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2" r:id="rId4"/>
  </p:sldMasterIdLst>
  <p:notesMasterIdLst>
    <p:notesMasterId r:id="rId51"/>
  </p:notesMasterIdLst>
  <p:sldIdLst>
    <p:sldId id="333" r:id="rId5"/>
    <p:sldId id="337" r:id="rId6"/>
    <p:sldId id="338" r:id="rId7"/>
    <p:sldId id="339" r:id="rId8"/>
    <p:sldId id="340" r:id="rId9"/>
    <p:sldId id="367" r:id="rId10"/>
    <p:sldId id="341" r:id="rId11"/>
    <p:sldId id="343" r:id="rId12"/>
    <p:sldId id="342" r:id="rId13"/>
    <p:sldId id="344" r:id="rId14"/>
    <p:sldId id="365" r:id="rId15"/>
    <p:sldId id="366" r:id="rId16"/>
    <p:sldId id="345" r:id="rId17"/>
    <p:sldId id="346" r:id="rId18"/>
    <p:sldId id="347" r:id="rId19"/>
    <p:sldId id="348" r:id="rId20"/>
    <p:sldId id="350" r:id="rId21"/>
    <p:sldId id="351" r:id="rId22"/>
    <p:sldId id="352" r:id="rId23"/>
    <p:sldId id="353" r:id="rId24"/>
    <p:sldId id="354" r:id="rId25"/>
    <p:sldId id="355" r:id="rId26"/>
    <p:sldId id="356" r:id="rId27"/>
    <p:sldId id="357" r:id="rId28"/>
    <p:sldId id="358" r:id="rId29"/>
    <p:sldId id="359" r:id="rId30"/>
    <p:sldId id="360" r:id="rId31"/>
    <p:sldId id="361" r:id="rId32"/>
    <p:sldId id="362" r:id="rId33"/>
    <p:sldId id="363" r:id="rId34"/>
    <p:sldId id="364" r:id="rId35"/>
    <p:sldId id="368" r:id="rId36"/>
    <p:sldId id="369" r:id="rId37"/>
    <p:sldId id="370" r:id="rId38"/>
    <p:sldId id="371" r:id="rId39"/>
    <p:sldId id="372" r:id="rId40"/>
    <p:sldId id="374" r:id="rId41"/>
    <p:sldId id="375" r:id="rId42"/>
    <p:sldId id="376" r:id="rId43"/>
    <p:sldId id="377" r:id="rId44"/>
    <p:sldId id="378" r:id="rId45"/>
    <p:sldId id="379" r:id="rId46"/>
    <p:sldId id="380" r:id="rId47"/>
    <p:sldId id="336" r:id="rId48"/>
    <p:sldId id="373" r:id="rId49"/>
    <p:sldId id="332" r:id="rId50"/>
  </p:sldIdLst>
  <p:sldSz cx="9144000" cy="5143500" type="screen16x9"/>
  <p:notesSz cx="6858000" cy="9144000"/>
  <p:custShowLst>
    <p:custShow name="Office Design Farben" id="0">
      <p:sldLst/>
    </p:custShow>
    <p:custShow name="PowerPoint Folienlayout" id="1">
      <p:sldLst/>
    </p:custShow>
  </p:custShow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C0003C"/>
    <a:srgbClr val="890D48"/>
    <a:srgbClr val="FF9999"/>
    <a:srgbClr val="3333FF"/>
    <a:srgbClr val="004757"/>
    <a:srgbClr val="1F8743"/>
    <a:srgbClr val="595959"/>
    <a:srgbClr val="5F306E"/>
    <a:srgbClr val="0077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5" autoAdjust="0"/>
    <p:restoredTop sz="96292" autoAdjust="0"/>
  </p:normalViewPr>
  <p:slideViewPr>
    <p:cSldViewPr>
      <p:cViewPr varScale="1">
        <p:scale>
          <a:sx n="120" d="100"/>
          <a:sy n="120" d="100"/>
        </p:scale>
        <p:origin x="96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391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808F80-3B63-4907-A184-182628020A20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CF314429-085C-4567-83B5-636EAE2995F2}">
      <dgm:prSet phldrT="[Text]" custT="1"/>
      <dgm:spPr/>
      <dgm:t>
        <a:bodyPr/>
        <a:lstStyle/>
        <a:p>
          <a:r>
            <a:rPr lang="de-DE" sz="1800" dirty="0" smtClean="0"/>
            <a:t>EU-Tierzuchtverordnung</a:t>
          </a:r>
          <a:endParaRPr lang="de-DE" sz="1800" dirty="0"/>
        </a:p>
      </dgm:t>
    </dgm:pt>
    <dgm:pt modelId="{4954756D-AC3A-4850-999C-F6D435DBC9BA}" type="parTrans" cxnId="{B2CD6FA3-BE50-436A-844B-305D8B4FCAEF}">
      <dgm:prSet/>
      <dgm:spPr/>
      <dgm:t>
        <a:bodyPr/>
        <a:lstStyle/>
        <a:p>
          <a:endParaRPr lang="de-DE"/>
        </a:p>
      </dgm:t>
    </dgm:pt>
    <dgm:pt modelId="{7A2CBDA2-D3B9-4A21-9593-22D5533C9460}" type="sibTrans" cxnId="{B2CD6FA3-BE50-436A-844B-305D8B4FCAEF}">
      <dgm:prSet/>
      <dgm:spPr/>
      <dgm:t>
        <a:bodyPr/>
        <a:lstStyle/>
        <a:p>
          <a:endParaRPr lang="de-DE"/>
        </a:p>
      </dgm:t>
    </dgm:pt>
    <dgm:pt modelId="{61574872-FB1A-460F-992D-ED5F8C3E8E70}" type="pres">
      <dgm:prSet presAssocID="{D4808F80-3B63-4907-A184-182628020A2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B82B9EC-3A4A-4BFA-A2C9-648AA9A814D5}" type="pres">
      <dgm:prSet presAssocID="{D4808F80-3B63-4907-A184-182628020A20}" presName="ellipse" presStyleLbl="trBgShp" presStyleIdx="0" presStyleCnt="1"/>
      <dgm:spPr/>
    </dgm:pt>
    <dgm:pt modelId="{96AB8FB7-8EEE-4AD6-9452-CCEF7511B0AD}" type="pres">
      <dgm:prSet presAssocID="{D4808F80-3B63-4907-A184-182628020A20}" presName="arrow1" presStyleLbl="fgShp" presStyleIdx="0" presStyleCnt="1"/>
      <dgm:spPr/>
    </dgm:pt>
    <dgm:pt modelId="{B9916FE5-49A1-4E20-991A-1F519888F4D4}" type="pres">
      <dgm:prSet presAssocID="{D4808F80-3B63-4907-A184-182628020A20}" presName="rectangle" presStyleLbl="revTx" presStyleIdx="0" presStyleCnt="1" custScaleX="16326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18B09DD-3543-4AD5-894D-AFCA783B688F}" type="pres">
      <dgm:prSet presAssocID="{D4808F80-3B63-4907-A184-182628020A20}" presName="funnel" presStyleLbl="trAlignAcc1" presStyleIdx="0" presStyleCnt="1"/>
      <dgm:spPr/>
    </dgm:pt>
  </dgm:ptLst>
  <dgm:cxnLst>
    <dgm:cxn modelId="{773DAA62-1AC7-48FE-B754-B4EF219D8168}" type="presOf" srcId="{CF314429-085C-4567-83B5-636EAE2995F2}" destId="{B9916FE5-49A1-4E20-991A-1F519888F4D4}" srcOrd="0" destOrd="0" presId="urn:microsoft.com/office/officeart/2005/8/layout/funnel1"/>
    <dgm:cxn modelId="{B2CD6FA3-BE50-436A-844B-305D8B4FCAEF}" srcId="{D4808F80-3B63-4907-A184-182628020A20}" destId="{CF314429-085C-4567-83B5-636EAE2995F2}" srcOrd="0" destOrd="0" parTransId="{4954756D-AC3A-4850-999C-F6D435DBC9BA}" sibTransId="{7A2CBDA2-D3B9-4A21-9593-22D5533C9460}"/>
    <dgm:cxn modelId="{D844209C-9899-4FFF-9E14-AB6AD1B36013}" type="presOf" srcId="{D4808F80-3B63-4907-A184-182628020A20}" destId="{61574872-FB1A-460F-992D-ED5F8C3E8E70}" srcOrd="0" destOrd="0" presId="urn:microsoft.com/office/officeart/2005/8/layout/funnel1"/>
    <dgm:cxn modelId="{3E9A897C-512F-4E0C-B16A-425F038AFF3E}" type="presParOf" srcId="{61574872-FB1A-460F-992D-ED5F8C3E8E70}" destId="{1B82B9EC-3A4A-4BFA-A2C9-648AA9A814D5}" srcOrd="0" destOrd="0" presId="urn:microsoft.com/office/officeart/2005/8/layout/funnel1"/>
    <dgm:cxn modelId="{D3F9CAED-4018-4C01-B160-45320EDB07D5}" type="presParOf" srcId="{61574872-FB1A-460F-992D-ED5F8C3E8E70}" destId="{96AB8FB7-8EEE-4AD6-9452-CCEF7511B0AD}" srcOrd="1" destOrd="0" presId="urn:microsoft.com/office/officeart/2005/8/layout/funnel1"/>
    <dgm:cxn modelId="{478C1DC6-CB13-4E41-AAF6-425BCA102CBB}" type="presParOf" srcId="{61574872-FB1A-460F-992D-ED5F8C3E8E70}" destId="{B9916FE5-49A1-4E20-991A-1F519888F4D4}" srcOrd="2" destOrd="0" presId="urn:microsoft.com/office/officeart/2005/8/layout/funnel1"/>
    <dgm:cxn modelId="{92D5A548-8103-4440-A40B-1633E716EBA5}" type="presParOf" srcId="{61574872-FB1A-460F-992D-ED5F8C3E8E70}" destId="{B18B09DD-3543-4AD5-894D-AFCA783B688F}" srcOrd="3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6D65B5F-E18C-4C99-A7E3-DEC52A4329F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C3420C43-53D5-456B-A6D4-91093B56206E}">
      <dgm:prSet custT="1"/>
      <dgm:spPr/>
      <dgm:t>
        <a:bodyPr/>
        <a:lstStyle/>
        <a:p>
          <a:pPr rtl="0"/>
          <a:r>
            <a:rPr lang="de-DE" sz="2000" dirty="0" smtClean="0"/>
            <a:t>Artikel 14: Rechte und Pflichten von Zuchtverbänden /-unternehmen</a:t>
          </a:r>
          <a:endParaRPr lang="de-DE" sz="2000" dirty="0"/>
        </a:p>
      </dgm:t>
    </dgm:pt>
    <dgm:pt modelId="{4FE41D7C-68B3-400E-95F7-1A178FAD7D0B}" type="parTrans" cxnId="{A6DC0027-6E38-4AB1-B48C-DD6D6180D587}">
      <dgm:prSet/>
      <dgm:spPr/>
      <dgm:t>
        <a:bodyPr/>
        <a:lstStyle/>
        <a:p>
          <a:endParaRPr lang="de-DE"/>
        </a:p>
      </dgm:t>
    </dgm:pt>
    <dgm:pt modelId="{B70068CF-45D8-433D-9D31-A047D4A41510}" type="sibTrans" cxnId="{A6DC0027-6E38-4AB1-B48C-DD6D6180D587}">
      <dgm:prSet/>
      <dgm:spPr/>
      <dgm:t>
        <a:bodyPr/>
        <a:lstStyle/>
        <a:p>
          <a:endParaRPr lang="de-DE"/>
        </a:p>
      </dgm:t>
    </dgm:pt>
    <dgm:pt modelId="{D12DA0B1-D91E-41FA-9ECE-39C79E99DF32}">
      <dgm:prSet custT="1"/>
      <dgm:spPr/>
      <dgm:t>
        <a:bodyPr/>
        <a:lstStyle/>
        <a:p>
          <a:pPr rtl="0"/>
          <a:r>
            <a:rPr lang="de-DE" sz="1900" dirty="0" smtClean="0"/>
            <a:t>Festlegung des Zuchtprogramms</a:t>
          </a:r>
          <a:endParaRPr lang="de-DE" sz="1900" dirty="0"/>
        </a:p>
      </dgm:t>
    </dgm:pt>
    <dgm:pt modelId="{A088B48C-894F-413E-8665-7B3EDA784B1E}" type="parTrans" cxnId="{7594B8B3-9F55-4192-95D9-FB5393ECD864}">
      <dgm:prSet/>
      <dgm:spPr/>
      <dgm:t>
        <a:bodyPr/>
        <a:lstStyle/>
        <a:p>
          <a:endParaRPr lang="de-DE"/>
        </a:p>
      </dgm:t>
    </dgm:pt>
    <dgm:pt modelId="{4DCDE950-BB77-49E2-BD04-A96C49024745}" type="sibTrans" cxnId="{7594B8B3-9F55-4192-95D9-FB5393ECD864}">
      <dgm:prSet/>
      <dgm:spPr/>
      <dgm:t>
        <a:bodyPr/>
        <a:lstStyle/>
        <a:p>
          <a:endParaRPr lang="de-DE"/>
        </a:p>
      </dgm:t>
    </dgm:pt>
    <dgm:pt modelId="{9C6F0B21-5A37-4BC0-8415-7F1F2FE40CD8}">
      <dgm:prSet custT="1"/>
      <dgm:spPr/>
      <dgm:t>
        <a:bodyPr/>
        <a:lstStyle/>
        <a:p>
          <a:pPr rtl="0"/>
          <a:r>
            <a:rPr lang="de-DE" sz="1900" dirty="0" smtClean="0"/>
            <a:t>Ausschluss von Züchtern, die Pflichten nicht nachkommen</a:t>
          </a:r>
          <a:endParaRPr lang="de-DE" sz="1900" dirty="0"/>
        </a:p>
      </dgm:t>
    </dgm:pt>
    <dgm:pt modelId="{11D8536B-2850-4C9D-8364-5EFA3A0EEC3A}" type="parTrans" cxnId="{F526C5E3-FC14-46B5-8F11-E678DDEEDDBB}">
      <dgm:prSet/>
      <dgm:spPr/>
      <dgm:t>
        <a:bodyPr/>
        <a:lstStyle/>
        <a:p>
          <a:endParaRPr lang="de-DE"/>
        </a:p>
      </dgm:t>
    </dgm:pt>
    <dgm:pt modelId="{2F358393-825E-40D5-B00A-523AAAEDC3AE}" type="sibTrans" cxnId="{F526C5E3-FC14-46B5-8F11-E678DDEEDDBB}">
      <dgm:prSet/>
      <dgm:spPr/>
      <dgm:t>
        <a:bodyPr/>
        <a:lstStyle/>
        <a:p>
          <a:endParaRPr lang="de-DE"/>
        </a:p>
      </dgm:t>
    </dgm:pt>
    <dgm:pt modelId="{3BF1F83B-5C3C-4F4C-AB97-AF4DFC27792D}">
      <dgm:prSet custT="1"/>
      <dgm:spPr/>
      <dgm:t>
        <a:bodyPr/>
        <a:lstStyle/>
        <a:p>
          <a:pPr rtl="0"/>
          <a:r>
            <a:rPr lang="de-DE" sz="1900" dirty="0" smtClean="0"/>
            <a:t>Streitfälle schlichten</a:t>
          </a:r>
          <a:endParaRPr lang="de-DE" sz="1900" dirty="0"/>
        </a:p>
      </dgm:t>
    </dgm:pt>
    <dgm:pt modelId="{CEC04AAE-134E-488A-9D5E-763273C1C611}" type="parTrans" cxnId="{4E8704B7-44D0-433E-947C-F2EF113F3E1F}">
      <dgm:prSet/>
      <dgm:spPr/>
      <dgm:t>
        <a:bodyPr/>
        <a:lstStyle/>
        <a:p>
          <a:endParaRPr lang="de-DE"/>
        </a:p>
      </dgm:t>
    </dgm:pt>
    <dgm:pt modelId="{FD1AE0CD-6A18-4263-A836-52372CAEE5EE}" type="sibTrans" cxnId="{4E8704B7-44D0-433E-947C-F2EF113F3E1F}">
      <dgm:prSet/>
      <dgm:spPr/>
      <dgm:t>
        <a:bodyPr/>
        <a:lstStyle/>
        <a:p>
          <a:endParaRPr lang="de-DE"/>
        </a:p>
      </dgm:t>
    </dgm:pt>
    <dgm:pt modelId="{D41DB62C-3512-40C0-A0BE-D154347D4BD3}" type="pres">
      <dgm:prSet presAssocID="{56D65B5F-E18C-4C99-A7E3-DEC52A4329F4}" presName="Name0" presStyleCnt="0">
        <dgm:presLayoutVars>
          <dgm:dir/>
          <dgm:animLvl val="lvl"/>
          <dgm:resizeHandles val="exact"/>
        </dgm:presLayoutVars>
      </dgm:prSet>
      <dgm:spPr/>
    </dgm:pt>
    <dgm:pt modelId="{53BE2CE6-661E-42D7-A021-59442BE4B03F}" type="pres">
      <dgm:prSet presAssocID="{C3420C43-53D5-456B-A6D4-91093B56206E}" presName="composite" presStyleCnt="0"/>
      <dgm:spPr/>
    </dgm:pt>
    <dgm:pt modelId="{9A39DFF5-B39F-48C4-B048-005C1B8A1DF7}" type="pres">
      <dgm:prSet presAssocID="{C3420C43-53D5-456B-A6D4-91093B56206E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DB809EDF-4B20-40CB-BB45-141C6A2D1802}" type="pres">
      <dgm:prSet presAssocID="{C3420C43-53D5-456B-A6D4-91093B56206E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4E8704B7-44D0-433E-947C-F2EF113F3E1F}" srcId="{C3420C43-53D5-456B-A6D4-91093B56206E}" destId="{3BF1F83B-5C3C-4F4C-AB97-AF4DFC27792D}" srcOrd="2" destOrd="0" parTransId="{CEC04AAE-134E-488A-9D5E-763273C1C611}" sibTransId="{FD1AE0CD-6A18-4263-A836-52372CAEE5EE}"/>
    <dgm:cxn modelId="{4F1DD9B6-0243-4EEE-B3F1-185B54DB5B4F}" type="presOf" srcId="{3BF1F83B-5C3C-4F4C-AB97-AF4DFC27792D}" destId="{DB809EDF-4B20-40CB-BB45-141C6A2D1802}" srcOrd="0" destOrd="2" presId="urn:microsoft.com/office/officeart/2005/8/layout/hList1"/>
    <dgm:cxn modelId="{278D951F-D645-4124-B3D1-135EACE33A17}" type="presOf" srcId="{C3420C43-53D5-456B-A6D4-91093B56206E}" destId="{9A39DFF5-B39F-48C4-B048-005C1B8A1DF7}" srcOrd="0" destOrd="0" presId="urn:microsoft.com/office/officeart/2005/8/layout/hList1"/>
    <dgm:cxn modelId="{7594B8B3-9F55-4192-95D9-FB5393ECD864}" srcId="{C3420C43-53D5-456B-A6D4-91093B56206E}" destId="{D12DA0B1-D91E-41FA-9ECE-39C79E99DF32}" srcOrd="0" destOrd="0" parTransId="{A088B48C-894F-413E-8665-7B3EDA784B1E}" sibTransId="{4DCDE950-BB77-49E2-BD04-A96C49024745}"/>
    <dgm:cxn modelId="{F526C5E3-FC14-46B5-8F11-E678DDEEDDBB}" srcId="{C3420C43-53D5-456B-A6D4-91093B56206E}" destId="{9C6F0B21-5A37-4BC0-8415-7F1F2FE40CD8}" srcOrd="1" destOrd="0" parTransId="{11D8536B-2850-4C9D-8364-5EFA3A0EEC3A}" sibTransId="{2F358393-825E-40D5-B00A-523AAAEDC3AE}"/>
    <dgm:cxn modelId="{0B09002E-139A-44CA-BAE0-E631BAEBB162}" type="presOf" srcId="{56D65B5F-E18C-4C99-A7E3-DEC52A4329F4}" destId="{D41DB62C-3512-40C0-A0BE-D154347D4BD3}" srcOrd="0" destOrd="0" presId="urn:microsoft.com/office/officeart/2005/8/layout/hList1"/>
    <dgm:cxn modelId="{A6DC0027-6E38-4AB1-B48C-DD6D6180D587}" srcId="{56D65B5F-E18C-4C99-A7E3-DEC52A4329F4}" destId="{C3420C43-53D5-456B-A6D4-91093B56206E}" srcOrd="0" destOrd="0" parTransId="{4FE41D7C-68B3-400E-95F7-1A178FAD7D0B}" sibTransId="{B70068CF-45D8-433D-9D31-A047D4A41510}"/>
    <dgm:cxn modelId="{1B427ED3-1650-484B-B49B-0F8CC9A1C4B5}" type="presOf" srcId="{9C6F0B21-5A37-4BC0-8415-7F1F2FE40CD8}" destId="{DB809EDF-4B20-40CB-BB45-141C6A2D1802}" srcOrd="0" destOrd="1" presId="urn:microsoft.com/office/officeart/2005/8/layout/hList1"/>
    <dgm:cxn modelId="{187393BF-5F37-47D6-BCC9-BE8C0C423B7D}" type="presOf" srcId="{D12DA0B1-D91E-41FA-9ECE-39C79E99DF32}" destId="{DB809EDF-4B20-40CB-BB45-141C6A2D1802}" srcOrd="0" destOrd="0" presId="urn:microsoft.com/office/officeart/2005/8/layout/hList1"/>
    <dgm:cxn modelId="{1754B28E-4196-4462-BA58-939962741FA0}" type="presParOf" srcId="{D41DB62C-3512-40C0-A0BE-D154347D4BD3}" destId="{53BE2CE6-661E-42D7-A021-59442BE4B03F}" srcOrd="0" destOrd="0" presId="urn:microsoft.com/office/officeart/2005/8/layout/hList1"/>
    <dgm:cxn modelId="{BFDF5A96-BFDC-4967-895A-989DDB68C84F}" type="presParOf" srcId="{53BE2CE6-661E-42D7-A021-59442BE4B03F}" destId="{9A39DFF5-B39F-48C4-B048-005C1B8A1DF7}" srcOrd="0" destOrd="0" presId="urn:microsoft.com/office/officeart/2005/8/layout/hList1"/>
    <dgm:cxn modelId="{AD7569D5-FA33-4D7F-8D59-E3E37F7E66C7}" type="presParOf" srcId="{53BE2CE6-661E-42D7-A021-59442BE4B03F}" destId="{DB809EDF-4B20-40CB-BB45-141C6A2D180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D56A719-54B8-4F8A-A750-DFB4351F41D8}" type="doc">
      <dgm:prSet loTypeId="urn:microsoft.com/office/officeart/2005/8/layout/hChevron3" loCatId="process" qsTypeId="urn:microsoft.com/office/officeart/2005/8/quickstyle/simple1" qsCatId="simple" csTypeId="urn:microsoft.com/office/officeart/2005/8/colors/colorful1" csCatId="colorful" phldr="1"/>
      <dgm:spPr/>
    </dgm:pt>
    <dgm:pt modelId="{52592F6D-7058-4D46-A6BF-86A5B736462E}">
      <dgm:prSet phldrT="[Text]"/>
      <dgm:spPr/>
      <dgm:t>
        <a:bodyPr/>
        <a:lstStyle/>
        <a:p>
          <a:pPr>
            <a:spcAft>
              <a:spcPts val="0"/>
            </a:spcAft>
          </a:pPr>
          <a:r>
            <a:rPr lang="fr-LU" dirty="0" smtClean="0"/>
            <a:t>1. INTERBULL </a:t>
          </a:r>
        </a:p>
        <a:p>
          <a:pPr>
            <a:spcAft>
              <a:spcPts val="0"/>
            </a:spcAft>
          </a:pPr>
          <a:r>
            <a:rPr lang="fr-LU" dirty="0" err="1" smtClean="0"/>
            <a:t>Regeln</a:t>
          </a:r>
          <a:endParaRPr lang="fr-LU" dirty="0"/>
        </a:p>
      </dgm:t>
    </dgm:pt>
    <dgm:pt modelId="{19C1B1C9-F937-4318-A595-86A1CA1A9F5A}" type="parTrans" cxnId="{A575D246-3050-46E7-9CAC-E2241E3F5F4F}">
      <dgm:prSet/>
      <dgm:spPr/>
      <dgm:t>
        <a:bodyPr/>
        <a:lstStyle/>
        <a:p>
          <a:endParaRPr lang="fr-LU"/>
        </a:p>
      </dgm:t>
    </dgm:pt>
    <dgm:pt modelId="{08E7DC47-431B-46D8-BD4A-8E6BA0BE6F63}" type="sibTrans" cxnId="{A575D246-3050-46E7-9CAC-E2241E3F5F4F}">
      <dgm:prSet/>
      <dgm:spPr/>
      <dgm:t>
        <a:bodyPr/>
        <a:lstStyle/>
        <a:p>
          <a:endParaRPr lang="fr-LU"/>
        </a:p>
      </dgm:t>
    </dgm:pt>
    <dgm:pt modelId="{832FD120-B30B-4F30-B28B-F1673AEE51AF}">
      <dgm:prSet phldrT="[Text]"/>
      <dgm:spPr/>
      <dgm:t>
        <a:bodyPr/>
        <a:lstStyle/>
        <a:p>
          <a:pPr>
            <a:spcAft>
              <a:spcPts val="0"/>
            </a:spcAft>
          </a:pPr>
          <a:r>
            <a:rPr lang="fr-LU" dirty="0" smtClean="0"/>
            <a:t>2. ICAR</a:t>
          </a:r>
        </a:p>
        <a:p>
          <a:pPr>
            <a:spcAft>
              <a:spcPts val="0"/>
            </a:spcAft>
          </a:pPr>
          <a:r>
            <a:rPr lang="fr-LU" dirty="0" err="1" smtClean="0"/>
            <a:t>Grundsätze</a:t>
          </a:r>
          <a:endParaRPr lang="fr-LU" dirty="0"/>
        </a:p>
      </dgm:t>
    </dgm:pt>
    <dgm:pt modelId="{DC70034F-3823-42F5-B6BB-A740D55B7E97}" type="parTrans" cxnId="{B844ECBA-4B6E-4B59-9736-0F09B95115E3}">
      <dgm:prSet/>
      <dgm:spPr/>
      <dgm:t>
        <a:bodyPr/>
        <a:lstStyle/>
        <a:p>
          <a:endParaRPr lang="fr-LU"/>
        </a:p>
      </dgm:t>
    </dgm:pt>
    <dgm:pt modelId="{A40F3DE1-819B-4846-871B-B73F61CC5431}" type="sibTrans" cxnId="{B844ECBA-4B6E-4B59-9736-0F09B95115E3}">
      <dgm:prSet/>
      <dgm:spPr/>
      <dgm:t>
        <a:bodyPr/>
        <a:lstStyle/>
        <a:p>
          <a:endParaRPr lang="fr-LU"/>
        </a:p>
      </dgm:t>
    </dgm:pt>
    <dgm:pt modelId="{8F65F986-C4D6-4800-B5E5-E1A7D395BB5B}">
      <dgm:prSet phldrT="[Text]"/>
      <dgm:spPr/>
      <dgm:t>
        <a:bodyPr/>
        <a:lstStyle/>
        <a:p>
          <a:r>
            <a:rPr lang="fr-LU" dirty="0" smtClean="0"/>
            <a:t>3. </a:t>
          </a:r>
          <a:r>
            <a:rPr lang="fr-LU" dirty="0" err="1" smtClean="0"/>
            <a:t>Wissenschaftlich</a:t>
          </a:r>
          <a:r>
            <a:rPr lang="fr-LU" dirty="0" smtClean="0"/>
            <a:t> </a:t>
          </a:r>
          <a:r>
            <a:rPr lang="fr-LU" dirty="0" err="1" smtClean="0"/>
            <a:t>nachvollziehbare</a:t>
          </a:r>
          <a:r>
            <a:rPr lang="fr-LU" dirty="0" smtClean="0"/>
            <a:t> </a:t>
          </a:r>
          <a:r>
            <a:rPr lang="fr-LU" dirty="0" err="1" smtClean="0"/>
            <a:t>Grundsätze</a:t>
          </a:r>
          <a:endParaRPr lang="fr-LU" dirty="0"/>
        </a:p>
      </dgm:t>
    </dgm:pt>
    <dgm:pt modelId="{71B6ADD3-76C4-4255-ABCF-8B4F67F4E3AB}" type="parTrans" cxnId="{3AB973C3-A783-46A3-B9A9-EB7028B5FB18}">
      <dgm:prSet/>
      <dgm:spPr/>
      <dgm:t>
        <a:bodyPr/>
        <a:lstStyle/>
        <a:p>
          <a:endParaRPr lang="fr-LU"/>
        </a:p>
      </dgm:t>
    </dgm:pt>
    <dgm:pt modelId="{35A911F0-FFEF-4FB1-9B69-CA9083872D97}" type="sibTrans" cxnId="{3AB973C3-A783-46A3-B9A9-EB7028B5FB18}">
      <dgm:prSet/>
      <dgm:spPr/>
      <dgm:t>
        <a:bodyPr/>
        <a:lstStyle/>
        <a:p>
          <a:endParaRPr lang="fr-LU"/>
        </a:p>
      </dgm:t>
    </dgm:pt>
    <dgm:pt modelId="{60A7C8DD-BB08-4E81-B6C3-EC1397DAE79B}" type="pres">
      <dgm:prSet presAssocID="{0D56A719-54B8-4F8A-A750-DFB4351F41D8}" presName="Name0" presStyleCnt="0">
        <dgm:presLayoutVars>
          <dgm:dir/>
          <dgm:resizeHandles val="exact"/>
        </dgm:presLayoutVars>
      </dgm:prSet>
      <dgm:spPr/>
    </dgm:pt>
    <dgm:pt modelId="{82B4FA71-44C8-408F-8087-8FF559CFD8DA}" type="pres">
      <dgm:prSet presAssocID="{52592F6D-7058-4D46-A6BF-86A5B736462E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LU"/>
        </a:p>
      </dgm:t>
    </dgm:pt>
    <dgm:pt modelId="{84D575F6-04CB-4CD8-935B-71AC18735F62}" type="pres">
      <dgm:prSet presAssocID="{08E7DC47-431B-46D8-BD4A-8E6BA0BE6F63}" presName="parSpace" presStyleCnt="0"/>
      <dgm:spPr/>
    </dgm:pt>
    <dgm:pt modelId="{4CB8C379-E07D-42EF-9946-DCD81210C963}" type="pres">
      <dgm:prSet presAssocID="{832FD120-B30B-4F30-B28B-F1673AEE51AF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LU"/>
        </a:p>
      </dgm:t>
    </dgm:pt>
    <dgm:pt modelId="{0E7A8A17-017D-4CC3-82D3-4B08C1CE32A6}" type="pres">
      <dgm:prSet presAssocID="{A40F3DE1-819B-4846-871B-B73F61CC5431}" presName="parSpace" presStyleCnt="0"/>
      <dgm:spPr/>
    </dgm:pt>
    <dgm:pt modelId="{8DBF719C-D5FA-416E-86B7-B80BE7FC073C}" type="pres">
      <dgm:prSet presAssocID="{8F65F986-C4D6-4800-B5E5-E1A7D395BB5B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LU"/>
        </a:p>
      </dgm:t>
    </dgm:pt>
  </dgm:ptLst>
  <dgm:cxnLst>
    <dgm:cxn modelId="{61475E03-186E-487A-B854-A3630F3F8B88}" type="presOf" srcId="{8F65F986-C4D6-4800-B5E5-E1A7D395BB5B}" destId="{8DBF719C-D5FA-416E-86B7-B80BE7FC073C}" srcOrd="0" destOrd="0" presId="urn:microsoft.com/office/officeart/2005/8/layout/hChevron3"/>
    <dgm:cxn modelId="{B3B4F295-A3C1-4200-AE15-481C2F32E8C5}" type="presOf" srcId="{52592F6D-7058-4D46-A6BF-86A5B736462E}" destId="{82B4FA71-44C8-408F-8087-8FF559CFD8DA}" srcOrd="0" destOrd="0" presId="urn:microsoft.com/office/officeart/2005/8/layout/hChevron3"/>
    <dgm:cxn modelId="{B844ECBA-4B6E-4B59-9736-0F09B95115E3}" srcId="{0D56A719-54B8-4F8A-A750-DFB4351F41D8}" destId="{832FD120-B30B-4F30-B28B-F1673AEE51AF}" srcOrd="1" destOrd="0" parTransId="{DC70034F-3823-42F5-B6BB-A740D55B7E97}" sibTransId="{A40F3DE1-819B-4846-871B-B73F61CC5431}"/>
    <dgm:cxn modelId="{AD6E90AF-B535-4ED6-A5F9-143C6B0CFB08}" type="presOf" srcId="{832FD120-B30B-4F30-B28B-F1673AEE51AF}" destId="{4CB8C379-E07D-42EF-9946-DCD81210C963}" srcOrd="0" destOrd="0" presId="urn:microsoft.com/office/officeart/2005/8/layout/hChevron3"/>
    <dgm:cxn modelId="{3AB973C3-A783-46A3-B9A9-EB7028B5FB18}" srcId="{0D56A719-54B8-4F8A-A750-DFB4351F41D8}" destId="{8F65F986-C4D6-4800-B5E5-E1A7D395BB5B}" srcOrd="2" destOrd="0" parTransId="{71B6ADD3-76C4-4255-ABCF-8B4F67F4E3AB}" sibTransId="{35A911F0-FFEF-4FB1-9B69-CA9083872D97}"/>
    <dgm:cxn modelId="{A575D246-3050-46E7-9CAC-E2241E3F5F4F}" srcId="{0D56A719-54B8-4F8A-A750-DFB4351F41D8}" destId="{52592F6D-7058-4D46-A6BF-86A5B736462E}" srcOrd="0" destOrd="0" parTransId="{19C1B1C9-F937-4318-A595-86A1CA1A9F5A}" sibTransId="{08E7DC47-431B-46D8-BD4A-8E6BA0BE6F63}"/>
    <dgm:cxn modelId="{D2BC0676-5B04-466F-A333-60E0D2F4F253}" type="presOf" srcId="{0D56A719-54B8-4F8A-A750-DFB4351F41D8}" destId="{60A7C8DD-BB08-4E81-B6C3-EC1397DAE79B}" srcOrd="0" destOrd="0" presId="urn:microsoft.com/office/officeart/2005/8/layout/hChevron3"/>
    <dgm:cxn modelId="{DA438FDB-B603-4CCE-BC76-69551E375EFF}" type="presParOf" srcId="{60A7C8DD-BB08-4E81-B6C3-EC1397DAE79B}" destId="{82B4FA71-44C8-408F-8087-8FF559CFD8DA}" srcOrd="0" destOrd="0" presId="urn:microsoft.com/office/officeart/2005/8/layout/hChevron3"/>
    <dgm:cxn modelId="{B88E617F-63E3-4315-9F88-5335C85B39BA}" type="presParOf" srcId="{60A7C8DD-BB08-4E81-B6C3-EC1397DAE79B}" destId="{84D575F6-04CB-4CD8-935B-71AC18735F62}" srcOrd="1" destOrd="0" presId="urn:microsoft.com/office/officeart/2005/8/layout/hChevron3"/>
    <dgm:cxn modelId="{439E71BD-20E5-4D23-98E1-2FEBDE8BEE24}" type="presParOf" srcId="{60A7C8DD-BB08-4E81-B6C3-EC1397DAE79B}" destId="{4CB8C379-E07D-42EF-9946-DCD81210C963}" srcOrd="2" destOrd="0" presId="urn:microsoft.com/office/officeart/2005/8/layout/hChevron3"/>
    <dgm:cxn modelId="{0E640727-DF36-4530-869E-6F97C8740524}" type="presParOf" srcId="{60A7C8DD-BB08-4E81-B6C3-EC1397DAE79B}" destId="{0E7A8A17-017D-4CC3-82D3-4B08C1CE32A6}" srcOrd="3" destOrd="0" presId="urn:microsoft.com/office/officeart/2005/8/layout/hChevron3"/>
    <dgm:cxn modelId="{51963275-A781-4065-A4A1-1C6D3686247E}" type="presParOf" srcId="{60A7C8DD-BB08-4E81-B6C3-EC1397DAE79B}" destId="{8DBF719C-D5FA-416E-86B7-B80BE7FC073C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D1A933-9D8A-45A7-A061-0D860F35AF3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de-DE"/>
        </a:p>
      </dgm:t>
    </dgm:pt>
    <dgm:pt modelId="{F019A31F-C125-4B15-97A5-E1795EB23D9E}">
      <dgm:prSet/>
      <dgm:spPr/>
      <dgm:t>
        <a:bodyPr/>
        <a:lstStyle/>
        <a:p>
          <a:pPr rtl="0"/>
          <a:r>
            <a:rPr lang="de-DE" smtClean="0"/>
            <a:t>Neufassung des EU-Tierzuchtrechts – Zusammenfassung des zersplitterten Rechts in einen Rechtstext sowie Einfügung neuer Elemente (bspw. Kontrollen)</a:t>
          </a:r>
          <a:endParaRPr lang="de-DE"/>
        </a:p>
      </dgm:t>
    </dgm:pt>
    <dgm:pt modelId="{D9E2ECE5-47C0-4EF6-B7F5-30EDDE2241C0}" type="parTrans" cxnId="{9C747775-2213-45EE-9351-D6600E206220}">
      <dgm:prSet/>
      <dgm:spPr/>
      <dgm:t>
        <a:bodyPr/>
        <a:lstStyle/>
        <a:p>
          <a:endParaRPr lang="de-DE"/>
        </a:p>
      </dgm:t>
    </dgm:pt>
    <dgm:pt modelId="{81528E7F-2BF2-4730-A214-0C8DD736E198}" type="sibTrans" cxnId="{9C747775-2213-45EE-9351-D6600E206220}">
      <dgm:prSet/>
      <dgm:spPr/>
      <dgm:t>
        <a:bodyPr/>
        <a:lstStyle/>
        <a:p>
          <a:endParaRPr lang="de-DE"/>
        </a:p>
      </dgm:t>
    </dgm:pt>
    <dgm:pt modelId="{E0C51538-66FE-4539-B890-1CB5622E6842}">
      <dgm:prSet/>
      <dgm:spPr/>
      <dgm:t>
        <a:bodyPr/>
        <a:lstStyle/>
        <a:p>
          <a:pPr rtl="0"/>
          <a:r>
            <a:rPr lang="de-DE" smtClean="0"/>
            <a:t>Schaffung eines einheitlichen Regelwerks für den Handel und die Einfuhr in die Union für Zuchttiere und Zuchtmaterial</a:t>
          </a:r>
          <a:endParaRPr lang="de-DE"/>
        </a:p>
      </dgm:t>
    </dgm:pt>
    <dgm:pt modelId="{A0A386D9-79F0-4719-83AB-93EC6D140BDB}" type="parTrans" cxnId="{D175D1BF-C71E-495E-AA98-E44E5FF19EE7}">
      <dgm:prSet/>
      <dgm:spPr/>
      <dgm:t>
        <a:bodyPr/>
        <a:lstStyle/>
        <a:p>
          <a:endParaRPr lang="de-DE"/>
        </a:p>
      </dgm:t>
    </dgm:pt>
    <dgm:pt modelId="{98F097CC-BAD1-42FA-9F53-4486B44FD241}" type="sibTrans" cxnId="{D175D1BF-C71E-495E-AA98-E44E5FF19EE7}">
      <dgm:prSet/>
      <dgm:spPr/>
      <dgm:t>
        <a:bodyPr/>
        <a:lstStyle/>
        <a:p>
          <a:endParaRPr lang="de-DE"/>
        </a:p>
      </dgm:t>
    </dgm:pt>
    <dgm:pt modelId="{5B37F42A-47EF-42FF-A1B5-321DF2288E1F}">
      <dgm:prSet/>
      <dgm:spPr/>
      <dgm:t>
        <a:bodyPr/>
        <a:lstStyle/>
        <a:p>
          <a:pPr rtl="0"/>
          <a:r>
            <a:rPr lang="de-DE" smtClean="0"/>
            <a:t>Verordnung → gilt in allen 27 Mitgliedstaaten, keine nationale Umsetzung</a:t>
          </a:r>
          <a:endParaRPr lang="de-DE"/>
        </a:p>
      </dgm:t>
    </dgm:pt>
    <dgm:pt modelId="{6F4652B1-D5DC-4E27-BA7C-E37190A694F6}" type="parTrans" cxnId="{10AF0D02-F8D8-4FFE-A3D4-2546CE7CB546}">
      <dgm:prSet/>
      <dgm:spPr/>
      <dgm:t>
        <a:bodyPr/>
        <a:lstStyle/>
        <a:p>
          <a:endParaRPr lang="de-DE"/>
        </a:p>
      </dgm:t>
    </dgm:pt>
    <dgm:pt modelId="{6C11CAF6-D6A8-4E2F-BF1F-71D246828632}" type="sibTrans" cxnId="{10AF0D02-F8D8-4FFE-A3D4-2546CE7CB546}">
      <dgm:prSet/>
      <dgm:spPr/>
      <dgm:t>
        <a:bodyPr/>
        <a:lstStyle/>
        <a:p>
          <a:endParaRPr lang="de-DE"/>
        </a:p>
      </dgm:t>
    </dgm:pt>
    <dgm:pt modelId="{BABE000B-818A-4823-9971-CDB0E2A918C7}">
      <dgm:prSet/>
      <dgm:spPr/>
      <dgm:t>
        <a:bodyPr/>
        <a:lstStyle/>
        <a:p>
          <a:pPr rtl="0"/>
          <a:r>
            <a:rPr lang="de-DE" smtClean="0"/>
            <a:t>Koheränte Durchführung , Förderung des freien Handels mit Zuchttieren und Zuchtmaterial</a:t>
          </a:r>
          <a:endParaRPr lang="de-DE"/>
        </a:p>
      </dgm:t>
    </dgm:pt>
    <dgm:pt modelId="{C776C71F-D6CA-4640-AE8C-58B3F37C17B3}" type="parTrans" cxnId="{CF8ACA34-C12C-45EA-86AD-6B611ADEB9C6}">
      <dgm:prSet/>
      <dgm:spPr/>
      <dgm:t>
        <a:bodyPr/>
        <a:lstStyle/>
        <a:p>
          <a:endParaRPr lang="de-DE"/>
        </a:p>
      </dgm:t>
    </dgm:pt>
    <dgm:pt modelId="{8B9A78BF-E022-48DE-8958-81E3BCCB4312}" type="sibTrans" cxnId="{CF8ACA34-C12C-45EA-86AD-6B611ADEB9C6}">
      <dgm:prSet/>
      <dgm:spPr/>
      <dgm:t>
        <a:bodyPr/>
        <a:lstStyle/>
        <a:p>
          <a:endParaRPr lang="de-DE"/>
        </a:p>
      </dgm:t>
    </dgm:pt>
    <dgm:pt modelId="{F83558FB-7C19-4C75-B206-D4E32EE72C7B}" type="pres">
      <dgm:prSet presAssocID="{9BD1A933-9D8A-45A7-A061-0D860F35AF33}" presName="linear" presStyleCnt="0">
        <dgm:presLayoutVars>
          <dgm:animLvl val="lvl"/>
          <dgm:resizeHandles val="exact"/>
        </dgm:presLayoutVars>
      </dgm:prSet>
      <dgm:spPr/>
    </dgm:pt>
    <dgm:pt modelId="{E3E4AC88-DA51-4E00-BBD4-9C90F9D0D36D}" type="pres">
      <dgm:prSet presAssocID="{F019A31F-C125-4B15-97A5-E1795EB23D9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3A5394E-1707-449E-BAEE-F3B7C62274CF}" type="pres">
      <dgm:prSet presAssocID="{81528E7F-2BF2-4730-A214-0C8DD736E198}" presName="spacer" presStyleCnt="0"/>
      <dgm:spPr/>
    </dgm:pt>
    <dgm:pt modelId="{156B13C3-9929-446B-B4C8-8C19B56CDE59}" type="pres">
      <dgm:prSet presAssocID="{E0C51538-66FE-4539-B890-1CB5622E684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C4EF7B2-4378-4BC5-B48F-131311781E6A}" type="pres">
      <dgm:prSet presAssocID="{98F097CC-BAD1-42FA-9F53-4486B44FD241}" presName="spacer" presStyleCnt="0"/>
      <dgm:spPr/>
    </dgm:pt>
    <dgm:pt modelId="{3AD05C68-CDB2-45B8-9632-A49457A699E9}" type="pres">
      <dgm:prSet presAssocID="{5B37F42A-47EF-42FF-A1B5-321DF2288E1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1369653-7930-48A8-9DBD-ECE44400A3B4}" type="pres">
      <dgm:prSet presAssocID="{6C11CAF6-D6A8-4E2F-BF1F-71D246828632}" presName="spacer" presStyleCnt="0"/>
      <dgm:spPr/>
    </dgm:pt>
    <dgm:pt modelId="{6CB3C422-3B3F-41E0-8600-5D278E5C4CCD}" type="pres">
      <dgm:prSet presAssocID="{BABE000B-818A-4823-9971-CDB0E2A918C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F8ACA34-C12C-45EA-86AD-6B611ADEB9C6}" srcId="{9BD1A933-9D8A-45A7-A061-0D860F35AF33}" destId="{BABE000B-818A-4823-9971-CDB0E2A918C7}" srcOrd="3" destOrd="0" parTransId="{C776C71F-D6CA-4640-AE8C-58B3F37C17B3}" sibTransId="{8B9A78BF-E022-48DE-8958-81E3BCCB4312}"/>
    <dgm:cxn modelId="{02C757DA-CCF5-45CD-9795-A3EAE075F6D0}" type="presOf" srcId="{E0C51538-66FE-4539-B890-1CB5622E6842}" destId="{156B13C3-9929-446B-B4C8-8C19B56CDE59}" srcOrd="0" destOrd="0" presId="urn:microsoft.com/office/officeart/2005/8/layout/vList2"/>
    <dgm:cxn modelId="{13E6B87B-941F-43B3-8333-7ABEE36DD72D}" type="presOf" srcId="{5B37F42A-47EF-42FF-A1B5-321DF2288E1F}" destId="{3AD05C68-CDB2-45B8-9632-A49457A699E9}" srcOrd="0" destOrd="0" presId="urn:microsoft.com/office/officeart/2005/8/layout/vList2"/>
    <dgm:cxn modelId="{96DF9795-9488-480E-92BC-FEBE246AA8B9}" type="presOf" srcId="{BABE000B-818A-4823-9971-CDB0E2A918C7}" destId="{6CB3C422-3B3F-41E0-8600-5D278E5C4CCD}" srcOrd="0" destOrd="0" presId="urn:microsoft.com/office/officeart/2005/8/layout/vList2"/>
    <dgm:cxn modelId="{50B2BF1F-A7D2-4320-8A11-3EDCF422A6B6}" type="presOf" srcId="{F019A31F-C125-4B15-97A5-E1795EB23D9E}" destId="{E3E4AC88-DA51-4E00-BBD4-9C90F9D0D36D}" srcOrd="0" destOrd="0" presId="urn:microsoft.com/office/officeart/2005/8/layout/vList2"/>
    <dgm:cxn modelId="{D175D1BF-C71E-495E-AA98-E44E5FF19EE7}" srcId="{9BD1A933-9D8A-45A7-A061-0D860F35AF33}" destId="{E0C51538-66FE-4539-B890-1CB5622E6842}" srcOrd="1" destOrd="0" parTransId="{A0A386D9-79F0-4719-83AB-93EC6D140BDB}" sibTransId="{98F097CC-BAD1-42FA-9F53-4486B44FD241}"/>
    <dgm:cxn modelId="{10AF0D02-F8D8-4FFE-A3D4-2546CE7CB546}" srcId="{9BD1A933-9D8A-45A7-A061-0D860F35AF33}" destId="{5B37F42A-47EF-42FF-A1B5-321DF2288E1F}" srcOrd="2" destOrd="0" parTransId="{6F4652B1-D5DC-4E27-BA7C-E37190A694F6}" sibTransId="{6C11CAF6-D6A8-4E2F-BF1F-71D246828632}"/>
    <dgm:cxn modelId="{96293BF1-6105-4F96-9CF8-827643DD5533}" type="presOf" srcId="{9BD1A933-9D8A-45A7-A061-0D860F35AF33}" destId="{F83558FB-7C19-4C75-B206-D4E32EE72C7B}" srcOrd="0" destOrd="0" presId="urn:microsoft.com/office/officeart/2005/8/layout/vList2"/>
    <dgm:cxn modelId="{9C747775-2213-45EE-9351-D6600E206220}" srcId="{9BD1A933-9D8A-45A7-A061-0D860F35AF33}" destId="{F019A31F-C125-4B15-97A5-E1795EB23D9E}" srcOrd="0" destOrd="0" parTransId="{D9E2ECE5-47C0-4EF6-B7F5-30EDDE2241C0}" sibTransId="{81528E7F-2BF2-4730-A214-0C8DD736E198}"/>
    <dgm:cxn modelId="{F3A29B1C-2A29-4A1C-BE57-D0CBFD5DDCE2}" type="presParOf" srcId="{F83558FB-7C19-4C75-B206-D4E32EE72C7B}" destId="{E3E4AC88-DA51-4E00-BBD4-9C90F9D0D36D}" srcOrd="0" destOrd="0" presId="urn:microsoft.com/office/officeart/2005/8/layout/vList2"/>
    <dgm:cxn modelId="{F1578C9C-CE1D-4F68-8C3B-025B9FB09B7E}" type="presParOf" srcId="{F83558FB-7C19-4C75-B206-D4E32EE72C7B}" destId="{03A5394E-1707-449E-BAEE-F3B7C62274CF}" srcOrd="1" destOrd="0" presId="urn:microsoft.com/office/officeart/2005/8/layout/vList2"/>
    <dgm:cxn modelId="{5D3D3A3B-F66F-449E-AEA2-0600927F0853}" type="presParOf" srcId="{F83558FB-7C19-4C75-B206-D4E32EE72C7B}" destId="{156B13C3-9929-446B-B4C8-8C19B56CDE59}" srcOrd="2" destOrd="0" presId="urn:microsoft.com/office/officeart/2005/8/layout/vList2"/>
    <dgm:cxn modelId="{DF730335-B6EE-4559-86AB-E66FBBF8AEC7}" type="presParOf" srcId="{F83558FB-7C19-4C75-B206-D4E32EE72C7B}" destId="{DC4EF7B2-4378-4BC5-B48F-131311781E6A}" srcOrd="3" destOrd="0" presId="urn:microsoft.com/office/officeart/2005/8/layout/vList2"/>
    <dgm:cxn modelId="{D1C9BE7C-11D5-4414-AA6B-D0D6AC2BA08A}" type="presParOf" srcId="{F83558FB-7C19-4C75-B206-D4E32EE72C7B}" destId="{3AD05C68-CDB2-45B8-9632-A49457A699E9}" srcOrd="4" destOrd="0" presId="urn:microsoft.com/office/officeart/2005/8/layout/vList2"/>
    <dgm:cxn modelId="{866768B3-084E-4BB6-A8BF-E1D827063506}" type="presParOf" srcId="{F83558FB-7C19-4C75-B206-D4E32EE72C7B}" destId="{11369653-7930-48A8-9DBD-ECE44400A3B4}" srcOrd="5" destOrd="0" presId="urn:microsoft.com/office/officeart/2005/8/layout/vList2"/>
    <dgm:cxn modelId="{0C61B642-3016-40A8-9509-25C75F276C8C}" type="presParOf" srcId="{F83558FB-7C19-4C75-B206-D4E32EE72C7B}" destId="{6CB3C422-3B3F-41E0-8600-5D278E5C4CC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7F36E5-3623-4639-8746-B4CF6AC25CF4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de-DE"/>
        </a:p>
      </dgm:t>
    </dgm:pt>
    <dgm:pt modelId="{5E3130EE-EDD4-4C10-9949-3AC169587928}">
      <dgm:prSet phldrT="[Text]"/>
      <dgm:spPr/>
      <dgm:t>
        <a:bodyPr/>
        <a:lstStyle/>
        <a:p>
          <a:r>
            <a:rPr lang="de-DE" dirty="0" smtClean="0"/>
            <a:t>Klarstellung: </a:t>
          </a:r>
          <a:br>
            <a:rPr lang="de-DE" dirty="0" smtClean="0"/>
          </a:br>
          <a:r>
            <a:rPr lang="de-DE" dirty="0" smtClean="0"/>
            <a:t>Zuchtverbände und Zuchtunternehmen können getrennte Zuchtprogramme für mehrere Rassen durchführen</a:t>
          </a:r>
          <a:endParaRPr lang="de-DE" dirty="0"/>
        </a:p>
      </dgm:t>
    </dgm:pt>
    <dgm:pt modelId="{04935839-6654-4B1E-A4E4-600A1952C4DE}" type="parTrans" cxnId="{45E8E0CE-005A-4A7C-B342-FF37F99A9500}">
      <dgm:prSet/>
      <dgm:spPr/>
      <dgm:t>
        <a:bodyPr/>
        <a:lstStyle/>
        <a:p>
          <a:endParaRPr lang="de-DE"/>
        </a:p>
      </dgm:t>
    </dgm:pt>
    <dgm:pt modelId="{10526FCE-2EA4-42FD-87D8-290CB29A9A2D}" type="sibTrans" cxnId="{45E8E0CE-005A-4A7C-B342-FF37F99A9500}">
      <dgm:prSet/>
      <dgm:spPr/>
      <dgm:t>
        <a:bodyPr/>
        <a:lstStyle/>
        <a:p>
          <a:endParaRPr lang="de-DE"/>
        </a:p>
      </dgm:t>
    </dgm:pt>
    <dgm:pt modelId="{A430E500-2C6E-41F9-A4A3-C0C0F1FFD7A2}">
      <dgm:prSet/>
      <dgm:spPr/>
      <dgm:t>
        <a:bodyPr/>
        <a:lstStyle/>
        <a:p>
          <a:r>
            <a:rPr lang="de-DE" smtClean="0"/>
            <a:t>Flexibilität:	</a:t>
          </a:r>
          <a:br>
            <a:rPr lang="de-DE" smtClean="0"/>
          </a:br>
          <a:r>
            <a:rPr lang="de-DE" smtClean="0"/>
            <a:t>Zuchtprogramme können in unterschiedlichen geografischen Gebieten (bspw. Mitgliedstaaten) durchgeführt werden</a:t>
          </a:r>
          <a:endParaRPr lang="de-DE" dirty="0" smtClean="0"/>
        </a:p>
      </dgm:t>
    </dgm:pt>
    <dgm:pt modelId="{7C472CA3-44A8-4C78-AFED-28D8FEF791F6}" type="parTrans" cxnId="{5FCEA9A7-3912-45E6-AEF2-8D756EF40701}">
      <dgm:prSet/>
      <dgm:spPr/>
      <dgm:t>
        <a:bodyPr/>
        <a:lstStyle/>
        <a:p>
          <a:endParaRPr lang="de-DE"/>
        </a:p>
      </dgm:t>
    </dgm:pt>
    <dgm:pt modelId="{DC107E7A-B571-4EC5-B234-E0B835C836C7}" type="sibTrans" cxnId="{5FCEA9A7-3912-45E6-AEF2-8D756EF40701}">
      <dgm:prSet/>
      <dgm:spPr/>
      <dgm:t>
        <a:bodyPr/>
        <a:lstStyle/>
        <a:p>
          <a:endParaRPr lang="de-DE"/>
        </a:p>
      </dgm:t>
    </dgm:pt>
    <dgm:pt modelId="{34AB5BE7-B449-4C27-9B29-7F1EAD4B8FFC}">
      <dgm:prSet/>
      <dgm:spPr/>
      <dgm:t>
        <a:bodyPr/>
        <a:lstStyle/>
        <a:p>
          <a:r>
            <a:rPr lang="de-DE" dirty="0" smtClean="0"/>
            <a:t>Gegenseitige Anerkennung:	</a:t>
          </a:r>
          <a:br>
            <a:rPr lang="de-DE" dirty="0" smtClean="0"/>
          </a:br>
          <a:r>
            <a:rPr lang="de-DE" dirty="0" smtClean="0"/>
            <a:t>Zuchtverband braucht nur einmal anerkannt zu werden</a:t>
          </a:r>
          <a:endParaRPr lang="de-DE" dirty="0"/>
        </a:p>
      </dgm:t>
    </dgm:pt>
    <dgm:pt modelId="{BCAE8C28-382C-4DE1-BFC3-5EFDBC7AB8BE}" type="parTrans" cxnId="{0DB1670D-25B9-4250-9715-9FCE0B6FF01E}">
      <dgm:prSet/>
      <dgm:spPr/>
      <dgm:t>
        <a:bodyPr/>
        <a:lstStyle/>
        <a:p>
          <a:endParaRPr lang="de-DE"/>
        </a:p>
      </dgm:t>
    </dgm:pt>
    <dgm:pt modelId="{9A93F690-06E6-4B9D-AAC4-3CFD82C2BBBB}" type="sibTrans" cxnId="{0DB1670D-25B9-4250-9715-9FCE0B6FF01E}">
      <dgm:prSet/>
      <dgm:spPr/>
      <dgm:t>
        <a:bodyPr/>
        <a:lstStyle/>
        <a:p>
          <a:endParaRPr lang="de-DE"/>
        </a:p>
      </dgm:t>
    </dgm:pt>
    <dgm:pt modelId="{C3FCD98C-6C54-44B7-A936-79E91CEE5E28}" type="pres">
      <dgm:prSet presAssocID="{EA7F36E5-3623-4639-8746-B4CF6AC25CF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04F1E572-58DE-4C9D-90CC-09FC2F0791A6}" type="pres">
      <dgm:prSet presAssocID="{5E3130EE-EDD4-4C10-9949-3AC16958792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FC8A674-073C-4C26-B135-8CAE427BB16F}" type="pres">
      <dgm:prSet presAssocID="{10526FCE-2EA4-42FD-87D8-290CB29A9A2D}" presName="spacer" presStyleCnt="0"/>
      <dgm:spPr/>
    </dgm:pt>
    <dgm:pt modelId="{C3C29FC9-A733-4EEA-88AA-FD2294207DCC}" type="pres">
      <dgm:prSet presAssocID="{A430E500-2C6E-41F9-A4A3-C0C0F1FFD7A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F479AAE-A3EA-43CA-AA89-0D1F9F7F8DA7}" type="pres">
      <dgm:prSet presAssocID="{DC107E7A-B571-4EC5-B234-E0B835C836C7}" presName="spacer" presStyleCnt="0"/>
      <dgm:spPr/>
    </dgm:pt>
    <dgm:pt modelId="{5164132E-A2A8-49C7-957A-084CE15BC801}" type="pres">
      <dgm:prSet presAssocID="{34AB5BE7-B449-4C27-9B29-7F1EAD4B8FF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5E8E0CE-005A-4A7C-B342-FF37F99A9500}" srcId="{EA7F36E5-3623-4639-8746-B4CF6AC25CF4}" destId="{5E3130EE-EDD4-4C10-9949-3AC169587928}" srcOrd="0" destOrd="0" parTransId="{04935839-6654-4B1E-A4E4-600A1952C4DE}" sibTransId="{10526FCE-2EA4-42FD-87D8-290CB29A9A2D}"/>
    <dgm:cxn modelId="{66EF19CC-391A-4760-807B-85C9FEE01904}" type="presOf" srcId="{A430E500-2C6E-41F9-A4A3-C0C0F1FFD7A2}" destId="{C3C29FC9-A733-4EEA-88AA-FD2294207DCC}" srcOrd="0" destOrd="0" presId="urn:microsoft.com/office/officeart/2005/8/layout/vList2"/>
    <dgm:cxn modelId="{0EFD8357-782A-42B1-9D01-C5DB3887D6CD}" type="presOf" srcId="{34AB5BE7-B449-4C27-9B29-7F1EAD4B8FFC}" destId="{5164132E-A2A8-49C7-957A-084CE15BC801}" srcOrd="0" destOrd="0" presId="urn:microsoft.com/office/officeart/2005/8/layout/vList2"/>
    <dgm:cxn modelId="{153C2901-8832-40ED-8968-8413AF8F8503}" type="presOf" srcId="{EA7F36E5-3623-4639-8746-B4CF6AC25CF4}" destId="{C3FCD98C-6C54-44B7-A936-79E91CEE5E28}" srcOrd="0" destOrd="0" presId="urn:microsoft.com/office/officeart/2005/8/layout/vList2"/>
    <dgm:cxn modelId="{0DB1670D-25B9-4250-9715-9FCE0B6FF01E}" srcId="{EA7F36E5-3623-4639-8746-B4CF6AC25CF4}" destId="{34AB5BE7-B449-4C27-9B29-7F1EAD4B8FFC}" srcOrd="2" destOrd="0" parTransId="{BCAE8C28-382C-4DE1-BFC3-5EFDBC7AB8BE}" sibTransId="{9A93F690-06E6-4B9D-AAC4-3CFD82C2BBBB}"/>
    <dgm:cxn modelId="{A8F84984-9178-4A31-840D-F22349BDAF17}" type="presOf" srcId="{5E3130EE-EDD4-4C10-9949-3AC169587928}" destId="{04F1E572-58DE-4C9D-90CC-09FC2F0791A6}" srcOrd="0" destOrd="0" presId="urn:microsoft.com/office/officeart/2005/8/layout/vList2"/>
    <dgm:cxn modelId="{5FCEA9A7-3912-45E6-AEF2-8D756EF40701}" srcId="{EA7F36E5-3623-4639-8746-B4CF6AC25CF4}" destId="{A430E500-2C6E-41F9-A4A3-C0C0F1FFD7A2}" srcOrd="1" destOrd="0" parTransId="{7C472CA3-44A8-4C78-AFED-28D8FEF791F6}" sibTransId="{DC107E7A-B571-4EC5-B234-E0B835C836C7}"/>
    <dgm:cxn modelId="{2584057A-71E9-41E7-946B-22BC1940C01A}" type="presParOf" srcId="{C3FCD98C-6C54-44B7-A936-79E91CEE5E28}" destId="{04F1E572-58DE-4C9D-90CC-09FC2F0791A6}" srcOrd="0" destOrd="0" presId="urn:microsoft.com/office/officeart/2005/8/layout/vList2"/>
    <dgm:cxn modelId="{B422CFAD-0503-4133-8393-08355408F999}" type="presParOf" srcId="{C3FCD98C-6C54-44B7-A936-79E91CEE5E28}" destId="{2FC8A674-073C-4C26-B135-8CAE427BB16F}" srcOrd="1" destOrd="0" presId="urn:microsoft.com/office/officeart/2005/8/layout/vList2"/>
    <dgm:cxn modelId="{1A650296-D9AC-4194-8C34-F724878BB2D0}" type="presParOf" srcId="{C3FCD98C-6C54-44B7-A936-79E91CEE5E28}" destId="{C3C29FC9-A733-4EEA-88AA-FD2294207DCC}" srcOrd="2" destOrd="0" presId="urn:microsoft.com/office/officeart/2005/8/layout/vList2"/>
    <dgm:cxn modelId="{883DFB78-64F2-4426-A7F6-08815F716BFB}" type="presParOf" srcId="{C3FCD98C-6C54-44B7-A936-79E91CEE5E28}" destId="{FF479AAE-A3EA-43CA-AA89-0D1F9F7F8DA7}" srcOrd="3" destOrd="0" presId="urn:microsoft.com/office/officeart/2005/8/layout/vList2"/>
    <dgm:cxn modelId="{3BDFD83D-70D9-4733-9A46-09D97086CBDF}" type="presParOf" srcId="{C3FCD98C-6C54-44B7-A936-79E91CEE5E28}" destId="{5164132E-A2A8-49C7-957A-084CE15BC80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627696-5E3B-41ED-9C59-E34ED3EC38C0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de-DE"/>
        </a:p>
      </dgm:t>
    </dgm:pt>
    <dgm:pt modelId="{E6FB5C51-E7FB-4F83-B4BA-B13BCDEC0A03}">
      <dgm:prSet phldrT="[Text]"/>
      <dgm:spPr/>
      <dgm:t>
        <a:bodyPr/>
        <a:lstStyle/>
        <a:p>
          <a:r>
            <a:rPr lang="fr-FR" dirty="0" err="1" smtClean="0"/>
            <a:t>Wer</a:t>
          </a:r>
          <a:r>
            <a:rPr lang="fr-FR" dirty="0" smtClean="0"/>
            <a:t>: </a:t>
          </a:r>
          <a:r>
            <a:rPr lang="fr-FR" dirty="0" err="1" smtClean="0"/>
            <a:t>Züchtervereinigungen</a:t>
          </a:r>
          <a:r>
            <a:rPr lang="fr-FR" dirty="0" smtClean="0"/>
            <a:t>, </a:t>
          </a:r>
          <a:r>
            <a:rPr lang="fr-FR" dirty="0" err="1" smtClean="0"/>
            <a:t>Zuchtorganisationen</a:t>
          </a:r>
          <a:r>
            <a:rPr lang="fr-FR" dirty="0" smtClean="0"/>
            <a:t>, </a:t>
          </a:r>
          <a:r>
            <a:rPr lang="fr-FR" dirty="0" err="1" smtClean="0"/>
            <a:t>öffentliche</a:t>
          </a:r>
          <a:r>
            <a:rPr lang="fr-FR" dirty="0" smtClean="0"/>
            <a:t> </a:t>
          </a:r>
          <a:r>
            <a:rPr lang="fr-FR" dirty="0" err="1" smtClean="0"/>
            <a:t>Stellen</a:t>
          </a:r>
          <a:r>
            <a:rPr lang="fr-FR" dirty="0" smtClean="0"/>
            <a:t/>
          </a:r>
          <a:br>
            <a:rPr lang="fr-FR" dirty="0" smtClean="0"/>
          </a:br>
          <a:r>
            <a:rPr lang="fr-FR" dirty="0" err="1" smtClean="0"/>
            <a:t>Wo</a:t>
          </a:r>
          <a:r>
            <a:rPr lang="fr-FR" dirty="0" smtClean="0"/>
            <a:t>: </a:t>
          </a:r>
          <a:r>
            <a:rPr lang="fr-FR" dirty="0" err="1" smtClean="0"/>
            <a:t>Zuständige</a:t>
          </a:r>
          <a:r>
            <a:rPr lang="fr-FR" dirty="0" smtClean="0"/>
            <a:t> </a:t>
          </a:r>
          <a:r>
            <a:rPr lang="fr-FR" dirty="0" err="1" smtClean="0"/>
            <a:t>Behörde</a:t>
          </a:r>
          <a:r>
            <a:rPr lang="fr-FR" dirty="0" smtClean="0"/>
            <a:t> </a:t>
          </a:r>
          <a:r>
            <a:rPr lang="fr-FR" dirty="0" err="1" smtClean="0"/>
            <a:t>im</a:t>
          </a:r>
          <a:r>
            <a:rPr lang="fr-FR" dirty="0" smtClean="0"/>
            <a:t> </a:t>
          </a:r>
          <a:r>
            <a:rPr lang="fr-FR" dirty="0" err="1" smtClean="0"/>
            <a:t>Mitgliedsstaat</a:t>
          </a:r>
          <a:r>
            <a:rPr lang="fr-FR" dirty="0" smtClean="0"/>
            <a:t>, in dem der </a:t>
          </a:r>
          <a:r>
            <a:rPr lang="fr-FR" dirty="0" err="1" smtClean="0"/>
            <a:t>Zuchtverband</a:t>
          </a:r>
          <a:r>
            <a:rPr lang="fr-FR" dirty="0" smtClean="0"/>
            <a:t> </a:t>
          </a:r>
          <a:r>
            <a:rPr lang="fr-FR" dirty="0" err="1" smtClean="0"/>
            <a:t>seinen</a:t>
          </a:r>
          <a:r>
            <a:rPr lang="fr-FR" dirty="0" smtClean="0"/>
            <a:t> </a:t>
          </a:r>
          <a:r>
            <a:rPr lang="fr-FR" dirty="0" err="1" smtClean="0"/>
            <a:t>Sitz</a:t>
          </a:r>
          <a:r>
            <a:rPr lang="fr-FR" dirty="0" smtClean="0"/>
            <a:t> </a:t>
          </a:r>
          <a:r>
            <a:rPr lang="fr-FR" dirty="0" err="1" smtClean="0"/>
            <a:t>hat</a:t>
          </a:r>
          <a:endParaRPr lang="de-DE" dirty="0"/>
        </a:p>
      </dgm:t>
    </dgm:pt>
    <dgm:pt modelId="{60F793BA-2059-4D57-A47E-361C8862255D}" type="parTrans" cxnId="{C9B65ACB-75DB-4F49-A67E-160FBF7FCC8B}">
      <dgm:prSet/>
      <dgm:spPr/>
      <dgm:t>
        <a:bodyPr/>
        <a:lstStyle/>
        <a:p>
          <a:endParaRPr lang="de-DE"/>
        </a:p>
      </dgm:t>
    </dgm:pt>
    <dgm:pt modelId="{EB369604-3C68-4CDB-AA84-AC242D44D613}" type="sibTrans" cxnId="{C9B65ACB-75DB-4F49-A67E-160FBF7FCC8B}">
      <dgm:prSet/>
      <dgm:spPr/>
      <dgm:t>
        <a:bodyPr/>
        <a:lstStyle/>
        <a:p>
          <a:endParaRPr lang="de-DE"/>
        </a:p>
      </dgm:t>
    </dgm:pt>
    <dgm:pt modelId="{F19D5AE7-660B-4B92-857D-F542C6C7E5C2}">
      <dgm:prSet/>
      <dgm:spPr/>
      <dgm:t>
        <a:bodyPr/>
        <a:lstStyle/>
        <a:p>
          <a:r>
            <a:rPr lang="de-DE" smtClean="0"/>
            <a:t>Der Bewerber weißt nach, dass die Voraussetzungen nach Anhang I, Teil 1 vorliegen</a:t>
          </a:r>
          <a:endParaRPr lang="fr-FR" dirty="0"/>
        </a:p>
      </dgm:t>
    </dgm:pt>
    <dgm:pt modelId="{9C413712-97A9-41F7-BFEB-5B6B2A69DD41}" type="parTrans" cxnId="{4AB9731A-92FC-4909-A1C9-7379D9E6BFEE}">
      <dgm:prSet/>
      <dgm:spPr/>
      <dgm:t>
        <a:bodyPr/>
        <a:lstStyle/>
        <a:p>
          <a:endParaRPr lang="de-DE"/>
        </a:p>
      </dgm:t>
    </dgm:pt>
    <dgm:pt modelId="{B0DC03F5-0D0C-4DBF-A3E7-CBEE3A8D6F95}" type="sibTrans" cxnId="{4AB9731A-92FC-4909-A1C9-7379D9E6BFEE}">
      <dgm:prSet/>
      <dgm:spPr/>
      <dgm:t>
        <a:bodyPr/>
        <a:lstStyle/>
        <a:p>
          <a:endParaRPr lang="de-DE"/>
        </a:p>
      </dgm:t>
    </dgm:pt>
    <dgm:pt modelId="{76599D91-EE56-43AB-A0F5-2AA07C0B7B46}">
      <dgm:prSet/>
      <dgm:spPr/>
      <dgm:t>
        <a:bodyPr/>
        <a:lstStyle/>
        <a:p>
          <a:r>
            <a:rPr lang="de-DE" smtClean="0"/>
            <a:t>Der Antrag enthält zumindest einen Antrag auf Genehmigung eines Zuchtprogrammes </a:t>
          </a:r>
          <a:endParaRPr lang="fr-FR" dirty="0"/>
        </a:p>
      </dgm:t>
    </dgm:pt>
    <dgm:pt modelId="{FBBD72BB-C05A-4D56-9E70-FC66FE77318C}" type="parTrans" cxnId="{D553C927-A105-4ABD-9277-4FAC389A4AB2}">
      <dgm:prSet/>
      <dgm:spPr/>
      <dgm:t>
        <a:bodyPr/>
        <a:lstStyle/>
        <a:p>
          <a:endParaRPr lang="de-DE"/>
        </a:p>
      </dgm:t>
    </dgm:pt>
    <dgm:pt modelId="{7EF361AA-BF57-4C5E-B541-95B211F2FD4E}" type="sibTrans" cxnId="{D553C927-A105-4ABD-9277-4FAC389A4AB2}">
      <dgm:prSet/>
      <dgm:spPr/>
      <dgm:t>
        <a:bodyPr/>
        <a:lstStyle/>
        <a:p>
          <a:endParaRPr lang="de-DE"/>
        </a:p>
      </dgm:t>
    </dgm:pt>
    <dgm:pt modelId="{89436B8A-B1FB-4C5D-84E1-BB5ADA774D77}">
      <dgm:prSet/>
      <dgm:spPr/>
      <dgm:t>
        <a:bodyPr/>
        <a:lstStyle/>
        <a:p>
          <a:r>
            <a:rPr lang="de-DE" smtClean="0"/>
            <a:t>Die Zuständige Behörde prüft Antrag und erkennt den Zuchtverband /-unternehmen an, wenn die Voraussetzungen vorliegen.</a:t>
          </a:r>
          <a:endParaRPr lang="fr-FR" dirty="0"/>
        </a:p>
      </dgm:t>
    </dgm:pt>
    <dgm:pt modelId="{8818095D-23C8-46F7-B45C-9F09EA5738E7}" type="parTrans" cxnId="{8960B566-9CA3-45F0-B89D-F91B3ED3270B}">
      <dgm:prSet/>
      <dgm:spPr/>
      <dgm:t>
        <a:bodyPr/>
        <a:lstStyle/>
        <a:p>
          <a:endParaRPr lang="de-DE"/>
        </a:p>
      </dgm:t>
    </dgm:pt>
    <dgm:pt modelId="{40D6350C-5BCB-4DDB-99D5-EC150100B18D}" type="sibTrans" cxnId="{8960B566-9CA3-45F0-B89D-F91B3ED3270B}">
      <dgm:prSet/>
      <dgm:spPr/>
      <dgm:t>
        <a:bodyPr/>
        <a:lstStyle/>
        <a:p>
          <a:endParaRPr lang="de-DE"/>
        </a:p>
      </dgm:t>
    </dgm:pt>
    <dgm:pt modelId="{138C9348-2116-4F44-A201-9334CC0478E8}" type="pres">
      <dgm:prSet presAssocID="{A3627696-5E3B-41ED-9C59-E34ED3EC38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3E489778-371D-4423-9F16-C6879EC1B465}" type="pres">
      <dgm:prSet presAssocID="{E6FB5C51-E7FB-4F83-B4BA-B13BCDEC0A0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1DC4B73-64FE-4783-9C26-90C3CC48533C}" type="pres">
      <dgm:prSet presAssocID="{EB369604-3C68-4CDB-AA84-AC242D44D613}" presName="spacer" presStyleCnt="0"/>
      <dgm:spPr/>
    </dgm:pt>
    <dgm:pt modelId="{A2E2B8BE-2CB6-4967-8BBE-2A6260C77F29}" type="pres">
      <dgm:prSet presAssocID="{F19D5AE7-660B-4B92-857D-F542C6C7E5C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87540D6-5426-4BE7-B55B-3FDB43596490}" type="pres">
      <dgm:prSet presAssocID="{B0DC03F5-0D0C-4DBF-A3E7-CBEE3A8D6F95}" presName="spacer" presStyleCnt="0"/>
      <dgm:spPr/>
    </dgm:pt>
    <dgm:pt modelId="{627B302E-5CA0-4FCF-BEDF-3A52D865D74E}" type="pres">
      <dgm:prSet presAssocID="{76599D91-EE56-43AB-A0F5-2AA07C0B7B4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FD92480-AD8B-4189-989F-C1C98AC76A46}" type="pres">
      <dgm:prSet presAssocID="{7EF361AA-BF57-4C5E-B541-95B211F2FD4E}" presName="spacer" presStyleCnt="0"/>
      <dgm:spPr/>
    </dgm:pt>
    <dgm:pt modelId="{1A749B64-D5A7-4BD9-A1C0-13F868AD62C2}" type="pres">
      <dgm:prSet presAssocID="{89436B8A-B1FB-4C5D-84E1-BB5ADA774D7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2384F878-2652-4CE2-A463-1BF6408E15B0}" type="presOf" srcId="{E6FB5C51-E7FB-4F83-B4BA-B13BCDEC0A03}" destId="{3E489778-371D-4423-9F16-C6879EC1B465}" srcOrd="0" destOrd="0" presId="urn:microsoft.com/office/officeart/2005/8/layout/vList2"/>
    <dgm:cxn modelId="{C9B65ACB-75DB-4F49-A67E-160FBF7FCC8B}" srcId="{A3627696-5E3B-41ED-9C59-E34ED3EC38C0}" destId="{E6FB5C51-E7FB-4F83-B4BA-B13BCDEC0A03}" srcOrd="0" destOrd="0" parTransId="{60F793BA-2059-4D57-A47E-361C8862255D}" sibTransId="{EB369604-3C68-4CDB-AA84-AC242D44D613}"/>
    <dgm:cxn modelId="{8960B566-9CA3-45F0-B89D-F91B3ED3270B}" srcId="{A3627696-5E3B-41ED-9C59-E34ED3EC38C0}" destId="{89436B8A-B1FB-4C5D-84E1-BB5ADA774D77}" srcOrd="3" destOrd="0" parTransId="{8818095D-23C8-46F7-B45C-9F09EA5738E7}" sibTransId="{40D6350C-5BCB-4DDB-99D5-EC150100B18D}"/>
    <dgm:cxn modelId="{3747E955-5422-4F1B-9307-E589000FAA1C}" type="presOf" srcId="{F19D5AE7-660B-4B92-857D-F542C6C7E5C2}" destId="{A2E2B8BE-2CB6-4967-8BBE-2A6260C77F29}" srcOrd="0" destOrd="0" presId="urn:microsoft.com/office/officeart/2005/8/layout/vList2"/>
    <dgm:cxn modelId="{2AA6F3B5-8DE4-44A6-904A-44864A327BD0}" type="presOf" srcId="{89436B8A-B1FB-4C5D-84E1-BB5ADA774D77}" destId="{1A749B64-D5A7-4BD9-A1C0-13F868AD62C2}" srcOrd="0" destOrd="0" presId="urn:microsoft.com/office/officeart/2005/8/layout/vList2"/>
    <dgm:cxn modelId="{7FC8B937-3EA6-4BE0-88FE-BB282DAF0522}" type="presOf" srcId="{76599D91-EE56-43AB-A0F5-2AA07C0B7B46}" destId="{627B302E-5CA0-4FCF-BEDF-3A52D865D74E}" srcOrd="0" destOrd="0" presId="urn:microsoft.com/office/officeart/2005/8/layout/vList2"/>
    <dgm:cxn modelId="{D553C927-A105-4ABD-9277-4FAC389A4AB2}" srcId="{A3627696-5E3B-41ED-9C59-E34ED3EC38C0}" destId="{76599D91-EE56-43AB-A0F5-2AA07C0B7B46}" srcOrd="2" destOrd="0" parTransId="{FBBD72BB-C05A-4D56-9E70-FC66FE77318C}" sibTransId="{7EF361AA-BF57-4C5E-B541-95B211F2FD4E}"/>
    <dgm:cxn modelId="{4AB9731A-92FC-4909-A1C9-7379D9E6BFEE}" srcId="{A3627696-5E3B-41ED-9C59-E34ED3EC38C0}" destId="{F19D5AE7-660B-4B92-857D-F542C6C7E5C2}" srcOrd="1" destOrd="0" parTransId="{9C413712-97A9-41F7-BFEB-5B6B2A69DD41}" sibTransId="{B0DC03F5-0D0C-4DBF-A3E7-CBEE3A8D6F95}"/>
    <dgm:cxn modelId="{FEC3EF2B-6C6E-4072-B36C-986F483C6900}" type="presOf" srcId="{A3627696-5E3B-41ED-9C59-E34ED3EC38C0}" destId="{138C9348-2116-4F44-A201-9334CC0478E8}" srcOrd="0" destOrd="0" presId="urn:microsoft.com/office/officeart/2005/8/layout/vList2"/>
    <dgm:cxn modelId="{B5EFA513-0AD0-4DC8-B33B-107A530DBEE1}" type="presParOf" srcId="{138C9348-2116-4F44-A201-9334CC0478E8}" destId="{3E489778-371D-4423-9F16-C6879EC1B465}" srcOrd="0" destOrd="0" presId="urn:microsoft.com/office/officeart/2005/8/layout/vList2"/>
    <dgm:cxn modelId="{96035253-A7FC-48BD-A3AF-ECA572E5FE25}" type="presParOf" srcId="{138C9348-2116-4F44-A201-9334CC0478E8}" destId="{E1DC4B73-64FE-4783-9C26-90C3CC48533C}" srcOrd="1" destOrd="0" presId="urn:microsoft.com/office/officeart/2005/8/layout/vList2"/>
    <dgm:cxn modelId="{FA58456E-BA81-4D4D-9C0A-A586140ADA8A}" type="presParOf" srcId="{138C9348-2116-4F44-A201-9334CC0478E8}" destId="{A2E2B8BE-2CB6-4967-8BBE-2A6260C77F29}" srcOrd="2" destOrd="0" presId="urn:microsoft.com/office/officeart/2005/8/layout/vList2"/>
    <dgm:cxn modelId="{CC32D0CE-22C1-4309-B1A7-81BF3D08616D}" type="presParOf" srcId="{138C9348-2116-4F44-A201-9334CC0478E8}" destId="{A87540D6-5426-4BE7-B55B-3FDB43596490}" srcOrd="3" destOrd="0" presId="urn:microsoft.com/office/officeart/2005/8/layout/vList2"/>
    <dgm:cxn modelId="{B93EA591-D73E-47BD-BCDC-0359871EBEF4}" type="presParOf" srcId="{138C9348-2116-4F44-A201-9334CC0478E8}" destId="{627B302E-5CA0-4FCF-BEDF-3A52D865D74E}" srcOrd="4" destOrd="0" presId="urn:microsoft.com/office/officeart/2005/8/layout/vList2"/>
    <dgm:cxn modelId="{9A28E237-9B96-4180-8D5C-43642544EA9E}" type="presParOf" srcId="{138C9348-2116-4F44-A201-9334CC0478E8}" destId="{CFD92480-AD8B-4189-989F-C1C98AC76A46}" srcOrd="5" destOrd="0" presId="urn:microsoft.com/office/officeart/2005/8/layout/vList2"/>
    <dgm:cxn modelId="{84ABBBD7-4036-45EB-AAEE-1CA8E56E6F80}" type="presParOf" srcId="{138C9348-2116-4F44-A201-9334CC0478E8}" destId="{1A749B64-D5A7-4BD9-A1C0-13F868AD62C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005BDA-5407-4B3D-BF17-08D1591045B3}" type="doc">
      <dgm:prSet loTypeId="urn:microsoft.com/office/officeart/2005/8/layout/radial3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de-DE"/>
        </a:p>
      </dgm:t>
    </dgm:pt>
    <dgm:pt modelId="{C3C4CACB-4D1E-4743-A5CC-782D26CD88F7}">
      <dgm:prSet phldrT="[Text]"/>
      <dgm:spPr/>
      <dgm:t>
        <a:bodyPr/>
        <a:lstStyle/>
        <a:p>
          <a:r>
            <a:rPr lang="de-DE" dirty="0" smtClean="0"/>
            <a:t>Anerkennung Zuchtverband</a:t>
          </a:r>
          <a:endParaRPr lang="de-DE" dirty="0"/>
        </a:p>
      </dgm:t>
    </dgm:pt>
    <dgm:pt modelId="{B6F7CFAE-9966-4270-B0CF-2BE685638381}" type="parTrans" cxnId="{E18DD301-9A79-41B1-B3E2-306A0CB2238E}">
      <dgm:prSet/>
      <dgm:spPr/>
      <dgm:t>
        <a:bodyPr/>
        <a:lstStyle/>
        <a:p>
          <a:endParaRPr lang="de-DE"/>
        </a:p>
      </dgm:t>
    </dgm:pt>
    <dgm:pt modelId="{A0A2995F-69BA-440A-A23F-25DAC6C96528}" type="sibTrans" cxnId="{E18DD301-9A79-41B1-B3E2-306A0CB2238E}">
      <dgm:prSet/>
      <dgm:spPr/>
      <dgm:t>
        <a:bodyPr/>
        <a:lstStyle/>
        <a:p>
          <a:endParaRPr lang="de-DE"/>
        </a:p>
      </dgm:t>
    </dgm:pt>
    <dgm:pt modelId="{D7AE947C-87E5-468F-BB73-A1466CC89495}">
      <dgm:prSet phldrT="[Text]" custT="1"/>
      <dgm:spPr>
        <a:ln w="6350">
          <a:solidFill>
            <a:schemeClr val="bg1"/>
          </a:solidFill>
        </a:ln>
      </dgm:spPr>
      <dgm:t>
        <a:bodyPr/>
        <a:lstStyle/>
        <a:p>
          <a:r>
            <a:rPr lang="de-DE" sz="1200" dirty="0" smtClean="0"/>
            <a:t>Rechtspersönlichkeit nach nationalem Recht</a:t>
          </a:r>
          <a:endParaRPr lang="de-DE" sz="1200" dirty="0"/>
        </a:p>
      </dgm:t>
    </dgm:pt>
    <dgm:pt modelId="{9336664B-4D65-4D70-8E71-9D9085BB4C86}" type="parTrans" cxnId="{79F07261-1020-4A64-9BDB-4AA09D155712}">
      <dgm:prSet/>
      <dgm:spPr/>
      <dgm:t>
        <a:bodyPr/>
        <a:lstStyle/>
        <a:p>
          <a:endParaRPr lang="de-DE"/>
        </a:p>
      </dgm:t>
    </dgm:pt>
    <dgm:pt modelId="{9ECA02F3-F288-4C4A-8151-798E908E3A7C}" type="sibTrans" cxnId="{79F07261-1020-4A64-9BDB-4AA09D155712}">
      <dgm:prSet/>
      <dgm:spPr/>
      <dgm:t>
        <a:bodyPr/>
        <a:lstStyle/>
        <a:p>
          <a:endParaRPr lang="de-DE"/>
        </a:p>
      </dgm:t>
    </dgm:pt>
    <dgm:pt modelId="{43BAB37F-0D48-4C32-94CB-21FA7D3E5DEE}">
      <dgm:prSet phldrT="[Text]" custT="1"/>
      <dgm:spPr>
        <a:ln w="6350">
          <a:solidFill>
            <a:schemeClr val="bg1"/>
          </a:solidFill>
        </a:ln>
      </dgm:spPr>
      <dgm:t>
        <a:bodyPr/>
        <a:lstStyle/>
        <a:p>
          <a:r>
            <a:rPr lang="de-DE" sz="1200" dirty="0" smtClean="0"/>
            <a:t>Ausreichendes und qualifiziertes Personal</a:t>
          </a:r>
          <a:endParaRPr lang="de-DE" sz="1200" dirty="0"/>
        </a:p>
      </dgm:t>
    </dgm:pt>
    <dgm:pt modelId="{98B98717-5C3F-4222-841B-7F39C770A253}" type="parTrans" cxnId="{9648E735-B63D-4FBE-B4C5-384AAE2980CE}">
      <dgm:prSet/>
      <dgm:spPr/>
      <dgm:t>
        <a:bodyPr/>
        <a:lstStyle/>
        <a:p>
          <a:endParaRPr lang="de-DE"/>
        </a:p>
      </dgm:t>
    </dgm:pt>
    <dgm:pt modelId="{D1D85E3F-A1E3-4294-9F83-4104994891CE}" type="sibTrans" cxnId="{9648E735-B63D-4FBE-B4C5-384AAE2980CE}">
      <dgm:prSet/>
      <dgm:spPr/>
      <dgm:t>
        <a:bodyPr/>
        <a:lstStyle/>
        <a:p>
          <a:endParaRPr lang="de-DE"/>
        </a:p>
      </dgm:t>
    </dgm:pt>
    <dgm:pt modelId="{E66295FA-B3CE-4E1F-95DD-B67E794C8917}">
      <dgm:prSet phldrT="[Text]" custT="1"/>
      <dgm:spPr>
        <a:ln w="6350">
          <a:solidFill>
            <a:schemeClr val="bg1"/>
          </a:solidFill>
        </a:ln>
      </dgm:spPr>
      <dgm:t>
        <a:bodyPr/>
        <a:lstStyle/>
        <a:p>
          <a:r>
            <a:rPr lang="de-DE" sz="1200" dirty="0" smtClean="0"/>
            <a:t>Entsprechende Räumlichkeiten und Ausstattung</a:t>
          </a:r>
          <a:endParaRPr lang="de-DE" sz="1200" dirty="0"/>
        </a:p>
      </dgm:t>
    </dgm:pt>
    <dgm:pt modelId="{9C222697-2199-4F51-932B-4CB968D95DEF}" type="parTrans" cxnId="{2512D3BB-102B-4AA6-BE8F-6CBE7A64FEC4}">
      <dgm:prSet/>
      <dgm:spPr/>
      <dgm:t>
        <a:bodyPr/>
        <a:lstStyle/>
        <a:p>
          <a:endParaRPr lang="de-DE"/>
        </a:p>
      </dgm:t>
    </dgm:pt>
    <dgm:pt modelId="{623BCB5D-0792-409E-85DB-CEB7D6D3485A}" type="sibTrans" cxnId="{2512D3BB-102B-4AA6-BE8F-6CBE7A64FEC4}">
      <dgm:prSet/>
      <dgm:spPr/>
      <dgm:t>
        <a:bodyPr/>
        <a:lstStyle/>
        <a:p>
          <a:endParaRPr lang="de-DE"/>
        </a:p>
      </dgm:t>
    </dgm:pt>
    <dgm:pt modelId="{FF14E523-4CFE-423D-84F6-CCBFD29E7C95}">
      <dgm:prSet phldrT="[Text]" custT="1"/>
      <dgm:spPr>
        <a:ln w="6350">
          <a:solidFill>
            <a:schemeClr val="bg1"/>
          </a:solidFill>
        </a:ln>
      </dgm:spPr>
      <dgm:t>
        <a:bodyPr/>
        <a:lstStyle/>
        <a:p>
          <a:r>
            <a:rPr lang="de-DE" sz="1200" dirty="0" smtClean="0"/>
            <a:t>Ausreichende Zuchtpopulation</a:t>
          </a:r>
          <a:endParaRPr lang="de-DE" sz="1200" dirty="0"/>
        </a:p>
      </dgm:t>
    </dgm:pt>
    <dgm:pt modelId="{2D61277C-05DE-4493-9A5E-4CA6F4A1FAAF}" type="parTrans" cxnId="{51B39B25-0DA7-451A-BEA0-A9E648CE5807}">
      <dgm:prSet/>
      <dgm:spPr/>
      <dgm:t>
        <a:bodyPr/>
        <a:lstStyle/>
        <a:p>
          <a:endParaRPr lang="de-DE"/>
        </a:p>
      </dgm:t>
    </dgm:pt>
    <dgm:pt modelId="{ECD21874-2C8A-48C9-84EC-05B9B94B025F}" type="sibTrans" cxnId="{51B39B25-0DA7-451A-BEA0-A9E648CE5807}">
      <dgm:prSet/>
      <dgm:spPr/>
      <dgm:t>
        <a:bodyPr/>
        <a:lstStyle/>
        <a:p>
          <a:endParaRPr lang="de-DE"/>
        </a:p>
      </dgm:t>
    </dgm:pt>
    <dgm:pt modelId="{96E67C75-3B20-41BD-8E42-6D5B5CBD19B2}">
      <dgm:prSet phldrT="[Text]" custT="1"/>
      <dgm:spPr>
        <a:ln w="6350">
          <a:solidFill>
            <a:schemeClr val="bg1"/>
          </a:solidFill>
        </a:ln>
      </dgm:spPr>
      <dgm:t>
        <a:bodyPr/>
        <a:lstStyle/>
        <a:p>
          <a:r>
            <a:rPr lang="de-DE" sz="1200" dirty="0" smtClean="0"/>
            <a:t>Satzung, die Streitfälle,  Gleichberechtigung sowie Rechte und Pflichten der Züchter regelt</a:t>
          </a:r>
          <a:endParaRPr lang="de-DE" sz="1200" dirty="0"/>
        </a:p>
      </dgm:t>
    </dgm:pt>
    <dgm:pt modelId="{679AA8F4-F951-45AF-9472-74D1D22331D1}" type="parTrans" cxnId="{1D395DDA-CEA4-4AE5-A07C-07D570E329B5}">
      <dgm:prSet/>
      <dgm:spPr/>
      <dgm:t>
        <a:bodyPr/>
        <a:lstStyle/>
        <a:p>
          <a:endParaRPr lang="de-DE"/>
        </a:p>
      </dgm:t>
    </dgm:pt>
    <dgm:pt modelId="{A33B2D02-BAD7-47F0-BDF8-41F8F5F6DFD3}" type="sibTrans" cxnId="{1D395DDA-CEA4-4AE5-A07C-07D570E329B5}">
      <dgm:prSet/>
      <dgm:spPr/>
      <dgm:t>
        <a:bodyPr/>
        <a:lstStyle/>
        <a:p>
          <a:endParaRPr lang="de-DE"/>
        </a:p>
      </dgm:t>
    </dgm:pt>
    <dgm:pt modelId="{C6A7675A-9C56-4A57-8203-01C75BE60332}">
      <dgm:prSet phldrT="[Text]" custT="1"/>
      <dgm:spPr>
        <a:ln w="6350">
          <a:solidFill>
            <a:schemeClr val="bg1"/>
          </a:solidFill>
        </a:ln>
      </dgm:spPr>
      <dgm:t>
        <a:bodyPr/>
        <a:lstStyle/>
        <a:p>
          <a:r>
            <a:rPr lang="de-DE" sz="1200" dirty="0" smtClean="0"/>
            <a:t>Kapazitäten für Datenmanagement</a:t>
          </a:r>
          <a:endParaRPr lang="de-DE" sz="1200" dirty="0"/>
        </a:p>
      </dgm:t>
    </dgm:pt>
    <dgm:pt modelId="{7C347AF8-D4E1-4E85-8F20-865B3F04C52C}" type="parTrans" cxnId="{BBF9AC12-238C-4E18-B473-03B05D05B450}">
      <dgm:prSet/>
      <dgm:spPr/>
      <dgm:t>
        <a:bodyPr/>
        <a:lstStyle/>
        <a:p>
          <a:endParaRPr lang="de-DE"/>
        </a:p>
      </dgm:t>
    </dgm:pt>
    <dgm:pt modelId="{5C132648-2704-4064-8144-5836261DB288}" type="sibTrans" cxnId="{BBF9AC12-238C-4E18-B473-03B05D05B450}">
      <dgm:prSet/>
      <dgm:spPr/>
      <dgm:t>
        <a:bodyPr/>
        <a:lstStyle/>
        <a:p>
          <a:endParaRPr lang="de-DE"/>
        </a:p>
      </dgm:t>
    </dgm:pt>
    <dgm:pt modelId="{C8E04F62-3684-4597-BA78-96EC19C85C60}">
      <dgm:prSet phldrT="[Text]" custT="1"/>
      <dgm:spPr>
        <a:ln w="6350">
          <a:solidFill>
            <a:schemeClr val="bg1"/>
          </a:solidFill>
        </a:ln>
      </dgm:spPr>
      <dgm:t>
        <a:bodyPr/>
        <a:lstStyle/>
        <a:p>
          <a:r>
            <a:rPr lang="de-DE" sz="1200" dirty="0" smtClean="0"/>
            <a:t>Erfassung von Abstammungsdaten und Kontrolle</a:t>
          </a:r>
          <a:endParaRPr lang="de-DE" sz="1200" dirty="0"/>
        </a:p>
      </dgm:t>
    </dgm:pt>
    <dgm:pt modelId="{37164928-4424-4F4A-A45D-D1E936F9BA44}" type="parTrans" cxnId="{B016211D-5F6E-4D70-9CF1-7E4F991B61C0}">
      <dgm:prSet/>
      <dgm:spPr/>
      <dgm:t>
        <a:bodyPr/>
        <a:lstStyle/>
        <a:p>
          <a:endParaRPr lang="de-DE"/>
        </a:p>
      </dgm:t>
    </dgm:pt>
    <dgm:pt modelId="{7DAC64DD-7B85-40B0-951C-1445D29ECCF8}" type="sibTrans" cxnId="{B016211D-5F6E-4D70-9CF1-7E4F991B61C0}">
      <dgm:prSet/>
      <dgm:spPr/>
      <dgm:t>
        <a:bodyPr/>
        <a:lstStyle/>
        <a:p>
          <a:endParaRPr lang="de-DE"/>
        </a:p>
      </dgm:t>
    </dgm:pt>
    <dgm:pt modelId="{291B09CE-00D2-42A1-AFF7-475FD75E0A5E}" type="pres">
      <dgm:prSet presAssocID="{C5005BDA-5407-4B3D-BF17-08D1591045B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34F8705-D601-4C61-B33F-13EB9EB97139}" type="pres">
      <dgm:prSet presAssocID="{C5005BDA-5407-4B3D-BF17-08D1591045B3}" presName="radial" presStyleCnt="0">
        <dgm:presLayoutVars>
          <dgm:animLvl val="ctr"/>
        </dgm:presLayoutVars>
      </dgm:prSet>
      <dgm:spPr/>
    </dgm:pt>
    <dgm:pt modelId="{8A74DF4B-C55F-4C1D-A5AF-F8C0D3D0C9F0}" type="pres">
      <dgm:prSet presAssocID="{C3C4CACB-4D1E-4743-A5CC-782D26CD88F7}" presName="centerShape" presStyleLbl="vennNode1" presStyleIdx="0" presStyleCnt="8"/>
      <dgm:spPr/>
      <dgm:t>
        <a:bodyPr/>
        <a:lstStyle/>
        <a:p>
          <a:endParaRPr lang="de-DE"/>
        </a:p>
      </dgm:t>
    </dgm:pt>
    <dgm:pt modelId="{B529A853-7EB0-45BE-8CDE-5143D3CC848B}" type="pres">
      <dgm:prSet presAssocID="{D7AE947C-87E5-468F-BB73-A1466CC89495}" presName="node" presStyleLbl="vennNode1" presStyleIdx="1" presStyleCnt="8" custScaleX="145407" custRadScaleRad="100012" custRadScaleInc="19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E27F7F6-4899-42AD-8CEC-1CD5EF7C5ADB}" type="pres">
      <dgm:prSet presAssocID="{43BAB37F-0D48-4C32-94CB-21FA7D3E5DEE}" presName="node" presStyleLbl="vennNode1" presStyleIdx="2" presStyleCnt="8" custScaleX="145407" custRadScaleRad="103926" custRadScaleInc="139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216A3FB-0495-4B9F-BE47-D3430B15E384}" type="pres">
      <dgm:prSet presAssocID="{E66295FA-B3CE-4E1F-95DD-B67E794C8917}" presName="node" presStyleLbl="vennNode1" presStyleIdx="3" presStyleCnt="8" custScaleX="145407" custRadScaleRad="107511" custRadScaleInc="-144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E5C4499-3FDA-4DCD-8FDB-3160277541FA}" type="pres">
      <dgm:prSet presAssocID="{C8E04F62-3684-4597-BA78-96EC19C85C60}" presName="node" presStyleLbl="vennNode1" presStyleIdx="4" presStyleCnt="8" custScaleX="141774" custRadScaleRad="104599" custRadScaleInc="-1098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FFF35F8-0CF1-4892-8094-2802D26A2D4D}" type="pres">
      <dgm:prSet presAssocID="{FF14E523-4CFE-423D-84F6-CCBFD29E7C95}" presName="node" presStyleLbl="vennNode1" presStyleIdx="5" presStyleCnt="8" custScaleX="145407" custRadScaleRad="106202" custRadScaleInc="1368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398DEB5-03D8-433E-9983-0D93E58524B3}" type="pres">
      <dgm:prSet presAssocID="{96E67C75-3B20-41BD-8E42-6D5B5CBD19B2}" presName="node" presStyleLbl="vennNode1" presStyleIdx="6" presStyleCnt="8" custScaleX="145407" custRadScaleRad="110549" custRadScaleInc="322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913A092-DF45-42B8-B239-B4A9059150FE}" type="pres">
      <dgm:prSet presAssocID="{C6A7675A-9C56-4A57-8203-01C75BE60332}" presName="node" presStyleLbl="vennNode1" presStyleIdx="7" presStyleCnt="8" custScaleX="145407" custRadScaleRad="99806" custRadScaleInc="-1401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5DA70C3-A18E-4328-A7FA-02642BAF9E61}" type="presOf" srcId="{43BAB37F-0D48-4C32-94CB-21FA7D3E5DEE}" destId="{1E27F7F6-4899-42AD-8CEC-1CD5EF7C5ADB}" srcOrd="0" destOrd="0" presId="urn:microsoft.com/office/officeart/2005/8/layout/radial3"/>
    <dgm:cxn modelId="{68DD4ABE-2367-4D12-A635-AAFC13AFC8B0}" type="presOf" srcId="{FF14E523-4CFE-423D-84F6-CCBFD29E7C95}" destId="{0FFF35F8-0CF1-4892-8094-2802D26A2D4D}" srcOrd="0" destOrd="0" presId="urn:microsoft.com/office/officeart/2005/8/layout/radial3"/>
    <dgm:cxn modelId="{757EF012-90D6-47B1-A367-55E3E10F856E}" type="presOf" srcId="{C3C4CACB-4D1E-4743-A5CC-782D26CD88F7}" destId="{8A74DF4B-C55F-4C1D-A5AF-F8C0D3D0C9F0}" srcOrd="0" destOrd="0" presId="urn:microsoft.com/office/officeart/2005/8/layout/radial3"/>
    <dgm:cxn modelId="{51B39B25-0DA7-451A-BEA0-A9E648CE5807}" srcId="{C3C4CACB-4D1E-4743-A5CC-782D26CD88F7}" destId="{FF14E523-4CFE-423D-84F6-CCBFD29E7C95}" srcOrd="4" destOrd="0" parTransId="{2D61277C-05DE-4493-9A5E-4CA6F4A1FAAF}" sibTransId="{ECD21874-2C8A-48C9-84EC-05B9B94B025F}"/>
    <dgm:cxn modelId="{9648E735-B63D-4FBE-B4C5-384AAE2980CE}" srcId="{C3C4CACB-4D1E-4743-A5CC-782D26CD88F7}" destId="{43BAB37F-0D48-4C32-94CB-21FA7D3E5DEE}" srcOrd="1" destOrd="0" parTransId="{98B98717-5C3F-4222-841B-7F39C770A253}" sibTransId="{D1D85E3F-A1E3-4294-9F83-4104994891CE}"/>
    <dgm:cxn modelId="{2512D3BB-102B-4AA6-BE8F-6CBE7A64FEC4}" srcId="{C3C4CACB-4D1E-4743-A5CC-782D26CD88F7}" destId="{E66295FA-B3CE-4E1F-95DD-B67E794C8917}" srcOrd="2" destOrd="0" parTransId="{9C222697-2199-4F51-932B-4CB968D95DEF}" sibTransId="{623BCB5D-0792-409E-85DB-CEB7D6D3485A}"/>
    <dgm:cxn modelId="{BEF6F35D-A9E4-415F-9F45-7EC80CC6C7AF}" type="presOf" srcId="{D7AE947C-87E5-468F-BB73-A1466CC89495}" destId="{B529A853-7EB0-45BE-8CDE-5143D3CC848B}" srcOrd="0" destOrd="0" presId="urn:microsoft.com/office/officeart/2005/8/layout/radial3"/>
    <dgm:cxn modelId="{C8737510-FC89-4113-96D1-1070E03B35A1}" type="presOf" srcId="{E66295FA-B3CE-4E1F-95DD-B67E794C8917}" destId="{9216A3FB-0495-4B9F-BE47-D3430B15E384}" srcOrd="0" destOrd="0" presId="urn:microsoft.com/office/officeart/2005/8/layout/radial3"/>
    <dgm:cxn modelId="{B016211D-5F6E-4D70-9CF1-7E4F991B61C0}" srcId="{C3C4CACB-4D1E-4743-A5CC-782D26CD88F7}" destId="{C8E04F62-3684-4597-BA78-96EC19C85C60}" srcOrd="3" destOrd="0" parTransId="{37164928-4424-4F4A-A45D-D1E936F9BA44}" sibTransId="{7DAC64DD-7B85-40B0-951C-1445D29ECCF8}"/>
    <dgm:cxn modelId="{450EA97A-F28F-4A0E-B9D1-89C0C3988F02}" type="presOf" srcId="{C8E04F62-3684-4597-BA78-96EC19C85C60}" destId="{2E5C4499-3FDA-4DCD-8FDB-3160277541FA}" srcOrd="0" destOrd="0" presId="urn:microsoft.com/office/officeart/2005/8/layout/radial3"/>
    <dgm:cxn modelId="{E18DD301-9A79-41B1-B3E2-306A0CB2238E}" srcId="{C5005BDA-5407-4B3D-BF17-08D1591045B3}" destId="{C3C4CACB-4D1E-4743-A5CC-782D26CD88F7}" srcOrd="0" destOrd="0" parTransId="{B6F7CFAE-9966-4270-B0CF-2BE685638381}" sibTransId="{A0A2995F-69BA-440A-A23F-25DAC6C96528}"/>
    <dgm:cxn modelId="{6DB935D8-3C3F-4A1D-9E03-C66FC61A884B}" type="presOf" srcId="{96E67C75-3B20-41BD-8E42-6D5B5CBD19B2}" destId="{8398DEB5-03D8-433E-9983-0D93E58524B3}" srcOrd="0" destOrd="0" presId="urn:microsoft.com/office/officeart/2005/8/layout/radial3"/>
    <dgm:cxn modelId="{83B26F40-1F03-427A-91E2-6DB74D94ACE3}" type="presOf" srcId="{C6A7675A-9C56-4A57-8203-01C75BE60332}" destId="{1913A092-DF45-42B8-B239-B4A9059150FE}" srcOrd="0" destOrd="0" presId="urn:microsoft.com/office/officeart/2005/8/layout/radial3"/>
    <dgm:cxn modelId="{1D395DDA-CEA4-4AE5-A07C-07D570E329B5}" srcId="{C3C4CACB-4D1E-4743-A5CC-782D26CD88F7}" destId="{96E67C75-3B20-41BD-8E42-6D5B5CBD19B2}" srcOrd="5" destOrd="0" parTransId="{679AA8F4-F951-45AF-9472-74D1D22331D1}" sibTransId="{A33B2D02-BAD7-47F0-BDF8-41F8F5F6DFD3}"/>
    <dgm:cxn modelId="{79F07261-1020-4A64-9BDB-4AA09D155712}" srcId="{C3C4CACB-4D1E-4743-A5CC-782D26CD88F7}" destId="{D7AE947C-87E5-468F-BB73-A1466CC89495}" srcOrd="0" destOrd="0" parTransId="{9336664B-4D65-4D70-8E71-9D9085BB4C86}" sibTransId="{9ECA02F3-F288-4C4A-8151-798E908E3A7C}"/>
    <dgm:cxn modelId="{BBF9AC12-238C-4E18-B473-03B05D05B450}" srcId="{C3C4CACB-4D1E-4743-A5CC-782D26CD88F7}" destId="{C6A7675A-9C56-4A57-8203-01C75BE60332}" srcOrd="6" destOrd="0" parTransId="{7C347AF8-D4E1-4E85-8F20-865B3F04C52C}" sibTransId="{5C132648-2704-4064-8144-5836261DB288}"/>
    <dgm:cxn modelId="{AF7A5860-C49E-4F76-B092-B7D48FD4384B}" type="presOf" srcId="{C5005BDA-5407-4B3D-BF17-08D1591045B3}" destId="{291B09CE-00D2-42A1-AFF7-475FD75E0A5E}" srcOrd="0" destOrd="0" presId="urn:microsoft.com/office/officeart/2005/8/layout/radial3"/>
    <dgm:cxn modelId="{3EBCE43D-B28B-439F-9920-8EFA867BB877}" type="presParOf" srcId="{291B09CE-00D2-42A1-AFF7-475FD75E0A5E}" destId="{534F8705-D601-4C61-B33F-13EB9EB97139}" srcOrd="0" destOrd="0" presId="urn:microsoft.com/office/officeart/2005/8/layout/radial3"/>
    <dgm:cxn modelId="{15714B0F-82A1-4FDE-8E6A-BF96E8B320B3}" type="presParOf" srcId="{534F8705-D601-4C61-B33F-13EB9EB97139}" destId="{8A74DF4B-C55F-4C1D-A5AF-F8C0D3D0C9F0}" srcOrd="0" destOrd="0" presId="urn:microsoft.com/office/officeart/2005/8/layout/radial3"/>
    <dgm:cxn modelId="{1FCBDACE-C95A-4BDA-B137-9259582F6225}" type="presParOf" srcId="{534F8705-D601-4C61-B33F-13EB9EB97139}" destId="{B529A853-7EB0-45BE-8CDE-5143D3CC848B}" srcOrd="1" destOrd="0" presId="urn:microsoft.com/office/officeart/2005/8/layout/radial3"/>
    <dgm:cxn modelId="{3065F119-AA5D-46B4-B990-B4451718A384}" type="presParOf" srcId="{534F8705-D601-4C61-B33F-13EB9EB97139}" destId="{1E27F7F6-4899-42AD-8CEC-1CD5EF7C5ADB}" srcOrd="2" destOrd="0" presId="urn:microsoft.com/office/officeart/2005/8/layout/radial3"/>
    <dgm:cxn modelId="{C54FEE0B-0633-4B7C-BBDF-EAC2BCE44640}" type="presParOf" srcId="{534F8705-D601-4C61-B33F-13EB9EB97139}" destId="{9216A3FB-0495-4B9F-BE47-D3430B15E384}" srcOrd="3" destOrd="0" presId="urn:microsoft.com/office/officeart/2005/8/layout/radial3"/>
    <dgm:cxn modelId="{42050FAD-0123-4E06-A3D4-584B2AE705B1}" type="presParOf" srcId="{534F8705-D601-4C61-B33F-13EB9EB97139}" destId="{2E5C4499-3FDA-4DCD-8FDB-3160277541FA}" srcOrd="4" destOrd="0" presId="urn:microsoft.com/office/officeart/2005/8/layout/radial3"/>
    <dgm:cxn modelId="{BED210A5-C04C-4AF5-843A-666CD578AB7E}" type="presParOf" srcId="{534F8705-D601-4C61-B33F-13EB9EB97139}" destId="{0FFF35F8-0CF1-4892-8094-2802D26A2D4D}" srcOrd="5" destOrd="0" presId="urn:microsoft.com/office/officeart/2005/8/layout/radial3"/>
    <dgm:cxn modelId="{2602BCCA-7648-4A9B-BD68-93AAD073BB1D}" type="presParOf" srcId="{534F8705-D601-4C61-B33F-13EB9EB97139}" destId="{8398DEB5-03D8-433E-9983-0D93E58524B3}" srcOrd="6" destOrd="0" presId="urn:microsoft.com/office/officeart/2005/8/layout/radial3"/>
    <dgm:cxn modelId="{21135786-77B2-4C0B-8175-3A00B35ED890}" type="presParOf" srcId="{534F8705-D601-4C61-B33F-13EB9EB97139}" destId="{1913A092-DF45-42B8-B239-B4A9059150FE}" srcOrd="7" destOrd="0" presId="urn:microsoft.com/office/officeart/2005/8/layout/radial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5005BDA-5407-4B3D-BF17-08D1591045B3}" type="doc">
      <dgm:prSet loTypeId="urn:microsoft.com/office/officeart/2005/8/layout/radial3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de-DE"/>
        </a:p>
      </dgm:t>
    </dgm:pt>
    <dgm:pt modelId="{C3C4CACB-4D1E-4743-A5CC-782D26CD88F7}">
      <dgm:prSet phldrT="[Text]"/>
      <dgm:spPr/>
      <dgm:t>
        <a:bodyPr/>
        <a:lstStyle/>
        <a:p>
          <a:r>
            <a:rPr lang="de-DE" dirty="0" smtClean="0"/>
            <a:t>Kriterien, bspw.</a:t>
          </a:r>
          <a:endParaRPr lang="de-DE" dirty="0"/>
        </a:p>
      </dgm:t>
    </dgm:pt>
    <dgm:pt modelId="{B6F7CFAE-9966-4270-B0CF-2BE685638381}" type="parTrans" cxnId="{E18DD301-9A79-41B1-B3E2-306A0CB2238E}">
      <dgm:prSet/>
      <dgm:spPr/>
      <dgm:t>
        <a:bodyPr/>
        <a:lstStyle/>
        <a:p>
          <a:endParaRPr lang="de-DE"/>
        </a:p>
      </dgm:t>
    </dgm:pt>
    <dgm:pt modelId="{A0A2995F-69BA-440A-A23F-25DAC6C96528}" type="sibTrans" cxnId="{E18DD301-9A79-41B1-B3E2-306A0CB2238E}">
      <dgm:prSet/>
      <dgm:spPr/>
      <dgm:t>
        <a:bodyPr/>
        <a:lstStyle/>
        <a:p>
          <a:endParaRPr lang="de-DE"/>
        </a:p>
      </dgm:t>
    </dgm:pt>
    <dgm:pt modelId="{D7AE947C-87E5-468F-BB73-A1466CC89495}">
      <dgm:prSet phldrT="[Text]" custT="1"/>
      <dgm:spPr>
        <a:ln w="6350">
          <a:solidFill>
            <a:schemeClr val="bg1"/>
          </a:solidFill>
        </a:ln>
      </dgm:spPr>
      <dgm:t>
        <a:bodyPr/>
        <a:lstStyle/>
        <a:p>
          <a:r>
            <a:rPr lang="de-DE" sz="1200" dirty="0" smtClean="0"/>
            <a:t>Definition Ziel des Zuchtprogramms</a:t>
          </a:r>
          <a:endParaRPr lang="de-DE" sz="1200" dirty="0"/>
        </a:p>
      </dgm:t>
    </dgm:pt>
    <dgm:pt modelId="{9336664B-4D65-4D70-8E71-9D9085BB4C86}" type="parTrans" cxnId="{79F07261-1020-4A64-9BDB-4AA09D155712}">
      <dgm:prSet/>
      <dgm:spPr/>
      <dgm:t>
        <a:bodyPr/>
        <a:lstStyle/>
        <a:p>
          <a:endParaRPr lang="de-DE"/>
        </a:p>
      </dgm:t>
    </dgm:pt>
    <dgm:pt modelId="{9ECA02F3-F288-4C4A-8151-798E908E3A7C}" type="sibTrans" cxnId="{79F07261-1020-4A64-9BDB-4AA09D155712}">
      <dgm:prSet/>
      <dgm:spPr/>
      <dgm:t>
        <a:bodyPr/>
        <a:lstStyle/>
        <a:p>
          <a:endParaRPr lang="de-DE"/>
        </a:p>
      </dgm:t>
    </dgm:pt>
    <dgm:pt modelId="{43BAB37F-0D48-4C32-94CB-21FA7D3E5DEE}">
      <dgm:prSet phldrT="[Text]" custT="1"/>
      <dgm:spPr>
        <a:ln w="6350">
          <a:solidFill>
            <a:schemeClr val="bg1"/>
          </a:solidFill>
        </a:ln>
      </dgm:spPr>
      <dgm:t>
        <a:bodyPr/>
        <a:lstStyle/>
        <a:p>
          <a:r>
            <a:rPr lang="de-DE" sz="1200" dirty="0" smtClean="0"/>
            <a:t>Name der Rasse, Eigenschaften, Hauptmerkmale</a:t>
          </a:r>
          <a:endParaRPr lang="de-DE" sz="1200" dirty="0"/>
        </a:p>
      </dgm:t>
    </dgm:pt>
    <dgm:pt modelId="{98B98717-5C3F-4222-841B-7F39C770A253}" type="parTrans" cxnId="{9648E735-B63D-4FBE-B4C5-384AAE2980CE}">
      <dgm:prSet/>
      <dgm:spPr/>
      <dgm:t>
        <a:bodyPr/>
        <a:lstStyle/>
        <a:p>
          <a:endParaRPr lang="de-DE"/>
        </a:p>
      </dgm:t>
    </dgm:pt>
    <dgm:pt modelId="{D1D85E3F-A1E3-4294-9F83-4104994891CE}" type="sibTrans" cxnId="{9648E735-B63D-4FBE-B4C5-384AAE2980CE}">
      <dgm:prSet/>
      <dgm:spPr/>
      <dgm:t>
        <a:bodyPr/>
        <a:lstStyle/>
        <a:p>
          <a:endParaRPr lang="de-DE"/>
        </a:p>
      </dgm:t>
    </dgm:pt>
    <dgm:pt modelId="{E66295FA-B3CE-4E1F-95DD-B67E794C8917}">
      <dgm:prSet phldrT="[Text]" custT="1"/>
      <dgm:spPr>
        <a:ln w="6350">
          <a:solidFill>
            <a:schemeClr val="bg1"/>
          </a:solidFill>
        </a:ln>
      </dgm:spPr>
      <dgm:t>
        <a:bodyPr/>
        <a:lstStyle/>
        <a:p>
          <a:r>
            <a:rPr lang="de-DE" sz="1200" dirty="0" smtClean="0"/>
            <a:t>Selektions- und Zuchtziele, Beurteilungskriterien</a:t>
          </a:r>
          <a:endParaRPr lang="de-DE" sz="1200" dirty="0"/>
        </a:p>
      </dgm:t>
    </dgm:pt>
    <dgm:pt modelId="{9C222697-2199-4F51-932B-4CB968D95DEF}" type="parTrans" cxnId="{2512D3BB-102B-4AA6-BE8F-6CBE7A64FEC4}">
      <dgm:prSet/>
      <dgm:spPr/>
      <dgm:t>
        <a:bodyPr/>
        <a:lstStyle/>
        <a:p>
          <a:endParaRPr lang="de-DE"/>
        </a:p>
      </dgm:t>
    </dgm:pt>
    <dgm:pt modelId="{623BCB5D-0792-409E-85DB-CEB7D6D3485A}" type="sibTrans" cxnId="{2512D3BB-102B-4AA6-BE8F-6CBE7A64FEC4}">
      <dgm:prSet/>
      <dgm:spPr/>
      <dgm:t>
        <a:bodyPr/>
        <a:lstStyle/>
        <a:p>
          <a:endParaRPr lang="de-DE"/>
        </a:p>
      </dgm:t>
    </dgm:pt>
    <dgm:pt modelId="{FF14E523-4CFE-423D-84F6-CCBFD29E7C95}">
      <dgm:prSet phldrT="[Text]" custT="1"/>
      <dgm:spPr>
        <a:ln w="6350">
          <a:solidFill>
            <a:schemeClr val="bg1"/>
          </a:solidFill>
        </a:ln>
      </dgm:spPr>
      <dgm:t>
        <a:bodyPr/>
        <a:lstStyle/>
        <a:p>
          <a:r>
            <a:rPr lang="de-DE" sz="1200" dirty="0" smtClean="0"/>
            <a:t>Informationen zur Leistungsprüfung und Zuchtwertschätzung (auch genomisch)</a:t>
          </a:r>
          <a:endParaRPr lang="de-DE" sz="1200" dirty="0"/>
        </a:p>
      </dgm:t>
    </dgm:pt>
    <dgm:pt modelId="{2D61277C-05DE-4493-9A5E-4CA6F4A1FAAF}" type="parTrans" cxnId="{51B39B25-0DA7-451A-BEA0-A9E648CE5807}">
      <dgm:prSet/>
      <dgm:spPr/>
      <dgm:t>
        <a:bodyPr/>
        <a:lstStyle/>
        <a:p>
          <a:endParaRPr lang="de-DE"/>
        </a:p>
      </dgm:t>
    </dgm:pt>
    <dgm:pt modelId="{ECD21874-2C8A-48C9-84EC-05B9B94B025F}" type="sibTrans" cxnId="{51B39B25-0DA7-451A-BEA0-A9E648CE5807}">
      <dgm:prSet/>
      <dgm:spPr/>
      <dgm:t>
        <a:bodyPr/>
        <a:lstStyle/>
        <a:p>
          <a:endParaRPr lang="de-DE"/>
        </a:p>
      </dgm:t>
    </dgm:pt>
    <dgm:pt modelId="{96E67C75-3B20-41BD-8E42-6D5B5CBD19B2}">
      <dgm:prSet phldrT="[Text]" custT="1"/>
      <dgm:spPr>
        <a:ln w="6350">
          <a:solidFill>
            <a:schemeClr val="bg1"/>
          </a:solidFill>
        </a:ln>
      </dgm:spPr>
      <dgm:t>
        <a:bodyPr/>
        <a:lstStyle/>
        <a:p>
          <a:r>
            <a:rPr lang="de-DE" sz="1200" dirty="0" smtClean="0"/>
            <a:t>Aufteilung des Zuchtbuches und Kriterien zur Eintragung in Klassen</a:t>
          </a:r>
          <a:endParaRPr lang="de-DE" sz="1200" dirty="0"/>
        </a:p>
      </dgm:t>
    </dgm:pt>
    <dgm:pt modelId="{679AA8F4-F951-45AF-9472-74D1D22331D1}" type="parTrans" cxnId="{1D395DDA-CEA4-4AE5-A07C-07D570E329B5}">
      <dgm:prSet/>
      <dgm:spPr/>
      <dgm:t>
        <a:bodyPr/>
        <a:lstStyle/>
        <a:p>
          <a:endParaRPr lang="de-DE"/>
        </a:p>
      </dgm:t>
    </dgm:pt>
    <dgm:pt modelId="{A33B2D02-BAD7-47F0-BDF8-41F8F5F6DFD3}" type="sibTrans" cxnId="{1D395DDA-CEA4-4AE5-A07C-07D570E329B5}">
      <dgm:prSet/>
      <dgm:spPr/>
      <dgm:t>
        <a:bodyPr/>
        <a:lstStyle/>
        <a:p>
          <a:endParaRPr lang="de-DE"/>
        </a:p>
      </dgm:t>
    </dgm:pt>
    <dgm:pt modelId="{C6A7675A-9C56-4A57-8203-01C75BE60332}">
      <dgm:prSet phldrT="[Text]" custT="1"/>
      <dgm:spPr>
        <a:ln w="6350">
          <a:solidFill>
            <a:schemeClr val="bg1"/>
          </a:solidFill>
        </a:ln>
      </dgm:spPr>
      <dgm:t>
        <a:bodyPr/>
        <a:lstStyle/>
        <a:p>
          <a:r>
            <a:rPr lang="de-DE" sz="1200" dirty="0" smtClean="0"/>
            <a:t>Ggf. Angabe Dritter Stellen und deren Aufgaben</a:t>
          </a:r>
          <a:endParaRPr lang="de-DE" sz="1200" dirty="0"/>
        </a:p>
      </dgm:t>
    </dgm:pt>
    <dgm:pt modelId="{7C347AF8-D4E1-4E85-8F20-865B3F04C52C}" type="parTrans" cxnId="{BBF9AC12-238C-4E18-B473-03B05D05B450}">
      <dgm:prSet/>
      <dgm:spPr/>
      <dgm:t>
        <a:bodyPr/>
        <a:lstStyle/>
        <a:p>
          <a:endParaRPr lang="de-DE"/>
        </a:p>
      </dgm:t>
    </dgm:pt>
    <dgm:pt modelId="{5C132648-2704-4064-8144-5836261DB288}" type="sibTrans" cxnId="{BBF9AC12-238C-4E18-B473-03B05D05B450}">
      <dgm:prSet/>
      <dgm:spPr/>
      <dgm:t>
        <a:bodyPr/>
        <a:lstStyle/>
        <a:p>
          <a:endParaRPr lang="de-DE"/>
        </a:p>
      </dgm:t>
    </dgm:pt>
    <dgm:pt modelId="{C8E04F62-3684-4597-BA78-96EC19C85C60}">
      <dgm:prSet phldrT="[Text]" custT="1"/>
      <dgm:spPr>
        <a:ln w="6350">
          <a:solidFill>
            <a:schemeClr val="bg1"/>
          </a:solidFill>
        </a:ln>
      </dgm:spPr>
      <dgm:t>
        <a:bodyPr/>
        <a:lstStyle/>
        <a:p>
          <a:r>
            <a:rPr lang="de-DE" sz="1200" dirty="0" smtClean="0"/>
            <a:t>Information zur Identifikation der Zuchttiere</a:t>
          </a:r>
          <a:endParaRPr lang="de-DE" sz="1200" dirty="0"/>
        </a:p>
      </dgm:t>
    </dgm:pt>
    <dgm:pt modelId="{37164928-4424-4F4A-A45D-D1E936F9BA44}" type="parTrans" cxnId="{B016211D-5F6E-4D70-9CF1-7E4F991B61C0}">
      <dgm:prSet/>
      <dgm:spPr/>
      <dgm:t>
        <a:bodyPr/>
        <a:lstStyle/>
        <a:p>
          <a:endParaRPr lang="de-DE"/>
        </a:p>
      </dgm:t>
    </dgm:pt>
    <dgm:pt modelId="{7DAC64DD-7B85-40B0-951C-1445D29ECCF8}" type="sibTrans" cxnId="{B016211D-5F6E-4D70-9CF1-7E4F991B61C0}">
      <dgm:prSet/>
      <dgm:spPr/>
      <dgm:t>
        <a:bodyPr/>
        <a:lstStyle/>
        <a:p>
          <a:endParaRPr lang="de-DE"/>
        </a:p>
      </dgm:t>
    </dgm:pt>
    <dgm:pt modelId="{589E4376-FB0B-45F0-A599-A5B816D2ED85}">
      <dgm:prSet phldrT="[Text]" custT="1"/>
      <dgm:spPr>
        <a:ln w="6350">
          <a:solidFill>
            <a:schemeClr val="bg1"/>
          </a:solidFill>
        </a:ln>
      </dgm:spPr>
      <dgm:t>
        <a:bodyPr/>
        <a:lstStyle/>
        <a:p>
          <a:r>
            <a:rPr lang="de-DE" sz="1200" dirty="0" smtClean="0"/>
            <a:t>Geografisches Gebiet des Zuchtprogramms</a:t>
          </a:r>
          <a:endParaRPr lang="de-DE" sz="1200" dirty="0"/>
        </a:p>
      </dgm:t>
    </dgm:pt>
    <dgm:pt modelId="{73473774-839E-4D15-9A12-EE9F93E90CB3}" type="parTrans" cxnId="{13818F97-2388-4039-8EC6-AB131A399BD3}">
      <dgm:prSet/>
      <dgm:spPr/>
      <dgm:t>
        <a:bodyPr/>
        <a:lstStyle/>
        <a:p>
          <a:endParaRPr lang="de-DE"/>
        </a:p>
      </dgm:t>
    </dgm:pt>
    <dgm:pt modelId="{EB1D0C53-16D9-41ED-A3C7-B996AD6B5976}" type="sibTrans" cxnId="{13818F97-2388-4039-8EC6-AB131A399BD3}">
      <dgm:prSet/>
      <dgm:spPr/>
      <dgm:t>
        <a:bodyPr/>
        <a:lstStyle/>
        <a:p>
          <a:endParaRPr lang="de-DE"/>
        </a:p>
      </dgm:t>
    </dgm:pt>
    <dgm:pt modelId="{291B09CE-00D2-42A1-AFF7-475FD75E0A5E}" type="pres">
      <dgm:prSet presAssocID="{C5005BDA-5407-4B3D-BF17-08D1591045B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34F8705-D601-4C61-B33F-13EB9EB97139}" type="pres">
      <dgm:prSet presAssocID="{C5005BDA-5407-4B3D-BF17-08D1591045B3}" presName="radial" presStyleCnt="0">
        <dgm:presLayoutVars>
          <dgm:animLvl val="ctr"/>
        </dgm:presLayoutVars>
      </dgm:prSet>
      <dgm:spPr/>
    </dgm:pt>
    <dgm:pt modelId="{8A74DF4B-C55F-4C1D-A5AF-F8C0D3D0C9F0}" type="pres">
      <dgm:prSet presAssocID="{C3C4CACB-4D1E-4743-A5CC-782D26CD88F7}" presName="centerShape" presStyleLbl="vennNode1" presStyleIdx="0" presStyleCnt="9"/>
      <dgm:spPr/>
      <dgm:t>
        <a:bodyPr/>
        <a:lstStyle/>
        <a:p>
          <a:endParaRPr lang="de-DE"/>
        </a:p>
      </dgm:t>
    </dgm:pt>
    <dgm:pt modelId="{B529A853-7EB0-45BE-8CDE-5143D3CC848B}" type="pres">
      <dgm:prSet presAssocID="{D7AE947C-87E5-468F-BB73-A1466CC89495}" presName="node" presStyleLbl="vennNode1" presStyleIdx="1" presStyleCnt="9" custScaleX="145407" custRadScaleRad="100012" custRadScaleInc="19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E27F7F6-4899-42AD-8CEC-1CD5EF7C5ADB}" type="pres">
      <dgm:prSet presAssocID="{43BAB37F-0D48-4C32-94CB-21FA7D3E5DEE}" presName="node" presStyleLbl="vennNode1" presStyleIdx="2" presStyleCnt="9" custScaleX="145407" custRadScaleRad="103926" custRadScaleInc="139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216A3FB-0495-4B9F-BE47-D3430B15E384}" type="pres">
      <dgm:prSet presAssocID="{E66295FA-B3CE-4E1F-95DD-B67E794C8917}" presName="node" presStyleLbl="vennNode1" presStyleIdx="3" presStyleCnt="9" custScaleX="145407" custRadScaleRad="107511" custRadScaleInc="-144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E5C4499-3FDA-4DCD-8FDB-3160277541FA}" type="pres">
      <dgm:prSet presAssocID="{C8E04F62-3684-4597-BA78-96EC19C85C60}" presName="node" presStyleLbl="vennNode1" presStyleIdx="4" presStyleCnt="9" custScaleX="141774" custRadScaleRad="104599" custRadScaleInc="-1098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FFF35F8-0CF1-4892-8094-2802D26A2D4D}" type="pres">
      <dgm:prSet presAssocID="{FF14E523-4CFE-423D-84F6-CCBFD29E7C95}" presName="node" presStyleLbl="vennNode1" presStyleIdx="5" presStyleCnt="9" custScaleX="145407" custRadScaleRad="100031" custRadScaleInc="102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398DEB5-03D8-433E-9983-0D93E58524B3}" type="pres">
      <dgm:prSet presAssocID="{96E67C75-3B20-41BD-8E42-6D5B5CBD19B2}" presName="node" presStyleLbl="vennNode1" presStyleIdx="6" presStyleCnt="9" custScaleX="145407" custRadScaleRad="110549" custRadScaleInc="322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913A092-DF45-42B8-B239-B4A9059150FE}" type="pres">
      <dgm:prSet presAssocID="{C6A7675A-9C56-4A57-8203-01C75BE60332}" presName="node" presStyleLbl="vennNode1" presStyleIdx="7" presStyleCnt="9" custScaleX="145407" custRadScaleRad="117757" custRadScaleInc="-825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10E72C4-EF6F-4F71-802A-473C95751367}" type="pres">
      <dgm:prSet presAssocID="{589E4376-FB0B-45F0-A599-A5B816D2ED85}" presName="node" presStyleLbl="vennNode1" presStyleIdx="8" presStyleCnt="9" custScaleX="148482" custRadScaleRad="104040" custRadScaleInc="-1811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5DA70C3-A18E-4328-A7FA-02642BAF9E61}" type="presOf" srcId="{43BAB37F-0D48-4C32-94CB-21FA7D3E5DEE}" destId="{1E27F7F6-4899-42AD-8CEC-1CD5EF7C5ADB}" srcOrd="0" destOrd="0" presId="urn:microsoft.com/office/officeart/2005/8/layout/radial3"/>
    <dgm:cxn modelId="{68DD4ABE-2367-4D12-A635-AAFC13AFC8B0}" type="presOf" srcId="{FF14E523-4CFE-423D-84F6-CCBFD29E7C95}" destId="{0FFF35F8-0CF1-4892-8094-2802D26A2D4D}" srcOrd="0" destOrd="0" presId="urn:microsoft.com/office/officeart/2005/8/layout/radial3"/>
    <dgm:cxn modelId="{757EF012-90D6-47B1-A367-55E3E10F856E}" type="presOf" srcId="{C3C4CACB-4D1E-4743-A5CC-782D26CD88F7}" destId="{8A74DF4B-C55F-4C1D-A5AF-F8C0D3D0C9F0}" srcOrd="0" destOrd="0" presId="urn:microsoft.com/office/officeart/2005/8/layout/radial3"/>
    <dgm:cxn modelId="{51B39B25-0DA7-451A-BEA0-A9E648CE5807}" srcId="{C3C4CACB-4D1E-4743-A5CC-782D26CD88F7}" destId="{FF14E523-4CFE-423D-84F6-CCBFD29E7C95}" srcOrd="4" destOrd="0" parTransId="{2D61277C-05DE-4493-9A5E-4CA6F4A1FAAF}" sibTransId="{ECD21874-2C8A-48C9-84EC-05B9B94B025F}"/>
    <dgm:cxn modelId="{9648E735-B63D-4FBE-B4C5-384AAE2980CE}" srcId="{C3C4CACB-4D1E-4743-A5CC-782D26CD88F7}" destId="{43BAB37F-0D48-4C32-94CB-21FA7D3E5DEE}" srcOrd="1" destOrd="0" parTransId="{98B98717-5C3F-4222-841B-7F39C770A253}" sibTransId="{D1D85E3F-A1E3-4294-9F83-4104994891CE}"/>
    <dgm:cxn modelId="{FD766504-950E-4F69-8A74-52E976BE8371}" type="presOf" srcId="{589E4376-FB0B-45F0-A599-A5B816D2ED85}" destId="{710E72C4-EF6F-4F71-802A-473C95751367}" srcOrd="0" destOrd="0" presId="urn:microsoft.com/office/officeart/2005/8/layout/radial3"/>
    <dgm:cxn modelId="{2512D3BB-102B-4AA6-BE8F-6CBE7A64FEC4}" srcId="{C3C4CACB-4D1E-4743-A5CC-782D26CD88F7}" destId="{E66295FA-B3CE-4E1F-95DD-B67E794C8917}" srcOrd="2" destOrd="0" parTransId="{9C222697-2199-4F51-932B-4CB968D95DEF}" sibTransId="{623BCB5D-0792-409E-85DB-CEB7D6D3485A}"/>
    <dgm:cxn modelId="{13818F97-2388-4039-8EC6-AB131A399BD3}" srcId="{C3C4CACB-4D1E-4743-A5CC-782D26CD88F7}" destId="{589E4376-FB0B-45F0-A599-A5B816D2ED85}" srcOrd="7" destOrd="0" parTransId="{73473774-839E-4D15-9A12-EE9F93E90CB3}" sibTransId="{EB1D0C53-16D9-41ED-A3C7-B996AD6B5976}"/>
    <dgm:cxn modelId="{BEF6F35D-A9E4-415F-9F45-7EC80CC6C7AF}" type="presOf" srcId="{D7AE947C-87E5-468F-BB73-A1466CC89495}" destId="{B529A853-7EB0-45BE-8CDE-5143D3CC848B}" srcOrd="0" destOrd="0" presId="urn:microsoft.com/office/officeart/2005/8/layout/radial3"/>
    <dgm:cxn modelId="{C8737510-FC89-4113-96D1-1070E03B35A1}" type="presOf" srcId="{E66295FA-B3CE-4E1F-95DD-B67E794C8917}" destId="{9216A3FB-0495-4B9F-BE47-D3430B15E384}" srcOrd="0" destOrd="0" presId="urn:microsoft.com/office/officeart/2005/8/layout/radial3"/>
    <dgm:cxn modelId="{B016211D-5F6E-4D70-9CF1-7E4F991B61C0}" srcId="{C3C4CACB-4D1E-4743-A5CC-782D26CD88F7}" destId="{C8E04F62-3684-4597-BA78-96EC19C85C60}" srcOrd="3" destOrd="0" parTransId="{37164928-4424-4F4A-A45D-D1E936F9BA44}" sibTransId="{7DAC64DD-7B85-40B0-951C-1445D29ECCF8}"/>
    <dgm:cxn modelId="{450EA97A-F28F-4A0E-B9D1-89C0C3988F02}" type="presOf" srcId="{C8E04F62-3684-4597-BA78-96EC19C85C60}" destId="{2E5C4499-3FDA-4DCD-8FDB-3160277541FA}" srcOrd="0" destOrd="0" presId="urn:microsoft.com/office/officeart/2005/8/layout/radial3"/>
    <dgm:cxn modelId="{E18DD301-9A79-41B1-B3E2-306A0CB2238E}" srcId="{C5005BDA-5407-4B3D-BF17-08D1591045B3}" destId="{C3C4CACB-4D1E-4743-A5CC-782D26CD88F7}" srcOrd="0" destOrd="0" parTransId="{B6F7CFAE-9966-4270-B0CF-2BE685638381}" sibTransId="{A0A2995F-69BA-440A-A23F-25DAC6C96528}"/>
    <dgm:cxn modelId="{6DB935D8-3C3F-4A1D-9E03-C66FC61A884B}" type="presOf" srcId="{96E67C75-3B20-41BD-8E42-6D5B5CBD19B2}" destId="{8398DEB5-03D8-433E-9983-0D93E58524B3}" srcOrd="0" destOrd="0" presId="urn:microsoft.com/office/officeart/2005/8/layout/radial3"/>
    <dgm:cxn modelId="{83B26F40-1F03-427A-91E2-6DB74D94ACE3}" type="presOf" srcId="{C6A7675A-9C56-4A57-8203-01C75BE60332}" destId="{1913A092-DF45-42B8-B239-B4A9059150FE}" srcOrd="0" destOrd="0" presId="urn:microsoft.com/office/officeart/2005/8/layout/radial3"/>
    <dgm:cxn modelId="{1D395DDA-CEA4-4AE5-A07C-07D570E329B5}" srcId="{C3C4CACB-4D1E-4743-A5CC-782D26CD88F7}" destId="{96E67C75-3B20-41BD-8E42-6D5B5CBD19B2}" srcOrd="5" destOrd="0" parTransId="{679AA8F4-F951-45AF-9472-74D1D22331D1}" sibTransId="{A33B2D02-BAD7-47F0-BDF8-41F8F5F6DFD3}"/>
    <dgm:cxn modelId="{79F07261-1020-4A64-9BDB-4AA09D155712}" srcId="{C3C4CACB-4D1E-4743-A5CC-782D26CD88F7}" destId="{D7AE947C-87E5-468F-BB73-A1466CC89495}" srcOrd="0" destOrd="0" parTransId="{9336664B-4D65-4D70-8E71-9D9085BB4C86}" sibTransId="{9ECA02F3-F288-4C4A-8151-798E908E3A7C}"/>
    <dgm:cxn modelId="{BBF9AC12-238C-4E18-B473-03B05D05B450}" srcId="{C3C4CACB-4D1E-4743-A5CC-782D26CD88F7}" destId="{C6A7675A-9C56-4A57-8203-01C75BE60332}" srcOrd="6" destOrd="0" parTransId="{7C347AF8-D4E1-4E85-8F20-865B3F04C52C}" sibTransId="{5C132648-2704-4064-8144-5836261DB288}"/>
    <dgm:cxn modelId="{AF7A5860-C49E-4F76-B092-B7D48FD4384B}" type="presOf" srcId="{C5005BDA-5407-4B3D-BF17-08D1591045B3}" destId="{291B09CE-00D2-42A1-AFF7-475FD75E0A5E}" srcOrd="0" destOrd="0" presId="urn:microsoft.com/office/officeart/2005/8/layout/radial3"/>
    <dgm:cxn modelId="{3EBCE43D-B28B-439F-9920-8EFA867BB877}" type="presParOf" srcId="{291B09CE-00D2-42A1-AFF7-475FD75E0A5E}" destId="{534F8705-D601-4C61-B33F-13EB9EB97139}" srcOrd="0" destOrd="0" presId="urn:microsoft.com/office/officeart/2005/8/layout/radial3"/>
    <dgm:cxn modelId="{15714B0F-82A1-4FDE-8E6A-BF96E8B320B3}" type="presParOf" srcId="{534F8705-D601-4C61-B33F-13EB9EB97139}" destId="{8A74DF4B-C55F-4C1D-A5AF-F8C0D3D0C9F0}" srcOrd="0" destOrd="0" presId="urn:microsoft.com/office/officeart/2005/8/layout/radial3"/>
    <dgm:cxn modelId="{1FCBDACE-C95A-4BDA-B137-9259582F6225}" type="presParOf" srcId="{534F8705-D601-4C61-B33F-13EB9EB97139}" destId="{B529A853-7EB0-45BE-8CDE-5143D3CC848B}" srcOrd="1" destOrd="0" presId="urn:microsoft.com/office/officeart/2005/8/layout/radial3"/>
    <dgm:cxn modelId="{3065F119-AA5D-46B4-B990-B4451718A384}" type="presParOf" srcId="{534F8705-D601-4C61-B33F-13EB9EB97139}" destId="{1E27F7F6-4899-42AD-8CEC-1CD5EF7C5ADB}" srcOrd="2" destOrd="0" presId="urn:microsoft.com/office/officeart/2005/8/layout/radial3"/>
    <dgm:cxn modelId="{C54FEE0B-0633-4B7C-BBDF-EAC2BCE44640}" type="presParOf" srcId="{534F8705-D601-4C61-B33F-13EB9EB97139}" destId="{9216A3FB-0495-4B9F-BE47-D3430B15E384}" srcOrd="3" destOrd="0" presId="urn:microsoft.com/office/officeart/2005/8/layout/radial3"/>
    <dgm:cxn modelId="{42050FAD-0123-4E06-A3D4-584B2AE705B1}" type="presParOf" srcId="{534F8705-D601-4C61-B33F-13EB9EB97139}" destId="{2E5C4499-3FDA-4DCD-8FDB-3160277541FA}" srcOrd="4" destOrd="0" presId="urn:microsoft.com/office/officeart/2005/8/layout/radial3"/>
    <dgm:cxn modelId="{BED210A5-C04C-4AF5-843A-666CD578AB7E}" type="presParOf" srcId="{534F8705-D601-4C61-B33F-13EB9EB97139}" destId="{0FFF35F8-0CF1-4892-8094-2802D26A2D4D}" srcOrd="5" destOrd="0" presId="urn:microsoft.com/office/officeart/2005/8/layout/radial3"/>
    <dgm:cxn modelId="{2602BCCA-7648-4A9B-BD68-93AAD073BB1D}" type="presParOf" srcId="{534F8705-D601-4C61-B33F-13EB9EB97139}" destId="{8398DEB5-03D8-433E-9983-0D93E58524B3}" srcOrd="6" destOrd="0" presId="urn:microsoft.com/office/officeart/2005/8/layout/radial3"/>
    <dgm:cxn modelId="{21135786-77B2-4C0B-8175-3A00B35ED890}" type="presParOf" srcId="{534F8705-D601-4C61-B33F-13EB9EB97139}" destId="{1913A092-DF45-42B8-B239-B4A9059150FE}" srcOrd="7" destOrd="0" presId="urn:microsoft.com/office/officeart/2005/8/layout/radial3"/>
    <dgm:cxn modelId="{1628A29B-3174-48AE-B80B-677535B725F6}" type="presParOf" srcId="{534F8705-D601-4C61-B33F-13EB9EB97139}" destId="{710E72C4-EF6F-4F71-802A-473C95751367}" srcOrd="8" destOrd="0" presId="urn:microsoft.com/office/officeart/2005/8/layout/radial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3447434-0DE2-4553-AF21-18A67E14E3EA}" type="doc">
      <dgm:prSet loTypeId="urn:microsoft.com/office/officeart/2005/8/layout/gear1" loCatId="relationship" qsTypeId="urn:microsoft.com/office/officeart/2005/8/quickstyle/simple1" qsCatId="simple" csTypeId="urn:microsoft.com/office/officeart/2005/8/colors/colorful3" csCatId="colorful" phldr="1"/>
      <dgm:spPr/>
    </dgm:pt>
    <dgm:pt modelId="{F31E9A4D-E780-42A7-88B4-FEBBC0B68583}">
      <dgm:prSet phldrT="[Text]" custT="1"/>
      <dgm:spPr>
        <a:solidFill>
          <a:srgbClr val="FFC000"/>
        </a:solidFill>
      </dgm:spPr>
      <dgm:t>
        <a:bodyPr/>
        <a:lstStyle/>
        <a:p>
          <a:r>
            <a:rPr lang="fr-FR" sz="2000" b="1" dirty="0" err="1" smtClean="0">
              <a:solidFill>
                <a:schemeClr val="bg1">
                  <a:lumMod val="50000"/>
                </a:schemeClr>
              </a:solidFill>
            </a:rPr>
            <a:t>Zucht-verband</a:t>
          </a:r>
          <a:endParaRPr lang="fr-FR" sz="2000" b="1" dirty="0">
            <a:solidFill>
              <a:schemeClr val="bg1">
                <a:lumMod val="50000"/>
              </a:schemeClr>
            </a:solidFill>
          </a:endParaRPr>
        </a:p>
      </dgm:t>
    </dgm:pt>
    <dgm:pt modelId="{D0346761-2A32-4E9E-99E8-7320F505358A}" type="parTrans" cxnId="{7914CBCC-7984-4F07-9BA2-8F49DCE31EC1}">
      <dgm:prSet/>
      <dgm:spPr/>
      <dgm:t>
        <a:bodyPr/>
        <a:lstStyle/>
        <a:p>
          <a:endParaRPr lang="fr-FR"/>
        </a:p>
      </dgm:t>
    </dgm:pt>
    <dgm:pt modelId="{5598452C-A434-4B37-BC8F-14C1BA3E5061}" type="sibTrans" cxnId="{7914CBCC-7984-4F07-9BA2-8F49DCE31EC1}">
      <dgm:prSet/>
      <dgm:spPr>
        <a:solidFill>
          <a:srgbClr val="FFCC66"/>
        </a:solidFill>
      </dgm:spPr>
      <dgm:t>
        <a:bodyPr/>
        <a:lstStyle/>
        <a:p>
          <a:endParaRPr lang="fr-FR"/>
        </a:p>
      </dgm:t>
    </dgm:pt>
    <dgm:pt modelId="{1C402012-A5E1-4B0B-8725-396205C28C34}">
      <dgm:prSet phldrT="[Text]" custT="1"/>
      <dgm:spPr>
        <a:solidFill>
          <a:schemeClr val="accent3"/>
        </a:solidFill>
      </dgm:spPr>
      <dgm:t>
        <a:bodyPr/>
        <a:lstStyle/>
        <a:p>
          <a:r>
            <a:rPr lang="fr-FR" sz="1200" dirty="0" smtClean="0"/>
            <a:t>AI-Station</a:t>
          </a:r>
          <a:endParaRPr lang="fr-FR" sz="1200" dirty="0"/>
        </a:p>
      </dgm:t>
    </dgm:pt>
    <dgm:pt modelId="{FCFDBDEA-B521-4CE2-B046-16B296F0E543}" type="parTrans" cxnId="{8FB0D32C-0791-477E-B586-ECED3798C164}">
      <dgm:prSet/>
      <dgm:spPr/>
      <dgm:t>
        <a:bodyPr/>
        <a:lstStyle/>
        <a:p>
          <a:endParaRPr lang="fr-FR"/>
        </a:p>
      </dgm:t>
    </dgm:pt>
    <dgm:pt modelId="{E4864C8D-2FFB-4B97-A349-3A02CD7F80A3}" type="sibTrans" cxnId="{8FB0D32C-0791-477E-B586-ECED3798C164}">
      <dgm:prSet/>
      <dgm:spPr>
        <a:solidFill>
          <a:schemeClr val="accent3"/>
        </a:solidFill>
      </dgm:spPr>
      <dgm:t>
        <a:bodyPr/>
        <a:lstStyle/>
        <a:p>
          <a:endParaRPr lang="fr-FR"/>
        </a:p>
      </dgm:t>
    </dgm:pt>
    <dgm:pt modelId="{58A00F80-B272-421B-BBEE-DD3BB43A5347}">
      <dgm:prSet phldrT="[Text]"/>
      <dgm:spPr/>
      <dgm:t>
        <a:bodyPr/>
        <a:lstStyle/>
        <a:p>
          <a:r>
            <a:rPr lang="fr-FR" dirty="0" err="1" smtClean="0"/>
            <a:t>Teststation</a:t>
          </a:r>
          <a:endParaRPr lang="fr-FR" dirty="0"/>
        </a:p>
      </dgm:t>
    </dgm:pt>
    <dgm:pt modelId="{E325EFBF-CAB7-4A3F-9B34-DB5F03DB4279}" type="parTrans" cxnId="{F2E3A09B-5BA8-4F3B-8D5A-96003D457C4A}">
      <dgm:prSet/>
      <dgm:spPr/>
      <dgm:t>
        <a:bodyPr/>
        <a:lstStyle/>
        <a:p>
          <a:endParaRPr lang="fr-FR"/>
        </a:p>
      </dgm:t>
    </dgm:pt>
    <dgm:pt modelId="{432E4BC4-2A1B-4E17-BF31-C5D20E0AEF10}" type="sibTrans" cxnId="{F2E3A09B-5BA8-4F3B-8D5A-96003D457C4A}">
      <dgm:prSet/>
      <dgm:spPr/>
      <dgm:t>
        <a:bodyPr/>
        <a:lstStyle/>
        <a:p>
          <a:endParaRPr lang="fr-FR"/>
        </a:p>
      </dgm:t>
    </dgm:pt>
    <dgm:pt modelId="{7A3EE03B-0B28-441B-871D-76A3140EC25A}" type="pres">
      <dgm:prSet presAssocID="{83447434-0DE2-4553-AF21-18A67E14E3E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2C8533B-1A55-4655-8E15-0E8A0AF717F9}" type="pres">
      <dgm:prSet presAssocID="{F31E9A4D-E780-42A7-88B4-FEBBC0B68583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EBE90BB-4506-4F62-BF6E-FE3259EA6B7C}" type="pres">
      <dgm:prSet presAssocID="{F31E9A4D-E780-42A7-88B4-FEBBC0B68583}" presName="gear1srcNode" presStyleLbl="node1" presStyleIdx="0" presStyleCnt="3"/>
      <dgm:spPr/>
      <dgm:t>
        <a:bodyPr/>
        <a:lstStyle/>
        <a:p>
          <a:endParaRPr lang="fr-FR"/>
        </a:p>
      </dgm:t>
    </dgm:pt>
    <dgm:pt modelId="{E0F20A15-333B-45C8-9349-3B78AC627A3E}" type="pres">
      <dgm:prSet presAssocID="{F31E9A4D-E780-42A7-88B4-FEBBC0B68583}" presName="gear1dstNode" presStyleLbl="node1" presStyleIdx="0" presStyleCnt="3"/>
      <dgm:spPr/>
      <dgm:t>
        <a:bodyPr/>
        <a:lstStyle/>
        <a:p>
          <a:endParaRPr lang="fr-FR"/>
        </a:p>
      </dgm:t>
    </dgm:pt>
    <dgm:pt modelId="{CC5577EB-DAA2-4E85-A78E-C220EEBAD7B4}" type="pres">
      <dgm:prSet presAssocID="{1C402012-A5E1-4B0B-8725-396205C28C34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C2E5A55-2FD0-42DC-8F7C-D7F231152EDF}" type="pres">
      <dgm:prSet presAssocID="{1C402012-A5E1-4B0B-8725-396205C28C34}" presName="gear2srcNode" presStyleLbl="node1" presStyleIdx="1" presStyleCnt="3"/>
      <dgm:spPr/>
      <dgm:t>
        <a:bodyPr/>
        <a:lstStyle/>
        <a:p>
          <a:endParaRPr lang="fr-FR"/>
        </a:p>
      </dgm:t>
    </dgm:pt>
    <dgm:pt modelId="{FBE13B97-663A-48EC-91B5-5326E4486377}" type="pres">
      <dgm:prSet presAssocID="{1C402012-A5E1-4B0B-8725-396205C28C34}" presName="gear2dstNode" presStyleLbl="node1" presStyleIdx="1" presStyleCnt="3"/>
      <dgm:spPr/>
      <dgm:t>
        <a:bodyPr/>
        <a:lstStyle/>
        <a:p>
          <a:endParaRPr lang="fr-FR"/>
        </a:p>
      </dgm:t>
    </dgm:pt>
    <dgm:pt modelId="{351BA432-6F72-446A-A5F1-CE87CDB306C9}" type="pres">
      <dgm:prSet presAssocID="{58A00F80-B272-421B-BBEE-DD3BB43A5347}" presName="gear3" presStyleLbl="node1" presStyleIdx="2" presStyleCnt="3"/>
      <dgm:spPr/>
      <dgm:t>
        <a:bodyPr/>
        <a:lstStyle/>
        <a:p>
          <a:endParaRPr lang="fr-FR"/>
        </a:p>
      </dgm:t>
    </dgm:pt>
    <dgm:pt modelId="{10BF2B62-C461-4FA6-B60D-5F79ED2A2BD9}" type="pres">
      <dgm:prSet presAssocID="{58A00F80-B272-421B-BBEE-DD3BB43A534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8D8E3A3-CC4D-487A-9D58-4610E68ECFCD}" type="pres">
      <dgm:prSet presAssocID="{58A00F80-B272-421B-BBEE-DD3BB43A5347}" presName="gear3srcNode" presStyleLbl="node1" presStyleIdx="2" presStyleCnt="3"/>
      <dgm:spPr/>
      <dgm:t>
        <a:bodyPr/>
        <a:lstStyle/>
        <a:p>
          <a:endParaRPr lang="fr-FR"/>
        </a:p>
      </dgm:t>
    </dgm:pt>
    <dgm:pt modelId="{D190D04B-20AA-4D11-9759-5C5D63562E59}" type="pres">
      <dgm:prSet presAssocID="{58A00F80-B272-421B-BBEE-DD3BB43A5347}" presName="gear3dstNode" presStyleLbl="node1" presStyleIdx="2" presStyleCnt="3"/>
      <dgm:spPr/>
      <dgm:t>
        <a:bodyPr/>
        <a:lstStyle/>
        <a:p>
          <a:endParaRPr lang="fr-FR"/>
        </a:p>
      </dgm:t>
    </dgm:pt>
    <dgm:pt modelId="{38DD4211-0DFA-4EDE-88BD-C90F803F039B}" type="pres">
      <dgm:prSet presAssocID="{5598452C-A434-4B37-BC8F-14C1BA3E5061}" presName="connector1" presStyleLbl="sibTrans2D1" presStyleIdx="0" presStyleCnt="3"/>
      <dgm:spPr/>
      <dgm:t>
        <a:bodyPr/>
        <a:lstStyle/>
        <a:p>
          <a:endParaRPr lang="fr-FR"/>
        </a:p>
      </dgm:t>
    </dgm:pt>
    <dgm:pt modelId="{14E3D89A-3E11-4710-966E-964E67362A30}" type="pres">
      <dgm:prSet presAssocID="{E4864C8D-2FFB-4B97-A349-3A02CD7F80A3}" presName="connector2" presStyleLbl="sibTrans2D1" presStyleIdx="1" presStyleCnt="3"/>
      <dgm:spPr/>
      <dgm:t>
        <a:bodyPr/>
        <a:lstStyle/>
        <a:p>
          <a:endParaRPr lang="fr-FR"/>
        </a:p>
      </dgm:t>
    </dgm:pt>
    <dgm:pt modelId="{9F4059BF-5822-4EA4-B93D-F58B5883093F}" type="pres">
      <dgm:prSet presAssocID="{432E4BC4-2A1B-4E17-BF31-C5D20E0AEF10}" presName="connector3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4947A0F0-8A38-4904-8639-ED0FAE651947}" type="presOf" srcId="{58A00F80-B272-421B-BBEE-DD3BB43A5347}" destId="{10BF2B62-C461-4FA6-B60D-5F79ED2A2BD9}" srcOrd="1" destOrd="0" presId="urn:microsoft.com/office/officeart/2005/8/layout/gear1"/>
    <dgm:cxn modelId="{A234FC5F-E563-48D8-B15A-8A337AD661C4}" type="presOf" srcId="{E4864C8D-2FFB-4B97-A349-3A02CD7F80A3}" destId="{14E3D89A-3E11-4710-966E-964E67362A30}" srcOrd="0" destOrd="0" presId="urn:microsoft.com/office/officeart/2005/8/layout/gear1"/>
    <dgm:cxn modelId="{F2E3A09B-5BA8-4F3B-8D5A-96003D457C4A}" srcId="{83447434-0DE2-4553-AF21-18A67E14E3EA}" destId="{58A00F80-B272-421B-BBEE-DD3BB43A5347}" srcOrd="2" destOrd="0" parTransId="{E325EFBF-CAB7-4A3F-9B34-DB5F03DB4279}" sibTransId="{432E4BC4-2A1B-4E17-BF31-C5D20E0AEF10}"/>
    <dgm:cxn modelId="{911E8D58-8B11-42C7-B51E-9484D782A077}" type="presOf" srcId="{58A00F80-B272-421B-BBEE-DD3BB43A5347}" destId="{D190D04B-20AA-4D11-9759-5C5D63562E59}" srcOrd="3" destOrd="0" presId="urn:microsoft.com/office/officeart/2005/8/layout/gear1"/>
    <dgm:cxn modelId="{2DA45AF2-F895-407C-8315-515B110B88D3}" type="presOf" srcId="{F31E9A4D-E780-42A7-88B4-FEBBC0B68583}" destId="{8EBE90BB-4506-4F62-BF6E-FE3259EA6B7C}" srcOrd="1" destOrd="0" presId="urn:microsoft.com/office/officeart/2005/8/layout/gear1"/>
    <dgm:cxn modelId="{C9CD8D36-819D-48E0-8DEC-E6DD37BAAF04}" type="presOf" srcId="{58A00F80-B272-421B-BBEE-DD3BB43A5347}" destId="{351BA432-6F72-446A-A5F1-CE87CDB306C9}" srcOrd="0" destOrd="0" presId="urn:microsoft.com/office/officeart/2005/8/layout/gear1"/>
    <dgm:cxn modelId="{AF9AFA37-A631-4BA5-8CBC-5809A3A5FC4F}" type="presOf" srcId="{5598452C-A434-4B37-BC8F-14C1BA3E5061}" destId="{38DD4211-0DFA-4EDE-88BD-C90F803F039B}" srcOrd="0" destOrd="0" presId="urn:microsoft.com/office/officeart/2005/8/layout/gear1"/>
    <dgm:cxn modelId="{4B31A6F0-E978-45B6-A37A-E3CBB95D0EAE}" type="presOf" srcId="{1C402012-A5E1-4B0B-8725-396205C28C34}" destId="{4C2E5A55-2FD0-42DC-8F7C-D7F231152EDF}" srcOrd="1" destOrd="0" presId="urn:microsoft.com/office/officeart/2005/8/layout/gear1"/>
    <dgm:cxn modelId="{13624E17-050A-44BE-B14F-6218D36D26A0}" type="presOf" srcId="{F31E9A4D-E780-42A7-88B4-FEBBC0B68583}" destId="{E0F20A15-333B-45C8-9349-3B78AC627A3E}" srcOrd="2" destOrd="0" presId="urn:microsoft.com/office/officeart/2005/8/layout/gear1"/>
    <dgm:cxn modelId="{C3AB8482-EDD7-47E1-9C92-18EAE6E7FFA5}" type="presOf" srcId="{F31E9A4D-E780-42A7-88B4-FEBBC0B68583}" destId="{02C8533B-1A55-4655-8E15-0E8A0AF717F9}" srcOrd="0" destOrd="0" presId="urn:microsoft.com/office/officeart/2005/8/layout/gear1"/>
    <dgm:cxn modelId="{7914CBCC-7984-4F07-9BA2-8F49DCE31EC1}" srcId="{83447434-0DE2-4553-AF21-18A67E14E3EA}" destId="{F31E9A4D-E780-42A7-88B4-FEBBC0B68583}" srcOrd="0" destOrd="0" parTransId="{D0346761-2A32-4E9E-99E8-7320F505358A}" sibTransId="{5598452C-A434-4B37-BC8F-14C1BA3E5061}"/>
    <dgm:cxn modelId="{571E3D27-4E05-4255-9A6D-F05A9EAC2CE9}" type="presOf" srcId="{1C402012-A5E1-4B0B-8725-396205C28C34}" destId="{CC5577EB-DAA2-4E85-A78E-C220EEBAD7B4}" srcOrd="0" destOrd="0" presId="urn:microsoft.com/office/officeart/2005/8/layout/gear1"/>
    <dgm:cxn modelId="{6D8AC308-5CAF-4D8F-AE7A-D226C37DCBED}" type="presOf" srcId="{58A00F80-B272-421B-BBEE-DD3BB43A5347}" destId="{A8D8E3A3-CC4D-487A-9D58-4610E68ECFCD}" srcOrd="2" destOrd="0" presId="urn:microsoft.com/office/officeart/2005/8/layout/gear1"/>
    <dgm:cxn modelId="{693228F2-837A-434C-8B11-0D2A3D367243}" type="presOf" srcId="{1C402012-A5E1-4B0B-8725-396205C28C34}" destId="{FBE13B97-663A-48EC-91B5-5326E4486377}" srcOrd="2" destOrd="0" presId="urn:microsoft.com/office/officeart/2005/8/layout/gear1"/>
    <dgm:cxn modelId="{DE035C35-99FD-47C6-8608-BA778130D4D8}" type="presOf" srcId="{432E4BC4-2A1B-4E17-BF31-C5D20E0AEF10}" destId="{9F4059BF-5822-4EA4-B93D-F58B5883093F}" srcOrd="0" destOrd="0" presId="urn:microsoft.com/office/officeart/2005/8/layout/gear1"/>
    <dgm:cxn modelId="{9AEA9017-D596-40B0-BC39-8F9568A9E726}" type="presOf" srcId="{83447434-0DE2-4553-AF21-18A67E14E3EA}" destId="{7A3EE03B-0B28-441B-871D-76A3140EC25A}" srcOrd="0" destOrd="0" presId="urn:microsoft.com/office/officeart/2005/8/layout/gear1"/>
    <dgm:cxn modelId="{8FB0D32C-0791-477E-B586-ECED3798C164}" srcId="{83447434-0DE2-4553-AF21-18A67E14E3EA}" destId="{1C402012-A5E1-4B0B-8725-396205C28C34}" srcOrd="1" destOrd="0" parTransId="{FCFDBDEA-B521-4CE2-B046-16B296F0E543}" sibTransId="{E4864C8D-2FFB-4B97-A349-3A02CD7F80A3}"/>
    <dgm:cxn modelId="{DFBB27D9-ACFD-4D3A-A40F-A5768EC001A1}" type="presParOf" srcId="{7A3EE03B-0B28-441B-871D-76A3140EC25A}" destId="{02C8533B-1A55-4655-8E15-0E8A0AF717F9}" srcOrd="0" destOrd="0" presId="urn:microsoft.com/office/officeart/2005/8/layout/gear1"/>
    <dgm:cxn modelId="{E05D40A5-11F6-4BEF-BB28-434BBC453266}" type="presParOf" srcId="{7A3EE03B-0B28-441B-871D-76A3140EC25A}" destId="{8EBE90BB-4506-4F62-BF6E-FE3259EA6B7C}" srcOrd="1" destOrd="0" presId="urn:microsoft.com/office/officeart/2005/8/layout/gear1"/>
    <dgm:cxn modelId="{F960F3F9-C9B1-46AA-B5AB-6C8B5933A3EE}" type="presParOf" srcId="{7A3EE03B-0B28-441B-871D-76A3140EC25A}" destId="{E0F20A15-333B-45C8-9349-3B78AC627A3E}" srcOrd="2" destOrd="0" presId="urn:microsoft.com/office/officeart/2005/8/layout/gear1"/>
    <dgm:cxn modelId="{5E7FF39B-6207-4DCA-98EB-7C435668CA8A}" type="presParOf" srcId="{7A3EE03B-0B28-441B-871D-76A3140EC25A}" destId="{CC5577EB-DAA2-4E85-A78E-C220EEBAD7B4}" srcOrd="3" destOrd="0" presId="urn:microsoft.com/office/officeart/2005/8/layout/gear1"/>
    <dgm:cxn modelId="{329DEE3A-82BB-4F19-A60D-0783D426DAC1}" type="presParOf" srcId="{7A3EE03B-0B28-441B-871D-76A3140EC25A}" destId="{4C2E5A55-2FD0-42DC-8F7C-D7F231152EDF}" srcOrd="4" destOrd="0" presId="urn:microsoft.com/office/officeart/2005/8/layout/gear1"/>
    <dgm:cxn modelId="{171DA5FF-7E75-452C-87DA-A86FE8047CD5}" type="presParOf" srcId="{7A3EE03B-0B28-441B-871D-76A3140EC25A}" destId="{FBE13B97-663A-48EC-91B5-5326E4486377}" srcOrd="5" destOrd="0" presId="urn:microsoft.com/office/officeart/2005/8/layout/gear1"/>
    <dgm:cxn modelId="{EB341829-4454-448D-A2D7-7C1417D765E3}" type="presParOf" srcId="{7A3EE03B-0B28-441B-871D-76A3140EC25A}" destId="{351BA432-6F72-446A-A5F1-CE87CDB306C9}" srcOrd="6" destOrd="0" presId="urn:microsoft.com/office/officeart/2005/8/layout/gear1"/>
    <dgm:cxn modelId="{566820D9-565F-4E3E-BD62-48C1AFCB3021}" type="presParOf" srcId="{7A3EE03B-0B28-441B-871D-76A3140EC25A}" destId="{10BF2B62-C461-4FA6-B60D-5F79ED2A2BD9}" srcOrd="7" destOrd="0" presId="urn:microsoft.com/office/officeart/2005/8/layout/gear1"/>
    <dgm:cxn modelId="{73224C79-6297-4CC4-BFF2-A01AE4AC3F05}" type="presParOf" srcId="{7A3EE03B-0B28-441B-871D-76A3140EC25A}" destId="{A8D8E3A3-CC4D-487A-9D58-4610E68ECFCD}" srcOrd="8" destOrd="0" presId="urn:microsoft.com/office/officeart/2005/8/layout/gear1"/>
    <dgm:cxn modelId="{79D5AA75-63B7-44F6-8C9D-B7D272468632}" type="presParOf" srcId="{7A3EE03B-0B28-441B-871D-76A3140EC25A}" destId="{D190D04B-20AA-4D11-9759-5C5D63562E59}" srcOrd="9" destOrd="0" presId="urn:microsoft.com/office/officeart/2005/8/layout/gear1"/>
    <dgm:cxn modelId="{84E0F22D-4F97-4878-A37B-45EA7AE99C44}" type="presParOf" srcId="{7A3EE03B-0B28-441B-871D-76A3140EC25A}" destId="{38DD4211-0DFA-4EDE-88BD-C90F803F039B}" srcOrd="10" destOrd="0" presId="urn:microsoft.com/office/officeart/2005/8/layout/gear1"/>
    <dgm:cxn modelId="{80874C78-77CF-4A74-9D88-BEE72F760697}" type="presParOf" srcId="{7A3EE03B-0B28-441B-871D-76A3140EC25A}" destId="{14E3D89A-3E11-4710-966E-964E67362A30}" srcOrd="11" destOrd="0" presId="urn:microsoft.com/office/officeart/2005/8/layout/gear1"/>
    <dgm:cxn modelId="{203AB44C-BFA9-4202-96D2-39BC9A56908A}" type="presParOf" srcId="{7A3EE03B-0B28-441B-871D-76A3140EC25A}" destId="{9F4059BF-5822-4EA4-B93D-F58B5883093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3447434-0DE2-4553-AF21-18A67E14E3EA}" type="doc">
      <dgm:prSet loTypeId="urn:microsoft.com/office/officeart/2005/8/layout/gear1" loCatId="relationship" qsTypeId="urn:microsoft.com/office/officeart/2005/8/quickstyle/simple1" qsCatId="simple" csTypeId="urn:microsoft.com/office/officeart/2005/8/colors/colorful4" csCatId="colorful" phldr="1"/>
      <dgm:spPr/>
    </dgm:pt>
    <dgm:pt modelId="{F31E9A4D-E780-42A7-88B4-FEBBC0B68583}">
      <dgm:prSet phldrT="[Text]" custT="1"/>
      <dgm:spPr>
        <a:solidFill>
          <a:srgbClr val="88B684"/>
        </a:solidFill>
      </dgm:spPr>
      <dgm:t>
        <a:bodyPr/>
        <a:lstStyle/>
        <a:p>
          <a:r>
            <a:rPr lang="fr-FR" sz="2000" dirty="0" err="1" smtClean="0"/>
            <a:t>Rechen-zentrum</a:t>
          </a:r>
          <a:r>
            <a:rPr lang="fr-FR" sz="2000" dirty="0" smtClean="0"/>
            <a:t> </a:t>
          </a:r>
          <a:r>
            <a:rPr lang="fr-FR" sz="2000" dirty="0" err="1" smtClean="0"/>
            <a:t>Zuchtwertschätzung</a:t>
          </a:r>
          <a:endParaRPr lang="fr-FR" sz="2000" dirty="0"/>
        </a:p>
      </dgm:t>
    </dgm:pt>
    <dgm:pt modelId="{D0346761-2A32-4E9E-99E8-7320F505358A}" type="parTrans" cxnId="{7914CBCC-7984-4F07-9BA2-8F49DCE31EC1}">
      <dgm:prSet/>
      <dgm:spPr/>
      <dgm:t>
        <a:bodyPr/>
        <a:lstStyle/>
        <a:p>
          <a:endParaRPr lang="fr-FR"/>
        </a:p>
      </dgm:t>
    </dgm:pt>
    <dgm:pt modelId="{5598452C-A434-4B37-BC8F-14C1BA3E5061}" type="sibTrans" cxnId="{7914CBCC-7984-4F07-9BA2-8F49DCE31EC1}">
      <dgm:prSet/>
      <dgm:spPr>
        <a:solidFill>
          <a:srgbClr val="88B684"/>
        </a:solidFill>
      </dgm:spPr>
      <dgm:t>
        <a:bodyPr/>
        <a:lstStyle/>
        <a:p>
          <a:endParaRPr lang="fr-FR"/>
        </a:p>
      </dgm:t>
    </dgm:pt>
    <dgm:pt modelId="{1C402012-A5E1-4B0B-8725-396205C28C34}">
      <dgm:prSet phldrT="[Text]" custT="1"/>
      <dgm:spPr>
        <a:solidFill>
          <a:schemeClr val="accent1"/>
        </a:solidFill>
      </dgm:spPr>
      <dgm:t>
        <a:bodyPr/>
        <a:lstStyle/>
        <a:p>
          <a:r>
            <a:rPr lang="fr-FR" sz="1200" dirty="0" err="1" smtClean="0">
              <a:solidFill>
                <a:schemeClr val="bg1"/>
              </a:solidFill>
            </a:rPr>
            <a:t>Milchlabor</a:t>
          </a:r>
          <a:endParaRPr lang="fr-FR" sz="1200" dirty="0">
            <a:solidFill>
              <a:schemeClr val="bg1"/>
            </a:solidFill>
          </a:endParaRPr>
        </a:p>
      </dgm:t>
    </dgm:pt>
    <dgm:pt modelId="{FCFDBDEA-B521-4CE2-B046-16B296F0E543}" type="parTrans" cxnId="{8FB0D32C-0791-477E-B586-ECED3798C164}">
      <dgm:prSet/>
      <dgm:spPr/>
      <dgm:t>
        <a:bodyPr/>
        <a:lstStyle/>
        <a:p>
          <a:endParaRPr lang="fr-FR"/>
        </a:p>
      </dgm:t>
    </dgm:pt>
    <dgm:pt modelId="{E4864C8D-2FFB-4B97-A349-3A02CD7F80A3}" type="sibTrans" cxnId="{8FB0D32C-0791-477E-B586-ECED3798C164}">
      <dgm:prSet/>
      <dgm:spPr>
        <a:solidFill>
          <a:schemeClr val="accent1"/>
        </a:solidFill>
      </dgm:spPr>
      <dgm:t>
        <a:bodyPr/>
        <a:lstStyle/>
        <a:p>
          <a:endParaRPr lang="fr-FR"/>
        </a:p>
      </dgm:t>
    </dgm:pt>
    <dgm:pt modelId="{58A00F80-B272-421B-BBEE-DD3BB43A5347}">
      <dgm:prSet phldrT="[Text]"/>
      <dgm:spPr>
        <a:solidFill>
          <a:srgbClr val="B3C974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fr-FR" dirty="0" err="1" smtClean="0"/>
            <a:t>Genomiklabor</a:t>
          </a:r>
          <a:endParaRPr lang="fr-FR" dirty="0"/>
        </a:p>
      </dgm:t>
    </dgm:pt>
    <dgm:pt modelId="{E325EFBF-CAB7-4A3F-9B34-DB5F03DB4279}" type="parTrans" cxnId="{F2E3A09B-5BA8-4F3B-8D5A-96003D457C4A}">
      <dgm:prSet/>
      <dgm:spPr/>
      <dgm:t>
        <a:bodyPr/>
        <a:lstStyle/>
        <a:p>
          <a:endParaRPr lang="fr-FR"/>
        </a:p>
      </dgm:t>
    </dgm:pt>
    <dgm:pt modelId="{432E4BC4-2A1B-4E17-BF31-C5D20E0AEF10}" type="sibTrans" cxnId="{F2E3A09B-5BA8-4F3B-8D5A-96003D457C4A}">
      <dgm:prSet/>
      <dgm:spPr>
        <a:solidFill>
          <a:srgbClr val="B3C974"/>
        </a:solidFill>
      </dgm:spPr>
      <dgm:t>
        <a:bodyPr/>
        <a:lstStyle/>
        <a:p>
          <a:endParaRPr lang="fr-FR"/>
        </a:p>
      </dgm:t>
    </dgm:pt>
    <dgm:pt modelId="{7A3EE03B-0B28-441B-871D-76A3140EC25A}" type="pres">
      <dgm:prSet presAssocID="{83447434-0DE2-4553-AF21-18A67E14E3E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2C8533B-1A55-4655-8E15-0E8A0AF717F9}" type="pres">
      <dgm:prSet presAssocID="{F31E9A4D-E780-42A7-88B4-FEBBC0B68583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EBE90BB-4506-4F62-BF6E-FE3259EA6B7C}" type="pres">
      <dgm:prSet presAssocID="{F31E9A4D-E780-42A7-88B4-FEBBC0B68583}" presName="gear1srcNode" presStyleLbl="node1" presStyleIdx="0" presStyleCnt="3"/>
      <dgm:spPr/>
      <dgm:t>
        <a:bodyPr/>
        <a:lstStyle/>
        <a:p>
          <a:endParaRPr lang="fr-FR"/>
        </a:p>
      </dgm:t>
    </dgm:pt>
    <dgm:pt modelId="{E0F20A15-333B-45C8-9349-3B78AC627A3E}" type="pres">
      <dgm:prSet presAssocID="{F31E9A4D-E780-42A7-88B4-FEBBC0B68583}" presName="gear1dstNode" presStyleLbl="node1" presStyleIdx="0" presStyleCnt="3"/>
      <dgm:spPr/>
      <dgm:t>
        <a:bodyPr/>
        <a:lstStyle/>
        <a:p>
          <a:endParaRPr lang="fr-FR"/>
        </a:p>
      </dgm:t>
    </dgm:pt>
    <dgm:pt modelId="{CC5577EB-DAA2-4E85-A78E-C220EEBAD7B4}" type="pres">
      <dgm:prSet presAssocID="{1C402012-A5E1-4B0B-8725-396205C28C34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C2E5A55-2FD0-42DC-8F7C-D7F231152EDF}" type="pres">
      <dgm:prSet presAssocID="{1C402012-A5E1-4B0B-8725-396205C28C34}" presName="gear2srcNode" presStyleLbl="node1" presStyleIdx="1" presStyleCnt="3"/>
      <dgm:spPr/>
      <dgm:t>
        <a:bodyPr/>
        <a:lstStyle/>
        <a:p>
          <a:endParaRPr lang="fr-FR"/>
        </a:p>
      </dgm:t>
    </dgm:pt>
    <dgm:pt modelId="{FBE13B97-663A-48EC-91B5-5326E4486377}" type="pres">
      <dgm:prSet presAssocID="{1C402012-A5E1-4B0B-8725-396205C28C34}" presName="gear2dstNode" presStyleLbl="node1" presStyleIdx="1" presStyleCnt="3"/>
      <dgm:spPr/>
      <dgm:t>
        <a:bodyPr/>
        <a:lstStyle/>
        <a:p>
          <a:endParaRPr lang="fr-FR"/>
        </a:p>
      </dgm:t>
    </dgm:pt>
    <dgm:pt modelId="{351BA432-6F72-446A-A5F1-CE87CDB306C9}" type="pres">
      <dgm:prSet presAssocID="{58A00F80-B272-421B-BBEE-DD3BB43A5347}" presName="gear3" presStyleLbl="node1" presStyleIdx="2" presStyleCnt="3"/>
      <dgm:spPr/>
      <dgm:t>
        <a:bodyPr/>
        <a:lstStyle/>
        <a:p>
          <a:endParaRPr lang="fr-FR"/>
        </a:p>
      </dgm:t>
    </dgm:pt>
    <dgm:pt modelId="{10BF2B62-C461-4FA6-B60D-5F79ED2A2BD9}" type="pres">
      <dgm:prSet presAssocID="{58A00F80-B272-421B-BBEE-DD3BB43A534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8D8E3A3-CC4D-487A-9D58-4610E68ECFCD}" type="pres">
      <dgm:prSet presAssocID="{58A00F80-B272-421B-BBEE-DD3BB43A5347}" presName="gear3srcNode" presStyleLbl="node1" presStyleIdx="2" presStyleCnt="3"/>
      <dgm:spPr/>
      <dgm:t>
        <a:bodyPr/>
        <a:lstStyle/>
        <a:p>
          <a:endParaRPr lang="fr-FR"/>
        </a:p>
      </dgm:t>
    </dgm:pt>
    <dgm:pt modelId="{D190D04B-20AA-4D11-9759-5C5D63562E59}" type="pres">
      <dgm:prSet presAssocID="{58A00F80-B272-421B-BBEE-DD3BB43A5347}" presName="gear3dstNode" presStyleLbl="node1" presStyleIdx="2" presStyleCnt="3"/>
      <dgm:spPr/>
      <dgm:t>
        <a:bodyPr/>
        <a:lstStyle/>
        <a:p>
          <a:endParaRPr lang="fr-FR"/>
        </a:p>
      </dgm:t>
    </dgm:pt>
    <dgm:pt modelId="{38DD4211-0DFA-4EDE-88BD-C90F803F039B}" type="pres">
      <dgm:prSet presAssocID="{5598452C-A434-4B37-BC8F-14C1BA3E5061}" presName="connector1" presStyleLbl="sibTrans2D1" presStyleIdx="0" presStyleCnt="3"/>
      <dgm:spPr/>
      <dgm:t>
        <a:bodyPr/>
        <a:lstStyle/>
        <a:p>
          <a:endParaRPr lang="fr-FR"/>
        </a:p>
      </dgm:t>
    </dgm:pt>
    <dgm:pt modelId="{14E3D89A-3E11-4710-966E-964E67362A30}" type="pres">
      <dgm:prSet presAssocID="{E4864C8D-2FFB-4B97-A349-3A02CD7F80A3}" presName="connector2" presStyleLbl="sibTrans2D1" presStyleIdx="1" presStyleCnt="3"/>
      <dgm:spPr/>
      <dgm:t>
        <a:bodyPr/>
        <a:lstStyle/>
        <a:p>
          <a:endParaRPr lang="fr-FR"/>
        </a:p>
      </dgm:t>
    </dgm:pt>
    <dgm:pt modelId="{9F4059BF-5822-4EA4-B93D-F58B5883093F}" type="pres">
      <dgm:prSet presAssocID="{432E4BC4-2A1B-4E17-BF31-C5D20E0AEF10}" presName="connector3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8FEA6ED3-D05B-409C-9F7F-F53007BB27AC}" type="presOf" srcId="{5598452C-A434-4B37-BC8F-14C1BA3E5061}" destId="{38DD4211-0DFA-4EDE-88BD-C90F803F039B}" srcOrd="0" destOrd="0" presId="urn:microsoft.com/office/officeart/2005/8/layout/gear1"/>
    <dgm:cxn modelId="{F2E3A09B-5BA8-4F3B-8D5A-96003D457C4A}" srcId="{83447434-0DE2-4553-AF21-18A67E14E3EA}" destId="{58A00F80-B272-421B-BBEE-DD3BB43A5347}" srcOrd="2" destOrd="0" parTransId="{E325EFBF-CAB7-4A3F-9B34-DB5F03DB4279}" sibTransId="{432E4BC4-2A1B-4E17-BF31-C5D20E0AEF10}"/>
    <dgm:cxn modelId="{8FB0D32C-0791-477E-B586-ECED3798C164}" srcId="{83447434-0DE2-4553-AF21-18A67E14E3EA}" destId="{1C402012-A5E1-4B0B-8725-396205C28C34}" srcOrd="1" destOrd="0" parTransId="{FCFDBDEA-B521-4CE2-B046-16B296F0E543}" sibTransId="{E4864C8D-2FFB-4B97-A349-3A02CD7F80A3}"/>
    <dgm:cxn modelId="{E332EB2E-6112-4F1A-AEAE-D5A7D90E5556}" type="presOf" srcId="{1C402012-A5E1-4B0B-8725-396205C28C34}" destId="{4C2E5A55-2FD0-42DC-8F7C-D7F231152EDF}" srcOrd="1" destOrd="0" presId="urn:microsoft.com/office/officeart/2005/8/layout/gear1"/>
    <dgm:cxn modelId="{24F3B5F3-5EE8-42AA-813D-A05022FF582F}" type="presOf" srcId="{432E4BC4-2A1B-4E17-BF31-C5D20E0AEF10}" destId="{9F4059BF-5822-4EA4-B93D-F58B5883093F}" srcOrd="0" destOrd="0" presId="urn:microsoft.com/office/officeart/2005/8/layout/gear1"/>
    <dgm:cxn modelId="{EFFD8B16-BC54-4E78-9E9E-B8496CB0BD8B}" type="presOf" srcId="{1C402012-A5E1-4B0B-8725-396205C28C34}" destId="{CC5577EB-DAA2-4E85-A78E-C220EEBAD7B4}" srcOrd="0" destOrd="0" presId="urn:microsoft.com/office/officeart/2005/8/layout/gear1"/>
    <dgm:cxn modelId="{F4108D29-CEA9-4AE8-A1EF-F86349C37F5E}" type="presOf" srcId="{F31E9A4D-E780-42A7-88B4-FEBBC0B68583}" destId="{02C8533B-1A55-4655-8E15-0E8A0AF717F9}" srcOrd="0" destOrd="0" presId="urn:microsoft.com/office/officeart/2005/8/layout/gear1"/>
    <dgm:cxn modelId="{7EECC780-C6F1-4CFA-BA00-27CFD811DE84}" type="presOf" srcId="{58A00F80-B272-421B-BBEE-DD3BB43A5347}" destId="{10BF2B62-C461-4FA6-B60D-5F79ED2A2BD9}" srcOrd="1" destOrd="0" presId="urn:microsoft.com/office/officeart/2005/8/layout/gear1"/>
    <dgm:cxn modelId="{5EEBF41E-BFA4-4C28-9620-60726F2DF58F}" type="presOf" srcId="{83447434-0DE2-4553-AF21-18A67E14E3EA}" destId="{7A3EE03B-0B28-441B-871D-76A3140EC25A}" srcOrd="0" destOrd="0" presId="urn:microsoft.com/office/officeart/2005/8/layout/gear1"/>
    <dgm:cxn modelId="{7332571B-8283-448B-929E-410745817372}" type="presOf" srcId="{58A00F80-B272-421B-BBEE-DD3BB43A5347}" destId="{D190D04B-20AA-4D11-9759-5C5D63562E59}" srcOrd="3" destOrd="0" presId="urn:microsoft.com/office/officeart/2005/8/layout/gear1"/>
    <dgm:cxn modelId="{5477E8B4-D112-4468-BFAE-7BD8EBF6F538}" type="presOf" srcId="{58A00F80-B272-421B-BBEE-DD3BB43A5347}" destId="{351BA432-6F72-446A-A5F1-CE87CDB306C9}" srcOrd="0" destOrd="0" presId="urn:microsoft.com/office/officeart/2005/8/layout/gear1"/>
    <dgm:cxn modelId="{3EABB02C-C713-4BF9-B32D-3F0FDD047B77}" type="presOf" srcId="{E4864C8D-2FFB-4B97-A349-3A02CD7F80A3}" destId="{14E3D89A-3E11-4710-966E-964E67362A30}" srcOrd="0" destOrd="0" presId="urn:microsoft.com/office/officeart/2005/8/layout/gear1"/>
    <dgm:cxn modelId="{C1EE1888-E350-43AB-B856-2F26BE2C2C18}" type="presOf" srcId="{F31E9A4D-E780-42A7-88B4-FEBBC0B68583}" destId="{E0F20A15-333B-45C8-9349-3B78AC627A3E}" srcOrd="2" destOrd="0" presId="urn:microsoft.com/office/officeart/2005/8/layout/gear1"/>
    <dgm:cxn modelId="{7914CBCC-7984-4F07-9BA2-8F49DCE31EC1}" srcId="{83447434-0DE2-4553-AF21-18A67E14E3EA}" destId="{F31E9A4D-E780-42A7-88B4-FEBBC0B68583}" srcOrd="0" destOrd="0" parTransId="{D0346761-2A32-4E9E-99E8-7320F505358A}" sibTransId="{5598452C-A434-4B37-BC8F-14C1BA3E5061}"/>
    <dgm:cxn modelId="{073A7E69-FA70-45F5-969F-8A4D93AC4A97}" type="presOf" srcId="{F31E9A4D-E780-42A7-88B4-FEBBC0B68583}" destId="{8EBE90BB-4506-4F62-BF6E-FE3259EA6B7C}" srcOrd="1" destOrd="0" presId="urn:microsoft.com/office/officeart/2005/8/layout/gear1"/>
    <dgm:cxn modelId="{E619D7CC-02BA-454D-B6E6-9360556D3B82}" type="presOf" srcId="{1C402012-A5E1-4B0B-8725-396205C28C34}" destId="{FBE13B97-663A-48EC-91B5-5326E4486377}" srcOrd="2" destOrd="0" presId="urn:microsoft.com/office/officeart/2005/8/layout/gear1"/>
    <dgm:cxn modelId="{5F16409A-3620-45AE-AC8A-DF1B4F00F837}" type="presOf" srcId="{58A00F80-B272-421B-BBEE-DD3BB43A5347}" destId="{A8D8E3A3-CC4D-487A-9D58-4610E68ECFCD}" srcOrd="2" destOrd="0" presId="urn:microsoft.com/office/officeart/2005/8/layout/gear1"/>
    <dgm:cxn modelId="{6FFB2B3E-C080-44E7-8A09-81C6F28AB891}" type="presParOf" srcId="{7A3EE03B-0B28-441B-871D-76A3140EC25A}" destId="{02C8533B-1A55-4655-8E15-0E8A0AF717F9}" srcOrd="0" destOrd="0" presId="urn:microsoft.com/office/officeart/2005/8/layout/gear1"/>
    <dgm:cxn modelId="{9BBC3D5D-48F6-465D-BD09-EA5CCD5A1797}" type="presParOf" srcId="{7A3EE03B-0B28-441B-871D-76A3140EC25A}" destId="{8EBE90BB-4506-4F62-BF6E-FE3259EA6B7C}" srcOrd="1" destOrd="0" presId="urn:microsoft.com/office/officeart/2005/8/layout/gear1"/>
    <dgm:cxn modelId="{ECFCADE7-2295-45DD-8464-A3DE02ED131C}" type="presParOf" srcId="{7A3EE03B-0B28-441B-871D-76A3140EC25A}" destId="{E0F20A15-333B-45C8-9349-3B78AC627A3E}" srcOrd="2" destOrd="0" presId="urn:microsoft.com/office/officeart/2005/8/layout/gear1"/>
    <dgm:cxn modelId="{486B7305-C5EC-4E5A-9412-634D64502BB6}" type="presParOf" srcId="{7A3EE03B-0B28-441B-871D-76A3140EC25A}" destId="{CC5577EB-DAA2-4E85-A78E-C220EEBAD7B4}" srcOrd="3" destOrd="0" presId="urn:microsoft.com/office/officeart/2005/8/layout/gear1"/>
    <dgm:cxn modelId="{CF5DC013-9744-4DD8-A432-21E7EF7D7205}" type="presParOf" srcId="{7A3EE03B-0B28-441B-871D-76A3140EC25A}" destId="{4C2E5A55-2FD0-42DC-8F7C-D7F231152EDF}" srcOrd="4" destOrd="0" presId="urn:microsoft.com/office/officeart/2005/8/layout/gear1"/>
    <dgm:cxn modelId="{4AFC9E70-7167-410B-A651-061B91FBB9AB}" type="presParOf" srcId="{7A3EE03B-0B28-441B-871D-76A3140EC25A}" destId="{FBE13B97-663A-48EC-91B5-5326E4486377}" srcOrd="5" destOrd="0" presId="urn:microsoft.com/office/officeart/2005/8/layout/gear1"/>
    <dgm:cxn modelId="{96C42376-FA39-4810-A404-91F8370F1118}" type="presParOf" srcId="{7A3EE03B-0B28-441B-871D-76A3140EC25A}" destId="{351BA432-6F72-446A-A5F1-CE87CDB306C9}" srcOrd="6" destOrd="0" presId="urn:microsoft.com/office/officeart/2005/8/layout/gear1"/>
    <dgm:cxn modelId="{9846882C-4C13-453D-9DAB-FA896542520E}" type="presParOf" srcId="{7A3EE03B-0B28-441B-871D-76A3140EC25A}" destId="{10BF2B62-C461-4FA6-B60D-5F79ED2A2BD9}" srcOrd="7" destOrd="0" presId="urn:microsoft.com/office/officeart/2005/8/layout/gear1"/>
    <dgm:cxn modelId="{5666E549-719E-48E3-9B95-77CFF30118DF}" type="presParOf" srcId="{7A3EE03B-0B28-441B-871D-76A3140EC25A}" destId="{A8D8E3A3-CC4D-487A-9D58-4610E68ECFCD}" srcOrd="8" destOrd="0" presId="urn:microsoft.com/office/officeart/2005/8/layout/gear1"/>
    <dgm:cxn modelId="{97FBAD34-8B22-423B-A638-003D52065E66}" type="presParOf" srcId="{7A3EE03B-0B28-441B-871D-76A3140EC25A}" destId="{D190D04B-20AA-4D11-9759-5C5D63562E59}" srcOrd="9" destOrd="0" presId="urn:microsoft.com/office/officeart/2005/8/layout/gear1"/>
    <dgm:cxn modelId="{BC6C14FB-F88B-474F-B448-404560020172}" type="presParOf" srcId="{7A3EE03B-0B28-441B-871D-76A3140EC25A}" destId="{38DD4211-0DFA-4EDE-88BD-C90F803F039B}" srcOrd="10" destOrd="0" presId="urn:microsoft.com/office/officeart/2005/8/layout/gear1"/>
    <dgm:cxn modelId="{B0E22E84-491B-42A5-AE48-666DF42A97FA}" type="presParOf" srcId="{7A3EE03B-0B28-441B-871D-76A3140EC25A}" destId="{14E3D89A-3E11-4710-966E-964E67362A30}" srcOrd="11" destOrd="0" presId="urn:microsoft.com/office/officeart/2005/8/layout/gear1"/>
    <dgm:cxn modelId="{8E4C818F-6248-4A52-8BF1-C8E4BF2A805D}" type="presParOf" srcId="{7A3EE03B-0B28-441B-871D-76A3140EC25A}" destId="{9F4059BF-5822-4EA4-B93D-F58B5883093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A823C08-0DF8-4F6E-9489-218F9255601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28CF57D6-4442-4FF0-8D36-7788315823F2}">
      <dgm:prSet/>
      <dgm:spPr/>
      <dgm:t>
        <a:bodyPr/>
        <a:lstStyle/>
        <a:p>
          <a:pPr rtl="0"/>
          <a:r>
            <a:rPr lang="de-DE" smtClean="0"/>
            <a:t>Artikel 13: 	Rechte und Pflichten von Züchtern</a:t>
          </a:r>
          <a:endParaRPr lang="de-DE"/>
        </a:p>
      </dgm:t>
    </dgm:pt>
    <dgm:pt modelId="{D583632F-64CD-4193-B8EB-A45B081A7166}" type="parTrans" cxnId="{8DA76F08-A1CC-4893-91E3-65850ABD6EA0}">
      <dgm:prSet/>
      <dgm:spPr/>
      <dgm:t>
        <a:bodyPr/>
        <a:lstStyle/>
        <a:p>
          <a:endParaRPr lang="de-DE"/>
        </a:p>
      </dgm:t>
    </dgm:pt>
    <dgm:pt modelId="{7D6A14D7-049B-453C-815C-492886B00B36}" type="sibTrans" cxnId="{8DA76F08-A1CC-4893-91E3-65850ABD6EA0}">
      <dgm:prSet/>
      <dgm:spPr/>
      <dgm:t>
        <a:bodyPr/>
        <a:lstStyle/>
        <a:p>
          <a:endParaRPr lang="de-DE"/>
        </a:p>
      </dgm:t>
    </dgm:pt>
    <dgm:pt modelId="{E4E804D7-89F5-4FE0-8C05-BD163B4C4711}">
      <dgm:prSet/>
      <dgm:spPr/>
      <dgm:t>
        <a:bodyPr/>
        <a:lstStyle/>
        <a:p>
          <a:pPr rtl="0"/>
          <a:r>
            <a:rPr lang="de-DE" dirty="0" smtClean="0"/>
            <a:t>Teilnahme am Zuchtprogramm </a:t>
          </a:r>
          <a:endParaRPr lang="de-DE" dirty="0"/>
        </a:p>
      </dgm:t>
    </dgm:pt>
    <dgm:pt modelId="{14E29AFC-9C11-4AB9-9C15-6D87FDCF363F}" type="parTrans" cxnId="{B2F2DACF-DAE5-4063-8318-A058A77E48DF}">
      <dgm:prSet/>
      <dgm:spPr/>
      <dgm:t>
        <a:bodyPr/>
        <a:lstStyle/>
        <a:p>
          <a:endParaRPr lang="de-DE"/>
        </a:p>
      </dgm:t>
    </dgm:pt>
    <dgm:pt modelId="{62020AFA-E617-4A4C-955C-DA3D3ED2EF87}" type="sibTrans" cxnId="{B2F2DACF-DAE5-4063-8318-A058A77E48DF}">
      <dgm:prSet/>
      <dgm:spPr/>
      <dgm:t>
        <a:bodyPr/>
        <a:lstStyle/>
        <a:p>
          <a:endParaRPr lang="de-DE"/>
        </a:p>
      </dgm:t>
    </dgm:pt>
    <dgm:pt modelId="{6F3D7E91-2561-4F92-8915-7146816EF442}">
      <dgm:prSet/>
      <dgm:spPr/>
      <dgm:t>
        <a:bodyPr/>
        <a:lstStyle/>
        <a:p>
          <a:pPr rtl="0"/>
          <a:r>
            <a:rPr lang="de-DE" dirty="0" smtClean="0"/>
            <a:t>Eintrag in Zuchtbücher /-register</a:t>
          </a:r>
          <a:endParaRPr lang="de-DE" dirty="0"/>
        </a:p>
      </dgm:t>
    </dgm:pt>
    <dgm:pt modelId="{CF3DE30A-7AE3-4490-91FB-2BDBF690A72D}" type="parTrans" cxnId="{B8B0C7A8-8C0D-4A99-B1FF-E76B3FEC9FE2}">
      <dgm:prSet/>
      <dgm:spPr/>
      <dgm:t>
        <a:bodyPr/>
        <a:lstStyle/>
        <a:p>
          <a:endParaRPr lang="de-DE"/>
        </a:p>
      </dgm:t>
    </dgm:pt>
    <dgm:pt modelId="{A94F6380-66D5-468B-AD90-03C1B5FAA832}" type="sibTrans" cxnId="{B8B0C7A8-8C0D-4A99-B1FF-E76B3FEC9FE2}">
      <dgm:prSet/>
      <dgm:spPr/>
      <dgm:t>
        <a:bodyPr/>
        <a:lstStyle/>
        <a:p>
          <a:endParaRPr lang="de-DE"/>
        </a:p>
      </dgm:t>
    </dgm:pt>
    <dgm:pt modelId="{888D0E01-739B-46A0-BE12-DB721B348786}">
      <dgm:prSet/>
      <dgm:spPr/>
      <dgm:t>
        <a:bodyPr/>
        <a:lstStyle/>
        <a:p>
          <a:pPr rtl="0"/>
          <a:r>
            <a:rPr lang="de-DE" dirty="0" smtClean="0"/>
            <a:t>Teilnahme Leistungsprüfung / Zuchtwertschätzung</a:t>
          </a:r>
          <a:endParaRPr lang="de-DE" dirty="0"/>
        </a:p>
      </dgm:t>
    </dgm:pt>
    <dgm:pt modelId="{1EB1F25D-6919-49A8-967B-B488F139CE8F}" type="parTrans" cxnId="{14E7FB7F-6148-4A36-839C-71C71E4B7249}">
      <dgm:prSet/>
      <dgm:spPr/>
      <dgm:t>
        <a:bodyPr/>
        <a:lstStyle/>
        <a:p>
          <a:endParaRPr lang="de-DE"/>
        </a:p>
      </dgm:t>
    </dgm:pt>
    <dgm:pt modelId="{86C93B74-5020-4D96-B8B4-1DD452557017}" type="sibTrans" cxnId="{14E7FB7F-6148-4A36-839C-71C71E4B7249}">
      <dgm:prSet/>
      <dgm:spPr/>
      <dgm:t>
        <a:bodyPr/>
        <a:lstStyle/>
        <a:p>
          <a:endParaRPr lang="de-DE"/>
        </a:p>
      </dgm:t>
    </dgm:pt>
    <dgm:pt modelId="{9064D9B4-617D-4A27-BC96-4C19AEB5A907}">
      <dgm:prSet/>
      <dgm:spPr/>
      <dgm:t>
        <a:bodyPr/>
        <a:lstStyle/>
        <a:p>
          <a:pPr rtl="0"/>
          <a:r>
            <a:rPr lang="de-DE" dirty="0" smtClean="0"/>
            <a:t>Tierzuchtbescheinigung</a:t>
          </a:r>
          <a:endParaRPr lang="de-DE" dirty="0"/>
        </a:p>
      </dgm:t>
    </dgm:pt>
    <dgm:pt modelId="{A16A1844-5666-4B34-AA40-7D4D5D174D97}" type="parTrans" cxnId="{55CC14EA-B697-4A59-B01C-0B7007D245DC}">
      <dgm:prSet/>
      <dgm:spPr/>
      <dgm:t>
        <a:bodyPr/>
        <a:lstStyle/>
        <a:p>
          <a:endParaRPr lang="de-DE"/>
        </a:p>
      </dgm:t>
    </dgm:pt>
    <dgm:pt modelId="{8CD5DFAF-C49A-42A8-9CA2-C1E84A9079AD}" type="sibTrans" cxnId="{55CC14EA-B697-4A59-B01C-0B7007D245DC}">
      <dgm:prSet/>
      <dgm:spPr/>
      <dgm:t>
        <a:bodyPr/>
        <a:lstStyle/>
        <a:p>
          <a:endParaRPr lang="de-DE"/>
        </a:p>
      </dgm:t>
    </dgm:pt>
    <dgm:pt modelId="{4BD6D080-2C80-486E-B7D6-60E0F87FEFB6}">
      <dgm:prSet/>
      <dgm:spPr/>
      <dgm:t>
        <a:bodyPr/>
        <a:lstStyle/>
        <a:p>
          <a:pPr rtl="0"/>
          <a:r>
            <a:rPr lang="de-DE" dirty="0" smtClean="0"/>
            <a:t>Zugang zu Daten und Dienstleistungen</a:t>
          </a:r>
          <a:endParaRPr lang="de-DE" dirty="0"/>
        </a:p>
      </dgm:t>
    </dgm:pt>
    <dgm:pt modelId="{A4B66AB8-E960-42D4-B0F8-B9F2B8649958}" type="parTrans" cxnId="{F031AECB-562D-438A-8072-9FA6ED068F9C}">
      <dgm:prSet/>
      <dgm:spPr/>
      <dgm:t>
        <a:bodyPr/>
        <a:lstStyle/>
        <a:p>
          <a:endParaRPr lang="de-DE"/>
        </a:p>
      </dgm:t>
    </dgm:pt>
    <dgm:pt modelId="{A8DD7262-6A3F-45C6-8F20-F706E3FC2813}" type="sibTrans" cxnId="{F031AECB-562D-438A-8072-9FA6ED068F9C}">
      <dgm:prSet/>
      <dgm:spPr/>
      <dgm:t>
        <a:bodyPr/>
        <a:lstStyle/>
        <a:p>
          <a:endParaRPr lang="de-DE"/>
        </a:p>
      </dgm:t>
    </dgm:pt>
    <dgm:pt modelId="{BAEAE880-EC3B-4262-88C0-238FD42B3F4F}">
      <dgm:prSet/>
      <dgm:spPr/>
      <dgm:t>
        <a:bodyPr/>
        <a:lstStyle/>
        <a:p>
          <a:pPr rtl="0"/>
          <a:r>
            <a:rPr lang="de-DE" dirty="0" smtClean="0"/>
            <a:t>Recht auf Mitgliedschaft</a:t>
          </a:r>
          <a:endParaRPr lang="de-DE" dirty="0"/>
        </a:p>
      </dgm:t>
    </dgm:pt>
    <dgm:pt modelId="{6CBD5227-ADEA-44D9-957A-F778FF69866E}" type="parTrans" cxnId="{522C7422-6AA8-452A-ABFA-CAD01CAFDE0B}">
      <dgm:prSet/>
      <dgm:spPr/>
      <dgm:t>
        <a:bodyPr/>
        <a:lstStyle/>
        <a:p>
          <a:endParaRPr lang="de-DE"/>
        </a:p>
      </dgm:t>
    </dgm:pt>
    <dgm:pt modelId="{C372A59F-AD49-4DE8-B70A-DEE9CC41827C}" type="sibTrans" cxnId="{522C7422-6AA8-452A-ABFA-CAD01CAFDE0B}">
      <dgm:prSet/>
      <dgm:spPr/>
      <dgm:t>
        <a:bodyPr/>
        <a:lstStyle/>
        <a:p>
          <a:endParaRPr lang="de-DE"/>
        </a:p>
      </dgm:t>
    </dgm:pt>
    <dgm:pt modelId="{14AFC0BF-C8C9-4E38-AFDB-164BAE21298A}" type="pres">
      <dgm:prSet presAssocID="{5A823C08-0DF8-4F6E-9489-218F9255601F}" presName="Name0" presStyleCnt="0">
        <dgm:presLayoutVars>
          <dgm:dir/>
          <dgm:animLvl val="lvl"/>
          <dgm:resizeHandles val="exact"/>
        </dgm:presLayoutVars>
      </dgm:prSet>
      <dgm:spPr/>
    </dgm:pt>
    <dgm:pt modelId="{36F72222-BA4A-49B4-94FB-21BF8B4AABE7}" type="pres">
      <dgm:prSet presAssocID="{28CF57D6-4442-4FF0-8D36-7788315823F2}" presName="composite" presStyleCnt="0"/>
      <dgm:spPr/>
    </dgm:pt>
    <dgm:pt modelId="{368EC57B-B0C2-4600-904D-DF82AD9CDCD7}" type="pres">
      <dgm:prSet presAssocID="{28CF57D6-4442-4FF0-8D36-7788315823F2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B7BEED5F-1AA7-4D1B-AFDB-88787E56216A}" type="pres">
      <dgm:prSet presAssocID="{28CF57D6-4442-4FF0-8D36-7788315823F2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14E7FB7F-6148-4A36-839C-71C71E4B7249}" srcId="{28CF57D6-4442-4FF0-8D36-7788315823F2}" destId="{888D0E01-739B-46A0-BE12-DB721B348786}" srcOrd="2" destOrd="0" parTransId="{1EB1F25D-6919-49A8-967B-B488F139CE8F}" sibTransId="{86C93B74-5020-4D96-B8B4-1DD452557017}"/>
    <dgm:cxn modelId="{D92D8464-63A5-445E-B874-F987E8305FD6}" type="presOf" srcId="{28CF57D6-4442-4FF0-8D36-7788315823F2}" destId="{368EC57B-B0C2-4600-904D-DF82AD9CDCD7}" srcOrd="0" destOrd="0" presId="urn:microsoft.com/office/officeart/2005/8/layout/hList1"/>
    <dgm:cxn modelId="{8DA76F08-A1CC-4893-91E3-65850ABD6EA0}" srcId="{5A823C08-0DF8-4F6E-9489-218F9255601F}" destId="{28CF57D6-4442-4FF0-8D36-7788315823F2}" srcOrd="0" destOrd="0" parTransId="{D583632F-64CD-4193-B8EB-A45B081A7166}" sibTransId="{7D6A14D7-049B-453C-815C-492886B00B36}"/>
    <dgm:cxn modelId="{F031AECB-562D-438A-8072-9FA6ED068F9C}" srcId="{28CF57D6-4442-4FF0-8D36-7788315823F2}" destId="{4BD6D080-2C80-486E-B7D6-60E0F87FEFB6}" srcOrd="4" destOrd="0" parTransId="{A4B66AB8-E960-42D4-B0F8-B9F2B8649958}" sibTransId="{A8DD7262-6A3F-45C6-8F20-F706E3FC2813}"/>
    <dgm:cxn modelId="{CBBDE5C6-BC14-4E26-B4FD-D00F8E0CD16D}" type="presOf" srcId="{9064D9B4-617D-4A27-BC96-4C19AEB5A907}" destId="{B7BEED5F-1AA7-4D1B-AFDB-88787E56216A}" srcOrd="0" destOrd="3" presId="urn:microsoft.com/office/officeart/2005/8/layout/hList1"/>
    <dgm:cxn modelId="{522C7422-6AA8-452A-ABFA-CAD01CAFDE0B}" srcId="{28CF57D6-4442-4FF0-8D36-7788315823F2}" destId="{BAEAE880-EC3B-4262-88C0-238FD42B3F4F}" srcOrd="5" destOrd="0" parTransId="{6CBD5227-ADEA-44D9-957A-F778FF69866E}" sibTransId="{C372A59F-AD49-4DE8-B70A-DEE9CC41827C}"/>
    <dgm:cxn modelId="{484BCC2D-D03F-44BB-B91B-3F4135442461}" type="presOf" srcId="{4BD6D080-2C80-486E-B7D6-60E0F87FEFB6}" destId="{B7BEED5F-1AA7-4D1B-AFDB-88787E56216A}" srcOrd="0" destOrd="4" presId="urn:microsoft.com/office/officeart/2005/8/layout/hList1"/>
    <dgm:cxn modelId="{B5016BE3-0225-46FB-8924-1C612EE8DB6E}" type="presOf" srcId="{888D0E01-739B-46A0-BE12-DB721B348786}" destId="{B7BEED5F-1AA7-4D1B-AFDB-88787E56216A}" srcOrd="0" destOrd="2" presId="urn:microsoft.com/office/officeart/2005/8/layout/hList1"/>
    <dgm:cxn modelId="{A9ED842F-2537-4FD9-8F6E-DF62E00D221E}" type="presOf" srcId="{6F3D7E91-2561-4F92-8915-7146816EF442}" destId="{B7BEED5F-1AA7-4D1B-AFDB-88787E56216A}" srcOrd="0" destOrd="1" presId="urn:microsoft.com/office/officeart/2005/8/layout/hList1"/>
    <dgm:cxn modelId="{3DCDA911-FC1A-4DE4-9D83-9E2B98770FCF}" type="presOf" srcId="{5A823C08-0DF8-4F6E-9489-218F9255601F}" destId="{14AFC0BF-C8C9-4E38-AFDB-164BAE21298A}" srcOrd="0" destOrd="0" presId="urn:microsoft.com/office/officeart/2005/8/layout/hList1"/>
    <dgm:cxn modelId="{B2F2DACF-DAE5-4063-8318-A058A77E48DF}" srcId="{28CF57D6-4442-4FF0-8D36-7788315823F2}" destId="{E4E804D7-89F5-4FE0-8C05-BD163B4C4711}" srcOrd="0" destOrd="0" parTransId="{14E29AFC-9C11-4AB9-9C15-6D87FDCF363F}" sibTransId="{62020AFA-E617-4A4C-955C-DA3D3ED2EF87}"/>
    <dgm:cxn modelId="{B8B0C7A8-8C0D-4A99-B1FF-E76B3FEC9FE2}" srcId="{28CF57D6-4442-4FF0-8D36-7788315823F2}" destId="{6F3D7E91-2561-4F92-8915-7146816EF442}" srcOrd="1" destOrd="0" parTransId="{CF3DE30A-7AE3-4490-91FB-2BDBF690A72D}" sibTransId="{A94F6380-66D5-468B-AD90-03C1B5FAA832}"/>
    <dgm:cxn modelId="{C1143F3C-16B2-4E22-8A0E-74969DA4310C}" type="presOf" srcId="{E4E804D7-89F5-4FE0-8C05-BD163B4C4711}" destId="{B7BEED5F-1AA7-4D1B-AFDB-88787E56216A}" srcOrd="0" destOrd="0" presId="urn:microsoft.com/office/officeart/2005/8/layout/hList1"/>
    <dgm:cxn modelId="{1C97B3DA-E271-42B8-9589-0E0B4C327A99}" type="presOf" srcId="{BAEAE880-EC3B-4262-88C0-238FD42B3F4F}" destId="{B7BEED5F-1AA7-4D1B-AFDB-88787E56216A}" srcOrd="0" destOrd="5" presId="urn:microsoft.com/office/officeart/2005/8/layout/hList1"/>
    <dgm:cxn modelId="{55CC14EA-B697-4A59-B01C-0B7007D245DC}" srcId="{28CF57D6-4442-4FF0-8D36-7788315823F2}" destId="{9064D9B4-617D-4A27-BC96-4C19AEB5A907}" srcOrd="3" destOrd="0" parTransId="{A16A1844-5666-4B34-AA40-7D4D5D174D97}" sibTransId="{8CD5DFAF-C49A-42A8-9CA2-C1E84A9079AD}"/>
    <dgm:cxn modelId="{F91AF1B0-9300-4B70-87FE-83F138BB9797}" type="presParOf" srcId="{14AFC0BF-C8C9-4E38-AFDB-164BAE21298A}" destId="{36F72222-BA4A-49B4-94FB-21BF8B4AABE7}" srcOrd="0" destOrd="0" presId="urn:microsoft.com/office/officeart/2005/8/layout/hList1"/>
    <dgm:cxn modelId="{108BF9E5-02CD-4F78-802F-B6689EA05613}" type="presParOf" srcId="{36F72222-BA4A-49B4-94FB-21BF8B4AABE7}" destId="{368EC57B-B0C2-4600-904D-DF82AD9CDCD7}" srcOrd="0" destOrd="0" presId="urn:microsoft.com/office/officeart/2005/8/layout/hList1"/>
    <dgm:cxn modelId="{DFF1EABC-5E81-4A58-AD5F-C8866BBD844B}" type="presParOf" srcId="{36F72222-BA4A-49B4-94FB-21BF8B4AABE7}" destId="{B7BEED5F-1AA7-4D1B-AFDB-88787E56216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2B9EC-3A4A-4BFA-A2C9-648AA9A814D5}">
      <dsp:nvSpPr>
        <dsp:cNvPr id="0" name=""/>
        <dsp:cNvSpPr/>
      </dsp:nvSpPr>
      <dsp:spPr>
        <a:xfrm>
          <a:off x="700734" y="97176"/>
          <a:ext cx="1928582" cy="669771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AB8FB7-8EEE-4AD6-9452-CCEF7511B0AD}">
      <dsp:nvSpPr>
        <dsp:cNvPr id="0" name=""/>
        <dsp:cNvSpPr/>
      </dsp:nvSpPr>
      <dsp:spPr>
        <a:xfrm>
          <a:off x="1481137" y="1737219"/>
          <a:ext cx="373756" cy="239204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916FE5-49A1-4E20-991A-1F519888F4D4}">
      <dsp:nvSpPr>
        <dsp:cNvPr id="0" name=""/>
        <dsp:cNvSpPr/>
      </dsp:nvSpPr>
      <dsp:spPr>
        <a:xfrm>
          <a:off x="203540" y="1928582"/>
          <a:ext cx="2928951" cy="448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EU-Tierzuchtverordnung</a:t>
          </a:r>
          <a:endParaRPr lang="de-DE" sz="1800" kern="1200" dirty="0"/>
        </a:p>
      </dsp:txBody>
      <dsp:txXfrm>
        <a:off x="203540" y="1928582"/>
        <a:ext cx="2928951" cy="448507"/>
      </dsp:txXfrm>
    </dsp:sp>
    <dsp:sp modelId="{B18B09DD-3543-4AD5-894D-AFCA783B688F}">
      <dsp:nvSpPr>
        <dsp:cNvPr id="0" name=""/>
        <dsp:cNvSpPr/>
      </dsp:nvSpPr>
      <dsp:spPr>
        <a:xfrm>
          <a:off x="621498" y="14950"/>
          <a:ext cx="2093035" cy="167442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39DFF5-B39F-48C4-B048-005C1B8A1DF7}">
      <dsp:nvSpPr>
        <dsp:cNvPr id="0" name=""/>
        <dsp:cNvSpPr/>
      </dsp:nvSpPr>
      <dsp:spPr>
        <a:xfrm>
          <a:off x="0" y="23746"/>
          <a:ext cx="8135381" cy="1036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Artikel 14: Rechte und Pflichten von Zuchtverbänden /-unternehmen</a:t>
          </a:r>
          <a:endParaRPr lang="de-DE" sz="2000" kern="1200" dirty="0"/>
        </a:p>
      </dsp:txBody>
      <dsp:txXfrm>
        <a:off x="0" y="23746"/>
        <a:ext cx="8135381" cy="1036800"/>
      </dsp:txXfrm>
    </dsp:sp>
    <dsp:sp modelId="{DB809EDF-4B20-40CB-BB45-141C6A2D1802}">
      <dsp:nvSpPr>
        <dsp:cNvPr id="0" name=""/>
        <dsp:cNvSpPr/>
      </dsp:nvSpPr>
      <dsp:spPr>
        <a:xfrm>
          <a:off x="0" y="1060546"/>
          <a:ext cx="8135381" cy="15811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900" kern="1200" dirty="0" smtClean="0"/>
            <a:t>Festlegung des Zuchtprogramms</a:t>
          </a:r>
          <a:endParaRPr lang="de-DE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900" kern="1200" dirty="0" smtClean="0"/>
            <a:t>Ausschluss von Züchtern, die Pflichten nicht nachkommen</a:t>
          </a:r>
          <a:endParaRPr lang="de-DE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900" kern="1200" dirty="0" smtClean="0"/>
            <a:t>Streitfälle schlichten</a:t>
          </a:r>
          <a:endParaRPr lang="de-DE" sz="1900" kern="1200" dirty="0"/>
        </a:p>
      </dsp:txBody>
      <dsp:txXfrm>
        <a:off x="0" y="1060546"/>
        <a:ext cx="8135381" cy="15811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B4FA71-44C8-408F-8087-8FF559CFD8DA}">
      <dsp:nvSpPr>
        <dsp:cNvPr id="0" name=""/>
        <dsp:cNvSpPr/>
      </dsp:nvSpPr>
      <dsp:spPr>
        <a:xfrm>
          <a:off x="2717" y="136259"/>
          <a:ext cx="2376228" cy="950491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LU" sz="1500" kern="1200" dirty="0" smtClean="0"/>
            <a:t>1. INTERBULL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LU" sz="1500" kern="1200" dirty="0" err="1" smtClean="0"/>
            <a:t>Regeln</a:t>
          </a:r>
          <a:endParaRPr lang="fr-LU" sz="1500" kern="1200" dirty="0"/>
        </a:p>
      </dsp:txBody>
      <dsp:txXfrm>
        <a:off x="2717" y="136259"/>
        <a:ext cx="2138605" cy="950491"/>
      </dsp:txXfrm>
    </dsp:sp>
    <dsp:sp modelId="{4CB8C379-E07D-42EF-9946-DCD81210C963}">
      <dsp:nvSpPr>
        <dsp:cNvPr id="0" name=""/>
        <dsp:cNvSpPr/>
      </dsp:nvSpPr>
      <dsp:spPr>
        <a:xfrm>
          <a:off x="1903700" y="136259"/>
          <a:ext cx="2376228" cy="95049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LU" sz="1500" kern="1200" dirty="0" smtClean="0"/>
            <a:t>2. ICAR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LU" sz="1500" kern="1200" dirty="0" err="1" smtClean="0"/>
            <a:t>Grundsätze</a:t>
          </a:r>
          <a:endParaRPr lang="fr-LU" sz="1500" kern="1200" dirty="0"/>
        </a:p>
      </dsp:txBody>
      <dsp:txXfrm>
        <a:off x="2378946" y="136259"/>
        <a:ext cx="1425737" cy="950491"/>
      </dsp:txXfrm>
    </dsp:sp>
    <dsp:sp modelId="{8DBF719C-D5FA-416E-86B7-B80BE7FC073C}">
      <dsp:nvSpPr>
        <dsp:cNvPr id="0" name=""/>
        <dsp:cNvSpPr/>
      </dsp:nvSpPr>
      <dsp:spPr>
        <a:xfrm>
          <a:off x="3804683" y="136259"/>
          <a:ext cx="2376228" cy="95049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LU" sz="1500" kern="1200" dirty="0" smtClean="0"/>
            <a:t>3. </a:t>
          </a:r>
          <a:r>
            <a:rPr lang="fr-LU" sz="1500" kern="1200" dirty="0" err="1" smtClean="0"/>
            <a:t>Wissenschaftlich</a:t>
          </a:r>
          <a:r>
            <a:rPr lang="fr-LU" sz="1500" kern="1200" dirty="0" smtClean="0"/>
            <a:t> </a:t>
          </a:r>
          <a:r>
            <a:rPr lang="fr-LU" sz="1500" kern="1200" dirty="0" err="1" smtClean="0"/>
            <a:t>nachvollziehbare</a:t>
          </a:r>
          <a:r>
            <a:rPr lang="fr-LU" sz="1500" kern="1200" dirty="0" smtClean="0"/>
            <a:t> </a:t>
          </a:r>
          <a:r>
            <a:rPr lang="fr-LU" sz="1500" kern="1200" dirty="0" err="1" smtClean="0"/>
            <a:t>Grundsätze</a:t>
          </a:r>
          <a:endParaRPr lang="fr-LU" sz="1500" kern="1200" dirty="0"/>
        </a:p>
      </dsp:txBody>
      <dsp:txXfrm>
        <a:off x="4279929" y="136259"/>
        <a:ext cx="1425737" cy="9504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E4AC88-DA51-4E00-BBD4-9C90F9D0D36D}">
      <dsp:nvSpPr>
        <dsp:cNvPr id="0" name=""/>
        <dsp:cNvSpPr/>
      </dsp:nvSpPr>
      <dsp:spPr>
        <a:xfrm>
          <a:off x="0" y="74505"/>
          <a:ext cx="8135381" cy="596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smtClean="0"/>
            <a:t>Neufassung des EU-Tierzuchtrechts – Zusammenfassung des zersplitterten Rechts in einen Rechtstext sowie Einfügung neuer Elemente (bspw. Kontrollen)</a:t>
          </a:r>
          <a:endParaRPr lang="de-DE" sz="1500" kern="1200"/>
        </a:p>
      </dsp:txBody>
      <dsp:txXfrm>
        <a:off x="29128" y="103633"/>
        <a:ext cx="8077125" cy="538444"/>
      </dsp:txXfrm>
    </dsp:sp>
    <dsp:sp modelId="{156B13C3-9929-446B-B4C8-8C19B56CDE59}">
      <dsp:nvSpPr>
        <dsp:cNvPr id="0" name=""/>
        <dsp:cNvSpPr/>
      </dsp:nvSpPr>
      <dsp:spPr>
        <a:xfrm>
          <a:off x="0" y="714405"/>
          <a:ext cx="8135381" cy="596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smtClean="0"/>
            <a:t>Schaffung eines einheitlichen Regelwerks für den Handel und die Einfuhr in die Union für Zuchttiere und Zuchtmaterial</a:t>
          </a:r>
          <a:endParaRPr lang="de-DE" sz="1500" kern="1200"/>
        </a:p>
      </dsp:txBody>
      <dsp:txXfrm>
        <a:off x="29128" y="743533"/>
        <a:ext cx="8077125" cy="538444"/>
      </dsp:txXfrm>
    </dsp:sp>
    <dsp:sp modelId="{3AD05C68-CDB2-45B8-9632-A49457A699E9}">
      <dsp:nvSpPr>
        <dsp:cNvPr id="0" name=""/>
        <dsp:cNvSpPr/>
      </dsp:nvSpPr>
      <dsp:spPr>
        <a:xfrm>
          <a:off x="0" y="1354305"/>
          <a:ext cx="8135381" cy="596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smtClean="0"/>
            <a:t>Verordnung → gilt in allen 27 Mitgliedstaaten, keine nationale Umsetzung</a:t>
          </a:r>
          <a:endParaRPr lang="de-DE" sz="1500" kern="1200"/>
        </a:p>
      </dsp:txBody>
      <dsp:txXfrm>
        <a:off x="29128" y="1383433"/>
        <a:ext cx="8077125" cy="538444"/>
      </dsp:txXfrm>
    </dsp:sp>
    <dsp:sp modelId="{6CB3C422-3B3F-41E0-8600-5D278E5C4CCD}">
      <dsp:nvSpPr>
        <dsp:cNvPr id="0" name=""/>
        <dsp:cNvSpPr/>
      </dsp:nvSpPr>
      <dsp:spPr>
        <a:xfrm>
          <a:off x="0" y="1994206"/>
          <a:ext cx="8135381" cy="596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smtClean="0"/>
            <a:t>Koheränte Durchführung , Förderung des freien Handels mit Zuchttieren und Zuchtmaterial</a:t>
          </a:r>
          <a:endParaRPr lang="de-DE" sz="1500" kern="1200"/>
        </a:p>
      </dsp:txBody>
      <dsp:txXfrm>
        <a:off x="29128" y="2023334"/>
        <a:ext cx="8077125" cy="5384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1E572-58DE-4C9D-90CC-09FC2F0791A6}">
      <dsp:nvSpPr>
        <dsp:cNvPr id="0" name=""/>
        <dsp:cNvSpPr/>
      </dsp:nvSpPr>
      <dsp:spPr>
        <a:xfrm>
          <a:off x="0" y="52230"/>
          <a:ext cx="8135937" cy="8248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smtClean="0"/>
            <a:t>Klarstellung: </a:t>
          </a:r>
          <a:br>
            <a:rPr lang="de-DE" sz="1500" kern="1200" dirty="0" smtClean="0"/>
          </a:br>
          <a:r>
            <a:rPr lang="de-DE" sz="1500" kern="1200" dirty="0" smtClean="0"/>
            <a:t>Zuchtverbände und Zuchtunternehmen können getrennte Zuchtprogramme für mehrere Rassen durchführen</a:t>
          </a:r>
          <a:endParaRPr lang="de-DE" sz="1500" kern="1200" dirty="0"/>
        </a:p>
      </dsp:txBody>
      <dsp:txXfrm>
        <a:off x="40266" y="92496"/>
        <a:ext cx="8055405" cy="744318"/>
      </dsp:txXfrm>
    </dsp:sp>
    <dsp:sp modelId="{C3C29FC9-A733-4EEA-88AA-FD2294207DCC}">
      <dsp:nvSpPr>
        <dsp:cNvPr id="0" name=""/>
        <dsp:cNvSpPr/>
      </dsp:nvSpPr>
      <dsp:spPr>
        <a:xfrm>
          <a:off x="0" y="920280"/>
          <a:ext cx="8135937" cy="824850"/>
        </a:xfrm>
        <a:prstGeom prst="roundRect">
          <a:avLst/>
        </a:prstGeom>
        <a:solidFill>
          <a:schemeClr val="accent3">
            <a:hueOff val="-1865916"/>
            <a:satOff val="-18674"/>
            <a:lumOff val="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smtClean="0"/>
            <a:t>Flexibilität:	</a:t>
          </a:r>
          <a:br>
            <a:rPr lang="de-DE" sz="1500" kern="1200" smtClean="0"/>
          </a:br>
          <a:r>
            <a:rPr lang="de-DE" sz="1500" kern="1200" smtClean="0"/>
            <a:t>Zuchtprogramme können in unterschiedlichen geografischen Gebieten (bspw. Mitgliedstaaten) durchgeführt werden</a:t>
          </a:r>
          <a:endParaRPr lang="de-DE" sz="1500" kern="1200" dirty="0" smtClean="0"/>
        </a:p>
      </dsp:txBody>
      <dsp:txXfrm>
        <a:off x="40266" y="960546"/>
        <a:ext cx="8055405" cy="744318"/>
      </dsp:txXfrm>
    </dsp:sp>
    <dsp:sp modelId="{5164132E-A2A8-49C7-957A-084CE15BC801}">
      <dsp:nvSpPr>
        <dsp:cNvPr id="0" name=""/>
        <dsp:cNvSpPr/>
      </dsp:nvSpPr>
      <dsp:spPr>
        <a:xfrm>
          <a:off x="0" y="1788331"/>
          <a:ext cx="8135937" cy="824850"/>
        </a:xfrm>
        <a:prstGeom prst="roundRect">
          <a:avLst/>
        </a:prstGeom>
        <a:solidFill>
          <a:schemeClr val="accent3">
            <a:hueOff val="-3731832"/>
            <a:satOff val="-37347"/>
            <a:lumOff val="74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smtClean="0"/>
            <a:t>Gegenseitige Anerkennung:	</a:t>
          </a:r>
          <a:br>
            <a:rPr lang="de-DE" sz="1500" kern="1200" dirty="0" smtClean="0"/>
          </a:br>
          <a:r>
            <a:rPr lang="de-DE" sz="1500" kern="1200" dirty="0" smtClean="0"/>
            <a:t>Zuchtverband braucht nur einmal anerkannt zu werden</a:t>
          </a:r>
          <a:endParaRPr lang="de-DE" sz="1500" kern="1200" dirty="0"/>
        </a:p>
      </dsp:txBody>
      <dsp:txXfrm>
        <a:off x="40266" y="1828597"/>
        <a:ext cx="8055405" cy="7443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89778-371D-4423-9F16-C6879EC1B465}">
      <dsp:nvSpPr>
        <dsp:cNvPr id="0" name=""/>
        <dsp:cNvSpPr/>
      </dsp:nvSpPr>
      <dsp:spPr>
        <a:xfrm>
          <a:off x="0" y="74505"/>
          <a:ext cx="8135937" cy="5967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err="1" smtClean="0"/>
            <a:t>Wer</a:t>
          </a:r>
          <a:r>
            <a:rPr lang="fr-FR" sz="1500" kern="1200" dirty="0" smtClean="0"/>
            <a:t>: </a:t>
          </a:r>
          <a:r>
            <a:rPr lang="fr-FR" sz="1500" kern="1200" dirty="0" err="1" smtClean="0"/>
            <a:t>Züchtervereinigungen</a:t>
          </a:r>
          <a:r>
            <a:rPr lang="fr-FR" sz="1500" kern="1200" dirty="0" smtClean="0"/>
            <a:t>, </a:t>
          </a:r>
          <a:r>
            <a:rPr lang="fr-FR" sz="1500" kern="1200" dirty="0" err="1" smtClean="0"/>
            <a:t>Zuchtorganisationen</a:t>
          </a:r>
          <a:r>
            <a:rPr lang="fr-FR" sz="1500" kern="1200" dirty="0" smtClean="0"/>
            <a:t>, </a:t>
          </a:r>
          <a:r>
            <a:rPr lang="fr-FR" sz="1500" kern="1200" dirty="0" err="1" smtClean="0"/>
            <a:t>öffentliche</a:t>
          </a:r>
          <a:r>
            <a:rPr lang="fr-FR" sz="1500" kern="1200" dirty="0" smtClean="0"/>
            <a:t> </a:t>
          </a:r>
          <a:r>
            <a:rPr lang="fr-FR" sz="1500" kern="1200" dirty="0" err="1" smtClean="0"/>
            <a:t>Stellen</a:t>
          </a:r>
          <a:r>
            <a:rPr lang="fr-FR" sz="1500" kern="1200" dirty="0" smtClean="0"/>
            <a:t/>
          </a:r>
          <a:br>
            <a:rPr lang="fr-FR" sz="1500" kern="1200" dirty="0" smtClean="0"/>
          </a:br>
          <a:r>
            <a:rPr lang="fr-FR" sz="1500" kern="1200" dirty="0" err="1" smtClean="0"/>
            <a:t>Wo</a:t>
          </a:r>
          <a:r>
            <a:rPr lang="fr-FR" sz="1500" kern="1200" dirty="0" smtClean="0"/>
            <a:t>: </a:t>
          </a:r>
          <a:r>
            <a:rPr lang="fr-FR" sz="1500" kern="1200" dirty="0" err="1" smtClean="0"/>
            <a:t>Zuständige</a:t>
          </a:r>
          <a:r>
            <a:rPr lang="fr-FR" sz="1500" kern="1200" dirty="0" smtClean="0"/>
            <a:t> </a:t>
          </a:r>
          <a:r>
            <a:rPr lang="fr-FR" sz="1500" kern="1200" dirty="0" err="1" smtClean="0"/>
            <a:t>Behörde</a:t>
          </a:r>
          <a:r>
            <a:rPr lang="fr-FR" sz="1500" kern="1200" dirty="0" smtClean="0"/>
            <a:t> </a:t>
          </a:r>
          <a:r>
            <a:rPr lang="fr-FR" sz="1500" kern="1200" dirty="0" err="1" smtClean="0"/>
            <a:t>im</a:t>
          </a:r>
          <a:r>
            <a:rPr lang="fr-FR" sz="1500" kern="1200" dirty="0" smtClean="0"/>
            <a:t> </a:t>
          </a:r>
          <a:r>
            <a:rPr lang="fr-FR" sz="1500" kern="1200" dirty="0" err="1" smtClean="0"/>
            <a:t>Mitgliedsstaat</a:t>
          </a:r>
          <a:r>
            <a:rPr lang="fr-FR" sz="1500" kern="1200" dirty="0" smtClean="0"/>
            <a:t>, in dem der </a:t>
          </a:r>
          <a:r>
            <a:rPr lang="fr-FR" sz="1500" kern="1200" dirty="0" err="1" smtClean="0"/>
            <a:t>Zuchtverband</a:t>
          </a:r>
          <a:r>
            <a:rPr lang="fr-FR" sz="1500" kern="1200" dirty="0" smtClean="0"/>
            <a:t> </a:t>
          </a:r>
          <a:r>
            <a:rPr lang="fr-FR" sz="1500" kern="1200" dirty="0" err="1" smtClean="0"/>
            <a:t>seinen</a:t>
          </a:r>
          <a:r>
            <a:rPr lang="fr-FR" sz="1500" kern="1200" dirty="0" smtClean="0"/>
            <a:t> </a:t>
          </a:r>
          <a:r>
            <a:rPr lang="fr-FR" sz="1500" kern="1200" dirty="0" err="1" smtClean="0"/>
            <a:t>Sitz</a:t>
          </a:r>
          <a:r>
            <a:rPr lang="fr-FR" sz="1500" kern="1200" dirty="0" smtClean="0"/>
            <a:t> </a:t>
          </a:r>
          <a:r>
            <a:rPr lang="fr-FR" sz="1500" kern="1200" dirty="0" err="1" smtClean="0"/>
            <a:t>hat</a:t>
          </a:r>
          <a:endParaRPr lang="de-DE" sz="1500" kern="1200" dirty="0"/>
        </a:p>
      </dsp:txBody>
      <dsp:txXfrm>
        <a:off x="29128" y="103633"/>
        <a:ext cx="8077681" cy="538444"/>
      </dsp:txXfrm>
    </dsp:sp>
    <dsp:sp modelId="{A2E2B8BE-2CB6-4967-8BBE-2A6260C77F29}">
      <dsp:nvSpPr>
        <dsp:cNvPr id="0" name=""/>
        <dsp:cNvSpPr/>
      </dsp:nvSpPr>
      <dsp:spPr>
        <a:xfrm>
          <a:off x="0" y="714405"/>
          <a:ext cx="8135937" cy="596700"/>
        </a:xfrm>
        <a:prstGeom prst="roundRect">
          <a:avLst/>
        </a:prstGeom>
        <a:solidFill>
          <a:schemeClr val="accent3">
            <a:hueOff val="-1243944"/>
            <a:satOff val="-12449"/>
            <a:lumOff val="24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smtClean="0"/>
            <a:t>Der Bewerber weißt nach, dass die Voraussetzungen nach Anhang I, Teil 1 vorliegen</a:t>
          </a:r>
          <a:endParaRPr lang="fr-FR" sz="1500" kern="1200" dirty="0"/>
        </a:p>
      </dsp:txBody>
      <dsp:txXfrm>
        <a:off x="29128" y="743533"/>
        <a:ext cx="8077681" cy="538444"/>
      </dsp:txXfrm>
    </dsp:sp>
    <dsp:sp modelId="{627B302E-5CA0-4FCF-BEDF-3A52D865D74E}">
      <dsp:nvSpPr>
        <dsp:cNvPr id="0" name=""/>
        <dsp:cNvSpPr/>
      </dsp:nvSpPr>
      <dsp:spPr>
        <a:xfrm>
          <a:off x="0" y="1354305"/>
          <a:ext cx="8135937" cy="596700"/>
        </a:xfrm>
        <a:prstGeom prst="roundRect">
          <a:avLst/>
        </a:prstGeom>
        <a:solidFill>
          <a:schemeClr val="accent3">
            <a:hueOff val="-2487888"/>
            <a:satOff val="-24898"/>
            <a:lumOff val="49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smtClean="0"/>
            <a:t>Der Antrag enthält zumindest einen Antrag auf Genehmigung eines Zuchtprogrammes </a:t>
          </a:r>
          <a:endParaRPr lang="fr-FR" sz="1500" kern="1200" dirty="0"/>
        </a:p>
      </dsp:txBody>
      <dsp:txXfrm>
        <a:off x="29128" y="1383433"/>
        <a:ext cx="8077681" cy="538444"/>
      </dsp:txXfrm>
    </dsp:sp>
    <dsp:sp modelId="{1A749B64-D5A7-4BD9-A1C0-13F868AD62C2}">
      <dsp:nvSpPr>
        <dsp:cNvPr id="0" name=""/>
        <dsp:cNvSpPr/>
      </dsp:nvSpPr>
      <dsp:spPr>
        <a:xfrm>
          <a:off x="0" y="1994206"/>
          <a:ext cx="8135937" cy="596700"/>
        </a:xfrm>
        <a:prstGeom prst="roundRect">
          <a:avLst/>
        </a:prstGeom>
        <a:solidFill>
          <a:schemeClr val="accent3">
            <a:hueOff val="-3731832"/>
            <a:satOff val="-37347"/>
            <a:lumOff val="74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smtClean="0"/>
            <a:t>Die Zuständige Behörde prüft Antrag und erkennt den Zuchtverband /-unternehmen an, wenn die Voraussetzungen vorliegen.</a:t>
          </a:r>
          <a:endParaRPr lang="fr-FR" sz="1500" kern="1200" dirty="0"/>
        </a:p>
      </dsp:txBody>
      <dsp:txXfrm>
        <a:off x="29128" y="2023334"/>
        <a:ext cx="8077681" cy="5384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74DF4B-C55F-4C1D-A5AF-F8C0D3D0C9F0}">
      <dsp:nvSpPr>
        <dsp:cNvPr id="0" name=""/>
        <dsp:cNvSpPr/>
      </dsp:nvSpPr>
      <dsp:spPr>
        <a:xfrm>
          <a:off x="2165138" y="1124967"/>
          <a:ext cx="2690812" cy="269081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500" kern="1200" dirty="0" smtClean="0"/>
            <a:t>Anerkennung Zuchtverband</a:t>
          </a:r>
          <a:endParaRPr lang="de-DE" sz="2500" kern="1200" dirty="0"/>
        </a:p>
      </dsp:txBody>
      <dsp:txXfrm>
        <a:off x="2559198" y="1519027"/>
        <a:ext cx="1902692" cy="1902692"/>
      </dsp:txXfrm>
    </dsp:sp>
    <dsp:sp modelId="{B529A853-7EB0-45BE-8CDE-5143D3CC848B}">
      <dsp:nvSpPr>
        <dsp:cNvPr id="0" name=""/>
        <dsp:cNvSpPr/>
      </dsp:nvSpPr>
      <dsp:spPr>
        <a:xfrm>
          <a:off x="2535472" y="44136"/>
          <a:ext cx="1956314" cy="1345406"/>
        </a:xfrm>
        <a:prstGeom prst="ellipse">
          <a:avLst/>
        </a:prstGeom>
        <a:solidFill>
          <a:schemeClr val="accent3">
            <a:alpha val="50000"/>
            <a:hueOff val="-533119"/>
            <a:satOff val="-5335"/>
            <a:lumOff val="1064"/>
            <a:alphaOff val="0"/>
          </a:schemeClr>
        </a:solidFill>
        <a:ln w="63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Rechtspersönlichkeit nach nationalem Recht</a:t>
          </a:r>
          <a:endParaRPr lang="de-DE" sz="1200" kern="1200" dirty="0"/>
        </a:p>
      </dsp:txBody>
      <dsp:txXfrm>
        <a:off x="2821968" y="241166"/>
        <a:ext cx="1383322" cy="951346"/>
      </dsp:txXfrm>
    </dsp:sp>
    <dsp:sp modelId="{1E27F7F6-4899-42AD-8CEC-1CD5EF7C5ADB}">
      <dsp:nvSpPr>
        <dsp:cNvPr id="0" name=""/>
        <dsp:cNvSpPr/>
      </dsp:nvSpPr>
      <dsp:spPr>
        <a:xfrm>
          <a:off x="4087401" y="847826"/>
          <a:ext cx="1956314" cy="1345406"/>
        </a:xfrm>
        <a:prstGeom prst="ellipse">
          <a:avLst/>
        </a:prstGeom>
        <a:solidFill>
          <a:schemeClr val="accent3">
            <a:alpha val="50000"/>
            <a:hueOff val="-1066238"/>
            <a:satOff val="-10671"/>
            <a:lumOff val="2129"/>
            <a:alphaOff val="0"/>
          </a:schemeClr>
        </a:solidFill>
        <a:ln w="63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Ausreichendes und qualifiziertes Personal</a:t>
          </a:r>
          <a:endParaRPr lang="de-DE" sz="1200" kern="1200" dirty="0"/>
        </a:p>
      </dsp:txBody>
      <dsp:txXfrm>
        <a:off x="4373897" y="1044856"/>
        <a:ext cx="1383322" cy="951346"/>
      </dsp:txXfrm>
    </dsp:sp>
    <dsp:sp modelId="{9216A3FB-0495-4B9F-BE47-D3430B15E384}">
      <dsp:nvSpPr>
        <dsp:cNvPr id="0" name=""/>
        <dsp:cNvSpPr/>
      </dsp:nvSpPr>
      <dsp:spPr>
        <a:xfrm>
          <a:off x="4375434" y="2193239"/>
          <a:ext cx="1956314" cy="1345406"/>
        </a:xfrm>
        <a:prstGeom prst="ellipse">
          <a:avLst/>
        </a:prstGeom>
        <a:solidFill>
          <a:schemeClr val="accent3">
            <a:alpha val="50000"/>
            <a:hueOff val="-1599357"/>
            <a:satOff val="-16006"/>
            <a:lumOff val="3193"/>
            <a:alphaOff val="0"/>
          </a:schemeClr>
        </a:solidFill>
        <a:ln w="63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Entsprechende Räumlichkeiten und Ausstattung</a:t>
          </a:r>
          <a:endParaRPr lang="de-DE" sz="1200" kern="1200" dirty="0"/>
        </a:p>
      </dsp:txBody>
      <dsp:txXfrm>
        <a:off x="4661930" y="2390269"/>
        <a:ext cx="1383322" cy="951346"/>
      </dsp:txXfrm>
    </dsp:sp>
    <dsp:sp modelId="{2E5C4499-3FDA-4DCD-8FDB-3160277541FA}">
      <dsp:nvSpPr>
        <dsp:cNvPr id="0" name=""/>
        <dsp:cNvSpPr/>
      </dsp:nvSpPr>
      <dsp:spPr>
        <a:xfrm>
          <a:off x="3511333" y="3363663"/>
          <a:ext cx="1907436" cy="1345406"/>
        </a:xfrm>
        <a:prstGeom prst="ellipse">
          <a:avLst/>
        </a:prstGeom>
        <a:solidFill>
          <a:schemeClr val="accent3">
            <a:alpha val="50000"/>
            <a:hueOff val="-2132476"/>
            <a:satOff val="-21341"/>
            <a:lumOff val="4257"/>
            <a:alphaOff val="0"/>
          </a:schemeClr>
        </a:solidFill>
        <a:ln w="63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Erfassung von Abstammungsdaten und Kontrolle</a:t>
          </a:r>
          <a:endParaRPr lang="de-DE" sz="1200" kern="1200" dirty="0"/>
        </a:p>
      </dsp:txBody>
      <dsp:txXfrm>
        <a:off x="3790671" y="3560693"/>
        <a:ext cx="1348760" cy="951346"/>
      </dsp:txXfrm>
    </dsp:sp>
    <dsp:sp modelId="{0FFF35F8-0CF1-4892-8094-2802D26A2D4D}">
      <dsp:nvSpPr>
        <dsp:cNvPr id="0" name=""/>
        <dsp:cNvSpPr/>
      </dsp:nvSpPr>
      <dsp:spPr>
        <a:xfrm>
          <a:off x="1524937" y="3363666"/>
          <a:ext cx="1956314" cy="1345406"/>
        </a:xfrm>
        <a:prstGeom prst="ellipse">
          <a:avLst/>
        </a:prstGeom>
        <a:solidFill>
          <a:schemeClr val="accent3">
            <a:alpha val="50000"/>
            <a:hueOff val="-2665594"/>
            <a:satOff val="-26676"/>
            <a:lumOff val="5321"/>
            <a:alphaOff val="0"/>
          </a:schemeClr>
        </a:solidFill>
        <a:ln w="63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Ausreichende Zuchtpopulation</a:t>
          </a:r>
          <a:endParaRPr lang="de-DE" sz="1200" kern="1200" dirty="0"/>
        </a:p>
      </dsp:txBody>
      <dsp:txXfrm>
        <a:off x="1811433" y="3560696"/>
        <a:ext cx="1383322" cy="951346"/>
      </dsp:txXfrm>
    </dsp:sp>
    <dsp:sp modelId="{8398DEB5-03D8-433E-9983-0D93E58524B3}">
      <dsp:nvSpPr>
        <dsp:cNvPr id="0" name=""/>
        <dsp:cNvSpPr/>
      </dsp:nvSpPr>
      <dsp:spPr>
        <a:xfrm>
          <a:off x="631024" y="2174190"/>
          <a:ext cx="1956314" cy="1345406"/>
        </a:xfrm>
        <a:prstGeom prst="ellipse">
          <a:avLst/>
        </a:prstGeom>
        <a:solidFill>
          <a:schemeClr val="accent3">
            <a:alpha val="50000"/>
            <a:hueOff val="-3198713"/>
            <a:satOff val="-32012"/>
            <a:lumOff val="6386"/>
            <a:alphaOff val="0"/>
          </a:schemeClr>
        </a:solidFill>
        <a:ln w="63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Satzung, die Streitfälle,  Gleichberechtigung sowie Rechte und Pflichten der Züchter regelt</a:t>
          </a:r>
          <a:endParaRPr lang="de-DE" sz="1200" kern="1200" dirty="0"/>
        </a:p>
      </dsp:txBody>
      <dsp:txXfrm>
        <a:off x="917520" y="2371220"/>
        <a:ext cx="1383322" cy="951346"/>
      </dsp:txXfrm>
    </dsp:sp>
    <dsp:sp modelId="{1913A092-DF45-42B8-B239-B4A9059150FE}">
      <dsp:nvSpPr>
        <dsp:cNvPr id="0" name=""/>
        <dsp:cNvSpPr/>
      </dsp:nvSpPr>
      <dsp:spPr>
        <a:xfrm>
          <a:off x="1038193" y="886835"/>
          <a:ext cx="1956314" cy="1345406"/>
        </a:xfrm>
        <a:prstGeom prst="ellipse">
          <a:avLst/>
        </a:prstGeom>
        <a:solidFill>
          <a:schemeClr val="accent3">
            <a:alpha val="50000"/>
            <a:hueOff val="-3731832"/>
            <a:satOff val="-37347"/>
            <a:lumOff val="7450"/>
            <a:alphaOff val="0"/>
          </a:schemeClr>
        </a:solidFill>
        <a:ln w="63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Kapazitäten für Datenmanagement</a:t>
          </a:r>
          <a:endParaRPr lang="de-DE" sz="1200" kern="1200" dirty="0"/>
        </a:p>
      </dsp:txBody>
      <dsp:txXfrm>
        <a:off x="1324689" y="1083865"/>
        <a:ext cx="1383322" cy="9513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74DF4B-C55F-4C1D-A5AF-F8C0D3D0C9F0}">
      <dsp:nvSpPr>
        <dsp:cNvPr id="0" name=""/>
        <dsp:cNvSpPr/>
      </dsp:nvSpPr>
      <dsp:spPr>
        <a:xfrm>
          <a:off x="1972415" y="1061427"/>
          <a:ext cx="2644258" cy="264425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700" kern="1200" dirty="0" smtClean="0"/>
            <a:t>Kriterien, bspw.</a:t>
          </a:r>
          <a:endParaRPr lang="de-DE" sz="3700" kern="1200" dirty="0"/>
        </a:p>
      </dsp:txBody>
      <dsp:txXfrm>
        <a:off x="2359658" y="1448670"/>
        <a:ext cx="1869772" cy="1869772"/>
      </dsp:txXfrm>
    </dsp:sp>
    <dsp:sp modelId="{B529A853-7EB0-45BE-8CDE-5143D3CC848B}">
      <dsp:nvSpPr>
        <dsp:cNvPr id="0" name=""/>
        <dsp:cNvSpPr/>
      </dsp:nvSpPr>
      <dsp:spPr>
        <a:xfrm>
          <a:off x="2335961" y="267"/>
          <a:ext cx="1922468" cy="1322129"/>
        </a:xfrm>
        <a:prstGeom prst="ellipse">
          <a:avLst/>
        </a:prstGeom>
        <a:solidFill>
          <a:schemeClr val="accent3">
            <a:alpha val="50000"/>
            <a:hueOff val="-466479"/>
            <a:satOff val="-4668"/>
            <a:lumOff val="931"/>
            <a:alphaOff val="0"/>
          </a:schemeClr>
        </a:solidFill>
        <a:ln w="63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Definition Ziel des Zuchtprogramms</a:t>
          </a:r>
          <a:endParaRPr lang="de-DE" sz="1200" kern="1200" dirty="0"/>
        </a:p>
      </dsp:txBody>
      <dsp:txXfrm>
        <a:off x="2617500" y="193888"/>
        <a:ext cx="1359390" cy="934887"/>
      </dsp:txXfrm>
    </dsp:sp>
    <dsp:sp modelId="{1E27F7F6-4899-42AD-8CEC-1CD5EF7C5ADB}">
      <dsp:nvSpPr>
        <dsp:cNvPr id="0" name=""/>
        <dsp:cNvSpPr/>
      </dsp:nvSpPr>
      <dsp:spPr>
        <a:xfrm>
          <a:off x="3729198" y="602554"/>
          <a:ext cx="1922468" cy="1322129"/>
        </a:xfrm>
        <a:prstGeom prst="ellipse">
          <a:avLst/>
        </a:prstGeom>
        <a:solidFill>
          <a:schemeClr val="accent3">
            <a:alpha val="50000"/>
            <a:hueOff val="-932958"/>
            <a:satOff val="-9337"/>
            <a:lumOff val="1863"/>
            <a:alphaOff val="0"/>
          </a:schemeClr>
        </a:solidFill>
        <a:ln w="63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Name der Rasse, Eigenschaften, Hauptmerkmale</a:t>
          </a:r>
          <a:endParaRPr lang="de-DE" sz="1200" kern="1200" dirty="0"/>
        </a:p>
      </dsp:txBody>
      <dsp:txXfrm>
        <a:off x="4010737" y="796175"/>
        <a:ext cx="1359390" cy="934887"/>
      </dsp:txXfrm>
    </dsp:sp>
    <dsp:sp modelId="{9216A3FB-0495-4B9F-BE47-D3430B15E384}">
      <dsp:nvSpPr>
        <dsp:cNvPr id="0" name=""/>
        <dsp:cNvSpPr/>
      </dsp:nvSpPr>
      <dsp:spPr>
        <a:xfrm>
          <a:off x="4184552" y="1701467"/>
          <a:ext cx="1922468" cy="1322129"/>
        </a:xfrm>
        <a:prstGeom prst="ellipse">
          <a:avLst/>
        </a:prstGeom>
        <a:solidFill>
          <a:schemeClr val="accent3">
            <a:alpha val="50000"/>
            <a:hueOff val="-1399437"/>
            <a:satOff val="-14005"/>
            <a:lumOff val="2794"/>
            <a:alphaOff val="0"/>
          </a:schemeClr>
        </a:solidFill>
        <a:ln w="63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Selektions- und Zuchtziele, Beurteilungskriterien</a:t>
          </a:r>
          <a:endParaRPr lang="de-DE" sz="1200" kern="1200" dirty="0"/>
        </a:p>
      </dsp:txBody>
      <dsp:txXfrm>
        <a:off x="4466091" y="1895088"/>
        <a:ext cx="1359390" cy="934887"/>
      </dsp:txXfrm>
    </dsp:sp>
    <dsp:sp modelId="{2E5C4499-3FDA-4DCD-8FDB-3160277541FA}">
      <dsp:nvSpPr>
        <dsp:cNvPr id="0" name=""/>
        <dsp:cNvSpPr/>
      </dsp:nvSpPr>
      <dsp:spPr>
        <a:xfrm>
          <a:off x="3735982" y="2881668"/>
          <a:ext cx="1874435" cy="1322129"/>
        </a:xfrm>
        <a:prstGeom prst="ellipse">
          <a:avLst/>
        </a:prstGeom>
        <a:solidFill>
          <a:schemeClr val="accent3">
            <a:alpha val="50000"/>
            <a:hueOff val="-1865916"/>
            <a:satOff val="-18674"/>
            <a:lumOff val="3725"/>
            <a:alphaOff val="0"/>
          </a:schemeClr>
        </a:solidFill>
        <a:ln w="63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Information zur Identifikation der Zuchttiere</a:t>
          </a:r>
          <a:endParaRPr lang="de-DE" sz="1200" kern="1200" dirty="0"/>
        </a:p>
      </dsp:txBody>
      <dsp:txXfrm>
        <a:off x="4010487" y="3075289"/>
        <a:ext cx="1325425" cy="934887"/>
      </dsp:txXfrm>
    </dsp:sp>
    <dsp:sp modelId="{0FFF35F8-0CF1-4892-8094-2802D26A2D4D}">
      <dsp:nvSpPr>
        <dsp:cNvPr id="0" name=""/>
        <dsp:cNvSpPr/>
      </dsp:nvSpPr>
      <dsp:spPr>
        <a:xfrm>
          <a:off x="2319470" y="3444984"/>
          <a:ext cx="1922468" cy="1322129"/>
        </a:xfrm>
        <a:prstGeom prst="ellipse">
          <a:avLst/>
        </a:prstGeom>
        <a:solidFill>
          <a:schemeClr val="accent3">
            <a:alpha val="50000"/>
            <a:hueOff val="-2332395"/>
            <a:satOff val="-23342"/>
            <a:lumOff val="4656"/>
            <a:alphaOff val="0"/>
          </a:schemeClr>
        </a:solidFill>
        <a:ln w="63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Informationen zur Leistungsprüfung und Zuchtwertschätzung (auch genomisch)</a:t>
          </a:r>
          <a:endParaRPr lang="de-DE" sz="1200" kern="1200" dirty="0"/>
        </a:p>
      </dsp:txBody>
      <dsp:txXfrm>
        <a:off x="2601009" y="3638605"/>
        <a:ext cx="1359390" cy="934887"/>
      </dsp:txXfrm>
    </dsp:sp>
    <dsp:sp modelId="{8398DEB5-03D8-433E-9983-0D93E58524B3}">
      <dsp:nvSpPr>
        <dsp:cNvPr id="0" name=""/>
        <dsp:cNvSpPr/>
      </dsp:nvSpPr>
      <dsp:spPr>
        <a:xfrm>
          <a:off x="953599" y="3034125"/>
          <a:ext cx="1922468" cy="1322129"/>
        </a:xfrm>
        <a:prstGeom prst="ellipse">
          <a:avLst/>
        </a:prstGeom>
        <a:solidFill>
          <a:schemeClr val="accent3">
            <a:alpha val="50000"/>
            <a:hueOff val="-2798874"/>
            <a:satOff val="-28010"/>
            <a:lumOff val="5588"/>
            <a:alphaOff val="0"/>
          </a:schemeClr>
        </a:solidFill>
        <a:ln w="63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Aufteilung des Zuchtbuches und Kriterien zur Eintragung in Klassen</a:t>
          </a:r>
          <a:endParaRPr lang="de-DE" sz="1200" kern="1200" dirty="0"/>
        </a:p>
      </dsp:txBody>
      <dsp:txXfrm>
        <a:off x="1235138" y="3227746"/>
        <a:ext cx="1359390" cy="934887"/>
      </dsp:txXfrm>
    </dsp:sp>
    <dsp:sp modelId="{1913A092-DF45-42B8-B239-B4A9059150FE}">
      <dsp:nvSpPr>
        <dsp:cNvPr id="0" name=""/>
        <dsp:cNvSpPr/>
      </dsp:nvSpPr>
      <dsp:spPr>
        <a:xfrm>
          <a:off x="309769" y="1853840"/>
          <a:ext cx="1922468" cy="1322129"/>
        </a:xfrm>
        <a:prstGeom prst="ellipse">
          <a:avLst/>
        </a:prstGeom>
        <a:solidFill>
          <a:schemeClr val="accent3">
            <a:alpha val="50000"/>
            <a:hueOff val="-3265353"/>
            <a:satOff val="-32679"/>
            <a:lumOff val="6519"/>
            <a:alphaOff val="0"/>
          </a:schemeClr>
        </a:solidFill>
        <a:ln w="63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Ggf. Angabe Dritter Stellen und deren Aufgaben</a:t>
          </a:r>
          <a:endParaRPr lang="de-DE" sz="1200" kern="1200" dirty="0"/>
        </a:p>
      </dsp:txBody>
      <dsp:txXfrm>
        <a:off x="591308" y="2047461"/>
        <a:ext cx="1359390" cy="934887"/>
      </dsp:txXfrm>
    </dsp:sp>
    <dsp:sp modelId="{710E72C4-EF6F-4F71-802A-473C95751367}">
      <dsp:nvSpPr>
        <dsp:cNvPr id="0" name=""/>
        <dsp:cNvSpPr/>
      </dsp:nvSpPr>
      <dsp:spPr>
        <a:xfrm>
          <a:off x="879313" y="648068"/>
          <a:ext cx="1963123" cy="1322129"/>
        </a:xfrm>
        <a:prstGeom prst="ellipse">
          <a:avLst/>
        </a:prstGeom>
        <a:solidFill>
          <a:schemeClr val="accent3">
            <a:alpha val="50000"/>
            <a:hueOff val="-3731832"/>
            <a:satOff val="-37347"/>
            <a:lumOff val="7450"/>
            <a:alphaOff val="0"/>
          </a:schemeClr>
        </a:solidFill>
        <a:ln w="63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Geografisches Gebiet des Zuchtprogramms</a:t>
          </a:r>
          <a:endParaRPr lang="de-DE" sz="1200" kern="1200" dirty="0"/>
        </a:p>
      </dsp:txBody>
      <dsp:txXfrm>
        <a:off x="1166806" y="841689"/>
        <a:ext cx="1388137" cy="9348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C8533B-1A55-4655-8E15-0E8A0AF717F9}">
      <dsp:nvSpPr>
        <dsp:cNvPr id="0" name=""/>
        <dsp:cNvSpPr/>
      </dsp:nvSpPr>
      <dsp:spPr>
        <a:xfrm>
          <a:off x="2290447" y="1664079"/>
          <a:ext cx="2033875" cy="2033875"/>
        </a:xfrm>
        <a:prstGeom prst="gear9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err="1" smtClean="0">
              <a:solidFill>
                <a:schemeClr val="bg1">
                  <a:lumMod val="50000"/>
                </a:schemeClr>
              </a:solidFill>
            </a:rPr>
            <a:t>Zucht-verband</a:t>
          </a:r>
          <a:endParaRPr lang="fr-FR" sz="2000" b="1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699346" y="2140505"/>
        <a:ext cx="1216077" cy="1045453"/>
      </dsp:txXfrm>
    </dsp:sp>
    <dsp:sp modelId="{CC5577EB-DAA2-4E85-A78E-C220EEBAD7B4}">
      <dsp:nvSpPr>
        <dsp:cNvPr id="0" name=""/>
        <dsp:cNvSpPr/>
      </dsp:nvSpPr>
      <dsp:spPr>
        <a:xfrm>
          <a:off x="1107102" y="1183345"/>
          <a:ext cx="1479181" cy="1479181"/>
        </a:xfrm>
        <a:prstGeom prst="gear6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AI-Station</a:t>
          </a:r>
          <a:endParaRPr lang="fr-FR" sz="1200" kern="1200" dirty="0"/>
        </a:p>
      </dsp:txBody>
      <dsp:txXfrm>
        <a:off x="1479490" y="1557984"/>
        <a:ext cx="734405" cy="729903"/>
      </dsp:txXfrm>
    </dsp:sp>
    <dsp:sp modelId="{351BA432-6F72-446A-A5F1-CE87CDB306C9}">
      <dsp:nvSpPr>
        <dsp:cNvPr id="0" name=""/>
        <dsp:cNvSpPr/>
      </dsp:nvSpPr>
      <dsp:spPr>
        <a:xfrm rot="20700000">
          <a:off x="1935595" y="162860"/>
          <a:ext cx="1449296" cy="1449296"/>
        </a:xfrm>
        <a:prstGeom prst="gear6">
          <a:avLst/>
        </a:prstGeom>
        <a:solidFill>
          <a:schemeClr val="accent3">
            <a:hueOff val="-3731832"/>
            <a:satOff val="-37347"/>
            <a:lumOff val="74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err="1" smtClean="0"/>
            <a:t>Teststation</a:t>
          </a:r>
          <a:endParaRPr lang="fr-FR" sz="1300" kern="1200" dirty="0"/>
        </a:p>
      </dsp:txBody>
      <dsp:txXfrm rot="-20700000">
        <a:off x="2253468" y="480734"/>
        <a:ext cx="813550" cy="813550"/>
      </dsp:txXfrm>
    </dsp:sp>
    <dsp:sp modelId="{38DD4211-0DFA-4EDE-88BD-C90F803F039B}">
      <dsp:nvSpPr>
        <dsp:cNvPr id="0" name=""/>
        <dsp:cNvSpPr/>
      </dsp:nvSpPr>
      <dsp:spPr>
        <a:xfrm>
          <a:off x="2128685" y="1360214"/>
          <a:ext cx="2603360" cy="2603360"/>
        </a:xfrm>
        <a:prstGeom prst="circularArrow">
          <a:avLst>
            <a:gd name="adj1" fmla="val 4687"/>
            <a:gd name="adj2" fmla="val 299029"/>
            <a:gd name="adj3" fmla="val 2503178"/>
            <a:gd name="adj4" fmla="val 15889544"/>
            <a:gd name="adj5" fmla="val 5469"/>
          </a:avLst>
        </a:prstGeom>
        <a:solidFill>
          <a:srgbClr val="FFCC6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E3D89A-3E11-4710-966E-964E67362A30}">
      <dsp:nvSpPr>
        <dsp:cNvPr id="0" name=""/>
        <dsp:cNvSpPr/>
      </dsp:nvSpPr>
      <dsp:spPr>
        <a:xfrm>
          <a:off x="845141" y="858188"/>
          <a:ext cx="1891503" cy="189150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4059BF-5822-4EA4-B93D-F58B5883093F}">
      <dsp:nvSpPr>
        <dsp:cNvPr id="0" name=""/>
        <dsp:cNvSpPr/>
      </dsp:nvSpPr>
      <dsp:spPr>
        <a:xfrm>
          <a:off x="1600357" y="-152459"/>
          <a:ext cx="2039422" cy="203942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3">
            <a:hueOff val="-3731832"/>
            <a:satOff val="-37347"/>
            <a:lumOff val="745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C8533B-1A55-4655-8E15-0E8A0AF717F9}">
      <dsp:nvSpPr>
        <dsp:cNvPr id="0" name=""/>
        <dsp:cNvSpPr/>
      </dsp:nvSpPr>
      <dsp:spPr>
        <a:xfrm>
          <a:off x="2290447" y="1664079"/>
          <a:ext cx="2033875" cy="2033875"/>
        </a:xfrm>
        <a:prstGeom prst="gear9">
          <a:avLst/>
        </a:prstGeom>
        <a:solidFill>
          <a:srgbClr val="88B68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err="1" smtClean="0"/>
            <a:t>Rechen-zentrum</a:t>
          </a:r>
          <a:r>
            <a:rPr lang="fr-FR" sz="2000" kern="1200" dirty="0" smtClean="0"/>
            <a:t> </a:t>
          </a:r>
          <a:r>
            <a:rPr lang="fr-FR" sz="2000" kern="1200" dirty="0" err="1" smtClean="0"/>
            <a:t>Zuchtwertschätzung</a:t>
          </a:r>
          <a:endParaRPr lang="fr-FR" sz="2000" kern="1200" dirty="0"/>
        </a:p>
      </dsp:txBody>
      <dsp:txXfrm>
        <a:off x="2699346" y="2140505"/>
        <a:ext cx="1216077" cy="1045453"/>
      </dsp:txXfrm>
    </dsp:sp>
    <dsp:sp modelId="{CC5577EB-DAA2-4E85-A78E-C220EEBAD7B4}">
      <dsp:nvSpPr>
        <dsp:cNvPr id="0" name=""/>
        <dsp:cNvSpPr/>
      </dsp:nvSpPr>
      <dsp:spPr>
        <a:xfrm>
          <a:off x="1107102" y="1183345"/>
          <a:ext cx="1479181" cy="1479181"/>
        </a:xfrm>
        <a:prstGeom prst="gear6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>
              <a:solidFill>
                <a:schemeClr val="bg1"/>
              </a:solidFill>
            </a:rPr>
            <a:t>Milchlabor</a:t>
          </a:r>
          <a:endParaRPr lang="fr-FR" sz="1200" kern="1200" dirty="0">
            <a:solidFill>
              <a:schemeClr val="bg1"/>
            </a:solidFill>
          </a:endParaRPr>
        </a:p>
      </dsp:txBody>
      <dsp:txXfrm>
        <a:off x="1479490" y="1557984"/>
        <a:ext cx="734405" cy="729903"/>
      </dsp:txXfrm>
    </dsp:sp>
    <dsp:sp modelId="{351BA432-6F72-446A-A5F1-CE87CDB306C9}">
      <dsp:nvSpPr>
        <dsp:cNvPr id="0" name=""/>
        <dsp:cNvSpPr/>
      </dsp:nvSpPr>
      <dsp:spPr>
        <a:xfrm rot="20700000">
          <a:off x="1935595" y="162860"/>
          <a:ext cx="1449296" cy="1449296"/>
        </a:xfrm>
        <a:prstGeom prst="gear6">
          <a:avLst/>
        </a:prstGeom>
        <a:solidFill>
          <a:srgbClr val="B3C97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000" kern="1200" dirty="0" err="1" smtClean="0"/>
            <a:t>Genomiklabor</a:t>
          </a:r>
          <a:endParaRPr lang="fr-FR" sz="1000" kern="1200" dirty="0"/>
        </a:p>
      </dsp:txBody>
      <dsp:txXfrm rot="-20700000">
        <a:off x="2253468" y="480734"/>
        <a:ext cx="813550" cy="813550"/>
      </dsp:txXfrm>
    </dsp:sp>
    <dsp:sp modelId="{38DD4211-0DFA-4EDE-88BD-C90F803F039B}">
      <dsp:nvSpPr>
        <dsp:cNvPr id="0" name=""/>
        <dsp:cNvSpPr/>
      </dsp:nvSpPr>
      <dsp:spPr>
        <a:xfrm>
          <a:off x="2128685" y="1360214"/>
          <a:ext cx="2603360" cy="2603360"/>
        </a:xfrm>
        <a:prstGeom prst="circularArrow">
          <a:avLst>
            <a:gd name="adj1" fmla="val 4687"/>
            <a:gd name="adj2" fmla="val 299029"/>
            <a:gd name="adj3" fmla="val 2503178"/>
            <a:gd name="adj4" fmla="val 15889544"/>
            <a:gd name="adj5" fmla="val 5469"/>
          </a:avLst>
        </a:prstGeom>
        <a:solidFill>
          <a:srgbClr val="88B68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E3D89A-3E11-4710-966E-964E67362A30}">
      <dsp:nvSpPr>
        <dsp:cNvPr id="0" name=""/>
        <dsp:cNvSpPr/>
      </dsp:nvSpPr>
      <dsp:spPr>
        <a:xfrm>
          <a:off x="845141" y="858188"/>
          <a:ext cx="1891503" cy="189150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4059BF-5822-4EA4-B93D-F58B5883093F}">
      <dsp:nvSpPr>
        <dsp:cNvPr id="0" name=""/>
        <dsp:cNvSpPr/>
      </dsp:nvSpPr>
      <dsp:spPr>
        <a:xfrm>
          <a:off x="1600357" y="-152459"/>
          <a:ext cx="2039422" cy="203942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B3C97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EC57B-B0C2-4600-904D-DF82AD9CDCD7}">
      <dsp:nvSpPr>
        <dsp:cNvPr id="0" name=""/>
        <dsp:cNvSpPr/>
      </dsp:nvSpPr>
      <dsp:spPr>
        <a:xfrm>
          <a:off x="0" y="16006"/>
          <a:ext cx="8135381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smtClean="0"/>
            <a:t>Artikel 13: 	Rechte und Pflichten von Züchtern</a:t>
          </a:r>
          <a:endParaRPr lang="de-DE" sz="1900" kern="1200"/>
        </a:p>
      </dsp:txBody>
      <dsp:txXfrm>
        <a:off x="0" y="16006"/>
        <a:ext cx="8135381" cy="547200"/>
      </dsp:txXfrm>
    </dsp:sp>
    <dsp:sp modelId="{B7BEED5F-1AA7-4D1B-AFDB-88787E56216A}">
      <dsp:nvSpPr>
        <dsp:cNvPr id="0" name=""/>
        <dsp:cNvSpPr/>
      </dsp:nvSpPr>
      <dsp:spPr>
        <a:xfrm>
          <a:off x="0" y="563206"/>
          <a:ext cx="8135381" cy="20861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900" kern="1200" dirty="0" smtClean="0"/>
            <a:t>Teilnahme am Zuchtprogramm </a:t>
          </a:r>
          <a:endParaRPr lang="de-DE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900" kern="1200" dirty="0" smtClean="0"/>
            <a:t>Eintrag in Zuchtbücher /-register</a:t>
          </a:r>
          <a:endParaRPr lang="de-DE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900" kern="1200" dirty="0" smtClean="0"/>
            <a:t>Teilnahme Leistungsprüfung / Zuchtwertschätzung</a:t>
          </a:r>
          <a:endParaRPr lang="de-DE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900" kern="1200" dirty="0" smtClean="0"/>
            <a:t>Tierzuchtbescheinigung</a:t>
          </a:r>
          <a:endParaRPr lang="de-DE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900" kern="1200" dirty="0" smtClean="0"/>
            <a:t>Zugang zu Daten und Dienstleistungen</a:t>
          </a:r>
          <a:endParaRPr lang="de-DE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900" kern="1200" dirty="0" smtClean="0"/>
            <a:t>Recht auf Mitgliedschaft</a:t>
          </a:r>
          <a:endParaRPr lang="de-DE" sz="1900" kern="1200" dirty="0"/>
        </a:p>
      </dsp:txBody>
      <dsp:txXfrm>
        <a:off x="0" y="563206"/>
        <a:ext cx="8135381" cy="2086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AB78E-8AA5-408A-ACE1-A0C29651DE35}" type="datetimeFigureOut">
              <a:rPr lang="de-DE" smtClean="0"/>
              <a:t>01.08.2023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52FF7-1CA1-4092-9374-FB4149A282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049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rgbClr val="0047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1">
            <a:extLst>
              <a:ext uri="{FF2B5EF4-FFF2-40B4-BE49-F238E27FC236}">
                <a16:creationId xmlns:a16="http://schemas.microsoft.com/office/drawing/2014/main" id="{DBA3D50E-8EE7-4D3A-897C-3B683333F2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204788" y="145256"/>
            <a:ext cx="8729663" cy="1388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endParaRPr lang="de-DE" sz="1350" b="0" i="0" dirty="0">
              <a:solidFill>
                <a:srgbClr val="A5A5A5"/>
              </a:solidFill>
              <a:latin typeface="BundesSans Office" panose="020B0002030500000203" pitchFamily="34" charset="0"/>
              <a:ea typeface="ＭＳ Ｐゴシック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08062" y="1681200"/>
            <a:ext cx="7631937" cy="1215000"/>
          </a:xfrm>
        </p:spPr>
        <p:txBody>
          <a:bodyPr anchor="b" anchorCtr="0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08062" y="3038400"/>
            <a:ext cx="7631938" cy="1081522"/>
          </a:xfrm>
        </p:spPr>
        <p:txBody>
          <a:bodyPr lIns="0"/>
          <a:lstStyle>
            <a:lvl1pPr marL="0" indent="0" algn="l">
              <a:lnSpc>
                <a:spcPts val="1800"/>
              </a:lnSpc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10" name="Grafik 9" descr="Logo Bundesministerium für Ernährung und Landwirtschaft" title="Logo BMEL">
            <a:extLst>
              <a:ext uri="{FF2B5EF4-FFF2-40B4-BE49-F238E27FC236}">
                <a16:creationId xmlns:a16="http://schemas.microsoft.com/office/drawing/2014/main" id="{0CBA5DBD-8FFB-4503-86A5-3EF7DBE514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0" y="255008"/>
            <a:ext cx="1999661" cy="1232383"/>
          </a:xfrm>
          <a:prstGeom prst="rect">
            <a:avLst/>
          </a:prstGeom>
        </p:spPr>
      </p:pic>
      <p:pic>
        <p:nvPicPr>
          <p:cNvPr id="6" name="Grafik 5" descr="Informationskanäle des Bundesministeriums für Ernährung und Landwirtschaft:&#10;Webseite: www.bmel.de&#10;Twitter: @bmel&#10;Instagram: Lebensministerium&#10;" title="Weitere Information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000" y="4320000"/>
            <a:ext cx="1408176" cy="25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0464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BMEL | Titel | TT.MM.JJJJ |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BMEL | Titel | TT.MM.JJJJ |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85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0BD12337-488C-487E-A593-E9961127A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6F537D63-2C67-48D2-8F15-56C74D1C786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4000" y="1276350"/>
            <a:ext cx="2484437" cy="1528763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3FEA4F28-DE48-44A3-B193-A66DA78ECF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999" y="3183818"/>
            <a:ext cx="2483676" cy="490871"/>
          </a:xfrm>
        </p:spPr>
        <p:txBody>
          <a:bodyPr lIns="0" tIns="0" rIns="0" bIns="0">
            <a:noAutofit/>
          </a:bodyPr>
          <a:lstStyle>
            <a:lvl1pPr>
              <a:lnSpc>
                <a:spcPts val="1440"/>
              </a:lnSpc>
              <a:spcBef>
                <a:spcPts val="0"/>
              </a:spcBef>
              <a:defRPr sz="1200" i="0">
                <a:latin typeface="+mn-lt"/>
              </a:defRPr>
            </a:lvl1pPr>
          </a:lstStyle>
          <a:p>
            <a:pPr lvl="0"/>
            <a:r>
              <a:rPr lang="de-DE" dirty="0"/>
              <a:t>Bildunterschrift hinzufügen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4466439-DFAC-4C5A-88EC-11EF813BCBF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47963" y="1276350"/>
            <a:ext cx="2448000" cy="1528763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8959B009-0A34-4B48-AA21-935FE85C27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8000" y="3183818"/>
            <a:ext cx="2448000" cy="490870"/>
          </a:xfrm>
        </p:spPr>
        <p:txBody>
          <a:bodyPr lIns="0" tIns="0" rIns="0" bIns="0">
            <a:noAutofit/>
          </a:bodyPr>
          <a:lstStyle>
            <a:lvl1pPr>
              <a:lnSpc>
                <a:spcPts val="1440"/>
              </a:lnSpc>
              <a:spcBef>
                <a:spcPts val="0"/>
              </a:spcBef>
              <a:defRPr sz="1200" i="0">
                <a:latin typeface="+mn-lt"/>
              </a:defRPr>
            </a:lvl1pPr>
          </a:lstStyle>
          <a:p>
            <a:pPr lvl="0"/>
            <a:r>
              <a:rPr lang="de-DE" dirty="0"/>
              <a:t>Bildunterschrift hinzufügen</a:t>
            </a:r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4D78F6C0-78A8-44BF-A645-B957C947896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56763" y="1276350"/>
            <a:ext cx="2484000" cy="1528763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3EC5493C-7724-4D8C-AE5A-B39744C57E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60355" y="3183818"/>
            <a:ext cx="2482851" cy="490869"/>
          </a:xfrm>
        </p:spPr>
        <p:txBody>
          <a:bodyPr lIns="0" tIns="0" rIns="0" bIns="0">
            <a:noAutofit/>
          </a:bodyPr>
          <a:lstStyle>
            <a:lvl1pPr>
              <a:lnSpc>
                <a:spcPts val="1440"/>
              </a:lnSpc>
              <a:spcBef>
                <a:spcPts val="0"/>
              </a:spcBef>
              <a:defRPr sz="1200" i="0">
                <a:latin typeface="+mn-lt"/>
              </a:defRPr>
            </a:lvl1pPr>
          </a:lstStyle>
          <a:p>
            <a:pPr lvl="0"/>
            <a:r>
              <a:rPr lang="de-DE" dirty="0"/>
              <a:t>Bildunterschrift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000" y="3680812"/>
            <a:ext cx="8136763" cy="691138"/>
          </a:xfrm>
        </p:spPr>
        <p:txBody>
          <a:bodyPr lIns="0" anchor="b" anchorCtr="0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BMEL | Titel | TT.MM.JJJJ |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43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0BD12337-488C-487E-A593-E9961127A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3236" y="1652588"/>
            <a:ext cx="5292727" cy="2287587"/>
          </a:xfrm>
        </p:spPr>
        <p:txBody>
          <a:bodyPr lIns="0">
            <a:noAutofit/>
          </a:bodyPr>
          <a:lstStyle>
            <a:lvl1pPr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3FEA4F28-DE48-44A3-B193-A66DA78ECF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4320000"/>
            <a:ext cx="2484438" cy="360000"/>
          </a:xfrm>
        </p:spPr>
        <p:txBody>
          <a:bodyPr lIns="0" tIns="0" rIns="0" bIns="0">
            <a:noAutofit/>
          </a:bodyPr>
          <a:lstStyle>
            <a:lvl1pPr>
              <a:lnSpc>
                <a:spcPts val="1440"/>
              </a:lnSpc>
              <a:spcBef>
                <a:spcPts val="0"/>
              </a:spcBef>
              <a:defRPr sz="1200" i="1">
                <a:latin typeface="+mj-lt"/>
              </a:defRPr>
            </a:lvl1pPr>
          </a:lstStyle>
          <a:p>
            <a:pPr lvl="0"/>
            <a:r>
              <a:rPr lang="de-DE" dirty="0"/>
              <a:t>Quelle hinzufügen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8959B009-0A34-4B48-AA21-935FE85C27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8038" y="4320000"/>
            <a:ext cx="2807564" cy="360000"/>
          </a:xfrm>
        </p:spPr>
        <p:txBody>
          <a:bodyPr lIns="0" tIns="0" rIns="0" bIns="0">
            <a:noAutofit/>
          </a:bodyPr>
          <a:lstStyle>
            <a:lvl1pPr>
              <a:lnSpc>
                <a:spcPts val="1440"/>
              </a:lnSpc>
              <a:spcBef>
                <a:spcPts val="0"/>
              </a:spcBef>
              <a:defRPr sz="120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/>
              <a:t>Bildunterschrift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156000" y="1652588"/>
            <a:ext cx="2482849" cy="2287587"/>
          </a:xfrm>
        </p:spPr>
        <p:txBody>
          <a:bodyPr lIns="0">
            <a:no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BMEL | Titel | TT.MM.JJJJ |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7962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orient="horz" pos="248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69172625-FF52-49D8-AAA8-5914E55D7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03238" y="1652588"/>
            <a:ext cx="5292725" cy="2665412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40E3CCD-0055-487A-8774-C6FCE6CC85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6325" y="3996000"/>
            <a:ext cx="2501902" cy="360000"/>
          </a:xfrm>
        </p:spPr>
        <p:txBody>
          <a:bodyPr lIns="0" tIns="0" rIns="0" bIns="0">
            <a:noAutofit/>
          </a:bodyPr>
          <a:lstStyle>
            <a:lvl1pPr>
              <a:lnSpc>
                <a:spcPts val="1440"/>
              </a:lnSpc>
              <a:spcBef>
                <a:spcPts val="0"/>
              </a:spcBef>
              <a:defRPr sz="1200"/>
            </a:lvl1pPr>
          </a:lstStyle>
          <a:p>
            <a:pPr marL="0" marR="0" lvl="0" indent="0" algn="l" defTabSz="685800" rtl="0" eaLnBrk="1" fontAlgn="auto" latinLnBrk="0" hangingPunct="1">
              <a:lnSpc>
                <a:spcPts val="1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/>
              <a:t>Bildunterschrift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156325" y="1652400"/>
            <a:ext cx="2482850" cy="2329337"/>
          </a:xfrm>
        </p:spPr>
        <p:txBody>
          <a:bodyPr lIns="0">
            <a:noAutofit/>
          </a:bodyPr>
          <a:lstStyle>
            <a:lvl1pPr marL="0" indent="0">
              <a:buNone/>
              <a:defRPr sz="1800" baseline="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BMEL | Titel | TT.MM.JJJJ |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49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ochformatig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69172625-FF52-49D8-AAA8-5914E55D7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03237" y="1652588"/>
            <a:ext cx="2484438" cy="2665412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40E3CCD-0055-487A-8774-C6FCE6CC85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8000" y="3996000"/>
            <a:ext cx="5292763" cy="360000"/>
          </a:xfrm>
        </p:spPr>
        <p:txBody>
          <a:bodyPr lIns="0" tIns="0" rIns="0" bIns="0">
            <a:noAutofit/>
          </a:bodyPr>
          <a:lstStyle>
            <a:lvl1pPr>
              <a:lnSpc>
                <a:spcPts val="1440"/>
              </a:lnSpc>
              <a:spcBef>
                <a:spcPts val="0"/>
              </a:spcBef>
              <a:defRPr sz="1200"/>
            </a:lvl1pPr>
          </a:lstStyle>
          <a:p>
            <a:pPr lvl="0"/>
            <a:r>
              <a:rPr lang="de-DE" dirty="0"/>
              <a:t>Bildunterschrift hinzufügen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36807D1A-1D9B-45B3-94AA-26149712CF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48000" y="1652400"/>
            <a:ext cx="5292763" cy="2337910"/>
          </a:xfrm>
        </p:spPr>
        <p:txBody>
          <a:bodyPr lIns="0">
            <a:no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BMEL | Titel | TT.MM.JJJJ |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7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e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03239" y="1652588"/>
            <a:ext cx="3888741" cy="1514475"/>
          </a:xfrm>
        </p:spPr>
        <p:txBody>
          <a:bodyPr lIns="0" numCol="1" anchor="t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/>
            </a:lvl1pPr>
            <a:lvl2pPr marL="0" indent="0">
              <a:lnSpc>
                <a:spcPts val="1440"/>
              </a:lnSpc>
              <a:spcBef>
                <a:spcPts val="0"/>
              </a:spcBef>
              <a:buNone/>
              <a:defRPr sz="1200"/>
            </a:lvl2pPr>
            <a:lvl3pPr marL="135731" indent="-135731">
              <a:lnSpc>
                <a:spcPts val="1440"/>
              </a:lnSpc>
              <a:tabLst>
                <a:tab pos="135731" algn="l"/>
              </a:tabLst>
              <a:defRPr sz="1200"/>
            </a:lvl3pPr>
            <a:lvl4pPr marL="270000" indent="-135000">
              <a:lnSpc>
                <a:spcPts val="1440"/>
              </a:lnSpc>
              <a:spcBef>
                <a:spcPts val="0"/>
              </a:spcBef>
              <a:defRPr sz="1200"/>
            </a:lvl4pPr>
            <a:lvl5pPr marL="407700" indent="-135000">
              <a:lnSpc>
                <a:spcPts val="144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de-DE" dirty="0"/>
              <a:t>Text hinzufügen</a:t>
            </a:r>
          </a:p>
          <a:p>
            <a:pPr lvl="1"/>
            <a:r>
              <a:rPr lang="de-DE" dirty="0"/>
              <a:t>Bundesministerium</a:t>
            </a:r>
          </a:p>
          <a:p>
            <a:pPr lvl="1"/>
            <a:r>
              <a:rPr lang="de-DE" dirty="0"/>
              <a:t>Referat</a:t>
            </a:r>
          </a:p>
          <a:p>
            <a:pPr lvl="1"/>
            <a:r>
              <a:rPr lang="de-DE" dirty="0"/>
              <a:t>Straße</a:t>
            </a:r>
          </a:p>
          <a:p>
            <a:pPr lvl="1"/>
            <a:r>
              <a:rPr lang="de-DE" dirty="0"/>
              <a:t>PLZ Ort</a:t>
            </a:r>
          </a:p>
          <a:p>
            <a:pPr lvl="1"/>
            <a:endParaRPr lang="de-DE" dirty="0"/>
          </a:p>
        </p:txBody>
      </p:sp>
      <p:pic>
        <p:nvPicPr>
          <p:cNvPr id="7" name="Bild 4" descr="Logo Bundesministerium für Ernährung und Landwirtschaft" title="Logo BMEL">
            <a:extLst>
              <a:ext uri="{FF2B5EF4-FFF2-40B4-BE49-F238E27FC236}">
                <a16:creationId xmlns:a16="http://schemas.microsoft.com/office/drawing/2014/main" id="{93F32532-C00C-4529-AA64-A1F19AC5CA0F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04126" y="3671197"/>
            <a:ext cx="1993900" cy="122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BMEL | Titel | TT.MM.JJJJ |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984DF27-98BD-4B1B-9935-D7B8221CB1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51388" y="2043882"/>
            <a:ext cx="3889375" cy="2214563"/>
          </a:xfrm>
        </p:spPr>
        <p:txBody>
          <a:bodyPr/>
          <a:lstStyle>
            <a:lvl1pPr>
              <a:lnSpc>
                <a:spcPts val="1440"/>
              </a:lnSpc>
              <a:spcBef>
                <a:spcPts val="0"/>
              </a:spcBef>
              <a:defRPr sz="1200"/>
            </a:lvl1pPr>
            <a:lvl2pPr>
              <a:lnSpc>
                <a:spcPts val="1440"/>
              </a:lnSpc>
              <a:spcBef>
                <a:spcPts val="0"/>
              </a:spcBef>
              <a:defRPr sz="1200"/>
            </a:lvl2pPr>
            <a:lvl3pPr>
              <a:lnSpc>
                <a:spcPts val="1440"/>
              </a:lnSpc>
              <a:spcBef>
                <a:spcPts val="0"/>
              </a:spcBef>
              <a:defRPr sz="1200"/>
            </a:lvl3pPr>
            <a:lvl4pPr>
              <a:lnSpc>
                <a:spcPts val="1440"/>
              </a:lnSpc>
              <a:spcBef>
                <a:spcPts val="0"/>
              </a:spcBef>
              <a:defRPr sz="1200"/>
            </a:lvl4pPr>
            <a:lvl5pPr>
              <a:lnSpc>
                <a:spcPts val="144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de-DE" dirty="0"/>
              <a:t>Ansprechpartner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2245973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93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alternativ, 1-zeilig">
    <p:bg>
      <p:bgPr>
        <a:solidFill>
          <a:srgbClr val="0047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1">
            <a:extLst>
              <a:ext uri="{FF2B5EF4-FFF2-40B4-BE49-F238E27FC236}">
                <a16:creationId xmlns:a16="http://schemas.microsoft.com/office/drawing/2014/main" id="{DBA3D50E-8EE7-4D3A-897C-3B683333F2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204788" y="145255"/>
            <a:ext cx="8729663" cy="2563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endParaRPr lang="de-DE" sz="1350" b="0" i="0" dirty="0">
              <a:solidFill>
                <a:srgbClr val="A5A5A5"/>
              </a:solidFill>
              <a:latin typeface="BundesSans Office" panose="020B0002030500000203" pitchFamily="34" charset="0"/>
              <a:ea typeface="ＭＳ Ｐゴシック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08000" y="1652587"/>
            <a:ext cx="7632000" cy="558253"/>
          </a:xfrm>
        </p:spPr>
        <p:txBody>
          <a:bodyPr lIns="0" anchor="t" anchorCtr="0">
            <a:noAutofit/>
          </a:bodyPr>
          <a:lstStyle>
            <a:lvl1pPr algn="l">
              <a:lnSpc>
                <a:spcPts val="3300"/>
              </a:lnSpc>
              <a:defRPr sz="3000"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08000" y="2210841"/>
            <a:ext cx="7632000" cy="324000"/>
          </a:xfrm>
        </p:spPr>
        <p:txBody>
          <a:bodyPr lIns="0">
            <a:no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11" name="Grafik 10" descr="Logo Bundesministerium für Ernährung und Landwirtschaft" title="Logo BMEL">
            <a:extLst>
              <a:ext uri="{FF2B5EF4-FFF2-40B4-BE49-F238E27FC236}">
                <a16:creationId xmlns:a16="http://schemas.microsoft.com/office/drawing/2014/main" id="{6BD7599A-A2C7-44CB-B4DC-D2259417DA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0" y="255008"/>
            <a:ext cx="1999661" cy="1232383"/>
          </a:xfrm>
          <a:prstGeom prst="rect">
            <a:avLst/>
          </a:prstGeom>
        </p:spPr>
      </p:pic>
      <p:pic>
        <p:nvPicPr>
          <p:cNvPr id="4" name="Grafik 3" descr="Informationskanäle des Bundesministeriums für Ernährung und Landwirtschaft:&#10;Webseite: www.bmel.de&#10;Twitter: @bmel&#10;Instagram: Lebensministerium&#10;" title="Weitere Information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000" y="4320000"/>
            <a:ext cx="1409007" cy="25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8932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alternativ, 2-zeilig">
    <p:bg>
      <p:bgPr>
        <a:solidFill>
          <a:srgbClr val="0047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1">
            <a:extLst>
              <a:ext uri="{FF2B5EF4-FFF2-40B4-BE49-F238E27FC236}">
                <a16:creationId xmlns:a16="http://schemas.microsoft.com/office/drawing/2014/main" id="{DBA3D50E-8EE7-4D3A-897C-3B683333F2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204788" y="145255"/>
            <a:ext cx="8729663" cy="3001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endParaRPr lang="de-DE" sz="1350" b="0" i="0" dirty="0">
              <a:solidFill>
                <a:srgbClr val="A5A5A5"/>
              </a:solidFill>
              <a:latin typeface="BundesSans Office" panose="020B0002030500000203" pitchFamily="34" charset="0"/>
              <a:ea typeface="ＭＳ Ｐゴシック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08000" y="1652797"/>
            <a:ext cx="7632000" cy="990997"/>
          </a:xfrm>
        </p:spPr>
        <p:txBody>
          <a:bodyPr anchor="t" anchorCtr="0">
            <a:noAutofit/>
          </a:bodyPr>
          <a:lstStyle>
            <a:lvl1pPr algn="l">
              <a:lnSpc>
                <a:spcPts val="3300"/>
              </a:lnSpc>
              <a:defRPr sz="30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08000" y="2643794"/>
            <a:ext cx="7632000" cy="324000"/>
          </a:xfrm>
        </p:spPr>
        <p:txBody>
          <a:bodyPr>
            <a:noAutofit/>
          </a:bodyPr>
          <a:lstStyle>
            <a:lvl1pPr marL="0" indent="0" algn="l">
              <a:lnSpc>
                <a:spcPts val="2200"/>
              </a:lnSpc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10" name="Grafik 9" descr="Logo Bundesministerium für Ernährung und Landwirtschaft" title="Logo BMEL">
            <a:extLst>
              <a:ext uri="{FF2B5EF4-FFF2-40B4-BE49-F238E27FC236}">
                <a16:creationId xmlns:a16="http://schemas.microsoft.com/office/drawing/2014/main" id="{0CBA5DBD-8FFB-4503-86A5-3EF7DBE51430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0" y="255008"/>
            <a:ext cx="1999661" cy="1232383"/>
          </a:xfrm>
          <a:prstGeom prst="rect">
            <a:avLst/>
          </a:prstGeom>
        </p:spPr>
      </p:pic>
      <p:pic>
        <p:nvPicPr>
          <p:cNvPr id="4" name="Grafik 3" descr="Informationskanäle des Bundesministeriums für Ernährung und Landwirtschaft:&#10;Webseite: www.bmel.de&#10;Twitter: @bmel&#10;Instagram: Lebensministerium&#10;" title="Weitere Information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000" y="4320000"/>
            <a:ext cx="1408176" cy="25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7502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alternativ, 3-zeilig">
    <p:bg>
      <p:bgPr>
        <a:solidFill>
          <a:srgbClr val="0047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1">
            <a:extLst>
              <a:ext uri="{FF2B5EF4-FFF2-40B4-BE49-F238E27FC236}">
                <a16:creationId xmlns:a16="http://schemas.microsoft.com/office/drawing/2014/main" id="{DBA3D50E-8EE7-4D3A-897C-3B683333F2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205537" y="144000"/>
            <a:ext cx="8729663" cy="3392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endParaRPr lang="de-DE" sz="1350" b="0" i="0" dirty="0">
              <a:solidFill>
                <a:srgbClr val="A5A5A5"/>
              </a:solidFill>
              <a:latin typeface="BundesSans Office" panose="020B0002030500000203" pitchFamily="34" charset="0"/>
              <a:ea typeface="ＭＳ Ｐゴシック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08000" y="1652588"/>
            <a:ext cx="7632000" cy="1402505"/>
          </a:xfrm>
        </p:spPr>
        <p:txBody>
          <a:bodyPr anchor="t" anchorCtr="0">
            <a:noAutofit/>
          </a:bodyPr>
          <a:lstStyle>
            <a:lvl1pPr algn="l">
              <a:lnSpc>
                <a:spcPts val="3300"/>
              </a:lnSpc>
              <a:defRPr sz="30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08000" y="3055093"/>
            <a:ext cx="7632000" cy="324000"/>
          </a:xfrm>
        </p:spPr>
        <p:txBody>
          <a:bodyPr>
            <a:noAutofit/>
          </a:bodyPr>
          <a:lstStyle>
            <a:lvl1pPr marL="0" indent="0" algn="l">
              <a:lnSpc>
                <a:spcPts val="2200"/>
              </a:lnSpc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10" name="Grafik 9" descr="Logo Bundesministerium für Ernährung und Landwirtschaft" title="Logo BMEL">
            <a:extLst>
              <a:ext uri="{FF2B5EF4-FFF2-40B4-BE49-F238E27FC236}">
                <a16:creationId xmlns:a16="http://schemas.microsoft.com/office/drawing/2014/main" id="{0CBA5DBD-8FFB-4503-86A5-3EF7DBE514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0" y="255008"/>
            <a:ext cx="1999661" cy="1232383"/>
          </a:xfrm>
          <a:prstGeom prst="rect">
            <a:avLst/>
          </a:prstGeom>
        </p:spPr>
      </p:pic>
      <p:pic>
        <p:nvPicPr>
          <p:cNvPr id="4" name="Grafik 3" descr="Informationskanäle des Bundesministeriums für Ernährung und Landwirtschaft:&#10;Webseite: www.bmel.de&#10;Twitter: @bmel&#10;Instagram: Lebensministerium&#10;" title="Weitere Information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000" y="4320000"/>
            <a:ext cx="1408176" cy="25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4412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lIns="0">
            <a:no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BMEL | </a:t>
            </a:r>
            <a:r>
              <a:rPr lang="en-US" dirty="0" err="1" smtClean="0"/>
              <a:t>Titel</a:t>
            </a:r>
            <a:r>
              <a:rPr lang="en-US" dirty="0" smtClean="0"/>
              <a:t> | TT.MM.JJJJ |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70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3237" y="1276350"/>
            <a:ext cx="8137525" cy="2701650"/>
          </a:xfrm>
        </p:spPr>
        <p:txBody>
          <a:bodyPr lIns="0" rIns="0" numCol="1" spcCol="324000">
            <a:no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2EA9A9A-B827-443B-9DC0-30A2C7DE30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000" y="4320000"/>
            <a:ext cx="2483675" cy="360000"/>
          </a:xfrm>
        </p:spPr>
        <p:txBody>
          <a:bodyPr lIns="0" tIns="0" rIns="0" bIns="0">
            <a:noAutofit/>
          </a:bodyPr>
          <a:lstStyle>
            <a:lvl1pPr>
              <a:lnSpc>
                <a:spcPts val="1440"/>
              </a:lnSpc>
              <a:spcBef>
                <a:spcPts val="0"/>
              </a:spcBef>
              <a:defRPr sz="1200" i="1">
                <a:latin typeface="+mj-lt"/>
              </a:defRPr>
            </a:lvl1pPr>
          </a:lstStyle>
          <a:p>
            <a:pPr lvl="0"/>
            <a:r>
              <a:rPr lang="de-DE" dirty="0"/>
              <a:t>Quelle hinzufügen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59DD9A0F-EAA2-409B-BAAA-A7397CBC76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8000" y="4320000"/>
            <a:ext cx="5292763" cy="360000"/>
          </a:xfrm>
        </p:spPr>
        <p:txBody>
          <a:bodyPr lIns="0" tIns="0" rIns="0" bIns="0"/>
          <a:lstStyle>
            <a:lvl1pPr>
              <a:lnSpc>
                <a:spcPts val="1440"/>
              </a:lnSpc>
              <a:spcBef>
                <a:spcPts val="0"/>
              </a:spcBef>
              <a:defRPr sz="1200"/>
            </a:lvl1pPr>
          </a:lstStyle>
          <a:p>
            <a:pPr lvl="0"/>
            <a:r>
              <a:rPr lang="de-DE" dirty="0"/>
              <a:t>Bildunterschrift hinzufügen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C1C5AD9F-A844-4187-BB5B-AA9EC92E505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 smtClean="0"/>
              <a:t>BMEL | Titel | TT.MM.JJJJ |</a:t>
            </a:r>
            <a:endParaRPr lang="en-US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BF87D139-E964-44F2-AFBB-35F13E55BCD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799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rgbClr val="0047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8063" y="484188"/>
            <a:ext cx="7632700" cy="1945812"/>
          </a:xfrm>
        </p:spPr>
        <p:txBody>
          <a:bodyPr lIns="0" anchor="b" anchorCtr="0">
            <a:noAutofit/>
          </a:bodyPr>
          <a:lstStyle>
            <a:lvl1pPr marL="342900" indent="-342900" algn="l">
              <a:lnSpc>
                <a:spcPts val="3300"/>
              </a:lnSpc>
              <a:buFont typeface="+mj-lt"/>
              <a:buAutoNum type="arabicPeriod"/>
              <a:defRPr sz="3000" b="0" cap="none"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08063" y="2702700"/>
            <a:ext cx="5507486" cy="1775256"/>
          </a:xfrm>
        </p:spPr>
        <p:txBody>
          <a:bodyPr lIns="0" tIns="0" rIns="0" anchor="t" anchorCtr="0">
            <a:noAutofit/>
          </a:bodyPr>
          <a:lstStyle>
            <a:lvl1pPr marL="342900" indent="0">
              <a:lnSpc>
                <a:spcPts val="2200"/>
              </a:lnSpc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3852667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3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652587"/>
            <a:ext cx="3889375" cy="2665413"/>
          </a:xfrm>
        </p:spPr>
        <p:txBody>
          <a:bodyPr lIns="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51387" y="1652587"/>
            <a:ext cx="3889375" cy="2665413"/>
          </a:xfrm>
        </p:spPr>
        <p:txBody>
          <a:bodyPr lIns="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BMEL | Titel | TT.MM.JJJJ |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752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767" userDrawn="1">
          <p15:clr>
            <a:srgbClr val="5ACBF0"/>
          </p15:clr>
        </p15:guide>
        <p15:guide id="2" pos="2993" userDrawn="1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3238" y="1655966"/>
            <a:ext cx="3889376" cy="21600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3238" y="2048553"/>
            <a:ext cx="3887788" cy="2269447"/>
          </a:xfrm>
        </p:spPr>
        <p:txBody>
          <a:bodyPr lIns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752000" y="1655966"/>
            <a:ext cx="3888000" cy="21600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51389" y="2048554"/>
            <a:ext cx="3887788" cy="2269446"/>
          </a:xfrm>
        </p:spPr>
        <p:txBody>
          <a:bodyPr lIns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BMEL | Titel | TT.MM.JJJJ |</a:t>
            </a:r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186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767" userDrawn="1">
          <p15:clr>
            <a:srgbClr val="5ACBF0"/>
          </p15:clr>
        </p15:guide>
        <p15:guide id="2" pos="2993" userDrawn="1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03238" y="484188"/>
            <a:ext cx="8137525" cy="7921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3238" y="1652588"/>
            <a:ext cx="8135381" cy="26654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771800" y="4846500"/>
            <a:ext cx="5544200" cy="116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 algn="r"/>
            <a:r>
              <a:rPr lang="en-US" dirty="0" smtClean="0"/>
              <a:t>BMEL | </a:t>
            </a:r>
            <a:r>
              <a:rPr lang="en-US" dirty="0" err="1" smtClean="0"/>
              <a:t>Titel</a:t>
            </a:r>
            <a:r>
              <a:rPr lang="en-US" dirty="0" smtClean="0"/>
              <a:t> | TT.MM.JJJJ |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409600" y="4846500"/>
            <a:ext cx="432000" cy="116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88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84" r:id="rId2"/>
    <p:sldLayoutId id="2147483785" r:id="rId3"/>
    <p:sldLayoutId id="2147483786" r:id="rId4"/>
    <p:sldLayoutId id="2147483774" r:id="rId5"/>
    <p:sldLayoutId id="2147483793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91" r:id="rId12"/>
    <p:sldLayoutId id="2147483780" r:id="rId13"/>
    <p:sldLayoutId id="2147483781" r:id="rId14"/>
    <p:sldLayoutId id="2147483790" r:id="rId15"/>
    <p:sldLayoutId id="2147483792" r:id="rId16"/>
  </p:sldLayoutIdLst>
  <p:hf hdr="0" dt="0"/>
  <p:txStyles>
    <p:titleStyle>
      <a:lvl1pPr algn="l" defTabSz="685800" rtl="0" eaLnBrk="1" latinLnBrk="0" hangingPunct="1">
        <a:lnSpc>
          <a:spcPts val="33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40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89000" indent="-189000" algn="l" defTabSz="685800" rtl="0" eaLnBrk="1" latinLnBrk="0" hangingPunct="1">
        <a:lnSpc>
          <a:spcPct val="100000"/>
        </a:lnSpc>
        <a:spcBef>
          <a:spcPts val="400"/>
        </a:spcBef>
        <a:buFont typeface="BundesSans Regular" panose="020B000203050000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78000" indent="-189000" algn="l" defTabSz="685800" rtl="0" eaLnBrk="1" latinLnBrk="0" hangingPunct="1">
        <a:lnSpc>
          <a:spcPct val="100000"/>
        </a:lnSpc>
        <a:spcBef>
          <a:spcPts val="400"/>
        </a:spcBef>
        <a:buFont typeface="BundesSans Regular" panose="020B000203050000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67000" indent="-189000" algn="l" defTabSz="685800" rtl="0" eaLnBrk="1" latinLnBrk="0" hangingPunct="1">
        <a:lnSpc>
          <a:spcPct val="100000"/>
        </a:lnSpc>
        <a:spcBef>
          <a:spcPts val="400"/>
        </a:spcBef>
        <a:buFont typeface="BundesSans Regular" panose="020B000203050000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56000" indent="-189000" algn="l" defTabSz="685800" rtl="0" eaLnBrk="1" latinLnBrk="0" hangingPunct="1">
        <a:lnSpc>
          <a:spcPct val="100000"/>
        </a:lnSpc>
        <a:spcBef>
          <a:spcPts val="400"/>
        </a:spcBef>
        <a:buFont typeface="BundesSans Regular" panose="020B000203050000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720" userDrawn="1">
          <p15:clr>
            <a:srgbClr val="F26B43"/>
          </p15:clr>
        </p15:guide>
        <p15:guide id="2" pos="317" userDrawn="1">
          <p15:clr>
            <a:srgbClr val="F26B43"/>
          </p15:clr>
        </p15:guide>
        <p15:guide id="4" orient="horz" pos="305" userDrawn="1">
          <p15:clr>
            <a:srgbClr val="F26B43"/>
          </p15:clr>
        </p15:guide>
        <p15:guide id="5" orient="horz" pos="1041" userDrawn="1">
          <p15:clr>
            <a:srgbClr val="F26B43"/>
          </p15:clr>
        </p15:guide>
        <p15:guide id="7" pos="5443" userDrawn="1">
          <p15:clr>
            <a:srgbClr val="F26B43"/>
          </p15:clr>
        </p15:guide>
        <p15:guide id="9" pos="3651" userDrawn="1">
          <p15:clr>
            <a:srgbClr val="F26B43"/>
          </p15:clr>
        </p15:guide>
        <p15:guide id="10" pos="3878" userDrawn="1">
          <p15:clr>
            <a:srgbClr val="F26B43"/>
          </p15:clr>
        </p15:guide>
        <p15:guide id="11" pos="1882" userDrawn="1">
          <p15:clr>
            <a:srgbClr val="F26B43"/>
          </p15:clr>
        </p15:guide>
        <p15:guide id="12" pos="2109" userDrawn="1">
          <p15:clr>
            <a:srgbClr val="F26B43"/>
          </p15:clr>
        </p15:guide>
        <p15:guide id="19" orient="horz" pos="2006" userDrawn="1">
          <p15:clr>
            <a:srgbClr val="F26B43"/>
          </p15:clr>
        </p15:guide>
        <p15:guide id="23" orient="horz" pos="1767" userDrawn="1">
          <p15:clr>
            <a:srgbClr val="F26B43"/>
          </p15:clr>
        </p15:guide>
        <p15:guide id="24" orient="horz" pos="8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ood.ec.europa.eu/animals/zootechnics/information-submitted-eu-countries-norway-and-switzerland_en" TargetMode="External"/><Relationship Id="rId2" Type="http://schemas.openxmlformats.org/officeDocument/2006/relationships/hyperlink" Target="https://tgrdeu.genres.de/tierzuchtrecht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diagramLayout" Target="../diagrams/layout1.xml"/><Relationship Id="rId7" Type="http://schemas.openxmlformats.org/officeDocument/2006/relationships/image" Target="../media/image4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openxmlformats.org/officeDocument/2006/relationships/image" Target="../media/image8.emf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em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eur-lex.europa.eu/legal-content/DE/TXT/?uri=CELEX%3A02017R0717-20210810&amp;qid=1690553521788#E0007" TargetMode="External"/><Relationship Id="rId3" Type="http://schemas.openxmlformats.org/officeDocument/2006/relationships/hyperlink" Target="https://eur-lex.europa.eu/legal-content/DE/TXT/?uri=CELEX%3A02017R0717-20210810&amp;qid=1690553521788#E0002" TargetMode="External"/><Relationship Id="rId7" Type="http://schemas.openxmlformats.org/officeDocument/2006/relationships/hyperlink" Target="https://eur-lex.europa.eu/legal-content/DE/TXT/?uri=CELEX%3A02017R0717-20210810&amp;qid=1690553521788#E0006" TargetMode="External"/><Relationship Id="rId2" Type="http://schemas.openxmlformats.org/officeDocument/2006/relationships/hyperlink" Target="https://eur-lex.europa.eu/legal-content/DE/TXT/?uri=CELEX%3A02017R0717-20210810&amp;qid=1690553521788#E0001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eur-lex.europa.eu/legal-content/DE/TXT/?uri=CELEX%3A02017R0717-20210810&amp;qid=1690553521788#E0005" TargetMode="External"/><Relationship Id="rId5" Type="http://schemas.openxmlformats.org/officeDocument/2006/relationships/hyperlink" Target="https://eur-lex.europa.eu/legal-content/DE/TXT/?uri=CELEX%3A02017R0717-20210810&amp;qid=1690553521788#E0004" TargetMode="External"/><Relationship Id="rId4" Type="http://schemas.openxmlformats.org/officeDocument/2006/relationships/hyperlink" Target="https://eur-lex.europa.eu/legal-content/DE/TXT/?uri=CELEX%3A02017R0717-20210810&amp;qid=1690553521788#E0003" TargetMode="External"/><Relationship Id="rId9" Type="http://schemas.openxmlformats.org/officeDocument/2006/relationships/hyperlink" Target="https://eur-lex.europa.eu/legal-content/DE/TXT/?uri=CELEX%3A02017R0717-20210810&amp;qid=1690553521788#E0008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DE/TXT/?uri=CELEX%3A02017R0717-20210810&amp;qid=1690553521788#E0009" TargetMode="External"/><Relationship Id="rId7" Type="http://schemas.openxmlformats.org/officeDocument/2006/relationships/hyperlink" Target="https://eur-lex.europa.eu/legal-content/DE/TXT/?uri=CELEX%3A02017R0717-20210810&amp;qid=1690553521788#E0003" TargetMode="External"/><Relationship Id="rId2" Type="http://schemas.openxmlformats.org/officeDocument/2006/relationships/hyperlink" Target="https://eur-lex.europa.eu/legal-content/DE/TXT/?uri=CELEX%3A02017R0717-20210810&amp;qid=1690553521788#E0007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eur-lex.europa.eu/legal-content/DE/TXT/?uri=CELEX%3A02017R0717-20210810&amp;qid=1690553521788#E0005" TargetMode="External"/><Relationship Id="rId5" Type="http://schemas.openxmlformats.org/officeDocument/2006/relationships/hyperlink" Target="https://eur-lex.europa.eu/legal-content/DE/TXT/?uri=CELEX%3A02017R0717-20210810&amp;qid=1690553521788#E0010" TargetMode="External"/><Relationship Id="rId4" Type="http://schemas.openxmlformats.org/officeDocument/2006/relationships/hyperlink" Target="https://eur-lex.europa.eu/legal-content/DE/TXT/?uri=CELEX%3A02017R0717-20210810&amp;qid=1690553521788#E0004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eur-lex.europa.eu/legal-content/DE/TXT/?uri=CELEX%3A02017R0717-20210810&amp;qid=1690553521788#E0010" TargetMode="External"/><Relationship Id="rId3" Type="http://schemas.openxmlformats.org/officeDocument/2006/relationships/hyperlink" Target="https://eur-lex.europa.eu/legal-content/DE/TXT/?uri=CELEX%3A02017R0717-20210810&amp;qid=1690553521788#E0007" TargetMode="External"/><Relationship Id="rId7" Type="http://schemas.openxmlformats.org/officeDocument/2006/relationships/hyperlink" Target="https://eur-lex.europa.eu/legal-content/DE/TXT/?uri=CELEX%3A02017R0717-20210810&amp;qid=1690553521788#E0004" TargetMode="External"/><Relationship Id="rId2" Type="http://schemas.openxmlformats.org/officeDocument/2006/relationships/hyperlink" Target="https://eur-lex.europa.eu/legal-content/DE/TXT/?uri=CELEX%3A02017R0717-20210810&amp;qid=1690553521788#E0003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eur-lex.europa.eu/legal-content/DE/TXT/?uri=CELEX%3A02017R0717-20210810&amp;qid=1690553521788#E0012" TargetMode="External"/><Relationship Id="rId11" Type="http://schemas.openxmlformats.org/officeDocument/2006/relationships/hyperlink" Target="https://eur-lex.europa.eu/legal-content/DE/TXT/?uri=CELEX%3A02017R0717-20210810&amp;qid=1690553521788#E0013" TargetMode="External"/><Relationship Id="rId5" Type="http://schemas.openxmlformats.org/officeDocument/2006/relationships/hyperlink" Target="https://eur-lex.europa.eu/legal-content/DE/TXT/?uri=CELEX%3A02017R0717-20210810&amp;qid=1690553521788#E0001" TargetMode="External"/><Relationship Id="rId10" Type="http://schemas.openxmlformats.org/officeDocument/2006/relationships/hyperlink" Target="https://eur-lex.europa.eu/legal-content/DE/TXT/?uri=CELEX%3A02017R0717-20210810&amp;qid=1690553521788#E0006" TargetMode="External"/><Relationship Id="rId4" Type="http://schemas.openxmlformats.org/officeDocument/2006/relationships/hyperlink" Target="https://eur-lex.europa.eu/legal-content/DE/TXT/?uri=CELEX%3A02017R0717-20210810&amp;qid=1690553521788#E0011" TargetMode="External"/><Relationship Id="rId9" Type="http://schemas.openxmlformats.org/officeDocument/2006/relationships/hyperlink" Target="https://eur-lex.europa.eu/legal-content/DE/TXT/?uri=CELEX%3A02017R0717-20210810&amp;qid=1690553521788#E0005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eur-lex.europa.eu/legal-content/DE/TXT/?uri=CELEX%3A02017R0717-20210810&amp;qid=1690553521788#E0030" TargetMode="External"/><Relationship Id="rId13" Type="http://schemas.openxmlformats.org/officeDocument/2006/relationships/hyperlink" Target="https://eur-lex.europa.eu/legal-content/DE/TXT/?uri=CELEX%3A02017R0717-20210810&amp;qid=1690553521788#E0034" TargetMode="External"/><Relationship Id="rId3" Type="http://schemas.openxmlformats.org/officeDocument/2006/relationships/hyperlink" Target="https://eur-lex.europa.eu/legal-content/DE/TXT/?uri=CELEX%3A02017R0717-20210810&amp;qid=1690553521788#E0020" TargetMode="External"/><Relationship Id="rId7" Type="http://schemas.openxmlformats.org/officeDocument/2006/relationships/hyperlink" Target="https://eur-lex.europa.eu/legal-content/DE/TXT/?uri=CELEX%3A02017R0717-20210810&amp;qid=1690553521788#E0015" TargetMode="External"/><Relationship Id="rId12" Type="http://schemas.openxmlformats.org/officeDocument/2006/relationships/hyperlink" Target="https://eur-lex.europa.eu/legal-content/DE/TXT/?uri=CELEX%3A02017R0717-20210810&amp;qid=1690553521788#E0033" TargetMode="External"/><Relationship Id="rId2" Type="http://schemas.openxmlformats.org/officeDocument/2006/relationships/hyperlink" Target="https://eur-lex.europa.eu/legal-content/DE/TXT/?uri=CELEX%3A02017R0717-20210810&amp;qid=1690553521788#E0029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eur-lex.europa.eu/legal-content/DE/TXT/?uri=CELEX%3A02017R0717-20210810&amp;qid=1690553521788#E0021" TargetMode="External"/><Relationship Id="rId11" Type="http://schemas.openxmlformats.org/officeDocument/2006/relationships/hyperlink" Target="https://eur-lex.europa.eu/legal-content/DE/TXT/?uri=CELEX%3A02017R0717-20210810&amp;qid=1690553521788#E0014" TargetMode="External"/><Relationship Id="rId5" Type="http://schemas.openxmlformats.org/officeDocument/2006/relationships/hyperlink" Target="https://eur-lex.europa.eu/legal-content/DE/TXT/?uri=CELEX%3A02017R0717-20210810&amp;qid=1690553521788#E0019" TargetMode="External"/><Relationship Id="rId10" Type="http://schemas.openxmlformats.org/officeDocument/2006/relationships/hyperlink" Target="https://eur-lex.europa.eu/legal-content/DE/TXT/?uri=CELEX%3A02017R0717-20210810&amp;qid=1690553521788#E0032" TargetMode="External"/><Relationship Id="rId4" Type="http://schemas.openxmlformats.org/officeDocument/2006/relationships/hyperlink" Target="https://eur-lex.europa.eu/legal-content/DE/TXT/?uri=CELEX%3A02017R0717-20210810&amp;qid=1690553521788#E0027" TargetMode="External"/><Relationship Id="rId9" Type="http://schemas.openxmlformats.org/officeDocument/2006/relationships/hyperlink" Target="https://eur-lex.europa.eu/legal-content/DE/TXT/?uri=CELEX%3A02017R0717-20210810&amp;qid=1690553521788#E0031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mel.de/" TargetMode="External"/><Relationship Id="rId2" Type="http://schemas.openxmlformats.org/officeDocument/2006/relationships/hyperlink" Target="mailto:vorname.nachname@bmel.bund.de" TargetMode="Externa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EU-Tierzuchtverordnung</a:t>
            </a:r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Verordnung (EU) 2016/1012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144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Kriterien für </a:t>
            </a:r>
            <a:br>
              <a:rPr lang="de-DE" dirty="0" smtClean="0"/>
            </a:br>
            <a:r>
              <a:rPr lang="de-DE" dirty="0" smtClean="0"/>
              <a:t>Anerkennung</a:t>
            </a:r>
            <a:endParaRPr lang="de-DE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76481"/>
              </p:ext>
            </p:extLst>
          </p:nvPr>
        </p:nvGraphicFramePr>
        <p:xfrm>
          <a:off x="1820510" y="195486"/>
          <a:ext cx="7021090" cy="4767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BMEL | Titel | TT.MM.JJJJ |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2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A74DF4B-C55F-4C1D-A5AF-F8C0D3D0C9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8A74DF4B-C55F-4C1D-A5AF-F8C0D3D0C9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529A853-7EB0-45BE-8CDE-5143D3CC84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B529A853-7EB0-45BE-8CDE-5143D3CC84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E27F7F6-4899-42AD-8CEC-1CD5EF7C5A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1E27F7F6-4899-42AD-8CEC-1CD5EF7C5A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216A3FB-0495-4B9F-BE47-D3430B15E3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dgm id="{9216A3FB-0495-4B9F-BE47-D3430B15E3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E5C4499-3FDA-4DCD-8FDB-3160277541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2E5C4499-3FDA-4DCD-8FDB-3160277541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FFF35F8-0CF1-4892-8094-2802D26A2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dgm id="{0FFF35F8-0CF1-4892-8094-2802D26A2D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398DEB5-03D8-433E-9983-0D93E58524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dgm id="{8398DEB5-03D8-433E-9983-0D93E58524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913A092-DF45-42B8-B239-B4A9059150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graphicEl>
                                              <a:dgm id="{1913A092-DF45-42B8-B239-B4A9059150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Liste der anerkannten Zuchtverbände und -unternehmen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Mitgliedstaaten haben die Pflicht, Listen über die anerkannten Zuchtverbände und –unternehmen sowie der von ihnen durchgeführten Zuchtprogramme zu veröffentlichen.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In der Durchführungsverordnung (EU) 2017/716 werden die Inhalte und das Format festgelegt.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Deutschland veröffentlicht die Listen unter</a:t>
            </a:r>
            <a:r>
              <a:rPr lang="de-DE" dirty="0"/>
              <a:t>: </a:t>
            </a:r>
            <a:r>
              <a:rPr lang="de-DE" dirty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tgrdeu.genres.de/tierzuchtrecht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Die EU-KOM sammelt die Links aus den verschiedenen MS unter </a:t>
            </a:r>
            <a:r>
              <a:rPr lang="de-DE" dirty="0" smtClean="0">
                <a:hlinkClick r:id="rId3"/>
              </a:rPr>
              <a:t>https</a:t>
            </a:r>
            <a:r>
              <a:rPr lang="de-DE" dirty="0">
                <a:hlinkClick r:id="rId3"/>
              </a:rPr>
              <a:t>://</a:t>
            </a:r>
            <a:r>
              <a:rPr lang="de-DE" dirty="0" smtClean="0">
                <a:hlinkClick r:id="rId3"/>
              </a:rPr>
              <a:t>food.ec.europa.eu/animals/zootechnics/information-submitted-eu-countries-norway-and-switzerland_en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BMEL | Titel | TT.MM.JJJJ |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0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BMEL | Titel | TT.MM.JJJJ |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67495"/>
            <a:ext cx="6067703" cy="469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6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Genehmigung von Zuchtprogrammen</a:t>
            </a:r>
            <a:endParaRPr lang="de-DE" dirty="0"/>
          </a:p>
        </p:txBody>
      </p:sp>
      <p:sp>
        <p:nvSpPr>
          <p:cNvPr id="8" name="Freihandform 7"/>
          <p:cNvSpPr/>
          <p:nvPr/>
        </p:nvSpPr>
        <p:spPr>
          <a:xfrm>
            <a:off x="503238" y="987574"/>
            <a:ext cx="8135937" cy="517481"/>
          </a:xfrm>
          <a:custGeom>
            <a:avLst/>
            <a:gdLst>
              <a:gd name="connsiteX0" fmla="*/ 0 w 8135937"/>
              <a:gd name="connsiteY0" fmla="*/ 55966 h 335790"/>
              <a:gd name="connsiteX1" fmla="*/ 55966 w 8135937"/>
              <a:gd name="connsiteY1" fmla="*/ 0 h 335790"/>
              <a:gd name="connsiteX2" fmla="*/ 8079971 w 8135937"/>
              <a:gd name="connsiteY2" fmla="*/ 0 h 335790"/>
              <a:gd name="connsiteX3" fmla="*/ 8135937 w 8135937"/>
              <a:gd name="connsiteY3" fmla="*/ 55966 h 335790"/>
              <a:gd name="connsiteX4" fmla="*/ 8135937 w 8135937"/>
              <a:gd name="connsiteY4" fmla="*/ 279824 h 335790"/>
              <a:gd name="connsiteX5" fmla="*/ 8079971 w 8135937"/>
              <a:gd name="connsiteY5" fmla="*/ 335790 h 335790"/>
              <a:gd name="connsiteX6" fmla="*/ 55966 w 8135937"/>
              <a:gd name="connsiteY6" fmla="*/ 335790 h 335790"/>
              <a:gd name="connsiteX7" fmla="*/ 0 w 8135937"/>
              <a:gd name="connsiteY7" fmla="*/ 279824 h 335790"/>
              <a:gd name="connsiteX8" fmla="*/ 0 w 8135937"/>
              <a:gd name="connsiteY8" fmla="*/ 55966 h 33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35937" h="335790">
                <a:moveTo>
                  <a:pt x="0" y="55966"/>
                </a:moveTo>
                <a:cubicBezTo>
                  <a:pt x="0" y="25057"/>
                  <a:pt x="25057" y="0"/>
                  <a:pt x="55966" y="0"/>
                </a:cubicBezTo>
                <a:lnTo>
                  <a:pt x="8079971" y="0"/>
                </a:lnTo>
                <a:cubicBezTo>
                  <a:pt x="8110880" y="0"/>
                  <a:pt x="8135937" y="25057"/>
                  <a:pt x="8135937" y="55966"/>
                </a:cubicBezTo>
                <a:lnTo>
                  <a:pt x="8135937" y="279824"/>
                </a:lnTo>
                <a:cubicBezTo>
                  <a:pt x="8135937" y="310733"/>
                  <a:pt x="8110880" y="335790"/>
                  <a:pt x="8079971" y="335790"/>
                </a:cubicBezTo>
                <a:lnTo>
                  <a:pt x="55966" y="335790"/>
                </a:lnTo>
                <a:cubicBezTo>
                  <a:pt x="25057" y="335790"/>
                  <a:pt x="0" y="310733"/>
                  <a:pt x="0" y="279824"/>
                </a:cubicBezTo>
                <a:lnTo>
                  <a:pt x="0" y="5596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732" tIns="69732" rIns="69732" bIns="69732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600" kern="1200" dirty="0" smtClean="0"/>
              <a:t>Zuchtverband reicht seinen Antrag bei der Behörde ein, die ihn auch anerkannt hat</a:t>
            </a:r>
            <a:endParaRPr lang="de-DE" sz="1600" kern="1200" dirty="0"/>
          </a:p>
        </p:txBody>
      </p:sp>
      <p:sp>
        <p:nvSpPr>
          <p:cNvPr id="9" name="Abgerundetes Rechteck 8"/>
          <p:cNvSpPr/>
          <p:nvPr/>
        </p:nvSpPr>
        <p:spPr>
          <a:xfrm>
            <a:off x="503238" y="1567191"/>
            <a:ext cx="8135937" cy="3524839"/>
          </a:xfrm>
          <a:prstGeom prst="roundRect">
            <a:avLst>
              <a:gd name="adj" fmla="val 2615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-932958"/>
              <a:satOff val="-9337"/>
              <a:lumOff val="1863"/>
              <a:alphaOff val="0"/>
            </a:schemeClr>
          </a:fillRef>
          <a:effectRef idx="0">
            <a:schemeClr val="accent3">
              <a:hueOff val="-932958"/>
              <a:satOff val="-9337"/>
              <a:lumOff val="186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732" tIns="69732" rIns="69732" bIns="69732" numCol="1" spcCol="1270" anchor="t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600" kern="1200" dirty="0" smtClean="0"/>
              <a:t>Die Behörde prüft und genehmigt das Zuchtprogramm, wenn…</a:t>
            </a:r>
            <a:endParaRPr lang="de-DE" sz="1600" kern="1200" dirty="0"/>
          </a:p>
        </p:txBody>
      </p:sp>
      <p:sp>
        <p:nvSpPr>
          <p:cNvPr id="10" name="Abgerundetes Rechteck 9"/>
          <p:cNvSpPr/>
          <p:nvPr/>
        </p:nvSpPr>
        <p:spPr>
          <a:xfrm>
            <a:off x="827585" y="2146809"/>
            <a:ext cx="5832648" cy="1500003"/>
          </a:xfrm>
          <a:prstGeom prst="roundRect">
            <a:avLst>
              <a:gd name="adj" fmla="val 4475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-1865916"/>
              <a:satOff val="-18674"/>
              <a:lumOff val="3725"/>
              <a:alphaOff val="0"/>
            </a:schemeClr>
          </a:fillRef>
          <a:effectRef idx="0">
            <a:schemeClr val="accent3">
              <a:hueOff val="-1865916"/>
              <a:satOff val="-18674"/>
              <a:lumOff val="372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732" tIns="69732" rIns="69732" bIns="69732" numCol="1" spcCol="1270" anchor="t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600" kern="1200" dirty="0" smtClean="0"/>
              <a:t>Das Zuchtprogramme mindestens eins der folgende Ziele hat:</a:t>
            </a:r>
            <a:endParaRPr lang="de-DE" sz="1600" kern="1200" dirty="0"/>
          </a:p>
        </p:txBody>
      </p:sp>
      <p:sp>
        <p:nvSpPr>
          <p:cNvPr id="11" name="Freihandform 10"/>
          <p:cNvSpPr/>
          <p:nvPr/>
        </p:nvSpPr>
        <p:spPr>
          <a:xfrm>
            <a:off x="827584" y="2664293"/>
            <a:ext cx="7811591" cy="1161178"/>
          </a:xfrm>
          <a:custGeom>
            <a:avLst/>
            <a:gdLst>
              <a:gd name="connsiteX0" fmla="*/ 0 w 8135937"/>
              <a:gd name="connsiteY0" fmla="*/ 0 h 753480"/>
              <a:gd name="connsiteX1" fmla="*/ 8135937 w 8135937"/>
              <a:gd name="connsiteY1" fmla="*/ 0 h 753480"/>
              <a:gd name="connsiteX2" fmla="*/ 8135937 w 8135937"/>
              <a:gd name="connsiteY2" fmla="*/ 753480 h 753480"/>
              <a:gd name="connsiteX3" fmla="*/ 0 w 8135937"/>
              <a:gd name="connsiteY3" fmla="*/ 753480 h 753480"/>
              <a:gd name="connsiteX4" fmla="*/ 0 w 8135937"/>
              <a:gd name="connsiteY4" fmla="*/ 0 h 75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5937" h="753480">
                <a:moveTo>
                  <a:pt x="0" y="0"/>
                </a:moveTo>
                <a:lnTo>
                  <a:pt x="8135937" y="0"/>
                </a:lnTo>
                <a:lnTo>
                  <a:pt x="8135937" y="753480"/>
                </a:lnTo>
                <a:lnTo>
                  <a:pt x="0" y="7534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8316" tIns="17780" rIns="99568" bIns="17780" numCol="1" spcCol="1270" anchor="t" anchorCtr="0">
            <a:noAutofit/>
          </a:bodyPr>
          <a:lstStyle/>
          <a:p>
            <a:pPr marL="182563" lvl="1" indent="-182563" defTabSz="4889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de-DE" sz="1400" kern="1200" dirty="0" smtClean="0">
                <a:solidFill>
                  <a:schemeClr val="bg1"/>
                </a:solidFill>
              </a:rPr>
              <a:t>Verbesserung der Rasse</a:t>
            </a:r>
            <a:endParaRPr lang="de-DE" sz="1400" kern="1200" dirty="0">
              <a:solidFill>
                <a:schemeClr val="bg1"/>
              </a:solidFill>
            </a:endParaRPr>
          </a:p>
          <a:p>
            <a:pPr marL="182563" lvl="1" indent="-182563" algn="l" defTabSz="4889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de-DE" sz="1400" kern="1200" dirty="0" smtClean="0">
                <a:solidFill>
                  <a:schemeClr val="bg1"/>
                </a:solidFill>
              </a:rPr>
              <a:t>Erhalt der Rasse</a:t>
            </a:r>
            <a:endParaRPr lang="de-DE" sz="1400" kern="1200" dirty="0">
              <a:solidFill>
                <a:schemeClr val="bg1"/>
              </a:solidFill>
            </a:endParaRPr>
          </a:p>
          <a:p>
            <a:pPr marL="182563" lvl="1" indent="-182563" algn="l" defTabSz="4889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de-DE" sz="1400" kern="1200" dirty="0" smtClean="0">
                <a:solidFill>
                  <a:schemeClr val="bg1"/>
                </a:solidFill>
              </a:rPr>
              <a:t>Schaffung eine neuen Rasse</a:t>
            </a:r>
            <a:endParaRPr lang="de-DE" sz="1400" kern="1200" dirty="0">
              <a:solidFill>
                <a:schemeClr val="bg1"/>
              </a:solidFill>
            </a:endParaRPr>
          </a:p>
          <a:p>
            <a:pPr marL="182563" lvl="1" indent="-182563" algn="l" defTabSz="4889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de-DE" sz="1400" kern="1200" dirty="0" smtClean="0">
                <a:solidFill>
                  <a:schemeClr val="bg1"/>
                </a:solidFill>
              </a:rPr>
              <a:t>Wiederherstellung einer Rasse</a:t>
            </a:r>
            <a:endParaRPr lang="de-DE" sz="1400" kern="1200" dirty="0">
              <a:solidFill>
                <a:schemeClr val="bg1"/>
              </a:solidFill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827585" y="3708946"/>
            <a:ext cx="5832648" cy="517481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-2798874"/>
              <a:satOff val="-28010"/>
              <a:lumOff val="5588"/>
              <a:alphaOff val="0"/>
            </a:schemeClr>
          </a:fillRef>
          <a:effectRef idx="0">
            <a:schemeClr val="accent3">
              <a:hueOff val="-2798874"/>
              <a:satOff val="-28010"/>
              <a:lumOff val="558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732" tIns="69732" rIns="69732" bIns="69732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600" kern="1200" dirty="0" smtClean="0"/>
              <a:t>Zuchtziele und Selektionsprozess ausreichend beschrieben sind,</a:t>
            </a:r>
            <a:endParaRPr lang="de-DE" sz="1600" kern="1200" dirty="0"/>
          </a:p>
        </p:txBody>
      </p:sp>
      <p:sp>
        <p:nvSpPr>
          <p:cNvPr id="13" name="Abgerundetes Rechteck 12"/>
          <p:cNvSpPr/>
          <p:nvPr/>
        </p:nvSpPr>
        <p:spPr>
          <a:xfrm>
            <a:off x="827584" y="4288564"/>
            <a:ext cx="5832649" cy="634008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-3731832"/>
              <a:satOff val="-37347"/>
              <a:lumOff val="7450"/>
              <a:alphaOff val="0"/>
            </a:schemeClr>
          </a:fillRef>
          <a:effectRef idx="0">
            <a:schemeClr val="accent3">
              <a:hueOff val="-3731832"/>
              <a:satOff val="-37347"/>
              <a:lumOff val="745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732" tIns="69732" rIns="69732" bIns="69732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600" kern="1200" dirty="0" smtClean="0"/>
              <a:t>Es den Anforderungen nach Anhang I Teil 2 bzw. Teil 3 (</a:t>
            </a:r>
            <a:r>
              <a:rPr lang="de-DE" sz="1600" kern="1200" dirty="0" err="1" smtClean="0"/>
              <a:t>Equiden</a:t>
            </a:r>
            <a:r>
              <a:rPr lang="de-DE" sz="1600" kern="1200" dirty="0" smtClean="0"/>
              <a:t>) entspricht</a:t>
            </a:r>
            <a:endParaRPr lang="de-DE" sz="1600" kern="12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BMEL | Titel | TT.MM.JJJJ |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5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BMEL | Titel | TT.MM.JJJJ |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503238" y="484188"/>
            <a:ext cx="8137525" cy="792162"/>
          </a:xfrm>
        </p:spPr>
        <p:txBody>
          <a:bodyPr/>
          <a:lstStyle/>
          <a:p>
            <a:r>
              <a:rPr lang="de-DE" dirty="0" smtClean="0"/>
              <a:t>Genehmigung </a:t>
            </a:r>
            <a:br>
              <a:rPr lang="de-DE" dirty="0" smtClean="0"/>
            </a:br>
            <a:r>
              <a:rPr lang="de-DE" dirty="0" smtClean="0"/>
              <a:t>Zuchtprogramme</a:t>
            </a:r>
            <a:endParaRPr lang="de-DE" dirty="0"/>
          </a:p>
        </p:txBody>
      </p:sp>
      <p:graphicFrame>
        <p:nvGraphicFramePr>
          <p:cNvPr id="7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9987918"/>
              </p:ext>
            </p:extLst>
          </p:nvPr>
        </p:nvGraphicFramePr>
        <p:xfrm>
          <a:off x="2339752" y="187876"/>
          <a:ext cx="6589090" cy="4767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683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74DF4B-C55F-4C1D-A5AF-F8C0D3D0C9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8A74DF4B-C55F-4C1D-A5AF-F8C0D3D0C9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29A853-7EB0-45BE-8CDE-5143D3CC84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B529A853-7EB0-45BE-8CDE-5143D3CC84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27F7F6-4899-42AD-8CEC-1CD5EF7C5A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1E27F7F6-4899-42AD-8CEC-1CD5EF7C5A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216A3FB-0495-4B9F-BE47-D3430B15E3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9216A3FB-0495-4B9F-BE47-D3430B15E3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E5C4499-3FDA-4DCD-8FDB-3160277541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2E5C4499-3FDA-4DCD-8FDB-3160277541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FF35F8-0CF1-4892-8094-2802D26A2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0FFF35F8-0CF1-4892-8094-2802D26A2D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98DEB5-03D8-433E-9983-0D93E58524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8398DEB5-03D8-433E-9983-0D93E58524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13A092-DF45-42B8-B239-B4A9059150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1913A092-DF45-42B8-B239-B4A9059150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0E72C4-EF6F-4F71-802A-473C957513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710E72C4-EF6F-4F71-802A-473C957513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Dritte Stellen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BMEL | Titel | TT.MM.JJJJ |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16" name="Diagram 4"/>
          <p:cNvGraphicFramePr/>
          <p:nvPr>
            <p:extLst>
              <p:ext uri="{D42A27DB-BD31-4B8C-83A1-F6EECF244321}">
                <p14:modId xmlns:p14="http://schemas.microsoft.com/office/powerpoint/2010/main" val="188959426"/>
              </p:ext>
            </p:extLst>
          </p:nvPr>
        </p:nvGraphicFramePr>
        <p:xfrm>
          <a:off x="683568" y="1465399"/>
          <a:ext cx="4950691" cy="3697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7" name="Diagram 11"/>
          <p:cNvGraphicFramePr/>
          <p:nvPr>
            <p:extLst>
              <p:ext uri="{D42A27DB-BD31-4B8C-83A1-F6EECF244321}">
                <p14:modId xmlns:p14="http://schemas.microsoft.com/office/powerpoint/2010/main" val="3590356802"/>
              </p:ext>
            </p:extLst>
          </p:nvPr>
        </p:nvGraphicFramePr>
        <p:xfrm>
          <a:off x="2699792" y="-146152"/>
          <a:ext cx="4950691" cy="3697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1664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02C8533B-1A55-4655-8E15-0E8A0AF71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8DD4211-0DFA-4EDE-88BD-C90F803F0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CC5577EB-DAA2-4E85-A78E-C220EEBAD7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14E3D89A-3E11-4710-966E-964E67362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51BA432-6F72-446A-A5F1-CE87CDB306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9F4059BF-5822-4EA4-B93D-F58B588309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02C8533B-1A55-4655-8E15-0E8A0AF71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38DD4211-0DFA-4EDE-88BD-C90F803F0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CC5577EB-DAA2-4E85-A78E-C220EEBAD7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14E3D89A-3E11-4710-966E-964E67362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351BA432-6F72-446A-A5F1-CE87CDB306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9F4059BF-5822-4EA4-B93D-F58B588309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 uiExpand="1">
        <p:bldSub>
          <a:bldDgm bld="one"/>
        </p:bldSub>
      </p:bldGraphic>
      <p:bldGraphic spid="17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Ablehnung von </a:t>
            </a:r>
            <a:br>
              <a:rPr lang="de-DE" dirty="0" smtClean="0"/>
            </a:br>
            <a:r>
              <a:rPr lang="de-DE" dirty="0" smtClean="0"/>
              <a:t>Zuchtprogrammen</a:t>
            </a:r>
            <a:endParaRPr lang="de-DE" dirty="0"/>
          </a:p>
        </p:txBody>
      </p:sp>
      <p:sp>
        <p:nvSpPr>
          <p:cNvPr id="15" name="Freihandform 14"/>
          <p:cNvSpPr/>
          <p:nvPr/>
        </p:nvSpPr>
        <p:spPr>
          <a:xfrm>
            <a:off x="3450551" y="203889"/>
            <a:ext cx="5507037" cy="495653"/>
          </a:xfrm>
          <a:custGeom>
            <a:avLst/>
            <a:gdLst>
              <a:gd name="connsiteX0" fmla="*/ 0 w 5507037"/>
              <a:gd name="connsiteY0" fmla="*/ 120177 h 721049"/>
              <a:gd name="connsiteX1" fmla="*/ 120177 w 5507037"/>
              <a:gd name="connsiteY1" fmla="*/ 0 h 721049"/>
              <a:gd name="connsiteX2" fmla="*/ 5386860 w 5507037"/>
              <a:gd name="connsiteY2" fmla="*/ 0 h 721049"/>
              <a:gd name="connsiteX3" fmla="*/ 5507037 w 5507037"/>
              <a:gd name="connsiteY3" fmla="*/ 120177 h 721049"/>
              <a:gd name="connsiteX4" fmla="*/ 5507037 w 5507037"/>
              <a:gd name="connsiteY4" fmla="*/ 600872 h 721049"/>
              <a:gd name="connsiteX5" fmla="*/ 5386860 w 5507037"/>
              <a:gd name="connsiteY5" fmla="*/ 721049 h 721049"/>
              <a:gd name="connsiteX6" fmla="*/ 120177 w 5507037"/>
              <a:gd name="connsiteY6" fmla="*/ 721049 h 721049"/>
              <a:gd name="connsiteX7" fmla="*/ 0 w 5507037"/>
              <a:gd name="connsiteY7" fmla="*/ 600872 h 721049"/>
              <a:gd name="connsiteX8" fmla="*/ 0 w 5507037"/>
              <a:gd name="connsiteY8" fmla="*/ 120177 h 721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07037" h="721049">
                <a:moveTo>
                  <a:pt x="0" y="120177"/>
                </a:moveTo>
                <a:cubicBezTo>
                  <a:pt x="0" y="53805"/>
                  <a:pt x="53805" y="0"/>
                  <a:pt x="120177" y="0"/>
                </a:cubicBezTo>
                <a:lnTo>
                  <a:pt x="5386860" y="0"/>
                </a:lnTo>
                <a:cubicBezTo>
                  <a:pt x="5453232" y="0"/>
                  <a:pt x="5507037" y="53805"/>
                  <a:pt x="5507037" y="120177"/>
                </a:cubicBezTo>
                <a:lnTo>
                  <a:pt x="5507037" y="600872"/>
                </a:lnTo>
                <a:cubicBezTo>
                  <a:pt x="5507037" y="667244"/>
                  <a:pt x="5453232" y="721049"/>
                  <a:pt x="5386860" y="721049"/>
                </a:cubicBezTo>
                <a:lnTo>
                  <a:pt x="120177" y="721049"/>
                </a:lnTo>
                <a:cubicBezTo>
                  <a:pt x="53805" y="721049"/>
                  <a:pt x="0" y="667244"/>
                  <a:pt x="0" y="600872"/>
                </a:cubicBezTo>
                <a:lnTo>
                  <a:pt x="0" y="12017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4729" tIns="84729" rIns="84729" bIns="84729" numCol="1" spcCol="1270" anchor="ctr" anchorCtr="0">
            <a:noAutofit/>
          </a:bodyPr>
          <a:lstStyle/>
          <a:p>
            <a:pPr lvl="0" algn="l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300" kern="1200" dirty="0" smtClean="0"/>
              <a:t>Nur unter bestimmten Voraussetzungen:</a:t>
            </a:r>
            <a:endParaRPr lang="de-DE" sz="1300" kern="1200" dirty="0"/>
          </a:p>
        </p:txBody>
      </p:sp>
      <p:sp>
        <p:nvSpPr>
          <p:cNvPr id="16" name="Abgerundetes Rechteck 15"/>
          <p:cNvSpPr/>
          <p:nvPr/>
        </p:nvSpPr>
        <p:spPr>
          <a:xfrm>
            <a:off x="3431841" y="760955"/>
            <a:ext cx="5507037" cy="3400787"/>
          </a:xfrm>
          <a:prstGeom prst="roundRect">
            <a:avLst>
              <a:gd name="adj" fmla="val 4567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-932958"/>
              <a:satOff val="-9337"/>
              <a:lumOff val="1863"/>
              <a:alphaOff val="0"/>
            </a:schemeClr>
          </a:fillRef>
          <a:effectRef idx="0">
            <a:schemeClr val="accent3">
              <a:hueOff val="-932958"/>
              <a:satOff val="-9337"/>
              <a:lumOff val="186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4729" tIns="84729" rIns="84729" bIns="84729" numCol="1" spcCol="1270" anchor="t" anchorCtr="0">
            <a:noAutofit/>
          </a:bodyPr>
          <a:lstStyle/>
          <a:p>
            <a:pPr lvl="0" algn="l" defTabSz="577850">
              <a:lnSpc>
                <a:spcPct val="120000"/>
              </a:lnSpc>
              <a:spcBef>
                <a:spcPct val="0"/>
              </a:spcBef>
            </a:pPr>
            <a:r>
              <a:rPr lang="de-DE" sz="1300" kern="1200" dirty="0" smtClean="0"/>
              <a:t>wenn dieses Zuchtprogramm ein von einem anderen Zuchtverband durchgeführtes Zuchtprogramm bei derselben Rasse, das bereits in diesem Mitgliedstaat genehmigt ist, gefährden würde, und zwar im Hinblick auf:</a:t>
            </a:r>
            <a:endParaRPr lang="de-DE" sz="1300" kern="1200" dirty="0"/>
          </a:p>
        </p:txBody>
      </p:sp>
      <p:sp>
        <p:nvSpPr>
          <p:cNvPr id="17" name="Freihandform 16"/>
          <p:cNvSpPr/>
          <p:nvPr/>
        </p:nvSpPr>
        <p:spPr>
          <a:xfrm>
            <a:off x="3685348" y="1683190"/>
            <a:ext cx="5112568" cy="605070"/>
          </a:xfrm>
          <a:custGeom>
            <a:avLst/>
            <a:gdLst>
              <a:gd name="connsiteX0" fmla="*/ 0 w 5507037"/>
              <a:gd name="connsiteY0" fmla="*/ 120177 h 721049"/>
              <a:gd name="connsiteX1" fmla="*/ 120177 w 5507037"/>
              <a:gd name="connsiteY1" fmla="*/ 0 h 721049"/>
              <a:gd name="connsiteX2" fmla="*/ 5386860 w 5507037"/>
              <a:gd name="connsiteY2" fmla="*/ 0 h 721049"/>
              <a:gd name="connsiteX3" fmla="*/ 5507037 w 5507037"/>
              <a:gd name="connsiteY3" fmla="*/ 120177 h 721049"/>
              <a:gd name="connsiteX4" fmla="*/ 5507037 w 5507037"/>
              <a:gd name="connsiteY4" fmla="*/ 600872 h 721049"/>
              <a:gd name="connsiteX5" fmla="*/ 5386860 w 5507037"/>
              <a:gd name="connsiteY5" fmla="*/ 721049 h 721049"/>
              <a:gd name="connsiteX6" fmla="*/ 120177 w 5507037"/>
              <a:gd name="connsiteY6" fmla="*/ 721049 h 721049"/>
              <a:gd name="connsiteX7" fmla="*/ 0 w 5507037"/>
              <a:gd name="connsiteY7" fmla="*/ 600872 h 721049"/>
              <a:gd name="connsiteX8" fmla="*/ 0 w 5507037"/>
              <a:gd name="connsiteY8" fmla="*/ 120177 h 721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07037" h="721049">
                <a:moveTo>
                  <a:pt x="0" y="120177"/>
                </a:moveTo>
                <a:cubicBezTo>
                  <a:pt x="0" y="53805"/>
                  <a:pt x="53805" y="0"/>
                  <a:pt x="120177" y="0"/>
                </a:cubicBezTo>
                <a:lnTo>
                  <a:pt x="5386860" y="0"/>
                </a:lnTo>
                <a:cubicBezTo>
                  <a:pt x="5453232" y="0"/>
                  <a:pt x="5507037" y="53805"/>
                  <a:pt x="5507037" y="120177"/>
                </a:cubicBezTo>
                <a:lnTo>
                  <a:pt x="5507037" y="600872"/>
                </a:lnTo>
                <a:cubicBezTo>
                  <a:pt x="5507037" y="667244"/>
                  <a:pt x="5453232" y="721049"/>
                  <a:pt x="5386860" y="721049"/>
                </a:cubicBezTo>
                <a:lnTo>
                  <a:pt x="120177" y="721049"/>
                </a:lnTo>
                <a:cubicBezTo>
                  <a:pt x="53805" y="721049"/>
                  <a:pt x="0" y="667244"/>
                  <a:pt x="0" y="600872"/>
                </a:cubicBezTo>
                <a:lnTo>
                  <a:pt x="0" y="12017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-1865916"/>
              <a:satOff val="-18674"/>
              <a:lumOff val="3725"/>
              <a:alphaOff val="0"/>
            </a:schemeClr>
          </a:fillRef>
          <a:effectRef idx="0">
            <a:schemeClr val="accent3">
              <a:hueOff val="-1865916"/>
              <a:satOff val="-18674"/>
              <a:lumOff val="372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4729" tIns="84729" rIns="84729" bIns="84729" numCol="1" spcCol="1270" anchor="ctr" anchorCtr="0">
            <a:noAutofit/>
          </a:bodyPr>
          <a:lstStyle/>
          <a:p>
            <a:pPr lvl="0" algn="l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300" kern="1200" dirty="0" smtClean="0"/>
              <a:t>die Hauptmerkmale der Rasse oder die Hauptziele des Zuchtprogramms;</a:t>
            </a:r>
            <a:endParaRPr lang="de-DE" sz="1300" kern="1200" dirty="0"/>
          </a:p>
        </p:txBody>
      </p:sp>
      <p:sp>
        <p:nvSpPr>
          <p:cNvPr id="18" name="Freihandform 17"/>
          <p:cNvSpPr/>
          <p:nvPr/>
        </p:nvSpPr>
        <p:spPr>
          <a:xfrm>
            <a:off x="3682736" y="2360951"/>
            <a:ext cx="5120760" cy="655008"/>
          </a:xfrm>
          <a:custGeom>
            <a:avLst/>
            <a:gdLst>
              <a:gd name="connsiteX0" fmla="*/ 0 w 5507037"/>
              <a:gd name="connsiteY0" fmla="*/ 120177 h 721049"/>
              <a:gd name="connsiteX1" fmla="*/ 120177 w 5507037"/>
              <a:gd name="connsiteY1" fmla="*/ 0 h 721049"/>
              <a:gd name="connsiteX2" fmla="*/ 5386860 w 5507037"/>
              <a:gd name="connsiteY2" fmla="*/ 0 h 721049"/>
              <a:gd name="connsiteX3" fmla="*/ 5507037 w 5507037"/>
              <a:gd name="connsiteY3" fmla="*/ 120177 h 721049"/>
              <a:gd name="connsiteX4" fmla="*/ 5507037 w 5507037"/>
              <a:gd name="connsiteY4" fmla="*/ 600872 h 721049"/>
              <a:gd name="connsiteX5" fmla="*/ 5386860 w 5507037"/>
              <a:gd name="connsiteY5" fmla="*/ 721049 h 721049"/>
              <a:gd name="connsiteX6" fmla="*/ 120177 w 5507037"/>
              <a:gd name="connsiteY6" fmla="*/ 721049 h 721049"/>
              <a:gd name="connsiteX7" fmla="*/ 0 w 5507037"/>
              <a:gd name="connsiteY7" fmla="*/ 600872 h 721049"/>
              <a:gd name="connsiteX8" fmla="*/ 0 w 5507037"/>
              <a:gd name="connsiteY8" fmla="*/ 120177 h 721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07037" h="721049">
                <a:moveTo>
                  <a:pt x="0" y="120177"/>
                </a:moveTo>
                <a:cubicBezTo>
                  <a:pt x="0" y="53805"/>
                  <a:pt x="53805" y="0"/>
                  <a:pt x="120177" y="0"/>
                </a:cubicBezTo>
                <a:lnTo>
                  <a:pt x="5386860" y="0"/>
                </a:lnTo>
                <a:cubicBezTo>
                  <a:pt x="5453232" y="0"/>
                  <a:pt x="5507037" y="53805"/>
                  <a:pt x="5507037" y="120177"/>
                </a:cubicBezTo>
                <a:lnTo>
                  <a:pt x="5507037" y="600872"/>
                </a:lnTo>
                <a:cubicBezTo>
                  <a:pt x="5507037" y="667244"/>
                  <a:pt x="5453232" y="721049"/>
                  <a:pt x="5386860" y="721049"/>
                </a:cubicBezTo>
                <a:lnTo>
                  <a:pt x="120177" y="721049"/>
                </a:lnTo>
                <a:cubicBezTo>
                  <a:pt x="53805" y="721049"/>
                  <a:pt x="0" y="667244"/>
                  <a:pt x="0" y="600872"/>
                </a:cubicBezTo>
                <a:lnTo>
                  <a:pt x="0" y="12017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-2798874"/>
              <a:satOff val="-28010"/>
              <a:lumOff val="5588"/>
              <a:alphaOff val="0"/>
            </a:schemeClr>
          </a:fillRef>
          <a:effectRef idx="0">
            <a:schemeClr val="accent3">
              <a:hueOff val="-2798874"/>
              <a:satOff val="-28010"/>
              <a:lumOff val="558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4729" tIns="84729" rIns="84729" bIns="84729" numCol="1" spcCol="1270" anchor="ctr" anchorCtr="0">
            <a:noAutofit/>
          </a:bodyPr>
          <a:lstStyle/>
          <a:p>
            <a:pPr lvl="0" algn="l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300" kern="1200" dirty="0" smtClean="0"/>
              <a:t>den Erhalt der Rasse oder den Erhalt der genetischen Vielfalt innerhalb dieser Rasse; oder</a:t>
            </a:r>
            <a:endParaRPr lang="de-DE" sz="1300" kern="1200" dirty="0"/>
          </a:p>
        </p:txBody>
      </p:sp>
      <p:sp>
        <p:nvSpPr>
          <p:cNvPr id="19" name="Freihandform 18"/>
          <p:cNvSpPr/>
          <p:nvPr/>
        </p:nvSpPr>
        <p:spPr>
          <a:xfrm>
            <a:off x="3685348" y="3061289"/>
            <a:ext cx="5112568" cy="1042402"/>
          </a:xfrm>
          <a:custGeom>
            <a:avLst/>
            <a:gdLst>
              <a:gd name="connsiteX0" fmla="*/ 0 w 5507037"/>
              <a:gd name="connsiteY0" fmla="*/ 120177 h 721049"/>
              <a:gd name="connsiteX1" fmla="*/ 120177 w 5507037"/>
              <a:gd name="connsiteY1" fmla="*/ 0 h 721049"/>
              <a:gd name="connsiteX2" fmla="*/ 5386860 w 5507037"/>
              <a:gd name="connsiteY2" fmla="*/ 0 h 721049"/>
              <a:gd name="connsiteX3" fmla="*/ 5507037 w 5507037"/>
              <a:gd name="connsiteY3" fmla="*/ 120177 h 721049"/>
              <a:gd name="connsiteX4" fmla="*/ 5507037 w 5507037"/>
              <a:gd name="connsiteY4" fmla="*/ 600872 h 721049"/>
              <a:gd name="connsiteX5" fmla="*/ 5386860 w 5507037"/>
              <a:gd name="connsiteY5" fmla="*/ 721049 h 721049"/>
              <a:gd name="connsiteX6" fmla="*/ 120177 w 5507037"/>
              <a:gd name="connsiteY6" fmla="*/ 721049 h 721049"/>
              <a:gd name="connsiteX7" fmla="*/ 0 w 5507037"/>
              <a:gd name="connsiteY7" fmla="*/ 600872 h 721049"/>
              <a:gd name="connsiteX8" fmla="*/ 0 w 5507037"/>
              <a:gd name="connsiteY8" fmla="*/ 120177 h 721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07037" h="721049">
                <a:moveTo>
                  <a:pt x="0" y="120177"/>
                </a:moveTo>
                <a:cubicBezTo>
                  <a:pt x="0" y="53805"/>
                  <a:pt x="53805" y="0"/>
                  <a:pt x="120177" y="0"/>
                </a:cubicBezTo>
                <a:lnTo>
                  <a:pt x="5386860" y="0"/>
                </a:lnTo>
                <a:cubicBezTo>
                  <a:pt x="5453232" y="0"/>
                  <a:pt x="5507037" y="53805"/>
                  <a:pt x="5507037" y="120177"/>
                </a:cubicBezTo>
                <a:lnTo>
                  <a:pt x="5507037" y="600872"/>
                </a:lnTo>
                <a:cubicBezTo>
                  <a:pt x="5507037" y="667244"/>
                  <a:pt x="5453232" y="721049"/>
                  <a:pt x="5386860" y="721049"/>
                </a:cubicBezTo>
                <a:lnTo>
                  <a:pt x="120177" y="721049"/>
                </a:lnTo>
                <a:cubicBezTo>
                  <a:pt x="53805" y="721049"/>
                  <a:pt x="0" y="667244"/>
                  <a:pt x="0" y="600872"/>
                </a:cubicBezTo>
                <a:lnTo>
                  <a:pt x="0" y="12017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-3731832"/>
              <a:satOff val="-37347"/>
              <a:lumOff val="7450"/>
              <a:alphaOff val="0"/>
            </a:schemeClr>
          </a:fillRef>
          <a:effectRef idx="0">
            <a:schemeClr val="accent3">
              <a:hueOff val="-3731832"/>
              <a:satOff val="-37347"/>
              <a:lumOff val="745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4729" tIns="84729" rIns="84729" bIns="84729" numCol="1" spcCol="1270" anchor="t" anchorCtr="0">
            <a:noAutofit/>
          </a:bodyPr>
          <a:lstStyle/>
          <a:p>
            <a:pPr lvl="0" algn="l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300" kern="1200" dirty="0" smtClean="0"/>
              <a:t>die wirksame Umsetzung des Zuchtprogramms, falls dieses den Erhalt der Rasse zum Ziel hat:</a:t>
            </a:r>
            <a:endParaRPr lang="de-DE" sz="1300" kern="1200" dirty="0"/>
          </a:p>
        </p:txBody>
      </p:sp>
      <p:sp>
        <p:nvSpPr>
          <p:cNvPr id="20" name="Freihandform 19"/>
          <p:cNvSpPr/>
          <p:nvPr/>
        </p:nvSpPr>
        <p:spPr>
          <a:xfrm>
            <a:off x="3797145" y="3550797"/>
            <a:ext cx="4788843" cy="610945"/>
          </a:xfrm>
          <a:custGeom>
            <a:avLst/>
            <a:gdLst>
              <a:gd name="connsiteX0" fmla="*/ 0 w 5507037"/>
              <a:gd name="connsiteY0" fmla="*/ 0 h 484380"/>
              <a:gd name="connsiteX1" fmla="*/ 5507037 w 5507037"/>
              <a:gd name="connsiteY1" fmla="*/ 0 h 484380"/>
              <a:gd name="connsiteX2" fmla="*/ 5507037 w 5507037"/>
              <a:gd name="connsiteY2" fmla="*/ 484380 h 484380"/>
              <a:gd name="connsiteX3" fmla="*/ 0 w 5507037"/>
              <a:gd name="connsiteY3" fmla="*/ 484380 h 484380"/>
              <a:gd name="connsiteX4" fmla="*/ 0 w 5507037"/>
              <a:gd name="connsiteY4" fmla="*/ 0 h 48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7037" h="484380">
                <a:moveTo>
                  <a:pt x="0" y="0"/>
                </a:moveTo>
                <a:lnTo>
                  <a:pt x="5507037" y="0"/>
                </a:lnTo>
                <a:lnTo>
                  <a:pt x="5507037" y="484380"/>
                </a:lnTo>
                <a:lnTo>
                  <a:pt x="0" y="484380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4848" tIns="16510" rIns="92456" bIns="16510" numCol="1" spcCol="1270" anchor="t" anchorCtr="0">
            <a:noAutofit/>
          </a:bodyPr>
          <a:lstStyle/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de-DE" sz="1000" kern="1200" dirty="0" smtClean="0">
                <a:solidFill>
                  <a:schemeClr val="bg1"/>
                </a:solidFill>
              </a:rPr>
              <a:t>im Falle einer gefährdeten Rasse; oder</a:t>
            </a:r>
            <a:endParaRPr lang="de-DE" sz="1000" kern="1200" dirty="0">
              <a:solidFill>
                <a:schemeClr val="bg1"/>
              </a:solidFill>
            </a:endParaRPr>
          </a:p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de-DE" sz="1000" kern="1200" dirty="0" smtClean="0">
                <a:solidFill>
                  <a:schemeClr val="bg1"/>
                </a:solidFill>
              </a:rPr>
              <a:t>im Falle einer einheimischen Rasse, die in einer oder mehreren Regionen der Union nicht weit verbreitet ist.</a:t>
            </a:r>
            <a:endParaRPr lang="de-DE" sz="1000" kern="1200" dirty="0">
              <a:solidFill>
                <a:schemeClr val="bg1"/>
              </a:solidFill>
            </a:endParaRPr>
          </a:p>
        </p:txBody>
      </p:sp>
      <p:sp>
        <p:nvSpPr>
          <p:cNvPr id="21" name="Freihandform 20"/>
          <p:cNvSpPr/>
          <p:nvPr/>
        </p:nvSpPr>
        <p:spPr>
          <a:xfrm>
            <a:off x="3431840" y="4207071"/>
            <a:ext cx="5507037" cy="524917"/>
          </a:xfrm>
          <a:custGeom>
            <a:avLst/>
            <a:gdLst>
              <a:gd name="connsiteX0" fmla="*/ 0 w 5507037"/>
              <a:gd name="connsiteY0" fmla="*/ 120177 h 721049"/>
              <a:gd name="connsiteX1" fmla="*/ 120177 w 5507037"/>
              <a:gd name="connsiteY1" fmla="*/ 0 h 721049"/>
              <a:gd name="connsiteX2" fmla="*/ 5386860 w 5507037"/>
              <a:gd name="connsiteY2" fmla="*/ 0 h 721049"/>
              <a:gd name="connsiteX3" fmla="*/ 5507037 w 5507037"/>
              <a:gd name="connsiteY3" fmla="*/ 120177 h 721049"/>
              <a:gd name="connsiteX4" fmla="*/ 5507037 w 5507037"/>
              <a:gd name="connsiteY4" fmla="*/ 600872 h 721049"/>
              <a:gd name="connsiteX5" fmla="*/ 5386860 w 5507037"/>
              <a:gd name="connsiteY5" fmla="*/ 721049 h 721049"/>
              <a:gd name="connsiteX6" fmla="*/ 120177 w 5507037"/>
              <a:gd name="connsiteY6" fmla="*/ 721049 h 721049"/>
              <a:gd name="connsiteX7" fmla="*/ 0 w 5507037"/>
              <a:gd name="connsiteY7" fmla="*/ 600872 h 721049"/>
              <a:gd name="connsiteX8" fmla="*/ 0 w 5507037"/>
              <a:gd name="connsiteY8" fmla="*/ 120177 h 721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07037" h="721049">
                <a:moveTo>
                  <a:pt x="0" y="120177"/>
                </a:moveTo>
                <a:cubicBezTo>
                  <a:pt x="0" y="53805"/>
                  <a:pt x="53805" y="0"/>
                  <a:pt x="120177" y="0"/>
                </a:cubicBezTo>
                <a:lnTo>
                  <a:pt x="5386860" y="0"/>
                </a:lnTo>
                <a:cubicBezTo>
                  <a:pt x="5453232" y="0"/>
                  <a:pt x="5507037" y="53805"/>
                  <a:pt x="5507037" y="120177"/>
                </a:cubicBezTo>
                <a:lnTo>
                  <a:pt x="5507037" y="600872"/>
                </a:lnTo>
                <a:cubicBezTo>
                  <a:pt x="5507037" y="667244"/>
                  <a:pt x="5453232" y="721049"/>
                  <a:pt x="5386860" y="721049"/>
                </a:cubicBezTo>
                <a:lnTo>
                  <a:pt x="120177" y="721049"/>
                </a:lnTo>
                <a:cubicBezTo>
                  <a:pt x="53805" y="721049"/>
                  <a:pt x="0" y="667244"/>
                  <a:pt x="0" y="600872"/>
                </a:cubicBezTo>
                <a:lnTo>
                  <a:pt x="0" y="12017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4729" tIns="84729" rIns="84729" bIns="84729" numCol="1" spcCol="1270" anchor="ctr" anchorCtr="0">
            <a:noAutofit/>
          </a:bodyPr>
          <a:lstStyle/>
          <a:p>
            <a:pPr lvl="0" algn="l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300" kern="1200" dirty="0" smtClean="0"/>
              <a:t>Gilt entsprechend auch für die Ausdehnung von Zuchtprogrammen auf andere Mitgliedstaaten</a:t>
            </a:r>
            <a:endParaRPr lang="de-DE" sz="1300" kern="12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BMEL | Titel | TT.MM.JJJJ |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05" y="2357905"/>
            <a:ext cx="961043" cy="562123"/>
          </a:xfrm>
          <a:prstGeom prst="rect">
            <a:avLst/>
          </a:prstGeom>
        </p:spPr>
      </p:pic>
      <p:pic>
        <p:nvPicPr>
          <p:cNvPr id="23" name="Grafik 2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23" y="2579493"/>
            <a:ext cx="956288" cy="73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492" y="2370524"/>
            <a:ext cx="592311" cy="483893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111" y="2440974"/>
            <a:ext cx="538751" cy="528934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910" y="2946252"/>
            <a:ext cx="705868" cy="395908"/>
          </a:xfrm>
          <a:prstGeom prst="rect">
            <a:avLst/>
          </a:prstGeom>
        </p:spPr>
      </p:pic>
      <p:sp>
        <p:nvSpPr>
          <p:cNvPr id="6" name="Verbotsymbol 5"/>
          <p:cNvSpPr/>
          <p:nvPr/>
        </p:nvSpPr>
        <p:spPr>
          <a:xfrm>
            <a:off x="344430" y="1644601"/>
            <a:ext cx="2520280" cy="2520280"/>
          </a:xfrm>
          <a:prstGeom prst="noSmoking">
            <a:avLst>
              <a:gd name="adj" fmla="val 1058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07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Kapitel III – Rechte und Pflichten von Züchtern, Zuchtverbänden und Zuchtunternehmen I</a:t>
            </a:r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1946960"/>
              </p:ext>
            </p:extLst>
          </p:nvPr>
        </p:nvGraphicFramePr>
        <p:xfrm>
          <a:off x="503238" y="1652588"/>
          <a:ext cx="8135381" cy="2665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BMEL | Titel | TT.MM.JJJJ |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Kapitel III – Rechte und Pflichten von Züchtern, Zuchtverbänden und Zuchtunternehmen I</a:t>
            </a: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0989270"/>
              </p:ext>
            </p:extLst>
          </p:nvPr>
        </p:nvGraphicFramePr>
        <p:xfrm>
          <a:off x="490219" y="1779662"/>
          <a:ext cx="8135381" cy="2665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BMEL | Titel | TT.MM.JJJJ |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8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Kapitel IV – Eintragung von Zuchttieren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74738" indent="-1074738"/>
            <a:r>
              <a:rPr lang="de-DE" dirty="0"/>
              <a:t>Artikel </a:t>
            </a:r>
            <a:r>
              <a:rPr lang="de-DE" dirty="0" smtClean="0"/>
              <a:t>16: </a:t>
            </a:r>
            <a:r>
              <a:rPr lang="de-DE" dirty="0"/>
              <a:t>	</a:t>
            </a:r>
            <a:r>
              <a:rPr lang="de-DE" dirty="0" smtClean="0"/>
              <a:t>Hauptabteilung</a:t>
            </a:r>
            <a:endParaRPr lang="de-DE" dirty="0"/>
          </a:p>
          <a:p>
            <a:pPr marL="1074738" indent="-1074738"/>
            <a:r>
              <a:rPr lang="de-DE" dirty="0"/>
              <a:t>Artikel </a:t>
            </a:r>
            <a:r>
              <a:rPr lang="de-DE" dirty="0" smtClean="0"/>
              <a:t>17:</a:t>
            </a:r>
            <a:r>
              <a:rPr lang="de-DE" dirty="0"/>
              <a:t>	</a:t>
            </a:r>
            <a:r>
              <a:rPr lang="de-DE" dirty="0" smtClean="0"/>
              <a:t>Zusätzliche Abteilung</a:t>
            </a:r>
            <a:endParaRPr lang="de-DE" dirty="0"/>
          </a:p>
          <a:p>
            <a:pPr marL="1074738" indent="-1074738"/>
            <a:r>
              <a:rPr lang="de-DE" dirty="0"/>
              <a:t>Artikel </a:t>
            </a:r>
            <a:r>
              <a:rPr lang="de-DE" dirty="0" smtClean="0"/>
              <a:t>18:</a:t>
            </a:r>
            <a:r>
              <a:rPr lang="de-DE" dirty="0"/>
              <a:t>	</a:t>
            </a:r>
            <a:r>
              <a:rPr lang="de-DE" dirty="0" smtClean="0"/>
              <a:t>Eintragung in die Hauptabteilung</a:t>
            </a:r>
            <a:endParaRPr lang="de-DE" dirty="0"/>
          </a:p>
          <a:p>
            <a:pPr marL="1074738" indent="-1074738"/>
            <a:r>
              <a:rPr lang="de-DE" dirty="0"/>
              <a:t>Artikel </a:t>
            </a:r>
            <a:r>
              <a:rPr lang="de-DE" dirty="0" smtClean="0"/>
              <a:t>19:</a:t>
            </a:r>
            <a:r>
              <a:rPr lang="de-DE" dirty="0"/>
              <a:t>	</a:t>
            </a:r>
            <a:r>
              <a:rPr lang="de-DE" dirty="0" err="1" smtClean="0"/>
              <a:t>Ausnahmergelungen</a:t>
            </a:r>
            <a:endParaRPr lang="de-DE" dirty="0"/>
          </a:p>
          <a:p>
            <a:pPr marL="1074738" indent="-1074738"/>
            <a:r>
              <a:rPr lang="de-DE" dirty="0"/>
              <a:t>Artikel </a:t>
            </a:r>
            <a:r>
              <a:rPr lang="de-DE" dirty="0" smtClean="0"/>
              <a:t>20: </a:t>
            </a:r>
            <a:r>
              <a:rPr lang="de-DE" dirty="0"/>
              <a:t>	</a:t>
            </a:r>
            <a:r>
              <a:rPr lang="de-DE" dirty="0" smtClean="0"/>
              <a:t>Erfassung in zusätzlichen Abteilungen, </a:t>
            </a:r>
            <a:r>
              <a:rPr lang="de-DE" dirty="0" err="1" smtClean="0"/>
              <a:t>Aufsteig</a:t>
            </a:r>
            <a:endParaRPr lang="de-DE" dirty="0"/>
          </a:p>
          <a:p>
            <a:pPr marL="1074738" indent="-1074738"/>
            <a:r>
              <a:rPr lang="de-DE" dirty="0"/>
              <a:t>Artikel </a:t>
            </a:r>
            <a:r>
              <a:rPr lang="de-DE" dirty="0" smtClean="0"/>
              <a:t>21:</a:t>
            </a:r>
            <a:r>
              <a:rPr lang="de-DE" dirty="0"/>
              <a:t>	</a:t>
            </a:r>
            <a:r>
              <a:rPr lang="de-DE" dirty="0" smtClean="0"/>
              <a:t>Zulassung zur Zucht</a:t>
            </a:r>
            <a:endParaRPr lang="de-DE" dirty="0"/>
          </a:p>
          <a:p>
            <a:pPr marL="1074738" indent="-1074738"/>
            <a:r>
              <a:rPr lang="de-DE" dirty="0"/>
              <a:t>Artikel </a:t>
            </a:r>
            <a:r>
              <a:rPr lang="de-DE" dirty="0" smtClean="0"/>
              <a:t>22:</a:t>
            </a:r>
            <a:r>
              <a:rPr lang="de-DE" dirty="0"/>
              <a:t>	</a:t>
            </a:r>
            <a:r>
              <a:rPr lang="de-DE" dirty="0" smtClean="0"/>
              <a:t>Methoden zur Prüfung der Abstammung / </a:t>
            </a:r>
            <a:r>
              <a:rPr lang="de-DE" dirty="0" err="1" smtClean="0"/>
              <a:t>Identitiät</a:t>
            </a:r>
            <a:endParaRPr lang="de-DE" dirty="0"/>
          </a:p>
          <a:p>
            <a:pPr marL="1074738" indent="-1074738"/>
            <a:r>
              <a:rPr lang="de-DE" dirty="0"/>
              <a:t>Artikel </a:t>
            </a:r>
            <a:r>
              <a:rPr lang="de-DE" dirty="0" smtClean="0"/>
              <a:t>23:</a:t>
            </a:r>
            <a:r>
              <a:rPr lang="de-DE" dirty="0"/>
              <a:t>	</a:t>
            </a:r>
            <a:r>
              <a:rPr lang="de-DE" dirty="0" smtClean="0"/>
              <a:t>Eintragung Hybridzuchtschweine in Zuchtregister</a:t>
            </a:r>
            <a:endParaRPr lang="de-DE" dirty="0"/>
          </a:p>
          <a:p>
            <a:pPr marL="1074738" indent="-1074738"/>
            <a:r>
              <a:rPr lang="de-DE" dirty="0"/>
              <a:t>Artikel </a:t>
            </a:r>
            <a:r>
              <a:rPr lang="de-DE" dirty="0" smtClean="0"/>
              <a:t>24:</a:t>
            </a:r>
            <a:r>
              <a:rPr lang="de-DE" dirty="0"/>
              <a:t>	</a:t>
            </a:r>
            <a:r>
              <a:rPr lang="de-DE" dirty="0" smtClean="0"/>
              <a:t>Zulassung von Hybridzuchtschweinen zur Zucht</a:t>
            </a:r>
            <a:endParaRPr lang="de-DE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BMEL | Titel | TT.MM.JJJJ |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3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Vorgeschichte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62526" y="906859"/>
            <a:ext cx="7018947" cy="2665412"/>
          </a:xfrm>
        </p:spPr>
        <p:txBody>
          <a:bodyPr/>
          <a:lstStyle/>
          <a:p>
            <a:pPr algn="ctr"/>
            <a:r>
              <a:rPr lang="de-DE" dirty="0" smtClean="0"/>
              <a:t>4 Artspezifische Richtlinien mit ähnlichen Regelungen</a:t>
            </a:r>
            <a:br>
              <a:rPr lang="de-DE" dirty="0" smtClean="0"/>
            </a:br>
            <a:r>
              <a:rPr lang="de-DE" dirty="0" smtClean="0"/>
              <a:t>und 26 Entscheidungen zur Durchführung</a:t>
            </a:r>
            <a:endParaRPr lang="de-DE" dirty="0"/>
          </a:p>
        </p:txBody>
      </p:sp>
      <p:graphicFrame>
        <p:nvGraphicFramePr>
          <p:cNvPr id="12" name="Diagramm 11"/>
          <p:cNvGraphicFramePr/>
          <p:nvPr>
            <p:extLst>
              <p:ext uri="{D42A27DB-BD31-4B8C-83A1-F6EECF244321}">
                <p14:modId xmlns:p14="http://schemas.microsoft.com/office/powerpoint/2010/main" val="1633028859"/>
              </p:ext>
            </p:extLst>
          </p:nvPr>
        </p:nvGraphicFramePr>
        <p:xfrm>
          <a:off x="2903983" y="2266133"/>
          <a:ext cx="3336032" cy="239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Grafik 1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346" y="1941142"/>
            <a:ext cx="961043" cy="562123"/>
          </a:xfrm>
          <a:prstGeom prst="rect">
            <a:avLst/>
          </a:prstGeom>
        </p:spPr>
      </p:pic>
      <p:pic>
        <p:nvPicPr>
          <p:cNvPr id="1029" name="Grafik 2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964" y="2162730"/>
            <a:ext cx="956288" cy="73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033" y="1953761"/>
            <a:ext cx="592311" cy="48389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10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652" y="2024211"/>
            <a:ext cx="538751" cy="52893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451" y="2529489"/>
            <a:ext cx="705868" cy="395908"/>
          </a:xfrm>
          <a:prstGeom prst="rect">
            <a:avLst/>
          </a:prstGeom>
        </p:spPr>
      </p:pic>
      <p:grpSp>
        <p:nvGrpSpPr>
          <p:cNvPr id="9" name="Gruppieren 8"/>
          <p:cNvGrpSpPr/>
          <p:nvPr/>
        </p:nvGrpSpPr>
        <p:grpSpPr>
          <a:xfrm>
            <a:off x="3345109" y="4587974"/>
            <a:ext cx="2453779" cy="481028"/>
            <a:chOff x="827584" y="2162730"/>
            <a:chExt cx="2453779" cy="481028"/>
          </a:xfrm>
        </p:grpSpPr>
        <p:sp>
          <p:nvSpPr>
            <p:cNvPr id="3" name="Abgerundetes Rechteck 2"/>
            <p:cNvSpPr/>
            <p:nvPr/>
          </p:nvSpPr>
          <p:spPr>
            <a:xfrm>
              <a:off x="827584" y="2162730"/>
              <a:ext cx="2453779" cy="48102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113" y="2248192"/>
              <a:ext cx="547437" cy="320201"/>
            </a:xfrm>
            <a:prstGeom prst="rect">
              <a:avLst/>
            </a:prstGeom>
          </p:spPr>
        </p:pic>
        <p:pic>
          <p:nvPicPr>
            <p:cNvPr id="14" name="Grafik 2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115" y="2196261"/>
              <a:ext cx="478403" cy="366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3595" y="2279904"/>
              <a:ext cx="288773" cy="283511"/>
            </a:xfrm>
            <a:prstGeom prst="rect">
              <a:avLst/>
            </a:prstGeom>
          </p:spPr>
        </p:pic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0705" y="2288634"/>
              <a:ext cx="338067" cy="276187"/>
            </a:xfrm>
            <a:prstGeom prst="rect">
              <a:avLst/>
            </a:prstGeom>
          </p:spPr>
        </p:pic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528" y="2347413"/>
              <a:ext cx="381749" cy="214116"/>
            </a:xfrm>
            <a:prstGeom prst="rect">
              <a:avLst/>
            </a:prstGeom>
          </p:spPr>
        </p:pic>
      </p:grpSp>
      <p:grpSp>
        <p:nvGrpSpPr>
          <p:cNvPr id="1028" name="Group 4"/>
          <p:cNvGrpSpPr>
            <a:grpSpLocks noChangeAspect="1"/>
          </p:cNvGrpSpPr>
          <p:nvPr/>
        </p:nvGrpSpPr>
        <p:grpSpPr bwMode="auto">
          <a:xfrm>
            <a:off x="1219200" y="0"/>
            <a:ext cx="6705600" cy="5143500"/>
            <a:chOff x="768" y="0"/>
            <a:chExt cx="4224" cy="3240"/>
          </a:xfrm>
        </p:grpSpPr>
      </p:grpSp>
      <p:grpSp>
        <p:nvGrpSpPr>
          <p:cNvPr id="1031" name="Group 7"/>
          <p:cNvGrpSpPr>
            <a:grpSpLocks noChangeAspect="1"/>
          </p:cNvGrpSpPr>
          <p:nvPr/>
        </p:nvGrpSpPr>
        <p:grpSpPr bwMode="auto">
          <a:xfrm>
            <a:off x="1219200" y="0"/>
            <a:ext cx="6705600" cy="5143500"/>
            <a:chOff x="768" y="0"/>
            <a:chExt cx="4224" cy="3240"/>
          </a:xfrm>
        </p:grpSpPr>
      </p:grpSp>
      <p:grpSp>
        <p:nvGrpSpPr>
          <p:cNvPr id="1034" name="Group 10"/>
          <p:cNvGrpSpPr>
            <a:grpSpLocks noChangeAspect="1"/>
          </p:cNvGrpSpPr>
          <p:nvPr/>
        </p:nvGrpSpPr>
        <p:grpSpPr bwMode="auto">
          <a:xfrm>
            <a:off x="3281363" y="969963"/>
            <a:ext cx="2928937" cy="1643062"/>
            <a:chOff x="2067" y="611"/>
            <a:chExt cx="1845" cy="1035"/>
          </a:xfrm>
        </p:grpSpPr>
      </p:grpSp>
    </p:spTree>
    <p:extLst>
      <p:ext uri="{BB962C8B-B14F-4D97-AF65-F5344CB8AC3E}">
        <p14:creationId xmlns:p14="http://schemas.microsoft.com/office/powerpoint/2010/main" val="268465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uppieren 49"/>
          <p:cNvGrpSpPr/>
          <p:nvPr/>
        </p:nvGrpSpPr>
        <p:grpSpPr>
          <a:xfrm>
            <a:off x="3181285" y="369319"/>
            <a:ext cx="5637800" cy="4290663"/>
            <a:chOff x="3181285" y="369319"/>
            <a:chExt cx="5637800" cy="4290663"/>
          </a:xfrm>
        </p:grpSpPr>
        <p:grpSp>
          <p:nvGrpSpPr>
            <p:cNvPr id="6" name="Group 34"/>
            <p:cNvGrpSpPr/>
            <p:nvPr/>
          </p:nvGrpSpPr>
          <p:grpSpPr>
            <a:xfrm>
              <a:off x="3181285" y="369319"/>
              <a:ext cx="5637800" cy="4290663"/>
              <a:chOff x="4094480" y="753757"/>
              <a:chExt cx="7081520" cy="4971263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4094480" y="863600"/>
                <a:ext cx="7081520" cy="4861420"/>
              </a:xfrm>
              <a:prstGeom prst="roundRect">
                <a:avLst>
                  <a:gd name="adj" fmla="val 6860"/>
                </a:avLst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" name="Title 1"/>
              <p:cNvSpPr txBox="1">
                <a:spLocks/>
              </p:cNvSpPr>
              <p:nvPr/>
            </p:nvSpPr>
            <p:spPr>
              <a:xfrm>
                <a:off x="4353370" y="753757"/>
                <a:ext cx="6660070" cy="94312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 spc="-60" baseline="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de-DE" sz="3400" b="1" dirty="0" smtClean="0">
                    <a:solidFill>
                      <a:schemeClr val="tx1"/>
                    </a:solidFill>
                    <a:latin typeface="+mn-lt"/>
                  </a:rPr>
                  <a:t>Zuchtbuch</a:t>
                </a:r>
                <a:endParaRPr lang="de-DE" sz="3400" b="1" dirty="0">
                  <a:solidFill>
                    <a:schemeClr val="tx1"/>
                  </a:solidFill>
                  <a:latin typeface="+mn-lt"/>
                </a:endParaRPr>
              </a:p>
            </p:txBody>
          </p:sp>
          <p:grpSp>
            <p:nvGrpSpPr>
              <p:cNvPr id="9" name="Group 27"/>
              <p:cNvGrpSpPr/>
              <p:nvPr/>
            </p:nvGrpSpPr>
            <p:grpSpPr>
              <a:xfrm>
                <a:off x="4246881" y="3737766"/>
                <a:ext cx="6840414" cy="1697532"/>
                <a:chOff x="4246881" y="3737766"/>
                <a:chExt cx="6840414" cy="1697532"/>
              </a:xfrm>
            </p:grpSpPr>
            <p:sp>
              <p:nvSpPr>
                <p:cNvPr id="22" name="Rounded Rectangle 8"/>
                <p:cNvSpPr/>
                <p:nvPr/>
              </p:nvSpPr>
              <p:spPr>
                <a:xfrm>
                  <a:off x="4246881" y="3737766"/>
                  <a:ext cx="2741987" cy="1696720"/>
                </a:xfrm>
                <a:prstGeom prst="roundRect">
                  <a:avLst/>
                </a:prstGeom>
                <a:solidFill>
                  <a:srgbClr val="FFCC66"/>
                </a:solidFill>
                <a:ln w="285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23" name="Title 1"/>
                <p:cNvSpPr txBox="1">
                  <a:spLocks/>
                </p:cNvSpPr>
                <p:nvPr/>
              </p:nvSpPr>
              <p:spPr>
                <a:xfrm>
                  <a:off x="4446378" y="3847597"/>
                  <a:ext cx="2423714" cy="139097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600" kern="1200" spc="-60" baseline="0">
                      <a:solidFill>
                        <a:srgbClr val="FFFFFF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de-DE" sz="1800" dirty="0" smtClean="0">
                      <a:solidFill>
                        <a:schemeClr val="tx1"/>
                      </a:solidFill>
                      <a:latin typeface="+mn-lt"/>
                    </a:rPr>
                    <a:t>Zusätzliche</a:t>
                  </a:r>
                  <a:r>
                    <a:rPr lang="de-DE" sz="1800" b="1" dirty="0" smtClean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</a:p>
                <a:p>
                  <a:r>
                    <a:rPr lang="de-DE" sz="1800" dirty="0" smtClean="0">
                      <a:solidFill>
                        <a:schemeClr val="tx1"/>
                      </a:solidFill>
                      <a:latin typeface="+mn-lt"/>
                    </a:rPr>
                    <a:t>Abteilungen…</a:t>
                  </a:r>
                  <a:r>
                    <a:rPr lang="de-DE" sz="1800" b="1" dirty="0" smtClean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:endParaRPr lang="de-DE" sz="1800" b="1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24" name="Rounded Rectangle 8"/>
                <p:cNvSpPr/>
                <p:nvPr/>
              </p:nvSpPr>
              <p:spPr>
                <a:xfrm>
                  <a:off x="7141269" y="3737766"/>
                  <a:ext cx="2741987" cy="1696720"/>
                </a:xfrm>
                <a:prstGeom prst="roundRect">
                  <a:avLst/>
                </a:prstGeom>
                <a:solidFill>
                  <a:srgbClr val="FFCC66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28" name="Rounded Rectangle 8"/>
                <p:cNvSpPr/>
                <p:nvPr/>
              </p:nvSpPr>
              <p:spPr>
                <a:xfrm>
                  <a:off x="10090785" y="3738577"/>
                  <a:ext cx="996510" cy="1696721"/>
                </a:xfrm>
                <a:prstGeom prst="roundRect">
                  <a:avLst>
                    <a:gd name="adj" fmla="val 30495"/>
                  </a:avLst>
                </a:prstGeom>
                <a:solidFill>
                  <a:srgbClr val="FFCC66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</p:grpSp>
          <p:grpSp>
            <p:nvGrpSpPr>
              <p:cNvPr id="10" name="Group 26"/>
              <p:cNvGrpSpPr/>
              <p:nvPr/>
            </p:nvGrpSpPr>
            <p:grpSpPr>
              <a:xfrm>
                <a:off x="4246880" y="1474737"/>
                <a:ext cx="6812470" cy="2130300"/>
                <a:chOff x="4246880" y="1606817"/>
                <a:chExt cx="6812470" cy="2130300"/>
              </a:xfrm>
            </p:grpSpPr>
            <p:sp>
              <p:nvSpPr>
                <p:cNvPr id="11" name="Rounded Rectangle 7"/>
                <p:cNvSpPr/>
                <p:nvPr/>
              </p:nvSpPr>
              <p:spPr>
                <a:xfrm>
                  <a:off x="4246880" y="1645920"/>
                  <a:ext cx="6766560" cy="2091197"/>
                </a:xfrm>
                <a:prstGeom prst="roundRect">
                  <a:avLst/>
                </a:prstGeom>
                <a:solidFill>
                  <a:schemeClr val="accent3">
                    <a:lumMod val="75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grpSp>
              <p:nvGrpSpPr>
                <p:cNvPr id="12" name="Group 17"/>
                <p:cNvGrpSpPr/>
                <p:nvPr/>
              </p:nvGrpSpPr>
              <p:grpSpPr>
                <a:xfrm>
                  <a:off x="4369556" y="2247717"/>
                  <a:ext cx="6471920" cy="1374243"/>
                  <a:chOff x="4369556" y="2461077"/>
                  <a:chExt cx="6471920" cy="1374243"/>
                </a:xfrm>
              </p:grpSpPr>
              <p:sp>
                <p:nvSpPr>
                  <p:cNvPr id="18" name="Rounded Rectangle 9"/>
                  <p:cNvSpPr/>
                  <p:nvPr/>
                </p:nvSpPr>
                <p:spPr>
                  <a:xfrm>
                    <a:off x="4369556" y="2461958"/>
                    <a:ext cx="1503681" cy="1373362"/>
                  </a:xfrm>
                  <a:prstGeom prst="roundRect">
                    <a:avLst/>
                  </a:prstGeom>
                  <a:solidFill>
                    <a:schemeClr val="bg2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19" name="Rounded Rectangle 10"/>
                  <p:cNvSpPr/>
                  <p:nvPr/>
                </p:nvSpPr>
                <p:spPr>
                  <a:xfrm>
                    <a:off x="6025637" y="2461958"/>
                    <a:ext cx="1503679" cy="1373362"/>
                  </a:xfrm>
                  <a:prstGeom prst="roundRect">
                    <a:avLst/>
                  </a:prstGeom>
                  <a:solidFill>
                    <a:schemeClr val="bg2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0" name="Rounded Rectangle 11"/>
                  <p:cNvSpPr/>
                  <p:nvPr/>
                </p:nvSpPr>
                <p:spPr>
                  <a:xfrm>
                    <a:off x="7681716" y="2461958"/>
                    <a:ext cx="1503679" cy="1373362"/>
                  </a:xfrm>
                  <a:prstGeom prst="roundRect">
                    <a:avLst/>
                  </a:prstGeom>
                  <a:solidFill>
                    <a:schemeClr val="bg2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1" name="Rounded Rectangle 12"/>
                  <p:cNvSpPr/>
                  <p:nvPr/>
                </p:nvSpPr>
                <p:spPr>
                  <a:xfrm>
                    <a:off x="9337797" y="2461077"/>
                    <a:ext cx="1503679" cy="1373362"/>
                  </a:xfrm>
                  <a:prstGeom prst="roundRect">
                    <a:avLst/>
                  </a:prstGeom>
                  <a:solidFill>
                    <a:schemeClr val="bg2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13" name="Title 1"/>
                <p:cNvSpPr txBox="1">
                  <a:spLocks/>
                </p:cNvSpPr>
                <p:nvPr/>
              </p:nvSpPr>
              <p:spPr>
                <a:xfrm>
                  <a:off x="4399280" y="1606817"/>
                  <a:ext cx="6660070" cy="68288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600" kern="1200" spc="-60" baseline="0">
                      <a:solidFill>
                        <a:srgbClr val="FFFFFF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de-DE" sz="2800" dirty="0" smtClean="0">
                      <a:solidFill>
                        <a:schemeClr val="bg1"/>
                      </a:solidFill>
                      <a:latin typeface="+mn-lt"/>
                    </a:rPr>
                    <a:t>Hauptabteilung</a:t>
                  </a:r>
                  <a:endParaRPr lang="de-DE" sz="3400" dirty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14" name="Title 1"/>
                <p:cNvSpPr txBox="1">
                  <a:spLocks/>
                </p:cNvSpPr>
                <p:nvPr/>
              </p:nvSpPr>
              <p:spPr>
                <a:xfrm>
                  <a:off x="4369556" y="2491157"/>
                  <a:ext cx="1493520" cy="68288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600" kern="1200" spc="-60" baseline="0">
                      <a:solidFill>
                        <a:srgbClr val="FFFFFF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de-DE" sz="1800" dirty="0" smtClean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</a:rPr>
                    <a:t>Klasse</a:t>
                  </a:r>
                </a:p>
                <a:p>
                  <a:pPr algn="ctr"/>
                  <a:r>
                    <a:rPr lang="de-DE" sz="1800" dirty="0" smtClean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</a:rPr>
                    <a:t>I</a:t>
                  </a:r>
                  <a:endParaRPr lang="de-DE" sz="18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endParaRPr>
                </a:p>
              </p:txBody>
            </p:sp>
            <p:sp>
              <p:nvSpPr>
                <p:cNvPr id="15" name="Title 1"/>
                <p:cNvSpPr txBox="1">
                  <a:spLocks/>
                </p:cNvSpPr>
                <p:nvPr/>
              </p:nvSpPr>
              <p:spPr>
                <a:xfrm>
                  <a:off x="6035796" y="2491157"/>
                  <a:ext cx="1493520" cy="68288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600" kern="1200" spc="-60" baseline="0">
                      <a:solidFill>
                        <a:srgbClr val="FFFFFF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de-DE" sz="1800" dirty="0" smtClean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</a:rPr>
                    <a:t>Klasse</a:t>
                  </a:r>
                </a:p>
                <a:p>
                  <a:pPr algn="ctr"/>
                  <a:r>
                    <a:rPr lang="de-DE" sz="1800" dirty="0" smtClean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</a:rPr>
                    <a:t>II</a:t>
                  </a:r>
                  <a:endParaRPr lang="de-DE" sz="18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endParaRPr>
                </a:p>
              </p:txBody>
            </p:sp>
            <p:sp>
              <p:nvSpPr>
                <p:cNvPr id="16" name="Title 1"/>
                <p:cNvSpPr txBox="1">
                  <a:spLocks/>
                </p:cNvSpPr>
                <p:nvPr/>
              </p:nvSpPr>
              <p:spPr>
                <a:xfrm>
                  <a:off x="7702036" y="2491157"/>
                  <a:ext cx="1493520" cy="68288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600" kern="1200" spc="-60" baseline="0">
                      <a:solidFill>
                        <a:srgbClr val="FFFFFF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de-DE" sz="1800" dirty="0" smtClean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</a:rPr>
                    <a:t>Klasse</a:t>
                  </a:r>
                </a:p>
                <a:p>
                  <a:pPr algn="ctr"/>
                  <a:r>
                    <a:rPr lang="de-DE" sz="1800" dirty="0" smtClean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</a:rPr>
                    <a:t>III</a:t>
                  </a:r>
                  <a:endParaRPr lang="de-DE" sz="18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endParaRPr>
                </a:p>
              </p:txBody>
            </p:sp>
            <p:sp>
              <p:nvSpPr>
                <p:cNvPr id="17" name="Title 1"/>
                <p:cNvSpPr txBox="1">
                  <a:spLocks/>
                </p:cNvSpPr>
                <p:nvPr/>
              </p:nvSpPr>
              <p:spPr>
                <a:xfrm>
                  <a:off x="9347956" y="2491157"/>
                  <a:ext cx="1493520" cy="68288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600" kern="1200" spc="-60" baseline="0">
                      <a:solidFill>
                        <a:srgbClr val="FFFFFF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de-DE" sz="1800" dirty="0" smtClean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</a:rPr>
                    <a:t>Klasse </a:t>
                  </a:r>
                </a:p>
                <a:p>
                  <a:pPr algn="ctr"/>
                  <a:r>
                    <a:rPr lang="de-DE" sz="1800" dirty="0" smtClean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</a:rPr>
                    <a:t>…</a:t>
                  </a:r>
                  <a:endParaRPr lang="de-DE" sz="18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endParaRPr>
                </a:p>
              </p:txBody>
            </p:sp>
          </p:grpSp>
        </p:grpSp>
        <p:sp>
          <p:nvSpPr>
            <p:cNvPr id="29" name="Rechteck 28"/>
            <p:cNvSpPr/>
            <p:nvPr/>
          </p:nvSpPr>
          <p:spPr>
            <a:xfrm>
              <a:off x="8131215" y="2932985"/>
              <a:ext cx="669379" cy="1497846"/>
            </a:xfrm>
            <a:prstGeom prst="rect">
              <a:avLst/>
            </a:prstGeom>
            <a:gradFill>
              <a:gsLst>
                <a:gs pos="0">
                  <a:schemeClr val="bg2">
                    <a:lumMod val="40000"/>
                    <a:lumOff val="60000"/>
                    <a:alpha val="0"/>
                  </a:schemeClr>
                </a:gs>
                <a:gs pos="75000">
                  <a:schemeClr val="bg2">
                    <a:lumMod val="40000"/>
                    <a:lumOff val="6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2" name="Gruppieren 31"/>
            <p:cNvGrpSpPr/>
            <p:nvPr/>
          </p:nvGrpSpPr>
          <p:grpSpPr>
            <a:xfrm>
              <a:off x="3494547" y="2272854"/>
              <a:ext cx="1024767" cy="327329"/>
              <a:chOff x="450889" y="3443360"/>
              <a:chExt cx="1435835" cy="458632"/>
            </a:xfrm>
          </p:grpSpPr>
          <p:sp>
            <p:nvSpPr>
              <p:cNvPr id="30" name="Grafik 2">
                <a:extLst>
                  <a:ext uri="{FF2B5EF4-FFF2-40B4-BE49-F238E27FC236}">
                    <a16:creationId xmlns:a16="http://schemas.microsoft.com/office/drawing/2014/main" id="{92321430-1FA8-2D21-E480-AC9B8CB0C4E3}"/>
                  </a:ext>
                </a:extLst>
              </p:cNvPr>
              <p:cNvSpPr/>
              <p:nvPr/>
            </p:nvSpPr>
            <p:spPr>
              <a:xfrm>
                <a:off x="450889" y="3443360"/>
                <a:ext cx="677076" cy="458632"/>
              </a:xfrm>
              <a:custGeom>
                <a:avLst/>
                <a:gdLst>
                  <a:gd name="connsiteX0" fmla="*/ 88860 w 1953030"/>
                  <a:gd name="connsiteY0" fmla="*/ 1325071 h 1322929"/>
                  <a:gd name="connsiteX1" fmla="*/ 73155 w 1953030"/>
                  <a:gd name="connsiteY1" fmla="*/ 1272950 h 1322929"/>
                  <a:gd name="connsiteX2" fmla="*/ 67234 w 1953030"/>
                  <a:gd name="connsiteY2" fmla="*/ 1175492 h 1322929"/>
                  <a:gd name="connsiteX3" fmla="*/ 61674 w 1953030"/>
                  <a:gd name="connsiteY3" fmla="*/ 1080292 h 1322929"/>
                  <a:gd name="connsiteX4" fmla="*/ 57919 w 1953030"/>
                  <a:gd name="connsiteY4" fmla="*/ 1019141 h 1322929"/>
                  <a:gd name="connsiteX5" fmla="*/ 58689 w 1953030"/>
                  <a:gd name="connsiteY5" fmla="*/ 987231 h 1322929"/>
                  <a:gd name="connsiteX6" fmla="*/ 70708 w 1953030"/>
                  <a:gd name="connsiteY6" fmla="*/ 937842 h 1322929"/>
                  <a:gd name="connsiteX7" fmla="*/ 84555 w 1953030"/>
                  <a:gd name="connsiteY7" fmla="*/ 897364 h 1322929"/>
                  <a:gd name="connsiteX8" fmla="*/ 88355 w 1953030"/>
                  <a:gd name="connsiteY8" fmla="*/ 885725 h 1322929"/>
                  <a:gd name="connsiteX9" fmla="*/ 103760 w 1953030"/>
                  <a:gd name="connsiteY9" fmla="*/ 824575 h 1322929"/>
                  <a:gd name="connsiteX10" fmla="*/ 103760 w 1953030"/>
                  <a:gd name="connsiteY10" fmla="*/ 800254 h 1322929"/>
                  <a:gd name="connsiteX11" fmla="*/ 85801 w 1953030"/>
                  <a:gd name="connsiteY11" fmla="*/ 726770 h 1322929"/>
                  <a:gd name="connsiteX12" fmla="*/ 58365 w 1953030"/>
                  <a:gd name="connsiteY12" fmla="*/ 614198 h 1322929"/>
                  <a:gd name="connsiteX13" fmla="*/ 51263 w 1953030"/>
                  <a:gd name="connsiteY13" fmla="*/ 558433 h 1322929"/>
                  <a:gd name="connsiteX14" fmla="*/ 49506 w 1953030"/>
                  <a:gd name="connsiteY14" fmla="*/ 535277 h 1322929"/>
                  <a:gd name="connsiteX15" fmla="*/ 48141 w 1953030"/>
                  <a:gd name="connsiteY15" fmla="*/ 540033 h 1322929"/>
                  <a:gd name="connsiteX16" fmla="*/ 42224 w 1953030"/>
                  <a:gd name="connsiteY16" fmla="*/ 585360 h 1322929"/>
                  <a:gd name="connsiteX17" fmla="*/ 40067 w 1953030"/>
                  <a:gd name="connsiteY17" fmla="*/ 683463 h 1322929"/>
                  <a:gd name="connsiteX18" fmla="*/ 44826 w 1953030"/>
                  <a:gd name="connsiteY18" fmla="*/ 799906 h 1322929"/>
                  <a:gd name="connsiteX19" fmla="*/ 47048 w 1953030"/>
                  <a:gd name="connsiteY19" fmla="*/ 842697 h 1322929"/>
                  <a:gd name="connsiteX20" fmla="*/ 47703 w 1953030"/>
                  <a:gd name="connsiteY20" fmla="*/ 857169 h 1322929"/>
                  <a:gd name="connsiteX21" fmla="*/ 49169 w 1953030"/>
                  <a:gd name="connsiteY21" fmla="*/ 860415 h 1322929"/>
                  <a:gd name="connsiteX22" fmla="*/ 57125 w 1953030"/>
                  <a:gd name="connsiteY22" fmla="*/ 886245 h 1322929"/>
                  <a:gd name="connsiteX23" fmla="*/ 58206 w 1953030"/>
                  <a:gd name="connsiteY23" fmla="*/ 926701 h 1322929"/>
                  <a:gd name="connsiteX24" fmla="*/ 42994 w 1953030"/>
                  <a:gd name="connsiteY24" fmla="*/ 976754 h 1322929"/>
                  <a:gd name="connsiteX25" fmla="*/ 4086 w 1953030"/>
                  <a:gd name="connsiteY25" fmla="*/ 1046235 h 1322929"/>
                  <a:gd name="connsiteX26" fmla="*/ 1565 w 1953030"/>
                  <a:gd name="connsiteY26" fmla="*/ 1042338 h 1322929"/>
                  <a:gd name="connsiteX27" fmla="*/ 6076 w 1953030"/>
                  <a:gd name="connsiteY27" fmla="*/ 1001945 h 1322929"/>
                  <a:gd name="connsiteX28" fmla="*/ 8819 w 1953030"/>
                  <a:gd name="connsiteY28" fmla="*/ 944964 h 1322929"/>
                  <a:gd name="connsiteX29" fmla="*/ 9231 w 1953030"/>
                  <a:gd name="connsiteY29" fmla="*/ 899449 h 1322929"/>
                  <a:gd name="connsiteX30" fmla="*/ 21041 w 1953030"/>
                  <a:gd name="connsiteY30" fmla="*/ 862233 h 1322929"/>
                  <a:gd name="connsiteX31" fmla="*/ 28431 w 1953030"/>
                  <a:gd name="connsiteY31" fmla="*/ 854176 h 1322929"/>
                  <a:gd name="connsiteX32" fmla="*/ 29420 w 1953030"/>
                  <a:gd name="connsiteY32" fmla="*/ 853434 h 1322929"/>
                  <a:gd name="connsiteX33" fmla="*/ 27825 w 1953030"/>
                  <a:gd name="connsiteY33" fmla="*/ 836485 h 1322929"/>
                  <a:gd name="connsiteX34" fmla="*/ 16126 w 1953030"/>
                  <a:gd name="connsiteY34" fmla="*/ 650679 h 1322929"/>
                  <a:gd name="connsiteX35" fmla="*/ 16470 w 1953030"/>
                  <a:gd name="connsiteY35" fmla="*/ 564513 h 1322929"/>
                  <a:gd name="connsiteX36" fmla="*/ 22603 w 1953030"/>
                  <a:gd name="connsiteY36" fmla="*/ 491376 h 1322929"/>
                  <a:gd name="connsiteX37" fmla="*/ 101612 w 1953030"/>
                  <a:gd name="connsiteY37" fmla="*/ 320864 h 1322929"/>
                  <a:gd name="connsiteX38" fmla="*/ 110657 w 1953030"/>
                  <a:gd name="connsiteY38" fmla="*/ 313024 h 1322929"/>
                  <a:gd name="connsiteX39" fmla="*/ 268743 w 1953030"/>
                  <a:gd name="connsiteY39" fmla="*/ 250084 h 1322929"/>
                  <a:gd name="connsiteX40" fmla="*/ 316864 w 1953030"/>
                  <a:gd name="connsiteY40" fmla="*/ 248271 h 1322929"/>
                  <a:gd name="connsiteX41" fmla="*/ 473910 w 1953030"/>
                  <a:gd name="connsiteY41" fmla="*/ 254956 h 1322929"/>
                  <a:gd name="connsiteX42" fmla="*/ 510219 w 1953030"/>
                  <a:gd name="connsiteY42" fmla="*/ 258239 h 1322929"/>
                  <a:gd name="connsiteX43" fmla="*/ 664963 w 1953030"/>
                  <a:gd name="connsiteY43" fmla="*/ 266827 h 1322929"/>
                  <a:gd name="connsiteX44" fmla="*/ 756032 w 1953030"/>
                  <a:gd name="connsiteY44" fmla="*/ 265343 h 1322929"/>
                  <a:gd name="connsiteX45" fmla="*/ 806562 w 1953030"/>
                  <a:gd name="connsiteY45" fmla="*/ 261521 h 1322929"/>
                  <a:gd name="connsiteX46" fmla="*/ 948687 w 1953030"/>
                  <a:gd name="connsiteY46" fmla="*/ 217425 h 1322929"/>
                  <a:gd name="connsiteX47" fmla="*/ 1076380 w 1953030"/>
                  <a:gd name="connsiteY47" fmla="*/ 173342 h 1322929"/>
                  <a:gd name="connsiteX48" fmla="*/ 1156982 w 1953030"/>
                  <a:gd name="connsiteY48" fmla="*/ 161668 h 1322929"/>
                  <a:gd name="connsiteX49" fmla="*/ 1235667 w 1953030"/>
                  <a:gd name="connsiteY49" fmla="*/ 154538 h 1322929"/>
                  <a:gd name="connsiteX50" fmla="*/ 1314379 w 1953030"/>
                  <a:gd name="connsiteY50" fmla="*/ 131334 h 1322929"/>
                  <a:gd name="connsiteX51" fmla="*/ 1377437 w 1953030"/>
                  <a:gd name="connsiteY51" fmla="*/ 112345 h 1322929"/>
                  <a:gd name="connsiteX52" fmla="*/ 1450055 w 1953030"/>
                  <a:gd name="connsiteY52" fmla="*/ 105714 h 1322929"/>
                  <a:gd name="connsiteX53" fmla="*/ 1484789 w 1953030"/>
                  <a:gd name="connsiteY53" fmla="*/ 103652 h 1322929"/>
                  <a:gd name="connsiteX54" fmla="*/ 1553586 w 1953030"/>
                  <a:gd name="connsiteY54" fmla="*/ 86436 h 1322929"/>
                  <a:gd name="connsiteX55" fmla="*/ 1629329 w 1953030"/>
                  <a:gd name="connsiteY55" fmla="*/ 66634 h 1322929"/>
                  <a:gd name="connsiteX56" fmla="*/ 1635015 w 1953030"/>
                  <a:gd name="connsiteY56" fmla="*/ 65531 h 1322929"/>
                  <a:gd name="connsiteX57" fmla="*/ 1635409 w 1953030"/>
                  <a:gd name="connsiteY57" fmla="*/ 56601 h 1322929"/>
                  <a:gd name="connsiteX58" fmla="*/ 1639362 w 1953030"/>
                  <a:gd name="connsiteY58" fmla="*/ 13582 h 1322929"/>
                  <a:gd name="connsiteX59" fmla="*/ 1647267 w 1953030"/>
                  <a:gd name="connsiteY59" fmla="*/ 3300 h 1322929"/>
                  <a:gd name="connsiteX60" fmla="*/ 1666925 w 1953030"/>
                  <a:gd name="connsiteY60" fmla="*/ 7200 h 1322929"/>
                  <a:gd name="connsiteX61" fmla="*/ 1693754 w 1953030"/>
                  <a:gd name="connsiteY61" fmla="*/ 35538 h 1322929"/>
                  <a:gd name="connsiteX62" fmla="*/ 1704902 w 1953030"/>
                  <a:gd name="connsiteY62" fmla="*/ 54211 h 1322929"/>
                  <a:gd name="connsiteX63" fmla="*/ 1706583 w 1953030"/>
                  <a:gd name="connsiteY63" fmla="*/ 57415 h 1322929"/>
                  <a:gd name="connsiteX64" fmla="*/ 1709905 w 1953030"/>
                  <a:gd name="connsiteY64" fmla="*/ 57415 h 1322929"/>
                  <a:gd name="connsiteX65" fmla="*/ 1727489 w 1953030"/>
                  <a:gd name="connsiteY65" fmla="*/ 58479 h 1322929"/>
                  <a:gd name="connsiteX66" fmla="*/ 1765190 w 1953030"/>
                  <a:gd name="connsiteY66" fmla="*/ 68945 h 1322929"/>
                  <a:gd name="connsiteX67" fmla="*/ 1781592 w 1953030"/>
                  <a:gd name="connsiteY67" fmla="*/ 78715 h 1322929"/>
                  <a:gd name="connsiteX68" fmla="*/ 1798702 w 1953030"/>
                  <a:gd name="connsiteY68" fmla="*/ 94998 h 1322929"/>
                  <a:gd name="connsiteX69" fmla="*/ 1809969 w 1953030"/>
                  <a:gd name="connsiteY69" fmla="*/ 107802 h 1322929"/>
                  <a:gd name="connsiteX70" fmla="*/ 1817717 w 1953030"/>
                  <a:gd name="connsiteY70" fmla="*/ 115786 h 1322929"/>
                  <a:gd name="connsiteX71" fmla="*/ 1821906 w 1953030"/>
                  <a:gd name="connsiteY71" fmla="*/ 122916 h 1322929"/>
                  <a:gd name="connsiteX72" fmla="*/ 1837362 w 1953030"/>
                  <a:gd name="connsiteY72" fmla="*/ 147184 h 1322929"/>
                  <a:gd name="connsiteX73" fmla="*/ 1849404 w 1953030"/>
                  <a:gd name="connsiteY73" fmla="*/ 164741 h 1322929"/>
                  <a:gd name="connsiteX74" fmla="*/ 1873697 w 1953030"/>
                  <a:gd name="connsiteY74" fmla="*/ 209520 h 1322929"/>
                  <a:gd name="connsiteX75" fmla="*/ 1902627 w 1953030"/>
                  <a:gd name="connsiteY75" fmla="*/ 270989 h 1322929"/>
                  <a:gd name="connsiteX76" fmla="*/ 1929428 w 1953030"/>
                  <a:gd name="connsiteY76" fmla="*/ 328257 h 1322929"/>
                  <a:gd name="connsiteX77" fmla="*/ 1948890 w 1953030"/>
                  <a:gd name="connsiteY77" fmla="*/ 361086 h 1322929"/>
                  <a:gd name="connsiteX78" fmla="*/ 1954405 w 1953030"/>
                  <a:gd name="connsiteY78" fmla="*/ 377846 h 1322929"/>
                  <a:gd name="connsiteX79" fmla="*/ 1945685 w 1953030"/>
                  <a:gd name="connsiteY79" fmla="*/ 401382 h 1322929"/>
                  <a:gd name="connsiteX80" fmla="*/ 1905896 w 1953030"/>
                  <a:gd name="connsiteY80" fmla="*/ 432638 h 1322929"/>
                  <a:gd name="connsiteX81" fmla="*/ 1873238 w 1953030"/>
                  <a:gd name="connsiteY81" fmla="*/ 439235 h 1322929"/>
                  <a:gd name="connsiteX82" fmla="*/ 1817638 w 1953030"/>
                  <a:gd name="connsiteY82" fmla="*/ 441792 h 1322929"/>
                  <a:gd name="connsiteX83" fmla="*/ 1699860 w 1953030"/>
                  <a:gd name="connsiteY83" fmla="*/ 436051 h 1322929"/>
                  <a:gd name="connsiteX84" fmla="*/ 1666676 w 1953030"/>
                  <a:gd name="connsiteY84" fmla="*/ 434247 h 1322929"/>
                  <a:gd name="connsiteX85" fmla="*/ 1644615 w 1953030"/>
                  <a:gd name="connsiteY85" fmla="*/ 435822 h 1322929"/>
                  <a:gd name="connsiteX86" fmla="*/ 1615292 w 1953030"/>
                  <a:gd name="connsiteY86" fmla="*/ 446177 h 1322929"/>
                  <a:gd name="connsiteX87" fmla="*/ 1588083 w 1953030"/>
                  <a:gd name="connsiteY87" fmla="*/ 469226 h 1322929"/>
                  <a:gd name="connsiteX88" fmla="*/ 1570263 w 1953030"/>
                  <a:gd name="connsiteY88" fmla="*/ 483547 h 1322929"/>
                  <a:gd name="connsiteX89" fmla="*/ 1565194 w 1953030"/>
                  <a:gd name="connsiteY89" fmla="*/ 488176 h 1322929"/>
                  <a:gd name="connsiteX90" fmla="*/ 1510409 w 1953030"/>
                  <a:gd name="connsiteY90" fmla="*/ 591788 h 1322929"/>
                  <a:gd name="connsiteX91" fmla="*/ 1487665 w 1953030"/>
                  <a:gd name="connsiteY91" fmla="*/ 647726 h 1322929"/>
                  <a:gd name="connsiteX92" fmla="*/ 1466234 w 1953030"/>
                  <a:gd name="connsiteY92" fmla="*/ 708355 h 1322929"/>
                  <a:gd name="connsiteX93" fmla="*/ 1450909 w 1953030"/>
                  <a:gd name="connsiteY93" fmla="*/ 753696 h 1322929"/>
                  <a:gd name="connsiteX94" fmla="*/ 1408809 w 1953030"/>
                  <a:gd name="connsiteY94" fmla="*/ 820834 h 1322929"/>
                  <a:gd name="connsiteX95" fmla="*/ 1395139 w 1953030"/>
                  <a:gd name="connsiteY95" fmla="*/ 827633 h 1322929"/>
                  <a:gd name="connsiteX96" fmla="*/ 1382256 w 1953030"/>
                  <a:gd name="connsiteY96" fmla="*/ 834140 h 1322929"/>
                  <a:gd name="connsiteX97" fmla="*/ 1350675 w 1953030"/>
                  <a:gd name="connsiteY97" fmla="*/ 863795 h 1322929"/>
                  <a:gd name="connsiteX98" fmla="*/ 1332763 w 1953030"/>
                  <a:gd name="connsiteY98" fmla="*/ 880265 h 1322929"/>
                  <a:gd name="connsiteX99" fmla="*/ 1318857 w 1953030"/>
                  <a:gd name="connsiteY99" fmla="*/ 886072 h 1322929"/>
                  <a:gd name="connsiteX100" fmla="*/ 1317767 w 1953030"/>
                  <a:gd name="connsiteY100" fmla="*/ 886072 h 1322929"/>
                  <a:gd name="connsiteX101" fmla="*/ 1316690 w 1953030"/>
                  <a:gd name="connsiteY101" fmla="*/ 889981 h 1322929"/>
                  <a:gd name="connsiteX102" fmla="*/ 1294917 w 1953030"/>
                  <a:gd name="connsiteY102" fmla="*/ 1076992 h 1322929"/>
                  <a:gd name="connsiteX103" fmla="*/ 1293539 w 1953030"/>
                  <a:gd name="connsiteY103" fmla="*/ 1153777 h 1322929"/>
                  <a:gd name="connsiteX104" fmla="*/ 1294156 w 1953030"/>
                  <a:gd name="connsiteY104" fmla="*/ 1206414 h 1322929"/>
                  <a:gd name="connsiteX105" fmla="*/ 1298896 w 1953030"/>
                  <a:gd name="connsiteY105" fmla="*/ 1266214 h 1322929"/>
                  <a:gd name="connsiteX106" fmla="*/ 1305502 w 1953030"/>
                  <a:gd name="connsiteY106" fmla="*/ 1281289 h 1322929"/>
                  <a:gd name="connsiteX107" fmla="*/ 1315416 w 1953030"/>
                  <a:gd name="connsiteY107" fmla="*/ 1308562 h 1322929"/>
                  <a:gd name="connsiteX108" fmla="*/ 1316138 w 1953030"/>
                  <a:gd name="connsiteY108" fmla="*/ 1323970 h 1322929"/>
                  <a:gd name="connsiteX109" fmla="*/ 1315889 w 1953030"/>
                  <a:gd name="connsiteY109" fmla="*/ 1325587 h 1322929"/>
                  <a:gd name="connsiteX110" fmla="*/ 1275942 w 1953030"/>
                  <a:gd name="connsiteY110" fmla="*/ 1325587 h 1322929"/>
                  <a:gd name="connsiteX111" fmla="*/ 1235010 w 1953030"/>
                  <a:gd name="connsiteY111" fmla="*/ 1325078 h 1322929"/>
                  <a:gd name="connsiteX112" fmla="*/ 1216259 w 1953030"/>
                  <a:gd name="connsiteY112" fmla="*/ 1261310 h 1322929"/>
                  <a:gd name="connsiteX113" fmla="*/ 1200251 w 1953030"/>
                  <a:gd name="connsiteY113" fmla="*/ 1083072 h 1322929"/>
                  <a:gd name="connsiteX114" fmla="*/ 1192910 w 1953030"/>
                  <a:gd name="connsiteY114" fmla="*/ 964288 h 1322929"/>
                  <a:gd name="connsiteX115" fmla="*/ 1191387 w 1953030"/>
                  <a:gd name="connsiteY115" fmla="*/ 972275 h 1322929"/>
                  <a:gd name="connsiteX116" fmla="*/ 1173817 w 1953030"/>
                  <a:gd name="connsiteY116" fmla="*/ 1164200 h 1322929"/>
                  <a:gd name="connsiteX117" fmla="*/ 1175078 w 1953030"/>
                  <a:gd name="connsiteY117" fmla="*/ 1265947 h 1322929"/>
                  <a:gd name="connsiteX118" fmla="*/ 1180974 w 1953030"/>
                  <a:gd name="connsiteY118" fmla="*/ 1280141 h 1322929"/>
                  <a:gd name="connsiteX119" fmla="*/ 1191505 w 1953030"/>
                  <a:gd name="connsiteY119" fmla="*/ 1312731 h 1322929"/>
                  <a:gd name="connsiteX120" fmla="*/ 1191032 w 1953030"/>
                  <a:gd name="connsiteY120" fmla="*/ 1324894 h 1322929"/>
                  <a:gd name="connsiteX121" fmla="*/ 1150167 w 1953030"/>
                  <a:gd name="connsiteY121" fmla="*/ 1325587 h 1322929"/>
                  <a:gd name="connsiteX122" fmla="*/ 1108579 w 1953030"/>
                  <a:gd name="connsiteY122" fmla="*/ 1325096 h 1322929"/>
                  <a:gd name="connsiteX123" fmla="*/ 1091166 w 1953030"/>
                  <a:gd name="connsiteY123" fmla="*/ 1247586 h 1322929"/>
                  <a:gd name="connsiteX124" fmla="*/ 1085073 w 1953030"/>
                  <a:gd name="connsiteY124" fmla="*/ 1112084 h 1322929"/>
                  <a:gd name="connsiteX125" fmla="*/ 1082486 w 1953030"/>
                  <a:gd name="connsiteY125" fmla="*/ 887863 h 1322929"/>
                  <a:gd name="connsiteX126" fmla="*/ 1082709 w 1953030"/>
                  <a:gd name="connsiteY126" fmla="*/ 875442 h 1322929"/>
                  <a:gd name="connsiteX127" fmla="*/ 1045980 w 1953030"/>
                  <a:gd name="connsiteY127" fmla="*/ 886014 h 1322929"/>
                  <a:gd name="connsiteX128" fmla="*/ 947820 w 1953030"/>
                  <a:gd name="connsiteY128" fmla="*/ 909335 h 1322929"/>
                  <a:gd name="connsiteX129" fmla="*/ 822399 w 1953030"/>
                  <a:gd name="connsiteY129" fmla="*/ 918514 h 1322929"/>
                  <a:gd name="connsiteX130" fmla="*/ 749952 w 1953030"/>
                  <a:gd name="connsiteY130" fmla="*/ 916251 h 1322929"/>
                  <a:gd name="connsiteX131" fmla="*/ 741521 w 1953030"/>
                  <a:gd name="connsiteY131" fmla="*/ 916452 h 1322929"/>
                  <a:gd name="connsiteX132" fmla="*/ 737253 w 1953030"/>
                  <a:gd name="connsiteY132" fmla="*/ 925892 h 1322929"/>
                  <a:gd name="connsiteX133" fmla="*/ 730911 w 1953030"/>
                  <a:gd name="connsiteY133" fmla="*/ 938882 h 1322929"/>
                  <a:gd name="connsiteX134" fmla="*/ 708429 w 1953030"/>
                  <a:gd name="connsiteY134" fmla="*/ 931418 h 1322929"/>
                  <a:gd name="connsiteX135" fmla="*/ 667261 w 1953030"/>
                  <a:gd name="connsiteY135" fmla="*/ 914980 h 1322929"/>
                  <a:gd name="connsiteX136" fmla="*/ 619659 w 1953030"/>
                  <a:gd name="connsiteY136" fmla="*/ 895793 h 1322929"/>
                  <a:gd name="connsiteX137" fmla="*/ 517862 w 1953030"/>
                  <a:gd name="connsiteY137" fmla="*/ 868605 h 1322929"/>
                  <a:gd name="connsiteX138" fmla="*/ 503220 w 1953030"/>
                  <a:gd name="connsiteY138" fmla="*/ 873261 h 1322929"/>
                  <a:gd name="connsiteX139" fmla="*/ 498151 w 1953030"/>
                  <a:gd name="connsiteY139" fmla="*/ 888861 h 1322929"/>
                  <a:gd name="connsiteX140" fmla="*/ 502209 w 1953030"/>
                  <a:gd name="connsiteY140" fmla="*/ 923500 h 1322929"/>
                  <a:gd name="connsiteX141" fmla="*/ 506647 w 1953030"/>
                  <a:gd name="connsiteY141" fmla="*/ 963655 h 1322929"/>
                  <a:gd name="connsiteX142" fmla="*/ 504612 w 1953030"/>
                  <a:gd name="connsiteY142" fmla="*/ 979009 h 1322929"/>
                  <a:gd name="connsiteX143" fmla="*/ 465742 w 1953030"/>
                  <a:gd name="connsiteY143" fmla="*/ 1002855 h 1322929"/>
                  <a:gd name="connsiteX144" fmla="*/ 458743 w 1953030"/>
                  <a:gd name="connsiteY144" fmla="*/ 1002146 h 1322929"/>
                  <a:gd name="connsiteX145" fmla="*/ 436145 w 1953030"/>
                  <a:gd name="connsiteY145" fmla="*/ 942614 h 1322929"/>
                  <a:gd name="connsiteX146" fmla="*/ 435517 w 1953030"/>
                  <a:gd name="connsiteY146" fmla="*/ 934796 h 1322929"/>
                  <a:gd name="connsiteX147" fmla="*/ 431372 w 1953030"/>
                  <a:gd name="connsiteY147" fmla="*/ 939230 h 1322929"/>
                  <a:gd name="connsiteX148" fmla="*/ 413632 w 1953030"/>
                  <a:gd name="connsiteY148" fmla="*/ 957993 h 1322929"/>
                  <a:gd name="connsiteX149" fmla="*/ 396081 w 1953030"/>
                  <a:gd name="connsiteY149" fmla="*/ 976581 h 1322929"/>
                  <a:gd name="connsiteX150" fmla="*/ 365139 w 1953030"/>
                  <a:gd name="connsiteY150" fmla="*/ 1026362 h 1322929"/>
                  <a:gd name="connsiteX151" fmla="*/ 357505 w 1953030"/>
                  <a:gd name="connsiteY151" fmla="*/ 1073344 h 1322929"/>
                  <a:gd name="connsiteX152" fmla="*/ 357513 w 1953030"/>
                  <a:gd name="connsiteY152" fmla="*/ 1162116 h 1322929"/>
                  <a:gd name="connsiteX153" fmla="*/ 364146 w 1953030"/>
                  <a:gd name="connsiteY153" fmla="*/ 1221702 h 1322929"/>
                  <a:gd name="connsiteX154" fmla="*/ 371907 w 1953030"/>
                  <a:gd name="connsiteY154" fmla="*/ 1263083 h 1322929"/>
                  <a:gd name="connsiteX155" fmla="*/ 382081 w 1953030"/>
                  <a:gd name="connsiteY155" fmla="*/ 1280594 h 1322929"/>
                  <a:gd name="connsiteX156" fmla="*/ 392814 w 1953030"/>
                  <a:gd name="connsiteY156" fmla="*/ 1307173 h 1322929"/>
                  <a:gd name="connsiteX157" fmla="*/ 392698 w 1953030"/>
                  <a:gd name="connsiteY157" fmla="*/ 1322982 h 1322929"/>
                  <a:gd name="connsiteX158" fmla="*/ 392258 w 1953030"/>
                  <a:gd name="connsiteY158" fmla="*/ 1325414 h 1322929"/>
                  <a:gd name="connsiteX159" fmla="*/ 349566 w 1953030"/>
                  <a:gd name="connsiteY159" fmla="*/ 1325502 h 1322929"/>
                  <a:gd name="connsiteX160" fmla="*/ 305559 w 1953030"/>
                  <a:gd name="connsiteY160" fmla="*/ 1325237 h 1322929"/>
                  <a:gd name="connsiteX161" fmla="*/ 296045 w 1953030"/>
                  <a:gd name="connsiteY161" fmla="*/ 1315526 h 1322929"/>
                  <a:gd name="connsiteX162" fmla="*/ 272898 w 1953030"/>
                  <a:gd name="connsiteY162" fmla="*/ 1198249 h 1322929"/>
                  <a:gd name="connsiteX163" fmla="*/ 256446 w 1953030"/>
                  <a:gd name="connsiteY163" fmla="*/ 1076992 h 1322929"/>
                  <a:gd name="connsiteX164" fmla="*/ 247883 w 1953030"/>
                  <a:gd name="connsiteY164" fmla="*/ 965650 h 1322929"/>
                  <a:gd name="connsiteX165" fmla="*/ 248141 w 1953030"/>
                  <a:gd name="connsiteY165" fmla="*/ 963344 h 1322929"/>
                  <a:gd name="connsiteX166" fmla="*/ 240600 w 1953030"/>
                  <a:gd name="connsiteY166" fmla="*/ 969541 h 1322929"/>
                  <a:gd name="connsiteX167" fmla="*/ 218190 w 1953030"/>
                  <a:gd name="connsiteY167" fmla="*/ 987653 h 1322929"/>
                  <a:gd name="connsiteX168" fmla="*/ 197170 w 1953030"/>
                  <a:gd name="connsiteY168" fmla="*/ 1004568 h 1322929"/>
                  <a:gd name="connsiteX169" fmla="*/ 164176 w 1953030"/>
                  <a:gd name="connsiteY169" fmla="*/ 1050024 h 1322929"/>
                  <a:gd name="connsiteX170" fmla="*/ 151135 w 1953030"/>
                  <a:gd name="connsiteY170" fmla="*/ 1141095 h 1322929"/>
                  <a:gd name="connsiteX171" fmla="*/ 149537 w 1953030"/>
                  <a:gd name="connsiteY171" fmla="*/ 1217408 h 1322929"/>
                  <a:gd name="connsiteX172" fmla="*/ 153261 w 1953030"/>
                  <a:gd name="connsiteY172" fmla="*/ 1262700 h 1322929"/>
                  <a:gd name="connsiteX173" fmla="*/ 159017 w 1953030"/>
                  <a:gd name="connsiteY173" fmla="*/ 1274340 h 1322929"/>
                  <a:gd name="connsiteX174" fmla="*/ 170943 w 1953030"/>
                  <a:gd name="connsiteY174" fmla="*/ 1299182 h 1322929"/>
                  <a:gd name="connsiteX175" fmla="*/ 174129 w 1953030"/>
                  <a:gd name="connsiteY175" fmla="*/ 1319246 h 1322929"/>
                  <a:gd name="connsiteX176" fmla="*/ 174342 w 1953030"/>
                  <a:gd name="connsiteY176" fmla="*/ 1325587 h 1322929"/>
                  <a:gd name="connsiteX177" fmla="*/ 132163 w 1953030"/>
                  <a:gd name="connsiteY177" fmla="*/ 1325574 h 1322929"/>
                  <a:gd name="connsiteX178" fmla="*/ 88860 w 1953030"/>
                  <a:gd name="connsiteY178" fmla="*/ 1325071 h 1322929"/>
                  <a:gd name="connsiteX179" fmla="*/ 434473 w 1953030"/>
                  <a:gd name="connsiteY179" fmla="*/ 860747 h 1322929"/>
                  <a:gd name="connsiteX180" fmla="*/ 432900 w 1953030"/>
                  <a:gd name="connsiteY180" fmla="*/ 858692 h 1322929"/>
                  <a:gd name="connsiteX181" fmla="*/ 434328 w 1953030"/>
                  <a:gd name="connsiteY181" fmla="*/ 861404 h 1322929"/>
                  <a:gd name="connsiteX182" fmla="*/ 434473 w 1953030"/>
                  <a:gd name="connsiteY182" fmla="*/ 860747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63548 w 1953031"/>
                  <a:gd name="connsiteY43" fmla="*/ 264169 h 1322929"/>
                  <a:gd name="connsiteX44" fmla="*/ 754617 w 1953031"/>
                  <a:gd name="connsiteY44" fmla="*/ 26268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63548 w 1953031"/>
                  <a:gd name="connsiteY43" fmla="*/ 264169 h 1322929"/>
                  <a:gd name="connsiteX44" fmla="*/ 743187 w 1953031"/>
                  <a:gd name="connsiteY44" fmla="*/ 25506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3187 w 1953031"/>
                  <a:gd name="connsiteY44" fmla="*/ 25506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8902 w 1953031"/>
                  <a:gd name="connsiteY44" fmla="*/ 24744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8902 w 1953031"/>
                  <a:gd name="connsiteY44" fmla="*/ 247445 h 1322929"/>
                  <a:gd name="connsiteX45" fmla="*/ 843247 w 1953031"/>
                  <a:gd name="connsiteY45" fmla="*/ 23219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843247 w 1953031"/>
                  <a:gd name="connsiteY44" fmla="*/ 232193 h 1322929"/>
                  <a:gd name="connsiteX45" fmla="*/ 947272 w 1953031"/>
                  <a:gd name="connsiteY45" fmla="*/ 214767 h 1322929"/>
                  <a:gd name="connsiteX46" fmla="*/ 1074965 w 1953031"/>
                  <a:gd name="connsiteY46" fmla="*/ 170684 h 1322929"/>
                  <a:gd name="connsiteX47" fmla="*/ 1155567 w 1953031"/>
                  <a:gd name="connsiteY47" fmla="*/ 159010 h 1322929"/>
                  <a:gd name="connsiteX48" fmla="*/ 1234252 w 1953031"/>
                  <a:gd name="connsiteY48" fmla="*/ 151880 h 1322929"/>
                  <a:gd name="connsiteX49" fmla="*/ 1312964 w 1953031"/>
                  <a:gd name="connsiteY49" fmla="*/ 128676 h 1322929"/>
                  <a:gd name="connsiteX50" fmla="*/ 1376022 w 1953031"/>
                  <a:gd name="connsiteY50" fmla="*/ 109687 h 1322929"/>
                  <a:gd name="connsiteX51" fmla="*/ 1448640 w 1953031"/>
                  <a:gd name="connsiteY51" fmla="*/ 103056 h 1322929"/>
                  <a:gd name="connsiteX52" fmla="*/ 1483374 w 1953031"/>
                  <a:gd name="connsiteY52" fmla="*/ 100994 h 1322929"/>
                  <a:gd name="connsiteX53" fmla="*/ 1552171 w 1953031"/>
                  <a:gd name="connsiteY53" fmla="*/ 83778 h 1322929"/>
                  <a:gd name="connsiteX54" fmla="*/ 1627914 w 1953031"/>
                  <a:gd name="connsiteY54" fmla="*/ 63976 h 1322929"/>
                  <a:gd name="connsiteX55" fmla="*/ 1633600 w 1953031"/>
                  <a:gd name="connsiteY55" fmla="*/ 62873 h 1322929"/>
                  <a:gd name="connsiteX56" fmla="*/ 1633994 w 1953031"/>
                  <a:gd name="connsiteY56" fmla="*/ 53943 h 1322929"/>
                  <a:gd name="connsiteX57" fmla="*/ 1637947 w 1953031"/>
                  <a:gd name="connsiteY57" fmla="*/ 10924 h 1322929"/>
                  <a:gd name="connsiteX58" fmla="*/ 1645852 w 1953031"/>
                  <a:gd name="connsiteY58" fmla="*/ 642 h 1322929"/>
                  <a:gd name="connsiteX59" fmla="*/ 1665510 w 1953031"/>
                  <a:gd name="connsiteY59" fmla="*/ 4542 h 1322929"/>
                  <a:gd name="connsiteX60" fmla="*/ 1692339 w 1953031"/>
                  <a:gd name="connsiteY60" fmla="*/ 32880 h 1322929"/>
                  <a:gd name="connsiteX61" fmla="*/ 1703487 w 1953031"/>
                  <a:gd name="connsiteY61" fmla="*/ 51553 h 1322929"/>
                  <a:gd name="connsiteX62" fmla="*/ 1705168 w 1953031"/>
                  <a:gd name="connsiteY62" fmla="*/ 54757 h 1322929"/>
                  <a:gd name="connsiteX63" fmla="*/ 1708490 w 1953031"/>
                  <a:gd name="connsiteY63" fmla="*/ 54757 h 1322929"/>
                  <a:gd name="connsiteX64" fmla="*/ 1726074 w 1953031"/>
                  <a:gd name="connsiteY64" fmla="*/ 55821 h 1322929"/>
                  <a:gd name="connsiteX65" fmla="*/ 1763775 w 1953031"/>
                  <a:gd name="connsiteY65" fmla="*/ 66287 h 1322929"/>
                  <a:gd name="connsiteX66" fmla="*/ 1780177 w 1953031"/>
                  <a:gd name="connsiteY66" fmla="*/ 76057 h 1322929"/>
                  <a:gd name="connsiteX67" fmla="*/ 1797287 w 1953031"/>
                  <a:gd name="connsiteY67" fmla="*/ 92340 h 1322929"/>
                  <a:gd name="connsiteX68" fmla="*/ 1808554 w 1953031"/>
                  <a:gd name="connsiteY68" fmla="*/ 105144 h 1322929"/>
                  <a:gd name="connsiteX69" fmla="*/ 1816302 w 1953031"/>
                  <a:gd name="connsiteY69" fmla="*/ 113128 h 1322929"/>
                  <a:gd name="connsiteX70" fmla="*/ 1820491 w 1953031"/>
                  <a:gd name="connsiteY70" fmla="*/ 120258 h 1322929"/>
                  <a:gd name="connsiteX71" fmla="*/ 1835947 w 1953031"/>
                  <a:gd name="connsiteY71" fmla="*/ 144526 h 1322929"/>
                  <a:gd name="connsiteX72" fmla="*/ 1847989 w 1953031"/>
                  <a:gd name="connsiteY72" fmla="*/ 162083 h 1322929"/>
                  <a:gd name="connsiteX73" fmla="*/ 1872282 w 1953031"/>
                  <a:gd name="connsiteY73" fmla="*/ 206862 h 1322929"/>
                  <a:gd name="connsiteX74" fmla="*/ 1901212 w 1953031"/>
                  <a:gd name="connsiteY74" fmla="*/ 268331 h 1322929"/>
                  <a:gd name="connsiteX75" fmla="*/ 1928013 w 1953031"/>
                  <a:gd name="connsiteY75" fmla="*/ 325599 h 1322929"/>
                  <a:gd name="connsiteX76" fmla="*/ 1947475 w 1953031"/>
                  <a:gd name="connsiteY76" fmla="*/ 358428 h 1322929"/>
                  <a:gd name="connsiteX77" fmla="*/ 1952990 w 1953031"/>
                  <a:gd name="connsiteY77" fmla="*/ 375188 h 1322929"/>
                  <a:gd name="connsiteX78" fmla="*/ 1944270 w 1953031"/>
                  <a:gd name="connsiteY78" fmla="*/ 398724 h 1322929"/>
                  <a:gd name="connsiteX79" fmla="*/ 1904481 w 1953031"/>
                  <a:gd name="connsiteY79" fmla="*/ 429980 h 1322929"/>
                  <a:gd name="connsiteX80" fmla="*/ 1871823 w 1953031"/>
                  <a:gd name="connsiteY80" fmla="*/ 436577 h 1322929"/>
                  <a:gd name="connsiteX81" fmla="*/ 1816223 w 1953031"/>
                  <a:gd name="connsiteY81" fmla="*/ 439134 h 1322929"/>
                  <a:gd name="connsiteX82" fmla="*/ 1698445 w 1953031"/>
                  <a:gd name="connsiteY82" fmla="*/ 433393 h 1322929"/>
                  <a:gd name="connsiteX83" fmla="*/ 1665261 w 1953031"/>
                  <a:gd name="connsiteY83" fmla="*/ 431589 h 1322929"/>
                  <a:gd name="connsiteX84" fmla="*/ 1643200 w 1953031"/>
                  <a:gd name="connsiteY84" fmla="*/ 433164 h 1322929"/>
                  <a:gd name="connsiteX85" fmla="*/ 1613877 w 1953031"/>
                  <a:gd name="connsiteY85" fmla="*/ 443519 h 1322929"/>
                  <a:gd name="connsiteX86" fmla="*/ 1586668 w 1953031"/>
                  <a:gd name="connsiteY86" fmla="*/ 466568 h 1322929"/>
                  <a:gd name="connsiteX87" fmla="*/ 1568848 w 1953031"/>
                  <a:gd name="connsiteY87" fmla="*/ 480889 h 1322929"/>
                  <a:gd name="connsiteX88" fmla="*/ 1563779 w 1953031"/>
                  <a:gd name="connsiteY88" fmla="*/ 485518 h 1322929"/>
                  <a:gd name="connsiteX89" fmla="*/ 1508994 w 1953031"/>
                  <a:gd name="connsiteY89" fmla="*/ 589130 h 1322929"/>
                  <a:gd name="connsiteX90" fmla="*/ 1486250 w 1953031"/>
                  <a:gd name="connsiteY90" fmla="*/ 645068 h 1322929"/>
                  <a:gd name="connsiteX91" fmla="*/ 1464819 w 1953031"/>
                  <a:gd name="connsiteY91" fmla="*/ 705697 h 1322929"/>
                  <a:gd name="connsiteX92" fmla="*/ 1449494 w 1953031"/>
                  <a:gd name="connsiteY92" fmla="*/ 751038 h 1322929"/>
                  <a:gd name="connsiteX93" fmla="*/ 1407394 w 1953031"/>
                  <a:gd name="connsiteY93" fmla="*/ 818176 h 1322929"/>
                  <a:gd name="connsiteX94" fmla="*/ 1393724 w 1953031"/>
                  <a:gd name="connsiteY94" fmla="*/ 824975 h 1322929"/>
                  <a:gd name="connsiteX95" fmla="*/ 1380841 w 1953031"/>
                  <a:gd name="connsiteY95" fmla="*/ 831482 h 1322929"/>
                  <a:gd name="connsiteX96" fmla="*/ 1349260 w 1953031"/>
                  <a:gd name="connsiteY96" fmla="*/ 861137 h 1322929"/>
                  <a:gd name="connsiteX97" fmla="*/ 1331348 w 1953031"/>
                  <a:gd name="connsiteY97" fmla="*/ 877607 h 1322929"/>
                  <a:gd name="connsiteX98" fmla="*/ 1317442 w 1953031"/>
                  <a:gd name="connsiteY98" fmla="*/ 883414 h 1322929"/>
                  <a:gd name="connsiteX99" fmla="*/ 1316352 w 1953031"/>
                  <a:gd name="connsiteY99" fmla="*/ 883414 h 1322929"/>
                  <a:gd name="connsiteX100" fmla="*/ 1315275 w 1953031"/>
                  <a:gd name="connsiteY100" fmla="*/ 887323 h 1322929"/>
                  <a:gd name="connsiteX101" fmla="*/ 1293502 w 1953031"/>
                  <a:gd name="connsiteY101" fmla="*/ 1074334 h 1322929"/>
                  <a:gd name="connsiteX102" fmla="*/ 1292124 w 1953031"/>
                  <a:gd name="connsiteY102" fmla="*/ 1151119 h 1322929"/>
                  <a:gd name="connsiteX103" fmla="*/ 1292741 w 1953031"/>
                  <a:gd name="connsiteY103" fmla="*/ 1203756 h 1322929"/>
                  <a:gd name="connsiteX104" fmla="*/ 1297481 w 1953031"/>
                  <a:gd name="connsiteY104" fmla="*/ 1263556 h 1322929"/>
                  <a:gd name="connsiteX105" fmla="*/ 1304087 w 1953031"/>
                  <a:gd name="connsiteY105" fmla="*/ 1278631 h 1322929"/>
                  <a:gd name="connsiteX106" fmla="*/ 1314001 w 1953031"/>
                  <a:gd name="connsiteY106" fmla="*/ 1305904 h 1322929"/>
                  <a:gd name="connsiteX107" fmla="*/ 1314723 w 1953031"/>
                  <a:gd name="connsiteY107" fmla="*/ 1321312 h 1322929"/>
                  <a:gd name="connsiteX108" fmla="*/ 1314474 w 1953031"/>
                  <a:gd name="connsiteY108" fmla="*/ 1322929 h 1322929"/>
                  <a:gd name="connsiteX109" fmla="*/ 1274527 w 1953031"/>
                  <a:gd name="connsiteY109" fmla="*/ 1322929 h 1322929"/>
                  <a:gd name="connsiteX110" fmla="*/ 1233595 w 1953031"/>
                  <a:gd name="connsiteY110" fmla="*/ 1322420 h 1322929"/>
                  <a:gd name="connsiteX111" fmla="*/ 1214844 w 1953031"/>
                  <a:gd name="connsiteY111" fmla="*/ 1258652 h 1322929"/>
                  <a:gd name="connsiteX112" fmla="*/ 1198836 w 1953031"/>
                  <a:gd name="connsiteY112" fmla="*/ 1080414 h 1322929"/>
                  <a:gd name="connsiteX113" fmla="*/ 1191495 w 1953031"/>
                  <a:gd name="connsiteY113" fmla="*/ 961630 h 1322929"/>
                  <a:gd name="connsiteX114" fmla="*/ 1189972 w 1953031"/>
                  <a:gd name="connsiteY114" fmla="*/ 969617 h 1322929"/>
                  <a:gd name="connsiteX115" fmla="*/ 1172402 w 1953031"/>
                  <a:gd name="connsiteY115" fmla="*/ 1161542 h 1322929"/>
                  <a:gd name="connsiteX116" fmla="*/ 1173663 w 1953031"/>
                  <a:gd name="connsiteY116" fmla="*/ 1263289 h 1322929"/>
                  <a:gd name="connsiteX117" fmla="*/ 1179559 w 1953031"/>
                  <a:gd name="connsiteY117" fmla="*/ 1277483 h 1322929"/>
                  <a:gd name="connsiteX118" fmla="*/ 1190090 w 1953031"/>
                  <a:gd name="connsiteY118" fmla="*/ 1310073 h 1322929"/>
                  <a:gd name="connsiteX119" fmla="*/ 1189617 w 1953031"/>
                  <a:gd name="connsiteY119" fmla="*/ 1322236 h 1322929"/>
                  <a:gd name="connsiteX120" fmla="*/ 1148752 w 1953031"/>
                  <a:gd name="connsiteY120" fmla="*/ 1322929 h 1322929"/>
                  <a:gd name="connsiteX121" fmla="*/ 1107164 w 1953031"/>
                  <a:gd name="connsiteY121" fmla="*/ 1322438 h 1322929"/>
                  <a:gd name="connsiteX122" fmla="*/ 1089751 w 1953031"/>
                  <a:gd name="connsiteY122" fmla="*/ 1244928 h 1322929"/>
                  <a:gd name="connsiteX123" fmla="*/ 1083658 w 1953031"/>
                  <a:gd name="connsiteY123" fmla="*/ 1109426 h 1322929"/>
                  <a:gd name="connsiteX124" fmla="*/ 1081071 w 1953031"/>
                  <a:gd name="connsiteY124" fmla="*/ 885205 h 1322929"/>
                  <a:gd name="connsiteX125" fmla="*/ 1081294 w 1953031"/>
                  <a:gd name="connsiteY125" fmla="*/ 872784 h 1322929"/>
                  <a:gd name="connsiteX126" fmla="*/ 1044565 w 1953031"/>
                  <a:gd name="connsiteY126" fmla="*/ 883356 h 1322929"/>
                  <a:gd name="connsiteX127" fmla="*/ 946405 w 1953031"/>
                  <a:gd name="connsiteY127" fmla="*/ 906677 h 1322929"/>
                  <a:gd name="connsiteX128" fmla="*/ 820984 w 1953031"/>
                  <a:gd name="connsiteY128" fmla="*/ 915856 h 1322929"/>
                  <a:gd name="connsiteX129" fmla="*/ 748537 w 1953031"/>
                  <a:gd name="connsiteY129" fmla="*/ 913593 h 1322929"/>
                  <a:gd name="connsiteX130" fmla="*/ 740106 w 1953031"/>
                  <a:gd name="connsiteY130" fmla="*/ 913794 h 1322929"/>
                  <a:gd name="connsiteX131" fmla="*/ 735838 w 1953031"/>
                  <a:gd name="connsiteY131" fmla="*/ 923234 h 1322929"/>
                  <a:gd name="connsiteX132" fmla="*/ 729496 w 1953031"/>
                  <a:gd name="connsiteY132" fmla="*/ 936224 h 1322929"/>
                  <a:gd name="connsiteX133" fmla="*/ 707014 w 1953031"/>
                  <a:gd name="connsiteY133" fmla="*/ 928760 h 1322929"/>
                  <a:gd name="connsiteX134" fmla="*/ 665846 w 1953031"/>
                  <a:gd name="connsiteY134" fmla="*/ 912322 h 1322929"/>
                  <a:gd name="connsiteX135" fmla="*/ 618244 w 1953031"/>
                  <a:gd name="connsiteY135" fmla="*/ 893135 h 1322929"/>
                  <a:gd name="connsiteX136" fmla="*/ 516447 w 1953031"/>
                  <a:gd name="connsiteY136" fmla="*/ 865947 h 1322929"/>
                  <a:gd name="connsiteX137" fmla="*/ 501805 w 1953031"/>
                  <a:gd name="connsiteY137" fmla="*/ 870603 h 1322929"/>
                  <a:gd name="connsiteX138" fmla="*/ 496736 w 1953031"/>
                  <a:gd name="connsiteY138" fmla="*/ 886203 h 1322929"/>
                  <a:gd name="connsiteX139" fmla="*/ 500794 w 1953031"/>
                  <a:gd name="connsiteY139" fmla="*/ 920842 h 1322929"/>
                  <a:gd name="connsiteX140" fmla="*/ 505232 w 1953031"/>
                  <a:gd name="connsiteY140" fmla="*/ 960997 h 1322929"/>
                  <a:gd name="connsiteX141" fmla="*/ 503197 w 1953031"/>
                  <a:gd name="connsiteY141" fmla="*/ 976351 h 1322929"/>
                  <a:gd name="connsiteX142" fmla="*/ 464327 w 1953031"/>
                  <a:gd name="connsiteY142" fmla="*/ 1000197 h 1322929"/>
                  <a:gd name="connsiteX143" fmla="*/ 457328 w 1953031"/>
                  <a:gd name="connsiteY143" fmla="*/ 999488 h 1322929"/>
                  <a:gd name="connsiteX144" fmla="*/ 434730 w 1953031"/>
                  <a:gd name="connsiteY144" fmla="*/ 939956 h 1322929"/>
                  <a:gd name="connsiteX145" fmla="*/ 434102 w 1953031"/>
                  <a:gd name="connsiteY145" fmla="*/ 932138 h 1322929"/>
                  <a:gd name="connsiteX146" fmla="*/ 429957 w 1953031"/>
                  <a:gd name="connsiteY146" fmla="*/ 936572 h 1322929"/>
                  <a:gd name="connsiteX147" fmla="*/ 412217 w 1953031"/>
                  <a:gd name="connsiteY147" fmla="*/ 955335 h 1322929"/>
                  <a:gd name="connsiteX148" fmla="*/ 394666 w 1953031"/>
                  <a:gd name="connsiteY148" fmla="*/ 973923 h 1322929"/>
                  <a:gd name="connsiteX149" fmla="*/ 363724 w 1953031"/>
                  <a:gd name="connsiteY149" fmla="*/ 1023704 h 1322929"/>
                  <a:gd name="connsiteX150" fmla="*/ 356090 w 1953031"/>
                  <a:gd name="connsiteY150" fmla="*/ 1070686 h 1322929"/>
                  <a:gd name="connsiteX151" fmla="*/ 356098 w 1953031"/>
                  <a:gd name="connsiteY151" fmla="*/ 1159458 h 1322929"/>
                  <a:gd name="connsiteX152" fmla="*/ 362731 w 1953031"/>
                  <a:gd name="connsiteY152" fmla="*/ 1219044 h 1322929"/>
                  <a:gd name="connsiteX153" fmla="*/ 370492 w 1953031"/>
                  <a:gd name="connsiteY153" fmla="*/ 1260425 h 1322929"/>
                  <a:gd name="connsiteX154" fmla="*/ 380666 w 1953031"/>
                  <a:gd name="connsiteY154" fmla="*/ 1277936 h 1322929"/>
                  <a:gd name="connsiteX155" fmla="*/ 391399 w 1953031"/>
                  <a:gd name="connsiteY155" fmla="*/ 1304515 h 1322929"/>
                  <a:gd name="connsiteX156" fmla="*/ 391283 w 1953031"/>
                  <a:gd name="connsiteY156" fmla="*/ 1320324 h 1322929"/>
                  <a:gd name="connsiteX157" fmla="*/ 390843 w 1953031"/>
                  <a:gd name="connsiteY157" fmla="*/ 1322756 h 1322929"/>
                  <a:gd name="connsiteX158" fmla="*/ 348151 w 1953031"/>
                  <a:gd name="connsiteY158" fmla="*/ 1322844 h 1322929"/>
                  <a:gd name="connsiteX159" fmla="*/ 304144 w 1953031"/>
                  <a:gd name="connsiteY159" fmla="*/ 1322579 h 1322929"/>
                  <a:gd name="connsiteX160" fmla="*/ 294630 w 1953031"/>
                  <a:gd name="connsiteY160" fmla="*/ 1312868 h 1322929"/>
                  <a:gd name="connsiteX161" fmla="*/ 271483 w 1953031"/>
                  <a:gd name="connsiteY161" fmla="*/ 1195591 h 1322929"/>
                  <a:gd name="connsiteX162" fmla="*/ 255031 w 1953031"/>
                  <a:gd name="connsiteY162" fmla="*/ 1074334 h 1322929"/>
                  <a:gd name="connsiteX163" fmla="*/ 246468 w 1953031"/>
                  <a:gd name="connsiteY163" fmla="*/ 962992 h 1322929"/>
                  <a:gd name="connsiteX164" fmla="*/ 246726 w 1953031"/>
                  <a:gd name="connsiteY164" fmla="*/ 960686 h 1322929"/>
                  <a:gd name="connsiteX165" fmla="*/ 239185 w 1953031"/>
                  <a:gd name="connsiteY165" fmla="*/ 966883 h 1322929"/>
                  <a:gd name="connsiteX166" fmla="*/ 216775 w 1953031"/>
                  <a:gd name="connsiteY166" fmla="*/ 984995 h 1322929"/>
                  <a:gd name="connsiteX167" fmla="*/ 195755 w 1953031"/>
                  <a:gd name="connsiteY167" fmla="*/ 1001910 h 1322929"/>
                  <a:gd name="connsiteX168" fmla="*/ 162761 w 1953031"/>
                  <a:gd name="connsiteY168" fmla="*/ 1047366 h 1322929"/>
                  <a:gd name="connsiteX169" fmla="*/ 149720 w 1953031"/>
                  <a:gd name="connsiteY169" fmla="*/ 1138437 h 1322929"/>
                  <a:gd name="connsiteX170" fmla="*/ 148122 w 1953031"/>
                  <a:gd name="connsiteY170" fmla="*/ 1214750 h 1322929"/>
                  <a:gd name="connsiteX171" fmla="*/ 151846 w 1953031"/>
                  <a:gd name="connsiteY171" fmla="*/ 1260042 h 1322929"/>
                  <a:gd name="connsiteX172" fmla="*/ 157602 w 1953031"/>
                  <a:gd name="connsiteY172" fmla="*/ 1271682 h 1322929"/>
                  <a:gd name="connsiteX173" fmla="*/ 169528 w 1953031"/>
                  <a:gd name="connsiteY173" fmla="*/ 1296524 h 1322929"/>
                  <a:gd name="connsiteX174" fmla="*/ 172714 w 1953031"/>
                  <a:gd name="connsiteY174" fmla="*/ 1316588 h 1322929"/>
                  <a:gd name="connsiteX175" fmla="*/ 172927 w 1953031"/>
                  <a:gd name="connsiteY175" fmla="*/ 1322929 h 1322929"/>
                  <a:gd name="connsiteX176" fmla="*/ 130748 w 1953031"/>
                  <a:gd name="connsiteY176" fmla="*/ 1322916 h 1322929"/>
                  <a:gd name="connsiteX177" fmla="*/ 87445 w 1953031"/>
                  <a:gd name="connsiteY177" fmla="*/ 1322413 h 1322929"/>
                  <a:gd name="connsiteX178" fmla="*/ 433058 w 1953031"/>
                  <a:gd name="connsiteY178" fmla="*/ 858089 h 1322929"/>
                  <a:gd name="connsiteX179" fmla="*/ 431485 w 1953031"/>
                  <a:gd name="connsiteY179" fmla="*/ 856034 h 1322929"/>
                  <a:gd name="connsiteX180" fmla="*/ 432913 w 1953031"/>
                  <a:gd name="connsiteY180" fmla="*/ 858746 h 1322929"/>
                  <a:gd name="connsiteX181" fmla="*/ 433058 w 1953031"/>
                  <a:gd name="connsiteY181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843247 w 1953031"/>
                  <a:gd name="connsiteY44" fmla="*/ 232193 h 1322929"/>
                  <a:gd name="connsiteX45" fmla="*/ 947272 w 1953031"/>
                  <a:gd name="connsiteY45" fmla="*/ 214767 h 1322929"/>
                  <a:gd name="connsiteX46" fmla="*/ 1074965 w 1953031"/>
                  <a:gd name="connsiteY46" fmla="*/ 170684 h 1322929"/>
                  <a:gd name="connsiteX47" fmla="*/ 1155567 w 1953031"/>
                  <a:gd name="connsiteY47" fmla="*/ 159010 h 1322929"/>
                  <a:gd name="connsiteX48" fmla="*/ 1234252 w 1953031"/>
                  <a:gd name="connsiteY48" fmla="*/ 151880 h 1322929"/>
                  <a:gd name="connsiteX49" fmla="*/ 1312964 w 1953031"/>
                  <a:gd name="connsiteY49" fmla="*/ 128676 h 1322929"/>
                  <a:gd name="connsiteX50" fmla="*/ 1376022 w 1953031"/>
                  <a:gd name="connsiteY50" fmla="*/ 109687 h 1322929"/>
                  <a:gd name="connsiteX51" fmla="*/ 1448640 w 1953031"/>
                  <a:gd name="connsiteY51" fmla="*/ 103056 h 1322929"/>
                  <a:gd name="connsiteX52" fmla="*/ 1483374 w 1953031"/>
                  <a:gd name="connsiteY52" fmla="*/ 100994 h 1322929"/>
                  <a:gd name="connsiteX53" fmla="*/ 1552171 w 1953031"/>
                  <a:gd name="connsiteY53" fmla="*/ 83778 h 1322929"/>
                  <a:gd name="connsiteX54" fmla="*/ 1627914 w 1953031"/>
                  <a:gd name="connsiteY54" fmla="*/ 63976 h 1322929"/>
                  <a:gd name="connsiteX55" fmla="*/ 1633600 w 1953031"/>
                  <a:gd name="connsiteY55" fmla="*/ 62873 h 1322929"/>
                  <a:gd name="connsiteX56" fmla="*/ 1633994 w 1953031"/>
                  <a:gd name="connsiteY56" fmla="*/ 53943 h 1322929"/>
                  <a:gd name="connsiteX57" fmla="*/ 1637947 w 1953031"/>
                  <a:gd name="connsiteY57" fmla="*/ 10924 h 1322929"/>
                  <a:gd name="connsiteX58" fmla="*/ 1645852 w 1953031"/>
                  <a:gd name="connsiteY58" fmla="*/ 642 h 1322929"/>
                  <a:gd name="connsiteX59" fmla="*/ 1665510 w 1953031"/>
                  <a:gd name="connsiteY59" fmla="*/ 4542 h 1322929"/>
                  <a:gd name="connsiteX60" fmla="*/ 1692339 w 1953031"/>
                  <a:gd name="connsiteY60" fmla="*/ 32880 h 1322929"/>
                  <a:gd name="connsiteX61" fmla="*/ 1703487 w 1953031"/>
                  <a:gd name="connsiteY61" fmla="*/ 51553 h 1322929"/>
                  <a:gd name="connsiteX62" fmla="*/ 1705168 w 1953031"/>
                  <a:gd name="connsiteY62" fmla="*/ 54757 h 1322929"/>
                  <a:gd name="connsiteX63" fmla="*/ 1708490 w 1953031"/>
                  <a:gd name="connsiteY63" fmla="*/ 54757 h 1322929"/>
                  <a:gd name="connsiteX64" fmla="*/ 1726074 w 1953031"/>
                  <a:gd name="connsiteY64" fmla="*/ 55821 h 1322929"/>
                  <a:gd name="connsiteX65" fmla="*/ 1763775 w 1953031"/>
                  <a:gd name="connsiteY65" fmla="*/ 66287 h 1322929"/>
                  <a:gd name="connsiteX66" fmla="*/ 1780177 w 1953031"/>
                  <a:gd name="connsiteY66" fmla="*/ 76057 h 1322929"/>
                  <a:gd name="connsiteX67" fmla="*/ 1797287 w 1953031"/>
                  <a:gd name="connsiteY67" fmla="*/ 92340 h 1322929"/>
                  <a:gd name="connsiteX68" fmla="*/ 1808554 w 1953031"/>
                  <a:gd name="connsiteY68" fmla="*/ 105144 h 1322929"/>
                  <a:gd name="connsiteX69" fmla="*/ 1816302 w 1953031"/>
                  <a:gd name="connsiteY69" fmla="*/ 113128 h 1322929"/>
                  <a:gd name="connsiteX70" fmla="*/ 1820491 w 1953031"/>
                  <a:gd name="connsiteY70" fmla="*/ 120258 h 1322929"/>
                  <a:gd name="connsiteX71" fmla="*/ 1835947 w 1953031"/>
                  <a:gd name="connsiteY71" fmla="*/ 144526 h 1322929"/>
                  <a:gd name="connsiteX72" fmla="*/ 1847989 w 1953031"/>
                  <a:gd name="connsiteY72" fmla="*/ 162083 h 1322929"/>
                  <a:gd name="connsiteX73" fmla="*/ 1872282 w 1953031"/>
                  <a:gd name="connsiteY73" fmla="*/ 206862 h 1322929"/>
                  <a:gd name="connsiteX74" fmla="*/ 1901212 w 1953031"/>
                  <a:gd name="connsiteY74" fmla="*/ 268331 h 1322929"/>
                  <a:gd name="connsiteX75" fmla="*/ 1928013 w 1953031"/>
                  <a:gd name="connsiteY75" fmla="*/ 325599 h 1322929"/>
                  <a:gd name="connsiteX76" fmla="*/ 1947475 w 1953031"/>
                  <a:gd name="connsiteY76" fmla="*/ 358428 h 1322929"/>
                  <a:gd name="connsiteX77" fmla="*/ 1952990 w 1953031"/>
                  <a:gd name="connsiteY77" fmla="*/ 375188 h 1322929"/>
                  <a:gd name="connsiteX78" fmla="*/ 1944270 w 1953031"/>
                  <a:gd name="connsiteY78" fmla="*/ 398724 h 1322929"/>
                  <a:gd name="connsiteX79" fmla="*/ 1904481 w 1953031"/>
                  <a:gd name="connsiteY79" fmla="*/ 429980 h 1322929"/>
                  <a:gd name="connsiteX80" fmla="*/ 1871823 w 1953031"/>
                  <a:gd name="connsiteY80" fmla="*/ 436577 h 1322929"/>
                  <a:gd name="connsiteX81" fmla="*/ 1816223 w 1953031"/>
                  <a:gd name="connsiteY81" fmla="*/ 439134 h 1322929"/>
                  <a:gd name="connsiteX82" fmla="*/ 1698445 w 1953031"/>
                  <a:gd name="connsiteY82" fmla="*/ 433393 h 1322929"/>
                  <a:gd name="connsiteX83" fmla="*/ 1665261 w 1953031"/>
                  <a:gd name="connsiteY83" fmla="*/ 431589 h 1322929"/>
                  <a:gd name="connsiteX84" fmla="*/ 1643200 w 1953031"/>
                  <a:gd name="connsiteY84" fmla="*/ 433164 h 1322929"/>
                  <a:gd name="connsiteX85" fmla="*/ 1613877 w 1953031"/>
                  <a:gd name="connsiteY85" fmla="*/ 443519 h 1322929"/>
                  <a:gd name="connsiteX86" fmla="*/ 1586668 w 1953031"/>
                  <a:gd name="connsiteY86" fmla="*/ 466568 h 1322929"/>
                  <a:gd name="connsiteX87" fmla="*/ 1568848 w 1953031"/>
                  <a:gd name="connsiteY87" fmla="*/ 480889 h 1322929"/>
                  <a:gd name="connsiteX88" fmla="*/ 1563779 w 1953031"/>
                  <a:gd name="connsiteY88" fmla="*/ 485518 h 1322929"/>
                  <a:gd name="connsiteX89" fmla="*/ 1508994 w 1953031"/>
                  <a:gd name="connsiteY89" fmla="*/ 589130 h 1322929"/>
                  <a:gd name="connsiteX90" fmla="*/ 1486250 w 1953031"/>
                  <a:gd name="connsiteY90" fmla="*/ 645068 h 1322929"/>
                  <a:gd name="connsiteX91" fmla="*/ 1464819 w 1953031"/>
                  <a:gd name="connsiteY91" fmla="*/ 705697 h 1322929"/>
                  <a:gd name="connsiteX92" fmla="*/ 1449494 w 1953031"/>
                  <a:gd name="connsiteY92" fmla="*/ 751038 h 1322929"/>
                  <a:gd name="connsiteX93" fmla="*/ 1407394 w 1953031"/>
                  <a:gd name="connsiteY93" fmla="*/ 818176 h 1322929"/>
                  <a:gd name="connsiteX94" fmla="*/ 1393724 w 1953031"/>
                  <a:gd name="connsiteY94" fmla="*/ 824975 h 1322929"/>
                  <a:gd name="connsiteX95" fmla="*/ 1380841 w 1953031"/>
                  <a:gd name="connsiteY95" fmla="*/ 831482 h 1322929"/>
                  <a:gd name="connsiteX96" fmla="*/ 1349260 w 1953031"/>
                  <a:gd name="connsiteY96" fmla="*/ 861137 h 1322929"/>
                  <a:gd name="connsiteX97" fmla="*/ 1331348 w 1953031"/>
                  <a:gd name="connsiteY97" fmla="*/ 877607 h 1322929"/>
                  <a:gd name="connsiteX98" fmla="*/ 1317442 w 1953031"/>
                  <a:gd name="connsiteY98" fmla="*/ 883414 h 1322929"/>
                  <a:gd name="connsiteX99" fmla="*/ 1316352 w 1953031"/>
                  <a:gd name="connsiteY99" fmla="*/ 883414 h 1322929"/>
                  <a:gd name="connsiteX100" fmla="*/ 1315275 w 1953031"/>
                  <a:gd name="connsiteY100" fmla="*/ 887323 h 1322929"/>
                  <a:gd name="connsiteX101" fmla="*/ 1293502 w 1953031"/>
                  <a:gd name="connsiteY101" fmla="*/ 1074334 h 1322929"/>
                  <a:gd name="connsiteX102" fmla="*/ 1292124 w 1953031"/>
                  <a:gd name="connsiteY102" fmla="*/ 1151119 h 1322929"/>
                  <a:gd name="connsiteX103" fmla="*/ 1292741 w 1953031"/>
                  <a:gd name="connsiteY103" fmla="*/ 1203756 h 1322929"/>
                  <a:gd name="connsiteX104" fmla="*/ 1297481 w 1953031"/>
                  <a:gd name="connsiteY104" fmla="*/ 1263556 h 1322929"/>
                  <a:gd name="connsiteX105" fmla="*/ 1304087 w 1953031"/>
                  <a:gd name="connsiteY105" fmla="*/ 1278631 h 1322929"/>
                  <a:gd name="connsiteX106" fmla="*/ 1314001 w 1953031"/>
                  <a:gd name="connsiteY106" fmla="*/ 1305904 h 1322929"/>
                  <a:gd name="connsiteX107" fmla="*/ 1314723 w 1953031"/>
                  <a:gd name="connsiteY107" fmla="*/ 1321312 h 1322929"/>
                  <a:gd name="connsiteX108" fmla="*/ 1314474 w 1953031"/>
                  <a:gd name="connsiteY108" fmla="*/ 1322929 h 1322929"/>
                  <a:gd name="connsiteX109" fmla="*/ 1274527 w 1953031"/>
                  <a:gd name="connsiteY109" fmla="*/ 1322929 h 1322929"/>
                  <a:gd name="connsiteX110" fmla="*/ 1233595 w 1953031"/>
                  <a:gd name="connsiteY110" fmla="*/ 1322420 h 1322929"/>
                  <a:gd name="connsiteX111" fmla="*/ 1214844 w 1953031"/>
                  <a:gd name="connsiteY111" fmla="*/ 1258652 h 1322929"/>
                  <a:gd name="connsiteX112" fmla="*/ 1198836 w 1953031"/>
                  <a:gd name="connsiteY112" fmla="*/ 1080414 h 1322929"/>
                  <a:gd name="connsiteX113" fmla="*/ 1191495 w 1953031"/>
                  <a:gd name="connsiteY113" fmla="*/ 961630 h 1322929"/>
                  <a:gd name="connsiteX114" fmla="*/ 1189972 w 1953031"/>
                  <a:gd name="connsiteY114" fmla="*/ 969617 h 1322929"/>
                  <a:gd name="connsiteX115" fmla="*/ 1172402 w 1953031"/>
                  <a:gd name="connsiteY115" fmla="*/ 1161542 h 1322929"/>
                  <a:gd name="connsiteX116" fmla="*/ 1173663 w 1953031"/>
                  <a:gd name="connsiteY116" fmla="*/ 1263289 h 1322929"/>
                  <a:gd name="connsiteX117" fmla="*/ 1179559 w 1953031"/>
                  <a:gd name="connsiteY117" fmla="*/ 1277483 h 1322929"/>
                  <a:gd name="connsiteX118" fmla="*/ 1190090 w 1953031"/>
                  <a:gd name="connsiteY118" fmla="*/ 1310073 h 1322929"/>
                  <a:gd name="connsiteX119" fmla="*/ 1189617 w 1953031"/>
                  <a:gd name="connsiteY119" fmla="*/ 1322236 h 1322929"/>
                  <a:gd name="connsiteX120" fmla="*/ 1148752 w 1953031"/>
                  <a:gd name="connsiteY120" fmla="*/ 1322929 h 1322929"/>
                  <a:gd name="connsiteX121" fmla="*/ 1107164 w 1953031"/>
                  <a:gd name="connsiteY121" fmla="*/ 1322438 h 1322929"/>
                  <a:gd name="connsiteX122" fmla="*/ 1089751 w 1953031"/>
                  <a:gd name="connsiteY122" fmla="*/ 1244928 h 1322929"/>
                  <a:gd name="connsiteX123" fmla="*/ 1083658 w 1953031"/>
                  <a:gd name="connsiteY123" fmla="*/ 1109426 h 1322929"/>
                  <a:gd name="connsiteX124" fmla="*/ 1081071 w 1953031"/>
                  <a:gd name="connsiteY124" fmla="*/ 885205 h 1322929"/>
                  <a:gd name="connsiteX125" fmla="*/ 1081294 w 1953031"/>
                  <a:gd name="connsiteY125" fmla="*/ 872784 h 1322929"/>
                  <a:gd name="connsiteX126" fmla="*/ 1044565 w 1953031"/>
                  <a:gd name="connsiteY126" fmla="*/ 883356 h 1322929"/>
                  <a:gd name="connsiteX127" fmla="*/ 946405 w 1953031"/>
                  <a:gd name="connsiteY127" fmla="*/ 906677 h 1322929"/>
                  <a:gd name="connsiteX128" fmla="*/ 820984 w 1953031"/>
                  <a:gd name="connsiteY128" fmla="*/ 915856 h 1322929"/>
                  <a:gd name="connsiteX129" fmla="*/ 748537 w 1953031"/>
                  <a:gd name="connsiteY129" fmla="*/ 913593 h 1322929"/>
                  <a:gd name="connsiteX130" fmla="*/ 740106 w 1953031"/>
                  <a:gd name="connsiteY130" fmla="*/ 913794 h 1322929"/>
                  <a:gd name="connsiteX131" fmla="*/ 735838 w 1953031"/>
                  <a:gd name="connsiteY131" fmla="*/ 923234 h 1322929"/>
                  <a:gd name="connsiteX132" fmla="*/ 729496 w 1953031"/>
                  <a:gd name="connsiteY132" fmla="*/ 936224 h 1322929"/>
                  <a:gd name="connsiteX133" fmla="*/ 707014 w 1953031"/>
                  <a:gd name="connsiteY133" fmla="*/ 928760 h 1322929"/>
                  <a:gd name="connsiteX134" fmla="*/ 665846 w 1953031"/>
                  <a:gd name="connsiteY134" fmla="*/ 912322 h 1322929"/>
                  <a:gd name="connsiteX135" fmla="*/ 618244 w 1953031"/>
                  <a:gd name="connsiteY135" fmla="*/ 893135 h 1322929"/>
                  <a:gd name="connsiteX136" fmla="*/ 516447 w 1953031"/>
                  <a:gd name="connsiteY136" fmla="*/ 865947 h 1322929"/>
                  <a:gd name="connsiteX137" fmla="*/ 501805 w 1953031"/>
                  <a:gd name="connsiteY137" fmla="*/ 870603 h 1322929"/>
                  <a:gd name="connsiteX138" fmla="*/ 496736 w 1953031"/>
                  <a:gd name="connsiteY138" fmla="*/ 886203 h 1322929"/>
                  <a:gd name="connsiteX139" fmla="*/ 500794 w 1953031"/>
                  <a:gd name="connsiteY139" fmla="*/ 920842 h 1322929"/>
                  <a:gd name="connsiteX140" fmla="*/ 505232 w 1953031"/>
                  <a:gd name="connsiteY140" fmla="*/ 960997 h 1322929"/>
                  <a:gd name="connsiteX141" fmla="*/ 503197 w 1953031"/>
                  <a:gd name="connsiteY141" fmla="*/ 976351 h 1322929"/>
                  <a:gd name="connsiteX142" fmla="*/ 464327 w 1953031"/>
                  <a:gd name="connsiteY142" fmla="*/ 1000197 h 1322929"/>
                  <a:gd name="connsiteX143" fmla="*/ 457328 w 1953031"/>
                  <a:gd name="connsiteY143" fmla="*/ 999488 h 1322929"/>
                  <a:gd name="connsiteX144" fmla="*/ 434730 w 1953031"/>
                  <a:gd name="connsiteY144" fmla="*/ 939956 h 1322929"/>
                  <a:gd name="connsiteX145" fmla="*/ 434102 w 1953031"/>
                  <a:gd name="connsiteY145" fmla="*/ 932138 h 1322929"/>
                  <a:gd name="connsiteX146" fmla="*/ 429957 w 1953031"/>
                  <a:gd name="connsiteY146" fmla="*/ 936572 h 1322929"/>
                  <a:gd name="connsiteX147" fmla="*/ 412217 w 1953031"/>
                  <a:gd name="connsiteY147" fmla="*/ 955335 h 1322929"/>
                  <a:gd name="connsiteX148" fmla="*/ 394666 w 1953031"/>
                  <a:gd name="connsiteY148" fmla="*/ 973923 h 1322929"/>
                  <a:gd name="connsiteX149" fmla="*/ 363724 w 1953031"/>
                  <a:gd name="connsiteY149" fmla="*/ 1023704 h 1322929"/>
                  <a:gd name="connsiteX150" fmla="*/ 356090 w 1953031"/>
                  <a:gd name="connsiteY150" fmla="*/ 1070686 h 1322929"/>
                  <a:gd name="connsiteX151" fmla="*/ 356098 w 1953031"/>
                  <a:gd name="connsiteY151" fmla="*/ 1159458 h 1322929"/>
                  <a:gd name="connsiteX152" fmla="*/ 362731 w 1953031"/>
                  <a:gd name="connsiteY152" fmla="*/ 1219044 h 1322929"/>
                  <a:gd name="connsiteX153" fmla="*/ 370492 w 1953031"/>
                  <a:gd name="connsiteY153" fmla="*/ 1260425 h 1322929"/>
                  <a:gd name="connsiteX154" fmla="*/ 380666 w 1953031"/>
                  <a:gd name="connsiteY154" fmla="*/ 1277936 h 1322929"/>
                  <a:gd name="connsiteX155" fmla="*/ 391399 w 1953031"/>
                  <a:gd name="connsiteY155" fmla="*/ 1304515 h 1322929"/>
                  <a:gd name="connsiteX156" fmla="*/ 391283 w 1953031"/>
                  <a:gd name="connsiteY156" fmla="*/ 1320324 h 1322929"/>
                  <a:gd name="connsiteX157" fmla="*/ 390843 w 1953031"/>
                  <a:gd name="connsiteY157" fmla="*/ 1322756 h 1322929"/>
                  <a:gd name="connsiteX158" fmla="*/ 348151 w 1953031"/>
                  <a:gd name="connsiteY158" fmla="*/ 1322844 h 1322929"/>
                  <a:gd name="connsiteX159" fmla="*/ 304144 w 1953031"/>
                  <a:gd name="connsiteY159" fmla="*/ 1322579 h 1322929"/>
                  <a:gd name="connsiteX160" fmla="*/ 294630 w 1953031"/>
                  <a:gd name="connsiteY160" fmla="*/ 1312868 h 1322929"/>
                  <a:gd name="connsiteX161" fmla="*/ 271483 w 1953031"/>
                  <a:gd name="connsiteY161" fmla="*/ 1195591 h 1322929"/>
                  <a:gd name="connsiteX162" fmla="*/ 255031 w 1953031"/>
                  <a:gd name="connsiteY162" fmla="*/ 1074334 h 1322929"/>
                  <a:gd name="connsiteX163" fmla="*/ 246468 w 1953031"/>
                  <a:gd name="connsiteY163" fmla="*/ 962992 h 1322929"/>
                  <a:gd name="connsiteX164" fmla="*/ 246726 w 1953031"/>
                  <a:gd name="connsiteY164" fmla="*/ 960686 h 1322929"/>
                  <a:gd name="connsiteX165" fmla="*/ 239185 w 1953031"/>
                  <a:gd name="connsiteY165" fmla="*/ 966883 h 1322929"/>
                  <a:gd name="connsiteX166" fmla="*/ 216775 w 1953031"/>
                  <a:gd name="connsiteY166" fmla="*/ 984995 h 1322929"/>
                  <a:gd name="connsiteX167" fmla="*/ 195755 w 1953031"/>
                  <a:gd name="connsiteY167" fmla="*/ 1001910 h 1322929"/>
                  <a:gd name="connsiteX168" fmla="*/ 162761 w 1953031"/>
                  <a:gd name="connsiteY168" fmla="*/ 1047366 h 1322929"/>
                  <a:gd name="connsiteX169" fmla="*/ 149720 w 1953031"/>
                  <a:gd name="connsiteY169" fmla="*/ 1138437 h 1322929"/>
                  <a:gd name="connsiteX170" fmla="*/ 148122 w 1953031"/>
                  <a:gd name="connsiteY170" fmla="*/ 1214750 h 1322929"/>
                  <a:gd name="connsiteX171" fmla="*/ 151846 w 1953031"/>
                  <a:gd name="connsiteY171" fmla="*/ 1260042 h 1322929"/>
                  <a:gd name="connsiteX172" fmla="*/ 157602 w 1953031"/>
                  <a:gd name="connsiteY172" fmla="*/ 1271682 h 1322929"/>
                  <a:gd name="connsiteX173" fmla="*/ 169528 w 1953031"/>
                  <a:gd name="connsiteY173" fmla="*/ 1296524 h 1322929"/>
                  <a:gd name="connsiteX174" fmla="*/ 172714 w 1953031"/>
                  <a:gd name="connsiteY174" fmla="*/ 1316588 h 1322929"/>
                  <a:gd name="connsiteX175" fmla="*/ 172927 w 1953031"/>
                  <a:gd name="connsiteY175" fmla="*/ 1322929 h 1322929"/>
                  <a:gd name="connsiteX176" fmla="*/ 130748 w 1953031"/>
                  <a:gd name="connsiteY176" fmla="*/ 1322916 h 1322929"/>
                  <a:gd name="connsiteX177" fmla="*/ 87445 w 1953031"/>
                  <a:gd name="connsiteY177" fmla="*/ 1322413 h 1322929"/>
                  <a:gd name="connsiteX178" fmla="*/ 433058 w 1953031"/>
                  <a:gd name="connsiteY178" fmla="*/ 858089 h 1322929"/>
                  <a:gd name="connsiteX179" fmla="*/ 431485 w 1953031"/>
                  <a:gd name="connsiteY179" fmla="*/ 856034 h 1322929"/>
                  <a:gd name="connsiteX180" fmla="*/ 432913 w 1953031"/>
                  <a:gd name="connsiteY180" fmla="*/ 858746 h 1322929"/>
                  <a:gd name="connsiteX181" fmla="*/ 433058 w 1953031"/>
                  <a:gd name="connsiteY181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074965 w 1953031"/>
                  <a:gd name="connsiteY45" fmla="*/ 170684 h 1322929"/>
                  <a:gd name="connsiteX46" fmla="*/ 1155567 w 1953031"/>
                  <a:gd name="connsiteY46" fmla="*/ 159010 h 1322929"/>
                  <a:gd name="connsiteX47" fmla="*/ 1234252 w 1953031"/>
                  <a:gd name="connsiteY47" fmla="*/ 151880 h 1322929"/>
                  <a:gd name="connsiteX48" fmla="*/ 1312964 w 1953031"/>
                  <a:gd name="connsiteY48" fmla="*/ 128676 h 1322929"/>
                  <a:gd name="connsiteX49" fmla="*/ 1376022 w 1953031"/>
                  <a:gd name="connsiteY49" fmla="*/ 109687 h 1322929"/>
                  <a:gd name="connsiteX50" fmla="*/ 1448640 w 1953031"/>
                  <a:gd name="connsiteY50" fmla="*/ 103056 h 1322929"/>
                  <a:gd name="connsiteX51" fmla="*/ 1483374 w 1953031"/>
                  <a:gd name="connsiteY51" fmla="*/ 100994 h 1322929"/>
                  <a:gd name="connsiteX52" fmla="*/ 1552171 w 1953031"/>
                  <a:gd name="connsiteY52" fmla="*/ 83778 h 1322929"/>
                  <a:gd name="connsiteX53" fmla="*/ 1627914 w 1953031"/>
                  <a:gd name="connsiteY53" fmla="*/ 63976 h 1322929"/>
                  <a:gd name="connsiteX54" fmla="*/ 1633600 w 1953031"/>
                  <a:gd name="connsiteY54" fmla="*/ 62873 h 1322929"/>
                  <a:gd name="connsiteX55" fmla="*/ 1633994 w 1953031"/>
                  <a:gd name="connsiteY55" fmla="*/ 53943 h 1322929"/>
                  <a:gd name="connsiteX56" fmla="*/ 1637947 w 1953031"/>
                  <a:gd name="connsiteY56" fmla="*/ 10924 h 1322929"/>
                  <a:gd name="connsiteX57" fmla="*/ 1645852 w 1953031"/>
                  <a:gd name="connsiteY57" fmla="*/ 642 h 1322929"/>
                  <a:gd name="connsiteX58" fmla="*/ 1665510 w 1953031"/>
                  <a:gd name="connsiteY58" fmla="*/ 4542 h 1322929"/>
                  <a:gd name="connsiteX59" fmla="*/ 1692339 w 1953031"/>
                  <a:gd name="connsiteY59" fmla="*/ 32880 h 1322929"/>
                  <a:gd name="connsiteX60" fmla="*/ 1703487 w 1953031"/>
                  <a:gd name="connsiteY60" fmla="*/ 51553 h 1322929"/>
                  <a:gd name="connsiteX61" fmla="*/ 1705168 w 1953031"/>
                  <a:gd name="connsiteY61" fmla="*/ 54757 h 1322929"/>
                  <a:gd name="connsiteX62" fmla="*/ 1708490 w 1953031"/>
                  <a:gd name="connsiteY62" fmla="*/ 54757 h 1322929"/>
                  <a:gd name="connsiteX63" fmla="*/ 1726074 w 1953031"/>
                  <a:gd name="connsiteY63" fmla="*/ 55821 h 1322929"/>
                  <a:gd name="connsiteX64" fmla="*/ 1763775 w 1953031"/>
                  <a:gd name="connsiteY64" fmla="*/ 66287 h 1322929"/>
                  <a:gd name="connsiteX65" fmla="*/ 1780177 w 1953031"/>
                  <a:gd name="connsiteY65" fmla="*/ 76057 h 1322929"/>
                  <a:gd name="connsiteX66" fmla="*/ 1797287 w 1953031"/>
                  <a:gd name="connsiteY66" fmla="*/ 92340 h 1322929"/>
                  <a:gd name="connsiteX67" fmla="*/ 1808554 w 1953031"/>
                  <a:gd name="connsiteY67" fmla="*/ 105144 h 1322929"/>
                  <a:gd name="connsiteX68" fmla="*/ 1816302 w 1953031"/>
                  <a:gd name="connsiteY68" fmla="*/ 113128 h 1322929"/>
                  <a:gd name="connsiteX69" fmla="*/ 1820491 w 1953031"/>
                  <a:gd name="connsiteY69" fmla="*/ 120258 h 1322929"/>
                  <a:gd name="connsiteX70" fmla="*/ 1835947 w 1953031"/>
                  <a:gd name="connsiteY70" fmla="*/ 144526 h 1322929"/>
                  <a:gd name="connsiteX71" fmla="*/ 1847989 w 1953031"/>
                  <a:gd name="connsiteY71" fmla="*/ 162083 h 1322929"/>
                  <a:gd name="connsiteX72" fmla="*/ 1872282 w 1953031"/>
                  <a:gd name="connsiteY72" fmla="*/ 206862 h 1322929"/>
                  <a:gd name="connsiteX73" fmla="*/ 1901212 w 1953031"/>
                  <a:gd name="connsiteY73" fmla="*/ 268331 h 1322929"/>
                  <a:gd name="connsiteX74" fmla="*/ 1928013 w 1953031"/>
                  <a:gd name="connsiteY74" fmla="*/ 325599 h 1322929"/>
                  <a:gd name="connsiteX75" fmla="*/ 1947475 w 1953031"/>
                  <a:gd name="connsiteY75" fmla="*/ 358428 h 1322929"/>
                  <a:gd name="connsiteX76" fmla="*/ 1952990 w 1953031"/>
                  <a:gd name="connsiteY76" fmla="*/ 375188 h 1322929"/>
                  <a:gd name="connsiteX77" fmla="*/ 1944270 w 1953031"/>
                  <a:gd name="connsiteY77" fmla="*/ 398724 h 1322929"/>
                  <a:gd name="connsiteX78" fmla="*/ 1904481 w 1953031"/>
                  <a:gd name="connsiteY78" fmla="*/ 429980 h 1322929"/>
                  <a:gd name="connsiteX79" fmla="*/ 1871823 w 1953031"/>
                  <a:gd name="connsiteY79" fmla="*/ 436577 h 1322929"/>
                  <a:gd name="connsiteX80" fmla="*/ 1816223 w 1953031"/>
                  <a:gd name="connsiteY80" fmla="*/ 439134 h 1322929"/>
                  <a:gd name="connsiteX81" fmla="*/ 1698445 w 1953031"/>
                  <a:gd name="connsiteY81" fmla="*/ 433393 h 1322929"/>
                  <a:gd name="connsiteX82" fmla="*/ 1665261 w 1953031"/>
                  <a:gd name="connsiteY82" fmla="*/ 431589 h 1322929"/>
                  <a:gd name="connsiteX83" fmla="*/ 1643200 w 1953031"/>
                  <a:gd name="connsiteY83" fmla="*/ 433164 h 1322929"/>
                  <a:gd name="connsiteX84" fmla="*/ 1613877 w 1953031"/>
                  <a:gd name="connsiteY84" fmla="*/ 443519 h 1322929"/>
                  <a:gd name="connsiteX85" fmla="*/ 1586668 w 1953031"/>
                  <a:gd name="connsiteY85" fmla="*/ 466568 h 1322929"/>
                  <a:gd name="connsiteX86" fmla="*/ 1568848 w 1953031"/>
                  <a:gd name="connsiteY86" fmla="*/ 480889 h 1322929"/>
                  <a:gd name="connsiteX87" fmla="*/ 1563779 w 1953031"/>
                  <a:gd name="connsiteY87" fmla="*/ 485518 h 1322929"/>
                  <a:gd name="connsiteX88" fmla="*/ 1508994 w 1953031"/>
                  <a:gd name="connsiteY88" fmla="*/ 589130 h 1322929"/>
                  <a:gd name="connsiteX89" fmla="*/ 1486250 w 1953031"/>
                  <a:gd name="connsiteY89" fmla="*/ 645068 h 1322929"/>
                  <a:gd name="connsiteX90" fmla="*/ 1464819 w 1953031"/>
                  <a:gd name="connsiteY90" fmla="*/ 705697 h 1322929"/>
                  <a:gd name="connsiteX91" fmla="*/ 1449494 w 1953031"/>
                  <a:gd name="connsiteY91" fmla="*/ 751038 h 1322929"/>
                  <a:gd name="connsiteX92" fmla="*/ 1407394 w 1953031"/>
                  <a:gd name="connsiteY92" fmla="*/ 818176 h 1322929"/>
                  <a:gd name="connsiteX93" fmla="*/ 1393724 w 1953031"/>
                  <a:gd name="connsiteY93" fmla="*/ 824975 h 1322929"/>
                  <a:gd name="connsiteX94" fmla="*/ 1380841 w 1953031"/>
                  <a:gd name="connsiteY94" fmla="*/ 831482 h 1322929"/>
                  <a:gd name="connsiteX95" fmla="*/ 1349260 w 1953031"/>
                  <a:gd name="connsiteY95" fmla="*/ 861137 h 1322929"/>
                  <a:gd name="connsiteX96" fmla="*/ 1331348 w 1953031"/>
                  <a:gd name="connsiteY96" fmla="*/ 877607 h 1322929"/>
                  <a:gd name="connsiteX97" fmla="*/ 1317442 w 1953031"/>
                  <a:gd name="connsiteY97" fmla="*/ 883414 h 1322929"/>
                  <a:gd name="connsiteX98" fmla="*/ 1316352 w 1953031"/>
                  <a:gd name="connsiteY98" fmla="*/ 883414 h 1322929"/>
                  <a:gd name="connsiteX99" fmla="*/ 1315275 w 1953031"/>
                  <a:gd name="connsiteY99" fmla="*/ 887323 h 1322929"/>
                  <a:gd name="connsiteX100" fmla="*/ 1293502 w 1953031"/>
                  <a:gd name="connsiteY100" fmla="*/ 1074334 h 1322929"/>
                  <a:gd name="connsiteX101" fmla="*/ 1292124 w 1953031"/>
                  <a:gd name="connsiteY101" fmla="*/ 1151119 h 1322929"/>
                  <a:gd name="connsiteX102" fmla="*/ 1292741 w 1953031"/>
                  <a:gd name="connsiteY102" fmla="*/ 1203756 h 1322929"/>
                  <a:gd name="connsiteX103" fmla="*/ 1297481 w 1953031"/>
                  <a:gd name="connsiteY103" fmla="*/ 1263556 h 1322929"/>
                  <a:gd name="connsiteX104" fmla="*/ 1304087 w 1953031"/>
                  <a:gd name="connsiteY104" fmla="*/ 1278631 h 1322929"/>
                  <a:gd name="connsiteX105" fmla="*/ 1314001 w 1953031"/>
                  <a:gd name="connsiteY105" fmla="*/ 1305904 h 1322929"/>
                  <a:gd name="connsiteX106" fmla="*/ 1314723 w 1953031"/>
                  <a:gd name="connsiteY106" fmla="*/ 1321312 h 1322929"/>
                  <a:gd name="connsiteX107" fmla="*/ 1314474 w 1953031"/>
                  <a:gd name="connsiteY107" fmla="*/ 1322929 h 1322929"/>
                  <a:gd name="connsiteX108" fmla="*/ 1274527 w 1953031"/>
                  <a:gd name="connsiteY108" fmla="*/ 1322929 h 1322929"/>
                  <a:gd name="connsiteX109" fmla="*/ 1233595 w 1953031"/>
                  <a:gd name="connsiteY109" fmla="*/ 1322420 h 1322929"/>
                  <a:gd name="connsiteX110" fmla="*/ 1214844 w 1953031"/>
                  <a:gd name="connsiteY110" fmla="*/ 1258652 h 1322929"/>
                  <a:gd name="connsiteX111" fmla="*/ 1198836 w 1953031"/>
                  <a:gd name="connsiteY111" fmla="*/ 1080414 h 1322929"/>
                  <a:gd name="connsiteX112" fmla="*/ 1191495 w 1953031"/>
                  <a:gd name="connsiteY112" fmla="*/ 961630 h 1322929"/>
                  <a:gd name="connsiteX113" fmla="*/ 1189972 w 1953031"/>
                  <a:gd name="connsiteY113" fmla="*/ 969617 h 1322929"/>
                  <a:gd name="connsiteX114" fmla="*/ 1172402 w 1953031"/>
                  <a:gd name="connsiteY114" fmla="*/ 1161542 h 1322929"/>
                  <a:gd name="connsiteX115" fmla="*/ 1173663 w 1953031"/>
                  <a:gd name="connsiteY115" fmla="*/ 1263289 h 1322929"/>
                  <a:gd name="connsiteX116" fmla="*/ 1179559 w 1953031"/>
                  <a:gd name="connsiteY116" fmla="*/ 1277483 h 1322929"/>
                  <a:gd name="connsiteX117" fmla="*/ 1190090 w 1953031"/>
                  <a:gd name="connsiteY117" fmla="*/ 1310073 h 1322929"/>
                  <a:gd name="connsiteX118" fmla="*/ 1189617 w 1953031"/>
                  <a:gd name="connsiteY118" fmla="*/ 1322236 h 1322929"/>
                  <a:gd name="connsiteX119" fmla="*/ 1148752 w 1953031"/>
                  <a:gd name="connsiteY119" fmla="*/ 1322929 h 1322929"/>
                  <a:gd name="connsiteX120" fmla="*/ 1107164 w 1953031"/>
                  <a:gd name="connsiteY120" fmla="*/ 1322438 h 1322929"/>
                  <a:gd name="connsiteX121" fmla="*/ 1089751 w 1953031"/>
                  <a:gd name="connsiteY121" fmla="*/ 1244928 h 1322929"/>
                  <a:gd name="connsiteX122" fmla="*/ 1083658 w 1953031"/>
                  <a:gd name="connsiteY122" fmla="*/ 1109426 h 1322929"/>
                  <a:gd name="connsiteX123" fmla="*/ 1081071 w 1953031"/>
                  <a:gd name="connsiteY123" fmla="*/ 885205 h 1322929"/>
                  <a:gd name="connsiteX124" fmla="*/ 1081294 w 1953031"/>
                  <a:gd name="connsiteY124" fmla="*/ 872784 h 1322929"/>
                  <a:gd name="connsiteX125" fmla="*/ 1044565 w 1953031"/>
                  <a:gd name="connsiteY125" fmla="*/ 883356 h 1322929"/>
                  <a:gd name="connsiteX126" fmla="*/ 946405 w 1953031"/>
                  <a:gd name="connsiteY126" fmla="*/ 906677 h 1322929"/>
                  <a:gd name="connsiteX127" fmla="*/ 820984 w 1953031"/>
                  <a:gd name="connsiteY127" fmla="*/ 915856 h 1322929"/>
                  <a:gd name="connsiteX128" fmla="*/ 748537 w 1953031"/>
                  <a:gd name="connsiteY128" fmla="*/ 913593 h 1322929"/>
                  <a:gd name="connsiteX129" fmla="*/ 740106 w 1953031"/>
                  <a:gd name="connsiteY129" fmla="*/ 913794 h 1322929"/>
                  <a:gd name="connsiteX130" fmla="*/ 735838 w 1953031"/>
                  <a:gd name="connsiteY130" fmla="*/ 923234 h 1322929"/>
                  <a:gd name="connsiteX131" fmla="*/ 729496 w 1953031"/>
                  <a:gd name="connsiteY131" fmla="*/ 936224 h 1322929"/>
                  <a:gd name="connsiteX132" fmla="*/ 707014 w 1953031"/>
                  <a:gd name="connsiteY132" fmla="*/ 928760 h 1322929"/>
                  <a:gd name="connsiteX133" fmla="*/ 665846 w 1953031"/>
                  <a:gd name="connsiteY133" fmla="*/ 912322 h 1322929"/>
                  <a:gd name="connsiteX134" fmla="*/ 618244 w 1953031"/>
                  <a:gd name="connsiteY134" fmla="*/ 893135 h 1322929"/>
                  <a:gd name="connsiteX135" fmla="*/ 516447 w 1953031"/>
                  <a:gd name="connsiteY135" fmla="*/ 865947 h 1322929"/>
                  <a:gd name="connsiteX136" fmla="*/ 501805 w 1953031"/>
                  <a:gd name="connsiteY136" fmla="*/ 870603 h 1322929"/>
                  <a:gd name="connsiteX137" fmla="*/ 496736 w 1953031"/>
                  <a:gd name="connsiteY137" fmla="*/ 886203 h 1322929"/>
                  <a:gd name="connsiteX138" fmla="*/ 500794 w 1953031"/>
                  <a:gd name="connsiteY138" fmla="*/ 920842 h 1322929"/>
                  <a:gd name="connsiteX139" fmla="*/ 505232 w 1953031"/>
                  <a:gd name="connsiteY139" fmla="*/ 960997 h 1322929"/>
                  <a:gd name="connsiteX140" fmla="*/ 503197 w 1953031"/>
                  <a:gd name="connsiteY140" fmla="*/ 976351 h 1322929"/>
                  <a:gd name="connsiteX141" fmla="*/ 464327 w 1953031"/>
                  <a:gd name="connsiteY141" fmla="*/ 1000197 h 1322929"/>
                  <a:gd name="connsiteX142" fmla="*/ 457328 w 1953031"/>
                  <a:gd name="connsiteY142" fmla="*/ 999488 h 1322929"/>
                  <a:gd name="connsiteX143" fmla="*/ 434730 w 1953031"/>
                  <a:gd name="connsiteY143" fmla="*/ 939956 h 1322929"/>
                  <a:gd name="connsiteX144" fmla="*/ 434102 w 1953031"/>
                  <a:gd name="connsiteY144" fmla="*/ 932138 h 1322929"/>
                  <a:gd name="connsiteX145" fmla="*/ 429957 w 1953031"/>
                  <a:gd name="connsiteY145" fmla="*/ 936572 h 1322929"/>
                  <a:gd name="connsiteX146" fmla="*/ 412217 w 1953031"/>
                  <a:gd name="connsiteY146" fmla="*/ 955335 h 1322929"/>
                  <a:gd name="connsiteX147" fmla="*/ 394666 w 1953031"/>
                  <a:gd name="connsiteY147" fmla="*/ 973923 h 1322929"/>
                  <a:gd name="connsiteX148" fmla="*/ 363724 w 1953031"/>
                  <a:gd name="connsiteY148" fmla="*/ 1023704 h 1322929"/>
                  <a:gd name="connsiteX149" fmla="*/ 356090 w 1953031"/>
                  <a:gd name="connsiteY149" fmla="*/ 1070686 h 1322929"/>
                  <a:gd name="connsiteX150" fmla="*/ 356098 w 1953031"/>
                  <a:gd name="connsiteY150" fmla="*/ 1159458 h 1322929"/>
                  <a:gd name="connsiteX151" fmla="*/ 362731 w 1953031"/>
                  <a:gd name="connsiteY151" fmla="*/ 1219044 h 1322929"/>
                  <a:gd name="connsiteX152" fmla="*/ 370492 w 1953031"/>
                  <a:gd name="connsiteY152" fmla="*/ 1260425 h 1322929"/>
                  <a:gd name="connsiteX153" fmla="*/ 380666 w 1953031"/>
                  <a:gd name="connsiteY153" fmla="*/ 1277936 h 1322929"/>
                  <a:gd name="connsiteX154" fmla="*/ 391399 w 1953031"/>
                  <a:gd name="connsiteY154" fmla="*/ 1304515 h 1322929"/>
                  <a:gd name="connsiteX155" fmla="*/ 391283 w 1953031"/>
                  <a:gd name="connsiteY155" fmla="*/ 1320324 h 1322929"/>
                  <a:gd name="connsiteX156" fmla="*/ 390843 w 1953031"/>
                  <a:gd name="connsiteY156" fmla="*/ 1322756 h 1322929"/>
                  <a:gd name="connsiteX157" fmla="*/ 348151 w 1953031"/>
                  <a:gd name="connsiteY157" fmla="*/ 1322844 h 1322929"/>
                  <a:gd name="connsiteX158" fmla="*/ 304144 w 1953031"/>
                  <a:gd name="connsiteY158" fmla="*/ 1322579 h 1322929"/>
                  <a:gd name="connsiteX159" fmla="*/ 294630 w 1953031"/>
                  <a:gd name="connsiteY159" fmla="*/ 1312868 h 1322929"/>
                  <a:gd name="connsiteX160" fmla="*/ 271483 w 1953031"/>
                  <a:gd name="connsiteY160" fmla="*/ 1195591 h 1322929"/>
                  <a:gd name="connsiteX161" fmla="*/ 255031 w 1953031"/>
                  <a:gd name="connsiteY161" fmla="*/ 1074334 h 1322929"/>
                  <a:gd name="connsiteX162" fmla="*/ 246468 w 1953031"/>
                  <a:gd name="connsiteY162" fmla="*/ 962992 h 1322929"/>
                  <a:gd name="connsiteX163" fmla="*/ 246726 w 1953031"/>
                  <a:gd name="connsiteY163" fmla="*/ 960686 h 1322929"/>
                  <a:gd name="connsiteX164" fmla="*/ 239185 w 1953031"/>
                  <a:gd name="connsiteY164" fmla="*/ 966883 h 1322929"/>
                  <a:gd name="connsiteX165" fmla="*/ 216775 w 1953031"/>
                  <a:gd name="connsiteY165" fmla="*/ 984995 h 1322929"/>
                  <a:gd name="connsiteX166" fmla="*/ 195755 w 1953031"/>
                  <a:gd name="connsiteY166" fmla="*/ 1001910 h 1322929"/>
                  <a:gd name="connsiteX167" fmla="*/ 162761 w 1953031"/>
                  <a:gd name="connsiteY167" fmla="*/ 1047366 h 1322929"/>
                  <a:gd name="connsiteX168" fmla="*/ 149720 w 1953031"/>
                  <a:gd name="connsiteY168" fmla="*/ 1138437 h 1322929"/>
                  <a:gd name="connsiteX169" fmla="*/ 148122 w 1953031"/>
                  <a:gd name="connsiteY169" fmla="*/ 1214750 h 1322929"/>
                  <a:gd name="connsiteX170" fmla="*/ 151846 w 1953031"/>
                  <a:gd name="connsiteY170" fmla="*/ 1260042 h 1322929"/>
                  <a:gd name="connsiteX171" fmla="*/ 157602 w 1953031"/>
                  <a:gd name="connsiteY171" fmla="*/ 1271682 h 1322929"/>
                  <a:gd name="connsiteX172" fmla="*/ 169528 w 1953031"/>
                  <a:gd name="connsiteY172" fmla="*/ 1296524 h 1322929"/>
                  <a:gd name="connsiteX173" fmla="*/ 172714 w 1953031"/>
                  <a:gd name="connsiteY173" fmla="*/ 1316588 h 1322929"/>
                  <a:gd name="connsiteX174" fmla="*/ 172927 w 1953031"/>
                  <a:gd name="connsiteY174" fmla="*/ 1322929 h 1322929"/>
                  <a:gd name="connsiteX175" fmla="*/ 130748 w 1953031"/>
                  <a:gd name="connsiteY175" fmla="*/ 1322916 h 1322929"/>
                  <a:gd name="connsiteX176" fmla="*/ 87445 w 1953031"/>
                  <a:gd name="connsiteY176" fmla="*/ 1322413 h 1322929"/>
                  <a:gd name="connsiteX177" fmla="*/ 433058 w 1953031"/>
                  <a:gd name="connsiteY177" fmla="*/ 858089 h 1322929"/>
                  <a:gd name="connsiteX178" fmla="*/ 431485 w 1953031"/>
                  <a:gd name="connsiteY178" fmla="*/ 856034 h 1322929"/>
                  <a:gd name="connsiteX179" fmla="*/ 432913 w 1953031"/>
                  <a:gd name="connsiteY179" fmla="*/ 858746 h 1322929"/>
                  <a:gd name="connsiteX180" fmla="*/ 433058 w 1953031"/>
                  <a:gd name="connsiteY180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55567 w 1953031"/>
                  <a:gd name="connsiteY45" fmla="*/ 159010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02227 w 1953031"/>
                  <a:gd name="connsiteY45" fmla="*/ 172345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18329 w 1953031"/>
                  <a:gd name="connsiteY42" fmla="*/ 25177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02227 w 1953031"/>
                  <a:gd name="connsiteY45" fmla="*/ 172345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</a:cxnLst>
                <a:rect l="l" t="t" r="r" b="b"/>
                <a:pathLst>
                  <a:path w="1953031" h="1322929">
                    <a:moveTo>
                      <a:pt x="87445" y="1322413"/>
                    </a:moveTo>
                    <a:cubicBezTo>
                      <a:pt x="80653" y="1319461"/>
                      <a:pt x="75216" y="1301418"/>
                      <a:pt x="71740" y="1270292"/>
                    </a:cubicBezTo>
                    <a:cubicBezTo>
                      <a:pt x="69013" y="1245870"/>
                      <a:pt x="67885" y="1227307"/>
                      <a:pt x="65819" y="1172834"/>
                    </a:cubicBezTo>
                    <a:cubicBezTo>
                      <a:pt x="64633" y="1141558"/>
                      <a:pt x="63453" y="1121346"/>
                      <a:pt x="60259" y="1077634"/>
                    </a:cubicBezTo>
                    <a:cubicBezTo>
                      <a:pt x="57529" y="1040256"/>
                      <a:pt x="56800" y="1028377"/>
                      <a:pt x="56504" y="1016483"/>
                    </a:cubicBezTo>
                    <a:cubicBezTo>
                      <a:pt x="56204" y="1004489"/>
                      <a:pt x="56523" y="991314"/>
                      <a:pt x="57274" y="984573"/>
                    </a:cubicBezTo>
                    <a:cubicBezTo>
                      <a:pt x="58553" y="973106"/>
                      <a:pt x="62941" y="955079"/>
                      <a:pt x="69293" y="935184"/>
                    </a:cubicBezTo>
                    <a:cubicBezTo>
                      <a:pt x="71423" y="928516"/>
                      <a:pt x="82347" y="896584"/>
                      <a:pt x="83140" y="894706"/>
                    </a:cubicBezTo>
                    <a:cubicBezTo>
                      <a:pt x="83303" y="894324"/>
                      <a:pt x="85013" y="889085"/>
                      <a:pt x="86940" y="883067"/>
                    </a:cubicBezTo>
                    <a:cubicBezTo>
                      <a:pt x="94976" y="857986"/>
                      <a:pt x="100421" y="836366"/>
                      <a:pt x="102345" y="821917"/>
                    </a:cubicBezTo>
                    <a:cubicBezTo>
                      <a:pt x="102906" y="817711"/>
                      <a:pt x="102906" y="802899"/>
                      <a:pt x="102345" y="797596"/>
                    </a:cubicBezTo>
                    <a:cubicBezTo>
                      <a:pt x="100486" y="779986"/>
                      <a:pt x="97368" y="767230"/>
                      <a:pt x="84386" y="724112"/>
                    </a:cubicBezTo>
                    <a:cubicBezTo>
                      <a:pt x="69652" y="675170"/>
                      <a:pt x="62879" y="647381"/>
                      <a:pt x="56950" y="611540"/>
                    </a:cubicBezTo>
                    <a:cubicBezTo>
                      <a:pt x="53854" y="592828"/>
                      <a:pt x="51602" y="575139"/>
                      <a:pt x="49848" y="555775"/>
                    </a:cubicBezTo>
                    <a:cubicBezTo>
                      <a:pt x="49198" y="548597"/>
                      <a:pt x="48091" y="534007"/>
                      <a:pt x="48091" y="532619"/>
                    </a:cubicBezTo>
                    <a:cubicBezTo>
                      <a:pt x="48091" y="531311"/>
                      <a:pt x="47721" y="532600"/>
                      <a:pt x="46726" y="537375"/>
                    </a:cubicBezTo>
                    <a:cubicBezTo>
                      <a:pt x="43544" y="552628"/>
                      <a:pt x="42145" y="563342"/>
                      <a:pt x="40809" y="582702"/>
                    </a:cubicBezTo>
                    <a:cubicBezTo>
                      <a:pt x="38753" y="612449"/>
                      <a:pt x="38027" y="645536"/>
                      <a:pt x="38652" y="680805"/>
                    </a:cubicBezTo>
                    <a:cubicBezTo>
                      <a:pt x="39274" y="715742"/>
                      <a:pt x="40324" y="741442"/>
                      <a:pt x="43411" y="797248"/>
                    </a:cubicBezTo>
                    <a:cubicBezTo>
                      <a:pt x="44273" y="812822"/>
                      <a:pt x="45272" y="832078"/>
                      <a:pt x="45633" y="840039"/>
                    </a:cubicBezTo>
                    <a:cubicBezTo>
                      <a:pt x="45851" y="844863"/>
                      <a:pt x="46070" y="849687"/>
                      <a:pt x="46288" y="854511"/>
                    </a:cubicBezTo>
                    <a:lnTo>
                      <a:pt x="47754" y="857757"/>
                    </a:lnTo>
                    <a:cubicBezTo>
                      <a:pt x="50944" y="864826"/>
                      <a:pt x="53814" y="874144"/>
                      <a:pt x="55710" y="883587"/>
                    </a:cubicBezTo>
                    <a:cubicBezTo>
                      <a:pt x="58526" y="897608"/>
                      <a:pt x="58909" y="911971"/>
                      <a:pt x="56791" y="924043"/>
                    </a:cubicBezTo>
                    <a:cubicBezTo>
                      <a:pt x="54790" y="935446"/>
                      <a:pt x="48932" y="954719"/>
                      <a:pt x="41579" y="974096"/>
                    </a:cubicBezTo>
                    <a:cubicBezTo>
                      <a:pt x="26907" y="1012760"/>
                      <a:pt x="9680" y="1043522"/>
                      <a:pt x="2671" y="1043577"/>
                    </a:cubicBezTo>
                    <a:cubicBezTo>
                      <a:pt x="1194" y="1043589"/>
                      <a:pt x="497" y="1042511"/>
                      <a:pt x="150" y="1039680"/>
                    </a:cubicBezTo>
                    <a:cubicBezTo>
                      <a:pt x="-386" y="1035313"/>
                      <a:pt x="388" y="1028396"/>
                      <a:pt x="4661" y="999287"/>
                    </a:cubicBezTo>
                    <a:cubicBezTo>
                      <a:pt x="8180" y="975308"/>
                      <a:pt x="8864" y="961111"/>
                      <a:pt x="7404" y="942306"/>
                    </a:cubicBezTo>
                    <a:cubicBezTo>
                      <a:pt x="6210" y="926920"/>
                      <a:pt x="6372" y="909085"/>
                      <a:pt x="7816" y="896791"/>
                    </a:cubicBezTo>
                    <a:cubicBezTo>
                      <a:pt x="9656" y="881120"/>
                      <a:pt x="13706" y="868358"/>
                      <a:pt x="19626" y="859575"/>
                    </a:cubicBezTo>
                    <a:cubicBezTo>
                      <a:pt x="21403" y="856939"/>
                      <a:pt x="24953" y="853068"/>
                      <a:pt x="27016" y="851518"/>
                    </a:cubicBezTo>
                    <a:lnTo>
                      <a:pt x="28005" y="850776"/>
                    </a:lnTo>
                    <a:lnTo>
                      <a:pt x="26410" y="833827"/>
                    </a:lnTo>
                    <a:cubicBezTo>
                      <a:pt x="20124" y="767022"/>
                      <a:pt x="16204" y="704766"/>
                      <a:pt x="14711" y="648021"/>
                    </a:cubicBezTo>
                    <a:cubicBezTo>
                      <a:pt x="14250" y="630459"/>
                      <a:pt x="14473" y="574434"/>
                      <a:pt x="15055" y="561855"/>
                    </a:cubicBezTo>
                    <a:cubicBezTo>
                      <a:pt x="16302" y="534934"/>
                      <a:pt x="18508" y="508619"/>
                      <a:pt x="21188" y="488718"/>
                    </a:cubicBezTo>
                    <a:cubicBezTo>
                      <a:pt x="32600" y="403978"/>
                      <a:pt x="56563" y="352260"/>
                      <a:pt x="100197" y="318206"/>
                    </a:cubicBezTo>
                    <a:cubicBezTo>
                      <a:pt x="102782" y="316183"/>
                      <a:pt x="106853" y="312651"/>
                      <a:pt x="109242" y="310366"/>
                    </a:cubicBezTo>
                    <a:cubicBezTo>
                      <a:pt x="145996" y="275068"/>
                      <a:pt x="199107" y="253926"/>
                      <a:pt x="267328" y="247426"/>
                    </a:cubicBezTo>
                    <a:cubicBezTo>
                      <a:pt x="282427" y="245994"/>
                      <a:pt x="288064" y="245784"/>
                      <a:pt x="315449" y="245613"/>
                    </a:cubicBezTo>
                    <a:cubicBezTo>
                      <a:pt x="367085" y="245298"/>
                      <a:pt x="438682" y="251272"/>
                      <a:pt x="472495" y="252298"/>
                    </a:cubicBezTo>
                    <a:cubicBezTo>
                      <a:pt x="506308" y="253324"/>
                      <a:pt x="472261" y="252580"/>
                      <a:pt x="518329" y="251771"/>
                    </a:cubicBezTo>
                    <a:lnTo>
                      <a:pt x="748902" y="247445"/>
                    </a:lnTo>
                    <a:cubicBezTo>
                      <a:pt x="820393" y="241278"/>
                      <a:pt x="888385" y="227284"/>
                      <a:pt x="947272" y="214767"/>
                    </a:cubicBezTo>
                    <a:cubicBezTo>
                      <a:pt x="1006159" y="202250"/>
                      <a:pt x="1054397" y="182826"/>
                      <a:pt x="1102227" y="172345"/>
                    </a:cubicBezTo>
                    <a:cubicBezTo>
                      <a:pt x="1150057" y="161864"/>
                      <a:pt x="1199129" y="159158"/>
                      <a:pt x="1234252" y="151880"/>
                    </a:cubicBezTo>
                    <a:cubicBezTo>
                      <a:pt x="1269375" y="144602"/>
                      <a:pt x="1274632" y="142687"/>
                      <a:pt x="1312964" y="128676"/>
                    </a:cubicBezTo>
                    <a:cubicBezTo>
                      <a:pt x="1342313" y="117934"/>
                      <a:pt x="1357677" y="113312"/>
                      <a:pt x="1376022" y="109687"/>
                    </a:cubicBezTo>
                    <a:cubicBezTo>
                      <a:pt x="1399239" y="105104"/>
                      <a:pt x="1415837" y="103594"/>
                      <a:pt x="1448640" y="103056"/>
                    </a:cubicBezTo>
                    <a:cubicBezTo>
                      <a:pt x="1468574" y="102741"/>
                      <a:pt x="1473748" y="102425"/>
                      <a:pt x="1483374" y="100994"/>
                    </a:cubicBezTo>
                    <a:cubicBezTo>
                      <a:pt x="1500327" y="98486"/>
                      <a:pt x="1517424" y="94192"/>
                      <a:pt x="1552171" y="83778"/>
                    </a:cubicBezTo>
                    <a:cubicBezTo>
                      <a:pt x="1589281" y="72656"/>
                      <a:pt x="1609911" y="67259"/>
                      <a:pt x="1627914" y="63976"/>
                    </a:cubicBezTo>
                    <a:cubicBezTo>
                      <a:pt x="1630685" y="63477"/>
                      <a:pt x="1633246" y="62978"/>
                      <a:pt x="1633600" y="62873"/>
                    </a:cubicBezTo>
                    <a:cubicBezTo>
                      <a:pt x="1634204" y="62689"/>
                      <a:pt x="1634231" y="62269"/>
                      <a:pt x="1633994" y="53943"/>
                    </a:cubicBezTo>
                    <a:cubicBezTo>
                      <a:pt x="1633508" y="36557"/>
                      <a:pt x="1635111" y="19065"/>
                      <a:pt x="1637947" y="10924"/>
                    </a:cubicBezTo>
                    <a:cubicBezTo>
                      <a:pt x="1639851" y="5422"/>
                      <a:pt x="1642845" y="1535"/>
                      <a:pt x="1645852" y="642"/>
                    </a:cubicBezTo>
                    <a:cubicBezTo>
                      <a:pt x="1651289" y="-974"/>
                      <a:pt x="1658734" y="510"/>
                      <a:pt x="1665510" y="4542"/>
                    </a:cubicBezTo>
                    <a:cubicBezTo>
                      <a:pt x="1673915" y="9545"/>
                      <a:pt x="1683737" y="19919"/>
                      <a:pt x="1692339" y="32880"/>
                    </a:cubicBezTo>
                    <a:cubicBezTo>
                      <a:pt x="1696107" y="38527"/>
                      <a:pt x="1700638" y="46143"/>
                      <a:pt x="1703487" y="51553"/>
                    </a:cubicBezTo>
                    <a:lnTo>
                      <a:pt x="1705168" y="54757"/>
                    </a:lnTo>
                    <a:lnTo>
                      <a:pt x="1708490" y="54757"/>
                    </a:lnTo>
                    <a:cubicBezTo>
                      <a:pt x="1712601" y="54770"/>
                      <a:pt x="1721885" y="55322"/>
                      <a:pt x="1726074" y="55821"/>
                    </a:cubicBezTo>
                    <a:cubicBezTo>
                      <a:pt x="1736172" y="57016"/>
                      <a:pt x="1753191" y="61744"/>
                      <a:pt x="1763775" y="66287"/>
                    </a:cubicBezTo>
                    <a:cubicBezTo>
                      <a:pt x="1770393" y="69124"/>
                      <a:pt x="1774359" y="71487"/>
                      <a:pt x="1780177" y="76057"/>
                    </a:cubicBezTo>
                    <a:cubicBezTo>
                      <a:pt x="1791956" y="85315"/>
                      <a:pt x="1792074" y="85433"/>
                      <a:pt x="1797287" y="92340"/>
                    </a:cubicBezTo>
                    <a:cubicBezTo>
                      <a:pt x="1801122" y="97449"/>
                      <a:pt x="1803367" y="99996"/>
                      <a:pt x="1808554" y="105144"/>
                    </a:cubicBezTo>
                    <a:cubicBezTo>
                      <a:pt x="1812126" y="108676"/>
                      <a:pt x="1815606" y="112274"/>
                      <a:pt x="1816302" y="113128"/>
                    </a:cubicBezTo>
                    <a:cubicBezTo>
                      <a:pt x="1816985" y="113994"/>
                      <a:pt x="1818876" y="117199"/>
                      <a:pt x="1820491" y="120258"/>
                    </a:cubicBezTo>
                    <a:cubicBezTo>
                      <a:pt x="1825284" y="129345"/>
                      <a:pt x="1828619" y="134559"/>
                      <a:pt x="1835947" y="144526"/>
                    </a:cubicBezTo>
                    <a:cubicBezTo>
                      <a:pt x="1842605" y="153573"/>
                      <a:pt x="1843997" y="155596"/>
                      <a:pt x="1847989" y="162083"/>
                    </a:cubicBezTo>
                    <a:cubicBezTo>
                      <a:pt x="1855618" y="174479"/>
                      <a:pt x="1862276" y="186744"/>
                      <a:pt x="1872282" y="206862"/>
                    </a:cubicBezTo>
                    <a:cubicBezTo>
                      <a:pt x="1880923" y="224235"/>
                      <a:pt x="1883904" y="230591"/>
                      <a:pt x="1901212" y="268331"/>
                    </a:cubicBezTo>
                    <a:cubicBezTo>
                      <a:pt x="1918742" y="306597"/>
                      <a:pt x="1922038" y="313623"/>
                      <a:pt x="1928013" y="325599"/>
                    </a:cubicBezTo>
                    <a:cubicBezTo>
                      <a:pt x="1936536" y="342659"/>
                      <a:pt x="1941815" y="351555"/>
                      <a:pt x="1947475" y="358428"/>
                    </a:cubicBezTo>
                    <a:cubicBezTo>
                      <a:pt x="1951558" y="363377"/>
                      <a:pt x="1953331" y="368773"/>
                      <a:pt x="1952990" y="375188"/>
                    </a:cubicBezTo>
                    <a:cubicBezTo>
                      <a:pt x="1952583" y="382836"/>
                      <a:pt x="1949707" y="390576"/>
                      <a:pt x="1944270" y="398724"/>
                    </a:cubicBezTo>
                    <a:cubicBezTo>
                      <a:pt x="1934802" y="412892"/>
                      <a:pt x="1919425" y="424966"/>
                      <a:pt x="1904481" y="429980"/>
                    </a:cubicBezTo>
                    <a:cubicBezTo>
                      <a:pt x="1896602" y="432621"/>
                      <a:pt x="1884009" y="435164"/>
                      <a:pt x="1871823" y="436577"/>
                    </a:cubicBezTo>
                    <a:cubicBezTo>
                      <a:pt x="1855710" y="438443"/>
                      <a:pt x="1840464" y="439145"/>
                      <a:pt x="1816223" y="439134"/>
                    </a:cubicBezTo>
                    <a:cubicBezTo>
                      <a:pt x="1780676" y="439118"/>
                      <a:pt x="1749422" y="437595"/>
                      <a:pt x="1698445" y="433393"/>
                    </a:cubicBezTo>
                    <a:cubicBezTo>
                      <a:pt x="1678209" y="431727"/>
                      <a:pt x="1675950" y="431603"/>
                      <a:pt x="1665261" y="431589"/>
                    </a:cubicBezTo>
                    <a:cubicBezTo>
                      <a:pt x="1653587" y="431573"/>
                      <a:pt x="1651551" y="431717"/>
                      <a:pt x="1643200" y="433164"/>
                    </a:cubicBezTo>
                    <a:cubicBezTo>
                      <a:pt x="1632510" y="435017"/>
                      <a:pt x="1622491" y="438556"/>
                      <a:pt x="1613877" y="443519"/>
                    </a:cubicBezTo>
                    <a:cubicBezTo>
                      <a:pt x="1604737" y="448779"/>
                      <a:pt x="1598000" y="454484"/>
                      <a:pt x="1586668" y="466568"/>
                    </a:cubicBezTo>
                    <a:cubicBezTo>
                      <a:pt x="1577384" y="476460"/>
                      <a:pt x="1573615" y="479491"/>
                      <a:pt x="1568848" y="480889"/>
                    </a:cubicBezTo>
                    <a:cubicBezTo>
                      <a:pt x="1567023" y="481427"/>
                      <a:pt x="1566812" y="481614"/>
                      <a:pt x="1563779" y="485518"/>
                    </a:cubicBezTo>
                    <a:cubicBezTo>
                      <a:pt x="1545999" y="508477"/>
                      <a:pt x="1529991" y="538745"/>
                      <a:pt x="1508994" y="589130"/>
                    </a:cubicBezTo>
                    <a:cubicBezTo>
                      <a:pt x="1503124" y="603221"/>
                      <a:pt x="1491069" y="632865"/>
                      <a:pt x="1486250" y="645068"/>
                    </a:cubicBezTo>
                    <a:cubicBezTo>
                      <a:pt x="1479579" y="661971"/>
                      <a:pt x="1473328" y="679670"/>
                      <a:pt x="1464819" y="705697"/>
                    </a:cubicBezTo>
                    <a:cubicBezTo>
                      <a:pt x="1457123" y="729207"/>
                      <a:pt x="1452685" y="742370"/>
                      <a:pt x="1449494" y="751038"/>
                    </a:cubicBezTo>
                    <a:cubicBezTo>
                      <a:pt x="1436073" y="787597"/>
                      <a:pt x="1423769" y="807218"/>
                      <a:pt x="1407394" y="818176"/>
                    </a:cubicBezTo>
                    <a:cubicBezTo>
                      <a:pt x="1403323" y="820906"/>
                      <a:pt x="1399830" y="822640"/>
                      <a:pt x="1393724" y="824975"/>
                    </a:cubicBezTo>
                    <a:cubicBezTo>
                      <a:pt x="1387066" y="827516"/>
                      <a:pt x="1385648" y="828232"/>
                      <a:pt x="1380841" y="831482"/>
                    </a:cubicBezTo>
                    <a:cubicBezTo>
                      <a:pt x="1373671" y="836331"/>
                      <a:pt x="1368064" y="841597"/>
                      <a:pt x="1349260" y="861137"/>
                    </a:cubicBezTo>
                    <a:cubicBezTo>
                      <a:pt x="1340461" y="870282"/>
                      <a:pt x="1336141" y="874260"/>
                      <a:pt x="1331348" y="877607"/>
                    </a:cubicBezTo>
                    <a:cubicBezTo>
                      <a:pt x="1326647" y="880893"/>
                      <a:pt x="1320606" y="883414"/>
                      <a:pt x="1317442" y="883414"/>
                    </a:cubicBezTo>
                    <a:lnTo>
                      <a:pt x="1316352" y="883414"/>
                    </a:lnTo>
                    <a:lnTo>
                      <a:pt x="1315275" y="887323"/>
                    </a:lnTo>
                    <a:cubicBezTo>
                      <a:pt x="1305229" y="923962"/>
                      <a:pt x="1296943" y="995197"/>
                      <a:pt x="1293502" y="1074334"/>
                    </a:cubicBezTo>
                    <a:cubicBezTo>
                      <a:pt x="1292294" y="1102246"/>
                      <a:pt x="1292110" y="1112397"/>
                      <a:pt x="1292124" y="1151119"/>
                    </a:cubicBezTo>
                    <a:cubicBezTo>
                      <a:pt x="1292137" y="1182643"/>
                      <a:pt x="1292268" y="1193016"/>
                      <a:pt x="1292741" y="1203756"/>
                    </a:cubicBezTo>
                    <a:cubicBezTo>
                      <a:pt x="1294028" y="1232397"/>
                      <a:pt x="1296155" y="1259256"/>
                      <a:pt x="1297481" y="1263556"/>
                    </a:cubicBezTo>
                    <a:cubicBezTo>
                      <a:pt x="1298322" y="1266267"/>
                      <a:pt x="1300239" y="1270651"/>
                      <a:pt x="1304087" y="1278631"/>
                    </a:cubicBezTo>
                    <a:cubicBezTo>
                      <a:pt x="1309733" y="1290348"/>
                      <a:pt x="1312399" y="1297673"/>
                      <a:pt x="1314001" y="1305904"/>
                    </a:cubicBezTo>
                    <a:cubicBezTo>
                      <a:pt x="1314644" y="1309207"/>
                      <a:pt x="1315091" y="1318822"/>
                      <a:pt x="1314723" y="1321312"/>
                    </a:cubicBezTo>
                    <a:lnTo>
                      <a:pt x="1314474" y="1322929"/>
                    </a:lnTo>
                    <a:lnTo>
                      <a:pt x="1274527" y="1322929"/>
                    </a:lnTo>
                    <a:cubicBezTo>
                      <a:pt x="1240096" y="1322929"/>
                      <a:pt x="1234436" y="1322858"/>
                      <a:pt x="1233595" y="1322420"/>
                    </a:cubicBezTo>
                    <a:cubicBezTo>
                      <a:pt x="1226925" y="1318971"/>
                      <a:pt x="1220385" y="1296754"/>
                      <a:pt x="1214844" y="1258652"/>
                    </a:cubicBezTo>
                    <a:cubicBezTo>
                      <a:pt x="1209459" y="1221689"/>
                      <a:pt x="1205664" y="1179456"/>
                      <a:pt x="1198836" y="1080414"/>
                    </a:cubicBezTo>
                    <a:cubicBezTo>
                      <a:pt x="1196078" y="1040494"/>
                      <a:pt x="1192572" y="983741"/>
                      <a:pt x="1191495" y="961630"/>
                    </a:cubicBezTo>
                    <a:cubicBezTo>
                      <a:pt x="1191443" y="960506"/>
                      <a:pt x="1191180" y="961905"/>
                      <a:pt x="1189972" y="969617"/>
                    </a:cubicBezTo>
                    <a:cubicBezTo>
                      <a:pt x="1181292" y="1025486"/>
                      <a:pt x="1174857" y="1095654"/>
                      <a:pt x="1172402" y="1161542"/>
                    </a:cubicBezTo>
                    <a:cubicBezTo>
                      <a:pt x="1171010" y="1198978"/>
                      <a:pt x="1171706" y="1255696"/>
                      <a:pt x="1173663" y="1263289"/>
                    </a:cubicBezTo>
                    <a:cubicBezTo>
                      <a:pt x="1174398" y="1266133"/>
                      <a:pt x="1175041" y="1267678"/>
                      <a:pt x="1179559" y="1277483"/>
                    </a:cubicBezTo>
                    <a:cubicBezTo>
                      <a:pt x="1187031" y="1293667"/>
                      <a:pt x="1189421" y="1301066"/>
                      <a:pt x="1190090" y="1310073"/>
                    </a:cubicBezTo>
                    <a:cubicBezTo>
                      <a:pt x="1190340" y="1313335"/>
                      <a:pt x="1190038" y="1320893"/>
                      <a:pt x="1189617" y="1322236"/>
                    </a:cubicBezTo>
                    <a:cubicBezTo>
                      <a:pt x="1189394" y="1322924"/>
                      <a:pt x="1189053" y="1322929"/>
                      <a:pt x="1148752" y="1322929"/>
                    </a:cubicBezTo>
                    <a:cubicBezTo>
                      <a:pt x="1114386" y="1322929"/>
                      <a:pt x="1107965" y="1322853"/>
                      <a:pt x="1107164" y="1322438"/>
                    </a:cubicBezTo>
                    <a:cubicBezTo>
                      <a:pt x="1099429" y="1318381"/>
                      <a:pt x="1093717" y="1292994"/>
                      <a:pt x="1089751" y="1244928"/>
                    </a:cubicBezTo>
                    <a:cubicBezTo>
                      <a:pt x="1087216" y="1214380"/>
                      <a:pt x="1085733" y="1181333"/>
                      <a:pt x="1083658" y="1109426"/>
                    </a:cubicBezTo>
                    <a:cubicBezTo>
                      <a:pt x="1080427" y="997134"/>
                      <a:pt x="1079679" y="932379"/>
                      <a:pt x="1081071" y="885205"/>
                    </a:cubicBezTo>
                    <a:cubicBezTo>
                      <a:pt x="1081268" y="878451"/>
                      <a:pt x="1081373" y="872861"/>
                      <a:pt x="1081294" y="872784"/>
                    </a:cubicBezTo>
                    <a:cubicBezTo>
                      <a:pt x="1081136" y="872618"/>
                      <a:pt x="1069055" y="876093"/>
                      <a:pt x="1044565" y="883356"/>
                    </a:cubicBezTo>
                    <a:cubicBezTo>
                      <a:pt x="1002963" y="895685"/>
                      <a:pt x="978407" y="901521"/>
                      <a:pt x="946405" y="906677"/>
                    </a:cubicBezTo>
                    <a:cubicBezTo>
                      <a:pt x="906156" y="913161"/>
                      <a:pt x="869348" y="915854"/>
                      <a:pt x="820984" y="915856"/>
                    </a:cubicBezTo>
                    <a:cubicBezTo>
                      <a:pt x="794366" y="915856"/>
                      <a:pt x="781208" y="915445"/>
                      <a:pt x="748537" y="913593"/>
                    </a:cubicBezTo>
                    <a:cubicBezTo>
                      <a:pt x="741511" y="913197"/>
                      <a:pt x="740999" y="913208"/>
                      <a:pt x="740106" y="913794"/>
                    </a:cubicBezTo>
                    <a:cubicBezTo>
                      <a:pt x="738793" y="914654"/>
                      <a:pt x="737309" y="917921"/>
                      <a:pt x="735838" y="923234"/>
                    </a:cubicBezTo>
                    <a:cubicBezTo>
                      <a:pt x="732884" y="933822"/>
                      <a:pt x="731715" y="936227"/>
                      <a:pt x="729496" y="936224"/>
                    </a:cubicBezTo>
                    <a:cubicBezTo>
                      <a:pt x="728143" y="936222"/>
                      <a:pt x="717467" y="932679"/>
                      <a:pt x="707014" y="928760"/>
                    </a:cubicBezTo>
                    <a:cubicBezTo>
                      <a:pt x="697375" y="925142"/>
                      <a:pt x="686214" y="920688"/>
                      <a:pt x="665846" y="912322"/>
                    </a:cubicBezTo>
                    <a:lnTo>
                      <a:pt x="618244" y="893135"/>
                    </a:lnTo>
                    <a:cubicBezTo>
                      <a:pt x="572138" y="875252"/>
                      <a:pt x="537943" y="866122"/>
                      <a:pt x="516447" y="865947"/>
                    </a:cubicBezTo>
                    <a:cubicBezTo>
                      <a:pt x="509067" y="865888"/>
                      <a:pt x="505206" y="867119"/>
                      <a:pt x="501805" y="870603"/>
                    </a:cubicBezTo>
                    <a:cubicBezTo>
                      <a:pt x="498561" y="873939"/>
                      <a:pt x="497038" y="878622"/>
                      <a:pt x="496736" y="886203"/>
                    </a:cubicBezTo>
                    <a:cubicBezTo>
                      <a:pt x="496421" y="894028"/>
                      <a:pt x="497143" y="900184"/>
                      <a:pt x="500794" y="920842"/>
                    </a:cubicBezTo>
                    <a:cubicBezTo>
                      <a:pt x="504747" y="943315"/>
                      <a:pt x="505508" y="950153"/>
                      <a:pt x="505232" y="960997"/>
                    </a:cubicBezTo>
                    <a:cubicBezTo>
                      <a:pt x="505035" y="968494"/>
                      <a:pt x="504655" y="971437"/>
                      <a:pt x="503197" y="976351"/>
                    </a:cubicBezTo>
                    <a:cubicBezTo>
                      <a:pt x="498614" y="991861"/>
                      <a:pt x="485167" y="1000111"/>
                      <a:pt x="464327" y="1000197"/>
                    </a:cubicBezTo>
                    <a:cubicBezTo>
                      <a:pt x="460493" y="1000212"/>
                      <a:pt x="459219" y="1000082"/>
                      <a:pt x="457328" y="999488"/>
                    </a:cubicBezTo>
                    <a:cubicBezTo>
                      <a:pt x="444208" y="995351"/>
                      <a:pt x="436647" y="975432"/>
                      <a:pt x="434730" y="939956"/>
                    </a:cubicBezTo>
                    <a:cubicBezTo>
                      <a:pt x="434494" y="935606"/>
                      <a:pt x="434212" y="932088"/>
                      <a:pt x="434102" y="932138"/>
                    </a:cubicBezTo>
                    <a:cubicBezTo>
                      <a:pt x="433992" y="932189"/>
                      <a:pt x="432125" y="934184"/>
                      <a:pt x="429957" y="936572"/>
                    </a:cubicBezTo>
                    <a:cubicBezTo>
                      <a:pt x="427788" y="938961"/>
                      <a:pt x="419804" y="947405"/>
                      <a:pt x="412217" y="955335"/>
                    </a:cubicBezTo>
                    <a:cubicBezTo>
                      <a:pt x="404628" y="963265"/>
                      <a:pt x="396730" y="971630"/>
                      <a:pt x="394666" y="973923"/>
                    </a:cubicBezTo>
                    <a:cubicBezTo>
                      <a:pt x="377935" y="992515"/>
                      <a:pt x="368665" y="1007427"/>
                      <a:pt x="363724" y="1023704"/>
                    </a:cubicBezTo>
                    <a:cubicBezTo>
                      <a:pt x="360742" y="1033528"/>
                      <a:pt x="357712" y="1052168"/>
                      <a:pt x="356090" y="1070686"/>
                    </a:cubicBezTo>
                    <a:cubicBezTo>
                      <a:pt x="354006" y="1094465"/>
                      <a:pt x="354010" y="1130512"/>
                      <a:pt x="356098" y="1159458"/>
                    </a:cubicBezTo>
                    <a:cubicBezTo>
                      <a:pt x="357573" y="1179900"/>
                      <a:pt x="359679" y="1198831"/>
                      <a:pt x="362731" y="1219044"/>
                    </a:cubicBezTo>
                    <a:cubicBezTo>
                      <a:pt x="365368" y="1236516"/>
                      <a:pt x="369217" y="1257041"/>
                      <a:pt x="370492" y="1260425"/>
                    </a:cubicBezTo>
                    <a:cubicBezTo>
                      <a:pt x="371163" y="1262206"/>
                      <a:pt x="372514" y="1264531"/>
                      <a:pt x="380666" y="1277936"/>
                    </a:cubicBezTo>
                    <a:cubicBezTo>
                      <a:pt x="386531" y="1287580"/>
                      <a:pt x="390012" y="1296200"/>
                      <a:pt x="391399" y="1304515"/>
                    </a:cubicBezTo>
                    <a:cubicBezTo>
                      <a:pt x="391940" y="1307757"/>
                      <a:pt x="391872" y="1317066"/>
                      <a:pt x="391283" y="1320324"/>
                    </a:cubicBezTo>
                    <a:cubicBezTo>
                      <a:pt x="391136" y="1321135"/>
                      <a:pt x="390990" y="1321945"/>
                      <a:pt x="390843" y="1322756"/>
                    </a:cubicBezTo>
                    <a:lnTo>
                      <a:pt x="348151" y="1322844"/>
                    </a:lnTo>
                    <a:lnTo>
                      <a:pt x="304144" y="1322579"/>
                    </a:lnTo>
                    <a:cubicBezTo>
                      <a:pt x="300827" y="1321686"/>
                      <a:pt x="297346" y="1318132"/>
                      <a:pt x="294630" y="1312868"/>
                    </a:cubicBezTo>
                    <a:cubicBezTo>
                      <a:pt x="286461" y="1297034"/>
                      <a:pt x="280265" y="1265645"/>
                      <a:pt x="271483" y="1195591"/>
                    </a:cubicBezTo>
                    <a:cubicBezTo>
                      <a:pt x="264937" y="1143386"/>
                      <a:pt x="262896" y="1128348"/>
                      <a:pt x="255031" y="1074334"/>
                    </a:cubicBezTo>
                    <a:cubicBezTo>
                      <a:pt x="244958" y="1005150"/>
                      <a:pt x="243353" y="984278"/>
                      <a:pt x="246468" y="962992"/>
                    </a:cubicBezTo>
                    <a:cubicBezTo>
                      <a:pt x="246649" y="961756"/>
                      <a:pt x="246765" y="960719"/>
                      <a:pt x="246726" y="960686"/>
                    </a:cubicBezTo>
                    <a:cubicBezTo>
                      <a:pt x="246687" y="960653"/>
                      <a:pt x="243293" y="963441"/>
                      <a:pt x="239185" y="966883"/>
                    </a:cubicBezTo>
                    <a:cubicBezTo>
                      <a:pt x="235076" y="970323"/>
                      <a:pt x="224993" y="978474"/>
                      <a:pt x="216775" y="984995"/>
                    </a:cubicBezTo>
                    <a:cubicBezTo>
                      <a:pt x="208558" y="991517"/>
                      <a:pt x="199098" y="999128"/>
                      <a:pt x="195755" y="1001910"/>
                    </a:cubicBezTo>
                    <a:cubicBezTo>
                      <a:pt x="175047" y="1019134"/>
                      <a:pt x="167113" y="1030065"/>
                      <a:pt x="162761" y="1047366"/>
                    </a:cubicBezTo>
                    <a:cubicBezTo>
                      <a:pt x="157069" y="1070004"/>
                      <a:pt x="152240" y="1103723"/>
                      <a:pt x="149720" y="1138437"/>
                    </a:cubicBezTo>
                    <a:cubicBezTo>
                      <a:pt x="148030" y="1161728"/>
                      <a:pt x="147332" y="1195086"/>
                      <a:pt x="148122" y="1214750"/>
                    </a:cubicBezTo>
                    <a:cubicBezTo>
                      <a:pt x="148877" y="1233556"/>
                      <a:pt x="150735" y="1256144"/>
                      <a:pt x="151846" y="1260042"/>
                    </a:cubicBezTo>
                    <a:cubicBezTo>
                      <a:pt x="152507" y="1262357"/>
                      <a:pt x="154579" y="1266548"/>
                      <a:pt x="157602" y="1271682"/>
                    </a:cubicBezTo>
                    <a:cubicBezTo>
                      <a:pt x="164458" y="1283324"/>
                      <a:pt x="167088" y="1288803"/>
                      <a:pt x="169528" y="1296524"/>
                    </a:cubicBezTo>
                    <a:cubicBezTo>
                      <a:pt x="171583" y="1303030"/>
                      <a:pt x="172441" y="1308433"/>
                      <a:pt x="172714" y="1316588"/>
                    </a:cubicBezTo>
                    <a:lnTo>
                      <a:pt x="172927" y="1322929"/>
                    </a:lnTo>
                    <a:lnTo>
                      <a:pt x="130748" y="1322916"/>
                    </a:lnTo>
                    <a:cubicBezTo>
                      <a:pt x="95299" y="1322904"/>
                      <a:pt x="88389" y="1322824"/>
                      <a:pt x="87445" y="1322413"/>
                    </a:cubicBezTo>
                    <a:close/>
                    <a:moveTo>
                      <a:pt x="433058" y="858089"/>
                    </a:moveTo>
                    <a:cubicBezTo>
                      <a:pt x="433058" y="857299"/>
                      <a:pt x="431829" y="855693"/>
                      <a:pt x="431485" y="856034"/>
                    </a:cubicBezTo>
                    <a:cubicBezTo>
                      <a:pt x="431263" y="856256"/>
                      <a:pt x="432575" y="858746"/>
                      <a:pt x="432913" y="858746"/>
                    </a:cubicBezTo>
                    <a:cubicBezTo>
                      <a:pt x="432994" y="858746"/>
                      <a:pt x="433058" y="858450"/>
                      <a:pt x="433058" y="858089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 w="1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1" name="Grafik 4">
                <a:extLst>
                  <a:ext uri="{FF2B5EF4-FFF2-40B4-BE49-F238E27FC236}">
                    <a16:creationId xmlns:a16="http://schemas.microsoft.com/office/drawing/2014/main" id="{4E5E6C58-0028-EF88-F803-E3B7415AA8B6}"/>
                  </a:ext>
                </a:extLst>
              </p:cNvPr>
              <p:cNvSpPr/>
              <p:nvPr/>
            </p:nvSpPr>
            <p:spPr>
              <a:xfrm>
                <a:off x="1225823" y="3506036"/>
                <a:ext cx="660901" cy="387269"/>
              </a:xfrm>
              <a:custGeom>
                <a:avLst/>
                <a:gdLst>
                  <a:gd name="connsiteX0" fmla="*/ 85071 w 1906374"/>
                  <a:gd name="connsiteY0" fmla="*/ 1118681 h 1117081"/>
                  <a:gd name="connsiteX1" fmla="*/ 68219 w 1906374"/>
                  <a:gd name="connsiteY1" fmla="*/ 1048118 h 1117081"/>
                  <a:gd name="connsiteX2" fmla="*/ 64391 w 1906374"/>
                  <a:gd name="connsiteY2" fmla="*/ 971305 h 1117081"/>
                  <a:gd name="connsiteX3" fmla="*/ 59427 w 1906374"/>
                  <a:gd name="connsiteY3" fmla="*/ 887705 h 1117081"/>
                  <a:gd name="connsiteX4" fmla="*/ 55781 w 1906374"/>
                  <a:gd name="connsiteY4" fmla="*/ 805262 h 1117081"/>
                  <a:gd name="connsiteX5" fmla="*/ 59299 w 1906374"/>
                  <a:gd name="connsiteY5" fmla="*/ 780937 h 1117081"/>
                  <a:gd name="connsiteX6" fmla="*/ 77402 w 1906374"/>
                  <a:gd name="connsiteY6" fmla="*/ 721828 h 1117081"/>
                  <a:gd name="connsiteX7" fmla="*/ 96316 w 1906374"/>
                  <a:gd name="connsiteY7" fmla="*/ 658425 h 1117081"/>
                  <a:gd name="connsiteX8" fmla="*/ 99817 w 1906374"/>
                  <a:gd name="connsiteY8" fmla="*/ 630024 h 1117081"/>
                  <a:gd name="connsiteX9" fmla="*/ 92569 w 1906374"/>
                  <a:gd name="connsiteY9" fmla="*/ 584095 h 1117081"/>
                  <a:gd name="connsiteX10" fmla="*/ 81770 w 1906374"/>
                  <a:gd name="connsiteY10" fmla="*/ 547012 h 1117081"/>
                  <a:gd name="connsiteX11" fmla="*/ 56477 w 1906374"/>
                  <a:gd name="connsiteY11" fmla="*/ 443712 h 1117081"/>
                  <a:gd name="connsiteX12" fmla="*/ 48113 w 1906374"/>
                  <a:gd name="connsiteY12" fmla="*/ 372445 h 1117081"/>
                  <a:gd name="connsiteX13" fmla="*/ 47505 w 1906374"/>
                  <a:gd name="connsiteY13" fmla="*/ 366072 h 1117081"/>
                  <a:gd name="connsiteX14" fmla="*/ 43380 w 1906374"/>
                  <a:gd name="connsiteY14" fmla="*/ 387593 h 1117081"/>
                  <a:gd name="connsiteX15" fmla="*/ 38569 w 1906374"/>
                  <a:gd name="connsiteY15" fmla="*/ 484768 h 1117081"/>
                  <a:gd name="connsiteX16" fmla="*/ 43199 w 1906374"/>
                  <a:gd name="connsiteY16" fmla="*/ 617865 h 1117081"/>
                  <a:gd name="connsiteX17" fmla="*/ 45385 w 1906374"/>
                  <a:gd name="connsiteY17" fmla="*/ 660245 h 1117081"/>
                  <a:gd name="connsiteX18" fmla="*/ 45936 w 1906374"/>
                  <a:gd name="connsiteY18" fmla="*/ 672827 h 1117081"/>
                  <a:gd name="connsiteX19" fmla="*/ 47233 w 1906374"/>
                  <a:gd name="connsiteY19" fmla="*/ 675721 h 1117081"/>
                  <a:gd name="connsiteX20" fmla="*/ 57125 w 1906374"/>
                  <a:gd name="connsiteY20" fmla="*/ 729475 h 1117081"/>
                  <a:gd name="connsiteX21" fmla="*/ 54112 w 1906374"/>
                  <a:gd name="connsiteY21" fmla="*/ 747738 h 1117081"/>
                  <a:gd name="connsiteX22" fmla="*/ 14872 w 1906374"/>
                  <a:gd name="connsiteY22" fmla="*/ 842676 h 1117081"/>
                  <a:gd name="connsiteX23" fmla="*/ 4489 w 1906374"/>
                  <a:gd name="connsiteY23" fmla="*/ 853101 h 1117081"/>
                  <a:gd name="connsiteX24" fmla="*/ 1906 w 1906374"/>
                  <a:gd name="connsiteY24" fmla="*/ 848009 h 1117081"/>
                  <a:gd name="connsiteX25" fmla="*/ 4965 w 1906374"/>
                  <a:gd name="connsiteY25" fmla="*/ 820162 h 1117081"/>
                  <a:gd name="connsiteX26" fmla="*/ 9566 w 1906374"/>
                  <a:gd name="connsiteY26" fmla="*/ 773313 h 1117081"/>
                  <a:gd name="connsiteX27" fmla="*/ 8981 w 1906374"/>
                  <a:gd name="connsiteY27" fmla="*/ 756758 h 1117081"/>
                  <a:gd name="connsiteX28" fmla="*/ 8410 w 1906374"/>
                  <a:gd name="connsiteY28" fmla="*/ 724145 h 1117081"/>
                  <a:gd name="connsiteX29" fmla="*/ 25641 w 1906374"/>
                  <a:gd name="connsiteY29" fmla="*/ 671908 h 1117081"/>
                  <a:gd name="connsiteX30" fmla="*/ 28525 w 1906374"/>
                  <a:gd name="connsiteY30" fmla="*/ 669185 h 1117081"/>
                  <a:gd name="connsiteX31" fmla="*/ 27264 w 1906374"/>
                  <a:gd name="connsiteY31" fmla="*/ 655941 h 1117081"/>
                  <a:gd name="connsiteX32" fmla="*/ 16213 w 1906374"/>
                  <a:gd name="connsiteY32" fmla="*/ 395704 h 1117081"/>
                  <a:gd name="connsiteX33" fmla="*/ 56206 w 1906374"/>
                  <a:gd name="connsiteY33" fmla="*/ 209466 h 1117081"/>
                  <a:gd name="connsiteX34" fmla="*/ 98989 w 1906374"/>
                  <a:gd name="connsiteY34" fmla="*/ 160606 h 1117081"/>
                  <a:gd name="connsiteX35" fmla="*/ 106374 w 1906374"/>
                  <a:gd name="connsiteY35" fmla="*/ 154079 h 1117081"/>
                  <a:gd name="connsiteX36" fmla="*/ 185073 w 1906374"/>
                  <a:gd name="connsiteY36" fmla="*/ 108711 h 1117081"/>
                  <a:gd name="connsiteX37" fmla="*/ 269833 w 1906374"/>
                  <a:gd name="connsiteY37" fmla="*/ 93380 h 1117081"/>
                  <a:gd name="connsiteX38" fmla="*/ 346315 w 1906374"/>
                  <a:gd name="connsiteY38" fmla="*/ 93065 h 1117081"/>
                  <a:gd name="connsiteX39" fmla="*/ 486374 w 1906374"/>
                  <a:gd name="connsiteY39" fmla="*/ 102199 h 1117081"/>
                  <a:gd name="connsiteX40" fmla="*/ 644130 w 1906374"/>
                  <a:gd name="connsiteY40" fmla="*/ 110491 h 1117081"/>
                  <a:gd name="connsiteX41" fmla="*/ 725744 w 1906374"/>
                  <a:gd name="connsiteY41" fmla="*/ 108783 h 1117081"/>
                  <a:gd name="connsiteX42" fmla="*/ 816828 w 1906374"/>
                  <a:gd name="connsiteY42" fmla="*/ 108822 h 1117081"/>
                  <a:gd name="connsiteX43" fmla="*/ 923905 w 1906374"/>
                  <a:gd name="connsiteY43" fmla="*/ 118749 h 1117081"/>
                  <a:gd name="connsiteX44" fmla="*/ 1051394 w 1906374"/>
                  <a:gd name="connsiteY44" fmla="*/ 128017 h 1117081"/>
                  <a:gd name="connsiteX45" fmla="*/ 1146060 w 1906374"/>
                  <a:gd name="connsiteY45" fmla="*/ 127030 h 1117081"/>
                  <a:gd name="connsiteX46" fmla="*/ 1318060 w 1906374"/>
                  <a:gd name="connsiteY46" fmla="*/ 125893 h 1117081"/>
                  <a:gd name="connsiteX47" fmla="*/ 1427330 w 1906374"/>
                  <a:gd name="connsiteY47" fmla="*/ 125749 h 1117081"/>
                  <a:gd name="connsiteX48" fmla="*/ 1487258 w 1906374"/>
                  <a:gd name="connsiteY48" fmla="*/ 105566 h 1117081"/>
                  <a:gd name="connsiteX49" fmla="*/ 1510095 w 1906374"/>
                  <a:gd name="connsiteY49" fmla="*/ 95071 h 1117081"/>
                  <a:gd name="connsiteX50" fmla="*/ 1568371 w 1906374"/>
                  <a:gd name="connsiteY50" fmla="*/ 70355 h 1117081"/>
                  <a:gd name="connsiteX51" fmla="*/ 1598204 w 1906374"/>
                  <a:gd name="connsiteY51" fmla="*/ 62300 h 1117081"/>
                  <a:gd name="connsiteX52" fmla="*/ 1599555 w 1906374"/>
                  <a:gd name="connsiteY52" fmla="*/ 62089 h 1117081"/>
                  <a:gd name="connsiteX53" fmla="*/ 1599405 w 1906374"/>
                  <a:gd name="connsiteY53" fmla="*/ 52591 h 1117081"/>
                  <a:gd name="connsiteX54" fmla="*/ 1609829 w 1906374"/>
                  <a:gd name="connsiteY54" fmla="*/ 3189 h 1117081"/>
                  <a:gd name="connsiteX55" fmla="*/ 1624520 w 1906374"/>
                  <a:gd name="connsiteY55" fmla="*/ 4063 h 1117081"/>
                  <a:gd name="connsiteX56" fmla="*/ 1665828 w 1906374"/>
                  <a:gd name="connsiteY56" fmla="*/ 51731 h 1117081"/>
                  <a:gd name="connsiteX57" fmla="*/ 1667217 w 1906374"/>
                  <a:gd name="connsiteY57" fmla="*/ 54410 h 1117081"/>
                  <a:gd name="connsiteX58" fmla="*/ 1675075 w 1906374"/>
                  <a:gd name="connsiteY58" fmla="*/ 54619 h 1117081"/>
                  <a:gd name="connsiteX59" fmla="*/ 1694284 w 1906374"/>
                  <a:gd name="connsiteY59" fmla="*/ 56535 h 1117081"/>
                  <a:gd name="connsiteX60" fmla="*/ 1697700 w 1906374"/>
                  <a:gd name="connsiteY60" fmla="*/ 57212 h 1117081"/>
                  <a:gd name="connsiteX61" fmla="*/ 1701579 w 1906374"/>
                  <a:gd name="connsiteY61" fmla="*/ 53298 h 1117081"/>
                  <a:gd name="connsiteX62" fmla="*/ 1766863 w 1906374"/>
                  <a:gd name="connsiteY62" fmla="*/ 28030 h 1117081"/>
                  <a:gd name="connsiteX63" fmla="*/ 1775835 w 1906374"/>
                  <a:gd name="connsiteY63" fmla="*/ 29541 h 1117081"/>
                  <a:gd name="connsiteX64" fmla="*/ 1761670 w 1906374"/>
                  <a:gd name="connsiteY64" fmla="*/ 40137 h 1117081"/>
                  <a:gd name="connsiteX65" fmla="*/ 1738270 w 1906374"/>
                  <a:gd name="connsiteY65" fmla="*/ 55445 h 1117081"/>
                  <a:gd name="connsiteX66" fmla="*/ 1726356 w 1906374"/>
                  <a:gd name="connsiteY66" fmla="*/ 70304 h 1117081"/>
                  <a:gd name="connsiteX67" fmla="*/ 1728359 w 1906374"/>
                  <a:gd name="connsiteY67" fmla="*/ 72260 h 1117081"/>
                  <a:gd name="connsiteX68" fmla="*/ 1733815 w 1906374"/>
                  <a:gd name="connsiteY68" fmla="*/ 76254 h 1117081"/>
                  <a:gd name="connsiteX69" fmla="*/ 1737381 w 1906374"/>
                  <a:gd name="connsiteY69" fmla="*/ 78684 h 1117081"/>
                  <a:gd name="connsiteX70" fmla="*/ 1741035 w 1906374"/>
                  <a:gd name="connsiteY70" fmla="*/ 77027 h 1117081"/>
                  <a:gd name="connsiteX71" fmla="*/ 1782968 w 1906374"/>
                  <a:gd name="connsiteY71" fmla="*/ 68424 h 1117081"/>
                  <a:gd name="connsiteX72" fmla="*/ 1809260 w 1906374"/>
                  <a:gd name="connsiteY72" fmla="*/ 74893 h 1117081"/>
                  <a:gd name="connsiteX73" fmla="*/ 1795670 w 1906374"/>
                  <a:gd name="connsiteY73" fmla="*/ 81167 h 1117081"/>
                  <a:gd name="connsiteX74" fmla="*/ 1783419 w 1906374"/>
                  <a:gd name="connsiteY74" fmla="*/ 84136 h 1117081"/>
                  <a:gd name="connsiteX75" fmla="*/ 1759180 w 1906374"/>
                  <a:gd name="connsiteY75" fmla="*/ 97475 h 1117081"/>
                  <a:gd name="connsiteX76" fmla="*/ 1756952 w 1906374"/>
                  <a:gd name="connsiteY76" fmla="*/ 99262 h 1117081"/>
                  <a:gd name="connsiteX77" fmla="*/ 1758729 w 1906374"/>
                  <a:gd name="connsiteY77" fmla="*/ 101648 h 1117081"/>
                  <a:gd name="connsiteX78" fmla="*/ 1776949 w 1906374"/>
                  <a:gd name="connsiteY78" fmla="*/ 138777 h 1117081"/>
                  <a:gd name="connsiteX79" fmla="*/ 1787448 w 1906374"/>
                  <a:gd name="connsiteY79" fmla="*/ 162725 h 1117081"/>
                  <a:gd name="connsiteX80" fmla="*/ 1873279 w 1906374"/>
                  <a:gd name="connsiteY80" fmla="*/ 273366 h 1117081"/>
                  <a:gd name="connsiteX81" fmla="*/ 1899946 w 1906374"/>
                  <a:gd name="connsiteY81" fmla="*/ 303826 h 1117081"/>
                  <a:gd name="connsiteX82" fmla="*/ 1907116 w 1906374"/>
                  <a:gd name="connsiteY82" fmla="*/ 314587 h 1117081"/>
                  <a:gd name="connsiteX83" fmla="*/ 1890761 w 1906374"/>
                  <a:gd name="connsiteY83" fmla="*/ 356599 h 1117081"/>
                  <a:gd name="connsiteX84" fmla="*/ 1866547 w 1906374"/>
                  <a:gd name="connsiteY84" fmla="*/ 373410 h 1117081"/>
                  <a:gd name="connsiteX85" fmla="*/ 1853933 w 1906374"/>
                  <a:gd name="connsiteY85" fmla="*/ 376061 h 1117081"/>
                  <a:gd name="connsiteX86" fmla="*/ 1826616 w 1906374"/>
                  <a:gd name="connsiteY86" fmla="*/ 376060 h 1117081"/>
                  <a:gd name="connsiteX87" fmla="*/ 1639224 w 1906374"/>
                  <a:gd name="connsiteY87" fmla="*/ 331862 h 1117081"/>
                  <a:gd name="connsiteX88" fmla="*/ 1607439 w 1906374"/>
                  <a:gd name="connsiteY88" fmla="*/ 325200 h 1117081"/>
                  <a:gd name="connsiteX89" fmla="*/ 1598717 w 1906374"/>
                  <a:gd name="connsiteY89" fmla="*/ 325937 h 1117081"/>
                  <a:gd name="connsiteX90" fmla="*/ 1583588 w 1906374"/>
                  <a:gd name="connsiteY90" fmla="*/ 337432 h 1117081"/>
                  <a:gd name="connsiteX91" fmla="*/ 1572501 w 1906374"/>
                  <a:gd name="connsiteY91" fmla="*/ 363423 h 1117081"/>
                  <a:gd name="connsiteX92" fmla="*/ 1560600 w 1906374"/>
                  <a:gd name="connsiteY92" fmla="*/ 392725 h 1117081"/>
                  <a:gd name="connsiteX93" fmla="*/ 1510270 w 1906374"/>
                  <a:gd name="connsiteY93" fmla="*/ 455315 h 1117081"/>
                  <a:gd name="connsiteX94" fmla="*/ 1474944 w 1906374"/>
                  <a:gd name="connsiteY94" fmla="*/ 494038 h 1117081"/>
                  <a:gd name="connsiteX95" fmla="*/ 1457450 w 1906374"/>
                  <a:gd name="connsiteY95" fmla="*/ 528637 h 1117081"/>
                  <a:gd name="connsiteX96" fmla="*/ 1387624 w 1906374"/>
                  <a:gd name="connsiteY96" fmla="*/ 645424 h 1117081"/>
                  <a:gd name="connsiteX97" fmla="*/ 1366263 w 1906374"/>
                  <a:gd name="connsiteY97" fmla="*/ 666112 h 1117081"/>
                  <a:gd name="connsiteX98" fmla="*/ 1324855 w 1906374"/>
                  <a:gd name="connsiteY98" fmla="*/ 688690 h 1117081"/>
                  <a:gd name="connsiteX99" fmla="*/ 1258157 w 1906374"/>
                  <a:gd name="connsiteY99" fmla="*/ 700566 h 1117081"/>
                  <a:gd name="connsiteX100" fmla="*/ 1256180 w 1906374"/>
                  <a:gd name="connsiteY100" fmla="*/ 700638 h 1117081"/>
                  <a:gd name="connsiteX101" fmla="*/ 1255254 w 1906374"/>
                  <a:gd name="connsiteY101" fmla="*/ 704115 h 1117081"/>
                  <a:gd name="connsiteX102" fmla="*/ 1236609 w 1906374"/>
                  <a:gd name="connsiteY102" fmla="*/ 1050105 h 1117081"/>
                  <a:gd name="connsiteX103" fmla="*/ 1237810 w 1906374"/>
                  <a:gd name="connsiteY103" fmla="*/ 1061030 h 1117081"/>
                  <a:gd name="connsiteX104" fmla="*/ 1244555 w 1906374"/>
                  <a:gd name="connsiteY104" fmla="*/ 1077065 h 1117081"/>
                  <a:gd name="connsiteX105" fmla="*/ 1254841 w 1906374"/>
                  <a:gd name="connsiteY105" fmla="*/ 1115805 h 1117081"/>
                  <a:gd name="connsiteX106" fmla="*/ 1254604 w 1906374"/>
                  <a:gd name="connsiteY106" fmla="*/ 1119302 h 1117081"/>
                  <a:gd name="connsiteX107" fmla="*/ 1216575 w 1906374"/>
                  <a:gd name="connsiteY107" fmla="*/ 1119302 h 1117081"/>
                  <a:gd name="connsiteX108" fmla="*/ 1177694 w 1906374"/>
                  <a:gd name="connsiteY108" fmla="*/ 1118977 h 1117081"/>
                  <a:gd name="connsiteX109" fmla="*/ 1172426 w 1906374"/>
                  <a:gd name="connsiteY109" fmla="*/ 1112572 h 1117081"/>
                  <a:gd name="connsiteX110" fmla="*/ 1150215 w 1906374"/>
                  <a:gd name="connsiteY110" fmla="*/ 969649 h 1117081"/>
                  <a:gd name="connsiteX111" fmla="*/ 1138389 w 1906374"/>
                  <a:gd name="connsiteY111" fmla="*/ 794922 h 1117081"/>
                  <a:gd name="connsiteX112" fmla="*/ 1137100 w 1906374"/>
                  <a:gd name="connsiteY112" fmla="*/ 775222 h 1117081"/>
                  <a:gd name="connsiteX113" fmla="*/ 1134285 w 1906374"/>
                  <a:gd name="connsiteY113" fmla="*/ 793178 h 1117081"/>
                  <a:gd name="connsiteX114" fmla="*/ 1119581 w 1906374"/>
                  <a:gd name="connsiteY114" fmla="*/ 953260 h 1117081"/>
                  <a:gd name="connsiteX115" fmla="*/ 1119406 w 1906374"/>
                  <a:gd name="connsiteY115" fmla="*/ 1053746 h 1117081"/>
                  <a:gd name="connsiteX116" fmla="*/ 1125788 w 1906374"/>
                  <a:gd name="connsiteY116" fmla="*/ 1075764 h 1117081"/>
                  <a:gd name="connsiteX117" fmla="*/ 1135311 w 1906374"/>
                  <a:gd name="connsiteY117" fmla="*/ 1102049 h 1117081"/>
                  <a:gd name="connsiteX118" fmla="*/ 1135811 w 1906374"/>
                  <a:gd name="connsiteY118" fmla="*/ 1116405 h 1117081"/>
                  <a:gd name="connsiteX119" fmla="*/ 1135398 w 1906374"/>
                  <a:gd name="connsiteY119" fmla="*/ 1119302 h 1117081"/>
                  <a:gd name="connsiteX120" fmla="*/ 1096668 w 1906374"/>
                  <a:gd name="connsiteY120" fmla="*/ 1119302 h 1117081"/>
                  <a:gd name="connsiteX121" fmla="*/ 1056787 w 1906374"/>
                  <a:gd name="connsiteY121" fmla="*/ 1118763 h 1117081"/>
                  <a:gd name="connsiteX122" fmla="*/ 1042935 w 1906374"/>
                  <a:gd name="connsiteY122" fmla="*/ 1071129 h 1117081"/>
                  <a:gd name="connsiteX123" fmla="*/ 1033162 w 1906374"/>
                  <a:gd name="connsiteY123" fmla="*/ 867673 h 1117081"/>
                  <a:gd name="connsiteX124" fmla="*/ 1031923 w 1906374"/>
                  <a:gd name="connsiteY124" fmla="*/ 705440 h 1117081"/>
                  <a:gd name="connsiteX125" fmla="*/ 1032336 w 1906374"/>
                  <a:gd name="connsiteY125" fmla="*/ 690296 h 1117081"/>
                  <a:gd name="connsiteX126" fmla="*/ 1005018 w 1906374"/>
                  <a:gd name="connsiteY126" fmla="*/ 698100 h 1117081"/>
                  <a:gd name="connsiteX127" fmla="*/ 886252 w 1906374"/>
                  <a:gd name="connsiteY127" fmla="*/ 724453 h 1117081"/>
                  <a:gd name="connsiteX128" fmla="*/ 785908 w 1906374"/>
                  <a:gd name="connsiteY128" fmla="*/ 730269 h 1117081"/>
                  <a:gd name="connsiteX129" fmla="*/ 657208 w 1906374"/>
                  <a:gd name="connsiteY129" fmla="*/ 723302 h 1117081"/>
                  <a:gd name="connsiteX130" fmla="*/ 464544 w 1906374"/>
                  <a:gd name="connsiteY130" fmla="*/ 692823 h 1117081"/>
                  <a:gd name="connsiteX131" fmla="*/ 454912 w 1906374"/>
                  <a:gd name="connsiteY131" fmla="*/ 690660 h 1117081"/>
                  <a:gd name="connsiteX132" fmla="*/ 450133 w 1906374"/>
                  <a:gd name="connsiteY132" fmla="*/ 701684 h 1117081"/>
                  <a:gd name="connsiteX133" fmla="*/ 430661 w 1906374"/>
                  <a:gd name="connsiteY133" fmla="*/ 744908 h 1117081"/>
                  <a:gd name="connsiteX134" fmla="*/ 417475 w 1906374"/>
                  <a:gd name="connsiteY134" fmla="*/ 763014 h 1117081"/>
                  <a:gd name="connsiteX135" fmla="*/ 399672 w 1906374"/>
                  <a:gd name="connsiteY135" fmla="*/ 776377 h 1117081"/>
                  <a:gd name="connsiteX136" fmla="*/ 387823 w 1906374"/>
                  <a:gd name="connsiteY136" fmla="*/ 784775 h 1117081"/>
                  <a:gd name="connsiteX137" fmla="*/ 382035 w 1906374"/>
                  <a:gd name="connsiteY137" fmla="*/ 795425 h 1117081"/>
                  <a:gd name="connsiteX138" fmla="*/ 377430 w 1906374"/>
                  <a:gd name="connsiteY138" fmla="*/ 805097 h 1117081"/>
                  <a:gd name="connsiteX139" fmla="*/ 371825 w 1906374"/>
                  <a:gd name="connsiteY139" fmla="*/ 795842 h 1117081"/>
                  <a:gd name="connsiteX140" fmla="*/ 364271 w 1906374"/>
                  <a:gd name="connsiteY140" fmla="*/ 787756 h 1117081"/>
                  <a:gd name="connsiteX141" fmla="*/ 359334 w 1906374"/>
                  <a:gd name="connsiteY141" fmla="*/ 788626 h 1117081"/>
                  <a:gd name="connsiteX142" fmla="*/ 347484 w 1906374"/>
                  <a:gd name="connsiteY142" fmla="*/ 832247 h 1117081"/>
                  <a:gd name="connsiteX143" fmla="*/ 345659 w 1906374"/>
                  <a:gd name="connsiteY143" fmla="*/ 846152 h 1117081"/>
                  <a:gd name="connsiteX144" fmla="*/ 340132 w 1906374"/>
                  <a:gd name="connsiteY144" fmla="*/ 894326 h 1117081"/>
                  <a:gd name="connsiteX145" fmla="*/ 340133 w 1906374"/>
                  <a:gd name="connsiteY145" fmla="*/ 945646 h 1117081"/>
                  <a:gd name="connsiteX146" fmla="*/ 353059 w 1906374"/>
                  <a:gd name="connsiteY146" fmla="*/ 1052167 h 1117081"/>
                  <a:gd name="connsiteX147" fmla="*/ 358734 w 1906374"/>
                  <a:gd name="connsiteY147" fmla="*/ 1066824 h 1117081"/>
                  <a:gd name="connsiteX148" fmla="*/ 372644 w 1906374"/>
                  <a:gd name="connsiteY148" fmla="*/ 1093171 h 1117081"/>
                  <a:gd name="connsiteX149" fmla="*/ 374424 w 1906374"/>
                  <a:gd name="connsiteY149" fmla="*/ 1118392 h 1117081"/>
                  <a:gd name="connsiteX150" fmla="*/ 374239 w 1906374"/>
                  <a:gd name="connsiteY150" fmla="*/ 1119302 h 1117081"/>
                  <a:gd name="connsiteX151" fmla="*/ 333417 w 1906374"/>
                  <a:gd name="connsiteY151" fmla="*/ 1119302 h 1117081"/>
                  <a:gd name="connsiteX152" fmla="*/ 288435 w 1906374"/>
                  <a:gd name="connsiteY152" fmla="*/ 1117316 h 1117081"/>
                  <a:gd name="connsiteX153" fmla="*/ 282076 w 1906374"/>
                  <a:gd name="connsiteY153" fmla="*/ 1108542 h 1117081"/>
                  <a:gd name="connsiteX154" fmla="*/ 271514 w 1906374"/>
                  <a:gd name="connsiteY154" fmla="*/ 1071746 h 1117081"/>
                  <a:gd name="connsiteX155" fmla="*/ 260213 w 1906374"/>
                  <a:gd name="connsiteY155" fmla="*/ 995309 h 1117081"/>
                  <a:gd name="connsiteX156" fmla="*/ 245169 w 1906374"/>
                  <a:gd name="connsiteY156" fmla="*/ 884394 h 1117081"/>
                  <a:gd name="connsiteX157" fmla="*/ 235622 w 1906374"/>
                  <a:gd name="connsiteY157" fmla="*/ 802945 h 1117081"/>
                  <a:gd name="connsiteX158" fmla="*/ 236390 w 1906374"/>
                  <a:gd name="connsiteY158" fmla="*/ 778994 h 1117081"/>
                  <a:gd name="connsiteX159" fmla="*/ 236799 w 1906374"/>
                  <a:gd name="connsiteY159" fmla="*/ 774436 h 1117081"/>
                  <a:gd name="connsiteX160" fmla="*/ 229215 w 1906374"/>
                  <a:gd name="connsiteY160" fmla="*/ 780510 h 1117081"/>
                  <a:gd name="connsiteX161" fmla="*/ 209243 w 1906374"/>
                  <a:gd name="connsiteY161" fmla="*/ 796654 h 1117081"/>
                  <a:gd name="connsiteX162" fmla="*/ 173107 w 1906374"/>
                  <a:gd name="connsiteY162" fmla="*/ 827513 h 1117081"/>
                  <a:gd name="connsiteX163" fmla="*/ 155105 w 1906374"/>
                  <a:gd name="connsiteY163" fmla="*/ 864694 h 1117081"/>
                  <a:gd name="connsiteX164" fmla="*/ 143153 w 1906374"/>
                  <a:gd name="connsiteY164" fmla="*/ 967829 h 1117081"/>
                  <a:gd name="connsiteX165" fmla="*/ 143152 w 1906374"/>
                  <a:gd name="connsiteY165" fmla="*/ 1020141 h 1117081"/>
                  <a:gd name="connsiteX166" fmla="*/ 146448 w 1906374"/>
                  <a:gd name="connsiteY166" fmla="*/ 1059210 h 1117081"/>
                  <a:gd name="connsiteX167" fmla="*/ 150835 w 1906374"/>
                  <a:gd name="connsiteY167" fmla="*/ 1068380 h 1117081"/>
                  <a:gd name="connsiteX168" fmla="*/ 164498 w 1906374"/>
                  <a:gd name="connsiteY168" fmla="*/ 1098112 h 1117081"/>
                  <a:gd name="connsiteX169" fmla="*/ 166510 w 1906374"/>
                  <a:gd name="connsiteY169" fmla="*/ 1117284 h 1117081"/>
                  <a:gd name="connsiteX170" fmla="*/ 166281 w 1906374"/>
                  <a:gd name="connsiteY170" fmla="*/ 1119302 h 1117081"/>
                  <a:gd name="connsiteX171" fmla="*/ 126345 w 1906374"/>
                  <a:gd name="connsiteY171" fmla="*/ 1119295 h 1117081"/>
                  <a:gd name="connsiteX172" fmla="*/ 85071 w 1906374"/>
                  <a:gd name="connsiteY172" fmla="*/ 1118680 h 1117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</a:cxnLst>
                <a:rect l="l" t="t" r="r" b="b"/>
                <a:pathLst>
                  <a:path w="1906374" h="1117081">
                    <a:moveTo>
                      <a:pt x="85071" y="1118681"/>
                    </a:moveTo>
                    <a:cubicBezTo>
                      <a:pt x="77241" y="1115124"/>
                      <a:pt x="71619" y="1091583"/>
                      <a:pt x="68219" y="1048118"/>
                    </a:cubicBezTo>
                    <a:cubicBezTo>
                      <a:pt x="66676" y="1028399"/>
                      <a:pt x="66110" y="1017059"/>
                      <a:pt x="64391" y="971305"/>
                    </a:cubicBezTo>
                    <a:cubicBezTo>
                      <a:pt x="63509" y="947828"/>
                      <a:pt x="62141" y="924785"/>
                      <a:pt x="59427" y="887705"/>
                    </a:cubicBezTo>
                    <a:cubicBezTo>
                      <a:pt x="55551" y="834757"/>
                      <a:pt x="54887" y="819727"/>
                      <a:pt x="55781" y="805262"/>
                    </a:cubicBezTo>
                    <a:cubicBezTo>
                      <a:pt x="56384" y="795523"/>
                      <a:pt x="57015" y="791161"/>
                      <a:pt x="59299" y="780937"/>
                    </a:cubicBezTo>
                    <a:cubicBezTo>
                      <a:pt x="62801" y="765258"/>
                      <a:pt x="66477" y="753259"/>
                      <a:pt x="77402" y="721828"/>
                    </a:cubicBezTo>
                    <a:cubicBezTo>
                      <a:pt x="86877" y="694575"/>
                      <a:pt x="91812" y="678029"/>
                      <a:pt x="96316" y="658425"/>
                    </a:cubicBezTo>
                    <a:cubicBezTo>
                      <a:pt x="99119" y="646223"/>
                      <a:pt x="99817" y="640563"/>
                      <a:pt x="99817" y="630024"/>
                    </a:cubicBezTo>
                    <a:cubicBezTo>
                      <a:pt x="99817" y="616623"/>
                      <a:pt x="97762" y="603595"/>
                      <a:pt x="92569" y="584095"/>
                    </a:cubicBezTo>
                    <a:cubicBezTo>
                      <a:pt x="90150" y="575007"/>
                      <a:pt x="88403" y="569013"/>
                      <a:pt x="81770" y="547012"/>
                    </a:cubicBezTo>
                    <a:cubicBezTo>
                      <a:pt x="68799" y="503992"/>
                      <a:pt x="61868" y="475685"/>
                      <a:pt x="56477" y="443712"/>
                    </a:cubicBezTo>
                    <a:cubicBezTo>
                      <a:pt x="52614" y="420804"/>
                      <a:pt x="49524" y="394480"/>
                      <a:pt x="48113" y="372445"/>
                    </a:cubicBezTo>
                    <a:cubicBezTo>
                      <a:pt x="47889" y="368940"/>
                      <a:pt x="47615" y="366072"/>
                      <a:pt x="47505" y="366072"/>
                    </a:cubicBezTo>
                    <a:cubicBezTo>
                      <a:pt x="47159" y="366072"/>
                      <a:pt x="44597" y="379446"/>
                      <a:pt x="43380" y="387593"/>
                    </a:cubicBezTo>
                    <a:cubicBezTo>
                      <a:pt x="40342" y="407954"/>
                      <a:pt x="38569" y="443768"/>
                      <a:pt x="38569" y="484768"/>
                    </a:cubicBezTo>
                    <a:cubicBezTo>
                      <a:pt x="38569" y="523302"/>
                      <a:pt x="39539" y="551174"/>
                      <a:pt x="43199" y="617865"/>
                    </a:cubicBezTo>
                    <a:cubicBezTo>
                      <a:pt x="44099" y="634255"/>
                      <a:pt x="45082" y="653325"/>
                      <a:pt x="45385" y="660245"/>
                    </a:cubicBezTo>
                    <a:lnTo>
                      <a:pt x="45936" y="672827"/>
                    </a:lnTo>
                    <a:lnTo>
                      <a:pt x="47233" y="675721"/>
                    </a:lnTo>
                    <a:cubicBezTo>
                      <a:pt x="54276" y="691431"/>
                      <a:pt x="58299" y="713295"/>
                      <a:pt x="57125" y="729475"/>
                    </a:cubicBezTo>
                    <a:cubicBezTo>
                      <a:pt x="56669" y="735768"/>
                      <a:pt x="55869" y="740613"/>
                      <a:pt x="54112" y="747738"/>
                    </a:cubicBezTo>
                    <a:cubicBezTo>
                      <a:pt x="46681" y="777885"/>
                      <a:pt x="28165" y="822684"/>
                      <a:pt x="14872" y="842676"/>
                    </a:cubicBezTo>
                    <a:cubicBezTo>
                      <a:pt x="10487" y="849272"/>
                      <a:pt x="6660" y="853113"/>
                      <a:pt x="4489" y="853101"/>
                    </a:cubicBezTo>
                    <a:cubicBezTo>
                      <a:pt x="2698" y="853090"/>
                      <a:pt x="2145" y="851998"/>
                      <a:pt x="1906" y="848009"/>
                    </a:cubicBezTo>
                    <a:cubicBezTo>
                      <a:pt x="1665" y="843956"/>
                      <a:pt x="2085" y="840132"/>
                      <a:pt x="4965" y="820162"/>
                    </a:cubicBezTo>
                    <a:cubicBezTo>
                      <a:pt x="8953" y="792502"/>
                      <a:pt x="9566" y="786262"/>
                      <a:pt x="9566" y="773313"/>
                    </a:cubicBezTo>
                    <a:cubicBezTo>
                      <a:pt x="9566" y="766759"/>
                      <a:pt x="9373" y="761312"/>
                      <a:pt x="8981" y="756758"/>
                    </a:cubicBezTo>
                    <a:cubicBezTo>
                      <a:pt x="8184" y="747498"/>
                      <a:pt x="7919" y="732389"/>
                      <a:pt x="8410" y="724145"/>
                    </a:cubicBezTo>
                    <a:cubicBezTo>
                      <a:pt x="9945" y="698343"/>
                      <a:pt x="15510" y="681474"/>
                      <a:pt x="25641" y="671908"/>
                    </a:cubicBezTo>
                    <a:lnTo>
                      <a:pt x="28525" y="669185"/>
                    </a:lnTo>
                    <a:lnTo>
                      <a:pt x="27264" y="655941"/>
                    </a:lnTo>
                    <a:cubicBezTo>
                      <a:pt x="17617" y="554625"/>
                      <a:pt x="13618" y="460430"/>
                      <a:pt x="16213" y="395704"/>
                    </a:cubicBezTo>
                    <a:cubicBezTo>
                      <a:pt x="19627" y="310604"/>
                      <a:pt x="32407" y="251082"/>
                      <a:pt x="56206" y="209466"/>
                    </a:cubicBezTo>
                    <a:cubicBezTo>
                      <a:pt x="67029" y="190539"/>
                      <a:pt x="81319" y="174219"/>
                      <a:pt x="98989" y="160606"/>
                    </a:cubicBezTo>
                    <a:cubicBezTo>
                      <a:pt x="100627" y="159345"/>
                      <a:pt x="103950" y="156408"/>
                      <a:pt x="106374" y="154079"/>
                    </a:cubicBezTo>
                    <a:cubicBezTo>
                      <a:pt x="126964" y="134309"/>
                      <a:pt x="153574" y="118968"/>
                      <a:pt x="185073" y="108711"/>
                    </a:cubicBezTo>
                    <a:cubicBezTo>
                      <a:pt x="210136" y="100551"/>
                      <a:pt x="236222" y="95832"/>
                      <a:pt x="269833" y="93380"/>
                    </a:cubicBezTo>
                    <a:cubicBezTo>
                      <a:pt x="281188" y="92552"/>
                      <a:pt x="321605" y="92385"/>
                      <a:pt x="346315" y="93065"/>
                    </a:cubicBezTo>
                    <a:cubicBezTo>
                      <a:pt x="393502" y="94361"/>
                      <a:pt x="422532" y="96255"/>
                      <a:pt x="486374" y="102199"/>
                    </a:cubicBezTo>
                    <a:cubicBezTo>
                      <a:pt x="557050" y="108777"/>
                      <a:pt x="589967" y="110508"/>
                      <a:pt x="644130" y="110491"/>
                    </a:cubicBezTo>
                    <a:cubicBezTo>
                      <a:pt x="674592" y="110483"/>
                      <a:pt x="691925" y="110120"/>
                      <a:pt x="725744" y="108783"/>
                    </a:cubicBezTo>
                    <a:cubicBezTo>
                      <a:pt x="767246" y="107143"/>
                      <a:pt x="786630" y="107150"/>
                      <a:pt x="816828" y="108822"/>
                    </a:cubicBezTo>
                    <a:cubicBezTo>
                      <a:pt x="842810" y="110261"/>
                      <a:pt x="855390" y="111428"/>
                      <a:pt x="923905" y="118749"/>
                    </a:cubicBezTo>
                    <a:cubicBezTo>
                      <a:pt x="983245" y="125091"/>
                      <a:pt x="1010812" y="127096"/>
                      <a:pt x="1051394" y="128017"/>
                    </a:cubicBezTo>
                    <a:cubicBezTo>
                      <a:pt x="1067036" y="128372"/>
                      <a:pt x="1068563" y="128356"/>
                      <a:pt x="1146060" y="127030"/>
                    </a:cubicBezTo>
                    <a:cubicBezTo>
                      <a:pt x="1220053" y="125763"/>
                      <a:pt x="1246019" y="125592"/>
                      <a:pt x="1318060" y="125893"/>
                    </a:cubicBezTo>
                    <a:cubicBezTo>
                      <a:pt x="1414441" y="126299"/>
                      <a:pt x="1423751" y="126286"/>
                      <a:pt x="1427330" y="125749"/>
                    </a:cubicBezTo>
                    <a:cubicBezTo>
                      <a:pt x="1443122" y="123384"/>
                      <a:pt x="1460854" y="117412"/>
                      <a:pt x="1487258" y="105566"/>
                    </a:cubicBezTo>
                    <a:cubicBezTo>
                      <a:pt x="1490899" y="103932"/>
                      <a:pt x="1501173" y="99209"/>
                      <a:pt x="1510095" y="95071"/>
                    </a:cubicBezTo>
                    <a:cubicBezTo>
                      <a:pt x="1541204" y="80643"/>
                      <a:pt x="1552091" y="76029"/>
                      <a:pt x="1568371" y="70355"/>
                    </a:cubicBezTo>
                    <a:cubicBezTo>
                      <a:pt x="1578320" y="66886"/>
                      <a:pt x="1591384" y="63361"/>
                      <a:pt x="1598204" y="62300"/>
                    </a:cubicBezTo>
                    <a:lnTo>
                      <a:pt x="1599555" y="62089"/>
                    </a:lnTo>
                    <a:lnTo>
                      <a:pt x="1599405" y="52591"/>
                    </a:lnTo>
                    <a:cubicBezTo>
                      <a:pt x="1598917" y="23529"/>
                      <a:pt x="1602484" y="6671"/>
                      <a:pt x="1609829" y="3189"/>
                    </a:cubicBezTo>
                    <a:cubicBezTo>
                      <a:pt x="1613145" y="1620"/>
                      <a:pt x="1619427" y="1994"/>
                      <a:pt x="1624520" y="4063"/>
                    </a:cubicBezTo>
                    <a:cubicBezTo>
                      <a:pt x="1637697" y="9415"/>
                      <a:pt x="1653089" y="27181"/>
                      <a:pt x="1665828" y="51731"/>
                    </a:cubicBezTo>
                    <a:lnTo>
                      <a:pt x="1667217" y="54410"/>
                    </a:lnTo>
                    <a:lnTo>
                      <a:pt x="1675075" y="54619"/>
                    </a:lnTo>
                    <a:cubicBezTo>
                      <a:pt x="1683134" y="54832"/>
                      <a:pt x="1688302" y="55348"/>
                      <a:pt x="1694284" y="56535"/>
                    </a:cubicBezTo>
                    <a:lnTo>
                      <a:pt x="1697700" y="57212"/>
                    </a:lnTo>
                    <a:lnTo>
                      <a:pt x="1701579" y="53298"/>
                    </a:lnTo>
                    <a:cubicBezTo>
                      <a:pt x="1719261" y="35435"/>
                      <a:pt x="1742036" y="26620"/>
                      <a:pt x="1766863" y="28030"/>
                    </a:cubicBezTo>
                    <a:cubicBezTo>
                      <a:pt x="1772231" y="28334"/>
                      <a:pt x="1774109" y="28652"/>
                      <a:pt x="1775835" y="29541"/>
                    </a:cubicBezTo>
                    <a:cubicBezTo>
                      <a:pt x="1779277" y="31308"/>
                      <a:pt x="1774722" y="34711"/>
                      <a:pt x="1761670" y="40137"/>
                    </a:cubicBezTo>
                    <a:cubicBezTo>
                      <a:pt x="1751684" y="44290"/>
                      <a:pt x="1745502" y="48334"/>
                      <a:pt x="1738270" y="55445"/>
                    </a:cubicBezTo>
                    <a:cubicBezTo>
                      <a:pt x="1733902" y="59732"/>
                      <a:pt x="1728884" y="65994"/>
                      <a:pt x="1726356" y="70304"/>
                    </a:cubicBezTo>
                    <a:cubicBezTo>
                      <a:pt x="1726206" y="70549"/>
                      <a:pt x="1726957" y="71279"/>
                      <a:pt x="1728359" y="72260"/>
                    </a:cubicBezTo>
                    <a:cubicBezTo>
                      <a:pt x="1729597" y="73119"/>
                      <a:pt x="1732050" y="74916"/>
                      <a:pt x="1733815" y="76254"/>
                    </a:cubicBezTo>
                    <a:cubicBezTo>
                      <a:pt x="1735579" y="77591"/>
                      <a:pt x="1737181" y="78684"/>
                      <a:pt x="1737381" y="78684"/>
                    </a:cubicBezTo>
                    <a:cubicBezTo>
                      <a:pt x="1737569" y="78684"/>
                      <a:pt x="1739220" y="77940"/>
                      <a:pt x="1741035" y="77027"/>
                    </a:cubicBezTo>
                    <a:cubicBezTo>
                      <a:pt x="1753912" y="70567"/>
                      <a:pt x="1768928" y="67485"/>
                      <a:pt x="1782968" y="68424"/>
                    </a:cubicBezTo>
                    <a:cubicBezTo>
                      <a:pt x="1793980" y="69161"/>
                      <a:pt x="1806844" y="72326"/>
                      <a:pt x="1809260" y="74893"/>
                    </a:cubicBezTo>
                    <a:cubicBezTo>
                      <a:pt x="1811537" y="77329"/>
                      <a:pt x="1807558" y="79171"/>
                      <a:pt x="1795670" y="81167"/>
                    </a:cubicBezTo>
                    <a:cubicBezTo>
                      <a:pt x="1789701" y="82168"/>
                      <a:pt x="1787723" y="82649"/>
                      <a:pt x="1783419" y="84136"/>
                    </a:cubicBezTo>
                    <a:cubicBezTo>
                      <a:pt x="1775135" y="86998"/>
                      <a:pt x="1765837" y="92118"/>
                      <a:pt x="1759180" y="97475"/>
                    </a:cubicBezTo>
                    <a:lnTo>
                      <a:pt x="1756952" y="99262"/>
                    </a:lnTo>
                    <a:lnTo>
                      <a:pt x="1758729" y="101648"/>
                    </a:lnTo>
                    <a:cubicBezTo>
                      <a:pt x="1766413" y="112043"/>
                      <a:pt x="1772469" y="124378"/>
                      <a:pt x="1776949" y="138777"/>
                    </a:cubicBezTo>
                    <a:cubicBezTo>
                      <a:pt x="1781454" y="153203"/>
                      <a:pt x="1781942" y="154323"/>
                      <a:pt x="1787448" y="162725"/>
                    </a:cubicBezTo>
                    <a:cubicBezTo>
                      <a:pt x="1806456" y="191706"/>
                      <a:pt x="1836790" y="230794"/>
                      <a:pt x="1873279" y="273366"/>
                    </a:cubicBezTo>
                    <a:cubicBezTo>
                      <a:pt x="1880900" y="282253"/>
                      <a:pt x="1894090" y="297322"/>
                      <a:pt x="1899946" y="303826"/>
                    </a:cubicBezTo>
                    <a:cubicBezTo>
                      <a:pt x="1904476" y="308848"/>
                      <a:pt x="1905990" y="311119"/>
                      <a:pt x="1907116" y="314587"/>
                    </a:cubicBezTo>
                    <a:cubicBezTo>
                      <a:pt x="1910946" y="326320"/>
                      <a:pt x="1904676" y="342435"/>
                      <a:pt x="1890761" y="356599"/>
                    </a:cubicBezTo>
                    <a:cubicBezTo>
                      <a:pt x="1883203" y="364285"/>
                      <a:pt x="1873592" y="370961"/>
                      <a:pt x="1866547" y="373410"/>
                    </a:cubicBezTo>
                    <a:cubicBezTo>
                      <a:pt x="1863969" y="374304"/>
                      <a:pt x="1858063" y="375546"/>
                      <a:pt x="1853933" y="376061"/>
                    </a:cubicBezTo>
                    <a:cubicBezTo>
                      <a:pt x="1849441" y="376622"/>
                      <a:pt x="1832785" y="376622"/>
                      <a:pt x="1826616" y="376060"/>
                    </a:cubicBezTo>
                    <a:cubicBezTo>
                      <a:pt x="1782505" y="372043"/>
                      <a:pt x="1725981" y="358711"/>
                      <a:pt x="1639224" y="331862"/>
                    </a:cubicBezTo>
                    <a:cubicBezTo>
                      <a:pt x="1620628" y="326107"/>
                      <a:pt x="1616424" y="325226"/>
                      <a:pt x="1607439" y="325200"/>
                    </a:cubicBezTo>
                    <a:cubicBezTo>
                      <a:pt x="1602233" y="325183"/>
                      <a:pt x="1601132" y="325276"/>
                      <a:pt x="1598717" y="325937"/>
                    </a:cubicBezTo>
                    <a:cubicBezTo>
                      <a:pt x="1592247" y="327706"/>
                      <a:pt x="1587655" y="331191"/>
                      <a:pt x="1583588" y="337432"/>
                    </a:cubicBezTo>
                    <a:cubicBezTo>
                      <a:pt x="1580322" y="342443"/>
                      <a:pt x="1578345" y="347075"/>
                      <a:pt x="1572501" y="363423"/>
                    </a:cubicBezTo>
                    <a:cubicBezTo>
                      <a:pt x="1567483" y="377482"/>
                      <a:pt x="1564580" y="384637"/>
                      <a:pt x="1560600" y="392725"/>
                    </a:cubicBezTo>
                    <a:cubicBezTo>
                      <a:pt x="1549813" y="414665"/>
                      <a:pt x="1537888" y="429482"/>
                      <a:pt x="1510270" y="455315"/>
                    </a:cubicBezTo>
                    <a:cubicBezTo>
                      <a:pt x="1490837" y="473475"/>
                      <a:pt x="1482715" y="482391"/>
                      <a:pt x="1474944" y="494038"/>
                    </a:cubicBezTo>
                    <a:cubicBezTo>
                      <a:pt x="1468662" y="503478"/>
                      <a:pt x="1465246" y="510224"/>
                      <a:pt x="1457450" y="528637"/>
                    </a:cubicBezTo>
                    <a:cubicBezTo>
                      <a:pt x="1437366" y="576035"/>
                      <a:pt x="1412589" y="617470"/>
                      <a:pt x="1387624" y="645424"/>
                    </a:cubicBezTo>
                    <a:cubicBezTo>
                      <a:pt x="1381943" y="651782"/>
                      <a:pt x="1371907" y="661504"/>
                      <a:pt x="1366263" y="666112"/>
                    </a:cubicBezTo>
                    <a:cubicBezTo>
                      <a:pt x="1352310" y="677494"/>
                      <a:pt x="1340785" y="683780"/>
                      <a:pt x="1324855" y="688690"/>
                    </a:cubicBezTo>
                    <a:cubicBezTo>
                      <a:pt x="1300917" y="696065"/>
                      <a:pt x="1280169" y="699759"/>
                      <a:pt x="1258157" y="700566"/>
                    </a:cubicBezTo>
                    <a:lnTo>
                      <a:pt x="1256180" y="700638"/>
                    </a:lnTo>
                    <a:lnTo>
                      <a:pt x="1255254" y="704115"/>
                    </a:lnTo>
                    <a:cubicBezTo>
                      <a:pt x="1236471" y="774339"/>
                      <a:pt x="1227161" y="947216"/>
                      <a:pt x="1236609" y="1050105"/>
                    </a:cubicBezTo>
                    <a:cubicBezTo>
                      <a:pt x="1237072" y="1055113"/>
                      <a:pt x="1237610" y="1060029"/>
                      <a:pt x="1237810" y="1061030"/>
                    </a:cubicBezTo>
                    <a:cubicBezTo>
                      <a:pt x="1238273" y="1063364"/>
                      <a:pt x="1240538" y="1068749"/>
                      <a:pt x="1244555" y="1077065"/>
                    </a:cubicBezTo>
                    <a:cubicBezTo>
                      <a:pt x="1252589" y="1093715"/>
                      <a:pt x="1255580" y="1104970"/>
                      <a:pt x="1254841" y="1115805"/>
                    </a:cubicBezTo>
                    <a:lnTo>
                      <a:pt x="1254604" y="1119302"/>
                    </a:lnTo>
                    <a:lnTo>
                      <a:pt x="1216575" y="1119302"/>
                    </a:lnTo>
                    <a:cubicBezTo>
                      <a:pt x="1192461" y="1119302"/>
                      <a:pt x="1178245" y="1119183"/>
                      <a:pt x="1177694" y="1118977"/>
                    </a:cubicBezTo>
                    <a:cubicBezTo>
                      <a:pt x="1176143" y="1118387"/>
                      <a:pt x="1173990" y="1115762"/>
                      <a:pt x="1172426" y="1112572"/>
                    </a:cubicBezTo>
                    <a:cubicBezTo>
                      <a:pt x="1163729" y="1094824"/>
                      <a:pt x="1156471" y="1048106"/>
                      <a:pt x="1150215" y="969649"/>
                    </a:cubicBezTo>
                    <a:cubicBezTo>
                      <a:pt x="1146348" y="921100"/>
                      <a:pt x="1140779" y="838900"/>
                      <a:pt x="1138389" y="794922"/>
                    </a:cubicBezTo>
                    <a:cubicBezTo>
                      <a:pt x="1137801" y="783954"/>
                      <a:pt x="1137213" y="775090"/>
                      <a:pt x="1137100" y="775222"/>
                    </a:cubicBezTo>
                    <a:cubicBezTo>
                      <a:pt x="1136887" y="775474"/>
                      <a:pt x="1136750" y="776381"/>
                      <a:pt x="1134285" y="793178"/>
                    </a:cubicBezTo>
                    <a:cubicBezTo>
                      <a:pt x="1127390" y="840118"/>
                      <a:pt x="1121959" y="899281"/>
                      <a:pt x="1119581" y="953260"/>
                    </a:cubicBezTo>
                    <a:cubicBezTo>
                      <a:pt x="1117942" y="990805"/>
                      <a:pt x="1117867" y="1028376"/>
                      <a:pt x="1119406" y="1053746"/>
                    </a:cubicBezTo>
                    <a:cubicBezTo>
                      <a:pt x="1119969" y="1062980"/>
                      <a:pt x="1120132" y="1063559"/>
                      <a:pt x="1125788" y="1075764"/>
                    </a:cubicBezTo>
                    <a:cubicBezTo>
                      <a:pt x="1131857" y="1088873"/>
                      <a:pt x="1134009" y="1094817"/>
                      <a:pt x="1135311" y="1102049"/>
                    </a:cubicBezTo>
                    <a:cubicBezTo>
                      <a:pt x="1136074" y="1106223"/>
                      <a:pt x="1136299" y="1112958"/>
                      <a:pt x="1135811" y="1116405"/>
                    </a:cubicBezTo>
                    <a:lnTo>
                      <a:pt x="1135398" y="1119302"/>
                    </a:lnTo>
                    <a:lnTo>
                      <a:pt x="1096668" y="1119302"/>
                    </a:lnTo>
                    <a:cubicBezTo>
                      <a:pt x="1061555" y="1119302"/>
                      <a:pt x="1057826" y="1119252"/>
                      <a:pt x="1056787" y="1118763"/>
                    </a:cubicBezTo>
                    <a:cubicBezTo>
                      <a:pt x="1051194" y="1116105"/>
                      <a:pt x="1046426" y="1099721"/>
                      <a:pt x="1042935" y="1071129"/>
                    </a:cubicBezTo>
                    <a:cubicBezTo>
                      <a:pt x="1038555" y="1035250"/>
                      <a:pt x="1036265" y="987575"/>
                      <a:pt x="1033162" y="867673"/>
                    </a:cubicBezTo>
                    <a:cubicBezTo>
                      <a:pt x="1031660" y="809522"/>
                      <a:pt x="1031084" y="733306"/>
                      <a:pt x="1031923" y="705440"/>
                    </a:cubicBezTo>
                    <a:cubicBezTo>
                      <a:pt x="1032186" y="697153"/>
                      <a:pt x="1032361" y="690339"/>
                      <a:pt x="1032336" y="690296"/>
                    </a:cubicBezTo>
                    <a:cubicBezTo>
                      <a:pt x="1032273" y="690193"/>
                      <a:pt x="1017757" y="694340"/>
                      <a:pt x="1005018" y="698100"/>
                    </a:cubicBezTo>
                    <a:cubicBezTo>
                      <a:pt x="955815" y="712629"/>
                      <a:pt x="924280" y="719624"/>
                      <a:pt x="886252" y="724453"/>
                    </a:cubicBezTo>
                    <a:cubicBezTo>
                      <a:pt x="853879" y="728564"/>
                      <a:pt x="824502" y="730267"/>
                      <a:pt x="785908" y="730269"/>
                    </a:cubicBezTo>
                    <a:cubicBezTo>
                      <a:pt x="744815" y="730273"/>
                      <a:pt x="710278" y="728404"/>
                      <a:pt x="657208" y="723302"/>
                    </a:cubicBezTo>
                    <a:cubicBezTo>
                      <a:pt x="582442" y="716115"/>
                      <a:pt x="514842" y="705422"/>
                      <a:pt x="464544" y="692823"/>
                    </a:cubicBezTo>
                    <a:cubicBezTo>
                      <a:pt x="459462" y="691551"/>
                      <a:pt x="455128" y="690577"/>
                      <a:pt x="454912" y="690660"/>
                    </a:cubicBezTo>
                    <a:cubicBezTo>
                      <a:pt x="454696" y="690742"/>
                      <a:pt x="452546" y="695704"/>
                      <a:pt x="450133" y="701684"/>
                    </a:cubicBezTo>
                    <a:cubicBezTo>
                      <a:pt x="441549" y="722964"/>
                      <a:pt x="436296" y="734624"/>
                      <a:pt x="430661" y="744908"/>
                    </a:cubicBezTo>
                    <a:cubicBezTo>
                      <a:pt x="425784" y="753808"/>
                      <a:pt x="422640" y="758126"/>
                      <a:pt x="417475" y="763014"/>
                    </a:cubicBezTo>
                    <a:cubicBezTo>
                      <a:pt x="413700" y="766589"/>
                      <a:pt x="409787" y="769526"/>
                      <a:pt x="399672" y="776377"/>
                    </a:cubicBezTo>
                    <a:cubicBezTo>
                      <a:pt x="395091" y="779481"/>
                      <a:pt x="389759" y="783260"/>
                      <a:pt x="387823" y="784775"/>
                    </a:cubicBezTo>
                    <a:cubicBezTo>
                      <a:pt x="383696" y="788006"/>
                      <a:pt x="383700" y="788000"/>
                      <a:pt x="382035" y="795425"/>
                    </a:cubicBezTo>
                    <a:cubicBezTo>
                      <a:pt x="380268" y="803313"/>
                      <a:pt x="379419" y="805097"/>
                      <a:pt x="377430" y="805097"/>
                    </a:cubicBezTo>
                    <a:cubicBezTo>
                      <a:pt x="375029" y="805097"/>
                      <a:pt x="373770" y="803019"/>
                      <a:pt x="371825" y="795842"/>
                    </a:cubicBezTo>
                    <a:cubicBezTo>
                      <a:pt x="369774" y="788271"/>
                      <a:pt x="369349" y="787817"/>
                      <a:pt x="364271" y="787756"/>
                    </a:cubicBezTo>
                    <a:cubicBezTo>
                      <a:pt x="361132" y="787718"/>
                      <a:pt x="360768" y="787782"/>
                      <a:pt x="359334" y="788626"/>
                    </a:cubicBezTo>
                    <a:cubicBezTo>
                      <a:pt x="353424" y="792099"/>
                      <a:pt x="350352" y="803409"/>
                      <a:pt x="347484" y="832247"/>
                    </a:cubicBezTo>
                    <a:cubicBezTo>
                      <a:pt x="346949" y="837619"/>
                      <a:pt x="346129" y="843876"/>
                      <a:pt x="345659" y="846152"/>
                    </a:cubicBezTo>
                    <a:cubicBezTo>
                      <a:pt x="343165" y="858257"/>
                      <a:pt x="341207" y="875323"/>
                      <a:pt x="340132" y="894326"/>
                    </a:cubicBezTo>
                    <a:cubicBezTo>
                      <a:pt x="339604" y="903662"/>
                      <a:pt x="339605" y="935198"/>
                      <a:pt x="340133" y="945646"/>
                    </a:cubicBezTo>
                    <a:cubicBezTo>
                      <a:pt x="342032" y="983159"/>
                      <a:pt x="346249" y="1017905"/>
                      <a:pt x="353059" y="1052167"/>
                    </a:cubicBezTo>
                    <a:cubicBezTo>
                      <a:pt x="354514" y="1059485"/>
                      <a:pt x="354962" y="1060643"/>
                      <a:pt x="358734" y="1066824"/>
                    </a:cubicBezTo>
                    <a:cubicBezTo>
                      <a:pt x="368821" y="1083356"/>
                      <a:pt x="370299" y="1086154"/>
                      <a:pt x="372644" y="1093171"/>
                    </a:cubicBezTo>
                    <a:cubicBezTo>
                      <a:pt x="375416" y="1101462"/>
                      <a:pt x="376049" y="1110420"/>
                      <a:pt x="374424" y="1118392"/>
                    </a:cubicBezTo>
                    <a:lnTo>
                      <a:pt x="374239" y="1119302"/>
                    </a:lnTo>
                    <a:lnTo>
                      <a:pt x="333417" y="1119302"/>
                    </a:lnTo>
                    <a:cubicBezTo>
                      <a:pt x="288633" y="1119302"/>
                      <a:pt x="291296" y="1119420"/>
                      <a:pt x="288435" y="1117316"/>
                    </a:cubicBezTo>
                    <a:cubicBezTo>
                      <a:pt x="286174" y="1115654"/>
                      <a:pt x="284296" y="1113061"/>
                      <a:pt x="282076" y="1108542"/>
                    </a:cubicBezTo>
                    <a:cubicBezTo>
                      <a:pt x="278098" y="1100443"/>
                      <a:pt x="275086" y="1089950"/>
                      <a:pt x="271514" y="1071746"/>
                    </a:cubicBezTo>
                    <a:cubicBezTo>
                      <a:pt x="268450" y="1056120"/>
                      <a:pt x="264392" y="1028676"/>
                      <a:pt x="260213" y="995309"/>
                    </a:cubicBezTo>
                    <a:cubicBezTo>
                      <a:pt x="254204" y="947321"/>
                      <a:pt x="252681" y="936092"/>
                      <a:pt x="245169" y="884394"/>
                    </a:cubicBezTo>
                    <a:cubicBezTo>
                      <a:pt x="238136" y="835981"/>
                      <a:pt x="236242" y="819827"/>
                      <a:pt x="235622" y="802945"/>
                    </a:cubicBezTo>
                    <a:cubicBezTo>
                      <a:pt x="235312" y="794513"/>
                      <a:pt x="235608" y="785301"/>
                      <a:pt x="236390" y="778994"/>
                    </a:cubicBezTo>
                    <a:cubicBezTo>
                      <a:pt x="236691" y="776564"/>
                      <a:pt x="236875" y="774514"/>
                      <a:pt x="236799" y="774436"/>
                    </a:cubicBezTo>
                    <a:cubicBezTo>
                      <a:pt x="236723" y="774360"/>
                      <a:pt x="233309" y="777093"/>
                      <a:pt x="229215" y="780510"/>
                    </a:cubicBezTo>
                    <a:cubicBezTo>
                      <a:pt x="225120" y="783927"/>
                      <a:pt x="216133" y="791192"/>
                      <a:pt x="209243" y="796654"/>
                    </a:cubicBezTo>
                    <a:cubicBezTo>
                      <a:pt x="186301" y="814845"/>
                      <a:pt x="178674" y="821359"/>
                      <a:pt x="173107" y="827513"/>
                    </a:cubicBezTo>
                    <a:cubicBezTo>
                      <a:pt x="162553" y="839183"/>
                      <a:pt x="158989" y="846541"/>
                      <a:pt x="155105" y="864694"/>
                    </a:cubicBezTo>
                    <a:cubicBezTo>
                      <a:pt x="148952" y="893441"/>
                      <a:pt x="144917" y="928258"/>
                      <a:pt x="143153" y="967829"/>
                    </a:cubicBezTo>
                    <a:cubicBezTo>
                      <a:pt x="142657" y="978941"/>
                      <a:pt x="142656" y="1009912"/>
                      <a:pt x="143152" y="1020141"/>
                    </a:cubicBezTo>
                    <a:cubicBezTo>
                      <a:pt x="143888" y="1035351"/>
                      <a:pt x="145686" y="1056663"/>
                      <a:pt x="146448" y="1059210"/>
                    </a:cubicBezTo>
                    <a:cubicBezTo>
                      <a:pt x="147096" y="1061372"/>
                      <a:pt x="148589" y="1064493"/>
                      <a:pt x="150835" y="1068380"/>
                    </a:cubicBezTo>
                    <a:cubicBezTo>
                      <a:pt x="159986" y="1084208"/>
                      <a:pt x="162352" y="1089358"/>
                      <a:pt x="164498" y="1098112"/>
                    </a:cubicBezTo>
                    <a:cubicBezTo>
                      <a:pt x="166052" y="1104454"/>
                      <a:pt x="166970" y="1113210"/>
                      <a:pt x="166510" y="1117284"/>
                    </a:cubicBezTo>
                    <a:lnTo>
                      <a:pt x="166281" y="1119302"/>
                    </a:lnTo>
                    <a:lnTo>
                      <a:pt x="126345" y="1119295"/>
                    </a:lnTo>
                    <a:cubicBezTo>
                      <a:pt x="88324" y="1119287"/>
                      <a:pt x="86343" y="1119259"/>
                      <a:pt x="85071" y="1118680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12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33" name="Gruppieren 32"/>
            <p:cNvGrpSpPr/>
            <p:nvPr/>
          </p:nvGrpSpPr>
          <p:grpSpPr>
            <a:xfrm>
              <a:off x="4821088" y="2272854"/>
              <a:ext cx="1024767" cy="327329"/>
              <a:chOff x="450889" y="3443360"/>
              <a:chExt cx="1435835" cy="458632"/>
            </a:xfrm>
          </p:grpSpPr>
          <p:sp>
            <p:nvSpPr>
              <p:cNvPr id="34" name="Grafik 2">
                <a:extLst>
                  <a:ext uri="{FF2B5EF4-FFF2-40B4-BE49-F238E27FC236}">
                    <a16:creationId xmlns:a16="http://schemas.microsoft.com/office/drawing/2014/main" id="{92321430-1FA8-2D21-E480-AC9B8CB0C4E3}"/>
                  </a:ext>
                </a:extLst>
              </p:cNvPr>
              <p:cNvSpPr/>
              <p:nvPr/>
            </p:nvSpPr>
            <p:spPr>
              <a:xfrm>
                <a:off x="450889" y="3443360"/>
                <a:ext cx="677076" cy="458632"/>
              </a:xfrm>
              <a:custGeom>
                <a:avLst/>
                <a:gdLst>
                  <a:gd name="connsiteX0" fmla="*/ 88860 w 1953030"/>
                  <a:gd name="connsiteY0" fmla="*/ 1325071 h 1322929"/>
                  <a:gd name="connsiteX1" fmla="*/ 73155 w 1953030"/>
                  <a:gd name="connsiteY1" fmla="*/ 1272950 h 1322929"/>
                  <a:gd name="connsiteX2" fmla="*/ 67234 w 1953030"/>
                  <a:gd name="connsiteY2" fmla="*/ 1175492 h 1322929"/>
                  <a:gd name="connsiteX3" fmla="*/ 61674 w 1953030"/>
                  <a:gd name="connsiteY3" fmla="*/ 1080292 h 1322929"/>
                  <a:gd name="connsiteX4" fmla="*/ 57919 w 1953030"/>
                  <a:gd name="connsiteY4" fmla="*/ 1019141 h 1322929"/>
                  <a:gd name="connsiteX5" fmla="*/ 58689 w 1953030"/>
                  <a:gd name="connsiteY5" fmla="*/ 987231 h 1322929"/>
                  <a:gd name="connsiteX6" fmla="*/ 70708 w 1953030"/>
                  <a:gd name="connsiteY6" fmla="*/ 937842 h 1322929"/>
                  <a:gd name="connsiteX7" fmla="*/ 84555 w 1953030"/>
                  <a:gd name="connsiteY7" fmla="*/ 897364 h 1322929"/>
                  <a:gd name="connsiteX8" fmla="*/ 88355 w 1953030"/>
                  <a:gd name="connsiteY8" fmla="*/ 885725 h 1322929"/>
                  <a:gd name="connsiteX9" fmla="*/ 103760 w 1953030"/>
                  <a:gd name="connsiteY9" fmla="*/ 824575 h 1322929"/>
                  <a:gd name="connsiteX10" fmla="*/ 103760 w 1953030"/>
                  <a:gd name="connsiteY10" fmla="*/ 800254 h 1322929"/>
                  <a:gd name="connsiteX11" fmla="*/ 85801 w 1953030"/>
                  <a:gd name="connsiteY11" fmla="*/ 726770 h 1322929"/>
                  <a:gd name="connsiteX12" fmla="*/ 58365 w 1953030"/>
                  <a:gd name="connsiteY12" fmla="*/ 614198 h 1322929"/>
                  <a:gd name="connsiteX13" fmla="*/ 51263 w 1953030"/>
                  <a:gd name="connsiteY13" fmla="*/ 558433 h 1322929"/>
                  <a:gd name="connsiteX14" fmla="*/ 49506 w 1953030"/>
                  <a:gd name="connsiteY14" fmla="*/ 535277 h 1322929"/>
                  <a:gd name="connsiteX15" fmla="*/ 48141 w 1953030"/>
                  <a:gd name="connsiteY15" fmla="*/ 540033 h 1322929"/>
                  <a:gd name="connsiteX16" fmla="*/ 42224 w 1953030"/>
                  <a:gd name="connsiteY16" fmla="*/ 585360 h 1322929"/>
                  <a:gd name="connsiteX17" fmla="*/ 40067 w 1953030"/>
                  <a:gd name="connsiteY17" fmla="*/ 683463 h 1322929"/>
                  <a:gd name="connsiteX18" fmla="*/ 44826 w 1953030"/>
                  <a:gd name="connsiteY18" fmla="*/ 799906 h 1322929"/>
                  <a:gd name="connsiteX19" fmla="*/ 47048 w 1953030"/>
                  <a:gd name="connsiteY19" fmla="*/ 842697 h 1322929"/>
                  <a:gd name="connsiteX20" fmla="*/ 47703 w 1953030"/>
                  <a:gd name="connsiteY20" fmla="*/ 857169 h 1322929"/>
                  <a:gd name="connsiteX21" fmla="*/ 49169 w 1953030"/>
                  <a:gd name="connsiteY21" fmla="*/ 860415 h 1322929"/>
                  <a:gd name="connsiteX22" fmla="*/ 57125 w 1953030"/>
                  <a:gd name="connsiteY22" fmla="*/ 886245 h 1322929"/>
                  <a:gd name="connsiteX23" fmla="*/ 58206 w 1953030"/>
                  <a:gd name="connsiteY23" fmla="*/ 926701 h 1322929"/>
                  <a:gd name="connsiteX24" fmla="*/ 42994 w 1953030"/>
                  <a:gd name="connsiteY24" fmla="*/ 976754 h 1322929"/>
                  <a:gd name="connsiteX25" fmla="*/ 4086 w 1953030"/>
                  <a:gd name="connsiteY25" fmla="*/ 1046235 h 1322929"/>
                  <a:gd name="connsiteX26" fmla="*/ 1565 w 1953030"/>
                  <a:gd name="connsiteY26" fmla="*/ 1042338 h 1322929"/>
                  <a:gd name="connsiteX27" fmla="*/ 6076 w 1953030"/>
                  <a:gd name="connsiteY27" fmla="*/ 1001945 h 1322929"/>
                  <a:gd name="connsiteX28" fmla="*/ 8819 w 1953030"/>
                  <a:gd name="connsiteY28" fmla="*/ 944964 h 1322929"/>
                  <a:gd name="connsiteX29" fmla="*/ 9231 w 1953030"/>
                  <a:gd name="connsiteY29" fmla="*/ 899449 h 1322929"/>
                  <a:gd name="connsiteX30" fmla="*/ 21041 w 1953030"/>
                  <a:gd name="connsiteY30" fmla="*/ 862233 h 1322929"/>
                  <a:gd name="connsiteX31" fmla="*/ 28431 w 1953030"/>
                  <a:gd name="connsiteY31" fmla="*/ 854176 h 1322929"/>
                  <a:gd name="connsiteX32" fmla="*/ 29420 w 1953030"/>
                  <a:gd name="connsiteY32" fmla="*/ 853434 h 1322929"/>
                  <a:gd name="connsiteX33" fmla="*/ 27825 w 1953030"/>
                  <a:gd name="connsiteY33" fmla="*/ 836485 h 1322929"/>
                  <a:gd name="connsiteX34" fmla="*/ 16126 w 1953030"/>
                  <a:gd name="connsiteY34" fmla="*/ 650679 h 1322929"/>
                  <a:gd name="connsiteX35" fmla="*/ 16470 w 1953030"/>
                  <a:gd name="connsiteY35" fmla="*/ 564513 h 1322929"/>
                  <a:gd name="connsiteX36" fmla="*/ 22603 w 1953030"/>
                  <a:gd name="connsiteY36" fmla="*/ 491376 h 1322929"/>
                  <a:gd name="connsiteX37" fmla="*/ 101612 w 1953030"/>
                  <a:gd name="connsiteY37" fmla="*/ 320864 h 1322929"/>
                  <a:gd name="connsiteX38" fmla="*/ 110657 w 1953030"/>
                  <a:gd name="connsiteY38" fmla="*/ 313024 h 1322929"/>
                  <a:gd name="connsiteX39" fmla="*/ 268743 w 1953030"/>
                  <a:gd name="connsiteY39" fmla="*/ 250084 h 1322929"/>
                  <a:gd name="connsiteX40" fmla="*/ 316864 w 1953030"/>
                  <a:gd name="connsiteY40" fmla="*/ 248271 h 1322929"/>
                  <a:gd name="connsiteX41" fmla="*/ 473910 w 1953030"/>
                  <a:gd name="connsiteY41" fmla="*/ 254956 h 1322929"/>
                  <a:gd name="connsiteX42" fmla="*/ 510219 w 1953030"/>
                  <a:gd name="connsiteY42" fmla="*/ 258239 h 1322929"/>
                  <a:gd name="connsiteX43" fmla="*/ 664963 w 1953030"/>
                  <a:gd name="connsiteY43" fmla="*/ 266827 h 1322929"/>
                  <a:gd name="connsiteX44" fmla="*/ 756032 w 1953030"/>
                  <a:gd name="connsiteY44" fmla="*/ 265343 h 1322929"/>
                  <a:gd name="connsiteX45" fmla="*/ 806562 w 1953030"/>
                  <a:gd name="connsiteY45" fmla="*/ 261521 h 1322929"/>
                  <a:gd name="connsiteX46" fmla="*/ 948687 w 1953030"/>
                  <a:gd name="connsiteY46" fmla="*/ 217425 h 1322929"/>
                  <a:gd name="connsiteX47" fmla="*/ 1076380 w 1953030"/>
                  <a:gd name="connsiteY47" fmla="*/ 173342 h 1322929"/>
                  <a:gd name="connsiteX48" fmla="*/ 1156982 w 1953030"/>
                  <a:gd name="connsiteY48" fmla="*/ 161668 h 1322929"/>
                  <a:gd name="connsiteX49" fmla="*/ 1235667 w 1953030"/>
                  <a:gd name="connsiteY49" fmla="*/ 154538 h 1322929"/>
                  <a:gd name="connsiteX50" fmla="*/ 1314379 w 1953030"/>
                  <a:gd name="connsiteY50" fmla="*/ 131334 h 1322929"/>
                  <a:gd name="connsiteX51" fmla="*/ 1377437 w 1953030"/>
                  <a:gd name="connsiteY51" fmla="*/ 112345 h 1322929"/>
                  <a:gd name="connsiteX52" fmla="*/ 1450055 w 1953030"/>
                  <a:gd name="connsiteY52" fmla="*/ 105714 h 1322929"/>
                  <a:gd name="connsiteX53" fmla="*/ 1484789 w 1953030"/>
                  <a:gd name="connsiteY53" fmla="*/ 103652 h 1322929"/>
                  <a:gd name="connsiteX54" fmla="*/ 1553586 w 1953030"/>
                  <a:gd name="connsiteY54" fmla="*/ 86436 h 1322929"/>
                  <a:gd name="connsiteX55" fmla="*/ 1629329 w 1953030"/>
                  <a:gd name="connsiteY55" fmla="*/ 66634 h 1322929"/>
                  <a:gd name="connsiteX56" fmla="*/ 1635015 w 1953030"/>
                  <a:gd name="connsiteY56" fmla="*/ 65531 h 1322929"/>
                  <a:gd name="connsiteX57" fmla="*/ 1635409 w 1953030"/>
                  <a:gd name="connsiteY57" fmla="*/ 56601 h 1322929"/>
                  <a:gd name="connsiteX58" fmla="*/ 1639362 w 1953030"/>
                  <a:gd name="connsiteY58" fmla="*/ 13582 h 1322929"/>
                  <a:gd name="connsiteX59" fmla="*/ 1647267 w 1953030"/>
                  <a:gd name="connsiteY59" fmla="*/ 3300 h 1322929"/>
                  <a:gd name="connsiteX60" fmla="*/ 1666925 w 1953030"/>
                  <a:gd name="connsiteY60" fmla="*/ 7200 h 1322929"/>
                  <a:gd name="connsiteX61" fmla="*/ 1693754 w 1953030"/>
                  <a:gd name="connsiteY61" fmla="*/ 35538 h 1322929"/>
                  <a:gd name="connsiteX62" fmla="*/ 1704902 w 1953030"/>
                  <a:gd name="connsiteY62" fmla="*/ 54211 h 1322929"/>
                  <a:gd name="connsiteX63" fmla="*/ 1706583 w 1953030"/>
                  <a:gd name="connsiteY63" fmla="*/ 57415 h 1322929"/>
                  <a:gd name="connsiteX64" fmla="*/ 1709905 w 1953030"/>
                  <a:gd name="connsiteY64" fmla="*/ 57415 h 1322929"/>
                  <a:gd name="connsiteX65" fmla="*/ 1727489 w 1953030"/>
                  <a:gd name="connsiteY65" fmla="*/ 58479 h 1322929"/>
                  <a:gd name="connsiteX66" fmla="*/ 1765190 w 1953030"/>
                  <a:gd name="connsiteY66" fmla="*/ 68945 h 1322929"/>
                  <a:gd name="connsiteX67" fmla="*/ 1781592 w 1953030"/>
                  <a:gd name="connsiteY67" fmla="*/ 78715 h 1322929"/>
                  <a:gd name="connsiteX68" fmla="*/ 1798702 w 1953030"/>
                  <a:gd name="connsiteY68" fmla="*/ 94998 h 1322929"/>
                  <a:gd name="connsiteX69" fmla="*/ 1809969 w 1953030"/>
                  <a:gd name="connsiteY69" fmla="*/ 107802 h 1322929"/>
                  <a:gd name="connsiteX70" fmla="*/ 1817717 w 1953030"/>
                  <a:gd name="connsiteY70" fmla="*/ 115786 h 1322929"/>
                  <a:gd name="connsiteX71" fmla="*/ 1821906 w 1953030"/>
                  <a:gd name="connsiteY71" fmla="*/ 122916 h 1322929"/>
                  <a:gd name="connsiteX72" fmla="*/ 1837362 w 1953030"/>
                  <a:gd name="connsiteY72" fmla="*/ 147184 h 1322929"/>
                  <a:gd name="connsiteX73" fmla="*/ 1849404 w 1953030"/>
                  <a:gd name="connsiteY73" fmla="*/ 164741 h 1322929"/>
                  <a:gd name="connsiteX74" fmla="*/ 1873697 w 1953030"/>
                  <a:gd name="connsiteY74" fmla="*/ 209520 h 1322929"/>
                  <a:gd name="connsiteX75" fmla="*/ 1902627 w 1953030"/>
                  <a:gd name="connsiteY75" fmla="*/ 270989 h 1322929"/>
                  <a:gd name="connsiteX76" fmla="*/ 1929428 w 1953030"/>
                  <a:gd name="connsiteY76" fmla="*/ 328257 h 1322929"/>
                  <a:gd name="connsiteX77" fmla="*/ 1948890 w 1953030"/>
                  <a:gd name="connsiteY77" fmla="*/ 361086 h 1322929"/>
                  <a:gd name="connsiteX78" fmla="*/ 1954405 w 1953030"/>
                  <a:gd name="connsiteY78" fmla="*/ 377846 h 1322929"/>
                  <a:gd name="connsiteX79" fmla="*/ 1945685 w 1953030"/>
                  <a:gd name="connsiteY79" fmla="*/ 401382 h 1322929"/>
                  <a:gd name="connsiteX80" fmla="*/ 1905896 w 1953030"/>
                  <a:gd name="connsiteY80" fmla="*/ 432638 h 1322929"/>
                  <a:gd name="connsiteX81" fmla="*/ 1873238 w 1953030"/>
                  <a:gd name="connsiteY81" fmla="*/ 439235 h 1322929"/>
                  <a:gd name="connsiteX82" fmla="*/ 1817638 w 1953030"/>
                  <a:gd name="connsiteY82" fmla="*/ 441792 h 1322929"/>
                  <a:gd name="connsiteX83" fmla="*/ 1699860 w 1953030"/>
                  <a:gd name="connsiteY83" fmla="*/ 436051 h 1322929"/>
                  <a:gd name="connsiteX84" fmla="*/ 1666676 w 1953030"/>
                  <a:gd name="connsiteY84" fmla="*/ 434247 h 1322929"/>
                  <a:gd name="connsiteX85" fmla="*/ 1644615 w 1953030"/>
                  <a:gd name="connsiteY85" fmla="*/ 435822 h 1322929"/>
                  <a:gd name="connsiteX86" fmla="*/ 1615292 w 1953030"/>
                  <a:gd name="connsiteY86" fmla="*/ 446177 h 1322929"/>
                  <a:gd name="connsiteX87" fmla="*/ 1588083 w 1953030"/>
                  <a:gd name="connsiteY87" fmla="*/ 469226 h 1322929"/>
                  <a:gd name="connsiteX88" fmla="*/ 1570263 w 1953030"/>
                  <a:gd name="connsiteY88" fmla="*/ 483547 h 1322929"/>
                  <a:gd name="connsiteX89" fmla="*/ 1565194 w 1953030"/>
                  <a:gd name="connsiteY89" fmla="*/ 488176 h 1322929"/>
                  <a:gd name="connsiteX90" fmla="*/ 1510409 w 1953030"/>
                  <a:gd name="connsiteY90" fmla="*/ 591788 h 1322929"/>
                  <a:gd name="connsiteX91" fmla="*/ 1487665 w 1953030"/>
                  <a:gd name="connsiteY91" fmla="*/ 647726 h 1322929"/>
                  <a:gd name="connsiteX92" fmla="*/ 1466234 w 1953030"/>
                  <a:gd name="connsiteY92" fmla="*/ 708355 h 1322929"/>
                  <a:gd name="connsiteX93" fmla="*/ 1450909 w 1953030"/>
                  <a:gd name="connsiteY93" fmla="*/ 753696 h 1322929"/>
                  <a:gd name="connsiteX94" fmla="*/ 1408809 w 1953030"/>
                  <a:gd name="connsiteY94" fmla="*/ 820834 h 1322929"/>
                  <a:gd name="connsiteX95" fmla="*/ 1395139 w 1953030"/>
                  <a:gd name="connsiteY95" fmla="*/ 827633 h 1322929"/>
                  <a:gd name="connsiteX96" fmla="*/ 1382256 w 1953030"/>
                  <a:gd name="connsiteY96" fmla="*/ 834140 h 1322929"/>
                  <a:gd name="connsiteX97" fmla="*/ 1350675 w 1953030"/>
                  <a:gd name="connsiteY97" fmla="*/ 863795 h 1322929"/>
                  <a:gd name="connsiteX98" fmla="*/ 1332763 w 1953030"/>
                  <a:gd name="connsiteY98" fmla="*/ 880265 h 1322929"/>
                  <a:gd name="connsiteX99" fmla="*/ 1318857 w 1953030"/>
                  <a:gd name="connsiteY99" fmla="*/ 886072 h 1322929"/>
                  <a:gd name="connsiteX100" fmla="*/ 1317767 w 1953030"/>
                  <a:gd name="connsiteY100" fmla="*/ 886072 h 1322929"/>
                  <a:gd name="connsiteX101" fmla="*/ 1316690 w 1953030"/>
                  <a:gd name="connsiteY101" fmla="*/ 889981 h 1322929"/>
                  <a:gd name="connsiteX102" fmla="*/ 1294917 w 1953030"/>
                  <a:gd name="connsiteY102" fmla="*/ 1076992 h 1322929"/>
                  <a:gd name="connsiteX103" fmla="*/ 1293539 w 1953030"/>
                  <a:gd name="connsiteY103" fmla="*/ 1153777 h 1322929"/>
                  <a:gd name="connsiteX104" fmla="*/ 1294156 w 1953030"/>
                  <a:gd name="connsiteY104" fmla="*/ 1206414 h 1322929"/>
                  <a:gd name="connsiteX105" fmla="*/ 1298896 w 1953030"/>
                  <a:gd name="connsiteY105" fmla="*/ 1266214 h 1322929"/>
                  <a:gd name="connsiteX106" fmla="*/ 1305502 w 1953030"/>
                  <a:gd name="connsiteY106" fmla="*/ 1281289 h 1322929"/>
                  <a:gd name="connsiteX107" fmla="*/ 1315416 w 1953030"/>
                  <a:gd name="connsiteY107" fmla="*/ 1308562 h 1322929"/>
                  <a:gd name="connsiteX108" fmla="*/ 1316138 w 1953030"/>
                  <a:gd name="connsiteY108" fmla="*/ 1323970 h 1322929"/>
                  <a:gd name="connsiteX109" fmla="*/ 1315889 w 1953030"/>
                  <a:gd name="connsiteY109" fmla="*/ 1325587 h 1322929"/>
                  <a:gd name="connsiteX110" fmla="*/ 1275942 w 1953030"/>
                  <a:gd name="connsiteY110" fmla="*/ 1325587 h 1322929"/>
                  <a:gd name="connsiteX111" fmla="*/ 1235010 w 1953030"/>
                  <a:gd name="connsiteY111" fmla="*/ 1325078 h 1322929"/>
                  <a:gd name="connsiteX112" fmla="*/ 1216259 w 1953030"/>
                  <a:gd name="connsiteY112" fmla="*/ 1261310 h 1322929"/>
                  <a:gd name="connsiteX113" fmla="*/ 1200251 w 1953030"/>
                  <a:gd name="connsiteY113" fmla="*/ 1083072 h 1322929"/>
                  <a:gd name="connsiteX114" fmla="*/ 1192910 w 1953030"/>
                  <a:gd name="connsiteY114" fmla="*/ 964288 h 1322929"/>
                  <a:gd name="connsiteX115" fmla="*/ 1191387 w 1953030"/>
                  <a:gd name="connsiteY115" fmla="*/ 972275 h 1322929"/>
                  <a:gd name="connsiteX116" fmla="*/ 1173817 w 1953030"/>
                  <a:gd name="connsiteY116" fmla="*/ 1164200 h 1322929"/>
                  <a:gd name="connsiteX117" fmla="*/ 1175078 w 1953030"/>
                  <a:gd name="connsiteY117" fmla="*/ 1265947 h 1322929"/>
                  <a:gd name="connsiteX118" fmla="*/ 1180974 w 1953030"/>
                  <a:gd name="connsiteY118" fmla="*/ 1280141 h 1322929"/>
                  <a:gd name="connsiteX119" fmla="*/ 1191505 w 1953030"/>
                  <a:gd name="connsiteY119" fmla="*/ 1312731 h 1322929"/>
                  <a:gd name="connsiteX120" fmla="*/ 1191032 w 1953030"/>
                  <a:gd name="connsiteY120" fmla="*/ 1324894 h 1322929"/>
                  <a:gd name="connsiteX121" fmla="*/ 1150167 w 1953030"/>
                  <a:gd name="connsiteY121" fmla="*/ 1325587 h 1322929"/>
                  <a:gd name="connsiteX122" fmla="*/ 1108579 w 1953030"/>
                  <a:gd name="connsiteY122" fmla="*/ 1325096 h 1322929"/>
                  <a:gd name="connsiteX123" fmla="*/ 1091166 w 1953030"/>
                  <a:gd name="connsiteY123" fmla="*/ 1247586 h 1322929"/>
                  <a:gd name="connsiteX124" fmla="*/ 1085073 w 1953030"/>
                  <a:gd name="connsiteY124" fmla="*/ 1112084 h 1322929"/>
                  <a:gd name="connsiteX125" fmla="*/ 1082486 w 1953030"/>
                  <a:gd name="connsiteY125" fmla="*/ 887863 h 1322929"/>
                  <a:gd name="connsiteX126" fmla="*/ 1082709 w 1953030"/>
                  <a:gd name="connsiteY126" fmla="*/ 875442 h 1322929"/>
                  <a:gd name="connsiteX127" fmla="*/ 1045980 w 1953030"/>
                  <a:gd name="connsiteY127" fmla="*/ 886014 h 1322929"/>
                  <a:gd name="connsiteX128" fmla="*/ 947820 w 1953030"/>
                  <a:gd name="connsiteY128" fmla="*/ 909335 h 1322929"/>
                  <a:gd name="connsiteX129" fmla="*/ 822399 w 1953030"/>
                  <a:gd name="connsiteY129" fmla="*/ 918514 h 1322929"/>
                  <a:gd name="connsiteX130" fmla="*/ 749952 w 1953030"/>
                  <a:gd name="connsiteY130" fmla="*/ 916251 h 1322929"/>
                  <a:gd name="connsiteX131" fmla="*/ 741521 w 1953030"/>
                  <a:gd name="connsiteY131" fmla="*/ 916452 h 1322929"/>
                  <a:gd name="connsiteX132" fmla="*/ 737253 w 1953030"/>
                  <a:gd name="connsiteY132" fmla="*/ 925892 h 1322929"/>
                  <a:gd name="connsiteX133" fmla="*/ 730911 w 1953030"/>
                  <a:gd name="connsiteY133" fmla="*/ 938882 h 1322929"/>
                  <a:gd name="connsiteX134" fmla="*/ 708429 w 1953030"/>
                  <a:gd name="connsiteY134" fmla="*/ 931418 h 1322929"/>
                  <a:gd name="connsiteX135" fmla="*/ 667261 w 1953030"/>
                  <a:gd name="connsiteY135" fmla="*/ 914980 h 1322929"/>
                  <a:gd name="connsiteX136" fmla="*/ 619659 w 1953030"/>
                  <a:gd name="connsiteY136" fmla="*/ 895793 h 1322929"/>
                  <a:gd name="connsiteX137" fmla="*/ 517862 w 1953030"/>
                  <a:gd name="connsiteY137" fmla="*/ 868605 h 1322929"/>
                  <a:gd name="connsiteX138" fmla="*/ 503220 w 1953030"/>
                  <a:gd name="connsiteY138" fmla="*/ 873261 h 1322929"/>
                  <a:gd name="connsiteX139" fmla="*/ 498151 w 1953030"/>
                  <a:gd name="connsiteY139" fmla="*/ 888861 h 1322929"/>
                  <a:gd name="connsiteX140" fmla="*/ 502209 w 1953030"/>
                  <a:gd name="connsiteY140" fmla="*/ 923500 h 1322929"/>
                  <a:gd name="connsiteX141" fmla="*/ 506647 w 1953030"/>
                  <a:gd name="connsiteY141" fmla="*/ 963655 h 1322929"/>
                  <a:gd name="connsiteX142" fmla="*/ 504612 w 1953030"/>
                  <a:gd name="connsiteY142" fmla="*/ 979009 h 1322929"/>
                  <a:gd name="connsiteX143" fmla="*/ 465742 w 1953030"/>
                  <a:gd name="connsiteY143" fmla="*/ 1002855 h 1322929"/>
                  <a:gd name="connsiteX144" fmla="*/ 458743 w 1953030"/>
                  <a:gd name="connsiteY144" fmla="*/ 1002146 h 1322929"/>
                  <a:gd name="connsiteX145" fmla="*/ 436145 w 1953030"/>
                  <a:gd name="connsiteY145" fmla="*/ 942614 h 1322929"/>
                  <a:gd name="connsiteX146" fmla="*/ 435517 w 1953030"/>
                  <a:gd name="connsiteY146" fmla="*/ 934796 h 1322929"/>
                  <a:gd name="connsiteX147" fmla="*/ 431372 w 1953030"/>
                  <a:gd name="connsiteY147" fmla="*/ 939230 h 1322929"/>
                  <a:gd name="connsiteX148" fmla="*/ 413632 w 1953030"/>
                  <a:gd name="connsiteY148" fmla="*/ 957993 h 1322929"/>
                  <a:gd name="connsiteX149" fmla="*/ 396081 w 1953030"/>
                  <a:gd name="connsiteY149" fmla="*/ 976581 h 1322929"/>
                  <a:gd name="connsiteX150" fmla="*/ 365139 w 1953030"/>
                  <a:gd name="connsiteY150" fmla="*/ 1026362 h 1322929"/>
                  <a:gd name="connsiteX151" fmla="*/ 357505 w 1953030"/>
                  <a:gd name="connsiteY151" fmla="*/ 1073344 h 1322929"/>
                  <a:gd name="connsiteX152" fmla="*/ 357513 w 1953030"/>
                  <a:gd name="connsiteY152" fmla="*/ 1162116 h 1322929"/>
                  <a:gd name="connsiteX153" fmla="*/ 364146 w 1953030"/>
                  <a:gd name="connsiteY153" fmla="*/ 1221702 h 1322929"/>
                  <a:gd name="connsiteX154" fmla="*/ 371907 w 1953030"/>
                  <a:gd name="connsiteY154" fmla="*/ 1263083 h 1322929"/>
                  <a:gd name="connsiteX155" fmla="*/ 382081 w 1953030"/>
                  <a:gd name="connsiteY155" fmla="*/ 1280594 h 1322929"/>
                  <a:gd name="connsiteX156" fmla="*/ 392814 w 1953030"/>
                  <a:gd name="connsiteY156" fmla="*/ 1307173 h 1322929"/>
                  <a:gd name="connsiteX157" fmla="*/ 392698 w 1953030"/>
                  <a:gd name="connsiteY157" fmla="*/ 1322982 h 1322929"/>
                  <a:gd name="connsiteX158" fmla="*/ 392258 w 1953030"/>
                  <a:gd name="connsiteY158" fmla="*/ 1325414 h 1322929"/>
                  <a:gd name="connsiteX159" fmla="*/ 349566 w 1953030"/>
                  <a:gd name="connsiteY159" fmla="*/ 1325502 h 1322929"/>
                  <a:gd name="connsiteX160" fmla="*/ 305559 w 1953030"/>
                  <a:gd name="connsiteY160" fmla="*/ 1325237 h 1322929"/>
                  <a:gd name="connsiteX161" fmla="*/ 296045 w 1953030"/>
                  <a:gd name="connsiteY161" fmla="*/ 1315526 h 1322929"/>
                  <a:gd name="connsiteX162" fmla="*/ 272898 w 1953030"/>
                  <a:gd name="connsiteY162" fmla="*/ 1198249 h 1322929"/>
                  <a:gd name="connsiteX163" fmla="*/ 256446 w 1953030"/>
                  <a:gd name="connsiteY163" fmla="*/ 1076992 h 1322929"/>
                  <a:gd name="connsiteX164" fmla="*/ 247883 w 1953030"/>
                  <a:gd name="connsiteY164" fmla="*/ 965650 h 1322929"/>
                  <a:gd name="connsiteX165" fmla="*/ 248141 w 1953030"/>
                  <a:gd name="connsiteY165" fmla="*/ 963344 h 1322929"/>
                  <a:gd name="connsiteX166" fmla="*/ 240600 w 1953030"/>
                  <a:gd name="connsiteY166" fmla="*/ 969541 h 1322929"/>
                  <a:gd name="connsiteX167" fmla="*/ 218190 w 1953030"/>
                  <a:gd name="connsiteY167" fmla="*/ 987653 h 1322929"/>
                  <a:gd name="connsiteX168" fmla="*/ 197170 w 1953030"/>
                  <a:gd name="connsiteY168" fmla="*/ 1004568 h 1322929"/>
                  <a:gd name="connsiteX169" fmla="*/ 164176 w 1953030"/>
                  <a:gd name="connsiteY169" fmla="*/ 1050024 h 1322929"/>
                  <a:gd name="connsiteX170" fmla="*/ 151135 w 1953030"/>
                  <a:gd name="connsiteY170" fmla="*/ 1141095 h 1322929"/>
                  <a:gd name="connsiteX171" fmla="*/ 149537 w 1953030"/>
                  <a:gd name="connsiteY171" fmla="*/ 1217408 h 1322929"/>
                  <a:gd name="connsiteX172" fmla="*/ 153261 w 1953030"/>
                  <a:gd name="connsiteY172" fmla="*/ 1262700 h 1322929"/>
                  <a:gd name="connsiteX173" fmla="*/ 159017 w 1953030"/>
                  <a:gd name="connsiteY173" fmla="*/ 1274340 h 1322929"/>
                  <a:gd name="connsiteX174" fmla="*/ 170943 w 1953030"/>
                  <a:gd name="connsiteY174" fmla="*/ 1299182 h 1322929"/>
                  <a:gd name="connsiteX175" fmla="*/ 174129 w 1953030"/>
                  <a:gd name="connsiteY175" fmla="*/ 1319246 h 1322929"/>
                  <a:gd name="connsiteX176" fmla="*/ 174342 w 1953030"/>
                  <a:gd name="connsiteY176" fmla="*/ 1325587 h 1322929"/>
                  <a:gd name="connsiteX177" fmla="*/ 132163 w 1953030"/>
                  <a:gd name="connsiteY177" fmla="*/ 1325574 h 1322929"/>
                  <a:gd name="connsiteX178" fmla="*/ 88860 w 1953030"/>
                  <a:gd name="connsiteY178" fmla="*/ 1325071 h 1322929"/>
                  <a:gd name="connsiteX179" fmla="*/ 434473 w 1953030"/>
                  <a:gd name="connsiteY179" fmla="*/ 860747 h 1322929"/>
                  <a:gd name="connsiteX180" fmla="*/ 432900 w 1953030"/>
                  <a:gd name="connsiteY180" fmla="*/ 858692 h 1322929"/>
                  <a:gd name="connsiteX181" fmla="*/ 434328 w 1953030"/>
                  <a:gd name="connsiteY181" fmla="*/ 861404 h 1322929"/>
                  <a:gd name="connsiteX182" fmla="*/ 434473 w 1953030"/>
                  <a:gd name="connsiteY182" fmla="*/ 860747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63548 w 1953031"/>
                  <a:gd name="connsiteY43" fmla="*/ 264169 h 1322929"/>
                  <a:gd name="connsiteX44" fmla="*/ 754617 w 1953031"/>
                  <a:gd name="connsiteY44" fmla="*/ 26268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63548 w 1953031"/>
                  <a:gd name="connsiteY43" fmla="*/ 264169 h 1322929"/>
                  <a:gd name="connsiteX44" fmla="*/ 743187 w 1953031"/>
                  <a:gd name="connsiteY44" fmla="*/ 25506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3187 w 1953031"/>
                  <a:gd name="connsiteY44" fmla="*/ 25506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8902 w 1953031"/>
                  <a:gd name="connsiteY44" fmla="*/ 24744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8902 w 1953031"/>
                  <a:gd name="connsiteY44" fmla="*/ 247445 h 1322929"/>
                  <a:gd name="connsiteX45" fmla="*/ 843247 w 1953031"/>
                  <a:gd name="connsiteY45" fmla="*/ 23219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843247 w 1953031"/>
                  <a:gd name="connsiteY44" fmla="*/ 232193 h 1322929"/>
                  <a:gd name="connsiteX45" fmla="*/ 947272 w 1953031"/>
                  <a:gd name="connsiteY45" fmla="*/ 214767 h 1322929"/>
                  <a:gd name="connsiteX46" fmla="*/ 1074965 w 1953031"/>
                  <a:gd name="connsiteY46" fmla="*/ 170684 h 1322929"/>
                  <a:gd name="connsiteX47" fmla="*/ 1155567 w 1953031"/>
                  <a:gd name="connsiteY47" fmla="*/ 159010 h 1322929"/>
                  <a:gd name="connsiteX48" fmla="*/ 1234252 w 1953031"/>
                  <a:gd name="connsiteY48" fmla="*/ 151880 h 1322929"/>
                  <a:gd name="connsiteX49" fmla="*/ 1312964 w 1953031"/>
                  <a:gd name="connsiteY49" fmla="*/ 128676 h 1322929"/>
                  <a:gd name="connsiteX50" fmla="*/ 1376022 w 1953031"/>
                  <a:gd name="connsiteY50" fmla="*/ 109687 h 1322929"/>
                  <a:gd name="connsiteX51" fmla="*/ 1448640 w 1953031"/>
                  <a:gd name="connsiteY51" fmla="*/ 103056 h 1322929"/>
                  <a:gd name="connsiteX52" fmla="*/ 1483374 w 1953031"/>
                  <a:gd name="connsiteY52" fmla="*/ 100994 h 1322929"/>
                  <a:gd name="connsiteX53" fmla="*/ 1552171 w 1953031"/>
                  <a:gd name="connsiteY53" fmla="*/ 83778 h 1322929"/>
                  <a:gd name="connsiteX54" fmla="*/ 1627914 w 1953031"/>
                  <a:gd name="connsiteY54" fmla="*/ 63976 h 1322929"/>
                  <a:gd name="connsiteX55" fmla="*/ 1633600 w 1953031"/>
                  <a:gd name="connsiteY55" fmla="*/ 62873 h 1322929"/>
                  <a:gd name="connsiteX56" fmla="*/ 1633994 w 1953031"/>
                  <a:gd name="connsiteY56" fmla="*/ 53943 h 1322929"/>
                  <a:gd name="connsiteX57" fmla="*/ 1637947 w 1953031"/>
                  <a:gd name="connsiteY57" fmla="*/ 10924 h 1322929"/>
                  <a:gd name="connsiteX58" fmla="*/ 1645852 w 1953031"/>
                  <a:gd name="connsiteY58" fmla="*/ 642 h 1322929"/>
                  <a:gd name="connsiteX59" fmla="*/ 1665510 w 1953031"/>
                  <a:gd name="connsiteY59" fmla="*/ 4542 h 1322929"/>
                  <a:gd name="connsiteX60" fmla="*/ 1692339 w 1953031"/>
                  <a:gd name="connsiteY60" fmla="*/ 32880 h 1322929"/>
                  <a:gd name="connsiteX61" fmla="*/ 1703487 w 1953031"/>
                  <a:gd name="connsiteY61" fmla="*/ 51553 h 1322929"/>
                  <a:gd name="connsiteX62" fmla="*/ 1705168 w 1953031"/>
                  <a:gd name="connsiteY62" fmla="*/ 54757 h 1322929"/>
                  <a:gd name="connsiteX63" fmla="*/ 1708490 w 1953031"/>
                  <a:gd name="connsiteY63" fmla="*/ 54757 h 1322929"/>
                  <a:gd name="connsiteX64" fmla="*/ 1726074 w 1953031"/>
                  <a:gd name="connsiteY64" fmla="*/ 55821 h 1322929"/>
                  <a:gd name="connsiteX65" fmla="*/ 1763775 w 1953031"/>
                  <a:gd name="connsiteY65" fmla="*/ 66287 h 1322929"/>
                  <a:gd name="connsiteX66" fmla="*/ 1780177 w 1953031"/>
                  <a:gd name="connsiteY66" fmla="*/ 76057 h 1322929"/>
                  <a:gd name="connsiteX67" fmla="*/ 1797287 w 1953031"/>
                  <a:gd name="connsiteY67" fmla="*/ 92340 h 1322929"/>
                  <a:gd name="connsiteX68" fmla="*/ 1808554 w 1953031"/>
                  <a:gd name="connsiteY68" fmla="*/ 105144 h 1322929"/>
                  <a:gd name="connsiteX69" fmla="*/ 1816302 w 1953031"/>
                  <a:gd name="connsiteY69" fmla="*/ 113128 h 1322929"/>
                  <a:gd name="connsiteX70" fmla="*/ 1820491 w 1953031"/>
                  <a:gd name="connsiteY70" fmla="*/ 120258 h 1322929"/>
                  <a:gd name="connsiteX71" fmla="*/ 1835947 w 1953031"/>
                  <a:gd name="connsiteY71" fmla="*/ 144526 h 1322929"/>
                  <a:gd name="connsiteX72" fmla="*/ 1847989 w 1953031"/>
                  <a:gd name="connsiteY72" fmla="*/ 162083 h 1322929"/>
                  <a:gd name="connsiteX73" fmla="*/ 1872282 w 1953031"/>
                  <a:gd name="connsiteY73" fmla="*/ 206862 h 1322929"/>
                  <a:gd name="connsiteX74" fmla="*/ 1901212 w 1953031"/>
                  <a:gd name="connsiteY74" fmla="*/ 268331 h 1322929"/>
                  <a:gd name="connsiteX75" fmla="*/ 1928013 w 1953031"/>
                  <a:gd name="connsiteY75" fmla="*/ 325599 h 1322929"/>
                  <a:gd name="connsiteX76" fmla="*/ 1947475 w 1953031"/>
                  <a:gd name="connsiteY76" fmla="*/ 358428 h 1322929"/>
                  <a:gd name="connsiteX77" fmla="*/ 1952990 w 1953031"/>
                  <a:gd name="connsiteY77" fmla="*/ 375188 h 1322929"/>
                  <a:gd name="connsiteX78" fmla="*/ 1944270 w 1953031"/>
                  <a:gd name="connsiteY78" fmla="*/ 398724 h 1322929"/>
                  <a:gd name="connsiteX79" fmla="*/ 1904481 w 1953031"/>
                  <a:gd name="connsiteY79" fmla="*/ 429980 h 1322929"/>
                  <a:gd name="connsiteX80" fmla="*/ 1871823 w 1953031"/>
                  <a:gd name="connsiteY80" fmla="*/ 436577 h 1322929"/>
                  <a:gd name="connsiteX81" fmla="*/ 1816223 w 1953031"/>
                  <a:gd name="connsiteY81" fmla="*/ 439134 h 1322929"/>
                  <a:gd name="connsiteX82" fmla="*/ 1698445 w 1953031"/>
                  <a:gd name="connsiteY82" fmla="*/ 433393 h 1322929"/>
                  <a:gd name="connsiteX83" fmla="*/ 1665261 w 1953031"/>
                  <a:gd name="connsiteY83" fmla="*/ 431589 h 1322929"/>
                  <a:gd name="connsiteX84" fmla="*/ 1643200 w 1953031"/>
                  <a:gd name="connsiteY84" fmla="*/ 433164 h 1322929"/>
                  <a:gd name="connsiteX85" fmla="*/ 1613877 w 1953031"/>
                  <a:gd name="connsiteY85" fmla="*/ 443519 h 1322929"/>
                  <a:gd name="connsiteX86" fmla="*/ 1586668 w 1953031"/>
                  <a:gd name="connsiteY86" fmla="*/ 466568 h 1322929"/>
                  <a:gd name="connsiteX87" fmla="*/ 1568848 w 1953031"/>
                  <a:gd name="connsiteY87" fmla="*/ 480889 h 1322929"/>
                  <a:gd name="connsiteX88" fmla="*/ 1563779 w 1953031"/>
                  <a:gd name="connsiteY88" fmla="*/ 485518 h 1322929"/>
                  <a:gd name="connsiteX89" fmla="*/ 1508994 w 1953031"/>
                  <a:gd name="connsiteY89" fmla="*/ 589130 h 1322929"/>
                  <a:gd name="connsiteX90" fmla="*/ 1486250 w 1953031"/>
                  <a:gd name="connsiteY90" fmla="*/ 645068 h 1322929"/>
                  <a:gd name="connsiteX91" fmla="*/ 1464819 w 1953031"/>
                  <a:gd name="connsiteY91" fmla="*/ 705697 h 1322929"/>
                  <a:gd name="connsiteX92" fmla="*/ 1449494 w 1953031"/>
                  <a:gd name="connsiteY92" fmla="*/ 751038 h 1322929"/>
                  <a:gd name="connsiteX93" fmla="*/ 1407394 w 1953031"/>
                  <a:gd name="connsiteY93" fmla="*/ 818176 h 1322929"/>
                  <a:gd name="connsiteX94" fmla="*/ 1393724 w 1953031"/>
                  <a:gd name="connsiteY94" fmla="*/ 824975 h 1322929"/>
                  <a:gd name="connsiteX95" fmla="*/ 1380841 w 1953031"/>
                  <a:gd name="connsiteY95" fmla="*/ 831482 h 1322929"/>
                  <a:gd name="connsiteX96" fmla="*/ 1349260 w 1953031"/>
                  <a:gd name="connsiteY96" fmla="*/ 861137 h 1322929"/>
                  <a:gd name="connsiteX97" fmla="*/ 1331348 w 1953031"/>
                  <a:gd name="connsiteY97" fmla="*/ 877607 h 1322929"/>
                  <a:gd name="connsiteX98" fmla="*/ 1317442 w 1953031"/>
                  <a:gd name="connsiteY98" fmla="*/ 883414 h 1322929"/>
                  <a:gd name="connsiteX99" fmla="*/ 1316352 w 1953031"/>
                  <a:gd name="connsiteY99" fmla="*/ 883414 h 1322929"/>
                  <a:gd name="connsiteX100" fmla="*/ 1315275 w 1953031"/>
                  <a:gd name="connsiteY100" fmla="*/ 887323 h 1322929"/>
                  <a:gd name="connsiteX101" fmla="*/ 1293502 w 1953031"/>
                  <a:gd name="connsiteY101" fmla="*/ 1074334 h 1322929"/>
                  <a:gd name="connsiteX102" fmla="*/ 1292124 w 1953031"/>
                  <a:gd name="connsiteY102" fmla="*/ 1151119 h 1322929"/>
                  <a:gd name="connsiteX103" fmla="*/ 1292741 w 1953031"/>
                  <a:gd name="connsiteY103" fmla="*/ 1203756 h 1322929"/>
                  <a:gd name="connsiteX104" fmla="*/ 1297481 w 1953031"/>
                  <a:gd name="connsiteY104" fmla="*/ 1263556 h 1322929"/>
                  <a:gd name="connsiteX105" fmla="*/ 1304087 w 1953031"/>
                  <a:gd name="connsiteY105" fmla="*/ 1278631 h 1322929"/>
                  <a:gd name="connsiteX106" fmla="*/ 1314001 w 1953031"/>
                  <a:gd name="connsiteY106" fmla="*/ 1305904 h 1322929"/>
                  <a:gd name="connsiteX107" fmla="*/ 1314723 w 1953031"/>
                  <a:gd name="connsiteY107" fmla="*/ 1321312 h 1322929"/>
                  <a:gd name="connsiteX108" fmla="*/ 1314474 w 1953031"/>
                  <a:gd name="connsiteY108" fmla="*/ 1322929 h 1322929"/>
                  <a:gd name="connsiteX109" fmla="*/ 1274527 w 1953031"/>
                  <a:gd name="connsiteY109" fmla="*/ 1322929 h 1322929"/>
                  <a:gd name="connsiteX110" fmla="*/ 1233595 w 1953031"/>
                  <a:gd name="connsiteY110" fmla="*/ 1322420 h 1322929"/>
                  <a:gd name="connsiteX111" fmla="*/ 1214844 w 1953031"/>
                  <a:gd name="connsiteY111" fmla="*/ 1258652 h 1322929"/>
                  <a:gd name="connsiteX112" fmla="*/ 1198836 w 1953031"/>
                  <a:gd name="connsiteY112" fmla="*/ 1080414 h 1322929"/>
                  <a:gd name="connsiteX113" fmla="*/ 1191495 w 1953031"/>
                  <a:gd name="connsiteY113" fmla="*/ 961630 h 1322929"/>
                  <a:gd name="connsiteX114" fmla="*/ 1189972 w 1953031"/>
                  <a:gd name="connsiteY114" fmla="*/ 969617 h 1322929"/>
                  <a:gd name="connsiteX115" fmla="*/ 1172402 w 1953031"/>
                  <a:gd name="connsiteY115" fmla="*/ 1161542 h 1322929"/>
                  <a:gd name="connsiteX116" fmla="*/ 1173663 w 1953031"/>
                  <a:gd name="connsiteY116" fmla="*/ 1263289 h 1322929"/>
                  <a:gd name="connsiteX117" fmla="*/ 1179559 w 1953031"/>
                  <a:gd name="connsiteY117" fmla="*/ 1277483 h 1322929"/>
                  <a:gd name="connsiteX118" fmla="*/ 1190090 w 1953031"/>
                  <a:gd name="connsiteY118" fmla="*/ 1310073 h 1322929"/>
                  <a:gd name="connsiteX119" fmla="*/ 1189617 w 1953031"/>
                  <a:gd name="connsiteY119" fmla="*/ 1322236 h 1322929"/>
                  <a:gd name="connsiteX120" fmla="*/ 1148752 w 1953031"/>
                  <a:gd name="connsiteY120" fmla="*/ 1322929 h 1322929"/>
                  <a:gd name="connsiteX121" fmla="*/ 1107164 w 1953031"/>
                  <a:gd name="connsiteY121" fmla="*/ 1322438 h 1322929"/>
                  <a:gd name="connsiteX122" fmla="*/ 1089751 w 1953031"/>
                  <a:gd name="connsiteY122" fmla="*/ 1244928 h 1322929"/>
                  <a:gd name="connsiteX123" fmla="*/ 1083658 w 1953031"/>
                  <a:gd name="connsiteY123" fmla="*/ 1109426 h 1322929"/>
                  <a:gd name="connsiteX124" fmla="*/ 1081071 w 1953031"/>
                  <a:gd name="connsiteY124" fmla="*/ 885205 h 1322929"/>
                  <a:gd name="connsiteX125" fmla="*/ 1081294 w 1953031"/>
                  <a:gd name="connsiteY125" fmla="*/ 872784 h 1322929"/>
                  <a:gd name="connsiteX126" fmla="*/ 1044565 w 1953031"/>
                  <a:gd name="connsiteY126" fmla="*/ 883356 h 1322929"/>
                  <a:gd name="connsiteX127" fmla="*/ 946405 w 1953031"/>
                  <a:gd name="connsiteY127" fmla="*/ 906677 h 1322929"/>
                  <a:gd name="connsiteX128" fmla="*/ 820984 w 1953031"/>
                  <a:gd name="connsiteY128" fmla="*/ 915856 h 1322929"/>
                  <a:gd name="connsiteX129" fmla="*/ 748537 w 1953031"/>
                  <a:gd name="connsiteY129" fmla="*/ 913593 h 1322929"/>
                  <a:gd name="connsiteX130" fmla="*/ 740106 w 1953031"/>
                  <a:gd name="connsiteY130" fmla="*/ 913794 h 1322929"/>
                  <a:gd name="connsiteX131" fmla="*/ 735838 w 1953031"/>
                  <a:gd name="connsiteY131" fmla="*/ 923234 h 1322929"/>
                  <a:gd name="connsiteX132" fmla="*/ 729496 w 1953031"/>
                  <a:gd name="connsiteY132" fmla="*/ 936224 h 1322929"/>
                  <a:gd name="connsiteX133" fmla="*/ 707014 w 1953031"/>
                  <a:gd name="connsiteY133" fmla="*/ 928760 h 1322929"/>
                  <a:gd name="connsiteX134" fmla="*/ 665846 w 1953031"/>
                  <a:gd name="connsiteY134" fmla="*/ 912322 h 1322929"/>
                  <a:gd name="connsiteX135" fmla="*/ 618244 w 1953031"/>
                  <a:gd name="connsiteY135" fmla="*/ 893135 h 1322929"/>
                  <a:gd name="connsiteX136" fmla="*/ 516447 w 1953031"/>
                  <a:gd name="connsiteY136" fmla="*/ 865947 h 1322929"/>
                  <a:gd name="connsiteX137" fmla="*/ 501805 w 1953031"/>
                  <a:gd name="connsiteY137" fmla="*/ 870603 h 1322929"/>
                  <a:gd name="connsiteX138" fmla="*/ 496736 w 1953031"/>
                  <a:gd name="connsiteY138" fmla="*/ 886203 h 1322929"/>
                  <a:gd name="connsiteX139" fmla="*/ 500794 w 1953031"/>
                  <a:gd name="connsiteY139" fmla="*/ 920842 h 1322929"/>
                  <a:gd name="connsiteX140" fmla="*/ 505232 w 1953031"/>
                  <a:gd name="connsiteY140" fmla="*/ 960997 h 1322929"/>
                  <a:gd name="connsiteX141" fmla="*/ 503197 w 1953031"/>
                  <a:gd name="connsiteY141" fmla="*/ 976351 h 1322929"/>
                  <a:gd name="connsiteX142" fmla="*/ 464327 w 1953031"/>
                  <a:gd name="connsiteY142" fmla="*/ 1000197 h 1322929"/>
                  <a:gd name="connsiteX143" fmla="*/ 457328 w 1953031"/>
                  <a:gd name="connsiteY143" fmla="*/ 999488 h 1322929"/>
                  <a:gd name="connsiteX144" fmla="*/ 434730 w 1953031"/>
                  <a:gd name="connsiteY144" fmla="*/ 939956 h 1322929"/>
                  <a:gd name="connsiteX145" fmla="*/ 434102 w 1953031"/>
                  <a:gd name="connsiteY145" fmla="*/ 932138 h 1322929"/>
                  <a:gd name="connsiteX146" fmla="*/ 429957 w 1953031"/>
                  <a:gd name="connsiteY146" fmla="*/ 936572 h 1322929"/>
                  <a:gd name="connsiteX147" fmla="*/ 412217 w 1953031"/>
                  <a:gd name="connsiteY147" fmla="*/ 955335 h 1322929"/>
                  <a:gd name="connsiteX148" fmla="*/ 394666 w 1953031"/>
                  <a:gd name="connsiteY148" fmla="*/ 973923 h 1322929"/>
                  <a:gd name="connsiteX149" fmla="*/ 363724 w 1953031"/>
                  <a:gd name="connsiteY149" fmla="*/ 1023704 h 1322929"/>
                  <a:gd name="connsiteX150" fmla="*/ 356090 w 1953031"/>
                  <a:gd name="connsiteY150" fmla="*/ 1070686 h 1322929"/>
                  <a:gd name="connsiteX151" fmla="*/ 356098 w 1953031"/>
                  <a:gd name="connsiteY151" fmla="*/ 1159458 h 1322929"/>
                  <a:gd name="connsiteX152" fmla="*/ 362731 w 1953031"/>
                  <a:gd name="connsiteY152" fmla="*/ 1219044 h 1322929"/>
                  <a:gd name="connsiteX153" fmla="*/ 370492 w 1953031"/>
                  <a:gd name="connsiteY153" fmla="*/ 1260425 h 1322929"/>
                  <a:gd name="connsiteX154" fmla="*/ 380666 w 1953031"/>
                  <a:gd name="connsiteY154" fmla="*/ 1277936 h 1322929"/>
                  <a:gd name="connsiteX155" fmla="*/ 391399 w 1953031"/>
                  <a:gd name="connsiteY155" fmla="*/ 1304515 h 1322929"/>
                  <a:gd name="connsiteX156" fmla="*/ 391283 w 1953031"/>
                  <a:gd name="connsiteY156" fmla="*/ 1320324 h 1322929"/>
                  <a:gd name="connsiteX157" fmla="*/ 390843 w 1953031"/>
                  <a:gd name="connsiteY157" fmla="*/ 1322756 h 1322929"/>
                  <a:gd name="connsiteX158" fmla="*/ 348151 w 1953031"/>
                  <a:gd name="connsiteY158" fmla="*/ 1322844 h 1322929"/>
                  <a:gd name="connsiteX159" fmla="*/ 304144 w 1953031"/>
                  <a:gd name="connsiteY159" fmla="*/ 1322579 h 1322929"/>
                  <a:gd name="connsiteX160" fmla="*/ 294630 w 1953031"/>
                  <a:gd name="connsiteY160" fmla="*/ 1312868 h 1322929"/>
                  <a:gd name="connsiteX161" fmla="*/ 271483 w 1953031"/>
                  <a:gd name="connsiteY161" fmla="*/ 1195591 h 1322929"/>
                  <a:gd name="connsiteX162" fmla="*/ 255031 w 1953031"/>
                  <a:gd name="connsiteY162" fmla="*/ 1074334 h 1322929"/>
                  <a:gd name="connsiteX163" fmla="*/ 246468 w 1953031"/>
                  <a:gd name="connsiteY163" fmla="*/ 962992 h 1322929"/>
                  <a:gd name="connsiteX164" fmla="*/ 246726 w 1953031"/>
                  <a:gd name="connsiteY164" fmla="*/ 960686 h 1322929"/>
                  <a:gd name="connsiteX165" fmla="*/ 239185 w 1953031"/>
                  <a:gd name="connsiteY165" fmla="*/ 966883 h 1322929"/>
                  <a:gd name="connsiteX166" fmla="*/ 216775 w 1953031"/>
                  <a:gd name="connsiteY166" fmla="*/ 984995 h 1322929"/>
                  <a:gd name="connsiteX167" fmla="*/ 195755 w 1953031"/>
                  <a:gd name="connsiteY167" fmla="*/ 1001910 h 1322929"/>
                  <a:gd name="connsiteX168" fmla="*/ 162761 w 1953031"/>
                  <a:gd name="connsiteY168" fmla="*/ 1047366 h 1322929"/>
                  <a:gd name="connsiteX169" fmla="*/ 149720 w 1953031"/>
                  <a:gd name="connsiteY169" fmla="*/ 1138437 h 1322929"/>
                  <a:gd name="connsiteX170" fmla="*/ 148122 w 1953031"/>
                  <a:gd name="connsiteY170" fmla="*/ 1214750 h 1322929"/>
                  <a:gd name="connsiteX171" fmla="*/ 151846 w 1953031"/>
                  <a:gd name="connsiteY171" fmla="*/ 1260042 h 1322929"/>
                  <a:gd name="connsiteX172" fmla="*/ 157602 w 1953031"/>
                  <a:gd name="connsiteY172" fmla="*/ 1271682 h 1322929"/>
                  <a:gd name="connsiteX173" fmla="*/ 169528 w 1953031"/>
                  <a:gd name="connsiteY173" fmla="*/ 1296524 h 1322929"/>
                  <a:gd name="connsiteX174" fmla="*/ 172714 w 1953031"/>
                  <a:gd name="connsiteY174" fmla="*/ 1316588 h 1322929"/>
                  <a:gd name="connsiteX175" fmla="*/ 172927 w 1953031"/>
                  <a:gd name="connsiteY175" fmla="*/ 1322929 h 1322929"/>
                  <a:gd name="connsiteX176" fmla="*/ 130748 w 1953031"/>
                  <a:gd name="connsiteY176" fmla="*/ 1322916 h 1322929"/>
                  <a:gd name="connsiteX177" fmla="*/ 87445 w 1953031"/>
                  <a:gd name="connsiteY177" fmla="*/ 1322413 h 1322929"/>
                  <a:gd name="connsiteX178" fmla="*/ 433058 w 1953031"/>
                  <a:gd name="connsiteY178" fmla="*/ 858089 h 1322929"/>
                  <a:gd name="connsiteX179" fmla="*/ 431485 w 1953031"/>
                  <a:gd name="connsiteY179" fmla="*/ 856034 h 1322929"/>
                  <a:gd name="connsiteX180" fmla="*/ 432913 w 1953031"/>
                  <a:gd name="connsiteY180" fmla="*/ 858746 h 1322929"/>
                  <a:gd name="connsiteX181" fmla="*/ 433058 w 1953031"/>
                  <a:gd name="connsiteY181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843247 w 1953031"/>
                  <a:gd name="connsiteY44" fmla="*/ 232193 h 1322929"/>
                  <a:gd name="connsiteX45" fmla="*/ 947272 w 1953031"/>
                  <a:gd name="connsiteY45" fmla="*/ 214767 h 1322929"/>
                  <a:gd name="connsiteX46" fmla="*/ 1074965 w 1953031"/>
                  <a:gd name="connsiteY46" fmla="*/ 170684 h 1322929"/>
                  <a:gd name="connsiteX47" fmla="*/ 1155567 w 1953031"/>
                  <a:gd name="connsiteY47" fmla="*/ 159010 h 1322929"/>
                  <a:gd name="connsiteX48" fmla="*/ 1234252 w 1953031"/>
                  <a:gd name="connsiteY48" fmla="*/ 151880 h 1322929"/>
                  <a:gd name="connsiteX49" fmla="*/ 1312964 w 1953031"/>
                  <a:gd name="connsiteY49" fmla="*/ 128676 h 1322929"/>
                  <a:gd name="connsiteX50" fmla="*/ 1376022 w 1953031"/>
                  <a:gd name="connsiteY50" fmla="*/ 109687 h 1322929"/>
                  <a:gd name="connsiteX51" fmla="*/ 1448640 w 1953031"/>
                  <a:gd name="connsiteY51" fmla="*/ 103056 h 1322929"/>
                  <a:gd name="connsiteX52" fmla="*/ 1483374 w 1953031"/>
                  <a:gd name="connsiteY52" fmla="*/ 100994 h 1322929"/>
                  <a:gd name="connsiteX53" fmla="*/ 1552171 w 1953031"/>
                  <a:gd name="connsiteY53" fmla="*/ 83778 h 1322929"/>
                  <a:gd name="connsiteX54" fmla="*/ 1627914 w 1953031"/>
                  <a:gd name="connsiteY54" fmla="*/ 63976 h 1322929"/>
                  <a:gd name="connsiteX55" fmla="*/ 1633600 w 1953031"/>
                  <a:gd name="connsiteY55" fmla="*/ 62873 h 1322929"/>
                  <a:gd name="connsiteX56" fmla="*/ 1633994 w 1953031"/>
                  <a:gd name="connsiteY56" fmla="*/ 53943 h 1322929"/>
                  <a:gd name="connsiteX57" fmla="*/ 1637947 w 1953031"/>
                  <a:gd name="connsiteY57" fmla="*/ 10924 h 1322929"/>
                  <a:gd name="connsiteX58" fmla="*/ 1645852 w 1953031"/>
                  <a:gd name="connsiteY58" fmla="*/ 642 h 1322929"/>
                  <a:gd name="connsiteX59" fmla="*/ 1665510 w 1953031"/>
                  <a:gd name="connsiteY59" fmla="*/ 4542 h 1322929"/>
                  <a:gd name="connsiteX60" fmla="*/ 1692339 w 1953031"/>
                  <a:gd name="connsiteY60" fmla="*/ 32880 h 1322929"/>
                  <a:gd name="connsiteX61" fmla="*/ 1703487 w 1953031"/>
                  <a:gd name="connsiteY61" fmla="*/ 51553 h 1322929"/>
                  <a:gd name="connsiteX62" fmla="*/ 1705168 w 1953031"/>
                  <a:gd name="connsiteY62" fmla="*/ 54757 h 1322929"/>
                  <a:gd name="connsiteX63" fmla="*/ 1708490 w 1953031"/>
                  <a:gd name="connsiteY63" fmla="*/ 54757 h 1322929"/>
                  <a:gd name="connsiteX64" fmla="*/ 1726074 w 1953031"/>
                  <a:gd name="connsiteY64" fmla="*/ 55821 h 1322929"/>
                  <a:gd name="connsiteX65" fmla="*/ 1763775 w 1953031"/>
                  <a:gd name="connsiteY65" fmla="*/ 66287 h 1322929"/>
                  <a:gd name="connsiteX66" fmla="*/ 1780177 w 1953031"/>
                  <a:gd name="connsiteY66" fmla="*/ 76057 h 1322929"/>
                  <a:gd name="connsiteX67" fmla="*/ 1797287 w 1953031"/>
                  <a:gd name="connsiteY67" fmla="*/ 92340 h 1322929"/>
                  <a:gd name="connsiteX68" fmla="*/ 1808554 w 1953031"/>
                  <a:gd name="connsiteY68" fmla="*/ 105144 h 1322929"/>
                  <a:gd name="connsiteX69" fmla="*/ 1816302 w 1953031"/>
                  <a:gd name="connsiteY69" fmla="*/ 113128 h 1322929"/>
                  <a:gd name="connsiteX70" fmla="*/ 1820491 w 1953031"/>
                  <a:gd name="connsiteY70" fmla="*/ 120258 h 1322929"/>
                  <a:gd name="connsiteX71" fmla="*/ 1835947 w 1953031"/>
                  <a:gd name="connsiteY71" fmla="*/ 144526 h 1322929"/>
                  <a:gd name="connsiteX72" fmla="*/ 1847989 w 1953031"/>
                  <a:gd name="connsiteY72" fmla="*/ 162083 h 1322929"/>
                  <a:gd name="connsiteX73" fmla="*/ 1872282 w 1953031"/>
                  <a:gd name="connsiteY73" fmla="*/ 206862 h 1322929"/>
                  <a:gd name="connsiteX74" fmla="*/ 1901212 w 1953031"/>
                  <a:gd name="connsiteY74" fmla="*/ 268331 h 1322929"/>
                  <a:gd name="connsiteX75" fmla="*/ 1928013 w 1953031"/>
                  <a:gd name="connsiteY75" fmla="*/ 325599 h 1322929"/>
                  <a:gd name="connsiteX76" fmla="*/ 1947475 w 1953031"/>
                  <a:gd name="connsiteY76" fmla="*/ 358428 h 1322929"/>
                  <a:gd name="connsiteX77" fmla="*/ 1952990 w 1953031"/>
                  <a:gd name="connsiteY77" fmla="*/ 375188 h 1322929"/>
                  <a:gd name="connsiteX78" fmla="*/ 1944270 w 1953031"/>
                  <a:gd name="connsiteY78" fmla="*/ 398724 h 1322929"/>
                  <a:gd name="connsiteX79" fmla="*/ 1904481 w 1953031"/>
                  <a:gd name="connsiteY79" fmla="*/ 429980 h 1322929"/>
                  <a:gd name="connsiteX80" fmla="*/ 1871823 w 1953031"/>
                  <a:gd name="connsiteY80" fmla="*/ 436577 h 1322929"/>
                  <a:gd name="connsiteX81" fmla="*/ 1816223 w 1953031"/>
                  <a:gd name="connsiteY81" fmla="*/ 439134 h 1322929"/>
                  <a:gd name="connsiteX82" fmla="*/ 1698445 w 1953031"/>
                  <a:gd name="connsiteY82" fmla="*/ 433393 h 1322929"/>
                  <a:gd name="connsiteX83" fmla="*/ 1665261 w 1953031"/>
                  <a:gd name="connsiteY83" fmla="*/ 431589 h 1322929"/>
                  <a:gd name="connsiteX84" fmla="*/ 1643200 w 1953031"/>
                  <a:gd name="connsiteY84" fmla="*/ 433164 h 1322929"/>
                  <a:gd name="connsiteX85" fmla="*/ 1613877 w 1953031"/>
                  <a:gd name="connsiteY85" fmla="*/ 443519 h 1322929"/>
                  <a:gd name="connsiteX86" fmla="*/ 1586668 w 1953031"/>
                  <a:gd name="connsiteY86" fmla="*/ 466568 h 1322929"/>
                  <a:gd name="connsiteX87" fmla="*/ 1568848 w 1953031"/>
                  <a:gd name="connsiteY87" fmla="*/ 480889 h 1322929"/>
                  <a:gd name="connsiteX88" fmla="*/ 1563779 w 1953031"/>
                  <a:gd name="connsiteY88" fmla="*/ 485518 h 1322929"/>
                  <a:gd name="connsiteX89" fmla="*/ 1508994 w 1953031"/>
                  <a:gd name="connsiteY89" fmla="*/ 589130 h 1322929"/>
                  <a:gd name="connsiteX90" fmla="*/ 1486250 w 1953031"/>
                  <a:gd name="connsiteY90" fmla="*/ 645068 h 1322929"/>
                  <a:gd name="connsiteX91" fmla="*/ 1464819 w 1953031"/>
                  <a:gd name="connsiteY91" fmla="*/ 705697 h 1322929"/>
                  <a:gd name="connsiteX92" fmla="*/ 1449494 w 1953031"/>
                  <a:gd name="connsiteY92" fmla="*/ 751038 h 1322929"/>
                  <a:gd name="connsiteX93" fmla="*/ 1407394 w 1953031"/>
                  <a:gd name="connsiteY93" fmla="*/ 818176 h 1322929"/>
                  <a:gd name="connsiteX94" fmla="*/ 1393724 w 1953031"/>
                  <a:gd name="connsiteY94" fmla="*/ 824975 h 1322929"/>
                  <a:gd name="connsiteX95" fmla="*/ 1380841 w 1953031"/>
                  <a:gd name="connsiteY95" fmla="*/ 831482 h 1322929"/>
                  <a:gd name="connsiteX96" fmla="*/ 1349260 w 1953031"/>
                  <a:gd name="connsiteY96" fmla="*/ 861137 h 1322929"/>
                  <a:gd name="connsiteX97" fmla="*/ 1331348 w 1953031"/>
                  <a:gd name="connsiteY97" fmla="*/ 877607 h 1322929"/>
                  <a:gd name="connsiteX98" fmla="*/ 1317442 w 1953031"/>
                  <a:gd name="connsiteY98" fmla="*/ 883414 h 1322929"/>
                  <a:gd name="connsiteX99" fmla="*/ 1316352 w 1953031"/>
                  <a:gd name="connsiteY99" fmla="*/ 883414 h 1322929"/>
                  <a:gd name="connsiteX100" fmla="*/ 1315275 w 1953031"/>
                  <a:gd name="connsiteY100" fmla="*/ 887323 h 1322929"/>
                  <a:gd name="connsiteX101" fmla="*/ 1293502 w 1953031"/>
                  <a:gd name="connsiteY101" fmla="*/ 1074334 h 1322929"/>
                  <a:gd name="connsiteX102" fmla="*/ 1292124 w 1953031"/>
                  <a:gd name="connsiteY102" fmla="*/ 1151119 h 1322929"/>
                  <a:gd name="connsiteX103" fmla="*/ 1292741 w 1953031"/>
                  <a:gd name="connsiteY103" fmla="*/ 1203756 h 1322929"/>
                  <a:gd name="connsiteX104" fmla="*/ 1297481 w 1953031"/>
                  <a:gd name="connsiteY104" fmla="*/ 1263556 h 1322929"/>
                  <a:gd name="connsiteX105" fmla="*/ 1304087 w 1953031"/>
                  <a:gd name="connsiteY105" fmla="*/ 1278631 h 1322929"/>
                  <a:gd name="connsiteX106" fmla="*/ 1314001 w 1953031"/>
                  <a:gd name="connsiteY106" fmla="*/ 1305904 h 1322929"/>
                  <a:gd name="connsiteX107" fmla="*/ 1314723 w 1953031"/>
                  <a:gd name="connsiteY107" fmla="*/ 1321312 h 1322929"/>
                  <a:gd name="connsiteX108" fmla="*/ 1314474 w 1953031"/>
                  <a:gd name="connsiteY108" fmla="*/ 1322929 h 1322929"/>
                  <a:gd name="connsiteX109" fmla="*/ 1274527 w 1953031"/>
                  <a:gd name="connsiteY109" fmla="*/ 1322929 h 1322929"/>
                  <a:gd name="connsiteX110" fmla="*/ 1233595 w 1953031"/>
                  <a:gd name="connsiteY110" fmla="*/ 1322420 h 1322929"/>
                  <a:gd name="connsiteX111" fmla="*/ 1214844 w 1953031"/>
                  <a:gd name="connsiteY111" fmla="*/ 1258652 h 1322929"/>
                  <a:gd name="connsiteX112" fmla="*/ 1198836 w 1953031"/>
                  <a:gd name="connsiteY112" fmla="*/ 1080414 h 1322929"/>
                  <a:gd name="connsiteX113" fmla="*/ 1191495 w 1953031"/>
                  <a:gd name="connsiteY113" fmla="*/ 961630 h 1322929"/>
                  <a:gd name="connsiteX114" fmla="*/ 1189972 w 1953031"/>
                  <a:gd name="connsiteY114" fmla="*/ 969617 h 1322929"/>
                  <a:gd name="connsiteX115" fmla="*/ 1172402 w 1953031"/>
                  <a:gd name="connsiteY115" fmla="*/ 1161542 h 1322929"/>
                  <a:gd name="connsiteX116" fmla="*/ 1173663 w 1953031"/>
                  <a:gd name="connsiteY116" fmla="*/ 1263289 h 1322929"/>
                  <a:gd name="connsiteX117" fmla="*/ 1179559 w 1953031"/>
                  <a:gd name="connsiteY117" fmla="*/ 1277483 h 1322929"/>
                  <a:gd name="connsiteX118" fmla="*/ 1190090 w 1953031"/>
                  <a:gd name="connsiteY118" fmla="*/ 1310073 h 1322929"/>
                  <a:gd name="connsiteX119" fmla="*/ 1189617 w 1953031"/>
                  <a:gd name="connsiteY119" fmla="*/ 1322236 h 1322929"/>
                  <a:gd name="connsiteX120" fmla="*/ 1148752 w 1953031"/>
                  <a:gd name="connsiteY120" fmla="*/ 1322929 h 1322929"/>
                  <a:gd name="connsiteX121" fmla="*/ 1107164 w 1953031"/>
                  <a:gd name="connsiteY121" fmla="*/ 1322438 h 1322929"/>
                  <a:gd name="connsiteX122" fmla="*/ 1089751 w 1953031"/>
                  <a:gd name="connsiteY122" fmla="*/ 1244928 h 1322929"/>
                  <a:gd name="connsiteX123" fmla="*/ 1083658 w 1953031"/>
                  <a:gd name="connsiteY123" fmla="*/ 1109426 h 1322929"/>
                  <a:gd name="connsiteX124" fmla="*/ 1081071 w 1953031"/>
                  <a:gd name="connsiteY124" fmla="*/ 885205 h 1322929"/>
                  <a:gd name="connsiteX125" fmla="*/ 1081294 w 1953031"/>
                  <a:gd name="connsiteY125" fmla="*/ 872784 h 1322929"/>
                  <a:gd name="connsiteX126" fmla="*/ 1044565 w 1953031"/>
                  <a:gd name="connsiteY126" fmla="*/ 883356 h 1322929"/>
                  <a:gd name="connsiteX127" fmla="*/ 946405 w 1953031"/>
                  <a:gd name="connsiteY127" fmla="*/ 906677 h 1322929"/>
                  <a:gd name="connsiteX128" fmla="*/ 820984 w 1953031"/>
                  <a:gd name="connsiteY128" fmla="*/ 915856 h 1322929"/>
                  <a:gd name="connsiteX129" fmla="*/ 748537 w 1953031"/>
                  <a:gd name="connsiteY129" fmla="*/ 913593 h 1322929"/>
                  <a:gd name="connsiteX130" fmla="*/ 740106 w 1953031"/>
                  <a:gd name="connsiteY130" fmla="*/ 913794 h 1322929"/>
                  <a:gd name="connsiteX131" fmla="*/ 735838 w 1953031"/>
                  <a:gd name="connsiteY131" fmla="*/ 923234 h 1322929"/>
                  <a:gd name="connsiteX132" fmla="*/ 729496 w 1953031"/>
                  <a:gd name="connsiteY132" fmla="*/ 936224 h 1322929"/>
                  <a:gd name="connsiteX133" fmla="*/ 707014 w 1953031"/>
                  <a:gd name="connsiteY133" fmla="*/ 928760 h 1322929"/>
                  <a:gd name="connsiteX134" fmla="*/ 665846 w 1953031"/>
                  <a:gd name="connsiteY134" fmla="*/ 912322 h 1322929"/>
                  <a:gd name="connsiteX135" fmla="*/ 618244 w 1953031"/>
                  <a:gd name="connsiteY135" fmla="*/ 893135 h 1322929"/>
                  <a:gd name="connsiteX136" fmla="*/ 516447 w 1953031"/>
                  <a:gd name="connsiteY136" fmla="*/ 865947 h 1322929"/>
                  <a:gd name="connsiteX137" fmla="*/ 501805 w 1953031"/>
                  <a:gd name="connsiteY137" fmla="*/ 870603 h 1322929"/>
                  <a:gd name="connsiteX138" fmla="*/ 496736 w 1953031"/>
                  <a:gd name="connsiteY138" fmla="*/ 886203 h 1322929"/>
                  <a:gd name="connsiteX139" fmla="*/ 500794 w 1953031"/>
                  <a:gd name="connsiteY139" fmla="*/ 920842 h 1322929"/>
                  <a:gd name="connsiteX140" fmla="*/ 505232 w 1953031"/>
                  <a:gd name="connsiteY140" fmla="*/ 960997 h 1322929"/>
                  <a:gd name="connsiteX141" fmla="*/ 503197 w 1953031"/>
                  <a:gd name="connsiteY141" fmla="*/ 976351 h 1322929"/>
                  <a:gd name="connsiteX142" fmla="*/ 464327 w 1953031"/>
                  <a:gd name="connsiteY142" fmla="*/ 1000197 h 1322929"/>
                  <a:gd name="connsiteX143" fmla="*/ 457328 w 1953031"/>
                  <a:gd name="connsiteY143" fmla="*/ 999488 h 1322929"/>
                  <a:gd name="connsiteX144" fmla="*/ 434730 w 1953031"/>
                  <a:gd name="connsiteY144" fmla="*/ 939956 h 1322929"/>
                  <a:gd name="connsiteX145" fmla="*/ 434102 w 1953031"/>
                  <a:gd name="connsiteY145" fmla="*/ 932138 h 1322929"/>
                  <a:gd name="connsiteX146" fmla="*/ 429957 w 1953031"/>
                  <a:gd name="connsiteY146" fmla="*/ 936572 h 1322929"/>
                  <a:gd name="connsiteX147" fmla="*/ 412217 w 1953031"/>
                  <a:gd name="connsiteY147" fmla="*/ 955335 h 1322929"/>
                  <a:gd name="connsiteX148" fmla="*/ 394666 w 1953031"/>
                  <a:gd name="connsiteY148" fmla="*/ 973923 h 1322929"/>
                  <a:gd name="connsiteX149" fmla="*/ 363724 w 1953031"/>
                  <a:gd name="connsiteY149" fmla="*/ 1023704 h 1322929"/>
                  <a:gd name="connsiteX150" fmla="*/ 356090 w 1953031"/>
                  <a:gd name="connsiteY150" fmla="*/ 1070686 h 1322929"/>
                  <a:gd name="connsiteX151" fmla="*/ 356098 w 1953031"/>
                  <a:gd name="connsiteY151" fmla="*/ 1159458 h 1322929"/>
                  <a:gd name="connsiteX152" fmla="*/ 362731 w 1953031"/>
                  <a:gd name="connsiteY152" fmla="*/ 1219044 h 1322929"/>
                  <a:gd name="connsiteX153" fmla="*/ 370492 w 1953031"/>
                  <a:gd name="connsiteY153" fmla="*/ 1260425 h 1322929"/>
                  <a:gd name="connsiteX154" fmla="*/ 380666 w 1953031"/>
                  <a:gd name="connsiteY154" fmla="*/ 1277936 h 1322929"/>
                  <a:gd name="connsiteX155" fmla="*/ 391399 w 1953031"/>
                  <a:gd name="connsiteY155" fmla="*/ 1304515 h 1322929"/>
                  <a:gd name="connsiteX156" fmla="*/ 391283 w 1953031"/>
                  <a:gd name="connsiteY156" fmla="*/ 1320324 h 1322929"/>
                  <a:gd name="connsiteX157" fmla="*/ 390843 w 1953031"/>
                  <a:gd name="connsiteY157" fmla="*/ 1322756 h 1322929"/>
                  <a:gd name="connsiteX158" fmla="*/ 348151 w 1953031"/>
                  <a:gd name="connsiteY158" fmla="*/ 1322844 h 1322929"/>
                  <a:gd name="connsiteX159" fmla="*/ 304144 w 1953031"/>
                  <a:gd name="connsiteY159" fmla="*/ 1322579 h 1322929"/>
                  <a:gd name="connsiteX160" fmla="*/ 294630 w 1953031"/>
                  <a:gd name="connsiteY160" fmla="*/ 1312868 h 1322929"/>
                  <a:gd name="connsiteX161" fmla="*/ 271483 w 1953031"/>
                  <a:gd name="connsiteY161" fmla="*/ 1195591 h 1322929"/>
                  <a:gd name="connsiteX162" fmla="*/ 255031 w 1953031"/>
                  <a:gd name="connsiteY162" fmla="*/ 1074334 h 1322929"/>
                  <a:gd name="connsiteX163" fmla="*/ 246468 w 1953031"/>
                  <a:gd name="connsiteY163" fmla="*/ 962992 h 1322929"/>
                  <a:gd name="connsiteX164" fmla="*/ 246726 w 1953031"/>
                  <a:gd name="connsiteY164" fmla="*/ 960686 h 1322929"/>
                  <a:gd name="connsiteX165" fmla="*/ 239185 w 1953031"/>
                  <a:gd name="connsiteY165" fmla="*/ 966883 h 1322929"/>
                  <a:gd name="connsiteX166" fmla="*/ 216775 w 1953031"/>
                  <a:gd name="connsiteY166" fmla="*/ 984995 h 1322929"/>
                  <a:gd name="connsiteX167" fmla="*/ 195755 w 1953031"/>
                  <a:gd name="connsiteY167" fmla="*/ 1001910 h 1322929"/>
                  <a:gd name="connsiteX168" fmla="*/ 162761 w 1953031"/>
                  <a:gd name="connsiteY168" fmla="*/ 1047366 h 1322929"/>
                  <a:gd name="connsiteX169" fmla="*/ 149720 w 1953031"/>
                  <a:gd name="connsiteY169" fmla="*/ 1138437 h 1322929"/>
                  <a:gd name="connsiteX170" fmla="*/ 148122 w 1953031"/>
                  <a:gd name="connsiteY170" fmla="*/ 1214750 h 1322929"/>
                  <a:gd name="connsiteX171" fmla="*/ 151846 w 1953031"/>
                  <a:gd name="connsiteY171" fmla="*/ 1260042 h 1322929"/>
                  <a:gd name="connsiteX172" fmla="*/ 157602 w 1953031"/>
                  <a:gd name="connsiteY172" fmla="*/ 1271682 h 1322929"/>
                  <a:gd name="connsiteX173" fmla="*/ 169528 w 1953031"/>
                  <a:gd name="connsiteY173" fmla="*/ 1296524 h 1322929"/>
                  <a:gd name="connsiteX174" fmla="*/ 172714 w 1953031"/>
                  <a:gd name="connsiteY174" fmla="*/ 1316588 h 1322929"/>
                  <a:gd name="connsiteX175" fmla="*/ 172927 w 1953031"/>
                  <a:gd name="connsiteY175" fmla="*/ 1322929 h 1322929"/>
                  <a:gd name="connsiteX176" fmla="*/ 130748 w 1953031"/>
                  <a:gd name="connsiteY176" fmla="*/ 1322916 h 1322929"/>
                  <a:gd name="connsiteX177" fmla="*/ 87445 w 1953031"/>
                  <a:gd name="connsiteY177" fmla="*/ 1322413 h 1322929"/>
                  <a:gd name="connsiteX178" fmla="*/ 433058 w 1953031"/>
                  <a:gd name="connsiteY178" fmla="*/ 858089 h 1322929"/>
                  <a:gd name="connsiteX179" fmla="*/ 431485 w 1953031"/>
                  <a:gd name="connsiteY179" fmla="*/ 856034 h 1322929"/>
                  <a:gd name="connsiteX180" fmla="*/ 432913 w 1953031"/>
                  <a:gd name="connsiteY180" fmla="*/ 858746 h 1322929"/>
                  <a:gd name="connsiteX181" fmla="*/ 433058 w 1953031"/>
                  <a:gd name="connsiteY181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074965 w 1953031"/>
                  <a:gd name="connsiteY45" fmla="*/ 170684 h 1322929"/>
                  <a:gd name="connsiteX46" fmla="*/ 1155567 w 1953031"/>
                  <a:gd name="connsiteY46" fmla="*/ 159010 h 1322929"/>
                  <a:gd name="connsiteX47" fmla="*/ 1234252 w 1953031"/>
                  <a:gd name="connsiteY47" fmla="*/ 151880 h 1322929"/>
                  <a:gd name="connsiteX48" fmla="*/ 1312964 w 1953031"/>
                  <a:gd name="connsiteY48" fmla="*/ 128676 h 1322929"/>
                  <a:gd name="connsiteX49" fmla="*/ 1376022 w 1953031"/>
                  <a:gd name="connsiteY49" fmla="*/ 109687 h 1322929"/>
                  <a:gd name="connsiteX50" fmla="*/ 1448640 w 1953031"/>
                  <a:gd name="connsiteY50" fmla="*/ 103056 h 1322929"/>
                  <a:gd name="connsiteX51" fmla="*/ 1483374 w 1953031"/>
                  <a:gd name="connsiteY51" fmla="*/ 100994 h 1322929"/>
                  <a:gd name="connsiteX52" fmla="*/ 1552171 w 1953031"/>
                  <a:gd name="connsiteY52" fmla="*/ 83778 h 1322929"/>
                  <a:gd name="connsiteX53" fmla="*/ 1627914 w 1953031"/>
                  <a:gd name="connsiteY53" fmla="*/ 63976 h 1322929"/>
                  <a:gd name="connsiteX54" fmla="*/ 1633600 w 1953031"/>
                  <a:gd name="connsiteY54" fmla="*/ 62873 h 1322929"/>
                  <a:gd name="connsiteX55" fmla="*/ 1633994 w 1953031"/>
                  <a:gd name="connsiteY55" fmla="*/ 53943 h 1322929"/>
                  <a:gd name="connsiteX56" fmla="*/ 1637947 w 1953031"/>
                  <a:gd name="connsiteY56" fmla="*/ 10924 h 1322929"/>
                  <a:gd name="connsiteX57" fmla="*/ 1645852 w 1953031"/>
                  <a:gd name="connsiteY57" fmla="*/ 642 h 1322929"/>
                  <a:gd name="connsiteX58" fmla="*/ 1665510 w 1953031"/>
                  <a:gd name="connsiteY58" fmla="*/ 4542 h 1322929"/>
                  <a:gd name="connsiteX59" fmla="*/ 1692339 w 1953031"/>
                  <a:gd name="connsiteY59" fmla="*/ 32880 h 1322929"/>
                  <a:gd name="connsiteX60" fmla="*/ 1703487 w 1953031"/>
                  <a:gd name="connsiteY60" fmla="*/ 51553 h 1322929"/>
                  <a:gd name="connsiteX61" fmla="*/ 1705168 w 1953031"/>
                  <a:gd name="connsiteY61" fmla="*/ 54757 h 1322929"/>
                  <a:gd name="connsiteX62" fmla="*/ 1708490 w 1953031"/>
                  <a:gd name="connsiteY62" fmla="*/ 54757 h 1322929"/>
                  <a:gd name="connsiteX63" fmla="*/ 1726074 w 1953031"/>
                  <a:gd name="connsiteY63" fmla="*/ 55821 h 1322929"/>
                  <a:gd name="connsiteX64" fmla="*/ 1763775 w 1953031"/>
                  <a:gd name="connsiteY64" fmla="*/ 66287 h 1322929"/>
                  <a:gd name="connsiteX65" fmla="*/ 1780177 w 1953031"/>
                  <a:gd name="connsiteY65" fmla="*/ 76057 h 1322929"/>
                  <a:gd name="connsiteX66" fmla="*/ 1797287 w 1953031"/>
                  <a:gd name="connsiteY66" fmla="*/ 92340 h 1322929"/>
                  <a:gd name="connsiteX67" fmla="*/ 1808554 w 1953031"/>
                  <a:gd name="connsiteY67" fmla="*/ 105144 h 1322929"/>
                  <a:gd name="connsiteX68" fmla="*/ 1816302 w 1953031"/>
                  <a:gd name="connsiteY68" fmla="*/ 113128 h 1322929"/>
                  <a:gd name="connsiteX69" fmla="*/ 1820491 w 1953031"/>
                  <a:gd name="connsiteY69" fmla="*/ 120258 h 1322929"/>
                  <a:gd name="connsiteX70" fmla="*/ 1835947 w 1953031"/>
                  <a:gd name="connsiteY70" fmla="*/ 144526 h 1322929"/>
                  <a:gd name="connsiteX71" fmla="*/ 1847989 w 1953031"/>
                  <a:gd name="connsiteY71" fmla="*/ 162083 h 1322929"/>
                  <a:gd name="connsiteX72" fmla="*/ 1872282 w 1953031"/>
                  <a:gd name="connsiteY72" fmla="*/ 206862 h 1322929"/>
                  <a:gd name="connsiteX73" fmla="*/ 1901212 w 1953031"/>
                  <a:gd name="connsiteY73" fmla="*/ 268331 h 1322929"/>
                  <a:gd name="connsiteX74" fmla="*/ 1928013 w 1953031"/>
                  <a:gd name="connsiteY74" fmla="*/ 325599 h 1322929"/>
                  <a:gd name="connsiteX75" fmla="*/ 1947475 w 1953031"/>
                  <a:gd name="connsiteY75" fmla="*/ 358428 h 1322929"/>
                  <a:gd name="connsiteX76" fmla="*/ 1952990 w 1953031"/>
                  <a:gd name="connsiteY76" fmla="*/ 375188 h 1322929"/>
                  <a:gd name="connsiteX77" fmla="*/ 1944270 w 1953031"/>
                  <a:gd name="connsiteY77" fmla="*/ 398724 h 1322929"/>
                  <a:gd name="connsiteX78" fmla="*/ 1904481 w 1953031"/>
                  <a:gd name="connsiteY78" fmla="*/ 429980 h 1322929"/>
                  <a:gd name="connsiteX79" fmla="*/ 1871823 w 1953031"/>
                  <a:gd name="connsiteY79" fmla="*/ 436577 h 1322929"/>
                  <a:gd name="connsiteX80" fmla="*/ 1816223 w 1953031"/>
                  <a:gd name="connsiteY80" fmla="*/ 439134 h 1322929"/>
                  <a:gd name="connsiteX81" fmla="*/ 1698445 w 1953031"/>
                  <a:gd name="connsiteY81" fmla="*/ 433393 h 1322929"/>
                  <a:gd name="connsiteX82" fmla="*/ 1665261 w 1953031"/>
                  <a:gd name="connsiteY82" fmla="*/ 431589 h 1322929"/>
                  <a:gd name="connsiteX83" fmla="*/ 1643200 w 1953031"/>
                  <a:gd name="connsiteY83" fmla="*/ 433164 h 1322929"/>
                  <a:gd name="connsiteX84" fmla="*/ 1613877 w 1953031"/>
                  <a:gd name="connsiteY84" fmla="*/ 443519 h 1322929"/>
                  <a:gd name="connsiteX85" fmla="*/ 1586668 w 1953031"/>
                  <a:gd name="connsiteY85" fmla="*/ 466568 h 1322929"/>
                  <a:gd name="connsiteX86" fmla="*/ 1568848 w 1953031"/>
                  <a:gd name="connsiteY86" fmla="*/ 480889 h 1322929"/>
                  <a:gd name="connsiteX87" fmla="*/ 1563779 w 1953031"/>
                  <a:gd name="connsiteY87" fmla="*/ 485518 h 1322929"/>
                  <a:gd name="connsiteX88" fmla="*/ 1508994 w 1953031"/>
                  <a:gd name="connsiteY88" fmla="*/ 589130 h 1322929"/>
                  <a:gd name="connsiteX89" fmla="*/ 1486250 w 1953031"/>
                  <a:gd name="connsiteY89" fmla="*/ 645068 h 1322929"/>
                  <a:gd name="connsiteX90" fmla="*/ 1464819 w 1953031"/>
                  <a:gd name="connsiteY90" fmla="*/ 705697 h 1322929"/>
                  <a:gd name="connsiteX91" fmla="*/ 1449494 w 1953031"/>
                  <a:gd name="connsiteY91" fmla="*/ 751038 h 1322929"/>
                  <a:gd name="connsiteX92" fmla="*/ 1407394 w 1953031"/>
                  <a:gd name="connsiteY92" fmla="*/ 818176 h 1322929"/>
                  <a:gd name="connsiteX93" fmla="*/ 1393724 w 1953031"/>
                  <a:gd name="connsiteY93" fmla="*/ 824975 h 1322929"/>
                  <a:gd name="connsiteX94" fmla="*/ 1380841 w 1953031"/>
                  <a:gd name="connsiteY94" fmla="*/ 831482 h 1322929"/>
                  <a:gd name="connsiteX95" fmla="*/ 1349260 w 1953031"/>
                  <a:gd name="connsiteY95" fmla="*/ 861137 h 1322929"/>
                  <a:gd name="connsiteX96" fmla="*/ 1331348 w 1953031"/>
                  <a:gd name="connsiteY96" fmla="*/ 877607 h 1322929"/>
                  <a:gd name="connsiteX97" fmla="*/ 1317442 w 1953031"/>
                  <a:gd name="connsiteY97" fmla="*/ 883414 h 1322929"/>
                  <a:gd name="connsiteX98" fmla="*/ 1316352 w 1953031"/>
                  <a:gd name="connsiteY98" fmla="*/ 883414 h 1322929"/>
                  <a:gd name="connsiteX99" fmla="*/ 1315275 w 1953031"/>
                  <a:gd name="connsiteY99" fmla="*/ 887323 h 1322929"/>
                  <a:gd name="connsiteX100" fmla="*/ 1293502 w 1953031"/>
                  <a:gd name="connsiteY100" fmla="*/ 1074334 h 1322929"/>
                  <a:gd name="connsiteX101" fmla="*/ 1292124 w 1953031"/>
                  <a:gd name="connsiteY101" fmla="*/ 1151119 h 1322929"/>
                  <a:gd name="connsiteX102" fmla="*/ 1292741 w 1953031"/>
                  <a:gd name="connsiteY102" fmla="*/ 1203756 h 1322929"/>
                  <a:gd name="connsiteX103" fmla="*/ 1297481 w 1953031"/>
                  <a:gd name="connsiteY103" fmla="*/ 1263556 h 1322929"/>
                  <a:gd name="connsiteX104" fmla="*/ 1304087 w 1953031"/>
                  <a:gd name="connsiteY104" fmla="*/ 1278631 h 1322929"/>
                  <a:gd name="connsiteX105" fmla="*/ 1314001 w 1953031"/>
                  <a:gd name="connsiteY105" fmla="*/ 1305904 h 1322929"/>
                  <a:gd name="connsiteX106" fmla="*/ 1314723 w 1953031"/>
                  <a:gd name="connsiteY106" fmla="*/ 1321312 h 1322929"/>
                  <a:gd name="connsiteX107" fmla="*/ 1314474 w 1953031"/>
                  <a:gd name="connsiteY107" fmla="*/ 1322929 h 1322929"/>
                  <a:gd name="connsiteX108" fmla="*/ 1274527 w 1953031"/>
                  <a:gd name="connsiteY108" fmla="*/ 1322929 h 1322929"/>
                  <a:gd name="connsiteX109" fmla="*/ 1233595 w 1953031"/>
                  <a:gd name="connsiteY109" fmla="*/ 1322420 h 1322929"/>
                  <a:gd name="connsiteX110" fmla="*/ 1214844 w 1953031"/>
                  <a:gd name="connsiteY110" fmla="*/ 1258652 h 1322929"/>
                  <a:gd name="connsiteX111" fmla="*/ 1198836 w 1953031"/>
                  <a:gd name="connsiteY111" fmla="*/ 1080414 h 1322929"/>
                  <a:gd name="connsiteX112" fmla="*/ 1191495 w 1953031"/>
                  <a:gd name="connsiteY112" fmla="*/ 961630 h 1322929"/>
                  <a:gd name="connsiteX113" fmla="*/ 1189972 w 1953031"/>
                  <a:gd name="connsiteY113" fmla="*/ 969617 h 1322929"/>
                  <a:gd name="connsiteX114" fmla="*/ 1172402 w 1953031"/>
                  <a:gd name="connsiteY114" fmla="*/ 1161542 h 1322929"/>
                  <a:gd name="connsiteX115" fmla="*/ 1173663 w 1953031"/>
                  <a:gd name="connsiteY115" fmla="*/ 1263289 h 1322929"/>
                  <a:gd name="connsiteX116" fmla="*/ 1179559 w 1953031"/>
                  <a:gd name="connsiteY116" fmla="*/ 1277483 h 1322929"/>
                  <a:gd name="connsiteX117" fmla="*/ 1190090 w 1953031"/>
                  <a:gd name="connsiteY117" fmla="*/ 1310073 h 1322929"/>
                  <a:gd name="connsiteX118" fmla="*/ 1189617 w 1953031"/>
                  <a:gd name="connsiteY118" fmla="*/ 1322236 h 1322929"/>
                  <a:gd name="connsiteX119" fmla="*/ 1148752 w 1953031"/>
                  <a:gd name="connsiteY119" fmla="*/ 1322929 h 1322929"/>
                  <a:gd name="connsiteX120" fmla="*/ 1107164 w 1953031"/>
                  <a:gd name="connsiteY120" fmla="*/ 1322438 h 1322929"/>
                  <a:gd name="connsiteX121" fmla="*/ 1089751 w 1953031"/>
                  <a:gd name="connsiteY121" fmla="*/ 1244928 h 1322929"/>
                  <a:gd name="connsiteX122" fmla="*/ 1083658 w 1953031"/>
                  <a:gd name="connsiteY122" fmla="*/ 1109426 h 1322929"/>
                  <a:gd name="connsiteX123" fmla="*/ 1081071 w 1953031"/>
                  <a:gd name="connsiteY123" fmla="*/ 885205 h 1322929"/>
                  <a:gd name="connsiteX124" fmla="*/ 1081294 w 1953031"/>
                  <a:gd name="connsiteY124" fmla="*/ 872784 h 1322929"/>
                  <a:gd name="connsiteX125" fmla="*/ 1044565 w 1953031"/>
                  <a:gd name="connsiteY125" fmla="*/ 883356 h 1322929"/>
                  <a:gd name="connsiteX126" fmla="*/ 946405 w 1953031"/>
                  <a:gd name="connsiteY126" fmla="*/ 906677 h 1322929"/>
                  <a:gd name="connsiteX127" fmla="*/ 820984 w 1953031"/>
                  <a:gd name="connsiteY127" fmla="*/ 915856 h 1322929"/>
                  <a:gd name="connsiteX128" fmla="*/ 748537 w 1953031"/>
                  <a:gd name="connsiteY128" fmla="*/ 913593 h 1322929"/>
                  <a:gd name="connsiteX129" fmla="*/ 740106 w 1953031"/>
                  <a:gd name="connsiteY129" fmla="*/ 913794 h 1322929"/>
                  <a:gd name="connsiteX130" fmla="*/ 735838 w 1953031"/>
                  <a:gd name="connsiteY130" fmla="*/ 923234 h 1322929"/>
                  <a:gd name="connsiteX131" fmla="*/ 729496 w 1953031"/>
                  <a:gd name="connsiteY131" fmla="*/ 936224 h 1322929"/>
                  <a:gd name="connsiteX132" fmla="*/ 707014 w 1953031"/>
                  <a:gd name="connsiteY132" fmla="*/ 928760 h 1322929"/>
                  <a:gd name="connsiteX133" fmla="*/ 665846 w 1953031"/>
                  <a:gd name="connsiteY133" fmla="*/ 912322 h 1322929"/>
                  <a:gd name="connsiteX134" fmla="*/ 618244 w 1953031"/>
                  <a:gd name="connsiteY134" fmla="*/ 893135 h 1322929"/>
                  <a:gd name="connsiteX135" fmla="*/ 516447 w 1953031"/>
                  <a:gd name="connsiteY135" fmla="*/ 865947 h 1322929"/>
                  <a:gd name="connsiteX136" fmla="*/ 501805 w 1953031"/>
                  <a:gd name="connsiteY136" fmla="*/ 870603 h 1322929"/>
                  <a:gd name="connsiteX137" fmla="*/ 496736 w 1953031"/>
                  <a:gd name="connsiteY137" fmla="*/ 886203 h 1322929"/>
                  <a:gd name="connsiteX138" fmla="*/ 500794 w 1953031"/>
                  <a:gd name="connsiteY138" fmla="*/ 920842 h 1322929"/>
                  <a:gd name="connsiteX139" fmla="*/ 505232 w 1953031"/>
                  <a:gd name="connsiteY139" fmla="*/ 960997 h 1322929"/>
                  <a:gd name="connsiteX140" fmla="*/ 503197 w 1953031"/>
                  <a:gd name="connsiteY140" fmla="*/ 976351 h 1322929"/>
                  <a:gd name="connsiteX141" fmla="*/ 464327 w 1953031"/>
                  <a:gd name="connsiteY141" fmla="*/ 1000197 h 1322929"/>
                  <a:gd name="connsiteX142" fmla="*/ 457328 w 1953031"/>
                  <a:gd name="connsiteY142" fmla="*/ 999488 h 1322929"/>
                  <a:gd name="connsiteX143" fmla="*/ 434730 w 1953031"/>
                  <a:gd name="connsiteY143" fmla="*/ 939956 h 1322929"/>
                  <a:gd name="connsiteX144" fmla="*/ 434102 w 1953031"/>
                  <a:gd name="connsiteY144" fmla="*/ 932138 h 1322929"/>
                  <a:gd name="connsiteX145" fmla="*/ 429957 w 1953031"/>
                  <a:gd name="connsiteY145" fmla="*/ 936572 h 1322929"/>
                  <a:gd name="connsiteX146" fmla="*/ 412217 w 1953031"/>
                  <a:gd name="connsiteY146" fmla="*/ 955335 h 1322929"/>
                  <a:gd name="connsiteX147" fmla="*/ 394666 w 1953031"/>
                  <a:gd name="connsiteY147" fmla="*/ 973923 h 1322929"/>
                  <a:gd name="connsiteX148" fmla="*/ 363724 w 1953031"/>
                  <a:gd name="connsiteY148" fmla="*/ 1023704 h 1322929"/>
                  <a:gd name="connsiteX149" fmla="*/ 356090 w 1953031"/>
                  <a:gd name="connsiteY149" fmla="*/ 1070686 h 1322929"/>
                  <a:gd name="connsiteX150" fmla="*/ 356098 w 1953031"/>
                  <a:gd name="connsiteY150" fmla="*/ 1159458 h 1322929"/>
                  <a:gd name="connsiteX151" fmla="*/ 362731 w 1953031"/>
                  <a:gd name="connsiteY151" fmla="*/ 1219044 h 1322929"/>
                  <a:gd name="connsiteX152" fmla="*/ 370492 w 1953031"/>
                  <a:gd name="connsiteY152" fmla="*/ 1260425 h 1322929"/>
                  <a:gd name="connsiteX153" fmla="*/ 380666 w 1953031"/>
                  <a:gd name="connsiteY153" fmla="*/ 1277936 h 1322929"/>
                  <a:gd name="connsiteX154" fmla="*/ 391399 w 1953031"/>
                  <a:gd name="connsiteY154" fmla="*/ 1304515 h 1322929"/>
                  <a:gd name="connsiteX155" fmla="*/ 391283 w 1953031"/>
                  <a:gd name="connsiteY155" fmla="*/ 1320324 h 1322929"/>
                  <a:gd name="connsiteX156" fmla="*/ 390843 w 1953031"/>
                  <a:gd name="connsiteY156" fmla="*/ 1322756 h 1322929"/>
                  <a:gd name="connsiteX157" fmla="*/ 348151 w 1953031"/>
                  <a:gd name="connsiteY157" fmla="*/ 1322844 h 1322929"/>
                  <a:gd name="connsiteX158" fmla="*/ 304144 w 1953031"/>
                  <a:gd name="connsiteY158" fmla="*/ 1322579 h 1322929"/>
                  <a:gd name="connsiteX159" fmla="*/ 294630 w 1953031"/>
                  <a:gd name="connsiteY159" fmla="*/ 1312868 h 1322929"/>
                  <a:gd name="connsiteX160" fmla="*/ 271483 w 1953031"/>
                  <a:gd name="connsiteY160" fmla="*/ 1195591 h 1322929"/>
                  <a:gd name="connsiteX161" fmla="*/ 255031 w 1953031"/>
                  <a:gd name="connsiteY161" fmla="*/ 1074334 h 1322929"/>
                  <a:gd name="connsiteX162" fmla="*/ 246468 w 1953031"/>
                  <a:gd name="connsiteY162" fmla="*/ 962992 h 1322929"/>
                  <a:gd name="connsiteX163" fmla="*/ 246726 w 1953031"/>
                  <a:gd name="connsiteY163" fmla="*/ 960686 h 1322929"/>
                  <a:gd name="connsiteX164" fmla="*/ 239185 w 1953031"/>
                  <a:gd name="connsiteY164" fmla="*/ 966883 h 1322929"/>
                  <a:gd name="connsiteX165" fmla="*/ 216775 w 1953031"/>
                  <a:gd name="connsiteY165" fmla="*/ 984995 h 1322929"/>
                  <a:gd name="connsiteX166" fmla="*/ 195755 w 1953031"/>
                  <a:gd name="connsiteY166" fmla="*/ 1001910 h 1322929"/>
                  <a:gd name="connsiteX167" fmla="*/ 162761 w 1953031"/>
                  <a:gd name="connsiteY167" fmla="*/ 1047366 h 1322929"/>
                  <a:gd name="connsiteX168" fmla="*/ 149720 w 1953031"/>
                  <a:gd name="connsiteY168" fmla="*/ 1138437 h 1322929"/>
                  <a:gd name="connsiteX169" fmla="*/ 148122 w 1953031"/>
                  <a:gd name="connsiteY169" fmla="*/ 1214750 h 1322929"/>
                  <a:gd name="connsiteX170" fmla="*/ 151846 w 1953031"/>
                  <a:gd name="connsiteY170" fmla="*/ 1260042 h 1322929"/>
                  <a:gd name="connsiteX171" fmla="*/ 157602 w 1953031"/>
                  <a:gd name="connsiteY171" fmla="*/ 1271682 h 1322929"/>
                  <a:gd name="connsiteX172" fmla="*/ 169528 w 1953031"/>
                  <a:gd name="connsiteY172" fmla="*/ 1296524 h 1322929"/>
                  <a:gd name="connsiteX173" fmla="*/ 172714 w 1953031"/>
                  <a:gd name="connsiteY173" fmla="*/ 1316588 h 1322929"/>
                  <a:gd name="connsiteX174" fmla="*/ 172927 w 1953031"/>
                  <a:gd name="connsiteY174" fmla="*/ 1322929 h 1322929"/>
                  <a:gd name="connsiteX175" fmla="*/ 130748 w 1953031"/>
                  <a:gd name="connsiteY175" fmla="*/ 1322916 h 1322929"/>
                  <a:gd name="connsiteX176" fmla="*/ 87445 w 1953031"/>
                  <a:gd name="connsiteY176" fmla="*/ 1322413 h 1322929"/>
                  <a:gd name="connsiteX177" fmla="*/ 433058 w 1953031"/>
                  <a:gd name="connsiteY177" fmla="*/ 858089 h 1322929"/>
                  <a:gd name="connsiteX178" fmla="*/ 431485 w 1953031"/>
                  <a:gd name="connsiteY178" fmla="*/ 856034 h 1322929"/>
                  <a:gd name="connsiteX179" fmla="*/ 432913 w 1953031"/>
                  <a:gd name="connsiteY179" fmla="*/ 858746 h 1322929"/>
                  <a:gd name="connsiteX180" fmla="*/ 433058 w 1953031"/>
                  <a:gd name="connsiteY180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55567 w 1953031"/>
                  <a:gd name="connsiteY45" fmla="*/ 159010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02227 w 1953031"/>
                  <a:gd name="connsiteY45" fmla="*/ 172345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18329 w 1953031"/>
                  <a:gd name="connsiteY42" fmla="*/ 25177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02227 w 1953031"/>
                  <a:gd name="connsiteY45" fmla="*/ 172345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</a:cxnLst>
                <a:rect l="l" t="t" r="r" b="b"/>
                <a:pathLst>
                  <a:path w="1953031" h="1322929">
                    <a:moveTo>
                      <a:pt x="87445" y="1322413"/>
                    </a:moveTo>
                    <a:cubicBezTo>
                      <a:pt x="80653" y="1319461"/>
                      <a:pt x="75216" y="1301418"/>
                      <a:pt x="71740" y="1270292"/>
                    </a:cubicBezTo>
                    <a:cubicBezTo>
                      <a:pt x="69013" y="1245870"/>
                      <a:pt x="67885" y="1227307"/>
                      <a:pt x="65819" y="1172834"/>
                    </a:cubicBezTo>
                    <a:cubicBezTo>
                      <a:pt x="64633" y="1141558"/>
                      <a:pt x="63453" y="1121346"/>
                      <a:pt x="60259" y="1077634"/>
                    </a:cubicBezTo>
                    <a:cubicBezTo>
                      <a:pt x="57529" y="1040256"/>
                      <a:pt x="56800" y="1028377"/>
                      <a:pt x="56504" y="1016483"/>
                    </a:cubicBezTo>
                    <a:cubicBezTo>
                      <a:pt x="56204" y="1004489"/>
                      <a:pt x="56523" y="991314"/>
                      <a:pt x="57274" y="984573"/>
                    </a:cubicBezTo>
                    <a:cubicBezTo>
                      <a:pt x="58553" y="973106"/>
                      <a:pt x="62941" y="955079"/>
                      <a:pt x="69293" y="935184"/>
                    </a:cubicBezTo>
                    <a:cubicBezTo>
                      <a:pt x="71423" y="928516"/>
                      <a:pt x="82347" y="896584"/>
                      <a:pt x="83140" y="894706"/>
                    </a:cubicBezTo>
                    <a:cubicBezTo>
                      <a:pt x="83303" y="894324"/>
                      <a:pt x="85013" y="889085"/>
                      <a:pt x="86940" y="883067"/>
                    </a:cubicBezTo>
                    <a:cubicBezTo>
                      <a:pt x="94976" y="857986"/>
                      <a:pt x="100421" y="836366"/>
                      <a:pt x="102345" y="821917"/>
                    </a:cubicBezTo>
                    <a:cubicBezTo>
                      <a:pt x="102906" y="817711"/>
                      <a:pt x="102906" y="802899"/>
                      <a:pt x="102345" y="797596"/>
                    </a:cubicBezTo>
                    <a:cubicBezTo>
                      <a:pt x="100486" y="779986"/>
                      <a:pt x="97368" y="767230"/>
                      <a:pt x="84386" y="724112"/>
                    </a:cubicBezTo>
                    <a:cubicBezTo>
                      <a:pt x="69652" y="675170"/>
                      <a:pt x="62879" y="647381"/>
                      <a:pt x="56950" y="611540"/>
                    </a:cubicBezTo>
                    <a:cubicBezTo>
                      <a:pt x="53854" y="592828"/>
                      <a:pt x="51602" y="575139"/>
                      <a:pt x="49848" y="555775"/>
                    </a:cubicBezTo>
                    <a:cubicBezTo>
                      <a:pt x="49198" y="548597"/>
                      <a:pt x="48091" y="534007"/>
                      <a:pt x="48091" y="532619"/>
                    </a:cubicBezTo>
                    <a:cubicBezTo>
                      <a:pt x="48091" y="531311"/>
                      <a:pt x="47721" y="532600"/>
                      <a:pt x="46726" y="537375"/>
                    </a:cubicBezTo>
                    <a:cubicBezTo>
                      <a:pt x="43544" y="552628"/>
                      <a:pt x="42145" y="563342"/>
                      <a:pt x="40809" y="582702"/>
                    </a:cubicBezTo>
                    <a:cubicBezTo>
                      <a:pt x="38753" y="612449"/>
                      <a:pt x="38027" y="645536"/>
                      <a:pt x="38652" y="680805"/>
                    </a:cubicBezTo>
                    <a:cubicBezTo>
                      <a:pt x="39274" y="715742"/>
                      <a:pt x="40324" y="741442"/>
                      <a:pt x="43411" y="797248"/>
                    </a:cubicBezTo>
                    <a:cubicBezTo>
                      <a:pt x="44273" y="812822"/>
                      <a:pt x="45272" y="832078"/>
                      <a:pt x="45633" y="840039"/>
                    </a:cubicBezTo>
                    <a:cubicBezTo>
                      <a:pt x="45851" y="844863"/>
                      <a:pt x="46070" y="849687"/>
                      <a:pt x="46288" y="854511"/>
                    </a:cubicBezTo>
                    <a:lnTo>
                      <a:pt x="47754" y="857757"/>
                    </a:lnTo>
                    <a:cubicBezTo>
                      <a:pt x="50944" y="864826"/>
                      <a:pt x="53814" y="874144"/>
                      <a:pt x="55710" y="883587"/>
                    </a:cubicBezTo>
                    <a:cubicBezTo>
                      <a:pt x="58526" y="897608"/>
                      <a:pt x="58909" y="911971"/>
                      <a:pt x="56791" y="924043"/>
                    </a:cubicBezTo>
                    <a:cubicBezTo>
                      <a:pt x="54790" y="935446"/>
                      <a:pt x="48932" y="954719"/>
                      <a:pt x="41579" y="974096"/>
                    </a:cubicBezTo>
                    <a:cubicBezTo>
                      <a:pt x="26907" y="1012760"/>
                      <a:pt x="9680" y="1043522"/>
                      <a:pt x="2671" y="1043577"/>
                    </a:cubicBezTo>
                    <a:cubicBezTo>
                      <a:pt x="1194" y="1043589"/>
                      <a:pt x="497" y="1042511"/>
                      <a:pt x="150" y="1039680"/>
                    </a:cubicBezTo>
                    <a:cubicBezTo>
                      <a:pt x="-386" y="1035313"/>
                      <a:pt x="388" y="1028396"/>
                      <a:pt x="4661" y="999287"/>
                    </a:cubicBezTo>
                    <a:cubicBezTo>
                      <a:pt x="8180" y="975308"/>
                      <a:pt x="8864" y="961111"/>
                      <a:pt x="7404" y="942306"/>
                    </a:cubicBezTo>
                    <a:cubicBezTo>
                      <a:pt x="6210" y="926920"/>
                      <a:pt x="6372" y="909085"/>
                      <a:pt x="7816" y="896791"/>
                    </a:cubicBezTo>
                    <a:cubicBezTo>
                      <a:pt x="9656" y="881120"/>
                      <a:pt x="13706" y="868358"/>
                      <a:pt x="19626" y="859575"/>
                    </a:cubicBezTo>
                    <a:cubicBezTo>
                      <a:pt x="21403" y="856939"/>
                      <a:pt x="24953" y="853068"/>
                      <a:pt x="27016" y="851518"/>
                    </a:cubicBezTo>
                    <a:lnTo>
                      <a:pt x="28005" y="850776"/>
                    </a:lnTo>
                    <a:lnTo>
                      <a:pt x="26410" y="833827"/>
                    </a:lnTo>
                    <a:cubicBezTo>
                      <a:pt x="20124" y="767022"/>
                      <a:pt x="16204" y="704766"/>
                      <a:pt x="14711" y="648021"/>
                    </a:cubicBezTo>
                    <a:cubicBezTo>
                      <a:pt x="14250" y="630459"/>
                      <a:pt x="14473" y="574434"/>
                      <a:pt x="15055" y="561855"/>
                    </a:cubicBezTo>
                    <a:cubicBezTo>
                      <a:pt x="16302" y="534934"/>
                      <a:pt x="18508" y="508619"/>
                      <a:pt x="21188" y="488718"/>
                    </a:cubicBezTo>
                    <a:cubicBezTo>
                      <a:pt x="32600" y="403978"/>
                      <a:pt x="56563" y="352260"/>
                      <a:pt x="100197" y="318206"/>
                    </a:cubicBezTo>
                    <a:cubicBezTo>
                      <a:pt x="102782" y="316183"/>
                      <a:pt x="106853" y="312651"/>
                      <a:pt x="109242" y="310366"/>
                    </a:cubicBezTo>
                    <a:cubicBezTo>
                      <a:pt x="145996" y="275068"/>
                      <a:pt x="199107" y="253926"/>
                      <a:pt x="267328" y="247426"/>
                    </a:cubicBezTo>
                    <a:cubicBezTo>
                      <a:pt x="282427" y="245994"/>
                      <a:pt x="288064" y="245784"/>
                      <a:pt x="315449" y="245613"/>
                    </a:cubicBezTo>
                    <a:cubicBezTo>
                      <a:pt x="367085" y="245298"/>
                      <a:pt x="438682" y="251272"/>
                      <a:pt x="472495" y="252298"/>
                    </a:cubicBezTo>
                    <a:cubicBezTo>
                      <a:pt x="506308" y="253324"/>
                      <a:pt x="472261" y="252580"/>
                      <a:pt x="518329" y="251771"/>
                    </a:cubicBezTo>
                    <a:lnTo>
                      <a:pt x="748902" y="247445"/>
                    </a:lnTo>
                    <a:cubicBezTo>
                      <a:pt x="820393" y="241278"/>
                      <a:pt x="888385" y="227284"/>
                      <a:pt x="947272" y="214767"/>
                    </a:cubicBezTo>
                    <a:cubicBezTo>
                      <a:pt x="1006159" y="202250"/>
                      <a:pt x="1054397" y="182826"/>
                      <a:pt x="1102227" y="172345"/>
                    </a:cubicBezTo>
                    <a:cubicBezTo>
                      <a:pt x="1150057" y="161864"/>
                      <a:pt x="1199129" y="159158"/>
                      <a:pt x="1234252" y="151880"/>
                    </a:cubicBezTo>
                    <a:cubicBezTo>
                      <a:pt x="1269375" y="144602"/>
                      <a:pt x="1274632" y="142687"/>
                      <a:pt x="1312964" y="128676"/>
                    </a:cubicBezTo>
                    <a:cubicBezTo>
                      <a:pt x="1342313" y="117934"/>
                      <a:pt x="1357677" y="113312"/>
                      <a:pt x="1376022" y="109687"/>
                    </a:cubicBezTo>
                    <a:cubicBezTo>
                      <a:pt x="1399239" y="105104"/>
                      <a:pt x="1415837" y="103594"/>
                      <a:pt x="1448640" y="103056"/>
                    </a:cubicBezTo>
                    <a:cubicBezTo>
                      <a:pt x="1468574" y="102741"/>
                      <a:pt x="1473748" y="102425"/>
                      <a:pt x="1483374" y="100994"/>
                    </a:cubicBezTo>
                    <a:cubicBezTo>
                      <a:pt x="1500327" y="98486"/>
                      <a:pt x="1517424" y="94192"/>
                      <a:pt x="1552171" y="83778"/>
                    </a:cubicBezTo>
                    <a:cubicBezTo>
                      <a:pt x="1589281" y="72656"/>
                      <a:pt x="1609911" y="67259"/>
                      <a:pt x="1627914" y="63976"/>
                    </a:cubicBezTo>
                    <a:cubicBezTo>
                      <a:pt x="1630685" y="63477"/>
                      <a:pt x="1633246" y="62978"/>
                      <a:pt x="1633600" y="62873"/>
                    </a:cubicBezTo>
                    <a:cubicBezTo>
                      <a:pt x="1634204" y="62689"/>
                      <a:pt x="1634231" y="62269"/>
                      <a:pt x="1633994" y="53943"/>
                    </a:cubicBezTo>
                    <a:cubicBezTo>
                      <a:pt x="1633508" y="36557"/>
                      <a:pt x="1635111" y="19065"/>
                      <a:pt x="1637947" y="10924"/>
                    </a:cubicBezTo>
                    <a:cubicBezTo>
                      <a:pt x="1639851" y="5422"/>
                      <a:pt x="1642845" y="1535"/>
                      <a:pt x="1645852" y="642"/>
                    </a:cubicBezTo>
                    <a:cubicBezTo>
                      <a:pt x="1651289" y="-974"/>
                      <a:pt x="1658734" y="510"/>
                      <a:pt x="1665510" y="4542"/>
                    </a:cubicBezTo>
                    <a:cubicBezTo>
                      <a:pt x="1673915" y="9545"/>
                      <a:pt x="1683737" y="19919"/>
                      <a:pt x="1692339" y="32880"/>
                    </a:cubicBezTo>
                    <a:cubicBezTo>
                      <a:pt x="1696107" y="38527"/>
                      <a:pt x="1700638" y="46143"/>
                      <a:pt x="1703487" y="51553"/>
                    </a:cubicBezTo>
                    <a:lnTo>
                      <a:pt x="1705168" y="54757"/>
                    </a:lnTo>
                    <a:lnTo>
                      <a:pt x="1708490" y="54757"/>
                    </a:lnTo>
                    <a:cubicBezTo>
                      <a:pt x="1712601" y="54770"/>
                      <a:pt x="1721885" y="55322"/>
                      <a:pt x="1726074" y="55821"/>
                    </a:cubicBezTo>
                    <a:cubicBezTo>
                      <a:pt x="1736172" y="57016"/>
                      <a:pt x="1753191" y="61744"/>
                      <a:pt x="1763775" y="66287"/>
                    </a:cubicBezTo>
                    <a:cubicBezTo>
                      <a:pt x="1770393" y="69124"/>
                      <a:pt x="1774359" y="71487"/>
                      <a:pt x="1780177" y="76057"/>
                    </a:cubicBezTo>
                    <a:cubicBezTo>
                      <a:pt x="1791956" y="85315"/>
                      <a:pt x="1792074" y="85433"/>
                      <a:pt x="1797287" y="92340"/>
                    </a:cubicBezTo>
                    <a:cubicBezTo>
                      <a:pt x="1801122" y="97449"/>
                      <a:pt x="1803367" y="99996"/>
                      <a:pt x="1808554" y="105144"/>
                    </a:cubicBezTo>
                    <a:cubicBezTo>
                      <a:pt x="1812126" y="108676"/>
                      <a:pt x="1815606" y="112274"/>
                      <a:pt x="1816302" y="113128"/>
                    </a:cubicBezTo>
                    <a:cubicBezTo>
                      <a:pt x="1816985" y="113994"/>
                      <a:pt x="1818876" y="117199"/>
                      <a:pt x="1820491" y="120258"/>
                    </a:cubicBezTo>
                    <a:cubicBezTo>
                      <a:pt x="1825284" y="129345"/>
                      <a:pt x="1828619" y="134559"/>
                      <a:pt x="1835947" y="144526"/>
                    </a:cubicBezTo>
                    <a:cubicBezTo>
                      <a:pt x="1842605" y="153573"/>
                      <a:pt x="1843997" y="155596"/>
                      <a:pt x="1847989" y="162083"/>
                    </a:cubicBezTo>
                    <a:cubicBezTo>
                      <a:pt x="1855618" y="174479"/>
                      <a:pt x="1862276" y="186744"/>
                      <a:pt x="1872282" y="206862"/>
                    </a:cubicBezTo>
                    <a:cubicBezTo>
                      <a:pt x="1880923" y="224235"/>
                      <a:pt x="1883904" y="230591"/>
                      <a:pt x="1901212" y="268331"/>
                    </a:cubicBezTo>
                    <a:cubicBezTo>
                      <a:pt x="1918742" y="306597"/>
                      <a:pt x="1922038" y="313623"/>
                      <a:pt x="1928013" y="325599"/>
                    </a:cubicBezTo>
                    <a:cubicBezTo>
                      <a:pt x="1936536" y="342659"/>
                      <a:pt x="1941815" y="351555"/>
                      <a:pt x="1947475" y="358428"/>
                    </a:cubicBezTo>
                    <a:cubicBezTo>
                      <a:pt x="1951558" y="363377"/>
                      <a:pt x="1953331" y="368773"/>
                      <a:pt x="1952990" y="375188"/>
                    </a:cubicBezTo>
                    <a:cubicBezTo>
                      <a:pt x="1952583" y="382836"/>
                      <a:pt x="1949707" y="390576"/>
                      <a:pt x="1944270" y="398724"/>
                    </a:cubicBezTo>
                    <a:cubicBezTo>
                      <a:pt x="1934802" y="412892"/>
                      <a:pt x="1919425" y="424966"/>
                      <a:pt x="1904481" y="429980"/>
                    </a:cubicBezTo>
                    <a:cubicBezTo>
                      <a:pt x="1896602" y="432621"/>
                      <a:pt x="1884009" y="435164"/>
                      <a:pt x="1871823" y="436577"/>
                    </a:cubicBezTo>
                    <a:cubicBezTo>
                      <a:pt x="1855710" y="438443"/>
                      <a:pt x="1840464" y="439145"/>
                      <a:pt x="1816223" y="439134"/>
                    </a:cubicBezTo>
                    <a:cubicBezTo>
                      <a:pt x="1780676" y="439118"/>
                      <a:pt x="1749422" y="437595"/>
                      <a:pt x="1698445" y="433393"/>
                    </a:cubicBezTo>
                    <a:cubicBezTo>
                      <a:pt x="1678209" y="431727"/>
                      <a:pt x="1675950" y="431603"/>
                      <a:pt x="1665261" y="431589"/>
                    </a:cubicBezTo>
                    <a:cubicBezTo>
                      <a:pt x="1653587" y="431573"/>
                      <a:pt x="1651551" y="431717"/>
                      <a:pt x="1643200" y="433164"/>
                    </a:cubicBezTo>
                    <a:cubicBezTo>
                      <a:pt x="1632510" y="435017"/>
                      <a:pt x="1622491" y="438556"/>
                      <a:pt x="1613877" y="443519"/>
                    </a:cubicBezTo>
                    <a:cubicBezTo>
                      <a:pt x="1604737" y="448779"/>
                      <a:pt x="1598000" y="454484"/>
                      <a:pt x="1586668" y="466568"/>
                    </a:cubicBezTo>
                    <a:cubicBezTo>
                      <a:pt x="1577384" y="476460"/>
                      <a:pt x="1573615" y="479491"/>
                      <a:pt x="1568848" y="480889"/>
                    </a:cubicBezTo>
                    <a:cubicBezTo>
                      <a:pt x="1567023" y="481427"/>
                      <a:pt x="1566812" y="481614"/>
                      <a:pt x="1563779" y="485518"/>
                    </a:cubicBezTo>
                    <a:cubicBezTo>
                      <a:pt x="1545999" y="508477"/>
                      <a:pt x="1529991" y="538745"/>
                      <a:pt x="1508994" y="589130"/>
                    </a:cubicBezTo>
                    <a:cubicBezTo>
                      <a:pt x="1503124" y="603221"/>
                      <a:pt x="1491069" y="632865"/>
                      <a:pt x="1486250" y="645068"/>
                    </a:cubicBezTo>
                    <a:cubicBezTo>
                      <a:pt x="1479579" y="661971"/>
                      <a:pt x="1473328" y="679670"/>
                      <a:pt x="1464819" y="705697"/>
                    </a:cubicBezTo>
                    <a:cubicBezTo>
                      <a:pt x="1457123" y="729207"/>
                      <a:pt x="1452685" y="742370"/>
                      <a:pt x="1449494" y="751038"/>
                    </a:cubicBezTo>
                    <a:cubicBezTo>
                      <a:pt x="1436073" y="787597"/>
                      <a:pt x="1423769" y="807218"/>
                      <a:pt x="1407394" y="818176"/>
                    </a:cubicBezTo>
                    <a:cubicBezTo>
                      <a:pt x="1403323" y="820906"/>
                      <a:pt x="1399830" y="822640"/>
                      <a:pt x="1393724" y="824975"/>
                    </a:cubicBezTo>
                    <a:cubicBezTo>
                      <a:pt x="1387066" y="827516"/>
                      <a:pt x="1385648" y="828232"/>
                      <a:pt x="1380841" y="831482"/>
                    </a:cubicBezTo>
                    <a:cubicBezTo>
                      <a:pt x="1373671" y="836331"/>
                      <a:pt x="1368064" y="841597"/>
                      <a:pt x="1349260" y="861137"/>
                    </a:cubicBezTo>
                    <a:cubicBezTo>
                      <a:pt x="1340461" y="870282"/>
                      <a:pt x="1336141" y="874260"/>
                      <a:pt x="1331348" y="877607"/>
                    </a:cubicBezTo>
                    <a:cubicBezTo>
                      <a:pt x="1326647" y="880893"/>
                      <a:pt x="1320606" y="883414"/>
                      <a:pt x="1317442" y="883414"/>
                    </a:cubicBezTo>
                    <a:lnTo>
                      <a:pt x="1316352" y="883414"/>
                    </a:lnTo>
                    <a:lnTo>
                      <a:pt x="1315275" y="887323"/>
                    </a:lnTo>
                    <a:cubicBezTo>
                      <a:pt x="1305229" y="923962"/>
                      <a:pt x="1296943" y="995197"/>
                      <a:pt x="1293502" y="1074334"/>
                    </a:cubicBezTo>
                    <a:cubicBezTo>
                      <a:pt x="1292294" y="1102246"/>
                      <a:pt x="1292110" y="1112397"/>
                      <a:pt x="1292124" y="1151119"/>
                    </a:cubicBezTo>
                    <a:cubicBezTo>
                      <a:pt x="1292137" y="1182643"/>
                      <a:pt x="1292268" y="1193016"/>
                      <a:pt x="1292741" y="1203756"/>
                    </a:cubicBezTo>
                    <a:cubicBezTo>
                      <a:pt x="1294028" y="1232397"/>
                      <a:pt x="1296155" y="1259256"/>
                      <a:pt x="1297481" y="1263556"/>
                    </a:cubicBezTo>
                    <a:cubicBezTo>
                      <a:pt x="1298322" y="1266267"/>
                      <a:pt x="1300239" y="1270651"/>
                      <a:pt x="1304087" y="1278631"/>
                    </a:cubicBezTo>
                    <a:cubicBezTo>
                      <a:pt x="1309733" y="1290348"/>
                      <a:pt x="1312399" y="1297673"/>
                      <a:pt x="1314001" y="1305904"/>
                    </a:cubicBezTo>
                    <a:cubicBezTo>
                      <a:pt x="1314644" y="1309207"/>
                      <a:pt x="1315091" y="1318822"/>
                      <a:pt x="1314723" y="1321312"/>
                    </a:cubicBezTo>
                    <a:lnTo>
                      <a:pt x="1314474" y="1322929"/>
                    </a:lnTo>
                    <a:lnTo>
                      <a:pt x="1274527" y="1322929"/>
                    </a:lnTo>
                    <a:cubicBezTo>
                      <a:pt x="1240096" y="1322929"/>
                      <a:pt x="1234436" y="1322858"/>
                      <a:pt x="1233595" y="1322420"/>
                    </a:cubicBezTo>
                    <a:cubicBezTo>
                      <a:pt x="1226925" y="1318971"/>
                      <a:pt x="1220385" y="1296754"/>
                      <a:pt x="1214844" y="1258652"/>
                    </a:cubicBezTo>
                    <a:cubicBezTo>
                      <a:pt x="1209459" y="1221689"/>
                      <a:pt x="1205664" y="1179456"/>
                      <a:pt x="1198836" y="1080414"/>
                    </a:cubicBezTo>
                    <a:cubicBezTo>
                      <a:pt x="1196078" y="1040494"/>
                      <a:pt x="1192572" y="983741"/>
                      <a:pt x="1191495" y="961630"/>
                    </a:cubicBezTo>
                    <a:cubicBezTo>
                      <a:pt x="1191443" y="960506"/>
                      <a:pt x="1191180" y="961905"/>
                      <a:pt x="1189972" y="969617"/>
                    </a:cubicBezTo>
                    <a:cubicBezTo>
                      <a:pt x="1181292" y="1025486"/>
                      <a:pt x="1174857" y="1095654"/>
                      <a:pt x="1172402" y="1161542"/>
                    </a:cubicBezTo>
                    <a:cubicBezTo>
                      <a:pt x="1171010" y="1198978"/>
                      <a:pt x="1171706" y="1255696"/>
                      <a:pt x="1173663" y="1263289"/>
                    </a:cubicBezTo>
                    <a:cubicBezTo>
                      <a:pt x="1174398" y="1266133"/>
                      <a:pt x="1175041" y="1267678"/>
                      <a:pt x="1179559" y="1277483"/>
                    </a:cubicBezTo>
                    <a:cubicBezTo>
                      <a:pt x="1187031" y="1293667"/>
                      <a:pt x="1189421" y="1301066"/>
                      <a:pt x="1190090" y="1310073"/>
                    </a:cubicBezTo>
                    <a:cubicBezTo>
                      <a:pt x="1190340" y="1313335"/>
                      <a:pt x="1190038" y="1320893"/>
                      <a:pt x="1189617" y="1322236"/>
                    </a:cubicBezTo>
                    <a:cubicBezTo>
                      <a:pt x="1189394" y="1322924"/>
                      <a:pt x="1189053" y="1322929"/>
                      <a:pt x="1148752" y="1322929"/>
                    </a:cubicBezTo>
                    <a:cubicBezTo>
                      <a:pt x="1114386" y="1322929"/>
                      <a:pt x="1107965" y="1322853"/>
                      <a:pt x="1107164" y="1322438"/>
                    </a:cubicBezTo>
                    <a:cubicBezTo>
                      <a:pt x="1099429" y="1318381"/>
                      <a:pt x="1093717" y="1292994"/>
                      <a:pt x="1089751" y="1244928"/>
                    </a:cubicBezTo>
                    <a:cubicBezTo>
                      <a:pt x="1087216" y="1214380"/>
                      <a:pt x="1085733" y="1181333"/>
                      <a:pt x="1083658" y="1109426"/>
                    </a:cubicBezTo>
                    <a:cubicBezTo>
                      <a:pt x="1080427" y="997134"/>
                      <a:pt x="1079679" y="932379"/>
                      <a:pt x="1081071" y="885205"/>
                    </a:cubicBezTo>
                    <a:cubicBezTo>
                      <a:pt x="1081268" y="878451"/>
                      <a:pt x="1081373" y="872861"/>
                      <a:pt x="1081294" y="872784"/>
                    </a:cubicBezTo>
                    <a:cubicBezTo>
                      <a:pt x="1081136" y="872618"/>
                      <a:pt x="1069055" y="876093"/>
                      <a:pt x="1044565" y="883356"/>
                    </a:cubicBezTo>
                    <a:cubicBezTo>
                      <a:pt x="1002963" y="895685"/>
                      <a:pt x="978407" y="901521"/>
                      <a:pt x="946405" y="906677"/>
                    </a:cubicBezTo>
                    <a:cubicBezTo>
                      <a:pt x="906156" y="913161"/>
                      <a:pt x="869348" y="915854"/>
                      <a:pt x="820984" y="915856"/>
                    </a:cubicBezTo>
                    <a:cubicBezTo>
                      <a:pt x="794366" y="915856"/>
                      <a:pt x="781208" y="915445"/>
                      <a:pt x="748537" y="913593"/>
                    </a:cubicBezTo>
                    <a:cubicBezTo>
                      <a:pt x="741511" y="913197"/>
                      <a:pt x="740999" y="913208"/>
                      <a:pt x="740106" y="913794"/>
                    </a:cubicBezTo>
                    <a:cubicBezTo>
                      <a:pt x="738793" y="914654"/>
                      <a:pt x="737309" y="917921"/>
                      <a:pt x="735838" y="923234"/>
                    </a:cubicBezTo>
                    <a:cubicBezTo>
                      <a:pt x="732884" y="933822"/>
                      <a:pt x="731715" y="936227"/>
                      <a:pt x="729496" y="936224"/>
                    </a:cubicBezTo>
                    <a:cubicBezTo>
                      <a:pt x="728143" y="936222"/>
                      <a:pt x="717467" y="932679"/>
                      <a:pt x="707014" y="928760"/>
                    </a:cubicBezTo>
                    <a:cubicBezTo>
                      <a:pt x="697375" y="925142"/>
                      <a:pt x="686214" y="920688"/>
                      <a:pt x="665846" y="912322"/>
                    </a:cubicBezTo>
                    <a:lnTo>
                      <a:pt x="618244" y="893135"/>
                    </a:lnTo>
                    <a:cubicBezTo>
                      <a:pt x="572138" y="875252"/>
                      <a:pt x="537943" y="866122"/>
                      <a:pt x="516447" y="865947"/>
                    </a:cubicBezTo>
                    <a:cubicBezTo>
                      <a:pt x="509067" y="865888"/>
                      <a:pt x="505206" y="867119"/>
                      <a:pt x="501805" y="870603"/>
                    </a:cubicBezTo>
                    <a:cubicBezTo>
                      <a:pt x="498561" y="873939"/>
                      <a:pt x="497038" y="878622"/>
                      <a:pt x="496736" y="886203"/>
                    </a:cubicBezTo>
                    <a:cubicBezTo>
                      <a:pt x="496421" y="894028"/>
                      <a:pt x="497143" y="900184"/>
                      <a:pt x="500794" y="920842"/>
                    </a:cubicBezTo>
                    <a:cubicBezTo>
                      <a:pt x="504747" y="943315"/>
                      <a:pt x="505508" y="950153"/>
                      <a:pt x="505232" y="960997"/>
                    </a:cubicBezTo>
                    <a:cubicBezTo>
                      <a:pt x="505035" y="968494"/>
                      <a:pt x="504655" y="971437"/>
                      <a:pt x="503197" y="976351"/>
                    </a:cubicBezTo>
                    <a:cubicBezTo>
                      <a:pt x="498614" y="991861"/>
                      <a:pt x="485167" y="1000111"/>
                      <a:pt x="464327" y="1000197"/>
                    </a:cubicBezTo>
                    <a:cubicBezTo>
                      <a:pt x="460493" y="1000212"/>
                      <a:pt x="459219" y="1000082"/>
                      <a:pt x="457328" y="999488"/>
                    </a:cubicBezTo>
                    <a:cubicBezTo>
                      <a:pt x="444208" y="995351"/>
                      <a:pt x="436647" y="975432"/>
                      <a:pt x="434730" y="939956"/>
                    </a:cubicBezTo>
                    <a:cubicBezTo>
                      <a:pt x="434494" y="935606"/>
                      <a:pt x="434212" y="932088"/>
                      <a:pt x="434102" y="932138"/>
                    </a:cubicBezTo>
                    <a:cubicBezTo>
                      <a:pt x="433992" y="932189"/>
                      <a:pt x="432125" y="934184"/>
                      <a:pt x="429957" y="936572"/>
                    </a:cubicBezTo>
                    <a:cubicBezTo>
                      <a:pt x="427788" y="938961"/>
                      <a:pt x="419804" y="947405"/>
                      <a:pt x="412217" y="955335"/>
                    </a:cubicBezTo>
                    <a:cubicBezTo>
                      <a:pt x="404628" y="963265"/>
                      <a:pt x="396730" y="971630"/>
                      <a:pt x="394666" y="973923"/>
                    </a:cubicBezTo>
                    <a:cubicBezTo>
                      <a:pt x="377935" y="992515"/>
                      <a:pt x="368665" y="1007427"/>
                      <a:pt x="363724" y="1023704"/>
                    </a:cubicBezTo>
                    <a:cubicBezTo>
                      <a:pt x="360742" y="1033528"/>
                      <a:pt x="357712" y="1052168"/>
                      <a:pt x="356090" y="1070686"/>
                    </a:cubicBezTo>
                    <a:cubicBezTo>
                      <a:pt x="354006" y="1094465"/>
                      <a:pt x="354010" y="1130512"/>
                      <a:pt x="356098" y="1159458"/>
                    </a:cubicBezTo>
                    <a:cubicBezTo>
                      <a:pt x="357573" y="1179900"/>
                      <a:pt x="359679" y="1198831"/>
                      <a:pt x="362731" y="1219044"/>
                    </a:cubicBezTo>
                    <a:cubicBezTo>
                      <a:pt x="365368" y="1236516"/>
                      <a:pt x="369217" y="1257041"/>
                      <a:pt x="370492" y="1260425"/>
                    </a:cubicBezTo>
                    <a:cubicBezTo>
                      <a:pt x="371163" y="1262206"/>
                      <a:pt x="372514" y="1264531"/>
                      <a:pt x="380666" y="1277936"/>
                    </a:cubicBezTo>
                    <a:cubicBezTo>
                      <a:pt x="386531" y="1287580"/>
                      <a:pt x="390012" y="1296200"/>
                      <a:pt x="391399" y="1304515"/>
                    </a:cubicBezTo>
                    <a:cubicBezTo>
                      <a:pt x="391940" y="1307757"/>
                      <a:pt x="391872" y="1317066"/>
                      <a:pt x="391283" y="1320324"/>
                    </a:cubicBezTo>
                    <a:cubicBezTo>
                      <a:pt x="391136" y="1321135"/>
                      <a:pt x="390990" y="1321945"/>
                      <a:pt x="390843" y="1322756"/>
                    </a:cubicBezTo>
                    <a:lnTo>
                      <a:pt x="348151" y="1322844"/>
                    </a:lnTo>
                    <a:lnTo>
                      <a:pt x="304144" y="1322579"/>
                    </a:lnTo>
                    <a:cubicBezTo>
                      <a:pt x="300827" y="1321686"/>
                      <a:pt x="297346" y="1318132"/>
                      <a:pt x="294630" y="1312868"/>
                    </a:cubicBezTo>
                    <a:cubicBezTo>
                      <a:pt x="286461" y="1297034"/>
                      <a:pt x="280265" y="1265645"/>
                      <a:pt x="271483" y="1195591"/>
                    </a:cubicBezTo>
                    <a:cubicBezTo>
                      <a:pt x="264937" y="1143386"/>
                      <a:pt x="262896" y="1128348"/>
                      <a:pt x="255031" y="1074334"/>
                    </a:cubicBezTo>
                    <a:cubicBezTo>
                      <a:pt x="244958" y="1005150"/>
                      <a:pt x="243353" y="984278"/>
                      <a:pt x="246468" y="962992"/>
                    </a:cubicBezTo>
                    <a:cubicBezTo>
                      <a:pt x="246649" y="961756"/>
                      <a:pt x="246765" y="960719"/>
                      <a:pt x="246726" y="960686"/>
                    </a:cubicBezTo>
                    <a:cubicBezTo>
                      <a:pt x="246687" y="960653"/>
                      <a:pt x="243293" y="963441"/>
                      <a:pt x="239185" y="966883"/>
                    </a:cubicBezTo>
                    <a:cubicBezTo>
                      <a:pt x="235076" y="970323"/>
                      <a:pt x="224993" y="978474"/>
                      <a:pt x="216775" y="984995"/>
                    </a:cubicBezTo>
                    <a:cubicBezTo>
                      <a:pt x="208558" y="991517"/>
                      <a:pt x="199098" y="999128"/>
                      <a:pt x="195755" y="1001910"/>
                    </a:cubicBezTo>
                    <a:cubicBezTo>
                      <a:pt x="175047" y="1019134"/>
                      <a:pt x="167113" y="1030065"/>
                      <a:pt x="162761" y="1047366"/>
                    </a:cubicBezTo>
                    <a:cubicBezTo>
                      <a:pt x="157069" y="1070004"/>
                      <a:pt x="152240" y="1103723"/>
                      <a:pt x="149720" y="1138437"/>
                    </a:cubicBezTo>
                    <a:cubicBezTo>
                      <a:pt x="148030" y="1161728"/>
                      <a:pt x="147332" y="1195086"/>
                      <a:pt x="148122" y="1214750"/>
                    </a:cubicBezTo>
                    <a:cubicBezTo>
                      <a:pt x="148877" y="1233556"/>
                      <a:pt x="150735" y="1256144"/>
                      <a:pt x="151846" y="1260042"/>
                    </a:cubicBezTo>
                    <a:cubicBezTo>
                      <a:pt x="152507" y="1262357"/>
                      <a:pt x="154579" y="1266548"/>
                      <a:pt x="157602" y="1271682"/>
                    </a:cubicBezTo>
                    <a:cubicBezTo>
                      <a:pt x="164458" y="1283324"/>
                      <a:pt x="167088" y="1288803"/>
                      <a:pt x="169528" y="1296524"/>
                    </a:cubicBezTo>
                    <a:cubicBezTo>
                      <a:pt x="171583" y="1303030"/>
                      <a:pt x="172441" y="1308433"/>
                      <a:pt x="172714" y="1316588"/>
                    </a:cubicBezTo>
                    <a:lnTo>
                      <a:pt x="172927" y="1322929"/>
                    </a:lnTo>
                    <a:lnTo>
                      <a:pt x="130748" y="1322916"/>
                    </a:lnTo>
                    <a:cubicBezTo>
                      <a:pt x="95299" y="1322904"/>
                      <a:pt x="88389" y="1322824"/>
                      <a:pt x="87445" y="1322413"/>
                    </a:cubicBezTo>
                    <a:close/>
                    <a:moveTo>
                      <a:pt x="433058" y="858089"/>
                    </a:moveTo>
                    <a:cubicBezTo>
                      <a:pt x="433058" y="857299"/>
                      <a:pt x="431829" y="855693"/>
                      <a:pt x="431485" y="856034"/>
                    </a:cubicBezTo>
                    <a:cubicBezTo>
                      <a:pt x="431263" y="856256"/>
                      <a:pt x="432575" y="858746"/>
                      <a:pt x="432913" y="858746"/>
                    </a:cubicBezTo>
                    <a:cubicBezTo>
                      <a:pt x="432994" y="858746"/>
                      <a:pt x="433058" y="858450"/>
                      <a:pt x="433058" y="858089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 w="1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5" name="Grafik 4">
                <a:extLst>
                  <a:ext uri="{FF2B5EF4-FFF2-40B4-BE49-F238E27FC236}">
                    <a16:creationId xmlns:a16="http://schemas.microsoft.com/office/drawing/2014/main" id="{4E5E6C58-0028-EF88-F803-E3B7415AA8B6}"/>
                  </a:ext>
                </a:extLst>
              </p:cNvPr>
              <p:cNvSpPr/>
              <p:nvPr/>
            </p:nvSpPr>
            <p:spPr>
              <a:xfrm>
                <a:off x="1225823" y="3506036"/>
                <a:ext cx="660901" cy="387269"/>
              </a:xfrm>
              <a:custGeom>
                <a:avLst/>
                <a:gdLst>
                  <a:gd name="connsiteX0" fmla="*/ 85071 w 1906374"/>
                  <a:gd name="connsiteY0" fmla="*/ 1118681 h 1117081"/>
                  <a:gd name="connsiteX1" fmla="*/ 68219 w 1906374"/>
                  <a:gd name="connsiteY1" fmla="*/ 1048118 h 1117081"/>
                  <a:gd name="connsiteX2" fmla="*/ 64391 w 1906374"/>
                  <a:gd name="connsiteY2" fmla="*/ 971305 h 1117081"/>
                  <a:gd name="connsiteX3" fmla="*/ 59427 w 1906374"/>
                  <a:gd name="connsiteY3" fmla="*/ 887705 h 1117081"/>
                  <a:gd name="connsiteX4" fmla="*/ 55781 w 1906374"/>
                  <a:gd name="connsiteY4" fmla="*/ 805262 h 1117081"/>
                  <a:gd name="connsiteX5" fmla="*/ 59299 w 1906374"/>
                  <a:gd name="connsiteY5" fmla="*/ 780937 h 1117081"/>
                  <a:gd name="connsiteX6" fmla="*/ 77402 w 1906374"/>
                  <a:gd name="connsiteY6" fmla="*/ 721828 h 1117081"/>
                  <a:gd name="connsiteX7" fmla="*/ 96316 w 1906374"/>
                  <a:gd name="connsiteY7" fmla="*/ 658425 h 1117081"/>
                  <a:gd name="connsiteX8" fmla="*/ 99817 w 1906374"/>
                  <a:gd name="connsiteY8" fmla="*/ 630024 h 1117081"/>
                  <a:gd name="connsiteX9" fmla="*/ 92569 w 1906374"/>
                  <a:gd name="connsiteY9" fmla="*/ 584095 h 1117081"/>
                  <a:gd name="connsiteX10" fmla="*/ 81770 w 1906374"/>
                  <a:gd name="connsiteY10" fmla="*/ 547012 h 1117081"/>
                  <a:gd name="connsiteX11" fmla="*/ 56477 w 1906374"/>
                  <a:gd name="connsiteY11" fmla="*/ 443712 h 1117081"/>
                  <a:gd name="connsiteX12" fmla="*/ 48113 w 1906374"/>
                  <a:gd name="connsiteY12" fmla="*/ 372445 h 1117081"/>
                  <a:gd name="connsiteX13" fmla="*/ 47505 w 1906374"/>
                  <a:gd name="connsiteY13" fmla="*/ 366072 h 1117081"/>
                  <a:gd name="connsiteX14" fmla="*/ 43380 w 1906374"/>
                  <a:gd name="connsiteY14" fmla="*/ 387593 h 1117081"/>
                  <a:gd name="connsiteX15" fmla="*/ 38569 w 1906374"/>
                  <a:gd name="connsiteY15" fmla="*/ 484768 h 1117081"/>
                  <a:gd name="connsiteX16" fmla="*/ 43199 w 1906374"/>
                  <a:gd name="connsiteY16" fmla="*/ 617865 h 1117081"/>
                  <a:gd name="connsiteX17" fmla="*/ 45385 w 1906374"/>
                  <a:gd name="connsiteY17" fmla="*/ 660245 h 1117081"/>
                  <a:gd name="connsiteX18" fmla="*/ 45936 w 1906374"/>
                  <a:gd name="connsiteY18" fmla="*/ 672827 h 1117081"/>
                  <a:gd name="connsiteX19" fmla="*/ 47233 w 1906374"/>
                  <a:gd name="connsiteY19" fmla="*/ 675721 h 1117081"/>
                  <a:gd name="connsiteX20" fmla="*/ 57125 w 1906374"/>
                  <a:gd name="connsiteY20" fmla="*/ 729475 h 1117081"/>
                  <a:gd name="connsiteX21" fmla="*/ 54112 w 1906374"/>
                  <a:gd name="connsiteY21" fmla="*/ 747738 h 1117081"/>
                  <a:gd name="connsiteX22" fmla="*/ 14872 w 1906374"/>
                  <a:gd name="connsiteY22" fmla="*/ 842676 h 1117081"/>
                  <a:gd name="connsiteX23" fmla="*/ 4489 w 1906374"/>
                  <a:gd name="connsiteY23" fmla="*/ 853101 h 1117081"/>
                  <a:gd name="connsiteX24" fmla="*/ 1906 w 1906374"/>
                  <a:gd name="connsiteY24" fmla="*/ 848009 h 1117081"/>
                  <a:gd name="connsiteX25" fmla="*/ 4965 w 1906374"/>
                  <a:gd name="connsiteY25" fmla="*/ 820162 h 1117081"/>
                  <a:gd name="connsiteX26" fmla="*/ 9566 w 1906374"/>
                  <a:gd name="connsiteY26" fmla="*/ 773313 h 1117081"/>
                  <a:gd name="connsiteX27" fmla="*/ 8981 w 1906374"/>
                  <a:gd name="connsiteY27" fmla="*/ 756758 h 1117081"/>
                  <a:gd name="connsiteX28" fmla="*/ 8410 w 1906374"/>
                  <a:gd name="connsiteY28" fmla="*/ 724145 h 1117081"/>
                  <a:gd name="connsiteX29" fmla="*/ 25641 w 1906374"/>
                  <a:gd name="connsiteY29" fmla="*/ 671908 h 1117081"/>
                  <a:gd name="connsiteX30" fmla="*/ 28525 w 1906374"/>
                  <a:gd name="connsiteY30" fmla="*/ 669185 h 1117081"/>
                  <a:gd name="connsiteX31" fmla="*/ 27264 w 1906374"/>
                  <a:gd name="connsiteY31" fmla="*/ 655941 h 1117081"/>
                  <a:gd name="connsiteX32" fmla="*/ 16213 w 1906374"/>
                  <a:gd name="connsiteY32" fmla="*/ 395704 h 1117081"/>
                  <a:gd name="connsiteX33" fmla="*/ 56206 w 1906374"/>
                  <a:gd name="connsiteY33" fmla="*/ 209466 h 1117081"/>
                  <a:gd name="connsiteX34" fmla="*/ 98989 w 1906374"/>
                  <a:gd name="connsiteY34" fmla="*/ 160606 h 1117081"/>
                  <a:gd name="connsiteX35" fmla="*/ 106374 w 1906374"/>
                  <a:gd name="connsiteY35" fmla="*/ 154079 h 1117081"/>
                  <a:gd name="connsiteX36" fmla="*/ 185073 w 1906374"/>
                  <a:gd name="connsiteY36" fmla="*/ 108711 h 1117081"/>
                  <a:gd name="connsiteX37" fmla="*/ 269833 w 1906374"/>
                  <a:gd name="connsiteY37" fmla="*/ 93380 h 1117081"/>
                  <a:gd name="connsiteX38" fmla="*/ 346315 w 1906374"/>
                  <a:gd name="connsiteY38" fmla="*/ 93065 h 1117081"/>
                  <a:gd name="connsiteX39" fmla="*/ 486374 w 1906374"/>
                  <a:gd name="connsiteY39" fmla="*/ 102199 h 1117081"/>
                  <a:gd name="connsiteX40" fmla="*/ 644130 w 1906374"/>
                  <a:gd name="connsiteY40" fmla="*/ 110491 h 1117081"/>
                  <a:gd name="connsiteX41" fmla="*/ 725744 w 1906374"/>
                  <a:gd name="connsiteY41" fmla="*/ 108783 h 1117081"/>
                  <a:gd name="connsiteX42" fmla="*/ 816828 w 1906374"/>
                  <a:gd name="connsiteY42" fmla="*/ 108822 h 1117081"/>
                  <a:gd name="connsiteX43" fmla="*/ 923905 w 1906374"/>
                  <a:gd name="connsiteY43" fmla="*/ 118749 h 1117081"/>
                  <a:gd name="connsiteX44" fmla="*/ 1051394 w 1906374"/>
                  <a:gd name="connsiteY44" fmla="*/ 128017 h 1117081"/>
                  <a:gd name="connsiteX45" fmla="*/ 1146060 w 1906374"/>
                  <a:gd name="connsiteY45" fmla="*/ 127030 h 1117081"/>
                  <a:gd name="connsiteX46" fmla="*/ 1318060 w 1906374"/>
                  <a:gd name="connsiteY46" fmla="*/ 125893 h 1117081"/>
                  <a:gd name="connsiteX47" fmla="*/ 1427330 w 1906374"/>
                  <a:gd name="connsiteY47" fmla="*/ 125749 h 1117081"/>
                  <a:gd name="connsiteX48" fmla="*/ 1487258 w 1906374"/>
                  <a:gd name="connsiteY48" fmla="*/ 105566 h 1117081"/>
                  <a:gd name="connsiteX49" fmla="*/ 1510095 w 1906374"/>
                  <a:gd name="connsiteY49" fmla="*/ 95071 h 1117081"/>
                  <a:gd name="connsiteX50" fmla="*/ 1568371 w 1906374"/>
                  <a:gd name="connsiteY50" fmla="*/ 70355 h 1117081"/>
                  <a:gd name="connsiteX51" fmla="*/ 1598204 w 1906374"/>
                  <a:gd name="connsiteY51" fmla="*/ 62300 h 1117081"/>
                  <a:gd name="connsiteX52" fmla="*/ 1599555 w 1906374"/>
                  <a:gd name="connsiteY52" fmla="*/ 62089 h 1117081"/>
                  <a:gd name="connsiteX53" fmla="*/ 1599405 w 1906374"/>
                  <a:gd name="connsiteY53" fmla="*/ 52591 h 1117081"/>
                  <a:gd name="connsiteX54" fmla="*/ 1609829 w 1906374"/>
                  <a:gd name="connsiteY54" fmla="*/ 3189 h 1117081"/>
                  <a:gd name="connsiteX55" fmla="*/ 1624520 w 1906374"/>
                  <a:gd name="connsiteY55" fmla="*/ 4063 h 1117081"/>
                  <a:gd name="connsiteX56" fmla="*/ 1665828 w 1906374"/>
                  <a:gd name="connsiteY56" fmla="*/ 51731 h 1117081"/>
                  <a:gd name="connsiteX57" fmla="*/ 1667217 w 1906374"/>
                  <a:gd name="connsiteY57" fmla="*/ 54410 h 1117081"/>
                  <a:gd name="connsiteX58" fmla="*/ 1675075 w 1906374"/>
                  <a:gd name="connsiteY58" fmla="*/ 54619 h 1117081"/>
                  <a:gd name="connsiteX59" fmla="*/ 1694284 w 1906374"/>
                  <a:gd name="connsiteY59" fmla="*/ 56535 h 1117081"/>
                  <a:gd name="connsiteX60" fmla="*/ 1697700 w 1906374"/>
                  <a:gd name="connsiteY60" fmla="*/ 57212 h 1117081"/>
                  <a:gd name="connsiteX61" fmla="*/ 1701579 w 1906374"/>
                  <a:gd name="connsiteY61" fmla="*/ 53298 h 1117081"/>
                  <a:gd name="connsiteX62" fmla="*/ 1766863 w 1906374"/>
                  <a:gd name="connsiteY62" fmla="*/ 28030 h 1117081"/>
                  <a:gd name="connsiteX63" fmla="*/ 1775835 w 1906374"/>
                  <a:gd name="connsiteY63" fmla="*/ 29541 h 1117081"/>
                  <a:gd name="connsiteX64" fmla="*/ 1761670 w 1906374"/>
                  <a:gd name="connsiteY64" fmla="*/ 40137 h 1117081"/>
                  <a:gd name="connsiteX65" fmla="*/ 1738270 w 1906374"/>
                  <a:gd name="connsiteY65" fmla="*/ 55445 h 1117081"/>
                  <a:gd name="connsiteX66" fmla="*/ 1726356 w 1906374"/>
                  <a:gd name="connsiteY66" fmla="*/ 70304 h 1117081"/>
                  <a:gd name="connsiteX67" fmla="*/ 1728359 w 1906374"/>
                  <a:gd name="connsiteY67" fmla="*/ 72260 h 1117081"/>
                  <a:gd name="connsiteX68" fmla="*/ 1733815 w 1906374"/>
                  <a:gd name="connsiteY68" fmla="*/ 76254 h 1117081"/>
                  <a:gd name="connsiteX69" fmla="*/ 1737381 w 1906374"/>
                  <a:gd name="connsiteY69" fmla="*/ 78684 h 1117081"/>
                  <a:gd name="connsiteX70" fmla="*/ 1741035 w 1906374"/>
                  <a:gd name="connsiteY70" fmla="*/ 77027 h 1117081"/>
                  <a:gd name="connsiteX71" fmla="*/ 1782968 w 1906374"/>
                  <a:gd name="connsiteY71" fmla="*/ 68424 h 1117081"/>
                  <a:gd name="connsiteX72" fmla="*/ 1809260 w 1906374"/>
                  <a:gd name="connsiteY72" fmla="*/ 74893 h 1117081"/>
                  <a:gd name="connsiteX73" fmla="*/ 1795670 w 1906374"/>
                  <a:gd name="connsiteY73" fmla="*/ 81167 h 1117081"/>
                  <a:gd name="connsiteX74" fmla="*/ 1783419 w 1906374"/>
                  <a:gd name="connsiteY74" fmla="*/ 84136 h 1117081"/>
                  <a:gd name="connsiteX75" fmla="*/ 1759180 w 1906374"/>
                  <a:gd name="connsiteY75" fmla="*/ 97475 h 1117081"/>
                  <a:gd name="connsiteX76" fmla="*/ 1756952 w 1906374"/>
                  <a:gd name="connsiteY76" fmla="*/ 99262 h 1117081"/>
                  <a:gd name="connsiteX77" fmla="*/ 1758729 w 1906374"/>
                  <a:gd name="connsiteY77" fmla="*/ 101648 h 1117081"/>
                  <a:gd name="connsiteX78" fmla="*/ 1776949 w 1906374"/>
                  <a:gd name="connsiteY78" fmla="*/ 138777 h 1117081"/>
                  <a:gd name="connsiteX79" fmla="*/ 1787448 w 1906374"/>
                  <a:gd name="connsiteY79" fmla="*/ 162725 h 1117081"/>
                  <a:gd name="connsiteX80" fmla="*/ 1873279 w 1906374"/>
                  <a:gd name="connsiteY80" fmla="*/ 273366 h 1117081"/>
                  <a:gd name="connsiteX81" fmla="*/ 1899946 w 1906374"/>
                  <a:gd name="connsiteY81" fmla="*/ 303826 h 1117081"/>
                  <a:gd name="connsiteX82" fmla="*/ 1907116 w 1906374"/>
                  <a:gd name="connsiteY82" fmla="*/ 314587 h 1117081"/>
                  <a:gd name="connsiteX83" fmla="*/ 1890761 w 1906374"/>
                  <a:gd name="connsiteY83" fmla="*/ 356599 h 1117081"/>
                  <a:gd name="connsiteX84" fmla="*/ 1866547 w 1906374"/>
                  <a:gd name="connsiteY84" fmla="*/ 373410 h 1117081"/>
                  <a:gd name="connsiteX85" fmla="*/ 1853933 w 1906374"/>
                  <a:gd name="connsiteY85" fmla="*/ 376061 h 1117081"/>
                  <a:gd name="connsiteX86" fmla="*/ 1826616 w 1906374"/>
                  <a:gd name="connsiteY86" fmla="*/ 376060 h 1117081"/>
                  <a:gd name="connsiteX87" fmla="*/ 1639224 w 1906374"/>
                  <a:gd name="connsiteY87" fmla="*/ 331862 h 1117081"/>
                  <a:gd name="connsiteX88" fmla="*/ 1607439 w 1906374"/>
                  <a:gd name="connsiteY88" fmla="*/ 325200 h 1117081"/>
                  <a:gd name="connsiteX89" fmla="*/ 1598717 w 1906374"/>
                  <a:gd name="connsiteY89" fmla="*/ 325937 h 1117081"/>
                  <a:gd name="connsiteX90" fmla="*/ 1583588 w 1906374"/>
                  <a:gd name="connsiteY90" fmla="*/ 337432 h 1117081"/>
                  <a:gd name="connsiteX91" fmla="*/ 1572501 w 1906374"/>
                  <a:gd name="connsiteY91" fmla="*/ 363423 h 1117081"/>
                  <a:gd name="connsiteX92" fmla="*/ 1560600 w 1906374"/>
                  <a:gd name="connsiteY92" fmla="*/ 392725 h 1117081"/>
                  <a:gd name="connsiteX93" fmla="*/ 1510270 w 1906374"/>
                  <a:gd name="connsiteY93" fmla="*/ 455315 h 1117081"/>
                  <a:gd name="connsiteX94" fmla="*/ 1474944 w 1906374"/>
                  <a:gd name="connsiteY94" fmla="*/ 494038 h 1117081"/>
                  <a:gd name="connsiteX95" fmla="*/ 1457450 w 1906374"/>
                  <a:gd name="connsiteY95" fmla="*/ 528637 h 1117081"/>
                  <a:gd name="connsiteX96" fmla="*/ 1387624 w 1906374"/>
                  <a:gd name="connsiteY96" fmla="*/ 645424 h 1117081"/>
                  <a:gd name="connsiteX97" fmla="*/ 1366263 w 1906374"/>
                  <a:gd name="connsiteY97" fmla="*/ 666112 h 1117081"/>
                  <a:gd name="connsiteX98" fmla="*/ 1324855 w 1906374"/>
                  <a:gd name="connsiteY98" fmla="*/ 688690 h 1117081"/>
                  <a:gd name="connsiteX99" fmla="*/ 1258157 w 1906374"/>
                  <a:gd name="connsiteY99" fmla="*/ 700566 h 1117081"/>
                  <a:gd name="connsiteX100" fmla="*/ 1256180 w 1906374"/>
                  <a:gd name="connsiteY100" fmla="*/ 700638 h 1117081"/>
                  <a:gd name="connsiteX101" fmla="*/ 1255254 w 1906374"/>
                  <a:gd name="connsiteY101" fmla="*/ 704115 h 1117081"/>
                  <a:gd name="connsiteX102" fmla="*/ 1236609 w 1906374"/>
                  <a:gd name="connsiteY102" fmla="*/ 1050105 h 1117081"/>
                  <a:gd name="connsiteX103" fmla="*/ 1237810 w 1906374"/>
                  <a:gd name="connsiteY103" fmla="*/ 1061030 h 1117081"/>
                  <a:gd name="connsiteX104" fmla="*/ 1244555 w 1906374"/>
                  <a:gd name="connsiteY104" fmla="*/ 1077065 h 1117081"/>
                  <a:gd name="connsiteX105" fmla="*/ 1254841 w 1906374"/>
                  <a:gd name="connsiteY105" fmla="*/ 1115805 h 1117081"/>
                  <a:gd name="connsiteX106" fmla="*/ 1254604 w 1906374"/>
                  <a:gd name="connsiteY106" fmla="*/ 1119302 h 1117081"/>
                  <a:gd name="connsiteX107" fmla="*/ 1216575 w 1906374"/>
                  <a:gd name="connsiteY107" fmla="*/ 1119302 h 1117081"/>
                  <a:gd name="connsiteX108" fmla="*/ 1177694 w 1906374"/>
                  <a:gd name="connsiteY108" fmla="*/ 1118977 h 1117081"/>
                  <a:gd name="connsiteX109" fmla="*/ 1172426 w 1906374"/>
                  <a:gd name="connsiteY109" fmla="*/ 1112572 h 1117081"/>
                  <a:gd name="connsiteX110" fmla="*/ 1150215 w 1906374"/>
                  <a:gd name="connsiteY110" fmla="*/ 969649 h 1117081"/>
                  <a:gd name="connsiteX111" fmla="*/ 1138389 w 1906374"/>
                  <a:gd name="connsiteY111" fmla="*/ 794922 h 1117081"/>
                  <a:gd name="connsiteX112" fmla="*/ 1137100 w 1906374"/>
                  <a:gd name="connsiteY112" fmla="*/ 775222 h 1117081"/>
                  <a:gd name="connsiteX113" fmla="*/ 1134285 w 1906374"/>
                  <a:gd name="connsiteY113" fmla="*/ 793178 h 1117081"/>
                  <a:gd name="connsiteX114" fmla="*/ 1119581 w 1906374"/>
                  <a:gd name="connsiteY114" fmla="*/ 953260 h 1117081"/>
                  <a:gd name="connsiteX115" fmla="*/ 1119406 w 1906374"/>
                  <a:gd name="connsiteY115" fmla="*/ 1053746 h 1117081"/>
                  <a:gd name="connsiteX116" fmla="*/ 1125788 w 1906374"/>
                  <a:gd name="connsiteY116" fmla="*/ 1075764 h 1117081"/>
                  <a:gd name="connsiteX117" fmla="*/ 1135311 w 1906374"/>
                  <a:gd name="connsiteY117" fmla="*/ 1102049 h 1117081"/>
                  <a:gd name="connsiteX118" fmla="*/ 1135811 w 1906374"/>
                  <a:gd name="connsiteY118" fmla="*/ 1116405 h 1117081"/>
                  <a:gd name="connsiteX119" fmla="*/ 1135398 w 1906374"/>
                  <a:gd name="connsiteY119" fmla="*/ 1119302 h 1117081"/>
                  <a:gd name="connsiteX120" fmla="*/ 1096668 w 1906374"/>
                  <a:gd name="connsiteY120" fmla="*/ 1119302 h 1117081"/>
                  <a:gd name="connsiteX121" fmla="*/ 1056787 w 1906374"/>
                  <a:gd name="connsiteY121" fmla="*/ 1118763 h 1117081"/>
                  <a:gd name="connsiteX122" fmla="*/ 1042935 w 1906374"/>
                  <a:gd name="connsiteY122" fmla="*/ 1071129 h 1117081"/>
                  <a:gd name="connsiteX123" fmla="*/ 1033162 w 1906374"/>
                  <a:gd name="connsiteY123" fmla="*/ 867673 h 1117081"/>
                  <a:gd name="connsiteX124" fmla="*/ 1031923 w 1906374"/>
                  <a:gd name="connsiteY124" fmla="*/ 705440 h 1117081"/>
                  <a:gd name="connsiteX125" fmla="*/ 1032336 w 1906374"/>
                  <a:gd name="connsiteY125" fmla="*/ 690296 h 1117081"/>
                  <a:gd name="connsiteX126" fmla="*/ 1005018 w 1906374"/>
                  <a:gd name="connsiteY126" fmla="*/ 698100 h 1117081"/>
                  <a:gd name="connsiteX127" fmla="*/ 886252 w 1906374"/>
                  <a:gd name="connsiteY127" fmla="*/ 724453 h 1117081"/>
                  <a:gd name="connsiteX128" fmla="*/ 785908 w 1906374"/>
                  <a:gd name="connsiteY128" fmla="*/ 730269 h 1117081"/>
                  <a:gd name="connsiteX129" fmla="*/ 657208 w 1906374"/>
                  <a:gd name="connsiteY129" fmla="*/ 723302 h 1117081"/>
                  <a:gd name="connsiteX130" fmla="*/ 464544 w 1906374"/>
                  <a:gd name="connsiteY130" fmla="*/ 692823 h 1117081"/>
                  <a:gd name="connsiteX131" fmla="*/ 454912 w 1906374"/>
                  <a:gd name="connsiteY131" fmla="*/ 690660 h 1117081"/>
                  <a:gd name="connsiteX132" fmla="*/ 450133 w 1906374"/>
                  <a:gd name="connsiteY132" fmla="*/ 701684 h 1117081"/>
                  <a:gd name="connsiteX133" fmla="*/ 430661 w 1906374"/>
                  <a:gd name="connsiteY133" fmla="*/ 744908 h 1117081"/>
                  <a:gd name="connsiteX134" fmla="*/ 417475 w 1906374"/>
                  <a:gd name="connsiteY134" fmla="*/ 763014 h 1117081"/>
                  <a:gd name="connsiteX135" fmla="*/ 399672 w 1906374"/>
                  <a:gd name="connsiteY135" fmla="*/ 776377 h 1117081"/>
                  <a:gd name="connsiteX136" fmla="*/ 387823 w 1906374"/>
                  <a:gd name="connsiteY136" fmla="*/ 784775 h 1117081"/>
                  <a:gd name="connsiteX137" fmla="*/ 382035 w 1906374"/>
                  <a:gd name="connsiteY137" fmla="*/ 795425 h 1117081"/>
                  <a:gd name="connsiteX138" fmla="*/ 377430 w 1906374"/>
                  <a:gd name="connsiteY138" fmla="*/ 805097 h 1117081"/>
                  <a:gd name="connsiteX139" fmla="*/ 371825 w 1906374"/>
                  <a:gd name="connsiteY139" fmla="*/ 795842 h 1117081"/>
                  <a:gd name="connsiteX140" fmla="*/ 364271 w 1906374"/>
                  <a:gd name="connsiteY140" fmla="*/ 787756 h 1117081"/>
                  <a:gd name="connsiteX141" fmla="*/ 359334 w 1906374"/>
                  <a:gd name="connsiteY141" fmla="*/ 788626 h 1117081"/>
                  <a:gd name="connsiteX142" fmla="*/ 347484 w 1906374"/>
                  <a:gd name="connsiteY142" fmla="*/ 832247 h 1117081"/>
                  <a:gd name="connsiteX143" fmla="*/ 345659 w 1906374"/>
                  <a:gd name="connsiteY143" fmla="*/ 846152 h 1117081"/>
                  <a:gd name="connsiteX144" fmla="*/ 340132 w 1906374"/>
                  <a:gd name="connsiteY144" fmla="*/ 894326 h 1117081"/>
                  <a:gd name="connsiteX145" fmla="*/ 340133 w 1906374"/>
                  <a:gd name="connsiteY145" fmla="*/ 945646 h 1117081"/>
                  <a:gd name="connsiteX146" fmla="*/ 353059 w 1906374"/>
                  <a:gd name="connsiteY146" fmla="*/ 1052167 h 1117081"/>
                  <a:gd name="connsiteX147" fmla="*/ 358734 w 1906374"/>
                  <a:gd name="connsiteY147" fmla="*/ 1066824 h 1117081"/>
                  <a:gd name="connsiteX148" fmla="*/ 372644 w 1906374"/>
                  <a:gd name="connsiteY148" fmla="*/ 1093171 h 1117081"/>
                  <a:gd name="connsiteX149" fmla="*/ 374424 w 1906374"/>
                  <a:gd name="connsiteY149" fmla="*/ 1118392 h 1117081"/>
                  <a:gd name="connsiteX150" fmla="*/ 374239 w 1906374"/>
                  <a:gd name="connsiteY150" fmla="*/ 1119302 h 1117081"/>
                  <a:gd name="connsiteX151" fmla="*/ 333417 w 1906374"/>
                  <a:gd name="connsiteY151" fmla="*/ 1119302 h 1117081"/>
                  <a:gd name="connsiteX152" fmla="*/ 288435 w 1906374"/>
                  <a:gd name="connsiteY152" fmla="*/ 1117316 h 1117081"/>
                  <a:gd name="connsiteX153" fmla="*/ 282076 w 1906374"/>
                  <a:gd name="connsiteY153" fmla="*/ 1108542 h 1117081"/>
                  <a:gd name="connsiteX154" fmla="*/ 271514 w 1906374"/>
                  <a:gd name="connsiteY154" fmla="*/ 1071746 h 1117081"/>
                  <a:gd name="connsiteX155" fmla="*/ 260213 w 1906374"/>
                  <a:gd name="connsiteY155" fmla="*/ 995309 h 1117081"/>
                  <a:gd name="connsiteX156" fmla="*/ 245169 w 1906374"/>
                  <a:gd name="connsiteY156" fmla="*/ 884394 h 1117081"/>
                  <a:gd name="connsiteX157" fmla="*/ 235622 w 1906374"/>
                  <a:gd name="connsiteY157" fmla="*/ 802945 h 1117081"/>
                  <a:gd name="connsiteX158" fmla="*/ 236390 w 1906374"/>
                  <a:gd name="connsiteY158" fmla="*/ 778994 h 1117081"/>
                  <a:gd name="connsiteX159" fmla="*/ 236799 w 1906374"/>
                  <a:gd name="connsiteY159" fmla="*/ 774436 h 1117081"/>
                  <a:gd name="connsiteX160" fmla="*/ 229215 w 1906374"/>
                  <a:gd name="connsiteY160" fmla="*/ 780510 h 1117081"/>
                  <a:gd name="connsiteX161" fmla="*/ 209243 w 1906374"/>
                  <a:gd name="connsiteY161" fmla="*/ 796654 h 1117081"/>
                  <a:gd name="connsiteX162" fmla="*/ 173107 w 1906374"/>
                  <a:gd name="connsiteY162" fmla="*/ 827513 h 1117081"/>
                  <a:gd name="connsiteX163" fmla="*/ 155105 w 1906374"/>
                  <a:gd name="connsiteY163" fmla="*/ 864694 h 1117081"/>
                  <a:gd name="connsiteX164" fmla="*/ 143153 w 1906374"/>
                  <a:gd name="connsiteY164" fmla="*/ 967829 h 1117081"/>
                  <a:gd name="connsiteX165" fmla="*/ 143152 w 1906374"/>
                  <a:gd name="connsiteY165" fmla="*/ 1020141 h 1117081"/>
                  <a:gd name="connsiteX166" fmla="*/ 146448 w 1906374"/>
                  <a:gd name="connsiteY166" fmla="*/ 1059210 h 1117081"/>
                  <a:gd name="connsiteX167" fmla="*/ 150835 w 1906374"/>
                  <a:gd name="connsiteY167" fmla="*/ 1068380 h 1117081"/>
                  <a:gd name="connsiteX168" fmla="*/ 164498 w 1906374"/>
                  <a:gd name="connsiteY168" fmla="*/ 1098112 h 1117081"/>
                  <a:gd name="connsiteX169" fmla="*/ 166510 w 1906374"/>
                  <a:gd name="connsiteY169" fmla="*/ 1117284 h 1117081"/>
                  <a:gd name="connsiteX170" fmla="*/ 166281 w 1906374"/>
                  <a:gd name="connsiteY170" fmla="*/ 1119302 h 1117081"/>
                  <a:gd name="connsiteX171" fmla="*/ 126345 w 1906374"/>
                  <a:gd name="connsiteY171" fmla="*/ 1119295 h 1117081"/>
                  <a:gd name="connsiteX172" fmla="*/ 85071 w 1906374"/>
                  <a:gd name="connsiteY172" fmla="*/ 1118680 h 1117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</a:cxnLst>
                <a:rect l="l" t="t" r="r" b="b"/>
                <a:pathLst>
                  <a:path w="1906374" h="1117081">
                    <a:moveTo>
                      <a:pt x="85071" y="1118681"/>
                    </a:moveTo>
                    <a:cubicBezTo>
                      <a:pt x="77241" y="1115124"/>
                      <a:pt x="71619" y="1091583"/>
                      <a:pt x="68219" y="1048118"/>
                    </a:cubicBezTo>
                    <a:cubicBezTo>
                      <a:pt x="66676" y="1028399"/>
                      <a:pt x="66110" y="1017059"/>
                      <a:pt x="64391" y="971305"/>
                    </a:cubicBezTo>
                    <a:cubicBezTo>
                      <a:pt x="63509" y="947828"/>
                      <a:pt x="62141" y="924785"/>
                      <a:pt x="59427" y="887705"/>
                    </a:cubicBezTo>
                    <a:cubicBezTo>
                      <a:pt x="55551" y="834757"/>
                      <a:pt x="54887" y="819727"/>
                      <a:pt x="55781" y="805262"/>
                    </a:cubicBezTo>
                    <a:cubicBezTo>
                      <a:pt x="56384" y="795523"/>
                      <a:pt x="57015" y="791161"/>
                      <a:pt x="59299" y="780937"/>
                    </a:cubicBezTo>
                    <a:cubicBezTo>
                      <a:pt x="62801" y="765258"/>
                      <a:pt x="66477" y="753259"/>
                      <a:pt x="77402" y="721828"/>
                    </a:cubicBezTo>
                    <a:cubicBezTo>
                      <a:pt x="86877" y="694575"/>
                      <a:pt x="91812" y="678029"/>
                      <a:pt x="96316" y="658425"/>
                    </a:cubicBezTo>
                    <a:cubicBezTo>
                      <a:pt x="99119" y="646223"/>
                      <a:pt x="99817" y="640563"/>
                      <a:pt x="99817" y="630024"/>
                    </a:cubicBezTo>
                    <a:cubicBezTo>
                      <a:pt x="99817" y="616623"/>
                      <a:pt x="97762" y="603595"/>
                      <a:pt x="92569" y="584095"/>
                    </a:cubicBezTo>
                    <a:cubicBezTo>
                      <a:pt x="90150" y="575007"/>
                      <a:pt x="88403" y="569013"/>
                      <a:pt x="81770" y="547012"/>
                    </a:cubicBezTo>
                    <a:cubicBezTo>
                      <a:pt x="68799" y="503992"/>
                      <a:pt x="61868" y="475685"/>
                      <a:pt x="56477" y="443712"/>
                    </a:cubicBezTo>
                    <a:cubicBezTo>
                      <a:pt x="52614" y="420804"/>
                      <a:pt x="49524" y="394480"/>
                      <a:pt x="48113" y="372445"/>
                    </a:cubicBezTo>
                    <a:cubicBezTo>
                      <a:pt x="47889" y="368940"/>
                      <a:pt x="47615" y="366072"/>
                      <a:pt x="47505" y="366072"/>
                    </a:cubicBezTo>
                    <a:cubicBezTo>
                      <a:pt x="47159" y="366072"/>
                      <a:pt x="44597" y="379446"/>
                      <a:pt x="43380" y="387593"/>
                    </a:cubicBezTo>
                    <a:cubicBezTo>
                      <a:pt x="40342" y="407954"/>
                      <a:pt x="38569" y="443768"/>
                      <a:pt x="38569" y="484768"/>
                    </a:cubicBezTo>
                    <a:cubicBezTo>
                      <a:pt x="38569" y="523302"/>
                      <a:pt x="39539" y="551174"/>
                      <a:pt x="43199" y="617865"/>
                    </a:cubicBezTo>
                    <a:cubicBezTo>
                      <a:pt x="44099" y="634255"/>
                      <a:pt x="45082" y="653325"/>
                      <a:pt x="45385" y="660245"/>
                    </a:cubicBezTo>
                    <a:lnTo>
                      <a:pt x="45936" y="672827"/>
                    </a:lnTo>
                    <a:lnTo>
                      <a:pt x="47233" y="675721"/>
                    </a:lnTo>
                    <a:cubicBezTo>
                      <a:pt x="54276" y="691431"/>
                      <a:pt x="58299" y="713295"/>
                      <a:pt x="57125" y="729475"/>
                    </a:cubicBezTo>
                    <a:cubicBezTo>
                      <a:pt x="56669" y="735768"/>
                      <a:pt x="55869" y="740613"/>
                      <a:pt x="54112" y="747738"/>
                    </a:cubicBezTo>
                    <a:cubicBezTo>
                      <a:pt x="46681" y="777885"/>
                      <a:pt x="28165" y="822684"/>
                      <a:pt x="14872" y="842676"/>
                    </a:cubicBezTo>
                    <a:cubicBezTo>
                      <a:pt x="10487" y="849272"/>
                      <a:pt x="6660" y="853113"/>
                      <a:pt x="4489" y="853101"/>
                    </a:cubicBezTo>
                    <a:cubicBezTo>
                      <a:pt x="2698" y="853090"/>
                      <a:pt x="2145" y="851998"/>
                      <a:pt x="1906" y="848009"/>
                    </a:cubicBezTo>
                    <a:cubicBezTo>
                      <a:pt x="1665" y="843956"/>
                      <a:pt x="2085" y="840132"/>
                      <a:pt x="4965" y="820162"/>
                    </a:cubicBezTo>
                    <a:cubicBezTo>
                      <a:pt x="8953" y="792502"/>
                      <a:pt x="9566" y="786262"/>
                      <a:pt x="9566" y="773313"/>
                    </a:cubicBezTo>
                    <a:cubicBezTo>
                      <a:pt x="9566" y="766759"/>
                      <a:pt x="9373" y="761312"/>
                      <a:pt x="8981" y="756758"/>
                    </a:cubicBezTo>
                    <a:cubicBezTo>
                      <a:pt x="8184" y="747498"/>
                      <a:pt x="7919" y="732389"/>
                      <a:pt x="8410" y="724145"/>
                    </a:cubicBezTo>
                    <a:cubicBezTo>
                      <a:pt x="9945" y="698343"/>
                      <a:pt x="15510" y="681474"/>
                      <a:pt x="25641" y="671908"/>
                    </a:cubicBezTo>
                    <a:lnTo>
                      <a:pt x="28525" y="669185"/>
                    </a:lnTo>
                    <a:lnTo>
                      <a:pt x="27264" y="655941"/>
                    </a:lnTo>
                    <a:cubicBezTo>
                      <a:pt x="17617" y="554625"/>
                      <a:pt x="13618" y="460430"/>
                      <a:pt x="16213" y="395704"/>
                    </a:cubicBezTo>
                    <a:cubicBezTo>
                      <a:pt x="19627" y="310604"/>
                      <a:pt x="32407" y="251082"/>
                      <a:pt x="56206" y="209466"/>
                    </a:cubicBezTo>
                    <a:cubicBezTo>
                      <a:pt x="67029" y="190539"/>
                      <a:pt x="81319" y="174219"/>
                      <a:pt x="98989" y="160606"/>
                    </a:cubicBezTo>
                    <a:cubicBezTo>
                      <a:pt x="100627" y="159345"/>
                      <a:pt x="103950" y="156408"/>
                      <a:pt x="106374" y="154079"/>
                    </a:cubicBezTo>
                    <a:cubicBezTo>
                      <a:pt x="126964" y="134309"/>
                      <a:pt x="153574" y="118968"/>
                      <a:pt x="185073" y="108711"/>
                    </a:cubicBezTo>
                    <a:cubicBezTo>
                      <a:pt x="210136" y="100551"/>
                      <a:pt x="236222" y="95832"/>
                      <a:pt x="269833" y="93380"/>
                    </a:cubicBezTo>
                    <a:cubicBezTo>
                      <a:pt x="281188" y="92552"/>
                      <a:pt x="321605" y="92385"/>
                      <a:pt x="346315" y="93065"/>
                    </a:cubicBezTo>
                    <a:cubicBezTo>
                      <a:pt x="393502" y="94361"/>
                      <a:pt x="422532" y="96255"/>
                      <a:pt x="486374" y="102199"/>
                    </a:cubicBezTo>
                    <a:cubicBezTo>
                      <a:pt x="557050" y="108777"/>
                      <a:pt x="589967" y="110508"/>
                      <a:pt x="644130" y="110491"/>
                    </a:cubicBezTo>
                    <a:cubicBezTo>
                      <a:pt x="674592" y="110483"/>
                      <a:pt x="691925" y="110120"/>
                      <a:pt x="725744" y="108783"/>
                    </a:cubicBezTo>
                    <a:cubicBezTo>
                      <a:pt x="767246" y="107143"/>
                      <a:pt x="786630" y="107150"/>
                      <a:pt x="816828" y="108822"/>
                    </a:cubicBezTo>
                    <a:cubicBezTo>
                      <a:pt x="842810" y="110261"/>
                      <a:pt x="855390" y="111428"/>
                      <a:pt x="923905" y="118749"/>
                    </a:cubicBezTo>
                    <a:cubicBezTo>
                      <a:pt x="983245" y="125091"/>
                      <a:pt x="1010812" y="127096"/>
                      <a:pt x="1051394" y="128017"/>
                    </a:cubicBezTo>
                    <a:cubicBezTo>
                      <a:pt x="1067036" y="128372"/>
                      <a:pt x="1068563" y="128356"/>
                      <a:pt x="1146060" y="127030"/>
                    </a:cubicBezTo>
                    <a:cubicBezTo>
                      <a:pt x="1220053" y="125763"/>
                      <a:pt x="1246019" y="125592"/>
                      <a:pt x="1318060" y="125893"/>
                    </a:cubicBezTo>
                    <a:cubicBezTo>
                      <a:pt x="1414441" y="126299"/>
                      <a:pt x="1423751" y="126286"/>
                      <a:pt x="1427330" y="125749"/>
                    </a:cubicBezTo>
                    <a:cubicBezTo>
                      <a:pt x="1443122" y="123384"/>
                      <a:pt x="1460854" y="117412"/>
                      <a:pt x="1487258" y="105566"/>
                    </a:cubicBezTo>
                    <a:cubicBezTo>
                      <a:pt x="1490899" y="103932"/>
                      <a:pt x="1501173" y="99209"/>
                      <a:pt x="1510095" y="95071"/>
                    </a:cubicBezTo>
                    <a:cubicBezTo>
                      <a:pt x="1541204" y="80643"/>
                      <a:pt x="1552091" y="76029"/>
                      <a:pt x="1568371" y="70355"/>
                    </a:cubicBezTo>
                    <a:cubicBezTo>
                      <a:pt x="1578320" y="66886"/>
                      <a:pt x="1591384" y="63361"/>
                      <a:pt x="1598204" y="62300"/>
                    </a:cubicBezTo>
                    <a:lnTo>
                      <a:pt x="1599555" y="62089"/>
                    </a:lnTo>
                    <a:lnTo>
                      <a:pt x="1599405" y="52591"/>
                    </a:lnTo>
                    <a:cubicBezTo>
                      <a:pt x="1598917" y="23529"/>
                      <a:pt x="1602484" y="6671"/>
                      <a:pt x="1609829" y="3189"/>
                    </a:cubicBezTo>
                    <a:cubicBezTo>
                      <a:pt x="1613145" y="1620"/>
                      <a:pt x="1619427" y="1994"/>
                      <a:pt x="1624520" y="4063"/>
                    </a:cubicBezTo>
                    <a:cubicBezTo>
                      <a:pt x="1637697" y="9415"/>
                      <a:pt x="1653089" y="27181"/>
                      <a:pt x="1665828" y="51731"/>
                    </a:cubicBezTo>
                    <a:lnTo>
                      <a:pt x="1667217" y="54410"/>
                    </a:lnTo>
                    <a:lnTo>
                      <a:pt x="1675075" y="54619"/>
                    </a:lnTo>
                    <a:cubicBezTo>
                      <a:pt x="1683134" y="54832"/>
                      <a:pt x="1688302" y="55348"/>
                      <a:pt x="1694284" y="56535"/>
                    </a:cubicBezTo>
                    <a:lnTo>
                      <a:pt x="1697700" y="57212"/>
                    </a:lnTo>
                    <a:lnTo>
                      <a:pt x="1701579" y="53298"/>
                    </a:lnTo>
                    <a:cubicBezTo>
                      <a:pt x="1719261" y="35435"/>
                      <a:pt x="1742036" y="26620"/>
                      <a:pt x="1766863" y="28030"/>
                    </a:cubicBezTo>
                    <a:cubicBezTo>
                      <a:pt x="1772231" y="28334"/>
                      <a:pt x="1774109" y="28652"/>
                      <a:pt x="1775835" y="29541"/>
                    </a:cubicBezTo>
                    <a:cubicBezTo>
                      <a:pt x="1779277" y="31308"/>
                      <a:pt x="1774722" y="34711"/>
                      <a:pt x="1761670" y="40137"/>
                    </a:cubicBezTo>
                    <a:cubicBezTo>
                      <a:pt x="1751684" y="44290"/>
                      <a:pt x="1745502" y="48334"/>
                      <a:pt x="1738270" y="55445"/>
                    </a:cubicBezTo>
                    <a:cubicBezTo>
                      <a:pt x="1733902" y="59732"/>
                      <a:pt x="1728884" y="65994"/>
                      <a:pt x="1726356" y="70304"/>
                    </a:cubicBezTo>
                    <a:cubicBezTo>
                      <a:pt x="1726206" y="70549"/>
                      <a:pt x="1726957" y="71279"/>
                      <a:pt x="1728359" y="72260"/>
                    </a:cubicBezTo>
                    <a:cubicBezTo>
                      <a:pt x="1729597" y="73119"/>
                      <a:pt x="1732050" y="74916"/>
                      <a:pt x="1733815" y="76254"/>
                    </a:cubicBezTo>
                    <a:cubicBezTo>
                      <a:pt x="1735579" y="77591"/>
                      <a:pt x="1737181" y="78684"/>
                      <a:pt x="1737381" y="78684"/>
                    </a:cubicBezTo>
                    <a:cubicBezTo>
                      <a:pt x="1737569" y="78684"/>
                      <a:pt x="1739220" y="77940"/>
                      <a:pt x="1741035" y="77027"/>
                    </a:cubicBezTo>
                    <a:cubicBezTo>
                      <a:pt x="1753912" y="70567"/>
                      <a:pt x="1768928" y="67485"/>
                      <a:pt x="1782968" y="68424"/>
                    </a:cubicBezTo>
                    <a:cubicBezTo>
                      <a:pt x="1793980" y="69161"/>
                      <a:pt x="1806844" y="72326"/>
                      <a:pt x="1809260" y="74893"/>
                    </a:cubicBezTo>
                    <a:cubicBezTo>
                      <a:pt x="1811537" y="77329"/>
                      <a:pt x="1807558" y="79171"/>
                      <a:pt x="1795670" y="81167"/>
                    </a:cubicBezTo>
                    <a:cubicBezTo>
                      <a:pt x="1789701" y="82168"/>
                      <a:pt x="1787723" y="82649"/>
                      <a:pt x="1783419" y="84136"/>
                    </a:cubicBezTo>
                    <a:cubicBezTo>
                      <a:pt x="1775135" y="86998"/>
                      <a:pt x="1765837" y="92118"/>
                      <a:pt x="1759180" y="97475"/>
                    </a:cubicBezTo>
                    <a:lnTo>
                      <a:pt x="1756952" y="99262"/>
                    </a:lnTo>
                    <a:lnTo>
                      <a:pt x="1758729" y="101648"/>
                    </a:lnTo>
                    <a:cubicBezTo>
                      <a:pt x="1766413" y="112043"/>
                      <a:pt x="1772469" y="124378"/>
                      <a:pt x="1776949" y="138777"/>
                    </a:cubicBezTo>
                    <a:cubicBezTo>
                      <a:pt x="1781454" y="153203"/>
                      <a:pt x="1781942" y="154323"/>
                      <a:pt x="1787448" y="162725"/>
                    </a:cubicBezTo>
                    <a:cubicBezTo>
                      <a:pt x="1806456" y="191706"/>
                      <a:pt x="1836790" y="230794"/>
                      <a:pt x="1873279" y="273366"/>
                    </a:cubicBezTo>
                    <a:cubicBezTo>
                      <a:pt x="1880900" y="282253"/>
                      <a:pt x="1894090" y="297322"/>
                      <a:pt x="1899946" y="303826"/>
                    </a:cubicBezTo>
                    <a:cubicBezTo>
                      <a:pt x="1904476" y="308848"/>
                      <a:pt x="1905990" y="311119"/>
                      <a:pt x="1907116" y="314587"/>
                    </a:cubicBezTo>
                    <a:cubicBezTo>
                      <a:pt x="1910946" y="326320"/>
                      <a:pt x="1904676" y="342435"/>
                      <a:pt x="1890761" y="356599"/>
                    </a:cubicBezTo>
                    <a:cubicBezTo>
                      <a:pt x="1883203" y="364285"/>
                      <a:pt x="1873592" y="370961"/>
                      <a:pt x="1866547" y="373410"/>
                    </a:cubicBezTo>
                    <a:cubicBezTo>
                      <a:pt x="1863969" y="374304"/>
                      <a:pt x="1858063" y="375546"/>
                      <a:pt x="1853933" y="376061"/>
                    </a:cubicBezTo>
                    <a:cubicBezTo>
                      <a:pt x="1849441" y="376622"/>
                      <a:pt x="1832785" y="376622"/>
                      <a:pt x="1826616" y="376060"/>
                    </a:cubicBezTo>
                    <a:cubicBezTo>
                      <a:pt x="1782505" y="372043"/>
                      <a:pt x="1725981" y="358711"/>
                      <a:pt x="1639224" y="331862"/>
                    </a:cubicBezTo>
                    <a:cubicBezTo>
                      <a:pt x="1620628" y="326107"/>
                      <a:pt x="1616424" y="325226"/>
                      <a:pt x="1607439" y="325200"/>
                    </a:cubicBezTo>
                    <a:cubicBezTo>
                      <a:pt x="1602233" y="325183"/>
                      <a:pt x="1601132" y="325276"/>
                      <a:pt x="1598717" y="325937"/>
                    </a:cubicBezTo>
                    <a:cubicBezTo>
                      <a:pt x="1592247" y="327706"/>
                      <a:pt x="1587655" y="331191"/>
                      <a:pt x="1583588" y="337432"/>
                    </a:cubicBezTo>
                    <a:cubicBezTo>
                      <a:pt x="1580322" y="342443"/>
                      <a:pt x="1578345" y="347075"/>
                      <a:pt x="1572501" y="363423"/>
                    </a:cubicBezTo>
                    <a:cubicBezTo>
                      <a:pt x="1567483" y="377482"/>
                      <a:pt x="1564580" y="384637"/>
                      <a:pt x="1560600" y="392725"/>
                    </a:cubicBezTo>
                    <a:cubicBezTo>
                      <a:pt x="1549813" y="414665"/>
                      <a:pt x="1537888" y="429482"/>
                      <a:pt x="1510270" y="455315"/>
                    </a:cubicBezTo>
                    <a:cubicBezTo>
                      <a:pt x="1490837" y="473475"/>
                      <a:pt x="1482715" y="482391"/>
                      <a:pt x="1474944" y="494038"/>
                    </a:cubicBezTo>
                    <a:cubicBezTo>
                      <a:pt x="1468662" y="503478"/>
                      <a:pt x="1465246" y="510224"/>
                      <a:pt x="1457450" y="528637"/>
                    </a:cubicBezTo>
                    <a:cubicBezTo>
                      <a:pt x="1437366" y="576035"/>
                      <a:pt x="1412589" y="617470"/>
                      <a:pt x="1387624" y="645424"/>
                    </a:cubicBezTo>
                    <a:cubicBezTo>
                      <a:pt x="1381943" y="651782"/>
                      <a:pt x="1371907" y="661504"/>
                      <a:pt x="1366263" y="666112"/>
                    </a:cubicBezTo>
                    <a:cubicBezTo>
                      <a:pt x="1352310" y="677494"/>
                      <a:pt x="1340785" y="683780"/>
                      <a:pt x="1324855" y="688690"/>
                    </a:cubicBezTo>
                    <a:cubicBezTo>
                      <a:pt x="1300917" y="696065"/>
                      <a:pt x="1280169" y="699759"/>
                      <a:pt x="1258157" y="700566"/>
                    </a:cubicBezTo>
                    <a:lnTo>
                      <a:pt x="1256180" y="700638"/>
                    </a:lnTo>
                    <a:lnTo>
                      <a:pt x="1255254" y="704115"/>
                    </a:lnTo>
                    <a:cubicBezTo>
                      <a:pt x="1236471" y="774339"/>
                      <a:pt x="1227161" y="947216"/>
                      <a:pt x="1236609" y="1050105"/>
                    </a:cubicBezTo>
                    <a:cubicBezTo>
                      <a:pt x="1237072" y="1055113"/>
                      <a:pt x="1237610" y="1060029"/>
                      <a:pt x="1237810" y="1061030"/>
                    </a:cubicBezTo>
                    <a:cubicBezTo>
                      <a:pt x="1238273" y="1063364"/>
                      <a:pt x="1240538" y="1068749"/>
                      <a:pt x="1244555" y="1077065"/>
                    </a:cubicBezTo>
                    <a:cubicBezTo>
                      <a:pt x="1252589" y="1093715"/>
                      <a:pt x="1255580" y="1104970"/>
                      <a:pt x="1254841" y="1115805"/>
                    </a:cubicBezTo>
                    <a:lnTo>
                      <a:pt x="1254604" y="1119302"/>
                    </a:lnTo>
                    <a:lnTo>
                      <a:pt x="1216575" y="1119302"/>
                    </a:lnTo>
                    <a:cubicBezTo>
                      <a:pt x="1192461" y="1119302"/>
                      <a:pt x="1178245" y="1119183"/>
                      <a:pt x="1177694" y="1118977"/>
                    </a:cubicBezTo>
                    <a:cubicBezTo>
                      <a:pt x="1176143" y="1118387"/>
                      <a:pt x="1173990" y="1115762"/>
                      <a:pt x="1172426" y="1112572"/>
                    </a:cubicBezTo>
                    <a:cubicBezTo>
                      <a:pt x="1163729" y="1094824"/>
                      <a:pt x="1156471" y="1048106"/>
                      <a:pt x="1150215" y="969649"/>
                    </a:cubicBezTo>
                    <a:cubicBezTo>
                      <a:pt x="1146348" y="921100"/>
                      <a:pt x="1140779" y="838900"/>
                      <a:pt x="1138389" y="794922"/>
                    </a:cubicBezTo>
                    <a:cubicBezTo>
                      <a:pt x="1137801" y="783954"/>
                      <a:pt x="1137213" y="775090"/>
                      <a:pt x="1137100" y="775222"/>
                    </a:cubicBezTo>
                    <a:cubicBezTo>
                      <a:pt x="1136887" y="775474"/>
                      <a:pt x="1136750" y="776381"/>
                      <a:pt x="1134285" y="793178"/>
                    </a:cubicBezTo>
                    <a:cubicBezTo>
                      <a:pt x="1127390" y="840118"/>
                      <a:pt x="1121959" y="899281"/>
                      <a:pt x="1119581" y="953260"/>
                    </a:cubicBezTo>
                    <a:cubicBezTo>
                      <a:pt x="1117942" y="990805"/>
                      <a:pt x="1117867" y="1028376"/>
                      <a:pt x="1119406" y="1053746"/>
                    </a:cubicBezTo>
                    <a:cubicBezTo>
                      <a:pt x="1119969" y="1062980"/>
                      <a:pt x="1120132" y="1063559"/>
                      <a:pt x="1125788" y="1075764"/>
                    </a:cubicBezTo>
                    <a:cubicBezTo>
                      <a:pt x="1131857" y="1088873"/>
                      <a:pt x="1134009" y="1094817"/>
                      <a:pt x="1135311" y="1102049"/>
                    </a:cubicBezTo>
                    <a:cubicBezTo>
                      <a:pt x="1136074" y="1106223"/>
                      <a:pt x="1136299" y="1112958"/>
                      <a:pt x="1135811" y="1116405"/>
                    </a:cubicBezTo>
                    <a:lnTo>
                      <a:pt x="1135398" y="1119302"/>
                    </a:lnTo>
                    <a:lnTo>
                      <a:pt x="1096668" y="1119302"/>
                    </a:lnTo>
                    <a:cubicBezTo>
                      <a:pt x="1061555" y="1119302"/>
                      <a:pt x="1057826" y="1119252"/>
                      <a:pt x="1056787" y="1118763"/>
                    </a:cubicBezTo>
                    <a:cubicBezTo>
                      <a:pt x="1051194" y="1116105"/>
                      <a:pt x="1046426" y="1099721"/>
                      <a:pt x="1042935" y="1071129"/>
                    </a:cubicBezTo>
                    <a:cubicBezTo>
                      <a:pt x="1038555" y="1035250"/>
                      <a:pt x="1036265" y="987575"/>
                      <a:pt x="1033162" y="867673"/>
                    </a:cubicBezTo>
                    <a:cubicBezTo>
                      <a:pt x="1031660" y="809522"/>
                      <a:pt x="1031084" y="733306"/>
                      <a:pt x="1031923" y="705440"/>
                    </a:cubicBezTo>
                    <a:cubicBezTo>
                      <a:pt x="1032186" y="697153"/>
                      <a:pt x="1032361" y="690339"/>
                      <a:pt x="1032336" y="690296"/>
                    </a:cubicBezTo>
                    <a:cubicBezTo>
                      <a:pt x="1032273" y="690193"/>
                      <a:pt x="1017757" y="694340"/>
                      <a:pt x="1005018" y="698100"/>
                    </a:cubicBezTo>
                    <a:cubicBezTo>
                      <a:pt x="955815" y="712629"/>
                      <a:pt x="924280" y="719624"/>
                      <a:pt x="886252" y="724453"/>
                    </a:cubicBezTo>
                    <a:cubicBezTo>
                      <a:pt x="853879" y="728564"/>
                      <a:pt x="824502" y="730267"/>
                      <a:pt x="785908" y="730269"/>
                    </a:cubicBezTo>
                    <a:cubicBezTo>
                      <a:pt x="744815" y="730273"/>
                      <a:pt x="710278" y="728404"/>
                      <a:pt x="657208" y="723302"/>
                    </a:cubicBezTo>
                    <a:cubicBezTo>
                      <a:pt x="582442" y="716115"/>
                      <a:pt x="514842" y="705422"/>
                      <a:pt x="464544" y="692823"/>
                    </a:cubicBezTo>
                    <a:cubicBezTo>
                      <a:pt x="459462" y="691551"/>
                      <a:pt x="455128" y="690577"/>
                      <a:pt x="454912" y="690660"/>
                    </a:cubicBezTo>
                    <a:cubicBezTo>
                      <a:pt x="454696" y="690742"/>
                      <a:pt x="452546" y="695704"/>
                      <a:pt x="450133" y="701684"/>
                    </a:cubicBezTo>
                    <a:cubicBezTo>
                      <a:pt x="441549" y="722964"/>
                      <a:pt x="436296" y="734624"/>
                      <a:pt x="430661" y="744908"/>
                    </a:cubicBezTo>
                    <a:cubicBezTo>
                      <a:pt x="425784" y="753808"/>
                      <a:pt x="422640" y="758126"/>
                      <a:pt x="417475" y="763014"/>
                    </a:cubicBezTo>
                    <a:cubicBezTo>
                      <a:pt x="413700" y="766589"/>
                      <a:pt x="409787" y="769526"/>
                      <a:pt x="399672" y="776377"/>
                    </a:cubicBezTo>
                    <a:cubicBezTo>
                      <a:pt x="395091" y="779481"/>
                      <a:pt x="389759" y="783260"/>
                      <a:pt x="387823" y="784775"/>
                    </a:cubicBezTo>
                    <a:cubicBezTo>
                      <a:pt x="383696" y="788006"/>
                      <a:pt x="383700" y="788000"/>
                      <a:pt x="382035" y="795425"/>
                    </a:cubicBezTo>
                    <a:cubicBezTo>
                      <a:pt x="380268" y="803313"/>
                      <a:pt x="379419" y="805097"/>
                      <a:pt x="377430" y="805097"/>
                    </a:cubicBezTo>
                    <a:cubicBezTo>
                      <a:pt x="375029" y="805097"/>
                      <a:pt x="373770" y="803019"/>
                      <a:pt x="371825" y="795842"/>
                    </a:cubicBezTo>
                    <a:cubicBezTo>
                      <a:pt x="369774" y="788271"/>
                      <a:pt x="369349" y="787817"/>
                      <a:pt x="364271" y="787756"/>
                    </a:cubicBezTo>
                    <a:cubicBezTo>
                      <a:pt x="361132" y="787718"/>
                      <a:pt x="360768" y="787782"/>
                      <a:pt x="359334" y="788626"/>
                    </a:cubicBezTo>
                    <a:cubicBezTo>
                      <a:pt x="353424" y="792099"/>
                      <a:pt x="350352" y="803409"/>
                      <a:pt x="347484" y="832247"/>
                    </a:cubicBezTo>
                    <a:cubicBezTo>
                      <a:pt x="346949" y="837619"/>
                      <a:pt x="346129" y="843876"/>
                      <a:pt x="345659" y="846152"/>
                    </a:cubicBezTo>
                    <a:cubicBezTo>
                      <a:pt x="343165" y="858257"/>
                      <a:pt x="341207" y="875323"/>
                      <a:pt x="340132" y="894326"/>
                    </a:cubicBezTo>
                    <a:cubicBezTo>
                      <a:pt x="339604" y="903662"/>
                      <a:pt x="339605" y="935198"/>
                      <a:pt x="340133" y="945646"/>
                    </a:cubicBezTo>
                    <a:cubicBezTo>
                      <a:pt x="342032" y="983159"/>
                      <a:pt x="346249" y="1017905"/>
                      <a:pt x="353059" y="1052167"/>
                    </a:cubicBezTo>
                    <a:cubicBezTo>
                      <a:pt x="354514" y="1059485"/>
                      <a:pt x="354962" y="1060643"/>
                      <a:pt x="358734" y="1066824"/>
                    </a:cubicBezTo>
                    <a:cubicBezTo>
                      <a:pt x="368821" y="1083356"/>
                      <a:pt x="370299" y="1086154"/>
                      <a:pt x="372644" y="1093171"/>
                    </a:cubicBezTo>
                    <a:cubicBezTo>
                      <a:pt x="375416" y="1101462"/>
                      <a:pt x="376049" y="1110420"/>
                      <a:pt x="374424" y="1118392"/>
                    </a:cubicBezTo>
                    <a:lnTo>
                      <a:pt x="374239" y="1119302"/>
                    </a:lnTo>
                    <a:lnTo>
                      <a:pt x="333417" y="1119302"/>
                    </a:lnTo>
                    <a:cubicBezTo>
                      <a:pt x="288633" y="1119302"/>
                      <a:pt x="291296" y="1119420"/>
                      <a:pt x="288435" y="1117316"/>
                    </a:cubicBezTo>
                    <a:cubicBezTo>
                      <a:pt x="286174" y="1115654"/>
                      <a:pt x="284296" y="1113061"/>
                      <a:pt x="282076" y="1108542"/>
                    </a:cubicBezTo>
                    <a:cubicBezTo>
                      <a:pt x="278098" y="1100443"/>
                      <a:pt x="275086" y="1089950"/>
                      <a:pt x="271514" y="1071746"/>
                    </a:cubicBezTo>
                    <a:cubicBezTo>
                      <a:pt x="268450" y="1056120"/>
                      <a:pt x="264392" y="1028676"/>
                      <a:pt x="260213" y="995309"/>
                    </a:cubicBezTo>
                    <a:cubicBezTo>
                      <a:pt x="254204" y="947321"/>
                      <a:pt x="252681" y="936092"/>
                      <a:pt x="245169" y="884394"/>
                    </a:cubicBezTo>
                    <a:cubicBezTo>
                      <a:pt x="238136" y="835981"/>
                      <a:pt x="236242" y="819827"/>
                      <a:pt x="235622" y="802945"/>
                    </a:cubicBezTo>
                    <a:cubicBezTo>
                      <a:pt x="235312" y="794513"/>
                      <a:pt x="235608" y="785301"/>
                      <a:pt x="236390" y="778994"/>
                    </a:cubicBezTo>
                    <a:cubicBezTo>
                      <a:pt x="236691" y="776564"/>
                      <a:pt x="236875" y="774514"/>
                      <a:pt x="236799" y="774436"/>
                    </a:cubicBezTo>
                    <a:cubicBezTo>
                      <a:pt x="236723" y="774360"/>
                      <a:pt x="233309" y="777093"/>
                      <a:pt x="229215" y="780510"/>
                    </a:cubicBezTo>
                    <a:cubicBezTo>
                      <a:pt x="225120" y="783927"/>
                      <a:pt x="216133" y="791192"/>
                      <a:pt x="209243" y="796654"/>
                    </a:cubicBezTo>
                    <a:cubicBezTo>
                      <a:pt x="186301" y="814845"/>
                      <a:pt x="178674" y="821359"/>
                      <a:pt x="173107" y="827513"/>
                    </a:cubicBezTo>
                    <a:cubicBezTo>
                      <a:pt x="162553" y="839183"/>
                      <a:pt x="158989" y="846541"/>
                      <a:pt x="155105" y="864694"/>
                    </a:cubicBezTo>
                    <a:cubicBezTo>
                      <a:pt x="148952" y="893441"/>
                      <a:pt x="144917" y="928258"/>
                      <a:pt x="143153" y="967829"/>
                    </a:cubicBezTo>
                    <a:cubicBezTo>
                      <a:pt x="142657" y="978941"/>
                      <a:pt x="142656" y="1009912"/>
                      <a:pt x="143152" y="1020141"/>
                    </a:cubicBezTo>
                    <a:cubicBezTo>
                      <a:pt x="143888" y="1035351"/>
                      <a:pt x="145686" y="1056663"/>
                      <a:pt x="146448" y="1059210"/>
                    </a:cubicBezTo>
                    <a:cubicBezTo>
                      <a:pt x="147096" y="1061372"/>
                      <a:pt x="148589" y="1064493"/>
                      <a:pt x="150835" y="1068380"/>
                    </a:cubicBezTo>
                    <a:cubicBezTo>
                      <a:pt x="159986" y="1084208"/>
                      <a:pt x="162352" y="1089358"/>
                      <a:pt x="164498" y="1098112"/>
                    </a:cubicBezTo>
                    <a:cubicBezTo>
                      <a:pt x="166052" y="1104454"/>
                      <a:pt x="166970" y="1113210"/>
                      <a:pt x="166510" y="1117284"/>
                    </a:cubicBezTo>
                    <a:lnTo>
                      <a:pt x="166281" y="1119302"/>
                    </a:lnTo>
                    <a:lnTo>
                      <a:pt x="126345" y="1119295"/>
                    </a:lnTo>
                    <a:cubicBezTo>
                      <a:pt x="88324" y="1119287"/>
                      <a:pt x="86343" y="1119259"/>
                      <a:pt x="85071" y="1118680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12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36" name="Gruppieren 35"/>
            <p:cNvGrpSpPr/>
            <p:nvPr/>
          </p:nvGrpSpPr>
          <p:grpSpPr>
            <a:xfrm>
              <a:off x="6147629" y="2272854"/>
              <a:ext cx="1024767" cy="327329"/>
              <a:chOff x="450889" y="3443360"/>
              <a:chExt cx="1435835" cy="458632"/>
            </a:xfrm>
          </p:grpSpPr>
          <p:sp>
            <p:nvSpPr>
              <p:cNvPr id="37" name="Grafik 2">
                <a:extLst>
                  <a:ext uri="{FF2B5EF4-FFF2-40B4-BE49-F238E27FC236}">
                    <a16:creationId xmlns:a16="http://schemas.microsoft.com/office/drawing/2014/main" id="{92321430-1FA8-2D21-E480-AC9B8CB0C4E3}"/>
                  </a:ext>
                </a:extLst>
              </p:cNvPr>
              <p:cNvSpPr/>
              <p:nvPr/>
            </p:nvSpPr>
            <p:spPr>
              <a:xfrm>
                <a:off x="450889" y="3443360"/>
                <a:ext cx="677076" cy="458632"/>
              </a:xfrm>
              <a:custGeom>
                <a:avLst/>
                <a:gdLst>
                  <a:gd name="connsiteX0" fmla="*/ 88860 w 1953030"/>
                  <a:gd name="connsiteY0" fmla="*/ 1325071 h 1322929"/>
                  <a:gd name="connsiteX1" fmla="*/ 73155 w 1953030"/>
                  <a:gd name="connsiteY1" fmla="*/ 1272950 h 1322929"/>
                  <a:gd name="connsiteX2" fmla="*/ 67234 w 1953030"/>
                  <a:gd name="connsiteY2" fmla="*/ 1175492 h 1322929"/>
                  <a:gd name="connsiteX3" fmla="*/ 61674 w 1953030"/>
                  <a:gd name="connsiteY3" fmla="*/ 1080292 h 1322929"/>
                  <a:gd name="connsiteX4" fmla="*/ 57919 w 1953030"/>
                  <a:gd name="connsiteY4" fmla="*/ 1019141 h 1322929"/>
                  <a:gd name="connsiteX5" fmla="*/ 58689 w 1953030"/>
                  <a:gd name="connsiteY5" fmla="*/ 987231 h 1322929"/>
                  <a:gd name="connsiteX6" fmla="*/ 70708 w 1953030"/>
                  <a:gd name="connsiteY6" fmla="*/ 937842 h 1322929"/>
                  <a:gd name="connsiteX7" fmla="*/ 84555 w 1953030"/>
                  <a:gd name="connsiteY7" fmla="*/ 897364 h 1322929"/>
                  <a:gd name="connsiteX8" fmla="*/ 88355 w 1953030"/>
                  <a:gd name="connsiteY8" fmla="*/ 885725 h 1322929"/>
                  <a:gd name="connsiteX9" fmla="*/ 103760 w 1953030"/>
                  <a:gd name="connsiteY9" fmla="*/ 824575 h 1322929"/>
                  <a:gd name="connsiteX10" fmla="*/ 103760 w 1953030"/>
                  <a:gd name="connsiteY10" fmla="*/ 800254 h 1322929"/>
                  <a:gd name="connsiteX11" fmla="*/ 85801 w 1953030"/>
                  <a:gd name="connsiteY11" fmla="*/ 726770 h 1322929"/>
                  <a:gd name="connsiteX12" fmla="*/ 58365 w 1953030"/>
                  <a:gd name="connsiteY12" fmla="*/ 614198 h 1322929"/>
                  <a:gd name="connsiteX13" fmla="*/ 51263 w 1953030"/>
                  <a:gd name="connsiteY13" fmla="*/ 558433 h 1322929"/>
                  <a:gd name="connsiteX14" fmla="*/ 49506 w 1953030"/>
                  <a:gd name="connsiteY14" fmla="*/ 535277 h 1322929"/>
                  <a:gd name="connsiteX15" fmla="*/ 48141 w 1953030"/>
                  <a:gd name="connsiteY15" fmla="*/ 540033 h 1322929"/>
                  <a:gd name="connsiteX16" fmla="*/ 42224 w 1953030"/>
                  <a:gd name="connsiteY16" fmla="*/ 585360 h 1322929"/>
                  <a:gd name="connsiteX17" fmla="*/ 40067 w 1953030"/>
                  <a:gd name="connsiteY17" fmla="*/ 683463 h 1322929"/>
                  <a:gd name="connsiteX18" fmla="*/ 44826 w 1953030"/>
                  <a:gd name="connsiteY18" fmla="*/ 799906 h 1322929"/>
                  <a:gd name="connsiteX19" fmla="*/ 47048 w 1953030"/>
                  <a:gd name="connsiteY19" fmla="*/ 842697 h 1322929"/>
                  <a:gd name="connsiteX20" fmla="*/ 47703 w 1953030"/>
                  <a:gd name="connsiteY20" fmla="*/ 857169 h 1322929"/>
                  <a:gd name="connsiteX21" fmla="*/ 49169 w 1953030"/>
                  <a:gd name="connsiteY21" fmla="*/ 860415 h 1322929"/>
                  <a:gd name="connsiteX22" fmla="*/ 57125 w 1953030"/>
                  <a:gd name="connsiteY22" fmla="*/ 886245 h 1322929"/>
                  <a:gd name="connsiteX23" fmla="*/ 58206 w 1953030"/>
                  <a:gd name="connsiteY23" fmla="*/ 926701 h 1322929"/>
                  <a:gd name="connsiteX24" fmla="*/ 42994 w 1953030"/>
                  <a:gd name="connsiteY24" fmla="*/ 976754 h 1322929"/>
                  <a:gd name="connsiteX25" fmla="*/ 4086 w 1953030"/>
                  <a:gd name="connsiteY25" fmla="*/ 1046235 h 1322929"/>
                  <a:gd name="connsiteX26" fmla="*/ 1565 w 1953030"/>
                  <a:gd name="connsiteY26" fmla="*/ 1042338 h 1322929"/>
                  <a:gd name="connsiteX27" fmla="*/ 6076 w 1953030"/>
                  <a:gd name="connsiteY27" fmla="*/ 1001945 h 1322929"/>
                  <a:gd name="connsiteX28" fmla="*/ 8819 w 1953030"/>
                  <a:gd name="connsiteY28" fmla="*/ 944964 h 1322929"/>
                  <a:gd name="connsiteX29" fmla="*/ 9231 w 1953030"/>
                  <a:gd name="connsiteY29" fmla="*/ 899449 h 1322929"/>
                  <a:gd name="connsiteX30" fmla="*/ 21041 w 1953030"/>
                  <a:gd name="connsiteY30" fmla="*/ 862233 h 1322929"/>
                  <a:gd name="connsiteX31" fmla="*/ 28431 w 1953030"/>
                  <a:gd name="connsiteY31" fmla="*/ 854176 h 1322929"/>
                  <a:gd name="connsiteX32" fmla="*/ 29420 w 1953030"/>
                  <a:gd name="connsiteY32" fmla="*/ 853434 h 1322929"/>
                  <a:gd name="connsiteX33" fmla="*/ 27825 w 1953030"/>
                  <a:gd name="connsiteY33" fmla="*/ 836485 h 1322929"/>
                  <a:gd name="connsiteX34" fmla="*/ 16126 w 1953030"/>
                  <a:gd name="connsiteY34" fmla="*/ 650679 h 1322929"/>
                  <a:gd name="connsiteX35" fmla="*/ 16470 w 1953030"/>
                  <a:gd name="connsiteY35" fmla="*/ 564513 h 1322929"/>
                  <a:gd name="connsiteX36" fmla="*/ 22603 w 1953030"/>
                  <a:gd name="connsiteY36" fmla="*/ 491376 h 1322929"/>
                  <a:gd name="connsiteX37" fmla="*/ 101612 w 1953030"/>
                  <a:gd name="connsiteY37" fmla="*/ 320864 h 1322929"/>
                  <a:gd name="connsiteX38" fmla="*/ 110657 w 1953030"/>
                  <a:gd name="connsiteY38" fmla="*/ 313024 h 1322929"/>
                  <a:gd name="connsiteX39" fmla="*/ 268743 w 1953030"/>
                  <a:gd name="connsiteY39" fmla="*/ 250084 h 1322929"/>
                  <a:gd name="connsiteX40" fmla="*/ 316864 w 1953030"/>
                  <a:gd name="connsiteY40" fmla="*/ 248271 h 1322929"/>
                  <a:gd name="connsiteX41" fmla="*/ 473910 w 1953030"/>
                  <a:gd name="connsiteY41" fmla="*/ 254956 h 1322929"/>
                  <a:gd name="connsiteX42" fmla="*/ 510219 w 1953030"/>
                  <a:gd name="connsiteY42" fmla="*/ 258239 h 1322929"/>
                  <a:gd name="connsiteX43" fmla="*/ 664963 w 1953030"/>
                  <a:gd name="connsiteY43" fmla="*/ 266827 h 1322929"/>
                  <a:gd name="connsiteX44" fmla="*/ 756032 w 1953030"/>
                  <a:gd name="connsiteY44" fmla="*/ 265343 h 1322929"/>
                  <a:gd name="connsiteX45" fmla="*/ 806562 w 1953030"/>
                  <a:gd name="connsiteY45" fmla="*/ 261521 h 1322929"/>
                  <a:gd name="connsiteX46" fmla="*/ 948687 w 1953030"/>
                  <a:gd name="connsiteY46" fmla="*/ 217425 h 1322929"/>
                  <a:gd name="connsiteX47" fmla="*/ 1076380 w 1953030"/>
                  <a:gd name="connsiteY47" fmla="*/ 173342 h 1322929"/>
                  <a:gd name="connsiteX48" fmla="*/ 1156982 w 1953030"/>
                  <a:gd name="connsiteY48" fmla="*/ 161668 h 1322929"/>
                  <a:gd name="connsiteX49" fmla="*/ 1235667 w 1953030"/>
                  <a:gd name="connsiteY49" fmla="*/ 154538 h 1322929"/>
                  <a:gd name="connsiteX50" fmla="*/ 1314379 w 1953030"/>
                  <a:gd name="connsiteY50" fmla="*/ 131334 h 1322929"/>
                  <a:gd name="connsiteX51" fmla="*/ 1377437 w 1953030"/>
                  <a:gd name="connsiteY51" fmla="*/ 112345 h 1322929"/>
                  <a:gd name="connsiteX52" fmla="*/ 1450055 w 1953030"/>
                  <a:gd name="connsiteY52" fmla="*/ 105714 h 1322929"/>
                  <a:gd name="connsiteX53" fmla="*/ 1484789 w 1953030"/>
                  <a:gd name="connsiteY53" fmla="*/ 103652 h 1322929"/>
                  <a:gd name="connsiteX54" fmla="*/ 1553586 w 1953030"/>
                  <a:gd name="connsiteY54" fmla="*/ 86436 h 1322929"/>
                  <a:gd name="connsiteX55" fmla="*/ 1629329 w 1953030"/>
                  <a:gd name="connsiteY55" fmla="*/ 66634 h 1322929"/>
                  <a:gd name="connsiteX56" fmla="*/ 1635015 w 1953030"/>
                  <a:gd name="connsiteY56" fmla="*/ 65531 h 1322929"/>
                  <a:gd name="connsiteX57" fmla="*/ 1635409 w 1953030"/>
                  <a:gd name="connsiteY57" fmla="*/ 56601 h 1322929"/>
                  <a:gd name="connsiteX58" fmla="*/ 1639362 w 1953030"/>
                  <a:gd name="connsiteY58" fmla="*/ 13582 h 1322929"/>
                  <a:gd name="connsiteX59" fmla="*/ 1647267 w 1953030"/>
                  <a:gd name="connsiteY59" fmla="*/ 3300 h 1322929"/>
                  <a:gd name="connsiteX60" fmla="*/ 1666925 w 1953030"/>
                  <a:gd name="connsiteY60" fmla="*/ 7200 h 1322929"/>
                  <a:gd name="connsiteX61" fmla="*/ 1693754 w 1953030"/>
                  <a:gd name="connsiteY61" fmla="*/ 35538 h 1322929"/>
                  <a:gd name="connsiteX62" fmla="*/ 1704902 w 1953030"/>
                  <a:gd name="connsiteY62" fmla="*/ 54211 h 1322929"/>
                  <a:gd name="connsiteX63" fmla="*/ 1706583 w 1953030"/>
                  <a:gd name="connsiteY63" fmla="*/ 57415 h 1322929"/>
                  <a:gd name="connsiteX64" fmla="*/ 1709905 w 1953030"/>
                  <a:gd name="connsiteY64" fmla="*/ 57415 h 1322929"/>
                  <a:gd name="connsiteX65" fmla="*/ 1727489 w 1953030"/>
                  <a:gd name="connsiteY65" fmla="*/ 58479 h 1322929"/>
                  <a:gd name="connsiteX66" fmla="*/ 1765190 w 1953030"/>
                  <a:gd name="connsiteY66" fmla="*/ 68945 h 1322929"/>
                  <a:gd name="connsiteX67" fmla="*/ 1781592 w 1953030"/>
                  <a:gd name="connsiteY67" fmla="*/ 78715 h 1322929"/>
                  <a:gd name="connsiteX68" fmla="*/ 1798702 w 1953030"/>
                  <a:gd name="connsiteY68" fmla="*/ 94998 h 1322929"/>
                  <a:gd name="connsiteX69" fmla="*/ 1809969 w 1953030"/>
                  <a:gd name="connsiteY69" fmla="*/ 107802 h 1322929"/>
                  <a:gd name="connsiteX70" fmla="*/ 1817717 w 1953030"/>
                  <a:gd name="connsiteY70" fmla="*/ 115786 h 1322929"/>
                  <a:gd name="connsiteX71" fmla="*/ 1821906 w 1953030"/>
                  <a:gd name="connsiteY71" fmla="*/ 122916 h 1322929"/>
                  <a:gd name="connsiteX72" fmla="*/ 1837362 w 1953030"/>
                  <a:gd name="connsiteY72" fmla="*/ 147184 h 1322929"/>
                  <a:gd name="connsiteX73" fmla="*/ 1849404 w 1953030"/>
                  <a:gd name="connsiteY73" fmla="*/ 164741 h 1322929"/>
                  <a:gd name="connsiteX74" fmla="*/ 1873697 w 1953030"/>
                  <a:gd name="connsiteY74" fmla="*/ 209520 h 1322929"/>
                  <a:gd name="connsiteX75" fmla="*/ 1902627 w 1953030"/>
                  <a:gd name="connsiteY75" fmla="*/ 270989 h 1322929"/>
                  <a:gd name="connsiteX76" fmla="*/ 1929428 w 1953030"/>
                  <a:gd name="connsiteY76" fmla="*/ 328257 h 1322929"/>
                  <a:gd name="connsiteX77" fmla="*/ 1948890 w 1953030"/>
                  <a:gd name="connsiteY77" fmla="*/ 361086 h 1322929"/>
                  <a:gd name="connsiteX78" fmla="*/ 1954405 w 1953030"/>
                  <a:gd name="connsiteY78" fmla="*/ 377846 h 1322929"/>
                  <a:gd name="connsiteX79" fmla="*/ 1945685 w 1953030"/>
                  <a:gd name="connsiteY79" fmla="*/ 401382 h 1322929"/>
                  <a:gd name="connsiteX80" fmla="*/ 1905896 w 1953030"/>
                  <a:gd name="connsiteY80" fmla="*/ 432638 h 1322929"/>
                  <a:gd name="connsiteX81" fmla="*/ 1873238 w 1953030"/>
                  <a:gd name="connsiteY81" fmla="*/ 439235 h 1322929"/>
                  <a:gd name="connsiteX82" fmla="*/ 1817638 w 1953030"/>
                  <a:gd name="connsiteY82" fmla="*/ 441792 h 1322929"/>
                  <a:gd name="connsiteX83" fmla="*/ 1699860 w 1953030"/>
                  <a:gd name="connsiteY83" fmla="*/ 436051 h 1322929"/>
                  <a:gd name="connsiteX84" fmla="*/ 1666676 w 1953030"/>
                  <a:gd name="connsiteY84" fmla="*/ 434247 h 1322929"/>
                  <a:gd name="connsiteX85" fmla="*/ 1644615 w 1953030"/>
                  <a:gd name="connsiteY85" fmla="*/ 435822 h 1322929"/>
                  <a:gd name="connsiteX86" fmla="*/ 1615292 w 1953030"/>
                  <a:gd name="connsiteY86" fmla="*/ 446177 h 1322929"/>
                  <a:gd name="connsiteX87" fmla="*/ 1588083 w 1953030"/>
                  <a:gd name="connsiteY87" fmla="*/ 469226 h 1322929"/>
                  <a:gd name="connsiteX88" fmla="*/ 1570263 w 1953030"/>
                  <a:gd name="connsiteY88" fmla="*/ 483547 h 1322929"/>
                  <a:gd name="connsiteX89" fmla="*/ 1565194 w 1953030"/>
                  <a:gd name="connsiteY89" fmla="*/ 488176 h 1322929"/>
                  <a:gd name="connsiteX90" fmla="*/ 1510409 w 1953030"/>
                  <a:gd name="connsiteY90" fmla="*/ 591788 h 1322929"/>
                  <a:gd name="connsiteX91" fmla="*/ 1487665 w 1953030"/>
                  <a:gd name="connsiteY91" fmla="*/ 647726 h 1322929"/>
                  <a:gd name="connsiteX92" fmla="*/ 1466234 w 1953030"/>
                  <a:gd name="connsiteY92" fmla="*/ 708355 h 1322929"/>
                  <a:gd name="connsiteX93" fmla="*/ 1450909 w 1953030"/>
                  <a:gd name="connsiteY93" fmla="*/ 753696 h 1322929"/>
                  <a:gd name="connsiteX94" fmla="*/ 1408809 w 1953030"/>
                  <a:gd name="connsiteY94" fmla="*/ 820834 h 1322929"/>
                  <a:gd name="connsiteX95" fmla="*/ 1395139 w 1953030"/>
                  <a:gd name="connsiteY95" fmla="*/ 827633 h 1322929"/>
                  <a:gd name="connsiteX96" fmla="*/ 1382256 w 1953030"/>
                  <a:gd name="connsiteY96" fmla="*/ 834140 h 1322929"/>
                  <a:gd name="connsiteX97" fmla="*/ 1350675 w 1953030"/>
                  <a:gd name="connsiteY97" fmla="*/ 863795 h 1322929"/>
                  <a:gd name="connsiteX98" fmla="*/ 1332763 w 1953030"/>
                  <a:gd name="connsiteY98" fmla="*/ 880265 h 1322929"/>
                  <a:gd name="connsiteX99" fmla="*/ 1318857 w 1953030"/>
                  <a:gd name="connsiteY99" fmla="*/ 886072 h 1322929"/>
                  <a:gd name="connsiteX100" fmla="*/ 1317767 w 1953030"/>
                  <a:gd name="connsiteY100" fmla="*/ 886072 h 1322929"/>
                  <a:gd name="connsiteX101" fmla="*/ 1316690 w 1953030"/>
                  <a:gd name="connsiteY101" fmla="*/ 889981 h 1322929"/>
                  <a:gd name="connsiteX102" fmla="*/ 1294917 w 1953030"/>
                  <a:gd name="connsiteY102" fmla="*/ 1076992 h 1322929"/>
                  <a:gd name="connsiteX103" fmla="*/ 1293539 w 1953030"/>
                  <a:gd name="connsiteY103" fmla="*/ 1153777 h 1322929"/>
                  <a:gd name="connsiteX104" fmla="*/ 1294156 w 1953030"/>
                  <a:gd name="connsiteY104" fmla="*/ 1206414 h 1322929"/>
                  <a:gd name="connsiteX105" fmla="*/ 1298896 w 1953030"/>
                  <a:gd name="connsiteY105" fmla="*/ 1266214 h 1322929"/>
                  <a:gd name="connsiteX106" fmla="*/ 1305502 w 1953030"/>
                  <a:gd name="connsiteY106" fmla="*/ 1281289 h 1322929"/>
                  <a:gd name="connsiteX107" fmla="*/ 1315416 w 1953030"/>
                  <a:gd name="connsiteY107" fmla="*/ 1308562 h 1322929"/>
                  <a:gd name="connsiteX108" fmla="*/ 1316138 w 1953030"/>
                  <a:gd name="connsiteY108" fmla="*/ 1323970 h 1322929"/>
                  <a:gd name="connsiteX109" fmla="*/ 1315889 w 1953030"/>
                  <a:gd name="connsiteY109" fmla="*/ 1325587 h 1322929"/>
                  <a:gd name="connsiteX110" fmla="*/ 1275942 w 1953030"/>
                  <a:gd name="connsiteY110" fmla="*/ 1325587 h 1322929"/>
                  <a:gd name="connsiteX111" fmla="*/ 1235010 w 1953030"/>
                  <a:gd name="connsiteY111" fmla="*/ 1325078 h 1322929"/>
                  <a:gd name="connsiteX112" fmla="*/ 1216259 w 1953030"/>
                  <a:gd name="connsiteY112" fmla="*/ 1261310 h 1322929"/>
                  <a:gd name="connsiteX113" fmla="*/ 1200251 w 1953030"/>
                  <a:gd name="connsiteY113" fmla="*/ 1083072 h 1322929"/>
                  <a:gd name="connsiteX114" fmla="*/ 1192910 w 1953030"/>
                  <a:gd name="connsiteY114" fmla="*/ 964288 h 1322929"/>
                  <a:gd name="connsiteX115" fmla="*/ 1191387 w 1953030"/>
                  <a:gd name="connsiteY115" fmla="*/ 972275 h 1322929"/>
                  <a:gd name="connsiteX116" fmla="*/ 1173817 w 1953030"/>
                  <a:gd name="connsiteY116" fmla="*/ 1164200 h 1322929"/>
                  <a:gd name="connsiteX117" fmla="*/ 1175078 w 1953030"/>
                  <a:gd name="connsiteY117" fmla="*/ 1265947 h 1322929"/>
                  <a:gd name="connsiteX118" fmla="*/ 1180974 w 1953030"/>
                  <a:gd name="connsiteY118" fmla="*/ 1280141 h 1322929"/>
                  <a:gd name="connsiteX119" fmla="*/ 1191505 w 1953030"/>
                  <a:gd name="connsiteY119" fmla="*/ 1312731 h 1322929"/>
                  <a:gd name="connsiteX120" fmla="*/ 1191032 w 1953030"/>
                  <a:gd name="connsiteY120" fmla="*/ 1324894 h 1322929"/>
                  <a:gd name="connsiteX121" fmla="*/ 1150167 w 1953030"/>
                  <a:gd name="connsiteY121" fmla="*/ 1325587 h 1322929"/>
                  <a:gd name="connsiteX122" fmla="*/ 1108579 w 1953030"/>
                  <a:gd name="connsiteY122" fmla="*/ 1325096 h 1322929"/>
                  <a:gd name="connsiteX123" fmla="*/ 1091166 w 1953030"/>
                  <a:gd name="connsiteY123" fmla="*/ 1247586 h 1322929"/>
                  <a:gd name="connsiteX124" fmla="*/ 1085073 w 1953030"/>
                  <a:gd name="connsiteY124" fmla="*/ 1112084 h 1322929"/>
                  <a:gd name="connsiteX125" fmla="*/ 1082486 w 1953030"/>
                  <a:gd name="connsiteY125" fmla="*/ 887863 h 1322929"/>
                  <a:gd name="connsiteX126" fmla="*/ 1082709 w 1953030"/>
                  <a:gd name="connsiteY126" fmla="*/ 875442 h 1322929"/>
                  <a:gd name="connsiteX127" fmla="*/ 1045980 w 1953030"/>
                  <a:gd name="connsiteY127" fmla="*/ 886014 h 1322929"/>
                  <a:gd name="connsiteX128" fmla="*/ 947820 w 1953030"/>
                  <a:gd name="connsiteY128" fmla="*/ 909335 h 1322929"/>
                  <a:gd name="connsiteX129" fmla="*/ 822399 w 1953030"/>
                  <a:gd name="connsiteY129" fmla="*/ 918514 h 1322929"/>
                  <a:gd name="connsiteX130" fmla="*/ 749952 w 1953030"/>
                  <a:gd name="connsiteY130" fmla="*/ 916251 h 1322929"/>
                  <a:gd name="connsiteX131" fmla="*/ 741521 w 1953030"/>
                  <a:gd name="connsiteY131" fmla="*/ 916452 h 1322929"/>
                  <a:gd name="connsiteX132" fmla="*/ 737253 w 1953030"/>
                  <a:gd name="connsiteY132" fmla="*/ 925892 h 1322929"/>
                  <a:gd name="connsiteX133" fmla="*/ 730911 w 1953030"/>
                  <a:gd name="connsiteY133" fmla="*/ 938882 h 1322929"/>
                  <a:gd name="connsiteX134" fmla="*/ 708429 w 1953030"/>
                  <a:gd name="connsiteY134" fmla="*/ 931418 h 1322929"/>
                  <a:gd name="connsiteX135" fmla="*/ 667261 w 1953030"/>
                  <a:gd name="connsiteY135" fmla="*/ 914980 h 1322929"/>
                  <a:gd name="connsiteX136" fmla="*/ 619659 w 1953030"/>
                  <a:gd name="connsiteY136" fmla="*/ 895793 h 1322929"/>
                  <a:gd name="connsiteX137" fmla="*/ 517862 w 1953030"/>
                  <a:gd name="connsiteY137" fmla="*/ 868605 h 1322929"/>
                  <a:gd name="connsiteX138" fmla="*/ 503220 w 1953030"/>
                  <a:gd name="connsiteY138" fmla="*/ 873261 h 1322929"/>
                  <a:gd name="connsiteX139" fmla="*/ 498151 w 1953030"/>
                  <a:gd name="connsiteY139" fmla="*/ 888861 h 1322929"/>
                  <a:gd name="connsiteX140" fmla="*/ 502209 w 1953030"/>
                  <a:gd name="connsiteY140" fmla="*/ 923500 h 1322929"/>
                  <a:gd name="connsiteX141" fmla="*/ 506647 w 1953030"/>
                  <a:gd name="connsiteY141" fmla="*/ 963655 h 1322929"/>
                  <a:gd name="connsiteX142" fmla="*/ 504612 w 1953030"/>
                  <a:gd name="connsiteY142" fmla="*/ 979009 h 1322929"/>
                  <a:gd name="connsiteX143" fmla="*/ 465742 w 1953030"/>
                  <a:gd name="connsiteY143" fmla="*/ 1002855 h 1322929"/>
                  <a:gd name="connsiteX144" fmla="*/ 458743 w 1953030"/>
                  <a:gd name="connsiteY144" fmla="*/ 1002146 h 1322929"/>
                  <a:gd name="connsiteX145" fmla="*/ 436145 w 1953030"/>
                  <a:gd name="connsiteY145" fmla="*/ 942614 h 1322929"/>
                  <a:gd name="connsiteX146" fmla="*/ 435517 w 1953030"/>
                  <a:gd name="connsiteY146" fmla="*/ 934796 h 1322929"/>
                  <a:gd name="connsiteX147" fmla="*/ 431372 w 1953030"/>
                  <a:gd name="connsiteY147" fmla="*/ 939230 h 1322929"/>
                  <a:gd name="connsiteX148" fmla="*/ 413632 w 1953030"/>
                  <a:gd name="connsiteY148" fmla="*/ 957993 h 1322929"/>
                  <a:gd name="connsiteX149" fmla="*/ 396081 w 1953030"/>
                  <a:gd name="connsiteY149" fmla="*/ 976581 h 1322929"/>
                  <a:gd name="connsiteX150" fmla="*/ 365139 w 1953030"/>
                  <a:gd name="connsiteY150" fmla="*/ 1026362 h 1322929"/>
                  <a:gd name="connsiteX151" fmla="*/ 357505 w 1953030"/>
                  <a:gd name="connsiteY151" fmla="*/ 1073344 h 1322929"/>
                  <a:gd name="connsiteX152" fmla="*/ 357513 w 1953030"/>
                  <a:gd name="connsiteY152" fmla="*/ 1162116 h 1322929"/>
                  <a:gd name="connsiteX153" fmla="*/ 364146 w 1953030"/>
                  <a:gd name="connsiteY153" fmla="*/ 1221702 h 1322929"/>
                  <a:gd name="connsiteX154" fmla="*/ 371907 w 1953030"/>
                  <a:gd name="connsiteY154" fmla="*/ 1263083 h 1322929"/>
                  <a:gd name="connsiteX155" fmla="*/ 382081 w 1953030"/>
                  <a:gd name="connsiteY155" fmla="*/ 1280594 h 1322929"/>
                  <a:gd name="connsiteX156" fmla="*/ 392814 w 1953030"/>
                  <a:gd name="connsiteY156" fmla="*/ 1307173 h 1322929"/>
                  <a:gd name="connsiteX157" fmla="*/ 392698 w 1953030"/>
                  <a:gd name="connsiteY157" fmla="*/ 1322982 h 1322929"/>
                  <a:gd name="connsiteX158" fmla="*/ 392258 w 1953030"/>
                  <a:gd name="connsiteY158" fmla="*/ 1325414 h 1322929"/>
                  <a:gd name="connsiteX159" fmla="*/ 349566 w 1953030"/>
                  <a:gd name="connsiteY159" fmla="*/ 1325502 h 1322929"/>
                  <a:gd name="connsiteX160" fmla="*/ 305559 w 1953030"/>
                  <a:gd name="connsiteY160" fmla="*/ 1325237 h 1322929"/>
                  <a:gd name="connsiteX161" fmla="*/ 296045 w 1953030"/>
                  <a:gd name="connsiteY161" fmla="*/ 1315526 h 1322929"/>
                  <a:gd name="connsiteX162" fmla="*/ 272898 w 1953030"/>
                  <a:gd name="connsiteY162" fmla="*/ 1198249 h 1322929"/>
                  <a:gd name="connsiteX163" fmla="*/ 256446 w 1953030"/>
                  <a:gd name="connsiteY163" fmla="*/ 1076992 h 1322929"/>
                  <a:gd name="connsiteX164" fmla="*/ 247883 w 1953030"/>
                  <a:gd name="connsiteY164" fmla="*/ 965650 h 1322929"/>
                  <a:gd name="connsiteX165" fmla="*/ 248141 w 1953030"/>
                  <a:gd name="connsiteY165" fmla="*/ 963344 h 1322929"/>
                  <a:gd name="connsiteX166" fmla="*/ 240600 w 1953030"/>
                  <a:gd name="connsiteY166" fmla="*/ 969541 h 1322929"/>
                  <a:gd name="connsiteX167" fmla="*/ 218190 w 1953030"/>
                  <a:gd name="connsiteY167" fmla="*/ 987653 h 1322929"/>
                  <a:gd name="connsiteX168" fmla="*/ 197170 w 1953030"/>
                  <a:gd name="connsiteY168" fmla="*/ 1004568 h 1322929"/>
                  <a:gd name="connsiteX169" fmla="*/ 164176 w 1953030"/>
                  <a:gd name="connsiteY169" fmla="*/ 1050024 h 1322929"/>
                  <a:gd name="connsiteX170" fmla="*/ 151135 w 1953030"/>
                  <a:gd name="connsiteY170" fmla="*/ 1141095 h 1322929"/>
                  <a:gd name="connsiteX171" fmla="*/ 149537 w 1953030"/>
                  <a:gd name="connsiteY171" fmla="*/ 1217408 h 1322929"/>
                  <a:gd name="connsiteX172" fmla="*/ 153261 w 1953030"/>
                  <a:gd name="connsiteY172" fmla="*/ 1262700 h 1322929"/>
                  <a:gd name="connsiteX173" fmla="*/ 159017 w 1953030"/>
                  <a:gd name="connsiteY173" fmla="*/ 1274340 h 1322929"/>
                  <a:gd name="connsiteX174" fmla="*/ 170943 w 1953030"/>
                  <a:gd name="connsiteY174" fmla="*/ 1299182 h 1322929"/>
                  <a:gd name="connsiteX175" fmla="*/ 174129 w 1953030"/>
                  <a:gd name="connsiteY175" fmla="*/ 1319246 h 1322929"/>
                  <a:gd name="connsiteX176" fmla="*/ 174342 w 1953030"/>
                  <a:gd name="connsiteY176" fmla="*/ 1325587 h 1322929"/>
                  <a:gd name="connsiteX177" fmla="*/ 132163 w 1953030"/>
                  <a:gd name="connsiteY177" fmla="*/ 1325574 h 1322929"/>
                  <a:gd name="connsiteX178" fmla="*/ 88860 w 1953030"/>
                  <a:gd name="connsiteY178" fmla="*/ 1325071 h 1322929"/>
                  <a:gd name="connsiteX179" fmla="*/ 434473 w 1953030"/>
                  <a:gd name="connsiteY179" fmla="*/ 860747 h 1322929"/>
                  <a:gd name="connsiteX180" fmla="*/ 432900 w 1953030"/>
                  <a:gd name="connsiteY180" fmla="*/ 858692 h 1322929"/>
                  <a:gd name="connsiteX181" fmla="*/ 434328 w 1953030"/>
                  <a:gd name="connsiteY181" fmla="*/ 861404 h 1322929"/>
                  <a:gd name="connsiteX182" fmla="*/ 434473 w 1953030"/>
                  <a:gd name="connsiteY182" fmla="*/ 860747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63548 w 1953031"/>
                  <a:gd name="connsiteY43" fmla="*/ 264169 h 1322929"/>
                  <a:gd name="connsiteX44" fmla="*/ 754617 w 1953031"/>
                  <a:gd name="connsiteY44" fmla="*/ 26268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63548 w 1953031"/>
                  <a:gd name="connsiteY43" fmla="*/ 264169 h 1322929"/>
                  <a:gd name="connsiteX44" fmla="*/ 743187 w 1953031"/>
                  <a:gd name="connsiteY44" fmla="*/ 25506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3187 w 1953031"/>
                  <a:gd name="connsiteY44" fmla="*/ 25506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8902 w 1953031"/>
                  <a:gd name="connsiteY44" fmla="*/ 24744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8902 w 1953031"/>
                  <a:gd name="connsiteY44" fmla="*/ 247445 h 1322929"/>
                  <a:gd name="connsiteX45" fmla="*/ 843247 w 1953031"/>
                  <a:gd name="connsiteY45" fmla="*/ 23219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843247 w 1953031"/>
                  <a:gd name="connsiteY44" fmla="*/ 232193 h 1322929"/>
                  <a:gd name="connsiteX45" fmla="*/ 947272 w 1953031"/>
                  <a:gd name="connsiteY45" fmla="*/ 214767 h 1322929"/>
                  <a:gd name="connsiteX46" fmla="*/ 1074965 w 1953031"/>
                  <a:gd name="connsiteY46" fmla="*/ 170684 h 1322929"/>
                  <a:gd name="connsiteX47" fmla="*/ 1155567 w 1953031"/>
                  <a:gd name="connsiteY47" fmla="*/ 159010 h 1322929"/>
                  <a:gd name="connsiteX48" fmla="*/ 1234252 w 1953031"/>
                  <a:gd name="connsiteY48" fmla="*/ 151880 h 1322929"/>
                  <a:gd name="connsiteX49" fmla="*/ 1312964 w 1953031"/>
                  <a:gd name="connsiteY49" fmla="*/ 128676 h 1322929"/>
                  <a:gd name="connsiteX50" fmla="*/ 1376022 w 1953031"/>
                  <a:gd name="connsiteY50" fmla="*/ 109687 h 1322929"/>
                  <a:gd name="connsiteX51" fmla="*/ 1448640 w 1953031"/>
                  <a:gd name="connsiteY51" fmla="*/ 103056 h 1322929"/>
                  <a:gd name="connsiteX52" fmla="*/ 1483374 w 1953031"/>
                  <a:gd name="connsiteY52" fmla="*/ 100994 h 1322929"/>
                  <a:gd name="connsiteX53" fmla="*/ 1552171 w 1953031"/>
                  <a:gd name="connsiteY53" fmla="*/ 83778 h 1322929"/>
                  <a:gd name="connsiteX54" fmla="*/ 1627914 w 1953031"/>
                  <a:gd name="connsiteY54" fmla="*/ 63976 h 1322929"/>
                  <a:gd name="connsiteX55" fmla="*/ 1633600 w 1953031"/>
                  <a:gd name="connsiteY55" fmla="*/ 62873 h 1322929"/>
                  <a:gd name="connsiteX56" fmla="*/ 1633994 w 1953031"/>
                  <a:gd name="connsiteY56" fmla="*/ 53943 h 1322929"/>
                  <a:gd name="connsiteX57" fmla="*/ 1637947 w 1953031"/>
                  <a:gd name="connsiteY57" fmla="*/ 10924 h 1322929"/>
                  <a:gd name="connsiteX58" fmla="*/ 1645852 w 1953031"/>
                  <a:gd name="connsiteY58" fmla="*/ 642 h 1322929"/>
                  <a:gd name="connsiteX59" fmla="*/ 1665510 w 1953031"/>
                  <a:gd name="connsiteY59" fmla="*/ 4542 h 1322929"/>
                  <a:gd name="connsiteX60" fmla="*/ 1692339 w 1953031"/>
                  <a:gd name="connsiteY60" fmla="*/ 32880 h 1322929"/>
                  <a:gd name="connsiteX61" fmla="*/ 1703487 w 1953031"/>
                  <a:gd name="connsiteY61" fmla="*/ 51553 h 1322929"/>
                  <a:gd name="connsiteX62" fmla="*/ 1705168 w 1953031"/>
                  <a:gd name="connsiteY62" fmla="*/ 54757 h 1322929"/>
                  <a:gd name="connsiteX63" fmla="*/ 1708490 w 1953031"/>
                  <a:gd name="connsiteY63" fmla="*/ 54757 h 1322929"/>
                  <a:gd name="connsiteX64" fmla="*/ 1726074 w 1953031"/>
                  <a:gd name="connsiteY64" fmla="*/ 55821 h 1322929"/>
                  <a:gd name="connsiteX65" fmla="*/ 1763775 w 1953031"/>
                  <a:gd name="connsiteY65" fmla="*/ 66287 h 1322929"/>
                  <a:gd name="connsiteX66" fmla="*/ 1780177 w 1953031"/>
                  <a:gd name="connsiteY66" fmla="*/ 76057 h 1322929"/>
                  <a:gd name="connsiteX67" fmla="*/ 1797287 w 1953031"/>
                  <a:gd name="connsiteY67" fmla="*/ 92340 h 1322929"/>
                  <a:gd name="connsiteX68" fmla="*/ 1808554 w 1953031"/>
                  <a:gd name="connsiteY68" fmla="*/ 105144 h 1322929"/>
                  <a:gd name="connsiteX69" fmla="*/ 1816302 w 1953031"/>
                  <a:gd name="connsiteY69" fmla="*/ 113128 h 1322929"/>
                  <a:gd name="connsiteX70" fmla="*/ 1820491 w 1953031"/>
                  <a:gd name="connsiteY70" fmla="*/ 120258 h 1322929"/>
                  <a:gd name="connsiteX71" fmla="*/ 1835947 w 1953031"/>
                  <a:gd name="connsiteY71" fmla="*/ 144526 h 1322929"/>
                  <a:gd name="connsiteX72" fmla="*/ 1847989 w 1953031"/>
                  <a:gd name="connsiteY72" fmla="*/ 162083 h 1322929"/>
                  <a:gd name="connsiteX73" fmla="*/ 1872282 w 1953031"/>
                  <a:gd name="connsiteY73" fmla="*/ 206862 h 1322929"/>
                  <a:gd name="connsiteX74" fmla="*/ 1901212 w 1953031"/>
                  <a:gd name="connsiteY74" fmla="*/ 268331 h 1322929"/>
                  <a:gd name="connsiteX75" fmla="*/ 1928013 w 1953031"/>
                  <a:gd name="connsiteY75" fmla="*/ 325599 h 1322929"/>
                  <a:gd name="connsiteX76" fmla="*/ 1947475 w 1953031"/>
                  <a:gd name="connsiteY76" fmla="*/ 358428 h 1322929"/>
                  <a:gd name="connsiteX77" fmla="*/ 1952990 w 1953031"/>
                  <a:gd name="connsiteY77" fmla="*/ 375188 h 1322929"/>
                  <a:gd name="connsiteX78" fmla="*/ 1944270 w 1953031"/>
                  <a:gd name="connsiteY78" fmla="*/ 398724 h 1322929"/>
                  <a:gd name="connsiteX79" fmla="*/ 1904481 w 1953031"/>
                  <a:gd name="connsiteY79" fmla="*/ 429980 h 1322929"/>
                  <a:gd name="connsiteX80" fmla="*/ 1871823 w 1953031"/>
                  <a:gd name="connsiteY80" fmla="*/ 436577 h 1322929"/>
                  <a:gd name="connsiteX81" fmla="*/ 1816223 w 1953031"/>
                  <a:gd name="connsiteY81" fmla="*/ 439134 h 1322929"/>
                  <a:gd name="connsiteX82" fmla="*/ 1698445 w 1953031"/>
                  <a:gd name="connsiteY82" fmla="*/ 433393 h 1322929"/>
                  <a:gd name="connsiteX83" fmla="*/ 1665261 w 1953031"/>
                  <a:gd name="connsiteY83" fmla="*/ 431589 h 1322929"/>
                  <a:gd name="connsiteX84" fmla="*/ 1643200 w 1953031"/>
                  <a:gd name="connsiteY84" fmla="*/ 433164 h 1322929"/>
                  <a:gd name="connsiteX85" fmla="*/ 1613877 w 1953031"/>
                  <a:gd name="connsiteY85" fmla="*/ 443519 h 1322929"/>
                  <a:gd name="connsiteX86" fmla="*/ 1586668 w 1953031"/>
                  <a:gd name="connsiteY86" fmla="*/ 466568 h 1322929"/>
                  <a:gd name="connsiteX87" fmla="*/ 1568848 w 1953031"/>
                  <a:gd name="connsiteY87" fmla="*/ 480889 h 1322929"/>
                  <a:gd name="connsiteX88" fmla="*/ 1563779 w 1953031"/>
                  <a:gd name="connsiteY88" fmla="*/ 485518 h 1322929"/>
                  <a:gd name="connsiteX89" fmla="*/ 1508994 w 1953031"/>
                  <a:gd name="connsiteY89" fmla="*/ 589130 h 1322929"/>
                  <a:gd name="connsiteX90" fmla="*/ 1486250 w 1953031"/>
                  <a:gd name="connsiteY90" fmla="*/ 645068 h 1322929"/>
                  <a:gd name="connsiteX91" fmla="*/ 1464819 w 1953031"/>
                  <a:gd name="connsiteY91" fmla="*/ 705697 h 1322929"/>
                  <a:gd name="connsiteX92" fmla="*/ 1449494 w 1953031"/>
                  <a:gd name="connsiteY92" fmla="*/ 751038 h 1322929"/>
                  <a:gd name="connsiteX93" fmla="*/ 1407394 w 1953031"/>
                  <a:gd name="connsiteY93" fmla="*/ 818176 h 1322929"/>
                  <a:gd name="connsiteX94" fmla="*/ 1393724 w 1953031"/>
                  <a:gd name="connsiteY94" fmla="*/ 824975 h 1322929"/>
                  <a:gd name="connsiteX95" fmla="*/ 1380841 w 1953031"/>
                  <a:gd name="connsiteY95" fmla="*/ 831482 h 1322929"/>
                  <a:gd name="connsiteX96" fmla="*/ 1349260 w 1953031"/>
                  <a:gd name="connsiteY96" fmla="*/ 861137 h 1322929"/>
                  <a:gd name="connsiteX97" fmla="*/ 1331348 w 1953031"/>
                  <a:gd name="connsiteY97" fmla="*/ 877607 h 1322929"/>
                  <a:gd name="connsiteX98" fmla="*/ 1317442 w 1953031"/>
                  <a:gd name="connsiteY98" fmla="*/ 883414 h 1322929"/>
                  <a:gd name="connsiteX99" fmla="*/ 1316352 w 1953031"/>
                  <a:gd name="connsiteY99" fmla="*/ 883414 h 1322929"/>
                  <a:gd name="connsiteX100" fmla="*/ 1315275 w 1953031"/>
                  <a:gd name="connsiteY100" fmla="*/ 887323 h 1322929"/>
                  <a:gd name="connsiteX101" fmla="*/ 1293502 w 1953031"/>
                  <a:gd name="connsiteY101" fmla="*/ 1074334 h 1322929"/>
                  <a:gd name="connsiteX102" fmla="*/ 1292124 w 1953031"/>
                  <a:gd name="connsiteY102" fmla="*/ 1151119 h 1322929"/>
                  <a:gd name="connsiteX103" fmla="*/ 1292741 w 1953031"/>
                  <a:gd name="connsiteY103" fmla="*/ 1203756 h 1322929"/>
                  <a:gd name="connsiteX104" fmla="*/ 1297481 w 1953031"/>
                  <a:gd name="connsiteY104" fmla="*/ 1263556 h 1322929"/>
                  <a:gd name="connsiteX105" fmla="*/ 1304087 w 1953031"/>
                  <a:gd name="connsiteY105" fmla="*/ 1278631 h 1322929"/>
                  <a:gd name="connsiteX106" fmla="*/ 1314001 w 1953031"/>
                  <a:gd name="connsiteY106" fmla="*/ 1305904 h 1322929"/>
                  <a:gd name="connsiteX107" fmla="*/ 1314723 w 1953031"/>
                  <a:gd name="connsiteY107" fmla="*/ 1321312 h 1322929"/>
                  <a:gd name="connsiteX108" fmla="*/ 1314474 w 1953031"/>
                  <a:gd name="connsiteY108" fmla="*/ 1322929 h 1322929"/>
                  <a:gd name="connsiteX109" fmla="*/ 1274527 w 1953031"/>
                  <a:gd name="connsiteY109" fmla="*/ 1322929 h 1322929"/>
                  <a:gd name="connsiteX110" fmla="*/ 1233595 w 1953031"/>
                  <a:gd name="connsiteY110" fmla="*/ 1322420 h 1322929"/>
                  <a:gd name="connsiteX111" fmla="*/ 1214844 w 1953031"/>
                  <a:gd name="connsiteY111" fmla="*/ 1258652 h 1322929"/>
                  <a:gd name="connsiteX112" fmla="*/ 1198836 w 1953031"/>
                  <a:gd name="connsiteY112" fmla="*/ 1080414 h 1322929"/>
                  <a:gd name="connsiteX113" fmla="*/ 1191495 w 1953031"/>
                  <a:gd name="connsiteY113" fmla="*/ 961630 h 1322929"/>
                  <a:gd name="connsiteX114" fmla="*/ 1189972 w 1953031"/>
                  <a:gd name="connsiteY114" fmla="*/ 969617 h 1322929"/>
                  <a:gd name="connsiteX115" fmla="*/ 1172402 w 1953031"/>
                  <a:gd name="connsiteY115" fmla="*/ 1161542 h 1322929"/>
                  <a:gd name="connsiteX116" fmla="*/ 1173663 w 1953031"/>
                  <a:gd name="connsiteY116" fmla="*/ 1263289 h 1322929"/>
                  <a:gd name="connsiteX117" fmla="*/ 1179559 w 1953031"/>
                  <a:gd name="connsiteY117" fmla="*/ 1277483 h 1322929"/>
                  <a:gd name="connsiteX118" fmla="*/ 1190090 w 1953031"/>
                  <a:gd name="connsiteY118" fmla="*/ 1310073 h 1322929"/>
                  <a:gd name="connsiteX119" fmla="*/ 1189617 w 1953031"/>
                  <a:gd name="connsiteY119" fmla="*/ 1322236 h 1322929"/>
                  <a:gd name="connsiteX120" fmla="*/ 1148752 w 1953031"/>
                  <a:gd name="connsiteY120" fmla="*/ 1322929 h 1322929"/>
                  <a:gd name="connsiteX121" fmla="*/ 1107164 w 1953031"/>
                  <a:gd name="connsiteY121" fmla="*/ 1322438 h 1322929"/>
                  <a:gd name="connsiteX122" fmla="*/ 1089751 w 1953031"/>
                  <a:gd name="connsiteY122" fmla="*/ 1244928 h 1322929"/>
                  <a:gd name="connsiteX123" fmla="*/ 1083658 w 1953031"/>
                  <a:gd name="connsiteY123" fmla="*/ 1109426 h 1322929"/>
                  <a:gd name="connsiteX124" fmla="*/ 1081071 w 1953031"/>
                  <a:gd name="connsiteY124" fmla="*/ 885205 h 1322929"/>
                  <a:gd name="connsiteX125" fmla="*/ 1081294 w 1953031"/>
                  <a:gd name="connsiteY125" fmla="*/ 872784 h 1322929"/>
                  <a:gd name="connsiteX126" fmla="*/ 1044565 w 1953031"/>
                  <a:gd name="connsiteY126" fmla="*/ 883356 h 1322929"/>
                  <a:gd name="connsiteX127" fmla="*/ 946405 w 1953031"/>
                  <a:gd name="connsiteY127" fmla="*/ 906677 h 1322929"/>
                  <a:gd name="connsiteX128" fmla="*/ 820984 w 1953031"/>
                  <a:gd name="connsiteY128" fmla="*/ 915856 h 1322929"/>
                  <a:gd name="connsiteX129" fmla="*/ 748537 w 1953031"/>
                  <a:gd name="connsiteY129" fmla="*/ 913593 h 1322929"/>
                  <a:gd name="connsiteX130" fmla="*/ 740106 w 1953031"/>
                  <a:gd name="connsiteY130" fmla="*/ 913794 h 1322929"/>
                  <a:gd name="connsiteX131" fmla="*/ 735838 w 1953031"/>
                  <a:gd name="connsiteY131" fmla="*/ 923234 h 1322929"/>
                  <a:gd name="connsiteX132" fmla="*/ 729496 w 1953031"/>
                  <a:gd name="connsiteY132" fmla="*/ 936224 h 1322929"/>
                  <a:gd name="connsiteX133" fmla="*/ 707014 w 1953031"/>
                  <a:gd name="connsiteY133" fmla="*/ 928760 h 1322929"/>
                  <a:gd name="connsiteX134" fmla="*/ 665846 w 1953031"/>
                  <a:gd name="connsiteY134" fmla="*/ 912322 h 1322929"/>
                  <a:gd name="connsiteX135" fmla="*/ 618244 w 1953031"/>
                  <a:gd name="connsiteY135" fmla="*/ 893135 h 1322929"/>
                  <a:gd name="connsiteX136" fmla="*/ 516447 w 1953031"/>
                  <a:gd name="connsiteY136" fmla="*/ 865947 h 1322929"/>
                  <a:gd name="connsiteX137" fmla="*/ 501805 w 1953031"/>
                  <a:gd name="connsiteY137" fmla="*/ 870603 h 1322929"/>
                  <a:gd name="connsiteX138" fmla="*/ 496736 w 1953031"/>
                  <a:gd name="connsiteY138" fmla="*/ 886203 h 1322929"/>
                  <a:gd name="connsiteX139" fmla="*/ 500794 w 1953031"/>
                  <a:gd name="connsiteY139" fmla="*/ 920842 h 1322929"/>
                  <a:gd name="connsiteX140" fmla="*/ 505232 w 1953031"/>
                  <a:gd name="connsiteY140" fmla="*/ 960997 h 1322929"/>
                  <a:gd name="connsiteX141" fmla="*/ 503197 w 1953031"/>
                  <a:gd name="connsiteY141" fmla="*/ 976351 h 1322929"/>
                  <a:gd name="connsiteX142" fmla="*/ 464327 w 1953031"/>
                  <a:gd name="connsiteY142" fmla="*/ 1000197 h 1322929"/>
                  <a:gd name="connsiteX143" fmla="*/ 457328 w 1953031"/>
                  <a:gd name="connsiteY143" fmla="*/ 999488 h 1322929"/>
                  <a:gd name="connsiteX144" fmla="*/ 434730 w 1953031"/>
                  <a:gd name="connsiteY144" fmla="*/ 939956 h 1322929"/>
                  <a:gd name="connsiteX145" fmla="*/ 434102 w 1953031"/>
                  <a:gd name="connsiteY145" fmla="*/ 932138 h 1322929"/>
                  <a:gd name="connsiteX146" fmla="*/ 429957 w 1953031"/>
                  <a:gd name="connsiteY146" fmla="*/ 936572 h 1322929"/>
                  <a:gd name="connsiteX147" fmla="*/ 412217 w 1953031"/>
                  <a:gd name="connsiteY147" fmla="*/ 955335 h 1322929"/>
                  <a:gd name="connsiteX148" fmla="*/ 394666 w 1953031"/>
                  <a:gd name="connsiteY148" fmla="*/ 973923 h 1322929"/>
                  <a:gd name="connsiteX149" fmla="*/ 363724 w 1953031"/>
                  <a:gd name="connsiteY149" fmla="*/ 1023704 h 1322929"/>
                  <a:gd name="connsiteX150" fmla="*/ 356090 w 1953031"/>
                  <a:gd name="connsiteY150" fmla="*/ 1070686 h 1322929"/>
                  <a:gd name="connsiteX151" fmla="*/ 356098 w 1953031"/>
                  <a:gd name="connsiteY151" fmla="*/ 1159458 h 1322929"/>
                  <a:gd name="connsiteX152" fmla="*/ 362731 w 1953031"/>
                  <a:gd name="connsiteY152" fmla="*/ 1219044 h 1322929"/>
                  <a:gd name="connsiteX153" fmla="*/ 370492 w 1953031"/>
                  <a:gd name="connsiteY153" fmla="*/ 1260425 h 1322929"/>
                  <a:gd name="connsiteX154" fmla="*/ 380666 w 1953031"/>
                  <a:gd name="connsiteY154" fmla="*/ 1277936 h 1322929"/>
                  <a:gd name="connsiteX155" fmla="*/ 391399 w 1953031"/>
                  <a:gd name="connsiteY155" fmla="*/ 1304515 h 1322929"/>
                  <a:gd name="connsiteX156" fmla="*/ 391283 w 1953031"/>
                  <a:gd name="connsiteY156" fmla="*/ 1320324 h 1322929"/>
                  <a:gd name="connsiteX157" fmla="*/ 390843 w 1953031"/>
                  <a:gd name="connsiteY157" fmla="*/ 1322756 h 1322929"/>
                  <a:gd name="connsiteX158" fmla="*/ 348151 w 1953031"/>
                  <a:gd name="connsiteY158" fmla="*/ 1322844 h 1322929"/>
                  <a:gd name="connsiteX159" fmla="*/ 304144 w 1953031"/>
                  <a:gd name="connsiteY159" fmla="*/ 1322579 h 1322929"/>
                  <a:gd name="connsiteX160" fmla="*/ 294630 w 1953031"/>
                  <a:gd name="connsiteY160" fmla="*/ 1312868 h 1322929"/>
                  <a:gd name="connsiteX161" fmla="*/ 271483 w 1953031"/>
                  <a:gd name="connsiteY161" fmla="*/ 1195591 h 1322929"/>
                  <a:gd name="connsiteX162" fmla="*/ 255031 w 1953031"/>
                  <a:gd name="connsiteY162" fmla="*/ 1074334 h 1322929"/>
                  <a:gd name="connsiteX163" fmla="*/ 246468 w 1953031"/>
                  <a:gd name="connsiteY163" fmla="*/ 962992 h 1322929"/>
                  <a:gd name="connsiteX164" fmla="*/ 246726 w 1953031"/>
                  <a:gd name="connsiteY164" fmla="*/ 960686 h 1322929"/>
                  <a:gd name="connsiteX165" fmla="*/ 239185 w 1953031"/>
                  <a:gd name="connsiteY165" fmla="*/ 966883 h 1322929"/>
                  <a:gd name="connsiteX166" fmla="*/ 216775 w 1953031"/>
                  <a:gd name="connsiteY166" fmla="*/ 984995 h 1322929"/>
                  <a:gd name="connsiteX167" fmla="*/ 195755 w 1953031"/>
                  <a:gd name="connsiteY167" fmla="*/ 1001910 h 1322929"/>
                  <a:gd name="connsiteX168" fmla="*/ 162761 w 1953031"/>
                  <a:gd name="connsiteY168" fmla="*/ 1047366 h 1322929"/>
                  <a:gd name="connsiteX169" fmla="*/ 149720 w 1953031"/>
                  <a:gd name="connsiteY169" fmla="*/ 1138437 h 1322929"/>
                  <a:gd name="connsiteX170" fmla="*/ 148122 w 1953031"/>
                  <a:gd name="connsiteY170" fmla="*/ 1214750 h 1322929"/>
                  <a:gd name="connsiteX171" fmla="*/ 151846 w 1953031"/>
                  <a:gd name="connsiteY171" fmla="*/ 1260042 h 1322929"/>
                  <a:gd name="connsiteX172" fmla="*/ 157602 w 1953031"/>
                  <a:gd name="connsiteY172" fmla="*/ 1271682 h 1322929"/>
                  <a:gd name="connsiteX173" fmla="*/ 169528 w 1953031"/>
                  <a:gd name="connsiteY173" fmla="*/ 1296524 h 1322929"/>
                  <a:gd name="connsiteX174" fmla="*/ 172714 w 1953031"/>
                  <a:gd name="connsiteY174" fmla="*/ 1316588 h 1322929"/>
                  <a:gd name="connsiteX175" fmla="*/ 172927 w 1953031"/>
                  <a:gd name="connsiteY175" fmla="*/ 1322929 h 1322929"/>
                  <a:gd name="connsiteX176" fmla="*/ 130748 w 1953031"/>
                  <a:gd name="connsiteY176" fmla="*/ 1322916 h 1322929"/>
                  <a:gd name="connsiteX177" fmla="*/ 87445 w 1953031"/>
                  <a:gd name="connsiteY177" fmla="*/ 1322413 h 1322929"/>
                  <a:gd name="connsiteX178" fmla="*/ 433058 w 1953031"/>
                  <a:gd name="connsiteY178" fmla="*/ 858089 h 1322929"/>
                  <a:gd name="connsiteX179" fmla="*/ 431485 w 1953031"/>
                  <a:gd name="connsiteY179" fmla="*/ 856034 h 1322929"/>
                  <a:gd name="connsiteX180" fmla="*/ 432913 w 1953031"/>
                  <a:gd name="connsiteY180" fmla="*/ 858746 h 1322929"/>
                  <a:gd name="connsiteX181" fmla="*/ 433058 w 1953031"/>
                  <a:gd name="connsiteY181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843247 w 1953031"/>
                  <a:gd name="connsiteY44" fmla="*/ 232193 h 1322929"/>
                  <a:gd name="connsiteX45" fmla="*/ 947272 w 1953031"/>
                  <a:gd name="connsiteY45" fmla="*/ 214767 h 1322929"/>
                  <a:gd name="connsiteX46" fmla="*/ 1074965 w 1953031"/>
                  <a:gd name="connsiteY46" fmla="*/ 170684 h 1322929"/>
                  <a:gd name="connsiteX47" fmla="*/ 1155567 w 1953031"/>
                  <a:gd name="connsiteY47" fmla="*/ 159010 h 1322929"/>
                  <a:gd name="connsiteX48" fmla="*/ 1234252 w 1953031"/>
                  <a:gd name="connsiteY48" fmla="*/ 151880 h 1322929"/>
                  <a:gd name="connsiteX49" fmla="*/ 1312964 w 1953031"/>
                  <a:gd name="connsiteY49" fmla="*/ 128676 h 1322929"/>
                  <a:gd name="connsiteX50" fmla="*/ 1376022 w 1953031"/>
                  <a:gd name="connsiteY50" fmla="*/ 109687 h 1322929"/>
                  <a:gd name="connsiteX51" fmla="*/ 1448640 w 1953031"/>
                  <a:gd name="connsiteY51" fmla="*/ 103056 h 1322929"/>
                  <a:gd name="connsiteX52" fmla="*/ 1483374 w 1953031"/>
                  <a:gd name="connsiteY52" fmla="*/ 100994 h 1322929"/>
                  <a:gd name="connsiteX53" fmla="*/ 1552171 w 1953031"/>
                  <a:gd name="connsiteY53" fmla="*/ 83778 h 1322929"/>
                  <a:gd name="connsiteX54" fmla="*/ 1627914 w 1953031"/>
                  <a:gd name="connsiteY54" fmla="*/ 63976 h 1322929"/>
                  <a:gd name="connsiteX55" fmla="*/ 1633600 w 1953031"/>
                  <a:gd name="connsiteY55" fmla="*/ 62873 h 1322929"/>
                  <a:gd name="connsiteX56" fmla="*/ 1633994 w 1953031"/>
                  <a:gd name="connsiteY56" fmla="*/ 53943 h 1322929"/>
                  <a:gd name="connsiteX57" fmla="*/ 1637947 w 1953031"/>
                  <a:gd name="connsiteY57" fmla="*/ 10924 h 1322929"/>
                  <a:gd name="connsiteX58" fmla="*/ 1645852 w 1953031"/>
                  <a:gd name="connsiteY58" fmla="*/ 642 h 1322929"/>
                  <a:gd name="connsiteX59" fmla="*/ 1665510 w 1953031"/>
                  <a:gd name="connsiteY59" fmla="*/ 4542 h 1322929"/>
                  <a:gd name="connsiteX60" fmla="*/ 1692339 w 1953031"/>
                  <a:gd name="connsiteY60" fmla="*/ 32880 h 1322929"/>
                  <a:gd name="connsiteX61" fmla="*/ 1703487 w 1953031"/>
                  <a:gd name="connsiteY61" fmla="*/ 51553 h 1322929"/>
                  <a:gd name="connsiteX62" fmla="*/ 1705168 w 1953031"/>
                  <a:gd name="connsiteY62" fmla="*/ 54757 h 1322929"/>
                  <a:gd name="connsiteX63" fmla="*/ 1708490 w 1953031"/>
                  <a:gd name="connsiteY63" fmla="*/ 54757 h 1322929"/>
                  <a:gd name="connsiteX64" fmla="*/ 1726074 w 1953031"/>
                  <a:gd name="connsiteY64" fmla="*/ 55821 h 1322929"/>
                  <a:gd name="connsiteX65" fmla="*/ 1763775 w 1953031"/>
                  <a:gd name="connsiteY65" fmla="*/ 66287 h 1322929"/>
                  <a:gd name="connsiteX66" fmla="*/ 1780177 w 1953031"/>
                  <a:gd name="connsiteY66" fmla="*/ 76057 h 1322929"/>
                  <a:gd name="connsiteX67" fmla="*/ 1797287 w 1953031"/>
                  <a:gd name="connsiteY67" fmla="*/ 92340 h 1322929"/>
                  <a:gd name="connsiteX68" fmla="*/ 1808554 w 1953031"/>
                  <a:gd name="connsiteY68" fmla="*/ 105144 h 1322929"/>
                  <a:gd name="connsiteX69" fmla="*/ 1816302 w 1953031"/>
                  <a:gd name="connsiteY69" fmla="*/ 113128 h 1322929"/>
                  <a:gd name="connsiteX70" fmla="*/ 1820491 w 1953031"/>
                  <a:gd name="connsiteY70" fmla="*/ 120258 h 1322929"/>
                  <a:gd name="connsiteX71" fmla="*/ 1835947 w 1953031"/>
                  <a:gd name="connsiteY71" fmla="*/ 144526 h 1322929"/>
                  <a:gd name="connsiteX72" fmla="*/ 1847989 w 1953031"/>
                  <a:gd name="connsiteY72" fmla="*/ 162083 h 1322929"/>
                  <a:gd name="connsiteX73" fmla="*/ 1872282 w 1953031"/>
                  <a:gd name="connsiteY73" fmla="*/ 206862 h 1322929"/>
                  <a:gd name="connsiteX74" fmla="*/ 1901212 w 1953031"/>
                  <a:gd name="connsiteY74" fmla="*/ 268331 h 1322929"/>
                  <a:gd name="connsiteX75" fmla="*/ 1928013 w 1953031"/>
                  <a:gd name="connsiteY75" fmla="*/ 325599 h 1322929"/>
                  <a:gd name="connsiteX76" fmla="*/ 1947475 w 1953031"/>
                  <a:gd name="connsiteY76" fmla="*/ 358428 h 1322929"/>
                  <a:gd name="connsiteX77" fmla="*/ 1952990 w 1953031"/>
                  <a:gd name="connsiteY77" fmla="*/ 375188 h 1322929"/>
                  <a:gd name="connsiteX78" fmla="*/ 1944270 w 1953031"/>
                  <a:gd name="connsiteY78" fmla="*/ 398724 h 1322929"/>
                  <a:gd name="connsiteX79" fmla="*/ 1904481 w 1953031"/>
                  <a:gd name="connsiteY79" fmla="*/ 429980 h 1322929"/>
                  <a:gd name="connsiteX80" fmla="*/ 1871823 w 1953031"/>
                  <a:gd name="connsiteY80" fmla="*/ 436577 h 1322929"/>
                  <a:gd name="connsiteX81" fmla="*/ 1816223 w 1953031"/>
                  <a:gd name="connsiteY81" fmla="*/ 439134 h 1322929"/>
                  <a:gd name="connsiteX82" fmla="*/ 1698445 w 1953031"/>
                  <a:gd name="connsiteY82" fmla="*/ 433393 h 1322929"/>
                  <a:gd name="connsiteX83" fmla="*/ 1665261 w 1953031"/>
                  <a:gd name="connsiteY83" fmla="*/ 431589 h 1322929"/>
                  <a:gd name="connsiteX84" fmla="*/ 1643200 w 1953031"/>
                  <a:gd name="connsiteY84" fmla="*/ 433164 h 1322929"/>
                  <a:gd name="connsiteX85" fmla="*/ 1613877 w 1953031"/>
                  <a:gd name="connsiteY85" fmla="*/ 443519 h 1322929"/>
                  <a:gd name="connsiteX86" fmla="*/ 1586668 w 1953031"/>
                  <a:gd name="connsiteY86" fmla="*/ 466568 h 1322929"/>
                  <a:gd name="connsiteX87" fmla="*/ 1568848 w 1953031"/>
                  <a:gd name="connsiteY87" fmla="*/ 480889 h 1322929"/>
                  <a:gd name="connsiteX88" fmla="*/ 1563779 w 1953031"/>
                  <a:gd name="connsiteY88" fmla="*/ 485518 h 1322929"/>
                  <a:gd name="connsiteX89" fmla="*/ 1508994 w 1953031"/>
                  <a:gd name="connsiteY89" fmla="*/ 589130 h 1322929"/>
                  <a:gd name="connsiteX90" fmla="*/ 1486250 w 1953031"/>
                  <a:gd name="connsiteY90" fmla="*/ 645068 h 1322929"/>
                  <a:gd name="connsiteX91" fmla="*/ 1464819 w 1953031"/>
                  <a:gd name="connsiteY91" fmla="*/ 705697 h 1322929"/>
                  <a:gd name="connsiteX92" fmla="*/ 1449494 w 1953031"/>
                  <a:gd name="connsiteY92" fmla="*/ 751038 h 1322929"/>
                  <a:gd name="connsiteX93" fmla="*/ 1407394 w 1953031"/>
                  <a:gd name="connsiteY93" fmla="*/ 818176 h 1322929"/>
                  <a:gd name="connsiteX94" fmla="*/ 1393724 w 1953031"/>
                  <a:gd name="connsiteY94" fmla="*/ 824975 h 1322929"/>
                  <a:gd name="connsiteX95" fmla="*/ 1380841 w 1953031"/>
                  <a:gd name="connsiteY95" fmla="*/ 831482 h 1322929"/>
                  <a:gd name="connsiteX96" fmla="*/ 1349260 w 1953031"/>
                  <a:gd name="connsiteY96" fmla="*/ 861137 h 1322929"/>
                  <a:gd name="connsiteX97" fmla="*/ 1331348 w 1953031"/>
                  <a:gd name="connsiteY97" fmla="*/ 877607 h 1322929"/>
                  <a:gd name="connsiteX98" fmla="*/ 1317442 w 1953031"/>
                  <a:gd name="connsiteY98" fmla="*/ 883414 h 1322929"/>
                  <a:gd name="connsiteX99" fmla="*/ 1316352 w 1953031"/>
                  <a:gd name="connsiteY99" fmla="*/ 883414 h 1322929"/>
                  <a:gd name="connsiteX100" fmla="*/ 1315275 w 1953031"/>
                  <a:gd name="connsiteY100" fmla="*/ 887323 h 1322929"/>
                  <a:gd name="connsiteX101" fmla="*/ 1293502 w 1953031"/>
                  <a:gd name="connsiteY101" fmla="*/ 1074334 h 1322929"/>
                  <a:gd name="connsiteX102" fmla="*/ 1292124 w 1953031"/>
                  <a:gd name="connsiteY102" fmla="*/ 1151119 h 1322929"/>
                  <a:gd name="connsiteX103" fmla="*/ 1292741 w 1953031"/>
                  <a:gd name="connsiteY103" fmla="*/ 1203756 h 1322929"/>
                  <a:gd name="connsiteX104" fmla="*/ 1297481 w 1953031"/>
                  <a:gd name="connsiteY104" fmla="*/ 1263556 h 1322929"/>
                  <a:gd name="connsiteX105" fmla="*/ 1304087 w 1953031"/>
                  <a:gd name="connsiteY105" fmla="*/ 1278631 h 1322929"/>
                  <a:gd name="connsiteX106" fmla="*/ 1314001 w 1953031"/>
                  <a:gd name="connsiteY106" fmla="*/ 1305904 h 1322929"/>
                  <a:gd name="connsiteX107" fmla="*/ 1314723 w 1953031"/>
                  <a:gd name="connsiteY107" fmla="*/ 1321312 h 1322929"/>
                  <a:gd name="connsiteX108" fmla="*/ 1314474 w 1953031"/>
                  <a:gd name="connsiteY108" fmla="*/ 1322929 h 1322929"/>
                  <a:gd name="connsiteX109" fmla="*/ 1274527 w 1953031"/>
                  <a:gd name="connsiteY109" fmla="*/ 1322929 h 1322929"/>
                  <a:gd name="connsiteX110" fmla="*/ 1233595 w 1953031"/>
                  <a:gd name="connsiteY110" fmla="*/ 1322420 h 1322929"/>
                  <a:gd name="connsiteX111" fmla="*/ 1214844 w 1953031"/>
                  <a:gd name="connsiteY111" fmla="*/ 1258652 h 1322929"/>
                  <a:gd name="connsiteX112" fmla="*/ 1198836 w 1953031"/>
                  <a:gd name="connsiteY112" fmla="*/ 1080414 h 1322929"/>
                  <a:gd name="connsiteX113" fmla="*/ 1191495 w 1953031"/>
                  <a:gd name="connsiteY113" fmla="*/ 961630 h 1322929"/>
                  <a:gd name="connsiteX114" fmla="*/ 1189972 w 1953031"/>
                  <a:gd name="connsiteY114" fmla="*/ 969617 h 1322929"/>
                  <a:gd name="connsiteX115" fmla="*/ 1172402 w 1953031"/>
                  <a:gd name="connsiteY115" fmla="*/ 1161542 h 1322929"/>
                  <a:gd name="connsiteX116" fmla="*/ 1173663 w 1953031"/>
                  <a:gd name="connsiteY116" fmla="*/ 1263289 h 1322929"/>
                  <a:gd name="connsiteX117" fmla="*/ 1179559 w 1953031"/>
                  <a:gd name="connsiteY117" fmla="*/ 1277483 h 1322929"/>
                  <a:gd name="connsiteX118" fmla="*/ 1190090 w 1953031"/>
                  <a:gd name="connsiteY118" fmla="*/ 1310073 h 1322929"/>
                  <a:gd name="connsiteX119" fmla="*/ 1189617 w 1953031"/>
                  <a:gd name="connsiteY119" fmla="*/ 1322236 h 1322929"/>
                  <a:gd name="connsiteX120" fmla="*/ 1148752 w 1953031"/>
                  <a:gd name="connsiteY120" fmla="*/ 1322929 h 1322929"/>
                  <a:gd name="connsiteX121" fmla="*/ 1107164 w 1953031"/>
                  <a:gd name="connsiteY121" fmla="*/ 1322438 h 1322929"/>
                  <a:gd name="connsiteX122" fmla="*/ 1089751 w 1953031"/>
                  <a:gd name="connsiteY122" fmla="*/ 1244928 h 1322929"/>
                  <a:gd name="connsiteX123" fmla="*/ 1083658 w 1953031"/>
                  <a:gd name="connsiteY123" fmla="*/ 1109426 h 1322929"/>
                  <a:gd name="connsiteX124" fmla="*/ 1081071 w 1953031"/>
                  <a:gd name="connsiteY124" fmla="*/ 885205 h 1322929"/>
                  <a:gd name="connsiteX125" fmla="*/ 1081294 w 1953031"/>
                  <a:gd name="connsiteY125" fmla="*/ 872784 h 1322929"/>
                  <a:gd name="connsiteX126" fmla="*/ 1044565 w 1953031"/>
                  <a:gd name="connsiteY126" fmla="*/ 883356 h 1322929"/>
                  <a:gd name="connsiteX127" fmla="*/ 946405 w 1953031"/>
                  <a:gd name="connsiteY127" fmla="*/ 906677 h 1322929"/>
                  <a:gd name="connsiteX128" fmla="*/ 820984 w 1953031"/>
                  <a:gd name="connsiteY128" fmla="*/ 915856 h 1322929"/>
                  <a:gd name="connsiteX129" fmla="*/ 748537 w 1953031"/>
                  <a:gd name="connsiteY129" fmla="*/ 913593 h 1322929"/>
                  <a:gd name="connsiteX130" fmla="*/ 740106 w 1953031"/>
                  <a:gd name="connsiteY130" fmla="*/ 913794 h 1322929"/>
                  <a:gd name="connsiteX131" fmla="*/ 735838 w 1953031"/>
                  <a:gd name="connsiteY131" fmla="*/ 923234 h 1322929"/>
                  <a:gd name="connsiteX132" fmla="*/ 729496 w 1953031"/>
                  <a:gd name="connsiteY132" fmla="*/ 936224 h 1322929"/>
                  <a:gd name="connsiteX133" fmla="*/ 707014 w 1953031"/>
                  <a:gd name="connsiteY133" fmla="*/ 928760 h 1322929"/>
                  <a:gd name="connsiteX134" fmla="*/ 665846 w 1953031"/>
                  <a:gd name="connsiteY134" fmla="*/ 912322 h 1322929"/>
                  <a:gd name="connsiteX135" fmla="*/ 618244 w 1953031"/>
                  <a:gd name="connsiteY135" fmla="*/ 893135 h 1322929"/>
                  <a:gd name="connsiteX136" fmla="*/ 516447 w 1953031"/>
                  <a:gd name="connsiteY136" fmla="*/ 865947 h 1322929"/>
                  <a:gd name="connsiteX137" fmla="*/ 501805 w 1953031"/>
                  <a:gd name="connsiteY137" fmla="*/ 870603 h 1322929"/>
                  <a:gd name="connsiteX138" fmla="*/ 496736 w 1953031"/>
                  <a:gd name="connsiteY138" fmla="*/ 886203 h 1322929"/>
                  <a:gd name="connsiteX139" fmla="*/ 500794 w 1953031"/>
                  <a:gd name="connsiteY139" fmla="*/ 920842 h 1322929"/>
                  <a:gd name="connsiteX140" fmla="*/ 505232 w 1953031"/>
                  <a:gd name="connsiteY140" fmla="*/ 960997 h 1322929"/>
                  <a:gd name="connsiteX141" fmla="*/ 503197 w 1953031"/>
                  <a:gd name="connsiteY141" fmla="*/ 976351 h 1322929"/>
                  <a:gd name="connsiteX142" fmla="*/ 464327 w 1953031"/>
                  <a:gd name="connsiteY142" fmla="*/ 1000197 h 1322929"/>
                  <a:gd name="connsiteX143" fmla="*/ 457328 w 1953031"/>
                  <a:gd name="connsiteY143" fmla="*/ 999488 h 1322929"/>
                  <a:gd name="connsiteX144" fmla="*/ 434730 w 1953031"/>
                  <a:gd name="connsiteY144" fmla="*/ 939956 h 1322929"/>
                  <a:gd name="connsiteX145" fmla="*/ 434102 w 1953031"/>
                  <a:gd name="connsiteY145" fmla="*/ 932138 h 1322929"/>
                  <a:gd name="connsiteX146" fmla="*/ 429957 w 1953031"/>
                  <a:gd name="connsiteY146" fmla="*/ 936572 h 1322929"/>
                  <a:gd name="connsiteX147" fmla="*/ 412217 w 1953031"/>
                  <a:gd name="connsiteY147" fmla="*/ 955335 h 1322929"/>
                  <a:gd name="connsiteX148" fmla="*/ 394666 w 1953031"/>
                  <a:gd name="connsiteY148" fmla="*/ 973923 h 1322929"/>
                  <a:gd name="connsiteX149" fmla="*/ 363724 w 1953031"/>
                  <a:gd name="connsiteY149" fmla="*/ 1023704 h 1322929"/>
                  <a:gd name="connsiteX150" fmla="*/ 356090 w 1953031"/>
                  <a:gd name="connsiteY150" fmla="*/ 1070686 h 1322929"/>
                  <a:gd name="connsiteX151" fmla="*/ 356098 w 1953031"/>
                  <a:gd name="connsiteY151" fmla="*/ 1159458 h 1322929"/>
                  <a:gd name="connsiteX152" fmla="*/ 362731 w 1953031"/>
                  <a:gd name="connsiteY152" fmla="*/ 1219044 h 1322929"/>
                  <a:gd name="connsiteX153" fmla="*/ 370492 w 1953031"/>
                  <a:gd name="connsiteY153" fmla="*/ 1260425 h 1322929"/>
                  <a:gd name="connsiteX154" fmla="*/ 380666 w 1953031"/>
                  <a:gd name="connsiteY154" fmla="*/ 1277936 h 1322929"/>
                  <a:gd name="connsiteX155" fmla="*/ 391399 w 1953031"/>
                  <a:gd name="connsiteY155" fmla="*/ 1304515 h 1322929"/>
                  <a:gd name="connsiteX156" fmla="*/ 391283 w 1953031"/>
                  <a:gd name="connsiteY156" fmla="*/ 1320324 h 1322929"/>
                  <a:gd name="connsiteX157" fmla="*/ 390843 w 1953031"/>
                  <a:gd name="connsiteY157" fmla="*/ 1322756 h 1322929"/>
                  <a:gd name="connsiteX158" fmla="*/ 348151 w 1953031"/>
                  <a:gd name="connsiteY158" fmla="*/ 1322844 h 1322929"/>
                  <a:gd name="connsiteX159" fmla="*/ 304144 w 1953031"/>
                  <a:gd name="connsiteY159" fmla="*/ 1322579 h 1322929"/>
                  <a:gd name="connsiteX160" fmla="*/ 294630 w 1953031"/>
                  <a:gd name="connsiteY160" fmla="*/ 1312868 h 1322929"/>
                  <a:gd name="connsiteX161" fmla="*/ 271483 w 1953031"/>
                  <a:gd name="connsiteY161" fmla="*/ 1195591 h 1322929"/>
                  <a:gd name="connsiteX162" fmla="*/ 255031 w 1953031"/>
                  <a:gd name="connsiteY162" fmla="*/ 1074334 h 1322929"/>
                  <a:gd name="connsiteX163" fmla="*/ 246468 w 1953031"/>
                  <a:gd name="connsiteY163" fmla="*/ 962992 h 1322929"/>
                  <a:gd name="connsiteX164" fmla="*/ 246726 w 1953031"/>
                  <a:gd name="connsiteY164" fmla="*/ 960686 h 1322929"/>
                  <a:gd name="connsiteX165" fmla="*/ 239185 w 1953031"/>
                  <a:gd name="connsiteY165" fmla="*/ 966883 h 1322929"/>
                  <a:gd name="connsiteX166" fmla="*/ 216775 w 1953031"/>
                  <a:gd name="connsiteY166" fmla="*/ 984995 h 1322929"/>
                  <a:gd name="connsiteX167" fmla="*/ 195755 w 1953031"/>
                  <a:gd name="connsiteY167" fmla="*/ 1001910 h 1322929"/>
                  <a:gd name="connsiteX168" fmla="*/ 162761 w 1953031"/>
                  <a:gd name="connsiteY168" fmla="*/ 1047366 h 1322929"/>
                  <a:gd name="connsiteX169" fmla="*/ 149720 w 1953031"/>
                  <a:gd name="connsiteY169" fmla="*/ 1138437 h 1322929"/>
                  <a:gd name="connsiteX170" fmla="*/ 148122 w 1953031"/>
                  <a:gd name="connsiteY170" fmla="*/ 1214750 h 1322929"/>
                  <a:gd name="connsiteX171" fmla="*/ 151846 w 1953031"/>
                  <a:gd name="connsiteY171" fmla="*/ 1260042 h 1322929"/>
                  <a:gd name="connsiteX172" fmla="*/ 157602 w 1953031"/>
                  <a:gd name="connsiteY172" fmla="*/ 1271682 h 1322929"/>
                  <a:gd name="connsiteX173" fmla="*/ 169528 w 1953031"/>
                  <a:gd name="connsiteY173" fmla="*/ 1296524 h 1322929"/>
                  <a:gd name="connsiteX174" fmla="*/ 172714 w 1953031"/>
                  <a:gd name="connsiteY174" fmla="*/ 1316588 h 1322929"/>
                  <a:gd name="connsiteX175" fmla="*/ 172927 w 1953031"/>
                  <a:gd name="connsiteY175" fmla="*/ 1322929 h 1322929"/>
                  <a:gd name="connsiteX176" fmla="*/ 130748 w 1953031"/>
                  <a:gd name="connsiteY176" fmla="*/ 1322916 h 1322929"/>
                  <a:gd name="connsiteX177" fmla="*/ 87445 w 1953031"/>
                  <a:gd name="connsiteY177" fmla="*/ 1322413 h 1322929"/>
                  <a:gd name="connsiteX178" fmla="*/ 433058 w 1953031"/>
                  <a:gd name="connsiteY178" fmla="*/ 858089 h 1322929"/>
                  <a:gd name="connsiteX179" fmla="*/ 431485 w 1953031"/>
                  <a:gd name="connsiteY179" fmla="*/ 856034 h 1322929"/>
                  <a:gd name="connsiteX180" fmla="*/ 432913 w 1953031"/>
                  <a:gd name="connsiteY180" fmla="*/ 858746 h 1322929"/>
                  <a:gd name="connsiteX181" fmla="*/ 433058 w 1953031"/>
                  <a:gd name="connsiteY181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074965 w 1953031"/>
                  <a:gd name="connsiteY45" fmla="*/ 170684 h 1322929"/>
                  <a:gd name="connsiteX46" fmla="*/ 1155567 w 1953031"/>
                  <a:gd name="connsiteY46" fmla="*/ 159010 h 1322929"/>
                  <a:gd name="connsiteX47" fmla="*/ 1234252 w 1953031"/>
                  <a:gd name="connsiteY47" fmla="*/ 151880 h 1322929"/>
                  <a:gd name="connsiteX48" fmla="*/ 1312964 w 1953031"/>
                  <a:gd name="connsiteY48" fmla="*/ 128676 h 1322929"/>
                  <a:gd name="connsiteX49" fmla="*/ 1376022 w 1953031"/>
                  <a:gd name="connsiteY49" fmla="*/ 109687 h 1322929"/>
                  <a:gd name="connsiteX50" fmla="*/ 1448640 w 1953031"/>
                  <a:gd name="connsiteY50" fmla="*/ 103056 h 1322929"/>
                  <a:gd name="connsiteX51" fmla="*/ 1483374 w 1953031"/>
                  <a:gd name="connsiteY51" fmla="*/ 100994 h 1322929"/>
                  <a:gd name="connsiteX52" fmla="*/ 1552171 w 1953031"/>
                  <a:gd name="connsiteY52" fmla="*/ 83778 h 1322929"/>
                  <a:gd name="connsiteX53" fmla="*/ 1627914 w 1953031"/>
                  <a:gd name="connsiteY53" fmla="*/ 63976 h 1322929"/>
                  <a:gd name="connsiteX54" fmla="*/ 1633600 w 1953031"/>
                  <a:gd name="connsiteY54" fmla="*/ 62873 h 1322929"/>
                  <a:gd name="connsiteX55" fmla="*/ 1633994 w 1953031"/>
                  <a:gd name="connsiteY55" fmla="*/ 53943 h 1322929"/>
                  <a:gd name="connsiteX56" fmla="*/ 1637947 w 1953031"/>
                  <a:gd name="connsiteY56" fmla="*/ 10924 h 1322929"/>
                  <a:gd name="connsiteX57" fmla="*/ 1645852 w 1953031"/>
                  <a:gd name="connsiteY57" fmla="*/ 642 h 1322929"/>
                  <a:gd name="connsiteX58" fmla="*/ 1665510 w 1953031"/>
                  <a:gd name="connsiteY58" fmla="*/ 4542 h 1322929"/>
                  <a:gd name="connsiteX59" fmla="*/ 1692339 w 1953031"/>
                  <a:gd name="connsiteY59" fmla="*/ 32880 h 1322929"/>
                  <a:gd name="connsiteX60" fmla="*/ 1703487 w 1953031"/>
                  <a:gd name="connsiteY60" fmla="*/ 51553 h 1322929"/>
                  <a:gd name="connsiteX61" fmla="*/ 1705168 w 1953031"/>
                  <a:gd name="connsiteY61" fmla="*/ 54757 h 1322929"/>
                  <a:gd name="connsiteX62" fmla="*/ 1708490 w 1953031"/>
                  <a:gd name="connsiteY62" fmla="*/ 54757 h 1322929"/>
                  <a:gd name="connsiteX63" fmla="*/ 1726074 w 1953031"/>
                  <a:gd name="connsiteY63" fmla="*/ 55821 h 1322929"/>
                  <a:gd name="connsiteX64" fmla="*/ 1763775 w 1953031"/>
                  <a:gd name="connsiteY64" fmla="*/ 66287 h 1322929"/>
                  <a:gd name="connsiteX65" fmla="*/ 1780177 w 1953031"/>
                  <a:gd name="connsiteY65" fmla="*/ 76057 h 1322929"/>
                  <a:gd name="connsiteX66" fmla="*/ 1797287 w 1953031"/>
                  <a:gd name="connsiteY66" fmla="*/ 92340 h 1322929"/>
                  <a:gd name="connsiteX67" fmla="*/ 1808554 w 1953031"/>
                  <a:gd name="connsiteY67" fmla="*/ 105144 h 1322929"/>
                  <a:gd name="connsiteX68" fmla="*/ 1816302 w 1953031"/>
                  <a:gd name="connsiteY68" fmla="*/ 113128 h 1322929"/>
                  <a:gd name="connsiteX69" fmla="*/ 1820491 w 1953031"/>
                  <a:gd name="connsiteY69" fmla="*/ 120258 h 1322929"/>
                  <a:gd name="connsiteX70" fmla="*/ 1835947 w 1953031"/>
                  <a:gd name="connsiteY70" fmla="*/ 144526 h 1322929"/>
                  <a:gd name="connsiteX71" fmla="*/ 1847989 w 1953031"/>
                  <a:gd name="connsiteY71" fmla="*/ 162083 h 1322929"/>
                  <a:gd name="connsiteX72" fmla="*/ 1872282 w 1953031"/>
                  <a:gd name="connsiteY72" fmla="*/ 206862 h 1322929"/>
                  <a:gd name="connsiteX73" fmla="*/ 1901212 w 1953031"/>
                  <a:gd name="connsiteY73" fmla="*/ 268331 h 1322929"/>
                  <a:gd name="connsiteX74" fmla="*/ 1928013 w 1953031"/>
                  <a:gd name="connsiteY74" fmla="*/ 325599 h 1322929"/>
                  <a:gd name="connsiteX75" fmla="*/ 1947475 w 1953031"/>
                  <a:gd name="connsiteY75" fmla="*/ 358428 h 1322929"/>
                  <a:gd name="connsiteX76" fmla="*/ 1952990 w 1953031"/>
                  <a:gd name="connsiteY76" fmla="*/ 375188 h 1322929"/>
                  <a:gd name="connsiteX77" fmla="*/ 1944270 w 1953031"/>
                  <a:gd name="connsiteY77" fmla="*/ 398724 h 1322929"/>
                  <a:gd name="connsiteX78" fmla="*/ 1904481 w 1953031"/>
                  <a:gd name="connsiteY78" fmla="*/ 429980 h 1322929"/>
                  <a:gd name="connsiteX79" fmla="*/ 1871823 w 1953031"/>
                  <a:gd name="connsiteY79" fmla="*/ 436577 h 1322929"/>
                  <a:gd name="connsiteX80" fmla="*/ 1816223 w 1953031"/>
                  <a:gd name="connsiteY80" fmla="*/ 439134 h 1322929"/>
                  <a:gd name="connsiteX81" fmla="*/ 1698445 w 1953031"/>
                  <a:gd name="connsiteY81" fmla="*/ 433393 h 1322929"/>
                  <a:gd name="connsiteX82" fmla="*/ 1665261 w 1953031"/>
                  <a:gd name="connsiteY82" fmla="*/ 431589 h 1322929"/>
                  <a:gd name="connsiteX83" fmla="*/ 1643200 w 1953031"/>
                  <a:gd name="connsiteY83" fmla="*/ 433164 h 1322929"/>
                  <a:gd name="connsiteX84" fmla="*/ 1613877 w 1953031"/>
                  <a:gd name="connsiteY84" fmla="*/ 443519 h 1322929"/>
                  <a:gd name="connsiteX85" fmla="*/ 1586668 w 1953031"/>
                  <a:gd name="connsiteY85" fmla="*/ 466568 h 1322929"/>
                  <a:gd name="connsiteX86" fmla="*/ 1568848 w 1953031"/>
                  <a:gd name="connsiteY86" fmla="*/ 480889 h 1322929"/>
                  <a:gd name="connsiteX87" fmla="*/ 1563779 w 1953031"/>
                  <a:gd name="connsiteY87" fmla="*/ 485518 h 1322929"/>
                  <a:gd name="connsiteX88" fmla="*/ 1508994 w 1953031"/>
                  <a:gd name="connsiteY88" fmla="*/ 589130 h 1322929"/>
                  <a:gd name="connsiteX89" fmla="*/ 1486250 w 1953031"/>
                  <a:gd name="connsiteY89" fmla="*/ 645068 h 1322929"/>
                  <a:gd name="connsiteX90" fmla="*/ 1464819 w 1953031"/>
                  <a:gd name="connsiteY90" fmla="*/ 705697 h 1322929"/>
                  <a:gd name="connsiteX91" fmla="*/ 1449494 w 1953031"/>
                  <a:gd name="connsiteY91" fmla="*/ 751038 h 1322929"/>
                  <a:gd name="connsiteX92" fmla="*/ 1407394 w 1953031"/>
                  <a:gd name="connsiteY92" fmla="*/ 818176 h 1322929"/>
                  <a:gd name="connsiteX93" fmla="*/ 1393724 w 1953031"/>
                  <a:gd name="connsiteY93" fmla="*/ 824975 h 1322929"/>
                  <a:gd name="connsiteX94" fmla="*/ 1380841 w 1953031"/>
                  <a:gd name="connsiteY94" fmla="*/ 831482 h 1322929"/>
                  <a:gd name="connsiteX95" fmla="*/ 1349260 w 1953031"/>
                  <a:gd name="connsiteY95" fmla="*/ 861137 h 1322929"/>
                  <a:gd name="connsiteX96" fmla="*/ 1331348 w 1953031"/>
                  <a:gd name="connsiteY96" fmla="*/ 877607 h 1322929"/>
                  <a:gd name="connsiteX97" fmla="*/ 1317442 w 1953031"/>
                  <a:gd name="connsiteY97" fmla="*/ 883414 h 1322929"/>
                  <a:gd name="connsiteX98" fmla="*/ 1316352 w 1953031"/>
                  <a:gd name="connsiteY98" fmla="*/ 883414 h 1322929"/>
                  <a:gd name="connsiteX99" fmla="*/ 1315275 w 1953031"/>
                  <a:gd name="connsiteY99" fmla="*/ 887323 h 1322929"/>
                  <a:gd name="connsiteX100" fmla="*/ 1293502 w 1953031"/>
                  <a:gd name="connsiteY100" fmla="*/ 1074334 h 1322929"/>
                  <a:gd name="connsiteX101" fmla="*/ 1292124 w 1953031"/>
                  <a:gd name="connsiteY101" fmla="*/ 1151119 h 1322929"/>
                  <a:gd name="connsiteX102" fmla="*/ 1292741 w 1953031"/>
                  <a:gd name="connsiteY102" fmla="*/ 1203756 h 1322929"/>
                  <a:gd name="connsiteX103" fmla="*/ 1297481 w 1953031"/>
                  <a:gd name="connsiteY103" fmla="*/ 1263556 h 1322929"/>
                  <a:gd name="connsiteX104" fmla="*/ 1304087 w 1953031"/>
                  <a:gd name="connsiteY104" fmla="*/ 1278631 h 1322929"/>
                  <a:gd name="connsiteX105" fmla="*/ 1314001 w 1953031"/>
                  <a:gd name="connsiteY105" fmla="*/ 1305904 h 1322929"/>
                  <a:gd name="connsiteX106" fmla="*/ 1314723 w 1953031"/>
                  <a:gd name="connsiteY106" fmla="*/ 1321312 h 1322929"/>
                  <a:gd name="connsiteX107" fmla="*/ 1314474 w 1953031"/>
                  <a:gd name="connsiteY107" fmla="*/ 1322929 h 1322929"/>
                  <a:gd name="connsiteX108" fmla="*/ 1274527 w 1953031"/>
                  <a:gd name="connsiteY108" fmla="*/ 1322929 h 1322929"/>
                  <a:gd name="connsiteX109" fmla="*/ 1233595 w 1953031"/>
                  <a:gd name="connsiteY109" fmla="*/ 1322420 h 1322929"/>
                  <a:gd name="connsiteX110" fmla="*/ 1214844 w 1953031"/>
                  <a:gd name="connsiteY110" fmla="*/ 1258652 h 1322929"/>
                  <a:gd name="connsiteX111" fmla="*/ 1198836 w 1953031"/>
                  <a:gd name="connsiteY111" fmla="*/ 1080414 h 1322929"/>
                  <a:gd name="connsiteX112" fmla="*/ 1191495 w 1953031"/>
                  <a:gd name="connsiteY112" fmla="*/ 961630 h 1322929"/>
                  <a:gd name="connsiteX113" fmla="*/ 1189972 w 1953031"/>
                  <a:gd name="connsiteY113" fmla="*/ 969617 h 1322929"/>
                  <a:gd name="connsiteX114" fmla="*/ 1172402 w 1953031"/>
                  <a:gd name="connsiteY114" fmla="*/ 1161542 h 1322929"/>
                  <a:gd name="connsiteX115" fmla="*/ 1173663 w 1953031"/>
                  <a:gd name="connsiteY115" fmla="*/ 1263289 h 1322929"/>
                  <a:gd name="connsiteX116" fmla="*/ 1179559 w 1953031"/>
                  <a:gd name="connsiteY116" fmla="*/ 1277483 h 1322929"/>
                  <a:gd name="connsiteX117" fmla="*/ 1190090 w 1953031"/>
                  <a:gd name="connsiteY117" fmla="*/ 1310073 h 1322929"/>
                  <a:gd name="connsiteX118" fmla="*/ 1189617 w 1953031"/>
                  <a:gd name="connsiteY118" fmla="*/ 1322236 h 1322929"/>
                  <a:gd name="connsiteX119" fmla="*/ 1148752 w 1953031"/>
                  <a:gd name="connsiteY119" fmla="*/ 1322929 h 1322929"/>
                  <a:gd name="connsiteX120" fmla="*/ 1107164 w 1953031"/>
                  <a:gd name="connsiteY120" fmla="*/ 1322438 h 1322929"/>
                  <a:gd name="connsiteX121" fmla="*/ 1089751 w 1953031"/>
                  <a:gd name="connsiteY121" fmla="*/ 1244928 h 1322929"/>
                  <a:gd name="connsiteX122" fmla="*/ 1083658 w 1953031"/>
                  <a:gd name="connsiteY122" fmla="*/ 1109426 h 1322929"/>
                  <a:gd name="connsiteX123" fmla="*/ 1081071 w 1953031"/>
                  <a:gd name="connsiteY123" fmla="*/ 885205 h 1322929"/>
                  <a:gd name="connsiteX124" fmla="*/ 1081294 w 1953031"/>
                  <a:gd name="connsiteY124" fmla="*/ 872784 h 1322929"/>
                  <a:gd name="connsiteX125" fmla="*/ 1044565 w 1953031"/>
                  <a:gd name="connsiteY125" fmla="*/ 883356 h 1322929"/>
                  <a:gd name="connsiteX126" fmla="*/ 946405 w 1953031"/>
                  <a:gd name="connsiteY126" fmla="*/ 906677 h 1322929"/>
                  <a:gd name="connsiteX127" fmla="*/ 820984 w 1953031"/>
                  <a:gd name="connsiteY127" fmla="*/ 915856 h 1322929"/>
                  <a:gd name="connsiteX128" fmla="*/ 748537 w 1953031"/>
                  <a:gd name="connsiteY128" fmla="*/ 913593 h 1322929"/>
                  <a:gd name="connsiteX129" fmla="*/ 740106 w 1953031"/>
                  <a:gd name="connsiteY129" fmla="*/ 913794 h 1322929"/>
                  <a:gd name="connsiteX130" fmla="*/ 735838 w 1953031"/>
                  <a:gd name="connsiteY130" fmla="*/ 923234 h 1322929"/>
                  <a:gd name="connsiteX131" fmla="*/ 729496 w 1953031"/>
                  <a:gd name="connsiteY131" fmla="*/ 936224 h 1322929"/>
                  <a:gd name="connsiteX132" fmla="*/ 707014 w 1953031"/>
                  <a:gd name="connsiteY132" fmla="*/ 928760 h 1322929"/>
                  <a:gd name="connsiteX133" fmla="*/ 665846 w 1953031"/>
                  <a:gd name="connsiteY133" fmla="*/ 912322 h 1322929"/>
                  <a:gd name="connsiteX134" fmla="*/ 618244 w 1953031"/>
                  <a:gd name="connsiteY134" fmla="*/ 893135 h 1322929"/>
                  <a:gd name="connsiteX135" fmla="*/ 516447 w 1953031"/>
                  <a:gd name="connsiteY135" fmla="*/ 865947 h 1322929"/>
                  <a:gd name="connsiteX136" fmla="*/ 501805 w 1953031"/>
                  <a:gd name="connsiteY136" fmla="*/ 870603 h 1322929"/>
                  <a:gd name="connsiteX137" fmla="*/ 496736 w 1953031"/>
                  <a:gd name="connsiteY137" fmla="*/ 886203 h 1322929"/>
                  <a:gd name="connsiteX138" fmla="*/ 500794 w 1953031"/>
                  <a:gd name="connsiteY138" fmla="*/ 920842 h 1322929"/>
                  <a:gd name="connsiteX139" fmla="*/ 505232 w 1953031"/>
                  <a:gd name="connsiteY139" fmla="*/ 960997 h 1322929"/>
                  <a:gd name="connsiteX140" fmla="*/ 503197 w 1953031"/>
                  <a:gd name="connsiteY140" fmla="*/ 976351 h 1322929"/>
                  <a:gd name="connsiteX141" fmla="*/ 464327 w 1953031"/>
                  <a:gd name="connsiteY141" fmla="*/ 1000197 h 1322929"/>
                  <a:gd name="connsiteX142" fmla="*/ 457328 w 1953031"/>
                  <a:gd name="connsiteY142" fmla="*/ 999488 h 1322929"/>
                  <a:gd name="connsiteX143" fmla="*/ 434730 w 1953031"/>
                  <a:gd name="connsiteY143" fmla="*/ 939956 h 1322929"/>
                  <a:gd name="connsiteX144" fmla="*/ 434102 w 1953031"/>
                  <a:gd name="connsiteY144" fmla="*/ 932138 h 1322929"/>
                  <a:gd name="connsiteX145" fmla="*/ 429957 w 1953031"/>
                  <a:gd name="connsiteY145" fmla="*/ 936572 h 1322929"/>
                  <a:gd name="connsiteX146" fmla="*/ 412217 w 1953031"/>
                  <a:gd name="connsiteY146" fmla="*/ 955335 h 1322929"/>
                  <a:gd name="connsiteX147" fmla="*/ 394666 w 1953031"/>
                  <a:gd name="connsiteY147" fmla="*/ 973923 h 1322929"/>
                  <a:gd name="connsiteX148" fmla="*/ 363724 w 1953031"/>
                  <a:gd name="connsiteY148" fmla="*/ 1023704 h 1322929"/>
                  <a:gd name="connsiteX149" fmla="*/ 356090 w 1953031"/>
                  <a:gd name="connsiteY149" fmla="*/ 1070686 h 1322929"/>
                  <a:gd name="connsiteX150" fmla="*/ 356098 w 1953031"/>
                  <a:gd name="connsiteY150" fmla="*/ 1159458 h 1322929"/>
                  <a:gd name="connsiteX151" fmla="*/ 362731 w 1953031"/>
                  <a:gd name="connsiteY151" fmla="*/ 1219044 h 1322929"/>
                  <a:gd name="connsiteX152" fmla="*/ 370492 w 1953031"/>
                  <a:gd name="connsiteY152" fmla="*/ 1260425 h 1322929"/>
                  <a:gd name="connsiteX153" fmla="*/ 380666 w 1953031"/>
                  <a:gd name="connsiteY153" fmla="*/ 1277936 h 1322929"/>
                  <a:gd name="connsiteX154" fmla="*/ 391399 w 1953031"/>
                  <a:gd name="connsiteY154" fmla="*/ 1304515 h 1322929"/>
                  <a:gd name="connsiteX155" fmla="*/ 391283 w 1953031"/>
                  <a:gd name="connsiteY155" fmla="*/ 1320324 h 1322929"/>
                  <a:gd name="connsiteX156" fmla="*/ 390843 w 1953031"/>
                  <a:gd name="connsiteY156" fmla="*/ 1322756 h 1322929"/>
                  <a:gd name="connsiteX157" fmla="*/ 348151 w 1953031"/>
                  <a:gd name="connsiteY157" fmla="*/ 1322844 h 1322929"/>
                  <a:gd name="connsiteX158" fmla="*/ 304144 w 1953031"/>
                  <a:gd name="connsiteY158" fmla="*/ 1322579 h 1322929"/>
                  <a:gd name="connsiteX159" fmla="*/ 294630 w 1953031"/>
                  <a:gd name="connsiteY159" fmla="*/ 1312868 h 1322929"/>
                  <a:gd name="connsiteX160" fmla="*/ 271483 w 1953031"/>
                  <a:gd name="connsiteY160" fmla="*/ 1195591 h 1322929"/>
                  <a:gd name="connsiteX161" fmla="*/ 255031 w 1953031"/>
                  <a:gd name="connsiteY161" fmla="*/ 1074334 h 1322929"/>
                  <a:gd name="connsiteX162" fmla="*/ 246468 w 1953031"/>
                  <a:gd name="connsiteY162" fmla="*/ 962992 h 1322929"/>
                  <a:gd name="connsiteX163" fmla="*/ 246726 w 1953031"/>
                  <a:gd name="connsiteY163" fmla="*/ 960686 h 1322929"/>
                  <a:gd name="connsiteX164" fmla="*/ 239185 w 1953031"/>
                  <a:gd name="connsiteY164" fmla="*/ 966883 h 1322929"/>
                  <a:gd name="connsiteX165" fmla="*/ 216775 w 1953031"/>
                  <a:gd name="connsiteY165" fmla="*/ 984995 h 1322929"/>
                  <a:gd name="connsiteX166" fmla="*/ 195755 w 1953031"/>
                  <a:gd name="connsiteY166" fmla="*/ 1001910 h 1322929"/>
                  <a:gd name="connsiteX167" fmla="*/ 162761 w 1953031"/>
                  <a:gd name="connsiteY167" fmla="*/ 1047366 h 1322929"/>
                  <a:gd name="connsiteX168" fmla="*/ 149720 w 1953031"/>
                  <a:gd name="connsiteY168" fmla="*/ 1138437 h 1322929"/>
                  <a:gd name="connsiteX169" fmla="*/ 148122 w 1953031"/>
                  <a:gd name="connsiteY169" fmla="*/ 1214750 h 1322929"/>
                  <a:gd name="connsiteX170" fmla="*/ 151846 w 1953031"/>
                  <a:gd name="connsiteY170" fmla="*/ 1260042 h 1322929"/>
                  <a:gd name="connsiteX171" fmla="*/ 157602 w 1953031"/>
                  <a:gd name="connsiteY171" fmla="*/ 1271682 h 1322929"/>
                  <a:gd name="connsiteX172" fmla="*/ 169528 w 1953031"/>
                  <a:gd name="connsiteY172" fmla="*/ 1296524 h 1322929"/>
                  <a:gd name="connsiteX173" fmla="*/ 172714 w 1953031"/>
                  <a:gd name="connsiteY173" fmla="*/ 1316588 h 1322929"/>
                  <a:gd name="connsiteX174" fmla="*/ 172927 w 1953031"/>
                  <a:gd name="connsiteY174" fmla="*/ 1322929 h 1322929"/>
                  <a:gd name="connsiteX175" fmla="*/ 130748 w 1953031"/>
                  <a:gd name="connsiteY175" fmla="*/ 1322916 h 1322929"/>
                  <a:gd name="connsiteX176" fmla="*/ 87445 w 1953031"/>
                  <a:gd name="connsiteY176" fmla="*/ 1322413 h 1322929"/>
                  <a:gd name="connsiteX177" fmla="*/ 433058 w 1953031"/>
                  <a:gd name="connsiteY177" fmla="*/ 858089 h 1322929"/>
                  <a:gd name="connsiteX178" fmla="*/ 431485 w 1953031"/>
                  <a:gd name="connsiteY178" fmla="*/ 856034 h 1322929"/>
                  <a:gd name="connsiteX179" fmla="*/ 432913 w 1953031"/>
                  <a:gd name="connsiteY179" fmla="*/ 858746 h 1322929"/>
                  <a:gd name="connsiteX180" fmla="*/ 433058 w 1953031"/>
                  <a:gd name="connsiteY180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55567 w 1953031"/>
                  <a:gd name="connsiteY45" fmla="*/ 159010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02227 w 1953031"/>
                  <a:gd name="connsiteY45" fmla="*/ 172345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18329 w 1953031"/>
                  <a:gd name="connsiteY42" fmla="*/ 25177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02227 w 1953031"/>
                  <a:gd name="connsiteY45" fmla="*/ 172345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</a:cxnLst>
                <a:rect l="l" t="t" r="r" b="b"/>
                <a:pathLst>
                  <a:path w="1953031" h="1322929">
                    <a:moveTo>
                      <a:pt x="87445" y="1322413"/>
                    </a:moveTo>
                    <a:cubicBezTo>
                      <a:pt x="80653" y="1319461"/>
                      <a:pt x="75216" y="1301418"/>
                      <a:pt x="71740" y="1270292"/>
                    </a:cubicBezTo>
                    <a:cubicBezTo>
                      <a:pt x="69013" y="1245870"/>
                      <a:pt x="67885" y="1227307"/>
                      <a:pt x="65819" y="1172834"/>
                    </a:cubicBezTo>
                    <a:cubicBezTo>
                      <a:pt x="64633" y="1141558"/>
                      <a:pt x="63453" y="1121346"/>
                      <a:pt x="60259" y="1077634"/>
                    </a:cubicBezTo>
                    <a:cubicBezTo>
                      <a:pt x="57529" y="1040256"/>
                      <a:pt x="56800" y="1028377"/>
                      <a:pt x="56504" y="1016483"/>
                    </a:cubicBezTo>
                    <a:cubicBezTo>
                      <a:pt x="56204" y="1004489"/>
                      <a:pt x="56523" y="991314"/>
                      <a:pt x="57274" y="984573"/>
                    </a:cubicBezTo>
                    <a:cubicBezTo>
                      <a:pt x="58553" y="973106"/>
                      <a:pt x="62941" y="955079"/>
                      <a:pt x="69293" y="935184"/>
                    </a:cubicBezTo>
                    <a:cubicBezTo>
                      <a:pt x="71423" y="928516"/>
                      <a:pt x="82347" y="896584"/>
                      <a:pt x="83140" y="894706"/>
                    </a:cubicBezTo>
                    <a:cubicBezTo>
                      <a:pt x="83303" y="894324"/>
                      <a:pt x="85013" y="889085"/>
                      <a:pt x="86940" y="883067"/>
                    </a:cubicBezTo>
                    <a:cubicBezTo>
                      <a:pt x="94976" y="857986"/>
                      <a:pt x="100421" y="836366"/>
                      <a:pt x="102345" y="821917"/>
                    </a:cubicBezTo>
                    <a:cubicBezTo>
                      <a:pt x="102906" y="817711"/>
                      <a:pt x="102906" y="802899"/>
                      <a:pt x="102345" y="797596"/>
                    </a:cubicBezTo>
                    <a:cubicBezTo>
                      <a:pt x="100486" y="779986"/>
                      <a:pt x="97368" y="767230"/>
                      <a:pt x="84386" y="724112"/>
                    </a:cubicBezTo>
                    <a:cubicBezTo>
                      <a:pt x="69652" y="675170"/>
                      <a:pt x="62879" y="647381"/>
                      <a:pt x="56950" y="611540"/>
                    </a:cubicBezTo>
                    <a:cubicBezTo>
                      <a:pt x="53854" y="592828"/>
                      <a:pt x="51602" y="575139"/>
                      <a:pt x="49848" y="555775"/>
                    </a:cubicBezTo>
                    <a:cubicBezTo>
                      <a:pt x="49198" y="548597"/>
                      <a:pt x="48091" y="534007"/>
                      <a:pt x="48091" y="532619"/>
                    </a:cubicBezTo>
                    <a:cubicBezTo>
                      <a:pt x="48091" y="531311"/>
                      <a:pt x="47721" y="532600"/>
                      <a:pt x="46726" y="537375"/>
                    </a:cubicBezTo>
                    <a:cubicBezTo>
                      <a:pt x="43544" y="552628"/>
                      <a:pt x="42145" y="563342"/>
                      <a:pt x="40809" y="582702"/>
                    </a:cubicBezTo>
                    <a:cubicBezTo>
                      <a:pt x="38753" y="612449"/>
                      <a:pt x="38027" y="645536"/>
                      <a:pt x="38652" y="680805"/>
                    </a:cubicBezTo>
                    <a:cubicBezTo>
                      <a:pt x="39274" y="715742"/>
                      <a:pt x="40324" y="741442"/>
                      <a:pt x="43411" y="797248"/>
                    </a:cubicBezTo>
                    <a:cubicBezTo>
                      <a:pt x="44273" y="812822"/>
                      <a:pt x="45272" y="832078"/>
                      <a:pt x="45633" y="840039"/>
                    </a:cubicBezTo>
                    <a:cubicBezTo>
                      <a:pt x="45851" y="844863"/>
                      <a:pt x="46070" y="849687"/>
                      <a:pt x="46288" y="854511"/>
                    </a:cubicBezTo>
                    <a:lnTo>
                      <a:pt x="47754" y="857757"/>
                    </a:lnTo>
                    <a:cubicBezTo>
                      <a:pt x="50944" y="864826"/>
                      <a:pt x="53814" y="874144"/>
                      <a:pt x="55710" y="883587"/>
                    </a:cubicBezTo>
                    <a:cubicBezTo>
                      <a:pt x="58526" y="897608"/>
                      <a:pt x="58909" y="911971"/>
                      <a:pt x="56791" y="924043"/>
                    </a:cubicBezTo>
                    <a:cubicBezTo>
                      <a:pt x="54790" y="935446"/>
                      <a:pt x="48932" y="954719"/>
                      <a:pt x="41579" y="974096"/>
                    </a:cubicBezTo>
                    <a:cubicBezTo>
                      <a:pt x="26907" y="1012760"/>
                      <a:pt x="9680" y="1043522"/>
                      <a:pt x="2671" y="1043577"/>
                    </a:cubicBezTo>
                    <a:cubicBezTo>
                      <a:pt x="1194" y="1043589"/>
                      <a:pt x="497" y="1042511"/>
                      <a:pt x="150" y="1039680"/>
                    </a:cubicBezTo>
                    <a:cubicBezTo>
                      <a:pt x="-386" y="1035313"/>
                      <a:pt x="388" y="1028396"/>
                      <a:pt x="4661" y="999287"/>
                    </a:cubicBezTo>
                    <a:cubicBezTo>
                      <a:pt x="8180" y="975308"/>
                      <a:pt x="8864" y="961111"/>
                      <a:pt x="7404" y="942306"/>
                    </a:cubicBezTo>
                    <a:cubicBezTo>
                      <a:pt x="6210" y="926920"/>
                      <a:pt x="6372" y="909085"/>
                      <a:pt x="7816" y="896791"/>
                    </a:cubicBezTo>
                    <a:cubicBezTo>
                      <a:pt x="9656" y="881120"/>
                      <a:pt x="13706" y="868358"/>
                      <a:pt x="19626" y="859575"/>
                    </a:cubicBezTo>
                    <a:cubicBezTo>
                      <a:pt x="21403" y="856939"/>
                      <a:pt x="24953" y="853068"/>
                      <a:pt x="27016" y="851518"/>
                    </a:cubicBezTo>
                    <a:lnTo>
                      <a:pt x="28005" y="850776"/>
                    </a:lnTo>
                    <a:lnTo>
                      <a:pt x="26410" y="833827"/>
                    </a:lnTo>
                    <a:cubicBezTo>
                      <a:pt x="20124" y="767022"/>
                      <a:pt x="16204" y="704766"/>
                      <a:pt x="14711" y="648021"/>
                    </a:cubicBezTo>
                    <a:cubicBezTo>
                      <a:pt x="14250" y="630459"/>
                      <a:pt x="14473" y="574434"/>
                      <a:pt x="15055" y="561855"/>
                    </a:cubicBezTo>
                    <a:cubicBezTo>
                      <a:pt x="16302" y="534934"/>
                      <a:pt x="18508" y="508619"/>
                      <a:pt x="21188" y="488718"/>
                    </a:cubicBezTo>
                    <a:cubicBezTo>
                      <a:pt x="32600" y="403978"/>
                      <a:pt x="56563" y="352260"/>
                      <a:pt x="100197" y="318206"/>
                    </a:cubicBezTo>
                    <a:cubicBezTo>
                      <a:pt x="102782" y="316183"/>
                      <a:pt x="106853" y="312651"/>
                      <a:pt x="109242" y="310366"/>
                    </a:cubicBezTo>
                    <a:cubicBezTo>
                      <a:pt x="145996" y="275068"/>
                      <a:pt x="199107" y="253926"/>
                      <a:pt x="267328" y="247426"/>
                    </a:cubicBezTo>
                    <a:cubicBezTo>
                      <a:pt x="282427" y="245994"/>
                      <a:pt x="288064" y="245784"/>
                      <a:pt x="315449" y="245613"/>
                    </a:cubicBezTo>
                    <a:cubicBezTo>
                      <a:pt x="367085" y="245298"/>
                      <a:pt x="438682" y="251272"/>
                      <a:pt x="472495" y="252298"/>
                    </a:cubicBezTo>
                    <a:cubicBezTo>
                      <a:pt x="506308" y="253324"/>
                      <a:pt x="472261" y="252580"/>
                      <a:pt x="518329" y="251771"/>
                    </a:cubicBezTo>
                    <a:lnTo>
                      <a:pt x="748902" y="247445"/>
                    </a:lnTo>
                    <a:cubicBezTo>
                      <a:pt x="820393" y="241278"/>
                      <a:pt x="888385" y="227284"/>
                      <a:pt x="947272" y="214767"/>
                    </a:cubicBezTo>
                    <a:cubicBezTo>
                      <a:pt x="1006159" y="202250"/>
                      <a:pt x="1054397" y="182826"/>
                      <a:pt x="1102227" y="172345"/>
                    </a:cubicBezTo>
                    <a:cubicBezTo>
                      <a:pt x="1150057" y="161864"/>
                      <a:pt x="1199129" y="159158"/>
                      <a:pt x="1234252" y="151880"/>
                    </a:cubicBezTo>
                    <a:cubicBezTo>
                      <a:pt x="1269375" y="144602"/>
                      <a:pt x="1274632" y="142687"/>
                      <a:pt x="1312964" y="128676"/>
                    </a:cubicBezTo>
                    <a:cubicBezTo>
                      <a:pt x="1342313" y="117934"/>
                      <a:pt x="1357677" y="113312"/>
                      <a:pt x="1376022" y="109687"/>
                    </a:cubicBezTo>
                    <a:cubicBezTo>
                      <a:pt x="1399239" y="105104"/>
                      <a:pt x="1415837" y="103594"/>
                      <a:pt x="1448640" y="103056"/>
                    </a:cubicBezTo>
                    <a:cubicBezTo>
                      <a:pt x="1468574" y="102741"/>
                      <a:pt x="1473748" y="102425"/>
                      <a:pt x="1483374" y="100994"/>
                    </a:cubicBezTo>
                    <a:cubicBezTo>
                      <a:pt x="1500327" y="98486"/>
                      <a:pt x="1517424" y="94192"/>
                      <a:pt x="1552171" y="83778"/>
                    </a:cubicBezTo>
                    <a:cubicBezTo>
                      <a:pt x="1589281" y="72656"/>
                      <a:pt x="1609911" y="67259"/>
                      <a:pt x="1627914" y="63976"/>
                    </a:cubicBezTo>
                    <a:cubicBezTo>
                      <a:pt x="1630685" y="63477"/>
                      <a:pt x="1633246" y="62978"/>
                      <a:pt x="1633600" y="62873"/>
                    </a:cubicBezTo>
                    <a:cubicBezTo>
                      <a:pt x="1634204" y="62689"/>
                      <a:pt x="1634231" y="62269"/>
                      <a:pt x="1633994" y="53943"/>
                    </a:cubicBezTo>
                    <a:cubicBezTo>
                      <a:pt x="1633508" y="36557"/>
                      <a:pt x="1635111" y="19065"/>
                      <a:pt x="1637947" y="10924"/>
                    </a:cubicBezTo>
                    <a:cubicBezTo>
                      <a:pt x="1639851" y="5422"/>
                      <a:pt x="1642845" y="1535"/>
                      <a:pt x="1645852" y="642"/>
                    </a:cubicBezTo>
                    <a:cubicBezTo>
                      <a:pt x="1651289" y="-974"/>
                      <a:pt x="1658734" y="510"/>
                      <a:pt x="1665510" y="4542"/>
                    </a:cubicBezTo>
                    <a:cubicBezTo>
                      <a:pt x="1673915" y="9545"/>
                      <a:pt x="1683737" y="19919"/>
                      <a:pt x="1692339" y="32880"/>
                    </a:cubicBezTo>
                    <a:cubicBezTo>
                      <a:pt x="1696107" y="38527"/>
                      <a:pt x="1700638" y="46143"/>
                      <a:pt x="1703487" y="51553"/>
                    </a:cubicBezTo>
                    <a:lnTo>
                      <a:pt x="1705168" y="54757"/>
                    </a:lnTo>
                    <a:lnTo>
                      <a:pt x="1708490" y="54757"/>
                    </a:lnTo>
                    <a:cubicBezTo>
                      <a:pt x="1712601" y="54770"/>
                      <a:pt x="1721885" y="55322"/>
                      <a:pt x="1726074" y="55821"/>
                    </a:cubicBezTo>
                    <a:cubicBezTo>
                      <a:pt x="1736172" y="57016"/>
                      <a:pt x="1753191" y="61744"/>
                      <a:pt x="1763775" y="66287"/>
                    </a:cubicBezTo>
                    <a:cubicBezTo>
                      <a:pt x="1770393" y="69124"/>
                      <a:pt x="1774359" y="71487"/>
                      <a:pt x="1780177" y="76057"/>
                    </a:cubicBezTo>
                    <a:cubicBezTo>
                      <a:pt x="1791956" y="85315"/>
                      <a:pt x="1792074" y="85433"/>
                      <a:pt x="1797287" y="92340"/>
                    </a:cubicBezTo>
                    <a:cubicBezTo>
                      <a:pt x="1801122" y="97449"/>
                      <a:pt x="1803367" y="99996"/>
                      <a:pt x="1808554" y="105144"/>
                    </a:cubicBezTo>
                    <a:cubicBezTo>
                      <a:pt x="1812126" y="108676"/>
                      <a:pt x="1815606" y="112274"/>
                      <a:pt x="1816302" y="113128"/>
                    </a:cubicBezTo>
                    <a:cubicBezTo>
                      <a:pt x="1816985" y="113994"/>
                      <a:pt x="1818876" y="117199"/>
                      <a:pt x="1820491" y="120258"/>
                    </a:cubicBezTo>
                    <a:cubicBezTo>
                      <a:pt x="1825284" y="129345"/>
                      <a:pt x="1828619" y="134559"/>
                      <a:pt x="1835947" y="144526"/>
                    </a:cubicBezTo>
                    <a:cubicBezTo>
                      <a:pt x="1842605" y="153573"/>
                      <a:pt x="1843997" y="155596"/>
                      <a:pt x="1847989" y="162083"/>
                    </a:cubicBezTo>
                    <a:cubicBezTo>
                      <a:pt x="1855618" y="174479"/>
                      <a:pt x="1862276" y="186744"/>
                      <a:pt x="1872282" y="206862"/>
                    </a:cubicBezTo>
                    <a:cubicBezTo>
                      <a:pt x="1880923" y="224235"/>
                      <a:pt x="1883904" y="230591"/>
                      <a:pt x="1901212" y="268331"/>
                    </a:cubicBezTo>
                    <a:cubicBezTo>
                      <a:pt x="1918742" y="306597"/>
                      <a:pt x="1922038" y="313623"/>
                      <a:pt x="1928013" y="325599"/>
                    </a:cubicBezTo>
                    <a:cubicBezTo>
                      <a:pt x="1936536" y="342659"/>
                      <a:pt x="1941815" y="351555"/>
                      <a:pt x="1947475" y="358428"/>
                    </a:cubicBezTo>
                    <a:cubicBezTo>
                      <a:pt x="1951558" y="363377"/>
                      <a:pt x="1953331" y="368773"/>
                      <a:pt x="1952990" y="375188"/>
                    </a:cubicBezTo>
                    <a:cubicBezTo>
                      <a:pt x="1952583" y="382836"/>
                      <a:pt x="1949707" y="390576"/>
                      <a:pt x="1944270" y="398724"/>
                    </a:cubicBezTo>
                    <a:cubicBezTo>
                      <a:pt x="1934802" y="412892"/>
                      <a:pt x="1919425" y="424966"/>
                      <a:pt x="1904481" y="429980"/>
                    </a:cubicBezTo>
                    <a:cubicBezTo>
                      <a:pt x="1896602" y="432621"/>
                      <a:pt x="1884009" y="435164"/>
                      <a:pt x="1871823" y="436577"/>
                    </a:cubicBezTo>
                    <a:cubicBezTo>
                      <a:pt x="1855710" y="438443"/>
                      <a:pt x="1840464" y="439145"/>
                      <a:pt x="1816223" y="439134"/>
                    </a:cubicBezTo>
                    <a:cubicBezTo>
                      <a:pt x="1780676" y="439118"/>
                      <a:pt x="1749422" y="437595"/>
                      <a:pt x="1698445" y="433393"/>
                    </a:cubicBezTo>
                    <a:cubicBezTo>
                      <a:pt x="1678209" y="431727"/>
                      <a:pt x="1675950" y="431603"/>
                      <a:pt x="1665261" y="431589"/>
                    </a:cubicBezTo>
                    <a:cubicBezTo>
                      <a:pt x="1653587" y="431573"/>
                      <a:pt x="1651551" y="431717"/>
                      <a:pt x="1643200" y="433164"/>
                    </a:cubicBezTo>
                    <a:cubicBezTo>
                      <a:pt x="1632510" y="435017"/>
                      <a:pt x="1622491" y="438556"/>
                      <a:pt x="1613877" y="443519"/>
                    </a:cubicBezTo>
                    <a:cubicBezTo>
                      <a:pt x="1604737" y="448779"/>
                      <a:pt x="1598000" y="454484"/>
                      <a:pt x="1586668" y="466568"/>
                    </a:cubicBezTo>
                    <a:cubicBezTo>
                      <a:pt x="1577384" y="476460"/>
                      <a:pt x="1573615" y="479491"/>
                      <a:pt x="1568848" y="480889"/>
                    </a:cubicBezTo>
                    <a:cubicBezTo>
                      <a:pt x="1567023" y="481427"/>
                      <a:pt x="1566812" y="481614"/>
                      <a:pt x="1563779" y="485518"/>
                    </a:cubicBezTo>
                    <a:cubicBezTo>
                      <a:pt x="1545999" y="508477"/>
                      <a:pt x="1529991" y="538745"/>
                      <a:pt x="1508994" y="589130"/>
                    </a:cubicBezTo>
                    <a:cubicBezTo>
                      <a:pt x="1503124" y="603221"/>
                      <a:pt x="1491069" y="632865"/>
                      <a:pt x="1486250" y="645068"/>
                    </a:cubicBezTo>
                    <a:cubicBezTo>
                      <a:pt x="1479579" y="661971"/>
                      <a:pt x="1473328" y="679670"/>
                      <a:pt x="1464819" y="705697"/>
                    </a:cubicBezTo>
                    <a:cubicBezTo>
                      <a:pt x="1457123" y="729207"/>
                      <a:pt x="1452685" y="742370"/>
                      <a:pt x="1449494" y="751038"/>
                    </a:cubicBezTo>
                    <a:cubicBezTo>
                      <a:pt x="1436073" y="787597"/>
                      <a:pt x="1423769" y="807218"/>
                      <a:pt x="1407394" y="818176"/>
                    </a:cubicBezTo>
                    <a:cubicBezTo>
                      <a:pt x="1403323" y="820906"/>
                      <a:pt x="1399830" y="822640"/>
                      <a:pt x="1393724" y="824975"/>
                    </a:cubicBezTo>
                    <a:cubicBezTo>
                      <a:pt x="1387066" y="827516"/>
                      <a:pt x="1385648" y="828232"/>
                      <a:pt x="1380841" y="831482"/>
                    </a:cubicBezTo>
                    <a:cubicBezTo>
                      <a:pt x="1373671" y="836331"/>
                      <a:pt x="1368064" y="841597"/>
                      <a:pt x="1349260" y="861137"/>
                    </a:cubicBezTo>
                    <a:cubicBezTo>
                      <a:pt x="1340461" y="870282"/>
                      <a:pt x="1336141" y="874260"/>
                      <a:pt x="1331348" y="877607"/>
                    </a:cubicBezTo>
                    <a:cubicBezTo>
                      <a:pt x="1326647" y="880893"/>
                      <a:pt x="1320606" y="883414"/>
                      <a:pt x="1317442" y="883414"/>
                    </a:cubicBezTo>
                    <a:lnTo>
                      <a:pt x="1316352" y="883414"/>
                    </a:lnTo>
                    <a:lnTo>
                      <a:pt x="1315275" y="887323"/>
                    </a:lnTo>
                    <a:cubicBezTo>
                      <a:pt x="1305229" y="923962"/>
                      <a:pt x="1296943" y="995197"/>
                      <a:pt x="1293502" y="1074334"/>
                    </a:cubicBezTo>
                    <a:cubicBezTo>
                      <a:pt x="1292294" y="1102246"/>
                      <a:pt x="1292110" y="1112397"/>
                      <a:pt x="1292124" y="1151119"/>
                    </a:cubicBezTo>
                    <a:cubicBezTo>
                      <a:pt x="1292137" y="1182643"/>
                      <a:pt x="1292268" y="1193016"/>
                      <a:pt x="1292741" y="1203756"/>
                    </a:cubicBezTo>
                    <a:cubicBezTo>
                      <a:pt x="1294028" y="1232397"/>
                      <a:pt x="1296155" y="1259256"/>
                      <a:pt x="1297481" y="1263556"/>
                    </a:cubicBezTo>
                    <a:cubicBezTo>
                      <a:pt x="1298322" y="1266267"/>
                      <a:pt x="1300239" y="1270651"/>
                      <a:pt x="1304087" y="1278631"/>
                    </a:cubicBezTo>
                    <a:cubicBezTo>
                      <a:pt x="1309733" y="1290348"/>
                      <a:pt x="1312399" y="1297673"/>
                      <a:pt x="1314001" y="1305904"/>
                    </a:cubicBezTo>
                    <a:cubicBezTo>
                      <a:pt x="1314644" y="1309207"/>
                      <a:pt x="1315091" y="1318822"/>
                      <a:pt x="1314723" y="1321312"/>
                    </a:cubicBezTo>
                    <a:lnTo>
                      <a:pt x="1314474" y="1322929"/>
                    </a:lnTo>
                    <a:lnTo>
                      <a:pt x="1274527" y="1322929"/>
                    </a:lnTo>
                    <a:cubicBezTo>
                      <a:pt x="1240096" y="1322929"/>
                      <a:pt x="1234436" y="1322858"/>
                      <a:pt x="1233595" y="1322420"/>
                    </a:cubicBezTo>
                    <a:cubicBezTo>
                      <a:pt x="1226925" y="1318971"/>
                      <a:pt x="1220385" y="1296754"/>
                      <a:pt x="1214844" y="1258652"/>
                    </a:cubicBezTo>
                    <a:cubicBezTo>
                      <a:pt x="1209459" y="1221689"/>
                      <a:pt x="1205664" y="1179456"/>
                      <a:pt x="1198836" y="1080414"/>
                    </a:cubicBezTo>
                    <a:cubicBezTo>
                      <a:pt x="1196078" y="1040494"/>
                      <a:pt x="1192572" y="983741"/>
                      <a:pt x="1191495" y="961630"/>
                    </a:cubicBezTo>
                    <a:cubicBezTo>
                      <a:pt x="1191443" y="960506"/>
                      <a:pt x="1191180" y="961905"/>
                      <a:pt x="1189972" y="969617"/>
                    </a:cubicBezTo>
                    <a:cubicBezTo>
                      <a:pt x="1181292" y="1025486"/>
                      <a:pt x="1174857" y="1095654"/>
                      <a:pt x="1172402" y="1161542"/>
                    </a:cubicBezTo>
                    <a:cubicBezTo>
                      <a:pt x="1171010" y="1198978"/>
                      <a:pt x="1171706" y="1255696"/>
                      <a:pt x="1173663" y="1263289"/>
                    </a:cubicBezTo>
                    <a:cubicBezTo>
                      <a:pt x="1174398" y="1266133"/>
                      <a:pt x="1175041" y="1267678"/>
                      <a:pt x="1179559" y="1277483"/>
                    </a:cubicBezTo>
                    <a:cubicBezTo>
                      <a:pt x="1187031" y="1293667"/>
                      <a:pt x="1189421" y="1301066"/>
                      <a:pt x="1190090" y="1310073"/>
                    </a:cubicBezTo>
                    <a:cubicBezTo>
                      <a:pt x="1190340" y="1313335"/>
                      <a:pt x="1190038" y="1320893"/>
                      <a:pt x="1189617" y="1322236"/>
                    </a:cubicBezTo>
                    <a:cubicBezTo>
                      <a:pt x="1189394" y="1322924"/>
                      <a:pt x="1189053" y="1322929"/>
                      <a:pt x="1148752" y="1322929"/>
                    </a:cubicBezTo>
                    <a:cubicBezTo>
                      <a:pt x="1114386" y="1322929"/>
                      <a:pt x="1107965" y="1322853"/>
                      <a:pt x="1107164" y="1322438"/>
                    </a:cubicBezTo>
                    <a:cubicBezTo>
                      <a:pt x="1099429" y="1318381"/>
                      <a:pt x="1093717" y="1292994"/>
                      <a:pt x="1089751" y="1244928"/>
                    </a:cubicBezTo>
                    <a:cubicBezTo>
                      <a:pt x="1087216" y="1214380"/>
                      <a:pt x="1085733" y="1181333"/>
                      <a:pt x="1083658" y="1109426"/>
                    </a:cubicBezTo>
                    <a:cubicBezTo>
                      <a:pt x="1080427" y="997134"/>
                      <a:pt x="1079679" y="932379"/>
                      <a:pt x="1081071" y="885205"/>
                    </a:cubicBezTo>
                    <a:cubicBezTo>
                      <a:pt x="1081268" y="878451"/>
                      <a:pt x="1081373" y="872861"/>
                      <a:pt x="1081294" y="872784"/>
                    </a:cubicBezTo>
                    <a:cubicBezTo>
                      <a:pt x="1081136" y="872618"/>
                      <a:pt x="1069055" y="876093"/>
                      <a:pt x="1044565" y="883356"/>
                    </a:cubicBezTo>
                    <a:cubicBezTo>
                      <a:pt x="1002963" y="895685"/>
                      <a:pt x="978407" y="901521"/>
                      <a:pt x="946405" y="906677"/>
                    </a:cubicBezTo>
                    <a:cubicBezTo>
                      <a:pt x="906156" y="913161"/>
                      <a:pt x="869348" y="915854"/>
                      <a:pt x="820984" y="915856"/>
                    </a:cubicBezTo>
                    <a:cubicBezTo>
                      <a:pt x="794366" y="915856"/>
                      <a:pt x="781208" y="915445"/>
                      <a:pt x="748537" y="913593"/>
                    </a:cubicBezTo>
                    <a:cubicBezTo>
                      <a:pt x="741511" y="913197"/>
                      <a:pt x="740999" y="913208"/>
                      <a:pt x="740106" y="913794"/>
                    </a:cubicBezTo>
                    <a:cubicBezTo>
                      <a:pt x="738793" y="914654"/>
                      <a:pt x="737309" y="917921"/>
                      <a:pt x="735838" y="923234"/>
                    </a:cubicBezTo>
                    <a:cubicBezTo>
                      <a:pt x="732884" y="933822"/>
                      <a:pt x="731715" y="936227"/>
                      <a:pt x="729496" y="936224"/>
                    </a:cubicBezTo>
                    <a:cubicBezTo>
                      <a:pt x="728143" y="936222"/>
                      <a:pt x="717467" y="932679"/>
                      <a:pt x="707014" y="928760"/>
                    </a:cubicBezTo>
                    <a:cubicBezTo>
                      <a:pt x="697375" y="925142"/>
                      <a:pt x="686214" y="920688"/>
                      <a:pt x="665846" y="912322"/>
                    </a:cubicBezTo>
                    <a:lnTo>
                      <a:pt x="618244" y="893135"/>
                    </a:lnTo>
                    <a:cubicBezTo>
                      <a:pt x="572138" y="875252"/>
                      <a:pt x="537943" y="866122"/>
                      <a:pt x="516447" y="865947"/>
                    </a:cubicBezTo>
                    <a:cubicBezTo>
                      <a:pt x="509067" y="865888"/>
                      <a:pt x="505206" y="867119"/>
                      <a:pt x="501805" y="870603"/>
                    </a:cubicBezTo>
                    <a:cubicBezTo>
                      <a:pt x="498561" y="873939"/>
                      <a:pt x="497038" y="878622"/>
                      <a:pt x="496736" y="886203"/>
                    </a:cubicBezTo>
                    <a:cubicBezTo>
                      <a:pt x="496421" y="894028"/>
                      <a:pt x="497143" y="900184"/>
                      <a:pt x="500794" y="920842"/>
                    </a:cubicBezTo>
                    <a:cubicBezTo>
                      <a:pt x="504747" y="943315"/>
                      <a:pt x="505508" y="950153"/>
                      <a:pt x="505232" y="960997"/>
                    </a:cubicBezTo>
                    <a:cubicBezTo>
                      <a:pt x="505035" y="968494"/>
                      <a:pt x="504655" y="971437"/>
                      <a:pt x="503197" y="976351"/>
                    </a:cubicBezTo>
                    <a:cubicBezTo>
                      <a:pt x="498614" y="991861"/>
                      <a:pt x="485167" y="1000111"/>
                      <a:pt x="464327" y="1000197"/>
                    </a:cubicBezTo>
                    <a:cubicBezTo>
                      <a:pt x="460493" y="1000212"/>
                      <a:pt x="459219" y="1000082"/>
                      <a:pt x="457328" y="999488"/>
                    </a:cubicBezTo>
                    <a:cubicBezTo>
                      <a:pt x="444208" y="995351"/>
                      <a:pt x="436647" y="975432"/>
                      <a:pt x="434730" y="939956"/>
                    </a:cubicBezTo>
                    <a:cubicBezTo>
                      <a:pt x="434494" y="935606"/>
                      <a:pt x="434212" y="932088"/>
                      <a:pt x="434102" y="932138"/>
                    </a:cubicBezTo>
                    <a:cubicBezTo>
                      <a:pt x="433992" y="932189"/>
                      <a:pt x="432125" y="934184"/>
                      <a:pt x="429957" y="936572"/>
                    </a:cubicBezTo>
                    <a:cubicBezTo>
                      <a:pt x="427788" y="938961"/>
                      <a:pt x="419804" y="947405"/>
                      <a:pt x="412217" y="955335"/>
                    </a:cubicBezTo>
                    <a:cubicBezTo>
                      <a:pt x="404628" y="963265"/>
                      <a:pt x="396730" y="971630"/>
                      <a:pt x="394666" y="973923"/>
                    </a:cubicBezTo>
                    <a:cubicBezTo>
                      <a:pt x="377935" y="992515"/>
                      <a:pt x="368665" y="1007427"/>
                      <a:pt x="363724" y="1023704"/>
                    </a:cubicBezTo>
                    <a:cubicBezTo>
                      <a:pt x="360742" y="1033528"/>
                      <a:pt x="357712" y="1052168"/>
                      <a:pt x="356090" y="1070686"/>
                    </a:cubicBezTo>
                    <a:cubicBezTo>
                      <a:pt x="354006" y="1094465"/>
                      <a:pt x="354010" y="1130512"/>
                      <a:pt x="356098" y="1159458"/>
                    </a:cubicBezTo>
                    <a:cubicBezTo>
                      <a:pt x="357573" y="1179900"/>
                      <a:pt x="359679" y="1198831"/>
                      <a:pt x="362731" y="1219044"/>
                    </a:cubicBezTo>
                    <a:cubicBezTo>
                      <a:pt x="365368" y="1236516"/>
                      <a:pt x="369217" y="1257041"/>
                      <a:pt x="370492" y="1260425"/>
                    </a:cubicBezTo>
                    <a:cubicBezTo>
                      <a:pt x="371163" y="1262206"/>
                      <a:pt x="372514" y="1264531"/>
                      <a:pt x="380666" y="1277936"/>
                    </a:cubicBezTo>
                    <a:cubicBezTo>
                      <a:pt x="386531" y="1287580"/>
                      <a:pt x="390012" y="1296200"/>
                      <a:pt x="391399" y="1304515"/>
                    </a:cubicBezTo>
                    <a:cubicBezTo>
                      <a:pt x="391940" y="1307757"/>
                      <a:pt x="391872" y="1317066"/>
                      <a:pt x="391283" y="1320324"/>
                    </a:cubicBezTo>
                    <a:cubicBezTo>
                      <a:pt x="391136" y="1321135"/>
                      <a:pt x="390990" y="1321945"/>
                      <a:pt x="390843" y="1322756"/>
                    </a:cubicBezTo>
                    <a:lnTo>
                      <a:pt x="348151" y="1322844"/>
                    </a:lnTo>
                    <a:lnTo>
                      <a:pt x="304144" y="1322579"/>
                    </a:lnTo>
                    <a:cubicBezTo>
                      <a:pt x="300827" y="1321686"/>
                      <a:pt x="297346" y="1318132"/>
                      <a:pt x="294630" y="1312868"/>
                    </a:cubicBezTo>
                    <a:cubicBezTo>
                      <a:pt x="286461" y="1297034"/>
                      <a:pt x="280265" y="1265645"/>
                      <a:pt x="271483" y="1195591"/>
                    </a:cubicBezTo>
                    <a:cubicBezTo>
                      <a:pt x="264937" y="1143386"/>
                      <a:pt x="262896" y="1128348"/>
                      <a:pt x="255031" y="1074334"/>
                    </a:cubicBezTo>
                    <a:cubicBezTo>
                      <a:pt x="244958" y="1005150"/>
                      <a:pt x="243353" y="984278"/>
                      <a:pt x="246468" y="962992"/>
                    </a:cubicBezTo>
                    <a:cubicBezTo>
                      <a:pt x="246649" y="961756"/>
                      <a:pt x="246765" y="960719"/>
                      <a:pt x="246726" y="960686"/>
                    </a:cubicBezTo>
                    <a:cubicBezTo>
                      <a:pt x="246687" y="960653"/>
                      <a:pt x="243293" y="963441"/>
                      <a:pt x="239185" y="966883"/>
                    </a:cubicBezTo>
                    <a:cubicBezTo>
                      <a:pt x="235076" y="970323"/>
                      <a:pt x="224993" y="978474"/>
                      <a:pt x="216775" y="984995"/>
                    </a:cubicBezTo>
                    <a:cubicBezTo>
                      <a:pt x="208558" y="991517"/>
                      <a:pt x="199098" y="999128"/>
                      <a:pt x="195755" y="1001910"/>
                    </a:cubicBezTo>
                    <a:cubicBezTo>
                      <a:pt x="175047" y="1019134"/>
                      <a:pt x="167113" y="1030065"/>
                      <a:pt x="162761" y="1047366"/>
                    </a:cubicBezTo>
                    <a:cubicBezTo>
                      <a:pt x="157069" y="1070004"/>
                      <a:pt x="152240" y="1103723"/>
                      <a:pt x="149720" y="1138437"/>
                    </a:cubicBezTo>
                    <a:cubicBezTo>
                      <a:pt x="148030" y="1161728"/>
                      <a:pt x="147332" y="1195086"/>
                      <a:pt x="148122" y="1214750"/>
                    </a:cubicBezTo>
                    <a:cubicBezTo>
                      <a:pt x="148877" y="1233556"/>
                      <a:pt x="150735" y="1256144"/>
                      <a:pt x="151846" y="1260042"/>
                    </a:cubicBezTo>
                    <a:cubicBezTo>
                      <a:pt x="152507" y="1262357"/>
                      <a:pt x="154579" y="1266548"/>
                      <a:pt x="157602" y="1271682"/>
                    </a:cubicBezTo>
                    <a:cubicBezTo>
                      <a:pt x="164458" y="1283324"/>
                      <a:pt x="167088" y="1288803"/>
                      <a:pt x="169528" y="1296524"/>
                    </a:cubicBezTo>
                    <a:cubicBezTo>
                      <a:pt x="171583" y="1303030"/>
                      <a:pt x="172441" y="1308433"/>
                      <a:pt x="172714" y="1316588"/>
                    </a:cubicBezTo>
                    <a:lnTo>
                      <a:pt x="172927" y="1322929"/>
                    </a:lnTo>
                    <a:lnTo>
                      <a:pt x="130748" y="1322916"/>
                    </a:lnTo>
                    <a:cubicBezTo>
                      <a:pt x="95299" y="1322904"/>
                      <a:pt x="88389" y="1322824"/>
                      <a:pt x="87445" y="1322413"/>
                    </a:cubicBezTo>
                    <a:close/>
                    <a:moveTo>
                      <a:pt x="433058" y="858089"/>
                    </a:moveTo>
                    <a:cubicBezTo>
                      <a:pt x="433058" y="857299"/>
                      <a:pt x="431829" y="855693"/>
                      <a:pt x="431485" y="856034"/>
                    </a:cubicBezTo>
                    <a:cubicBezTo>
                      <a:pt x="431263" y="856256"/>
                      <a:pt x="432575" y="858746"/>
                      <a:pt x="432913" y="858746"/>
                    </a:cubicBezTo>
                    <a:cubicBezTo>
                      <a:pt x="432994" y="858746"/>
                      <a:pt x="433058" y="858450"/>
                      <a:pt x="433058" y="858089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 w="1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8" name="Grafik 4">
                <a:extLst>
                  <a:ext uri="{FF2B5EF4-FFF2-40B4-BE49-F238E27FC236}">
                    <a16:creationId xmlns:a16="http://schemas.microsoft.com/office/drawing/2014/main" id="{4E5E6C58-0028-EF88-F803-E3B7415AA8B6}"/>
                  </a:ext>
                </a:extLst>
              </p:cNvPr>
              <p:cNvSpPr/>
              <p:nvPr/>
            </p:nvSpPr>
            <p:spPr>
              <a:xfrm>
                <a:off x="1225823" y="3506036"/>
                <a:ext cx="660901" cy="387269"/>
              </a:xfrm>
              <a:custGeom>
                <a:avLst/>
                <a:gdLst>
                  <a:gd name="connsiteX0" fmla="*/ 85071 w 1906374"/>
                  <a:gd name="connsiteY0" fmla="*/ 1118681 h 1117081"/>
                  <a:gd name="connsiteX1" fmla="*/ 68219 w 1906374"/>
                  <a:gd name="connsiteY1" fmla="*/ 1048118 h 1117081"/>
                  <a:gd name="connsiteX2" fmla="*/ 64391 w 1906374"/>
                  <a:gd name="connsiteY2" fmla="*/ 971305 h 1117081"/>
                  <a:gd name="connsiteX3" fmla="*/ 59427 w 1906374"/>
                  <a:gd name="connsiteY3" fmla="*/ 887705 h 1117081"/>
                  <a:gd name="connsiteX4" fmla="*/ 55781 w 1906374"/>
                  <a:gd name="connsiteY4" fmla="*/ 805262 h 1117081"/>
                  <a:gd name="connsiteX5" fmla="*/ 59299 w 1906374"/>
                  <a:gd name="connsiteY5" fmla="*/ 780937 h 1117081"/>
                  <a:gd name="connsiteX6" fmla="*/ 77402 w 1906374"/>
                  <a:gd name="connsiteY6" fmla="*/ 721828 h 1117081"/>
                  <a:gd name="connsiteX7" fmla="*/ 96316 w 1906374"/>
                  <a:gd name="connsiteY7" fmla="*/ 658425 h 1117081"/>
                  <a:gd name="connsiteX8" fmla="*/ 99817 w 1906374"/>
                  <a:gd name="connsiteY8" fmla="*/ 630024 h 1117081"/>
                  <a:gd name="connsiteX9" fmla="*/ 92569 w 1906374"/>
                  <a:gd name="connsiteY9" fmla="*/ 584095 h 1117081"/>
                  <a:gd name="connsiteX10" fmla="*/ 81770 w 1906374"/>
                  <a:gd name="connsiteY10" fmla="*/ 547012 h 1117081"/>
                  <a:gd name="connsiteX11" fmla="*/ 56477 w 1906374"/>
                  <a:gd name="connsiteY11" fmla="*/ 443712 h 1117081"/>
                  <a:gd name="connsiteX12" fmla="*/ 48113 w 1906374"/>
                  <a:gd name="connsiteY12" fmla="*/ 372445 h 1117081"/>
                  <a:gd name="connsiteX13" fmla="*/ 47505 w 1906374"/>
                  <a:gd name="connsiteY13" fmla="*/ 366072 h 1117081"/>
                  <a:gd name="connsiteX14" fmla="*/ 43380 w 1906374"/>
                  <a:gd name="connsiteY14" fmla="*/ 387593 h 1117081"/>
                  <a:gd name="connsiteX15" fmla="*/ 38569 w 1906374"/>
                  <a:gd name="connsiteY15" fmla="*/ 484768 h 1117081"/>
                  <a:gd name="connsiteX16" fmla="*/ 43199 w 1906374"/>
                  <a:gd name="connsiteY16" fmla="*/ 617865 h 1117081"/>
                  <a:gd name="connsiteX17" fmla="*/ 45385 w 1906374"/>
                  <a:gd name="connsiteY17" fmla="*/ 660245 h 1117081"/>
                  <a:gd name="connsiteX18" fmla="*/ 45936 w 1906374"/>
                  <a:gd name="connsiteY18" fmla="*/ 672827 h 1117081"/>
                  <a:gd name="connsiteX19" fmla="*/ 47233 w 1906374"/>
                  <a:gd name="connsiteY19" fmla="*/ 675721 h 1117081"/>
                  <a:gd name="connsiteX20" fmla="*/ 57125 w 1906374"/>
                  <a:gd name="connsiteY20" fmla="*/ 729475 h 1117081"/>
                  <a:gd name="connsiteX21" fmla="*/ 54112 w 1906374"/>
                  <a:gd name="connsiteY21" fmla="*/ 747738 h 1117081"/>
                  <a:gd name="connsiteX22" fmla="*/ 14872 w 1906374"/>
                  <a:gd name="connsiteY22" fmla="*/ 842676 h 1117081"/>
                  <a:gd name="connsiteX23" fmla="*/ 4489 w 1906374"/>
                  <a:gd name="connsiteY23" fmla="*/ 853101 h 1117081"/>
                  <a:gd name="connsiteX24" fmla="*/ 1906 w 1906374"/>
                  <a:gd name="connsiteY24" fmla="*/ 848009 h 1117081"/>
                  <a:gd name="connsiteX25" fmla="*/ 4965 w 1906374"/>
                  <a:gd name="connsiteY25" fmla="*/ 820162 h 1117081"/>
                  <a:gd name="connsiteX26" fmla="*/ 9566 w 1906374"/>
                  <a:gd name="connsiteY26" fmla="*/ 773313 h 1117081"/>
                  <a:gd name="connsiteX27" fmla="*/ 8981 w 1906374"/>
                  <a:gd name="connsiteY27" fmla="*/ 756758 h 1117081"/>
                  <a:gd name="connsiteX28" fmla="*/ 8410 w 1906374"/>
                  <a:gd name="connsiteY28" fmla="*/ 724145 h 1117081"/>
                  <a:gd name="connsiteX29" fmla="*/ 25641 w 1906374"/>
                  <a:gd name="connsiteY29" fmla="*/ 671908 h 1117081"/>
                  <a:gd name="connsiteX30" fmla="*/ 28525 w 1906374"/>
                  <a:gd name="connsiteY30" fmla="*/ 669185 h 1117081"/>
                  <a:gd name="connsiteX31" fmla="*/ 27264 w 1906374"/>
                  <a:gd name="connsiteY31" fmla="*/ 655941 h 1117081"/>
                  <a:gd name="connsiteX32" fmla="*/ 16213 w 1906374"/>
                  <a:gd name="connsiteY32" fmla="*/ 395704 h 1117081"/>
                  <a:gd name="connsiteX33" fmla="*/ 56206 w 1906374"/>
                  <a:gd name="connsiteY33" fmla="*/ 209466 h 1117081"/>
                  <a:gd name="connsiteX34" fmla="*/ 98989 w 1906374"/>
                  <a:gd name="connsiteY34" fmla="*/ 160606 h 1117081"/>
                  <a:gd name="connsiteX35" fmla="*/ 106374 w 1906374"/>
                  <a:gd name="connsiteY35" fmla="*/ 154079 h 1117081"/>
                  <a:gd name="connsiteX36" fmla="*/ 185073 w 1906374"/>
                  <a:gd name="connsiteY36" fmla="*/ 108711 h 1117081"/>
                  <a:gd name="connsiteX37" fmla="*/ 269833 w 1906374"/>
                  <a:gd name="connsiteY37" fmla="*/ 93380 h 1117081"/>
                  <a:gd name="connsiteX38" fmla="*/ 346315 w 1906374"/>
                  <a:gd name="connsiteY38" fmla="*/ 93065 h 1117081"/>
                  <a:gd name="connsiteX39" fmla="*/ 486374 w 1906374"/>
                  <a:gd name="connsiteY39" fmla="*/ 102199 h 1117081"/>
                  <a:gd name="connsiteX40" fmla="*/ 644130 w 1906374"/>
                  <a:gd name="connsiteY40" fmla="*/ 110491 h 1117081"/>
                  <a:gd name="connsiteX41" fmla="*/ 725744 w 1906374"/>
                  <a:gd name="connsiteY41" fmla="*/ 108783 h 1117081"/>
                  <a:gd name="connsiteX42" fmla="*/ 816828 w 1906374"/>
                  <a:gd name="connsiteY42" fmla="*/ 108822 h 1117081"/>
                  <a:gd name="connsiteX43" fmla="*/ 923905 w 1906374"/>
                  <a:gd name="connsiteY43" fmla="*/ 118749 h 1117081"/>
                  <a:gd name="connsiteX44" fmla="*/ 1051394 w 1906374"/>
                  <a:gd name="connsiteY44" fmla="*/ 128017 h 1117081"/>
                  <a:gd name="connsiteX45" fmla="*/ 1146060 w 1906374"/>
                  <a:gd name="connsiteY45" fmla="*/ 127030 h 1117081"/>
                  <a:gd name="connsiteX46" fmla="*/ 1318060 w 1906374"/>
                  <a:gd name="connsiteY46" fmla="*/ 125893 h 1117081"/>
                  <a:gd name="connsiteX47" fmla="*/ 1427330 w 1906374"/>
                  <a:gd name="connsiteY47" fmla="*/ 125749 h 1117081"/>
                  <a:gd name="connsiteX48" fmla="*/ 1487258 w 1906374"/>
                  <a:gd name="connsiteY48" fmla="*/ 105566 h 1117081"/>
                  <a:gd name="connsiteX49" fmla="*/ 1510095 w 1906374"/>
                  <a:gd name="connsiteY49" fmla="*/ 95071 h 1117081"/>
                  <a:gd name="connsiteX50" fmla="*/ 1568371 w 1906374"/>
                  <a:gd name="connsiteY50" fmla="*/ 70355 h 1117081"/>
                  <a:gd name="connsiteX51" fmla="*/ 1598204 w 1906374"/>
                  <a:gd name="connsiteY51" fmla="*/ 62300 h 1117081"/>
                  <a:gd name="connsiteX52" fmla="*/ 1599555 w 1906374"/>
                  <a:gd name="connsiteY52" fmla="*/ 62089 h 1117081"/>
                  <a:gd name="connsiteX53" fmla="*/ 1599405 w 1906374"/>
                  <a:gd name="connsiteY53" fmla="*/ 52591 h 1117081"/>
                  <a:gd name="connsiteX54" fmla="*/ 1609829 w 1906374"/>
                  <a:gd name="connsiteY54" fmla="*/ 3189 h 1117081"/>
                  <a:gd name="connsiteX55" fmla="*/ 1624520 w 1906374"/>
                  <a:gd name="connsiteY55" fmla="*/ 4063 h 1117081"/>
                  <a:gd name="connsiteX56" fmla="*/ 1665828 w 1906374"/>
                  <a:gd name="connsiteY56" fmla="*/ 51731 h 1117081"/>
                  <a:gd name="connsiteX57" fmla="*/ 1667217 w 1906374"/>
                  <a:gd name="connsiteY57" fmla="*/ 54410 h 1117081"/>
                  <a:gd name="connsiteX58" fmla="*/ 1675075 w 1906374"/>
                  <a:gd name="connsiteY58" fmla="*/ 54619 h 1117081"/>
                  <a:gd name="connsiteX59" fmla="*/ 1694284 w 1906374"/>
                  <a:gd name="connsiteY59" fmla="*/ 56535 h 1117081"/>
                  <a:gd name="connsiteX60" fmla="*/ 1697700 w 1906374"/>
                  <a:gd name="connsiteY60" fmla="*/ 57212 h 1117081"/>
                  <a:gd name="connsiteX61" fmla="*/ 1701579 w 1906374"/>
                  <a:gd name="connsiteY61" fmla="*/ 53298 h 1117081"/>
                  <a:gd name="connsiteX62" fmla="*/ 1766863 w 1906374"/>
                  <a:gd name="connsiteY62" fmla="*/ 28030 h 1117081"/>
                  <a:gd name="connsiteX63" fmla="*/ 1775835 w 1906374"/>
                  <a:gd name="connsiteY63" fmla="*/ 29541 h 1117081"/>
                  <a:gd name="connsiteX64" fmla="*/ 1761670 w 1906374"/>
                  <a:gd name="connsiteY64" fmla="*/ 40137 h 1117081"/>
                  <a:gd name="connsiteX65" fmla="*/ 1738270 w 1906374"/>
                  <a:gd name="connsiteY65" fmla="*/ 55445 h 1117081"/>
                  <a:gd name="connsiteX66" fmla="*/ 1726356 w 1906374"/>
                  <a:gd name="connsiteY66" fmla="*/ 70304 h 1117081"/>
                  <a:gd name="connsiteX67" fmla="*/ 1728359 w 1906374"/>
                  <a:gd name="connsiteY67" fmla="*/ 72260 h 1117081"/>
                  <a:gd name="connsiteX68" fmla="*/ 1733815 w 1906374"/>
                  <a:gd name="connsiteY68" fmla="*/ 76254 h 1117081"/>
                  <a:gd name="connsiteX69" fmla="*/ 1737381 w 1906374"/>
                  <a:gd name="connsiteY69" fmla="*/ 78684 h 1117081"/>
                  <a:gd name="connsiteX70" fmla="*/ 1741035 w 1906374"/>
                  <a:gd name="connsiteY70" fmla="*/ 77027 h 1117081"/>
                  <a:gd name="connsiteX71" fmla="*/ 1782968 w 1906374"/>
                  <a:gd name="connsiteY71" fmla="*/ 68424 h 1117081"/>
                  <a:gd name="connsiteX72" fmla="*/ 1809260 w 1906374"/>
                  <a:gd name="connsiteY72" fmla="*/ 74893 h 1117081"/>
                  <a:gd name="connsiteX73" fmla="*/ 1795670 w 1906374"/>
                  <a:gd name="connsiteY73" fmla="*/ 81167 h 1117081"/>
                  <a:gd name="connsiteX74" fmla="*/ 1783419 w 1906374"/>
                  <a:gd name="connsiteY74" fmla="*/ 84136 h 1117081"/>
                  <a:gd name="connsiteX75" fmla="*/ 1759180 w 1906374"/>
                  <a:gd name="connsiteY75" fmla="*/ 97475 h 1117081"/>
                  <a:gd name="connsiteX76" fmla="*/ 1756952 w 1906374"/>
                  <a:gd name="connsiteY76" fmla="*/ 99262 h 1117081"/>
                  <a:gd name="connsiteX77" fmla="*/ 1758729 w 1906374"/>
                  <a:gd name="connsiteY77" fmla="*/ 101648 h 1117081"/>
                  <a:gd name="connsiteX78" fmla="*/ 1776949 w 1906374"/>
                  <a:gd name="connsiteY78" fmla="*/ 138777 h 1117081"/>
                  <a:gd name="connsiteX79" fmla="*/ 1787448 w 1906374"/>
                  <a:gd name="connsiteY79" fmla="*/ 162725 h 1117081"/>
                  <a:gd name="connsiteX80" fmla="*/ 1873279 w 1906374"/>
                  <a:gd name="connsiteY80" fmla="*/ 273366 h 1117081"/>
                  <a:gd name="connsiteX81" fmla="*/ 1899946 w 1906374"/>
                  <a:gd name="connsiteY81" fmla="*/ 303826 h 1117081"/>
                  <a:gd name="connsiteX82" fmla="*/ 1907116 w 1906374"/>
                  <a:gd name="connsiteY82" fmla="*/ 314587 h 1117081"/>
                  <a:gd name="connsiteX83" fmla="*/ 1890761 w 1906374"/>
                  <a:gd name="connsiteY83" fmla="*/ 356599 h 1117081"/>
                  <a:gd name="connsiteX84" fmla="*/ 1866547 w 1906374"/>
                  <a:gd name="connsiteY84" fmla="*/ 373410 h 1117081"/>
                  <a:gd name="connsiteX85" fmla="*/ 1853933 w 1906374"/>
                  <a:gd name="connsiteY85" fmla="*/ 376061 h 1117081"/>
                  <a:gd name="connsiteX86" fmla="*/ 1826616 w 1906374"/>
                  <a:gd name="connsiteY86" fmla="*/ 376060 h 1117081"/>
                  <a:gd name="connsiteX87" fmla="*/ 1639224 w 1906374"/>
                  <a:gd name="connsiteY87" fmla="*/ 331862 h 1117081"/>
                  <a:gd name="connsiteX88" fmla="*/ 1607439 w 1906374"/>
                  <a:gd name="connsiteY88" fmla="*/ 325200 h 1117081"/>
                  <a:gd name="connsiteX89" fmla="*/ 1598717 w 1906374"/>
                  <a:gd name="connsiteY89" fmla="*/ 325937 h 1117081"/>
                  <a:gd name="connsiteX90" fmla="*/ 1583588 w 1906374"/>
                  <a:gd name="connsiteY90" fmla="*/ 337432 h 1117081"/>
                  <a:gd name="connsiteX91" fmla="*/ 1572501 w 1906374"/>
                  <a:gd name="connsiteY91" fmla="*/ 363423 h 1117081"/>
                  <a:gd name="connsiteX92" fmla="*/ 1560600 w 1906374"/>
                  <a:gd name="connsiteY92" fmla="*/ 392725 h 1117081"/>
                  <a:gd name="connsiteX93" fmla="*/ 1510270 w 1906374"/>
                  <a:gd name="connsiteY93" fmla="*/ 455315 h 1117081"/>
                  <a:gd name="connsiteX94" fmla="*/ 1474944 w 1906374"/>
                  <a:gd name="connsiteY94" fmla="*/ 494038 h 1117081"/>
                  <a:gd name="connsiteX95" fmla="*/ 1457450 w 1906374"/>
                  <a:gd name="connsiteY95" fmla="*/ 528637 h 1117081"/>
                  <a:gd name="connsiteX96" fmla="*/ 1387624 w 1906374"/>
                  <a:gd name="connsiteY96" fmla="*/ 645424 h 1117081"/>
                  <a:gd name="connsiteX97" fmla="*/ 1366263 w 1906374"/>
                  <a:gd name="connsiteY97" fmla="*/ 666112 h 1117081"/>
                  <a:gd name="connsiteX98" fmla="*/ 1324855 w 1906374"/>
                  <a:gd name="connsiteY98" fmla="*/ 688690 h 1117081"/>
                  <a:gd name="connsiteX99" fmla="*/ 1258157 w 1906374"/>
                  <a:gd name="connsiteY99" fmla="*/ 700566 h 1117081"/>
                  <a:gd name="connsiteX100" fmla="*/ 1256180 w 1906374"/>
                  <a:gd name="connsiteY100" fmla="*/ 700638 h 1117081"/>
                  <a:gd name="connsiteX101" fmla="*/ 1255254 w 1906374"/>
                  <a:gd name="connsiteY101" fmla="*/ 704115 h 1117081"/>
                  <a:gd name="connsiteX102" fmla="*/ 1236609 w 1906374"/>
                  <a:gd name="connsiteY102" fmla="*/ 1050105 h 1117081"/>
                  <a:gd name="connsiteX103" fmla="*/ 1237810 w 1906374"/>
                  <a:gd name="connsiteY103" fmla="*/ 1061030 h 1117081"/>
                  <a:gd name="connsiteX104" fmla="*/ 1244555 w 1906374"/>
                  <a:gd name="connsiteY104" fmla="*/ 1077065 h 1117081"/>
                  <a:gd name="connsiteX105" fmla="*/ 1254841 w 1906374"/>
                  <a:gd name="connsiteY105" fmla="*/ 1115805 h 1117081"/>
                  <a:gd name="connsiteX106" fmla="*/ 1254604 w 1906374"/>
                  <a:gd name="connsiteY106" fmla="*/ 1119302 h 1117081"/>
                  <a:gd name="connsiteX107" fmla="*/ 1216575 w 1906374"/>
                  <a:gd name="connsiteY107" fmla="*/ 1119302 h 1117081"/>
                  <a:gd name="connsiteX108" fmla="*/ 1177694 w 1906374"/>
                  <a:gd name="connsiteY108" fmla="*/ 1118977 h 1117081"/>
                  <a:gd name="connsiteX109" fmla="*/ 1172426 w 1906374"/>
                  <a:gd name="connsiteY109" fmla="*/ 1112572 h 1117081"/>
                  <a:gd name="connsiteX110" fmla="*/ 1150215 w 1906374"/>
                  <a:gd name="connsiteY110" fmla="*/ 969649 h 1117081"/>
                  <a:gd name="connsiteX111" fmla="*/ 1138389 w 1906374"/>
                  <a:gd name="connsiteY111" fmla="*/ 794922 h 1117081"/>
                  <a:gd name="connsiteX112" fmla="*/ 1137100 w 1906374"/>
                  <a:gd name="connsiteY112" fmla="*/ 775222 h 1117081"/>
                  <a:gd name="connsiteX113" fmla="*/ 1134285 w 1906374"/>
                  <a:gd name="connsiteY113" fmla="*/ 793178 h 1117081"/>
                  <a:gd name="connsiteX114" fmla="*/ 1119581 w 1906374"/>
                  <a:gd name="connsiteY114" fmla="*/ 953260 h 1117081"/>
                  <a:gd name="connsiteX115" fmla="*/ 1119406 w 1906374"/>
                  <a:gd name="connsiteY115" fmla="*/ 1053746 h 1117081"/>
                  <a:gd name="connsiteX116" fmla="*/ 1125788 w 1906374"/>
                  <a:gd name="connsiteY116" fmla="*/ 1075764 h 1117081"/>
                  <a:gd name="connsiteX117" fmla="*/ 1135311 w 1906374"/>
                  <a:gd name="connsiteY117" fmla="*/ 1102049 h 1117081"/>
                  <a:gd name="connsiteX118" fmla="*/ 1135811 w 1906374"/>
                  <a:gd name="connsiteY118" fmla="*/ 1116405 h 1117081"/>
                  <a:gd name="connsiteX119" fmla="*/ 1135398 w 1906374"/>
                  <a:gd name="connsiteY119" fmla="*/ 1119302 h 1117081"/>
                  <a:gd name="connsiteX120" fmla="*/ 1096668 w 1906374"/>
                  <a:gd name="connsiteY120" fmla="*/ 1119302 h 1117081"/>
                  <a:gd name="connsiteX121" fmla="*/ 1056787 w 1906374"/>
                  <a:gd name="connsiteY121" fmla="*/ 1118763 h 1117081"/>
                  <a:gd name="connsiteX122" fmla="*/ 1042935 w 1906374"/>
                  <a:gd name="connsiteY122" fmla="*/ 1071129 h 1117081"/>
                  <a:gd name="connsiteX123" fmla="*/ 1033162 w 1906374"/>
                  <a:gd name="connsiteY123" fmla="*/ 867673 h 1117081"/>
                  <a:gd name="connsiteX124" fmla="*/ 1031923 w 1906374"/>
                  <a:gd name="connsiteY124" fmla="*/ 705440 h 1117081"/>
                  <a:gd name="connsiteX125" fmla="*/ 1032336 w 1906374"/>
                  <a:gd name="connsiteY125" fmla="*/ 690296 h 1117081"/>
                  <a:gd name="connsiteX126" fmla="*/ 1005018 w 1906374"/>
                  <a:gd name="connsiteY126" fmla="*/ 698100 h 1117081"/>
                  <a:gd name="connsiteX127" fmla="*/ 886252 w 1906374"/>
                  <a:gd name="connsiteY127" fmla="*/ 724453 h 1117081"/>
                  <a:gd name="connsiteX128" fmla="*/ 785908 w 1906374"/>
                  <a:gd name="connsiteY128" fmla="*/ 730269 h 1117081"/>
                  <a:gd name="connsiteX129" fmla="*/ 657208 w 1906374"/>
                  <a:gd name="connsiteY129" fmla="*/ 723302 h 1117081"/>
                  <a:gd name="connsiteX130" fmla="*/ 464544 w 1906374"/>
                  <a:gd name="connsiteY130" fmla="*/ 692823 h 1117081"/>
                  <a:gd name="connsiteX131" fmla="*/ 454912 w 1906374"/>
                  <a:gd name="connsiteY131" fmla="*/ 690660 h 1117081"/>
                  <a:gd name="connsiteX132" fmla="*/ 450133 w 1906374"/>
                  <a:gd name="connsiteY132" fmla="*/ 701684 h 1117081"/>
                  <a:gd name="connsiteX133" fmla="*/ 430661 w 1906374"/>
                  <a:gd name="connsiteY133" fmla="*/ 744908 h 1117081"/>
                  <a:gd name="connsiteX134" fmla="*/ 417475 w 1906374"/>
                  <a:gd name="connsiteY134" fmla="*/ 763014 h 1117081"/>
                  <a:gd name="connsiteX135" fmla="*/ 399672 w 1906374"/>
                  <a:gd name="connsiteY135" fmla="*/ 776377 h 1117081"/>
                  <a:gd name="connsiteX136" fmla="*/ 387823 w 1906374"/>
                  <a:gd name="connsiteY136" fmla="*/ 784775 h 1117081"/>
                  <a:gd name="connsiteX137" fmla="*/ 382035 w 1906374"/>
                  <a:gd name="connsiteY137" fmla="*/ 795425 h 1117081"/>
                  <a:gd name="connsiteX138" fmla="*/ 377430 w 1906374"/>
                  <a:gd name="connsiteY138" fmla="*/ 805097 h 1117081"/>
                  <a:gd name="connsiteX139" fmla="*/ 371825 w 1906374"/>
                  <a:gd name="connsiteY139" fmla="*/ 795842 h 1117081"/>
                  <a:gd name="connsiteX140" fmla="*/ 364271 w 1906374"/>
                  <a:gd name="connsiteY140" fmla="*/ 787756 h 1117081"/>
                  <a:gd name="connsiteX141" fmla="*/ 359334 w 1906374"/>
                  <a:gd name="connsiteY141" fmla="*/ 788626 h 1117081"/>
                  <a:gd name="connsiteX142" fmla="*/ 347484 w 1906374"/>
                  <a:gd name="connsiteY142" fmla="*/ 832247 h 1117081"/>
                  <a:gd name="connsiteX143" fmla="*/ 345659 w 1906374"/>
                  <a:gd name="connsiteY143" fmla="*/ 846152 h 1117081"/>
                  <a:gd name="connsiteX144" fmla="*/ 340132 w 1906374"/>
                  <a:gd name="connsiteY144" fmla="*/ 894326 h 1117081"/>
                  <a:gd name="connsiteX145" fmla="*/ 340133 w 1906374"/>
                  <a:gd name="connsiteY145" fmla="*/ 945646 h 1117081"/>
                  <a:gd name="connsiteX146" fmla="*/ 353059 w 1906374"/>
                  <a:gd name="connsiteY146" fmla="*/ 1052167 h 1117081"/>
                  <a:gd name="connsiteX147" fmla="*/ 358734 w 1906374"/>
                  <a:gd name="connsiteY147" fmla="*/ 1066824 h 1117081"/>
                  <a:gd name="connsiteX148" fmla="*/ 372644 w 1906374"/>
                  <a:gd name="connsiteY148" fmla="*/ 1093171 h 1117081"/>
                  <a:gd name="connsiteX149" fmla="*/ 374424 w 1906374"/>
                  <a:gd name="connsiteY149" fmla="*/ 1118392 h 1117081"/>
                  <a:gd name="connsiteX150" fmla="*/ 374239 w 1906374"/>
                  <a:gd name="connsiteY150" fmla="*/ 1119302 h 1117081"/>
                  <a:gd name="connsiteX151" fmla="*/ 333417 w 1906374"/>
                  <a:gd name="connsiteY151" fmla="*/ 1119302 h 1117081"/>
                  <a:gd name="connsiteX152" fmla="*/ 288435 w 1906374"/>
                  <a:gd name="connsiteY152" fmla="*/ 1117316 h 1117081"/>
                  <a:gd name="connsiteX153" fmla="*/ 282076 w 1906374"/>
                  <a:gd name="connsiteY153" fmla="*/ 1108542 h 1117081"/>
                  <a:gd name="connsiteX154" fmla="*/ 271514 w 1906374"/>
                  <a:gd name="connsiteY154" fmla="*/ 1071746 h 1117081"/>
                  <a:gd name="connsiteX155" fmla="*/ 260213 w 1906374"/>
                  <a:gd name="connsiteY155" fmla="*/ 995309 h 1117081"/>
                  <a:gd name="connsiteX156" fmla="*/ 245169 w 1906374"/>
                  <a:gd name="connsiteY156" fmla="*/ 884394 h 1117081"/>
                  <a:gd name="connsiteX157" fmla="*/ 235622 w 1906374"/>
                  <a:gd name="connsiteY157" fmla="*/ 802945 h 1117081"/>
                  <a:gd name="connsiteX158" fmla="*/ 236390 w 1906374"/>
                  <a:gd name="connsiteY158" fmla="*/ 778994 h 1117081"/>
                  <a:gd name="connsiteX159" fmla="*/ 236799 w 1906374"/>
                  <a:gd name="connsiteY159" fmla="*/ 774436 h 1117081"/>
                  <a:gd name="connsiteX160" fmla="*/ 229215 w 1906374"/>
                  <a:gd name="connsiteY160" fmla="*/ 780510 h 1117081"/>
                  <a:gd name="connsiteX161" fmla="*/ 209243 w 1906374"/>
                  <a:gd name="connsiteY161" fmla="*/ 796654 h 1117081"/>
                  <a:gd name="connsiteX162" fmla="*/ 173107 w 1906374"/>
                  <a:gd name="connsiteY162" fmla="*/ 827513 h 1117081"/>
                  <a:gd name="connsiteX163" fmla="*/ 155105 w 1906374"/>
                  <a:gd name="connsiteY163" fmla="*/ 864694 h 1117081"/>
                  <a:gd name="connsiteX164" fmla="*/ 143153 w 1906374"/>
                  <a:gd name="connsiteY164" fmla="*/ 967829 h 1117081"/>
                  <a:gd name="connsiteX165" fmla="*/ 143152 w 1906374"/>
                  <a:gd name="connsiteY165" fmla="*/ 1020141 h 1117081"/>
                  <a:gd name="connsiteX166" fmla="*/ 146448 w 1906374"/>
                  <a:gd name="connsiteY166" fmla="*/ 1059210 h 1117081"/>
                  <a:gd name="connsiteX167" fmla="*/ 150835 w 1906374"/>
                  <a:gd name="connsiteY167" fmla="*/ 1068380 h 1117081"/>
                  <a:gd name="connsiteX168" fmla="*/ 164498 w 1906374"/>
                  <a:gd name="connsiteY168" fmla="*/ 1098112 h 1117081"/>
                  <a:gd name="connsiteX169" fmla="*/ 166510 w 1906374"/>
                  <a:gd name="connsiteY169" fmla="*/ 1117284 h 1117081"/>
                  <a:gd name="connsiteX170" fmla="*/ 166281 w 1906374"/>
                  <a:gd name="connsiteY170" fmla="*/ 1119302 h 1117081"/>
                  <a:gd name="connsiteX171" fmla="*/ 126345 w 1906374"/>
                  <a:gd name="connsiteY171" fmla="*/ 1119295 h 1117081"/>
                  <a:gd name="connsiteX172" fmla="*/ 85071 w 1906374"/>
                  <a:gd name="connsiteY172" fmla="*/ 1118680 h 1117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</a:cxnLst>
                <a:rect l="l" t="t" r="r" b="b"/>
                <a:pathLst>
                  <a:path w="1906374" h="1117081">
                    <a:moveTo>
                      <a:pt x="85071" y="1118681"/>
                    </a:moveTo>
                    <a:cubicBezTo>
                      <a:pt x="77241" y="1115124"/>
                      <a:pt x="71619" y="1091583"/>
                      <a:pt x="68219" y="1048118"/>
                    </a:cubicBezTo>
                    <a:cubicBezTo>
                      <a:pt x="66676" y="1028399"/>
                      <a:pt x="66110" y="1017059"/>
                      <a:pt x="64391" y="971305"/>
                    </a:cubicBezTo>
                    <a:cubicBezTo>
                      <a:pt x="63509" y="947828"/>
                      <a:pt x="62141" y="924785"/>
                      <a:pt x="59427" y="887705"/>
                    </a:cubicBezTo>
                    <a:cubicBezTo>
                      <a:pt x="55551" y="834757"/>
                      <a:pt x="54887" y="819727"/>
                      <a:pt x="55781" y="805262"/>
                    </a:cubicBezTo>
                    <a:cubicBezTo>
                      <a:pt x="56384" y="795523"/>
                      <a:pt x="57015" y="791161"/>
                      <a:pt x="59299" y="780937"/>
                    </a:cubicBezTo>
                    <a:cubicBezTo>
                      <a:pt x="62801" y="765258"/>
                      <a:pt x="66477" y="753259"/>
                      <a:pt x="77402" y="721828"/>
                    </a:cubicBezTo>
                    <a:cubicBezTo>
                      <a:pt x="86877" y="694575"/>
                      <a:pt x="91812" y="678029"/>
                      <a:pt x="96316" y="658425"/>
                    </a:cubicBezTo>
                    <a:cubicBezTo>
                      <a:pt x="99119" y="646223"/>
                      <a:pt x="99817" y="640563"/>
                      <a:pt x="99817" y="630024"/>
                    </a:cubicBezTo>
                    <a:cubicBezTo>
                      <a:pt x="99817" y="616623"/>
                      <a:pt x="97762" y="603595"/>
                      <a:pt x="92569" y="584095"/>
                    </a:cubicBezTo>
                    <a:cubicBezTo>
                      <a:pt x="90150" y="575007"/>
                      <a:pt x="88403" y="569013"/>
                      <a:pt x="81770" y="547012"/>
                    </a:cubicBezTo>
                    <a:cubicBezTo>
                      <a:pt x="68799" y="503992"/>
                      <a:pt x="61868" y="475685"/>
                      <a:pt x="56477" y="443712"/>
                    </a:cubicBezTo>
                    <a:cubicBezTo>
                      <a:pt x="52614" y="420804"/>
                      <a:pt x="49524" y="394480"/>
                      <a:pt x="48113" y="372445"/>
                    </a:cubicBezTo>
                    <a:cubicBezTo>
                      <a:pt x="47889" y="368940"/>
                      <a:pt x="47615" y="366072"/>
                      <a:pt x="47505" y="366072"/>
                    </a:cubicBezTo>
                    <a:cubicBezTo>
                      <a:pt x="47159" y="366072"/>
                      <a:pt x="44597" y="379446"/>
                      <a:pt x="43380" y="387593"/>
                    </a:cubicBezTo>
                    <a:cubicBezTo>
                      <a:pt x="40342" y="407954"/>
                      <a:pt x="38569" y="443768"/>
                      <a:pt x="38569" y="484768"/>
                    </a:cubicBezTo>
                    <a:cubicBezTo>
                      <a:pt x="38569" y="523302"/>
                      <a:pt x="39539" y="551174"/>
                      <a:pt x="43199" y="617865"/>
                    </a:cubicBezTo>
                    <a:cubicBezTo>
                      <a:pt x="44099" y="634255"/>
                      <a:pt x="45082" y="653325"/>
                      <a:pt x="45385" y="660245"/>
                    </a:cubicBezTo>
                    <a:lnTo>
                      <a:pt x="45936" y="672827"/>
                    </a:lnTo>
                    <a:lnTo>
                      <a:pt x="47233" y="675721"/>
                    </a:lnTo>
                    <a:cubicBezTo>
                      <a:pt x="54276" y="691431"/>
                      <a:pt x="58299" y="713295"/>
                      <a:pt x="57125" y="729475"/>
                    </a:cubicBezTo>
                    <a:cubicBezTo>
                      <a:pt x="56669" y="735768"/>
                      <a:pt x="55869" y="740613"/>
                      <a:pt x="54112" y="747738"/>
                    </a:cubicBezTo>
                    <a:cubicBezTo>
                      <a:pt x="46681" y="777885"/>
                      <a:pt x="28165" y="822684"/>
                      <a:pt x="14872" y="842676"/>
                    </a:cubicBezTo>
                    <a:cubicBezTo>
                      <a:pt x="10487" y="849272"/>
                      <a:pt x="6660" y="853113"/>
                      <a:pt x="4489" y="853101"/>
                    </a:cubicBezTo>
                    <a:cubicBezTo>
                      <a:pt x="2698" y="853090"/>
                      <a:pt x="2145" y="851998"/>
                      <a:pt x="1906" y="848009"/>
                    </a:cubicBezTo>
                    <a:cubicBezTo>
                      <a:pt x="1665" y="843956"/>
                      <a:pt x="2085" y="840132"/>
                      <a:pt x="4965" y="820162"/>
                    </a:cubicBezTo>
                    <a:cubicBezTo>
                      <a:pt x="8953" y="792502"/>
                      <a:pt x="9566" y="786262"/>
                      <a:pt x="9566" y="773313"/>
                    </a:cubicBezTo>
                    <a:cubicBezTo>
                      <a:pt x="9566" y="766759"/>
                      <a:pt x="9373" y="761312"/>
                      <a:pt x="8981" y="756758"/>
                    </a:cubicBezTo>
                    <a:cubicBezTo>
                      <a:pt x="8184" y="747498"/>
                      <a:pt x="7919" y="732389"/>
                      <a:pt x="8410" y="724145"/>
                    </a:cubicBezTo>
                    <a:cubicBezTo>
                      <a:pt x="9945" y="698343"/>
                      <a:pt x="15510" y="681474"/>
                      <a:pt x="25641" y="671908"/>
                    </a:cubicBezTo>
                    <a:lnTo>
                      <a:pt x="28525" y="669185"/>
                    </a:lnTo>
                    <a:lnTo>
                      <a:pt x="27264" y="655941"/>
                    </a:lnTo>
                    <a:cubicBezTo>
                      <a:pt x="17617" y="554625"/>
                      <a:pt x="13618" y="460430"/>
                      <a:pt x="16213" y="395704"/>
                    </a:cubicBezTo>
                    <a:cubicBezTo>
                      <a:pt x="19627" y="310604"/>
                      <a:pt x="32407" y="251082"/>
                      <a:pt x="56206" y="209466"/>
                    </a:cubicBezTo>
                    <a:cubicBezTo>
                      <a:pt x="67029" y="190539"/>
                      <a:pt x="81319" y="174219"/>
                      <a:pt x="98989" y="160606"/>
                    </a:cubicBezTo>
                    <a:cubicBezTo>
                      <a:pt x="100627" y="159345"/>
                      <a:pt x="103950" y="156408"/>
                      <a:pt x="106374" y="154079"/>
                    </a:cubicBezTo>
                    <a:cubicBezTo>
                      <a:pt x="126964" y="134309"/>
                      <a:pt x="153574" y="118968"/>
                      <a:pt x="185073" y="108711"/>
                    </a:cubicBezTo>
                    <a:cubicBezTo>
                      <a:pt x="210136" y="100551"/>
                      <a:pt x="236222" y="95832"/>
                      <a:pt x="269833" y="93380"/>
                    </a:cubicBezTo>
                    <a:cubicBezTo>
                      <a:pt x="281188" y="92552"/>
                      <a:pt x="321605" y="92385"/>
                      <a:pt x="346315" y="93065"/>
                    </a:cubicBezTo>
                    <a:cubicBezTo>
                      <a:pt x="393502" y="94361"/>
                      <a:pt x="422532" y="96255"/>
                      <a:pt x="486374" y="102199"/>
                    </a:cubicBezTo>
                    <a:cubicBezTo>
                      <a:pt x="557050" y="108777"/>
                      <a:pt x="589967" y="110508"/>
                      <a:pt x="644130" y="110491"/>
                    </a:cubicBezTo>
                    <a:cubicBezTo>
                      <a:pt x="674592" y="110483"/>
                      <a:pt x="691925" y="110120"/>
                      <a:pt x="725744" y="108783"/>
                    </a:cubicBezTo>
                    <a:cubicBezTo>
                      <a:pt x="767246" y="107143"/>
                      <a:pt x="786630" y="107150"/>
                      <a:pt x="816828" y="108822"/>
                    </a:cubicBezTo>
                    <a:cubicBezTo>
                      <a:pt x="842810" y="110261"/>
                      <a:pt x="855390" y="111428"/>
                      <a:pt x="923905" y="118749"/>
                    </a:cubicBezTo>
                    <a:cubicBezTo>
                      <a:pt x="983245" y="125091"/>
                      <a:pt x="1010812" y="127096"/>
                      <a:pt x="1051394" y="128017"/>
                    </a:cubicBezTo>
                    <a:cubicBezTo>
                      <a:pt x="1067036" y="128372"/>
                      <a:pt x="1068563" y="128356"/>
                      <a:pt x="1146060" y="127030"/>
                    </a:cubicBezTo>
                    <a:cubicBezTo>
                      <a:pt x="1220053" y="125763"/>
                      <a:pt x="1246019" y="125592"/>
                      <a:pt x="1318060" y="125893"/>
                    </a:cubicBezTo>
                    <a:cubicBezTo>
                      <a:pt x="1414441" y="126299"/>
                      <a:pt x="1423751" y="126286"/>
                      <a:pt x="1427330" y="125749"/>
                    </a:cubicBezTo>
                    <a:cubicBezTo>
                      <a:pt x="1443122" y="123384"/>
                      <a:pt x="1460854" y="117412"/>
                      <a:pt x="1487258" y="105566"/>
                    </a:cubicBezTo>
                    <a:cubicBezTo>
                      <a:pt x="1490899" y="103932"/>
                      <a:pt x="1501173" y="99209"/>
                      <a:pt x="1510095" y="95071"/>
                    </a:cubicBezTo>
                    <a:cubicBezTo>
                      <a:pt x="1541204" y="80643"/>
                      <a:pt x="1552091" y="76029"/>
                      <a:pt x="1568371" y="70355"/>
                    </a:cubicBezTo>
                    <a:cubicBezTo>
                      <a:pt x="1578320" y="66886"/>
                      <a:pt x="1591384" y="63361"/>
                      <a:pt x="1598204" y="62300"/>
                    </a:cubicBezTo>
                    <a:lnTo>
                      <a:pt x="1599555" y="62089"/>
                    </a:lnTo>
                    <a:lnTo>
                      <a:pt x="1599405" y="52591"/>
                    </a:lnTo>
                    <a:cubicBezTo>
                      <a:pt x="1598917" y="23529"/>
                      <a:pt x="1602484" y="6671"/>
                      <a:pt x="1609829" y="3189"/>
                    </a:cubicBezTo>
                    <a:cubicBezTo>
                      <a:pt x="1613145" y="1620"/>
                      <a:pt x="1619427" y="1994"/>
                      <a:pt x="1624520" y="4063"/>
                    </a:cubicBezTo>
                    <a:cubicBezTo>
                      <a:pt x="1637697" y="9415"/>
                      <a:pt x="1653089" y="27181"/>
                      <a:pt x="1665828" y="51731"/>
                    </a:cubicBezTo>
                    <a:lnTo>
                      <a:pt x="1667217" y="54410"/>
                    </a:lnTo>
                    <a:lnTo>
                      <a:pt x="1675075" y="54619"/>
                    </a:lnTo>
                    <a:cubicBezTo>
                      <a:pt x="1683134" y="54832"/>
                      <a:pt x="1688302" y="55348"/>
                      <a:pt x="1694284" y="56535"/>
                    </a:cubicBezTo>
                    <a:lnTo>
                      <a:pt x="1697700" y="57212"/>
                    </a:lnTo>
                    <a:lnTo>
                      <a:pt x="1701579" y="53298"/>
                    </a:lnTo>
                    <a:cubicBezTo>
                      <a:pt x="1719261" y="35435"/>
                      <a:pt x="1742036" y="26620"/>
                      <a:pt x="1766863" y="28030"/>
                    </a:cubicBezTo>
                    <a:cubicBezTo>
                      <a:pt x="1772231" y="28334"/>
                      <a:pt x="1774109" y="28652"/>
                      <a:pt x="1775835" y="29541"/>
                    </a:cubicBezTo>
                    <a:cubicBezTo>
                      <a:pt x="1779277" y="31308"/>
                      <a:pt x="1774722" y="34711"/>
                      <a:pt x="1761670" y="40137"/>
                    </a:cubicBezTo>
                    <a:cubicBezTo>
                      <a:pt x="1751684" y="44290"/>
                      <a:pt x="1745502" y="48334"/>
                      <a:pt x="1738270" y="55445"/>
                    </a:cubicBezTo>
                    <a:cubicBezTo>
                      <a:pt x="1733902" y="59732"/>
                      <a:pt x="1728884" y="65994"/>
                      <a:pt x="1726356" y="70304"/>
                    </a:cubicBezTo>
                    <a:cubicBezTo>
                      <a:pt x="1726206" y="70549"/>
                      <a:pt x="1726957" y="71279"/>
                      <a:pt x="1728359" y="72260"/>
                    </a:cubicBezTo>
                    <a:cubicBezTo>
                      <a:pt x="1729597" y="73119"/>
                      <a:pt x="1732050" y="74916"/>
                      <a:pt x="1733815" y="76254"/>
                    </a:cubicBezTo>
                    <a:cubicBezTo>
                      <a:pt x="1735579" y="77591"/>
                      <a:pt x="1737181" y="78684"/>
                      <a:pt x="1737381" y="78684"/>
                    </a:cubicBezTo>
                    <a:cubicBezTo>
                      <a:pt x="1737569" y="78684"/>
                      <a:pt x="1739220" y="77940"/>
                      <a:pt x="1741035" y="77027"/>
                    </a:cubicBezTo>
                    <a:cubicBezTo>
                      <a:pt x="1753912" y="70567"/>
                      <a:pt x="1768928" y="67485"/>
                      <a:pt x="1782968" y="68424"/>
                    </a:cubicBezTo>
                    <a:cubicBezTo>
                      <a:pt x="1793980" y="69161"/>
                      <a:pt x="1806844" y="72326"/>
                      <a:pt x="1809260" y="74893"/>
                    </a:cubicBezTo>
                    <a:cubicBezTo>
                      <a:pt x="1811537" y="77329"/>
                      <a:pt x="1807558" y="79171"/>
                      <a:pt x="1795670" y="81167"/>
                    </a:cubicBezTo>
                    <a:cubicBezTo>
                      <a:pt x="1789701" y="82168"/>
                      <a:pt x="1787723" y="82649"/>
                      <a:pt x="1783419" y="84136"/>
                    </a:cubicBezTo>
                    <a:cubicBezTo>
                      <a:pt x="1775135" y="86998"/>
                      <a:pt x="1765837" y="92118"/>
                      <a:pt x="1759180" y="97475"/>
                    </a:cubicBezTo>
                    <a:lnTo>
                      <a:pt x="1756952" y="99262"/>
                    </a:lnTo>
                    <a:lnTo>
                      <a:pt x="1758729" y="101648"/>
                    </a:lnTo>
                    <a:cubicBezTo>
                      <a:pt x="1766413" y="112043"/>
                      <a:pt x="1772469" y="124378"/>
                      <a:pt x="1776949" y="138777"/>
                    </a:cubicBezTo>
                    <a:cubicBezTo>
                      <a:pt x="1781454" y="153203"/>
                      <a:pt x="1781942" y="154323"/>
                      <a:pt x="1787448" y="162725"/>
                    </a:cubicBezTo>
                    <a:cubicBezTo>
                      <a:pt x="1806456" y="191706"/>
                      <a:pt x="1836790" y="230794"/>
                      <a:pt x="1873279" y="273366"/>
                    </a:cubicBezTo>
                    <a:cubicBezTo>
                      <a:pt x="1880900" y="282253"/>
                      <a:pt x="1894090" y="297322"/>
                      <a:pt x="1899946" y="303826"/>
                    </a:cubicBezTo>
                    <a:cubicBezTo>
                      <a:pt x="1904476" y="308848"/>
                      <a:pt x="1905990" y="311119"/>
                      <a:pt x="1907116" y="314587"/>
                    </a:cubicBezTo>
                    <a:cubicBezTo>
                      <a:pt x="1910946" y="326320"/>
                      <a:pt x="1904676" y="342435"/>
                      <a:pt x="1890761" y="356599"/>
                    </a:cubicBezTo>
                    <a:cubicBezTo>
                      <a:pt x="1883203" y="364285"/>
                      <a:pt x="1873592" y="370961"/>
                      <a:pt x="1866547" y="373410"/>
                    </a:cubicBezTo>
                    <a:cubicBezTo>
                      <a:pt x="1863969" y="374304"/>
                      <a:pt x="1858063" y="375546"/>
                      <a:pt x="1853933" y="376061"/>
                    </a:cubicBezTo>
                    <a:cubicBezTo>
                      <a:pt x="1849441" y="376622"/>
                      <a:pt x="1832785" y="376622"/>
                      <a:pt x="1826616" y="376060"/>
                    </a:cubicBezTo>
                    <a:cubicBezTo>
                      <a:pt x="1782505" y="372043"/>
                      <a:pt x="1725981" y="358711"/>
                      <a:pt x="1639224" y="331862"/>
                    </a:cubicBezTo>
                    <a:cubicBezTo>
                      <a:pt x="1620628" y="326107"/>
                      <a:pt x="1616424" y="325226"/>
                      <a:pt x="1607439" y="325200"/>
                    </a:cubicBezTo>
                    <a:cubicBezTo>
                      <a:pt x="1602233" y="325183"/>
                      <a:pt x="1601132" y="325276"/>
                      <a:pt x="1598717" y="325937"/>
                    </a:cubicBezTo>
                    <a:cubicBezTo>
                      <a:pt x="1592247" y="327706"/>
                      <a:pt x="1587655" y="331191"/>
                      <a:pt x="1583588" y="337432"/>
                    </a:cubicBezTo>
                    <a:cubicBezTo>
                      <a:pt x="1580322" y="342443"/>
                      <a:pt x="1578345" y="347075"/>
                      <a:pt x="1572501" y="363423"/>
                    </a:cubicBezTo>
                    <a:cubicBezTo>
                      <a:pt x="1567483" y="377482"/>
                      <a:pt x="1564580" y="384637"/>
                      <a:pt x="1560600" y="392725"/>
                    </a:cubicBezTo>
                    <a:cubicBezTo>
                      <a:pt x="1549813" y="414665"/>
                      <a:pt x="1537888" y="429482"/>
                      <a:pt x="1510270" y="455315"/>
                    </a:cubicBezTo>
                    <a:cubicBezTo>
                      <a:pt x="1490837" y="473475"/>
                      <a:pt x="1482715" y="482391"/>
                      <a:pt x="1474944" y="494038"/>
                    </a:cubicBezTo>
                    <a:cubicBezTo>
                      <a:pt x="1468662" y="503478"/>
                      <a:pt x="1465246" y="510224"/>
                      <a:pt x="1457450" y="528637"/>
                    </a:cubicBezTo>
                    <a:cubicBezTo>
                      <a:pt x="1437366" y="576035"/>
                      <a:pt x="1412589" y="617470"/>
                      <a:pt x="1387624" y="645424"/>
                    </a:cubicBezTo>
                    <a:cubicBezTo>
                      <a:pt x="1381943" y="651782"/>
                      <a:pt x="1371907" y="661504"/>
                      <a:pt x="1366263" y="666112"/>
                    </a:cubicBezTo>
                    <a:cubicBezTo>
                      <a:pt x="1352310" y="677494"/>
                      <a:pt x="1340785" y="683780"/>
                      <a:pt x="1324855" y="688690"/>
                    </a:cubicBezTo>
                    <a:cubicBezTo>
                      <a:pt x="1300917" y="696065"/>
                      <a:pt x="1280169" y="699759"/>
                      <a:pt x="1258157" y="700566"/>
                    </a:cubicBezTo>
                    <a:lnTo>
                      <a:pt x="1256180" y="700638"/>
                    </a:lnTo>
                    <a:lnTo>
                      <a:pt x="1255254" y="704115"/>
                    </a:lnTo>
                    <a:cubicBezTo>
                      <a:pt x="1236471" y="774339"/>
                      <a:pt x="1227161" y="947216"/>
                      <a:pt x="1236609" y="1050105"/>
                    </a:cubicBezTo>
                    <a:cubicBezTo>
                      <a:pt x="1237072" y="1055113"/>
                      <a:pt x="1237610" y="1060029"/>
                      <a:pt x="1237810" y="1061030"/>
                    </a:cubicBezTo>
                    <a:cubicBezTo>
                      <a:pt x="1238273" y="1063364"/>
                      <a:pt x="1240538" y="1068749"/>
                      <a:pt x="1244555" y="1077065"/>
                    </a:cubicBezTo>
                    <a:cubicBezTo>
                      <a:pt x="1252589" y="1093715"/>
                      <a:pt x="1255580" y="1104970"/>
                      <a:pt x="1254841" y="1115805"/>
                    </a:cubicBezTo>
                    <a:lnTo>
                      <a:pt x="1254604" y="1119302"/>
                    </a:lnTo>
                    <a:lnTo>
                      <a:pt x="1216575" y="1119302"/>
                    </a:lnTo>
                    <a:cubicBezTo>
                      <a:pt x="1192461" y="1119302"/>
                      <a:pt x="1178245" y="1119183"/>
                      <a:pt x="1177694" y="1118977"/>
                    </a:cubicBezTo>
                    <a:cubicBezTo>
                      <a:pt x="1176143" y="1118387"/>
                      <a:pt x="1173990" y="1115762"/>
                      <a:pt x="1172426" y="1112572"/>
                    </a:cubicBezTo>
                    <a:cubicBezTo>
                      <a:pt x="1163729" y="1094824"/>
                      <a:pt x="1156471" y="1048106"/>
                      <a:pt x="1150215" y="969649"/>
                    </a:cubicBezTo>
                    <a:cubicBezTo>
                      <a:pt x="1146348" y="921100"/>
                      <a:pt x="1140779" y="838900"/>
                      <a:pt x="1138389" y="794922"/>
                    </a:cubicBezTo>
                    <a:cubicBezTo>
                      <a:pt x="1137801" y="783954"/>
                      <a:pt x="1137213" y="775090"/>
                      <a:pt x="1137100" y="775222"/>
                    </a:cubicBezTo>
                    <a:cubicBezTo>
                      <a:pt x="1136887" y="775474"/>
                      <a:pt x="1136750" y="776381"/>
                      <a:pt x="1134285" y="793178"/>
                    </a:cubicBezTo>
                    <a:cubicBezTo>
                      <a:pt x="1127390" y="840118"/>
                      <a:pt x="1121959" y="899281"/>
                      <a:pt x="1119581" y="953260"/>
                    </a:cubicBezTo>
                    <a:cubicBezTo>
                      <a:pt x="1117942" y="990805"/>
                      <a:pt x="1117867" y="1028376"/>
                      <a:pt x="1119406" y="1053746"/>
                    </a:cubicBezTo>
                    <a:cubicBezTo>
                      <a:pt x="1119969" y="1062980"/>
                      <a:pt x="1120132" y="1063559"/>
                      <a:pt x="1125788" y="1075764"/>
                    </a:cubicBezTo>
                    <a:cubicBezTo>
                      <a:pt x="1131857" y="1088873"/>
                      <a:pt x="1134009" y="1094817"/>
                      <a:pt x="1135311" y="1102049"/>
                    </a:cubicBezTo>
                    <a:cubicBezTo>
                      <a:pt x="1136074" y="1106223"/>
                      <a:pt x="1136299" y="1112958"/>
                      <a:pt x="1135811" y="1116405"/>
                    </a:cubicBezTo>
                    <a:lnTo>
                      <a:pt x="1135398" y="1119302"/>
                    </a:lnTo>
                    <a:lnTo>
                      <a:pt x="1096668" y="1119302"/>
                    </a:lnTo>
                    <a:cubicBezTo>
                      <a:pt x="1061555" y="1119302"/>
                      <a:pt x="1057826" y="1119252"/>
                      <a:pt x="1056787" y="1118763"/>
                    </a:cubicBezTo>
                    <a:cubicBezTo>
                      <a:pt x="1051194" y="1116105"/>
                      <a:pt x="1046426" y="1099721"/>
                      <a:pt x="1042935" y="1071129"/>
                    </a:cubicBezTo>
                    <a:cubicBezTo>
                      <a:pt x="1038555" y="1035250"/>
                      <a:pt x="1036265" y="987575"/>
                      <a:pt x="1033162" y="867673"/>
                    </a:cubicBezTo>
                    <a:cubicBezTo>
                      <a:pt x="1031660" y="809522"/>
                      <a:pt x="1031084" y="733306"/>
                      <a:pt x="1031923" y="705440"/>
                    </a:cubicBezTo>
                    <a:cubicBezTo>
                      <a:pt x="1032186" y="697153"/>
                      <a:pt x="1032361" y="690339"/>
                      <a:pt x="1032336" y="690296"/>
                    </a:cubicBezTo>
                    <a:cubicBezTo>
                      <a:pt x="1032273" y="690193"/>
                      <a:pt x="1017757" y="694340"/>
                      <a:pt x="1005018" y="698100"/>
                    </a:cubicBezTo>
                    <a:cubicBezTo>
                      <a:pt x="955815" y="712629"/>
                      <a:pt x="924280" y="719624"/>
                      <a:pt x="886252" y="724453"/>
                    </a:cubicBezTo>
                    <a:cubicBezTo>
                      <a:pt x="853879" y="728564"/>
                      <a:pt x="824502" y="730267"/>
                      <a:pt x="785908" y="730269"/>
                    </a:cubicBezTo>
                    <a:cubicBezTo>
                      <a:pt x="744815" y="730273"/>
                      <a:pt x="710278" y="728404"/>
                      <a:pt x="657208" y="723302"/>
                    </a:cubicBezTo>
                    <a:cubicBezTo>
                      <a:pt x="582442" y="716115"/>
                      <a:pt x="514842" y="705422"/>
                      <a:pt x="464544" y="692823"/>
                    </a:cubicBezTo>
                    <a:cubicBezTo>
                      <a:pt x="459462" y="691551"/>
                      <a:pt x="455128" y="690577"/>
                      <a:pt x="454912" y="690660"/>
                    </a:cubicBezTo>
                    <a:cubicBezTo>
                      <a:pt x="454696" y="690742"/>
                      <a:pt x="452546" y="695704"/>
                      <a:pt x="450133" y="701684"/>
                    </a:cubicBezTo>
                    <a:cubicBezTo>
                      <a:pt x="441549" y="722964"/>
                      <a:pt x="436296" y="734624"/>
                      <a:pt x="430661" y="744908"/>
                    </a:cubicBezTo>
                    <a:cubicBezTo>
                      <a:pt x="425784" y="753808"/>
                      <a:pt x="422640" y="758126"/>
                      <a:pt x="417475" y="763014"/>
                    </a:cubicBezTo>
                    <a:cubicBezTo>
                      <a:pt x="413700" y="766589"/>
                      <a:pt x="409787" y="769526"/>
                      <a:pt x="399672" y="776377"/>
                    </a:cubicBezTo>
                    <a:cubicBezTo>
                      <a:pt x="395091" y="779481"/>
                      <a:pt x="389759" y="783260"/>
                      <a:pt x="387823" y="784775"/>
                    </a:cubicBezTo>
                    <a:cubicBezTo>
                      <a:pt x="383696" y="788006"/>
                      <a:pt x="383700" y="788000"/>
                      <a:pt x="382035" y="795425"/>
                    </a:cubicBezTo>
                    <a:cubicBezTo>
                      <a:pt x="380268" y="803313"/>
                      <a:pt x="379419" y="805097"/>
                      <a:pt x="377430" y="805097"/>
                    </a:cubicBezTo>
                    <a:cubicBezTo>
                      <a:pt x="375029" y="805097"/>
                      <a:pt x="373770" y="803019"/>
                      <a:pt x="371825" y="795842"/>
                    </a:cubicBezTo>
                    <a:cubicBezTo>
                      <a:pt x="369774" y="788271"/>
                      <a:pt x="369349" y="787817"/>
                      <a:pt x="364271" y="787756"/>
                    </a:cubicBezTo>
                    <a:cubicBezTo>
                      <a:pt x="361132" y="787718"/>
                      <a:pt x="360768" y="787782"/>
                      <a:pt x="359334" y="788626"/>
                    </a:cubicBezTo>
                    <a:cubicBezTo>
                      <a:pt x="353424" y="792099"/>
                      <a:pt x="350352" y="803409"/>
                      <a:pt x="347484" y="832247"/>
                    </a:cubicBezTo>
                    <a:cubicBezTo>
                      <a:pt x="346949" y="837619"/>
                      <a:pt x="346129" y="843876"/>
                      <a:pt x="345659" y="846152"/>
                    </a:cubicBezTo>
                    <a:cubicBezTo>
                      <a:pt x="343165" y="858257"/>
                      <a:pt x="341207" y="875323"/>
                      <a:pt x="340132" y="894326"/>
                    </a:cubicBezTo>
                    <a:cubicBezTo>
                      <a:pt x="339604" y="903662"/>
                      <a:pt x="339605" y="935198"/>
                      <a:pt x="340133" y="945646"/>
                    </a:cubicBezTo>
                    <a:cubicBezTo>
                      <a:pt x="342032" y="983159"/>
                      <a:pt x="346249" y="1017905"/>
                      <a:pt x="353059" y="1052167"/>
                    </a:cubicBezTo>
                    <a:cubicBezTo>
                      <a:pt x="354514" y="1059485"/>
                      <a:pt x="354962" y="1060643"/>
                      <a:pt x="358734" y="1066824"/>
                    </a:cubicBezTo>
                    <a:cubicBezTo>
                      <a:pt x="368821" y="1083356"/>
                      <a:pt x="370299" y="1086154"/>
                      <a:pt x="372644" y="1093171"/>
                    </a:cubicBezTo>
                    <a:cubicBezTo>
                      <a:pt x="375416" y="1101462"/>
                      <a:pt x="376049" y="1110420"/>
                      <a:pt x="374424" y="1118392"/>
                    </a:cubicBezTo>
                    <a:lnTo>
                      <a:pt x="374239" y="1119302"/>
                    </a:lnTo>
                    <a:lnTo>
                      <a:pt x="333417" y="1119302"/>
                    </a:lnTo>
                    <a:cubicBezTo>
                      <a:pt x="288633" y="1119302"/>
                      <a:pt x="291296" y="1119420"/>
                      <a:pt x="288435" y="1117316"/>
                    </a:cubicBezTo>
                    <a:cubicBezTo>
                      <a:pt x="286174" y="1115654"/>
                      <a:pt x="284296" y="1113061"/>
                      <a:pt x="282076" y="1108542"/>
                    </a:cubicBezTo>
                    <a:cubicBezTo>
                      <a:pt x="278098" y="1100443"/>
                      <a:pt x="275086" y="1089950"/>
                      <a:pt x="271514" y="1071746"/>
                    </a:cubicBezTo>
                    <a:cubicBezTo>
                      <a:pt x="268450" y="1056120"/>
                      <a:pt x="264392" y="1028676"/>
                      <a:pt x="260213" y="995309"/>
                    </a:cubicBezTo>
                    <a:cubicBezTo>
                      <a:pt x="254204" y="947321"/>
                      <a:pt x="252681" y="936092"/>
                      <a:pt x="245169" y="884394"/>
                    </a:cubicBezTo>
                    <a:cubicBezTo>
                      <a:pt x="238136" y="835981"/>
                      <a:pt x="236242" y="819827"/>
                      <a:pt x="235622" y="802945"/>
                    </a:cubicBezTo>
                    <a:cubicBezTo>
                      <a:pt x="235312" y="794513"/>
                      <a:pt x="235608" y="785301"/>
                      <a:pt x="236390" y="778994"/>
                    </a:cubicBezTo>
                    <a:cubicBezTo>
                      <a:pt x="236691" y="776564"/>
                      <a:pt x="236875" y="774514"/>
                      <a:pt x="236799" y="774436"/>
                    </a:cubicBezTo>
                    <a:cubicBezTo>
                      <a:pt x="236723" y="774360"/>
                      <a:pt x="233309" y="777093"/>
                      <a:pt x="229215" y="780510"/>
                    </a:cubicBezTo>
                    <a:cubicBezTo>
                      <a:pt x="225120" y="783927"/>
                      <a:pt x="216133" y="791192"/>
                      <a:pt x="209243" y="796654"/>
                    </a:cubicBezTo>
                    <a:cubicBezTo>
                      <a:pt x="186301" y="814845"/>
                      <a:pt x="178674" y="821359"/>
                      <a:pt x="173107" y="827513"/>
                    </a:cubicBezTo>
                    <a:cubicBezTo>
                      <a:pt x="162553" y="839183"/>
                      <a:pt x="158989" y="846541"/>
                      <a:pt x="155105" y="864694"/>
                    </a:cubicBezTo>
                    <a:cubicBezTo>
                      <a:pt x="148952" y="893441"/>
                      <a:pt x="144917" y="928258"/>
                      <a:pt x="143153" y="967829"/>
                    </a:cubicBezTo>
                    <a:cubicBezTo>
                      <a:pt x="142657" y="978941"/>
                      <a:pt x="142656" y="1009912"/>
                      <a:pt x="143152" y="1020141"/>
                    </a:cubicBezTo>
                    <a:cubicBezTo>
                      <a:pt x="143888" y="1035351"/>
                      <a:pt x="145686" y="1056663"/>
                      <a:pt x="146448" y="1059210"/>
                    </a:cubicBezTo>
                    <a:cubicBezTo>
                      <a:pt x="147096" y="1061372"/>
                      <a:pt x="148589" y="1064493"/>
                      <a:pt x="150835" y="1068380"/>
                    </a:cubicBezTo>
                    <a:cubicBezTo>
                      <a:pt x="159986" y="1084208"/>
                      <a:pt x="162352" y="1089358"/>
                      <a:pt x="164498" y="1098112"/>
                    </a:cubicBezTo>
                    <a:cubicBezTo>
                      <a:pt x="166052" y="1104454"/>
                      <a:pt x="166970" y="1113210"/>
                      <a:pt x="166510" y="1117284"/>
                    </a:cubicBezTo>
                    <a:lnTo>
                      <a:pt x="166281" y="1119302"/>
                    </a:lnTo>
                    <a:lnTo>
                      <a:pt x="126345" y="1119295"/>
                    </a:lnTo>
                    <a:cubicBezTo>
                      <a:pt x="88324" y="1119287"/>
                      <a:pt x="86343" y="1119259"/>
                      <a:pt x="85071" y="1118680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12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39" name="Gruppieren 38"/>
            <p:cNvGrpSpPr/>
            <p:nvPr/>
          </p:nvGrpSpPr>
          <p:grpSpPr>
            <a:xfrm>
              <a:off x="7474170" y="2272854"/>
              <a:ext cx="1024767" cy="327329"/>
              <a:chOff x="450889" y="3443360"/>
              <a:chExt cx="1435835" cy="458632"/>
            </a:xfrm>
          </p:grpSpPr>
          <p:sp>
            <p:nvSpPr>
              <p:cNvPr id="40" name="Grafik 2">
                <a:extLst>
                  <a:ext uri="{FF2B5EF4-FFF2-40B4-BE49-F238E27FC236}">
                    <a16:creationId xmlns:a16="http://schemas.microsoft.com/office/drawing/2014/main" id="{92321430-1FA8-2D21-E480-AC9B8CB0C4E3}"/>
                  </a:ext>
                </a:extLst>
              </p:cNvPr>
              <p:cNvSpPr/>
              <p:nvPr/>
            </p:nvSpPr>
            <p:spPr>
              <a:xfrm>
                <a:off x="450889" y="3443360"/>
                <a:ext cx="677076" cy="458632"/>
              </a:xfrm>
              <a:custGeom>
                <a:avLst/>
                <a:gdLst>
                  <a:gd name="connsiteX0" fmla="*/ 88860 w 1953030"/>
                  <a:gd name="connsiteY0" fmla="*/ 1325071 h 1322929"/>
                  <a:gd name="connsiteX1" fmla="*/ 73155 w 1953030"/>
                  <a:gd name="connsiteY1" fmla="*/ 1272950 h 1322929"/>
                  <a:gd name="connsiteX2" fmla="*/ 67234 w 1953030"/>
                  <a:gd name="connsiteY2" fmla="*/ 1175492 h 1322929"/>
                  <a:gd name="connsiteX3" fmla="*/ 61674 w 1953030"/>
                  <a:gd name="connsiteY3" fmla="*/ 1080292 h 1322929"/>
                  <a:gd name="connsiteX4" fmla="*/ 57919 w 1953030"/>
                  <a:gd name="connsiteY4" fmla="*/ 1019141 h 1322929"/>
                  <a:gd name="connsiteX5" fmla="*/ 58689 w 1953030"/>
                  <a:gd name="connsiteY5" fmla="*/ 987231 h 1322929"/>
                  <a:gd name="connsiteX6" fmla="*/ 70708 w 1953030"/>
                  <a:gd name="connsiteY6" fmla="*/ 937842 h 1322929"/>
                  <a:gd name="connsiteX7" fmla="*/ 84555 w 1953030"/>
                  <a:gd name="connsiteY7" fmla="*/ 897364 h 1322929"/>
                  <a:gd name="connsiteX8" fmla="*/ 88355 w 1953030"/>
                  <a:gd name="connsiteY8" fmla="*/ 885725 h 1322929"/>
                  <a:gd name="connsiteX9" fmla="*/ 103760 w 1953030"/>
                  <a:gd name="connsiteY9" fmla="*/ 824575 h 1322929"/>
                  <a:gd name="connsiteX10" fmla="*/ 103760 w 1953030"/>
                  <a:gd name="connsiteY10" fmla="*/ 800254 h 1322929"/>
                  <a:gd name="connsiteX11" fmla="*/ 85801 w 1953030"/>
                  <a:gd name="connsiteY11" fmla="*/ 726770 h 1322929"/>
                  <a:gd name="connsiteX12" fmla="*/ 58365 w 1953030"/>
                  <a:gd name="connsiteY12" fmla="*/ 614198 h 1322929"/>
                  <a:gd name="connsiteX13" fmla="*/ 51263 w 1953030"/>
                  <a:gd name="connsiteY13" fmla="*/ 558433 h 1322929"/>
                  <a:gd name="connsiteX14" fmla="*/ 49506 w 1953030"/>
                  <a:gd name="connsiteY14" fmla="*/ 535277 h 1322929"/>
                  <a:gd name="connsiteX15" fmla="*/ 48141 w 1953030"/>
                  <a:gd name="connsiteY15" fmla="*/ 540033 h 1322929"/>
                  <a:gd name="connsiteX16" fmla="*/ 42224 w 1953030"/>
                  <a:gd name="connsiteY16" fmla="*/ 585360 h 1322929"/>
                  <a:gd name="connsiteX17" fmla="*/ 40067 w 1953030"/>
                  <a:gd name="connsiteY17" fmla="*/ 683463 h 1322929"/>
                  <a:gd name="connsiteX18" fmla="*/ 44826 w 1953030"/>
                  <a:gd name="connsiteY18" fmla="*/ 799906 h 1322929"/>
                  <a:gd name="connsiteX19" fmla="*/ 47048 w 1953030"/>
                  <a:gd name="connsiteY19" fmla="*/ 842697 h 1322929"/>
                  <a:gd name="connsiteX20" fmla="*/ 47703 w 1953030"/>
                  <a:gd name="connsiteY20" fmla="*/ 857169 h 1322929"/>
                  <a:gd name="connsiteX21" fmla="*/ 49169 w 1953030"/>
                  <a:gd name="connsiteY21" fmla="*/ 860415 h 1322929"/>
                  <a:gd name="connsiteX22" fmla="*/ 57125 w 1953030"/>
                  <a:gd name="connsiteY22" fmla="*/ 886245 h 1322929"/>
                  <a:gd name="connsiteX23" fmla="*/ 58206 w 1953030"/>
                  <a:gd name="connsiteY23" fmla="*/ 926701 h 1322929"/>
                  <a:gd name="connsiteX24" fmla="*/ 42994 w 1953030"/>
                  <a:gd name="connsiteY24" fmla="*/ 976754 h 1322929"/>
                  <a:gd name="connsiteX25" fmla="*/ 4086 w 1953030"/>
                  <a:gd name="connsiteY25" fmla="*/ 1046235 h 1322929"/>
                  <a:gd name="connsiteX26" fmla="*/ 1565 w 1953030"/>
                  <a:gd name="connsiteY26" fmla="*/ 1042338 h 1322929"/>
                  <a:gd name="connsiteX27" fmla="*/ 6076 w 1953030"/>
                  <a:gd name="connsiteY27" fmla="*/ 1001945 h 1322929"/>
                  <a:gd name="connsiteX28" fmla="*/ 8819 w 1953030"/>
                  <a:gd name="connsiteY28" fmla="*/ 944964 h 1322929"/>
                  <a:gd name="connsiteX29" fmla="*/ 9231 w 1953030"/>
                  <a:gd name="connsiteY29" fmla="*/ 899449 h 1322929"/>
                  <a:gd name="connsiteX30" fmla="*/ 21041 w 1953030"/>
                  <a:gd name="connsiteY30" fmla="*/ 862233 h 1322929"/>
                  <a:gd name="connsiteX31" fmla="*/ 28431 w 1953030"/>
                  <a:gd name="connsiteY31" fmla="*/ 854176 h 1322929"/>
                  <a:gd name="connsiteX32" fmla="*/ 29420 w 1953030"/>
                  <a:gd name="connsiteY32" fmla="*/ 853434 h 1322929"/>
                  <a:gd name="connsiteX33" fmla="*/ 27825 w 1953030"/>
                  <a:gd name="connsiteY33" fmla="*/ 836485 h 1322929"/>
                  <a:gd name="connsiteX34" fmla="*/ 16126 w 1953030"/>
                  <a:gd name="connsiteY34" fmla="*/ 650679 h 1322929"/>
                  <a:gd name="connsiteX35" fmla="*/ 16470 w 1953030"/>
                  <a:gd name="connsiteY35" fmla="*/ 564513 h 1322929"/>
                  <a:gd name="connsiteX36" fmla="*/ 22603 w 1953030"/>
                  <a:gd name="connsiteY36" fmla="*/ 491376 h 1322929"/>
                  <a:gd name="connsiteX37" fmla="*/ 101612 w 1953030"/>
                  <a:gd name="connsiteY37" fmla="*/ 320864 h 1322929"/>
                  <a:gd name="connsiteX38" fmla="*/ 110657 w 1953030"/>
                  <a:gd name="connsiteY38" fmla="*/ 313024 h 1322929"/>
                  <a:gd name="connsiteX39" fmla="*/ 268743 w 1953030"/>
                  <a:gd name="connsiteY39" fmla="*/ 250084 h 1322929"/>
                  <a:gd name="connsiteX40" fmla="*/ 316864 w 1953030"/>
                  <a:gd name="connsiteY40" fmla="*/ 248271 h 1322929"/>
                  <a:gd name="connsiteX41" fmla="*/ 473910 w 1953030"/>
                  <a:gd name="connsiteY41" fmla="*/ 254956 h 1322929"/>
                  <a:gd name="connsiteX42" fmla="*/ 510219 w 1953030"/>
                  <a:gd name="connsiteY42" fmla="*/ 258239 h 1322929"/>
                  <a:gd name="connsiteX43" fmla="*/ 664963 w 1953030"/>
                  <a:gd name="connsiteY43" fmla="*/ 266827 h 1322929"/>
                  <a:gd name="connsiteX44" fmla="*/ 756032 w 1953030"/>
                  <a:gd name="connsiteY44" fmla="*/ 265343 h 1322929"/>
                  <a:gd name="connsiteX45" fmla="*/ 806562 w 1953030"/>
                  <a:gd name="connsiteY45" fmla="*/ 261521 h 1322929"/>
                  <a:gd name="connsiteX46" fmla="*/ 948687 w 1953030"/>
                  <a:gd name="connsiteY46" fmla="*/ 217425 h 1322929"/>
                  <a:gd name="connsiteX47" fmla="*/ 1076380 w 1953030"/>
                  <a:gd name="connsiteY47" fmla="*/ 173342 h 1322929"/>
                  <a:gd name="connsiteX48" fmla="*/ 1156982 w 1953030"/>
                  <a:gd name="connsiteY48" fmla="*/ 161668 h 1322929"/>
                  <a:gd name="connsiteX49" fmla="*/ 1235667 w 1953030"/>
                  <a:gd name="connsiteY49" fmla="*/ 154538 h 1322929"/>
                  <a:gd name="connsiteX50" fmla="*/ 1314379 w 1953030"/>
                  <a:gd name="connsiteY50" fmla="*/ 131334 h 1322929"/>
                  <a:gd name="connsiteX51" fmla="*/ 1377437 w 1953030"/>
                  <a:gd name="connsiteY51" fmla="*/ 112345 h 1322929"/>
                  <a:gd name="connsiteX52" fmla="*/ 1450055 w 1953030"/>
                  <a:gd name="connsiteY52" fmla="*/ 105714 h 1322929"/>
                  <a:gd name="connsiteX53" fmla="*/ 1484789 w 1953030"/>
                  <a:gd name="connsiteY53" fmla="*/ 103652 h 1322929"/>
                  <a:gd name="connsiteX54" fmla="*/ 1553586 w 1953030"/>
                  <a:gd name="connsiteY54" fmla="*/ 86436 h 1322929"/>
                  <a:gd name="connsiteX55" fmla="*/ 1629329 w 1953030"/>
                  <a:gd name="connsiteY55" fmla="*/ 66634 h 1322929"/>
                  <a:gd name="connsiteX56" fmla="*/ 1635015 w 1953030"/>
                  <a:gd name="connsiteY56" fmla="*/ 65531 h 1322929"/>
                  <a:gd name="connsiteX57" fmla="*/ 1635409 w 1953030"/>
                  <a:gd name="connsiteY57" fmla="*/ 56601 h 1322929"/>
                  <a:gd name="connsiteX58" fmla="*/ 1639362 w 1953030"/>
                  <a:gd name="connsiteY58" fmla="*/ 13582 h 1322929"/>
                  <a:gd name="connsiteX59" fmla="*/ 1647267 w 1953030"/>
                  <a:gd name="connsiteY59" fmla="*/ 3300 h 1322929"/>
                  <a:gd name="connsiteX60" fmla="*/ 1666925 w 1953030"/>
                  <a:gd name="connsiteY60" fmla="*/ 7200 h 1322929"/>
                  <a:gd name="connsiteX61" fmla="*/ 1693754 w 1953030"/>
                  <a:gd name="connsiteY61" fmla="*/ 35538 h 1322929"/>
                  <a:gd name="connsiteX62" fmla="*/ 1704902 w 1953030"/>
                  <a:gd name="connsiteY62" fmla="*/ 54211 h 1322929"/>
                  <a:gd name="connsiteX63" fmla="*/ 1706583 w 1953030"/>
                  <a:gd name="connsiteY63" fmla="*/ 57415 h 1322929"/>
                  <a:gd name="connsiteX64" fmla="*/ 1709905 w 1953030"/>
                  <a:gd name="connsiteY64" fmla="*/ 57415 h 1322929"/>
                  <a:gd name="connsiteX65" fmla="*/ 1727489 w 1953030"/>
                  <a:gd name="connsiteY65" fmla="*/ 58479 h 1322929"/>
                  <a:gd name="connsiteX66" fmla="*/ 1765190 w 1953030"/>
                  <a:gd name="connsiteY66" fmla="*/ 68945 h 1322929"/>
                  <a:gd name="connsiteX67" fmla="*/ 1781592 w 1953030"/>
                  <a:gd name="connsiteY67" fmla="*/ 78715 h 1322929"/>
                  <a:gd name="connsiteX68" fmla="*/ 1798702 w 1953030"/>
                  <a:gd name="connsiteY68" fmla="*/ 94998 h 1322929"/>
                  <a:gd name="connsiteX69" fmla="*/ 1809969 w 1953030"/>
                  <a:gd name="connsiteY69" fmla="*/ 107802 h 1322929"/>
                  <a:gd name="connsiteX70" fmla="*/ 1817717 w 1953030"/>
                  <a:gd name="connsiteY70" fmla="*/ 115786 h 1322929"/>
                  <a:gd name="connsiteX71" fmla="*/ 1821906 w 1953030"/>
                  <a:gd name="connsiteY71" fmla="*/ 122916 h 1322929"/>
                  <a:gd name="connsiteX72" fmla="*/ 1837362 w 1953030"/>
                  <a:gd name="connsiteY72" fmla="*/ 147184 h 1322929"/>
                  <a:gd name="connsiteX73" fmla="*/ 1849404 w 1953030"/>
                  <a:gd name="connsiteY73" fmla="*/ 164741 h 1322929"/>
                  <a:gd name="connsiteX74" fmla="*/ 1873697 w 1953030"/>
                  <a:gd name="connsiteY74" fmla="*/ 209520 h 1322929"/>
                  <a:gd name="connsiteX75" fmla="*/ 1902627 w 1953030"/>
                  <a:gd name="connsiteY75" fmla="*/ 270989 h 1322929"/>
                  <a:gd name="connsiteX76" fmla="*/ 1929428 w 1953030"/>
                  <a:gd name="connsiteY76" fmla="*/ 328257 h 1322929"/>
                  <a:gd name="connsiteX77" fmla="*/ 1948890 w 1953030"/>
                  <a:gd name="connsiteY77" fmla="*/ 361086 h 1322929"/>
                  <a:gd name="connsiteX78" fmla="*/ 1954405 w 1953030"/>
                  <a:gd name="connsiteY78" fmla="*/ 377846 h 1322929"/>
                  <a:gd name="connsiteX79" fmla="*/ 1945685 w 1953030"/>
                  <a:gd name="connsiteY79" fmla="*/ 401382 h 1322929"/>
                  <a:gd name="connsiteX80" fmla="*/ 1905896 w 1953030"/>
                  <a:gd name="connsiteY80" fmla="*/ 432638 h 1322929"/>
                  <a:gd name="connsiteX81" fmla="*/ 1873238 w 1953030"/>
                  <a:gd name="connsiteY81" fmla="*/ 439235 h 1322929"/>
                  <a:gd name="connsiteX82" fmla="*/ 1817638 w 1953030"/>
                  <a:gd name="connsiteY82" fmla="*/ 441792 h 1322929"/>
                  <a:gd name="connsiteX83" fmla="*/ 1699860 w 1953030"/>
                  <a:gd name="connsiteY83" fmla="*/ 436051 h 1322929"/>
                  <a:gd name="connsiteX84" fmla="*/ 1666676 w 1953030"/>
                  <a:gd name="connsiteY84" fmla="*/ 434247 h 1322929"/>
                  <a:gd name="connsiteX85" fmla="*/ 1644615 w 1953030"/>
                  <a:gd name="connsiteY85" fmla="*/ 435822 h 1322929"/>
                  <a:gd name="connsiteX86" fmla="*/ 1615292 w 1953030"/>
                  <a:gd name="connsiteY86" fmla="*/ 446177 h 1322929"/>
                  <a:gd name="connsiteX87" fmla="*/ 1588083 w 1953030"/>
                  <a:gd name="connsiteY87" fmla="*/ 469226 h 1322929"/>
                  <a:gd name="connsiteX88" fmla="*/ 1570263 w 1953030"/>
                  <a:gd name="connsiteY88" fmla="*/ 483547 h 1322929"/>
                  <a:gd name="connsiteX89" fmla="*/ 1565194 w 1953030"/>
                  <a:gd name="connsiteY89" fmla="*/ 488176 h 1322929"/>
                  <a:gd name="connsiteX90" fmla="*/ 1510409 w 1953030"/>
                  <a:gd name="connsiteY90" fmla="*/ 591788 h 1322929"/>
                  <a:gd name="connsiteX91" fmla="*/ 1487665 w 1953030"/>
                  <a:gd name="connsiteY91" fmla="*/ 647726 h 1322929"/>
                  <a:gd name="connsiteX92" fmla="*/ 1466234 w 1953030"/>
                  <a:gd name="connsiteY92" fmla="*/ 708355 h 1322929"/>
                  <a:gd name="connsiteX93" fmla="*/ 1450909 w 1953030"/>
                  <a:gd name="connsiteY93" fmla="*/ 753696 h 1322929"/>
                  <a:gd name="connsiteX94" fmla="*/ 1408809 w 1953030"/>
                  <a:gd name="connsiteY94" fmla="*/ 820834 h 1322929"/>
                  <a:gd name="connsiteX95" fmla="*/ 1395139 w 1953030"/>
                  <a:gd name="connsiteY95" fmla="*/ 827633 h 1322929"/>
                  <a:gd name="connsiteX96" fmla="*/ 1382256 w 1953030"/>
                  <a:gd name="connsiteY96" fmla="*/ 834140 h 1322929"/>
                  <a:gd name="connsiteX97" fmla="*/ 1350675 w 1953030"/>
                  <a:gd name="connsiteY97" fmla="*/ 863795 h 1322929"/>
                  <a:gd name="connsiteX98" fmla="*/ 1332763 w 1953030"/>
                  <a:gd name="connsiteY98" fmla="*/ 880265 h 1322929"/>
                  <a:gd name="connsiteX99" fmla="*/ 1318857 w 1953030"/>
                  <a:gd name="connsiteY99" fmla="*/ 886072 h 1322929"/>
                  <a:gd name="connsiteX100" fmla="*/ 1317767 w 1953030"/>
                  <a:gd name="connsiteY100" fmla="*/ 886072 h 1322929"/>
                  <a:gd name="connsiteX101" fmla="*/ 1316690 w 1953030"/>
                  <a:gd name="connsiteY101" fmla="*/ 889981 h 1322929"/>
                  <a:gd name="connsiteX102" fmla="*/ 1294917 w 1953030"/>
                  <a:gd name="connsiteY102" fmla="*/ 1076992 h 1322929"/>
                  <a:gd name="connsiteX103" fmla="*/ 1293539 w 1953030"/>
                  <a:gd name="connsiteY103" fmla="*/ 1153777 h 1322929"/>
                  <a:gd name="connsiteX104" fmla="*/ 1294156 w 1953030"/>
                  <a:gd name="connsiteY104" fmla="*/ 1206414 h 1322929"/>
                  <a:gd name="connsiteX105" fmla="*/ 1298896 w 1953030"/>
                  <a:gd name="connsiteY105" fmla="*/ 1266214 h 1322929"/>
                  <a:gd name="connsiteX106" fmla="*/ 1305502 w 1953030"/>
                  <a:gd name="connsiteY106" fmla="*/ 1281289 h 1322929"/>
                  <a:gd name="connsiteX107" fmla="*/ 1315416 w 1953030"/>
                  <a:gd name="connsiteY107" fmla="*/ 1308562 h 1322929"/>
                  <a:gd name="connsiteX108" fmla="*/ 1316138 w 1953030"/>
                  <a:gd name="connsiteY108" fmla="*/ 1323970 h 1322929"/>
                  <a:gd name="connsiteX109" fmla="*/ 1315889 w 1953030"/>
                  <a:gd name="connsiteY109" fmla="*/ 1325587 h 1322929"/>
                  <a:gd name="connsiteX110" fmla="*/ 1275942 w 1953030"/>
                  <a:gd name="connsiteY110" fmla="*/ 1325587 h 1322929"/>
                  <a:gd name="connsiteX111" fmla="*/ 1235010 w 1953030"/>
                  <a:gd name="connsiteY111" fmla="*/ 1325078 h 1322929"/>
                  <a:gd name="connsiteX112" fmla="*/ 1216259 w 1953030"/>
                  <a:gd name="connsiteY112" fmla="*/ 1261310 h 1322929"/>
                  <a:gd name="connsiteX113" fmla="*/ 1200251 w 1953030"/>
                  <a:gd name="connsiteY113" fmla="*/ 1083072 h 1322929"/>
                  <a:gd name="connsiteX114" fmla="*/ 1192910 w 1953030"/>
                  <a:gd name="connsiteY114" fmla="*/ 964288 h 1322929"/>
                  <a:gd name="connsiteX115" fmla="*/ 1191387 w 1953030"/>
                  <a:gd name="connsiteY115" fmla="*/ 972275 h 1322929"/>
                  <a:gd name="connsiteX116" fmla="*/ 1173817 w 1953030"/>
                  <a:gd name="connsiteY116" fmla="*/ 1164200 h 1322929"/>
                  <a:gd name="connsiteX117" fmla="*/ 1175078 w 1953030"/>
                  <a:gd name="connsiteY117" fmla="*/ 1265947 h 1322929"/>
                  <a:gd name="connsiteX118" fmla="*/ 1180974 w 1953030"/>
                  <a:gd name="connsiteY118" fmla="*/ 1280141 h 1322929"/>
                  <a:gd name="connsiteX119" fmla="*/ 1191505 w 1953030"/>
                  <a:gd name="connsiteY119" fmla="*/ 1312731 h 1322929"/>
                  <a:gd name="connsiteX120" fmla="*/ 1191032 w 1953030"/>
                  <a:gd name="connsiteY120" fmla="*/ 1324894 h 1322929"/>
                  <a:gd name="connsiteX121" fmla="*/ 1150167 w 1953030"/>
                  <a:gd name="connsiteY121" fmla="*/ 1325587 h 1322929"/>
                  <a:gd name="connsiteX122" fmla="*/ 1108579 w 1953030"/>
                  <a:gd name="connsiteY122" fmla="*/ 1325096 h 1322929"/>
                  <a:gd name="connsiteX123" fmla="*/ 1091166 w 1953030"/>
                  <a:gd name="connsiteY123" fmla="*/ 1247586 h 1322929"/>
                  <a:gd name="connsiteX124" fmla="*/ 1085073 w 1953030"/>
                  <a:gd name="connsiteY124" fmla="*/ 1112084 h 1322929"/>
                  <a:gd name="connsiteX125" fmla="*/ 1082486 w 1953030"/>
                  <a:gd name="connsiteY125" fmla="*/ 887863 h 1322929"/>
                  <a:gd name="connsiteX126" fmla="*/ 1082709 w 1953030"/>
                  <a:gd name="connsiteY126" fmla="*/ 875442 h 1322929"/>
                  <a:gd name="connsiteX127" fmla="*/ 1045980 w 1953030"/>
                  <a:gd name="connsiteY127" fmla="*/ 886014 h 1322929"/>
                  <a:gd name="connsiteX128" fmla="*/ 947820 w 1953030"/>
                  <a:gd name="connsiteY128" fmla="*/ 909335 h 1322929"/>
                  <a:gd name="connsiteX129" fmla="*/ 822399 w 1953030"/>
                  <a:gd name="connsiteY129" fmla="*/ 918514 h 1322929"/>
                  <a:gd name="connsiteX130" fmla="*/ 749952 w 1953030"/>
                  <a:gd name="connsiteY130" fmla="*/ 916251 h 1322929"/>
                  <a:gd name="connsiteX131" fmla="*/ 741521 w 1953030"/>
                  <a:gd name="connsiteY131" fmla="*/ 916452 h 1322929"/>
                  <a:gd name="connsiteX132" fmla="*/ 737253 w 1953030"/>
                  <a:gd name="connsiteY132" fmla="*/ 925892 h 1322929"/>
                  <a:gd name="connsiteX133" fmla="*/ 730911 w 1953030"/>
                  <a:gd name="connsiteY133" fmla="*/ 938882 h 1322929"/>
                  <a:gd name="connsiteX134" fmla="*/ 708429 w 1953030"/>
                  <a:gd name="connsiteY134" fmla="*/ 931418 h 1322929"/>
                  <a:gd name="connsiteX135" fmla="*/ 667261 w 1953030"/>
                  <a:gd name="connsiteY135" fmla="*/ 914980 h 1322929"/>
                  <a:gd name="connsiteX136" fmla="*/ 619659 w 1953030"/>
                  <a:gd name="connsiteY136" fmla="*/ 895793 h 1322929"/>
                  <a:gd name="connsiteX137" fmla="*/ 517862 w 1953030"/>
                  <a:gd name="connsiteY137" fmla="*/ 868605 h 1322929"/>
                  <a:gd name="connsiteX138" fmla="*/ 503220 w 1953030"/>
                  <a:gd name="connsiteY138" fmla="*/ 873261 h 1322929"/>
                  <a:gd name="connsiteX139" fmla="*/ 498151 w 1953030"/>
                  <a:gd name="connsiteY139" fmla="*/ 888861 h 1322929"/>
                  <a:gd name="connsiteX140" fmla="*/ 502209 w 1953030"/>
                  <a:gd name="connsiteY140" fmla="*/ 923500 h 1322929"/>
                  <a:gd name="connsiteX141" fmla="*/ 506647 w 1953030"/>
                  <a:gd name="connsiteY141" fmla="*/ 963655 h 1322929"/>
                  <a:gd name="connsiteX142" fmla="*/ 504612 w 1953030"/>
                  <a:gd name="connsiteY142" fmla="*/ 979009 h 1322929"/>
                  <a:gd name="connsiteX143" fmla="*/ 465742 w 1953030"/>
                  <a:gd name="connsiteY143" fmla="*/ 1002855 h 1322929"/>
                  <a:gd name="connsiteX144" fmla="*/ 458743 w 1953030"/>
                  <a:gd name="connsiteY144" fmla="*/ 1002146 h 1322929"/>
                  <a:gd name="connsiteX145" fmla="*/ 436145 w 1953030"/>
                  <a:gd name="connsiteY145" fmla="*/ 942614 h 1322929"/>
                  <a:gd name="connsiteX146" fmla="*/ 435517 w 1953030"/>
                  <a:gd name="connsiteY146" fmla="*/ 934796 h 1322929"/>
                  <a:gd name="connsiteX147" fmla="*/ 431372 w 1953030"/>
                  <a:gd name="connsiteY147" fmla="*/ 939230 h 1322929"/>
                  <a:gd name="connsiteX148" fmla="*/ 413632 w 1953030"/>
                  <a:gd name="connsiteY148" fmla="*/ 957993 h 1322929"/>
                  <a:gd name="connsiteX149" fmla="*/ 396081 w 1953030"/>
                  <a:gd name="connsiteY149" fmla="*/ 976581 h 1322929"/>
                  <a:gd name="connsiteX150" fmla="*/ 365139 w 1953030"/>
                  <a:gd name="connsiteY150" fmla="*/ 1026362 h 1322929"/>
                  <a:gd name="connsiteX151" fmla="*/ 357505 w 1953030"/>
                  <a:gd name="connsiteY151" fmla="*/ 1073344 h 1322929"/>
                  <a:gd name="connsiteX152" fmla="*/ 357513 w 1953030"/>
                  <a:gd name="connsiteY152" fmla="*/ 1162116 h 1322929"/>
                  <a:gd name="connsiteX153" fmla="*/ 364146 w 1953030"/>
                  <a:gd name="connsiteY153" fmla="*/ 1221702 h 1322929"/>
                  <a:gd name="connsiteX154" fmla="*/ 371907 w 1953030"/>
                  <a:gd name="connsiteY154" fmla="*/ 1263083 h 1322929"/>
                  <a:gd name="connsiteX155" fmla="*/ 382081 w 1953030"/>
                  <a:gd name="connsiteY155" fmla="*/ 1280594 h 1322929"/>
                  <a:gd name="connsiteX156" fmla="*/ 392814 w 1953030"/>
                  <a:gd name="connsiteY156" fmla="*/ 1307173 h 1322929"/>
                  <a:gd name="connsiteX157" fmla="*/ 392698 w 1953030"/>
                  <a:gd name="connsiteY157" fmla="*/ 1322982 h 1322929"/>
                  <a:gd name="connsiteX158" fmla="*/ 392258 w 1953030"/>
                  <a:gd name="connsiteY158" fmla="*/ 1325414 h 1322929"/>
                  <a:gd name="connsiteX159" fmla="*/ 349566 w 1953030"/>
                  <a:gd name="connsiteY159" fmla="*/ 1325502 h 1322929"/>
                  <a:gd name="connsiteX160" fmla="*/ 305559 w 1953030"/>
                  <a:gd name="connsiteY160" fmla="*/ 1325237 h 1322929"/>
                  <a:gd name="connsiteX161" fmla="*/ 296045 w 1953030"/>
                  <a:gd name="connsiteY161" fmla="*/ 1315526 h 1322929"/>
                  <a:gd name="connsiteX162" fmla="*/ 272898 w 1953030"/>
                  <a:gd name="connsiteY162" fmla="*/ 1198249 h 1322929"/>
                  <a:gd name="connsiteX163" fmla="*/ 256446 w 1953030"/>
                  <a:gd name="connsiteY163" fmla="*/ 1076992 h 1322929"/>
                  <a:gd name="connsiteX164" fmla="*/ 247883 w 1953030"/>
                  <a:gd name="connsiteY164" fmla="*/ 965650 h 1322929"/>
                  <a:gd name="connsiteX165" fmla="*/ 248141 w 1953030"/>
                  <a:gd name="connsiteY165" fmla="*/ 963344 h 1322929"/>
                  <a:gd name="connsiteX166" fmla="*/ 240600 w 1953030"/>
                  <a:gd name="connsiteY166" fmla="*/ 969541 h 1322929"/>
                  <a:gd name="connsiteX167" fmla="*/ 218190 w 1953030"/>
                  <a:gd name="connsiteY167" fmla="*/ 987653 h 1322929"/>
                  <a:gd name="connsiteX168" fmla="*/ 197170 w 1953030"/>
                  <a:gd name="connsiteY168" fmla="*/ 1004568 h 1322929"/>
                  <a:gd name="connsiteX169" fmla="*/ 164176 w 1953030"/>
                  <a:gd name="connsiteY169" fmla="*/ 1050024 h 1322929"/>
                  <a:gd name="connsiteX170" fmla="*/ 151135 w 1953030"/>
                  <a:gd name="connsiteY170" fmla="*/ 1141095 h 1322929"/>
                  <a:gd name="connsiteX171" fmla="*/ 149537 w 1953030"/>
                  <a:gd name="connsiteY171" fmla="*/ 1217408 h 1322929"/>
                  <a:gd name="connsiteX172" fmla="*/ 153261 w 1953030"/>
                  <a:gd name="connsiteY172" fmla="*/ 1262700 h 1322929"/>
                  <a:gd name="connsiteX173" fmla="*/ 159017 w 1953030"/>
                  <a:gd name="connsiteY173" fmla="*/ 1274340 h 1322929"/>
                  <a:gd name="connsiteX174" fmla="*/ 170943 w 1953030"/>
                  <a:gd name="connsiteY174" fmla="*/ 1299182 h 1322929"/>
                  <a:gd name="connsiteX175" fmla="*/ 174129 w 1953030"/>
                  <a:gd name="connsiteY175" fmla="*/ 1319246 h 1322929"/>
                  <a:gd name="connsiteX176" fmla="*/ 174342 w 1953030"/>
                  <a:gd name="connsiteY176" fmla="*/ 1325587 h 1322929"/>
                  <a:gd name="connsiteX177" fmla="*/ 132163 w 1953030"/>
                  <a:gd name="connsiteY177" fmla="*/ 1325574 h 1322929"/>
                  <a:gd name="connsiteX178" fmla="*/ 88860 w 1953030"/>
                  <a:gd name="connsiteY178" fmla="*/ 1325071 h 1322929"/>
                  <a:gd name="connsiteX179" fmla="*/ 434473 w 1953030"/>
                  <a:gd name="connsiteY179" fmla="*/ 860747 h 1322929"/>
                  <a:gd name="connsiteX180" fmla="*/ 432900 w 1953030"/>
                  <a:gd name="connsiteY180" fmla="*/ 858692 h 1322929"/>
                  <a:gd name="connsiteX181" fmla="*/ 434328 w 1953030"/>
                  <a:gd name="connsiteY181" fmla="*/ 861404 h 1322929"/>
                  <a:gd name="connsiteX182" fmla="*/ 434473 w 1953030"/>
                  <a:gd name="connsiteY182" fmla="*/ 860747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63548 w 1953031"/>
                  <a:gd name="connsiteY43" fmla="*/ 264169 h 1322929"/>
                  <a:gd name="connsiteX44" fmla="*/ 754617 w 1953031"/>
                  <a:gd name="connsiteY44" fmla="*/ 26268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63548 w 1953031"/>
                  <a:gd name="connsiteY43" fmla="*/ 264169 h 1322929"/>
                  <a:gd name="connsiteX44" fmla="*/ 743187 w 1953031"/>
                  <a:gd name="connsiteY44" fmla="*/ 25506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3187 w 1953031"/>
                  <a:gd name="connsiteY44" fmla="*/ 25506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8902 w 1953031"/>
                  <a:gd name="connsiteY44" fmla="*/ 24744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8902 w 1953031"/>
                  <a:gd name="connsiteY44" fmla="*/ 247445 h 1322929"/>
                  <a:gd name="connsiteX45" fmla="*/ 843247 w 1953031"/>
                  <a:gd name="connsiteY45" fmla="*/ 23219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843247 w 1953031"/>
                  <a:gd name="connsiteY44" fmla="*/ 232193 h 1322929"/>
                  <a:gd name="connsiteX45" fmla="*/ 947272 w 1953031"/>
                  <a:gd name="connsiteY45" fmla="*/ 214767 h 1322929"/>
                  <a:gd name="connsiteX46" fmla="*/ 1074965 w 1953031"/>
                  <a:gd name="connsiteY46" fmla="*/ 170684 h 1322929"/>
                  <a:gd name="connsiteX47" fmla="*/ 1155567 w 1953031"/>
                  <a:gd name="connsiteY47" fmla="*/ 159010 h 1322929"/>
                  <a:gd name="connsiteX48" fmla="*/ 1234252 w 1953031"/>
                  <a:gd name="connsiteY48" fmla="*/ 151880 h 1322929"/>
                  <a:gd name="connsiteX49" fmla="*/ 1312964 w 1953031"/>
                  <a:gd name="connsiteY49" fmla="*/ 128676 h 1322929"/>
                  <a:gd name="connsiteX50" fmla="*/ 1376022 w 1953031"/>
                  <a:gd name="connsiteY50" fmla="*/ 109687 h 1322929"/>
                  <a:gd name="connsiteX51" fmla="*/ 1448640 w 1953031"/>
                  <a:gd name="connsiteY51" fmla="*/ 103056 h 1322929"/>
                  <a:gd name="connsiteX52" fmla="*/ 1483374 w 1953031"/>
                  <a:gd name="connsiteY52" fmla="*/ 100994 h 1322929"/>
                  <a:gd name="connsiteX53" fmla="*/ 1552171 w 1953031"/>
                  <a:gd name="connsiteY53" fmla="*/ 83778 h 1322929"/>
                  <a:gd name="connsiteX54" fmla="*/ 1627914 w 1953031"/>
                  <a:gd name="connsiteY54" fmla="*/ 63976 h 1322929"/>
                  <a:gd name="connsiteX55" fmla="*/ 1633600 w 1953031"/>
                  <a:gd name="connsiteY55" fmla="*/ 62873 h 1322929"/>
                  <a:gd name="connsiteX56" fmla="*/ 1633994 w 1953031"/>
                  <a:gd name="connsiteY56" fmla="*/ 53943 h 1322929"/>
                  <a:gd name="connsiteX57" fmla="*/ 1637947 w 1953031"/>
                  <a:gd name="connsiteY57" fmla="*/ 10924 h 1322929"/>
                  <a:gd name="connsiteX58" fmla="*/ 1645852 w 1953031"/>
                  <a:gd name="connsiteY58" fmla="*/ 642 h 1322929"/>
                  <a:gd name="connsiteX59" fmla="*/ 1665510 w 1953031"/>
                  <a:gd name="connsiteY59" fmla="*/ 4542 h 1322929"/>
                  <a:gd name="connsiteX60" fmla="*/ 1692339 w 1953031"/>
                  <a:gd name="connsiteY60" fmla="*/ 32880 h 1322929"/>
                  <a:gd name="connsiteX61" fmla="*/ 1703487 w 1953031"/>
                  <a:gd name="connsiteY61" fmla="*/ 51553 h 1322929"/>
                  <a:gd name="connsiteX62" fmla="*/ 1705168 w 1953031"/>
                  <a:gd name="connsiteY62" fmla="*/ 54757 h 1322929"/>
                  <a:gd name="connsiteX63" fmla="*/ 1708490 w 1953031"/>
                  <a:gd name="connsiteY63" fmla="*/ 54757 h 1322929"/>
                  <a:gd name="connsiteX64" fmla="*/ 1726074 w 1953031"/>
                  <a:gd name="connsiteY64" fmla="*/ 55821 h 1322929"/>
                  <a:gd name="connsiteX65" fmla="*/ 1763775 w 1953031"/>
                  <a:gd name="connsiteY65" fmla="*/ 66287 h 1322929"/>
                  <a:gd name="connsiteX66" fmla="*/ 1780177 w 1953031"/>
                  <a:gd name="connsiteY66" fmla="*/ 76057 h 1322929"/>
                  <a:gd name="connsiteX67" fmla="*/ 1797287 w 1953031"/>
                  <a:gd name="connsiteY67" fmla="*/ 92340 h 1322929"/>
                  <a:gd name="connsiteX68" fmla="*/ 1808554 w 1953031"/>
                  <a:gd name="connsiteY68" fmla="*/ 105144 h 1322929"/>
                  <a:gd name="connsiteX69" fmla="*/ 1816302 w 1953031"/>
                  <a:gd name="connsiteY69" fmla="*/ 113128 h 1322929"/>
                  <a:gd name="connsiteX70" fmla="*/ 1820491 w 1953031"/>
                  <a:gd name="connsiteY70" fmla="*/ 120258 h 1322929"/>
                  <a:gd name="connsiteX71" fmla="*/ 1835947 w 1953031"/>
                  <a:gd name="connsiteY71" fmla="*/ 144526 h 1322929"/>
                  <a:gd name="connsiteX72" fmla="*/ 1847989 w 1953031"/>
                  <a:gd name="connsiteY72" fmla="*/ 162083 h 1322929"/>
                  <a:gd name="connsiteX73" fmla="*/ 1872282 w 1953031"/>
                  <a:gd name="connsiteY73" fmla="*/ 206862 h 1322929"/>
                  <a:gd name="connsiteX74" fmla="*/ 1901212 w 1953031"/>
                  <a:gd name="connsiteY74" fmla="*/ 268331 h 1322929"/>
                  <a:gd name="connsiteX75" fmla="*/ 1928013 w 1953031"/>
                  <a:gd name="connsiteY75" fmla="*/ 325599 h 1322929"/>
                  <a:gd name="connsiteX76" fmla="*/ 1947475 w 1953031"/>
                  <a:gd name="connsiteY76" fmla="*/ 358428 h 1322929"/>
                  <a:gd name="connsiteX77" fmla="*/ 1952990 w 1953031"/>
                  <a:gd name="connsiteY77" fmla="*/ 375188 h 1322929"/>
                  <a:gd name="connsiteX78" fmla="*/ 1944270 w 1953031"/>
                  <a:gd name="connsiteY78" fmla="*/ 398724 h 1322929"/>
                  <a:gd name="connsiteX79" fmla="*/ 1904481 w 1953031"/>
                  <a:gd name="connsiteY79" fmla="*/ 429980 h 1322929"/>
                  <a:gd name="connsiteX80" fmla="*/ 1871823 w 1953031"/>
                  <a:gd name="connsiteY80" fmla="*/ 436577 h 1322929"/>
                  <a:gd name="connsiteX81" fmla="*/ 1816223 w 1953031"/>
                  <a:gd name="connsiteY81" fmla="*/ 439134 h 1322929"/>
                  <a:gd name="connsiteX82" fmla="*/ 1698445 w 1953031"/>
                  <a:gd name="connsiteY82" fmla="*/ 433393 h 1322929"/>
                  <a:gd name="connsiteX83" fmla="*/ 1665261 w 1953031"/>
                  <a:gd name="connsiteY83" fmla="*/ 431589 h 1322929"/>
                  <a:gd name="connsiteX84" fmla="*/ 1643200 w 1953031"/>
                  <a:gd name="connsiteY84" fmla="*/ 433164 h 1322929"/>
                  <a:gd name="connsiteX85" fmla="*/ 1613877 w 1953031"/>
                  <a:gd name="connsiteY85" fmla="*/ 443519 h 1322929"/>
                  <a:gd name="connsiteX86" fmla="*/ 1586668 w 1953031"/>
                  <a:gd name="connsiteY86" fmla="*/ 466568 h 1322929"/>
                  <a:gd name="connsiteX87" fmla="*/ 1568848 w 1953031"/>
                  <a:gd name="connsiteY87" fmla="*/ 480889 h 1322929"/>
                  <a:gd name="connsiteX88" fmla="*/ 1563779 w 1953031"/>
                  <a:gd name="connsiteY88" fmla="*/ 485518 h 1322929"/>
                  <a:gd name="connsiteX89" fmla="*/ 1508994 w 1953031"/>
                  <a:gd name="connsiteY89" fmla="*/ 589130 h 1322929"/>
                  <a:gd name="connsiteX90" fmla="*/ 1486250 w 1953031"/>
                  <a:gd name="connsiteY90" fmla="*/ 645068 h 1322929"/>
                  <a:gd name="connsiteX91" fmla="*/ 1464819 w 1953031"/>
                  <a:gd name="connsiteY91" fmla="*/ 705697 h 1322929"/>
                  <a:gd name="connsiteX92" fmla="*/ 1449494 w 1953031"/>
                  <a:gd name="connsiteY92" fmla="*/ 751038 h 1322929"/>
                  <a:gd name="connsiteX93" fmla="*/ 1407394 w 1953031"/>
                  <a:gd name="connsiteY93" fmla="*/ 818176 h 1322929"/>
                  <a:gd name="connsiteX94" fmla="*/ 1393724 w 1953031"/>
                  <a:gd name="connsiteY94" fmla="*/ 824975 h 1322929"/>
                  <a:gd name="connsiteX95" fmla="*/ 1380841 w 1953031"/>
                  <a:gd name="connsiteY95" fmla="*/ 831482 h 1322929"/>
                  <a:gd name="connsiteX96" fmla="*/ 1349260 w 1953031"/>
                  <a:gd name="connsiteY96" fmla="*/ 861137 h 1322929"/>
                  <a:gd name="connsiteX97" fmla="*/ 1331348 w 1953031"/>
                  <a:gd name="connsiteY97" fmla="*/ 877607 h 1322929"/>
                  <a:gd name="connsiteX98" fmla="*/ 1317442 w 1953031"/>
                  <a:gd name="connsiteY98" fmla="*/ 883414 h 1322929"/>
                  <a:gd name="connsiteX99" fmla="*/ 1316352 w 1953031"/>
                  <a:gd name="connsiteY99" fmla="*/ 883414 h 1322929"/>
                  <a:gd name="connsiteX100" fmla="*/ 1315275 w 1953031"/>
                  <a:gd name="connsiteY100" fmla="*/ 887323 h 1322929"/>
                  <a:gd name="connsiteX101" fmla="*/ 1293502 w 1953031"/>
                  <a:gd name="connsiteY101" fmla="*/ 1074334 h 1322929"/>
                  <a:gd name="connsiteX102" fmla="*/ 1292124 w 1953031"/>
                  <a:gd name="connsiteY102" fmla="*/ 1151119 h 1322929"/>
                  <a:gd name="connsiteX103" fmla="*/ 1292741 w 1953031"/>
                  <a:gd name="connsiteY103" fmla="*/ 1203756 h 1322929"/>
                  <a:gd name="connsiteX104" fmla="*/ 1297481 w 1953031"/>
                  <a:gd name="connsiteY104" fmla="*/ 1263556 h 1322929"/>
                  <a:gd name="connsiteX105" fmla="*/ 1304087 w 1953031"/>
                  <a:gd name="connsiteY105" fmla="*/ 1278631 h 1322929"/>
                  <a:gd name="connsiteX106" fmla="*/ 1314001 w 1953031"/>
                  <a:gd name="connsiteY106" fmla="*/ 1305904 h 1322929"/>
                  <a:gd name="connsiteX107" fmla="*/ 1314723 w 1953031"/>
                  <a:gd name="connsiteY107" fmla="*/ 1321312 h 1322929"/>
                  <a:gd name="connsiteX108" fmla="*/ 1314474 w 1953031"/>
                  <a:gd name="connsiteY108" fmla="*/ 1322929 h 1322929"/>
                  <a:gd name="connsiteX109" fmla="*/ 1274527 w 1953031"/>
                  <a:gd name="connsiteY109" fmla="*/ 1322929 h 1322929"/>
                  <a:gd name="connsiteX110" fmla="*/ 1233595 w 1953031"/>
                  <a:gd name="connsiteY110" fmla="*/ 1322420 h 1322929"/>
                  <a:gd name="connsiteX111" fmla="*/ 1214844 w 1953031"/>
                  <a:gd name="connsiteY111" fmla="*/ 1258652 h 1322929"/>
                  <a:gd name="connsiteX112" fmla="*/ 1198836 w 1953031"/>
                  <a:gd name="connsiteY112" fmla="*/ 1080414 h 1322929"/>
                  <a:gd name="connsiteX113" fmla="*/ 1191495 w 1953031"/>
                  <a:gd name="connsiteY113" fmla="*/ 961630 h 1322929"/>
                  <a:gd name="connsiteX114" fmla="*/ 1189972 w 1953031"/>
                  <a:gd name="connsiteY114" fmla="*/ 969617 h 1322929"/>
                  <a:gd name="connsiteX115" fmla="*/ 1172402 w 1953031"/>
                  <a:gd name="connsiteY115" fmla="*/ 1161542 h 1322929"/>
                  <a:gd name="connsiteX116" fmla="*/ 1173663 w 1953031"/>
                  <a:gd name="connsiteY116" fmla="*/ 1263289 h 1322929"/>
                  <a:gd name="connsiteX117" fmla="*/ 1179559 w 1953031"/>
                  <a:gd name="connsiteY117" fmla="*/ 1277483 h 1322929"/>
                  <a:gd name="connsiteX118" fmla="*/ 1190090 w 1953031"/>
                  <a:gd name="connsiteY118" fmla="*/ 1310073 h 1322929"/>
                  <a:gd name="connsiteX119" fmla="*/ 1189617 w 1953031"/>
                  <a:gd name="connsiteY119" fmla="*/ 1322236 h 1322929"/>
                  <a:gd name="connsiteX120" fmla="*/ 1148752 w 1953031"/>
                  <a:gd name="connsiteY120" fmla="*/ 1322929 h 1322929"/>
                  <a:gd name="connsiteX121" fmla="*/ 1107164 w 1953031"/>
                  <a:gd name="connsiteY121" fmla="*/ 1322438 h 1322929"/>
                  <a:gd name="connsiteX122" fmla="*/ 1089751 w 1953031"/>
                  <a:gd name="connsiteY122" fmla="*/ 1244928 h 1322929"/>
                  <a:gd name="connsiteX123" fmla="*/ 1083658 w 1953031"/>
                  <a:gd name="connsiteY123" fmla="*/ 1109426 h 1322929"/>
                  <a:gd name="connsiteX124" fmla="*/ 1081071 w 1953031"/>
                  <a:gd name="connsiteY124" fmla="*/ 885205 h 1322929"/>
                  <a:gd name="connsiteX125" fmla="*/ 1081294 w 1953031"/>
                  <a:gd name="connsiteY125" fmla="*/ 872784 h 1322929"/>
                  <a:gd name="connsiteX126" fmla="*/ 1044565 w 1953031"/>
                  <a:gd name="connsiteY126" fmla="*/ 883356 h 1322929"/>
                  <a:gd name="connsiteX127" fmla="*/ 946405 w 1953031"/>
                  <a:gd name="connsiteY127" fmla="*/ 906677 h 1322929"/>
                  <a:gd name="connsiteX128" fmla="*/ 820984 w 1953031"/>
                  <a:gd name="connsiteY128" fmla="*/ 915856 h 1322929"/>
                  <a:gd name="connsiteX129" fmla="*/ 748537 w 1953031"/>
                  <a:gd name="connsiteY129" fmla="*/ 913593 h 1322929"/>
                  <a:gd name="connsiteX130" fmla="*/ 740106 w 1953031"/>
                  <a:gd name="connsiteY130" fmla="*/ 913794 h 1322929"/>
                  <a:gd name="connsiteX131" fmla="*/ 735838 w 1953031"/>
                  <a:gd name="connsiteY131" fmla="*/ 923234 h 1322929"/>
                  <a:gd name="connsiteX132" fmla="*/ 729496 w 1953031"/>
                  <a:gd name="connsiteY132" fmla="*/ 936224 h 1322929"/>
                  <a:gd name="connsiteX133" fmla="*/ 707014 w 1953031"/>
                  <a:gd name="connsiteY133" fmla="*/ 928760 h 1322929"/>
                  <a:gd name="connsiteX134" fmla="*/ 665846 w 1953031"/>
                  <a:gd name="connsiteY134" fmla="*/ 912322 h 1322929"/>
                  <a:gd name="connsiteX135" fmla="*/ 618244 w 1953031"/>
                  <a:gd name="connsiteY135" fmla="*/ 893135 h 1322929"/>
                  <a:gd name="connsiteX136" fmla="*/ 516447 w 1953031"/>
                  <a:gd name="connsiteY136" fmla="*/ 865947 h 1322929"/>
                  <a:gd name="connsiteX137" fmla="*/ 501805 w 1953031"/>
                  <a:gd name="connsiteY137" fmla="*/ 870603 h 1322929"/>
                  <a:gd name="connsiteX138" fmla="*/ 496736 w 1953031"/>
                  <a:gd name="connsiteY138" fmla="*/ 886203 h 1322929"/>
                  <a:gd name="connsiteX139" fmla="*/ 500794 w 1953031"/>
                  <a:gd name="connsiteY139" fmla="*/ 920842 h 1322929"/>
                  <a:gd name="connsiteX140" fmla="*/ 505232 w 1953031"/>
                  <a:gd name="connsiteY140" fmla="*/ 960997 h 1322929"/>
                  <a:gd name="connsiteX141" fmla="*/ 503197 w 1953031"/>
                  <a:gd name="connsiteY141" fmla="*/ 976351 h 1322929"/>
                  <a:gd name="connsiteX142" fmla="*/ 464327 w 1953031"/>
                  <a:gd name="connsiteY142" fmla="*/ 1000197 h 1322929"/>
                  <a:gd name="connsiteX143" fmla="*/ 457328 w 1953031"/>
                  <a:gd name="connsiteY143" fmla="*/ 999488 h 1322929"/>
                  <a:gd name="connsiteX144" fmla="*/ 434730 w 1953031"/>
                  <a:gd name="connsiteY144" fmla="*/ 939956 h 1322929"/>
                  <a:gd name="connsiteX145" fmla="*/ 434102 w 1953031"/>
                  <a:gd name="connsiteY145" fmla="*/ 932138 h 1322929"/>
                  <a:gd name="connsiteX146" fmla="*/ 429957 w 1953031"/>
                  <a:gd name="connsiteY146" fmla="*/ 936572 h 1322929"/>
                  <a:gd name="connsiteX147" fmla="*/ 412217 w 1953031"/>
                  <a:gd name="connsiteY147" fmla="*/ 955335 h 1322929"/>
                  <a:gd name="connsiteX148" fmla="*/ 394666 w 1953031"/>
                  <a:gd name="connsiteY148" fmla="*/ 973923 h 1322929"/>
                  <a:gd name="connsiteX149" fmla="*/ 363724 w 1953031"/>
                  <a:gd name="connsiteY149" fmla="*/ 1023704 h 1322929"/>
                  <a:gd name="connsiteX150" fmla="*/ 356090 w 1953031"/>
                  <a:gd name="connsiteY150" fmla="*/ 1070686 h 1322929"/>
                  <a:gd name="connsiteX151" fmla="*/ 356098 w 1953031"/>
                  <a:gd name="connsiteY151" fmla="*/ 1159458 h 1322929"/>
                  <a:gd name="connsiteX152" fmla="*/ 362731 w 1953031"/>
                  <a:gd name="connsiteY152" fmla="*/ 1219044 h 1322929"/>
                  <a:gd name="connsiteX153" fmla="*/ 370492 w 1953031"/>
                  <a:gd name="connsiteY153" fmla="*/ 1260425 h 1322929"/>
                  <a:gd name="connsiteX154" fmla="*/ 380666 w 1953031"/>
                  <a:gd name="connsiteY154" fmla="*/ 1277936 h 1322929"/>
                  <a:gd name="connsiteX155" fmla="*/ 391399 w 1953031"/>
                  <a:gd name="connsiteY155" fmla="*/ 1304515 h 1322929"/>
                  <a:gd name="connsiteX156" fmla="*/ 391283 w 1953031"/>
                  <a:gd name="connsiteY156" fmla="*/ 1320324 h 1322929"/>
                  <a:gd name="connsiteX157" fmla="*/ 390843 w 1953031"/>
                  <a:gd name="connsiteY157" fmla="*/ 1322756 h 1322929"/>
                  <a:gd name="connsiteX158" fmla="*/ 348151 w 1953031"/>
                  <a:gd name="connsiteY158" fmla="*/ 1322844 h 1322929"/>
                  <a:gd name="connsiteX159" fmla="*/ 304144 w 1953031"/>
                  <a:gd name="connsiteY159" fmla="*/ 1322579 h 1322929"/>
                  <a:gd name="connsiteX160" fmla="*/ 294630 w 1953031"/>
                  <a:gd name="connsiteY160" fmla="*/ 1312868 h 1322929"/>
                  <a:gd name="connsiteX161" fmla="*/ 271483 w 1953031"/>
                  <a:gd name="connsiteY161" fmla="*/ 1195591 h 1322929"/>
                  <a:gd name="connsiteX162" fmla="*/ 255031 w 1953031"/>
                  <a:gd name="connsiteY162" fmla="*/ 1074334 h 1322929"/>
                  <a:gd name="connsiteX163" fmla="*/ 246468 w 1953031"/>
                  <a:gd name="connsiteY163" fmla="*/ 962992 h 1322929"/>
                  <a:gd name="connsiteX164" fmla="*/ 246726 w 1953031"/>
                  <a:gd name="connsiteY164" fmla="*/ 960686 h 1322929"/>
                  <a:gd name="connsiteX165" fmla="*/ 239185 w 1953031"/>
                  <a:gd name="connsiteY165" fmla="*/ 966883 h 1322929"/>
                  <a:gd name="connsiteX166" fmla="*/ 216775 w 1953031"/>
                  <a:gd name="connsiteY166" fmla="*/ 984995 h 1322929"/>
                  <a:gd name="connsiteX167" fmla="*/ 195755 w 1953031"/>
                  <a:gd name="connsiteY167" fmla="*/ 1001910 h 1322929"/>
                  <a:gd name="connsiteX168" fmla="*/ 162761 w 1953031"/>
                  <a:gd name="connsiteY168" fmla="*/ 1047366 h 1322929"/>
                  <a:gd name="connsiteX169" fmla="*/ 149720 w 1953031"/>
                  <a:gd name="connsiteY169" fmla="*/ 1138437 h 1322929"/>
                  <a:gd name="connsiteX170" fmla="*/ 148122 w 1953031"/>
                  <a:gd name="connsiteY170" fmla="*/ 1214750 h 1322929"/>
                  <a:gd name="connsiteX171" fmla="*/ 151846 w 1953031"/>
                  <a:gd name="connsiteY171" fmla="*/ 1260042 h 1322929"/>
                  <a:gd name="connsiteX172" fmla="*/ 157602 w 1953031"/>
                  <a:gd name="connsiteY172" fmla="*/ 1271682 h 1322929"/>
                  <a:gd name="connsiteX173" fmla="*/ 169528 w 1953031"/>
                  <a:gd name="connsiteY173" fmla="*/ 1296524 h 1322929"/>
                  <a:gd name="connsiteX174" fmla="*/ 172714 w 1953031"/>
                  <a:gd name="connsiteY174" fmla="*/ 1316588 h 1322929"/>
                  <a:gd name="connsiteX175" fmla="*/ 172927 w 1953031"/>
                  <a:gd name="connsiteY175" fmla="*/ 1322929 h 1322929"/>
                  <a:gd name="connsiteX176" fmla="*/ 130748 w 1953031"/>
                  <a:gd name="connsiteY176" fmla="*/ 1322916 h 1322929"/>
                  <a:gd name="connsiteX177" fmla="*/ 87445 w 1953031"/>
                  <a:gd name="connsiteY177" fmla="*/ 1322413 h 1322929"/>
                  <a:gd name="connsiteX178" fmla="*/ 433058 w 1953031"/>
                  <a:gd name="connsiteY178" fmla="*/ 858089 h 1322929"/>
                  <a:gd name="connsiteX179" fmla="*/ 431485 w 1953031"/>
                  <a:gd name="connsiteY179" fmla="*/ 856034 h 1322929"/>
                  <a:gd name="connsiteX180" fmla="*/ 432913 w 1953031"/>
                  <a:gd name="connsiteY180" fmla="*/ 858746 h 1322929"/>
                  <a:gd name="connsiteX181" fmla="*/ 433058 w 1953031"/>
                  <a:gd name="connsiteY181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843247 w 1953031"/>
                  <a:gd name="connsiteY44" fmla="*/ 232193 h 1322929"/>
                  <a:gd name="connsiteX45" fmla="*/ 947272 w 1953031"/>
                  <a:gd name="connsiteY45" fmla="*/ 214767 h 1322929"/>
                  <a:gd name="connsiteX46" fmla="*/ 1074965 w 1953031"/>
                  <a:gd name="connsiteY46" fmla="*/ 170684 h 1322929"/>
                  <a:gd name="connsiteX47" fmla="*/ 1155567 w 1953031"/>
                  <a:gd name="connsiteY47" fmla="*/ 159010 h 1322929"/>
                  <a:gd name="connsiteX48" fmla="*/ 1234252 w 1953031"/>
                  <a:gd name="connsiteY48" fmla="*/ 151880 h 1322929"/>
                  <a:gd name="connsiteX49" fmla="*/ 1312964 w 1953031"/>
                  <a:gd name="connsiteY49" fmla="*/ 128676 h 1322929"/>
                  <a:gd name="connsiteX50" fmla="*/ 1376022 w 1953031"/>
                  <a:gd name="connsiteY50" fmla="*/ 109687 h 1322929"/>
                  <a:gd name="connsiteX51" fmla="*/ 1448640 w 1953031"/>
                  <a:gd name="connsiteY51" fmla="*/ 103056 h 1322929"/>
                  <a:gd name="connsiteX52" fmla="*/ 1483374 w 1953031"/>
                  <a:gd name="connsiteY52" fmla="*/ 100994 h 1322929"/>
                  <a:gd name="connsiteX53" fmla="*/ 1552171 w 1953031"/>
                  <a:gd name="connsiteY53" fmla="*/ 83778 h 1322929"/>
                  <a:gd name="connsiteX54" fmla="*/ 1627914 w 1953031"/>
                  <a:gd name="connsiteY54" fmla="*/ 63976 h 1322929"/>
                  <a:gd name="connsiteX55" fmla="*/ 1633600 w 1953031"/>
                  <a:gd name="connsiteY55" fmla="*/ 62873 h 1322929"/>
                  <a:gd name="connsiteX56" fmla="*/ 1633994 w 1953031"/>
                  <a:gd name="connsiteY56" fmla="*/ 53943 h 1322929"/>
                  <a:gd name="connsiteX57" fmla="*/ 1637947 w 1953031"/>
                  <a:gd name="connsiteY57" fmla="*/ 10924 h 1322929"/>
                  <a:gd name="connsiteX58" fmla="*/ 1645852 w 1953031"/>
                  <a:gd name="connsiteY58" fmla="*/ 642 h 1322929"/>
                  <a:gd name="connsiteX59" fmla="*/ 1665510 w 1953031"/>
                  <a:gd name="connsiteY59" fmla="*/ 4542 h 1322929"/>
                  <a:gd name="connsiteX60" fmla="*/ 1692339 w 1953031"/>
                  <a:gd name="connsiteY60" fmla="*/ 32880 h 1322929"/>
                  <a:gd name="connsiteX61" fmla="*/ 1703487 w 1953031"/>
                  <a:gd name="connsiteY61" fmla="*/ 51553 h 1322929"/>
                  <a:gd name="connsiteX62" fmla="*/ 1705168 w 1953031"/>
                  <a:gd name="connsiteY62" fmla="*/ 54757 h 1322929"/>
                  <a:gd name="connsiteX63" fmla="*/ 1708490 w 1953031"/>
                  <a:gd name="connsiteY63" fmla="*/ 54757 h 1322929"/>
                  <a:gd name="connsiteX64" fmla="*/ 1726074 w 1953031"/>
                  <a:gd name="connsiteY64" fmla="*/ 55821 h 1322929"/>
                  <a:gd name="connsiteX65" fmla="*/ 1763775 w 1953031"/>
                  <a:gd name="connsiteY65" fmla="*/ 66287 h 1322929"/>
                  <a:gd name="connsiteX66" fmla="*/ 1780177 w 1953031"/>
                  <a:gd name="connsiteY66" fmla="*/ 76057 h 1322929"/>
                  <a:gd name="connsiteX67" fmla="*/ 1797287 w 1953031"/>
                  <a:gd name="connsiteY67" fmla="*/ 92340 h 1322929"/>
                  <a:gd name="connsiteX68" fmla="*/ 1808554 w 1953031"/>
                  <a:gd name="connsiteY68" fmla="*/ 105144 h 1322929"/>
                  <a:gd name="connsiteX69" fmla="*/ 1816302 w 1953031"/>
                  <a:gd name="connsiteY69" fmla="*/ 113128 h 1322929"/>
                  <a:gd name="connsiteX70" fmla="*/ 1820491 w 1953031"/>
                  <a:gd name="connsiteY70" fmla="*/ 120258 h 1322929"/>
                  <a:gd name="connsiteX71" fmla="*/ 1835947 w 1953031"/>
                  <a:gd name="connsiteY71" fmla="*/ 144526 h 1322929"/>
                  <a:gd name="connsiteX72" fmla="*/ 1847989 w 1953031"/>
                  <a:gd name="connsiteY72" fmla="*/ 162083 h 1322929"/>
                  <a:gd name="connsiteX73" fmla="*/ 1872282 w 1953031"/>
                  <a:gd name="connsiteY73" fmla="*/ 206862 h 1322929"/>
                  <a:gd name="connsiteX74" fmla="*/ 1901212 w 1953031"/>
                  <a:gd name="connsiteY74" fmla="*/ 268331 h 1322929"/>
                  <a:gd name="connsiteX75" fmla="*/ 1928013 w 1953031"/>
                  <a:gd name="connsiteY75" fmla="*/ 325599 h 1322929"/>
                  <a:gd name="connsiteX76" fmla="*/ 1947475 w 1953031"/>
                  <a:gd name="connsiteY76" fmla="*/ 358428 h 1322929"/>
                  <a:gd name="connsiteX77" fmla="*/ 1952990 w 1953031"/>
                  <a:gd name="connsiteY77" fmla="*/ 375188 h 1322929"/>
                  <a:gd name="connsiteX78" fmla="*/ 1944270 w 1953031"/>
                  <a:gd name="connsiteY78" fmla="*/ 398724 h 1322929"/>
                  <a:gd name="connsiteX79" fmla="*/ 1904481 w 1953031"/>
                  <a:gd name="connsiteY79" fmla="*/ 429980 h 1322929"/>
                  <a:gd name="connsiteX80" fmla="*/ 1871823 w 1953031"/>
                  <a:gd name="connsiteY80" fmla="*/ 436577 h 1322929"/>
                  <a:gd name="connsiteX81" fmla="*/ 1816223 w 1953031"/>
                  <a:gd name="connsiteY81" fmla="*/ 439134 h 1322929"/>
                  <a:gd name="connsiteX82" fmla="*/ 1698445 w 1953031"/>
                  <a:gd name="connsiteY82" fmla="*/ 433393 h 1322929"/>
                  <a:gd name="connsiteX83" fmla="*/ 1665261 w 1953031"/>
                  <a:gd name="connsiteY83" fmla="*/ 431589 h 1322929"/>
                  <a:gd name="connsiteX84" fmla="*/ 1643200 w 1953031"/>
                  <a:gd name="connsiteY84" fmla="*/ 433164 h 1322929"/>
                  <a:gd name="connsiteX85" fmla="*/ 1613877 w 1953031"/>
                  <a:gd name="connsiteY85" fmla="*/ 443519 h 1322929"/>
                  <a:gd name="connsiteX86" fmla="*/ 1586668 w 1953031"/>
                  <a:gd name="connsiteY86" fmla="*/ 466568 h 1322929"/>
                  <a:gd name="connsiteX87" fmla="*/ 1568848 w 1953031"/>
                  <a:gd name="connsiteY87" fmla="*/ 480889 h 1322929"/>
                  <a:gd name="connsiteX88" fmla="*/ 1563779 w 1953031"/>
                  <a:gd name="connsiteY88" fmla="*/ 485518 h 1322929"/>
                  <a:gd name="connsiteX89" fmla="*/ 1508994 w 1953031"/>
                  <a:gd name="connsiteY89" fmla="*/ 589130 h 1322929"/>
                  <a:gd name="connsiteX90" fmla="*/ 1486250 w 1953031"/>
                  <a:gd name="connsiteY90" fmla="*/ 645068 h 1322929"/>
                  <a:gd name="connsiteX91" fmla="*/ 1464819 w 1953031"/>
                  <a:gd name="connsiteY91" fmla="*/ 705697 h 1322929"/>
                  <a:gd name="connsiteX92" fmla="*/ 1449494 w 1953031"/>
                  <a:gd name="connsiteY92" fmla="*/ 751038 h 1322929"/>
                  <a:gd name="connsiteX93" fmla="*/ 1407394 w 1953031"/>
                  <a:gd name="connsiteY93" fmla="*/ 818176 h 1322929"/>
                  <a:gd name="connsiteX94" fmla="*/ 1393724 w 1953031"/>
                  <a:gd name="connsiteY94" fmla="*/ 824975 h 1322929"/>
                  <a:gd name="connsiteX95" fmla="*/ 1380841 w 1953031"/>
                  <a:gd name="connsiteY95" fmla="*/ 831482 h 1322929"/>
                  <a:gd name="connsiteX96" fmla="*/ 1349260 w 1953031"/>
                  <a:gd name="connsiteY96" fmla="*/ 861137 h 1322929"/>
                  <a:gd name="connsiteX97" fmla="*/ 1331348 w 1953031"/>
                  <a:gd name="connsiteY97" fmla="*/ 877607 h 1322929"/>
                  <a:gd name="connsiteX98" fmla="*/ 1317442 w 1953031"/>
                  <a:gd name="connsiteY98" fmla="*/ 883414 h 1322929"/>
                  <a:gd name="connsiteX99" fmla="*/ 1316352 w 1953031"/>
                  <a:gd name="connsiteY99" fmla="*/ 883414 h 1322929"/>
                  <a:gd name="connsiteX100" fmla="*/ 1315275 w 1953031"/>
                  <a:gd name="connsiteY100" fmla="*/ 887323 h 1322929"/>
                  <a:gd name="connsiteX101" fmla="*/ 1293502 w 1953031"/>
                  <a:gd name="connsiteY101" fmla="*/ 1074334 h 1322929"/>
                  <a:gd name="connsiteX102" fmla="*/ 1292124 w 1953031"/>
                  <a:gd name="connsiteY102" fmla="*/ 1151119 h 1322929"/>
                  <a:gd name="connsiteX103" fmla="*/ 1292741 w 1953031"/>
                  <a:gd name="connsiteY103" fmla="*/ 1203756 h 1322929"/>
                  <a:gd name="connsiteX104" fmla="*/ 1297481 w 1953031"/>
                  <a:gd name="connsiteY104" fmla="*/ 1263556 h 1322929"/>
                  <a:gd name="connsiteX105" fmla="*/ 1304087 w 1953031"/>
                  <a:gd name="connsiteY105" fmla="*/ 1278631 h 1322929"/>
                  <a:gd name="connsiteX106" fmla="*/ 1314001 w 1953031"/>
                  <a:gd name="connsiteY106" fmla="*/ 1305904 h 1322929"/>
                  <a:gd name="connsiteX107" fmla="*/ 1314723 w 1953031"/>
                  <a:gd name="connsiteY107" fmla="*/ 1321312 h 1322929"/>
                  <a:gd name="connsiteX108" fmla="*/ 1314474 w 1953031"/>
                  <a:gd name="connsiteY108" fmla="*/ 1322929 h 1322929"/>
                  <a:gd name="connsiteX109" fmla="*/ 1274527 w 1953031"/>
                  <a:gd name="connsiteY109" fmla="*/ 1322929 h 1322929"/>
                  <a:gd name="connsiteX110" fmla="*/ 1233595 w 1953031"/>
                  <a:gd name="connsiteY110" fmla="*/ 1322420 h 1322929"/>
                  <a:gd name="connsiteX111" fmla="*/ 1214844 w 1953031"/>
                  <a:gd name="connsiteY111" fmla="*/ 1258652 h 1322929"/>
                  <a:gd name="connsiteX112" fmla="*/ 1198836 w 1953031"/>
                  <a:gd name="connsiteY112" fmla="*/ 1080414 h 1322929"/>
                  <a:gd name="connsiteX113" fmla="*/ 1191495 w 1953031"/>
                  <a:gd name="connsiteY113" fmla="*/ 961630 h 1322929"/>
                  <a:gd name="connsiteX114" fmla="*/ 1189972 w 1953031"/>
                  <a:gd name="connsiteY114" fmla="*/ 969617 h 1322929"/>
                  <a:gd name="connsiteX115" fmla="*/ 1172402 w 1953031"/>
                  <a:gd name="connsiteY115" fmla="*/ 1161542 h 1322929"/>
                  <a:gd name="connsiteX116" fmla="*/ 1173663 w 1953031"/>
                  <a:gd name="connsiteY116" fmla="*/ 1263289 h 1322929"/>
                  <a:gd name="connsiteX117" fmla="*/ 1179559 w 1953031"/>
                  <a:gd name="connsiteY117" fmla="*/ 1277483 h 1322929"/>
                  <a:gd name="connsiteX118" fmla="*/ 1190090 w 1953031"/>
                  <a:gd name="connsiteY118" fmla="*/ 1310073 h 1322929"/>
                  <a:gd name="connsiteX119" fmla="*/ 1189617 w 1953031"/>
                  <a:gd name="connsiteY119" fmla="*/ 1322236 h 1322929"/>
                  <a:gd name="connsiteX120" fmla="*/ 1148752 w 1953031"/>
                  <a:gd name="connsiteY120" fmla="*/ 1322929 h 1322929"/>
                  <a:gd name="connsiteX121" fmla="*/ 1107164 w 1953031"/>
                  <a:gd name="connsiteY121" fmla="*/ 1322438 h 1322929"/>
                  <a:gd name="connsiteX122" fmla="*/ 1089751 w 1953031"/>
                  <a:gd name="connsiteY122" fmla="*/ 1244928 h 1322929"/>
                  <a:gd name="connsiteX123" fmla="*/ 1083658 w 1953031"/>
                  <a:gd name="connsiteY123" fmla="*/ 1109426 h 1322929"/>
                  <a:gd name="connsiteX124" fmla="*/ 1081071 w 1953031"/>
                  <a:gd name="connsiteY124" fmla="*/ 885205 h 1322929"/>
                  <a:gd name="connsiteX125" fmla="*/ 1081294 w 1953031"/>
                  <a:gd name="connsiteY125" fmla="*/ 872784 h 1322929"/>
                  <a:gd name="connsiteX126" fmla="*/ 1044565 w 1953031"/>
                  <a:gd name="connsiteY126" fmla="*/ 883356 h 1322929"/>
                  <a:gd name="connsiteX127" fmla="*/ 946405 w 1953031"/>
                  <a:gd name="connsiteY127" fmla="*/ 906677 h 1322929"/>
                  <a:gd name="connsiteX128" fmla="*/ 820984 w 1953031"/>
                  <a:gd name="connsiteY128" fmla="*/ 915856 h 1322929"/>
                  <a:gd name="connsiteX129" fmla="*/ 748537 w 1953031"/>
                  <a:gd name="connsiteY129" fmla="*/ 913593 h 1322929"/>
                  <a:gd name="connsiteX130" fmla="*/ 740106 w 1953031"/>
                  <a:gd name="connsiteY130" fmla="*/ 913794 h 1322929"/>
                  <a:gd name="connsiteX131" fmla="*/ 735838 w 1953031"/>
                  <a:gd name="connsiteY131" fmla="*/ 923234 h 1322929"/>
                  <a:gd name="connsiteX132" fmla="*/ 729496 w 1953031"/>
                  <a:gd name="connsiteY132" fmla="*/ 936224 h 1322929"/>
                  <a:gd name="connsiteX133" fmla="*/ 707014 w 1953031"/>
                  <a:gd name="connsiteY133" fmla="*/ 928760 h 1322929"/>
                  <a:gd name="connsiteX134" fmla="*/ 665846 w 1953031"/>
                  <a:gd name="connsiteY134" fmla="*/ 912322 h 1322929"/>
                  <a:gd name="connsiteX135" fmla="*/ 618244 w 1953031"/>
                  <a:gd name="connsiteY135" fmla="*/ 893135 h 1322929"/>
                  <a:gd name="connsiteX136" fmla="*/ 516447 w 1953031"/>
                  <a:gd name="connsiteY136" fmla="*/ 865947 h 1322929"/>
                  <a:gd name="connsiteX137" fmla="*/ 501805 w 1953031"/>
                  <a:gd name="connsiteY137" fmla="*/ 870603 h 1322929"/>
                  <a:gd name="connsiteX138" fmla="*/ 496736 w 1953031"/>
                  <a:gd name="connsiteY138" fmla="*/ 886203 h 1322929"/>
                  <a:gd name="connsiteX139" fmla="*/ 500794 w 1953031"/>
                  <a:gd name="connsiteY139" fmla="*/ 920842 h 1322929"/>
                  <a:gd name="connsiteX140" fmla="*/ 505232 w 1953031"/>
                  <a:gd name="connsiteY140" fmla="*/ 960997 h 1322929"/>
                  <a:gd name="connsiteX141" fmla="*/ 503197 w 1953031"/>
                  <a:gd name="connsiteY141" fmla="*/ 976351 h 1322929"/>
                  <a:gd name="connsiteX142" fmla="*/ 464327 w 1953031"/>
                  <a:gd name="connsiteY142" fmla="*/ 1000197 h 1322929"/>
                  <a:gd name="connsiteX143" fmla="*/ 457328 w 1953031"/>
                  <a:gd name="connsiteY143" fmla="*/ 999488 h 1322929"/>
                  <a:gd name="connsiteX144" fmla="*/ 434730 w 1953031"/>
                  <a:gd name="connsiteY144" fmla="*/ 939956 h 1322929"/>
                  <a:gd name="connsiteX145" fmla="*/ 434102 w 1953031"/>
                  <a:gd name="connsiteY145" fmla="*/ 932138 h 1322929"/>
                  <a:gd name="connsiteX146" fmla="*/ 429957 w 1953031"/>
                  <a:gd name="connsiteY146" fmla="*/ 936572 h 1322929"/>
                  <a:gd name="connsiteX147" fmla="*/ 412217 w 1953031"/>
                  <a:gd name="connsiteY147" fmla="*/ 955335 h 1322929"/>
                  <a:gd name="connsiteX148" fmla="*/ 394666 w 1953031"/>
                  <a:gd name="connsiteY148" fmla="*/ 973923 h 1322929"/>
                  <a:gd name="connsiteX149" fmla="*/ 363724 w 1953031"/>
                  <a:gd name="connsiteY149" fmla="*/ 1023704 h 1322929"/>
                  <a:gd name="connsiteX150" fmla="*/ 356090 w 1953031"/>
                  <a:gd name="connsiteY150" fmla="*/ 1070686 h 1322929"/>
                  <a:gd name="connsiteX151" fmla="*/ 356098 w 1953031"/>
                  <a:gd name="connsiteY151" fmla="*/ 1159458 h 1322929"/>
                  <a:gd name="connsiteX152" fmla="*/ 362731 w 1953031"/>
                  <a:gd name="connsiteY152" fmla="*/ 1219044 h 1322929"/>
                  <a:gd name="connsiteX153" fmla="*/ 370492 w 1953031"/>
                  <a:gd name="connsiteY153" fmla="*/ 1260425 h 1322929"/>
                  <a:gd name="connsiteX154" fmla="*/ 380666 w 1953031"/>
                  <a:gd name="connsiteY154" fmla="*/ 1277936 h 1322929"/>
                  <a:gd name="connsiteX155" fmla="*/ 391399 w 1953031"/>
                  <a:gd name="connsiteY155" fmla="*/ 1304515 h 1322929"/>
                  <a:gd name="connsiteX156" fmla="*/ 391283 w 1953031"/>
                  <a:gd name="connsiteY156" fmla="*/ 1320324 h 1322929"/>
                  <a:gd name="connsiteX157" fmla="*/ 390843 w 1953031"/>
                  <a:gd name="connsiteY157" fmla="*/ 1322756 h 1322929"/>
                  <a:gd name="connsiteX158" fmla="*/ 348151 w 1953031"/>
                  <a:gd name="connsiteY158" fmla="*/ 1322844 h 1322929"/>
                  <a:gd name="connsiteX159" fmla="*/ 304144 w 1953031"/>
                  <a:gd name="connsiteY159" fmla="*/ 1322579 h 1322929"/>
                  <a:gd name="connsiteX160" fmla="*/ 294630 w 1953031"/>
                  <a:gd name="connsiteY160" fmla="*/ 1312868 h 1322929"/>
                  <a:gd name="connsiteX161" fmla="*/ 271483 w 1953031"/>
                  <a:gd name="connsiteY161" fmla="*/ 1195591 h 1322929"/>
                  <a:gd name="connsiteX162" fmla="*/ 255031 w 1953031"/>
                  <a:gd name="connsiteY162" fmla="*/ 1074334 h 1322929"/>
                  <a:gd name="connsiteX163" fmla="*/ 246468 w 1953031"/>
                  <a:gd name="connsiteY163" fmla="*/ 962992 h 1322929"/>
                  <a:gd name="connsiteX164" fmla="*/ 246726 w 1953031"/>
                  <a:gd name="connsiteY164" fmla="*/ 960686 h 1322929"/>
                  <a:gd name="connsiteX165" fmla="*/ 239185 w 1953031"/>
                  <a:gd name="connsiteY165" fmla="*/ 966883 h 1322929"/>
                  <a:gd name="connsiteX166" fmla="*/ 216775 w 1953031"/>
                  <a:gd name="connsiteY166" fmla="*/ 984995 h 1322929"/>
                  <a:gd name="connsiteX167" fmla="*/ 195755 w 1953031"/>
                  <a:gd name="connsiteY167" fmla="*/ 1001910 h 1322929"/>
                  <a:gd name="connsiteX168" fmla="*/ 162761 w 1953031"/>
                  <a:gd name="connsiteY168" fmla="*/ 1047366 h 1322929"/>
                  <a:gd name="connsiteX169" fmla="*/ 149720 w 1953031"/>
                  <a:gd name="connsiteY169" fmla="*/ 1138437 h 1322929"/>
                  <a:gd name="connsiteX170" fmla="*/ 148122 w 1953031"/>
                  <a:gd name="connsiteY170" fmla="*/ 1214750 h 1322929"/>
                  <a:gd name="connsiteX171" fmla="*/ 151846 w 1953031"/>
                  <a:gd name="connsiteY171" fmla="*/ 1260042 h 1322929"/>
                  <a:gd name="connsiteX172" fmla="*/ 157602 w 1953031"/>
                  <a:gd name="connsiteY172" fmla="*/ 1271682 h 1322929"/>
                  <a:gd name="connsiteX173" fmla="*/ 169528 w 1953031"/>
                  <a:gd name="connsiteY173" fmla="*/ 1296524 h 1322929"/>
                  <a:gd name="connsiteX174" fmla="*/ 172714 w 1953031"/>
                  <a:gd name="connsiteY174" fmla="*/ 1316588 h 1322929"/>
                  <a:gd name="connsiteX175" fmla="*/ 172927 w 1953031"/>
                  <a:gd name="connsiteY175" fmla="*/ 1322929 h 1322929"/>
                  <a:gd name="connsiteX176" fmla="*/ 130748 w 1953031"/>
                  <a:gd name="connsiteY176" fmla="*/ 1322916 h 1322929"/>
                  <a:gd name="connsiteX177" fmla="*/ 87445 w 1953031"/>
                  <a:gd name="connsiteY177" fmla="*/ 1322413 h 1322929"/>
                  <a:gd name="connsiteX178" fmla="*/ 433058 w 1953031"/>
                  <a:gd name="connsiteY178" fmla="*/ 858089 h 1322929"/>
                  <a:gd name="connsiteX179" fmla="*/ 431485 w 1953031"/>
                  <a:gd name="connsiteY179" fmla="*/ 856034 h 1322929"/>
                  <a:gd name="connsiteX180" fmla="*/ 432913 w 1953031"/>
                  <a:gd name="connsiteY180" fmla="*/ 858746 h 1322929"/>
                  <a:gd name="connsiteX181" fmla="*/ 433058 w 1953031"/>
                  <a:gd name="connsiteY181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074965 w 1953031"/>
                  <a:gd name="connsiteY45" fmla="*/ 170684 h 1322929"/>
                  <a:gd name="connsiteX46" fmla="*/ 1155567 w 1953031"/>
                  <a:gd name="connsiteY46" fmla="*/ 159010 h 1322929"/>
                  <a:gd name="connsiteX47" fmla="*/ 1234252 w 1953031"/>
                  <a:gd name="connsiteY47" fmla="*/ 151880 h 1322929"/>
                  <a:gd name="connsiteX48" fmla="*/ 1312964 w 1953031"/>
                  <a:gd name="connsiteY48" fmla="*/ 128676 h 1322929"/>
                  <a:gd name="connsiteX49" fmla="*/ 1376022 w 1953031"/>
                  <a:gd name="connsiteY49" fmla="*/ 109687 h 1322929"/>
                  <a:gd name="connsiteX50" fmla="*/ 1448640 w 1953031"/>
                  <a:gd name="connsiteY50" fmla="*/ 103056 h 1322929"/>
                  <a:gd name="connsiteX51" fmla="*/ 1483374 w 1953031"/>
                  <a:gd name="connsiteY51" fmla="*/ 100994 h 1322929"/>
                  <a:gd name="connsiteX52" fmla="*/ 1552171 w 1953031"/>
                  <a:gd name="connsiteY52" fmla="*/ 83778 h 1322929"/>
                  <a:gd name="connsiteX53" fmla="*/ 1627914 w 1953031"/>
                  <a:gd name="connsiteY53" fmla="*/ 63976 h 1322929"/>
                  <a:gd name="connsiteX54" fmla="*/ 1633600 w 1953031"/>
                  <a:gd name="connsiteY54" fmla="*/ 62873 h 1322929"/>
                  <a:gd name="connsiteX55" fmla="*/ 1633994 w 1953031"/>
                  <a:gd name="connsiteY55" fmla="*/ 53943 h 1322929"/>
                  <a:gd name="connsiteX56" fmla="*/ 1637947 w 1953031"/>
                  <a:gd name="connsiteY56" fmla="*/ 10924 h 1322929"/>
                  <a:gd name="connsiteX57" fmla="*/ 1645852 w 1953031"/>
                  <a:gd name="connsiteY57" fmla="*/ 642 h 1322929"/>
                  <a:gd name="connsiteX58" fmla="*/ 1665510 w 1953031"/>
                  <a:gd name="connsiteY58" fmla="*/ 4542 h 1322929"/>
                  <a:gd name="connsiteX59" fmla="*/ 1692339 w 1953031"/>
                  <a:gd name="connsiteY59" fmla="*/ 32880 h 1322929"/>
                  <a:gd name="connsiteX60" fmla="*/ 1703487 w 1953031"/>
                  <a:gd name="connsiteY60" fmla="*/ 51553 h 1322929"/>
                  <a:gd name="connsiteX61" fmla="*/ 1705168 w 1953031"/>
                  <a:gd name="connsiteY61" fmla="*/ 54757 h 1322929"/>
                  <a:gd name="connsiteX62" fmla="*/ 1708490 w 1953031"/>
                  <a:gd name="connsiteY62" fmla="*/ 54757 h 1322929"/>
                  <a:gd name="connsiteX63" fmla="*/ 1726074 w 1953031"/>
                  <a:gd name="connsiteY63" fmla="*/ 55821 h 1322929"/>
                  <a:gd name="connsiteX64" fmla="*/ 1763775 w 1953031"/>
                  <a:gd name="connsiteY64" fmla="*/ 66287 h 1322929"/>
                  <a:gd name="connsiteX65" fmla="*/ 1780177 w 1953031"/>
                  <a:gd name="connsiteY65" fmla="*/ 76057 h 1322929"/>
                  <a:gd name="connsiteX66" fmla="*/ 1797287 w 1953031"/>
                  <a:gd name="connsiteY66" fmla="*/ 92340 h 1322929"/>
                  <a:gd name="connsiteX67" fmla="*/ 1808554 w 1953031"/>
                  <a:gd name="connsiteY67" fmla="*/ 105144 h 1322929"/>
                  <a:gd name="connsiteX68" fmla="*/ 1816302 w 1953031"/>
                  <a:gd name="connsiteY68" fmla="*/ 113128 h 1322929"/>
                  <a:gd name="connsiteX69" fmla="*/ 1820491 w 1953031"/>
                  <a:gd name="connsiteY69" fmla="*/ 120258 h 1322929"/>
                  <a:gd name="connsiteX70" fmla="*/ 1835947 w 1953031"/>
                  <a:gd name="connsiteY70" fmla="*/ 144526 h 1322929"/>
                  <a:gd name="connsiteX71" fmla="*/ 1847989 w 1953031"/>
                  <a:gd name="connsiteY71" fmla="*/ 162083 h 1322929"/>
                  <a:gd name="connsiteX72" fmla="*/ 1872282 w 1953031"/>
                  <a:gd name="connsiteY72" fmla="*/ 206862 h 1322929"/>
                  <a:gd name="connsiteX73" fmla="*/ 1901212 w 1953031"/>
                  <a:gd name="connsiteY73" fmla="*/ 268331 h 1322929"/>
                  <a:gd name="connsiteX74" fmla="*/ 1928013 w 1953031"/>
                  <a:gd name="connsiteY74" fmla="*/ 325599 h 1322929"/>
                  <a:gd name="connsiteX75" fmla="*/ 1947475 w 1953031"/>
                  <a:gd name="connsiteY75" fmla="*/ 358428 h 1322929"/>
                  <a:gd name="connsiteX76" fmla="*/ 1952990 w 1953031"/>
                  <a:gd name="connsiteY76" fmla="*/ 375188 h 1322929"/>
                  <a:gd name="connsiteX77" fmla="*/ 1944270 w 1953031"/>
                  <a:gd name="connsiteY77" fmla="*/ 398724 h 1322929"/>
                  <a:gd name="connsiteX78" fmla="*/ 1904481 w 1953031"/>
                  <a:gd name="connsiteY78" fmla="*/ 429980 h 1322929"/>
                  <a:gd name="connsiteX79" fmla="*/ 1871823 w 1953031"/>
                  <a:gd name="connsiteY79" fmla="*/ 436577 h 1322929"/>
                  <a:gd name="connsiteX80" fmla="*/ 1816223 w 1953031"/>
                  <a:gd name="connsiteY80" fmla="*/ 439134 h 1322929"/>
                  <a:gd name="connsiteX81" fmla="*/ 1698445 w 1953031"/>
                  <a:gd name="connsiteY81" fmla="*/ 433393 h 1322929"/>
                  <a:gd name="connsiteX82" fmla="*/ 1665261 w 1953031"/>
                  <a:gd name="connsiteY82" fmla="*/ 431589 h 1322929"/>
                  <a:gd name="connsiteX83" fmla="*/ 1643200 w 1953031"/>
                  <a:gd name="connsiteY83" fmla="*/ 433164 h 1322929"/>
                  <a:gd name="connsiteX84" fmla="*/ 1613877 w 1953031"/>
                  <a:gd name="connsiteY84" fmla="*/ 443519 h 1322929"/>
                  <a:gd name="connsiteX85" fmla="*/ 1586668 w 1953031"/>
                  <a:gd name="connsiteY85" fmla="*/ 466568 h 1322929"/>
                  <a:gd name="connsiteX86" fmla="*/ 1568848 w 1953031"/>
                  <a:gd name="connsiteY86" fmla="*/ 480889 h 1322929"/>
                  <a:gd name="connsiteX87" fmla="*/ 1563779 w 1953031"/>
                  <a:gd name="connsiteY87" fmla="*/ 485518 h 1322929"/>
                  <a:gd name="connsiteX88" fmla="*/ 1508994 w 1953031"/>
                  <a:gd name="connsiteY88" fmla="*/ 589130 h 1322929"/>
                  <a:gd name="connsiteX89" fmla="*/ 1486250 w 1953031"/>
                  <a:gd name="connsiteY89" fmla="*/ 645068 h 1322929"/>
                  <a:gd name="connsiteX90" fmla="*/ 1464819 w 1953031"/>
                  <a:gd name="connsiteY90" fmla="*/ 705697 h 1322929"/>
                  <a:gd name="connsiteX91" fmla="*/ 1449494 w 1953031"/>
                  <a:gd name="connsiteY91" fmla="*/ 751038 h 1322929"/>
                  <a:gd name="connsiteX92" fmla="*/ 1407394 w 1953031"/>
                  <a:gd name="connsiteY92" fmla="*/ 818176 h 1322929"/>
                  <a:gd name="connsiteX93" fmla="*/ 1393724 w 1953031"/>
                  <a:gd name="connsiteY93" fmla="*/ 824975 h 1322929"/>
                  <a:gd name="connsiteX94" fmla="*/ 1380841 w 1953031"/>
                  <a:gd name="connsiteY94" fmla="*/ 831482 h 1322929"/>
                  <a:gd name="connsiteX95" fmla="*/ 1349260 w 1953031"/>
                  <a:gd name="connsiteY95" fmla="*/ 861137 h 1322929"/>
                  <a:gd name="connsiteX96" fmla="*/ 1331348 w 1953031"/>
                  <a:gd name="connsiteY96" fmla="*/ 877607 h 1322929"/>
                  <a:gd name="connsiteX97" fmla="*/ 1317442 w 1953031"/>
                  <a:gd name="connsiteY97" fmla="*/ 883414 h 1322929"/>
                  <a:gd name="connsiteX98" fmla="*/ 1316352 w 1953031"/>
                  <a:gd name="connsiteY98" fmla="*/ 883414 h 1322929"/>
                  <a:gd name="connsiteX99" fmla="*/ 1315275 w 1953031"/>
                  <a:gd name="connsiteY99" fmla="*/ 887323 h 1322929"/>
                  <a:gd name="connsiteX100" fmla="*/ 1293502 w 1953031"/>
                  <a:gd name="connsiteY100" fmla="*/ 1074334 h 1322929"/>
                  <a:gd name="connsiteX101" fmla="*/ 1292124 w 1953031"/>
                  <a:gd name="connsiteY101" fmla="*/ 1151119 h 1322929"/>
                  <a:gd name="connsiteX102" fmla="*/ 1292741 w 1953031"/>
                  <a:gd name="connsiteY102" fmla="*/ 1203756 h 1322929"/>
                  <a:gd name="connsiteX103" fmla="*/ 1297481 w 1953031"/>
                  <a:gd name="connsiteY103" fmla="*/ 1263556 h 1322929"/>
                  <a:gd name="connsiteX104" fmla="*/ 1304087 w 1953031"/>
                  <a:gd name="connsiteY104" fmla="*/ 1278631 h 1322929"/>
                  <a:gd name="connsiteX105" fmla="*/ 1314001 w 1953031"/>
                  <a:gd name="connsiteY105" fmla="*/ 1305904 h 1322929"/>
                  <a:gd name="connsiteX106" fmla="*/ 1314723 w 1953031"/>
                  <a:gd name="connsiteY106" fmla="*/ 1321312 h 1322929"/>
                  <a:gd name="connsiteX107" fmla="*/ 1314474 w 1953031"/>
                  <a:gd name="connsiteY107" fmla="*/ 1322929 h 1322929"/>
                  <a:gd name="connsiteX108" fmla="*/ 1274527 w 1953031"/>
                  <a:gd name="connsiteY108" fmla="*/ 1322929 h 1322929"/>
                  <a:gd name="connsiteX109" fmla="*/ 1233595 w 1953031"/>
                  <a:gd name="connsiteY109" fmla="*/ 1322420 h 1322929"/>
                  <a:gd name="connsiteX110" fmla="*/ 1214844 w 1953031"/>
                  <a:gd name="connsiteY110" fmla="*/ 1258652 h 1322929"/>
                  <a:gd name="connsiteX111" fmla="*/ 1198836 w 1953031"/>
                  <a:gd name="connsiteY111" fmla="*/ 1080414 h 1322929"/>
                  <a:gd name="connsiteX112" fmla="*/ 1191495 w 1953031"/>
                  <a:gd name="connsiteY112" fmla="*/ 961630 h 1322929"/>
                  <a:gd name="connsiteX113" fmla="*/ 1189972 w 1953031"/>
                  <a:gd name="connsiteY113" fmla="*/ 969617 h 1322929"/>
                  <a:gd name="connsiteX114" fmla="*/ 1172402 w 1953031"/>
                  <a:gd name="connsiteY114" fmla="*/ 1161542 h 1322929"/>
                  <a:gd name="connsiteX115" fmla="*/ 1173663 w 1953031"/>
                  <a:gd name="connsiteY115" fmla="*/ 1263289 h 1322929"/>
                  <a:gd name="connsiteX116" fmla="*/ 1179559 w 1953031"/>
                  <a:gd name="connsiteY116" fmla="*/ 1277483 h 1322929"/>
                  <a:gd name="connsiteX117" fmla="*/ 1190090 w 1953031"/>
                  <a:gd name="connsiteY117" fmla="*/ 1310073 h 1322929"/>
                  <a:gd name="connsiteX118" fmla="*/ 1189617 w 1953031"/>
                  <a:gd name="connsiteY118" fmla="*/ 1322236 h 1322929"/>
                  <a:gd name="connsiteX119" fmla="*/ 1148752 w 1953031"/>
                  <a:gd name="connsiteY119" fmla="*/ 1322929 h 1322929"/>
                  <a:gd name="connsiteX120" fmla="*/ 1107164 w 1953031"/>
                  <a:gd name="connsiteY120" fmla="*/ 1322438 h 1322929"/>
                  <a:gd name="connsiteX121" fmla="*/ 1089751 w 1953031"/>
                  <a:gd name="connsiteY121" fmla="*/ 1244928 h 1322929"/>
                  <a:gd name="connsiteX122" fmla="*/ 1083658 w 1953031"/>
                  <a:gd name="connsiteY122" fmla="*/ 1109426 h 1322929"/>
                  <a:gd name="connsiteX123" fmla="*/ 1081071 w 1953031"/>
                  <a:gd name="connsiteY123" fmla="*/ 885205 h 1322929"/>
                  <a:gd name="connsiteX124" fmla="*/ 1081294 w 1953031"/>
                  <a:gd name="connsiteY124" fmla="*/ 872784 h 1322929"/>
                  <a:gd name="connsiteX125" fmla="*/ 1044565 w 1953031"/>
                  <a:gd name="connsiteY125" fmla="*/ 883356 h 1322929"/>
                  <a:gd name="connsiteX126" fmla="*/ 946405 w 1953031"/>
                  <a:gd name="connsiteY126" fmla="*/ 906677 h 1322929"/>
                  <a:gd name="connsiteX127" fmla="*/ 820984 w 1953031"/>
                  <a:gd name="connsiteY127" fmla="*/ 915856 h 1322929"/>
                  <a:gd name="connsiteX128" fmla="*/ 748537 w 1953031"/>
                  <a:gd name="connsiteY128" fmla="*/ 913593 h 1322929"/>
                  <a:gd name="connsiteX129" fmla="*/ 740106 w 1953031"/>
                  <a:gd name="connsiteY129" fmla="*/ 913794 h 1322929"/>
                  <a:gd name="connsiteX130" fmla="*/ 735838 w 1953031"/>
                  <a:gd name="connsiteY130" fmla="*/ 923234 h 1322929"/>
                  <a:gd name="connsiteX131" fmla="*/ 729496 w 1953031"/>
                  <a:gd name="connsiteY131" fmla="*/ 936224 h 1322929"/>
                  <a:gd name="connsiteX132" fmla="*/ 707014 w 1953031"/>
                  <a:gd name="connsiteY132" fmla="*/ 928760 h 1322929"/>
                  <a:gd name="connsiteX133" fmla="*/ 665846 w 1953031"/>
                  <a:gd name="connsiteY133" fmla="*/ 912322 h 1322929"/>
                  <a:gd name="connsiteX134" fmla="*/ 618244 w 1953031"/>
                  <a:gd name="connsiteY134" fmla="*/ 893135 h 1322929"/>
                  <a:gd name="connsiteX135" fmla="*/ 516447 w 1953031"/>
                  <a:gd name="connsiteY135" fmla="*/ 865947 h 1322929"/>
                  <a:gd name="connsiteX136" fmla="*/ 501805 w 1953031"/>
                  <a:gd name="connsiteY136" fmla="*/ 870603 h 1322929"/>
                  <a:gd name="connsiteX137" fmla="*/ 496736 w 1953031"/>
                  <a:gd name="connsiteY137" fmla="*/ 886203 h 1322929"/>
                  <a:gd name="connsiteX138" fmla="*/ 500794 w 1953031"/>
                  <a:gd name="connsiteY138" fmla="*/ 920842 h 1322929"/>
                  <a:gd name="connsiteX139" fmla="*/ 505232 w 1953031"/>
                  <a:gd name="connsiteY139" fmla="*/ 960997 h 1322929"/>
                  <a:gd name="connsiteX140" fmla="*/ 503197 w 1953031"/>
                  <a:gd name="connsiteY140" fmla="*/ 976351 h 1322929"/>
                  <a:gd name="connsiteX141" fmla="*/ 464327 w 1953031"/>
                  <a:gd name="connsiteY141" fmla="*/ 1000197 h 1322929"/>
                  <a:gd name="connsiteX142" fmla="*/ 457328 w 1953031"/>
                  <a:gd name="connsiteY142" fmla="*/ 999488 h 1322929"/>
                  <a:gd name="connsiteX143" fmla="*/ 434730 w 1953031"/>
                  <a:gd name="connsiteY143" fmla="*/ 939956 h 1322929"/>
                  <a:gd name="connsiteX144" fmla="*/ 434102 w 1953031"/>
                  <a:gd name="connsiteY144" fmla="*/ 932138 h 1322929"/>
                  <a:gd name="connsiteX145" fmla="*/ 429957 w 1953031"/>
                  <a:gd name="connsiteY145" fmla="*/ 936572 h 1322929"/>
                  <a:gd name="connsiteX146" fmla="*/ 412217 w 1953031"/>
                  <a:gd name="connsiteY146" fmla="*/ 955335 h 1322929"/>
                  <a:gd name="connsiteX147" fmla="*/ 394666 w 1953031"/>
                  <a:gd name="connsiteY147" fmla="*/ 973923 h 1322929"/>
                  <a:gd name="connsiteX148" fmla="*/ 363724 w 1953031"/>
                  <a:gd name="connsiteY148" fmla="*/ 1023704 h 1322929"/>
                  <a:gd name="connsiteX149" fmla="*/ 356090 w 1953031"/>
                  <a:gd name="connsiteY149" fmla="*/ 1070686 h 1322929"/>
                  <a:gd name="connsiteX150" fmla="*/ 356098 w 1953031"/>
                  <a:gd name="connsiteY150" fmla="*/ 1159458 h 1322929"/>
                  <a:gd name="connsiteX151" fmla="*/ 362731 w 1953031"/>
                  <a:gd name="connsiteY151" fmla="*/ 1219044 h 1322929"/>
                  <a:gd name="connsiteX152" fmla="*/ 370492 w 1953031"/>
                  <a:gd name="connsiteY152" fmla="*/ 1260425 h 1322929"/>
                  <a:gd name="connsiteX153" fmla="*/ 380666 w 1953031"/>
                  <a:gd name="connsiteY153" fmla="*/ 1277936 h 1322929"/>
                  <a:gd name="connsiteX154" fmla="*/ 391399 w 1953031"/>
                  <a:gd name="connsiteY154" fmla="*/ 1304515 h 1322929"/>
                  <a:gd name="connsiteX155" fmla="*/ 391283 w 1953031"/>
                  <a:gd name="connsiteY155" fmla="*/ 1320324 h 1322929"/>
                  <a:gd name="connsiteX156" fmla="*/ 390843 w 1953031"/>
                  <a:gd name="connsiteY156" fmla="*/ 1322756 h 1322929"/>
                  <a:gd name="connsiteX157" fmla="*/ 348151 w 1953031"/>
                  <a:gd name="connsiteY157" fmla="*/ 1322844 h 1322929"/>
                  <a:gd name="connsiteX158" fmla="*/ 304144 w 1953031"/>
                  <a:gd name="connsiteY158" fmla="*/ 1322579 h 1322929"/>
                  <a:gd name="connsiteX159" fmla="*/ 294630 w 1953031"/>
                  <a:gd name="connsiteY159" fmla="*/ 1312868 h 1322929"/>
                  <a:gd name="connsiteX160" fmla="*/ 271483 w 1953031"/>
                  <a:gd name="connsiteY160" fmla="*/ 1195591 h 1322929"/>
                  <a:gd name="connsiteX161" fmla="*/ 255031 w 1953031"/>
                  <a:gd name="connsiteY161" fmla="*/ 1074334 h 1322929"/>
                  <a:gd name="connsiteX162" fmla="*/ 246468 w 1953031"/>
                  <a:gd name="connsiteY162" fmla="*/ 962992 h 1322929"/>
                  <a:gd name="connsiteX163" fmla="*/ 246726 w 1953031"/>
                  <a:gd name="connsiteY163" fmla="*/ 960686 h 1322929"/>
                  <a:gd name="connsiteX164" fmla="*/ 239185 w 1953031"/>
                  <a:gd name="connsiteY164" fmla="*/ 966883 h 1322929"/>
                  <a:gd name="connsiteX165" fmla="*/ 216775 w 1953031"/>
                  <a:gd name="connsiteY165" fmla="*/ 984995 h 1322929"/>
                  <a:gd name="connsiteX166" fmla="*/ 195755 w 1953031"/>
                  <a:gd name="connsiteY166" fmla="*/ 1001910 h 1322929"/>
                  <a:gd name="connsiteX167" fmla="*/ 162761 w 1953031"/>
                  <a:gd name="connsiteY167" fmla="*/ 1047366 h 1322929"/>
                  <a:gd name="connsiteX168" fmla="*/ 149720 w 1953031"/>
                  <a:gd name="connsiteY168" fmla="*/ 1138437 h 1322929"/>
                  <a:gd name="connsiteX169" fmla="*/ 148122 w 1953031"/>
                  <a:gd name="connsiteY169" fmla="*/ 1214750 h 1322929"/>
                  <a:gd name="connsiteX170" fmla="*/ 151846 w 1953031"/>
                  <a:gd name="connsiteY170" fmla="*/ 1260042 h 1322929"/>
                  <a:gd name="connsiteX171" fmla="*/ 157602 w 1953031"/>
                  <a:gd name="connsiteY171" fmla="*/ 1271682 h 1322929"/>
                  <a:gd name="connsiteX172" fmla="*/ 169528 w 1953031"/>
                  <a:gd name="connsiteY172" fmla="*/ 1296524 h 1322929"/>
                  <a:gd name="connsiteX173" fmla="*/ 172714 w 1953031"/>
                  <a:gd name="connsiteY173" fmla="*/ 1316588 h 1322929"/>
                  <a:gd name="connsiteX174" fmla="*/ 172927 w 1953031"/>
                  <a:gd name="connsiteY174" fmla="*/ 1322929 h 1322929"/>
                  <a:gd name="connsiteX175" fmla="*/ 130748 w 1953031"/>
                  <a:gd name="connsiteY175" fmla="*/ 1322916 h 1322929"/>
                  <a:gd name="connsiteX176" fmla="*/ 87445 w 1953031"/>
                  <a:gd name="connsiteY176" fmla="*/ 1322413 h 1322929"/>
                  <a:gd name="connsiteX177" fmla="*/ 433058 w 1953031"/>
                  <a:gd name="connsiteY177" fmla="*/ 858089 h 1322929"/>
                  <a:gd name="connsiteX178" fmla="*/ 431485 w 1953031"/>
                  <a:gd name="connsiteY178" fmla="*/ 856034 h 1322929"/>
                  <a:gd name="connsiteX179" fmla="*/ 432913 w 1953031"/>
                  <a:gd name="connsiteY179" fmla="*/ 858746 h 1322929"/>
                  <a:gd name="connsiteX180" fmla="*/ 433058 w 1953031"/>
                  <a:gd name="connsiteY180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55567 w 1953031"/>
                  <a:gd name="connsiteY45" fmla="*/ 159010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02227 w 1953031"/>
                  <a:gd name="connsiteY45" fmla="*/ 172345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18329 w 1953031"/>
                  <a:gd name="connsiteY42" fmla="*/ 25177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02227 w 1953031"/>
                  <a:gd name="connsiteY45" fmla="*/ 172345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</a:cxnLst>
                <a:rect l="l" t="t" r="r" b="b"/>
                <a:pathLst>
                  <a:path w="1953031" h="1322929">
                    <a:moveTo>
                      <a:pt x="87445" y="1322413"/>
                    </a:moveTo>
                    <a:cubicBezTo>
                      <a:pt x="80653" y="1319461"/>
                      <a:pt x="75216" y="1301418"/>
                      <a:pt x="71740" y="1270292"/>
                    </a:cubicBezTo>
                    <a:cubicBezTo>
                      <a:pt x="69013" y="1245870"/>
                      <a:pt x="67885" y="1227307"/>
                      <a:pt x="65819" y="1172834"/>
                    </a:cubicBezTo>
                    <a:cubicBezTo>
                      <a:pt x="64633" y="1141558"/>
                      <a:pt x="63453" y="1121346"/>
                      <a:pt x="60259" y="1077634"/>
                    </a:cubicBezTo>
                    <a:cubicBezTo>
                      <a:pt x="57529" y="1040256"/>
                      <a:pt x="56800" y="1028377"/>
                      <a:pt x="56504" y="1016483"/>
                    </a:cubicBezTo>
                    <a:cubicBezTo>
                      <a:pt x="56204" y="1004489"/>
                      <a:pt x="56523" y="991314"/>
                      <a:pt x="57274" y="984573"/>
                    </a:cubicBezTo>
                    <a:cubicBezTo>
                      <a:pt x="58553" y="973106"/>
                      <a:pt x="62941" y="955079"/>
                      <a:pt x="69293" y="935184"/>
                    </a:cubicBezTo>
                    <a:cubicBezTo>
                      <a:pt x="71423" y="928516"/>
                      <a:pt x="82347" y="896584"/>
                      <a:pt x="83140" y="894706"/>
                    </a:cubicBezTo>
                    <a:cubicBezTo>
                      <a:pt x="83303" y="894324"/>
                      <a:pt x="85013" y="889085"/>
                      <a:pt x="86940" y="883067"/>
                    </a:cubicBezTo>
                    <a:cubicBezTo>
                      <a:pt x="94976" y="857986"/>
                      <a:pt x="100421" y="836366"/>
                      <a:pt x="102345" y="821917"/>
                    </a:cubicBezTo>
                    <a:cubicBezTo>
                      <a:pt x="102906" y="817711"/>
                      <a:pt x="102906" y="802899"/>
                      <a:pt x="102345" y="797596"/>
                    </a:cubicBezTo>
                    <a:cubicBezTo>
                      <a:pt x="100486" y="779986"/>
                      <a:pt x="97368" y="767230"/>
                      <a:pt x="84386" y="724112"/>
                    </a:cubicBezTo>
                    <a:cubicBezTo>
                      <a:pt x="69652" y="675170"/>
                      <a:pt x="62879" y="647381"/>
                      <a:pt x="56950" y="611540"/>
                    </a:cubicBezTo>
                    <a:cubicBezTo>
                      <a:pt x="53854" y="592828"/>
                      <a:pt x="51602" y="575139"/>
                      <a:pt x="49848" y="555775"/>
                    </a:cubicBezTo>
                    <a:cubicBezTo>
                      <a:pt x="49198" y="548597"/>
                      <a:pt x="48091" y="534007"/>
                      <a:pt x="48091" y="532619"/>
                    </a:cubicBezTo>
                    <a:cubicBezTo>
                      <a:pt x="48091" y="531311"/>
                      <a:pt x="47721" y="532600"/>
                      <a:pt x="46726" y="537375"/>
                    </a:cubicBezTo>
                    <a:cubicBezTo>
                      <a:pt x="43544" y="552628"/>
                      <a:pt x="42145" y="563342"/>
                      <a:pt x="40809" y="582702"/>
                    </a:cubicBezTo>
                    <a:cubicBezTo>
                      <a:pt x="38753" y="612449"/>
                      <a:pt x="38027" y="645536"/>
                      <a:pt x="38652" y="680805"/>
                    </a:cubicBezTo>
                    <a:cubicBezTo>
                      <a:pt x="39274" y="715742"/>
                      <a:pt x="40324" y="741442"/>
                      <a:pt x="43411" y="797248"/>
                    </a:cubicBezTo>
                    <a:cubicBezTo>
                      <a:pt x="44273" y="812822"/>
                      <a:pt x="45272" y="832078"/>
                      <a:pt x="45633" y="840039"/>
                    </a:cubicBezTo>
                    <a:cubicBezTo>
                      <a:pt x="45851" y="844863"/>
                      <a:pt x="46070" y="849687"/>
                      <a:pt x="46288" y="854511"/>
                    </a:cubicBezTo>
                    <a:lnTo>
                      <a:pt x="47754" y="857757"/>
                    </a:lnTo>
                    <a:cubicBezTo>
                      <a:pt x="50944" y="864826"/>
                      <a:pt x="53814" y="874144"/>
                      <a:pt x="55710" y="883587"/>
                    </a:cubicBezTo>
                    <a:cubicBezTo>
                      <a:pt x="58526" y="897608"/>
                      <a:pt x="58909" y="911971"/>
                      <a:pt x="56791" y="924043"/>
                    </a:cubicBezTo>
                    <a:cubicBezTo>
                      <a:pt x="54790" y="935446"/>
                      <a:pt x="48932" y="954719"/>
                      <a:pt x="41579" y="974096"/>
                    </a:cubicBezTo>
                    <a:cubicBezTo>
                      <a:pt x="26907" y="1012760"/>
                      <a:pt x="9680" y="1043522"/>
                      <a:pt x="2671" y="1043577"/>
                    </a:cubicBezTo>
                    <a:cubicBezTo>
                      <a:pt x="1194" y="1043589"/>
                      <a:pt x="497" y="1042511"/>
                      <a:pt x="150" y="1039680"/>
                    </a:cubicBezTo>
                    <a:cubicBezTo>
                      <a:pt x="-386" y="1035313"/>
                      <a:pt x="388" y="1028396"/>
                      <a:pt x="4661" y="999287"/>
                    </a:cubicBezTo>
                    <a:cubicBezTo>
                      <a:pt x="8180" y="975308"/>
                      <a:pt x="8864" y="961111"/>
                      <a:pt x="7404" y="942306"/>
                    </a:cubicBezTo>
                    <a:cubicBezTo>
                      <a:pt x="6210" y="926920"/>
                      <a:pt x="6372" y="909085"/>
                      <a:pt x="7816" y="896791"/>
                    </a:cubicBezTo>
                    <a:cubicBezTo>
                      <a:pt x="9656" y="881120"/>
                      <a:pt x="13706" y="868358"/>
                      <a:pt x="19626" y="859575"/>
                    </a:cubicBezTo>
                    <a:cubicBezTo>
                      <a:pt x="21403" y="856939"/>
                      <a:pt x="24953" y="853068"/>
                      <a:pt x="27016" y="851518"/>
                    </a:cubicBezTo>
                    <a:lnTo>
                      <a:pt x="28005" y="850776"/>
                    </a:lnTo>
                    <a:lnTo>
                      <a:pt x="26410" y="833827"/>
                    </a:lnTo>
                    <a:cubicBezTo>
                      <a:pt x="20124" y="767022"/>
                      <a:pt x="16204" y="704766"/>
                      <a:pt x="14711" y="648021"/>
                    </a:cubicBezTo>
                    <a:cubicBezTo>
                      <a:pt x="14250" y="630459"/>
                      <a:pt x="14473" y="574434"/>
                      <a:pt x="15055" y="561855"/>
                    </a:cubicBezTo>
                    <a:cubicBezTo>
                      <a:pt x="16302" y="534934"/>
                      <a:pt x="18508" y="508619"/>
                      <a:pt x="21188" y="488718"/>
                    </a:cubicBezTo>
                    <a:cubicBezTo>
                      <a:pt x="32600" y="403978"/>
                      <a:pt x="56563" y="352260"/>
                      <a:pt x="100197" y="318206"/>
                    </a:cubicBezTo>
                    <a:cubicBezTo>
                      <a:pt x="102782" y="316183"/>
                      <a:pt x="106853" y="312651"/>
                      <a:pt x="109242" y="310366"/>
                    </a:cubicBezTo>
                    <a:cubicBezTo>
                      <a:pt x="145996" y="275068"/>
                      <a:pt x="199107" y="253926"/>
                      <a:pt x="267328" y="247426"/>
                    </a:cubicBezTo>
                    <a:cubicBezTo>
                      <a:pt x="282427" y="245994"/>
                      <a:pt x="288064" y="245784"/>
                      <a:pt x="315449" y="245613"/>
                    </a:cubicBezTo>
                    <a:cubicBezTo>
                      <a:pt x="367085" y="245298"/>
                      <a:pt x="438682" y="251272"/>
                      <a:pt x="472495" y="252298"/>
                    </a:cubicBezTo>
                    <a:cubicBezTo>
                      <a:pt x="506308" y="253324"/>
                      <a:pt x="472261" y="252580"/>
                      <a:pt x="518329" y="251771"/>
                    </a:cubicBezTo>
                    <a:lnTo>
                      <a:pt x="748902" y="247445"/>
                    </a:lnTo>
                    <a:cubicBezTo>
                      <a:pt x="820393" y="241278"/>
                      <a:pt x="888385" y="227284"/>
                      <a:pt x="947272" y="214767"/>
                    </a:cubicBezTo>
                    <a:cubicBezTo>
                      <a:pt x="1006159" y="202250"/>
                      <a:pt x="1054397" y="182826"/>
                      <a:pt x="1102227" y="172345"/>
                    </a:cubicBezTo>
                    <a:cubicBezTo>
                      <a:pt x="1150057" y="161864"/>
                      <a:pt x="1199129" y="159158"/>
                      <a:pt x="1234252" y="151880"/>
                    </a:cubicBezTo>
                    <a:cubicBezTo>
                      <a:pt x="1269375" y="144602"/>
                      <a:pt x="1274632" y="142687"/>
                      <a:pt x="1312964" y="128676"/>
                    </a:cubicBezTo>
                    <a:cubicBezTo>
                      <a:pt x="1342313" y="117934"/>
                      <a:pt x="1357677" y="113312"/>
                      <a:pt x="1376022" y="109687"/>
                    </a:cubicBezTo>
                    <a:cubicBezTo>
                      <a:pt x="1399239" y="105104"/>
                      <a:pt x="1415837" y="103594"/>
                      <a:pt x="1448640" y="103056"/>
                    </a:cubicBezTo>
                    <a:cubicBezTo>
                      <a:pt x="1468574" y="102741"/>
                      <a:pt x="1473748" y="102425"/>
                      <a:pt x="1483374" y="100994"/>
                    </a:cubicBezTo>
                    <a:cubicBezTo>
                      <a:pt x="1500327" y="98486"/>
                      <a:pt x="1517424" y="94192"/>
                      <a:pt x="1552171" y="83778"/>
                    </a:cubicBezTo>
                    <a:cubicBezTo>
                      <a:pt x="1589281" y="72656"/>
                      <a:pt x="1609911" y="67259"/>
                      <a:pt x="1627914" y="63976"/>
                    </a:cubicBezTo>
                    <a:cubicBezTo>
                      <a:pt x="1630685" y="63477"/>
                      <a:pt x="1633246" y="62978"/>
                      <a:pt x="1633600" y="62873"/>
                    </a:cubicBezTo>
                    <a:cubicBezTo>
                      <a:pt x="1634204" y="62689"/>
                      <a:pt x="1634231" y="62269"/>
                      <a:pt x="1633994" y="53943"/>
                    </a:cubicBezTo>
                    <a:cubicBezTo>
                      <a:pt x="1633508" y="36557"/>
                      <a:pt x="1635111" y="19065"/>
                      <a:pt x="1637947" y="10924"/>
                    </a:cubicBezTo>
                    <a:cubicBezTo>
                      <a:pt x="1639851" y="5422"/>
                      <a:pt x="1642845" y="1535"/>
                      <a:pt x="1645852" y="642"/>
                    </a:cubicBezTo>
                    <a:cubicBezTo>
                      <a:pt x="1651289" y="-974"/>
                      <a:pt x="1658734" y="510"/>
                      <a:pt x="1665510" y="4542"/>
                    </a:cubicBezTo>
                    <a:cubicBezTo>
                      <a:pt x="1673915" y="9545"/>
                      <a:pt x="1683737" y="19919"/>
                      <a:pt x="1692339" y="32880"/>
                    </a:cubicBezTo>
                    <a:cubicBezTo>
                      <a:pt x="1696107" y="38527"/>
                      <a:pt x="1700638" y="46143"/>
                      <a:pt x="1703487" y="51553"/>
                    </a:cubicBezTo>
                    <a:lnTo>
                      <a:pt x="1705168" y="54757"/>
                    </a:lnTo>
                    <a:lnTo>
                      <a:pt x="1708490" y="54757"/>
                    </a:lnTo>
                    <a:cubicBezTo>
                      <a:pt x="1712601" y="54770"/>
                      <a:pt x="1721885" y="55322"/>
                      <a:pt x="1726074" y="55821"/>
                    </a:cubicBezTo>
                    <a:cubicBezTo>
                      <a:pt x="1736172" y="57016"/>
                      <a:pt x="1753191" y="61744"/>
                      <a:pt x="1763775" y="66287"/>
                    </a:cubicBezTo>
                    <a:cubicBezTo>
                      <a:pt x="1770393" y="69124"/>
                      <a:pt x="1774359" y="71487"/>
                      <a:pt x="1780177" y="76057"/>
                    </a:cubicBezTo>
                    <a:cubicBezTo>
                      <a:pt x="1791956" y="85315"/>
                      <a:pt x="1792074" y="85433"/>
                      <a:pt x="1797287" y="92340"/>
                    </a:cubicBezTo>
                    <a:cubicBezTo>
                      <a:pt x="1801122" y="97449"/>
                      <a:pt x="1803367" y="99996"/>
                      <a:pt x="1808554" y="105144"/>
                    </a:cubicBezTo>
                    <a:cubicBezTo>
                      <a:pt x="1812126" y="108676"/>
                      <a:pt x="1815606" y="112274"/>
                      <a:pt x="1816302" y="113128"/>
                    </a:cubicBezTo>
                    <a:cubicBezTo>
                      <a:pt x="1816985" y="113994"/>
                      <a:pt x="1818876" y="117199"/>
                      <a:pt x="1820491" y="120258"/>
                    </a:cubicBezTo>
                    <a:cubicBezTo>
                      <a:pt x="1825284" y="129345"/>
                      <a:pt x="1828619" y="134559"/>
                      <a:pt x="1835947" y="144526"/>
                    </a:cubicBezTo>
                    <a:cubicBezTo>
                      <a:pt x="1842605" y="153573"/>
                      <a:pt x="1843997" y="155596"/>
                      <a:pt x="1847989" y="162083"/>
                    </a:cubicBezTo>
                    <a:cubicBezTo>
                      <a:pt x="1855618" y="174479"/>
                      <a:pt x="1862276" y="186744"/>
                      <a:pt x="1872282" y="206862"/>
                    </a:cubicBezTo>
                    <a:cubicBezTo>
                      <a:pt x="1880923" y="224235"/>
                      <a:pt x="1883904" y="230591"/>
                      <a:pt x="1901212" y="268331"/>
                    </a:cubicBezTo>
                    <a:cubicBezTo>
                      <a:pt x="1918742" y="306597"/>
                      <a:pt x="1922038" y="313623"/>
                      <a:pt x="1928013" y="325599"/>
                    </a:cubicBezTo>
                    <a:cubicBezTo>
                      <a:pt x="1936536" y="342659"/>
                      <a:pt x="1941815" y="351555"/>
                      <a:pt x="1947475" y="358428"/>
                    </a:cubicBezTo>
                    <a:cubicBezTo>
                      <a:pt x="1951558" y="363377"/>
                      <a:pt x="1953331" y="368773"/>
                      <a:pt x="1952990" y="375188"/>
                    </a:cubicBezTo>
                    <a:cubicBezTo>
                      <a:pt x="1952583" y="382836"/>
                      <a:pt x="1949707" y="390576"/>
                      <a:pt x="1944270" y="398724"/>
                    </a:cubicBezTo>
                    <a:cubicBezTo>
                      <a:pt x="1934802" y="412892"/>
                      <a:pt x="1919425" y="424966"/>
                      <a:pt x="1904481" y="429980"/>
                    </a:cubicBezTo>
                    <a:cubicBezTo>
                      <a:pt x="1896602" y="432621"/>
                      <a:pt x="1884009" y="435164"/>
                      <a:pt x="1871823" y="436577"/>
                    </a:cubicBezTo>
                    <a:cubicBezTo>
                      <a:pt x="1855710" y="438443"/>
                      <a:pt x="1840464" y="439145"/>
                      <a:pt x="1816223" y="439134"/>
                    </a:cubicBezTo>
                    <a:cubicBezTo>
                      <a:pt x="1780676" y="439118"/>
                      <a:pt x="1749422" y="437595"/>
                      <a:pt x="1698445" y="433393"/>
                    </a:cubicBezTo>
                    <a:cubicBezTo>
                      <a:pt x="1678209" y="431727"/>
                      <a:pt x="1675950" y="431603"/>
                      <a:pt x="1665261" y="431589"/>
                    </a:cubicBezTo>
                    <a:cubicBezTo>
                      <a:pt x="1653587" y="431573"/>
                      <a:pt x="1651551" y="431717"/>
                      <a:pt x="1643200" y="433164"/>
                    </a:cubicBezTo>
                    <a:cubicBezTo>
                      <a:pt x="1632510" y="435017"/>
                      <a:pt x="1622491" y="438556"/>
                      <a:pt x="1613877" y="443519"/>
                    </a:cubicBezTo>
                    <a:cubicBezTo>
                      <a:pt x="1604737" y="448779"/>
                      <a:pt x="1598000" y="454484"/>
                      <a:pt x="1586668" y="466568"/>
                    </a:cubicBezTo>
                    <a:cubicBezTo>
                      <a:pt x="1577384" y="476460"/>
                      <a:pt x="1573615" y="479491"/>
                      <a:pt x="1568848" y="480889"/>
                    </a:cubicBezTo>
                    <a:cubicBezTo>
                      <a:pt x="1567023" y="481427"/>
                      <a:pt x="1566812" y="481614"/>
                      <a:pt x="1563779" y="485518"/>
                    </a:cubicBezTo>
                    <a:cubicBezTo>
                      <a:pt x="1545999" y="508477"/>
                      <a:pt x="1529991" y="538745"/>
                      <a:pt x="1508994" y="589130"/>
                    </a:cubicBezTo>
                    <a:cubicBezTo>
                      <a:pt x="1503124" y="603221"/>
                      <a:pt x="1491069" y="632865"/>
                      <a:pt x="1486250" y="645068"/>
                    </a:cubicBezTo>
                    <a:cubicBezTo>
                      <a:pt x="1479579" y="661971"/>
                      <a:pt x="1473328" y="679670"/>
                      <a:pt x="1464819" y="705697"/>
                    </a:cubicBezTo>
                    <a:cubicBezTo>
                      <a:pt x="1457123" y="729207"/>
                      <a:pt x="1452685" y="742370"/>
                      <a:pt x="1449494" y="751038"/>
                    </a:cubicBezTo>
                    <a:cubicBezTo>
                      <a:pt x="1436073" y="787597"/>
                      <a:pt x="1423769" y="807218"/>
                      <a:pt x="1407394" y="818176"/>
                    </a:cubicBezTo>
                    <a:cubicBezTo>
                      <a:pt x="1403323" y="820906"/>
                      <a:pt x="1399830" y="822640"/>
                      <a:pt x="1393724" y="824975"/>
                    </a:cubicBezTo>
                    <a:cubicBezTo>
                      <a:pt x="1387066" y="827516"/>
                      <a:pt x="1385648" y="828232"/>
                      <a:pt x="1380841" y="831482"/>
                    </a:cubicBezTo>
                    <a:cubicBezTo>
                      <a:pt x="1373671" y="836331"/>
                      <a:pt x="1368064" y="841597"/>
                      <a:pt x="1349260" y="861137"/>
                    </a:cubicBezTo>
                    <a:cubicBezTo>
                      <a:pt x="1340461" y="870282"/>
                      <a:pt x="1336141" y="874260"/>
                      <a:pt x="1331348" y="877607"/>
                    </a:cubicBezTo>
                    <a:cubicBezTo>
                      <a:pt x="1326647" y="880893"/>
                      <a:pt x="1320606" y="883414"/>
                      <a:pt x="1317442" y="883414"/>
                    </a:cubicBezTo>
                    <a:lnTo>
                      <a:pt x="1316352" y="883414"/>
                    </a:lnTo>
                    <a:lnTo>
                      <a:pt x="1315275" y="887323"/>
                    </a:lnTo>
                    <a:cubicBezTo>
                      <a:pt x="1305229" y="923962"/>
                      <a:pt x="1296943" y="995197"/>
                      <a:pt x="1293502" y="1074334"/>
                    </a:cubicBezTo>
                    <a:cubicBezTo>
                      <a:pt x="1292294" y="1102246"/>
                      <a:pt x="1292110" y="1112397"/>
                      <a:pt x="1292124" y="1151119"/>
                    </a:cubicBezTo>
                    <a:cubicBezTo>
                      <a:pt x="1292137" y="1182643"/>
                      <a:pt x="1292268" y="1193016"/>
                      <a:pt x="1292741" y="1203756"/>
                    </a:cubicBezTo>
                    <a:cubicBezTo>
                      <a:pt x="1294028" y="1232397"/>
                      <a:pt x="1296155" y="1259256"/>
                      <a:pt x="1297481" y="1263556"/>
                    </a:cubicBezTo>
                    <a:cubicBezTo>
                      <a:pt x="1298322" y="1266267"/>
                      <a:pt x="1300239" y="1270651"/>
                      <a:pt x="1304087" y="1278631"/>
                    </a:cubicBezTo>
                    <a:cubicBezTo>
                      <a:pt x="1309733" y="1290348"/>
                      <a:pt x="1312399" y="1297673"/>
                      <a:pt x="1314001" y="1305904"/>
                    </a:cubicBezTo>
                    <a:cubicBezTo>
                      <a:pt x="1314644" y="1309207"/>
                      <a:pt x="1315091" y="1318822"/>
                      <a:pt x="1314723" y="1321312"/>
                    </a:cubicBezTo>
                    <a:lnTo>
                      <a:pt x="1314474" y="1322929"/>
                    </a:lnTo>
                    <a:lnTo>
                      <a:pt x="1274527" y="1322929"/>
                    </a:lnTo>
                    <a:cubicBezTo>
                      <a:pt x="1240096" y="1322929"/>
                      <a:pt x="1234436" y="1322858"/>
                      <a:pt x="1233595" y="1322420"/>
                    </a:cubicBezTo>
                    <a:cubicBezTo>
                      <a:pt x="1226925" y="1318971"/>
                      <a:pt x="1220385" y="1296754"/>
                      <a:pt x="1214844" y="1258652"/>
                    </a:cubicBezTo>
                    <a:cubicBezTo>
                      <a:pt x="1209459" y="1221689"/>
                      <a:pt x="1205664" y="1179456"/>
                      <a:pt x="1198836" y="1080414"/>
                    </a:cubicBezTo>
                    <a:cubicBezTo>
                      <a:pt x="1196078" y="1040494"/>
                      <a:pt x="1192572" y="983741"/>
                      <a:pt x="1191495" y="961630"/>
                    </a:cubicBezTo>
                    <a:cubicBezTo>
                      <a:pt x="1191443" y="960506"/>
                      <a:pt x="1191180" y="961905"/>
                      <a:pt x="1189972" y="969617"/>
                    </a:cubicBezTo>
                    <a:cubicBezTo>
                      <a:pt x="1181292" y="1025486"/>
                      <a:pt x="1174857" y="1095654"/>
                      <a:pt x="1172402" y="1161542"/>
                    </a:cubicBezTo>
                    <a:cubicBezTo>
                      <a:pt x="1171010" y="1198978"/>
                      <a:pt x="1171706" y="1255696"/>
                      <a:pt x="1173663" y="1263289"/>
                    </a:cubicBezTo>
                    <a:cubicBezTo>
                      <a:pt x="1174398" y="1266133"/>
                      <a:pt x="1175041" y="1267678"/>
                      <a:pt x="1179559" y="1277483"/>
                    </a:cubicBezTo>
                    <a:cubicBezTo>
                      <a:pt x="1187031" y="1293667"/>
                      <a:pt x="1189421" y="1301066"/>
                      <a:pt x="1190090" y="1310073"/>
                    </a:cubicBezTo>
                    <a:cubicBezTo>
                      <a:pt x="1190340" y="1313335"/>
                      <a:pt x="1190038" y="1320893"/>
                      <a:pt x="1189617" y="1322236"/>
                    </a:cubicBezTo>
                    <a:cubicBezTo>
                      <a:pt x="1189394" y="1322924"/>
                      <a:pt x="1189053" y="1322929"/>
                      <a:pt x="1148752" y="1322929"/>
                    </a:cubicBezTo>
                    <a:cubicBezTo>
                      <a:pt x="1114386" y="1322929"/>
                      <a:pt x="1107965" y="1322853"/>
                      <a:pt x="1107164" y="1322438"/>
                    </a:cubicBezTo>
                    <a:cubicBezTo>
                      <a:pt x="1099429" y="1318381"/>
                      <a:pt x="1093717" y="1292994"/>
                      <a:pt x="1089751" y="1244928"/>
                    </a:cubicBezTo>
                    <a:cubicBezTo>
                      <a:pt x="1087216" y="1214380"/>
                      <a:pt x="1085733" y="1181333"/>
                      <a:pt x="1083658" y="1109426"/>
                    </a:cubicBezTo>
                    <a:cubicBezTo>
                      <a:pt x="1080427" y="997134"/>
                      <a:pt x="1079679" y="932379"/>
                      <a:pt x="1081071" y="885205"/>
                    </a:cubicBezTo>
                    <a:cubicBezTo>
                      <a:pt x="1081268" y="878451"/>
                      <a:pt x="1081373" y="872861"/>
                      <a:pt x="1081294" y="872784"/>
                    </a:cubicBezTo>
                    <a:cubicBezTo>
                      <a:pt x="1081136" y="872618"/>
                      <a:pt x="1069055" y="876093"/>
                      <a:pt x="1044565" y="883356"/>
                    </a:cubicBezTo>
                    <a:cubicBezTo>
                      <a:pt x="1002963" y="895685"/>
                      <a:pt x="978407" y="901521"/>
                      <a:pt x="946405" y="906677"/>
                    </a:cubicBezTo>
                    <a:cubicBezTo>
                      <a:pt x="906156" y="913161"/>
                      <a:pt x="869348" y="915854"/>
                      <a:pt x="820984" y="915856"/>
                    </a:cubicBezTo>
                    <a:cubicBezTo>
                      <a:pt x="794366" y="915856"/>
                      <a:pt x="781208" y="915445"/>
                      <a:pt x="748537" y="913593"/>
                    </a:cubicBezTo>
                    <a:cubicBezTo>
                      <a:pt x="741511" y="913197"/>
                      <a:pt x="740999" y="913208"/>
                      <a:pt x="740106" y="913794"/>
                    </a:cubicBezTo>
                    <a:cubicBezTo>
                      <a:pt x="738793" y="914654"/>
                      <a:pt x="737309" y="917921"/>
                      <a:pt x="735838" y="923234"/>
                    </a:cubicBezTo>
                    <a:cubicBezTo>
                      <a:pt x="732884" y="933822"/>
                      <a:pt x="731715" y="936227"/>
                      <a:pt x="729496" y="936224"/>
                    </a:cubicBezTo>
                    <a:cubicBezTo>
                      <a:pt x="728143" y="936222"/>
                      <a:pt x="717467" y="932679"/>
                      <a:pt x="707014" y="928760"/>
                    </a:cubicBezTo>
                    <a:cubicBezTo>
                      <a:pt x="697375" y="925142"/>
                      <a:pt x="686214" y="920688"/>
                      <a:pt x="665846" y="912322"/>
                    </a:cubicBezTo>
                    <a:lnTo>
                      <a:pt x="618244" y="893135"/>
                    </a:lnTo>
                    <a:cubicBezTo>
                      <a:pt x="572138" y="875252"/>
                      <a:pt x="537943" y="866122"/>
                      <a:pt x="516447" y="865947"/>
                    </a:cubicBezTo>
                    <a:cubicBezTo>
                      <a:pt x="509067" y="865888"/>
                      <a:pt x="505206" y="867119"/>
                      <a:pt x="501805" y="870603"/>
                    </a:cubicBezTo>
                    <a:cubicBezTo>
                      <a:pt x="498561" y="873939"/>
                      <a:pt x="497038" y="878622"/>
                      <a:pt x="496736" y="886203"/>
                    </a:cubicBezTo>
                    <a:cubicBezTo>
                      <a:pt x="496421" y="894028"/>
                      <a:pt x="497143" y="900184"/>
                      <a:pt x="500794" y="920842"/>
                    </a:cubicBezTo>
                    <a:cubicBezTo>
                      <a:pt x="504747" y="943315"/>
                      <a:pt x="505508" y="950153"/>
                      <a:pt x="505232" y="960997"/>
                    </a:cubicBezTo>
                    <a:cubicBezTo>
                      <a:pt x="505035" y="968494"/>
                      <a:pt x="504655" y="971437"/>
                      <a:pt x="503197" y="976351"/>
                    </a:cubicBezTo>
                    <a:cubicBezTo>
                      <a:pt x="498614" y="991861"/>
                      <a:pt x="485167" y="1000111"/>
                      <a:pt x="464327" y="1000197"/>
                    </a:cubicBezTo>
                    <a:cubicBezTo>
                      <a:pt x="460493" y="1000212"/>
                      <a:pt x="459219" y="1000082"/>
                      <a:pt x="457328" y="999488"/>
                    </a:cubicBezTo>
                    <a:cubicBezTo>
                      <a:pt x="444208" y="995351"/>
                      <a:pt x="436647" y="975432"/>
                      <a:pt x="434730" y="939956"/>
                    </a:cubicBezTo>
                    <a:cubicBezTo>
                      <a:pt x="434494" y="935606"/>
                      <a:pt x="434212" y="932088"/>
                      <a:pt x="434102" y="932138"/>
                    </a:cubicBezTo>
                    <a:cubicBezTo>
                      <a:pt x="433992" y="932189"/>
                      <a:pt x="432125" y="934184"/>
                      <a:pt x="429957" y="936572"/>
                    </a:cubicBezTo>
                    <a:cubicBezTo>
                      <a:pt x="427788" y="938961"/>
                      <a:pt x="419804" y="947405"/>
                      <a:pt x="412217" y="955335"/>
                    </a:cubicBezTo>
                    <a:cubicBezTo>
                      <a:pt x="404628" y="963265"/>
                      <a:pt x="396730" y="971630"/>
                      <a:pt x="394666" y="973923"/>
                    </a:cubicBezTo>
                    <a:cubicBezTo>
                      <a:pt x="377935" y="992515"/>
                      <a:pt x="368665" y="1007427"/>
                      <a:pt x="363724" y="1023704"/>
                    </a:cubicBezTo>
                    <a:cubicBezTo>
                      <a:pt x="360742" y="1033528"/>
                      <a:pt x="357712" y="1052168"/>
                      <a:pt x="356090" y="1070686"/>
                    </a:cubicBezTo>
                    <a:cubicBezTo>
                      <a:pt x="354006" y="1094465"/>
                      <a:pt x="354010" y="1130512"/>
                      <a:pt x="356098" y="1159458"/>
                    </a:cubicBezTo>
                    <a:cubicBezTo>
                      <a:pt x="357573" y="1179900"/>
                      <a:pt x="359679" y="1198831"/>
                      <a:pt x="362731" y="1219044"/>
                    </a:cubicBezTo>
                    <a:cubicBezTo>
                      <a:pt x="365368" y="1236516"/>
                      <a:pt x="369217" y="1257041"/>
                      <a:pt x="370492" y="1260425"/>
                    </a:cubicBezTo>
                    <a:cubicBezTo>
                      <a:pt x="371163" y="1262206"/>
                      <a:pt x="372514" y="1264531"/>
                      <a:pt x="380666" y="1277936"/>
                    </a:cubicBezTo>
                    <a:cubicBezTo>
                      <a:pt x="386531" y="1287580"/>
                      <a:pt x="390012" y="1296200"/>
                      <a:pt x="391399" y="1304515"/>
                    </a:cubicBezTo>
                    <a:cubicBezTo>
                      <a:pt x="391940" y="1307757"/>
                      <a:pt x="391872" y="1317066"/>
                      <a:pt x="391283" y="1320324"/>
                    </a:cubicBezTo>
                    <a:cubicBezTo>
                      <a:pt x="391136" y="1321135"/>
                      <a:pt x="390990" y="1321945"/>
                      <a:pt x="390843" y="1322756"/>
                    </a:cubicBezTo>
                    <a:lnTo>
                      <a:pt x="348151" y="1322844"/>
                    </a:lnTo>
                    <a:lnTo>
                      <a:pt x="304144" y="1322579"/>
                    </a:lnTo>
                    <a:cubicBezTo>
                      <a:pt x="300827" y="1321686"/>
                      <a:pt x="297346" y="1318132"/>
                      <a:pt x="294630" y="1312868"/>
                    </a:cubicBezTo>
                    <a:cubicBezTo>
                      <a:pt x="286461" y="1297034"/>
                      <a:pt x="280265" y="1265645"/>
                      <a:pt x="271483" y="1195591"/>
                    </a:cubicBezTo>
                    <a:cubicBezTo>
                      <a:pt x="264937" y="1143386"/>
                      <a:pt x="262896" y="1128348"/>
                      <a:pt x="255031" y="1074334"/>
                    </a:cubicBezTo>
                    <a:cubicBezTo>
                      <a:pt x="244958" y="1005150"/>
                      <a:pt x="243353" y="984278"/>
                      <a:pt x="246468" y="962992"/>
                    </a:cubicBezTo>
                    <a:cubicBezTo>
                      <a:pt x="246649" y="961756"/>
                      <a:pt x="246765" y="960719"/>
                      <a:pt x="246726" y="960686"/>
                    </a:cubicBezTo>
                    <a:cubicBezTo>
                      <a:pt x="246687" y="960653"/>
                      <a:pt x="243293" y="963441"/>
                      <a:pt x="239185" y="966883"/>
                    </a:cubicBezTo>
                    <a:cubicBezTo>
                      <a:pt x="235076" y="970323"/>
                      <a:pt x="224993" y="978474"/>
                      <a:pt x="216775" y="984995"/>
                    </a:cubicBezTo>
                    <a:cubicBezTo>
                      <a:pt x="208558" y="991517"/>
                      <a:pt x="199098" y="999128"/>
                      <a:pt x="195755" y="1001910"/>
                    </a:cubicBezTo>
                    <a:cubicBezTo>
                      <a:pt x="175047" y="1019134"/>
                      <a:pt x="167113" y="1030065"/>
                      <a:pt x="162761" y="1047366"/>
                    </a:cubicBezTo>
                    <a:cubicBezTo>
                      <a:pt x="157069" y="1070004"/>
                      <a:pt x="152240" y="1103723"/>
                      <a:pt x="149720" y="1138437"/>
                    </a:cubicBezTo>
                    <a:cubicBezTo>
                      <a:pt x="148030" y="1161728"/>
                      <a:pt x="147332" y="1195086"/>
                      <a:pt x="148122" y="1214750"/>
                    </a:cubicBezTo>
                    <a:cubicBezTo>
                      <a:pt x="148877" y="1233556"/>
                      <a:pt x="150735" y="1256144"/>
                      <a:pt x="151846" y="1260042"/>
                    </a:cubicBezTo>
                    <a:cubicBezTo>
                      <a:pt x="152507" y="1262357"/>
                      <a:pt x="154579" y="1266548"/>
                      <a:pt x="157602" y="1271682"/>
                    </a:cubicBezTo>
                    <a:cubicBezTo>
                      <a:pt x="164458" y="1283324"/>
                      <a:pt x="167088" y="1288803"/>
                      <a:pt x="169528" y="1296524"/>
                    </a:cubicBezTo>
                    <a:cubicBezTo>
                      <a:pt x="171583" y="1303030"/>
                      <a:pt x="172441" y="1308433"/>
                      <a:pt x="172714" y="1316588"/>
                    </a:cubicBezTo>
                    <a:lnTo>
                      <a:pt x="172927" y="1322929"/>
                    </a:lnTo>
                    <a:lnTo>
                      <a:pt x="130748" y="1322916"/>
                    </a:lnTo>
                    <a:cubicBezTo>
                      <a:pt x="95299" y="1322904"/>
                      <a:pt x="88389" y="1322824"/>
                      <a:pt x="87445" y="1322413"/>
                    </a:cubicBezTo>
                    <a:close/>
                    <a:moveTo>
                      <a:pt x="433058" y="858089"/>
                    </a:moveTo>
                    <a:cubicBezTo>
                      <a:pt x="433058" y="857299"/>
                      <a:pt x="431829" y="855693"/>
                      <a:pt x="431485" y="856034"/>
                    </a:cubicBezTo>
                    <a:cubicBezTo>
                      <a:pt x="431263" y="856256"/>
                      <a:pt x="432575" y="858746"/>
                      <a:pt x="432913" y="858746"/>
                    </a:cubicBezTo>
                    <a:cubicBezTo>
                      <a:pt x="432994" y="858746"/>
                      <a:pt x="433058" y="858450"/>
                      <a:pt x="433058" y="858089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 w="1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1" name="Grafik 4">
                <a:extLst>
                  <a:ext uri="{FF2B5EF4-FFF2-40B4-BE49-F238E27FC236}">
                    <a16:creationId xmlns:a16="http://schemas.microsoft.com/office/drawing/2014/main" id="{4E5E6C58-0028-EF88-F803-E3B7415AA8B6}"/>
                  </a:ext>
                </a:extLst>
              </p:cNvPr>
              <p:cNvSpPr/>
              <p:nvPr/>
            </p:nvSpPr>
            <p:spPr>
              <a:xfrm>
                <a:off x="1225823" y="3506036"/>
                <a:ext cx="660901" cy="387269"/>
              </a:xfrm>
              <a:custGeom>
                <a:avLst/>
                <a:gdLst>
                  <a:gd name="connsiteX0" fmla="*/ 85071 w 1906374"/>
                  <a:gd name="connsiteY0" fmla="*/ 1118681 h 1117081"/>
                  <a:gd name="connsiteX1" fmla="*/ 68219 w 1906374"/>
                  <a:gd name="connsiteY1" fmla="*/ 1048118 h 1117081"/>
                  <a:gd name="connsiteX2" fmla="*/ 64391 w 1906374"/>
                  <a:gd name="connsiteY2" fmla="*/ 971305 h 1117081"/>
                  <a:gd name="connsiteX3" fmla="*/ 59427 w 1906374"/>
                  <a:gd name="connsiteY3" fmla="*/ 887705 h 1117081"/>
                  <a:gd name="connsiteX4" fmla="*/ 55781 w 1906374"/>
                  <a:gd name="connsiteY4" fmla="*/ 805262 h 1117081"/>
                  <a:gd name="connsiteX5" fmla="*/ 59299 w 1906374"/>
                  <a:gd name="connsiteY5" fmla="*/ 780937 h 1117081"/>
                  <a:gd name="connsiteX6" fmla="*/ 77402 w 1906374"/>
                  <a:gd name="connsiteY6" fmla="*/ 721828 h 1117081"/>
                  <a:gd name="connsiteX7" fmla="*/ 96316 w 1906374"/>
                  <a:gd name="connsiteY7" fmla="*/ 658425 h 1117081"/>
                  <a:gd name="connsiteX8" fmla="*/ 99817 w 1906374"/>
                  <a:gd name="connsiteY8" fmla="*/ 630024 h 1117081"/>
                  <a:gd name="connsiteX9" fmla="*/ 92569 w 1906374"/>
                  <a:gd name="connsiteY9" fmla="*/ 584095 h 1117081"/>
                  <a:gd name="connsiteX10" fmla="*/ 81770 w 1906374"/>
                  <a:gd name="connsiteY10" fmla="*/ 547012 h 1117081"/>
                  <a:gd name="connsiteX11" fmla="*/ 56477 w 1906374"/>
                  <a:gd name="connsiteY11" fmla="*/ 443712 h 1117081"/>
                  <a:gd name="connsiteX12" fmla="*/ 48113 w 1906374"/>
                  <a:gd name="connsiteY12" fmla="*/ 372445 h 1117081"/>
                  <a:gd name="connsiteX13" fmla="*/ 47505 w 1906374"/>
                  <a:gd name="connsiteY13" fmla="*/ 366072 h 1117081"/>
                  <a:gd name="connsiteX14" fmla="*/ 43380 w 1906374"/>
                  <a:gd name="connsiteY14" fmla="*/ 387593 h 1117081"/>
                  <a:gd name="connsiteX15" fmla="*/ 38569 w 1906374"/>
                  <a:gd name="connsiteY15" fmla="*/ 484768 h 1117081"/>
                  <a:gd name="connsiteX16" fmla="*/ 43199 w 1906374"/>
                  <a:gd name="connsiteY16" fmla="*/ 617865 h 1117081"/>
                  <a:gd name="connsiteX17" fmla="*/ 45385 w 1906374"/>
                  <a:gd name="connsiteY17" fmla="*/ 660245 h 1117081"/>
                  <a:gd name="connsiteX18" fmla="*/ 45936 w 1906374"/>
                  <a:gd name="connsiteY18" fmla="*/ 672827 h 1117081"/>
                  <a:gd name="connsiteX19" fmla="*/ 47233 w 1906374"/>
                  <a:gd name="connsiteY19" fmla="*/ 675721 h 1117081"/>
                  <a:gd name="connsiteX20" fmla="*/ 57125 w 1906374"/>
                  <a:gd name="connsiteY20" fmla="*/ 729475 h 1117081"/>
                  <a:gd name="connsiteX21" fmla="*/ 54112 w 1906374"/>
                  <a:gd name="connsiteY21" fmla="*/ 747738 h 1117081"/>
                  <a:gd name="connsiteX22" fmla="*/ 14872 w 1906374"/>
                  <a:gd name="connsiteY22" fmla="*/ 842676 h 1117081"/>
                  <a:gd name="connsiteX23" fmla="*/ 4489 w 1906374"/>
                  <a:gd name="connsiteY23" fmla="*/ 853101 h 1117081"/>
                  <a:gd name="connsiteX24" fmla="*/ 1906 w 1906374"/>
                  <a:gd name="connsiteY24" fmla="*/ 848009 h 1117081"/>
                  <a:gd name="connsiteX25" fmla="*/ 4965 w 1906374"/>
                  <a:gd name="connsiteY25" fmla="*/ 820162 h 1117081"/>
                  <a:gd name="connsiteX26" fmla="*/ 9566 w 1906374"/>
                  <a:gd name="connsiteY26" fmla="*/ 773313 h 1117081"/>
                  <a:gd name="connsiteX27" fmla="*/ 8981 w 1906374"/>
                  <a:gd name="connsiteY27" fmla="*/ 756758 h 1117081"/>
                  <a:gd name="connsiteX28" fmla="*/ 8410 w 1906374"/>
                  <a:gd name="connsiteY28" fmla="*/ 724145 h 1117081"/>
                  <a:gd name="connsiteX29" fmla="*/ 25641 w 1906374"/>
                  <a:gd name="connsiteY29" fmla="*/ 671908 h 1117081"/>
                  <a:gd name="connsiteX30" fmla="*/ 28525 w 1906374"/>
                  <a:gd name="connsiteY30" fmla="*/ 669185 h 1117081"/>
                  <a:gd name="connsiteX31" fmla="*/ 27264 w 1906374"/>
                  <a:gd name="connsiteY31" fmla="*/ 655941 h 1117081"/>
                  <a:gd name="connsiteX32" fmla="*/ 16213 w 1906374"/>
                  <a:gd name="connsiteY32" fmla="*/ 395704 h 1117081"/>
                  <a:gd name="connsiteX33" fmla="*/ 56206 w 1906374"/>
                  <a:gd name="connsiteY33" fmla="*/ 209466 h 1117081"/>
                  <a:gd name="connsiteX34" fmla="*/ 98989 w 1906374"/>
                  <a:gd name="connsiteY34" fmla="*/ 160606 h 1117081"/>
                  <a:gd name="connsiteX35" fmla="*/ 106374 w 1906374"/>
                  <a:gd name="connsiteY35" fmla="*/ 154079 h 1117081"/>
                  <a:gd name="connsiteX36" fmla="*/ 185073 w 1906374"/>
                  <a:gd name="connsiteY36" fmla="*/ 108711 h 1117081"/>
                  <a:gd name="connsiteX37" fmla="*/ 269833 w 1906374"/>
                  <a:gd name="connsiteY37" fmla="*/ 93380 h 1117081"/>
                  <a:gd name="connsiteX38" fmla="*/ 346315 w 1906374"/>
                  <a:gd name="connsiteY38" fmla="*/ 93065 h 1117081"/>
                  <a:gd name="connsiteX39" fmla="*/ 486374 w 1906374"/>
                  <a:gd name="connsiteY39" fmla="*/ 102199 h 1117081"/>
                  <a:gd name="connsiteX40" fmla="*/ 644130 w 1906374"/>
                  <a:gd name="connsiteY40" fmla="*/ 110491 h 1117081"/>
                  <a:gd name="connsiteX41" fmla="*/ 725744 w 1906374"/>
                  <a:gd name="connsiteY41" fmla="*/ 108783 h 1117081"/>
                  <a:gd name="connsiteX42" fmla="*/ 816828 w 1906374"/>
                  <a:gd name="connsiteY42" fmla="*/ 108822 h 1117081"/>
                  <a:gd name="connsiteX43" fmla="*/ 923905 w 1906374"/>
                  <a:gd name="connsiteY43" fmla="*/ 118749 h 1117081"/>
                  <a:gd name="connsiteX44" fmla="*/ 1051394 w 1906374"/>
                  <a:gd name="connsiteY44" fmla="*/ 128017 h 1117081"/>
                  <a:gd name="connsiteX45" fmla="*/ 1146060 w 1906374"/>
                  <a:gd name="connsiteY45" fmla="*/ 127030 h 1117081"/>
                  <a:gd name="connsiteX46" fmla="*/ 1318060 w 1906374"/>
                  <a:gd name="connsiteY46" fmla="*/ 125893 h 1117081"/>
                  <a:gd name="connsiteX47" fmla="*/ 1427330 w 1906374"/>
                  <a:gd name="connsiteY47" fmla="*/ 125749 h 1117081"/>
                  <a:gd name="connsiteX48" fmla="*/ 1487258 w 1906374"/>
                  <a:gd name="connsiteY48" fmla="*/ 105566 h 1117081"/>
                  <a:gd name="connsiteX49" fmla="*/ 1510095 w 1906374"/>
                  <a:gd name="connsiteY49" fmla="*/ 95071 h 1117081"/>
                  <a:gd name="connsiteX50" fmla="*/ 1568371 w 1906374"/>
                  <a:gd name="connsiteY50" fmla="*/ 70355 h 1117081"/>
                  <a:gd name="connsiteX51" fmla="*/ 1598204 w 1906374"/>
                  <a:gd name="connsiteY51" fmla="*/ 62300 h 1117081"/>
                  <a:gd name="connsiteX52" fmla="*/ 1599555 w 1906374"/>
                  <a:gd name="connsiteY52" fmla="*/ 62089 h 1117081"/>
                  <a:gd name="connsiteX53" fmla="*/ 1599405 w 1906374"/>
                  <a:gd name="connsiteY53" fmla="*/ 52591 h 1117081"/>
                  <a:gd name="connsiteX54" fmla="*/ 1609829 w 1906374"/>
                  <a:gd name="connsiteY54" fmla="*/ 3189 h 1117081"/>
                  <a:gd name="connsiteX55" fmla="*/ 1624520 w 1906374"/>
                  <a:gd name="connsiteY55" fmla="*/ 4063 h 1117081"/>
                  <a:gd name="connsiteX56" fmla="*/ 1665828 w 1906374"/>
                  <a:gd name="connsiteY56" fmla="*/ 51731 h 1117081"/>
                  <a:gd name="connsiteX57" fmla="*/ 1667217 w 1906374"/>
                  <a:gd name="connsiteY57" fmla="*/ 54410 h 1117081"/>
                  <a:gd name="connsiteX58" fmla="*/ 1675075 w 1906374"/>
                  <a:gd name="connsiteY58" fmla="*/ 54619 h 1117081"/>
                  <a:gd name="connsiteX59" fmla="*/ 1694284 w 1906374"/>
                  <a:gd name="connsiteY59" fmla="*/ 56535 h 1117081"/>
                  <a:gd name="connsiteX60" fmla="*/ 1697700 w 1906374"/>
                  <a:gd name="connsiteY60" fmla="*/ 57212 h 1117081"/>
                  <a:gd name="connsiteX61" fmla="*/ 1701579 w 1906374"/>
                  <a:gd name="connsiteY61" fmla="*/ 53298 h 1117081"/>
                  <a:gd name="connsiteX62" fmla="*/ 1766863 w 1906374"/>
                  <a:gd name="connsiteY62" fmla="*/ 28030 h 1117081"/>
                  <a:gd name="connsiteX63" fmla="*/ 1775835 w 1906374"/>
                  <a:gd name="connsiteY63" fmla="*/ 29541 h 1117081"/>
                  <a:gd name="connsiteX64" fmla="*/ 1761670 w 1906374"/>
                  <a:gd name="connsiteY64" fmla="*/ 40137 h 1117081"/>
                  <a:gd name="connsiteX65" fmla="*/ 1738270 w 1906374"/>
                  <a:gd name="connsiteY65" fmla="*/ 55445 h 1117081"/>
                  <a:gd name="connsiteX66" fmla="*/ 1726356 w 1906374"/>
                  <a:gd name="connsiteY66" fmla="*/ 70304 h 1117081"/>
                  <a:gd name="connsiteX67" fmla="*/ 1728359 w 1906374"/>
                  <a:gd name="connsiteY67" fmla="*/ 72260 h 1117081"/>
                  <a:gd name="connsiteX68" fmla="*/ 1733815 w 1906374"/>
                  <a:gd name="connsiteY68" fmla="*/ 76254 h 1117081"/>
                  <a:gd name="connsiteX69" fmla="*/ 1737381 w 1906374"/>
                  <a:gd name="connsiteY69" fmla="*/ 78684 h 1117081"/>
                  <a:gd name="connsiteX70" fmla="*/ 1741035 w 1906374"/>
                  <a:gd name="connsiteY70" fmla="*/ 77027 h 1117081"/>
                  <a:gd name="connsiteX71" fmla="*/ 1782968 w 1906374"/>
                  <a:gd name="connsiteY71" fmla="*/ 68424 h 1117081"/>
                  <a:gd name="connsiteX72" fmla="*/ 1809260 w 1906374"/>
                  <a:gd name="connsiteY72" fmla="*/ 74893 h 1117081"/>
                  <a:gd name="connsiteX73" fmla="*/ 1795670 w 1906374"/>
                  <a:gd name="connsiteY73" fmla="*/ 81167 h 1117081"/>
                  <a:gd name="connsiteX74" fmla="*/ 1783419 w 1906374"/>
                  <a:gd name="connsiteY74" fmla="*/ 84136 h 1117081"/>
                  <a:gd name="connsiteX75" fmla="*/ 1759180 w 1906374"/>
                  <a:gd name="connsiteY75" fmla="*/ 97475 h 1117081"/>
                  <a:gd name="connsiteX76" fmla="*/ 1756952 w 1906374"/>
                  <a:gd name="connsiteY76" fmla="*/ 99262 h 1117081"/>
                  <a:gd name="connsiteX77" fmla="*/ 1758729 w 1906374"/>
                  <a:gd name="connsiteY77" fmla="*/ 101648 h 1117081"/>
                  <a:gd name="connsiteX78" fmla="*/ 1776949 w 1906374"/>
                  <a:gd name="connsiteY78" fmla="*/ 138777 h 1117081"/>
                  <a:gd name="connsiteX79" fmla="*/ 1787448 w 1906374"/>
                  <a:gd name="connsiteY79" fmla="*/ 162725 h 1117081"/>
                  <a:gd name="connsiteX80" fmla="*/ 1873279 w 1906374"/>
                  <a:gd name="connsiteY80" fmla="*/ 273366 h 1117081"/>
                  <a:gd name="connsiteX81" fmla="*/ 1899946 w 1906374"/>
                  <a:gd name="connsiteY81" fmla="*/ 303826 h 1117081"/>
                  <a:gd name="connsiteX82" fmla="*/ 1907116 w 1906374"/>
                  <a:gd name="connsiteY82" fmla="*/ 314587 h 1117081"/>
                  <a:gd name="connsiteX83" fmla="*/ 1890761 w 1906374"/>
                  <a:gd name="connsiteY83" fmla="*/ 356599 h 1117081"/>
                  <a:gd name="connsiteX84" fmla="*/ 1866547 w 1906374"/>
                  <a:gd name="connsiteY84" fmla="*/ 373410 h 1117081"/>
                  <a:gd name="connsiteX85" fmla="*/ 1853933 w 1906374"/>
                  <a:gd name="connsiteY85" fmla="*/ 376061 h 1117081"/>
                  <a:gd name="connsiteX86" fmla="*/ 1826616 w 1906374"/>
                  <a:gd name="connsiteY86" fmla="*/ 376060 h 1117081"/>
                  <a:gd name="connsiteX87" fmla="*/ 1639224 w 1906374"/>
                  <a:gd name="connsiteY87" fmla="*/ 331862 h 1117081"/>
                  <a:gd name="connsiteX88" fmla="*/ 1607439 w 1906374"/>
                  <a:gd name="connsiteY88" fmla="*/ 325200 h 1117081"/>
                  <a:gd name="connsiteX89" fmla="*/ 1598717 w 1906374"/>
                  <a:gd name="connsiteY89" fmla="*/ 325937 h 1117081"/>
                  <a:gd name="connsiteX90" fmla="*/ 1583588 w 1906374"/>
                  <a:gd name="connsiteY90" fmla="*/ 337432 h 1117081"/>
                  <a:gd name="connsiteX91" fmla="*/ 1572501 w 1906374"/>
                  <a:gd name="connsiteY91" fmla="*/ 363423 h 1117081"/>
                  <a:gd name="connsiteX92" fmla="*/ 1560600 w 1906374"/>
                  <a:gd name="connsiteY92" fmla="*/ 392725 h 1117081"/>
                  <a:gd name="connsiteX93" fmla="*/ 1510270 w 1906374"/>
                  <a:gd name="connsiteY93" fmla="*/ 455315 h 1117081"/>
                  <a:gd name="connsiteX94" fmla="*/ 1474944 w 1906374"/>
                  <a:gd name="connsiteY94" fmla="*/ 494038 h 1117081"/>
                  <a:gd name="connsiteX95" fmla="*/ 1457450 w 1906374"/>
                  <a:gd name="connsiteY95" fmla="*/ 528637 h 1117081"/>
                  <a:gd name="connsiteX96" fmla="*/ 1387624 w 1906374"/>
                  <a:gd name="connsiteY96" fmla="*/ 645424 h 1117081"/>
                  <a:gd name="connsiteX97" fmla="*/ 1366263 w 1906374"/>
                  <a:gd name="connsiteY97" fmla="*/ 666112 h 1117081"/>
                  <a:gd name="connsiteX98" fmla="*/ 1324855 w 1906374"/>
                  <a:gd name="connsiteY98" fmla="*/ 688690 h 1117081"/>
                  <a:gd name="connsiteX99" fmla="*/ 1258157 w 1906374"/>
                  <a:gd name="connsiteY99" fmla="*/ 700566 h 1117081"/>
                  <a:gd name="connsiteX100" fmla="*/ 1256180 w 1906374"/>
                  <a:gd name="connsiteY100" fmla="*/ 700638 h 1117081"/>
                  <a:gd name="connsiteX101" fmla="*/ 1255254 w 1906374"/>
                  <a:gd name="connsiteY101" fmla="*/ 704115 h 1117081"/>
                  <a:gd name="connsiteX102" fmla="*/ 1236609 w 1906374"/>
                  <a:gd name="connsiteY102" fmla="*/ 1050105 h 1117081"/>
                  <a:gd name="connsiteX103" fmla="*/ 1237810 w 1906374"/>
                  <a:gd name="connsiteY103" fmla="*/ 1061030 h 1117081"/>
                  <a:gd name="connsiteX104" fmla="*/ 1244555 w 1906374"/>
                  <a:gd name="connsiteY104" fmla="*/ 1077065 h 1117081"/>
                  <a:gd name="connsiteX105" fmla="*/ 1254841 w 1906374"/>
                  <a:gd name="connsiteY105" fmla="*/ 1115805 h 1117081"/>
                  <a:gd name="connsiteX106" fmla="*/ 1254604 w 1906374"/>
                  <a:gd name="connsiteY106" fmla="*/ 1119302 h 1117081"/>
                  <a:gd name="connsiteX107" fmla="*/ 1216575 w 1906374"/>
                  <a:gd name="connsiteY107" fmla="*/ 1119302 h 1117081"/>
                  <a:gd name="connsiteX108" fmla="*/ 1177694 w 1906374"/>
                  <a:gd name="connsiteY108" fmla="*/ 1118977 h 1117081"/>
                  <a:gd name="connsiteX109" fmla="*/ 1172426 w 1906374"/>
                  <a:gd name="connsiteY109" fmla="*/ 1112572 h 1117081"/>
                  <a:gd name="connsiteX110" fmla="*/ 1150215 w 1906374"/>
                  <a:gd name="connsiteY110" fmla="*/ 969649 h 1117081"/>
                  <a:gd name="connsiteX111" fmla="*/ 1138389 w 1906374"/>
                  <a:gd name="connsiteY111" fmla="*/ 794922 h 1117081"/>
                  <a:gd name="connsiteX112" fmla="*/ 1137100 w 1906374"/>
                  <a:gd name="connsiteY112" fmla="*/ 775222 h 1117081"/>
                  <a:gd name="connsiteX113" fmla="*/ 1134285 w 1906374"/>
                  <a:gd name="connsiteY113" fmla="*/ 793178 h 1117081"/>
                  <a:gd name="connsiteX114" fmla="*/ 1119581 w 1906374"/>
                  <a:gd name="connsiteY114" fmla="*/ 953260 h 1117081"/>
                  <a:gd name="connsiteX115" fmla="*/ 1119406 w 1906374"/>
                  <a:gd name="connsiteY115" fmla="*/ 1053746 h 1117081"/>
                  <a:gd name="connsiteX116" fmla="*/ 1125788 w 1906374"/>
                  <a:gd name="connsiteY116" fmla="*/ 1075764 h 1117081"/>
                  <a:gd name="connsiteX117" fmla="*/ 1135311 w 1906374"/>
                  <a:gd name="connsiteY117" fmla="*/ 1102049 h 1117081"/>
                  <a:gd name="connsiteX118" fmla="*/ 1135811 w 1906374"/>
                  <a:gd name="connsiteY118" fmla="*/ 1116405 h 1117081"/>
                  <a:gd name="connsiteX119" fmla="*/ 1135398 w 1906374"/>
                  <a:gd name="connsiteY119" fmla="*/ 1119302 h 1117081"/>
                  <a:gd name="connsiteX120" fmla="*/ 1096668 w 1906374"/>
                  <a:gd name="connsiteY120" fmla="*/ 1119302 h 1117081"/>
                  <a:gd name="connsiteX121" fmla="*/ 1056787 w 1906374"/>
                  <a:gd name="connsiteY121" fmla="*/ 1118763 h 1117081"/>
                  <a:gd name="connsiteX122" fmla="*/ 1042935 w 1906374"/>
                  <a:gd name="connsiteY122" fmla="*/ 1071129 h 1117081"/>
                  <a:gd name="connsiteX123" fmla="*/ 1033162 w 1906374"/>
                  <a:gd name="connsiteY123" fmla="*/ 867673 h 1117081"/>
                  <a:gd name="connsiteX124" fmla="*/ 1031923 w 1906374"/>
                  <a:gd name="connsiteY124" fmla="*/ 705440 h 1117081"/>
                  <a:gd name="connsiteX125" fmla="*/ 1032336 w 1906374"/>
                  <a:gd name="connsiteY125" fmla="*/ 690296 h 1117081"/>
                  <a:gd name="connsiteX126" fmla="*/ 1005018 w 1906374"/>
                  <a:gd name="connsiteY126" fmla="*/ 698100 h 1117081"/>
                  <a:gd name="connsiteX127" fmla="*/ 886252 w 1906374"/>
                  <a:gd name="connsiteY127" fmla="*/ 724453 h 1117081"/>
                  <a:gd name="connsiteX128" fmla="*/ 785908 w 1906374"/>
                  <a:gd name="connsiteY128" fmla="*/ 730269 h 1117081"/>
                  <a:gd name="connsiteX129" fmla="*/ 657208 w 1906374"/>
                  <a:gd name="connsiteY129" fmla="*/ 723302 h 1117081"/>
                  <a:gd name="connsiteX130" fmla="*/ 464544 w 1906374"/>
                  <a:gd name="connsiteY130" fmla="*/ 692823 h 1117081"/>
                  <a:gd name="connsiteX131" fmla="*/ 454912 w 1906374"/>
                  <a:gd name="connsiteY131" fmla="*/ 690660 h 1117081"/>
                  <a:gd name="connsiteX132" fmla="*/ 450133 w 1906374"/>
                  <a:gd name="connsiteY132" fmla="*/ 701684 h 1117081"/>
                  <a:gd name="connsiteX133" fmla="*/ 430661 w 1906374"/>
                  <a:gd name="connsiteY133" fmla="*/ 744908 h 1117081"/>
                  <a:gd name="connsiteX134" fmla="*/ 417475 w 1906374"/>
                  <a:gd name="connsiteY134" fmla="*/ 763014 h 1117081"/>
                  <a:gd name="connsiteX135" fmla="*/ 399672 w 1906374"/>
                  <a:gd name="connsiteY135" fmla="*/ 776377 h 1117081"/>
                  <a:gd name="connsiteX136" fmla="*/ 387823 w 1906374"/>
                  <a:gd name="connsiteY136" fmla="*/ 784775 h 1117081"/>
                  <a:gd name="connsiteX137" fmla="*/ 382035 w 1906374"/>
                  <a:gd name="connsiteY137" fmla="*/ 795425 h 1117081"/>
                  <a:gd name="connsiteX138" fmla="*/ 377430 w 1906374"/>
                  <a:gd name="connsiteY138" fmla="*/ 805097 h 1117081"/>
                  <a:gd name="connsiteX139" fmla="*/ 371825 w 1906374"/>
                  <a:gd name="connsiteY139" fmla="*/ 795842 h 1117081"/>
                  <a:gd name="connsiteX140" fmla="*/ 364271 w 1906374"/>
                  <a:gd name="connsiteY140" fmla="*/ 787756 h 1117081"/>
                  <a:gd name="connsiteX141" fmla="*/ 359334 w 1906374"/>
                  <a:gd name="connsiteY141" fmla="*/ 788626 h 1117081"/>
                  <a:gd name="connsiteX142" fmla="*/ 347484 w 1906374"/>
                  <a:gd name="connsiteY142" fmla="*/ 832247 h 1117081"/>
                  <a:gd name="connsiteX143" fmla="*/ 345659 w 1906374"/>
                  <a:gd name="connsiteY143" fmla="*/ 846152 h 1117081"/>
                  <a:gd name="connsiteX144" fmla="*/ 340132 w 1906374"/>
                  <a:gd name="connsiteY144" fmla="*/ 894326 h 1117081"/>
                  <a:gd name="connsiteX145" fmla="*/ 340133 w 1906374"/>
                  <a:gd name="connsiteY145" fmla="*/ 945646 h 1117081"/>
                  <a:gd name="connsiteX146" fmla="*/ 353059 w 1906374"/>
                  <a:gd name="connsiteY146" fmla="*/ 1052167 h 1117081"/>
                  <a:gd name="connsiteX147" fmla="*/ 358734 w 1906374"/>
                  <a:gd name="connsiteY147" fmla="*/ 1066824 h 1117081"/>
                  <a:gd name="connsiteX148" fmla="*/ 372644 w 1906374"/>
                  <a:gd name="connsiteY148" fmla="*/ 1093171 h 1117081"/>
                  <a:gd name="connsiteX149" fmla="*/ 374424 w 1906374"/>
                  <a:gd name="connsiteY149" fmla="*/ 1118392 h 1117081"/>
                  <a:gd name="connsiteX150" fmla="*/ 374239 w 1906374"/>
                  <a:gd name="connsiteY150" fmla="*/ 1119302 h 1117081"/>
                  <a:gd name="connsiteX151" fmla="*/ 333417 w 1906374"/>
                  <a:gd name="connsiteY151" fmla="*/ 1119302 h 1117081"/>
                  <a:gd name="connsiteX152" fmla="*/ 288435 w 1906374"/>
                  <a:gd name="connsiteY152" fmla="*/ 1117316 h 1117081"/>
                  <a:gd name="connsiteX153" fmla="*/ 282076 w 1906374"/>
                  <a:gd name="connsiteY153" fmla="*/ 1108542 h 1117081"/>
                  <a:gd name="connsiteX154" fmla="*/ 271514 w 1906374"/>
                  <a:gd name="connsiteY154" fmla="*/ 1071746 h 1117081"/>
                  <a:gd name="connsiteX155" fmla="*/ 260213 w 1906374"/>
                  <a:gd name="connsiteY155" fmla="*/ 995309 h 1117081"/>
                  <a:gd name="connsiteX156" fmla="*/ 245169 w 1906374"/>
                  <a:gd name="connsiteY156" fmla="*/ 884394 h 1117081"/>
                  <a:gd name="connsiteX157" fmla="*/ 235622 w 1906374"/>
                  <a:gd name="connsiteY157" fmla="*/ 802945 h 1117081"/>
                  <a:gd name="connsiteX158" fmla="*/ 236390 w 1906374"/>
                  <a:gd name="connsiteY158" fmla="*/ 778994 h 1117081"/>
                  <a:gd name="connsiteX159" fmla="*/ 236799 w 1906374"/>
                  <a:gd name="connsiteY159" fmla="*/ 774436 h 1117081"/>
                  <a:gd name="connsiteX160" fmla="*/ 229215 w 1906374"/>
                  <a:gd name="connsiteY160" fmla="*/ 780510 h 1117081"/>
                  <a:gd name="connsiteX161" fmla="*/ 209243 w 1906374"/>
                  <a:gd name="connsiteY161" fmla="*/ 796654 h 1117081"/>
                  <a:gd name="connsiteX162" fmla="*/ 173107 w 1906374"/>
                  <a:gd name="connsiteY162" fmla="*/ 827513 h 1117081"/>
                  <a:gd name="connsiteX163" fmla="*/ 155105 w 1906374"/>
                  <a:gd name="connsiteY163" fmla="*/ 864694 h 1117081"/>
                  <a:gd name="connsiteX164" fmla="*/ 143153 w 1906374"/>
                  <a:gd name="connsiteY164" fmla="*/ 967829 h 1117081"/>
                  <a:gd name="connsiteX165" fmla="*/ 143152 w 1906374"/>
                  <a:gd name="connsiteY165" fmla="*/ 1020141 h 1117081"/>
                  <a:gd name="connsiteX166" fmla="*/ 146448 w 1906374"/>
                  <a:gd name="connsiteY166" fmla="*/ 1059210 h 1117081"/>
                  <a:gd name="connsiteX167" fmla="*/ 150835 w 1906374"/>
                  <a:gd name="connsiteY167" fmla="*/ 1068380 h 1117081"/>
                  <a:gd name="connsiteX168" fmla="*/ 164498 w 1906374"/>
                  <a:gd name="connsiteY168" fmla="*/ 1098112 h 1117081"/>
                  <a:gd name="connsiteX169" fmla="*/ 166510 w 1906374"/>
                  <a:gd name="connsiteY169" fmla="*/ 1117284 h 1117081"/>
                  <a:gd name="connsiteX170" fmla="*/ 166281 w 1906374"/>
                  <a:gd name="connsiteY170" fmla="*/ 1119302 h 1117081"/>
                  <a:gd name="connsiteX171" fmla="*/ 126345 w 1906374"/>
                  <a:gd name="connsiteY171" fmla="*/ 1119295 h 1117081"/>
                  <a:gd name="connsiteX172" fmla="*/ 85071 w 1906374"/>
                  <a:gd name="connsiteY172" fmla="*/ 1118680 h 1117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</a:cxnLst>
                <a:rect l="l" t="t" r="r" b="b"/>
                <a:pathLst>
                  <a:path w="1906374" h="1117081">
                    <a:moveTo>
                      <a:pt x="85071" y="1118681"/>
                    </a:moveTo>
                    <a:cubicBezTo>
                      <a:pt x="77241" y="1115124"/>
                      <a:pt x="71619" y="1091583"/>
                      <a:pt x="68219" y="1048118"/>
                    </a:cubicBezTo>
                    <a:cubicBezTo>
                      <a:pt x="66676" y="1028399"/>
                      <a:pt x="66110" y="1017059"/>
                      <a:pt x="64391" y="971305"/>
                    </a:cubicBezTo>
                    <a:cubicBezTo>
                      <a:pt x="63509" y="947828"/>
                      <a:pt x="62141" y="924785"/>
                      <a:pt x="59427" y="887705"/>
                    </a:cubicBezTo>
                    <a:cubicBezTo>
                      <a:pt x="55551" y="834757"/>
                      <a:pt x="54887" y="819727"/>
                      <a:pt x="55781" y="805262"/>
                    </a:cubicBezTo>
                    <a:cubicBezTo>
                      <a:pt x="56384" y="795523"/>
                      <a:pt x="57015" y="791161"/>
                      <a:pt x="59299" y="780937"/>
                    </a:cubicBezTo>
                    <a:cubicBezTo>
                      <a:pt x="62801" y="765258"/>
                      <a:pt x="66477" y="753259"/>
                      <a:pt x="77402" y="721828"/>
                    </a:cubicBezTo>
                    <a:cubicBezTo>
                      <a:pt x="86877" y="694575"/>
                      <a:pt x="91812" y="678029"/>
                      <a:pt x="96316" y="658425"/>
                    </a:cubicBezTo>
                    <a:cubicBezTo>
                      <a:pt x="99119" y="646223"/>
                      <a:pt x="99817" y="640563"/>
                      <a:pt x="99817" y="630024"/>
                    </a:cubicBezTo>
                    <a:cubicBezTo>
                      <a:pt x="99817" y="616623"/>
                      <a:pt x="97762" y="603595"/>
                      <a:pt x="92569" y="584095"/>
                    </a:cubicBezTo>
                    <a:cubicBezTo>
                      <a:pt x="90150" y="575007"/>
                      <a:pt x="88403" y="569013"/>
                      <a:pt x="81770" y="547012"/>
                    </a:cubicBezTo>
                    <a:cubicBezTo>
                      <a:pt x="68799" y="503992"/>
                      <a:pt x="61868" y="475685"/>
                      <a:pt x="56477" y="443712"/>
                    </a:cubicBezTo>
                    <a:cubicBezTo>
                      <a:pt x="52614" y="420804"/>
                      <a:pt x="49524" y="394480"/>
                      <a:pt x="48113" y="372445"/>
                    </a:cubicBezTo>
                    <a:cubicBezTo>
                      <a:pt x="47889" y="368940"/>
                      <a:pt x="47615" y="366072"/>
                      <a:pt x="47505" y="366072"/>
                    </a:cubicBezTo>
                    <a:cubicBezTo>
                      <a:pt x="47159" y="366072"/>
                      <a:pt x="44597" y="379446"/>
                      <a:pt x="43380" y="387593"/>
                    </a:cubicBezTo>
                    <a:cubicBezTo>
                      <a:pt x="40342" y="407954"/>
                      <a:pt x="38569" y="443768"/>
                      <a:pt x="38569" y="484768"/>
                    </a:cubicBezTo>
                    <a:cubicBezTo>
                      <a:pt x="38569" y="523302"/>
                      <a:pt x="39539" y="551174"/>
                      <a:pt x="43199" y="617865"/>
                    </a:cubicBezTo>
                    <a:cubicBezTo>
                      <a:pt x="44099" y="634255"/>
                      <a:pt x="45082" y="653325"/>
                      <a:pt x="45385" y="660245"/>
                    </a:cubicBezTo>
                    <a:lnTo>
                      <a:pt x="45936" y="672827"/>
                    </a:lnTo>
                    <a:lnTo>
                      <a:pt x="47233" y="675721"/>
                    </a:lnTo>
                    <a:cubicBezTo>
                      <a:pt x="54276" y="691431"/>
                      <a:pt x="58299" y="713295"/>
                      <a:pt x="57125" y="729475"/>
                    </a:cubicBezTo>
                    <a:cubicBezTo>
                      <a:pt x="56669" y="735768"/>
                      <a:pt x="55869" y="740613"/>
                      <a:pt x="54112" y="747738"/>
                    </a:cubicBezTo>
                    <a:cubicBezTo>
                      <a:pt x="46681" y="777885"/>
                      <a:pt x="28165" y="822684"/>
                      <a:pt x="14872" y="842676"/>
                    </a:cubicBezTo>
                    <a:cubicBezTo>
                      <a:pt x="10487" y="849272"/>
                      <a:pt x="6660" y="853113"/>
                      <a:pt x="4489" y="853101"/>
                    </a:cubicBezTo>
                    <a:cubicBezTo>
                      <a:pt x="2698" y="853090"/>
                      <a:pt x="2145" y="851998"/>
                      <a:pt x="1906" y="848009"/>
                    </a:cubicBezTo>
                    <a:cubicBezTo>
                      <a:pt x="1665" y="843956"/>
                      <a:pt x="2085" y="840132"/>
                      <a:pt x="4965" y="820162"/>
                    </a:cubicBezTo>
                    <a:cubicBezTo>
                      <a:pt x="8953" y="792502"/>
                      <a:pt x="9566" y="786262"/>
                      <a:pt x="9566" y="773313"/>
                    </a:cubicBezTo>
                    <a:cubicBezTo>
                      <a:pt x="9566" y="766759"/>
                      <a:pt x="9373" y="761312"/>
                      <a:pt x="8981" y="756758"/>
                    </a:cubicBezTo>
                    <a:cubicBezTo>
                      <a:pt x="8184" y="747498"/>
                      <a:pt x="7919" y="732389"/>
                      <a:pt x="8410" y="724145"/>
                    </a:cubicBezTo>
                    <a:cubicBezTo>
                      <a:pt x="9945" y="698343"/>
                      <a:pt x="15510" y="681474"/>
                      <a:pt x="25641" y="671908"/>
                    </a:cubicBezTo>
                    <a:lnTo>
                      <a:pt x="28525" y="669185"/>
                    </a:lnTo>
                    <a:lnTo>
                      <a:pt x="27264" y="655941"/>
                    </a:lnTo>
                    <a:cubicBezTo>
                      <a:pt x="17617" y="554625"/>
                      <a:pt x="13618" y="460430"/>
                      <a:pt x="16213" y="395704"/>
                    </a:cubicBezTo>
                    <a:cubicBezTo>
                      <a:pt x="19627" y="310604"/>
                      <a:pt x="32407" y="251082"/>
                      <a:pt x="56206" y="209466"/>
                    </a:cubicBezTo>
                    <a:cubicBezTo>
                      <a:pt x="67029" y="190539"/>
                      <a:pt x="81319" y="174219"/>
                      <a:pt x="98989" y="160606"/>
                    </a:cubicBezTo>
                    <a:cubicBezTo>
                      <a:pt x="100627" y="159345"/>
                      <a:pt x="103950" y="156408"/>
                      <a:pt x="106374" y="154079"/>
                    </a:cubicBezTo>
                    <a:cubicBezTo>
                      <a:pt x="126964" y="134309"/>
                      <a:pt x="153574" y="118968"/>
                      <a:pt x="185073" y="108711"/>
                    </a:cubicBezTo>
                    <a:cubicBezTo>
                      <a:pt x="210136" y="100551"/>
                      <a:pt x="236222" y="95832"/>
                      <a:pt x="269833" y="93380"/>
                    </a:cubicBezTo>
                    <a:cubicBezTo>
                      <a:pt x="281188" y="92552"/>
                      <a:pt x="321605" y="92385"/>
                      <a:pt x="346315" y="93065"/>
                    </a:cubicBezTo>
                    <a:cubicBezTo>
                      <a:pt x="393502" y="94361"/>
                      <a:pt x="422532" y="96255"/>
                      <a:pt x="486374" y="102199"/>
                    </a:cubicBezTo>
                    <a:cubicBezTo>
                      <a:pt x="557050" y="108777"/>
                      <a:pt x="589967" y="110508"/>
                      <a:pt x="644130" y="110491"/>
                    </a:cubicBezTo>
                    <a:cubicBezTo>
                      <a:pt x="674592" y="110483"/>
                      <a:pt x="691925" y="110120"/>
                      <a:pt x="725744" y="108783"/>
                    </a:cubicBezTo>
                    <a:cubicBezTo>
                      <a:pt x="767246" y="107143"/>
                      <a:pt x="786630" y="107150"/>
                      <a:pt x="816828" y="108822"/>
                    </a:cubicBezTo>
                    <a:cubicBezTo>
                      <a:pt x="842810" y="110261"/>
                      <a:pt x="855390" y="111428"/>
                      <a:pt x="923905" y="118749"/>
                    </a:cubicBezTo>
                    <a:cubicBezTo>
                      <a:pt x="983245" y="125091"/>
                      <a:pt x="1010812" y="127096"/>
                      <a:pt x="1051394" y="128017"/>
                    </a:cubicBezTo>
                    <a:cubicBezTo>
                      <a:pt x="1067036" y="128372"/>
                      <a:pt x="1068563" y="128356"/>
                      <a:pt x="1146060" y="127030"/>
                    </a:cubicBezTo>
                    <a:cubicBezTo>
                      <a:pt x="1220053" y="125763"/>
                      <a:pt x="1246019" y="125592"/>
                      <a:pt x="1318060" y="125893"/>
                    </a:cubicBezTo>
                    <a:cubicBezTo>
                      <a:pt x="1414441" y="126299"/>
                      <a:pt x="1423751" y="126286"/>
                      <a:pt x="1427330" y="125749"/>
                    </a:cubicBezTo>
                    <a:cubicBezTo>
                      <a:pt x="1443122" y="123384"/>
                      <a:pt x="1460854" y="117412"/>
                      <a:pt x="1487258" y="105566"/>
                    </a:cubicBezTo>
                    <a:cubicBezTo>
                      <a:pt x="1490899" y="103932"/>
                      <a:pt x="1501173" y="99209"/>
                      <a:pt x="1510095" y="95071"/>
                    </a:cubicBezTo>
                    <a:cubicBezTo>
                      <a:pt x="1541204" y="80643"/>
                      <a:pt x="1552091" y="76029"/>
                      <a:pt x="1568371" y="70355"/>
                    </a:cubicBezTo>
                    <a:cubicBezTo>
                      <a:pt x="1578320" y="66886"/>
                      <a:pt x="1591384" y="63361"/>
                      <a:pt x="1598204" y="62300"/>
                    </a:cubicBezTo>
                    <a:lnTo>
                      <a:pt x="1599555" y="62089"/>
                    </a:lnTo>
                    <a:lnTo>
                      <a:pt x="1599405" y="52591"/>
                    </a:lnTo>
                    <a:cubicBezTo>
                      <a:pt x="1598917" y="23529"/>
                      <a:pt x="1602484" y="6671"/>
                      <a:pt x="1609829" y="3189"/>
                    </a:cubicBezTo>
                    <a:cubicBezTo>
                      <a:pt x="1613145" y="1620"/>
                      <a:pt x="1619427" y="1994"/>
                      <a:pt x="1624520" y="4063"/>
                    </a:cubicBezTo>
                    <a:cubicBezTo>
                      <a:pt x="1637697" y="9415"/>
                      <a:pt x="1653089" y="27181"/>
                      <a:pt x="1665828" y="51731"/>
                    </a:cubicBezTo>
                    <a:lnTo>
                      <a:pt x="1667217" y="54410"/>
                    </a:lnTo>
                    <a:lnTo>
                      <a:pt x="1675075" y="54619"/>
                    </a:lnTo>
                    <a:cubicBezTo>
                      <a:pt x="1683134" y="54832"/>
                      <a:pt x="1688302" y="55348"/>
                      <a:pt x="1694284" y="56535"/>
                    </a:cubicBezTo>
                    <a:lnTo>
                      <a:pt x="1697700" y="57212"/>
                    </a:lnTo>
                    <a:lnTo>
                      <a:pt x="1701579" y="53298"/>
                    </a:lnTo>
                    <a:cubicBezTo>
                      <a:pt x="1719261" y="35435"/>
                      <a:pt x="1742036" y="26620"/>
                      <a:pt x="1766863" y="28030"/>
                    </a:cubicBezTo>
                    <a:cubicBezTo>
                      <a:pt x="1772231" y="28334"/>
                      <a:pt x="1774109" y="28652"/>
                      <a:pt x="1775835" y="29541"/>
                    </a:cubicBezTo>
                    <a:cubicBezTo>
                      <a:pt x="1779277" y="31308"/>
                      <a:pt x="1774722" y="34711"/>
                      <a:pt x="1761670" y="40137"/>
                    </a:cubicBezTo>
                    <a:cubicBezTo>
                      <a:pt x="1751684" y="44290"/>
                      <a:pt x="1745502" y="48334"/>
                      <a:pt x="1738270" y="55445"/>
                    </a:cubicBezTo>
                    <a:cubicBezTo>
                      <a:pt x="1733902" y="59732"/>
                      <a:pt x="1728884" y="65994"/>
                      <a:pt x="1726356" y="70304"/>
                    </a:cubicBezTo>
                    <a:cubicBezTo>
                      <a:pt x="1726206" y="70549"/>
                      <a:pt x="1726957" y="71279"/>
                      <a:pt x="1728359" y="72260"/>
                    </a:cubicBezTo>
                    <a:cubicBezTo>
                      <a:pt x="1729597" y="73119"/>
                      <a:pt x="1732050" y="74916"/>
                      <a:pt x="1733815" y="76254"/>
                    </a:cubicBezTo>
                    <a:cubicBezTo>
                      <a:pt x="1735579" y="77591"/>
                      <a:pt x="1737181" y="78684"/>
                      <a:pt x="1737381" y="78684"/>
                    </a:cubicBezTo>
                    <a:cubicBezTo>
                      <a:pt x="1737569" y="78684"/>
                      <a:pt x="1739220" y="77940"/>
                      <a:pt x="1741035" y="77027"/>
                    </a:cubicBezTo>
                    <a:cubicBezTo>
                      <a:pt x="1753912" y="70567"/>
                      <a:pt x="1768928" y="67485"/>
                      <a:pt x="1782968" y="68424"/>
                    </a:cubicBezTo>
                    <a:cubicBezTo>
                      <a:pt x="1793980" y="69161"/>
                      <a:pt x="1806844" y="72326"/>
                      <a:pt x="1809260" y="74893"/>
                    </a:cubicBezTo>
                    <a:cubicBezTo>
                      <a:pt x="1811537" y="77329"/>
                      <a:pt x="1807558" y="79171"/>
                      <a:pt x="1795670" y="81167"/>
                    </a:cubicBezTo>
                    <a:cubicBezTo>
                      <a:pt x="1789701" y="82168"/>
                      <a:pt x="1787723" y="82649"/>
                      <a:pt x="1783419" y="84136"/>
                    </a:cubicBezTo>
                    <a:cubicBezTo>
                      <a:pt x="1775135" y="86998"/>
                      <a:pt x="1765837" y="92118"/>
                      <a:pt x="1759180" y="97475"/>
                    </a:cubicBezTo>
                    <a:lnTo>
                      <a:pt x="1756952" y="99262"/>
                    </a:lnTo>
                    <a:lnTo>
                      <a:pt x="1758729" y="101648"/>
                    </a:lnTo>
                    <a:cubicBezTo>
                      <a:pt x="1766413" y="112043"/>
                      <a:pt x="1772469" y="124378"/>
                      <a:pt x="1776949" y="138777"/>
                    </a:cubicBezTo>
                    <a:cubicBezTo>
                      <a:pt x="1781454" y="153203"/>
                      <a:pt x="1781942" y="154323"/>
                      <a:pt x="1787448" y="162725"/>
                    </a:cubicBezTo>
                    <a:cubicBezTo>
                      <a:pt x="1806456" y="191706"/>
                      <a:pt x="1836790" y="230794"/>
                      <a:pt x="1873279" y="273366"/>
                    </a:cubicBezTo>
                    <a:cubicBezTo>
                      <a:pt x="1880900" y="282253"/>
                      <a:pt x="1894090" y="297322"/>
                      <a:pt x="1899946" y="303826"/>
                    </a:cubicBezTo>
                    <a:cubicBezTo>
                      <a:pt x="1904476" y="308848"/>
                      <a:pt x="1905990" y="311119"/>
                      <a:pt x="1907116" y="314587"/>
                    </a:cubicBezTo>
                    <a:cubicBezTo>
                      <a:pt x="1910946" y="326320"/>
                      <a:pt x="1904676" y="342435"/>
                      <a:pt x="1890761" y="356599"/>
                    </a:cubicBezTo>
                    <a:cubicBezTo>
                      <a:pt x="1883203" y="364285"/>
                      <a:pt x="1873592" y="370961"/>
                      <a:pt x="1866547" y="373410"/>
                    </a:cubicBezTo>
                    <a:cubicBezTo>
                      <a:pt x="1863969" y="374304"/>
                      <a:pt x="1858063" y="375546"/>
                      <a:pt x="1853933" y="376061"/>
                    </a:cubicBezTo>
                    <a:cubicBezTo>
                      <a:pt x="1849441" y="376622"/>
                      <a:pt x="1832785" y="376622"/>
                      <a:pt x="1826616" y="376060"/>
                    </a:cubicBezTo>
                    <a:cubicBezTo>
                      <a:pt x="1782505" y="372043"/>
                      <a:pt x="1725981" y="358711"/>
                      <a:pt x="1639224" y="331862"/>
                    </a:cubicBezTo>
                    <a:cubicBezTo>
                      <a:pt x="1620628" y="326107"/>
                      <a:pt x="1616424" y="325226"/>
                      <a:pt x="1607439" y="325200"/>
                    </a:cubicBezTo>
                    <a:cubicBezTo>
                      <a:pt x="1602233" y="325183"/>
                      <a:pt x="1601132" y="325276"/>
                      <a:pt x="1598717" y="325937"/>
                    </a:cubicBezTo>
                    <a:cubicBezTo>
                      <a:pt x="1592247" y="327706"/>
                      <a:pt x="1587655" y="331191"/>
                      <a:pt x="1583588" y="337432"/>
                    </a:cubicBezTo>
                    <a:cubicBezTo>
                      <a:pt x="1580322" y="342443"/>
                      <a:pt x="1578345" y="347075"/>
                      <a:pt x="1572501" y="363423"/>
                    </a:cubicBezTo>
                    <a:cubicBezTo>
                      <a:pt x="1567483" y="377482"/>
                      <a:pt x="1564580" y="384637"/>
                      <a:pt x="1560600" y="392725"/>
                    </a:cubicBezTo>
                    <a:cubicBezTo>
                      <a:pt x="1549813" y="414665"/>
                      <a:pt x="1537888" y="429482"/>
                      <a:pt x="1510270" y="455315"/>
                    </a:cubicBezTo>
                    <a:cubicBezTo>
                      <a:pt x="1490837" y="473475"/>
                      <a:pt x="1482715" y="482391"/>
                      <a:pt x="1474944" y="494038"/>
                    </a:cubicBezTo>
                    <a:cubicBezTo>
                      <a:pt x="1468662" y="503478"/>
                      <a:pt x="1465246" y="510224"/>
                      <a:pt x="1457450" y="528637"/>
                    </a:cubicBezTo>
                    <a:cubicBezTo>
                      <a:pt x="1437366" y="576035"/>
                      <a:pt x="1412589" y="617470"/>
                      <a:pt x="1387624" y="645424"/>
                    </a:cubicBezTo>
                    <a:cubicBezTo>
                      <a:pt x="1381943" y="651782"/>
                      <a:pt x="1371907" y="661504"/>
                      <a:pt x="1366263" y="666112"/>
                    </a:cubicBezTo>
                    <a:cubicBezTo>
                      <a:pt x="1352310" y="677494"/>
                      <a:pt x="1340785" y="683780"/>
                      <a:pt x="1324855" y="688690"/>
                    </a:cubicBezTo>
                    <a:cubicBezTo>
                      <a:pt x="1300917" y="696065"/>
                      <a:pt x="1280169" y="699759"/>
                      <a:pt x="1258157" y="700566"/>
                    </a:cubicBezTo>
                    <a:lnTo>
                      <a:pt x="1256180" y="700638"/>
                    </a:lnTo>
                    <a:lnTo>
                      <a:pt x="1255254" y="704115"/>
                    </a:lnTo>
                    <a:cubicBezTo>
                      <a:pt x="1236471" y="774339"/>
                      <a:pt x="1227161" y="947216"/>
                      <a:pt x="1236609" y="1050105"/>
                    </a:cubicBezTo>
                    <a:cubicBezTo>
                      <a:pt x="1237072" y="1055113"/>
                      <a:pt x="1237610" y="1060029"/>
                      <a:pt x="1237810" y="1061030"/>
                    </a:cubicBezTo>
                    <a:cubicBezTo>
                      <a:pt x="1238273" y="1063364"/>
                      <a:pt x="1240538" y="1068749"/>
                      <a:pt x="1244555" y="1077065"/>
                    </a:cubicBezTo>
                    <a:cubicBezTo>
                      <a:pt x="1252589" y="1093715"/>
                      <a:pt x="1255580" y="1104970"/>
                      <a:pt x="1254841" y="1115805"/>
                    </a:cubicBezTo>
                    <a:lnTo>
                      <a:pt x="1254604" y="1119302"/>
                    </a:lnTo>
                    <a:lnTo>
                      <a:pt x="1216575" y="1119302"/>
                    </a:lnTo>
                    <a:cubicBezTo>
                      <a:pt x="1192461" y="1119302"/>
                      <a:pt x="1178245" y="1119183"/>
                      <a:pt x="1177694" y="1118977"/>
                    </a:cubicBezTo>
                    <a:cubicBezTo>
                      <a:pt x="1176143" y="1118387"/>
                      <a:pt x="1173990" y="1115762"/>
                      <a:pt x="1172426" y="1112572"/>
                    </a:cubicBezTo>
                    <a:cubicBezTo>
                      <a:pt x="1163729" y="1094824"/>
                      <a:pt x="1156471" y="1048106"/>
                      <a:pt x="1150215" y="969649"/>
                    </a:cubicBezTo>
                    <a:cubicBezTo>
                      <a:pt x="1146348" y="921100"/>
                      <a:pt x="1140779" y="838900"/>
                      <a:pt x="1138389" y="794922"/>
                    </a:cubicBezTo>
                    <a:cubicBezTo>
                      <a:pt x="1137801" y="783954"/>
                      <a:pt x="1137213" y="775090"/>
                      <a:pt x="1137100" y="775222"/>
                    </a:cubicBezTo>
                    <a:cubicBezTo>
                      <a:pt x="1136887" y="775474"/>
                      <a:pt x="1136750" y="776381"/>
                      <a:pt x="1134285" y="793178"/>
                    </a:cubicBezTo>
                    <a:cubicBezTo>
                      <a:pt x="1127390" y="840118"/>
                      <a:pt x="1121959" y="899281"/>
                      <a:pt x="1119581" y="953260"/>
                    </a:cubicBezTo>
                    <a:cubicBezTo>
                      <a:pt x="1117942" y="990805"/>
                      <a:pt x="1117867" y="1028376"/>
                      <a:pt x="1119406" y="1053746"/>
                    </a:cubicBezTo>
                    <a:cubicBezTo>
                      <a:pt x="1119969" y="1062980"/>
                      <a:pt x="1120132" y="1063559"/>
                      <a:pt x="1125788" y="1075764"/>
                    </a:cubicBezTo>
                    <a:cubicBezTo>
                      <a:pt x="1131857" y="1088873"/>
                      <a:pt x="1134009" y="1094817"/>
                      <a:pt x="1135311" y="1102049"/>
                    </a:cubicBezTo>
                    <a:cubicBezTo>
                      <a:pt x="1136074" y="1106223"/>
                      <a:pt x="1136299" y="1112958"/>
                      <a:pt x="1135811" y="1116405"/>
                    </a:cubicBezTo>
                    <a:lnTo>
                      <a:pt x="1135398" y="1119302"/>
                    </a:lnTo>
                    <a:lnTo>
                      <a:pt x="1096668" y="1119302"/>
                    </a:lnTo>
                    <a:cubicBezTo>
                      <a:pt x="1061555" y="1119302"/>
                      <a:pt x="1057826" y="1119252"/>
                      <a:pt x="1056787" y="1118763"/>
                    </a:cubicBezTo>
                    <a:cubicBezTo>
                      <a:pt x="1051194" y="1116105"/>
                      <a:pt x="1046426" y="1099721"/>
                      <a:pt x="1042935" y="1071129"/>
                    </a:cubicBezTo>
                    <a:cubicBezTo>
                      <a:pt x="1038555" y="1035250"/>
                      <a:pt x="1036265" y="987575"/>
                      <a:pt x="1033162" y="867673"/>
                    </a:cubicBezTo>
                    <a:cubicBezTo>
                      <a:pt x="1031660" y="809522"/>
                      <a:pt x="1031084" y="733306"/>
                      <a:pt x="1031923" y="705440"/>
                    </a:cubicBezTo>
                    <a:cubicBezTo>
                      <a:pt x="1032186" y="697153"/>
                      <a:pt x="1032361" y="690339"/>
                      <a:pt x="1032336" y="690296"/>
                    </a:cubicBezTo>
                    <a:cubicBezTo>
                      <a:pt x="1032273" y="690193"/>
                      <a:pt x="1017757" y="694340"/>
                      <a:pt x="1005018" y="698100"/>
                    </a:cubicBezTo>
                    <a:cubicBezTo>
                      <a:pt x="955815" y="712629"/>
                      <a:pt x="924280" y="719624"/>
                      <a:pt x="886252" y="724453"/>
                    </a:cubicBezTo>
                    <a:cubicBezTo>
                      <a:pt x="853879" y="728564"/>
                      <a:pt x="824502" y="730267"/>
                      <a:pt x="785908" y="730269"/>
                    </a:cubicBezTo>
                    <a:cubicBezTo>
                      <a:pt x="744815" y="730273"/>
                      <a:pt x="710278" y="728404"/>
                      <a:pt x="657208" y="723302"/>
                    </a:cubicBezTo>
                    <a:cubicBezTo>
                      <a:pt x="582442" y="716115"/>
                      <a:pt x="514842" y="705422"/>
                      <a:pt x="464544" y="692823"/>
                    </a:cubicBezTo>
                    <a:cubicBezTo>
                      <a:pt x="459462" y="691551"/>
                      <a:pt x="455128" y="690577"/>
                      <a:pt x="454912" y="690660"/>
                    </a:cubicBezTo>
                    <a:cubicBezTo>
                      <a:pt x="454696" y="690742"/>
                      <a:pt x="452546" y="695704"/>
                      <a:pt x="450133" y="701684"/>
                    </a:cubicBezTo>
                    <a:cubicBezTo>
                      <a:pt x="441549" y="722964"/>
                      <a:pt x="436296" y="734624"/>
                      <a:pt x="430661" y="744908"/>
                    </a:cubicBezTo>
                    <a:cubicBezTo>
                      <a:pt x="425784" y="753808"/>
                      <a:pt x="422640" y="758126"/>
                      <a:pt x="417475" y="763014"/>
                    </a:cubicBezTo>
                    <a:cubicBezTo>
                      <a:pt x="413700" y="766589"/>
                      <a:pt x="409787" y="769526"/>
                      <a:pt x="399672" y="776377"/>
                    </a:cubicBezTo>
                    <a:cubicBezTo>
                      <a:pt x="395091" y="779481"/>
                      <a:pt x="389759" y="783260"/>
                      <a:pt x="387823" y="784775"/>
                    </a:cubicBezTo>
                    <a:cubicBezTo>
                      <a:pt x="383696" y="788006"/>
                      <a:pt x="383700" y="788000"/>
                      <a:pt x="382035" y="795425"/>
                    </a:cubicBezTo>
                    <a:cubicBezTo>
                      <a:pt x="380268" y="803313"/>
                      <a:pt x="379419" y="805097"/>
                      <a:pt x="377430" y="805097"/>
                    </a:cubicBezTo>
                    <a:cubicBezTo>
                      <a:pt x="375029" y="805097"/>
                      <a:pt x="373770" y="803019"/>
                      <a:pt x="371825" y="795842"/>
                    </a:cubicBezTo>
                    <a:cubicBezTo>
                      <a:pt x="369774" y="788271"/>
                      <a:pt x="369349" y="787817"/>
                      <a:pt x="364271" y="787756"/>
                    </a:cubicBezTo>
                    <a:cubicBezTo>
                      <a:pt x="361132" y="787718"/>
                      <a:pt x="360768" y="787782"/>
                      <a:pt x="359334" y="788626"/>
                    </a:cubicBezTo>
                    <a:cubicBezTo>
                      <a:pt x="353424" y="792099"/>
                      <a:pt x="350352" y="803409"/>
                      <a:pt x="347484" y="832247"/>
                    </a:cubicBezTo>
                    <a:cubicBezTo>
                      <a:pt x="346949" y="837619"/>
                      <a:pt x="346129" y="843876"/>
                      <a:pt x="345659" y="846152"/>
                    </a:cubicBezTo>
                    <a:cubicBezTo>
                      <a:pt x="343165" y="858257"/>
                      <a:pt x="341207" y="875323"/>
                      <a:pt x="340132" y="894326"/>
                    </a:cubicBezTo>
                    <a:cubicBezTo>
                      <a:pt x="339604" y="903662"/>
                      <a:pt x="339605" y="935198"/>
                      <a:pt x="340133" y="945646"/>
                    </a:cubicBezTo>
                    <a:cubicBezTo>
                      <a:pt x="342032" y="983159"/>
                      <a:pt x="346249" y="1017905"/>
                      <a:pt x="353059" y="1052167"/>
                    </a:cubicBezTo>
                    <a:cubicBezTo>
                      <a:pt x="354514" y="1059485"/>
                      <a:pt x="354962" y="1060643"/>
                      <a:pt x="358734" y="1066824"/>
                    </a:cubicBezTo>
                    <a:cubicBezTo>
                      <a:pt x="368821" y="1083356"/>
                      <a:pt x="370299" y="1086154"/>
                      <a:pt x="372644" y="1093171"/>
                    </a:cubicBezTo>
                    <a:cubicBezTo>
                      <a:pt x="375416" y="1101462"/>
                      <a:pt x="376049" y="1110420"/>
                      <a:pt x="374424" y="1118392"/>
                    </a:cubicBezTo>
                    <a:lnTo>
                      <a:pt x="374239" y="1119302"/>
                    </a:lnTo>
                    <a:lnTo>
                      <a:pt x="333417" y="1119302"/>
                    </a:lnTo>
                    <a:cubicBezTo>
                      <a:pt x="288633" y="1119302"/>
                      <a:pt x="291296" y="1119420"/>
                      <a:pt x="288435" y="1117316"/>
                    </a:cubicBezTo>
                    <a:cubicBezTo>
                      <a:pt x="286174" y="1115654"/>
                      <a:pt x="284296" y="1113061"/>
                      <a:pt x="282076" y="1108542"/>
                    </a:cubicBezTo>
                    <a:cubicBezTo>
                      <a:pt x="278098" y="1100443"/>
                      <a:pt x="275086" y="1089950"/>
                      <a:pt x="271514" y="1071746"/>
                    </a:cubicBezTo>
                    <a:cubicBezTo>
                      <a:pt x="268450" y="1056120"/>
                      <a:pt x="264392" y="1028676"/>
                      <a:pt x="260213" y="995309"/>
                    </a:cubicBezTo>
                    <a:cubicBezTo>
                      <a:pt x="254204" y="947321"/>
                      <a:pt x="252681" y="936092"/>
                      <a:pt x="245169" y="884394"/>
                    </a:cubicBezTo>
                    <a:cubicBezTo>
                      <a:pt x="238136" y="835981"/>
                      <a:pt x="236242" y="819827"/>
                      <a:pt x="235622" y="802945"/>
                    </a:cubicBezTo>
                    <a:cubicBezTo>
                      <a:pt x="235312" y="794513"/>
                      <a:pt x="235608" y="785301"/>
                      <a:pt x="236390" y="778994"/>
                    </a:cubicBezTo>
                    <a:cubicBezTo>
                      <a:pt x="236691" y="776564"/>
                      <a:pt x="236875" y="774514"/>
                      <a:pt x="236799" y="774436"/>
                    </a:cubicBezTo>
                    <a:cubicBezTo>
                      <a:pt x="236723" y="774360"/>
                      <a:pt x="233309" y="777093"/>
                      <a:pt x="229215" y="780510"/>
                    </a:cubicBezTo>
                    <a:cubicBezTo>
                      <a:pt x="225120" y="783927"/>
                      <a:pt x="216133" y="791192"/>
                      <a:pt x="209243" y="796654"/>
                    </a:cubicBezTo>
                    <a:cubicBezTo>
                      <a:pt x="186301" y="814845"/>
                      <a:pt x="178674" y="821359"/>
                      <a:pt x="173107" y="827513"/>
                    </a:cubicBezTo>
                    <a:cubicBezTo>
                      <a:pt x="162553" y="839183"/>
                      <a:pt x="158989" y="846541"/>
                      <a:pt x="155105" y="864694"/>
                    </a:cubicBezTo>
                    <a:cubicBezTo>
                      <a:pt x="148952" y="893441"/>
                      <a:pt x="144917" y="928258"/>
                      <a:pt x="143153" y="967829"/>
                    </a:cubicBezTo>
                    <a:cubicBezTo>
                      <a:pt x="142657" y="978941"/>
                      <a:pt x="142656" y="1009912"/>
                      <a:pt x="143152" y="1020141"/>
                    </a:cubicBezTo>
                    <a:cubicBezTo>
                      <a:pt x="143888" y="1035351"/>
                      <a:pt x="145686" y="1056663"/>
                      <a:pt x="146448" y="1059210"/>
                    </a:cubicBezTo>
                    <a:cubicBezTo>
                      <a:pt x="147096" y="1061372"/>
                      <a:pt x="148589" y="1064493"/>
                      <a:pt x="150835" y="1068380"/>
                    </a:cubicBezTo>
                    <a:cubicBezTo>
                      <a:pt x="159986" y="1084208"/>
                      <a:pt x="162352" y="1089358"/>
                      <a:pt x="164498" y="1098112"/>
                    </a:cubicBezTo>
                    <a:cubicBezTo>
                      <a:pt x="166052" y="1104454"/>
                      <a:pt x="166970" y="1113210"/>
                      <a:pt x="166510" y="1117284"/>
                    </a:cubicBezTo>
                    <a:lnTo>
                      <a:pt x="166281" y="1119302"/>
                    </a:lnTo>
                    <a:lnTo>
                      <a:pt x="126345" y="1119295"/>
                    </a:lnTo>
                    <a:cubicBezTo>
                      <a:pt x="88324" y="1119287"/>
                      <a:pt x="86343" y="1119259"/>
                      <a:pt x="85071" y="1118680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12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42" name="Gruppieren 41"/>
            <p:cNvGrpSpPr/>
            <p:nvPr/>
          </p:nvGrpSpPr>
          <p:grpSpPr>
            <a:xfrm>
              <a:off x="3771725" y="3919263"/>
              <a:ext cx="1024767" cy="327329"/>
              <a:chOff x="450889" y="3443360"/>
              <a:chExt cx="1435835" cy="458632"/>
            </a:xfrm>
          </p:grpSpPr>
          <p:sp>
            <p:nvSpPr>
              <p:cNvPr id="43" name="Grafik 2">
                <a:extLst>
                  <a:ext uri="{FF2B5EF4-FFF2-40B4-BE49-F238E27FC236}">
                    <a16:creationId xmlns:a16="http://schemas.microsoft.com/office/drawing/2014/main" id="{92321430-1FA8-2D21-E480-AC9B8CB0C4E3}"/>
                  </a:ext>
                </a:extLst>
              </p:cNvPr>
              <p:cNvSpPr/>
              <p:nvPr/>
            </p:nvSpPr>
            <p:spPr>
              <a:xfrm>
                <a:off x="450889" y="3443360"/>
                <a:ext cx="677076" cy="458632"/>
              </a:xfrm>
              <a:custGeom>
                <a:avLst/>
                <a:gdLst>
                  <a:gd name="connsiteX0" fmla="*/ 88860 w 1953030"/>
                  <a:gd name="connsiteY0" fmla="*/ 1325071 h 1322929"/>
                  <a:gd name="connsiteX1" fmla="*/ 73155 w 1953030"/>
                  <a:gd name="connsiteY1" fmla="*/ 1272950 h 1322929"/>
                  <a:gd name="connsiteX2" fmla="*/ 67234 w 1953030"/>
                  <a:gd name="connsiteY2" fmla="*/ 1175492 h 1322929"/>
                  <a:gd name="connsiteX3" fmla="*/ 61674 w 1953030"/>
                  <a:gd name="connsiteY3" fmla="*/ 1080292 h 1322929"/>
                  <a:gd name="connsiteX4" fmla="*/ 57919 w 1953030"/>
                  <a:gd name="connsiteY4" fmla="*/ 1019141 h 1322929"/>
                  <a:gd name="connsiteX5" fmla="*/ 58689 w 1953030"/>
                  <a:gd name="connsiteY5" fmla="*/ 987231 h 1322929"/>
                  <a:gd name="connsiteX6" fmla="*/ 70708 w 1953030"/>
                  <a:gd name="connsiteY6" fmla="*/ 937842 h 1322929"/>
                  <a:gd name="connsiteX7" fmla="*/ 84555 w 1953030"/>
                  <a:gd name="connsiteY7" fmla="*/ 897364 h 1322929"/>
                  <a:gd name="connsiteX8" fmla="*/ 88355 w 1953030"/>
                  <a:gd name="connsiteY8" fmla="*/ 885725 h 1322929"/>
                  <a:gd name="connsiteX9" fmla="*/ 103760 w 1953030"/>
                  <a:gd name="connsiteY9" fmla="*/ 824575 h 1322929"/>
                  <a:gd name="connsiteX10" fmla="*/ 103760 w 1953030"/>
                  <a:gd name="connsiteY10" fmla="*/ 800254 h 1322929"/>
                  <a:gd name="connsiteX11" fmla="*/ 85801 w 1953030"/>
                  <a:gd name="connsiteY11" fmla="*/ 726770 h 1322929"/>
                  <a:gd name="connsiteX12" fmla="*/ 58365 w 1953030"/>
                  <a:gd name="connsiteY12" fmla="*/ 614198 h 1322929"/>
                  <a:gd name="connsiteX13" fmla="*/ 51263 w 1953030"/>
                  <a:gd name="connsiteY13" fmla="*/ 558433 h 1322929"/>
                  <a:gd name="connsiteX14" fmla="*/ 49506 w 1953030"/>
                  <a:gd name="connsiteY14" fmla="*/ 535277 h 1322929"/>
                  <a:gd name="connsiteX15" fmla="*/ 48141 w 1953030"/>
                  <a:gd name="connsiteY15" fmla="*/ 540033 h 1322929"/>
                  <a:gd name="connsiteX16" fmla="*/ 42224 w 1953030"/>
                  <a:gd name="connsiteY16" fmla="*/ 585360 h 1322929"/>
                  <a:gd name="connsiteX17" fmla="*/ 40067 w 1953030"/>
                  <a:gd name="connsiteY17" fmla="*/ 683463 h 1322929"/>
                  <a:gd name="connsiteX18" fmla="*/ 44826 w 1953030"/>
                  <a:gd name="connsiteY18" fmla="*/ 799906 h 1322929"/>
                  <a:gd name="connsiteX19" fmla="*/ 47048 w 1953030"/>
                  <a:gd name="connsiteY19" fmla="*/ 842697 h 1322929"/>
                  <a:gd name="connsiteX20" fmla="*/ 47703 w 1953030"/>
                  <a:gd name="connsiteY20" fmla="*/ 857169 h 1322929"/>
                  <a:gd name="connsiteX21" fmla="*/ 49169 w 1953030"/>
                  <a:gd name="connsiteY21" fmla="*/ 860415 h 1322929"/>
                  <a:gd name="connsiteX22" fmla="*/ 57125 w 1953030"/>
                  <a:gd name="connsiteY22" fmla="*/ 886245 h 1322929"/>
                  <a:gd name="connsiteX23" fmla="*/ 58206 w 1953030"/>
                  <a:gd name="connsiteY23" fmla="*/ 926701 h 1322929"/>
                  <a:gd name="connsiteX24" fmla="*/ 42994 w 1953030"/>
                  <a:gd name="connsiteY24" fmla="*/ 976754 h 1322929"/>
                  <a:gd name="connsiteX25" fmla="*/ 4086 w 1953030"/>
                  <a:gd name="connsiteY25" fmla="*/ 1046235 h 1322929"/>
                  <a:gd name="connsiteX26" fmla="*/ 1565 w 1953030"/>
                  <a:gd name="connsiteY26" fmla="*/ 1042338 h 1322929"/>
                  <a:gd name="connsiteX27" fmla="*/ 6076 w 1953030"/>
                  <a:gd name="connsiteY27" fmla="*/ 1001945 h 1322929"/>
                  <a:gd name="connsiteX28" fmla="*/ 8819 w 1953030"/>
                  <a:gd name="connsiteY28" fmla="*/ 944964 h 1322929"/>
                  <a:gd name="connsiteX29" fmla="*/ 9231 w 1953030"/>
                  <a:gd name="connsiteY29" fmla="*/ 899449 h 1322929"/>
                  <a:gd name="connsiteX30" fmla="*/ 21041 w 1953030"/>
                  <a:gd name="connsiteY30" fmla="*/ 862233 h 1322929"/>
                  <a:gd name="connsiteX31" fmla="*/ 28431 w 1953030"/>
                  <a:gd name="connsiteY31" fmla="*/ 854176 h 1322929"/>
                  <a:gd name="connsiteX32" fmla="*/ 29420 w 1953030"/>
                  <a:gd name="connsiteY32" fmla="*/ 853434 h 1322929"/>
                  <a:gd name="connsiteX33" fmla="*/ 27825 w 1953030"/>
                  <a:gd name="connsiteY33" fmla="*/ 836485 h 1322929"/>
                  <a:gd name="connsiteX34" fmla="*/ 16126 w 1953030"/>
                  <a:gd name="connsiteY34" fmla="*/ 650679 h 1322929"/>
                  <a:gd name="connsiteX35" fmla="*/ 16470 w 1953030"/>
                  <a:gd name="connsiteY35" fmla="*/ 564513 h 1322929"/>
                  <a:gd name="connsiteX36" fmla="*/ 22603 w 1953030"/>
                  <a:gd name="connsiteY36" fmla="*/ 491376 h 1322929"/>
                  <a:gd name="connsiteX37" fmla="*/ 101612 w 1953030"/>
                  <a:gd name="connsiteY37" fmla="*/ 320864 h 1322929"/>
                  <a:gd name="connsiteX38" fmla="*/ 110657 w 1953030"/>
                  <a:gd name="connsiteY38" fmla="*/ 313024 h 1322929"/>
                  <a:gd name="connsiteX39" fmla="*/ 268743 w 1953030"/>
                  <a:gd name="connsiteY39" fmla="*/ 250084 h 1322929"/>
                  <a:gd name="connsiteX40" fmla="*/ 316864 w 1953030"/>
                  <a:gd name="connsiteY40" fmla="*/ 248271 h 1322929"/>
                  <a:gd name="connsiteX41" fmla="*/ 473910 w 1953030"/>
                  <a:gd name="connsiteY41" fmla="*/ 254956 h 1322929"/>
                  <a:gd name="connsiteX42" fmla="*/ 510219 w 1953030"/>
                  <a:gd name="connsiteY42" fmla="*/ 258239 h 1322929"/>
                  <a:gd name="connsiteX43" fmla="*/ 664963 w 1953030"/>
                  <a:gd name="connsiteY43" fmla="*/ 266827 h 1322929"/>
                  <a:gd name="connsiteX44" fmla="*/ 756032 w 1953030"/>
                  <a:gd name="connsiteY44" fmla="*/ 265343 h 1322929"/>
                  <a:gd name="connsiteX45" fmla="*/ 806562 w 1953030"/>
                  <a:gd name="connsiteY45" fmla="*/ 261521 h 1322929"/>
                  <a:gd name="connsiteX46" fmla="*/ 948687 w 1953030"/>
                  <a:gd name="connsiteY46" fmla="*/ 217425 h 1322929"/>
                  <a:gd name="connsiteX47" fmla="*/ 1076380 w 1953030"/>
                  <a:gd name="connsiteY47" fmla="*/ 173342 h 1322929"/>
                  <a:gd name="connsiteX48" fmla="*/ 1156982 w 1953030"/>
                  <a:gd name="connsiteY48" fmla="*/ 161668 h 1322929"/>
                  <a:gd name="connsiteX49" fmla="*/ 1235667 w 1953030"/>
                  <a:gd name="connsiteY49" fmla="*/ 154538 h 1322929"/>
                  <a:gd name="connsiteX50" fmla="*/ 1314379 w 1953030"/>
                  <a:gd name="connsiteY50" fmla="*/ 131334 h 1322929"/>
                  <a:gd name="connsiteX51" fmla="*/ 1377437 w 1953030"/>
                  <a:gd name="connsiteY51" fmla="*/ 112345 h 1322929"/>
                  <a:gd name="connsiteX52" fmla="*/ 1450055 w 1953030"/>
                  <a:gd name="connsiteY52" fmla="*/ 105714 h 1322929"/>
                  <a:gd name="connsiteX53" fmla="*/ 1484789 w 1953030"/>
                  <a:gd name="connsiteY53" fmla="*/ 103652 h 1322929"/>
                  <a:gd name="connsiteX54" fmla="*/ 1553586 w 1953030"/>
                  <a:gd name="connsiteY54" fmla="*/ 86436 h 1322929"/>
                  <a:gd name="connsiteX55" fmla="*/ 1629329 w 1953030"/>
                  <a:gd name="connsiteY55" fmla="*/ 66634 h 1322929"/>
                  <a:gd name="connsiteX56" fmla="*/ 1635015 w 1953030"/>
                  <a:gd name="connsiteY56" fmla="*/ 65531 h 1322929"/>
                  <a:gd name="connsiteX57" fmla="*/ 1635409 w 1953030"/>
                  <a:gd name="connsiteY57" fmla="*/ 56601 h 1322929"/>
                  <a:gd name="connsiteX58" fmla="*/ 1639362 w 1953030"/>
                  <a:gd name="connsiteY58" fmla="*/ 13582 h 1322929"/>
                  <a:gd name="connsiteX59" fmla="*/ 1647267 w 1953030"/>
                  <a:gd name="connsiteY59" fmla="*/ 3300 h 1322929"/>
                  <a:gd name="connsiteX60" fmla="*/ 1666925 w 1953030"/>
                  <a:gd name="connsiteY60" fmla="*/ 7200 h 1322929"/>
                  <a:gd name="connsiteX61" fmla="*/ 1693754 w 1953030"/>
                  <a:gd name="connsiteY61" fmla="*/ 35538 h 1322929"/>
                  <a:gd name="connsiteX62" fmla="*/ 1704902 w 1953030"/>
                  <a:gd name="connsiteY62" fmla="*/ 54211 h 1322929"/>
                  <a:gd name="connsiteX63" fmla="*/ 1706583 w 1953030"/>
                  <a:gd name="connsiteY63" fmla="*/ 57415 h 1322929"/>
                  <a:gd name="connsiteX64" fmla="*/ 1709905 w 1953030"/>
                  <a:gd name="connsiteY64" fmla="*/ 57415 h 1322929"/>
                  <a:gd name="connsiteX65" fmla="*/ 1727489 w 1953030"/>
                  <a:gd name="connsiteY65" fmla="*/ 58479 h 1322929"/>
                  <a:gd name="connsiteX66" fmla="*/ 1765190 w 1953030"/>
                  <a:gd name="connsiteY66" fmla="*/ 68945 h 1322929"/>
                  <a:gd name="connsiteX67" fmla="*/ 1781592 w 1953030"/>
                  <a:gd name="connsiteY67" fmla="*/ 78715 h 1322929"/>
                  <a:gd name="connsiteX68" fmla="*/ 1798702 w 1953030"/>
                  <a:gd name="connsiteY68" fmla="*/ 94998 h 1322929"/>
                  <a:gd name="connsiteX69" fmla="*/ 1809969 w 1953030"/>
                  <a:gd name="connsiteY69" fmla="*/ 107802 h 1322929"/>
                  <a:gd name="connsiteX70" fmla="*/ 1817717 w 1953030"/>
                  <a:gd name="connsiteY70" fmla="*/ 115786 h 1322929"/>
                  <a:gd name="connsiteX71" fmla="*/ 1821906 w 1953030"/>
                  <a:gd name="connsiteY71" fmla="*/ 122916 h 1322929"/>
                  <a:gd name="connsiteX72" fmla="*/ 1837362 w 1953030"/>
                  <a:gd name="connsiteY72" fmla="*/ 147184 h 1322929"/>
                  <a:gd name="connsiteX73" fmla="*/ 1849404 w 1953030"/>
                  <a:gd name="connsiteY73" fmla="*/ 164741 h 1322929"/>
                  <a:gd name="connsiteX74" fmla="*/ 1873697 w 1953030"/>
                  <a:gd name="connsiteY74" fmla="*/ 209520 h 1322929"/>
                  <a:gd name="connsiteX75" fmla="*/ 1902627 w 1953030"/>
                  <a:gd name="connsiteY75" fmla="*/ 270989 h 1322929"/>
                  <a:gd name="connsiteX76" fmla="*/ 1929428 w 1953030"/>
                  <a:gd name="connsiteY76" fmla="*/ 328257 h 1322929"/>
                  <a:gd name="connsiteX77" fmla="*/ 1948890 w 1953030"/>
                  <a:gd name="connsiteY77" fmla="*/ 361086 h 1322929"/>
                  <a:gd name="connsiteX78" fmla="*/ 1954405 w 1953030"/>
                  <a:gd name="connsiteY78" fmla="*/ 377846 h 1322929"/>
                  <a:gd name="connsiteX79" fmla="*/ 1945685 w 1953030"/>
                  <a:gd name="connsiteY79" fmla="*/ 401382 h 1322929"/>
                  <a:gd name="connsiteX80" fmla="*/ 1905896 w 1953030"/>
                  <a:gd name="connsiteY80" fmla="*/ 432638 h 1322929"/>
                  <a:gd name="connsiteX81" fmla="*/ 1873238 w 1953030"/>
                  <a:gd name="connsiteY81" fmla="*/ 439235 h 1322929"/>
                  <a:gd name="connsiteX82" fmla="*/ 1817638 w 1953030"/>
                  <a:gd name="connsiteY82" fmla="*/ 441792 h 1322929"/>
                  <a:gd name="connsiteX83" fmla="*/ 1699860 w 1953030"/>
                  <a:gd name="connsiteY83" fmla="*/ 436051 h 1322929"/>
                  <a:gd name="connsiteX84" fmla="*/ 1666676 w 1953030"/>
                  <a:gd name="connsiteY84" fmla="*/ 434247 h 1322929"/>
                  <a:gd name="connsiteX85" fmla="*/ 1644615 w 1953030"/>
                  <a:gd name="connsiteY85" fmla="*/ 435822 h 1322929"/>
                  <a:gd name="connsiteX86" fmla="*/ 1615292 w 1953030"/>
                  <a:gd name="connsiteY86" fmla="*/ 446177 h 1322929"/>
                  <a:gd name="connsiteX87" fmla="*/ 1588083 w 1953030"/>
                  <a:gd name="connsiteY87" fmla="*/ 469226 h 1322929"/>
                  <a:gd name="connsiteX88" fmla="*/ 1570263 w 1953030"/>
                  <a:gd name="connsiteY88" fmla="*/ 483547 h 1322929"/>
                  <a:gd name="connsiteX89" fmla="*/ 1565194 w 1953030"/>
                  <a:gd name="connsiteY89" fmla="*/ 488176 h 1322929"/>
                  <a:gd name="connsiteX90" fmla="*/ 1510409 w 1953030"/>
                  <a:gd name="connsiteY90" fmla="*/ 591788 h 1322929"/>
                  <a:gd name="connsiteX91" fmla="*/ 1487665 w 1953030"/>
                  <a:gd name="connsiteY91" fmla="*/ 647726 h 1322929"/>
                  <a:gd name="connsiteX92" fmla="*/ 1466234 w 1953030"/>
                  <a:gd name="connsiteY92" fmla="*/ 708355 h 1322929"/>
                  <a:gd name="connsiteX93" fmla="*/ 1450909 w 1953030"/>
                  <a:gd name="connsiteY93" fmla="*/ 753696 h 1322929"/>
                  <a:gd name="connsiteX94" fmla="*/ 1408809 w 1953030"/>
                  <a:gd name="connsiteY94" fmla="*/ 820834 h 1322929"/>
                  <a:gd name="connsiteX95" fmla="*/ 1395139 w 1953030"/>
                  <a:gd name="connsiteY95" fmla="*/ 827633 h 1322929"/>
                  <a:gd name="connsiteX96" fmla="*/ 1382256 w 1953030"/>
                  <a:gd name="connsiteY96" fmla="*/ 834140 h 1322929"/>
                  <a:gd name="connsiteX97" fmla="*/ 1350675 w 1953030"/>
                  <a:gd name="connsiteY97" fmla="*/ 863795 h 1322929"/>
                  <a:gd name="connsiteX98" fmla="*/ 1332763 w 1953030"/>
                  <a:gd name="connsiteY98" fmla="*/ 880265 h 1322929"/>
                  <a:gd name="connsiteX99" fmla="*/ 1318857 w 1953030"/>
                  <a:gd name="connsiteY99" fmla="*/ 886072 h 1322929"/>
                  <a:gd name="connsiteX100" fmla="*/ 1317767 w 1953030"/>
                  <a:gd name="connsiteY100" fmla="*/ 886072 h 1322929"/>
                  <a:gd name="connsiteX101" fmla="*/ 1316690 w 1953030"/>
                  <a:gd name="connsiteY101" fmla="*/ 889981 h 1322929"/>
                  <a:gd name="connsiteX102" fmla="*/ 1294917 w 1953030"/>
                  <a:gd name="connsiteY102" fmla="*/ 1076992 h 1322929"/>
                  <a:gd name="connsiteX103" fmla="*/ 1293539 w 1953030"/>
                  <a:gd name="connsiteY103" fmla="*/ 1153777 h 1322929"/>
                  <a:gd name="connsiteX104" fmla="*/ 1294156 w 1953030"/>
                  <a:gd name="connsiteY104" fmla="*/ 1206414 h 1322929"/>
                  <a:gd name="connsiteX105" fmla="*/ 1298896 w 1953030"/>
                  <a:gd name="connsiteY105" fmla="*/ 1266214 h 1322929"/>
                  <a:gd name="connsiteX106" fmla="*/ 1305502 w 1953030"/>
                  <a:gd name="connsiteY106" fmla="*/ 1281289 h 1322929"/>
                  <a:gd name="connsiteX107" fmla="*/ 1315416 w 1953030"/>
                  <a:gd name="connsiteY107" fmla="*/ 1308562 h 1322929"/>
                  <a:gd name="connsiteX108" fmla="*/ 1316138 w 1953030"/>
                  <a:gd name="connsiteY108" fmla="*/ 1323970 h 1322929"/>
                  <a:gd name="connsiteX109" fmla="*/ 1315889 w 1953030"/>
                  <a:gd name="connsiteY109" fmla="*/ 1325587 h 1322929"/>
                  <a:gd name="connsiteX110" fmla="*/ 1275942 w 1953030"/>
                  <a:gd name="connsiteY110" fmla="*/ 1325587 h 1322929"/>
                  <a:gd name="connsiteX111" fmla="*/ 1235010 w 1953030"/>
                  <a:gd name="connsiteY111" fmla="*/ 1325078 h 1322929"/>
                  <a:gd name="connsiteX112" fmla="*/ 1216259 w 1953030"/>
                  <a:gd name="connsiteY112" fmla="*/ 1261310 h 1322929"/>
                  <a:gd name="connsiteX113" fmla="*/ 1200251 w 1953030"/>
                  <a:gd name="connsiteY113" fmla="*/ 1083072 h 1322929"/>
                  <a:gd name="connsiteX114" fmla="*/ 1192910 w 1953030"/>
                  <a:gd name="connsiteY114" fmla="*/ 964288 h 1322929"/>
                  <a:gd name="connsiteX115" fmla="*/ 1191387 w 1953030"/>
                  <a:gd name="connsiteY115" fmla="*/ 972275 h 1322929"/>
                  <a:gd name="connsiteX116" fmla="*/ 1173817 w 1953030"/>
                  <a:gd name="connsiteY116" fmla="*/ 1164200 h 1322929"/>
                  <a:gd name="connsiteX117" fmla="*/ 1175078 w 1953030"/>
                  <a:gd name="connsiteY117" fmla="*/ 1265947 h 1322929"/>
                  <a:gd name="connsiteX118" fmla="*/ 1180974 w 1953030"/>
                  <a:gd name="connsiteY118" fmla="*/ 1280141 h 1322929"/>
                  <a:gd name="connsiteX119" fmla="*/ 1191505 w 1953030"/>
                  <a:gd name="connsiteY119" fmla="*/ 1312731 h 1322929"/>
                  <a:gd name="connsiteX120" fmla="*/ 1191032 w 1953030"/>
                  <a:gd name="connsiteY120" fmla="*/ 1324894 h 1322929"/>
                  <a:gd name="connsiteX121" fmla="*/ 1150167 w 1953030"/>
                  <a:gd name="connsiteY121" fmla="*/ 1325587 h 1322929"/>
                  <a:gd name="connsiteX122" fmla="*/ 1108579 w 1953030"/>
                  <a:gd name="connsiteY122" fmla="*/ 1325096 h 1322929"/>
                  <a:gd name="connsiteX123" fmla="*/ 1091166 w 1953030"/>
                  <a:gd name="connsiteY123" fmla="*/ 1247586 h 1322929"/>
                  <a:gd name="connsiteX124" fmla="*/ 1085073 w 1953030"/>
                  <a:gd name="connsiteY124" fmla="*/ 1112084 h 1322929"/>
                  <a:gd name="connsiteX125" fmla="*/ 1082486 w 1953030"/>
                  <a:gd name="connsiteY125" fmla="*/ 887863 h 1322929"/>
                  <a:gd name="connsiteX126" fmla="*/ 1082709 w 1953030"/>
                  <a:gd name="connsiteY126" fmla="*/ 875442 h 1322929"/>
                  <a:gd name="connsiteX127" fmla="*/ 1045980 w 1953030"/>
                  <a:gd name="connsiteY127" fmla="*/ 886014 h 1322929"/>
                  <a:gd name="connsiteX128" fmla="*/ 947820 w 1953030"/>
                  <a:gd name="connsiteY128" fmla="*/ 909335 h 1322929"/>
                  <a:gd name="connsiteX129" fmla="*/ 822399 w 1953030"/>
                  <a:gd name="connsiteY129" fmla="*/ 918514 h 1322929"/>
                  <a:gd name="connsiteX130" fmla="*/ 749952 w 1953030"/>
                  <a:gd name="connsiteY130" fmla="*/ 916251 h 1322929"/>
                  <a:gd name="connsiteX131" fmla="*/ 741521 w 1953030"/>
                  <a:gd name="connsiteY131" fmla="*/ 916452 h 1322929"/>
                  <a:gd name="connsiteX132" fmla="*/ 737253 w 1953030"/>
                  <a:gd name="connsiteY132" fmla="*/ 925892 h 1322929"/>
                  <a:gd name="connsiteX133" fmla="*/ 730911 w 1953030"/>
                  <a:gd name="connsiteY133" fmla="*/ 938882 h 1322929"/>
                  <a:gd name="connsiteX134" fmla="*/ 708429 w 1953030"/>
                  <a:gd name="connsiteY134" fmla="*/ 931418 h 1322929"/>
                  <a:gd name="connsiteX135" fmla="*/ 667261 w 1953030"/>
                  <a:gd name="connsiteY135" fmla="*/ 914980 h 1322929"/>
                  <a:gd name="connsiteX136" fmla="*/ 619659 w 1953030"/>
                  <a:gd name="connsiteY136" fmla="*/ 895793 h 1322929"/>
                  <a:gd name="connsiteX137" fmla="*/ 517862 w 1953030"/>
                  <a:gd name="connsiteY137" fmla="*/ 868605 h 1322929"/>
                  <a:gd name="connsiteX138" fmla="*/ 503220 w 1953030"/>
                  <a:gd name="connsiteY138" fmla="*/ 873261 h 1322929"/>
                  <a:gd name="connsiteX139" fmla="*/ 498151 w 1953030"/>
                  <a:gd name="connsiteY139" fmla="*/ 888861 h 1322929"/>
                  <a:gd name="connsiteX140" fmla="*/ 502209 w 1953030"/>
                  <a:gd name="connsiteY140" fmla="*/ 923500 h 1322929"/>
                  <a:gd name="connsiteX141" fmla="*/ 506647 w 1953030"/>
                  <a:gd name="connsiteY141" fmla="*/ 963655 h 1322929"/>
                  <a:gd name="connsiteX142" fmla="*/ 504612 w 1953030"/>
                  <a:gd name="connsiteY142" fmla="*/ 979009 h 1322929"/>
                  <a:gd name="connsiteX143" fmla="*/ 465742 w 1953030"/>
                  <a:gd name="connsiteY143" fmla="*/ 1002855 h 1322929"/>
                  <a:gd name="connsiteX144" fmla="*/ 458743 w 1953030"/>
                  <a:gd name="connsiteY144" fmla="*/ 1002146 h 1322929"/>
                  <a:gd name="connsiteX145" fmla="*/ 436145 w 1953030"/>
                  <a:gd name="connsiteY145" fmla="*/ 942614 h 1322929"/>
                  <a:gd name="connsiteX146" fmla="*/ 435517 w 1953030"/>
                  <a:gd name="connsiteY146" fmla="*/ 934796 h 1322929"/>
                  <a:gd name="connsiteX147" fmla="*/ 431372 w 1953030"/>
                  <a:gd name="connsiteY147" fmla="*/ 939230 h 1322929"/>
                  <a:gd name="connsiteX148" fmla="*/ 413632 w 1953030"/>
                  <a:gd name="connsiteY148" fmla="*/ 957993 h 1322929"/>
                  <a:gd name="connsiteX149" fmla="*/ 396081 w 1953030"/>
                  <a:gd name="connsiteY149" fmla="*/ 976581 h 1322929"/>
                  <a:gd name="connsiteX150" fmla="*/ 365139 w 1953030"/>
                  <a:gd name="connsiteY150" fmla="*/ 1026362 h 1322929"/>
                  <a:gd name="connsiteX151" fmla="*/ 357505 w 1953030"/>
                  <a:gd name="connsiteY151" fmla="*/ 1073344 h 1322929"/>
                  <a:gd name="connsiteX152" fmla="*/ 357513 w 1953030"/>
                  <a:gd name="connsiteY152" fmla="*/ 1162116 h 1322929"/>
                  <a:gd name="connsiteX153" fmla="*/ 364146 w 1953030"/>
                  <a:gd name="connsiteY153" fmla="*/ 1221702 h 1322929"/>
                  <a:gd name="connsiteX154" fmla="*/ 371907 w 1953030"/>
                  <a:gd name="connsiteY154" fmla="*/ 1263083 h 1322929"/>
                  <a:gd name="connsiteX155" fmla="*/ 382081 w 1953030"/>
                  <a:gd name="connsiteY155" fmla="*/ 1280594 h 1322929"/>
                  <a:gd name="connsiteX156" fmla="*/ 392814 w 1953030"/>
                  <a:gd name="connsiteY156" fmla="*/ 1307173 h 1322929"/>
                  <a:gd name="connsiteX157" fmla="*/ 392698 w 1953030"/>
                  <a:gd name="connsiteY157" fmla="*/ 1322982 h 1322929"/>
                  <a:gd name="connsiteX158" fmla="*/ 392258 w 1953030"/>
                  <a:gd name="connsiteY158" fmla="*/ 1325414 h 1322929"/>
                  <a:gd name="connsiteX159" fmla="*/ 349566 w 1953030"/>
                  <a:gd name="connsiteY159" fmla="*/ 1325502 h 1322929"/>
                  <a:gd name="connsiteX160" fmla="*/ 305559 w 1953030"/>
                  <a:gd name="connsiteY160" fmla="*/ 1325237 h 1322929"/>
                  <a:gd name="connsiteX161" fmla="*/ 296045 w 1953030"/>
                  <a:gd name="connsiteY161" fmla="*/ 1315526 h 1322929"/>
                  <a:gd name="connsiteX162" fmla="*/ 272898 w 1953030"/>
                  <a:gd name="connsiteY162" fmla="*/ 1198249 h 1322929"/>
                  <a:gd name="connsiteX163" fmla="*/ 256446 w 1953030"/>
                  <a:gd name="connsiteY163" fmla="*/ 1076992 h 1322929"/>
                  <a:gd name="connsiteX164" fmla="*/ 247883 w 1953030"/>
                  <a:gd name="connsiteY164" fmla="*/ 965650 h 1322929"/>
                  <a:gd name="connsiteX165" fmla="*/ 248141 w 1953030"/>
                  <a:gd name="connsiteY165" fmla="*/ 963344 h 1322929"/>
                  <a:gd name="connsiteX166" fmla="*/ 240600 w 1953030"/>
                  <a:gd name="connsiteY166" fmla="*/ 969541 h 1322929"/>
                  <a:gd name="connsiteX167" fmla="*/ 218190 w 1953030"/>
                  <a:gd name="connsiteY167" fmla="*/ 987653 h 1322929"/>
                  <a:gd name="connsiteX168" fmla="*/ 197170 w 1953030"/>
                  <a:gd name="connsiteY168" fmla="*/ 1004568 h 1322929"/>
                  <a:gd name="connsiteX169" fmla="*/ 164176 w 1953030"/>
                  <a:gd name="connsiteY169" fmla="*/ 1050024 h 1322929"/>
                  <a:gd name="connsiteX170" fmla="*/ 151135 w 1953030"/>
                  <a:gd name="connsiteY170" fmla="*/ 1141095 h 1322929"/>
                  <a:gd name="connsiteX171" fmla="*/ 149537 w 1953030"/>
                  <a:gd name="connsiteY171" fmla="*/ 1217408 h 1322929"/>
                  <a:gd name="connsiteX172" fmla="*/ 153261 w 1953030"/>
                  <a:gd name="connsiteY172" fmla="*/ 1262700 h 1322929"/>
                  <a:gd name="connsiteX173" fmla="*/ 159017 w 1953030"/>
                  <a:gd name="connsiteY173" fmla="*/ 1274340 h 1322929"/>
                  <a:gd name="connsiteX174" fmla="*/ 170943 w 1953030"/>
                  <a:gd name="connsiteY174" fmla="*/ 1299182 h 1322929"/>
                  <a:gd name="connsiteX175" fmla="*/ 174129 w 1953030"/>
                  <a:gd name="connsiteY175" fmla="*/ 1319246 h 1322929"/>
                  <a:gd name="connsiteX176" fmla="*/ 174342 w 1953030"/>
                  <a:gd name="connsiteY176" fmla="*/ 1325587 h 1322929"/>
                  <a:gd name="connsiteX177" fmla="*/ 132163 w 1953030"/>
                  <a:gd name="connsiteY177" fmla="*/ 1325574 h 1322929"/>
                  <a:gd name="connsiteX178" fmla="*/ 88860 w 1953030"/>
                  <a:gd name="connsiteY178" fmla="*/ 1325071 h 1322929"/>
                  <a:gd name="connsiteX179" fmla="*/ 434473 w 1953030"/>
                  <a:gd name="connsiteY179" fmla="*/ 860747 h 1322929"/>
                  <a:gd name="connsiteX180" fmla="*/ 432900 w 1953030"/>
                  <a:gd name="connsiteY180" fmla="*/ 858692 h 1322929"/>
                  <a:gd name="connsiteX181" fmla="*/ 434328 w 1953030"/>
                  <a:gd name="connsiteY181" fmla="*/ 861404 h 1322929"/>
                  <a:gd name="connsiteX182" fmla="*/ 434473 w 1953030"/>
                  <a:gd name="connsiteY182" fmla="*/ 860747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63548 w 1953031"/>
                  <a:gd name="connsiteY43" fmla="*/ 264169 h 1322929"/>
                  <a:gd name="connsiteX44" fmla="*/ 754617 w 1953031"/>
                  <a:gd name="connsiteY44" fmla="*/ 26268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63548 w 1953031"/>
                  <a:gd name="connsiteY43" fmla="*/ 264169 h 1322929"/>
                  <a:gd name="connsiteX44" fmla="*/ 743187 w 1953031"/>
                  <a:gd name="connsiteY44" fmla="*/ 25506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3187 w 1953031"/>
                  <a:gd name="connsiteY44" fmla="*/ 25506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8902 w 1953031"/>
                  <a:gd name="connsiteY44" fmla="*/ 24744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8902 w 1953031"/>
                  <a:gd name="connsiteY44" fmla="*/ 247445 h 1322929"/>
                  <a:gd name="connsiteX45" fmla="*/ 843247 w 1953031"/>
                  <a:gd name="connsiteY45" fmla="*/ 23219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843247 w 1953031"/>
                  <a:gd name="connsiteY44" fmla="*/ 232193 h 1322929"/>
                  <a:gd name="connsiteX45" fmla="*/ 947272 w 1953031"/>
                  <a:gd name="connsiteY45" fmla="*/ 214767 h 1322929"/>
                  <a:gd name="connsiteX46" fmla="*/ 1074965 w 1953031"/>
                  <a:gd name="connsiteY46" fmla="*/ 170684 h 1322929"/>
                  <a:gd name="connsiteX47" fmla="*/ 1155567 w 1953031"/>
                  <a:gd name="connsiteY47" fmla="*/ 159010 h 1322929"/>
                  <a:gd name="connsiteX48" fmla="*/ 1234252 w 1953031"/>
                  <a:gd name="connsiteY48" fmla="*/ 151880 h 1322929"/>
                  <a:gd name="connsiteX49" fmla="*/ 1312964 w 1953031"/>
                  <a:gd name="connsiteY49" fmla="*/ 128676 h 1322929"/>
                  <a:gd name="connsiteX50" fmla="*/ 1376022 w 1953031"/>
                  <a:gd name="connsiteY50" fmla="*/ 109687 h 1322929"/>
                  <a:gd name="connsiteX51" fmla="*/ 1448640 w 1953031"/>
                  <a:gd name="connsiteY51" fmla="*/ 103056 h 1322929"/>
                  <a:gd name="connsiteX52" fmla="*/ 1483374 w 1953031"/>
                  <a:gd name="connsiteY52" fmla="*/ 100994 h 1322929"/>
                  <a:gd name="connsiteX53" fmla="*/ 1552171 w 1953031"/>
                  <a:gd name="connsiteY53" fmla="*/ 83778 h 1322929"/>
                  <a:gd name="connsiteX54" fmla="*/ 1627914 w 1953031"/>
                  <a:gd name="connsiteY54" fmla="*/ 63976 h 1322929"/>
                  <a:gd name="connsiteX55" fmla="*/ 1633600 w 1953031"/>
                  <a:gd name="connsiteY55" fmla="*/ 62873 h 1322929"/>
                  <a:gd name="connsiteX56" fmla="*/ 1633994 w 1953031"/>
                  <a:gd name="connsiteY56" fmla="*/ 53943 h 1322929"/>
                  <a:gd name="connsiteX57" fmla="*/ 1637947 w 1953031"/>
                  <a:gd name="connsiteY57" fmla="*/ 10924 h 1322929"/>
                  <a:gd name="connsiteX58" fmla="*/ 1645852 w 1953031"/>
                  <a:gd name="connsiteY58" fmla="*/ 642 h 1322929"/>
                  <a:gd name="connsiteX59" fmla="*/ 1665510 w 1953031"/>
                  <a:gd name="connsiteY59" fmla="*/ 4542 h 1322929"/>
                  <a:gd name="connsiteX60" fmla="*/ 1692339 w 1953031"/>
                  <a:gd name="connsiteY60" fmla="*/ 32880 h 1322929"/>
                  <a:gd name="connsiteX61" fmla="*/ 1703487 w 1953031"/>
                  <a:gd name="connsiteY61" fmla="*/ 51553 h 1322929"/>
                  <a:gd name="connsiteX62" fmla="*/ 1705168 w 1953031"/>
                  <a:gd name="connsiteY62" fmla="*/ 54757 h 1322929"/>
                  <a:gd name="connsiteX63" fmla="*/ 1708490 w 1953031"/>
                  <a:gd name="connsiteY63" fmla="*/ 54757 h 1322929"/>
                  <a:gd name="connsiteX64" fmla="*/ 1726074 w 1953031"/>
                  <a:gd name="connsiteY64" fmla="*/ 55821 h 1322929"/>
                  <a:gd name="connsiteX65" fmla="*/ 1763775 w 1953031"/>
                  <a:gd name="connsiteY65" fmla="*/ 66287 h 1322929"/>
                  <a:gd name="connsiteX66" fmla="*/ 1780177 w 1953031"/>
                  <a:gd name="connsiteY66" fmla="*/ 76057 h 1322929"/>
                  <a:gd name="connsiteX67" fmla="*/ 1797287 w 1953031"/>
                  <a:gd name="connsiteY67" fmla="*/ 92340 h 1322929"/>
                  <a:gd name="connsiteX68" fmla="*/ 1808554 w 1953031"/>
                  <a:gd name="connsiteY68" fmla="*/ 105144 h 1322929"/>
                  <a:gd name="connsiteX69" fmla="*/ 1816302 w 1953031"/>
                  <a:gd name="connsiteY69" fmla="*/ 113128 h 1322929"/>
                  <a:gd name="connsiteX70" fmla="*/ 1820491 w 1953031"/>
                  <a:gd name="connsiteY70" fmla="*/ 120258 h 1322929"/>
                  <a:gd name="connsiteX71" fmla="*/ 1835947 w 1953031"/>
                  <a:gd name="connsiteY71" fmla="*/ 144526 h 1322929"/>
                  <a:gd name="connsiteX72" fmla="*/ 1847989 w 1953031"/>
                  <a:gd name="connsiteY72" fmla="*/ 162083 h 1322929"/>
                  <a:gd name="connsiteX73" fmla="*/ 1872282 w 1953031"/>
                  <a:gd name="connsiteY73" fmla="*/ 206862 h 1322929"/>
                  <a:gd name="connsiteX74" fmla="*/ 1901212 w 1953031"/>
                  <a:gd name="connsiteY74" fmla="*/ 268331 h 1322929"/>
                  <a:gd name="connsiteX75" fmla="*/ 1928013 w 1953031"/>
                  <a:gd name="connsiteY75" fmla="*/ 325599 h 1322929"/>
                  <a:gd name="connsiteX76" fmla="*/ 1947475 w 1953031"/>
                  <a:gd name="connsiteY76" fmla="*/ 358428 h 1322929"/>
                  <a:gd name="connsiteX77" fmla="*/ 1952990 w 1953031"/>
                  <a:gd name="connsiteY77" fmla="*/ 375188 h 1322929"/>
                  <a:gd name="connsiteX78" fmla="*/ 1944270 w 1953031"/>
                  <a:gd name="connsiteY78" fmla="*/ 398724 h 1322929"/>
                  <a:gd name="connsiteX79" fmla="*/ 1904481 w 1953031"/>
                  <a:gd name="connsiteY79" fmla="*/ 429980 h 1322929"/>
                  <a:gd name="connsiteX80" fmla="*/ 1871823 w 1953031"/>
                  <a:gd name="connsiteY80" fmla="*/ 436577 h 1322929"/>
                  <a:gd name="connsiteX81" fmla="*/ 1816223 w 1953031"/>
                  <a:gd name="connsiteY81" fmla="*/ 439134 h 1322929"/>
                  <a:gd name="connsiteX82" fmla="*/ 1698445 w 1953031"/>
                  <a:gd name="connsiteY82" fmla="*/ 433393 h 1322929"/>
                  <a:gd name="connsiteX83" fmla="*/ 1665261 w 1953031"/>
                  <a:gd name="connsiteY83" fmla="*/ 431589 h 1322929"/>
                  <a:gd name="connsiteX84" fmla="*/ 1643200 w 1953031"/>
                  <a:gd name="connsiteY84" fmla="*/ 433164 h 1322929"/>
                  <a:gd name="connsiteX85" fmla="*/ 1613877 w 1953031"/>
                  <a:gd name="connsiteY85" fmla="*/ 443519 h 1322929"/>
                  <a:gd name="connsiteX86" fmla="*/ 1586668 w 1953031"/>
                  <a:gd name="connsiteY86" fmla="*/ 466568 h 1322929"/>
                  <a:gd name="connsiteX87" fmla="*/ 1568848 w 1953031"/>
                  <a:gd name="connsiteY87" fmla="*/ 480889 h 1322929"/>
                  <a:gd name="connsiteX88" fmla="*/ 1563779 w 1953031"/>
                  <a:gd name="connsiteY88" fmla="*/ 485518 h 1322929"/>
                  <a:gd name="connsiteX89" fmla="*/ 1508994 w 1953031"/>
                  <a:gd name="connsiteY89" fmla="*/ 589130 h 1322929"/>
                  <a:gd name="connsiteX90" fmla="*/ 1486250 w 1953031"/>
                  <a:gd name="connsiteY90" fmla="*/ 645068 h 1322929"/>
                  <a:gd name="connsiteX91" fmla="*/ 1464819 w 1953031"/>
                  <a:gd name="connsiteY91" fmla="*/ 705697 h 1322929"/>
                  <a:gd name="connsiteX92" fmla="*/ 1449494 w 1953031"/>
                  <a:gd name="connsiteY92" fmla="*/ 751038 h 1322929"/>
                  <a:gd name="connsiteX93" fmla="*/ 1407394 w 1953031"/>
                  <a:gd name="connsiteY93" fmla="*/ 818176 h 1322929"/>
                  <a:gd name="connsiteX94" fmla="*/ 1393724 w 1953031"/>
                  <a:gd name="connsiteY94" fmla="*/ 824975 h 1322929"/>
                  <a:gd name="connsiteX95" fmla="*/ 1380841 w 1953031"/>
                  <a:gd name="connsiteY95" fmla="*/ 831482 h 1322929"/>
                  <a:gd name="connsiteX96" fmla="*/ 1349260 w 1953031"/>
                  <a:gd name="connsiteY96" fmla="*/ 861137 h 1322929"/>
                  <a:gd name="connsiteX97" fmla="*/ 1331348 w 1953031"/>
                  <a:gd name="connsiteY97" fmla="*/ 877607 h 1322929"/>
                  <a:gd name="connsiteX98" fmla="*/ 1317442 w 1953031"/>
                  <a:gd name="connsiteY98" fmla="*/ 883414 h 1322929"/>
                  <a:gd name="connsiteX99" fmla="*/ 1316352 w 1953031"/>
                  <a:gd name="connsiteY99" fmla="*/ 883414 h 1322929"/>
                  <a:gd name="connsiteX100" fmla="*/ 1315275 w 1953031"/>
                  <a:gd name="connsiteY100" fmla="*/ 887323 h 1322929"/>
                  <a:gd name="connsiteX101" fmla="*/ 1293502 w 1953031"/>
                  <a:gd name="connsiteY101" fmla="*/ 1074334 h 1322929"/>
                  <a:gd name="connsiteX102" fmla="*/ 1292124 w 1953031"/>
                  <a:gd name="connsiteY102" fmla="*/ 1151119 h 1322929"/>
                  <a:gd name="connsiteX103" fmla="*/ 1292741 w 1953031"/>
                  <a:gd name="connsiteY103" fmla="*/ 1203756 h 1322929"/>
                  <a:gd name="connsiteX104" fmla="*/ 1297481 w 1953031"/>
                  <a:gd name="connsiteY104" fmla="*/ 1263556 h 1322929"/>
                  <a:gd name="connsiteX105" fmla="*/ 1304087 w 1953031"/>
                  <a:gd name="connsiteY105" fmla="*/ 1278631 h 1322929"/>
                  <a:gd name="connsiteX106" fmla="*/ 1314001 w 1953031"/>
                  <a:gd name="connsiteY106" fmla="*/ 1305904 h 1322929"/>
                  <a:gd name="connsiteX107" fmla="*/ 1314723 w 1953031"/>
                  <a:gd name="connsiteY107" fmla="*/ 1321312 h 1322929"/>
                  <a:gd name="connsiteX108" fmla="*/ 1314474 w 1953031"/>
                  <a:gd name="connsiteY108" fmla="*/ 1322929 h 1322929"/>
                  <a:gd name="connsiteX109" fmla="*/ 1274527 w 1953031"/>
                  <a:gd name="connsiteY109" fmla="*/ 1322929 h 1322929"/>
                  <a:gd name="connsiteX110" fmla="*/ 1233595 w 1953031"/>
                  <a:gd name="connsiteY110" fmla="*/ 1322420 h 1322929"/>
                  <a:gd name="connsiteX111" fmla="*/ 1214844 w 1953031"/>
                  <a:gd name="connsiteY111" fmla="*/ 1258652 h 1322929"/>
                  <a:gd name="connsiteX112" fmla="*/ 1198836 w 1953031"/>
                  <a:gd name="connsiteY112" fmla="*/ 1080414 h 1322929"/>
                  <a:gd name="connsiteX113" fmla="*/ 1191495 w 1953031"/>
                  <a:gd name="connsiteY113" fmla="*/ 961630 h 1322929"/>
                  <a:gd name="connsiteX114" fmla="*/ 1189972 w 1953031"/>
                  <a:gd name="connsiteY114" fmla="*/ 969617 h 1322929"/>
                  <a:gd name="connsiteX115" fmla="*/ 1172402 w 1953031"/>
                  <a:gd name="connsiteY115" fmla="*/ 1161542 h 1322929"/>
                  <a:gd name="connsiteX116" fmla="*/ 1173663 w 1953031"/>
                  <a:gd name="connsiteY116" fmla="*/ 1263289 h 1322929"/>
                  <a:gd name="connsiteX117" fmla="*/ 1179559 w 1953031"/>
                  <a:gd name="connsiteY117" fmla="*/ 1277483 h 1322929"/>
                  <a:gd name="connsiteX118" fmla="*/ 1190090 w 1953031"/>
                  <a:gd name="connsiteY118" fmla="*/ 1310073 h 1322929"/>
                  <a:gd name="connsiteX119" fmla="*/ 1189617 w 1953031"/>
                  <a:gd name="connsiteY119" fmla="*/ 1322236 h 1322929"/>
                  <a:gd name="connsiteX120" fmla="*/ 1148752 w 1953031"/>
                  <a:gd name="connsiteY120" fmla="*/ 1322929 h 1322929"/>
                  <a:gd name="connsiteX121" fmla="*/ 1107164 w 1953031"/>
                  <a:gd name="connsiteY121" fmla="*/ 1322438 h 1322929"/>
                  <a:gd name="connsiteX122" fmla="*/ 1089751 w 1953031"/>
                  <a:gd name="connsiteY122" fmla="*/ 1244928 h 1322929"/>
                  <a:gd name="connsiteX123" fmla="*/ 1083658 w 1953031"/>
                  <a:gd name="connsiteY123" fmla="*/ 1109426 h 1322929"/>
                  <a:gd name="connsiteX124" fmla="*/ 1081071 w 1953031"/>
                  <a:gd name="connsiteY124" fmla="*/ 885205 h 1322929"/>
                  <a:gd name="connsiteX125" fmla="*/ 1081294 w 1953031"/>
                  <a:gd name="connsiteY125" fmla="*/ 872784 h 1322929"/>
                  <a:gd name="connsiteX126" fmla="*/ 1044565 w 1953031"/>
                  <a:gd name="connsiteY126" fmla="*/ 883356 h 1322929"/>
                  <a:gd name="connsiteX127" fmla="*/ 946405 w 1953031"/>
                  <a:gd name="connsiteY127" fmla="*/ 906677 h 1322929"/>
                  <a:gd name="connsiteX128" fmla="*/ 820984 w 1953031"/>
                  <a:gd name="connsiteY128" fmla="*/ 915856 h 1322929"/>
                  <a:gd name="connsiteX129" fmla="*/ 748537 w 1953031"/>
                  <a:gd name="connsiteY129" fmla="*/ 913593 h 1322929"/>
                  <a:gd name="connsiteX130" fmla="*/ 740106 w 1953031"/>
                  <a:gd name="connsiteY130" fmla="*/ 913794 h 1322929"/>
                  <a:gd name="connsiteX131" fmla="*/ 735838 w 1953031"/>
                  <a:gd name="connsiteY131" fmla="*/ 923234 h 1322929"/>
                  <a:gd name="connsiteX132" fmla="*/ 729496 w 1953031"/>
                  <a:gd name="connsiteY132" fmla="*/ 936224 h 1322929"/>
                  <a:gd name="connsiteX133" fmla="*/ 707014 w 1953031"/>
                  <a:gd name="connsiteY133" fmla="*/ 928760 h 1322929"/>
                  <a:gd name="connsiteX134" fmla="*/ 665846 w 1953031"/>
                  <a:gd name="connsiteY134" fmla="*/ 912322 h 1322929"/>
                  <a:gd name="connsiteX135" fmla="*/ 618244 w 1953031"/>
                  <a:gd name="connsiteY135" fmla="*/ 893135 h 1322929"/>
                  <a:gd name="connsiteX136" fmla="*/ 516447 w 1953031"/>
                  <a:gd name="connsiteY136" fmla="*/ 865947 h 1322929"/>
                  <a:gd name="connsiteX137" fmla="*/ 501805 w 1953031"/>
                  <a:gd name="connsiteY137" fmla="*/ 870603 h 1322929"/>
                  <a:gd name="connsiteX138" fmla="*/ 496736 w 1953031"/>
                  <a:gd name="connsiteY138" fmla="*/ 886203 h 1322929"/>
                  <a:gd name="connsiteX139" fmla="*/ 500794 w 1953031"/>
                  <a:gd name="connsiteY139" fmla="*/ 920842 h 1322929"/>
                  <a:gd name="connsiteX140" fmla="*/ 505232 w 1953031"/>
                  <a:gd name="connsiteY140" fmla="*/ 960997 h 1322929"/>
                  <a:gd name="connsiteX141" fmla="*/ 503197 w 1953031"/>
                  <a:gd name="connsiteY141" fmla="*/ 976351 h 1322929"/>
                  <a:gd name="connsiteX142" fmla="*/ 464327 w 1953031"/>
                  <a:gd name="connsiteY142" fmla="*/ 1000197 h 1322929"/>
                  <a:gd name="connsiteX143" fmla="*/ 457328 w 1953031"/>
                  <a:gd name="connsiteY143" fmla="*/ 999488 h 1322929"/>
                  <a:gd name="connsiteX144" fmla="*/ 434730 w 1953031"/>
                  <a:gd name="connsiteY144" fmla="*/ 939956 h 1322929"/>
                  <a:gd name="connsiteX145" fmla="*/ 434102 w 1953031"/>
                  <a:gd name="connsiteY145" fmla="*/ 932138 h 1322929"/>
                  <a:gd name="connsiteX146" fmla="*/ 429957 w 1953031"/>
                  <a:gd name="connsiteY146" fmla="*/ 936572 h 1322929"/>
                  <a:gd name="connsiteX147" fmla="*/ 412217 w 1953031"/>
                  <a:gd name="connsiteY147" fmla="*/ 955335 h 1322929"/>
                  <a:gd name="connsiteX148" fmla="*/ 394666 w 1953031"/>
                  <a:gd name="connsiteY148" fmla="*/ 973923 h 1322929"/>
                  <a:gd name="connsiteX149" fmla="*/ 363724 w 1953031"/>
                  <a:gd name="connsiteY149" fmla="*/ 1023704 h 1322929"/>
                  <a:gd name="connsiteX150" fmla="*/ 356090 w 1953031"/>
                  <a:gd name="connsiteY150" fmla="*/ 1070686 h 1322929"/>
                  <a:gd name="connsiteX151" fmla="*/ 356098 w 1953031"/>
                  <a:gd name="connsiteY151" fmla="*/ 1159458 h 1322929"/>
                  <a:gd name="connsiteX152" fmla="*/ 362731 w 1953031"/>
                  <a:gd name="connsiteY152" fmla="*/ 1219044 h 1322929"/>
                  <a:gd name="connsiteX153" fmla="*/ 370492 w 1953031"/>
                  <a:gd name="connsiteY153" fmla="*/ 1260425 h 1322929"/>
                  <a:gd name="connsiteX154" fmla="*/ 380666 w 1953031"/>
                  <a:gd name="connsiteY154" fmla="*/ 1277936 h 1322929"/>
                  <a:gd name="connsiteX155" fmla="*/ 391399 w 1953031"/>
                  <a:gd name="connsiteY155" fmla="*/ 1304515 h 1322929"/>
                  <a:gd name="connsiteX156" fmla="*/ 391283 w 1953031"/>
                  <a:gd name="connsiteY156" fmla="*/ 1320324 h 1322929"/>
                  <a:gd name="connsiteX157" fmla="*/ 390843 w 1953031"/>
                  <a:gd name="connsiteY157" fmla="*/ 1322756 h 1322929"/>
                  <a:gd name="connsiteX158" fmla="*/ 348151 w 1953031"/>
                  <a:gd name="connsiteY158" fmla="*/ 1322844 h 1322929"/>
                  <a:gd name="connsiteX159" fmla="*/ 304144 w 1953031"/>
                  <a:gd name="connsiteY159" fmla="*/ 1322579 h 1322929"/>
                  <a:gd name="connsiteX160" fmla="*/ 294630 w 1953031"/>
                  <a:gd name="connsiteY160" fmla="*/ 1312868 h 1322929"/>
                  <a:gd name="connsiteX161" fmla="*/ 271483 w 1953031"/>
                  <a:gd name="connsiteY161" fmla="*/ 1195591 h 1322929"/>
                  <a:gd name="connsiteX162" fmla="*/ 255031 w 1953031"/>
                  <a:gd name="connsiteY162" fmla="*/ 1074334 h 1322929"/>
                  <a:gd name="connsiteX163" fmla="*/ 246468 w 1953031"/>
                  <a:gd name="connsiteY163" fmla="*/ 962992 h 1322929"/>
                  <a:gd name="connsiteX164" fmla="*/ 246726 w 1953031"/>
                  <a:gd name="connsiteY164" fmla="*/ 960686 h 1322929"/>
                  <a:gd name="connsiteX165" fmla="*/ 239185 w 1953031"/>
                  <a:gd name="connsiteY165" fmla="*/ 966883 h 1322929"/>
                  <a:gd name="connsiteX166" fmla="*/ 216775 w 1953031"/>
                  <a:gd name="connsiteY166" fmla="*/ 984995 h 1322929"/>
                  <a:gd name="connsiteX167" fmla="*/ 195755 w 1953031"/>
                  <a:gd name="connsiteY167" fmla="*/ 1001910 h 1322929"/>
                  <a:gd name="connsiteX168" fmla="*/ 162761 w 1953031"/>
                  <a:gd name="connsiteY168" fmla="*/ 1047366 h 1322929"/>
                  <a:gd name="connsiteX169" fmla="*/ 149720 w 1953031"/>
                  <a:gd name="connsiteY169" fmla="*/ 1138437 h 1322929"/>
                  <a:gd name="connsiteX170" fmla="*/ 148122 w 1953031"/>
                  <a:gd name="connsiteY170" fmla="*/ 1214750 h 1322929"/>
                  <a:gd name="connsiteX171" fmla="*/ 151846 w 1953031"/>
                  <a:gd name="connsiteY171" fmla="*/ 1260042 h 1322929"/>
                  <a:gd name="connsiteX172" fmla="*/ 157602 w 1953031"/>
                  <a:gd name="connsiteY172" fmla="*/ 1271682 h 1322929"/>
                  <a:gd name="connsiteX173" fmla="*/ 169528 w 1953031"/>
                  <a:gd name="connsiteY173" fmla="*/ 1296524 h 1322929"/>
                  <a:gd name="connsiteX174" fmla="*/ 172714 w 1953031"/>
                  <a:gd name="connsiteY174" fmla="*/ 1316588 h 1322929"/>
                  <a:gd name="connsiteX175" fmla="*/ 172927 w 1953031"/>
                  <a:gd name="connsiteY175" fmla="*/ 1322929 h 1322929"/>
                  <a:gd name="connsiteX176" fmla="*/ 130748 w 1953031"/>
                  <a:gd name="connsiteY176" fmla="*/ 1322916 h 1322929"/>
                  <a:gd name="connsiteX177" fmla="*/ 87445 w 1953031"/>
                  <a:gd name="connsiteY177" fmla="*/ 1322413 h 1322929"/>
                  <a:gd name="connsiteX178" fmla="*/ 433058 w 1953031"/>
                  <a:gd name="connsiteY178" fmla="*/ 858089 h 1322929"/>
                  <a:gd name="connsiteX179" fmla="*/ 431485 w 1953031"/>
                  <a:gd name="connsiteY179" fmla="*/ 856034 h 1322929"/>
                  <a:gd name="connsiteX180" fmla="*/ 432913 w 1953031"/>
                  <a:gd name="connsiteY180" fmla="*/ 858746 h 1322929"/>
                  <a:gd name="connsiteX181" fmla="*/ 433058 w 1953031"/>
                  <a:gd name="connsiteY181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843247 w 1953031"/>
                  <a:gd name="connsiteY44" fmla="*/ 232193 h 1322929"/>
                  <a:gd name="connsiteX45" fmla="*/ 947272 w 1953031"/>
                  <a:gd name="connsiteY45" fmla="*/ 214767 h 1322929"/>
                  <a:gd name="connsiteX46" fmla="*/ 1074965 w 1953031"/>
                  <a:gd name="connsiteY46" fmla="*/ 170684 h 1322929"/>
                  <a:gd name="connsiteX47" fmla="*/ 1155567 w 1953031"/>
                  <a:gd name="connsiteY47" fmla="*/ 159010 h 1322929"/>
                  <a:gd name="connsiteX48" fmla="*/ 1234252 w 1953031"/>
                  <a:gd name="connsiteY48" fmla="*/ 151880 h 1322929"/>
                  <a:gd name="connsiteX49" fmla="*/ 1312964 w 1953031"/>
                  <a:gd name="connsiteY49" fmla="*/ 128676 h 1322929"/>
                  <a:gd name="connsiteX50" fmla="*/ 1376022 w 1953031"/>
                  <a:gd name="connsiteY50" fmla="*/ 109687 h 1322929"/>
                  <a:gd name="connsiteX51" fmla="*/ 1448640 w 1953031"/>
                  <a:gd name="connsiteY51" fmla="*/ 103056 h 1322929"/>
                  <a:gd name="connsiteX52" fmla="*/ 1483374 w 1953031"/>
                  <a:gd name="connsiteY52" fmla="*/ 100994 h 1322929"/>
                  <a:gd name="connsiteX53" fmla="*/ 1552171 w 1953031"/>
                  <a:gd name="connsiteY53" fmla="*/ 83778 h 1322929"/>
                  <a:gd name="connsiteX54" fmla="*/ 1627914 w 1953031"/>
                  <a:gd name="connsiteY54" fmla="*/ 63976 h 1322929"/>
                  <a:gd name="connsiteX55" fmla="*/ 1633600 w 1953031"/>
                  <a:gd name="connsiteY55" fmla="*/ 62873 h 1322929"/>
                  <a:gd name="connsiteX56" fmla="*/ 1633994 w 1953031"/>
                  <a:gd name="connsiteY56" fmla="*/ 53943 h 1322929"/>
                  <a:gd name="connsiteX57" fmla="*/ 1637947 w 1953031"/>
                  <a:gd name="connsiteY57" fmla="*/ 10924 h 1322929"/>
                  <a:gd name="connsiteX58" fmla="*/ 1645852 w 1953031"/>
                  <a:gd name="connsiteY58" fmla="*/ 642 h 1322929"/>
                  <a:gd name="connsiteX59" fmla="*/ 1665510 w 1953031"/>
                  <a:gd name="connsiteY59" fmla="*/ 4542 h 1322929"/>
                  <a:gd name="connsiteX60" fmla="*/ 1692339 w 1953031"/>
                  <a:gd name="connsiteY60" fmla="*/ 32880 h 1322929"/>
                  <a:gd name="connsiteX61" fmla="*/ 1703487 w 1953031"/>
                  <a:gd name="connsiteY61" fmla="*/ 51553 h 1322929"/>
                  <a:gd name="connsiteX62" fmla="*/ 1705168 w 1953031"/>
                  <a:gd name="connsiteY62" fmla="*/ 54757 h 1322929"/>
                  <a:gd name="connsiteX63" fmla="*/ 1708490 w 1953031"/>
                  <a:gd name="connsiteY63" fmla="*/ 54757 h 1322929"/>
                  <a:gd name="connsiteX64" fmla="*/ 1726074 w 1953031"/>
                  <a:gd name="connsiteY64" fmla="*/ 55821 h 1322929"/>
                  <a:gd name="connsiteX65" fmla="*/ 1763775 w 1953031"/>
                  <a:gd name="connsiteY65" fmla="*/ 66287 h 1322929"/>
                  <a:gd name="connsiteX66" fmla="*/ 1780177 w 1953031"/>
                  <a:gd name="connsiteY66" fmla="*/ 76057 h 1322929"/>
                  <a:gd name="connsiteX67" fmla="*/ 1797287 w 1953031"/>
                  <a:gd name="connsiteY67" fmla="*/ 92340 h 1322929"/>
                  <a:gd name="connsiteX68" fmla="*/ 1808554 w 1953031"/>
                  <a:gd name="connsiteY68" fmla="*/ 105144 h 1322929"/>
                  <a:gd name="connsiteX69" fmla="*/ 1816302 w 1953031"/>
                  <a:gd name="connsiteY69" fmla="*/ 113128 h 1322929"/>
                  <a:gd name="connsiteX70" fmla="*/ 1820491 w 1953031"/>
                  <a:gd name="connsiteY70" fmla="*/ 120258 h 1322929"/>
                  <a:gd name="connsiteX71" fmla="*/ 1835947 w 1953031"/>
                  <a:gd name="connsiteY71" fmla="*/ 144526 h 1322929"/>
                  <a:gd name="connsiteX72" fmla="*/ 1847989 w 1953031"/>
                  <a:gd name="connsiteY72" fmla="*/ 162083 h 1322929"/>
                  <a:gd name="connsiteX73" fmla="*/ 1872282 w 1953031"/>
                  <a:gd name="connsiteY73" fmla="*/ 206862 h 1322929"/>
                  <a:gd name="connsiteX74" fmla="*/ 1901212 w 1953031"/>
                  <a:gd name="connsiteY74" fmla="*/ 268331 h 1322929"/>
                  <a:gd name="connsiteX75" fmla="*/ 1928013 w 1953031"/>
                  <a:gd name="connsiteY75" fmla="*/ 325599 h 1322929"/>
                  <a:gd name="connsiteX76" fmla="*/ 1947475 w 1953031"/>
                  <a:gd name="connsiteY76" fmla="*/ 358428 h 1322929"/>
                  <a:gd name="connsiteX77" fmla="*/ 1952990 w 1953031"/>
                  <a:gd name="connsiteY77" fmla="*/ 375188 h 1322929"/>
                  <a:gd name="connsiteX78" fmla="*/ 1944270 w 1953031"/>
                  <a:gd name="connsiteY78" fmla="*/ 398724 h 1322929"/>
                  <a:gd name="connsiteX79" fmla="*/ 1904481 w 1953031"/>
                  <a:gd name="connsiteY79" fmla="*/ 429980 h 1322929"/>
                  <a:gd name="connsiteX80" fmla="*/ 1871823 w 1953031"/>
                  <a:gd name="connsiteY80" fmla="*/ 436577 h 1322929"/>
                  <a:gd name="connsiteX81" fmla="*/ 1816223 w 1953031"/>
                  <a:gd name="connsiteY81" fmla="*/ 439134 h 1322929"/>
                  <a:gd name="connsiteX82" fmla="*/ 1698445 w 1953031"/>
                  <a:gd name="connsiteY82" fmla="*/ 433393 h 1322929"/>
                  <a:gd name="connsiteX83" fmla="*/ 1665261 w 1953031"/>
                  <a:gd name="connsiteY83" fmla="*/ 431589 h 1322929"/>
                  <a:gd name="connsiteX84" fmla="*/ 1643200 w 1953031"/>
                  <a:gd name="connsiteY84" fmla="*/ 433164 h 1322929"/>
                  <a:gd name="connsiteX85" fmla="*/ 1613877 w 1953031"/>
                  <a:gd name="connsiteY85" fmla="*/ 443519 h 1322929"/>
                  <a:gd name="connsiteX86" fmla="*/ 1586668 w 1953031"/>
                  <a:gd name="connsiteY86" fmla="*/ 466568 h 1322929"/>
                  <a:gd name="connsiteX87" fmla="*/ 1568848 w 1953031"/>
                  <a:gd name="connsiteY87" fmla="*/ 480889 h 1322929"/>
                  <a:gd name="connsiteX88" fmla="*/ 1563779 w 1953031"/>
                  <a:gd name="connsiteY88" fmla="*/ 485518 h 1322929"/>
                  <a:gd name="connsiteX89" fmla="*/ 1508994 w 1953031"/>
                  <a:gd name="connsiteY89" fmla="*/ 589130 h 1322929"/>
                  <a:gd name="connsiteX90" fmla="*/ 1486250 w 1953031"/>
                  <a:gd name="connsiteY90" fmla="*/ 645068 h 1322929"/>
                  <a:gd name="connsiteX91" fmla="*/ 1464819 w 1953031"/>
                  <a:gd name="connsiteY91" fmla="*/ 705697 h 1322929"/>
                  <a:gd name="connsiteX92" fmla="*/ 1449494 w 1953031"/>
                  <a:gd name="connsiteY92" fmla="*/ 751038 h 1322929"/>
                  <a:gd name="connsiteX93" fmla="*/ 1407394 w 1953031"/>
                  <a:gd name="connsiteY93" fmla="*/ 818176 h 1322929"/>
                  <a:gd name="connsiteX94" fmla="*/ 1393724 w 1953031"/>
                  <a:gd name="connsiteY94" fmla="*/ 824975 h 1322929"/>
                  <a:gd name="connsiteX95" fmla="*/ 1380841 w 1953031"/>
                  <a:gd name="connsiteY95" fmla="*/ 831482 h 1322929"/>
                  <a:gd name="connsiteX96" fmla="*/ 1349260 w 1953031"/>
                  <a:gd name="connsiteY96" fmla="*/ 861137 h 1322929"/>
                  <a:gd name="connsiteX97" fmla="*/ 1331348 w 1953031"/>
                  <a:gd name="connsiteY97" fmla="*/ 877607 h 1322929"/>
                  <a:gd name="connsiteX98" fmla="*/ 1317442 w 1953031"/>
                  <a:gd name="connsiteY98" fmla="*/ 883414 h 1322929"/>
                  <a:gd name="connsiteX99" fmla="*/ 1316352 w 1953031"/>
                  <a:gd name="connsiteY99" fmla="*/ 883414 h 1322929"/>
                  <a:gd name="connsiteX100" fmla="*/ 1315275 w 1953031"/>
                  <a:gd name="connsiteY100" fmla="*/ 887323 h 1322929"/>
                  <a:gd name="connsiteX101" fmla="*/ 1293502 w 1953031"/>
                  <a:gd name="connsiteY101" fmla="*/ 1074334 h 1322929"/>
                  <a:gd name="connsiteX102" fmla="*/ 1292124 w 1953031"/>
                  <a:gd name="connsiteY102" fmla="*/ 1151119 h 1322929"/>
                  <a:gd name="connsiteX103" fmla="*/ 1292741 w 1953031"/>
                  <a:gd name="connsiteY103" fmla="*/ 1203756 h 1322929"/>
                  <a:gd name="connsiteX104" fmla="*/ 1297481 w 1953031"/>
                  <a:gd name="connsiteY104" fmla="*/ 1263556 h 1322929"/>
                  <a:gd name="connsiteX105" fmla="*/ 1304087 w 1953031"/>
                  <a:gd name="connsiteY105" fmla="*/ 1278631 h 1322929"/>
                  <a:gd name="connsiteX106" fmla="*/ 1314001 w 1953031"/>
                  <a:gd name="connsiteY106" fmla="*/ 1305904 h 1322929"/>
                  <a:gd name="connsiteX107" fmla="*/ 1314723 w 1953031"/>
                  <a:gd name="connsiteY107" fmla="*/ 1321312 h 1322929"/>
                  <a:gd name="connsiteX108" fmla="*/ 1314474 w 1953031"/>
                  <a:gd name="connsiteY108" fmla="*/ 1322929 h 1322929"/>
                  <a:gd name="connsiteX109" fmla="*/ 1274527 w 1953031"/>
                  <a:gd name="connsiteY109" fmla="*/ 1322929 h 1322929"/>
                  <a:gd name="connsiteX110" fmla="*/ 1233595 w 1953031"/>
                  <a:gd name="connsiteY110" fmla="*/ 1322420 h 1322929"/>
                  <a:gd name="connsiteX111" fmla="*/ 1214844 w 1953031"/>
                  <a:gd name="connsiteY111" fmla="*/ 1258652 h 1322929"/>
                  <a:gd name="connsiteX112" fmla="*/ 1198836 w 1953031"/>
                  <a:gd name="connsiteY112" fmla="*/ 1080414 h 1322929"/>
                  <a:gd name="connsiteX113" fmla="*/ 1191495 w 1953031"/>
                  <a:gd name="connsiteY113" fmla="*/ 961630 h 1322929"/>
                  <a:gd name="connsiteX114" fmla="*/ 1189972 w 1953031"/>
                  <a:gd name="connsiteY114" fmla="*/ 969617 h 1322929"/>
                  <a:gd name="connsiteX115" fmla="*/ 1172402 w 1953031"/>
                  <a:gd name="connsiteY115" fmla="*/ 1161542 h 1322929"/>
                  <a:gd name="connsiteX116" fmla="*/ 1173663 w 1953031"/>
                  <a:gd name="connsiteY116" fmla="*/ 1263289 h 1322929"/>
                  <a:gd name="connsiteX117" fmla="*/ 1179559 w 1953031"/>
                  <a:gd name="connsiteY117" fmla="*/ 1277483 h 1322929"/>
                  <a:gd name="connsiteX118" fmla="*/ 1190090 w 1953031"/>
                  <a:gd name="connsiteY118" fmla="*/ 1310073 h 1322929"/>
                  <a:gd name="connsiteX119" fmla="*/ 1189617 w 1953031"/>
                  <a:gd name="connsiteY119" fmla="*/ 1322236 h 1322929"/>
                  <a:gd name="connsiteX120" fmla="*/ 1148752 w 1953031"/>
                  <a:gd name="connsiteY120" fmla="*/ 1322929 h 1322929"/>
                  <a:gd name="connsiteX121" fmla="*/ 1107164 w 1953031"/>
                  <a:gd name="connsiteY121" fmla="*/ 1322438 h 1322929"/>
                  <a:gd name="connsiteX122" fmla="*/ 1089751 w 1953031"/>
                  <a:gd name="connsiteY122" fmla="*/ 1244928 h 1322929"/>
                  <a:gd name="connsiteX123" fmla="*/ 1083658 w 1953031"/>
                  <a:gd name="connsiteY123" fmla="*/ 1109426 h 1322929"/>
                  <a:gd name="connsiteX124" fmla="*/ 1081071 w 1953031"/>
                  <a:gd name="connsiteY124" fmla="*/ 885205 h 1322929"/>
                  <a:gd name="connsiteX125" fmla="*/ 1081294 w 1953031"/>
                  <a:gd name="connsiteY125" fmla="*/ 872784 h 1322929"/>
                  <a:gd name="connsiteX126" fmla="*/ 1044565 w 1953031"/>
                  <a:gd name="connsiteY126" fmla="*/ 883356 h 1322929"/>
                  <a:gd name="connsiteX127" fmla="*/ 946405 w 1953031"/>
                  <a:gd name="connsiteY127" fmla="*/ 906677 h 1322929"/>
                  <a:gd name="connsiteX128" fmla="*/ 820984 w 1953031"/>
                  <a:gd name="connsiteY128" fmla="*/ 915856 h 1322929"/>
                  <a:gd name="connsiteX129" fmla="*/ 748537 w 1953031"/>
                  <a:gd name="connsiteY129" fmla="*/ 913593 h 1322929"/>
                  <a:gd name="connsiteX130" fmla="*/ 740106 w 1953031"/>
                  <a:gd name="connsiteY130" fmla="*/ 913794 h 1322929"/>
                  <a:gd name="connsiteX131" fmla="*/ 735838 w 1953031"/>
                  <a:gd name="connsiteY131" fmla="*/ 923234 h 1322929"/>
                  <a:gd name="connsiteX132" fmla="*/ 729496 w 1953031"/>
                  <a:gd name="connsiteY132" fmla="*/ 936224 h 1322929"/>
                  <a:gd name="connsiteX133" fmla="*/ 707014 w 1953031"/>
                  <a:gd name="connsiteY133" fmla="*/ 928760 h 1322929"/>
                  <a:gd name="connsiteX134" fmla="*/ 665846 w 1953031"/>
                  <a:gd name="connsiteY134" fmla="*/ 912322 h 1322929"/>
                  <a:gd name="connsiteX135" fmla="*/ 618244 w 1953031"/>
                  <a:gd name="connsiteY135" fmla="*/ 893135 h 1322929"/>
                  <a:gd name="connsiteX136" fmla="*/ 516447 w 1953031"/>
                  <a:gd name="connsiteY136" fmla="*/ 865947 h 1322929"/>
                  <a:gd name="connsiteX137" fmla="*/ 501805 w 1953031"/>
                  <a:gd name="connsiteY137" fmla="*/ 870603 h 1322929"/>
                  <a:gd name="connsiteX138" fmla="*/ 496736 w 1953031"/>
                  <a:gd name="connsiteY138" fmla="*/ 886203 h 1322929"/>
                  <a:gd name="connsiteX139" fmla="*/ 500794 w 1953031"/>
                  <a:gd name="connsiteY139" fmla="*/ 920842 h 1322929"/>
                  <a:gd name="connsiteX140" fmla="*/ 505232 w 1953031"/>
                  <a:gd name="connsiteY140" fmla="*/ 960997 h 1322929"/>
                  <a:gd name="connsiteX141" fmla="*/ 503197 w 1953031"/>
                  <a:gd name="connsiteY141" fmla="*/ 976351 h 1322929"/>
                  <a:gd name="connsiteX142" fmla="*/ 464327 w 1953031"/>
                  <a:gd name="connsiteY142" fmla="*/ 1000197 h 1322929"/>
                  <a:gd name="connsiteX143" fmla="*/ 457328 w 1953031"/>
                  <a:gd name="connsiteY143" fmla="*/ 999488 h 1322929"/>
                  <a:gd name="connsiteX144" fmla="*/ 434730 w 1953031"/>
                  <a:gd name="connsiteY144" fmla="*/ 939956 h 1322929"/>
                  <a:gd name="connsiteX145" fmla="*/ 434102 w 1953031"/>
                  <a:gd name="connsiteY145" fmla="*/ 932138 h 1322929"/>
                  <a:gd name="connsiteX146" fmla="*/ 429957 w 1953031"/>
                  <a:gd name="connsiteY146" fmla="*/ 936572 h 1322929"/>
                  <a:gd name="connsiteX147" fmla="*/ 412217 w 1953031"/>
                  <a:gd name="connsiteY147" fmla="*/ 955335 h 1322929"/>
                  <a:gd name="connsiteX148" fmla="*/ 394666 w 1953031"/>
                  <a:gd name="connsiteY148" fmla="*/ 973923 h 1322929"/>
                  <a:gd name="connsiteX149" fmla="*/ 363724 w 1953031"/>
                  <a:gd name="connsiteY149" fmla="*/ 1023704 h 1322929"/>
                  <a:gd name="connsiteX150" fmla="*/ 356090 w 1953031"/>
                  <a:gd name="connsiteY150" fmla="*/ 1070686 h 1322929"/>
                  <a:gd name="connsiteX151" fmla="*/ 356098 w 1953031"/>
                  <a:gd name="connsiteY151" fmla="*/ 1159458 h 1322929"/>
                  <a:gd name="connsiteX152" fmla="*/ 362731 w 1953031"/>
                  <a:gd name="connsiteY152" fmla="*/ 1219044 h 1322929"/>
                  <a:gd name="connsiteX153" fmla="*/ 370492 w 1953031"/>
                  <a:gd name="connsiteY153" fmla="*/ 1260425 h 1322929"/>
                  <a:gd name="connsiteX154" fmla="*/ 380666 w 1953031"/>
                  <a:gd name="connsiteY154" fmla="*/ 1277936 h 1322929"/>
                  <a:gd name="connsiteX155" fmla="*/ 391399 w 1953031"/>
                  <a:gd name="connsiteY155" fmla="*/ 1304515 h 1322929"/>
                  <a:gd name="connsiteX156" fmla="*/ 391283 w 1953031"/>
                  <a:gd name="connsiteY156" fmla="*/ 1320324 h 1322929"/>
                  <a:gd name="connsiteX157" fmla="*/ 390843 w 1953031"/>
                  <a:gd name="connsiteY157" fmla="*/ 1322756 h 1322929"/>
                  <a:gd name="connsiteX158" fmla="*/ 348151 w 1953031"/>
                  <a:gd name="connsiteY158" fmla="*/ 1322844 h 1322929"/>
                  <a:gd name="connsiteX159" fmla="*/ 304144 w 1953031"/>
                  <a:gd name="connsiteY159" fmla="*/ 1322579 h 1322929"/>
                  <a:gd name="connsiteX160" fmla="*/ 294630 w 1953031"/>
                  <a:gd name="connsiteY160" fmla="*/ 1312868 h 1322929"/>
                  <a:gd name="connsiteX161" fmla="*/ 271483 w 1953031"/>
                  <a:gd name="connsiteY161" fmla="*/ 1195591 h 1322929"/>
                  <a:gd name="connsiteX162" fmla="*/ 255031 w 1953031"/>
                  <a:gd name="connsiteY162" fmla="*/ 1074334 h 1322929"/>
                  <a:gd name="connsiteX163" fmla="*/ 246468 w 1953031"/>
                  <a:gd name="connsiteY163" fmla="*/ 962992 h 1322929"/>
                  <a:gd name="connsiteX164" fmla="*/ 246726 w 1953031"/>
                  <a:gd name="connsiteY164" fmla="*/ 960686 h 1322929"/>
                  <a:gd name="connsiteX165" fmla="*/ 239185 w 1953031"/>
                  <a:gd name="connsiteY165" fmla="*/ 966883 h 1322929"/>
                  <a:gd name="connsiteX166" fmla="*/ 216775 w 1953031"/>
                  <a:gd name="connsiteY166" fmla="*/ 984995 h 1322929"/>
                  <a:gd name="connsiteX167" fmla="*/ 195755 w 1953031"/>
                  <a:gd name="connsiteY167" fmla="*/ 1001910 h 1322929"/>
                  <a:gd name="connsiteX168" fmla="*/ 162761 w 1953031"/>
                  <a:gd name="connsiteY168" fmla="*/ 1047366 h 1322929"/>
                  <a:gd name="connsiteX169" fmla="*/ 149720 w 1953031"/>
                  <a:gd name="connsiteY169" fmla="*/ 1138437 h 1322929"/>
                  <a:gd name="connsiteX170" fmla="*/ 148122 w 1953031"/>
                  <a:gd name="connsiteY170" fmla="*/ 1214750 h 1322929"/>
                  <a:gd name="connsiteX171" fmla="*/ 151846 w 1953031"/>
                  <a:gd name="connsiteY171" fmla="*/ 1260042 h 1322929"/>
                  <a:gd name="connsiteX172" fmla="*/ 157602 w 1953031"/>
                  <a:gd name="connsiteY172" fmla="*/ 1271682 h 1322929"/>
                  <a:gd name="connsiteX173" fmla="*/ 169528 w 1953031"/>
                  <a:gd name="connsiteY173" fmla="*/ 1296524 h 1322929"/>
                  <a:gd name="connsiteX174" fmla="*/ 172714 w 1953031"/>
                  <a:gd name="connsiteY174" fmla="*/ 1316588 h 1322929"/>
                  <a:gd name="connsiteX175" fmla="*/ 172927 w 1953031"/>
                  <a:gd name="connsiteY175" fmla="*/ 1322929 h 1322929"/>
                  <a:gd name="connsiteX176" fmla="*/ 130748 w 1953031"/>
                  <a:gd name="connsiteY176" fmla="*/ 1322916 h 1322929"/>
                  <a:gd name="connsiteX177" fmla="*/ 87445 w 1953031"/>
                  <a:gd name="connsiteY177" fmla="*/ 1322413 h 1322929"/>
                  <a:gd name="connsiteX178" fmla="*/ 433058 w 1953031"/>
                  <a:gd name="connsiteY178" fmla="*/ 858089 h 1322929"/>
                  <a:gd name="connsiteX179" fmla="*/ 431485 w 1953031"/>
                  <a:gd name="connsiteY179" fmla="*/ 856034 h 1322929"/>
                  <a:gd name="connsiteX180" fmla="*/ 432913 w 1953031"/>
                  <a:gd name="connsiteY180" fmla="*/ 858746 h 1322929"/>
                  <a:gd name="connsiteX181" fmla="*/ 433058 w 1953031"/>
                  <a:gd name="connsiteY181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074965 w 1953031"/>
                  <a:gd name="connsiteY45" fmla="*/ 170684 h 1322929"/>
                  <a:gd name="connsiteX46" fmla="*/ 1155567 w 1953031"/>
                  <a:gd name="connsiteY46" fmla="*/ 159010 h 1322929"/>
                  <a:gd name="connsiteX47" fmla="*/ 1234252 w 1953031"/>
                  <a:gd name="connsiteY47" fmla="*/ 151880 h 1322929"/>
                  <a:gd name="connsiteX48" fmla="*/ 1312964 w 1953031"/>
                  <a:gd name="connsiteY48" fmla="*/ 128676 h 1322929"/>
                  <a:gd name="connsiteX49" fmla="*/ 1376022 w 1953031"/>
                  <a:gd name="connsiteY49" fmla="*/ 109687 h 1322929"/>
                  <a:gd name="connsiteX50" fmla="*/ 1448640 w 1953031"/>
                  <a:gd name="connsiteY50" fmla="*/ 103056 h 1322929"/>
                  <a:gd name="connsiteX51" fmla="*/ 1483374 w 1953031"/>
                  <a:gd name="connsiteY51" fmla="*/ 100994 h 1322929"/>
                  <a:gd name="connsiteX52" fmla="*/ 1552171 w 1953031"/>
                  <a:gd name="connsiteY52" fmla="*/ 83778 h 1322929"/>
                  <a:gd name="connsiteX53" fmla="*/ 1627914 w 1953031"/>
                  <a:gd name="connsiteY53" fmla="*/ 63976 h 1322929"/>
                  <a:gd name="connsiteX54" fmla="*/ 1633600 w 1953031"/>
                  <a:gd name="connsiteY54" fmla="*/ 62873 h 1322929"/>
                  <a:gd name="connsiteX55" fmla="*/ 1633994 w 1953031"/>
                  <a:gd name="connsiteY55" fmla="*/ 53943 h 1322929"/>
                  <a:gd name="connsiteX56" fmla="*/ 1637947 w 1953031"/>
                  <a:gd name="connsiteY56" fmla="*/ 10924 h 1322929"/>
                  <a:gd name="connsiteX57" fmla="*/ 1645852 w 1953031"/>
                  <a:gd name="connsiteY57" fmla="*/ 642 h 1322929"/>
                  <a:gd name="connsiteX58" fmla="*/ 1665510 w 1953031"/>
                  <a:gd name="connsiteY58" fmla="*/ 4542 h 1322929"/>
                  <a:gd name="connsiteX59" fmla="*/ 1692339 w 1953031"/>
                  <a:gd name="connsiteY59" fmla="*/ 32880 h 1322929"/>
                  <a:gd name="connsiteX60" fmla="*/ 1703487 w 1953031"/>
                  <a:gd name="connsiteY60" fmla="*/ 51553 h 1322929"/>
                  <a:gd name="connsiteX61" fmla="*/ 1705168 w 1953031"/>
                  <a:gd name="connsiteY61" fmla="*/ 54757 h 1322929"/>
                  <a:gd name="connsiteX62" fmla="*/ 1708490 w 1953031"/>
                  <a:gd name="connsiteY62" fmla="*/ 54757 h 1322929"/>
                  <a:gd name="connsiteX63" fmla="*/ 1726074 w 1953031"/>
                  <a:gd name="connsiteY63" fmla="*/ 55821 h 1322929"/>
                  <a:gd name="connsiteX64" fmla="*/ 1763775 w 1953031"/>
                  <a:gd name="connsiteY64" fmla="*/ 66287 h 1322929"/>
                  <a:gd name="connsiteX65" fmla="*/ 1780177 w 1953031"/>
                  <a:gd name="connsiteY65" fmla="*/ 76057 h 1322929"/>
                  <a:gd name="connsiteX66" fmla="*/ 1797287 w 1953031"/>
                  <a:gd name="connsiteY66" fmla="*/ 92340 h 1322929"/>
                  <a:gd name="connsiteX67" fmla="*/ 1808554 w 1953031"/>
                  <a:gd name="connsiteY67" fmla="*/ 105144 h 1322929"/>
                  <a:gd name="connsiteX68" fmla="*/ 1816302 w 1953031"/>
                  <a:gd name="connsiteY68" fmla="*/ 113128 h 1322929"/>
                  <a:gd name="connsiteX69" fmla="*/ 1820491 w 1953031"/>
                  <a:gd name="connsiteY69" fmla="*/ 120258 h 1322929"/>
                  <a:gd name="connsiteX70" fmla="*/ 1835947 w 1953031"/>
                  <a:gd name="connsiteY70" fmla="*/ 144526 h 1322929"/>
                  <a:gd name="connsiteX71" fmla="*/ 1847989 w 1953031"/>
                  <a:gd name="connsiteY71" fmla="*/ 162083 h 1322929"/>
                  <a:gd name="connsiteX72" fmla="*/ 1872282 w 1953031"/>
                  <a:gd name="connsiteY72" fmla="*/ 206862 h 1322929"/>
                  <a:gd name="connsiteX73" fmla="*/ 1901212 w 1953031"/>
                  <a:gd name="connsiteY73" fmla="*/ 268331 h 1322929"/>
                  <a:gd name="connsiteX74" fmla="*/ 1928013 w 1953031"/>
                  <a:gd name="connsiteY74" fmla="*/ 325599 h 1322929"/>
                  <a:gd name="connsiteX75" fmla="*/ 1947475 w 1953031"/>
                  <a:gd name="connsiteY75" fmla="*/ 358428 h 1322929"/>
                  <a:gd name="connsiteX76" fmla="*/ 1952990 w 1953031"/>
                  <a:gd name="connsiteY76" fmla="*/ 375188 h 1322929"/>
                  <a:gd name="connsiteX77" fmla="*/ 1944270 w 1953031"/>
                  <a:gd name="connsiteY77" fmla="*/ 398724 h 1322929"/>
                  <a:gd name="connsiteX78" fmla="*/ 1904481 w 1953031"/>
                  <a:gd name="connsiteY78" fmla="*/ 429980 h 1322929"/>
                  <a:gd name="connsiteX79" fmla="*/ 1871823 w 1953031"/>
                  <a:gd name="connsiteY79" fmla="*/ 436577 h 1322929"/>
                  <a:gd name="connsiteX80" fmla="*/ 1816223 w 1953031"/>
                  <a:gd name="connsiteY80" fmla="*/ 439134 h 1322929"/>
                  <a:gd name="connsiteX81" fmla="*/ 1698445 w 1953031"/>
                  <a:gd name="connsiteY81" fmla="*/ 433393 h 1322929"/>
                  <a:gd name="connsiteX82" fmla="*/ 1665261 w 1953031"/>
                  <a:gd name="connsiteY82" fmla="*/ 431589 h 1322929"/>
                  <a:gd name="connsiteX83" fmla="*/ 1643200 w 1953031"/>
                  <a:gd name="connsiteY83" fmla="*/ 433164 h 1322929"/>
                  <a:gd name="connsiteX84" fmla="*/ 1613877 w 1953031"/>
                  <a:gd name="connsiteY84" fmla="*/ 443519 h 1322929"/>
                  <a:gd name="connsiteX85" fmla="*/ 1586668 w 1953031"/>
                  <a:gd name="connsiteY85" fmla="*/ 466568 h 1322929"/>
                  <a:gd name="connsiteX86" fmla="*/ 1568848 w 1953031"/>
                  <a:gd name="connsiteY86" fmla="*/ 480889 h 1322929"/>
                  <a:gd name="connsiteX87" fmla="*/ 1563779 w 1953031"/>
                  <a:gd name="connsiteY87" fmla="*/ 485518 h 1322929"/>
                  <a:gd name="connsiteX88" fmla="*/ 1508994 w 1953031"/>
                  <a:gd name="connsiteY88" fmla="*/ 589130 h 1322929"/>
                  <a:gd name="connsiteX89" fmla="*/ 1486250 w 1953031"/>
                  <a:gd name="connsiteY89" fmla="*/ 645068 h 1322929"/>
                  <a:gd name="connsiteX90" fmla="*/ 1464819 w 1953031"/>
                  <a:gd name="connsiteY90" fmla="*/ 705697 h 1322929"/>
                  <a:gd name="connsiteX91" fmla="*/ 1449494 w 1953031"/>
                  <a:gd name="connsiteY91" fmla="*/ 751038 h 1322929"/>
                  <a:gd name="connsiteX92" fmla="*/ 1407394 w 1953031"/>
                  <a:gd name="connsiteY92" fmla="*/ 818176 h 1322929"/>
                  <a:gd name="connsiteX93" fmla="*/ 1393724 w 1953031"/>
                  <a:gd name="connsiteY93" fmla="*/ 824975 h 1322929"/>
                  <a:gd name="connsiteX94" fmla="*/ 1380841 w 1953031"/>
                  <a:gd name="connsiteY94" fmla="*/ 831482 h 1322929"/>
                  <a:gd name="connsiteX95" fmla="*/ 1349260 w 1953031"/>
                  <a:gd name="connsiteY95" fmla="*/ 861137 h 1322929"/>
                  <a:gd name="connsiteX96" fmla="*/ 1331348 w 1953031"/>
                  <a:gd name="connsiteY96" fmla="*/ 877607 h 1322929"/>
                  <a:gd name="connsiteX97" fmla="*/ 1317442 w 1953031"/>
                  <a:gd name="connsiteY97" fmla="*/ 883414 h 1322929"/>
                  <a:gd name="connsiteX98" fmla="*/ 1316352 w 1953031"/>
                  <a:gd name="connsiteY98" fmla="*/ 883414 h 1322929"/>
                  <a:gd name="connsiteX99" fmla="*/ 1315275 w 1953031"/>
                  <a:gd name="connsiteY99" fmla="*/ 887323 h 1322929"/>
                  <a:gd name="connsiteX100" fmla="*/ 1293502 w 1953031"/>
                  <a:gd name="connsiteY100" fmla="*/ 1074334 h 1322929"/>
                  <a:gd name="connsiteX101" fmla="*/ 1292124 w 1953031"/>
                  <a:gd name="connsiteY101" fmla="*/ 1151119 h 1322929"/>
                  <a:gd name="connsiteX102" fmla="*/ 1292741 w 1953031"/>
                  <a:gd name="connsiteY102" fmla="*/ 1203756 h 1322929"/>
                  <a:gd name="connsiteX103" fmla="*/ 1297481 w 1953031"/>
                  <a:gd name="connsiteY103" fmla="*/ 1263556 h 1322929"/>
                  <a:gd name="connsiteX104" fmla="*/ 1304087 w 1953031"/>
                  <a:gd name="connsiteY104" fmla="*/ 1278631 h 1322929"/>
                  <a:gd name="connsiteX105" fmla="*/ 1314001 w 1953031"/>
                  <a:gd name="connsiteY105" fmla="*/ 1305904 h 1322929"/>
                  <a:gd name="connsiteX106" fmla="*/ 1314723 w 1953031"/>
                  <a:gd name="connsiteY106" fmla="*/ 1321312 h 1322929"/>
                  <a:gd name="connsiteX107" fmla="*/ 1314474 w 1953031"/>
                  <a:gd name="connsiteY107" fmla="*/ 1322929 h 1322929"/>
                  <a:gd name="connsiteX108" fmla="*/ 1274527 w 1953031"/>
                  <a:gd name="connsiteY108" fmla="*/ 1322929 h 1322929"/>
                  <a:gd name="connsiteX109" fmla="*/ 1233595 w 1953031"/>
                  <a:gd name="connsiteY109" fmla="*/ 1322420 h 1322929"/>
                  <a:gd name="connsiteX110" fmla="*/ 1214844 w 1953031"/>
                  <a:gd name="connsiteY110" fmla="*/ 1258652 h 1322929"/>
                  <a:gd name="connsiteX111" fmla="*/ 1198836 w 1953031"/>
                  <a:gd name="connsiteY111" fmla="*/ 1080414 h 1322929"/>
                  <a:gd name="connsiteX112" fmla="*/ 1191495 w 1953031"/>
                  <a:gd name="connsiteY112" fmla="*/ 961630 h 1322929"/>
                  <a:gd name="connsiteX113" fmla="*/ 1189972 w 1953031"/>
                  <a:gd name="connsiteY113" fmla="*/ 969617 h 1322929"/>
                  <a:gd name="connsiteX114" fmla="*/ 1172402 w 1953031"/>
                  <a:gd name="connsiteY114" fmla="*/ 1161542 h 1322929"/>
                  <a:gd name="connsiteX115" fmla="*/ 1173663 w 1953031"/>
                  <a:gd name="connsiteY115" fmla="*/ 1263289 h 1322929"/>
                  <a:gd name="connsiteX116" fmla="*/ 1179559 w 1953031"/>
                  <a:gd name="connsiteY116" fmla="*/ 1277483 h 1322929"/>
                  <a:gd name="connsiteX117" fmla="*/ 1190090 w 1953031"/>
                  <a:gd name="connsiteY117" fmla="*/ 1310073 h 1322929"/>
                  <a:gd name="connsiteX118" fmla="*/ 1189617 w 1953031"/>
                  <a:gd name="connsiteY118" fmla="*/ 1322236 h 1322929"/>
                  <a:gd name="connsiteX119" fmla="*/ 1148752 w 1953031"/>
                  <a:gd name="connsiteY119" fmla="*/ 1322929 h 1322929"/>
                  <a:gd name="connsiteX120" fmla="*/ 1107164 w 1953031"/>
                  <a:gd name="connsiteY120" fmla="*/ 1322438 h 1322929"/>
                  <a:gd name="connsiteX121" fmla="*/ 1089751 w 1953031"/>
                  <a:gd name="connsiteY121" fmla="*/ 1244928 h 1322929"/>
                  <a:gd name="connsiteX122" fmla="*/ 1083658 w 1953031"/>
                  <a:gd name="connsiteY122" fmla="*/ 1109426 h 1322929"/>
                  <a:gd name="connsiteX123" fmla="*/ 1081071 w 1953031"/>
                  <a:gd name="connsiteY123" fmla="*/ 885205 h 1322929"/>
                  <a:gd name="connsiteX124" fmla="*/ 1081294 w 1953031"/>
                  <a:gd name="connsiteY124" fmla="*/ 872784 h 1322929"/>
                  <a:gd name="connsiteX125" fmla="*/ 1044565 w 1953031"/>
                  <a:gd name="connsiteY125" fmla="*/ 883356 h 1322929"/>
                  <a:gd name="connsiteX126" fmla="*/ 946405 w 1953031"/>
                  <a:gd name="connsiteY126" fmla="*/ 906677 h 1322929"/>
                  <a:gd name="connsiteX127" fmla="*/ 820984 w 1953031"/>
                  <a:gd name="connsiteY127" fmla="*/ 915856 h 1322929"/>
                  <a:gd name="connsiteX128" fmla="*/ 748537 w 1953031"/>
                  <a:gd name="connsiteY128" fmla="*/ 913593 h 1322929"/>
                  <a:gd name="connsiteX129" fmla="*/ 740106 w 1953031"/>
                  <a:gd name="connsiteY129" fmla="*/ 913794 h 1322929"/>
                  <a:gd name="connsiteX130" fmla="*/ 735838 w 1953031"/>
                  <a:gd name="connsiteY130" fmla="*/ 923234 h 1322929"/>
                  <a:gd name="connsiteX131" fmla="*/ 729496 w 1953031"/>
                  <a:gd name="connsiteY131" fmla="*/ 936224 h 1322929"/>
                  <a:gd name="connsiteX132" fmla="*/ 707014 w 1953031"/>
                  <a:gd name="connsiteY132" fmla="*/ 928760 h 1322929"/>
                  <a:gd name="connsiteX133" fmla="*/ 665846 w 1953031"/>
                  <a:gd name="connsiteY133" fmla="*/ 912322 h 1322929"/>
                  <a:gd name="connsiteX134" fmla="*/ 618244 w 1953031"/>
                  <a:gd name="connsiteY134" fmla="*/ 893135 h 1322929"/>
                  <a:gd name="connsiteX135" fmla="*/ 516447 w 1953031"/>
                  <a:gd name="connsiteY135" fmla="*/ 865947 h 1322929"/>
                  <a:gd name="connsiteX136" fmla="*/ 501805 w 1953031"/>
                  <a:gd name="connsiteY136" fmla="*/ 870603 h 1322929"/>
                  <a:gd name="connsiteX137" fmla="*/ 496736 w 1953031"/>
                  <a:gd name="connsiteY137" fmla="*/ 886203 h 1322929"/>
                  <a:gd name="connsiteX138" fmla="*/ 500794 w 1953031"/>
                  <a:gd name="connsiteY138" fmla="*/ 920842 h 1322929"/>
                  <a:gd name="connsiteX139" fmla="*/ 505232 w 1953031"/>
                  <a:gd name="connsiteY139" fmla="*/ 960997 h 1322929"/>
                  <a:gd name="connsiteX140" fmla="*/ 503197 w 1953031"/>
                  <a:gd name="connsiteY140" fmla="*/ 976351 h 1322929"/>
                  <a:gd name="connsiteX141" fmla="*/ 464327 w 1953031"/>
                  <a:gd name="connsiteY141" fmla="*/ 1000197 h 1322929"/>
                  <a:gd name="connsiteX142" fmla="*/ 457328 w 1953031"/>
                  <a:gd name="connsiteY142" fmla="*/ 999488 h 1322929"/>
                  <a:gd name="connsiteX143" fmla="*/ 434730 w 1953031"/>
                  <a:gd name="connsiteY143" fmla="*/ 939956 h 1322929"/>
                  <a:gd name="connsiteX144" fmla="*/ 434102 w 1953031"/>
                  <a:gd name="connsiteY144" fmla="*/ 932138 h 1322929"/>
                  <a:gd name="connsiteX145" fmla="*/ 429957 w 1953031"/>
                  <a:gd name="connsiteY145" fmla="*/ 936572 h 1322929"/>
                  <a:gd name="connsiteX146" fmla="*/ 412217 w 1953031"/>
                  <a:gd name="connsiteY146" fmla="*/ 955335 h 1322929"/>
                  <a:gd name="connsiteX147" fmla="*/ 394666 w 1953031"/>
                  <a:gd name="connsiteY147" fmla="*/ 973923 h 1322929"/>
                  <a:gd name="connsiteX148" fmla="*/ 363724 w 1953031"/>
                  <a:gd name="connsiteY148" fmla="*/ 1023704 h 1322929"/>
                  <a:gd name="connsiteX149" fmla="*/ 356090 w 1953031"/>
                  <a:gd name="connsiteY149" fmla="*/ 1070686 h 1322929"/>
                  <a:gd name="connsiteX150" fmla="*/ 356098 w 1953031"/>
                  <a:gd name="connsiteY150" fmla="*/ 1159458 h 1322929"/>
                  <a:gd name="connsiteX151" fmla="*/ 362731 w 1953031"/>
                  <a:gd name="connsiteY151" fmla="*/ 1219044 h 1322929"/>
                  <a:gd name="connsiteX152" fmla="*/ 370492 w 1953031"/>
                  <a:gd name="connsiteY152" fmla="*/ 1260425 h 1322929"/>
                  <a:gd name="connsiteX153" fmla="*/ 380666 w 1953031"/>
                  <a:gd name="connsiteY153" fmla="*/ 1277936 h 1322929"/>
                  <a:gd name="connsiteX154" fmla="*/ 391399 w 1953031"/>
                  <a:gd name="connsiteY154" fmla="*/ 1304515 h 1322929"/>
                  <a:gd name="connsiteX155" fmla="*/ 391283 w 1953031"/>
                  <a:gd name="connsiteY155" fmla="*/ 1320324 h 1322929"/>
                  <a:gd name="connsiteX156" fmla="*/ 390843 w 1953031"/>
                  <a:gd name="connsiteY156" fmla="*/ 1322756 h 1322929"/>
                  <a:gd name="connsiteX157" fmla="*/ 348151 w 1953031"/>
                  <a:gd name="connsiteY157" fmla="*/ 1322844 h 1322929"/>
                  <a:gd name="connsiteX158" fmla="*/ 304144 w 1953031"/>
                  <a:gd name="connsiteY158" fmla="*/ 1322579 h 1322929"/>
                  <a:gd name="connsiteX159" fmla="*/ 294630 w 1953031"/>
                  <a:gd name="connsiteY159" fmla="*/ 1312868 h 1322929"/>
                  <a:gd name="connsiteX160" fmla="*/ 271483 w 1953031"/>
                  <a:gd name="connsiteY160" fmla="*/ 1195591 h 1322929"/>
                  <a:gd name="connsiteX161" fmla="*/ 255031 w 1953031"/>
                  <a:gd name="connsiteY161" fmla="*/ 1074334 h 1322929"/>
                  <a:gd name="connsiteX162" fmla="*/ 246468 w 1953031"/>
                  <a:gd name="connsiteY162" fmla="*/ 962992 h 1322929"/>
                  <a:gd name="connsiteX163" fmla="*/ 246726 w 1953031"/>
                  <a:gd name="connsiteY163" fmla="*/ 960686 h 1322929"/>
                  <a:gd name="connsiteX164" fmla="*/ 239185 w 1953031"/>
                  <a:gd name="connsiteY164" fmla="*/ 966883 h 1322929"/>
                  <a:gd name="connsiteX165" fmla="*/ 216775 w 1953031"/>
                  <a:gd name="connsiteY165" fmla="*/ 984995 h 1322929"/>
                  <a:gd name="connsiteX166" fmla="*/ 195755 w 1953031"/>
                  <a:gd name="connsiteY166" fmla="*/ 1001910 h 1322929"/>
                  <a:gd name="connsiteX167" fmla="*/ 162761 w 1953031"/>
                  <a:gd name="connsiteY167" fmla="*/ 1047366 h 1322929"/>
                  <a:gd name="connsiteX168" fmla="*/ 149720 w 1953031"/>
                  <a:gd name="connsiteY168" fmla="*/ 1138437 h 1322929"/>
                  <a:gd name="connsiteX169" fmla="*/ 148122 w 1953031"/>
                  <a:gd name="connsiteY169" fmla="*/ 1214750 h 1322929"/>
                  <a:gd name="connsiteX170" fmla="*/ 151846 w 1953031"/>
                  <a:gd name="connsiteY170" fmla="*/ 1260042 h 1322929"/>
                  <a:gd name="connsiteX171" fmla="*/ 157602 w 1953031"/>
                  <a:gd name="connsiteY171" fmla="*/ 1271682 h 1322929"/>
                  <a:gd name="connsiteX172" fmla="*/ 169528 w 1953031"/>
                  <a:gd name="connsiteY172" fmla="*/ 1296524 h 1322929"/>
                  <a:gd name="connsiteX173" fmla="*/ 172714 w 1953031"/>
                  <a:gd name="connsiteY173" fmla="*/ 1316588 h 1322929"/>
                  <a:gd name="connsiteX174" fmla="*/ 172927 w 1953031"/>
                  <a:gd name="connsiteY174" fmla="*/ 1322929 h 1322929"/>
                  <a:gd name="connsiteX175" fmla="*/ 130748 w 1953031"/>
                  <a:gd name="connsiteY175" fmla="*/ 1322916 h 1322929"/>
                  <a:gd name="connsiteX176" fmla="*/ 87445 w 1953031"/>
                  <a:gd name="connsiteY176" fmla="*/ 1322413 h 1322929"/>
                  <a:gd name="connsiteX177" fmla="*/ 433058 w 1953031"/>
                  <a:gd name="connsiteY177" fmla="*/ 858089 h 1322929"/>
                  <a:gd name="connsiteX178" fmla="*/ 431485 w 1953031"/>
                  <a:gd name="connsiteY178" fmla="*/ 856034 h 1322929"/>
                  <a:gd name="connsiteX179" fmla="*/ 432913 w 1953031"/>
                  <a:gd name="connsiteY179" fmla="*/ 858746 h 1322929"/>
                  <a:gd name="connsiteX180" fmla="*/ 433058 w 1953031"/>
                  <a:gd name="connsiteY180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55567 w 1953031"/>
                  <a:gd name="connsiteY45" fmla="*/ 159010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02227 w 1953031"/>
                  <a:gd name="connsiteY45" fmla="*/ 172345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18329 w 1953031"/>
                  <a:gd name="connsiteY42" fmla="*/ 25177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02227 w 1953031"/>
                  <a:gd name="connsiteY45" fmla="*/ 172345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</a:cxnLst>
                <a:rect l="l" t="t" r="r" b="b"/>
                <a:pathLst>
                  <a:path w="1953031" h="1322929">
                    <a:moveTo>
                      <a:pt x="87445" y="1322413"/>
                    </a:moveTo>
                    <a:cubicBezTo>
                      <a:pt x="80653" y="1319461"/>
                      <a:pt x="75216" y="1301418"/>
                      <a:pt x="71740" y="1270292"/>
                    </a:cubicBezTo>
                    <a:cubicBezTo>
                      <a:pt x="69013" y="1245870"/>
                      <a:pt x="67885" y="1227307"/>
                      <a:pt x="65819" y="1172834"/>
                    </a:cubicBezTo>
                    <a:cubicBezTo>
                      <a:pt x="64633" y="1141558"/>
                      <a:pt x="63453" y="1121346"/>
                      <a:pt x="60259" y="1077634"/>
                    </a:cubicBezTo>
                    <a:cubicBezTo>
                      <a:pt x="57529" y="1040256"/>
                      <a:pt x="56800" y="1028377"/>
                      <a:pt x="56504" y="1016483"/>
                    </a:cubicBezTo>
                    <a:cubicBezTo>
                      <a:pt x="56204" y="1004489"/>
                      <a:pt x="56523" y="991314"/>
                      <a:pt x="57274" y="984573"/>
                    </a:cubicBezTo>
                    <a:cubicBezTo>
                      <a:pt x="58553" y="973106"/>
                      <a:pt x="62941" y="955079"/>
                      <a:pt x="69293" y="935184"/>
                    </a:cubicBezTo>
                    <a:cubicBezTo>
                      <a:pt x="71423" y="928516"/>
                      <a:pt x="82347" y="896584"/>
                      <a:pt x="83140" y="894706"/>
                    </a:cubicBezTo>
                    <a:cubicBezTo>
                      <a:pt x="83303" y="894324"/>
                      <a:pt x="85013" y="889085"/>
                      <a:pt x="86940" y="883067"/>
                    </a:cubicBezTo>
                    <a:cubicBezTo>
                      <a:pt x="94976" y="857986"/>
                      <a:pt x="100421" y="836366"/>
                      <a:pt x="102345" y="821917"/>
                    </a:cubicBezTo>
                    <a:cubicBezTo>
                      <a:pt x="102906" y="817711"/>
                      <a:pt x="102906" y="802899"/>
                      <a:pt x="102345" y="797596"/>
                    </a:cubicBezTo>
                    <a:cubicBezTo>
                      <a:pt x="100486" y="779986"/>
                      <a:pt x="97368" y="767230"/>
                      <a:pt x="84386" y="724112"/>
                    </a:cubicBezTo>
                    <a:cubicBezTo>
                      <a:pt x="69652" y="675170"/>
                      <a:pt x="62879" y="647381"/>
                      <a:pt x="56950" y="611540"/>
                    </a:cubicBezTo>
                    <a:cubicBezTo>
                      <a:pt x="53854" y="592828"/>
                      <a:pt x="51602" y="575139"/>
                      <a:pt x="49848" y="555775"/>
                    </a:cubicBezTo>
                    <a:cubicBezTo>
                      <a:pt x="49198" y="548597"/>
                      <a:pt x="48091" y="534007"/>
                      <a:pt x="48091" y="532619"/>
                    </a:cubicBezTo>
                    <a:cubicBezTo>
                      <a:pt x="48091" y="531311"/>
                      <a:pt x="47721" y="532600"/>
                      <a:pt x="46726" y="537375"/>
                    </a:cubicBezTo>
                    <a:cubicBezTo>
                      <a:pt x="43544" y="552628"/>
                      <a:pt x="42145" y="563342"/>
                      <a:pt x="40809" y="582702"/>
                    </a:cubicBezTo>
                    <a:cubicBezTo>
                      <a:pt x="38753" y="612449"/>
                      <a:pt x="38027" y="645536"/>
                      <a:pt x="38652" y="680805"/>
                    </a:cubicBezTo>
                    <a:cubicBezTo>
                      <a:pt x="39274" y="715742"/>
                      <a:pt x="40324" y="741442"/>
                      <a:pt x="43411" y="797248"/>
                    </a:cubicBezTo>
                    <a:cubicBezTo>
                      <a:pt x="44273" y="812822"/>
                      <a:pt x="45272" y="832078"/>
                      <a:pt x="45633" y="840039"/>
                    </a:cubicBezTo>
                    <a:cubicBezTo>
                      <a:pt x="45851" y="844863"/>
                      <a:pt x="46070" y="849687"/>
                      <a:pt x="46288" y="854511"/>
                    </a:cubicBezTo>
                    <a:lnTo>
                      <a:pt x="47754" y="857757"/>
                    </a:lnTo>
                    <a:cubicBezTo>
                      <a:pt x="50944" y="864826"/>
                      <a:pt x="53814" y="874144"/>
                      <a:pt x="55710" y="883587"/>
                    </a:cubicBezTo>
                    <a:cubicBezTo>
                      <a:pt x="58526" y="897608"/>
                      <a:pt x="58909" y="911971"/>
                      <a:pt x="56791" y="924043"/>
                    </a:cubicBezTo>
                    <a:cubicBezTo>
                      <a:pt x="54790" y="935446"/>
                      <a:pt x="48932" y="954719"/>
                      <a:pt x="41579" y="974096"/>
                    </a:cubicBezTo>
                    <a:cubicBezTo>
                      <a:pt x="26907" y="1012760"/>
                      <a:pt x="9680" y="1043522"/>
                      <a:pt x="2671" y="1043577"/>
                    </a:cubicBezTo>
                    <a:cubicBezTo>
                      <a:pt x="1194" y="1043589"/>
                      <a:pt x="497" y="1042511"/>
                      <a:pt x="150" y="1039680"/>
                    </a:cubicBezTo>
                    <a:cubicBezTo>
                      <a:pt x="-386" y="1035313"/>
                      <a:pt x="388" y="1028396"/>
                      <a:pt x="4661" y="999287"/>
                    </a:cubicBezTo>
                    <a:cubicBezTo>
                      <a:pt x="8180" y="975308"/>
                      <a:pt x="8864" y="961111"/>
                      <a:pt x="7404" y="942306"/>
                    </a:cubicBezTo>
                    <a:cubicBezTo>
                      <a:pt x="6210" y="926920"/>
                      <a:pt x="6372" y="909085"/>
                      <a:pt x="7816" y="896791"/>
                    </a:cubicBezTo>
                    <a:cubicBezTo>
                      <a:pt x="9656" y="881120"/>
                      <a:pt x="13706" y="868358"/>
                      <a:pt x="19626" y="859575"/>
                    </a:cubicBezTo>
                    <a:cubicBezTo>
                      <a:pt x="21403" y="856939"/>
                      <a:pt x="24953" y="853068"/>
                      <a:pt x="27016" y="851518"/>
                    </a:cubicBezTo>
                    <a:lnTo>
                      <a:pt x="28005" y="850776"/>
                    </a:lnTo>
                    <a:lnTo>
                      <a:pt x="26410" y="833827"/>
                    </a:lnTo>
                    <a:cubicBezTo>
                      <a:pt x="20124" y="767022"/>
                      <a:pt x="16204" y="704766"/>
                      <a:pt x="14711" y="648021"/>
                    </a:cubicBezTo>
                    <a:cubicBezTo>
                      <a:pt x="14250" y="630459"/>
                      <a:pt x="14473" y="574434"/>
                      <a:pt x="15055" y="561855"/>
                    </a:cubicBezTo>
                    <a:cubicBezTo>
                      <a:pt x="16302" y="534934"/>
                      <a:pt x="18508" y="508619"/>
                      <a:pt x="21188" y="488718"/>
                    </a:cubicBezTo>
                    <a:cubicBezTo>
                      <a:pt x="32600" y="403978"/>
                      <a:pt x="56563" y="352260"/>
                      <a:pt x="100197" y="318206"/>
                    </a:cubicBezTo>
                    <a:cubicBezTo>
                      <a:pt x="102782" y="316183"/>
                      <a:pt x="106853" y="312651"/>
                      <a:pt x="109242" y="310366"/>
                    </a:cubicBezTo>
                    <a:cubicBezTo>
                      <a:pt x="145996" y="275068"/>
                      <a:pt x="199107" y="253926"/>
                      <a:pt x="267328" y="247426"/>
                    </a:cubicBezTo>
                    <a:cubicBezTo>
                      <a:pt x="282427" y="245994"/>
                      <a:pt x="288064" y="245784"/>
                      <a:pt x="315449" y="245613"/>
                    </a:cubicBezTo>
                    <a:cubicBezTo>
                      <a:pt x="367085" y="245298"/>
                      <a:pt x="438682" y="251272"/>
                      <a:pt x="472495" y="252298"/>
                    </a:cubicBezTo>
                    <a:cubicBezTo>
                      <a:pt x="506308" y="253324"/>
                      <a:pt x="472261" y="252580"/>
                      <a:pt x="518329" y="251771"/>
                    </a:cubicBezTo>
                    <a:lnTo>
                      <a:pt x="748902" y="247445"/>
                    </a:lnTo>
                    <a:cubicBezTo>
                      <a:pt x="820393" y="241278"/>
                      <a:pt x="888385" y="227284"/>
                      <a:pt x="947272" y="214767"/>
                    </a:cubicBezTo>
                    <a:cubicBezTo>
                      <a:pt x="1006159" y="202250"/>
                      <a:pt x="1054397" y="182826"/>
                      <a:pt x="1102227" y="172345"/>
                    </a:cubicBezTo>
                    <a:cubicBezTo>
                      <a:pt x="1150057" y="161864"/>
                      <a:pt x="1199129" y="159158"/>
                      <a:pt x="1234252" y="151880"/>
                    </a:cubicBezTo>
                    <a:cubicBezTo>
                      <a:pt x="1269375" y="144602"/>
                      <a:pt x="1274632" y="142687"/>
                      <a:pt x="1312964" y="128676"/>
                    </a:cubicBezTo>
                    <a:cubicBezTo>
                      <a:pt x="1342313" y="117934"/>
                      <a:pt x="1357677" y="113312"/>
                      <a:pt x="1376022" y="109687"/>
                    </a:cubicBezTo>
                    <a:cubicBezTo>
                      <a:pt x="1399239" y="105104"/>
                      <a:pt x="1415837" y="103594"/>
                      <a:pt x="1448640" y="103056"/>
                    </a:cubicBezTo>
                    <a:cubicBezTo>
                      <a:pt x="1468574" y="102741"/>
                      <a:pt x="1473748" y="102425"/>
                      <a:pt x="1483374" y="100994"/>
                    </a:cubicBezTo>
                    <a:cubicBezTo>
                      <a:pt x="1500327" y="98486"/>
                      <a:pt x="1517424" y="94192"/>
                      <a:pt x="1552171" y="83778"/>
                    </a:cubicBezTo>
                    <a:cubicBezTo>
                      <a:pt x="1589281" y="72656"/>
                      <a:pt x="1609911" y="67259"/>
                      <a:pt x="1627914" y="63976"/>
                    </a:cubicBezTo>
                    <a:cubicBezTo>
                      <a:pt x="1630685" y="63477"/>
                      <a:pt x="1633246" y="62978"/>
                      <a:pt x="1633600" y="62873"/>
                    </a:cubicBezTo>
                    <a:cubicBezTo>
                      <a:pt x="1634204" y="62689"/>
                      <a:pt x="1634231" y="62269"/>
                      <a:pt x="1633994" y="53943"/>
                    </a:cubicBezTo>
                    <a:cubicBezTo>
                      <a:pt x="1633508" y="36557"/>
                      <a:pt x="1635111" y="19065"/>
                      <a:pt x="1637947" y="10924"/>
                    </a:cubicBezTo>
                    <a:cubicBezTo>
                      <a:pt x="1639851" y="5422"/>
                      <a:pt x="1642845" y="1535"/>
                      <a:pt x="1645852" y="642"/>
                    </a:cubicBezTo>
                    <a:cubicBezTo>
                      <a:pt x="1651289" y="-974"/>
                      <a:pt x="1658734" y="510"/>
                      <a:pt x="1665510" y="4542"/>
                    </a:cubicBezTo>
                    <a:cubicBezTo>
                      <a:pt x="1673915" y="9545"/>
                      <a:pt x="1683737" y="19919"/>
                      <a:pt x="1692339" y="32880"/>
                    </a:cubicBezTo>
                    <a:cubicBezTo>
                      <a:pt x="1696107" y="38527"/>
                      <a:pt x="1700638" y="46143"/>
                      <a:pt x="1703487" y="51553"/>
                    </a:cubicBezTo>
                    <a:lnTo>
                      <a:pt x="1705168" y="54757"/>
                    </a:lnTo>
                    <a:lnTo>
                      <a:pt x="1708490" y="54757"/>
                    </a:lnTo>
                    <a:cubicBezTo>
                      <a:pt x="1712601" y="54770"/>
                      <a:pt x="1721885" y="55322"/>
                      <a:pt x="1726074" y="55821"/>
                    </a:cubicBezTo>
                    <a:cubicBezTo>
                      <a:pt x="1736172" y="57016"/>
                      <a:pt x="1753191" y="61744"/>
                      <a:pt x="1763775" y="66287"/>
                    </a:cubicBezTo>
                    <a:cubicBezTo>
                      <a:pt x="1770393" y="69124"/>
                      <a:pt x="1774359" y="71487"/>
                      <a:pt x="1780177" y="76057"/>
                    </a:cubicBezTo>
                    <a:cubicBezTo>
                      <a:pt x="1791956" y="85315"/>
                      <a:pt x="1792074" y="85433"/>
                      <a:pt x="1797287" y="92340"/>
                    </a:cubicBezTo>
                    <a:cubicBezTo>
                      <a:pt x="1801122" y="97449"/>
                      <a:pt x="1803367" y="99996"/>
                      <a:pt x="1808554" y="105144"/>
                    </a:cubicBezTo>
                    <a:cubicBezTo>
                      <a:pt x="1812126" y="108676"/>
                      <a:pt x="1815606" y="112274"/>
                      <a:pt x="1816302" y="113128"/>
                    </a:cubicBezTo>
                    <a:cubicBezTo>
                      <a:pt x="1816985" y="113994"/>
                      <a:pt x="1818876" y="117199"/>
                      <a:pt x="1820491" y="120258"/>
                    </a:cubicBezTo>
                    <a:cubicBezTo>
                      <a:pt x="1825284" y="129345"/>
                      <a:pt x="1828619" y="134559"/>
                      <a:pt x="1835947" y="144526"/>
                    </a:cubicBezTo>
                    <a:cubicBezTo>
                      <a:pt x="1842605" y="153573"/>
                      <a:pt x="1843997" y="155596"/>
                      <a:pt x="1847989" y="162083"/>
                    </a:cubicBezTo>
                    <a:cubicBezTo>
                      <a:pt x="1855618" y="174479"/>
                      <a:pt x="1862276" y="186744"/>
                      <a:pt x="1872282" y="206862"/>
                    </a:cubicBezTo>
                    <a:cubicBezTo>
                      <a:pt x="1880923" y="224235"/>
                      <a:pt x="1883904" y="230591"/>
                      <a:pt x="1901212" y="268331"/>
                    </a:cubicBezTo>
                    <a:cubicBezTo>
                      <a:pt x="1918742" y="306597"/>
                      <a:pt x="1922038" y="313623"/>
                      <a:pt x="1928013" y="325599"/>
                    </a:cubicBezTo>
                    <a:cubicBezTo>
                      <a:pt x="1936536" y="342659"/>
                      <a:pt x="1941815" y="351555"/>
                      <a:pt x="1947475" y="358428"/>
                    </a:cubicBezTo>
                    <a:cubicBezTo>
                      <a:pt x="1951558" y="363377"/>
                      <a:pt x="1953331" y="368773"/>
                      <a:pt x="1952990" y="375188"/>
                    </a:cubicBezTo>
                    <a:cubicBezTo>
                      <a:pt x="1952583" y="382836"/>
                      <a:pt x="1949707" y="390576"/>
                      <a:pt x="1944270" y="398724"/>
                    </a:cubicBezTo>
                    <a:cubicBezTo>
                      <a:pt x="1934802" y="412892"/>
                      <a:pt x="1919425" y="424966"/>
                      <a:pt x="1904481" y="429980"/>
                    </a:cubicBezTo>
                    <a:cubicBezTo>
                      <a:pt x="1896602" y="432621"/>
                      <a:pt x="1884009" y="435164"/>
                      <a:pt x="1871823" y="436577"/>
                    </a:cubicBezTo>
                    <a:cubicBezTo>
                      <a:pt x="1855710" y="438443"/>
                      <a:pt x="1840464" y="439145"/>
                      <a:pt x="1816223" y="439134"/>
                    </a:cubicBezTo>
                    <a:cubicBezTo>
                      <a:pt x="1780676" y="439118"/>
                      <a:pt x="1749422" y="437595"/>
                      <a:pt x="1698445" y="433393"/>
                    </a:cubicBezTo>
                    <a:cubicBezTo>
                      <a:pt x="1678209" y="431727"/>
                      <a:pt x="1675950" y="431603"/>
                      <a:pt x="1665261" y="431589"/>
                    </a:cubicBezTo>
                    <a:cubicBezTo>
                      <a:pt x="1653587" y="431573"/>
                      <a:pt x="1651551" y="431717"/>
                      <a:pt x="1643200" y="433164"/>
                    </a:cubicBezTo>
                    <a:cubicBezTo>
                      <a:pt x="1632510" y="435017"/>
                      <a:pt x="1622491" y="438556"/>
                      <a:pt x="1613877" y="443519"/>
                    </a:cubicBezTo>
                    <a:cubicBezTo>
                      <a:pt x="1604737" y="448779"/>
                      <a:pt x="1598000" y="454484"/>
                      <a:pt x="1586668" y="466568"/>
                    </a:cubicBezTo>
                    <a:cubicBezTo>
                      <a:pt x="1577384" y="476460"/>
                      <a:pt x="1573615" y="479491"/>
                      <a:pt x="1568848" y="480889"/>
                    </a:cubicBezTo>
                    <a:cubicBezTo>
                      <a:pt x="1567023" y="481427"/>
                      <a:pt x="1566812" y="481614"/>
                      <a:pt x="1563779" y="485518"/>
                    </a:cubicBezTo>
                    <a:cubicBezTo>
                      <a:pt x="1545999" y="508477"/>
                      <a:pt x="1529991" y="538745"/>
                      <a:pt x="1508994" y="589130"/>
                    </a:cubicBezTo>
                    <a:cubicBezTo>
                      <a:pt x="1503124" y="603221"/>
                      <a:pt x="1491069" y="632865"/>
                      <a:pt x="1486250" y="645068"/>
                    </a:cubicBezTo>
                    <a:cubicBezTo>
                      <a:pt x="1479579" y="661971"/>
                      <a:pt x="1473328" y="679670"/>
                      <a:pt x="1464819" y="705697"/>
                    </a:cubicBezTo>
                    <a:cubicBezTo>
                      <a:pt x="1457123" y="729207"/>
                      <a:pt x="1452685" y="742370"/>
                      <a:pt x="1449494" y="751038"/>
                    </a:cubicBezTo>
                    <a:cubicBezTo>
                      <a:pt x="1436073" y="787597"/>
                      <a:pt x="1423769" y="807218"/>
                      <a:pt x="1407394" y="818176"/>
                    </a:cubicBezTo>
                    <a:cubicBezTo>
                      <a:pt x="1403323" y="820906"/>
                      <a:pt x="1399830" y="822640"/>
                      <a:pt x="1393724" y="824975"/>
                    </a:cubicBezTo>
                    <a:cubicBezTo>
                      <a:pt x="1387066" y="827516"/>
                      <a:pt x="1385648" y="828232"/>
                      <a:pt x="1380841" y="831482"/>
                    </a:cubicBezTo>
                    <a:cubicBezTo>
                      <a:pt x="1373671" y="836331"/>
                      <a:pt x="1368064" y="841597"/>
                      <a:pt x="1349260" y="861137"/>
                    </a:cubicBezTo>
                    <a:cubicBezTo>
                      <a:pt x="1340461" y="870282"/>
                      <a:pt x="1336141" y="874260"/>
                      <a:pt x="1331348" y="877607"/>
                    </a:cubicBezTo>
                    <a:cubicBezTo>
                      <a:pt x="1326647" y="880893"/>
                      <a:pt x="1320606" y="883414"/>
                      <a:pt x="1317442" y="883414"/>
                    </a:cubicBezTo>
                    <a:lnTo>
                      <a:pt x="1316352" y="883414"/>
                    </a:lnTo>
                    <a:lnTo>
                      <a:pt x="1315275" y="887323"/>
                    </a:lnTo>
                    <a:cubicBezTo>
                      <a:pt x="1305229" y="923962"/>
                      <a:pt x="1296943" y="995197"/>
                      <a:pt x="1293502" y="1074334"/>
                    </a:cubicBezTo>
                    <a:cubicBezTo>
                      <a:pt x="1292294" y="1102246"/>
                      <a:pt x="1292110" y="1112397"/>
                      <a:pt x="1292124" y="1151119"/>
                    </a:cubicBezTo>
                    <a:cubicBezTo>
                      <a:pt x="1292137" y="1182643"/>
                      <a:pt x="1292268" y="1193016"/>
                      <a:pt x="1292741" y="1203756"/>
                    </a:cubicBezTo>
                    <a:cubicBezTo>
                      <a:pt x="1294028" y="1232397"/>
                      <a:pt x="1296155" y="1259256"/>
                      <a:pt x="1297481" y="1263556"/>
                    </a:cubicBezTo>
                    <a:cubicBezTo>
                      <a:pt x="1298322" y="1266267"/>
                      <a:pt x="1300239" y="1270651"/>
                      <a:pt x="1304087" y="1278631"/>
                    </a:cubicBezTo>
                    <a:cubicBezTo>
                      <a:pt x="1309733" y="1290348"/>
                      <a:pt x="1312399" y="1297673"/>
                      <a:pt x="1314001" y="1305904"/>
                    </a:cubicBezTo>
                    <a:cubicBezTo>
                      <a:pt x="1314644" y="1309207"/>
                      <a:pt x="1315091" y="1318822"/>
                      <a:pt x="1314723" y="1321312"/>
                    </a:cubicBezTo>
                    <a:lnTo>
                      <a:pt x="1314474" y="1322929"/>
                    </a:lnTo>
                    <a:lnTo>
                      <a:pt x="1274527" y="1322929"/>
                    </a:lnTo>
                    <a:cubicBezTo>
                      <a:pt x="1240096" y="1322929"/>
                      <a:pt x="1234436" y="1322858"/>
                      <a:pt x="1233595" y="1322420"/>
                    </a:cubicBezTo>
                    <a:cubicBezTo>
                      <a:pt x="1226925" y="1318971"/>
                      <a:pt x="1220385" y="1296754"/>
                      <a:pt x="1214844" y="1258652"/>
                    </a:cubicBezTo>
                    <a:cubicBezTo>
                      <a:pt x="1209459" y="1221689"/>
                      <a:pt x="1205664" y="1179456"/>
                      <a:pt x="1198836" y="1080414"/>
                    </a:cubicBezTo>
                    <a:cubicBezTo>
                      <a:pt x="1196078" y="1040494"/>
                      <a:pt x="1192572" y="983741"/>
                      <a:pt x="1191495" y="961630"/>
                    </a:cubicBezTo>
                    <a:cubicBezTo>
                      <a:pt x="1191443" y="960506"/>
                      <a:pt x="1191180" y="961905"/>
                      <a:pt x="1189972" y="969617"/>
                    </a:cubicBezTo>
                    <a:cubicBezTo>
                      <a:pt x="1181292" y="1025486"/>
                      <a:pt x="1174857" y="1095654"/>
                      <a:pt x="1172402" y="1161542"/>
                    </a:cubicBezTo>
                    <a:cubicBezTo>
                      <a:pt x="1171010" y="1198978"/>
                      <a:pt x="1171706" y="1255696"/>
                      <a:pt x="1173663" y="1263289"/>
                    </a:cubicBezTo>
                    <a:cubicBezTo>
                      <a:pt x="1174398" y="1266133"/>
                      <a:pt x="1175041" y="1267678"/>
                      <a:pt x="1179559" y="1277483"/>
                    </a:cubicBezTo>
                    <a:cubicBezTo>
                      <a:pt x="1187031" y="1293667"/>
                      <a:pt x="1189421" y="1301066"/>
                      <a:pt x="1190090" y="1310073"/>
                    </a:cubicBezTo>
                    <a:cubicBezTo>
                      <a:pt x="1190340" y="1313335"/>
                      <a:pt x="1190038" y="1320893"/>
                      <a:pt x="1189617" y="1322236"/>
                    </a:cubicBezTo>
                    <a:cubicBezTo>
                      <a:pt x="1189394" y="1322924"/>
                      <a:pt x="1189053" y="1322929"/>
                      <a:pt x="1148752" y="1322929"/>
                    </a:cubicBezTo>
                    <a:cubicBezTo>
                      <a:pt x="1114386" y="1322929"/>
                      <a:pt x="1107965" y="1322853"/>
                      <a:pt x="1107164" y="1322438"/>
                    </a:cubicBezTo>
                    <a:cubicBezTo>
                      <a:pt x="1099429" y="1318381"/>
                      <a:pt x="1093717" y="1292994"/>
                      <a:pt x="1089751" y="1244928"/>
                    </a:cubicBezTo>
                    <a:cubicBezTo>
                      <a:pt x="1087216" y="1214380"/>
                      <a:pt x="1085733" y="1181333"/>
                      <a:pt x="1083658" y="1109426"/>
                    </a:cubicBezTo>
                    <a:cubicBezTo>
                      <a:pt x="1080427" y="997134"/>
                      <a:pt x="1079679" y="932379"/>
                      <a:pt x="1081071" y="885205"/>
                    </a:cubicBezTo>
                    <a:cubicBezTo>
                      <a:pt x="1081268" y="878451"/>
                      <a:pt x="1081373" y="872861"/>
                      <a:pt x="1081294" y="872784"/>
                    </a:cubicBezTo>
                    <a:cubicBezTo>
                      <a:pt x="1081136" y="872618"/>
                      <a:pt x="1069055" y="876093"/>
                      <a:pt x="1044565" y="883356"/>
                    </a:cubicBezTo>
                    <a:cubicBezTo>
                      <a:pt x="1002963" y="895685"/>
                      <a:pt x="978407" y="901521"/>
                      <a:pt x="946405" y="906677"/>
                    </a:cubicBezTo>
                    <a:cubicBezTo>
                      <a:pt x="906156" y="913161"/>
                      <a:pt x="869348" y="915854"/>
                      <a:pt x="820984" y="915856"/>
                    </a:cubicBezTo>
                    <a:cubicBezTo>
                      <a:pt x="794366" y="915856"/>
                      <a:pt x="781208" y="915445"/>
                      <a:pt x="748537" y="913593"/>
                    </a:cubicBezTo>
                    <a:cubicBezTo>
                      <a:pt x="741511" y="913197"/>
                      <a:pt x="740999" y="913208"/>
                      <a:pt x="740106" y="913794"/>
                    </a:cubicBezTo>
                    <a:cubicBezTo>
                      <a:pt x="738793" y="914654"/>
                      <a:pt x="737309" y="917921"/>
                      <a:pt x="735838" y="923234"/>
                    </a:cubicBezTo>
                    <a:cubicBezTo>
                      <a:pt x="732884" y="933822"/>
                      <a:pt x="731715" y="936227"/>
                      <a:pt x="729496" y="936224"/>
                    </a:cubicBezTo>
                    <a:cubicBezTo>
                      <a:pt x="728143" y="936222"/>
                      <a:pt x="717467" y="932679"/>
                      <a:pt x="707014" y="928760"/>
                    </a:cubicBezTo>
                    <a:cubicBezTo>
                      <a:pt x="697375" y="925142"/>
                      <a:pt x="686214" y="920688"/>
                      <a:pt x="665846" y="912322"/>
                    </a:cubicBezTo>
                    <a:lnTo>
                      <a:pt x="618244" y="893135"/>
                    </a:lnTo>
                    <a:cubicBezTo>
                      <a:pt x="572138" y="875252"/>
                      <a:pt x="537943" y="866122"/>
                      <a:pt x="516447" y="865947"/>
                    </a:cubicBezTo>
                    <a:cubicBezTo>
                      <a:pt x="509067" y="865888"/>
                      <a:pt x="505206" y="867119"/>
                      <a:pt x="501805" y="870603"/>
                    </a:cubicBezTo>
                    <a:cubicBezTo>
                      <a:pt x="498561" y="873939"/>
                      <a:pt x="497038" y="878622"/>
                      <a:pt x="496736" y="886203"/>
                    </a:cubicBezTo>
                    <a:cubicBezTo>
                      <a:pt x="496421" y="894028"/>
                      <a:pt x="497143" y="900184"/>
                      <a:pt x="500794" y="920842"/>
                    </a:cubicBezTo>
                    <a:cubicBezTo>
                      <a:pt x="504747" y="943315"/>
                      <a:pt x="505508" y="950153"/>
                      <a:pt x="505232" y="960997"/>
                    </a:cubicBezTo>
                    <a:cubicBezTo>
                      <a:pt x="505035" y="968494"/>
                      <a:pt x="504655" y="971437"/>
                      <a:pt x="503197" y="976351"/>
                    </a:cubicBezTo>
                    <a:cubicBezTo>
                      <a:pt x="498614" y="991861"/>
                      <a:pt x="485167" y="1000111"/>
                      <a:pt x="464327" y="1000197"/>
                    </a:cubicBezTo>
                    <a:cubicBezTo>
                      <a:pt x="460493" y="1000212"/>
                      <a:pt x="459219" y="1000082"/>
                      <a:pt x="457328" y="999488"/>
                    </a:cubicBezTo>
                    <a:cubicBezTo>
                      <a:pt x="444208" y="995351"/>
                      <a:pt x="436647" y="975432"/>
                      <a:pt x="434730" y="939956"/>
                    </a:cubicBezTo>
                    <a:cubicBezTo>
                      <a:pt x="434494" y="935606"/>
                      <a:pt x="434212" y="932088"/>
                      <a:pt x="434102" y="932138"/>
                    </a:cubicBezTo>
                    <a:cubicBezTo>
                      <a:pt x="433992" y="932189"/>
                      <a:pt x="432125" y="934184"/>
                      <a:pt x="429957" y="936572"/>
                    </a:cubicBezTo>
                    <a:cubicBezTo>
                      <a:pt x="427788" y="938961"/>
                      <a:pt x="419804" y="947405"/>
                      <a:pt x="412217" y="955335"/>
                    </a:cubicBezTo>
                    <a:cubicBezTo>
                      <a:pt x="404628" y="963265"/>
                      <a:pt x="396730" y="971630"/>
                      <a:pt x="394666" y="973923"/>
                    </a:cubicBezTo>
                    <a:cubicBezTo>
                      <a:pt x="377935" y="992515"/>
                      <a:pt x="368665" y="1007427"/>
                      <a:pt x="363724" y="1023704"/>
                    </a:cubicBezTo>
                    <a:cubicBezTo>
                      <a:pt x="360742" y="1033528"/>
                      <a:pt x="357712" y="1052168"/>
                      <a:pt x="356090" y="1070686"/>
                    </a:cubicBezTo>
                    <a:cubicBezTo>
                      <a:pt x="354006" y="1094465"/>
                      <a:pt x="354010" y="1130512"/>
                      <a:pt x="356098" y="1159458"/>
                    </a:cubicBezTo>
                    <a:cubicBezTo>
                      <a:pt x="357573" y="1179900"/>
                      <a:pt x="359679" y="1198831"/>
                      <a:pt x="362731" y="1219044"/>
                    </a:cubicBezTo>
                    <a:cubicBezTo>
                      <a:pt x="365368" y="1236516"/>
                      <a:pt x="369217" y="1257041"/>
                      <a:pt x="370492" y="1260425"/>
                    </a:cubicBezTo>
                    <a:cubicBezTo>
                      <a:pt x="371163" y="1262206"/>
                      <a:pt x="372514" y="1264531"/>
                      <a:pt x="380666" y="1277936"/>
                    </a:cubicBezTo>
                    <a:cubicBezTo>
                      <a:pt x="386531" y="1287580"/>
                      <a:pt x="390012" y="1296200"/>
                      <a:pt x="391399" y="1304515"/>
                    </a:cubicBezTo>
                    <a:cubicBezTo>
                      <a:pt x="391940" y="1307757"/>
                      <a:pt x="391872" y="1317066"/>
                      <a:pt x="391283" y="1320324"/>
                    </a:cubicBezTo>
                    <a:cubicBezTo>
                      <a:pt x="391136" y="1321135"/>
                      <a:pt x="390990" y="1321945"/>
                      <a:pt x="390843" y="1322756"/>
                    </a:cubicBezTo>
                    <a:lnTo>
                      <a:pt x="348151" y="1322844"/>
                    </a:lnTo>
                    <a:lnTo>
                      <a:pt x="304144" y="1322579"/>
                    </a:lnTo>
                    <a:cubicBezTo>
                      <a:pt x="300827" y="1321686"/>
                      <a:pt x="297346" y="1318132"/>
                      <a:pt x="294630" y="1312868"/>
                    </a:cubicBezTo>
                    <a:cubicBezTo>
                      <a:pt x="286461" y="1297034"/>
                      <a:pt x="280265" y="1265645"/>
                      <a:pt x="271483" y="1195591"/>
                    </a:cubicBezTo>
                    <a:cubicBezTo>
                      <a:pt x="264937" y="1143386"/>
                      <a:pt x="262896" y="1128348"/>
                      <a:pt x="255031" y="1074334"/>
                    </a:cubicBezTo>
                    <a:cubicBezTo>
                      <a:pt x="244958" y="1005150"/>
                      <a:pt x="243353" y="984278"/>
                      <a:pt x="246468" y="962992"/>
                    </a:cubicBezTo>
                    <a:cubicBezTo>
                      <a:pt x="246649" y="961756"/>
                      <a:pt x="246765" y="960719"/>
                      <a:pt x="246726" y="960686"/>
                    </a:cubicBezTo>
                    <a:cubicBezTo>
                      <a:pt x="246687" y="960653"/>
                      <a:pt x="243293" y="963441"/>
                      <a:pt x="239185" y="966883"/>
                    </a:cubicBezTo>
                    <a:cubicBezTo>
                      <a:pt x="235076" y="970323"/>
                      <a:pt x="224993" y="978474"/>
                      <a:pt x="216775" y="984995"/>
                    </a:cubicBezTo>
                    <a:cubicBezTo>
                      <a:pt x="208558" y="991517"/>
                      <a:pt x="199098" y="999128"/>
                      <a:pt x="195755" y="1001910"/>
                    </a:cubicBezTo>
                    <a:cubicBezTo>
                      <a:pt x="175047" y="1019134"/>
                      <a:pt x="167113" y="1030065"/>
                      <a:pt x="162761" y="1047366"/>
                    </a:cubicBezTo>
                    <a:cubicBezTo>
                      <a:pt x="157069" y="1070004"/>
                      <a:pt x="152240" y="1103723"/>
                      <a:pt x="149720" y="1138437"/>
                    </a:cubicBezTo>
                    <a:cubicBezTo>
                      <a:pt x="148030" y="1161728"/>
                      <a:pt x="147332" y="1195086"/>
                      <a:pt x="148122" y="1214750"/>
                    </a:cubicBezTo>
                    <a:cubicBezTo>
                      <a:pt x="148877" y="1233556"/>
                      <a:pt x="150735" y="1256144"/>
                      <a:pt x="151846" y="1260042"/>
                    </a:cubicBezTo>
                    <a:cubicBezTo>
                      <a:pt x="152507" y="1262357"/>
                      <a:pt x="154579" y="1266548"/>
                      <a:pt x="157602" y="1271682"/>
                    </a:cubicBezTo>
                    <a:cubicBezTo>
                      <a:pt x="164458" y="1283324"/>
                      <a:pt x="167088" y="1288803"/>
                      <a:pt x="169528" y="1296524"/>
                    </a:cubicBezTo>
                    <a:cubicBezTo>
                      <a:pt x="171583" y="1303030"/>
                      <a:pt x="172441" y="1308433"/>
                      <a:pt x="172714" y="1316588"/>
                    </a:cubicBezTo>
                    <a:lnTo>
                      <a:pt x="172927" y="1322929"/>
                    </a:lnTo>
                    <a:lnTo>
                      <a:pt x="130748" y="1322916"/>
                    </a:lnTo>
                    <a:cubicBezTo>
                      <a:pt x="95299" y="1322904"/>
                      <a:pt x="88389" y="1322824"/>
                      <a:pt x="87445" y="1322413"/>
                    </a:cubicBezTo>
                    <a:close/>
                    <a:moveTo>
                      <a:pt x="433058" y="858089"/>
                    </a:moveTo>
                    <a:cubicBezTo>
                      <a:pt x="433058" y="857299"/>
                      <a:pt x="431829" y="855693"/>
                      <a:pt x="431485" y="856034"/>
                    </a:cubicBezTo>
                    <a:cubicBezTo>
                      <a:pt x="431263" y="856256"/>
                      <a:pt x="432575" y="858746"/>
                      <a:pt x="432913" y="858746"/>
                    </a:cubicBezTo>
                    <a:cubicBezTo>
                      <a:pt x="432994" y="858746"/>
                      <a:pt x="433058" y="858450"/>
                      <a:pt x="433058" y="858089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 w="1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4" name="Grafik 4">
                <a:extLst>
                  <a:ext uri="{FF2B5EF4-FFF2-40B4-BE49-F238E27FC236}">
                    <a16:creationId xmlns:a16="http://schemas.microsoft.com/office/drawing/2014/main" id="{4E5E6C58-0028-EF88-F803-E3B7415AA8B6}"/>
                  </a:ext>
                </a:extLst>
              </p:cNvPr>
              <p:cNvSpPr/>
              <p:nvPr/>
            </p:nvSpPr>
            <p:spPr>
              <a:xfrm>
                <a:off x="1225823" y="3506036"/>
                <a:ext cx="660901" cy="387269"/>
              </a:xfrm>
              <a:custGeom>
                <a:avLst/>
                <a:gdLst>
                  <a:gd name="connsiteX0" fmla="*/ 85071 w 1906374"/>
                  <a:gd name="connsiteY0" fmla="*/ 1118681 h 1117081"/>
                  <a:gd name="connsiteX1" fmla="*/ 68219 w 1906374"/>
                  <a:gd name="connsiteY1" fmla="*/ 1048118 h 1117081"/>
                  <a:gd name="connsiteX2" fmla="*/ 64391 w 1906374"/>
                  <a:gd name="connsiteY2" fmla="*/ 971305 h 1117081"/>
                  <a:gd name="connsiteX3" fmla="*/ 59427 w 1906374"/>
                  <a:gd name="connsiteY3" fmla="*/ 887705 h 1117081"/>
                  <a:gd name="connsiteX4" fmla="*/ 55781 w 1906374"/>
                  <a:gd name="connsiteY4" fmla="*/ 805262 h 1117081"/>
                  <a:gd name="connsiteX5" fmla="*/ 59299 w 1906374"/>
                  <a:gd name="connsiteY5" fmla="*/ 780937 h 1117081"/>
                  <a:gd name="connsiteX6" fmla="*/ 77402 w 1906374"/>
                  <a:gd name="connsiteY6" fmla="*/ 721828 h 1117081"/>
                  <a:gd name="connsiteX7" fmla="*/ 96316 w 1906374"/>
                  <a:gd name="connsiteY7" fmla="*/ 658425 h 1117081"/>
                  <a:gd name="connsiteX8" fmla="*/ 99817 w 1906374"/>
                  <a:gd name="connsiteY8" fmla="*/ 630024 h 1117081"/>
                  <a:gd name="connsiteX9" fmla="*/ 92569 w 1906374"/>
                  <a:gd name="connsiteY9" fmla="*/ 584095 h 1117081"/>
                  <a:gd name="connsiteX10" fmla="*/ 81770 w 1906374"/>
                  <a:gd name="connsiteY10" fmla="*/ 547012 h 1117081"/>
                  <a:gd name="connsiteX11" fmla="*/ 56477 w 1906374"/>
                  <a:gd name="connsiteY11" fmla="*/ 443712 h 1117081"/>
                  <a:gd name="connsiteX12" fmla="*/ 48113 w 1906374"/>
                  <a:gd name="connsiteY12" fmla="*/ 372445 h 1117081"/>
                  <a:gd name="connsiteX13" fmla="*/ 47505 w 1906374"/>
                  <a:gd name="connsiteY13" fmla="*/ 366072 h 1117081"/>
                  <a:gd name="connsiteX14" fmla="*/ 43380 w 1906374"/>
                  <a:gd name="connsiteY14" fmla="*/ 387593 h 1117081"/>
                  <a:gd name="connsiteX15" fmla="*/ 38569 w 1906374"/>
                  <a:gd name="connsiteY15" fmla="*/ 484768 h 1117081"/>
                  <a:gd name="connsiteX16" fmla="*/ 43199 w 1906374"/>
                  <a:gd name="connsiteY16" fmla="*/ 617865 h 1117081"/>
                  <a:gd name="connsiteX17" fmla="*/ 45385 w 1906374"/>
                  <a:gd name="connsiteY17" fmla="*/ 660245 h 1117081"/>
                  <a:gd name="connsiteX18" fmla="*/ 45936 w 1906374"/>
                  <a:gd name="connsiteY18" fmla="*/ 672827 h 1117081"/>
                  <a:gd name="connsiteX19" fmla="*/ 47233 w 1906374"/>
                  <a:gd name="connsiteY19" fmla="*/ 675721 h 1117081"/>
                  <a:gd name="connsiteX20" fmla="*/ 57125 w 1906374"/>
                  <a:gd name="connsiteY20" fmla="*/ 729475 h 1117081"/>
                  <a:gd name="connsiteX21" fmla="*/ 54112 w 1906374"/>
                  <a:gd name="connsiteY21" fmla="*/ 747738 h 1117081"/>
                  <a:gd name="connsiteX22" fmla="*/ 14872 w 1906374"/>
                  <a:gd name="connsiteY22" fmla="*/ 842676 h 1117081"/>
                  <a:gd name="connsiteX23" fmla="*/ 4489 w 1906374"/>
                  <a:gd name="connsiteY23" fmla="*/ 853101 h 1117081"/>
                  <a:gd name="connsiteX24" fmla="*/ 1906 w 1906374"/>
                  <a:gd name="connsiteY24" fmla="*/ 848009 h 1117081"/>
                  <a:gd name="connsiteX25" fmla="*/ 4965 w 1906374"/>
                  <a:gd name="connsiteY25" fmla="*/ 820162 h 1117081"/>
                  <a:gd name="connsiteX26" fmla="*/ 9566 w 1906374"/>
                  <a:gd name="connsiteY26" fmla="*/ 773313 h 1117081"/>
                  <a:gd name="connsiteX27" fmla="*/ 8981 w 1906374"/>
                  <a:gd name="connsiteY27" fmla="*/ 756758 h 1117081"/>
                  <a:gd name="connsiteX28" fmla="*/ 8410 w 1906374"/>
                  <a:gd name="connsiteY28" fmla="*/ 724145 h 1117081"/>
                  <a:gd name="connsiteX29" fmla="*/ 25641 w 1906374"/>
                  <a:gd name="connsiteY29" fmla="*/ 671908 h 1117081"/>
                  <a:gd name="connsiteX30" fmla="*/ 28525 w 1906374"/>
                  <a:gd name="connsiteY30" fmla="*/ 669185 h 1117081"/>
                  <a:gd name="connsiteX31" fmla="*/ 27264 w 1906374"/>
                  <a:gd name="connsiteY31" fmla="*/ 655941 h 1117081"/>
                  <a:gd name="connsiteX32" fmla="*/ 16213 w 1906374"/>
                  <a:gd name="connsiteY32" fmla="*/ 395704 h 1117081"/>
                  <a:gd name="connsiteX33" fmla="*/ 56206 w 1906374"/>
                  <a:gd name="connsiteY33" fmla="*/ 209466 h 1117081"/>
                  <a:gd name="connsiteX34" fmla="*/ 98989 w 1906374"/>
                  <a:gd name="connsiteY34" fmla="*/ 160606 h 1117081"/>
                  <a:gd name="connsiteX35" fmla="*/ 106374 w 1906374"/>
                  <a:gd name="connsiteY35" fmla="*/ 154079 h 1117081"/>
                  <a:gd name="connsiteX36" fmla="*/ 185073 w 1906374"/>
                  <a:gd name="connsiteY36" fmla="*/ 108711 h 1117081"/>
                  <a:gd name="connsiteX37" fmla="*/ 269833 w 1906374"/>
                  <a:gd name="connsiteY37" fmla="*/ 93380 h 1117081"/>
                  <a:gd name="connsiteX38" fmla="*/ 346315 w 1906374"/>
                  <a:gd name="connsiteY38" fmla="*/ 93065 h 1117081"/>
                  <a:gd name="connsiteX39" fmla="*/ 486374 w 1906374"/>
                  <a:gd name="connsiteY39" fmla="*/ 102199 h 1117081"/>
                  <a:gd name="connsiteX40" fmla="*/ 644130 w 1906374"/>
                  <a:gd name="connsiteY40" fmla="*/ 110491 h 1117081"/>
                  <a:gd name="connsiteX41" fmla="*/ 725744 w 1906374"/>
                  <a:gd name="connsiteY41" fmla="*/ 108783 h 1117081"/>
                  <a:gd name="connsiteX42" fmla="*/ 816828 w 1906374"/>
                  <a:gd name="connsiteY42" fmla="*/ 108822 h 1117081"/>
                  <a:gd name="connsiteX43" fmla="*/ 923905 w 1906374"/>
                  <a:gd name="connsiteY43" fmla="*/ 118749 h 1117081"/>
                  <a:gd name="connsiteX44" fmla="*/ 1051394 w 1906374"/>
                  <a:gd name="connsiteY44" fmla="*/ 128017 h 1117081"/>
                  <a:gd name="connsiteX45" fmla="*/ 1146060 w 1906374"/>
                  <a:gd name="connsiteY45" fmla="*/ 127030 h 1117081"/>
                  <a:gd name="connsiteX46" fmla="*/ 1318060 w 1906374"/>
                  <a:gd name="connsiteY46" fmla="*/ 125893 h 1117081"/>
                  <a:gd name="connsiteX47" fmla="*/ 1427330 w 1906374"/>
                  <a:gd name="connsiteY47" fmla="*/ 125749 h 1117081"/>
                  <a:gd name="connsiteX48" fmla="*/ 1487258 w 1906374"/>
                  <a:gd name="connsiteY48" fmla="*/ 105566 h 1117081"/>
                  <a:gd name="connsiteX49" fmla="*/ 1510095 w 1906374"/>
                  <a:gd name="connsiteY49" fmla="*/ 95071 h 1117081"/>
                  <a:gd name="connsiteX50" fmla="*/ 1568371 w 1906374"/>
                  <a:gd name="connsiteY50" fmla="*/ 70355 h 1117081"/>
                  <a:gd name="connsiteX51" fmla="*/ 1598204 w 1906374"/>
                  <a:gd name="connsiteY51" fmla="*/ 62300 h 1117081"/>
                  <a:gd name="connsiteX52" fmla="*/ 1599555 w 1906374"/>
                  <a:gd name="connsiteY52" fmla="*/ 62089 h 1117081"/>
                  <a:gd name="connsiteX53" fmla="*/ 1599405 w 1906374"/>
                  <a:gd name="connsiteY53" fmla="*/ 52591 h 1117081"/>
                  <a:gd name="connsiteX54" fmla="*/ 1609829 w 1906374"/>
                  <a:gd name="connsiteY54" fmla="*/ 3189 h 1117081"/>
                  <a:gd name="connsiteX55" fmla="*/ 1624520 w 1906374"/>
                  <a:gd name="connsiteY55" fmla="*/ 4063 h 1117081"/>
                  <a:gd name="connsiteX56" fmla="*/ 1665828 w 1906374"/>
                  <a:gd name="connsiteY56" fmla="*/ 51731 h 1117081"/>
                  <a:gd name="connsiteX57" fmla="*/ 1667217 w 1906374"/>
                  <a:gd name="connsiteY57" fmla="*/ 54410 h 1117081"/>
                  <a:gd name="connsiteX58" fmla="*/ 1675075 w 1906374"/>
                  <a:gd name="connsiteY58" fmla="*/ 54619 h 1117081"/>
                  <a:gd name="connsiteX59" fmla="*/ 1694284 w 1906374"/>
                  <a:gd name="connsiteY59" fmla="*/ 56535 h 1117081"/>
                  <a:gd name="connsiteX60" fmla="*/ 1697700 w 1906374"/>
                  <a:gd name="connsiteY60" fmla="*/ 57212 h 1117081"/>
                  <a:gd name="connsiteX61" fmla="*/ 1701579 w 1906374"/>
                  <a:gd name="connsiteY61" fmla="*/ 53298 h 1117081"/>
                  <a:gd name="connsiteX62" fmla="*/ 1766863 w 1906374"/>
                  <a:gd name="connsiteY62" fmla="*/ 28030 h 1117081"/>
                  <a:gd name="connsiteX63" fmla="*/ 1775835 w 1906374"/>
                  <a:gd name="connsiteY63" fmla="*/ 29541 h 1117081"/>
                  <a:gd name="connsiteX64" fmla="*/ 1761670 w 1906374"/>
                  <a:gd name="connsiteY64" fmla="*/ 40137 h 1117081"/>
                  <a:gd name="connsiteX65" fmla="*/ 1738270 w 1906374"/>
                  <a:gd name="connsiteY65" fmla="*/ 55445 h 1117081"/>
                  <a:gd name="connsiteX66" fmla="*/ 1726356 w 1906374"/>
                  <a:gd name="connsiteY66" fmla="*/ 70304 h 1117081"/>
                  <a:gd name="connsiteX67" fmla="*/ 1728359 w 1906374"/>
                  <a:gd name="connsiteY67" fmla="*/ 72260 h 1117081"/>
                  <a:gd name="connsiteX68" fmla="*/ 1733815 w 1906374"/>
                  <a:gd name="connsiteY68" fmla="*/ 76254 h 1117081"/>
                  <a:gd name="connsiteX69" fmla="*/ 1737381 w 1906374"/>
                  <a:gd name="connsiteY69" fmla="*/ 78684 h 1117081"/>
                  <a:gd name="connsiteX70" fmla="*/ 1741035 w 1906374"/>
                  <a:gd name="connsiteY70" fmla="*/ 77027 h 1117081"/>
                  <a:gd name="connsiteX71" fmla="*/ 1782968 w 1906374"/>
                  <a:gd name="connsiteY71" fmla="*/ 68424 h 1117081"/>
                  <a:gd name="connsiteX72" fmla="*/ 1809260 w 1906374"/>
                  <a:gd name="connsiteY72" fmla="*/ 74893 h 1117081"/>
                  <a:gd name="connsiteX73" fmla="*/ 1795670 w 1906374"/>
                  <a:gd name="connsiteY73" fmla="*/ 81167 h 1117081"/>
                  <a:gd name="connsiteX74" fmla="*/ 1783419 w 1906374"/>
                  <a:gd name="connsiteY74" fmla="*/ 84136 h 1117081"/>
                  <a:gd name="connsiteX75" fmla="*/ 1759180 w 1906374"/>
                  <a:gd name="connsiteY75" fmla="*/ 97475 h 1117081"/>
                  <a:gd name="connsiteX76" fmla="*/ 1756952 w 1906374"/>
                  <a:gd name="connsiteY76" fmla="*/ 99262 h 1117081"/>
                  <a:gd name="connsiteX77" fmla="*/ 1758729 w 1906374"/>
                  <a:gd name="connsiteY77" fmla="*/ 101648 h 1117081"/>
                  <a:gd name="connsiteX78" fmla="*/ 1776949 w 1906374"/>
                  <a:gd name="connsiteY78" fmla="*/ 138777 h 1117081"/>
                  <a:gd name="connsiteX79" fmla="*/ 1787448 w 1906374"/>
                  <a:gd name="connsiteY79" fmla="*/ 162725 h 1117081"/>
                  <a:gd name="connsiteX80" fmla="*/ 1873279 w 1906374"/>
                  <a:gd name="connsiteY80" fmla="*/ 273366 h 1117081"/>
                  <a:gd name="connsiteX81" fmla="*/ 1899946 w 1906374"/>
                  <a:gd name="connsiteY81" fmla="*/ 303826 h 1117081"/>
                  <a:gd name="connsiteX82" fmla="*/ 1907116 w 1906374"/>
                  <a:gd name="connsiteY82" fmla="*/ 314587 h 1117081"/>
                  <a:gd name="connsiteX83" fmla="*/ 1890761 w 1906374"/>
                  <a:gd name="connsiteY83" fmla="*/ 356599 h 1117081"/>
                  <a:gd name="connsiteX84" fmla="*/ 1866547 w 1906374"/>
                  <a:gd name="connsiteY84" fmla="*/ 373410 h 1117081"/>
                  <a:gd name="connsiteX85" fmla="*/ 1853933 w 1906374"/>
                  <a:gd name="connsiteY85" fmla="*/ 376061 h 1117081"/>
                  <a:gd name="connsiteX86" fmla="*/ 1826616 w 1906374"/>
                  <a:gd name="connsiteY86" fmla="*/ 376060 h 1117081"/>
                  <a:gd name="connsiteX87" fmla="*/ 1639224 w 1906374"/>
                  <a:gd name="connsiteY87" fmla="*/ 331862 h 1117081"/>
                  <a:gd name="connsiteX88" fmla="*/ 1607439 w 1906374"/>
                  <a:gd name="connsiteY88" fmla="*/ 325200 h 1117081"/>
                  <a:gd name="connsiteX89" fmla="*/ 1598717 w 1906374"/>
                  <a:gd name="connsiteY89" fmla="*/ 325937 h 1117081"/>
                  <a:gd name="connsiteX90" fmla="*/ 1583588 w 1906374"/>
                  <a:gd name="connsiteY90" fmla="*/ 337432 h 1117081"/>
                  <a:gd name="connsiteX91" fmla="*/ 1572501 w 1906374"/>
                  <a:gd name="connsiteY91" fmla="*/ 363423 h 1117081"/>
                  <a:gd name="connsiteX92" fmla="*/ 1560600 w 1906374"/>
                  <a:gd name="connsiteY92" fmla="*/ 392725 h 1117081"/>
                  <a:gd name="connsiteX93" fmla="*/ 1510270 w 1906374"/>
                  <a:gd name="connsiteY93" fmla="*/ 455315 h 1117081"/>
                  <a:gd name="connsiteX94" fmla="*/ 1474944 w 1906374"/>
                  <a:gd name="connsiteY94" fmla="*/ 494038 h 1117081"/>
                  <a:gd name="connsiteX95" fmla="*/ 1457450 w 1906374"/>
                  <a:gd name="connsiteY95" fmla="*/ 528637 h 1117081"/>
                  <a:gd name="connsiteX96" fmla="*/ 1387624 w 1906374"/>
                  <a:gd name="connsiteY96" fmla="*/ 645424 h 1117081"/>
                  <a:gd name="connsiteX97" fmla="*/ 1366263 w 1906374"/>
                  <a:gd name="connsiteY97" fmla="*/ 666112 h 1117081"/>
                  <a:gd name="connsiteX98" fmla="*/ 1324855 w 1906374"/>
                  <a:gd name="connsiteY98" fmla="*/ 688690 h 1117081"/>
                  <a:gd name="connsiteX99" fmla="*/ 1258157 w 1906374"/>
                  <a:gd name="connsiteY99" fmla="*/ 700566 h 1117081"/>
                  <a:gd name="connsiteX100" fmla="*/ 1256180 w 1906374"/>
                  <a:gd name="connsiteY100" fmla="*/ 700638 h 1117081"/>
                  <a:gd name="connsiteX101" fmla="*/ 1255254 w 1906374"/>
                  <a:gd name="connsiteY101" fmla="*/ 704115 h 1117081"/>
                  <a:gd name="connsiteX102" fmla="*/ 1236609 w 1906374"/>
                  <a:gd name="connsiteY102" fmla="*/ 1050105 h 1117081"/>
                  <a:gd name="connsiteX103" fmla="*/ 1237810 w 1906374"/>
                  <a:gd name="connsiteY103" fmla="*/ 1061030 h 1117081"/>
                  <a:gd name="connsiteX104" fmla="*/ 1244555 w 1906374"/>
                  <a:gd name="connsiteY104" fmla="*/ 1077065 h 1117081"/>
                  <a:gd name="connsiteX105" fmla="*/ 1254841 w 1906374"/>
                  <a:gd name="connsiteY105" fmla="*/ 1115805 h 1117081"/>
                  <a:gd name="connsiteX106" fmla="*/ 1254604 w 1906374"/>
                  <a:gd name="connsiteY106" fmla="*/ 1119302 h 1117081"/>
                  <a:gd name="connsiteX107" fmla="*/ 1216575 w 1906374"/>
                  <a:gd name="connsiteY107" fmla="*/ 1119302 h 1117081"/>
                  <a:gd name="connsiteX108" fmla="*/ 1177694 w 1906374"/>
                  <a:gd name="connsiteY108" fmla="*/ 1118977 h 1117081"/>
                  <a:gd name="connsiteX109" fmla="*/ 1172426 w 1906374"/>
                  <a:gd name="connsiteY109" fmla="*/ 1112572 h 1117081"/>
                  <a:gd name="connsiteX110" fmla="*/ 1150215 w 1906374"/>
                  <a:gd name="connsiteY110" fmla="*/ 969649 h 1117081"/>
                  <a:gd name="connsiteX111" fmla="*/ 1138389 w 1906374"/>
                  <a:gd name="connsiteY111" fmla="*/ 794922 h 1117081"/>
                  <a:gd name="connsiteX112" fmla="*/ 1137100 w 1906374"/>
                  <a:gd name="connsiteY112" fmla="*/ 775222 h 1117081"/>
                  <a:gd name="connsiteX113" fmla="*/ 1134285 w 1906374"/>
                  <a:gd name="connsiteY113" fmla="*/ 793178 h 1117081"/>
                  <a:gd name="connsiteX114" fmla="*/ 1119581 w 1906374"/>
                  <a:gd name="connsiteY114" fmla="*/ 953260 h 1117081"/>
                  <a:gd name="connsiteX115" fmla="*/ 1119406 w 1906374"/>
                  <a:gd name="connsiteY115" fmla="*/ 1053746 h 1117081"/>
                  <a:gd name="connsiteX116" fmla="*/ 1125788 w 1906374"/>
                  <a:gd name="connsiteY116" fmla="*/ 1075764 h 1117081"/>
                  <a:gd name="connsiteX117" fmla="*/ 1135311 w 1906374"/>
                  <a:gd name="connsiteY117" fmla="*/ 1102049 h 1117081"/>
                  <a:gd name="connsiteX118" fmla="*/ 1135811 w 1906374"/>
                  <a:gd name="connsiteY118" fmla="*/ 1116405 h 1117081"/>
                  <a:gd name="connsiteX119" fmla="*/ 1135398 w 1906374"/>
                  <a:gd name="connsiteY119" fmla="*/ 1119302 h 1117081"/>
                  <a:gd name="connsiteX120" fmla="*/ 1096668 w 1906374"/>
                  <a:gd name="connsiteY120" fmla="*/ 1119302 h 1117081"/>
                  <a:gd name="connsiteX121" fmla="*/ 1056787 w 1906374"/>
                  <a:gd name="connsiteY121" fmla="*/ 1118763 h 1117081"/>
                  <a:gd name="connsiteX122" fmla="*/ 1042935 w 1906374"/>
                  <a:gd name="connsiteY122" fmla="*/ 1071129 h 1117081"/>
                  <a:gd name="connsiteX123" fmla="*/ 1033162 w 1906374"/>
                  <a:gd name="connsiteY123" fmla="*/ 867673 h 1117081"/>
                  <a:gd name="connsiteX124" fmla="*/ 1031923 w 1906374"/>
                  <a:gd name="connsiteY124" fmla="*/ 705440 h 1117081"/>
                  <a:gd name="connsiteX125" fmla="*/ 1032336 w 1906374"/>
                  <a:gd name="connsiteY125" fmla="*/ 690296 h 1117081"/>
                  <a:gd name="connsiteX126" fmla="*/ 1005018 w 1906374"/>
                  <a:gd name="connsiteY126" fmla="*/ 698100 h 1117081"/>
                  <a:gd name="connsiteX127" fmla="*/ 886252 w 1906374"/>
                  <a:gd name="connsiteY127" fmla="*/ 724453 h 1117081"/>
                  <a:gd name="connsiteX128" fmla="*/ 785908 w 1906374"/>
                  <a:gd name="connsiteY128" fmla="*/ 730269 h 1117081"/>
                  <a:gd name="connsiteX129" fmla="*/ 657208 w 1906374"/>
                  <a:gd name="connsiteY129" fmla="*/ 723302 h 1117081"/>
                  <a:gd name="connsiteX130" fmla="*/ 464544 w 1906374"/>
                  <a:gd name="connsiteY130" fmla="*/ 692823 h 1117081"/>
                  <a:gd name="connsiteX131" fmla="*/ 454912 w 1906374"/>
                  <a:gd name="connsiteY131" fmla="*/ 690660 h 1117081"/>
                  <a:gd name="connsiteX132" fmla="*/ 450133 w 1906374"/>
                  <a:gd name="connsiteY132" fmla="*/ 701684 h 1117081"/>
                  <a:gd name="connsiteX133" fmla="*/ 430661 w 1906374"/>
                  <a:gd name="connsiteY133" fmla="*/ 744908 h 1117081"/>
                  <a:gd name="connsiteX134" fmla="*/ 417475 w 1906374"/>
                  <a:gd name="connsiteY134" fmla="*/ 763014 h 1117081"/>
                  <a:gd name="connsiteX135" fmla="*/ 399672 w 1906374"/>
                  <a:gd name="connsiteY135" fmla="*/ 776377 h 1117081"/>
                  <a:gd name="connsiteX136" fmla="*/ 387823 w 1906374"/>
                  <a:gd name="connsiteY136" fmla="*/ 784775 h 1117081"/>
                  <a:gd name="connsiteX137" fmla="*/ 382035 w 1906374"/>
                  <a:gd name="connsiteY137" fmla="*/ 795425 h 1117081"/>
                  <a:gd name="connsiteX138" fmla="*/ 377430 w 1906374"/>
                  <a:gd name="connsiteY138" fmla="*/ 805097 h 1117081"/>
                  <a:gd name="connsiteX139" fmla="*/ 371825 w 1906374"/>
                  <a:gd name="connsiteY139" fmla="*/ 795842 h 1117081"/>
                  <a:gd name="connsiteX140" fmla="*/ 364271 w 1906374"/>
                  <a:gd name="connsiteY140" fmla="*/ 787756 h 1117081"/>
                  <a:gd name="connsiteX141" fmla="*/ 359334 w 1906374"/>
                  <a:gd name="connsiteY141" fmla="*/ 788626 h 1117081"/>
                  <a:gd name="connsiteX142" fmla="*/ 347484 w 1906374"/>
                  <a:gd name="connsiteY142" fmla="*/ 832247 h 1117081"/>
                  <a:gd name="connsiteX143" fmla="*/ 345659 w 1906374"/>
                  <a:gd name="connsiteY143" fmla="*/ 846152 h 1117081"/>
                  <a:gd name="connsiteX144" fmla="*/ 340132 w 1906374"/>
                  <a:gd name="connsiteY144" fmla="*/ 894326 h 1117081"/>
                  <a:gd name="connsiteX145" fmla="*/ 340133 w 1906374"/>
                  <a:gd name="connsiteY145" fmla="*/ 945646 h 1117081"/>
                  <a:gd name="connsiteX146" fmla="*/ 353059 w 1906374"/>
                  <a:gd name="connsiteY146" fmla="*/ 1052167 h 1117081"/>
                  <a:gd name="connsiteX147" fmla="*/ 358734 w 1906374"/>
                  <a:gd name="connsiteY147" fmla="*/ 1066824 h 1117081"/>
                  <a:gd name="connsiteX148" fmla="*/ 372644 w 1906374"/>
                  <a:gd name="connsiteY148" fmla="*/ 1093171 h 1117081"/>
                  <a:gd name="connsiteX149" fmla="*/ 374424 w 1906374"/>
                  <a:gd name="connsiteY149" fmla="*/ 1118392 h 1117081"/>
                  <a:gd name="connsiteX150" fmla="*/ 374239 w 1906374"/>
                  <a:gd name="connsiteY150" fmla="*/ 1119302 h 1117081"/>
                  <a:gd name="connsiteX151" fmla="*/ 333417 w 1906374"/>
                  <a:gd name="connsiteY151" fmla="*/ 1119302 h 1117081"/>
                  <a:gd name="connsiteX152" fmla="*/ 288435 w 1906374"/>
                  <a:gd name="connsiteY152" fmla="*/ 1117316 h 1117081"/>
                  <a:gd name="connsiteX153" fmla="*/ 282076 w 1906374"/>
                  <a:gd name="connsiteY153" fmla="*/ 1108542 h 1117081"/>
                  <a:gd name="connsiteX154" fmla="*/ 271514 w 1906374"/>
                  <a:gd name="connsiteY154" fmla="*/ 1071746 h 1117081"/>
                  <a:gd name="connsiteX155" fmla="*/ 260213 w 1906374"/>
                  <a:gd name="connsiteY155" fmla="*/ 995309 h 1117081"/>
                  <a:gd name="connsiteX156" fmla="*/ 245169 w 1906374"/>
                  <a:gd name="connsiteY156" fmla="*/ 884394 h 1117081"/>
                  <a:gd name="connsiteX157" fmla="*/ 235622 w 1906374"/>
                  <a:gd name="connsiteY157" fmla="*/ 802945 h 1117081"/>
                  <a:gd name="connsiteX158" fmla="*/ 236390 w 1906374"/>
                  <a:gd name="connsiteY158" fmla="*/ 778994 h 1117081"/>
                  <a:gd name="connsiteX159" fmla="*/ 236799 w 1906374"/>
                  <a:gd name="connsiteY159" fmla="*/ 774436 h 1117081"/>
                  <a:gd name="connsiteX160" fmla="*/ 229215 w 1906374"/>
                  <a:gd name="connsiteY160" fmla="*/ 780510 h 1117081"/>
                  <a:gd name="connsiteX161" fmla="*/ 209243 w 1906374"/>
                  <a:gd name="connsiteY161" fmla="*/ 796654 h 1117081"/>
                  <a:gd name="connsiteX162" fmla="*/ 173107 w 1906374"/>
                  <a:gd name="connsiteY162" fmla="*/ 827513 h 1117081"/>
                  <a:gd name="connsiteX163" fmla="*/ 155105 w 1906374"/>
                  <a:gd name="connsiteY163" fmla="*/ 864694 h 1117081"/>
                  <a:gd name="connsiteX164" fmla="*/ 143153 w 1906374"/>
                  <a:gd name="connsiteY164" fmla="*/ 967829 h 1117081"/>
                  <a:gd name="connsiteX165" fmla="*/ 143152 w 1906374"/>
                  <a:gd name="connsiteY165" fmla="*/ 1020141 h 1117081"/>
                  <a:gd name="connsiteX166" fmla="*/ 146448 w 1906374"/>
                  <a:gd name="connsiteY166" fmla="*/ 1059210 h 1117081"/>
                  <a:gd name="connsiteX167" fmla="*/ 150835 w 1906374"/>
                  <a:gd name="connsiteY167" fmla="*/ 1068380 h 1117081"/>
                  <a:gd name="connsiteX168" fmla="*/ 164498 w 1906374"/>
                  <a:gd name="connsiteY168" fmla="*/ 1098112 h 1117081"/>
                  <a:gd name="connsiteX169" fmla="*/ 166510 w 1906374"/>
                  <a:gd name="connsiteY169" fmla="*/ 1117284 h 1117081"/>
                  <a:gd name="connsiteX170" fmla="*/ 166281 w 1906374"/>
                  <a:gd name="connsiteY170" fmla="*/ 1119302 h 1117081"/>
                  <a:gd name="connsiteX171" fmla="*/ 126345 w 1906374"/>
                  <a:gd name="connsiteY171" fmla="*/ 1119295 h 1117081"/>
                  <a:gd name="connsiteX172" fmla="*/ 85071 w 1906374"/>
                  <a:gd name="connsiteY172" fmla="*/ 1118680 h 1117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</a:cxnLst>
                <a:rect l="l" t="t" r="r" b="b"/>
                <a:pathLst>
                  <a:path w="1906374" h="1117081">
                    <a:moveTo>
                      <a:pt x="85071" y="1118681"/>
                    </a:moveTo>
                    <a:cubicBezTo>
                      <a:pt x="77241" y="1115124"/>
                      <a:pt x="71619" y="1091583"/>
                      <a:pt x="68219" y="1048118"/>
                    </a:cubicBezTo>
                    <a:cubicBezTo>
                      <a:pt x="66676" y="1028399"/>
                      <a:pt x="66110" y="1017059"/>
                      <a:pt x="64391" y="971305"/>
                    </a:cubicBezTo>
                    <a:cubicBezTo>
                      <a:pt x="63509" y="947828"/>
                      <a:pt x="62141" y="924785"/>
                      <a:pt x="59427" y="887705"/>
                    </a:cubicBezTo>
                    <a:cubicBezTo>
                      <a:pt x="55551" y="834757"/>
                      <a:pt x="54887" y="819727"/>
                      <a:pt x="55781" y="805262"/>
                    </a:cubicBezTo>
                    <a:cubicBezTo>
                      <a:pt x="56384" y="795523"/>
                      <a:pt x="57015" y="791161"/>
                      <a:pt x="59299" y="780937"/>
                    </a:cubicBezTo>
                    <a:cubicBezTo>
                      <a:pt x="62801" y="765258"/>
                      <a:pt x="66477" y="753259"/>
                      <a:pt x="77402" y="721828"/>
                    </a:cubicBezTo>
                    <a:cubicBezTo>
                      <a:pt x="86877" y="694575"/>
                      <a:pt x="91812" y="678029"/>
                      <a:pt x="96316" y="658425"/>
                    </a:cubicBezTo>
                    <a:cubicBezTo>
                      <a:pt x="99119" y="646223"/>
                      <a:pt x="99817" y="640563"/>
                      <a:pt x="99817" y="630024"/>
                    </a:cubicBezTo>
                    <a:cubicBezTo>
                      <a:pt x="99817" y="616623"/>
                      <a:pt x="97762" y="603595"/>
                      <a:pt x="92569" y="584095"/>
                    </a:cubicBezTo>
                    <a:cubicBezTo>
                      <a:pt x="90150" y="575007"/>
                      <a:pt x="88403" y="569013"/>
                      <a:pt x="81770" y="547012"/>
                    </a:cubicBezTo>
                    <a:cubicBezTo>
                      <a:pt x="68799" y="503992"/>
                      <a:pt x="61868" y="475685"/>
                      <a:pt x="56477" y="443712"/>
                    </a:cubicBezTo>
                    <a:cubicBezTo>
                      <a:pt x="52614" y="420804"/>
                      <a:pt x="49524" y="394480"/>
                      <a:pt x="48113" y="372445"/>
                    </a:cubicBezTo>
                    <a:cubicBezTo>
                      <a:pt x="47889" y="368940"/>
                      <a:pt x="47615" y="366072"/>
                      <a:pt x="47505" y="366072"/>
                    </a:cubicBezTo>
                    <a:cubicBezTo>
                      <a:pt x="47159" y="366072"/>
                      <a:pt x="44597" y="379446"/>
                      <a:pt x="43380" y="387593"/>
                    </a:cubicBezTo>
                    <a:cubicBezTo>
                      <a:pt x="40342" y="407954"/>
                      <a:pt x="38569" y="443768"/>
                      <a:pt x="38569" y="484768"/>
                    </a:cubicBezTo>
                    <a:cubicBezTo>
                      <a:pt x="38569" y="523302"/>
                      <a:pt x="39539" y="551174"/>
                      <a:pt x="43199" y="617865"/>
                    </a:cubicBezTo>
                    <a:cubicBezTo>
                      <a:pt x="44099" y="634255"/>
                      <a:pt x="45082" y="653325"/>
                      <a:pt x="45385" y="660245"/>
                    </a:cubicBezTo>
                    <a:lnTo>
                      <a:pt x="45936" y="672827"/>
                    </a:lnTo>
                    <a:lnTo>
                      <a:pt x="47233" y="675721"/>
                    </a:lnTo>
                    <a:cubicBezTo>
                      <a:pt x="54276" y="691431"/>
                      <a:pt x="58299" y="713295"/>
                      <a:pt x="57125" y="729475"/>
                    </a:cubicBezTo>
                    <a:cubicBezTo>
                      <a:pt x="56669" y="735768"/>
                      <a:pt x="55869" y="740613"/>
                      <a:pt x="54112" y="747738"/>
                    </a:cubicBezTo>
                    <a:cubicBezTo>
                      <a:pt x="46681" y="777885"/>
                      <a:pt x="28165" y="822684"/>
                      <a:pt x="14872" y="842676"/>
                    </a:cubicBezTo>
                    <a:cubicBezTo>
                      <a:pt x="10487" y="849272"/>
                      <a:pt x="6660" y="853113"/>
                      <a:pt x="4489" y="853101"/>
                    </a:cubicBezTo>
                    <a:cubicBezTo>
                      <a:pt x="2698" y="853090"/>
                      <a:pt x="2145" y="851998"/>
                      <a:pt x="1906" y="848009"/>
                    </a:cubicBezTo>
                    <a:cubicBezTo>
                      <a:pt x="1665" y="843956"/>
                      <a:pt x="2085" y="840132"/>
                      <a:pt x="4965" y="820162"/>
                    </a:cubicBezTo>
                    <a:cubicBezTo>
                      <a:pt x="8953" y="792502"/>
                      <a:pt x="9566" y="786262"/>
                      <a:pt x="9566" y="773313"/>
                    </a:cubicBezTo>
                    <a:cubicBezTo>
                      <a:pt x="9566" y="766759"/>
                      <a:pt x="9373" y="761312"/>
                      <a:pt x="8981" y="756758"/>
                    </a:cubicBezTo>
                    <a:cubicBezTo>
                      <a:pt x="8184" y="747498"/>
                      <a:pt x="7919" y="732389"/>
                      <a:pt x="8410" y="724145"/>
                    </a:cubicBezTo>
                    <a:cubicBezTo>
                      <a:pt x="9945" y="698343"/>
                      <a:pt x="15510" y="681474"/>
                      <a:pt x="25641" y="671908"/>
                    </a:cubicBezTo>
                    <a:lnTo>
                      <a:pt x="28525" y="669185"/>
                    </a:lnTo>
                    <a:lnTo>
                      <a:pt x="27264" y="655941"/>
                    </a:lnTo>
                    <a:cubicBezTo>
                      <a:pt x="17617" y="554625"/>
                      <a:pt x="13618" y="460430"/>
                      <a:pt x="16213" y="395704"/>
                    </a:cubicBezTo>
                    <a:cubicBezTo>
                      <a:pt x="19627" y="310604"/>
                      <a:pt x="32407" y="251082"/>
                      <a:pt x="56206" y="209466"/>
                    </a:cubicBezTo>
                    <a:cubicBezTo>
                      <a:pt x="67029" y="190539"/>
                      <a:pt x="81319" y="174219"/>
                      <a:pt x="98989" y="160606"/>
                    </a:cubicBezTo>
                    <a:cubicBezTo>
                      <a:pt x="100627" y="159345"/>
                      <a:pt x="103950" y="156408"/>
                      <a:pt x="106374" y="154079"/>
                    </a:cubicBezTo>
                    <a:cubicBezTo>
                      <a:pt x="126964" y="134309"/>
                      <a:pt x="153574" y="118968"/>
                      <a:pt x="185073" y="108711"/>
                    </a:cubicBezTo>
                    <a:cubicBezTo>
                      <a:pt x="210136" y="100551"/>
                      <a:pt x="236222" y="95832"/>
                      <a:pt x="269833" y="93380"/>
                    </a:cubicBezTo>
                    <a:cubicBezTo>
                      <a:pt x="281188" y="92552"/>
                      <a:pt x="321605" y="92385"/>
                      <a:pt x="346315" y="93065"/>
                    </a:cubicBezTo>
                    <a:cubicBezTo>
                      <a:pt x="393502" y="94361"/>
                      <a:pt x="422532" y="96255"/>
                      <a:pt x="486374" y="102199"/>
                    </a:cubicBezTo>
                    <a:cubicBezTo>
                      <a:pt x="557050" y="108777"/>
                      <a:pt x="589967" y="110508"/>
                      <a:pt x="644130" y="110491"/>
                    </a:cubicBezTo>
                    <a:cubicBezTo>
                      <a:pt x="674592" y="110483"/>
                      <a:pt x="691925" y="110120"/>
                      <a:pt x="725744" y="108783"/>
                    </a:cubicBezTo>
                    <a:cubicBezTo>
                      <a:pt x="767246" y="107143"/>
                      <a:pt x="786630" y="107150"/>
                      <a:pt x="816828" y="108822"/>
                    </a:cubicBezTo>
                    <a:cubicBezTo>
                      <a:pt x="842810" y="110261"/>
                      <a:pt x="855390" y="111428"/>
                      <a:pt x="923905" y="118749"/>
                    </a:cubicBezTo>
                    <a:cubicBezTo>
                      <a:pt x="983245" y="125091"/>
                      <a:pt x="1010812" y="127096"/>
                      <a:pt x="1051394" y="128017"/>
                    </a:cubicBezTo>
                    <a:cubicBezTo>
                      <a:pt x="1067036" y="128372"/>
                      <a:pt x="1068563" y="128356"/>
                      <a:pt x="1146060" y="127030"/>
                    </a:cubicBezTo>
                    <a:cubicBezTo>
                      <a:pt x="1220053" y="125763"/>
                      <a:pt x="1246019" y="125592"/>
                      <a:pt x="1318060" y="125893"/>
                    </a:cubicBezTo>
                    <a:cubicBezTo>
                      <a:pt x="1414441" y="126299"/>
                      <a:pt x="1423751" y="126286"/>
                      <a:pt x="1427330" y="125749"/>
                    </a:cubicBezTo>
                    <a:cubicBezTo>
                      <a:pt x="1443122" y="123384"/>
                      <a:pt x="1460854" y="117412"/>
                      <a:pt x="1487258" y="105566"/>
                    </a:cubicBezTo>
                    <a:cubicBezTo>
                      <a:pt x="1490899" y="103932"/>
                      <a:pt x="1501173" y="99209"/>
                      <a:pt x="1510095" y="95071"/>
                    </a:cubicBezTo>
                    <a:cubicBezTo>
                      <a:pt x="1541204" y="80643"/>
                      <a:pt x="1552091" y="76029"/>
                      <a:pt x="1568371" y="70355"/>
                    </a:cubicBezTo>
                    <a:cubicBezTo>
                      <a:pt x="1578320" y="66886"/>
                      <a:pt x="1591384" y="63361"/>
                      <a:pt x="1598204" y="62300"/>
                    </a:cubicBezTo>
                    <a:lnTo>
                      <a:pt x="1599555" y="62089"/>
                    </a:lnTo>
                    <a:lnTo>
                      <a:pt x="1599405" y="52591"/>
                    </a:lnTo>
                    <a:cubicBezTo>
                      <a:pt x="1598917" y="23529"/>
                      <a:pt x="1602484" y="6671"/>
                      <a:pt x="1609829" y="3189"/>
                    </a:cubicBezTo>
                    <a:cubicBezTo>
                      <a:pt x="1613145" y="1620"/>
                      <a:pt x="1619427" y="1994"/>
                      <a:pt x="1624520" y="4063"/>
                    </a:cubicBezTo>
                    <a:cubicBezTo>
                      <a:pt x="1637697" y="9415"/>
                      <a:pt x="1653089" y="27181"/>
                      <a:pt x="1665828" y="51731"/>
                    </a:cubicBezTo>
                    <a:lnTo>
                      <a:pt x="1667217" y="54410"/>
                    </a:lnTo>
                    <a:lnTo>
                      <a:pt x="1675075" y="54619"/>
                    </a:lnTo>
                    <a:cubicBezTo>
                      <a:pt x="1683134" y="54832"/>
                      <a:pt x="1688302" y="55348"/>
                      <a:pt x="1694284" y="56535"/>
                    </a:cubicBezTo>
                    <a:lnTo>
                      <a:pt x="1697700" y="57212"/>
                    </a:lnTo>
                    <a:lnTo>
                      <a:pt x="1701579" y="53298"/>
                    </a:lnTo>
                    <a:cubicBezTo>
                      <a:pt x="1719261" y="35435"/>
                      <a:pt x="1742036" y="26620"/>
                      <a:pt x="1766863" y="28030"/>
                    </a:cubicBezTo>
                    <a:cubicBezTo>
                      <a:pt x="1772231" y="28334"/>
                      <a:pt x="1774109" y="28652"/>
                      <a:pt x="1775835" y="29541"/>
                    </a:cubicBezTo>
                    <a:cubicBezTo>
                      <a:pt x="1779277" y="31308"/>
                      <a:pt x="1774722" y="34711"/>
                      <a:pt x="1761670" y="40137"/>
                    </a:cubicBezTo>
                    <a:cubicBezTo>
                      <a:pt x="1751684" y="44290"/>
                      <a:pt x="1745502" y="48334"/>
                      <a:pt x="1738270" y="55445"/>
                    </a:cubicBezTo>
                    <a:cubicBezTo>
                      <a:pt x="1733902" y="59732"/>
                      <a:pt x="1728884" y="65994"/>
                      <a:pt x="1726356" y="70304"/>
                    </a:cubicBezTo>
                    <a:cubicBezTo>
                      <a:pt x="1726206" y="70549"/>
                      <a:pt x="1726957" y="71279"/>
                      <a:pt x="1728359" y="72260"/>
                    </a:cubicBezTo>
                    <a:cubicBezTo>
                      <a:pt x="1729597" y="73119"/>
                      <a:pt x="1732050" y="74916"/>
                      <a:pt x="1733815" y="76254"/>
                    </a:cubicBezTo>
                    <a:cubicBezTo>
                      <a:pt x="1735579" y="77591"/>
                      <a:pt x="1737181" y="78684"/>
                      <a:pt x="1737381" y="78684"/>
                    </a:cubicBezTo>
                    <a:cubicBezTo>
                      <a:pt x="1737569" y="78684"/>
                      <a:pt x="1739220" y="77940"/>
                      <a:pt x="1741035" y="77027"/>
                    </a:cubicBezTo>
                    <a:cubicBezTo>
                      <a:pt x="1753912" y="70567"/>
                      <a:pt x="1768928" y="67485"/>
                      <a:pt x="1782968" y="68424"/>
                    </a:cubicBezTo>
                    <a:cubicBezTo>
                      <a:pt x="1793980" y="69161"/>
                      <a:pt x="1806844" y="72326"/>
                      <a:pt x="1809260" y="74893"/>
                    </a:cubicBezTo>
                    <a:cubicBezTo>
                      <a:pt x="1811537" y="77329"/>
                      <a:pt x="1807558" y="79171"/>
                      <a:pt x="1795670" y="81167"/>
                    </a:cubicBezTo>
                    <a:cubicBezTo>
                      <a:pt x="1789701" y="82168"/>
                      <a:pt x="1787723" y="82649"/>
                      <a:pt x="1783419" y="84136"/>
                    </a:cubicBezTo>
                    <a:cubicBezTo>
                      <a:pt x="1775135" y="86998"/>
                      <a:pt x="1765837" y="92118"/>
                      <a:pt x="1759180" y="97475"/>
                    </a:cubicBezTo>
                    <a:lnTo>
                      <a:pt x="1756952" y="99262"/>
                    </a:lnTo>
                    <a:lnTo>
                      <a:pt x="1758729" y="101648"/>
                    </a:lnTo>
                    <a:cubicBezTo>
                      <a:pt x="1766413" y="112043"/>
                      <a:pt x="1772469" y="124378"/>
                      <a:pt x="1776949" y="138777"/>
                    </a:cubicBezTo>
                    <a:cubicBezTo>
                      <a:pt x="1781454" y="153203"/>
                      <a:pt x="1781942" y="154323"/>
                      <a:pt x="1787448" y="162725"/>
                    </a:cubicBezTo>
                    <a:cubicBezTo>
                      <a:pt x="1806456" y="191706"/>
                      <a:pt x="1836790" y="230794"/>
                      <a:pt x="1873279" y="273366"/>
                    </a:cubicBezTo>
                    <a:cubicBezTo>
                      <a:pt x="1880900" y="282253"/>
                      <a:pt x="1894090" y="297322"/>
                      <a:pt x="1899946" y="303826"/>
                    </a:cubicBezTo>
                    <a:cubicBezTo>
                      <a:pt x="1904476" y="308848"/>
                      <a:pt x="1905990" y="311119"/>
                      <a:pt x="1907116" y="314587"/>
                    </a:cubicBezTo>
                    <a:cubicBezTo>
                      <a:pt x="1910946" y="326320"/>
                      <a:pt x="1904676" y="342435"/>
                      <a:pt x="1890761" y="356599"/>
                    </a:cubicBezTo>
                    <a:cubicBezTo>
                      <a:pt x="1883203" y="364285"/>
                      <a:pt x="1873592" y="370961"/>
                      <a:pt x="1866547" y="373410"/>
                    </a:cubicBezTo>
                    <a:cubicBezTo>
                      <a:pt x="1863969" y="374304"/>
                      <a:pt x="1858063" y="375546"/>
                      <a:pt x="1853933" y="376061"/>
                    </a:cubicBezTo>
                    <a:cubicBezTo>
                      <a:pt x="1849441" y="376622"/>
                      <a:pt x="1832785" y="376622"/>
                      <a:pt x="1826616" y="376060"/>
                    </a:cubicBezTo>
                    <a:cubicBezTo>
                      <a:pt x="1782505" y="372043"/>
                      <a:pt x="1725981" y="358711"/>
                      <a:pt x="1639224" y="331862"/>
                    </a:cubicBezTo>
                    <a:cubicBezTo>
                      <a:pt x="1620628" y="326107"/>
                      <a:pt x="1616424" y="325226"/>
                      <a:pt x="1607439" y="325200"/>
                    </a:cubicBezTo>
                    <a:cubicBezTo>
                      <a:pt x="1602233" y="325183"/>
                      <a:pt x="1601132" y="325276"/>
                      <a:pt x="1598717" y="325937"/>
                    </a:cubicBezTo>
                    <a:cubicBezTo>
                      <a:pt x="1592247" y="327706"/>
                      <a:pt x="1587655" y="331191"/>
                      <a:pt x="1583588" y="337432"/>
                    </a:cubicBezTo>
                    <a:cubicBezTo>
                      <a:pt x="1580322" y="342443"/>
                      <a:pt x="1578345" y="347075"/>
                      <a:pt x="1572501" y="363423"/>
                    </a:cubicBezTo>
                    <a:cubicBezTo>
                      <a:pt x="1567483" y="377482"/>
                      <a:pt x="1564580" y="384637"/>
                      <a:pt x="1560600" y="392725"/>
                    </a:cubicBezTo>
                    <a:cubicBezTo>
                      <a:pt x="1549813" y="414665"/>
                      <a:pt x="1537888" y="429482"/>
                      <a:pt x="1510270" y="455315"/>
                    </a:cubicBezTo>
                    <a:cubicBezTo>
                      <a:pt x="1490837" y="473475"/>
                      <a:pt x="1482715" y="482391"/>
                      <a:pt x="1474944" y="494038"/>
                    </a:cubicBezTo>
                    <a:cubicBezTo>
                      <a:pt x="1468662" y="503478"/>
                      <a:pt x="1465246" y="510224"/>
                      <a:pt x="1457450" y="528637"/>
                    </a:cubicBezTo>
                    <a:cubicBezTo>
                      <a:pt x="1437366" y="576035"/>
                      <a:pt x="1412589" y="617470"/>
                      <a:pt x="1387624" y="645424"/>
                    </a:cubicBezTo>
                    <a:cubicBezTo>
                      <a:pt x="1381943" y="651782"/>
                      <a:pt x="1371907" y="661504"/>
                      <a:pt x="1366263" y="666112"/>
                    </a:cubicBezTo>
                    <a:cubicBezTo>
                      <a:pt x="1352310" y="677494"/>
                      <a:pt x="1340785" y="683780"/>
                      <a:pt x="1324855" y="688690"/>
                    </a:cubicBezTo>
                    <a:cubicBezTo>
                      <a:pt x="1300917" y="696065"/>
                      <a:pt x="1280169" y="699759"/>
                      <a:pt x="1258157" y="700566"/>
                    </a:cubicBezTo>
                    <a:lnTo>
                      <a:pt x="1256180" y="700638"/>
                    </a:lnTo>
                    <a:lnTo>
                      <a:pt x="1255254" y="704115"/>
                    </a:lnTo>
                    <a:cubicBezTo>
                      <a:pt x="1236471" y="774339"/>
                      <a:pt x="1227161" y="947216"/>
                      <a:pt x="1236609" y="1050105"/>
                    </a:cubicBezTo>
                    <a:cubicBezTo>
                      <a:pt x="1237072" y="1055113"/>
                      <a:pt x="1237610" y="1060029"/>
                      <a:pt x="1237810" y="1061030"/>
                    </a:cubicBezTo>
                    <a:cubicBezTo>
                      <a:pt x="1238273" y="1063364"/>
                      <a:pt x="1240538" y="1068749"/>
                      <a:pt x="1244555" y="1077065"/>
                    </a:cubicBezTo>
                    <a:cubicBezTo>
                      <a:pt x="1252589" y="1093715"/>
                      <a:pt x="1255580" y="1104970"/>
                      <a:pt x="1254841" y="1115805"/>
                    </a:cubicBezTo>
                    <a:lnTo>
                      <a:pt x="1254604" y="1119302"/>
                    </a:lnTo>
                    <a:lnTo>
                      <a:pt x="1216575" y="1119302"/>
                    </a:lnTo>
                    <a:cubicBezTo>
                      <a:pt x="1192461" y="1119302"/>
                      <a:pt x="1178245" y="1119183"/>
                      <a:pt x="1177694" y="1118977"/>
                    </a:cubicBezTo>
                    <a:cubicBezTo>
                      <a:pt x="1176143" y="1118387"/>
                      <a:pt x="1173990" y="1115762"/>
                      <a:pt x="1172426" y="1112572"/>
                    </a:cubicBezTo>
                    <a:cubicBezTo>
                      <a:pt x="1163729" y="1094824"/>
                      <a:pt x="1156471" y="1048106"/>
                      <a:pt x="1150215" y="969649"/>
                    </a:cubicBezTo>
                    <a:cubicBezTo>
                      <a:pt x="1146348" y="921100"/>
                      <a:pt x="1140779" y="838900"/>
                      <a:pt x="1138389" y="794922"/>
                    </a:cubicBezTo>
                    <a:cubicBezTo>
                      <a:pt x="1137801" y="783954"/>
                      <a:pt x="1137213" y="775090"/>
                      <a:pt x="1137100" y="775222"/>
                    </a:cubicBezTo>
                    <a:cubicBezTo>
                      <a:pt x="1136887" y="775474"/>
                      <a:pt x="1136750" y="776381"/>
                      <a:pt x="1134285" y="793178"/>
                    </a:cubicBezTo>
                    <a:cubicBezTo>
                      <a:pt x="1127390" y="840118"/>
                      <a:pt x="1121959" y="899281"/>
                      <a:pt x="1119581" y="953260"/>
                    </a:cubicBezTo>
                    <a:cubicBezTo>
                      <a:pt x="1117942" y="990805"/>
                      <a:pt x="1117867" y="1028376"/>
                      <a:pt x="1119406" y="1053746"/>
                    </a:cubicBezTo>
                    <a:cubicBezTo>
                      <a:pt x="1119969" y="1062980"/>
                      <a:pt x="1120132" y="1063559"/>
                      <a:pt x="1125788" y="1075764"/>
                    </a:cubicBezTo>
                    <a:cubicBezTo>
                      <a:pt x="1131857" y="1088873"/>
                      <a:pt x="1134009" y="1094817"/>
                      <a:pt x="1135311" y="1102049"/>
                    </a:cubicBezTo>
                    <a:cubicBezTo>
                      <a:pt x="1136074" y="1106223"/>
                      <a:pt x="1136299" y="1112958"/>
                      <a:pt x="1135811" y="1116405"/>
                    </a:cubicBezTo>
                    <a:lnTo>
                      <a:pt x="1135398" y="1119302"/>
                    </a:lnTo>
                    <a:lnTo>
                      <a:pt x="1096668" y="1119302"/>
                    </a:lnTo>
                    <a:cubicBezTo>
                      <a:pt x="1061555" y="1119302"/>
                      <a:pt x="1057826" y="1119252"/>
                      <a:pt x="1056787" y="1118763"/>
                    </a:cubicBezTo>
                    <a:cubicBezTo>
                      <a:pt x="1051194" y="1116105"/>
                      <a:pt x="1046426" y="1099721"/>
                      <a:pt x="1042935" y="1071129"/>
                    </a:cubicBezTo>
                    <a:cubicBezTo>
                      <a:pt x="1038555" y="1035250"/>
                      <a:pt x="1036265" y="987575"/>
                      <a:pt x="1033162" y="867673"/>
                    </a:cubicBezTo>
                    <a:cubicBezTo>
                      <a:pt x="1031660" y="809522"/>
                      <a:pt x="1031084" y="733306"/>
                      <a:pt x="1031923" y="705440"/>
                    </a:cubicBezTo>
                    <a:cubicBezTo>
                      <a:pt x="1032186" y="697153"/>
                      <a:pt x="1032361" y="690339"/>
                      <a:pt x="1032336" y="690296"/>
                    </a:cubicBezTo>
                    <a:cubicBezTo>
                      <a:pt x="1032273" y="690193"/>
                      <a:pt x="1017757" y="694340"/>
                      <a:pt x="1005018" y="698100"/>
                    </a:cubicBezTo>
                    <a:cubicBezTo>
                      <a:pt x="955815" y="712629"/>
                      <a:pt x="924280" y="719624"/>
                      <a:pt x="886252" y="724453"/>
                    </a:cubicBezTo>
                    <a:cubicBezTo>
                      <a:pt x="853879" y="728564"/>
                      <a:pt x="824502" y="730267"/>
                      <a:pt x="785908" y="730269"/>
                    </a:cubicBezTo>
                    <a:cubicBezTo>
                      <a:pt x="744815" y="730273"/>
                      <a:pt x="710278" y="728404"/>
                      <a:pt x="657208" y="723302"/>
                    </a:cubicBezTo>
                    <a:cubicBezTo>
                      <a:pt x="582442" y="716115"/>
                      <a:pt x="514842" y="705422"/>
                      <a:pt x="464544" y="692823"/>
                    </a:cubicBezTo>
                    <a:cubicBezTo>
                      <a:pt x="459462" y="691551"/>
                      <a:pt x="455128" y="690577"/>
                      <a:pt x="454912" y="690660"/>
                    </a:cubicBezTo>
                    <a:cubicBezTo>
                      <a:pt x="454696" y="690742"/>
                      <a:pt x="452546" y="695704"/>
                      <a:pt x="450133" y="701684"/>
                    </a:cubicBezTo>
                    <a:cubicBezTo>
                      <a:pt x="441549" y="722964"/>
                      <a:pt x="436296" y="734624"/>
                      <a:pt x="430661" y="744908"/>
                    </a:cubicBezTo>
                    <a:cubicBezTo>
                      <a:pt x="425784" y="753808"/>
                      <a:pt x="422640" y="758126"/>
                      <a:pt x="417475" y="763014"/>
                    </a:cubicBezTo>
                    <a:cubicBezTo>
                      <a:pt x="413700" y="766589"/>
                      <a:pt x="409787" y="769526"/>
                      <a:pt x="399672" y="776377"/>
                    </a:cubicBezTo>
                    <a:cubicBezTo>
                      <a:pt x="395091" y="779481"/>
                      <a:pt x="389759" y="783260"/>
                      <a:pt x="387823" y="784775"/>
                    </a:cubicBezTo>
                    <a:cubicBezTo>
                      <a:pt x="383696" y="788006"/>
                      <a:pt x="383700" y="788000"/>
                      <a:pt x="382035" y="795425"/>
                    </a:cubicBezTo>
                    <a:cubicBezTo>
                      <a:pt x="380268" y="803313"/>
                      <a:pt x="379419" y="805097"/>
                      <a:pt x="377430" y="805097"/>
                    </a:cubicBezTo>
                    <a:cubicBezTo>
                      <a:pt x="375029" y="805097"/>
                      <a:pt x="373770" y="803019"/>
                      <a:pt x="371825" y="795842"/>
                    </a:cubicBezTo>
                    <a:cubicBezTo>
                      <a:pt x="369774" y="788271"/>
                      <a:pt x="369349" y="787817"/>
                      <a:pt x="364271" y="787756"/>
                    </a:cubicBezTo>
                    <a:cubicBezTo>
                      <a:pt x="361132" y="787718"/>
                      <a:pt x="360768" y="787782"/>
                      <a:pt x="359334" y="788626"/>
                    </a:cubicBezTo>
                    <a:cubicBezTo>
                      <a:pt x="353424" y="792099"/>
                      <a:pt x="350352" y="803409"/>
                      <a:pt x="347484" y="832247"/>
                    </a:cubicBezTo>
                    <a:cubicBezTo>
                      <a:pt x="346949" y="837619"/>
                      <a:pt x="346129" y="843876"/>
                      <a:pt x="345659" y="846152"/>
                    </a:cubicBezTo>
                    <a:cubicBezTo>
                      <a:pt x="343165" y="858257"/>
                      <a:pt x="341207" y="875323"/>
                      <a:pt x="340132" y="894326"/>
                    </a:cubicBezTo>
                    <a:cubicBezTo>
                      <a:pt x="339604" y="903662"/>
                      <a:pt x="339605" y="935198"/>
                      <a:pt x="340133" y="945646"/>
                    </a:cubicBezTo>
                    <a:cubicBezTo>
                      <a:pt x="342032" y="983159"/>
                      <a:pt x="346249" y="1017905"/>
                      <a:pt x="353059" y="1052167"/>
                    </a:cubicBezTo>
                    <a:cubicBezTo>
                      <a:pt x="354514" y="1059485"/>
                      <a:pt x="354962" y="1060643"/>
                      <a:pt x="358734" y="1066824"/>
                    </a:cubicBezTo>
                    <a:cubicBezTo>
                      <a:pt x="368821" y="1083356"/>
                      <a:pt x="370299" y="1086154"/>
                      <a:pt x="372644" y="1093171"/>
                    </a:cubicBezTo>
                    <a:cubicBezTo>
                      <a:pt x="375416" y="1101462"/>
                      <a:pt x="376049" y="1110420"/>
                      <a:pt x="374424" y="1118392"/>
                    </a:cubicBezTo>
                    <a:lnTo>
                      <a:pt x="374239" y="1119302"/>
                    </a:lnTo>
                    <a:lnTo>
                      <a:pt x="333417" y="1119302"/>
                    </a:lnTo>
                    <a:cubicBezTo>
                      <a:pt x="288633" y="1119302"/>
                      <a:pt x="291296" y="1119420"/>
                      <a:pt x="288435" y="1117316"/>
                    </a:cubicBezTo>
                    <a:cubicBezTo>
                      <a:pt x="286174" y="1115654"/>
                      <a:pt x="284296" y="1113061"/>
                      <a:pt x="282076" y="1108542"/>
                    </a:cubicBezTo>
                    <a:cubicBezTo>
                      <a:pt x="278098" y="1100443"/>
                      <a:pt x="275086" y="1089950"/>
                      <a:pt x="271514" y="1071746"/>
                    </a:cubicBezTo>
                    <a:cubicBezTo>
                      <a:pt x="268450" y="1056120"/>
                      <a:pt x="264392" y="1028676"/>
                      <a:pt x="260213" y="995309"/>
                    </a:cubicBezTo>
                    <a:cubicBezTo>
                      <a:pt x="254204" y="947321"/>
                      <a:pt x="252681" y="936092"/>
                      <a:pt x="245169" y="884394"/>
                    </a:cubicBezTo>
                    <a:cubicBezTo>
                      <a:pt x="238136" y="835981"/>
                      <a:pt x="236242" y="819827"/>
                      <a:pt x="235622" y="802945"/>
                    </a:cubicBezTo>
                    <a:cubicBezTo>
                      <a:pt x="235312" y="794513"/>
                      <a:pt x="235608" y="785301"/>
                      <a:pt x="236390" y="778994"/>
                    </a:cubicBezTo>
                    <a:cubicBezTo>
                      <a:pt x="236691" y="776564"/>
                      <a:pt x="236875" y="774514"/>
                      <a:pt x="236799" y="774436"/>
                    </a:cubicBezTo>
                    <a:cubicBezTo>
                      <a:pt x="236723" y="774360"/>
                      <a:pt x="233309" y="777093"/>
                      <a:pt x="229215" y="780510"/>
                    </a:cubicBezTo>
                    <a:cubicBezTo>
                      <a:pt x="225120" y="783927"/>
                      <a:pt x="216133" y="791192"/>
                      <a:pt x="209243" y="796654"/>
                    </a:cubicBezTo>
                    <a:cubicBezTo>
                      <a:pt x="186301" y="814845"/>
                      <a:pt x="178674" y="821359"/>
                      <a:pt x="173107" y="827513"/>
                    </a:cubicBezTo>
                    <a:cubicBezTo>
                      <a:pt x="162553" y="839183"/>
                      <a:pt x="158989" y="846541"/>
                      <a:pt x="155105" y="864694"/>
                    </a:cubicBezTo>
                    <a:cubicBezTo>
                      <a:pt x="148952" y="893441"/>
                      <a:pt x="144917" y="928258"/>
                      <a:pt x="143153" y="967829"/>
                    </a:cubicBezTo>
                    <a:cubicBezTo>
                      <a:pt x="142657" y="978941"/>
                      <a:pt x="142656" y="1009912"/>
                      <a:pt x="143152" y="1020141"/>
                    </a:cubicBezTo>
                    <a:cubicBezTo>
                      <a:pt x="143888" y="1035351"/>
                      <a:pt x="145686" y="1056663"/>
                      <a:pt x="146448" y="1059210"/>
                    </a:cubicBezTo>
                    <a:cubicBezTo>
                      <a:pt x="147096" y="1061372"/>
                      <a:pt x="148589" y="1064493"/>
                      <a:pt x="150835" y="1068380"/>
                    </a:cubicBezTo>
                    <a:cubicBezTo>
                      <a:pt x="159986" y="1084208"/>
                      <a:pt x="162352" y="1089358"/>
                      <a:pt x="164498" y="1098112"/>
                    </a:cubicBezTo>
                    <a:cubicBezTo>
                      <a:pt x="166052" y="1104454"/>
                      <a:pt x="166970" y="1113210"/>
                      <a:pt x="166510" y="1117284"/>
                    </a:cubicBezTo>
                    <a:lnTo>
                      <a:pt x="166281" y="1119302"/>
                    </a:lnTo>
                    <a:lnTo>
                      <a:pt x="126345" y="1119295"/>
                    </a:lnTo>
                    <a:cubicBezTo>
                      <a:pt x="88324" y="1119287"/>
                      <a:pt x="86343" y="1119259"/>
                      <a:pt x="85071" y="1118680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12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45" name="Gruppieren 44"/>
            <p:cNvGrpSpPr/>
            <p:nvPr/>
          </p:nvGrpSpPr>
          <p:grpSpPr>
            <a:xfrm>
              <a:off x="6119919" y="3919263"/>
              <a:ext cx="1024767" cy="327329"/>
              <a:chOff x="450889" y="3443360"/>
              <a:chExt cx="1435835" cy="458632"/>
            </a:xfrm>
          </p:grpSpPr>
          <p:sp>
            <p:nvSpPr>
              <p:cNvPr id="46" name="Grafik 2">
                <a:extLst>
                  <a:ext uri="{FF2B5EF4-FFF2-40B4-BE49-F238E27FC236}">
                    <a16:creationId xmlns:a16="http://schemas.microsoft.com/office/drawing/2014/main" id="{92321430-1FA8-2D21-E480-AC9B8CB0C4E3}"/>
                  </a:ext>
                </a:extLst>
              </p:cNvPr>
              <p:cNvSpPr/>
              <p:nvPr/>
            </p:nvSpPr>
            <p:spPr>
              <a:xfrm>
                <a:off x="450889" y="3443360"/>
                <a:ext cx="677076" cy="458632"/>
              </a:xfrm>
              <a:custGeom>
                <a:avLst/>
                <a:gdLst>
                  <a:gd name="connsiteX0" fmla="*/ 88860 w 1953030"/>
                  <a:gd name="connsiteY0" fmla="*/ 1325071 h 1322929"/>
                  <a:gd name="connsiteX1" fmla="*/ 73155 w 1953030"/>
                  <a:gd name="connsiteY1" fmla="*/ 1272950 h 1322929"/>
                  <a:gd name="connsiteX2" fmla="*/ 67234 w 1953030"/>
                  <a:gd name="connsiteY2" fmla="*/ 1175492 h 1322929"/>
                  <a:gd name="connsiteX3" fmla="*/ 61674 w 1953030"/>
                  <a:gd name="connsiteY3" fmla="*/ 1080292 h 1322929"/>
                  <a:gd name="connsiteX4" fmla="*/ 57919 w 1953030"/>
                  <a:gd name="connsiteY4" fmla="*/ 1019141 h 1322929"/>
                  <a:gd name="connsiteX5" fmla="*/ 58689 w 1953030"/>
                  <a:gd name="connsiteY5" fmla="*/ 987231 h 1322929"/>
                  <a:gd name="connsiteX6" fmla="*/ 70708 w 1953030"/>
                  <a:gd name="connsiteY6" fmla="*/ 937842 h 1322929"/>
                  <a:gd name="connsiteX7" fmla="*/ 84555 w 1953030"/>
                  <a:gd name="connsiteY7" fmla="*/ 897364 h 1322929"/>
                  <a:gd name="connsiteX8" fmla="*/ 88355 w 1953030"/>
                  <a:gd name="connsiteY8" fmla="*/ 885725 h 1322929"/>
                  <a:gd name="connsiteX9" fmla="*/ 103760 w 1953030"/>
                  <a:gd name="connsiteY9" fmla="*/ 824575 h 1322929"/>
                  <a:gd name="connsiteX10" fmla="*/ 103760 w 1953030"/>
                  <a:gd name="connsiteY10" fmla="*/ 800254 h 1322929"/>
                  <a:gd name="connsiteX11" fmla="*/ 85801 w 1953030"/>
                  <a:gd name="connsiteY11" fmla="*/ 726770 h 1322929"/>
                  <a:gd name="connsiteX12" fmla="*/ 58365 w 1953030"/>
                  <a:gd name="connsiteY12" fmla="*/ 614198 h 1322929"/>
                  <a:gd name="connsiteX13" fmla="*/ 51263 w 1953030"/>
                  <a:gd name="connsiteY13" fmla="*/ 558433 h 1322929"/>
                  <a:gd name="connsiteX14" fmla="*/ 49506 w 1953030"/>
                  <a:gd name="connsiteY14" fmla="*/ 535277 h 1322929"/>
                  <a:gd name="connsiteX15" fmla="*/ 48141 w 1953030"/>
                  <a:gd name="connsiteY15" fmla="*/ 540033 h 1322929"/>
                  <a:gd name="connsiteX16" fmla="*/ 42224 w 1953030"/>
                  <a:gd name="connsiteY16" fmla="*/ 585360 h 1322929"/>
                  <a:gd name="connsiteX17" fmla="*/ 40067 w 1953030"/>
                  <a:gd name="connsiteY17" fmla="*/ 683463 h 1322929"/>
                  <a:gd name="connsiteX18" fmla="*/ 44826 w 1953030"/>
                  <a:gd name="connsiteY18" fmla="*/ 799906 h 1322929"/>
                  <a:gd name="connsiteX19" fmla="*/ 47048 w 1953030"/>
                  <a:gd name="connsiteY19" fmla="*/ 842697 h 1322929"/>
                  <a:gd name="connsiteX20" fmla="*/ 47703 w 1953030"/>
                  <a:gd name="connsiteY20" fmla="*/ 857169 h 1322929"/>
                  <a:gd name="connsiteX21" fmla="*/ 49169 w 1953030"/>
                  <a:gd name="connsiteY21" fmla="*/ 860415 h 1322929"/>
                  <a:gd name="connsiteX22" fmla="*/ 57125 w 1953030"/>
                  <a:gd name="connsiteY22" fmla="*/ 886245 h 1322929"/>
                  <a:gd name="connsiteX23" fmla="*/ 58206 w 1953030"/>
                  <a:gd name="connsiteY23" fmla="*/ 926701 h 1322929"/>
                  <a:gd name="connsiteX24" fmla="*/ 42994 w 1953030"/>
                  <a:gd name="connsiteY24" fmla="*/ 976754 h 1322929"/>
                  <a:gd name="connsiteX25" fmla="*/ 4086 w 1953030"/>
                  <a:gd name="connsiteY25" fmla="*/ 1046235 h 1322929"/>
                  <a:gd name="connsiteX26" fmla="*/ 1565 w 1953030"/>
                  <a:gd name="connsiteY26" fmla="*/ 1042338 h 1322929"/>
                  <a:gd name="connsiteX27" fmla="*/ 6076 w 1953030"/>
                  <a:gd name="connsiteY27" fmla="*/ 1001945 h 1322929"/>
                  <a:gd name="connsiteX28" fmla="*/ 8819 w 1953030"/>
                  <a:gd name="connsiteY28" fmla="*/ 944964 h 1322929"/>
                  <a:gd name="connsiteX29" fmla="*/ 9231 w 1953030"/>
                  <a:gd name="connsiteY29" fmla="*/ 899449 h 1322929"/>
                  <a:gd name="connsiteX30" fmla="*/ 21041 w 1953030"/>
                  <a:gd name="connsiteY30" fmla="*/ 862233 h 1322929"/>
                  <a:gd name="connsiteX31" fmla="*/ 28431 w 1953030"/>
                  <a:gd name="connsiteY31" fmla="*/ 854176 h 1322929"/>
                  <a:gd name="connsiteX32" fmla="*/ 29420 w 1953030"/>
                  <a:gd name="connsiteY32" fmla="*/ 853434 h 1322929"/>
                  <a:gd name="connsiteX33" fmla="*/ 27825 w 1953030"/>
                  <a:gd name="connsiteY33" fmla="*/ 836485 h 1322929"/>
                  <a:gd name="connsiteX34" fmla="*/ 16126 w 1953030"/>
                  <a:gd name="connsiteY34" fmla="*/ 650679 h 1322929"/>
                  <a:gd name="connsiteX35" fmla="*/ 16470 w 1953030"/>
                  <a:gd name="connsiteY35" fmla="*/ 564513 h 1322929"/>
                  <a:gd name="connsiteX36" fmla="*/ 22603 w 1953030"/>
                  <a:gd name="connsiteY36" fmla="*/ 491376 h 1322929"/>
                  <a:gd name="connsiteX37" fmla="*/ 101612 w 1953030"/>
                  <a:gd name="connsiteY37" fmla="*/ 320864 h 1322929"/>
                  <a:gd name="connsiteX38" fmla="*/ 110657 w 1953030"/>
                  <a:gd name="connsiteY38" fmla="*/ 313024 h 1322929"/>
                  <a:gd name="connsiteX39" fmla="*/ 268743 w 1953030"/>
                  <a:gd name="connsiteY39" fmla="*/ 250084 h 1322929"/>
                  <a:gd name="connsiteX40" fmla="*/ 316864 w 1953030"/>
                  <a:gd name="connsiteY40" fmla="*/ 248271 h 1322929"/>
                  <a:gd name="connsiteX41" fmla="*/ 473910 w 1953030"/>
                  <a:gd name="connsiteY41" fmla="*/ 254956 h 1322929"/>
                  <a:gd name="connsiteX42" fmla="*/ 510219 w 1953030"/>
                  <a:gd name="connsiteY42" fmla="*/ 258239 h 1322929"/>
                  <a:gd name="connsiteX43" fmla="*/ 664963 w 1953030"/>
                  <a:gd name="connsiteY43" fmla="*/ 266827 h 1322929"/>
                  <a:gd name="connsiteX44" fmla="*/ 756032 w 1953030"/>
                  <a:gd name="connsiteY44" fmla="*/ 265343 h 1322929"/>
                  <a:gd name="connsiteX45" fmla="*/ 806562 w 1953030"/>
                  <a:gd name="connsiteY45" fmla="*/ 261521 h 1322929"/>
                  <a:gd name="connsiteX46" fmla="*/ 948687 w 1953030"/>
                  <a:gd name="connsiteY46" fmla="*/ 217425 h 1322929"/>
                  <a:gd name="connsiteX47" fmla="*/ 1076380 w 1953030"/>
                  <a:gd name="connsiteY47" fmla="*/ 173342 h 1322929"/>
                  <a:gd name="connsiteX48" fmla="*/ 1156982 w 1953030"/>
                  <a:gd name="connsiteY48" fmla="*/ 161668 h 1322929"/>
                  <a:gd name="connsiteX49" fmla="*/ 1235667 w 1953030"/>
                  <a:gd name="connsiteY49" fmla="*/ 154538 h 1322929"/>
                  <a:gd name="connsiteX50" fmla="*/ 1314379 w 1953030"/>
                  <a:gd name="connsiteY50" fmla="*/ 131334 h 1322929"/>
                  <a:gd name="connsiteX51" fmla="*/ 1377437 w 1953030"/>
                  <a:gd name="connsiteY51" fmla="*/ 112345 h 1322929"/>
                  <a:gd name="connsiteX52" fmla="*/ 1450055 w 1953030"/>
                  <a:gd name="connsiteY52" fmla="*/ 105714 h 1322929"/>
                  <a:gd name="connsiteX53" fmla="*/ 1484789 w 1953030"/>
                  <a:gd name="connsiteY53" fmla="*/ 103652 h 1322929"/>
                  <a:gd name="connsiteX54" fmla="*/ 1553586 w 1953030"/>
                  <a:gd name="connsiteY54" fmla="*/ 86436 h 1322929"/>
                  <a:gd name="connsiteX55" fmla="*/ 1629329 w 1953030"/>
                  <a:gd name="connsiteY55" fmla="*/ 66634 h 1322929"/>
                  <a:gd name="connsiteX56" fmla="*/ 1635015 w 1953030"/>
                  <a:gd name="connsiteY56" fmla="*/ 65531 h 1322929"/>
                  <a:gd name="connsiteX57" fmla="*/ 1635409 w 1953030"/>
                  <a:gd name="connsiteY57" fmla="*/ 56601 h 1322929"/>
                  <a:gd name="connsiteX58" fmla="*/ 1639362 w 1953030"/>
                  <a:gd name="connsiteY58" fmla="*/ 13582 h 1322929"/>
                  <a:gd name="connsiteX59" fmla="*/ 1647267 w 1953030"/>
                  <a:gd name="connsiteY59" fmla="*/ 3300 h 1322929"/>
                  <a:gd name="connsiteX60" fmla="*/ 1666925 w 1953030"/>
                  <a:gd name="connsiteY60" fmla="*/ 7200 h 1322929"/>
                  <a:gd name="connsiteX61" fmla="*/ 1693754 w 1953030"/>
                  <a:gd name="connsiteY61" fmla="*/ 35538 h 1322929"/>
                  <a:gd name="connsiteX62" fmla="*/ 1704902 w 1953030"/>
                  <a:gd name="connsiteY62" fmla="*/ 54211 h 1322929"/>
                  <a:gd name="connsiteX63" fmla="*/ 1706583 w 1953030"/>
                  <a:gd name="connsiteY63" fmla="*/ 57415 h 1322929"/>
                  <a:gd name="connsiteX64" fmla="*/ 1709905 w 1953030"/>
                  <a:gd name="connsiteY64" fmla="*/ 57415 h 1322929"/>
                  <a:gd name="connsiteX65" fmla="*/ 1727489 w 1953030"/>
                  <a:gd name="connsiteY65" fmla="*/ 58479 h 1322929"/>
                  <a:gd name="connsiteX66" fmla="*/ 1765190 w 1953030"/>
                  <a:gd name="connsiteY66" fmla="*/ 68945 h 1322929"/>
                  <a:gd name="connsiteX67" fmla="*/ 1781592 w 1953030"/>
                  <a:gd name="connsiteY67" fmla="*/ 78715 h 1322929"/>
                  <a:gd name="connsiteX68" fmla="*/ 1798702 w 1953030"/>
                  <a:gd name="connsiteY68" fmla="*/ 94998 h 1322929"/>
                  <a:gd name="connsiteX69" fmla="*/ 1809969 w 1953030"/>
                  <a:gd name="connsiteY69" fmla="*/ 107802 h 1322929"/>
                  <a:gd name="connsiteX70" fmla="*/ 1817717 w 1953030"/>
                  <a:gd name="connsiteY70" fmla="*/ 115786 h 1322929"/>
                  <a:gd name="connsiteX71" fmla="*/ 1821906 w 1953030"/>
                  <a:gd name="connsiteY71" fmla="*/ 122916 h 1322929"/>
                  <a:gd name="connsiteX72" fmla="*/ 1837362 w 1953030"/>
                  <a:gd name="connsiteY72" fmla="*/ 147184 h 1322929"/>
                  <a:gd name="connsiteX73" fmla="*/ 1849404 w 1953030"/>
                  <a:gd name="connsiteY73" fmla="*/ 164741 h 1322929"/>
                  <a:gd name="connsiteX74" fmla="*/ 1873697 w 1953030"/>
                  <a:gd name="connsiteY74" fmla="*/ 209520 h 1322929"/>
                  <a:gd name="connsiteX75" fmla="*/ 1902627 w 1953030"/>
                  <a:gd name="connsiteY75" fmla="*/ 270989 h 1322929"/>
                  <a:gd name="connsiteX76" fmla="*/ 1929428 w 1953030"/>
                  <a:gd name="connsiteY76" fmla="*/ 328257 h 1322929"/>
                  <a:gd name="connsiteX77" fmla="*/ 1948890 w 1953030"/>
                  <a:gd name="connsiteY77" fmla="*/ 361086 h 1322929"/>
                  <a:gd name="connsiteX78" fmla="*/ 1954405 w 1953030"/>
                  <a:gd name="connsiteY78" fmla="*/ 377846 h 1322929"/>
                  <a:gd name="connsiteX79" fmla="*/ 1945685 w 1953030"/>
                  <a:gd name="connsiteY79" fmla="*/ 401382 h 1322929"/>
                  <a:gd name="connsiteX80" fmla="*/ 1905896 w 1953030"/>
                  <a:gd name="connsiteY80" fmla="*/ 432638 h 1322929"/>
                  <a:gd name="connsiteX81" fmla="*/ 1873238 w 1953030"/>
                  <a:gd name="connsiteY81" fmla="*/ 439235 h 1322929"/>
                  <a:gd name="connsiteX82" fmla="*/ 1817638 w 1953030"/>
                  <a:gd name="connsiteY82" fmla="*/ 441792 h 1322929"/>
                  <a:gd name="connsiteX83" fmla="*/ 1699860 w 1953030"/>
                  <a:gd name="connsiteY83" fmla="*/ 436051 h 1322929"/>
                  <a:gd name="connsiteX84" fmla="*/ 1666676 w 1953030"/>
                  <a:gd name="connsiteY84" fmla="*/ 434247 h 1322929"/>
                  <a:gd name="connsiteX85" fmla="*/ 1644615 w 1953030"/>
                  <a:gd name="connsiteY85" fmla="*/ 435822 h 1322929"/>
                  <a:gd name="connsiteX86" fmla="*/ 1615292 w 1953030"/>
                  <a:gd name="connsiteY86" fmla="*/ 446177 h 1322929"/>
                  <a:gd name="connsiteX87" fmla="*/ 1588083 w 1953030"/>
                  <a:gd name="connsiteY87" fmla="*/ 469226 h 1322929"/>
                  <a:gd name="connsiteX88" fmla="*/ 1570263 w 1953030"/>
                  <a:gd name="connsiteY88" fmla="*/ 483547 h 1322929"/>
                  <a:gd name="connsiteX89" fmla="*/ 1565194 w 1953030"/>
                  <a:gd name="connsiteY89" fmla="*/ 488176 h 1322929"/>
                  <a:gd name="connsiteX90" fmla="*/ 1510409 w 1953030"/>
                  <a:gd name="connsiteY90" fmla="*/ 591788 h 1322929"/>
                  <a:gd name="connsiteX91" fmla="*/ 1487665 w 1953030"/>
                  <a:gd name="connsiteY91" fmla="*/ 647726 h 1322929"/>
                  <a:gd name="connsiteX92" fmla="*/ 1466234 w 1953030"/>
                  <a:gd name="connsiteY92" fmla="*/ 708355 h 1322929"/>
                  <a:gd name="connsiteX93" fmla="*/ 1450909 w 1953030"/>
                  <a:gd name="connsiteY93" fmla="*/ 753696 h 1322929"/>
                  <a:gd name="connsiteX94" fmla="*/ 1408809 w 1953030"/>
                  <a:gd name="connsiteY94" fmla="*/ 820834 h 1322929"/>
                  <a:gd name="connsiteX95" fmla="*/ 1395139 w 1953030"/>
                  <a:gd name="connsiteY95" fmla="*/ 827633 h 1322929"/>
                  <a:gd name="connsiteX96" fmla="*/ 1382256 w 1953030"/>
                  <a:gd name="connsiteY96" fmla="*/ 834140 h 1322929"/>
                  <a:gd name="connsiteX97" fmla="*/ 1350675 w 1953030"/>
                  <a:gd name="connsiteY97" fmla="*/ 863795 h 1322929"/>
                  <a:gd name="connsiteX98" fmla="*/ 1332763 w 1953030"/>
                  <a:gd name="connsiteY98" fmla="*/ 880265 h 1322929"/>
                  <a:gd name="connsiteX99" fmla="*/ 1318857 w 1953030"/>
                  <a:gd name="connsiteY99" fmla="*/ 886072 h 1322929"/>
                  <a:gd name="connsiteX100" fmla="*/ 1317767 w 1953030"/>
                  <a:gd name="connsiteY100" fmla="*/ 886072 h 1322929"/>
                  <a:gd name="connsiteX101" fmla="*/ 1316690 w 1953030"/>
                  <a:gd name="connsiteY101" fmla="*/ 889981 h 1322929"/>
                  <a:gd name="connsiteX102" fmla="*/ 1294917 w 1953030"/>
                  <a:gd name="connsiteY102" fmla="*/ 1076992 h 1322929"/>
                  <a:gd name="connsiteX103" fmla="*/ 1293539 w 1953030"/>
                  <a:gd name="connsiteY103" fmla="*/ 1153777 h 1322929"/>
                  <a:gd name="connsiteX104" fmla="*/ 1294156 w 1953030"/>
                  <a:gd name="connsiteY104" fmla="*/ 1206414 h 1322929"/>
                  <a:gd name="connsiteX105" fmla="*/ 1298896 w 1953030"/>
                  <a:gd name="connsiteY105" fmla="*/ 1266214 h 1322929"/>
                  <a:gd name="connsiteX106" fmla="*/ 1305502 w 1953030"/>
                  <a:gd name="connsiteY106" fmla="*/ 1281289 h 1322929"/>
                  <a:gd name="connsiteX107" fmla="*/ 1315416 w 1953030"/>
                  <a:gd name="connsiteY107" fmla="*/ 1308562 h 1322929"/>
                  <a:gd name="connsiteX108" fmla="*/ 1316138 w 1953030"/>
                  <a:gd name="connsiteY108" fmla="*/ 1323970 h 1322929"/>
                  <a:gd name="connsiteX109" fmla="*/ 1315889 w 1953030"/>
                  <a:gd name="connsiteY109" fmla="*/ 1325587 h 1322929"/>
                  <a:gd name="connsiteX110" fmla="*/ 1275942 w 1953030"/>
                  <a:gd name="connsiteY110" fmla="*/ 1325587 h 1322929"/>
                  <a:gd name="connsiteX111" fmla="*/ 1235010 w 1953030"/>
                  <a:gd name="connsiteY111" fmla="*/ 1325078 h 1322929"/>
                  <a:gd name="connsiteX112" fmla="*/ 1216259 w 1953030"/>
                  <a:gd name="connsiteY112" fmla="*/ 1261310 h 1322929"/>
                  <a:gd name="connsiteX113" fmla="*/ 1200251 w 1953030"/>
                  <a:gd name="connsiteY113" fmla="*/ 1083072 h 1322929"/>
                  <a:gd name="connsiteX114" fmla="*/ 1192910 w 1953030"/>
                  <a:gd name="connsiteY114" fmla="*/ 964288 h 1322929"/>
                  <a:gd name="connsiteX115" fmla="*/ 1191387 w 1953030"/>
                  <a:gd name="connsiteY115" fmla="*/ 972275 h 1322929"/>
                  <a:gd name="connsiteX116" fmla="*/ 1173817 w 1953030"/>
                  <a:gd name="connsiteY116" fmla="*/ 1164200 h 1322929"/>
                  <a:gd name="connsiteX117" fmla="*/ 1175078 w 1953030"/>
                  <a:gd name="connsiteY117" fmla="*/ 1265947 h 1322929"/>
                  <a:gd name="connsiteX118" fmla="*/ 1180974 w 1953030"/>
                  <a:gd name="connsiteY118" fmla="*/ 1280141 h 1322929"/>
                  <a:gd name="connsiteX119" fmla="*/ 1191505 w 1953030"/>
                  <a:gd name="connsiteY119" fmla="*/ 1312731 h 1322929"/>
                  <a:gd name="connsiteX120" fmla="*/ 1191032 w 1953030"/>
                  <a:gd name="connsiteY120" fmla="*/ 1324894 h 1322929"/>
                  <a:gd name="connsiteX121" fmla="*/ 1150167 w 1953030"/>
                  <a:gd name="connsiteY121" fmla="*/ 1325587 h 1322929"/>
                  <a:gd name="connsiteX122" fmla="*/ 1108579 w 1953030"/>
                  <a:gd name="connsiteY122" fmla="*/ 1325096 h 1322929"/>
                  <a:gd name="connsiteX123" fmla="*/ 1091166 w 1953030"/>
                  <a:gd name="connsiteY123" fmla="*/ 1247586 h 1322929"/>
                  <a:gd name="connsiteX124" fmla="*/ 1085073 w 1953030"/>
                  <a:gd name="connsiteY124" fmla="*/ 1112084 h 1322929"/>
                  <a:gd name="connsiteX125" fmla="*/ 1082486 w 1953030"/>
                  <a:gd name="connsiteY125" fmla="*/ 887863 h 1322929"/>
                  <a:gd name="connsiteX126" fmla="*/ 1082709 w 1953030"/>
                  <a:gd name="connsiteY126" fmla="*/ 875442 h 1322929"/>
                  <a:gd name="connsiteX127" fmla="*/ 1045980 w 1953030"/>
                  <a:gd name="connsiteY127" fmla="*/ 886014 h 1322929"/>
                  <a:gd name="connsiteX128" fmla="*/ 947820 w 1953030"/>
                  <a:gd name="connsiteY128" fmla="*/ 909335 h 1322929"/>
                  <a:gd name="connsiteX129" fmla="*/ 822399 w 1953030"/>
                  <a:gd name="connsiteY129" fmla="*/ 918514 h 1322929"/>
                  <a:gd name="connsiteX130" fmla="*/ 749952 w 1953030"/>
                  <a:gd name="connsiteY130" fmla="*/ 916251 h 1322929"/>
                  <a:gd name="connsiteX131" fmla="*/ 741521 w 1953030"/>
                  <a:gd name="connsiteY131" fmla="*/ 916452 h 1322929"/>
                  <a:gd name="connsiteX132" fmla="*/ 737253 w 1953030"/>
                  <a:gd name="connsiteY132" fmla="*/ 925892 h 1322929"/>
                  <a:gd name="connsiteX133" fmla="*/ 730911 w 1953030"/>
                  <a:gd name="connsiteY133" fmla="*/ 938882 h 1322929"/>
                  <a:gd name="connsiteX134" fmla="*/ 708429 w 1953030"/>
                  <a:gd name="connsiteY134" fmla="*/ 931418 h 1322929"/>
                  <a:gd name="connsiteX135" fmla="*/ 667261 w 1953030"/>
                  <a:gd name="connsiteY135" fmla="*/ 914980 h 1322929"/>
                  <a:gd name="connsiteX136" fmla="*/ 619659 w 1953030"/>
                  <a:gd name="connsiteY136" fmla="*/ 895793 h 1322929"/>
                  <a:gd name="connsiteX137" fmla="*/ 517862 w 1953030"/>
                  <a:gd name="connsiteY137" fmla="*/ 868605 h 1322929"/>
                  <a:gd name="connsiteX138" fmla="*/ 503220 w 1953030"/>
                  <a:gd name="connsiteY138" fmla="*/ 873261 h 1322929"/>
                  <a:gd name="connsiteX139" fmla="*/ 498151 w 1953030"/>
                  <a:gd name="connsiteY139" fmla="*/ 888861 h 1322929"/>
                  <a:gd name="connsiteX140" fmla="*/ 502209 w 1953030"/>
                  <a:gd name="connsiteY140" fmla="*/ 923500 h 1322929"/>
                  <a:gd name="connsiteX141" fmla="*/ 506647 w 1953030"/>
                  <a:gd name="connsiteY141" fmla="*/ 963655 h 1322929"/>
                  <a:gd name="connsiteX142" fmla="*/ 504612 w 1953030"/>
                  <a:gd name="connsiteY142" fmla="*/ 979009 h 1322929"/>
                  <a:gd name="connsiteX143" fmla="*/ 465742 w 1953030"/>
                  <a:gd name="connsiteY143" fmla="*/ 1002855 h 1322929"/>
                  <a:gd name="connsiteX144" fmla="*/ 458743 w 1953030"/>
                  <a:gd name="connsiteY144" fmla="*/ 1002146 h 1322929"/>
                  <a:gd name="connsiteX145" fmla="*/ 436145 w 1953030"/>
                  <a:gd name="connsiteY145" fmla="*/ 942614 h 1322929"/>
                  <a:gd name="connsiteX146" fmla="*/ 435517 w 1953030"/>
                  <a:gd name="connsiteY146" fmla="*/ 934796 h 1322929"/>
                  <a:gd name="connsiteX147" fmla="*/ 431372 w 1953030"/>
                  <a:gd name="connsiteY147" fmla="*/ 939230 h 1322929"/>
                  <a:gd name="connsiteX148" fmla="*/ 413632 w 1953030"/>
                  <a:gd name="connsiteY148" fmla="*/ 957993 h 1322929"/>
                  <a:gd name="connsiteX149" fmla="*/ 396081 w 1953030"/>
                  <a:gd name="connsiteY149" fmla="*/ 976581 h 1322929"/>
                  <a:gd name="connsiteX150" fmla="*/ 365139 w 1953030"/>
                  <a:gd name="connsiteY150" fmla="*/ 1026362 h 1322929"/>
                  <a:gd name="connsiteX151" fmla="*/ 357505 w 1953030"/>
                  <a:gd name="connsiteY151" fmla="*/ 1073344 h 1322929"/>
                  <a:gd name="connsiteX152" fmla="*/ 357513 w 1953030"/>
                  <a:gd name="connsiteY152" fmla="*/ 1162116 h 1322929"/>
                  <a:gd name="connsiteX153" fmla="*/ 364146 w 1953030"/>
                  <a:gd name="connsiteY153" fmla="*/ 1221702 h 1322929"/>
                  <a:gd name="connsiteX154" fmla="*/ 371907 w 1953030"/>
                  <a:gd name="connsiteY154" fmla="*/ 1263083 h 1322929"/>
                  <a:gd name="connsiteX155" fmla="*/ 382081 w 1953030"/>
                  <a:gd name="connsiteY155" fmla="*/ 1280594 h 1322929"/>
                  <a:gd name="connsiteX156" fmla="*/ 392814 w 1953030"/>
                  <a:gd name="connsiteY156" fmla="*/ 1307173 h 1322929"/>
                  <a:gd name="connsiteX157" fmla="*/ 392698 w 1953030"/>
                  <a:gd name="connsiteY157" fmla="*/ 1322982 h 1322929"/>
                  <a:gd name="connsiteX158" fmla="*/ 392258 w 1953030"/>
                  <a:gd name="connsiteY158" fmla="*/ 1325414 h 1322929"/>
                  <a:gd name="connsiteX159" fmla="*/ 349566 w 1953030"/>
                  <a:gd name="connsiteY159" fmla="*/ 1325502 h 1322929"/>
                  <a:gd name="connsiteX160" fmla="*/ 305559 w 1953030"/>
                  <a:gd name="connsiteY160" fmla="*/ 1325237 h 1322929"/>
                  <a:gd name="connsiteX161" fmla="*/ 296045 w 1953030"/>
                  <a:gd name="connsiteY161" fmla="*/ 1315526 h 1322929"/>
                  <a:gd name="connsiteX162" fmla="*/ 272898 w 1953030"/>
                  <a:gd name="connsiteY162" fmla="*/ 1198249 h 1322929"/>
                  <a:gd name="connsiteX163" fmla="*/ 256446 w 1953030"/>
                  <a:gd name="connsiteY163" fmla="*/ 1076992 h 1322929"/>
                  <a:gd name="connsiteX164" fmla="*/ 247883 w 1953030"/>
                  <a:gd name="connsiteY164" fmla="*/ 965650 h 1322929"/>
                  <a:gd name="connsiteX165" fmla="*/ 248141 w 1953030"/>
                  <a:gd name="connsiteY165" fmla="*/ 963344 h 1322929"/>
                  <a:gd name="connsiteX166" fmla="*/ 240600 w 1953030"/>
                  <a:gd name="connsiteY166" fmla="*/ 969541 h 1322929"/>
                  <a:gd name="connsiteX167" fmla="*/ 218190 w 1953030"/>
                  <a:gd name="connsiteY167" fmla="*/ 987653 h 1322929"/>
                  <a:gd name="connsiteX168" fmla="*/ 197170 w 1953030"/>
                  <a:gd name="connsiteY168" fmla="*/ 1004568 h 1322929"/>
                  <a:gd name="connsiteX169" fmla="*/ 164176 w 1953030"/>
                  <a:gd name="connsiteY169" fmla="*/ 1050024 h 1322929"/>
                  <a:gd name="connsiteX170" fmla="*/ 151135 w 1953030"/>
                  <a:gd name="connsiteY170" fmla="*/ 1141095 h 1322929"/>
                  <a:gd name="connsiteX171" fmla="*/ 149537 w 1953030"/>
                  <a:gd name="connsiteY171" fmla="*/ 1217408 h 1322929"/>
                  <a:gd name="connsiteX172" fmla="*/ 153261 w 1953030"/>
                  <a:gd name="connsiteY172" fmla="*/ 1262700 h 1322929"/>
                  <a:gd name="connsiteX173" fmla="*/ 159017 w 1953030"/>
                  <a:gd name="connsiteY173" fmla="*/ 1274340 h 1322929"/>
                  <a:gd name="connsiteX174" fmla="*/ 170943 w 1953030"/>
                  <a:gd name="connsiteY174" fmla="*/ 1299182 h 1322929"/>
                  <a:gd name="connsiteX175" fmla="*/ 174129 w 1953030"/>
                  <a:gd name="connsiteY175" fmla="*/ 1319246 h 1322929"/>
                  <a:gd name="connsiteX176" fmla="*/ 174342 w 1953030"/>
                  <a:gd name="connsiteY176" fmla="*/ 1325587 h 1322929"/>
                  <a:gd name="connsiteX177" fmla="*/ 132163 w 1953030"/>
                  <a:gd name="connsiteY177" fmla="*/ 1325574 h 1322929"/>
                  <a:gd name="connsiteX178" fmla="*/ 88860 w 1953030"/>
                  <a:gd name="connsiteY178" fmla="*/ 1325071 h 1322929"/>
                  <a:gd name="connsiteX179" fmla="*/ 434473 w 1953030"/>
                  <a:gd name="connsiteY179" fmla="*/ 860747 h 1322929"/>
                  <a:gd name="connsiteX180" fmla="*/ 432900 w 1953030"/>
                  <a:gd name="connsiteY180" fmla="*/ 858692 h 1322929"/>
                  <a:gd name="connsiteX181" fmla="*/ 434328 w 1953030"/>
                  <a:gd name="connsiteY181" fmla="*/ 861404 h 1322929"/>
                  <a:gd name="connsiteX182" fmla="*/ 434473 w 1953030"/>
                  <a:gd name="connsiteY182" fmla="*/ 860747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63548 w 1953031"/>
                  <a:gd name="connsiteY43" fmla="*/ 264169 h 1322929"/>
                  <a:gd name="connsiteX44" fmla="*/ 754617 w 1953031"/>
                  <a:gd name="connsiteY44" fmla="*/ 26268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63548 w 1953031"/>
                  <a:gd name="connsiteY43" fmla="*/ 264169 h 1322929"/>
                  <a:gd name="connsiteX44" fmla="*/ 743187 w 1953031"/>
                  <a:gd name="connsiteY44" fmla="*/ 25506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3187 w 1953031"/>
                  <a:gd name="connsiteY44" fmla="*/ 25506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8902 w 1953031"/>
                  <a:gd name="connsiteY44" fmla="*/ 24744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8902 w 1953031"/>
                  <a:gd name="connsiteY44" fmla="*/ 247445 h 1322929"/>
                  <a:gd name="connsiteX45" fmla="*/ 843247 w 1953031"/>
                  <a:gd name="connsiteY45" fmla="*/ 23219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843247 w 1953031"/>
                  <a:gd name="connsiteY44" fmla="*/ 232193 h 1322929"/>
                  <a:gd name="connsiteX45" fmla="*/ 947272 w 1953031"/>
                  <a:gd name="connsiteY45" fmla="*/ 214767 h 1322929"/>
                  <a:gd name="connsiteX46" fmla="*/ 1074965 w 1953031"/>
                  <a:gd name="connsiteY46" fmla="*/ 170684 h 1322929"/>
                  <a:gd name="connsiteX47" fmla="*/ 1155567 w 1953031"/>
                  <a:gd name="connsiteY47" fmla="*/ 159010 h 1322929"/>
                  <a:gd name="connsiteX48" fmla="*/ 1234252 w 1953031"/>
                  <a:gd name="connsiteY48" fmla="*/ 151880 h 1322929"/>
                  <a:gd name="connsiteX49" fmla="*/ 1312964 w 1953031"/>
                  <a:gd name="connsiteY49" fmla="*/ 128676 h 1322929"/>
                  <a:gd name="connsiteX50" fmla="*/ 1376022 w 1953031"/>
                  <a:gd name="connsiteY50" fmla="*/ 109687 h 1322929"/>
                  <a:gd name="connsiteX51" fmla="*/ 1448640 w 1953031"/>
                  <a:gd name="connsiteY51" fmla="*/ 103056 h 1322929"/>
                  <a:gd name="connsiteX52" fmla="*/ 1483374 w 1953031"/>
                  <a:gd name="connsiteY52" fmla="*/ 100994 h 1322929"/>
                  <a:gd name="connsiteX53" fmla="*/ 1552171 w 1953031"/>
                  <a:gd name="connsiteY53" fmla="*/ 83778 h 1322929"/>
                  <a:gd name="connsiteX54" fmla="*/ 1627914 w 1953031"/>
                  <a:gd name="connsiteY54" fmla="*/ 63976 h 1322929"/>
                  <a:gd name="connsiteX55" fmla="*/ 1633600 w 1953031"/>
                  <a:gd name="connsiteY55" fmla="*/ 62873 h 1322929"/>
                  <a:gd name="connsiteX56" fmla="*/ 1633994 w 1953031"/>
                  <a:gd name="connsiteY56" fmla="*/ 53943 h 1322929"/>
                  <a:gd name="connsiteX57" fmla="*/ 1637947 w 1953031"/>
                  <a:gd name="connsiteY57" fmla="*/ 10924 h 1322929"/>
                  <a:gd name="connsiteX58" fmla="*/ 1645852 w 1953031"/>
                  <a:gd name="connsiteY58" fmla="*/ 642 h 1322929"/>
                  <a:gd name="connsiteX59" fmla="*/ 1665510 w 1953031"/>
                  <a:gd name="connsiteY59" fmla="*/ 4542 h 1322929"/>
                  <a:gd name="connsiteX60" fmla="*/ 1692339 w 1953031"/>
                  <a:gd name="connsiteY60" fmla="*/ 32880 h 1322929"/>
                  <a:gd name="connsiteX61" fmla="*/ 1703487 w 1953031"/>
                  <a:gd name="connsiteY61" fmla="*/ 51553 h 1322929"/>
                  <a:gd name="connsiteX62" fmla="*/ 1705168 w 1953031"/>
                  <a:gd name="connsiteY62" fmla="*/ 54757 h 1322929"/>
                  <a:gd name="connsiteX63" fmla="*/ 1708490 w 1953031"/>
                  <a:gd name="connsiteY63" fmla="*/ 54757 h 1322929"/>
                  <a:gd name="connsiteX64" fmla="*/ 1726074 w 1953031"/>
                  <a:gd name="connsiteY64" fmla="*/ 55821 h 1322929"/>
                  <a:gd name="connsiteX65" fmla="*/ 1763775 w 1953031"/>
                  <a:gd name="connsiteY65" fmla="*/ 66287 h 1322929"/>
                  <a:gd name="connsiteX66" fmla="*/ 1780177 w 1953031"/>
                  <a:gd name="connsiteY66" fmla="*/ 76057 h 1322929"/>
                  <a:gd name="connsiteX67" fmla="*/ 1797287 w 1953031"/>
                  <a:gd name="connsiteY67" fmla="*/ 92340 h 1322929"/>
                  <a:gd name="connsiteX68" fmla="*/ 1808554 w 1953031"/>
                  <a:gd name="connsiteY68" fmla="*/ 105144 h 1322929"/>
                  <a:gd name="connsiteX69" fmla="*/ 1816302 w 1953031"/>
                  <a:gd name="connsiteY69" fmla="*/ 113128 h 1322929"/>
                  <a:gd name="connsiteX70" fmla="*/ 1820491 w 1953031"/>
                  <a:gd name="connsiteY70" fmla="*/ 120258 h 1322929"/>
                  <a:gd name="connsiteX71" fmla="*/ 1835947 w 1953031"/>
                  <a:gd name="connsiteY71" fmla="*/ 144526 h 1322929"/>
                  <a:gd name="connsiteX72" fmla="*/ 1847989 w 1953031"/>
                  <a:gd name="connsiteY72" fmla="*/ 162083 h 1322929"/>
                  <a:gd name="connsiteX73" fmla="*/ 1872282 w 1953031"/>
                  <a:gd name="connsiteY73" fmla="*/ 206862 h 1322929"/>
                  <a:gd name="connsiteX74" fmla="*/ 1901212 w 1953031"/>
                  <a:gd name="connsiteY74" fmla="*/ 268331 h 1322929"/>
                  <a:gd name="connsiteX75" fmla="*/ 1928013 w 1953031"/>
                  <a:gd name="connsiteY75" fmla="*/ 325599 h 1322929"/>
                  <a:gd name="connsiteX76" fmla="*/ 1947475 w 1953031"/>
                  <a:gd name="connsiteY76" fmla="*/ 358428 h 1322929"/>
                  <a:gd name="connsiteX77" fmla="*/ 1952990 w 1953031"/>
                  <a:gd name="connsiteY77" fmla="*/ 375188 h 1322929"/>
                  <a:gd name="connsiteX78" fmla="*/ 1944270 w 1953031"/>
                  <a:gd name="connsiteY78" fmla="*/ 398724 h 1322929"/>
                  <a:gd name="connsiteX79" fmla="*/ 1904481 w 1953031"/>
                  <a:gd name="connsiteY79" fmla="*/ 429980 h 1322929"/>
                  <a:gd name="connsiteX80" fmla="*/ 1871823 w 1953031"/>
                  <a:gd name="connsiteY80" fmla="*/ 436577 h 1322929"/>
                  <a:gd name="connsiteX81" fmla="*/ 1816223 w 1953031"/>
                  <a:gd name="connsiteY81" fmla="*/ 439134 h 1322929"/>
                  <a:gd name="connsiteX82" fmla="*/ 1698445 w 1953031"/>
                  <a:gd name="connsiteY82" fmla="*/ 433393 h 1322929"/>
                  <a:gd name="connsiteX83" fmla="*/ 1665261 w 1953031"/>
                  <a:gd name="connsiteY83" fmla="*/ 431589 h 1322929"/>
                  <a:gd name="connsiteX84" fmla="*/ 1643200 w 1953031"/>
                  <a:gd name="connsiteY84" fmla="*/ 433164 h 1322929"/>
                  <a:gd name="connsiteX85" fmla="*/ 1613877 w 1953031"/>
                  <a:gd name="connsiteY85" fmla="*/ 443519 h 1322929"/>
                  <a:gd name="connsiteX86" fmla="*/ 1586668 w 1953031"/>
                  <a:gd name="connsiteY86" fmla="*/ 466568 h 1322929"/>
                  <a:gd name="connsiteX87" fmla="*/ 1568848 w 1953031"/>
                  <a:gd name="connsiteY87" fmla="*/ 480889 h 1322929"/>
                  <a:gd name="connsiteX88" fmla="*/ 1563779 w 1953031"/>
                  <a:gd name="connsiteY88" fmla="*/ 485518 h 1322929"/>
                  <a:gd name="connsiteX89" fmla="*/ 1508994 w 1953031"/>
                  <a:gd name="connsiteY89" fmla="*/ 589130 h 1322929"/>
                  <a:gd name="connsiteX90" fmla="*/ 1486250 w 1953031"/>
                  <a:gd name="connsiteY90" fmla="*/ 645068 h 1322929"/>
                  <a:gd name="connsiteX91" fmla="*/ 1464819 w 1953031"/>
                  <a:gd name="connsiteY91" fmla="*/ 705697 h 1322929"/>
                  <a:gd name="connsiteX92" fmla="*/ 1449494 w 1953031"/>
                  <a:gd name="connsiteY92" fmla="*/ 751038 h 1322929"/>
                  <a:gd name="connsiteX93" fmla="*/ 1407394 w 1953031"/>
                  <a:gd name="connsiteY93" fmla="*/ 818176 h 1322929"/>
                  <a:gd name="connsiteX94" fmla="*/ 1393724 w 1953031"/>
                  <a:gd name="connsiteY94" fmla="*/ 824975 h 1322929"/>
                  <a:gd name="connsiteX95" fmla="*/ 1380841 w 1953031"/>
                  <a:gd name="connsiteY95" fmla="*/ 831482 h 1322929"/>
                  <a:gd name="connsiteX96" fmla="*/ 1349260 w 1953031"/>
                  <a:gd name="connsiteY96" fmla="*/ 861137 h 1322929"/>
                  <a:gd name="connsiteX97" fmla="*/ 1331348 w 1953031"/>
                  <a:gd name="connsiteY97" fmla="*/ 877607 h 1322929"/>
                  <a:gd name="connsiteX98" fmla="*/ 1317442 w 1953031"/>
                  <a:gd name="connsiteY98" fmla="*/ 883414 h 1322929"/>
                  <a:gd name="connsiteX99" fmla="*/ 1316352 w 1953031"/>
                  <a:gd name="connsiteY99" fmla="*/ 883414 h 1322929"/>
                  <a:gd name="connsiteX100" fmla="*/ 1315275 w 1953031"/>
                  <a:gd name="connsiteY100" fmla="*/ 887323 h 1322929"/>
                  <a:gd name="connsiteX101" fmla="*/ 1293502 w 1953031"/>
                  <a:gd name="connsiteY101" fmla="*/ 1074334 h 1322929"/>
                  <a:gd name="connsiteX102" fmla="*/ 1292124 w 1953031"/>
                  <a:gd name="connsiteY102" fmla="*/ 1151119 h 1322929"/>
                  <a:gd name="connsiteX103" fmla="*/ 1292741 w 1953031"/>
                  <a:gd name="connsiteY103" fmla="*/ 1203756 h 1322929"/>
                  <a:gd name="connsiteX104" fmla="*/ 1297481 w 1953031"/>
                  <a:gd name="connsiteY104" fmla="*/ 1263556 h 1322929"/>
                  <a:gd name="connsiteX105" fmla="*/ 1304087 w 1953031"/>
                  <a:gd name="connsiteY105" fmla="*/ 1278631 h 1322929"/>
                  <a:gd name="connsiteX106" fmla="*/ 1314001 w 1953031"/>
                  <a:gd name="connsiteY106" fmla="*/ 1305904 h 1322929"/>
                  <a:gd name="connsiteX107" fmla="*/ 1314723 w 1953031"/>
                  <a:gd name="connsiteY107" fmla="*/ 1321312 h 1322929"/>
                  <a:gd name="connsiteX108" fmla="*/ 1314474 w 1953031"/>
                  <a:gd name="connsiteY108" fmla="*/ 1322929 h 1322929"/>
                  <a:gd name="connsiteX109" fmla="*/ 1274527 w 1953031"/>
                  <a:gd name="connsiteY109" fmla="*/ 1322929 h 1322929"/>
                  <a:gd name="connsiteX110" fmla="*/ 1233595 w 1953031"/>
                  <a:gd name="connsiteY110" fmla="*/ 1322420 h 1322929"/>
                  <a:gd name="connsiteX111" fmla="*/ 1214844 w 1953031"/>
                  <a:gd name="connsiteY111" fmla="*/ 1258652 h 1322929"/>
                  <a:gd name="connsiteX112" fmla="*/ 1198836 w 1953031"/>
                  <a:gd name="connsiteY112" fmla="*/ 1080414 h 1322929"/>
                  <a:gd name="connsiteX113" fmla="*/ 1191495 w 1953031"/>
                  <a:gd name="connsiteY113" fmla="*/ 961630 h 1322929"/>
                  <a:gd name="connsiteX114" fmla="*/ 1189972 w 1953031"/>
                  <a:gd name="connsiteY114" fmla="*/ 969617 h 1322929"/>
                  <a:gd name="connsiteX115" fmla="*/ 1172402 w 1953031"/>
                  <a:gd name="connsiteY115" fmla="*/ 1161542 h 1322929"/>
                  <a:gd name="connsiteX116" fmla="*/ 1173663 w 1953031"/>
                  <a:gd name="connsiteY116" fmla="*/ 1263289 h 1322929"/>
                  <a:gd name="connsiteX117" fmla="*/ 1179559 w 1953031"/>
                  <a:gd name="connsiteY117" fmla="*/ 1277483 h 1322929"/>
                  <a:gd name="connsiteX118" fmla="*/ 1190090 w 1953031"/>
                  <a:gd name="connsiteY118" fmla="*/ 1310073 h 1322929"/>
                  <a:gd name="connsiteX119" fmla="*/ 1189617 w 1953031"/>
                  <a:gd name="connsiteY119" fmla="*/ 1322236 h 1322929"/>
                  <a:gd name="connsiteX120" fmla="*/ 1148752 w 1953031"/>
                  <a:gd name="connsiteY120" fmla="*/ 1322929 h 1322929"/>
                  <a:gd name="connsiteX121" fmla="*/ 1107164 w 1953031"/>
                  <a:gd name="connsiteY121" fmla="*/ 1322438 h 1322929"/>
                  <a:gd name="connsiteX122" fmla="*/ 1089751 w 1953031"/>
                  <a:gd name="connsiteY122" fmla="*/ 1244928 h 1322929"/>
                  <a:gd name="connsiteX123" fmla="*/ 1083658 w 1953031"/>
                  <a:gd name="connsiteY123" fmla="*/ 1109426 h 1322929"/>
                  <a:gd name="connsiteX124" fmla="*/ 1081071 w 1953031"/>
                  <a:gd name="connsiteY124" fmla="*/ 885205 h 1322929"/>
                  <a:gd name="connsiteX125" fmla="*/ 1081294 w 1953031"/>
                  <a:gd name="connsiteY125" fmla="*/ 872784 h 1322929"/>
                  <a:gd name="connsiteX126" fmla="*/ 1044565 w 1953031"/>
                  <a:gd name="connsiteY126" fmla="*/ 883356 h 1322929"/>
                  <a:gd name="connsiteX127" fmla="*/ 946405 w 1953031"/>
                  <a:gd name="connsiteY127" fmla="*/ 906677 h 1322929"/>
                  <a:gd name="connsiteX128" fmla="*/ 820984 w 1953031"/>
                  <a:gd name="connsiteY128" fmla="*/ 915856 h 1322929"/>
                  <a:gd name="connsiteX129" fmla="*/ 748537 w 1953031"/>
                  <a:gd name="connsiteY129" fmla="*/ 913593 h 1322929"/>
                  <a:gd name="connsiteX130" fmla="*/ 740106 w 1953031"/>
                  <a:gd name="connsiteY130" fmla="*/ 913794 h 1322929"/>
                  <a:gd name="connsiteX131" fmla="*/ 735838 w 1953031"/>
                  <a:gd name="connsiteY131" fmla="*/ 923234 h 1322929"/>
                  <a:gd name="connsiteX132" fmla="*/ 729496 w 1953031"/>
                  <a:gd name="connsiteY132" fmla="*/ 936224 h 1322929"/>
                  <a:gd name="connsiteX133" fmla="*/ 707014 w 1953031"/>
                  <a:gd name="connsiteY133" fmla="*/ 928760 h 1322929"/>
                  <a:gd name="connsiteX134" fmla="*/ 665846 w 1953031"/>
                  <a:gd name="connsiteY134" fmla="*/ 912322 h 1322929"/>
                  <a:gd name="connsiteX135" fmla="*/ 618244 w 1953031"/>
                  <a:gd name="connsiteY135" fmla="*/ 893135 h 1322929"/>
                  <a:gd name="connsiteX136" fmla="*/ 516447 w 1953031"/>
                  <a:gd name="connsiteY136" fmla="*/ 865947 h 1322929"/>
                  <a:gd name="connsiteX137" fmla="*/ 501805 w 1953031"/>
                  <a:gd name="connsiteY137" fmla="*/ 870603 h 1322929"/>
                  <a:gd name="connsiteX138" fmla="*/ 496736 w 1953031"/>
                  <a:gd name="connsiteY138" fmla="*/ 886203 h 1322929"/>
                  <a:gd name="connsiteX139" fmla="*/ 500794 w 1953031"/>
                  <a:gd name="connsiteY139" fmla="*/ 920842 h 1322929"/>
                  <a:gd name="connsiteX140" fmla="*/ 505232 w 1953031"/>
                  <a:gd name="connsiteY140" fmla="*/ 960997 h 1322929"/>
                  <a:gd name="connsiteX141" fmla="*/ 503197 w 1953031"/>
                  <a:gd name="connsiteY141" fmla="*/ 976351 h 1322929"/>
                  <a:gd name="connsiteX142" fmla="*/ 464327 w 1953031"/>
                  <a:gd name="connsiteY142" fmla="*/ 1000197 h 1322929"/>
                  <a:gd name="connsiteX143" fmla="*/ 457328 w 1953031"/>
                  <a:gd name="connsiteY143" fmla="*/ 999488 h 1322929"/>
                  <a:gd name="connsiteX144" fmla="*/ 434730 w 1953031"/>
                  <a:gd name="connsiteY144" fmla="*/ 939956 h 1322929"/>
                  <a:gd name="connsiteX145" fmla="*/ 434102 w 1953031"/>
                  <a:gd name="connsiteY145" fmla="*/ 932138 h 1322929"/>
                  <a:gd name="connsiteX146" fmla="*/ 429957 w 1953031"/>
                  <a:gd name="connsiteY146" fmla="*/ 936572 h 1322929"/>
                  <a:gd name="connsiteX147" fmla="*/ 412217 w 1953031"/>
                  <a:gd name="connsiteY147" fmla="*/ 955335 h 1322929"/>
                  <a:gd name="connsiteX148" fmla="*/ 394666 w 1953031"/>
                  <a:gd name="connsiteY148" fmla="*/ 973923 h 1322929"/>
                  <a:gd name="connsiteX149" fmla="*/ 363724 w 1953031"/>
                  <a:gd name="connsiteY149" fmla="*/ 1023704 h 1322929"/>
                  <a:gd name="connsiteX150" fmla="*/ 356090 w 1953031"/>
                  <a:gd name="connsiteY150" fmla="*/ 1070686 h 1322929"/>
                  <a:gd name="connsiteX151" fmla="*/ 356098 w 1953031"/>
                  <a:gd name="connsiteY151" fmla="*/ 1159458 h 1322929"/>
                  <a:gd name="connsiteX152" fmla="*/ 362731 w 1953031"/>
                  <a:gd name="connsiteY152" fmla="*/ 1219044 h 1322929"/>
                  <a:gd name="connsiteX153" fmla="*/ 370492 w 1953031"/>
                  <a:gd name="connsiteY153" fmla="*/ 1260425 h 1322929"/>
                  <a:gd name="connsiteX154" fmla="*/ 380666 w 1953031"/>
                  <a:gd name="connsiteY154" fmla="*/ 1277936 h 1322929"/>
                  <a:gd name="connsiteX155" fmla="*/ 391399 w 1953031"/>
                  <a:gd name="connsiteY155" fmla="*/ 1304515 h 1322929"/>
                  <a:gd name="connsiteX156" fmla="*/ 391283 w 1953031"/>
                  <a:gd name="connsiteY156" fmla="*/ 1320324 h 1322929"/>
                  <a:gd name="connsiteX157" fmla="*/ 390843 w 1953031"/>
                  <a:gd name="connsiteY157" fmla="*/ 1322756 h 1322929"/>
                  <a:gd name="connsiteX158" fmla="*/ 348151 w 1953031"/>
                  <a:gd name="connsiteY158" fmla="*/ 1322844 h 1322929"/>
                  <a:gd name="connsiteX159" fmla="*/ 304144 w 1953031"/>
                  <a:gd name="connsiteY159" fmla="*/ 1322579 h 1322929"/>
                  <a:gd name="connsiteX160" fmla="*/ 294630 w 1953031"/>
                  <a:gd name="connsiteY160" fmla="*/ 1312868 h 1322929"/>
                  <a:gd name="connsiteX161" fmla="*/ 271483 w 1953031"/>
                  <a:gd name="connsiteY161" fmla="*/ 1195591 h 1322929"/>
                  <a:gd name="connsiteX162" fmla="*/ 255031 w 1953031"/>
                  <a:gd name="connsiteY162" fmla="*/ 1074334 h 1322929"/>
                  <a:gd name="connsiteX163" fmla="*/ 246468 w 1953031"/>
                  <a:gd name="connsiteY163" fmla="*/ 962992 h 1322929"/>
                  <a:gd name="connsiteX164" fmla="*/ 246726 w 1953031"/>
                  <a:gd name="connsiteY164" fmla="*/ 960686 h 1322929"/>
                  <a:gd name="connsiteX165" fmla="*/ 239185 w 1953031"/>
                  <a:gd name="connsiteY165" fmla="*/ 966883 h 1322929"/>
                  <a:gd name="connsiteX166" fmla="*/ 216775 w 1953031"/>
                  <a:gd name="connsiteY166" fmla="*/ 984995 h 1322929"/>
                  <a:gd name="connsiteX167" fmla="*/ 195755 w 1953031"/>
                  <a:gd name="connsiteY167" fmla="*/ 1001910 h 1322929"/>
                  <a:gd name="connsiteX168" fmla="*/ 162761 w 1953031"/>
                  <a:gd name="connsiteY168" fmla="*/ 1047366 h 1322929"/>
                  <a:gd name="connsiteX169" fmla="*/ 149720 w 1953031"/>
                  <a:gd name="connsiteY169" fmla="*/ 1138437 h 1322929"/>
                  <a:gd name="connsiteX170" fmla="*/ 148122 w 1953031"/>
                  <a:gd name="connsiteY170" fmla="*/ 1214750 h 1322929"/>
                  <a:gd name="connsiteX171" fmla="*/ 151846 w 1953031"/>
                  <a:gd name="connsiteY171" fmla="*/ 1260042 h 1322929"/>
                  <a:gd name="connsiteX172" fmla="*/ 157602 w 1953031"/>
                  <a:gd name="connsiteY172" fmla="*/ 1271682 h 1322929"/>
                  <a:gd name="connsiteX173" fmla="*/ 169528 w 1953031"/>
                  <a:gd name="connsiteY173" fmla="*/ 1296524 h 1322929"/>
                  <a:gd name="connsiteX174" fmla="*/ 172714 w 1953031"/>
                  <a:gd name="connsiteY174" fmla="*/ 1316588 h 1322929"/>
                  <a:gd name="connsiteX175" fmla="*/ 172927 w 1953031"/>
                  <a:gd name="connsiteY175" fmla="*/ 1322929 h 1322929"/>
                  <a:gd name="connsiteX176" fmla="*/ 130748 w 1953031"/>
                  <a:gd name="connsiteY176" fmla="*/ 1322916 h 1322929"/>
                  <a:gd name="connsiteX177" fmla="*/ 87445 w 1953031"/>
                  <a:gd name="connsiteY177" fmla="*/ 1322413 h 1322929"/>
                  <a:gd name="connsiteX178" fmla="*/ 433058 w 1953031"/>
                  <a:gd name="connsiteY178" fmla="*/ 858089 h 1322929"/>
                  <a:gd name="connsiteX179" fmla="*/ 431485 w 1953031"/>
                  <a:gd name="connsiteY179" fmla="*/ 856034 h 1322929"/>
                  <a:gd name="connsiteX180" fmla="*/ 432913 w 1953031"/>
                  <a:gd name="connsiteY180" fmla="*/ 858746 h 1322929"/>
                  <a:gd name="connsiteX181" fmla="*/ 433058 w 1953031"/>
                  <a:gd name="connsiteY181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843247 w 1953031"/>
                  <a:gd name="connsiteY44" fmla="*/ 232193 h 1322929"/>
                  <a:gd name="connsiteX45" fmla="*/ 947272 w 1953031"/>
                  <a:gd name="connsiteY45" fmla="*/ 214767 h 1322929"/>
                  <a:gd name="connsiteX46" fmla="*/ 1074965 w 1953031"/>
                  <a:gd name="connsiteY46" fmla="*/ 170684 h 1322929"/>
                  <a:gd name="connsiteX47" fmla="*/ 1155567 w 1953031"/>
                  <a:gd name="connsiteY47" fmla="*/ 159010 h 1322929"/>
                  <a:gd name="connsiteX48" fmla="*/ 1234252 w 1953031"/>
                  <a:gd name="connsiteY48" fmla="*/ 151880 h 1322929"/>
                  <a:gd name="connsiteX49" fmla="*/ 1312964 w 1953031"/>
                  <a:gd name="connsiteY49" fmla="*/ 128676 h 1322929"/>
                  <a:gd name="connsiteX50" fmla="*/ 1376022 w 1953031"/>
                  <a:gd name="connsiteY50" fmla="*/ 109687 h 1322929"/>
                  <a:gd name="connsiteX51" fmla="*/ 1448640 w 1953031"/>
                  <a:gd name="connsiteY51" fmla="*/ 103056 h 1322929"/>
                  <a:gd name="connsiteX52" fmla="*/ 1483374 w 1953031"/>
                  <a:gd name="connsiteY52" fmla="*/ 100994 h 1322929"/>
                  <a:gd name="connsiteX53" fmla="*/ 1552171 w 1953031"/>
                  <a:gd name="connsiteY53" fmla="*/ 83778 h 1322929"/>
                  <a:gd name="connsiteX54" fmla="*/ 1627914 w 1953031"/>
                  <a:gd name="connsiteY54" fmla="*/ 63976 h 1322929"/>
                  <a:gd name="connsiteX55" fmla="*/ 1633600 w 1953031"/>
                  <a:gd name="connsiteY55" fmla="*/ 62873 h 1322929"/>
                  <a:gd name="connsiteX56" fmla="*/ 1633994 w 1953031"/>
                  <a:gd name="connsiteY56" fmla="*/ 53943 h 1322929"/>
                  <a:gd name="connsiteX57" fmla="*/ 1637947 w 1953031"/>
                  <a:gd name="connsiteY57" fmla="*/ 10924 h 1322929"/>
                  <a:gd name="connsiteX58" fmla="*/ 1645852 w 1953031"/>
                  <a:gd name="connsiteY58" fmla="*/ 642 h 1322929"/>
                  <a:gd name="connsiteX59" fmla="*/ 1665510 w 1953031"/>
                  <a:gd name="connsiteY59" fmla="*/ 4542 h 1322929"/>
                  <a:gd name="connsiteX60" fmla="*/ 1692339 w 1953031"/>
                  <a:gd name="connsiteY60" fmla="*/ 32880 h 1322929"/>
                  <a:gd name="connsiteX61" fmla="*/ 1703487 w 1953031"/>
                  <a:gd name="connsiteY61" fmla="*/ 51553 h 1322929"/>
                  <a:gd name="connsiteX62" fmla="*/ 1705168 w 1953031"/>
                  <a:gd name="connsiteY62" fmla="*/ 54757 h 1322929"/>
                  <a:gd name="connsiteX63" fmla="*/ 1708490 w 1953031"/>
                  <a:gd name="connsiteY63" fmla="*/ 54757 h 1322929"/>
                  <a:gd name="connsiteX64" fmla="*/ 1726074 w 1953031"/>
                  <a:gd name="connsiteY64" fmla="*/ 55821 h 1322929"/>
                  <a:gd name="connsiteX65" fmla="*/ 1763775 w 1953031"/>
                  <a:gd name="connsiteY65" fmla="*/ 66287 h 1322929"/>
                  <a:gd name="connsiteX66" fmla="*/ 1780177 w 1953031"/>
                  <a:gd name="connsiteY66" fmla="*/ 76057 h 1322929"/>
                  <a:gd name="connsiteX67" fmla="*/ 1797287 w 1953031"/>
                  <a:gd name="connsiteY67" fmla="*/ 92340 h 1322929"/>
                  <a:gd name="connsiteX68" fmla="*/ 1808554 w 1953031"/>
                  <a:gd name="connsiteY68" fmla="*/ 105144 h 1322929"/>
                  <a:gd name="connsiteX69" fmla="*/ 1816302 w 1953031"/>
                  <a:gd name="connsiteY69" fmla="*/ 113128 h 1322929"/>
                  <a:gd name="connsiteX70" fmla="*/ 1820491 w 1953031"/>
                  <a:gd name="connsiteY70" fmla="*/ 120258 h 1322929"/>
                  <a:gd name="connsiteX71" fmla="*/ 1835947 w 1953031"/>
                  <a:gd name="connsiteY71" fmla="*/ 144526 h 1322929"/>
                  <a:gd name="connsiteX72" fmla="*/ 1847989 w 1953031"/>
                  <a:gd name="connsiteY72" fmla="*/ 162083 h 1322929"/>
                  <a:gd name="connsiteX73" fmla="*/ 1872282 w 1953031"/>
                  <a:gd name="connsiteY73" fmla="*/ 206862 h 1322929"/>
                  <a:gd name="connsiteX74" fmla="*/ 1901212 w 1953031"/>
                  <a:gd name="connsiteY74" fmla="*/ 268331 h 1322929"/>
                  <a:gd name="connsiteX75" fmla="*/ 1928013 w 1953031"/>
                  <a:gd name="connsiteY75" fmla="*/ 325599 h 1322929"/>
                  <a:gd name="connsiteX76" fmla="*/ 1947475 w 1953031"/>
                  <a:gd name="connsiteY76" fmla="*/ 358428 h 1322929"/>
                  <a:gd name="connsiteX77" fmla="*/ 1952990 w 1953031"/>
                  <a:gd name="connsiteY77" fmla="*/ 375188 h 1322929"/>
                  <a:gd name="connsiteX78" fmla="*/ 1944270 w 1953031"/>
                  <a:gd name="connsiteY78" fmla="*/ 398724 h 1322929"/>
                  <a:gd name="connsiteX79" fmla="*/ 1904481 w 1953031"/>
                  <a:gd name="connsiteY79" fmla="*/ 429980 h 1322929"/>
                  <a:gd name="connsiteX80" fmla="*/ 1871823 w 1953031"/>
                  <a:gd name="connsiteY80" fmla="*/ 436577 h 1322929"/>
                  <a:gd name="connsiteX81" fmla="*/ 1816223 w 1953031"/>
                  <a:gd name="connsiteY81" fmla="*/ 439134 h 1322929"/>
                  <a:gd name="connsiteX82" fmla="*/ 1698445 w 1953031"/>
                  <a:gd name="connsiteY82" fmla="*/ 433393 h 1322929"/>
                  <a:gd name="connsiteX83" fmla="*/ 1665261 w 1953031"/>
                  <a:gd name="connsiteY83" fmla="*/ 431589 h 1322929"/>
                  <a:gd name="connsiteX84" fmla="*/ 1643200 w 1953031"/>
                  <a:gd name="connsiteY84" fmla="*/ 433164 h 1322929"/>
                  <a:gd name="connsiteX85" fmla="*/ 1613877 w 1953031"/>
                  <a:gd name="connsiteY85" fmla="*/ 443519 h 1322929"/>
                  <a:gd name="connsiteX86" fmla="*/ 1586668 w 1953031"/>
                  <a:gd name="connsiteY86" fmla="*/ 466568 h 1322929"/>
                  <a:gd name="connsiteX87" fmla="*/ 1568848 w 1953031"/>
                  <a:gd name="connsiteY87" fmla="*/ 480889 h 1322929"/>
                  <a:gd name="connsiteX88" fmla="*/ 1563779 w 1953031"/>
                  <a:gd name="connsiteY88" fmla="*/ 485518 h 1322929"/>
                  <a:gd name="connsiteX89" fmla="*/ 1508994 w 1953031"/>
                  <a:gd name="connsiteY89" fmla="*/ 589130 h 1322929"/>
                  <a:gd name="connsiteX90" fmla="*/ 1486250 w 1953031"/>
                  <a:gd name="connsiteY90" fmla="*/ 645068 h 1322929"/>
                  <a:gd name="connsiteX91" fmla="*/ 1464819 w 1953031"/>
                  <a:gd name="connsiteY91" fmla="*/ 705697 h 1322929"/>
                  <a:gd name="connsiteX92" fmla="*/ 1449494 w 1953031"/>
                  <a:gd name="connsiteY92" fmla="*/ 751038 h 1322929"/>
                  <a:gd name="connsiteX93" fmla="*/ 1407394 w 1953031"/>
                  <a:gd name="connsiteY93" fmla="*/ 818176 h 1322929"/>
                  <a:gd name="connsiteX94" fmla="*/ 1393724 w 1953031"/>
                  <a:gd name="connsiteY94" fmla="*/ 824975 h 1322929"/>
                  <a:gd name="connsiteX95" fmla="*/ 1380841 w 1953031"/>
                  <a:gd name="connsiteY95" fmla="*/ 831482 h 1322929"/>
                  <a:gd name="connsiteX96" fmla="*/ 1349260 w 1953031"/>
                  <a:gd name="connsiteY96" fmla="*/ 861137 h 1322929"/>
                  <a:gd name="connsiteX97" fmla="*/ 1331348 w 1953031"/>
                  <a:gd name="connsiteY97" fmla="*/ 877607 h 1322929"/>
                  <a:gd name="connsiteX98" fmla="*/ 1317442 w 1953031"/>
                  <a:gd name="connsiteY98" fmla="*/ 883414 h 1322929"/>
                  <a:gd name="connsiteX99" fmla="*/ 1316352 w 1953031"/>
                  <a:gd name="connsiteY99" fmla="*/ 883414 h 1322929"/>
                  <a:gd name="connsiteX100" fmla="*/ 1315275 w 1953031"/>
                  <a:gd name="connsiteY100" fmla="*/ 887323 h 1322929"/>
                  <a:gd name="connsiteX101" fmla="*/ 1293502 w 1953031"/>
                  <a:gd name="connsiteY101" fmla="*/ 1074334 h 1322929"/>
                  <a:gd name="connsiteX102" fmla="*/ 1292124 w 1953031"/>
                  <a:gd name="connsiteY102" fmla="*/ 1151119 h 1322929"/>
                  <a:gd name="connsiteX103" fmla="*/ 1292741 w 1953031"/>
                  <a:gd name="connsiteY103" fmla="*/ 1203756 h 1322929"/>
                  <a:gd name="connsiteX104" fmla="*/ 1297481 w 1953031"/>
                  <a:gd name="connsiteY104" fmla="*/ 1263556 h 1322929"/>
                  <a:gd name="connsiteX105" fmla="*/ 1304087 w 1953031"/>
                  <a:gd name="connsiteY105" fmla="*/ 1278631 h 1322929"/>
                  <a:gd name="connsiteX106" fmla="*/ 1314001 w 1953031"/>
                  <a:gd name="connsiteY106" fmla="*/ 1305904 h 1322929"/>
                  <a:gd name="connsiteX107" fmla="*/ 1314723 w 1953031"/>
                  <a:gd name="connsiteY107" fmla="*/ 1321312 h 1322929"/>
                  <a:gd name="connsiteX108" fmla="*/ 1314474 w 1953031"/>
                  <a:gd name="connsiteY108" fmla="*/ 1322929 h 1322929"/>
                  <a:gd name="connsiteX109" fmla="*/ 1274527 w 1953031"/>
                  <a:gd name="connsiteY109" fmla="*/ 1322929 h 1322929"/>
                  <a:gd name="connsiteX110" fmla="*/ 1233595 w 1953031"/>
                  <a:gd name="connsiteY110" fmla="*/ 1322420 h 1322929"/>
                  <a:gd name="connsiteX111" fmla="*/ 1214844 w 1953031"/>
                  <a:gd name="connsiteY111" fmla="*/ 1258652 h 1322929"/>
                  <a:gd name="connsiteX112" fmla="*/ 1198836 w 1953031"/>
                  <a:gd name="connsiteY112" fmla="*/ 1080414 h 1322929"/>
                  <a:gd name="connsiteX113" fmla="*/ 1191495 w 1953031"/>
                  <a:gd name="connsiteY113" fmla="*/ 961630 h 1322929"/>
                  <a:gd name="connsiteX114" fmla="*/ 1189972 w 1953031"/>
                  <a:gd name="connsiteY114" fmla="*/ 969617 h 1322929"/>
                  <a:gd name="connsiteX115" fmla="*/ 1172402 w 1953031"/>
                  <a:gd name="connsiteY115" fmla="*/ 1161542 h 1322929"/>
                  <a:gd name="connsiteX116" fmla="*/ 1173663 w 1953031"/>
                  <a:gd name="connsiteY116" fmla="*/ 1263289 h 1322929"/>
                  <a:gd name="connsiteX117" fmla="*/ 1179559 w 1953031"/>
                  <a:gd name="connsiteY117" fmla="*/ 1277483 h 1322929"/>
                  <a:gd name="connsiteX118" fmla="*/ 1190090 w 1953031"/>
                  <a:gd name="connsiteY118" fmla="*/ 1310073 h 1322929"/>
                  <a:gd name="connsiteX119" fmla="*/ 1189617 w 1953031"/>
                  <a:gd name="connsiteY119" fmla="*/ 1322236 h 1322929"/>
                  <a:gd name="connsiteX120" fmla="*/ 1148752 w 1953031"/>
                  <a:gd name="connsiteY120" fmla="*/ 1322929 h 1322929"/>
                  <a:gd name="connsiteX121" fmla="*/ 1107164 w 1953031"/>
                  <a:gd name="connsiteY121" fmla="*/ 1322438 h 1322929"/>
                  <a:gd name="connsiteX122" fmla="*/ 1089751 w 1953031"/>
                  <a:gd name="connsiteY122" fmla="*/ 1244928 h 1322929"/>
                  <a:gd name="connsiteX123" fmla="*/ 1083658 w 1953031"/>
                  <a:gd name="connsiteY123" fmla="*/ 1109426 h 1322929"/>
                  <a:gd name="connsiteX124" fmla="*/ 1081071 w 1953031"/>
                  <a:gd name="connsiteY124" fmla="*/ 885205 h 1322929"/>
                  <a:gd name="connsiteX125" fmla="*/ 1081294 w 1953031"/>
                  <a:gd name="connsiteY125" fmla="*/ 872784 h 1322929"/>
                  <a:gd name="connsiteX126" fmla="*/ 1044565 w 1953031"/>
                  <a:gd name="connsiteY126" fmla="*/ 883356 h 1322929"/>
                  <a:gd name="connsiteX127" fmla="*/ 946405 w 1953031"/>
                  <a:gd name="connsiteY127" fmla="*/ 906677 h 1322929"/>
                  <a:gd name="connsiteX128" fmla="*/ 820984 w 1953031"/>
                  <a:gd name="connsiteY128" fmla="*/ 915856 h 1322929"/>
                  <a:gd name="connsiteX129" fmla="*/ 748537 w 1953031"/>
                  <a:gd name="connsiteY129" fmla="*/ 913593 h 1322929"/>
                  <a:gd name="connsiteX130" fmla="*/ 740106 w 1953031"/>
                  <a:gd name="connsiteY130" fmla="*/ 913794 h 1322929"/>
                  <a:gd name="connsiteX131" fmla="*/ 735838 w 1953031"/>
                  <a:gd name="connsiteY131" fmla="*/ 923234 h 1322929"/>
                  <a:gd name="connsiteX132" fmla="*/ 729496 w 1953031"/>
                  <a:gd name="connsiteY132" fmla="*/ 936224 h 1322929"/>
                  <a:gd name="connsiteX133" fmla="*/ 707014 w 1953031"/>
                  <a:gd name="connsiteY133" fmla="*/ 928760 h 1322929"/>
                  <a:gd name="connsiteX134" fmla="*/ 665846 w 1953031"/>
                  <a:gd name="connsiteY134" fmla="*/ 912322 h 1322929"/>
                  <a:gd name="connsiteX135" fmla="*/ 618244 w 1953031"/>
                  <a:gd name="connsiteY135" fmla="*/ 893135 h 1322929"/>
                  <a:gd name="connsiteX136" fmla="*/ 516447 w 1953031"/>
                  <a:gd name="connsiteY136" fmla="*/ 865947 h 1322929"/>
                  <a:gd name="connsiteX137" fmla="*/ 501805 w 1953031"/>
                  <a:gd name="connsiteY137" fmla="*/ 870603 h 1322929"/>
                  <a:gd name="connsiteX138" fmla="*/ 496736 w 1953031"/>
                  <a:gd name="connsiteY138" fmla="*/ 886203 h 1322929"/>
                  <a:gd name="connsiteX139" fmla="*/ 500794 w 1953031"/>
                  <a:gd name="connsiteY139" fmla="*/ 920842 h 1322929"/>
                  <a:gd name="connsiteX140" fmla="*/ 505232 w 1953031"/>
                  <a:gd name="connsiteY140" fmla="*/ 960997 h 1322929"/>
                  <a:gd name="connsiteX141" fmla="*/ 503197 w 1953031"/>
                  <a:gd name="connsiteY141" fmla="*/ 976351 h 1322929"/>
                  <a:gd name="connsiteX142" fmla="*/ 464327 w 1953031"/>
                  <a:gd name="connsiteY142" fmla="*/ 1000197 h 1322929"/>
                  <a:gd name="connsiteX143" fmla="*/ 457328 w 1953031"/>
                  <a:gd name="connsiteY143" fmla="*/ 999488 h 1322929"/>
                  <a:gd name="connsiteX144" fmla="*/ 434730 w 1953031"/>
                  <a:gd name="connsiteY144" fmla="*/ 939956 h 1322929"/>
                  <a:gd name="connsiteX145" fmla="*/ 434102 w 1953031"/>
                  <a:gd name="connsiteY145" fmla="*/ 932138 h 1322929"/>
                  <a:gd name="connsiteX146" fmla="*/ 429957 w 1953031"/>
                  <a:gd name="connsiteY146" fmla="*/ 936572 h 1322929"/>
                  <a:gd name="connsiteX147" fmla="*/ 412217 w 1953031"/>
                  <a:gd name="connsiteY147" fmla="*/ 955335 h 1322929"/>
                  <a:gd name="connsiteX148" fmla="*/ 394666 w 1953031"/>
                  <a:gd name="connsiteY148" fmla="*/ 973923 h 1322929"/>
                  <a:gd name="connsiteX149" fmla="*/ 363724 w 1953031"/>
                  <a:gd name="connsiteY149" fmla="*/ 1023704 h 1322929"/>
                  <a:gd name="connsiteX150" fmla="*/ 356090 w 1953031"/>
                  <a:gd name="connsiteY150" fmla="*/ 1070686 h 1322929"/>
                  <a:gd name="connsiteX151" fmla="*/ 356098 w 1953031"/>
                  <a:gd name="connsiteY151" fmla="*/ 1159458 h 1322929"/>
                  <a:gd name="connsiteX152" fmla="*/ 362731 w 1953031"/>
                  <a:gd name="connsiteY152" fmla="*/ 1219044 h 1322929"/>
                  <a:gd name="connsiteX153" fmla="*/ 370492 w 1953031"/>
                  <a:gd name="connsiteY153" fmla="*/ 1260425 h 1322929"/>
                  <a:gd name="connsiteX154" fmla="*/ 380666 w 1953031"/>
                  <a:gd name="connsiteY154" fmla="*/ 1277936 h 1322929"/>
                  <a:gd name="connsiteX155" fmla="*/ 391399 w 1953031"/>
                  <a:gd name="connsiteY155" fmla="*/ 1304515 h 1322929"/>
                  <a:gd name="connsiteX156" fmla="*/ 391283 w 1953031"/>
                  <a:gd name="connsiteY156" fmla="*/ 1320324 h 1322929"/>
                  <a:gd name="connsiteX157" fmla="*/ 390843 w 1953031"/>
                  <a:gd name="connsiteY157" fmla="*/ 1322756 h 1322929"/>
                  <a:gd name="connsiteX158" fmla="*/ 348151 w 1953031"/>
                  <a:gd name="connsiteY158" fmla="*/ 1322844 h 1322929"/>
                  <a:gd name="connsiteX159" fmla="*/ 304144 w 1953031"/>
                  <a:gd name="connsiteY159" fmla="*/ 1322579 h 1322929"/>
                  <a:gd name="connsiteX160" fmla="*/ 294630 w 1953031"/>
                  <a:gd name="connsiteY160" fmla="*/ 1312868 h 1322929"/>
                  <a:gd name="connsiteX161" fmla="*/ 271483 w 1953031"/>
                  <a:gd name="connsiteY161" fmla="*/ 1195591 h 1322929"/>
                  <a:gd name="connsiteX162" fmla="*/ 255031 w 1953031"/>
                  <a:gd name="connsiteY162" fmla="*/ 1074334 h 1322929"/>
                  <a:gd name="connsiteX163" fmla="*/ 246468 w 1953031"/>
                  <a:gd name="connsiteY163" fmla="*/ 962992 h 1322929"/>
                  <a:gd name="connsiteX164" fmla="*/ 246726 w 1953031"/>
                  <a:gd name="connsiteY164" fmla="*/ 960686 h 1322929"/>
                  <a:gd name="connsiteX165" fmla="*/ 239185 w 1953031"/>
                  <a:gd name="connsiteY165" fmla="*/ 966883 h 1322929"/>
                  <a:gd name="connsiteX166" fmla="*/ 216775 w 1953031"/>
                  <a:gd name="connsiteY166" fmla="*/ 984995 h 1322929"/>
                  <a:gd name="connsiteX167" fmla="*/ 195755 w 1953031"/>
                  <a:gd name="connsiteY167" fmla="*/ 1001910 h 1322929"/>
                  <a:gd name="connsiteX168" fmla="*/ 162761 w 1953031"/>
                  <a:gd name="connsiteY168" fmla="*/ 1047366 h 1322929"/>
                  <a:gd name="connsiteX169" fmla="*/ 149720 w 1953031"/>
                  <a:gd name="connsiteY169" fmla="*/ 1138437 h 1322929"/>
                  <a:gd name="connsiteX170" fmla="*/ 148122 w 1953031"/>
                  <a:gd name="connsiteY170" fmla="*/ 1214750 h 1322929"/>
                  <a:gd name="connsiteX171" fmla="*/ 151846 w 1953031"/>
                  <a:gd name="connsiteY171" fmla="*/ 1260042 h 1322929"/>
                  <a:gd name="connsiteX172" fmla="*/ 157602 w 1953031"/>
                  <a:gd name="connsiteY172" fmla="*/ 1271682 h 1322929"/>
                  <a:gd name="connsiteX173" fmla="*/ 169528 w 1953031"/>
                  <a:gd name="connsiteY173" fmla="*/ 1296524 h 1322929"/>
                  <a:gd name="connsiteX174" fmla="*/ 172714 w 1953031"/>
                  <a:gd name="connsiteY174" fmla="*/ 1316588 h 1322929"/>
                  <a:gd name="connsiteX175" fmla="*/ 172927 w 1953031"/>
                  <a:gd name="connsiteY175" fmla="*/ 1322929 h 1322929"/>
                  <a:gd name="connsiteX176" fmla="*/ 130748 w 1953031"/>
                  <a:gd name="connsiteY176" fmla="*/ 1322916 h 1322929"/>
                  <a:gd name="connsiteX177" fmla="*/ 87445 w 1953031"/>
                  <a:gd name="connsiteY177" fmla="*/ 1322413 h 1322929"/>
                  <a:gd name="connsiteX178" fmla="*/ 433058 w 1953031"/>
                  <a:gd name="connsiteY178" fmla="*/ 858089 h 1322929"/>
                  <a:gd name="connsiteX179" fmla="*/ 431485 w 1953031"/>
                  <a:gd name="connsiteY179" fmla="*/ 856034 h 1322929"/>
                  <a:gd name="connsiteX180" fmla="*/ 432913 w 1953031"/>
                  <a:gd name="connsiteY180" fmla="*/ 858746 h 1322929"/>
                  <a:gd name="connsiteX181" fmla="*/ 433058 w 1953031"/>
                  <a:gd name="connsiteY181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074965 w 1953031"/>
                  <a:gd name="connsiteY45" fmla="*/ 170684 h 1322929"/>
                  <a:gd name="connsiteX46" fmla="*/ 1155567 w 1953031"/>
                  <a:gd name="connsiteY46" fmla="*/ 159010 h 1322929"/>
                  <a:gd name="connsiteX47" fmla="*/ 1234252 w 1953031"/>
                  <a:gd name="connsiteY47" fmla="*/ 151880 h 1322929"/>
                  <a:gd name="connsiteX48" fmla="*/ 1312964 w 1953031"/>
                  <a:gd name="connsiteY48" fmla="*/ 128676 h 1322929"/>
                  <a:gd name="connsiteX49" fmla="*/ 1376022 w 1953031"/>
                  <a:gd name="connsiteY49" fmla="*/ 109687 h 1322929"/>
                  <a:gd name="connsiteX50" fmla="*/ 1448640 w 1953031"/>
                  <a:gd name="connsiteY50" fmla="*/ 103056 h 1322929"/>
                  <a:gd name="connsiteX51" fmla="*/ 1483374 w 1953031"/>
                  <a:gd name="connsiteY51" fmla="*/ 100994 h 1322929"/>
                  <a:gd name="connsiteX52" fmla="*/ 1552171 w 1953031"/>
                  <a:gd name="connsiteY52" fmla="*/ 83778 h 1322929"/>
                  <a:gd name="connsiteX53" fmla="*/ 1627914 w 1953031"/>
                  <a:gd name="connsiteY53" fmla="*/ 63976 h 1322929"/>
                  <a:gd name="connsiteX54" fmla="*/ 1633600 w 1953031"/>
                  <a:gd name="connsiteY54" fmla="*/ 62873 h 1322929"/>
                  <a:gd name="connsiteX55" fmla="*/ 1633994 w 1953031"/>
                  <a:gd name="connsiteY55" fmla="*/ 53943 h 1322929"/>
                  <a:gd name="connsiteX56" fmla="*/ 1637947 w 1953031"/>
                  <a:gd name="connsiteY56" fmla="*/ 10924 h 1322929"/>
                  <a:gd name="connsiteX57" fmla="*/ 1645852 w 1953031"/>
                  <a:gd name="connsiteY57" fmla="*/ 642 h 1322929"/>
                  <a:gd name="connsiteX58" fmla="*/ 1665510 w 1953031"/>
                  <a:gd name="connsiteY58" fmla="*/ 4542 h 1322929"/>
                  <a:gd name="connsiteX59" fmla="*/ 1692339 w 1953031"/>
                  <a:gd name="connsiteY59" fmla="*/ 32880 h 1322929"/>
                  <a:gd name="connsiteX60" fmla="*/ 1703487 w 1953031"/>
                  <a:gd name="connsiteY60" fmla="*/ 51553 h 1322929"/>
                  <a:gd name="connsiteX61" fmla="*/ 1705168 w 1953031"/>
                  <a:gd name="connsiteY61" fmla="*/ 54757 h 1322929"/>
                  <a:gd name="connsiteX62" fmla="*/ 1708490 w 1953031"/>
                  <a:gd name="connsiteY62" fmla="*/ 54757 h 1322929"/>
                  <a:gd name="connsiteX63" fmla="*/ 1726074 w 1953031"/>
                  <a:gd name="connsiteY63" fmla="*/ 55821 h 1322929"/>
                  <a:gd name="connsiteX64" fmla="*/ 1763775 w 1953031"/>
                  <a:gd name="connsiteY64" fmla="*/ 66287 h 1322929"/>
                  <a:gd name="connsiteX65" fmla="*/ 1780177 w 1953031"/>
                  <a:gd name="connsiteY65" fmla="*/ 76057 h 1322929"/>
                  <a:gd name="connsiteX66" fmla="*/ 1797287 w 1953031"/>
                  <a:gd name="connsiteY66" fmla="*/ 92340 h 1322929"/>
                  <a:gd name="connsiteX67" fmla="*/ 1808554 w 1953031"/>
                  <a:gd name="connsiteY67" fmla="*/ 105144 h 1322929"/>
                  <a:gd name="connsiteX68" fmla="*/ 1816302 w 1953031"/>
                  <a:gd name="connsiteY68" fmla="*/ 113128 h 1322929"/>
                  <a:gd name="connsiteX69" fmla="*/ 1820491 w 1953031"/>
                  <a:gd name="connsiteY69" fmla="*/ 120258 h 1322929"/>
                  <a:gd name="connsiteX70" fmla="*/ 1835947 w 1953031"/>
                  <a:gd name="connsiteY70" fmla="*/ 144526 h 1322929"/>
                  <a:gd name="connsiteX71" fmla="*/ 1847989 w 1953031"/>
                  <a:gd name="connsiteY71" fmla="*/ 162083 h 1322929"/>
                  <a:gd name="connsiteX72" fmla="*/ 1872282 w 1953031"/>
                  <a:gd name="connsiteY72" fmla="*/ 206862 h 1322929"/>
                  <a:gd name="connsiteX73" fmla="*/ 1901212 w 1953031"/>
                  <a:gd name="connsiteY73" fmla="*/ 268331 h 1322929"/>
                  <a:gd name="connsiteX74" fmla="*/ 1928013 w 1953031"/>
                  <a:gd name="connsiteY74" fmla="*/ 325599 h 1322929"/>
                  <a:gd name="connsiteX75" fmla="*/ 1947475 w 1953031"/>
                  <a:gd name="connsiteY75" fmla="*/ 358428 h 1322929"/>
                  <a:gd name="connsiteX76" fmla="*/ 1952990 w 1953031"/>
                  <a:gd name="connsiteY76" fmla="*/ 375188 h 1322929"/>
                  <a:gd name="connsiteX77" fmla="*/ 1944270 w 1953031"/>
                  <a:gd name="connsiteY77" fmla="*/ 398724 h 1322929"/>
                  <a:gd name="connsiteX78" fmla="*/ 1904481 w 1953031"/>
                  <a:gd name="connsiteY78" fmla="*/ 429980 h 1322929"/>
                  <a:gd name="connsiteX79" fmla="*/ 1871823 w 1953031"/>
                  <a:gd name="connsiteY79" fmla="*/ 436577 h 1322929"/>
                  <a:gd name="connsiteX80" fmla="*/ 1816223 w 1953031"/>
                  <a:gd name="connsiteY80" fmla="*/ 439134 h 1322929"/>
                  <a:gd name="connsiteX81" fmla="*/ 1698445 w 1953031"/>
                  <a:gd name="connsiteY81" fmla="*/ 433393 h 1322929"/>
                  <a:gd name="connsiteX82" fmla="*/ 1665261 w 1953031"/>
                  <a:gd name="connsiteY82" fmla="*/ 431589 h 1322929"/>
                  <a:gd name="connsiteX83" fmla="*/ 1643200 w 1953031"/>
                  <a:gd name="connsiteY83" fmla="*/ 433164 h 1322929"/>
                  <a:gd name="connsiteX84" fmla="*/ 1613877 w 1953031"/>
                  <a:gd name="connsiteY84" fmla="*/ 443519 h 1322929"/>
                  <a:gd name="connsiteX85" fmla="*/ 1586668 w 1953031"/>
                  <a:gd name="connsiteY85" fmla="*/ 466568 h 1322929"/>
                  <a:gd name="connsiteX86" fmla="*/ 1568848 w 1953031"/>
                  <a:gd name="connsiteY86" fmla="*/ 480889 h 1322929"/>
                  <a:gd name="connsiteX87" fmla="*/ 1563779 w 1953031"/>
                  <a:gd name="connsiteY87" fmla="*/ 485518 h 1322929"/>
                  <a:gd name="connsiteX88" fmla="*/ 1508994 w 1953031"/>
                  <a:gd name="connsiteY88" fmla="*/ 589130 h 1322929"/>
                  <a:gd name="connsiteX89" fmla="*/ 1486250 w 1953031"/>
                  <a:gd name="connsiteY89" fmla="*/ 645068 h 1322929"/>
                  <a:gd name="connsiteX90" fmla="*/ 1464819 w 1953031"/>
                  <a:gd name="connsiteY90" fmla="*/ 705697 h 1322929"/>
                  <a:gd name="connsiteX91" fmla="*/ 1449494 w 1953031"/>
                  <a:gd name="connsiteY91" fmla="*/ 751038 h 1322929"/>
                  <a:gd name="connsiteX92" fmla="*/ 1407394 w 1953031"/>
                  <a:gd name="connsiteY92" fmla="*/ 818176 h 1322929"/>
                  <a:gd name="connsiteX93" fmla="*/ 1393724 w 1953031"/>
                  <a:gd name="connsiteY93" fmla="*/ 824975 h 1322929"/>
                  <a:gd name="connsiteX94" fmla="*/ 1380841 w 1953031"/>
                  <a:gd name="connsiteY94" fmla="*/ 831482 h 1322929"/>
                  <a:gd name="connsiteX95" fmla="*/ 1349260 w 1953031"/>
                  <a:gd name="connsiteY95" fmla="*/ 861137 h 1322929"/>
                  <a:gd name="connsiteX96" fmla="*/ 1331348 w 1953031"/>
                  <a:gd name="connsiteY96" fmla="*/ 877607 h 1322929"/>
                  <a:gd name="connsiteX97" fmla="*/ 1317442 w 1953031"/>
                  <a:gd name="connsiteY97" fmla="*/ 883414 h 1322929"/>
                  <a:gd name="connsiteX98" fmla="*/ 1316352 w 1953031"/>
                  <a:gd name="connsiteY98" fmla="*/ 883414 h 1322929"/>
                  <a:gd name="connsiteX99" fmla="*/ 1315275 w 1953031"/>
                  <a:gd name="connsiteY99" fmla="*/ 887323 h 1322929"/>
                  <a:gd name="connsiteX100" fmla="*/ 1293502 w 1953031"/>
                  <a:gd name="connsiteY100" fmla="*/ 1074334 h 1322929"/>
                  <a:gd name="connsiteX101" fmla="*/ 1292124 w 1953031"/>
                  <a:gd name="connsiteY101" fmla="*/ 1151119 h 1322929"/>
                  <a:gd name="connsiteX102" fmla="*/ 1292741 w 1953031"/>
                  <a:gd name="connsiteY102" fmla="*/ 1203756 h 1322929"/>
                  <a:gd name="connsiteX103" fmla="*/ 1297481 w 1953031"/>
                  <a:gd name="connsiteY103" fmla="*/ 1263556 h 1322929"/>
                  <a:gd name="connsiteX104" fmla="*/ 1304087 w 1953031"/>
                  <a:gd name="connsiteY104" fmla="*/ 1278631 h 1322929"/>
                  <a:gd name="connsiteX105" fmla="*/ 1314001 w 1953031"/>
                  <a:gd name="connsiteY105" fmla="*/ 1305904 h 1322929"/>
                  <a:gd name="connsiteX106" fmla="*/ 1314723 w 1953031"/>
                  <a:gd name="connsiteY106" fmla="*/ 1321312 h 1322929"/>
                  <a:gd name="connsiteX107" fmla="*/ 1314474 w 1953031"/>
                  <a:gd name="connsiteY107" fmla="*/ 1322929 h 1322929"/>
                  <a:gd name="connsiteX108" fmla="*/ 1274527 w 1953031"/>
                  <a:gd name="connsiteY108" fmla="*/ 1322929 h 1322929"/>
                  <a:gd name="connsiteX109" fmla="*/ 1233595 w 1953031"/>
                  <a:gd name="connsiteY109" fmla="*/ 1322420 h 1322929"/>
                  <a:gd name="connsiteX110" fmla="*/ 1214844 w 1953031"/>
                  <a:gd name="connsiteY110" fmla="*/ 1258652 h 1322929"/>
                  <a:gd name="connsiteX111" fmla="*/ 1198836 w 1953031"/>
                  <a:gd name="connsiteY111" fmla="*/ 1080414 h 1322929"/>
                  <a:gd name="connsiteX112" fmla="*/ 1191495 w 1953031"/>
                  <a:gd name="connsiteY112" fmla="*/ 961630 h 1322929"/>
                  <a:gd name="connsiteX113" fmla="*/ 1189972 w 1953031"/>
                  <a:gd name="connsiteY113" fmla="*/ 969617 h 1322929"/>
                  <a:gd name="connsiteX114" fmla="*/ 1172402 w 1953031"/>
                  <a:gd name="connsiteY114" fmla="*/ 1161542 h 1322929"/>
                  <a:gd name="connsiteX115" fmla="*/ 1173663 w 1953031"/>
                  <a:gd name="connsiteY115" fmla="*/ 1263289 h 1322929"/>
                  <a:gd name="connsiteX116" fmla="*/ 1179559 w 1953031"/>
                  <a:gd name="connsiteY116" fmla="*/ 1277483 h 1322929"/>
                  <a:gd name="connsiteX117" fmla="*/ 1190090 w 1953031"/>
                  <a:gd name="connsiteY117" fmla="*/ 1310073 h 1322929"/>
                  <a:gd name="connsiteX118" fmla="*/ 1189617 w 1953031"/>
                  <a:gd name="connsiteY118" fmla="*/ 1322236 h 1322929"/>
                  <a:gd name="connsiteX119" fmla="*/ 1148752 w 1953031"/>
                  <a:gd name="connsiteY119" fmla="*/ 1322929 h 1322929"/>
                  <a:gd name="connsiteX120" fmla="*/ 1107164 w 1953031"/>
                  <a:gd name="connsiteY120" fmla="*/ 1322438 h 1322929"/>
                  <a:gd name="connsiteX121" fmla="*/ 1089751 w 1953031"/>
                  <a:gd name="connsiteY121" fmla="*/ 1244928 h 1322929"/>
                  <a:gd name="connsiteX122" fmla="*/ 1083658 w 1953031"/>
                  <a:gd name="connsiteY122" fmla="*/ 1109426 h 1322929"/>
                  <a:gd name="connsiteX123" fmla="*/ 1081071 w 1953031"/>
                  <a:gd name="connsiteY123" fmla="*/ 885205 h 1322929"/>
                  <a:gd name="connsiteX124" fmla="*/ 1081294 w 1953031"/>
                  <a:gd name="connsiteY124" fmla="*/ 872784 h 1322929"/>
                  <a:gd name="connsiteX125" fmla="*/ 1044565 w 1953031"/>
                  <a:gd name="connsiteY125" fmla="*/ 883356 h 1322929"/>
                  <a:gd name="connsiteX126" fmla="*/ 946405 w 1953031"/>
                  <a:gd name="connsiteY126" fmla="*/ 906677 h 1322929"/>
                  <a:gd name="connsiteX127" fmla="*/ 820984 w 1953031"/>
                  <a:gd name="connsiteY127" fmla="*/ 915856 h 1322929"/>
                  <a:gd name="connsiteX128" fmla="*/ 748537 w 1953031"/>
                  <a:gd name="connsiteY128" fmla="*/ 913593 h 1322929"/>
                  <a:gd name="connsiteX129" fmla="*/ 740106 w 1953031"/>
                  <a:gd name="connsiteY129" fmla="*/ 913794 h 1322929"/>
                  <a:gd name="connsiteX130" fmla="*/ 735838 w 1953031"/>
                  <a:gd name="connsiteY130" fmla="*/ 923234 h 1322929"/>
                  <a:gd name="connsiteX131" fmla="*/ 729496 w 1953031"/>
                  <a:gd name="connsiteY131" fmla="*/ 936224 h 1322929"/>
                  <a:gd name="connsiteX132" fmla="*/ 707014 w 1953031"/>
                  <a:gd name="connsiteY132" fmla="*/ 928760 h 1322929"/>
                  <a:gd name="connsiteX133" fmla="*/ 665846 w 1953031"/>
                  <a:gd name="connsiteY133" fmla="*/ 912322 h 1322929"/>
                  <a:gd name="connsiteX134" fmla="*/ 618244 w 1953031"/>
                  <a:gd name="connsiteY134" fmla="*/ 893135 h 1322929"/>
                  <a:gd name="connsiteX135" fmla="*/ 516447 w 1953031"/>
                  <a:gd name="connsiteY135" fmla="*/ 865947 h 1322929"/>
                  <a:gd name="connsiteX136" fmla="*/ 501805 w 1953031"/>
                  <a:gd name="connsiteY136" fmla="*/ 870603 h 1322929"/>
                  <a:gd name="connsiteX137" fmla="*/ 496736 w 1953031"/>
                  <a:gd name="connsiteY137" fmla="*/ 886203 h 1322929"/>
                  <a:gd name="connsiteX138" fmla="*/ 500794 w 1953031"/>
                  <a:gd name="connsiteY138" fmla="*/ 920842 h 1322929"/>
                  <a:gd name="connsiteX139" fmla="*/ 505232 w 1953031"/>
                  <a:gd name="connsiteY139" fmla="*/ 960997 h 1322929"/>
                  <a:gd name="connsiteX140" fmla="*/ 503197 w 1953031"/>
                  <a:gd name="connsiteY140" fmla="*/ 976351 h 1322929"/>
                  <a:gd name="connsiteX141" fmla="*/ 464327 w 1953031"/>
                  <a:gd name="connsiteY141" fmla="*/ 1000197 h 1322929"/>
                  <a:gd name="connsiteX142" fmla="*/ 457328 w 1953031"/>
                  <a:gd name="connsiteY142" fmla="*/ 999488 h 1322929"/>
                  <a:gd name="connsiteX143" fmla="*/ 434730 w 1953031"/>
                  <a:gd name="connsiteY143" fmla="*/ 939956 h 1322929"/>
                  <a:gd name="connsiteX144" fmla="*/ 434102 w 1953031"/>
                  <a:gd name="connsiteY144" fmla="*/ 932138 h 1322929"/>
                  <a:gd name="connsiteX145" fmla="*/ 429957 w 1953031"/>
                  <a:gd name="connsiteY145" fmla="*/ 936572 h 1322929"/>
                  <a:gd name="connsiteX146" fmla="*/ 412217 w 1953031"/>
                  <a:gd name="connsiteY146" fmla="*/ 955335 h 1322929"/>
                  <a:gd name="connsiteX147" fmla="*/ 394666 w 1953031"/>
                  <a:gd name="connsiteY147" fmla="*/ 973923 h 1322929"/>
                  <a:gd name="connsiteX148" fmla="*/ 363724 w 1953031"/>
                  <a:gd name="connsiteY148" fmla="*/ 1023704 h 1322929"/>
                  <a:gd name="connsiteX149" fmla="*/ 356090 w 1953031"/>
                  <a:gd name="connsiteY149" fmla="*/ 1070686 h 1322929"/>
                  <a:gd name="connsiteX150" fmla="*/ 356098 w 1953031"/>
                  <a:gd name="connsiteY150" fmla="*/ 1159458 h 1322929"/>
                  <a:gd name="connsiteX151" fmla="*/ 362731 w 1953031"/>
                  <a:gd name="connsiteY151" fmla="*/ 1219044 h 1322929"/>
                  <a:gd name="connsiteX152" fmla="*/ 370492 w 1953031"/>
                  <a:gd name="connsiteY152" fmla="*/ 1260425 h 1322929"/>
                  <a:gd name="connsiteX153" fmla="*/ 380666 w 1953031"/>
                  <a:gd name="connsiteY153" fmla="*/ 1277936 h 1322929"/>
                  <a:gd name="connsiteX154" fmla="*/ 391399 w 1953031"/>
                  <a:gd name="connsiteY154" fmla="*/ 1304515 h 1322929"/>
                  <a:gd name="connsiteX155" fmla="*/ 391283 w 1953031"/>
                  <a:gd name="connsiteY155" fmla="*/ 1320324 h 1322929"/>
                  <a:gd name="connsiteX156" fmla="*/ 390843 w 1953031"/>
                  <a:gd name="connsiteY156" fmla="*/ 1322756 h 1322929"/>
                  <a:gd name="connsiteX157" fmla="*/ 348151 w 1953031"/>
                  <a:gd name="connsiteY157" fmla="*/ 1322844 h 1322929"/>
                  <a:gd name="connsiteX158" fmla="*/ 304144 w 1953031"/>
                  <a:gd name="connsiteY158" fmla="*/ 1322579 h 1322929"/>
                  <a:gd name="connsiteX159" fmla="*/ 294630 w 1953031"/>
                  <a:gd name="connsiteY159" fmla="*/ 1312868 h 1322929"/>
                  <a:gd name="connsiteX160" fmla="*/ 271483 w 1953031"/>
                  <a:gd name="connsiteY160" fmla="*/ 1195591 h 1322929"/>
                  <a:gd name="connsiteX161" fmla="*/ 255031 w 1953031"/>
                  <a:gd name="connsiteY161" fmla="*/ 1074334 h 1322929"/>
                  <a:gd name="connsiteX162" fmla="*/ 246468 w 1953031"/>
                  <a:gd name="connsiteY162" fmla="*/ 962992 h 1322929"/>
                  <a:gd name="connsiteX163" fmla="*/ 246726 w 1953031"/>
                  <a:gd name="connsiteY163" fmla="*/ 960686 h 1322929"/>
                  <a:gd name="connsiteX164" fmla="*/ 239185 w 1953031"/>
                  <a:gd name="connsiteY164" fmla="*/ 966883 h 1322929"/>
                  <a:gd name="connsiteX165" fmla="*/ 216775 w 1953031"/>
                  <a:gd name="connsiteY165" fmla="*/ 984995 h 1322929"/>
                  <a:gd name="connsiteX166" fmla="*/ 195755 w 1953031"/>
                  <a:gd name="connsiteY166" fmla="*/ 1001910 h 1322929"/>
                  <a:gd name="connsiteX167" fmla="*/ 162761 w 1953031"/>
                  <a:gd name="connsiteY167" fmla="*/ 1047366 h 1322929"/>
                  <a:gd name="connsiteX168" fmla="*/ 149720 w 1953031"/>
                  <a:gd name="connsiteY168" fmla="*/ 1138437 h 1322929"/>
                  <a:gd name="connsiteX169" fmla="*/ 148122 w 1953031"/>
                  <a:gd name="connsiteY169" fmla="*/ 1214750 h 1322929"/>
                  <a:gd name="connsiteX170" fmla="*/ 151846 w 1953031"/>
                  <a:gd name="connsiteY170" fmla="*/ 1260042 h 1322929"/>
                  <a:gd name="connsiteX171" fmla="*/ 157602 w 1953031"/>
                  <a:gd name="connsiteY171" fmla="*/ 1271682 h 1322929"/>
                  <a:gd name="connsiteX172" fmla="*/ 169528 w 1953031"/>
                  <a:gd name="connsiteY172" fmla="*/ 1296524 h 1322929"/>
                  <a:gd name="connsiteX173" fmla="*/ 172714 w 1953031"/>
                  <a:gd name="connsiteY173" fmla="*/ 1316588 h 1322929"/>
                  <a:gd name="connsiteX174" fmla="*/ 172927 w 1953031"/>
                  <a:gd name="connsiteY174" fmla="*/ 1322929 h 1322929"/>
                  <a:gd name="connsiteX175" fmla="*/ 130748 w 1953031"/>
                  <a:gd name="connsiteY175" fmla="*/ 1322916 h 1322929"/>
                  <a:gd name="connsiteX176" fmla="*/ 87445 w 1953031"/>
                  <a:gd name="connsiteY176" fmla="*/ 1322413 h 1322929"/>
                  <a:gd name="connsiteX177" fmla="*/ 433058 w 1953031"/>
                  <a:gd name="connsiteY177" fmla="*/ 858089 h 1322929"/>
                  <a:gd name="connsiteX178" fmla="*/ 431485 w 1953031"/>
                  <a:gd name="connsiteY178" fmla="*/ 856034 h 1322929"/>
                  <a:gd name="connsiteX179" fmla="*/ 432913 w 1953031"/>
                  <a:gd name="connsiteY179" fmla="*/ 858746 h 1322929"/>
                  <a:gd name="connsiteX180" fmla="*/ 433058 w 1953031"/>
                  <a:gd name="connsiteY180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55567 w 1953031"/>
                  <a:gd name="connsiteY45" fmla="*/ 159010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02227 w 1953031"/>
                  <a:gd name="connsiteY45" fmla="*/ 172345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18329 w 1953031"/>
                  <a:gd name="connsiteY42" fmla="*/ 25177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02227 w 1953031"/>
                  <a:gd name="connsiteY45" fmla="*/ 172345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</a:cxnLst>
                <a:rect l="l" t="t" r="r" b="b"/>
                <a:pathLst>
                  <a:path w="1953031" h="1322929">
                    <a:moveTo>
                      <a:pt x="87445" y="1322413"/>
                    </a:moveTo>
                    <a:cubicBezTo>
                      <a:pt x="80653" y="1319461"/>
                      <a:pt x="75216" y="1301418"/>
                      <a:pt x="71740" y="1270292"/>
                    </a:cubicBezTo>
                    <a:cubicBezTo>
                      <a:pt x="69013" y="1245870"/>
                      <a:pt x="67885" y="1227307"/>
                      <a:pt x="65819" y="1172834"/>
                    </a:cubicBezTo>
                    <a:cubicBezTo>
                      <a:pt x="64633" y="1141558"/>
                      <a:pt x="63453" y="1121346"/>
                      <a:pt x="60259" y="1077634"/>
                    </a:cubicBezTo>
                    <a:cubicBezTo>
                      <a:pt x="57529" y="1040256"/>
                      <a:pt x="56800" y="1028377"/>
                      <a:pt x="56504" y="1016483"/>
                    </a:cubicBezTo>
                    <a:cubicBezTo>
                      <a:pt x="56204" y="1004489"/>
                      <a:pt x="56523" y="991314"/>
                      <a:pt x="57274" y="984573"/>
                    </a:cubicBezTo>
                    <a:cubicBezTo>
                      <a:pt x="58553" y="973106"/>
                      <a:pt x="62941" y="955079"/>
                      <a:pt x="69293" y="935184"/>
                    </a:cubicBezTo>
                    <a:cubicBezTo>
                      <a:pt x="71423" y="928516"/>
                      <a:pt x="82347" y="896584"/>
                      <a:pt x="83140" y="894706"/>
                    </a:cubicBezTo>
                    <a:cubicBezTo>
                      <a:pt x="83303" y="894324"/>
                      <a:pt x="85013" y="889085"/>
                      <a:pt x="86940" y="883067"/>
                    </a:cubicBezTo>
                    <a:cubicBezTo>
                      <a:pt x="94976" y="857986"/>
                      <a:pt x="100421" y="836366"/>
                      <a:pt x="102345" y="821917"/>
                    </a:cubicBezTo>
                    <a:cubicBezTo>
                      <a:pt x="102906" y="817711"/>
                      <a:pt x="102906" y="802899"/>
                      <a:pt x="102345" y="797596"/>
                    </a:cubicBezTo>
                    <a:cubicBezTo>
                      <a:pt x="100486" y="779986"/>
                      <a:pt x="97368" y="767230"/>
                      <a:pt x="84386" y="724112"/>
                    </a:cubicBezTo>
                    <a:cubicBezTo>
                      <a:pt x="69652" y="675170"/>
                      <a:pt x="62879" y="647381"/>
                      <a:pt x="56950" y="611540"/>
                    </a:cubicBezTo>
                    <a:cubicBezTo>
                      <a:pt x="53854" y="592828"/>
                      <a:pt x="51602" y="575139"/>
                      <a:pt x="49848" y="555775"/>
                    </a:cubicBezTo>
                    <a:cubicBezTo>
                      <a:pt x="49198" y="548597"/>
                      <a:pt x="48091" y="534007"/>
                      <a:pt x="48091" y="532619"/>
                    </a:cubicBezTo>
                    <a:cubicBezTo>
                      <a:pt x="48091" y="531311"/>
                      <a:pt x="47721" y="532600"/>
                      <a:pt x="46726" y="537375"/>
                    </a:cubicBezTo>
                    <a:cubicBezTo>
                      <a:pt x="43544" y="552628"/>
                      <a:pt x="42145" y="563342"/>
                      <a:pt x="40809" y="582702"/>
                    </a:cubicBezTo>
                    <a:cubicBezTo>
                      <a:pt x="38753" y="612449"/>
                      <a:pt x="38027" y="645536"/>
                      <a:pt x="38652" y="680805"/>
                    </a:cubicBezTo>
                    <a:cubicBezTo>
                      <a:pt x="39274" y="715742"/>
                      <a:pt x="40324" y="741442"/>
                      <a:pt x="43411" y="797248"/>
                    </a:cubicBezTo>
                    <a:cubicBezTo>
                      <a:pt x="44273" y="812822"/>
                      <a:pt x="45272" y="832078"/>
                      <a:pt x="45633" y="840039"/>
                    </a:cubicBezTo>
                    <a:cubicBezTo>
                      <a:pt x="45851" y="844863"/>
                      <a:pt x="46070" y="849687"/>
                      <a:pt x="46288" y="854511"/>
                    </a:cubicBezTo>
                    <a:lnTo>
                      <a:pt x="47754" y="857757"/>
                    </a:lnTo>
                    <a:cubicBezTo>
                      <a:pt x="50944" y="864826"/>
                      <a:pt x="53814" y="874144"/>
                      <a:pt x="55710" y="883587"/>
                    </a:cubicBezTo>
                    <a:cubicBezTo>
                      <a:pt x="58526" y="897608"/>
                      <a:pt x="58909" y="911971"/>
                      <a:pt x="56791" y="924043"/>
                    </a:cubicBezTo>
                    <a:cubicBezTo>
                      <a:pt x="54790" y="935446"/>
                      <a:pt x="48932" y="954719"/>
                      <a:pt x="41579" y="974096"/>
                    </a:cubicBezTo>
                    <a:cubicBezTo>
                      <a:pt x="26907" y="1012760"/>
                      <a:pt x="9680" y="1043522"/>
                      <a:pt x="2671" y="1043577"/>
                    </a:cubicBezTo>
                    <a:cubicBezTo>
                      <a:pt x="1194" y="1043589"/>
                      <a:pt x="497" y="1042511"/>
                      <a:pt x="150" y="1039680"/>
                    </a:cubicBezTo>
                    <a:cubicBezTo>
                      <a:pt x="-386" y="1035313"/>
                      <a:pt x="388" y="1028396"/>
                      <a:pt x="4661" y="999287"/>
                    </a:cubicBezTo>
                    <a:cubicBezTo>
                      <a:pt x="8180" y="975308"/>
                      <a:pt x="8864" y="961111"/>
                      <a:pt x="7404" y="942306"/>
                    </a:cubicBezTo>
                    <a:cubicBezTo>
                      <a:pt x="6210" y="926920"/>
                      <a:pt x="6372" y="909085"/>
                      <a:pt x="7816" y="896791"/>
                    </a:cubicBezTo>
                    <a:cubicBezTo>
                      <a:pt x="9656" y="881120"/>
                      <a:pt x="13706" y="868358"/>
                      <a:pt x="19626" y="859575"/>
                    </a:cubicBezTo>
                    <a:cubicBezTo>
                      <a:pt x="21403" y="856939"/>
                      <a:pt x="24953" y="853068"/>
                      <a:pt x="27016" y="851518"/>
                    </a:cubicBezTo>
                    <a:lnTo>
                      <a:pt x="28005" y="850776"/>
                    </a:lnTo>
                    <a:lnTo>
                      <a:pt x="26410" y="833827"/>
                    </a:lnTo>
                    <a:cubicBezTo>
                      <a:pt x="20124" y="767022"/>
                      <a:pt x="16204" y="704766"/>
                      <a:pt x="14711" y="648021"/>
                    </a:cubicBezTo>
                    <a:cubicBezTo>
                      <a:pt x="14250" y="630459"/>
                      <a:pt x="14473" y="574434"/>
                      <a:pt x="15055" y="561855"/>
                    </a:cubicBezTo>
                    <a:cubicBezTo>
                      <a:pt x="16302" y="534934"/>
                      <a:pt x="18508" y="508619"/>
                      <a:pt x="21188" y="488718"/>
                    </a:cubicBezTo>
                    <a:cubicBezTo>
                      <a:pt x="32600" y="403978"/>
                      <a:pt x="56563" y="352260"/>
                      <a:pt x="100197" y="318206"/>
                    </a:cubicBezTo>
                    <a:cubicBezTo>
                      <a:pt x="102782" y="316183"/>
                      <a:pt x="106853" y="312651"/>
                      <a:pt x="109242" y="310366"/>
                    </a:cubicBezTo>
                    <a:cubicBezTo>
                      <a:pt x="145996" y="275068"/>
                      <a:pt x="199107" y="253926"/>
                      <a:pt x="267328" y="247426"/>
                    </a:cubicBezTo>
                    <a:cubicBezTo>
                      <a:pt x="282427" y="245994"/>
                      <a:pt x="288064" y="245784"/>
                      <a:pt x="315449" y="245613"/>
                    </a:cubicBezTo>
                    <a:cubicBezTo>
                      <a:pt x="367085" y="245298"/>
                      <a:pt x="438682" y="251272"/>
                      <a:pt x="472495" y="252298"/>
                    </a:cubicBezTo>
                    <a:cubicBezTo>
                      <a:pt x="506308" y="253324"/>
                      <a:pt x="472261" y="252580"/>
                      <a:pt x="518329" y="251771"/>
                    </a:cubicBezTo>
                    <a:lnTo>
                      <a:pt x="748902" y="247445"/>
                    </a:lnTo>
                    <a:cubicBezTo>
                      <a:pt x="820393" y="241278"/>
                      <a:pt x="888385" y="227284"/>
                      <a:pt x="947272" y="214767"/>
                    </a:cubicBezTo>
                    <a:cubicBezTo>
                      <a:pt x="1006159" y="202250"/>
                      <a:pt x="1054397" y="182826"/>
                      <a:pt x="1102227" y="172345"/>
                    </a:cubicBezTo>
                    <a:cubicBezTo>
                      <a:pt x="1150057" y="161864"/>
                      <a:pt x="1199129" y="159158"/>
                      <a:pt x="1234252" y="151880"/>
                    </a:cubicBezTo>
                    <a:cubicBezTo>
                      <a:pt x="1269375" y="144602"/>
                      <a:pt x="1274632" y="142687"/>
                      <a:pt x="1312964" y="128676"/>
                    </a:cubicBezTo>
                    <a:cubicBezTo>
                      <a:pt x="1342313" y="117934"/>
                      <a:pt x="1357677" y="113312"/>
                      <a:pt x="1376022" y="109687"/>
                    </a:cubicBezTo>
                    <a:cubicBezTo>
                      <a:pt x="1399239" y="105104"/>
                      <a:pt x="1415837" y="103594"/>
                      <a:pt x="1448640" y="103056"/>
                    </a:cubicBezTo>
                    <a:cubicBezTo>
                      <a:pt x="1468574" y="102741"/>
                      <a:pt x="1473748" y="102425"/>
                      <a:pt x="1483374" y="100994"/>
                    </a:cubicBezTo>
                    <a:cubicBezTo>
                      <a:pt x="1500327" y="98486"/>
                      <a:pt x="1517424" y="94192"/>
                      <a:pt x="1552171" y="83778"/>
                    </a:cubicBezTo>
                    <a:cubicBezTo>
                      <a:pt x="1589281" y="72656"/>
                      <a:pt x="1609911" y="67259"/>
                      <a:pt x="1627914" y="63976"/>
                    </a:cubicBezTo>
                    <a:cubicBezTo>
                      <a:pt x="1630685" y="63477"/>
                      <a:pt x="1633246" y="62978"/>
                      <a:pt x="1633600" y="62873"/>
                    </a:cubicBezTo>
                    <a:cubicBezTo>
                      <a:pt x="1634204" y="62689"/>
                      <a:pt x="1634231" y="62269"/>
                      <a:pt x="1633994" y="53943"/>
                    </a:cubicBezTo>
                    <a:cubicBezTo>
                      <a:pt x="1633508" y="36557"/>
                      <a:pt x="1635111" y="19065"/>
                      <a:pt x="1637947" y="10924"/>
                    </a:cubicBezTo>
                    <a:cubicBezTo>
                      <a:pt x="1639851" y="5422"/>
                      <a:pt x="1642845" y="1535"/>
                      <a:pt x="1645852" y="642"/>
                    </a:cubicBezTo>
                    <a:cubicBezTo>
                      <a:pt x="1651289" y="-974"/>
                      <a:pt x="1658734" y="510"/>
                      <a:pt x="1665510" y="4542"/>
                    </a:cubicBezTo>
                    <a:cubicBezTo>
                      <a:pt x="1673915" y="9545"/>
                      <a:pt x="1683737" y="19919"/>
                      <a:pt x="1692339" y="32880"/>
                    </a:cubicBezTo>
                    <a:cubicBezTo>
                      <a:pt x="1696107" y="38527"/>
                      <a:pt x="1700638" y="46143"/>
                      <a:pt x="1703487" y="51553"/>
                    </a:cubicBezTo>
                    <a:lnTo>
                      <a:pt x="1705168" y="54757"/>
                    </a:lnTo>
                    <a:lnTo>
                      <a:pt x="1708490" y="54757"/>
                    </a:lnTo>
                    <a:cubicBezTo>
                      <a:pt x="1712601" y="54770"/>
                      <a:pt x="1721885" y="55322"/>
                      <a:pt x="1726074" y="55821"/>
                    </a:cubicBezTo>
                    <a:cubicBezTo>
                      <a:pt x="1736172" y="57016"/>
                      <a:pt x="1753191" y="61744"/>
                      <a:pt x="1763775" y="66287"/>
                    </a:cubicBezTo>
                    <a:cubicBezTo>
                      <a:pt x="1770393" y="69124"/>
                      <a:pt x="1774359" y="71487"/>
                      <a:pt x="1780177" y="76057"/>
                    </a:cubicBezTo>
                    <a:cubicBezTo>
                      <a:pt x="1791956" y="85315"/>
                      <a:pt x="1792074" y="85433"/>
                      <a:pt x="1797287" y="92340"/>
                    </a:cubicBezTo>
                    <a:cubicBezTo>
                      <a:pt x="1801122" y="97449"/>
                      <a:pt x="1803367" y="99996"/>
                      <a:pt x="1808554" y="105144"/>
                    </a:cubicBezTo>
                    <a:cubicBezTo>
                      <a:pt x="1812126" y="108676"/>
                      <a:pt x="1815606" y="112274"/>
                      <a:pt x="1816302" y="113128"/>
                    </a:cubicBezTo>
                    <a:cubicBezTo>
                      <a:pt x="1816985" y="113994"/>
                      <a:pt x="1818876" y="117199"/>
                      <a:pt x="1820491" y="120258"/>
                    </a:cubicBezTo>
                    <a:cubicBezTo>
                      <a:pt x="1825284" y="129345"/>
                      <a:pt x="1828619" y="134559"/>
                      <a:pt x="1835947" y="144526"/>
                    </a:cubicBezTo>
                    <a:cubicBezTo>
                      <a:pt x="1842605" y="153573"/>
                      <a:pt x="1843997" y="155596"/>
                      <a:pt x="1847989" y="162083"/>
                    </a:cubicBezTo>
                    <a:cubicBezTo>
                      <a:pt x="1855618" y="174479"/>
                      <a:pt x="1862276" y="186744"/>
                      <a:pt x="1872282" y="206862"/>
                    </a:cubicBezTo>
                    <a:cubicBezTo>
                      <a:pt x="1880923" y="224235"/>
                      <a:pt x="1883904" y="230591"/>
                      <a:pt x="1901212" y="268331"/>
                    </a:cubicBezTo>
                    <a:cubicBezTo>
                      <a:pt x="1918742" y="306597"/>
                      <a:pt x="1922038" y="313623"/>
                      <a:pt x="1928013" y="325599"/>
                    </a:cubicBezTo>
                    <a:cubicBezTo>
                      <a:pt x="1936536" y="342659"/>
                      <a:pt x="1941815" y="351555"/>
                      <a:pt x="1947475" y="358428"/>
                    </a:cubicBezTo>
                    <a:cubicBezTo>
                      <a:pt x="1951558" y="363377"/>
                      <a:pt x="1953331" y="368773"/>
                      <a:pt x="1952990" y="375188"/>
                    </a:cubicBezTo>
                    <a:cubicBezTo>
                      <a:pt x="1952583" y="382836"/>
                      <a:pt x="1949707" y="390576"/>
                      <a:pt x="1944270" y="398724"/>
                    </a:cubicBezTo>
                    <a:cubicBezTo>
                      <a:pt x="1934802" y="412892"/>
                      <a:pt x="1919425" y="424966"/>
                      <a:pt x="1904481" y="429980"/>
                    </a:cubicBezTo>
                    <a:cubicBezTo>
                      <a:pt x="1896602" y="432621"/>
                      <a:pt x="1884009" y="435164"/>
                      <a:pt x="1871823" y="436577"/>
                    </a:cubicBezTo>
                    <a:cubicBezTo>
                      <a:pt x="1855710" y="438443"/>
                      <a:pt x="1840464" y="439145"/>
                      <a:pt x="1816223" y="439134"/>
                    </a:cubicBezTo>
                    <a:cubicBezTo>
                      <a:pt x="1780676" y="439118"/>
                      <a:pt x="1749422" y="437595"/>
                      <a:pt x="1698445" y="433393"/>
                    </a:cubicBezTo>
                    <a:cubicBezTo>
                      <a:pt x="1678209" y="431727"/>
                      <a:pt x="1675950" y="431603"/>
                      <a:pt x="1665261" y="431589"/>
                    </a:cubicBezTo>
                    <a:cubicBezTo>
                      <a:pt x="1653587" y="431573"/>
                      <a:pt x="1651551" y="431717"/>
                      <a:pt x="1643200" y="433164"/>
                    </a:cubicBezTo>
                    <a:cubicBezTo>
                      <a:pt x="1632510" y="435017"/>
                      <a:pt x="1622491" y="438556"/>
                      <a:pt x="1613877" y="443519"/>
                    </a:cubicBezTo>
                    <a:cubicBezTo>
                      <a:pt x="1604737" y="448779"/>
                      <a:pt x="1598000" y="454484"/>
                      <a:pt x="1586668" y="466568"/>
                    </a:cubicBezTo>
                    <a:cubicBezTo>
                      <a:pt x="1577384" y="476460"/>
                      <a:pt x="1573615" y="479491"/>
                      <a:pt x="1568848" y="480889"/>
                    </a:cubicBezTo>
                    <a:cubicBezTo>
                      <a:pt x="1567023" y="481427"/>
                      <a:pt x="1566812" y="481614"/>
                      <a:pt x="1563779" y="485518"/>
                    </a:cubicBezTo>
                    <a:cubicBezTo>
                      <a:pt x="1545999" y="508477"/>
                      <a:pt x="1529991" y="538745"/>
                      <a:pt x="1508994" y="589130"/>
                    </a:cubicBezTo>
                    <a:cubicBezTo>
                      <a:pt x="1503124" y="603221"/>
                      <a:pt x="1491069" y="632865"/>
                      <a:pt x="1486250" y="645068"/>
                    </a:cubicBezTo>
                    <a:cubicBezTo>
                      <a:pt x="1479579" y="661971"/>
                      <a:pt x="1473328" y="679670"/>
                      <a:pt x="1464819" y="705697"/>
                    </a:cubicBezTo>
                    <a:cubicBezTo>
                      <a:pt x="1457123" y="729207"/>
                      <a:pt x="1452685" y="742370"/>
                      <a:pt x="1449494" y="751038"/>
                    </a:cubicBezTo>
                    <a:cubicBezTo>
                      <a:pt x="1436073" y="787597"/>
                      <a:pt x="1423769" y="807218"/>
                      <a:pt x="1407394" y="818176"/>
                    </a:cubicBezTo>
                    <a:cubicBezTo>
                      <a:pt x="1403323" y="820906"/>
                      <a:pt x="1399830" y="822640"/>
                      <a:pt x="1393724" y="824975"/>
                    </a:cubicBezTo>
                    <a:cubicBezTo>
                      <a:pt x="1387066" y="827516"/>
                      <a:pt x="1385648" y="828232"/>
                      <a:pt x="1380841" y="831482"/>
                    </a:cubicBezTo>
                    <a:cubicBezTo>
                      <a:pt x="1373671" y="836331"/>
                      <a:pt x="1368064" y="841597"/>
                      <a:pt x="1349260" y="861137"/>
                    </a:cubicBezTo>
                    <a:cubicBezTo>
                      <a:pt x="1340461" y="870282"/>
                      <a:pt x="1336141" y="874260"/>
                      <a:pt x="1331348" y="877607"/>
                    </a:cubicBezTo>
                    <a:cubicBezTo>
                      <a:pt x="1326647" y="880893"/>
                      <a:pt x="1320606" y="883414"/>
                      <a:pt x="1317442" y="883414"/>
                    </a:cubicBezTo>
                    <a:lnTo>
                      <a:pt x="1316352" y="883414"/>
                    </a:lnTo>
                    <a:lnTo>
                      <a:pt x="1315275" y="887323"/>
                    </a:lnTo>
                    <a:cubicBezTo>
                      <a:pt x="1305229" y="923962"/>
                      <a:pt x="1296943" y="995197"/>
                      <a:pt x="1293502" y="1074334"/>
                    </a:cubicBezTo>
                    <a:cubicBezTo>
                      <a:pt x="1292294" y="1102246"/>
                      <a:pt x="1292110" y="1112397"/>
                      <a:pt x="1292124" y="1151119"/>
                    </a:cubicBezTo>
                    <a:cubicBezTo>
                      <a:pt x="1292137" y="1182643"/>
                      <a:pt x="1292268" y="1193016"/>
                      <a:pt x="1292741" y="1203756"/>
                    </a:cubicBezTo>
                    <a:cubicBezTo>
                      <a:pt x="1294028" y="1232397"/>
                      <a:pt x="1296155" y="1259256"/>
                      <a:pt x="1297481" y="1263556"/>
                    </a:cubicBezTo>
                    <a:cubicBezTo>
                      <a:pt x="1298322" y="1266267"/>
                      <a:pt x="1300239" y="1270651"/>
                      <a:pt x="1304087" y="1278631"/>
                    </a:cubicBezTo>
                    <a:cubicBezTo>
                      <a:pt x="1309733" y="1290348"/>
                      <a:pt x="1312399" y="1297673"/>
                      <a:pt x="1314001" y="1305904"/>
                    </a:cubicBezTo>
                    <a:cubicBezTo>
                      <a:pt x="1314644" y="1309207"/>
                      <a:pt x="1315091" y="1318822"/>
                      <a:pt x="1314723" y="1321312"/>
                    </a:cubicBezTo>
                    <a:lnTo>
                      <a:pt x="1314474" y="1322929"/>
                    </a:lnTo>
                    <a:lnTo>
                      <a:pt x="1274527" y="1322929"/>
                    </a:lnTo>
                    <a:cubicBezTo>
                      <a:pt x="1240096" y="1322929"/>
                      <a:pt x="1234436" y="1322858"/>
                      <a:pt x="1233595" y="1322420"/>
                    </a:cubicBezTo>
                    <a:cubicBezTo>
                      <a:pt x="1226925" y="1318971"/>
                      <a:pt x="1220385" y="1296754"/>
                      <a:pt x="1214844" y="1258652"/>
                    </a:cubicBezTo>
                    <a:cubicBezTo>
                      <a:pt x="1209459" y="1221689"/>
                      <a:pt x="1205664" y="1179456"/>
                      <a:pt x="1198836" y="1080414"/>
                    </a:cubicBezTo>
                    <a:cubicBezTo>
                      <a:pt x="1196078" y="1040494"/>
                      <a:pt x="1192572" y="983741"/>
                      <a:pt x="1191495" y="961630"/>
                    </a:cubicBezTo>
                    <a:cubicBezTo>
                      <a:pt x="1191443" y="960506"/>
                      <a:pt x="1191180" y="961905"/>
                      <a:pt x="1189972" y="969617"/>
                    </a:cubicBezTo>
                    <a:cubicBezTo>
                      <a:pt x="1181292" y="1025486"/>
                      <a:pt x="1174857" y="1095654"/>
                      <a:pt x="1172402" y="1161542"/>
                    </a:cubicBezTo>
                    <a:cubicBezTo>
                      <a:pt x="1171010" y="1198978"/>
                      <a:pt x="1171706" y="1255696"/>
                      <a:pt x="1173663" y="1263289"/>
                    </a:cubicBezTo>
                    <a:cubicBezTo>
                      <a:pt x="1174398" y="1266133"/>
                      <a:pt x="1175041" y="1267678"/>
                      <a:pt x="1179559" y="1277483"/>
                    </a:cubicBezTo>
                    <a:cubicBezTo>
                      <a:pt x="1187031" y="1293667"/>
                      <a:pt x="1189421" y="1301066"/>
                      <a:pt x="1190090" y="1310073"/>
                    </a:cubicBezTo>
                    <a:cubicBezTo>
                      <a:pt x="1190340" y="1313335"/>
                      <a:pt x="1190038" y="1320893"/>
                      <a:pt x="1189617" y="1322236"/>
                    </a:cubicBezTo>
                    <a:cubicBezTo>
                      <a:pt x="1189394" y="1322924"/>
                      <a:pt x="1189053" y="1322929"/>
                      <a:pt x="1148752" y="1322929"/>
                    </a:cubicBezTo>
                    <a:cubicBezTo>
                      <a:pt x="1114386" y="1322929"/>
                      <a:pt x="1107965" y="1322853"/>
                      <a:pt x="1107164" y="1322438"/>
                    </a:cubicBezTo>
                    <a:cubicBezTo>
                      <a:pt x="1099429" y="1318381"/>
                      <a:pt x="1093717" y="1292994"/>
                      <a:pt x="1089751" y="1244928"/>
                    </a:cubicBezTo>
                    <a:cubicBezTo>
                      <a:pt x="1087216" y="1214380"/>
                      <a:pt x="1085733" y="1181333"/>
                      <a:pt x="1083658" y="1109426"/>
                    </a:cubicBezTo>
                    <a:cubicBezTo>
                      <a:pt x="1080427" y="997134"/>
                      <a:pt x="1079679" y="932379"/>
                      <a:pt x="1081071" y="885205"/>
                    </a:cubicBezTo>
                    <a:cubicBezTo>
                      <a:pt x="1081268" y="878451"/>
                      <a:pt x="1081373" y="872861"/>
                      <a:pt x="1081294" y="872784"/>
                    </a:cubicBezTo>
                    <a:cubicBezTo>
                      <a:pt x="1081136" y="872618"/>
                      <a:pt x="1069055" y="876093"/>
                      <a:pt x="1044565" y="883356"/>
                    </a:cubicBezTo>
                    <a:cubicBezTo>
                      <a:pt x="1002963" y="895685"/>
                      <a:pt x="978407" y="901521"/>
                      <a:pt x="946405" y="906677"/>
                    </a:cubicBezTo>
                    <a:cubicBezTo>
                      <a:pt x="906156" y="913161"/>
                      <a:pt x="869348" y="915854"/>
                      <a:pt x="820984" y="915856"/>
                    </a:cubicBezTo>
                    <a:cubicBezTo>
                      <a:pt x="794366" y="915856"/>
                      <a:pt x="781208" y="915445"/>
                      <a:pt x="748537" y="913593"/>
                    </a:cubicBezTo>
                    <a:cubicBezTo>
                      <a:pt x="741511" y="913197"/>
                      <a:pt x="740999" y="913208"/>
                      <a:pt x="740106" y="913794"/>
                    </a:cubicBezTo>
                    <a:cubicBezTo>
                      <a:pt x="738793" y="914654"/>
                      <a:pt x="737309" y="917921"/>
                      <a:pt x="735838" y="923234"/>
                    </a:cubicBezTo>
                    <a:cubicBezTo>
                      <a:pt x="732884" y="933822"/>
                      <a:pt x="731715" y="936227"/>
                      <a:pt x="729496" y="936224"/>
                    </a:cubicBezTo>
                    <a:cubicBezTo>
                      <a:pt x="728143" y="936222"/>
                      <a:pt x="717467" y="932679"/>
                      <a:pt x="707014" y="928760"/>
                    </a:cubicBezTo>
                    <a:cubicBezTo>
                      <a:pt x="697375" y="925142"/>
                      <a:pt x="686214" y="920688"/>
                      <a:pt x="665846" y="912322"/>
                    </a:cubicBezTo>
                    <a:lnTo>
                      <a:pt x="618244" y="893135"/>
                    </a:lnTo>
                    <a:cubicBezTo>
                      <a:pt x="572138" y="875252"/>
                      <a:pt x="537943" y="866122"/>
                      <a:pt x="516447" y="865947"/>
                    </a:cubicBezTo>
                    <a:cubicBezTo>
                      <a:pt x="509067" y="865888"/>
                      <a:pt x="505206" y="867119"/>
                      <a:pt x="501805" y="870603"/>
                    </a:cubicBezTo>
                    <a:cubicBezTo>
                      <a:pt x="498561" y="873939"/>
                      <a:pt x="497038" y="878622"/>
                      <a:pt x="496736" y="886203"/>
                    </a:cubicBezTo>
                    <a:cubicBezTo>
                      <a:pt x="496421" y="894028"/>
                      <a:pt x="497143" y="900184"/>
                      <a:pt x="500794" y="920842"/>
                    </a:cubicBezTo>
                    <a:cubicBezTo>
                      <a:pt x="504747" y="943315"/>
                      <a:pt x="505508" y="950153"/>
                      <a:pt x="505232" y="960997"/>
                    </a:cubicBezTo>
                    <a:cubicBezTo>
                      <a:pt x="505035" y="968494"/>
                      <a:pt x="504655" y="971437"/>
                      <a:pt x="503197" y="976351"/>
                    </a:cubicBezTo>
                    <a:cubicBezTo>
                      <a:pt x="498614" y="991861"/>
                      <a:pt x="485167" y="1000111"/>
                      <a:pt x="464327" y="1000197"/>
                    </a:cubicBezTo>
                    <a:cubicBezTo>
                      <a:pt x="460493" y="1000212"/>
                      <a:pt x="459219" y="1000082"/>
                      <a:pt x="457328" y="999488"/>
                    </a:cubicBezTo>
                    <a:cubicBezTo>
                      <a:pt x="444208" y="995351"/>
                      <a:pt x="436647" y="975432"/>
                      <a:pt x="434730" y="939956"/>
                    </a:cubicBezTo>
                    <a:cubicBezTo>
                      <a:pt x="434494" y="935606"/>
                      <a:pt x="434212" y="932088"/>
                      <a:pt x="434102" y="932138"/>
                    </a:cubicBezTo>
                    <a:cubicBezTo>
                      <a:pt x="433992" y="932189"/>
                      <a:pt x="432125" y="934184"/>
                      <a:pt x="429957" y="936572"/>
                    </a:cubicBezTo>
                    <a:cubicBezTo>
                      <a:pt x="427788" y="938961"/>
                      <a:pt x="419804" y="947405"/>
                      <a:pt x="412217" y="955335"/>
                    </a:cubicBezTo>
                    <a:cubicBezTo>
                      <a:pt x="404628" y="963265"/>
                      <a:pt x="396730" y="971630"/>
                      <a:pt x="394666" y="973923"/>
                    </a:cubicBezTo>
                    <a:cubicBezTo>
                      <a:pt x="377935" y="992515"/>
                      <a:pt x="368665" y="1007427"/>
                      <a:pt x="363724" y="1023704"/>
                    </a:cubicBezTo>
                    <a:cubicBezTo>
                      <a:pt x="360742" y="1033528"/>
                      <a:pt x="357712" y="1052168"/>
                      <a:pt x="356090" y="1070686"/>
                    </a:cubicBezTo>
                    <a:cubicBezTo>
                      <a:pt x="354006" y="1094465"/>
                      <a:pt x="354010" y="1130512"/>
                      <a:pt x="356098" y="1159458"/>
                    </a:cubicBezTo>
                    <a:cubicBezTo>
                      <a:pt x="357573" y="1179900"/>
                      <a:pt x="359679" y="1198831"/>
                      <a:pt x="362731" y="1219044"/>
                    </a:cubicBezTo>
                    <a:cubicBezTo>
                      <a:pt x="365368" y="1236516"/>
                      <a:pt x="369217" y="1257041"/>
                      <a:pt x="370492" y="1260425"/>
                    </a:cubicBezTo>
                    <a:cubicBezTo>
                      <a:pt x="371163" y="1262206"/>
                      <a:pt x="372514" y="1264531"/>
                      <a:pt x="380666" y="1277936"/>
                    </a:cubicBezTo>
                    <a:cubicBezTo>
                      <a:pt x="386531" y="1287580"/>
                      <a:pt x="390012" y="1296200"/>
                      <a:pt x="391399" y="1304515"/>
                    </a:cubicBezTo>
                    <a:cubicBezTo>
                      <a:pt x="391940" y="1307757"/>
                      <a:pt x="391872" y="1317066"/>
                      <a:pt x="391283" y="1320324"/>
                    </a:cubicBezTo>
                    <a:cubicBezTo>
                      <a:pt x="391136" y="1321135"/>
                      <a:pt x="390990" y="1321945"/>
                      <a:pt x="390843" y="1322756"/>
                    </a:cubicBezTo>
                    <a:lnTo>
                      <a:pt x="348151" y="1322844"/>
                    </a:lnTo>
                    <a:lnTo>
                      <a:pt x="304144" y="1322579"/>
                    </a:lnTo>
                    <a:cubicBezTo>
                      <a:pt x="300827" y="1321686"/>
                      <a:pt x="297346" y="1318132"/>
                      <a:pt x="294630" y="1312868"/>
                    </a:cubicBezTo>
                    <a:cubicBezTo>
                      <a:pt x="286461" y="1297034"/>
                      <a:pt x="280265" y="1265645"/>
                      <a:pt x="271483" y="1195591"/>
                    </a:cubicBezTo>
                    <a:cubicBezTo>
                      <a:pt x="264937" y="1143386"/>
                      <a:pt x="262896" y="1128348"/>
                      <a:pt x="255031" y="1074334"/>
                    </a:cubicBezTo>
                    <a:cubicBezTo>
                      <a:pt x="244958" y="1005150"/>
                      <a:pt x="243353" y="984278"/>
                      <a:pt x="246468" y="962992"/>
                    </a:cubicBezTo>
                    <a:cubicBezTo>
                      <a:pt x="246649" y="961756"/>
                      <a:pt x="246765" y="960719"/>
                      <a:pt x="246726" y="960686"/>
                    </a:cubicBezTo>
                    <a:cubicBezTo>
                      <a:pt x="246687" y="960653"/>
                      <a:pt x="243293" y="963441"/>
                      <a:pt x="239185" y="966883"/>
                    </a:cubicBezTo>
                    <a:cubicBezTo>
                      <a:pt x="235076" y="970323"/>
                      <a:pt x="224993" y="978474"/>
                      <a:pt x="216775" y="984995"/>
                    </a:cubicBezTo>
                    <a:cubicBezTo>
                      <a:pt x="208558" y="991517"/>
                      <a:pt x="199098" y="999128"/>
                      <a:pt x="195755" y="1001910"/>
                    </a:cubicBezTo>
                    <a:cubicBezTo>
                      <a:pt x="175047" y="1019134"/>
                      <a:pt x="167113" y="1030065"/>
                      <a:pt x="162761" y="1047366"/>
                    </a:cubicBezTo>
                    <a:cubicBezTo>
                      <a:pt x="157069" y="1070004"/>
                      <a:pt x="152240" y="1103723"/>
                      <a:pt x="149720" y="1138437"/>
                    </a:cubicBezTo>
                    <a:cubicBezTo>
                      <a:pt x="148030" y="1161728"/>
                      <a:pt x="147332" y="1195086"/>
                      <a:pt x="148122" y="1214750"/>
                    </a:cubicBezTo>
                    <a:cubicBezTo>
                      <a:pt x="148877" y="1233556"/>
                      <a:pt x="150735" y="1256144"/>
                      <a:pt x="151846" y="1260042"/>
                    </a:cubicBezTo>
                    <a:cubicBezTo>
                      <a:pt x="152507" y="1262357"/>
                      <a:pt x="154579" y="1266548"/>
                      <a:pt x="157602" y="1271682"/>
                    </a:cubicBezTo>
                    <a:cubicBezTo>
                      <a:pt x="164458" y="1283324"/>
                      <a:pt x="167088" y="1288803"/>
                      <a:pt x="169528" y="1296524"/>
                    </a:cubicBezTo>
                    <a:cubicBezTo>
                      <a:pt x="171583" y="1303030"/>
                      <a:pt x="172441" y="1308433"/>
                      <a:pt x="172714" y="1316588"/>
                    </a:cubicBezTo>
                    <a:lnTo>
                      <a:pt x="172927" y="1322929"/>
                    </a:lnTo>
                    <a:lnTo>
                      <a:pt x="130748" y="1322916"/>
                    </a:lnTo>
                    <a:cubicBezTo>
                      <a:pt x="95299" y="1322904"/>
                      <a:pt x="88389" y="1322824"/>
                      <a:pt x="87445" y="1322413"/>
                    </a:cubicBezTo>
                    <a:close/>
                    <a:moveTo>
                      <a:pt x="433058" y="858089"/>
                    </a:moveTo>
                    <a:cubicBezTo>
                      <a:pt x="433058" y="857299"/>
                      <a:pt x="431829" y="855693"/>
                      <a:pt x="431485" y="856034"/>
                    </a:cubicBezTo>
                    <a:cubicBezTo>
                      <a:pt x="431263" y="856256"/>
                      <a:pt x="432575" y="858746"/>
                      <a:pt x="432913" y="858746"/>
                    </a:cubicBezTo>
                    <a:cubicBezTo>
                      <a:pt x="432994" y="858746"/>
                      <a:pt x="433058" y="858450"/>
                      <a:pt x="433058" y="858089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 w="1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7" name="Grafik 4">
                <a:extLst>
                  <a:ext uri="{FF2B5EF4-FFF2-40B4-BE49-F238E27FC236}">
                    <a16:creationId xmlns:a16="http://schemas.microsoft.com/office/drawing/2014/main" id="{4E5E6C58-0028-EF88-F803-E3B7415AA8B6}"/>
                  </a:ext>
                </a:extLst>
              </p:cNvPr>
              <p:cNvSpPr/>
              <p:nvPr/>
            </p:nvSpPr>
            <p:spPr>
              <a:xfrm>
                <a:off x="1225823" y="3506036"/>
                <a:ext cx="660901" cy="387269"/>
              </a:xfrm>
              <a:custGeom>
                <a:avLst/>
                <a:gdLst>
                  <a:gd name="connsiteX0" fmla="*/ 85071 w 1906374"/>
                  <a:gd name="connsiteY0" fmla="*/ 1118681 h 1117081"/>
                  <a:gd name="connsiteX1" fmla="*/ 68219 w 1906374"/>
                  <a:gd name="connsiteY1" fmla="*/ 1048118 h 1117081"/>
                  <a:gd name="connsiteX2" fmla="*/ 64391 w 1906374"/>
                  <a:gd name="connsiteY2" fmla="*/ 971305 h 1117081"/>
                  <a:gd name="connsiteX3" fmla="*/ 59427 w 1906374"/>
                  <a:gd name="connsiteY3" fmla="*/ 887705 h 1117081"/>
                  <a:gd name="connsiteX4" fmla="*/ 55781 w 1906374"/>
                  <a:gd name="connsiteY4" fmla="*/ 805262 h 1117081"/>
                  <a:gd name="connsiteX5" fmla="*/ 59299 w 1906374"/>
                  <a:gd name="connsiteY5" fmla="*/ 780937 h 1117081"/>
                  <a:gd name="connsiteX6" fmla="*/ 77402 w 1906374"/>
                  <a:gd name="connsiteY6" fmla="*/ 721828 h 1117081"/>
                  <a:gd name="connsiteX7" fmla="*/ 96316 w 1906374"/>
                  <a:gd name="connsiteY7" fmla="*/ 658425 h 1117081"/>
                  <a:gd name="connsiteX8" fmla="*/ 99817 w 1906374"/>
                  <a:gd name="connsiteY8" fmla="*/ 630024 h 1117081"/>
                  <a:gd name="connsiteX9" fmla="*/ 92569 w 1906374"/>
                  <a:gd name="connsiteY9" fmla="*/ 584095 h 1117081"/>
                  <a:gd name="connsiteX10" fmla="*/ 81770 w 1906374"/>
                  <a:gd name="connsiteY10" fmla="*/ 547012 h 1117081"/>
                  <a:gd name="connsiteX11" fmla="*/ 56477 w 1906374"/>
                  <a:gd name="connsiteY11" fmla="*/ 443712 h 1117081"/>
                  <a:gd name="connsiteX12" fmla="*/ 48113 w 1906374"/>
                  <a:gd name="connsiteY12" fmla="*/ 372445 h 1117081"/>
                  <a:gd name="connsiteX13" fmla="*/ 47505 w 1906374"/>
                  <a:gd name="connsiteY13" fmla="*/ 366072 h 1117081"/>
                  <a:gd name="connsiteX14" fmla="*/ 43380 w 1906374"/>
                  <a:gd name="connsiteY14" fmla="*/ 387593 h 1117081"/>
                  <a:gd name="connsiteX15" fmla="*/ 38569 w 1906374"/>
                  <a:gd name="connsiteY15" fmla="*/ 484768 h 1117081"/>
                  <a:gd name="connsiteX16" fmla="*/ 43199 w 1906374"/>
                  <a:gd name="connsiteY16" fmla="*/ 617865 h 1117081"/>
                  <a:gd name="connsiteX17" fmla="*/ 45385 w 1906374"/>
                  <a:gd name="connsiteY17" fmla="*/ 660245 h 1117081"/>
                  <a:gd name="connsiteX18" fmla="*/ 45936 w 1906374"/>
                  <a:gd name="connsiteY18" fmla="*/ 672827 h 1117081"/>
                  <a:gd name="connsiteX19" fmla="*/ 47233 w 1906374"/>
                  <a:gd name="connsiteY19" fmla="*/ 675721 h 1117081"/>
                  <a:gd name="connsiteX20" fmla="*/ 57125 w 1906374"/>
                  <a:gd name="connsiteY20" fmla="*/ 729475 h 1117081"/>
                  <a:gd name="connsiteX21" fmla="*/ 54112 w 1906374"/>
                  <a:gd name="connsiteY21" fmla="*/ 747738 h 1117081"/>
                  <a:gd name="connsiteX22" fmla="*/ 14872 w 1906374"/>
                  <a:gd name="connsiteY22" fmla="*/ 842676 h 1117081"/>
                  <a:gd name="connsiteX23" fmla="*/ 4489 w 1906374"/>
                  <a:gd name="connsiteY23" fmla="*/ 853101 h 1117081"/>
                  <a:gd name="connsiteX24" fmla="*/ 1906 w 1906374"/>
                  <a:gd name="connsiteY24" fmla="*/ 848009 h 1117081"/>
                  <a:gd name="connsiteX25" fmla="*/ 4965 w 1906374"/>
                  <a:gd name="connsiteY25" fmla="*/ 820162 h 1117081"/>
                  <a:gd name="connsiteX26" fmla="*/ 9566 w 1906374"/>
                  <a:gd name="connsiteY26" fmla="*/ 773313 h 1117081"/>
                  <a:gd name="connsiteX27" fmla="*/ 8981 w 1906374"/>
                  <a:gd name="connsiteY27" fmla="*/ 756758 h 1117081"/>
                  <a:gd name="connsiteX28" fmla="*/ 8410 w 1906374"/>
                  <a:gd name="connsiteY28" fmla="*/ 724145 h 1117081"/>
                  <a:gd name="connsiteX29" fmla="*/ 25641 w 1906374"/>
                  <a:gd name="connsiteY29" fmla="*/ 671908 h 1117081"/>
                  <a:gd name="connsiteX30" fmla="*/ 28525 w 1906374"/>
                  <a:gd name="connsiteY30" fmla="*/ 669185 h 1117081"/>
                  <a:gd name="connsiteX31" fmla="*/ 27264 w 1906374"/>
                  <a:gd name="connsiteY31" fmla="*/ 655941 h 1117081"/>
                  <a:gd name="connsiteX32" fmla="*/ 16213 w 1906374"/>
                  <a:gd name="connsiteY32" fmla="*/ 395704 h 1117081"/>
                  <a:gd name="connsiteX33" fmla="*/ 56206 w 1906374"/>
                  <a:gd name="connsiteY33" fmla="*/ 209466 h 1117081"/>
                  <a:gd name="connsiteX34" fmla="*/ 98989 w 1906374"/>
                  <a:gd name="connsiteY34" fmla="*/ 160606 h 1117081"/>
                  <a:gd name="connsiteX35" fmla="*/ 106374 w 1906374"/>
                  <a:gd name="connsiteY35" fmla="*/ 154079 h 1117081"/>
                  <a:gd name="connsiteX36" fmla="*/ 185073 w 1906374"/>
                  <a:gd name="connsiteY36" fmla="*/ 108711 h 1117081"/>
                  <a:gd name="connsiteX37" fmla="*/ 269833 w 1906374"/>
                  <a:gd name="connsiteY37" fmla="*/ 93380 h 1117081"/>
                  <a:gd name="connsiteX38" fmla="*/ 346315 w 1906374"/>
                  <a:gd name="connsiteY38" fmla="*/ 93065 h 1117081"/>
                  <a:gd name="connsiteX39" fmla="*/ 486374 w 1906374"/>
                  <a:gd name="connsiteY39" fmla="*/ 102199 h 1117081"/>
                  <a:gd name="connsiteX40" fmla="*/ 644130 w 1906374"/>
                  <a:gd name="connsiteY40" fmla="*/ 110491 h 1117081"/>
                  <a:gd name="connsiteX41" fmla="*/ 725744 w 1906374"/>
                  <a:gd name="connsiteY41" fmla="*/ 108783 h 1117081"/>
                  <a:gd name="connsiteX42" fmla="*/ 816828 w 1906374"/>
                  <a:gd name="connsiteY42" fmla="*/ 108822 h 1117081"/>
                  <a:gd name="connsiteX43" fmla="*/ 923905 w 1906374"/>
                  <a:gd name="connsiteY43" fmla="*/ 118749 h 1117081"/>
                  <a:gd name="connsiteX44" fmla="*/ 1051394 w 1906374"/>
                  <a:gd name="connsiteY44" fmla="*/ 128017 h 1117081"/>
                  <a:gd name="connsiteX45" fmla="*/ 1146060 w 1906374"/>
                  <a:gd name="connsiteY45" fmla="*/ 127030 h 1117081"/>
                  <a:gd name="connsiteX46" fmla="*/ 1318060 w 1906374"/>
                  <a:gd name="connsiteY46" fmla="*/ 125893 h 1117081"/>
                  <a:gd name="connsiteX47" fmla="*/ 1427330 w 1906374"/>
                  <a:gd name="connsiteY47" fmla="*/ 125749 h 1117081"/>
                  <a:gd name="connsiteX48" fmla="*/ 1487258 w 1906374"/>
                  <a:gd name="connsiteY48" fmla="*/ 105566 h 1117081"/>
                  <a:gd name="connsiteX49" fmla="*/ 1510095 w 1906374"/>
                  <a:gd name="connsiteY49" fmla="*/ 95071 h 1117081"/>
                  <a:gd name="connsiteX50" fmla="*/ 1568371 w 1906374"/>
                  <a:gd name="connsiteY50" fmla="*/ 70355 h 1117081"/>
                  <a:gd name="connsiteX51" fmla="*/ 1598204 w 1906374"/>
                  <a:gd name="connsiteY51" fmla="*/ 62300 h 1117081"/>
                  <a:gd name="connsiteX52" fmla="*/ 1599555 w 1906374"/>
                  <a:gd name="connsiteY52" fmla="*/ 62089 h 1117081"/>
                  <a:gd name="connsiteX53" fmla="*/ 1599405 w 1906374"/>
                  <a:gd name="connsiteY53" fmla="*/ 52591 h 1117081"/>
                  <a:gd name="connsiteX54" fmla="*/ 1609829 w 1906374"/>
                  <a:gd name="connsiteY54" fmla="*/ 3189 h 1117081"/>
                  <a:gd name="connsiteX55" fmla="*/ 1624520 w 1906374"/>
                  <a:gd name="connsiteY55" fmla="*/ 4063 h 1117081"/>
                  <a:gd name="connsiteX56" fmla="*/ 1665828 w 1906374"/>
                  <a:gd name="connsiteY56" fmla="*/ 51731 h 1117081"/>
                  <a:gd name="connsiteX57" fmla="*/ 1667217 w 1906374"/>
                  <a:gd name="connsiteY57" fmla="*/ 54410 h 1117081"/>
                  <a:gd name="connsiteX58" fmla="*/ 1675075 w 1906374"/>
                  <a:gd name="connsiteY58" fmla="*/ 54619 h 1117081"/>
                  <a:gd name="connsiteX59" fmla="*/ 1694284 w 1906374"/>
                  <a:gd name="connsiteY59" fmla="*/ 56535 h 1117081"/>
                  <a:gd name="connsiteX60" fmla="*/ 1697700 w 1906374"/>
                  <a:gd name="connsiteY60" fmla="*/ 57212 h 1117081"/>
                  <a:gd name="connsiteX61" fmla="*/ 1701579 w 1906374"/>
                  <a:gd name="connsiteY61" fmla="*/ 53298 h 1117081"/>
                  <a:gd name="connsiteX62" fmla="*/ 1766863 w 1906374"/>
                  <a:gd name="connsiteY62" fmla="*/ 28030 h 1117081"/>
                  <a:gd name="connsiteX63" fmla="*/ 1775835 w 1906374"/>
                  <a:gd name="connsiteY63" fmla="*/ 29541 h 1117081"/>
                  <a:gd name="connsiteX64" fmla="*/ 1761670 w 1906374"/>
                  <a:gd name="connsiteY64" fmla="*/ 40137 h 1117081"/>
                  <a:gd name="connsiteX65" fmla="*/ 1738270 w 1906374"/>
                  <a:gd name="connsiteY65" fmla="*/ 55445 h 1117081"/>
                  <a:gd name="connsiteX66" fmla="*/ 1726356 w 1906374"/>
                  <a:gd name="connsiteY66" fmla="*/ 70304 h 1117081"/>
                  <a:gd name="connsiteX67" fmla="*/ 1728359 w 1906374"/>
                  <a:gd name="connsiteY67" fmla="*/ 72260 h 1117081"/>
                  <a:gd name="connsiteX68" fmla="*/ 1733815 w 1906374"/>
                  <a:gd name="connsiteY68" fmla="*/ 76254 h 1117081"/>
                  <a:gd name="connsiteX69" fmla="*/ 1737381 w 1906374"/>
                  <a:gd name="connsiteY69" fmla="*/ 78684 h 1117081"/>
                  <a:gd name="connsiteX70" fmla="*/ 1741035 w 1906374"/>
                  <a:gd name="connsiteY70" fmla="*/ 77027 h 1117081"/>
                  <a:gd name="connsiteX71" fmla="*/ 1782968 w 1906374"/>
                  <a:gd name="connsiteY71" fmla="*/ 68424 h 1117081"/>
                  <a:gd name="connsiteX72" fmla="*/ 1809260 w 1906374"/>
                  <a:gd name="connsiteY72" fmla="*/ 74893 h 1117081"/>
                  <a:gd name="connsiteX73" fmla="*/ 1795670 w 1906374"/>
                  <a:gd name="connsiteY73" fmla="*/ 81167 h 1117081"/>
                  <a:gd name="connsiteX74" fmla="*/ 1783419 w 1906374"/>
                  <a:gd name="connsiteY74" fmla="*/ 84136 h 1117081"/>
                  <a:gd name="connsiteX75" fmla="*/ 1759180 w 1906374"/>
                  <a:gd name="connsiteY75" fmla="*/ 97475 h 1117081"/>
                  <a:gd name="connsiteX76" fmla="*/ 1756952 w 1906374"/>
                  <a:gd name="connsiteY76" fmla="*/ 99262 h 1117081"/>
                  <a:gd name="connsiteX77" fmla="*/ 1758729 w 1906374"/>
                  <a:gd name="connsiteY77" fmla="*/ 101648 h 1117081"/>
                  <a:gd name="connsiteX78" fmla="*/ 1776949 w 1906374"/>
                  <a:gd name="connsiteY78" fmla="*/ 138777 h 1117081"/>
                  <a:gd name="connsiteX79" fmla="*/ 1787448 w 1906374"/>
                  <a:gd name="connsiteY79" fmla="*/ 162725 h 1117081"/>
                  <a:gd name="connsiteX80" fmla="*/ 1873279 w 1906374"/>
                  <a:gd name="connsiteY80" fmla="*/ 273366 h 1117081"/>
                  <a:gd name="connsiteX81" fmla="*/ 1899946 w 1906374"/>
                  <a:gd name="connsiteY81" fmla="*/ 303826 h 1117081"/>
                  <a:gd name="connsiteX82" fmla="*/ 1907116 w 1906374"/>
                  <a:gd name="connsiteY82" fmla="*/ 314587 h 1117081"/>
                  <a:gd name="connsiteX83" fmla="*/ 1890761 w 1906374"/>
                  <a:gd name="connsiteY83" fmla="*/ 356599 h 1117081"/>
                  <a:gd name="connsiteX84" fmla="*/ 1866547 w 1906374"/>
                  <a:gd name="connsiteY84" fmla="*/ 373410 h 1117081"/>
                  <a:gd name="connsiteX85" fmla="*/ 1853933 w 1906374"/>
                  <a:gd name="connsiteY85" fmla="*/ 376061 h 1117081"/>
                  <a:gd name="connsiteX86" fmla="*/ 1826616 w 1906374"/>
                  <a:gd name="connsiteY86" fmla="*/ 376060 h 1117081"/>
                  <a:gd name="connsiteX87" fmla="*/ 1639224 w 1906374"/>
                  <a:gd name="connsiteY87" fmla="*/ 331862 h 1117081"/>
                  <a:gd name="connsiteX88" fmla="*/ 1607439 w 1906374"/>
                  <a:gd name="connsiteY88" fmla="*/ 325200 h 1117081"/>
                  <a:gd name="connsiteX89" fmla="*/ 1598717 w 1906374"/>
                  <a:gd name="connsiteY89" fmla="*/ 325937 h 1117081"/>
                  <a:gd name="connsiteX90" fmla="*/ 1583588 w 1906374"/>
                  <a:gd name="connsiteY90" fmla="*/ 337432 h 1117081"/>
                  <a:gd name="connsiteX91" fmla="*/ 1572501 w 1906374"/>
                  <a:gd name="connsiteY91" fmla="*/ 363423 h 1117081"/>
                  <a:gd name="connsiteX92" fmla="*/ 1560600 w 1906374"/>
                  <a:gd name="connsiteY92" fmla="*/ 392725 h 1117081"/>
                  <a:gd name="connsiteX93" fmla="*/ 1510270 w 1906374"/>
                  <a:gd name="connsiteY93" fmla="*/ 455315 h 1117081"/>
                  <a:gd name="connsiteX94" fmla="*/ 1474944 w 1906374"/>
                  <a:gd name="connsiteY94" fmla="*/ 494038 h 1117081"/>
                  <a:gd name="connsiteX95" fmla="*/ 1457450 w 1906374"/>
                  <a:gd name="connsiteY95" fmla="*/ 528637 h 1117081"/>
                  <a:gd name="connsiteX96" fmla="*/ 1387624 w 1906374"/>
                  <a:gd name="connsiteY96" fmla="*/ 645424 h 1117081"/>
                  <a:gd name="connsiteX97" fmla="*/ 1366263 w 1906374"/>
                  <a:gd name="connsiteY97" fmla="*/ 666112 h 1117081"/>
                  <a:gd name="connsiteX98" fmla="*/ 1324855 w 1906374"/>
                  <a:gd name="connsiteY98" fmla="*/ 688690 h 1117081"/>
                  <a:gd name="connsiteX99" fmla="*/ 1258157 w 1906374"/>
                  <a:gd name="connsiteY99" fmla="*/ 700566 h 1117081"/>
                  <a:gd name="connsiteX100" fmla="*/ 1256180 w 1906374"/>
                  <a:gd name="connsiteY100" fmla="*/ 700638 h 1117081"/>
                  <a:gd name="connsiteX101" fmla="*/ 1255254 w 1906374"/>
                  <a:gd name="connsiteY101" fmla="*/ 704115 h 1117081"/>
                  <a:gd name="connsiteX102" fmla="*/ 1236609 w 1906374"/>
                  <a:gd name="connsiteY102" fmla="*/ 1050105 h 1117081"/>
                  <a:gd name="connsiteX103" fmla="*/ 1237810 w 1906374"/>
                  <a:gd name="connsiteY103" fmla="*/ 1061030 h 1117081"/>
                  <a:gd name="connsiteX104" fmla="*/ 1244555 w 1906374"/>
                  <a:gd name="connsiteY104" fmla="*/ 1077065 h 1117081"/>
                  <a:gd name="connsiteX105" fmla="*/ 1254841 w 1906374"/>
                  <a:gd name="connsiteY105" fmla="*/ 1115805 h 1117081"/>
                  <a:gd name="connsiteX106" fmla="*/ 1254604 w 1906374"/>
                  <a:gd name="connsiteY106" fmla="*/ 1119302 h 1117081"/>
                  <a:gd name="connsiteX107" fmla="*/ 1216575 w 1906374"/>
                  <a:gd name="connsiteY107" fmla="*/ 1119302 h 1117081"/>
                  <a:gd name="connsiteX108" fmla="*/ 1177694 w 1906374"/>
                  <a:gd name="connsiteY108" fmla="*/ 1118977 h 1117081"/>
                  <a:gd name="connsiteX109" fmla="*/ 1172426 w 1906374"/>
                  <a:gd name="connsiteY109" fmla="*/ 1112572 h 1117081"/>
                  <a:gd name="connsiteX110" fmla="*/ 1150215 w 1906374"/>
                  <a:gd name="connsiteY110" fmla="*/ 969649 h 1117081"/>
                  <a:gd name="connsiteX111" fmla="*/ 1138389 w 1906374"/>
                  <a:gd name="connsiteY111" fmla="*/ 794922 h 1117081"/>
                  <a:gd name="connsiteX112" fmla="*/ 1137100 w 1906374"/>
                  <a:gd name="connsiteY112" fmla="*/ 775222 h 1117081"/>
                  <a:gd name="connsiteX113" fmla="*/ 1134285 w 1906374"/>
                  <a:gd name="connsiteY113" fmla="*/ 793178 h 1117081"/>
                  <a:gd name="connsiteX114" fmla="*/ 1119581 w 1906374"/>
                  <a:gd name="connsiteY114" fmla="*/ 953260 h 1117081"/>
                  <a:gd name="connsiteX115" fmla="*/ 1119406 w 1906374"/>
                  <a:gd name="connsiteY115" fmla="*/ 1053746 h 1117081"/>
                  <a:gd name="connsiteX116" fmla="*/ 1125788 w 1906374"/>
                  <a:gd name="connsiteY116" fmla="*/ 1075764 h 1117081"/>
                  <a:gd name="connsiteX117" fmla="*/ 1135311 w 1906374"/>
                  <a:gd name="connsiteY117" fmla="*/ 1102049 h 1117081"/>
                  <a:gd name="connsiteX118" fmla="*/ 1135811 w 1906374"/>
                  <a:gd name="connsiteY118" fmla="*/ 1116405 h 1117081"/>
                  <a:gd name="connsiteX119" fmla="*/ 1135398 w 1906374"/>
                  <a:gd name="connsiteY119" fmla="*/ 1119302 h 1117081"/>
                  <a:gd name="connsiteX120" fmla="*/ 1096668 w 1906374"/>
                  <a:gd name="connsiteY120" fmla="*/ 1119302 h 1117081"/>
                  <a:gd name="connsiteX121" fmla="*/ 1056787 w 1906374"/>
                  <a:gd name="connsiteY121" fmla="*/ 1118763 h 1117081"/>
                  <a:gd name="connsiteX122" fmla="*/ 1042935 w 1906374"/>
                  <a:gd name="connsiteY122" fmla="*/ 1071129 h 1117081"/>
                  <a:gd name="connsiteX123" fmla="*/ 1033162 w 1906374"/>
                  <a:gd name="connsiteY123" fmla="*/ 867673 h 1117081"/>
                  <a:gd name="connsiteX124" fmla="*/ 1031923 w 1906374"/>
                  <a:gd name="connsiteY124" fmla="*/ 705440 h 1117081"/>
                  <a:gd name="connsiteX125" fmla="*/ 1032336 w 1906374"/>
                  <a:gd name="connsiteY125" fmla="*/ 690296 h 1117081"/>
                  <a:gd name="connsiteX126" fmla="*/ 1005018 w 1906374"/>
                  <a:gd name="connsiteY126" fmla="*/ 698100 h 1117081"/>
                  <a:gd name="connsiteX127" fmla="*/ 886252 w 1906374"/>
                  <a:gd name="connsiteY127" fmla="*/ 724453 h 1117081"/>
                  <a:gd name="connsiteX128" fmla="*/ 785908 w 1906374"/>
                  <a:gd name="connsiteY128" fmla="*/ 730269 h 1117081"/>
                  <a:gd name="connsiteX129" fmla="*/ 657208 w 1906374"/>
                  <a:gd name="connsiteY129" fmla="*/ 723302 h 1117081"/>
                  <a:gd name="connsiteX130" fmla="*/ 464544 w 1906374"/>
                  <a:gd name="connsiteY130" fmla="*/ 692823 h 1117081"/>
                  <a:gd name="connsiteX131" fmla="*/ 454912 w 1906374"/>
                  <a:gd name="connsiteY131" fmla="*/ 690660 h 1117081"/>
                  <a:gd name="connsiteX132" fmla="*/ 450133 w 1906374"/>
                  <a:gd name="connsiteY132" fmla="*/ 701684 h 1117081"/>
                  <a:gd name="connsiteX133" fmla="*/ 430661 w 1906374"/>
                  <a:gd name="connsiteY133" fmla="*/ 744908 h 1117081"/>
                  <a:gd name="connsiteX134" fmla="*/ 417475 w 1906374"/>
                  <a:gd name="connsiteY134" fmla="*/ 763014 h 1117081"/>
                  <a:gd name="connsiteX135" fmla="*/ 399672 w 1906374"/>
                  <a:gd name="connsiteY135" fmla="*/ 776377 h 1117081"/>
                  <a:gd name="connsiteX136" fmla="*/ 387823 w 1906374"/>
                  <a:gd name="connsiteY136" fmla="*/ 784775 h 1117081"/>
                  <a:gd name="connsiteX137" fmla="*/ 382035 w 1906374"/>
                  <a:gd name="connsiteY137" fmla="*/ 795425 h 1117081"/>
                  <a:gd name="connsiteX138" fmla="*/ 377430 w 1906374"/>
                  <a:gd name="connsiteY138" fmla="*/ 805097 h 1117081"/>
                  <a:gd name="connsiteX139" fmla="*/ 371825 w 1906374"/>
                  <a:gd name="connsiteY139" fmla="*/ 795842 h 1117081"/>
                  <a:gd name="connsiteX140" fmla="*/ 364271 w 1906374"/>
                  <a:gd name="connsiteY140" fmla="*/ 787756 h 1117081"/>
                  <a:gd name="connsiteX141" fmla="*/ 359334 w 1906374"/>
                  <a:gd name="connsiteY141" fmla="*/ 788626 h 1117081"/>
                  <a:gd name="connsiteX142" fmla="*/ 347484 w 1906374"/>
                  <a:gd name="connsiteY142" fmla="*/ 832247 h 1117081"/>
                  <a:gd name="connsiteX143" fmla="*/ 345659 w 1906374"/>
                  <a:gd name="connsiteY143" fmla="*/ 846152 h 1117081"/>
                  <a:gd name="connsiteX144" fmla="*/ 340132 w 1906374"/>
                  <a:gd name="connsiteY144" fmla="*/ 894326 h 1117081"/>
                  <a:gd name="connsiteX145" fmla="*/ 340133 w 1906374"/>
                  <a:gd name="connsiteY145" fmla="*/ 945646 h 1117081"/>
                  <a:gd name="connsiteX146" fmla="*/ 353059 w 1906374"/>
                  <a:gd name="connsiteY146" fmla="*/ 1052167 h 1117081"/>
                  <a:gd name="connsiteX147" fmla="*/ 358734 w 1906374"/>
                  <a:gd name="connsiteY147" fmla="*/ 1066824 h 1117081"/>
                  <a:gd name="connsiteX148" fmla="*/ 372644 w 1906374"/>
                  <a:gd name="connsiteY148" fmla="*/ 1093171 h 1117081"/>
                  <a:gd name="connsiteX149" fmla="*/ 374424 w 1906374"/>
                  <a:gd name="connsiteY149" fmla="*/ 1118392 h 1117081"/>
                  <a:gd name="connsiteX150" fmla="*/ 374239 w 1906374"/>
                  <a:gd name="connsiteY150" fmla="*/ 1119302 h 1117081"/>
                  <a:gd name="connsiteX151" fmla="*/ 333417 w 1906374"/>
                  <a:gd name="connsiteY151" fmla="*/ 1119302 h 1117081"/>
                  <a:gd name="connsiteX152" fmla="*/ 288435 w 1906374"/>
                  <a:gd name="connsiteY152" fmla="*/ 1117316 h 1117081"/>
                  <a:gd name="connsiteX153" fmla="*/ 282076 w 1906374"/>
                  <a:gd name="connsiteY153" fmla="*/ 1108542 h 1117081"/>
                  <a:gd name="connsiteX154" fmla="*/ 271514 w 1906374"/>
                  <a:gd name="connsiteY154" fmla="*/ 1071746 h 1117081"/>
                  <a:gd name="connsiteX155" fmla="*/ 260213 w 1906374"/>
                  <a:gd name="connsiteY155" fmla="*/ 995309 h 1117081"/>
                  <a:gd name="connsiteX156" fmla="*/ 245169 w 1906374"/>
                  <a:gd name="connsiteY156" fmla="*/ 884394 h 1117081"/>
                  <a:gd name="connsiteX157" fmla="*/ 235622 w 1906374"/>
                  <a:gd name="connsiteY157" fmla="*/ 802945 h 1117081"/>
                  <a:gd name="connsiteX158" fmla="*/ 236390 w 1906374"/>
                  <a:gd name="connsiteY158" fmla="*/ 778994 h 1117081"/>
                  <a:gd name="connsiteX159" fmla="*/ 236799 w 1906374"/>
                  <a:gd name="connsiteY159" fmla="*/ 774436 h 1117081"/>
                  <a:gd name="connsiteX160" fmla="*/ 229215 w 1906374"/>
                  <a:gd name="connsiteY160" fmla="*/ 780510 h 1117081"/>
                  <a:gd name="connsiteX161" fmla="*/ 209243 w 1906374"/>
                  <a:gd name="connsiteY161" fmla="*/ 796654 h 1117081"/>
                  <a:gd name="connsiteX162" fmla="*/ 173107 w 1906374"/>
                  <a:gd name="connsiteY162" fmla="*/ 827513 h 1117081"/>
                  <a:gd name="connsiteX163" fmla="*/ 155105 w 1906374"/>
                  <a:gd name="connsiteY163" fmla="*/ 864694 h 1117081"/>
                  <a:gd name="connsiteX164" fmla="*/ 143153 w 1906374"/>
                  <a:gd name="connsiteY164" fmla="*/ 967829 h 1117081"/>
                  <a:gd name="connsiteX165" fmla="*/ 143152 w 1906374"/>
                  <a:gd name="connsiteY165" fmla="*/ 1020141 h 1117081"/>
                  <a:gd name="connsiteX166" fmla="*/ 146448 w 1906374"/>
                  <a:gd name="connsiteY166" fmla="*/ 1059210 h 1117081"/>
                  <a:gd name="connsiteX167" fmla="*/ 150835 w 1906374"/>
                  <a:gd name="connsiteY167" fmla="*/ 1068380 h 1117081"/>
                  <a:gd name="connsiteX168" fmla="*/ 164498 w 1906374"/>
                  <a:gd name="connsiteY168" fmla="*/ 1098112 h 1117081"/>
                  <a:gd name="connsiteX169" fmla="*/ 166510 w 1906374"/>
                  <a:gd name="connsiteY169" fmla="*/ 1117284 h 1117081"/>
                  <a:gd name="connsiteX170" fmla="*/ 166281 w 1906374"/>
                  <a:gd name="connsiteY170" fmla="*/ 1119302 h 1117081"/>
                  <a:gd name="connsiteX171" fmla="*/ 126345 w 1906374"/>
                  <a:gd name="connsiteY171" fmla="*/ 1119295 h 1117081"/>
                  <a:gd name="connsiteX172" fmla="*/ 85071 w 1906374"/>
                  <a:gd name="connsiteY172" fmla="*/ 1118680 h 1117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</a:cxnLst>
                <a:rect l="l" t="t" r="r" b="b"/>
                <a:pathLst>
                  <a:path w="1906374" h="1117081">
                    <a:moveTo>
                      <a:pt x="85071" y="1118681"/>
                    </a:moveTo>
                    <a:cubicBezTo>
                      <a:pt x="77241" y="1115124"/>
                      <a:pt x="71619" y="1091583"/>
                      <a:pt x="68219" y="1048118"/>
                    </a:cubicBezTo>
                    <a:cubicBezTo>
                      <a:pt x="66676" y="1028399"/>
                      <a:pt x="66110" y="1017059"/>
                      <a:pt x="64391" y="971305"/>
                    </a:cubicBezTo>
                    <a:cubicBezTo>
                      <a:pt x="63509" y="947828"/>
                      <a:pt x="62141" y="924785"/>
                      <a:pt x="59427" y="887705"/>
                    </a:cubicBezTo>
                    <a:cubicBezTo>
                      <a:pt x="55551" y="834757"/>
                      <a:pt x="54887" y="819727"/>
                      <a:pt x="55781" y="805262"/>
                    </a:cubicBezTo>
                    <a:cubicBezTo>
                      <a:pt x="56384" y="795523"/>
                      <a:pt x="57015" y="791161"/>
                      <a:pt x="59299" y="780937"/>
                    </a:cubicBezTo>
                    <a:cubicBezTo>
                      <a:pt x="62801" y="765258"/>
                      <a:pt x="66477" y="753259"/>
                      <a:pt x="77402" y="721828"/>
                    </a:cubicBezTo>
                    <a:cubicBezTo>
                      <a:pt x="86877" y="694575"/>
                      <a:pt x="91812" y="678029"/>
                      <a:pt x="96316" y="658425"/>
                    </a:cubicBezTo>
                    <a:cubicBezTo>
                      <a:pt x="99119" y="646223"/>
                      <a:pt x="99817" y="640563"/>
                      <a:pt x="99817" y="630024"/>
                    </a:cubicBezTo>
                    <a:cubicBezTo>
                      <a:pt x="99817" y="616623"/>
                      <a:pt x="97762" y="603595"/>
                      <a:pt x="92569" y="584095"/>
                    </a:cubicBezTo>
                    <a:cubicBezTo>
                      <a:pt x="90150" y="575007"/>
                      <a:pt x="88403" y="569013"/>
                      <a:pt x="81770" y="547012"/>
                    </a:cubicBezTo>
                    <a:cubicBezTo>
                      <a:pt x="68799" y="503992"/>
                      <a:pt x="61868" y="475685"/>
                      <a:pt x="56477" y="443712"/>
                    </a:cubicBezTo>
                    <a:cubicBezTo>
                      <a:pt x="52614" y="420804"/>
                      <a:pt x="49524" y="394480"/>
                      <a:pt x="48113" y="372445"/>
                    </a:cubicBezTo>
                    <a:cubicBezTo>
                      <a:pt x="47889" y="368940"/>
                      <a:pt x="47615" y="366072"/>
                      <a:pt x="47505" y="366072"/>
                    </a:cubicBezTo>
                    <a:cubicBezTo>
                      <a:pt x="47159" y="366072"/>
                      <a:pt x="44597" y="379446"/>
                      <a:pt x="43380" y="387593"/>
                    </a:cubicBezTo>
                    <a:cubicBezTo>
                      <a:pt x="40342" y="407954"/>
                      <a:pt x="38569" y="443768"/>
                      <a:pt x="38569" y="484768"/>
                    </a:cubicBezTo>
                    <a:cubicBezTo>
                      <a:pt x="38569" y="523302"/>
                      <a:pt x="39539" y="551174"/>
                      <a:pt x="43199" y="617865"/>
                    </a:cubicBezTo>
                    <a:cubicBezTo>
                      <a:pt x="44099" y="634255"/>
                      <a:pt x="45082" y="653325"/>
                      <a:pt x="45385" y="660245"/>
                    </a:cubicBezTo>
                    <a:lnTo>
                      <a:pt x="45936" y="672827"/>
                    </a:lnTo>
                    <a:lnTo>
                      <a:pt x="47233" y="675721"/>
                    </a:lnTo>
                    <a:cubicBezTo>
                      <a:pt x="54276" y="691431"/>
                      <a:pt x="58299" y="713295"/>
                      <a:pt x="57125" y="729475"/>
                    </a:cubicBezTo>
                    <a:cubicBezTo>
                      <a:pt x="56669" y="735768"/>
                      <a:pt x="55869" y="740613"/>
                      <a:pt x="54112" y="747738"/>
                    </a:cubicBezTo>
                    <a:cubicBezTo>
                      <a:pt x="46681" y="777885"/>
                      <a:pt x="28165" y="822684"/>
                      <a:pt x="14872" y="842676"/>
                    </a:cubicBezTo>
                    <a:cubicBezTo>
                      <a:pt x="10487" y="849272"/>
                      <a:pt x="6660" y="853113"/>
                      <a:pt x="4489" y="853101"/>
                    </a:cubicBezTo>
                    <a:cubicBezTo>
                      <a:pt x="2698" y="853090"/>
                      <a:pt x="2145" y="851998"/>
                      <a:pt x="1906" y="848009"/>
                    </a:cubicBezTo>
                    <a:cubicBezTo>
                      <a:pt x="1665" y="843956"/>
                      <a:pt x="2085" y="840132"/>
                      <a:pt x="4965" y="820162"/>
                    </a:cubicBezTo>
                    <a:cubicBezTo>
                      <a:pt x="8953" y="792502"/>
                      <a:pt x="9566" y="786262"/>
                      <a:pt x="9566" y="773313"/>
                    </a:cubicBezTo>
                    <a:cubicBezTo>
                      <a:pt x="9566" y="766759"/>
                      <a:pt x="9373" y="761312"/>
                      <a:pt x="8981" y="756758"/>
                    </a:cubicBezTo>
                    <a:cubicBezTo>
                      <a:pt x="8184" y="747498"/>
                      <a:pt x="7919" y="732389"/>
                      <a:pt x="8410" y="724145"/>
                    </a:cubicBezTo>
                    <a:cubicBezTo>
                      <a:pt x="9945" y="698343"/>
                      <a:pt x="15510" y="681474"/>
                      <a:pt x="25641" y="671908"/>
                    </a:cubicBezTo>
                    <a:lnTo>
                      <a:pt x="28525" y="669185"/>
                    </a:lnTo>
                    <a:lnTo>
                      <a:pt x="27264" y="655941"/>
                    </a:lnTo>
                    <a:cubicBezTo>
                      <a:pt x="17617" y="554625"/>
                      <a:pt x="13618" y="460430"/>
                      <a:pt x="16213" y="395704"/>
                    </a:cubicBezTo>
                    <a:cubicBezTo>
                      <a:pt x="19627" y="310604"/>
                      <a:pt x="32407" y="251082"/>
                      <a:pt x="56206" y="209466"/>
                    </a:cubicBezTo>
                    <a:cubicBezTo>
                      <a:pt x="67029" y="190539"/>
                      <a:pt x="81319" y="174219"/>
                      <a:pt x="98989" y="160606"/>
                    </a:cubicBezTo>
                    <a:cubicBezTo>
                      <a:pt x="100627" y="159345"/>
                      <a:pt x="103950" y="156408"/>
                      <a:pt x="106374" y="154079"/>
                    </a:cubicBezTo>
                    <a:cubicBezTo>
                      <a:pt x="126964" y="134309"/>
                      <a:pt x="153574" y="118968"/>
                      <a:pt x="185073" y="108711"/>
                    </a:cubicBezTo>
                    <a:cubicBezTo>
                      <a:pt x="210136" y="100551"/>
                      <a:pt x="236222" y="95832"/>
                      <a:pt x="269833" y="93380"/>
                    </a:cubicBezTo>
                    <a:cubicBezTo>
                      <a:pt x="281188" y="92552"/>
                      <a:pt x="321605" y="92385"/>
                      <a:pt x="346315" y="93065"/>
                    </a:cubicBezTo>
                    <a:cubicBezTo>
                      <a:pt x="393502" y="94361"/>
                      <a:pt x="422532" y="96255"/>
                      <a:pt x="486374" y="102199"/>
                    </a:cubicBezTo>
                    <a:cubicBezTo>
                      <a:pt x="557050" y="108777"/>
                      <a:pt x="589967" y="110508"/>
                      <a:pt x="644130" y="110491"/>
                    </a:cubicBezTo>
                    <a:cubicBezTo>
                      <a:pt x="674592" y="110483"/>
                      <a:pt x="691925" y="110120"/>
                      <a:pt x="725744" y="108783"/>
                    </a:cubicBezTo>
                    <a:cubicBezTo>
                      <a:pt x="767246" y="107143"/>
                      <a:pt x="786630" y="107150"/>
                      <a:pt x="816828" y="108822"/>
                    </a:cubicBezTo>
                    <a:cubicBezTo>
                      <a:pt x="842810" y="110261"/>
                      <a:pt x="855390" y="111428"/>
                      <a:pt x="923905" y="118749"/>
                    </a:cubicBezTo>
                    <a:cubicBezTo>
                      <a:pt x="983245" y="125091"/>
                      <a:pt x="1010812" y="127096"/>
                      <a:pt x="1051394" y="128017"/>
                    </a:cubicBezTo>
                    <a:cubicBezTo>
                      <a:pt x="1067036" y="128372"/>
                      <a:pt x="1068563" y="128356"/>
                      <a:pt x="1146060" y="127030"/>
                    </a:cubicBezTo>
                    <a:cubicBezTo>
                      <a:pt x="1220053" y="125763"/>
                      <a:pt x="1246019" y="125592"/>
                      <a:pt x="1318060" y="125893"/>
                    </a:cubicBezTo>
                    <a:cubicBezTo>
                      <a:pt x="1414441" y="126299"/>
                      <a:pt x="1423751" y="126286"/>
                      <a:pt x="1427330" y="125749"/>
                    </a:cubicBezTo>
                    <a:cubicBezTo>
                      <a:pt x="1443122" y="123384"/>
                      <a:pt x="1460854" y="117412"/>
                      <a:pt x="1487258" y="105566"/>
                    </a:cubicBezTo>
                    <a:cubicBezTo>
                      <a:pt x="1490899" y="103932"/>
                      <a:pt x="1501173" y="99209"/>
                      <a:pt x="1510095" y="95071"/>
                    </a:cubicBezTo>
                    <a:cubicBezTo>
                      <a:pt x="1541204" y="80643"/>
                      <a:pt x="1552091" y="76029"/>
                      <a:pt x="1568371" y="70355"/>
                    </a:cubicBezTo>
                    <a:cubicBezTo>
                      <a:pt x="1578320" y="66886"/>
                      <a:pt x="1591384" y="63361"/>
                      <a:pt x="1598204" y="62300"/>
                    </a:cubicBezTo>
                    <a:lnTo>
                      <a:pt x="1599555" y="62089"/>
                    </a:lnTo>
                    <a:lnTo>
                      <a:pt x="1599405" y="52591"/>
                    </a:lnTo>
                    <a:cubicBezTo>
                      <a:pt x="1598917" y="23529"/>
                      <a:pt x="1602484" y="6671"/>
                      <a:pt x="1609829" y="3189"/>
                    </a:cubicBezTo>
                    <a:cubicBezTo>
                      <a:pt x="1613145" y="1620"/>
                      <a:pt x="1619427" y="1994"/>
                      <a:pt x="1624520" y="4063"/>
                    </a:cubicBezTo>
                    <a:cubicBezTo>
                      <a:pt x="1637697" y="9415"/>
                      <a:pt x="1653089" y="27181"/>
                      <a:pt x="1665828" y="51731"/>
                    </a:cubicBezTo>
                    <a:lnTo>
                      <a:pt x="1667217" y="54410"/>
                    </a:lnTo>
                    <a:lnTo>
                      <a:pt x="1675075" y="54619"/>
                    </a:lnTo>
                    <a:cubicBezTo>
                      <a:pt x="1683134" y="54832"/>
                      <a:pt x="1688302" y="55348"/>
                      <a:pt x="1694284" y="56535"/>
                    </a:cubicBezTo>
                    <a:lnTo>
                      <a:pt x="1697700" y="57212"/>
                    </a:lnTo>
                    <a:lnTo>
                      <a:pt x="1701579" y="53298"/>
                    </a:lnTo>
                    <a:cubicBezTo>
                      <a:pt x="1719261" y="35435"/>
                      <a:pt x="1742036" y="26620"/>
                      <a:pt x="1766863" y="28030"/>
                    </a:cubicBezTo>
                    <a:cubicBezTo>
                      <a:pt x="1772231" y="28334"/>
                      <a:pt x="1774109" y="28652"/>
                      <a:pt x="1775835" y="29541"/>
                    </a:cubicBezTo>
                    <a:cubicBezTo>
                      <a:pt x="1779277" y="31308"/>
                      <a:pt x="1774722" y="34711"/>
                      <a:pt x="1761670" y="40137"/>
                    </a:cubicBezTo>
                    <a:cubicBezTo>
                      <a:pt x="1751684" y="44290"/>
                      <a:pt x="1745502" y="48334"/>
                      <a:pt x="1738270" y="55445"/>
                    </a:cubicBezTo>
                    <a:cubicBezTo>
                      <a:pt x="1733902" y="59732"/>
                      <a:pt x="1728884" y="65994"/>
                      <a:pt x="1726356" y="70304"/>
                    </a:cubicBezTo>
                    <a:cubicBezTo>
                      <a:pt x="1726206" y="70549"/>
                      <a:pt x="1726957" y="71279"/>
                      <a:pt x="1728359" y="72260"/>
                    </a:cubicBezTo>
                    <a:cubicBezTo>
                      <a:pt x="1729597" y="73119"/>
                      <a:pt x="1732050" y="74916"/>
                      <a:pt x="1733815" y="76254"/>
                    </a:cubicBezTo>
                    <a:cubicBezTo>
                      <a:pt x="1735579" y="77591"/>
                      <a:pt x="1737181" y="78684"/>
                      <a:pt x="1737381" y="78684"/>
                    </a:cubicBezTo>
                    <a:cubicBezTo>
                      <a:pt x="1737569" y="78684"/>
                      <a:pt x="1739220" y="77940"/>
                      <a:pt x="1741035" y="77027"/>
                    </a:cubicBezTo>
                    <a:cubicBezTo>
                      <a:pt x="1753912" y="70567"/>
                      <a:pt x="1768928" y="67485"/>
                      <a:pt x="1782968" y="68424"/>
                    </a:cubicBezTo>
                    <a:cubicBezTo>
                      <a:pt x="1793980" y="69161"/>
                      <a:pt x="1806844" y="72326"/>
                      <a:pt x="1809260" y="74893"/>
                    </a:cubicBezTo>
                    <a:cubicBezTo>
                      <a:pt x="1811537" y="77329"/>
                      <a:pt x="1807558" y="79171"/>
                      <a:pt x="1795670" y="81167"/>
                    </a:cubicBezTo>
                    <a:cubicBezTo>
                      <a:pt x="1789701" y="82168"/>
                      <a:pt x="1787723" y="82649"/>
                      <a:pt x="1783419" y="84136"/>
                    </a:cubicBezTo>
                    <a:cubicBezTo>
                      <a:pt x="1775135" y="86998"/>
                      <a:pt x="1765837" y="92118"/>
                      <a:pt x="1759180" y="97475"/>
                    </a:cubicBezTo>
                    <a:lnTo>
                      <a:pt x="1756952" y="99262"/>
                    </a:lnTo>
                    <a:lnTo>
                      <a:pt x="1758729" y="101648"/>
                    </a:lnTo>
                    <a:cubicBezTo>
                      <a:pt x="1766413" y="112043"/>
                      <a:pt x="1772469" y="124378"/>
                      <a:pt x="1776949" y="138777"/>
                    </a:cubicBezTo>
                    <a:cubicBezTo>
                      <a:pt x="1781454" y="153203"/>
                      <a:pt x="1781942" y="154323"/>
                      <a:pt x="1787448" y="162725"/>
                    </a:cubicBezTo>
                    <a:cubicBezTo>
                      <a:pt x="1806456" y="191706"/>
                      <a:pt x="1836790" y="230794"/>
                      <a:pt x="1873279" y="273366"/>
                    </a:cubicBezTo>
                    <a:cubicBezTo>
                      <a:pt x="1880900" y="282253"/>
                      <a:pt x="1894090" y="297322"/>
                      <a:pt x="1899946" y="303826"/>
                    </a:cubicBezTo>
                    <a:cubicBezTo>
                      <a:pt x="1904476" y="308848"/>
                      <a:pt x="1905990" y="311119"/>
                      <a:pt x="1907116" y="314587"/>
                    </a:cubicBezTo>
                    <a:cubicBezTo>
                      <a:pt x="1910946" y="326320"/>
                      <a:pt x="1904676" y="342435"/>
                      <a:pt x="1890761" y="356599"/>
                    </a:cubicBezTo>
                    <a:cubicBezTo>
                      <a:pt x="1883203" y="364285"/>
                      <a:pt x="1873592" y="370961"/>
                      <a:pt x="1866547" y="373410"/>
                    </a:cubicBezTo>
                    <a:cubicBezTo>
                      <a:pt x="1863969" y="374304"/>
                      <a:pt x="1858063" y="375546"/>
                      <a:pt x="1853933" y="376061"/>
                    </a:cubicBezTo>
                    <a:cubicBezTo>
                      <a:pt x="1849441" y="376622"/>
                      <a:pt x="1832785" y="376622"/>
                      <a:pt x="1826616" y="376060"/>
                    </a:cubicBezTo>
                    <a:cubicBezTo>
                      <a:pt x="1782505" y="372043"/>
                      <a:pt x="1725981" y="358711"/>
                      <a:pt x="1639224" y="331862"/>
                    </a:cubicBezTo>
                    <a:cubicBezTo>
                      <a:pt x="1620628" y="326107"/>
                      <a:pt x="1616424" y="325226"/>
                      <a:pt x="1607439" y="325200"/>
                    </a:cubicBezTo>
                    <a:cubicBezTo>
                      <a:pt x="1602233" y="325183"/>
                      <a:pt x="1601132" y="325276"/>
                      <a:pt x="1598717" y="325937"/>
                    </a:cubicBezTo>
                    <a:cubicBezTo>
                      <a:pt x="1592247" y="327706"/>
                      <a:pt x="1587655" y="331191"/>
                      <a:pt x="1583588" y="337432"/>
                    </a:cubicBezTo>
                    <a:cubicBezTo>
                      <a:pt x="1580322" y="342443"/>
                      <a:pt x="1578345" y="347075"/>
                      <a:pt x="1572501" y="363423"/>
                    </a:cubicBezTo>
                    <a:cubicBezTo>
                      <a:pt x="1567483" y="377482"/>
                      <a:pt x="1564580" y="384637"/>
                      <a:pt x="1560600" y="392725"/>
                    </a:cubicBezTo>
                    <a:cubicBezTo>
                      <a:pt x="1549813" y="414665"/>
                      <a:pt x="1537888" y="429482"/>
                      <a:pt x="1510270" y="455315"/>
                    </a:cubicBezTo>
                    <a:cubicBezTo>
                      <a:pt x="1490837" y="473475"/>
                      <a:pt x="1482715" y="482391"/>
                      <a:pt x="1474944" y="494038"/>
                    </a:cubicBezTo>
                    <a:cubicBezTo>
                      <a:pt x="1468662" y="503478"/>
                      <a:pt x="1465246" y="510224"/>
                      <a:pt x="1457450" y="528637"/>
                    </a:cubicBezTo>
                    <a:cubicBezTo>
                      <a:pt x="1437366" y="576035"/>
                      <a:pt x="1412589" y="617470"/>
                      <a:pt x="1387624" y="645424"/>
                    </a:cubicBezTo>
                    <a:cubicBezTo>
                      <a:pt x="1381943" y="651782"/>
                      <a:pt x="1371907" y="661504"/>
                      <a:pt x="1366263" y="666112"/>
                    </a:cubicBezTo>
                    <a:cubicBezTo>
                      <a:pt x="1352310" y="677494"/>
                      <a:pt x="1340785" y="683780"/>
                      <a:pt x="1324855" y="688690"/>
                    </a:cubicBezTo>
                    <a:cubicBezTo>
                      <a:pt x="1300917" y="696065"/>
                      <a:pt x="1280169" y="699759"/>
                      <a:pt x="1258157" y="700566"/>
                    </a:cubicBezTo>
                    <a:lnTo>
                      <a:pt x="1256180" y="700638"/>
                    </a:lnTo>
                    <a:lnTo>
                      <a:pt x="1255254" y="704115"/>
                    </a:lnTo>
                    <a:cubicBezTo>
                      <a:pt x="1236471" y="774339"/>
                      <a:pt x="1227161" y="947216"/>
                      <a:pt x="1236609" y="1050105"/>
                    </a:cubicBezTo>
                    <a:cubicBezTo>
                      <a:pt x="1237072" y="1055113"/>
                      <a:pt x="1237610" y="1060029"/>
                      <a:pt x="1237810" y="1061030"/>
                    </a:cubicBezTo>
                    <a:cubicBezTo>
                      <a:pt x="1238273" y="1063364"/>
                      <a:pt x="1240538" y="1068749"/>
                      <a:pt x="1244555" y="1077065"/>
                    </a:cubicBezTo>
                    <a:cubicBezTo>
                      <a:pt x="1252589" y="1093715"/>
                      <a:pt x="1255580" y="1104970"/>
                      <a:pt x="1254841" y="1115805"/>
                    </a:cubicBezTo>
                    <a:lnTo>
                      <a:pt x="1254604" y="1119302"/>
                    </a:lnTo>
                    <a:lnTo>
                      <a:pt x="1216575" y="1119302"/>
                    </a:lnTo>
                    <a:cubicBezTo>
                      <a:pt x="1192461" y="1119302"/>
                      <a:pt x="1178245" y="1119183"/>
                      <a:pt x="1177694" y="1118977"/>
                    </a:cubicBezTo>
                    <a:cubicBezTo>
                      <a:pt x="1176143" y="1118387"/>
                      <a:pt x="1173990" y="1115762"/>
                      <a:pt x="1172426" y="1112572"/>
                    </a:cubicBezTo>
                    <a:cubicBezTo>
                      <a:pt x="1163729" y="1094824"/>
                      <a:pt x="1156471" y="1048106"/>
                      <a:pt x="1150215" y="969649"/>
                    </a:cubicBezTo>
                    <a:cubicBezTo>
                      <a:pt x="1146348" y="921100"/>
                      <a:pt x="1140779" y="838900"/>
                      <a:pt x="1138389" y="794922"/>
                    </a:cubicBezTo>
                    <a:cubicBezTo>
                      <a:pt x="1137801" y="783954"/>
                      <a:pt x="1137213" y="775090"/>
                      <a:pt x="1137100" y="775222"/>
                    </a:cubicBezTo>
                    <a:cubicBezTo>
                      <a:pt x="1136887" y="775474"/>
                      <a:pt x="1136750" y="776381"/>
                      <a:pt x="1134285" y="793178"/>
                    </a:cubicBezTo>
                    <a:cubicBezTo>
                      <a:pt x="1127390" y="840118"/>
                      <a:pt x="1121959" y="899281"/>
                      <a:pt x="1119581" y="953260"/>
                    </a:cubicBezTo>
                    <a:cubicBezTo>
                      <a:pt x="1117942" y="990805"/>
                      <a:pt x="1117867" y="1028376"/>
                      <a:pt x="1119406" y="1053746"/>
                    </a:cubicBezTo>
                    <a:cubicBezTo>
                      <a:pt x="1119969" y="1062980"/>
                      <a:pt x="1120132" y="1063559"/>
                      <a:pt x="1125788" y="1075764"/>
                    </a:cubicBezTo>
                    <a:cubicBezTo>
                      <a:pt x="1131857" y="1088873"/>
                      <a:pt x="1134009" y="1094817"/>
                      <a:pt x="1135311" y="1102049"/>
                    </a:cubicBezTo>
                    <a:cubicBezTo>
                      <a:pt x="1136074" y="1106223"/>
                      <a:pt x="1136299" y="1112958"/>
                      <a:pt x="1135811" y="1116405"/>
                    </a:cubicBezTo>
                    <a:lnTo>
                      <a:pt x="1135398" y="1119302"/>
                    </a:lnTo>
                    <a:lnTo>
                      <a:pt x="1096668" y="1119302"/>
                    </a:lnTo>
                    <a:cubicBezTo>
                      <a:pt x="1061555" y="1119302"/>
                      <a:pt x="1057826" y="1119252"/>
                      <a:pt x="1056787" y="1118763"/>
                    </a:cubicBezTo>
                    <a:cubicBezTo>
                      <a:pt x="1051194" y="1116105"/>
                      <a:pt x="1046426" y="1099721"/>
                      <a:pt x="1042935" y="1071129"/>
                    </a:cubicBezTo>
                    <a:cubicBezTo>
                      <a:pt x="1038555" y="1035250"/>
                      <a:pt x="1036265" y="987575"/>
                      <a:pt x="1033162" y="867673"/>
                    </a:cubicBezTo>
                    <a:cubicBezTo>
                      <a:pt x="1031660" y="809522"/>
                      <a:pt x="1031084" y="733306"/>
                      <a:pt x="1031923" y="705440"/>
                    </a:cubicBezTo>
                    <a:cubicBezTo>
                      <a:pt x="1032186" y="697153"/>
                      <a:pt x="1032361" y="690339"/>
                      <a:pt x="1032336" y="690296"/>
                    </a:cubicBezTo>
                    <a:cubicBezTo>
                      <a:pt x="1032273" y="690193"/>
                      <a:pt x="1017757" y="694340"/>
                      <a:pt x="1005018" y="698100"/>
                    </a:cubicBezTo>
                    <a:cubicBezTo>
                      <a:pt x="955815" y="712629"/>
                      <a:pt x="924280" y="719624"/>
                      <a:pt x="886252" y="724453"/>
                    </a:cubicBezTo>
                    <a:cubicBezTo>
                      <a:pt x="853879" y="728564"/>
                      <a:pt x="824502" y="730267"/>
                      <a:pt x="785908" y="730269"/>
                    </a:cubicBezTo>
                    <a:cubicBezTo>
                      <a:pt x="744815" y="730273"/>
                      <a:pt x="710278" y="728404"/>
                      <a:pt x="657208" y="723302"/>
                    </a:cubicBezTo>
                    <a:cubicBezTo>
                      <a:pt x="582442" y="716115"/>
                      <a:pt x="514842" y="705422"/>
                      <a:pt x="464544" y="692823"/>
                    </a:cubicBezTo>
                    <a:cubicBezTo>
                      <a:pt x="459462" y="691551"/>
                      <a:pt x="455128" y="690577"/>
                      <a:pt x="454912" y="690660"/>
                    </a:cubicBezTo>
                    <a:cubicBezTo>
                      <a:pt x="454696" y="690742"/>
                      <a:pt x="452546" y="695704"/>
                      <a:pt x="450133" y="701684"/>
                    </a:cubicBezTo>
                    <a:cubicBezTo>
                      <a:pt x="441549" y="722964"/>
                      <a:pt x="436296" y="734624"/>
                      <a:pt x="430661" y="744908"/>
                    </a:cubicBezTo>
                    <a:cubicBezTo>
                      <a:pt x="425784" y="753808"/>
                      <a:pt x="422640" y="758126"/>
                      <a:pt x="417475" y="763014"/>
                    </a:cubicBezTo>
                    <a:cubicBezTo>
                      <a:pt x="413700" y="766589"/>
                      <a:pt x="409787" y="769526"/>
                      <a:pt x="399672" y="776377"/>
                    </a:cubicBezTo>
                    <a:cubicBezTo>
                      <a:pt x="395091" y="779481"/>
                      <a:pt x="389759" y="783260"/>
                      <a:pt x="387823" y="784775"/>
                    </a:cubicBezTo>
                    <a:cubicBezTo>
                      <a:pt x="383696" y="788006"/>
                      <a:pt x="383700" y="788000"/>
                      <a:pt x="382035" y="795425"/>
                    </a:cubicBezTo>
                    <a:cubicBezTo>
                      <a:pt x="380268" y="803313"/>
                      <a:pt x="379419" y="805097"/>
                      <a:pt x="377430" y="805097"/>
                    </a:cubicBezTo>
                    <a:cubicBezTo>
                      <a:pt x="375029" y="805097"/>
                      <a:pt x="373770" y="803019"/>
                      <a:pt x="371825" y="795842"/>
                    </a:cubicBezTo>
                    <a:cubicBezTo>
                      <a:pt x="369774" y="788271"/>
                      <a:pt x="369349" y="787817"/>
                      <a:pt x="364271" y="787756"/>
                    </a:cubicBezTo>
                    <a:cubicBezTo>
                      <a:pt x="361132" y="787718"/>
                      <a:pt x="360768" y="787782"/>
                      <a:pt x="359334" y="788626"/>
                    </a:cubicBezTo>
                    <a:cubicBezTo>
                      <a:pt x="353424" y="792099"/>
                      <a:pt x="350352" y="803409"/>
                      <a:pt x="347484" y="832247"/>
                    </a:cubicBezTo>
                    <a:cubicBezTo>
                      <a:pt x="346949" y="837619"/>
                      <a:pt x="346129" y="843876"/>
                      <a:pt x="345659" y="846152"/>
                    </a:cubicBezTo>
                    <a:cubicBezTo>
                      <a:pt x="343165" y="858257"/>
                      <a:pt x="341207" y="875323"/>
                      <a:pt x="340132" y="894326"/>
                    </a:cubicBezTo>
                    <a:cubicBezTo>
                      <a:pt x="339604" y="903662"/>
                      <a:pt x="339605" y="935198"/>
                      <a:pt x="340133" y="945646"/>
                    </a:cubicBezTo>
                    <a:cubicBezTo>
                      <a:pt x="342032" y="983159"/>
                      <a:pt x="346249" y="1017905"/>
                      <a:pt x="353059" y="1052167"/>
                    </a:cubicBezTo>
                    <a:cubicBezTo>
                      <a:pt x="354514" y="1059485"/>
                      <a:pt x="354962" y="1060643"/>
                      <a:pt x="358734" y="1066824"/>
                    </a:cubicBezTo>
                    <a:cubicBezTo>
                      <a:pt x="368821" y="1083356"/>
                      <a:pt x="370299" y="1086154"/>
                      <a:pt x="372644" y="1093171"/>
                    </a:cubicBezTo>
                    <a:cubicBezTo>
                      <a:pt x="375416" y="1101462"/>
                      <a:pt x="376049" y="1110420"/>
                      <a:pt x="374424" y="1118392"/>
                    </a:cubicBezTo>
                    <a:lnTo>
                      <a:pt x="374239" y="1119302"/>
                    </a:lnTo>
                    <a:lnTo>
                      <a:pt x="333417" y="1119302"/>
                    </a:lnTo>
                    <a:cubicBezTo>
                      <a:pt x="288633" y="1119302"/>
                      <a:pt x="291296" y="1119420"/>
                      <a:pt x="288435" y="1117316"/>
                    </a:cubicBezTo>
                    <a:cubicBezTo>
                      <a:pt x="286174" y="1115654"/>
                      <a:pt x="284296" y="1113061"/>
                      <a:pt x="282076" y="1108542"/>
                    </a:cubicBezTo>
                    <a:cubicBezTo>
                      <a:pt x="278098" y="1100443"/>
                      <a:pt x="275086" y="1089950"/>
                      <a:pt x="271514" y="1071746"/>
                    </a:cubicBezTo>
                    <a:cubicBezTo>
                      <a:pt x="268450" y="1056120"/>
                      <a:pt x="264392" y="1028676"/>
                      <a:pt x="260213" y="995309"/>
                    </a:cubicBezTo>
                    <a:cubicBezTo>
                      <a:pt x="254204" y="947321"/>
                      <a:pt x="252681" y="936092"/>
                      <a:pt x="245169" y="884394"/>
                    </a:cubicBezTo>
                    <a:cubicBezTo>
                      <a:pt x="238136" y="835981"/>
                      <a:pt x="236242" y="819827"/>
                      <a:pt x="235622" y="802945"/>
                    </a:cubicBezTo>
                    <a:cubicBezTo>
                      <a:pt x="235312" y="794513"/>
                      <a:pt x="235608" y="785301"/>
                      <a:pt x="236390" y="778994"/>
                    </a:cubicBezTo>
                    <a:cubicBezTo>
                      <a:pt x="236691" y="776564"/>
                      <a:pt x="236875" y="774514"/>
                      <a:pt x="236799" y="774436"/>
                    </a:cubicBezTo>
                    <a:cubicBezTo>
                      <a:pt x="236723" y="774360"/>
                      <a:pt x="233309" y="777093"/>
                      <a:pt x="229215" y="780510"/>
                    </a:cubicBezTo>
                    <a:cubicBezTo>
                      <a:pt x="225120" y="783927"/>
                      <a:pt x="216133" y="791192"/>
                      <a:pt x="209243" y="796654"/>
                    </a:cubicBezTo>
                    <a:cubicBezTo>
                      <a:pt x="186301" y="814845"/>
                      <a:pt x="178674" y="821359"/>
                      <a:pt x="173107" y="827513"/>
                    </a:cubicBezTo>
                    <a:cubicBezTo>
                      <a:pt x="162553" y="839183"/>
                      <a:pt x="158989" y="846541"/>
                      <a:pt x="155105" y="864694"/>
                    </a:cubicBezTo>
                    <a:cubicBezTo>
                      <a:pt x="148952" y="893441"/>
                      <a:pt x="144917" y="928258"/>
                      <a:pt x="143153" y="967829"/>
                    </a:cubicBezTo>
                    <a:cubicBezTo>
                      <a:pt x="142657" y="978941"/>
                      <a:pt x="142656" y="1009912"/>
                      <a:pt x="143152" y="1020141"/>
                    </a:cubicBezTo>
                    <a:cubicBezTo>
                      <a:pt x="143888" y="1035351"/>
                      <a:pt x="145686" y="1056663"/>
                      <a:pt x="146448" y="1059210"/>
                    </a:cubicBezTo>
                    <a:cubicBezTo>
                      <a:pt x="147096" y="1061372"/>
                      <a:pt x="148589" y="1064493"/>
                      <a:pt x="150835" y="1068380"/>
                    </a:cubicBezTo>
                    <a:cubicBezTo>
                      <a:pt x="159986" y="1084208"/>
                      <a:pt x="162352" y="1089358"/>
                      <a:pt x="164498" y="1098112"/>
                    </a:cubicBezTo>
                    <a:cubicBezTo>
                      <a:pt x="166052" y="1104454"/>
                      <a:pt x="166970" y="1113210"/>
                      <a:pt x="166510" y="1117284"/>
                    </a:cubicBezTo>
                    <a:lnTo>
                      <a:pt x="166281" y="1119302"/>
                    </a:lnTo>
                    <a:lnTo>
                      <a:pt x="126345" y="1119295"/>
                    </a:lnTo>
                    <a:cubicBezTo>
                      <a:pt x="88324" y="1119287"/>
                      <a:pt x="86343" y="1119259"/>
                      <a:pt x="85071" y="1118680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12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49" name="Abgerundetes Rechteck 48"/>
            <p:cNvSpPr/>
            <p:nvPr/>
          </p:nvSpPr>
          <p:spPr>
            <a:xfrm>
              <a:off x="7955123" y="1412028"/>
              <a:ext cx="669379" cy="1371244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75000"/>
                    <a:alpha val="0"/>
                  </a:schemeClr>
                </a:gs>
                <a:gs pos="75000">
                  <a:schemeClr val="accent3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9" y="484188"/>
            <a:ext cx="2916634" cy="792162"/>
          </a:xfrm>
        </p:spPr>
        <p:txBody>
          <a:bodyPr/>
          <a:lstStyle/>
          <a:p>
            <a:r>
              <a:rPr lang="de-DE" dirty="0" smtClean="0"/>
              <a:t>Einteilung von Zuchtbüchern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BMEL | Titel | TT.MM.JJJJ |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8" name="Pfeil nach unten 47"/>
          <p:cNvSpPr/>
          <p:nvPr/>
        </p:nvSpPr>
        <p:spPr>
          <a:xfrm rot="10800000">
            <a:off x="6690995" y="2590243"/>
            <a:ext cx="360040" cy="1189174"/>
          </a:xfrm>
          <a:prstGeom prst="downArrow">
            <a:avLst/>
          </a:prstGeom>
          <a:gradFill>
            <a:gsLst>
              <a:gs pos="28000">
                <a:srgbClr val="FFCC66"/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901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uppieren 59"/>
          <p:cNvGrpSpPr/>
          <p:nvPr/>
        </p:nvGrpSpPr>
        <p:grpSpPr>
          <a:xfrm>
            <a:off x="6375202" y="1131590"/>
            <a:ext cx="2643156" cy="1977916"/>
            <a:chOff x="3181285" y="369319"/>
            <a:chExt cx="5637800" cy="4290663"/>
          </a:xfrm>
        </p:grpSpPr>
        <p:grpSp>
          <p:nvGrpSpPr>
            <p:cNvPr id="61" name="Group 34"/>
            <p:cNvGrpSpPr/>
            <p:nvPr/>
          </p:nvGrpSpPr>
          <p:grpSpPr>
            <a:xfrm>
              <a:off x="3181285" y="369319"/>
              <a:ext cx="5637800" cy="4290663"/>
              <a:chOff x="4094480" y="753757"/>
              <a:chExt cx="7081520" cy="4971263"/>
            </a:xfrm>
          </p:grpSpPr>
          <p:sp>
            <p:nvSpPr>
              <p:cNvPr id="82" name="Rounded Rectangle 6"/>
              <p:cNvSpPr/>
              <p:nvPr/>
            </p:nvSpPr>
            <p:spPr>
              <a:xfrm>
                <a:off x="4094480" y="863600"/>
                <a:ext cx="7081520" cy="4861420"/>
              </a:xfrm>
              <a:prstGeom prst="roundRect">
                <a:avLst>
                  <a:gd name="adj" fmla="val 6860"/>
                </a:avLst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3" name="Title 1"/>
              <p:cNvSpPr txBox="1">
                <a:spLocks/>
              </p:cNvSpPr>
              <p:nvPr/>
            </p:nvSpPr>
            <p:spPr>
              <a:xfrm>
                <a:off x="4353370" y="753757"/>
                <a:ext cx="6660070" cy="94312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 spc="-60" baseline="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de-DE" sz="1800" b="1" dirty="0" smtClean="0">
                    <a:solidFill>
                      <a:schemeClr val="tx1"/>
                    </a:solidFill>
                    <a:latin typeface="+mn-lt"/>
                  </a:rPr>
                  <a:t>Zuchtbuch</a:t>
                </a:r>
                <a:endParaRPr lang="de-DE" sz="1800" b="1" dirty="0">
                  <a:solidFill>
                    <a:schemeClr val="tx1"/>
                  </a:solidFill>
                  <a:latin typeface="+mn-lt"/>
                </a:endParaRPr>
              </a:p>
            </p:txBody>
          </p:sp>
          <p:grpSp>
            <p:nvGrpSpPr>
              <p:cNvPr id="84" name="Group 27"/>
              <p:cNvGrpSpPr/>
              <p:nvPr/>
            </p:nvGrpSpPr>
            <p:grpSpPr>
              <a:xfrm>
                <a:off x="4246881" y="3737766"/>
                <a:ext cx="6840414" cy="1697532"/>
                <a:chOff x="4246881" y="3737766"/>
                <a:chExt cx="6840414" cy="1697532"/>
              </a:xfrm>
            </p:grpSpPr>
            <p:sp>
              <p:nvSpPr>
                <p:cNvPr id="97" name="Rounded Rectangle 8"/>
                <p:cNvSpPr/>
                <p:nvPr/>
              </p:nvSpPr>
              <p:spPr>
                <a:xfrm>
                  <a:off x="4246881" y="3737766"/>
                  <a:ext cx="2741987" cy="1696720"/>
                </a:xfrm>
                <a:prstGeom prst="roundRect">
                  <a:avLst/>
                </a:prstGeom>
                <a:solidFill>
                  <a:srgbClr val="FFCC66"/>
                </a:solidFill>
                <a:ln w="285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98" name="Title 1"/>
                <p:cNvSpPr txBox="1">
                  <a:spLocks/>
                </p:cNvSpPr>
                <p:nvPr/>
              </p:nvSpPr>
              <p:spPr>
                <a:xfrm>
                  <a:off x="4446378" y="3847597"/>
                  <a:ext cx="2423714" cy="139097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600" kern="1200" spc="-60" baseline="0">
                      <a:solidFill>
                        <a:srgbClr val="FFFFFF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de-DE" sz="800" dirty="0" smtClean="0">
                      <a:solidFill>
                        <a:schemeClr val="tx1"/>
                      </a:solidFill>
                      <a:latin typeface="+mn-lt"/>
                    </a:rPr>
                    <a:t>Zusätzliche</a:t>
                  </a:r>
                  <a:r>
                    <a:rPr lang="de-DE" sz="800" b="1" dirty="0" smtClean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</a:p>
                <a:p>
                  <a:r>
                    <a:rPr lang="de-DE" sz="800" dirty="0" smtClean="0">
                      <a:solidFill>
                        <a:schemeClr val="tx1"/>
                      </a:solidFill>
                      <a:latin typeface="+mn-lt"/>
                    </a:rPr>
                    <a:t>Abteilungen…</a:t>
                  </a:r>
                  <a:r>
                    <a:rPr lang="de-DE" sz="800" b="1" dirty="0" smtClean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:endParaRPr lang="de-DE" sz="800" b="1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99" name="Rounded Rectangle 8"/>
                <p:cNvSpPr/>
                <p:nvPr/>
              </p:nvSpPr>
              <p:spPr>
                <a:xfrm>
                  <a:off x="7141269" y="3737766"/>
                  <a:ext cx="2741987" cy="1696720"/>
                </a:xfrm>
                <a:prstGeom prst="roundRect">
                  <a:avLst/>
                </a:prstGeom>
                <a:solidFill>
                  <a:srgbClr val="FFCC66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100" name="Rounded Rectangle 8"/>
                <p:cNvSpPr/>
                <p:nvPr/>
              </p:nvSpPr>
              <p:spPr>
                <a:xfrm>
                  <a:off x="10090785" y="3738577"/>
                  <a:ext cx="996510" cy="1696721"/>
                </a:xfrm>
                <a:prstGeom prst="roundRect">
                  <a:avLst>
                    <a:gd name="adj" fmla="val 30495"/>
                  </a:avLst>
                </a:prstGeom>
                <a:solidFill>
                  <a:srgbClr val="FFCC66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</p:grpSp>
          <p:grpSp>
            <p:nvGrpSpPr>
              <p:cNvPr id="85" name="Group 26"/>
              <p:cNvGrpSpPr/>
              <p:nvPr/>
            </p:nvGrpSpPr>
            <p:grpSpPr>
              <a:xfrm>
                <a:off x="4246880" y="1474737"/>
                <a:ext cx="6812470" cy="2130300"/>
                <a:chOff x="4246880" y="1606817"/>
                <a:chExt cx="6812470" cy="2130300"/>
              </a:xfrm>
            </p:grpSpPr>
            <p:sp>
              <p:nvSpPr>
                <p:cNvPr id="86" name="Rounded Rectangle 7"/>
                <p:cNvSpPr/>
                <p:nvPr/>
              </p:nvSpPr>
              <p:spPr>
                <a:xfrm>
                  <a:off x="4246880" y="1645920"/>
                  <a:ext cx="6766560" cy="2091197"/>
                </a:xfrm>
                <a:prstGeom prst="roundRect">
                  <a:avLst/>
                </a:prstGeom>
                <a:solidFill>
                  <a:schemeClr val="accent3">
                    <a:lumMod val="75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grpSp>
              <p:nvGrpSpPr>
                <p:cNvPr id="87" name="Group 17"/>
                <p:cNvGrpSpPr/>
                <p:nvPr/>
              </p:nvGrpSpPr>
              <p:grpSpPr>
                <a:xfrm>
                  <a:off x="4369556" y="2247717"/>
                  <a:ext cx="6471920" cy="1374243"/>
                  <a:chOff x="4369556" y="2461077"/>
                  <a:chExt cx="6471920" cy="1374243"/>
                </a:xfrm>
              </p:grpSpPr>
              <p:sp>
                <p:nvSpPr>
                  <p:cNvPr id="93" name="Rounded Rectangle 9"/>
                  <p:cNvSpPr/>
                  <p:nvPr/>
                </p:nvSpPr>
                <p:spPr>
                  <a:xfrm>
                    <a:off x="4369556" y="2461958"/>
                    <a:ext cx="1503681" cy="1373362"/>
                  </a:xfrm>
                  <a:prstGeom prst="roundRect">
                    <a:avLst/>
                  </a:prstGeom>
                  <a:solidFill>
                    <a:schemeClr val="bg2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94" name="Rounded Rectangle 10"/>
                  <p:cNvSpPr/>
                  <p:nvPr/>
                </p:nvSpPr>
                <p:spPr>
                  <a:xfrm>
                    <a:off x="6025637" y="2461958"/>
                    <a:ext cx="1503679" cy="1373362"/>
                  </a:xfrm>
                  <a:prstGeom prst="roundRect">
                    <a:avLst/>
                  </a:prstGeom>
                  <a:solidFill>
                    <a:schemeClr val="bg2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95" name="Rounded Rectangle 11"/>
                  <p:cNvSpPr/>
                  <p:nvPr/>
                </p:nvSpPr>
                <p:spPr>
                  <a:xfrm>
                    <a:off x="7681716" y="2461958"/>
                    <a:ext cx="1503679" cy="1373362"/>
                  </a:xfrm>
                  <a:prstGeom prst="roundRect">
                    <a:avLst/>
                  </a:prstGeom>
                  <a:solidFill>
                    <a:schemeClr val="bg2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96" name="Rounded Rectangle 12"/>
                  <p:cNvSpPr/>
                  <p:nvPr/>
                </p:nvSpPr>
                <p:spPr>
                  <a:xfrm>
                    <a:off x="9337797" y="2461077"/>
                    <a:ext cx="1503679" cy="1373362"/>
                  </a:xfrm>
                  <a:prstGeom prst="roundRect">
                    <a:avLst/>
                  </a:prstGeom>
                  <a:solidFill>
                    <a:schemeClr val="bg2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88" name="Title 1"/>
                <p:cNvSpPr txBox="1">
                  <a:spLocks/>
                </p:cNvSpPr>
                <p:nvPr/>
              </p:nvSpPr>
              <p:spPr>
                <a:xfrm>
                  <a:off x="4399280" y="1606817"/>
                  <a:ext cx="6660070" cy="68288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55000" lnSpcReduction="20000"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600" kern="1200" spc="-60" baseline="0">
                      <a:solidFill>
                        <a:srgbClr val="FFFFFF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de-DE" sz="2800" dirty="0" smtClean="0">
                      <a:solidFill>
                        <a:schemeClr val="bg1"/>
                      </a:solidFill>
                      <a:latin typeface="+mn-lt"/>
                    </a:rPr>
                    <a:t>Hauptabteilung</a:t>
                  </a:r>
                  <a:endParaRPr lang="de-DE" sz="3400" dirty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89" name="Title 1"/>
                <p:cNvSpPr txBox="1">
                  <a:spLocks/>
                </p:cNvSpPr>
                <p:nvPr/>
              </p:nvSpPr>
              <p:spPr>
                <a:xfrm>
                  <a:off x="4369556" y="2491157"/>
                  <a:ext cx="1493520" cy="68288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40000" lnSpcReduction="20000"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600" kern="1200" spc="-60" baseline="0">
                      <a:solidFill>
                        <a:srgbClr val="FFFFFF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de-DE" sz="1800" dirty="0" smtClean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</a:rPr>
                    <a:t>Klasse</a:t>
                  </a:r>
                </a:p>
                <a:p>
                  <a:pPr algn="ctr"/>
                  <a:r>
                    <a:rPr lang="de-DE" sz="1800" dirty="0" smtClean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</a:rPr>
                    <a:t>I</a:t>
                  </a:r>
                  <a:endParaRPr lang="de-DE" sz="18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endParaRPr>
                </a:p>
              </p:txBody>
            </p:sp>
            <p:sp>
              <p:nvSpPr>
                <p:cNvPr id="90" name="Title 1"/>
                <p:cNvSpPr txBox="1">
                  <a:spLocks/>
                </p:cNvSpPr>
                <p:nvPr/>
              </p:nvSpPr>
              <p:spPr>
                <a:xfrm>
                  <a:off x="6035796" y="2491157"/>
                  <a:ext cx="1493520" cy="68288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40000" lnSpcReduction="20000"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600" kern="1200" spc="-60" baseline="0">
                      <a:solidFill>
                        <a:srgbClr val="FFFFFF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de-DE" sz="1800" dirty="0" smtClean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</a:rPr>
                    <a:t>Klasse</a:t>
                  </a:r>
                </a:p>
                <a:p>
                  <a:pPr algn="ctr"/>
                  <a:r>
                    <a:rPr lang="de-DE" sz="1800" dirty="0" smtClean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</a:rPr>
                    <a:t>II</a:t>
                  </a:r>
                  <a:endParaRPr lang="de-DE" sz="18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endParaRPr>
                </a:p>
              </p:txBody>
            </p:sp>
            <p:sp>
              <p:nvSpPr>
                <p:cNvPr id="91" name="Title 1"/>
                <p:cNvSpPr txBox="1">
                  <a:spLocks/>
                </p:cNvSpPr>
                <p:nvPr/>
              </p:nvSpPr>
              <p:spPr>
                <a:xfrm>
                  <a:off x="7702036" y="2491157"/>
                  <a:ext cx="1493520" cy="68288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40000" lnSpcReduction="20000"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600" kern="1200" spc="-60" baseline="0">
                      <a:solidFill>
                        <a:srgbClr val="FFFFFF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de-DE" sz="1800" dirty="0" smtClean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</a:rPr>
                    <a:t>Klasse</a:t>
                  </a:r>
                </a:p>
                <a:p>
                  <a:pPr algn="ctr"/>
                  <a:r>
                    <a:rPr lang="de-DE" sz="1800" dirty="0" smtClean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</a:rPr>
                    <a:t>III</a:t>
                  </a:r>
                  <a:endParaRPr lang="de-DE" sz="18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endParaRPr>
                </a:p>
              </p:txBody>
            </p:sp>
            <p:sp>
              <p:nvSpPr>
                <p:cNvPr id="92" name="Title 1"/>
                <p:cNvSpPr txBox="1">
                  <a:spLocks/>
                </p:cNvSpPr>
                <p:nvPr/>
              </p:nvSpPr>
              <p:spPr>
                <a:xfrm>
                  <a:off x="9347956" y="2491157"/>
                  <a:ext cx="1493520" cy="68288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40000" lnSpcReduction="20000"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600" kern="1200" spc="-60" baseline="0">
                      <a:solidFill>
                        <a:srgbClr val="FFFFFF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de-DE" sz="1800" dirty="0" smtClean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</a:rPr>
                    <a:t>Klasse </a:t>
                  </a:r>
                </a:p>
                <a:p>
                  <a:pPr algn="ctr"/>
                  <a:r>
                    <a:rPr lang="de-DE" sz="1800" dirty="0" smtClean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</a:rPr>
                    <a:t>…</a:t>
                  </a:r>
                  <a:endParaRPr lang="de-DE" sz="18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endParaRPr>
                </a:p>
              </p:txBody>
            </p:sp>
          </p:grpSp>
        </p:grpSp>
        <p:sp>
          <p:nvSpPr>
            <p:cNvPr id="62" name="Rechteck 61"/>
            <p:cNvSpPr/>
            <p:nvPr/>
          </p:nvSpPr>
          <p:spPr>
            <a:xfrm>
              <a:off x="8131215" y="2932985"/>
              <a:ext cx="669379" cy="1497846"/>
            </a:xfrm>
            <a:prstGeom prst="rect">
              <a:avLst/>
            </a:prstGeom>
            <a:gradFill>
              <a:gsLst>
                <a:gs pos="0">
                  <a:schemeClr val="bg2">
                    <a:lumMod val="40000"/>
                    <a:lumOff val="60000"/>
                    <a:alpha val="0"/>
                  </a:schemeClr>
                </a:gs>
                <a:gs pos="75000">
                  <a:schemeClr val="bg2">
                    <a:lumMod val="40000"/>
                    <a:lumOff val="6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63" name="Gruppieren 62"/>
            <p:cNvGrpSpPr/>
            <p:nvPr/>
          </p:nvGrpSpPr>
          <p:grpSpPr>
            <a:xfrm>
              <a:off x="3494547" y="2272854"/>
              <a:ext cx="1024767" cy="327329"/>
              <a:chOff x="450889" y="3443360"/>
              <a:chExt cx="1435835" cy="458632"/>
            </a:xfrm>
          </p:grpSpPr>
          <p:sp>
            <p:nvSpPr>
              <p:cNvPr id="80" name="Grafik 2">
                <a:extLst>
                  <a:ext uri="{FF2B5EF4-FFF2-40B4-BE49-F238E27FC236}">
                    <a16:creationId xmlns:a16="http://schemas.microsoft.com/office/drawing/2014/main" id="{92321430-1FA8-2D21-E480-AC9B8CB0C4E3}"/>
                  </a:ext>
                </a:extLst>
              </p:cNvPr>
              <p:cNvSpPr/>
              <p:nvPr/>
            </p:nvSpPr>
            <p:spPr>
              <a:xfrm>
                <a:off x="450889" y="3443360"/>
                <a:ext cx="677076" cy="458632"/>
              </a:xfrm>
              <a:custGeom>
                <a:avLst/>
                <a:gdLst>
                  <a:gd name="connsiteX0" fmla="*/ 88860 w 1953030"/>
                  <a:gd name="connsiteY0" fmla="*/ 1325071 h 1322929"/>
                  <a:gd name="connsiteX1" fmla="*/ 73155 w 1953030"/>
                  <a:gd name="connsiteY1" fmla="*/ 1272950 h 1322929"/>
                  <a:gd name="connsiteX2" fmla="*/ 67234 w 1953030"/>
                  <a:gd name="connsiteY2" fmla="*/ 1175492 h 1322929"/>
                  <a:gd name="connsiteX3" fmla="*/ 61674 w 1953030"/>
                  <a:gd name="connsiteY3" fmla="*/ 1080292 h 1322929"/>
                  <a:gd name="connsiteX4" fmla="*/ 57919 w 1953030"/>
                  <a:gd name="connsiteY4" fmla="*/ 1019141 h 1322929"/>
                  <a:gd name="connsiteX5" fmla="*/ 58689 w 1953030"/>
                  <a:gd name="connsiteY5" fmla="*/ 987231 h 1322929"/>
                  <a:gd name="connsiteX6" fmla="*/ 70708 w 1953030"/>
                  <a:gd name="connsiteY6" fmla="*/ 937842 h 1322929"/>
                  <a:gd name="connsiteX7" fmla="*/ 84555 w 1953030"/>
                  <a:gd name="connsiteY7" fmla="*/ 897364 h 1322929"/>
                  <a:gd name="connsiteX8" fmla="*/ 88355 w 1953030"/>
                  <a:gd name="connsiteY8" fmla="*/ 885725 h 1322929"/>
                  <a:gd name="connsiteX9" fmla="*/ 103760 w 1953030"/>
                  <a:gd name="connsiteY9" fmla="*/ 824575 h 1322929"/>
                  <a:gd name="connsiteX10" fmla="*/ 103760 w 1953030"/>
                  <a:gd name="connsiteY10" fmla="*/ 800254 h 1322929"/>
                  <a:gd name="connsiteX11" fmla="*/ 85801 w 1953030"/>
                  <a:gd name="connsiteY11" fmla="*/ 726770 h 1322929"/>
                  <a:gd name="connsiteX12" fmla="*/ 58365 w 1953030"/>
                  <a:gd name="connsiteY12" fmla="*/ 614198 h 1322929"/>
                  <a:gd name="connsiteX13" fmla="*/ 51263 w 1953030"/>
                  <a:gd name="connsiteY13" fmla="*/ 558433 h 1322929"/>
                  <a:gd name="connsiteX14" fmla="*/ 49506 w 1953030"/>
                  <a:gd name="connsiteY14" fmla="*/ 535277 h 1322929"/>
                  <a:gd name="connsiteX15" fmla="*/ 48141 w 1953030"/>
                  <a:gd name="connsiteY15" fmla="*/ 540033 h 1322929"/>
                  <a:gd name="connsiteX16" fmla="*/ 42224 w 1953030"/>
                  <a:gd name="connsiteY16" fmla="*/ 585360 h 1322929"/>
                  <a:gd name="connsiteX17" fmla="*/ 40067 w 1953030"/>
                  <a:gd name="connsiteY17" fmla="*/ 683463 h 1322929"/>
                  <a:gd name="connsiteX18" fmla="*/ 44826 w 1953030"/>
                  <a:gd name="connsiteY18" fmla="*/ 799906 h 1322929"/>
                  <a:gd name="connsiteX19" fmla="*/ 47048 w 1953030"/>
                  <a:gd name="connsiteY19" fmla="*/ 842697 h 1322929"/>
                  <a:gd name="connsiteX20" fmla="*/ 47703 w 1953030"/>
                  <a:gd name="connsiteY20" fmla="*/ 857169 h 1322929"/>
                  <a:gd name="connsiteX21" fmla="*/ 49169 w 1953030"/>
                  <a:gd name="connsiteY21" fmla="*/ 860415 h 1322929"/>
                  <a:gd name="connsiteX22" fmla="*/ 57125 w 1953030"/>
                  <a:gd name="connsiteY22" fmla="*/ 886245 h 1322929"/>
                  <a:gd name="connsiteX23" fmla="*/ 58206 w 1953030"/>
                  <a:gd name="connsiteY23" fmla="*/ 926701 h 1322929"/>
                  <a:gd name="connsiteX24" fmla="*/ 42994 w 1953030"/>
                  <a:gd name="connsiteY24" fmla="*/ 976754 h 1322929"/>
                  <a:gd name="connsiteX25" fmla="*/ 4086 w 1953030"/>
                  <a:gd name="connsiteY25" fmla="*/ 1046235 h 1322929"/>
                  <a:gd name="connsiteX26" fmla="*/ 1565 w 1953030"/>
                  <a:gd name="connsiteY26" fmla="*/ 1042338 h 1322929"/>
                  <a:gd name="connsiteX27" fmla="*/ 6076 w 1953030"/>
                  <a:gd name="connsiteY27" fmla="*/ 1001945 h 1322929"/>
                  <a:gd name="connsiteX28" fmla="*/ 8819 w 1953030"/>
                  <a:gd name="connsiteY28" fmla="*/ 944964 h 1322929"/>
                  <a:gd name="connsiteX29" fmla="*/ 9231 w 1953030"/>
                  <a:gd name="connsiteY29" fmla="*/ 899449 h 1322929"/>
                  <a:gd name="connsiteX30" fmla="*/ 21041 w 1953030"/>
                  <a:gd name="connsiteY30" fmla="*/ 862233 h 1322929"/>
                  <a:gd name="connsiteX31" fmla="*/ 28431 w 1953030"/>
                  <a:gd name="connsiteY31" fmla="*/ 854176 h 1322929"/>
                  <a:gd name="connsiteX32" fmla="*/ 29420 w 1953030"/>
                  <a:gd name="connsiteY32" fmla="*/ 853434 h 1322929"/>
                  <a:gd name="connsiteX33" fmla="*/ 27825 w 1953030"/>
                  <a:gd name="connsiteY33" fmla="*/ 836485 h 1322929"/>
                  <a:gd name="connsiteX34" fmla="*/ 16126 w 1953030"/>
                  <a:gd name="connsiteY34" fmla="*/ 650679 h 1322929"/>
                  <a:gd name="connsiteX35" fmla="*/ 16470 w 1953030"/>
                  <a:gd name="connsiteY35" fmla="*/ 564513 h 1322929"/>
                  <a:gd name="connsiteX36" fmla="*/ 22603 w 1953030"/>
                  <a:gd name="connsiteY36" fmla="*/ 491376 h 1322929"/>
                  <a:gd name="connsiteX37" fmla="*/ 101612 w 1953030"/>
                  <a:gd name="connsiteY37" fmla="*/ 320864 h 1322929"/>
                  <a:gd name="connsiteX38" fmla="*/ 110657 w 1953030"/>
                  <a:gd name="connsiteY38" fmla="*/ 313024 h 1322929"/>
                  <a:gd name="connsiteX39" fmla="*/ 268743 w 1953030"/>
                  <a:gd name="connsiteY39" fmla="*/ 250084 h 1322929"/>
                  <a:gd name="connsiteX40" fmla="*/ 316864 w 1953030"/>
                  <a:gd name="connsiteY40" fmla="*/ 248271 h 1322929"/>
                  <a:gd name="connsiteX41" fmla="*/ 473910 w 1953030"/>
                  <a:gd name="connsiteY41" fmla="*/ 254956 h 1322929"/>
                  <a:gd name="connsiteX42" fmla="*/ 510219 w 1953030"/>
                  <a:gd name="connsiteY42" fmla="*/ 258239 h 1322929"/>
                  <a:gd name="connsiteX43" fmla="*/ 664963 w 1953030"/>
                  <a:gd name="connsiteY43" fmla="*/ 266827 h 1322929"/>
                  <a:gd name="connsiteX44" fmla="*/ 756032 w 1953030"/>
                  <a:gd name="connsiteY44" fmla="*/ 265343 h 1322929"/>
                  <a:gd name="connsiteX45" fmla="*/ 806562 w 1953030"/>
                  <a:gd name="connsiteY45" fmla="*/ 261521 h 1322929"/>
                  <a:gd name="connsiteX46" fmla="*/ 948687 w 1953030"/>
                  <a:gd name="connsiteY46" fmla="*/ 217425 h 1322929"/>
                  <a:gd name="connsiteX47" fmla="*/ 1076380 w 1953030"/>
                  <a:gd name="connsiteY47" fmla="*/ 173342 h 1322929"/>
                  <a:gd name="connsiteX48" fmla="*/ 1156982 w 1953030"/>
                  <a:gd name="connsiteY48" fmla="*/ 161668 h 1322929"/>
                  <a:gd name="connsiteX49" fmla="*/ 1235667 w 1953030"/>
                  <a:gd name="connsiteY49" fmla="*/ 154538 h 1322929"/>
                  <a:gd name="connsiteX50" fmla="*/ 1314379 w 1953030"/>
                  <a:gd name="connsiteY50" fmla="*/ 131334 h 1322929"/>
                  <a:gd name="connsiteX51" fmla="*/ 1377437 w 1953030"/>
                  <a:gd name="connsiteY51" fmla="*/ 112345 h 1322929"/>
                  <a:gd name="connsiteX52" fmla="*/ 1450055 w 1953030"/>
                  <a:gd name="connsiteY52" fmla="*/ 105714 h 1322929"/>
                  <a:gd name="connsiteX53" fmla="*/ 1484789 w 1953030"/>
                  <a:gd name="connsiteY53" fmla="*/ 103652 h 1322929"/>
                  <a:gd name="connsiteX54" fmla="*/ 1553586 w 1953030"/>
                  <a:gd name="connsiteY54" fmla="*/ 86436 h 1322929"/>
                  <a:gd name="connsiteX55" fmla="*/ 1629329 w 1953030"/>
                  <a:gd name="connsiteY55" fmla="*/ 66634 h 1322929"/>
                  <a:gd name="connsiteX56" fmla="*/ 1635015 w 1953030"/>
                  <a:gd name="connsiteY56" fmla="*/ 65531 h 1322929"/>
                  <a:gd name="connsiteX57" fmla="*/ 1635409 w 1953030"/>
                  <a:gd name="connsiteY57" fmla="*/ 56601 h 1322929"/>
                  <a:gd name="connsiteX58" fmla="*/ 1639362 w 1953030"/>
                  <a:gd name="connsiteY58" fmla="*/ 13582 h 1322929"/>
                  <a:gd name="connsiteX59" fmla="*/ 1647267 w 1953030"/>
                  <a:gd name="connsiteY59" fmla="*/ 3300 h 1322929"/>
                  <a:gd name="connsiteX60" fmla="*/ 1666925 w 1953030"/>
                  <a:gd name="connsiteY60" fmla="*/ 7200 h 1322929"/>
                  <a:gd name="connsiteX61" fmla="*/ 1693754 w 1953030"/>
                  <a:gd name="connsiteY61" fmla="*/ 35538 h 1322929"/>
                  <a:gd name="connsiteX62" fmla="*/ 1704902 w 1953030"/>
                  <a:gd name="connsiteY62" fmla="*/ 54211 h 1322929"/>
                  <a:gd name="connsiteX63" fmla="*/ 1706583 w 1953030"/>
                  <a:gd name="connsiteY63" fmla="*/ 57415 h 1322929"/>
                  <a:gd name="connsiteX64" fmla="*/ 1709905 w 1953030"/>
                  <a:gd name="connsiteY64" fmla="*/ 57415 h 1322929"/>
                  <a:gd name="connsiteX65" fmla="*/ 1727489 w 1953030"/>
                  <a:gd name="connsiteY65" fmla="*/ 58479 h 1322929"/>
                  <a:gd name="connsiteX66" fmla="*/ 1765190 w 1953030"/>
                  <a:gd name="connsiteY66" fmla="*/ 68945 h 1322929"/>
                  <a:gd name="connsiteX67" fmla="*/ 1781592 w 1953030"/>
                  <a:gd name="connsiteY67" fmla="*/ 78715 h 1322929"/>
                  <a:gd name="connsiteX68" fmla="*/ 1798702 w 1953030"/>
                  <a:gd name="connsiteY68" fmla="*/ 94998 h 1322929"/>
                  <a:gd name="connsiteX69" fmla="*/ 1809969 w 1953030"/>
                  <a:gd name="connsiteY69" fmla="*/ 107802 h 1322929"/>
                  <a:gd name="connsiteX70" fmla="*/ 1817717 w 1953030"/>
                  <a:gd name="connsiteY70" fmla="*/ 115786 h 1322929"/>
                  <a:gd name="connsiteX71" fmla="*/ 1821906 w 1953030"/>
                  <a:gd name="connsiteY71" fmla="*/ 122916 h 1322929"/>
                  <a:gd name="connsiteX72" fmla="*/ 1837362 w 1953030"/>
                  <a:gd name="connsiteY72" fmla="*/ 147184 h 1322929"/>
                  <a:gd name="connsiteX73" fmla="*/ 1849404 w 1953030"/>
                  <a:gd name="connsiteY73" fmla="*/ 164741 h 1322929"/>
                  <a:gd name="connsiteX74" fmla="*/ 1873697 w 1953030"/>
                  <a:gd name="connsiteY74" fmla="*/ 209520 h 1322929"/>
                  <a:gd name="connsiteX75" fmla="*/ 1902627 w 1953030"/>
                  <a:gd name="connsiteY75" fmla="*/ 270989 h 1322929"/>
                  <a:gd name="connsiteX76" fmla="*/ 1929428 w 1953030"/>
                  <a:gd name="connsiteY76" fmla="*/ 328257 h 1322929"/>
                  <a:gd name="connsiteX77" fmla="*/ 1948890 w 1953030"/>
                  <a:gd name="connsiteY77" fmla="*/ 361086 h 1322929"/>
                  <a:gd name="connsiteX78" fmla="*/ 1954405 w 1953030"/>
                  <a:gd name="connsiteY78" fmla="*/ 377846 h 1322929"/>
                  <a:gd name="connsiteX79" fmla="*/ 1945685 w 1953030"/>
                  <a:gd name="connsiteY79" fmla="*/ 401382 h 1322929"/>
                  <a:gd name="connsiteX80" fmla="*/ 1905896 w 1953030"/>
                  <a:gd name="connsiteY80" fmla="*/ 432638 h 1322929"/>
                  <a:gd name="connsiteX81" fmla="*/ 1873238 w 1953030"/>
                  <a:gd name="connsiteY81" fmla="*/ 439235 h 1322929"/>
                  <a:gd name="connsiteX82" fmla="*/ 1817638 w 1953030"/>
                  <a:gd name="connsiteY82" fmla="*/ 441792 h 1322929"/>
                  <a:gd name="connsiteX83" fmla="*/ 1699860 w 1953030"/>
                  <a:gd name="connsiteY83" fmla="*/ 436051 h 1322929"/>
                  <a:gd name="connsiteX84" fmla="*/ 1666676 w 1953030"/>
                  <a:gd name="connsiteY84" fmla="*/ 434247 h 1322929"/>
                  <a:gd name="connsiteX85" fmla="*/ 1644615 w 1953030"/>
                  <a:gd name="connsiteY85" fmla="*/ 435822 h 1322929"/>
                  <a:gd name="connsiteX86" fmla="*/ 1615292 w 1953030"/>
                  <a:gd name="connsiteY86" fmla="*/ 446177 h 1322929"/>
                  <a:gd name="connsiteX87" fmla="*/ 1588083 w 1953030"/>
                  <a:gd name="connsiteY87" fmla="*/ 469226 h 1322929"/>
                  <a:gd name="connsiteX88" fmla="*/ 1570263 w 1953030"/>
                  <a:gd name="connsiteY88" fmla="*/ 483547 h 1322929"/>
                  <a:gd name="connsiteX89" fmla="*/ 1565194 w 1953030"/>
                  <a:gd name="connsiteY89" fmla="*/ 488176 h 1322929"/>
                  <a:gd name="connsiteX90" fmla="*/ 1510409 w 1953030"/>
                  <a:gd name="connsiteY90" fmla="*/ 591788 h 1322929"/>
                  <a:gd name="connsiteX91" fmla="*/ 1487665 w 1953030"/>
                  <a:gd name="connsiteY91" fmla="*/ 647726 h 1322929"/>
                  <a:gd name="connsiteX92" fmla="*/ 1466234 w 1953030"/>
                  <a:gd name="connsiteY92" fmla="*/ 708355 h 1322929"/>
                  <a:gd name="connsiteX93" fmla="*/ 1450909 w 1953030"/>
                  <a:gd name="connsiteY93" fmla="*/ 753696 h 1322929"/>
                  <a:gd name="connsiteX94" fmla="*/ 1408809 w 1953030"/>
                  <a:gd name="connsiteY94" fmla="*/ 820834 h 1322929"/>
                  <a:gd name="connsiteX95" fmla="*/ 1395139 w 1953030"/>
                  <a:gd name="connsiteY95" fmla="*/ 827633 h 1322929"/>
                  <a:gd name="connsiteX96" fmla="*/ 1382256 w 1953030"/>
                  <a:gd name="connsiteY96" fmla="*/ 834140 h 1322929"/>
                  <a:gd name="connsiteX97" fmla="*/ 1350675 w 1953030"/>
                  <a:gd name="connsiteY97" fmla="*/ 863795 h 1322929"/>
                  <a:gd name="connsiteX98" fmla="*/ 1332763 w 1953030"/>
                  <a:gd name="connsiteY98" fmla="*/ 880265 h 1322929"/>
                  <a:gd name="connsiteX99" fmla="*/ 1318857 w 1953030"/>
                  <a:gd name="connsiteY99" fmla="*/ 886072 h 1322929"/>
                  <a:gd name="connsiteX100" fmla="*/ 1317767 w 1953030"/>
                  <a:gd name="connsiteY100" fmla="*/ 886072 h 1322929"/>
                  <a:gd name="connsiteX101" fmla="*/ 1316690 w 1953030"/>
                  <a:gd name="connsiteY101" fmla="*/ 889981 h 1322929"/>
                  <a:gd name="connsiteX102" fmla="*/ 1294917 w 1953030"/>
                  <a:gd name="connsiteY102" fmla="*/ 1076992 h 1322929"/>
                  <a:gd name="connsiteX103" fmla="*/ 1293539 w 1953030"/>
                  <a:gd name="connsiteY103" fmla="*/ 1153777 h 1322929"/>
                  <a:gd name="connsiteX104" fmla="*/ 1294156 w 1953030"/>
                  <a:gd name="connsiteY104" fmla="*/ 1206414 h 1322929"/>
                  <a:gd name="connsiteX105" fmla="*/ 1298896 w 1953030"/>
                  <a:gd name="connsiteY105" fmla="*/ 1266214 h 1322929"/>
                  <a:gd name="connsiteX106" fmla="*/ 1305502 w 1953030"/>
                  <a:gd name="connsiteY106" fmla="*/ 1281289 h 1322929"/>
                  <a:gd name="connsiteX107" fmla="*/ 1315416 w 1953030"/>
                  <a:gd name="connsiteY107" fmla="*/ 1308562 h 1322929"/>
                  <a:gd name="connsiteX108" fmla="*/ 1316138 w 1953030"/>
                  <a:gd name="connsiteY108" fmla="*/ 1323970 h 1322929"/>
                  <a:gd name="connsiteX109" fmla="*/ 1315889 w 1953030"/>
                  <a:gd name="connsiteY109" fmla="*/ 1325587 h 1322929"/>
                  <a:gd name="connsiteX110" fmla="*/ 1275942 w 1953030"/>
                  <a:gd name="connsiteY110" fmla="*/ 1325587 h 1322929"/>
                  <a:gd name="connsiteX111" fmla="*/ 1235010 w 1953030"/>
                  <a:gd name="connsiteY111" fmla="*/ 1325078 h 1322929"/>
                  <a:gd name="connsiteX112" fmla="*/ 1216259 w 1953030"/>
                  <a:gd name="connsiteY112" fmla="*/ 1261310 h 1322929"/>
                  <a:gd name="connsiteX113" fmla="*/ 1200251 w 1953030"/>
                  <a:gd name="connsiteY113" fmla="*/ 1083072 h 1322929"/>
                  <a:gd name="connsiteX114" fmla="*/ 1192910 w 1953030"/>
                  <a:gd name="connsiteY114" fmla="*/ 964288 h 1322929"/>
                  <a:gd name="connsiteX115" fmla="*/ 1191387 w 1953030"/>
                  <a:gd name="connsiteY115" fmla="*/ 972275 h 1322929"/>
                  <a:gd name="connsiteX116" fmla="*/ 1173817 w 1953030"/>
                  <a:gd name="connsiteY116" fmla="*/ 1164200 h 1322929"/>
                  <a:gd name="connsiteX117" fmla="*/ 1175078 w 1953030"/>
                  <a:gd name="connsiteY117" fmla="*/ 1265947 h 1322929"/>
                  <a:gd name="connsiteX118" fmla="*/ 1180974 w 1953030"/>
                  <a:gd name="connsiteY118" fmla="*/ 1280141 h 1322929"/>
                  <a:gd name="connsiteX119" fmla="*/ 1191505 w 1953030"/>
                  <a:gd name="connsiteY119" fmla="*/ 1312731 h 1322929"/>
                  <a:gd name="connsiteX120" fmla="*/ 1191032 w 1953030"/>
                  <a:gd name="connsiteY120" fmla="*/ 1324894 h 1322929"/>
                  <a:gd name="connsiteX121" fmla="*/ 1150167 w 1953030"/>
                  <a:gd name="connsiteY121" fmla="*/ 1325587 h 1322929"/>
                  <a:gd name="connsiteX122" fmla="*/ 1108579 w 1953030"/>
                  <a:gd name="connsiteY122" fmla="*/ 1325096 h 1322929"/>
                  <a:gd name="connsiteX123" fmla="*/ 1091166 w 1953030"/>
                  <a:gd name="connsiteY123" fmla="*/ 1247586 h 1322929"/>
                  <a:gd name="connsiteX124" fmla="*/ 1085073 w 1953030"/>
                  <a:gd name="connsiteY124" fmla="*/ 1112084 h 1322929"/>
                  <a:gd name="connsiteX125" fmla="*/ 1082486 w 1953030"/>
                  <a:gd name="connsiteY125" fmla="*/ 887863 h 1322929"/>
                  <a:gd name="connsiteX126" fmla="*/ 1082709 w 1953030"/>
                  <a:gd name="connsiteY126" fmla="*/ 875442 h 1322929"/>
                  <a:gd name="connsiteX127" fmla="*/ 1045980 w 1953030"/>
                  <a:gd name="connsiteY127" fmla="*/ 886014 h 1322929"/>
                  <a:gd name="connsiteX128" fmla="*/ 947820 w 1953030"/>
                  <a:gd name="connsiteY128" fmla="*/ 909335 h 1322929"/>
                  <a:gd name="connsiteX129" fmla="*/ 822399 w 1953030"/>
                  <a:gd name="connsiteY129" fmla="*/ 918514 h 1322929"/>
                  <a:gd name="connsiteX130" fmla="*/ 749952 w 1953030"/>
                  <a:gd name="connsiteY130" fmla="*/ 916251 h 1322929"/>
                  <a:gd name="connsiteX131" fmla="*/ 741521 w 1953030"/>
                  <a:gd name="connsiteY131" fmla="*/ 916452 h 1322929"/>
                  <a:gd name="connsiteX132" fmla="*/ 737253 w 1953030"/>
                  <a:gd name="connsiteY132" fmla="*/ 925892 h 1322929"/>
                  <a:gd name="connsiteX133" fmla="*/ 730911 w 1953030"/>
                  <a:gd name="connsiteY133" fmla="*/ 938882 h 1322929"/>
                  <a:gd name="connsiteX134" fmla="*/ 708429 w 1953030"/>
                  <a:gd name="connsiteY134" fmla="*/ 931418 h 1322929"/>
                  <a:gd name="connsiteX135" fmla="*/ 667261 w 1953030"/>
                  <a:gd name="connsiteY135" fmla="*/ 914980 h 1322929"/>
                  <a:gd name="connsiteX136" fmla="*/ 619659 w 1953030"/>
                  <a:gd name="connsiteY136" fmla="*/ 895793 h 1322929"/>
                  <a:gd name="connsiteX137" fmla="*/ 517862 w 1953030"/>
                  <a:gd name="connsiteY137" fmla="*/ 868605 h 1322929"/>
                  <a:gd name="connsiteX138" fmla="*/ 503220 w 1953030"/>
                  <a:gd name="connsiteY138" fmla="*/ 873261 h 1322929"/>
                  <a:gd name="connsiteX139" fmla="*/ 498151 w 1953030"/>
                  <a:gd name="connsiteY139" fmla="*/ 888861 h 1322929"/>
                  <a:gd name="connsiteX140" fmla="*/ 502209 w 1953030"/>
                  <a:gd name="connsiteY140" fmla="*/ 923500 h 1322929"/>
                  <a:gd name="connsiteX141" fmla="*/ 506647 w 1953030"/>
                  <a:gd name="connsiteY141" fmla="*/ 963655 h 1322929"/>
                  <a:gd name="connsiteX142" fmla="*/ 504612 w 1953030"/>
                  <a:gd name="connsiteY142" fmla="*/ 979009 h 1322929"/>
                  <a:gd name="connsiteX143" fmla="*/ 465742 w 1953030"/>
                  <a:gd name="connsiteY143" fmla="*/ 1002855 h 1322929"/>
                  <a:gd name="connsiteX144" fmla="*/ 458743 w 1953030"/>
                  <a:gd name="connsiteY144" fmla="*/ 1002146 h 1322929"/>
                  <a:gd name="connsiteX145" fmla="*/ 436145 w 1953030"/>
                  <a:gd name="connsiteY145" fmla="*/ 942614 h 1322929"/>
                  <a:gd name="connsiteX146" fmla="*/ 435517 w 1953030"/>
                  <a:gd name="connsiteY146" fmla="*/ 934796 h 1322929"/>
                  <a:gd name="connsiteX147" fmla="*/ 431372 w 1953030"/>
                  <a:gd name="connsiteY147" fmla="*/ 939230 h 1322929"/>
                  <a:gd name="connsiteX148" fmla="*/ 413632 w 1953030"/>
                  <a:gd name="connsiteY148" fmla="*/ 957993 h 1322929"/>
                  <a:gd name="connsiteX149" fmla="*/ 396081 w 1953030"/>
                  <a:gd name="connsiteY149" fmla="*/ 976581 h 1322929"/>
                  <a:gd name="connsiteX150" fmla="*/ 365139 w 1953030"/>
                  <a:gd name="connsiteY150" fmla="*/ 1026362 h 1322929"/>
                  <a:gd name="connsiteX151" fmla="*/ 357505 w 1953030"/>
                  <a:gd name="connsiteY151" fmla="*/ 1073344 h 1322929"/>
                  <a:gd name="connsiteX152" fmla="*/ 357513 w 1953030"/>
                  <a:gd name="connsiteY152" fmla="*/ 1162116 h 1322929"/>
                  <a:gd name="connsiteX153" fmla="*/ 364146 w 1953030"/>
                  <a:gd name="connsiteY153" fmla="*/ 1221702 h 1322929"/>
                  <a:gd name="connsiteX154" fmla="*/ 371907 w 1953030"/>
                  <a:gd name="connsiteY154" fmla="*/ 1263083 h 1322929"/>
                  <a:gd name="connsiteX155" fmla="*/ 382081 w 1953030"/>
                  <a:gd name="connsiteY155" fmla="*/ 1280594 h 1322929"/>
                  <a:gd name="connsiteX156" fmla="*/ 392814 w 1953030"/>
                  <a:gd name="connsiteY156" fmla="*/ 1307173 h 1322929"/>
                  <a:gd name="connsiteX157" fmla="*/ 392698 w 1953030"/>
                  <a:gd name="connsiteY157" fmla="*/ 1322982 h 1322929"/>
                  <a:gd name="connsiteX158" fmla="*/ 392258 w 1953030"/>
                  <a:gd name="connsiteY158" fmla="*/ 1325414 h 1322929"/>
                  <a:gd name="connsiteX159" fmla="*/ 349566 w 1953030"/>
                  <a:gd name="connsiteY159" fmla="*/ 1325502 h 1322929"/>
                  <a:gd name="connsiteX160" fmla="*/ 305559 w 1953030"/>
                  <a:gd name="connsiteY160" fmla="*/ 1325237 h 1322929"/>
                  <a:gd name="connsiteX161" fmla="*/ 296045 w 1953030"/>
                  <a:gd name="connsiteY161" fmla="*/ 1315526 h 1322929"/>
                  <a:gd name="connsiteX162" fmla="*/ 272898 w 1953030"/>
                  <a:gd name="connsiteY162" fmla="*/ 1198249 h 1322929"/>
                  <a:gd name="connsiteX163" fmla="*/ 256446 w 1953030"/>
                  <a:gd name="connsiteY163" fmla="*/ 1076992 h 1322929"/>
                  <a:gd name="connsiteX164" fmla="*/ 247883 w 1953030"/>
                  <a:gd name="connsiteY164" fmla="*/ 965650 h 1322929"/>
                  <a:gd name="connsiteX165" fmla="*/ 248141 w 1953030"/>
                  <a:gd name="connsiteY165" fmla="*/ 963344 h 1322929"/>
                  <a:gd name="connsiteX166" fmla="*/ 240600 w 1953030"/>
                  <a:gd name="connsiteY166" fmla="*/ 969541 h 1322929"/>
                  <a:gd name="connsiteX167" fmla="*/ 218190 w 1953030"/>
                  <a:gd name="connsiteY167" fmla="*/ 987653 h 1322929"/>
                  <a:gd name="connsiteX168" fmla="*/ 197170 w 1953030"/>
                  <a:gd name="connsiteY168" fmla="*/ 1004568 h 1322929"/>
                  <a:gd name="connsiteX169" fmla="*/ 164176 w 1953030"/>
                  <a:gd name="connsiteY169" fmla="*/ 1050024 h 1322929"/>
                  <a:gd name="connsiteX170" fmla="*/ 151135 w 1953030"/>
                  <a:gd name="connsiteY170" fmla="*/ 1141095 h 1322929"/>
                  <a:gd name="connsiteX171" fmla="*/ 149537 w 1953030"/>
                  <a:gd name="connsiteY171" fmla="*/ 1217408 h 1322929"/>
                  <a:gd name="connsiteX172" fmla="*/ 153261 w 1953030"/>
                  <a:gd name="connsiteY172" fmla="*/ 1262700 h 1322929"/>
                  <a:gd name="connsiteX173" fmla="*/ 159017 w 1953030"/>
                  <a:gd name="connsiteY173" fmla="*/ 1274340 h 1322929"/>
                  <a:gd name="connsiteX174" fmla="*/ 170943 w 1953030"/>
                  <a:gd name="connsiteY174" fmla="*/ 1299182 h 1322929"/>
                  <a:gd name="connsiteX175" fmla="*/ 174129 w 1953030"/>
                  <a:gd name="connsiteY175" fmla="*/ 1319246 h 1322929"/>
                  <a:gd name="connsiteX176" fmla="*/ 174342 w 1953030"/>
                  <a:gd name="connsiteY176" fmla="*/ 1325587 h 1322929"/>
                  <a:gd name="connsiteX177" fmla="*/ 132163 w 1953030"/>
                  <a:gd name="connsiteY177" fmla="*/ 1325574 h 1322929"/>
                  <a:gd name="connsiteX178" fmla="*/ 88860 w 1953030"/>
                  <a:gd name="connsiteY178" fmla="*/ 1325071 h 1322929"/>
                  <a:gd name="connsiteX179" fmla="*/ 434473 w 1953030"/>
                  <a:gd name="connsiteY179" fmla="*/ 860747 h 1322929"/>
                  <a:gd name="connsiteX180" fmla="*/ 432900 w 1953030"/>
                  <a:gd name="connsiteY180" fmla="*/ 858692 h 1322929"/>
                  <a:gd name="connsiteX181" fmla="*/ 434328 w 1953030"/>
                  <a:gd name="connsiteY181" fmla="*/ 861404 h 1322929"/>
                  <a:gd name="connsiteX182" fmla="*/ 434473 w 1953030"/>
                  <a:gd name="connsiteY182" fmla="*/ 860747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63548 w 1953031"/>
                  <a:gd name="connsiteY43" fmla="*/ 264169 h 1322929"/>
                  <a:gd name="connsiteX44" fmla="*/ 754617 w 1953031"/>
                  <a:gd name="connsiteY44" fmla="*/ 26268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63548 w 1953031"/>
                  <a:gd name="connsiteY43" fmla="*/ 264169 h 1322929"/>
                  <a:gd name="connsiteX44" fmla="*/ 743187 w 1953031"/>
                  <a:gd name="connsiteY44" fmla="*/ 25506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3187 w 1953031"/>
                  <a:gd name="connsiteY44" fmla="*/ 25506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8902 w 1953031"/>
                  <a:gd name="connsiteY44" fmla="*/ 24744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8902 w 1953031"/>
                  <a:gd name="connsiteY44" fmla="*/ 247445 h 1322929"/>
                  <a:gd name="connsiteX45" fmla="*/ 843247 w 1953031"/>
                  <a:gd name="connsiteY45" fmla="*/ 23219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843247 w 1953031"/>
                  <a:gd name="connsiteY44" fmla="*/ 232193 h 1322929"/>
                  <a:gd name="connsiteX45" fmla="*/ 947272 w 1953031"/>
                  <a:gd name="connsiteY45" fmla="*/ 214767 h 1322929"/>
                  <a:gd name="connsiteX46" fmla="*/ 1074965 w 1953031"/>
                  <a:gd name="connsiteY46" fmla="*/ 170684 h 1322929"/>
                  <a:gd name="connsiteX47" fmla="*/ 1155567 w 1953031"/>
                  <a:gd name="connsiteY47" fmla="*/ 159010 h 1322929"/>
                  <a:gd name="connsiteX48" fmla="*/ 1234252 w 1953031"/>
                  <a:gd name="connsiteY48" fmla="*/ 151880 h 1322929"/>
                  <a:gd name="connsiteX49" fmla="*/ 1312964 w 1953031"/>
                  <a:gd name="connsiteY49" fmla="*/ 128676 h 1322929"/>
                  <a:gd name="connsiteX50" fmla="*/ 1376022 w 1953031"/>
                  <a:gd name="connsiteY50" fmla="*/ 109687 h 1322929"/>
                  <a:gd name="connsiteX51" fmla="*/ 1448640 w 1953031"/>
                  <a:gd name="connsiteY51" fmla="*/ 103056 h 1322929"/>
                  <a:gd name="connsiteX52" fmla="*/ 1483374 w 1953031"/>
                  <a:gd name="connsiteY52" fmla="*/ 100994 h 1322929"/>
                  <a:gd name="connsiteX53" fmla="*/ 1552171 w 1953031"/>
                  <a:gd name="connsiteY53" fmla="*/ 83778 h 1322929"/>
                  <a:gd name="connsiteX54" fmla="*/ 1627914 w 1953031"/>
                  <a:gd name="connsiteY54" fmla="*/ 63976 h 1322929"/>
                  <a:gd name="connsiteX55" fmla="*/ 1633600 w 1953031"/>
                  <a:gd name="connsiteY55" fmla="*/ 62873 h 1322929"/>
                  <a:gd name="connsiteX56" fmla="*/ 1633994 w 1953031"/>
                  <a:gd name="connsiteY56" fmla="*/ 53943 h 1322929"/>
                  <a:gd name="connsiteX57" fmla="*/ 1637947 w 1953031"/>
                  <a:gd name="connsiteY57" fmla="*/ 10924 h 1322929"/>
                  <a:gd name="connsiteX58" fmla="*/ 1645852 w 1953031"/>
                  <a:gd name="connsiteY58" fmla="*/ 642 h 1322929"/>
                  <a:gd name="connsiteX59" fmla="*/ 1665510 w 1953031"/>
                  <a:gd name="connsiteY59" fmla="*/ 4542 h 1322929"/>
                  <a:gd name="connsiteX60" fmla="*/ 1692339 w 1953031"/>
                  <a:gd name="connsiteY60" fmla="*/ 32880 h 1322929"/>
                  <a:gd name="connsiteX61" fmla="*/ 1703487 w 1953031"/>
                  <a:gd name="connsiteY61" fmla="*/ 51553 h 1322929"/>
                  <a:gd name="connsiteX62" fmla="*/ 1705168 w 1953031"/>
                  <a:gd name="connsiteY62" fmla="*/ 54757 h 1322929"/>
                  <a:gd name="connsiteX63" fmla="*/ 1708490 w 1953031"/>
                  <a:gd name="connsiteY63" fmla="*/ 54757 h 1322929"/>
                  <a:gd name="connsiteX64" fmla="*/ 1726074 w 1953031"/>
                  <a:gd name="connsiteY64" fmla="*/ 55821 h 1322929"/>
                  <a:gd name="connsiteX65" fmla="*/ 1763775 w 1953031"/>
                  <a:gd name="connsiteY65" fmla="*/ 66287 h 1322929"/>
                  <a:gd name="connsiteX66" fmla="*/ 1780177 w 1953031"/>
                  <a:gd name="connsiteY66" fmla="*/ 76057 h 1322929"/>
                  <a:gd name="connsiteX67" fmla="*/ 1797287 w 1953031"/>
                  <a:gd name="connsiteY67" fmla="*/ 92340 h 1322929"/>
                  <a:gd name="connsiteX68" fmla="*/ 1808554 w 1953031"/>
                  <a:gd name="connsiteY68" fmla="*/ 105144 h 1322929"/>
                  <a:gd name="connsiteX69" fmla="*/ 1816302 w 1953031"/>
                  <a:gd name="connsiteY69" fmla="*/ 113128 h 1322929"/>
                  <a:gd name="connsiteX70" fmla="*/ 1820491 w 1953031"/>
                  <a:gd name="connsiteY70" fmla="*/ 120258 h 1322929"/>
                  <a:gd name="connsiteX71" fmla="*/ 1835947 w 1953031"/>
                  <a:gd name="connsiteY71" fmla="*/ 144526 h 1322929"/>
                  <a:gd name="connsiteX72" fmla="*/ 1847989 w 1953031"/>
                  <a:gd name="connsiteY72" fmla="*/ 162083 h 1322929"/>
                  <a:gd name="connsiteX73" fmla="*/ 1872282 w 1953031"/>
                  <a:gd name="connsiteY73" fmla="*/ 206862 h 1322929"/>
                  <a:gd name="connsiteX74" fmla="*/ 1901212 w 1953031"/>
                  <a:gd name="connsiteY74" fmla="*/ 268331 h 1322929"/>
                  <a:gd name="connsiteX75" fmla="*/ 1928013 w 1953031"/>
                  <a:gd name="connsiteY75" fmla="*/ 325599 h 1322929"/>
                  <a:gd name="connsiteX76" fmla="*/ 1947475 w 1953031"/>
                  <a:gd name="connsiteY76" fmla="*/ 358428 h 1322929"/>
                  <a:gd name="connsiteX77" fmla="*/ 1952990 w 1953031"/>
                  <a:gd name="connsiteY77" fmla="*/ 375188 h 1322929"/>
                  <a:gd name="connsiteX78" fmla="*/ 1944270 w 1953031"/>
                  <a:gd name="connsiteY78" fmla="*/ 398724 h 1322929"/>
                  <a:gd name="connsiteX79" fmla="*/ 1904481 w 1953031"/>
                  <a:gd name="connsiteY79" fmla="*/ 429980 h 1322929"/>
                  <a:gd name="connsiteX80" fmla="*/ 1871823 w 1953031"/>
                  <a:gd name="connsiteY80" fmla="*/ 436577 h 1322929"/>
                  <a:gd name="connsiteX81" fmla="*/ 1816223 w 1953031"/>
                  <a:gd name="connsiteY81" fmla="*/ 439134 h 1322929"/>
                  <a:gd name="connsiteX82" fmla="*/ 1698445 w 1953031"/>
                  <a:gd name="connsiteY82" fmla="*/ 433393 h 1322929"/>
                  <a:gd name="connsiteX83" fmla="*/ 1665261 w 1953031"/>
                  <a:gd name="connsiteY83" fmla="*/ 431589 h 1322929"/>
                  <a:gd name="connsiteX84" fmla="*/ 1643200 w 1953031"/>
                  <a:gd name="connsiteY84" fmla="*/ 433164 h 1322929"/>
                  <a:gd name="connsiteX85" fmla="*/ 1613877 w 1953031"/>
                  <a:gd name="connsiteY85" fmla="*/ 443519 h 1322929"/>
                  <a:gd name="connsiteX86" fmla="*/ 1586668 w 1953031"/>
                  <a:gd name="connsiteY86" fmla="*/ 466568 h 1322929"/>
                  <a:gd name="connsiteX87" fmla="*/ 1568848 w 1953031"/>
                  <a:gd name="connsiteY87" fmla="*/ 480889 h 1322929"/>
                  <a:gd name="connsiteX88" fmla="*/ 1563779 w 1953031"/>
                  <a:gd name="connsiteY88" fmla="*/ 485518 h 1322929"/>
                  <a:gd name="connsiteX89" fmla="*/ 1508994 w 1953031"/>
                  <a:gd name="connsiteY89" fmla="*/ 589130 h 1322929"/>
                  <a:gd name="connsiteX90" fmla="*/ 1486250 w 1953031"/>
                  <a:gd name="connsiteY90" fmla="*/ 645068 h 1322929"/>
                  <a:gd name="connsiteX91" fmla="*/ 1464819 w 1953031"/>
                  <a:gd name="connsiteY91" fmla="*/ 705697 h 1322929"/>
                  <a:gd name="connsiteX92" fmla="*/ 1449494 w 1953031"/>
                  <a:gd name="connsiteY92" fmla="*/ 751038 h 1322929"/>
                  <a:gd name="connsiteX93" fmla="*/ 1407394 w 1953031"/>
                  <a:gd name="connsiteY93" fmla="*/ 818176 h 1322929"/>
                  <a:gd name="connsiteX94" fmla="*/ 1393724 w 1953031"/>
                  <a:gd name="connsiteY94" fmla="*/ 824975 h 1322929"/>
                  <a:gd name="connsiteX95" fmla="*/ 1380841 w 1953031"/>
                  <a:gd name="connsiteY95" fmla="*/ 831482 h 1322929"/>
                  <a:gd name="connsiteX96" fmla="*/ 1349260 w 1953031"/>
                  <a:gd name="connsiteY96" fmla="*/ 861137 h 1322929"/>
                  <a:gd name="connsiteX97" fmla="*/ 1331348 w 1953031"/>
                  <a:gd name="connsiteY97" fmla="*/ 877607 h 1322929"/>
                  <a:gd name="connsiteX98" fmla="*/ 1317442 w 1953031"/>
                  <a:gd name="connsiteY98" fmla="*/ 883414 h 1322929"/>
                  <a:gd name="connsiteX99" fmla="*/ 1316352 w 1953031"/>
                  <a:gd name="connsiteY99" fmla="*/ 883414 h 1322929"/>
                  <a:gd name="connsiteX100" fmla="*/ 1315275 w 1953031"/>
                  <a:gd name="connsiteY100" fmla="*/ 887323 h 1322929"/>
                  <a:gd name="connsiteX101" fmla="*/ 1293502 w 1953031"/>
                  <a:gd name="connsiteY101" fmla="*/ 1074334 h 1322929"/>
                  <a:gd name="connsiteX102" fmla="*/ 1292124 w 1953031"/>
                  <a:gd name="connsiteY102" fmla="*/ 1151119 h 1322929"/>
                  <a:gd name="connsiteX103" fmla="*/ 1292741 w 1953031"/>
                  <a:gd name="connsiteY103" fmla="*/ 1203756 h 1322929"/>
                  <a:gd name="connsiteX104" fmla="*/ 1297481 w 1953031"/>
                  <a:gd name="connsiteY104" fmla="*/ 1263556 h 1322929"/>
                  <a:gd name="connsiteX105" fmla="*/ 1304087 w 1953031"/>
                  <a:gd name="connsiteY105" fmla="*/ 1278631 h 1322929"/>
                  <a:gd name="connsiteX106" fmla="*/ 1314001 w 1953031"/>
                  <a:gd name="connsiteY106" fmla="*/ 1305904 h 1322929"/>
                  <a:gd name="connsiteX107" fmla="*/ 1314723 w 1953031"/>
                  <a:gd name="connsiteY107" fmla="*/ 1321312 h 1322929"/>
                  <a:gd name="connsiteX108" fmla="*/ 1314474 w 1953031"/>
                  <a:gd name="connsiteY108" fmla="*/ 1322929 h 1322929"/>
                  <a:gd name="connsiteX109" fmla="*/ 1274527 w 1953031"/>
                  <a:gd name="connsiteY109" fmla="*/ 1322929 h 1322929"/>
                  <a:gd name="connsiteX110" fmla="*/ 1233595 w 1953031"/>
                  <a:gd name="connsiteY110" fmla="*/ 1322420 h 1322929"/>
                  <a:gd name="connsiteX111" fmla="*/ 1214844 w 1953031"/>
                  <a:gd name="connsiteY111" fmla="*/ 1258652 h 1322929"/>
                  <a:gd name="connsiteX112" fmla="*/ 1198836 w 1953031"/>
                  <a:gd name="connsiteY112" fmla="*/ 1080414 h 1322929"/>
                  <a:gd name="connsiteX113" fmla="*/ 1191495 w 1953031"/>
                  <a:gd name="connsiteY113" fmla="*/ 961630 h 1322929"/>
                  <a:gd name="connsiteX114" fmla="*/ 1189972 w 1953031"/>
                  <a:gd name="connsiteY114" fmla="*/ 969617 h 1322929"/>
                  <a:gd name="connsiteX115" fmla="*/ 1172402 w 1953031"/>
                  <a:gd name="connsiteY115" fmla="*/ 1161542 h 1322929"/>
                  <a:gd name="connsiteX116" fmla="*/ 1173663 w 1953031"/>
                  <a:gd name="connsiteY116" fmla="*/ 1263289 h 1322929"/>
                  <a:gd name="connsiteX117" fmla="*/ 1179559 w 1953031"/>
                  <a:gd name="connsiteY117" fmla="*/ 1277483 h 1322929"/>
                  <a:gd name="connsiteX118" fmla="*/ 1190090 w 1953031"/>
                  <a:gd name="connsiteY118" fmla="*/ 1310073 h 1322929"/>
                  <a:gd name="connsiteX119" fmla="*/ 1189617 w 1953031"/>
                  <a:gd name="connsiteY119" fmla="*/ 1322236 h 1322929"/>
                  <a:gd name="connsiteX120" fmla="*/ 1148752 w 1953031"/>
                  <a:gd name="connsiteY120" fmla="*/ 1322929 h 1322929"/>
                  <a:gd name="connsiteX121" fmla="*/ 1107164 w 1953031"/>
                  <a:gd name="connsiteY121" fmla="*/ 1322438 h 1322929"/>
                  <a:gd name="connsiteX122" fmla="*/ 1089751 w 1953031"/>
                  <a:gd name="connsiteY122" fmla="*/ 1244928 h 1322929"/>
                  <a:gd name="connsiteX123" fmla="*/ 1083658 w 1953031"/>
                  <a:gd name="connsiteY123" fmla="*/ 1109426 h 1322929"/>
                  <a:gd name="connsiteX124" fmla="*/ 1081071 w 1953031"/>
                  <a:gd name="connsiteY124" fmla="*/ 885205 h 1322929"/>
                  <a:gd name="connsiteX125" fmla="*/ 1081294 w 1953031"/>
                  <a:gd name="connsiteY125" fmla="*/ 872784 h 1322929"/>
                  <a:gd name="connsiteX126" fmla="*/ 1044565 w 1953031"/>
                  <a:gd name="connsiteY126" fmla="*/ 883356 h 1322929"/>
                  <a:gd name="connsiteX127" fmla="*/ 946405 w 1953031"/>
                  <a:gd name="connsiteY127" fmla="*/ 906677 h 1322929"/>
                  <a:gd name="connsiteX128" fmla="*/ 820984 w 1953031"/>
                  <a:gd name="connsiteY128" fmla="*/ 915856 h 1322929"/>
                  <a:gd name="connsiteX129" fmla="*/ 748537 w 1953031"/>
                  <a:gd name="connsiteY129" fmla="*/ 913593 h 1322929"/>
                  <a:gd name="connsiteX130" fmla="*/ 740106 w 1953031"/>
                  <a:gd name="connsiteY130" fmla="*/ 913794 h 1322929"/>
                  <a:gd name="connsiteX131" fmla="*/ 735838 w 1953031"/>
                  <a:gd name="connsiteY131" fmla="*/ 923234 h 1322929"/>
                  <a:gd name="connsiteX132" fmla="*/ 729496 w 1953031"/>
                  <a:gd name="connsiteY132" fmla="*/ 936224 h 1322929"/>
                  <a:gd name="connsiteX133" fmla="*/ 707014 w 1953031"/>
                  <a:gd name="connsiteY133" fmla="*/ 928760 h 1322929"/>
                  <a:gd name="connsiteX134" fmla="*/ 665846 w 1953031"/>
                  <a:gd name="connsiteY134" fmla="*/ 912322 h 1322929"/>
                  <a:gd name="connsiteX135" fmla="*/ 618244 w 1953031"/>
                  <a:gd name="connsiteY135" fmla="*/ 893135 h 1322929"/>
                  <a:gd name="connsiteX136" fmla="*/ 516447 w 1953031"/>
                  <a:gd name="connsiteY136" fmla="*/ 865947 h 1322929"/>
                  <a:gd name="connsiteX137" fmla="*/ 501805 w 1953031"/>
                  <a:gd name="connsiteY137" fmla="*/ 870603 h 1322929"/>
                  <a:gd name="connsiteX138" fmla="*/ 496736 w 1953031"/>
                  <a:gd name="connsiteY138" fmla="*/ 886203 h 1322929"/>
                  <a:gd name="connsiteX139" fmla="*/ 500794 w 1953031"/>
                  <a:gd name="connsiteY139" fmla="*/ 920842 h 1322929"/>
                  <a:gd name="connsiteX140" fmla="*/ 505232 w 1953031"/>
                  <a:gd name="connsiteY140" fmla="*/ 960997 h 1322929"/>
                  <a:gd name="connsiteX141" fmla="*/ 503197 w 1953031"/>
                  <a:gd name="connsiteY141" fmla="*/ 976351 h 1322929"/>
                  <a:gd name="connsiteX142" fmla="*/ 464327 w 1953031"/>
                  <a:gd name="connsiteY142" fmla="*/ 1000197 h 1322929"/>
                  <a:gd name="connsiteX143" fmla="*/ 457328 w 1953031"/>
                  <a:gd name="connsiteY143" fmla="*/ 999488 h 1322929"/>
                  <a:gd name="connsiteX144" fmla="*/ 434730 w 1953031"/>
                  <a:gd name="connsiteY144" fmla="*/ 939956 h 1322929"/>
                  <a:gd name="connsiteX145" fmla="*/ 434102 w 1953031"/>
                  <a:gd name="connsiteY145" fmla="*/ 932138 h 1322929"/>
                  <a:gd name="connsiteX146" fmla="*/ 429957 w 1953031"/>
                  <a:gd name="connsiteY146" fmla="*/ 936572 h 1322929"/>
                  <a:gd name="connsiteX147" fmla="*/ 412217 w 1953031"/>
                  <a:gd name="connsiteY147" fmla="*/ 955335 h 1322929"/>
                  <a:gd name="connsiteX148" fmla="*/ 394666 w 1953031"/>
                  <a:gd name="connsiteY148" fmla="*/ 973923 h 1322929"/>
                  <a:gd name="connsiteX149" fmla="*/ 363724 w 1953031"/>
                  <a:gd name="connsiteY149" fmla="*/ 1023704 h 1322929"/>
                  <a:gd name="connsiteX150" fmla="*/ 356090 w 1953031"/>
                  <a:gd name="connsiteY150" fmla="*/ 1070686 h 1322929"/>
                  <a:gd name="connsiteX151" fmla="*/ 356098 w 1953031"/>
                  <a:gd name="connsiteY151" fmla="*/ 1159458 h 1322929"/>
                  <a:gd name="connsiteX152" fmla="*/ 362731 w 1953031"/>
                  <a:gd name="connsiteY152" fmla="*/ 1219044 h 1322929"/>
                  <a:gd name="connsiteX153" fmla="*/ 370492 w 1953031"/>
                  <a:gd name="connsiteY153" fmla="*/ 1260425 h 1322929"/>
                  <a:gd name="connsiteX154" fmla="*/ 380666 w 1953031"/>
                  <a:gd name="connsiteY154" fmla="*/ 1277936 h 1322929"/>
                  <a:gd name="connsiteX155" fmla="*/ 391399 w 1953031"/>
                  <a:gd name="connsiteY155" fmla="*/ 1304515 h 1322929"/>
                  <a:gd name="connsiteX156" fmla="*/ 391283 w 1953031"/>
                  <a:gd name="connsiteY156" fmla="*/ 1320324 h 1322929"/>
                  <a:gd name="connsiteX157" fmla="*/ 390843 w 1953031"/>
                  <a:gd name="connsiteY157" fmla="*/ 1322756 h 1322929"/>
                  <a:gd name="connsiteX158" fmla="*/ 348151 w 1953031"/>
                  <a:gd name="connsiteY158" fmla="*/ 1322844 h 1322929"/>
                  <a:gd name="connsiteX159" fmla="*/ 304144 w 1953031"/>
                  <a:gd name="connsiteY159" fmla="*/ 1322579 h 1322929"/>
                  <a:gd name="connsiteX160" fmla="*/ 294630 w 1953031"/>
                  <a:gd name="connsiteY160" fmla="*/ 1312868 h 1322929"/>
                  <a:gd name="connsiteX161" fmla="*/ 271483 w 1953031"/>
                  <a:gd name="connsiteY161" fmla="*/ 1195591 h 1322929"/>
                  <a:gd name="connsiteX162" fmla="*/ 255031 w 1953031"/>
                  <a:gd name="connsiteY162" fmla="*/ 1074334 h 1322929"/>
                  <a:gd name="connsiteX163" fmla="*/ 246468 w 1953031"/>
                  <a:gd name="connsiteY163" fmla="*/ 962992 h 1322929"/>
                  <a:gd name="connsiteX164" fmla="*/ 246726 w 1953031"/>
                  <a:gd name="connsiteY164" fmla="*/ 960686 h 1322929"/>
                  <a:gd name="connsiteX165" fmla="*/ 239185 w 1953031"/>
                  <a:gd name="connsiteY165" fmla="*/ 966883 h 1322929"/>
                  <a:gd name="connsiteX166" fmla="*/ 216775 w 1953031"/>
                  <a:gd name="connsiteY166" fmla="*/ 984995 h 1322929"/>
                  <a:gd name="connsiteX167" fmla="*/ 195755 w 1953031"/>
                  <a:gd name="connsiteY167" fmla="*/ 1001910 h 1322929"/>
                  <a:gd name="connsiteX168" fmla="*/ 162761 w 1953031"/>
                  <a:gd name="connsiteY168" fmla="*/ 1047366 h 1322929"/>
                  <a:gd name="connsiteX169" fmla="*/ 149720 w 1953031"/>
                  <a:gd name="connsiteY169" fmla="*/ 1138437 h 1322929"/>
                  <a:gd name="connsiteX170" fmla="*/ 148122 w 1953031"/>
                  <a:gd name="connsiteY170" fmla="*/ 1214750 h 1322929"/>
                  <a:gd name="connsiteX171" fmla="*/ 151846 w 1953031"/>
                  <a:gd name="connsiteY171" fmla="*/ 1260042 h 1322929"/>
                  <a:gd name="connsiteX172" fmla="*/ 157602 w 1953031"/>
                  <a:gd name="connsiteY172" fmla="*/ 1271682 h 1322929"/>
                  <a:gd name="connsiteX173" fmla="*/ 169528 w 1953031"/>
                  <a:gd name="connsiteY173" fmla="*/ 1296524 h 1322929"/>
                  <a:gd name="connsiteX174" fmla="*/ 172714 w 1953031"/>
                  <a:gd name="connsiteY174" fmla="*/ 1316588 h 1322929"/>
                  <a:gd name="connsiteX175" fmla="*/ 172927 w 1953031"/>
                  <a:gd name="connsiteY175" fmla="*/ 1322929 h 1322929"/>
                  <a:gd name="connsiteX176" fmla="*/ 130748 w 1953031"/>
                  <a:gd name="connsiteY176" fmla="*/ 1322916 h 1322929"/>
                  <a:gd name="connsiteX177" fmla="*/ 87445 w 1953031"/>
                  <a:gd name="connsiteY177" fmla="*/ 1322413 h 1322929"/>
                  <a:gd name="connsiteX178" fmla="*/ 433058 w 1953031"/>
                  <a:gd name="connsiteY178" fmla="*/ 858089 h 1322929"/>
                  <a:gd name="connsiteX179" fmla="*/ 431485 w 1953031"/>
                  <a:gd name="connsiteY179" fmla="*/ 856034 h 1322929"/>
                  <a:gd name="connsiteX180" fmla="*/ 432913 w 1953031"/>
                  <a:gd name="connsiteY180" fmla="*/ 858746 h 1322929"/>
                  <a:gd name="connsiteX181" fmla="*/ 433058 w 1953031"/>
                  <a:gd name="connsiteY181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843247 w 1953031"/>
                  <a:gd name="connsiteY44" fmla="*/ 232193 h 1322929"/>
                  <a:gd name="connsiteX45" fmla="*/ 947272 w 1953031"/>
                  <a:gd name="connsiteY45" fmla="*/ 214767 h 1322929"/>
                  <a:gd name="connsiteX46" fmla="*/ 1074965 w 1953031"/>
                  <a:gd name="connsiteY46" fmla="*/ 170684 h 1322929"/>
                  <a:gd name="connsiteX47" fmla="*/ 1155567 w 1953031"/>
                  <a:gd name="connsiteY47" fmla="*/ 159010 h 1322929"/>
                  <a:gd name="connsiteX48" fmla="*/ 1234252 w 1953031"/>
                  <a:gd name="connsiteY48" fmla="*/ 151880 h 1322929"/>
                  <a:gd name="connsiteX49" fmla="*/ 1312964 w 1953031"/>
                  <a:gd name="connsiteY49" fmla="*/ 128676 h 1322929"/>
                  <a:gd name="connsiteX50" fmla="*/ 1376022 w 1953031"/>
                  <a:gd name="connsiteY50" fmla="*/ 109687 h 1322929"/>
                  <a:gd name="connsiteX51" fmla="*/ 1448640 w 1953031"/>
                  <a:gd name="connsiteY51" fmla="*/ 103056 h 1322929"/>
                  <a:gd name="connsiteX52" fmla="*/ 1483374 w 1953031"/>
                  <a:gd name="connsiteY52" fmla="*/ 100994 h 1322929"/>
                  <a:gd name="connsiteX53" fmla="*/ 1552171 w 1953031"/>
                  <a:gd name="connsiteY53" fmla="*/ 83778 h 1322929"/>
                  <a:gd name="connsiteX54" fmla="*/ 1627914 w 1953031"/>
                  <a:gd name="connsiteY54" fmla="*/ 63976 h 1322929"/>
                  <a:gd name="connsiteX55" fmla="*/ 1633600 w 1953031"/>
                  <a:gd name="connsiteY55" fmla="*/ 62873 h 1322929"/>
                  <a:gd name="connsiteX56" fmla="*/ 1633994 w 1953031"/>
                  <a:gd name="connsiteY56" fmla="*/ 53943 h 1322929"/>
                  <a:gd name="connsiteX57" fmla="*/ 1637947 w 1953031"/>
                  <a:gd name="connsiteY57" fmla="*/ 10924 h 1322929"/>
                  <a:gd name="connsiteX58" fmla="*/ 1645852 w 1953031"/>
                  <a:gd name="connsiteY58" fmla="*/ 642 h 1322929"/>
                  <a:gd name="connsiteX59" fmla="*/ 1665510 w 1953031"/>
                  <a:gd name="connsiteY59" fmla="*/ 4542 h 1322929"/>
                  <a:gd name="connsiteX60" fmla="*/ 1692339 w 1953031"/>
                  <a:gd name="connsiteY60" fmla="*/ 32880 h 1322929"/>
                  <a:gd name="connsiteX61" fmla="*/ 1703487 w 1953031"/>
                  <a:gd name="connsiteY61" fmla="*/ 51553 h 1322929"/>
                  <a:gd name="connsiteX62" fmla="*/ 1705168 w 1953031"/>
                  <a:gd name="connsiteY62" fmla="*/ 54757 h 1322929"/>
                  <a:gd name="connsiteX63" fmla="*/ 1708490 w 1953031"/>
                  <a:gd name="connsiteY63" fmla="*/ 54757 h 1322929"/>
                  <a:gd name="connsiteX64" fmla="*/ 1726074 w 1953031"/>
                  <a:gd name="connsiteY64" fmla="*/ 55821 h 1322929"/>
                  <a:gd name="connsiteX65" fmla="*/ 1763775 w 1953031"/>
                  <a:gd name="connsiteY65" fmla="*/ 66287 h 1322929"/>
                  <a:gd name="connsiteX66" fmla="*/ 1780177 w 1953031"/>
                  <a:gd name="connsiteY66" fmla="*/ 76057 h 1322929"/>
                  <a:gd name="connsiteX67" fmla="*/ 1797287 w 1953031"/>
                  <a:gd name="connsiteY67" fmla="*/ 92340 h 1322929"/>
                  <a:gd name="connsiteX68" fmla="*/ 1808554 w 1953031"/>
                  <a:gd name="connsiteY68" fmla="*/ 105144 h 1322929"/>
                  <a:gd name="connsiteX69" fmla="*/ 1816302 w 1953031"/>
                  <a:gd name="connsiteY69" fmla="*/ 113128 h 1322929"/>
                  <a:gd name="connsiteX70" fmla="*/ 1820491 w 1953031"/>
                  <a:gd name="connsiteY70" fmla="*/ 120258 h 1322929"/>
                  <a:gd name="connsiteX71" fmla="*/ 1835947 w 1953031"/>
                  <a:gd name="connsiteY71" fmla="*/ 144526 h 1322929"/>
                  <a:gd name="connsiteX72" fmla="*/ 1847989 w 1953031"/>
                  <a:gd name="connsiteY72" fmla="*/ 162083 h 1322929"/>
                  <a:gd name="connsiteX73" fmla="*/ 1872282 w 1953031"/>
                  <a:gd name="connsiteY73" fmla="*/ 206862 h 1322929"/>
                  <a:gd name="connsiteX74" fmla="*/ 1901212 w 1953031"/>
                  <a:gd name="connsiteY74" fmla="*/ 268331 h 1322929"/>
                  <a:gd name="connsiteX75" fmla="*/ 1928013 w 1953031"/>
                  <a:gd name="connsiteY75" fmla="*/ 325599 h 1322929"/>
                  <a:gd name="connsiteX76" fmla="*/ 1947475 w 1953031"/>
                  <a:gd name="connsiteY76" fmla="*/ 358428 h 1322929"/>
                  <a:gd name="connsiteX77" fmla="*/ 1952990 w 1953031"/>
                  <a:gd name="connsiteY77" fmla="*/ 375188 h 1322929"/>
                  <a:gd name="connsiteX78" fmla="*/ 1944270 w 1953031"/>
                  <a:gd name="connsiteY78" fmla="*/ 398724 h 1322929"/>
                  <a:gd name="connsiteX79" fmla="*/ 1904481 w 1953031"/>
                  <a:gd name="connsiteY79" fmla="*/ 429980 h 1322929"/>
                  <a:gd name="connsiteX80" fmla="*/ 1871823 w 1953031"/>
                  <a:gd name="connsiteY80" fmla="*/ 436577 h 1322929"/>
                  <a:gd name="connsiteX81" fmla="*/ 1816223 w 1953031"/>
                  <a:gd name="connsiteY81" fmla="*/ 439134 h 1322929"/>
                  <a:gd name="connsiteX82" fmla="*/ 1698445 w 1953031"/>
                  <a:gd name="connsiteY82" fmla="*/ 433393 h 1322929"/>
                  <a:gd name="connsiteX83" fmla="*/ 1665261 w 1953031"/>
                  <a:gd name="connsiteY83" fmla="*/ 431589 h 1322929"/>
                  <a:gd name="connsiteX84" fmla="*/ 1643200 w 1953031"/>
                  <a:gd name="connsiteY84" fmla="*/ 433164 h 1322929"/>
                  <a:gd name="connsiteX85" fmla="*/ 1613877 w 1953031"/>
                  <a:gd name="connsiteY85" fmla="*/ 443519 h 1322929"/>
                  <a:gd name="connsiteX86" fmla="*/ 1586668 w 1953031"/>
                  <a:gd name="connsiteY86" fmla="*/ 466568 h 1322929"/>
                  <a:gd name="connsiteX87" fmla="*/ 1568848 w 1953031"/>
                  <a:gd name="connsiteY87" fmla="*/ 480889 h 1322929"/>
                  <a:gd name="connsiteX88" fmla="*/ 1563779 w 1953031"/>
                  <a:gd name="connsiteY88" fmla="*/ 485518 h 1322929"/>
                  <a:gd name="connsiteX89" fmla="*/ 1508994 w 1953031"/>
                  <a:gd name="connsiteY89" fmla="*/ 589130 h 1322929"/>
                  <a:gd name="connsiteX90" fmla="*/ 1486250 w 1953031"/>
                  <a:gd name="connsiteY90" fmla="*/ 645068 h 1322929"/>
                  <a:gd name="connsiteX91" fmla="*/ 1464819 w 1953031"/>
                  <a:gd name="connsiteY91" fmla="*/ 705697 h 1322929"/>
                  <a:gd name="connsiteX92" fmla="*/ 1449494 w 1953031"/>
                  <a:gd name="connsiteY92" fmla="*/ 751038 h 1322929"/>
                  <a:gd name="connsiteX93" fmla="*/ 1407394 w 1953031"/>
                  <a:gd name="connsiteY93" fmla="*/ 818176 h 1322929"/>
                  <a:gd name="connsiteX94" fmla="*/ 1393724 w 1953031"/>
                  <a:gd name="connsiteY94" fmla="*/ 824975 h 1322929"/>
                  <a:gd name="connsiteX95" fmla="*/ 1380841 w 1953031"/>
                  <a:gd name="connsiteY95" fmla="*/ 831482 h 1322929"/>
                  <a:gd name="connsiteX96" fmla="*/ 1349260 w 1953031"/>
                  <a:gd name="connsiteY96" fmla="*/ 861137 h 1322929"/>
                  <a:gd name="connsiteX97" fmla="*/ 1331348 w 1953031"/>
                  <a:gd name="connsiteY97" fmla="*/ 877607 h 1322929"/>
                  <a:gd name="connsiteX98" fmla="*/ 1317442 w 1953031"/>
                  <a:gd name="connsiteY98" fmla="*/ 883414 h 1322929"/>
                  <a:gd name="connsiteX99" fmla="*/ 1316352 w 1953031"/>
                  <a:gd name="connsiteY99" fmla="*/ 883414 h 1322929"/>
                  <a:gd name="connsiteX100" fmla="*/ 1315275 w 1953031"/>
                  <a:gd name="connsiteY100" fmla="*/ 887323 h 1322929"/>
                  <a:gd name="connsiteX101" fmla="*/ 1293502 w 1953031"/>
                  <a:gd name="connsiteY101" fmla="*/ 1074334 h 1322929"/>
                  <a:gd name="connsiteX102" fmla="*/ 1292124 w 1953031"/>
                  <a:gd name="connsiteY102" fmla="*/ 1151119 h 1322929"/>
                  <a:gd name="connsiteX103" fmla="*/ 1292741 w 1953031"/>
                  <a:gd name="connsiteY103" fmla="*/ 1203756 h 1322929"/>
                  <a:gd name="connsiteX104" fmla="*/ 1297481 w 1953031"/>
                  <a:gd name="connsiteY104" fmla="*/ 1263556 h 1322929"/>
                  <a:gd name="connsiteX105" fmla="*/ 1304087 w 1953031"/>
                  <a:gd name="connsiteY105" fmla="*/ 1278631 h 1322929"/>
                  <a:gd name="connsiteX106" fmla="*/ 1314001 w 1953031"/>
                  <a:gd name="connsiteY106" fmla="*/ 1305904 h 1322929"/>
                  <a:gd name="connsiteX107" fmla="*/ 1314723 w 1953031"/>
                  <a:gd name="connsiteY107" fmla="*/ 1321312 h 1322929"/>
                  <a:gd name="connsiteX108" fmla="*/ 1314474 w 1953031"/>
                  <a:gd name="connsiteY108" fmla="*/ 1322929 h 1322929"/>
                  <a:gd name="connsiteX109" fmla="*/ 1274527 w 1953031"/>
                  <a:gd name="connsiteY109" fmla="*/ 1322929 h 1322929"/>
                  <a:gd name="connsiteX110" fmla="*/ 1233595 w 1953031"/>
                  <a:gd name="connsiteY110" fmla="*/ 1322420 h 1322929"/>
                  <a:gd name="connsiteX111" fmla="*/ 1214844 w 1953031"/>
                  <a:gd name="connsiteY111" fmla="*/ 1258652 h 1322929"/>
                  <a:gd name="connsiteX112" fmla="*/ 1198836 w 1953031"/>
                  <a:gd name="connsiteY112" fmla="*/ 1080414 h 1322929"/>
                  <a:gd name="connsiteX113" fmla="*/ 1191495 w 1953031"/>
                  <a:gd name="connsiteY113" fmla="*/ 961630 h 1322929"/>
                  <a:gd name="connsiteX114" fmla="*/ 1189972 w 1953031"/>
                  <a:gd name="connsiteY114" fmla="*/ 969617 h 1322929"/>
                  <a:gd name="connsiteX115" fmla="*/ 1172402 w 1953031"/>
                  <a:gd name="connsiteY115" fmla="*/ 1161542 h 1322929"/>
                  <a:gd name="connsiteX116" fmla="*/ 1173663 w 1953031"/>
                  <a:gd name="connsiteY116" fmla="*/ 1263289 h 1322929"/>
                  <a:gd name="connsiteX117" fmla="*/ 1179559 w 1953031"/>
                  <a:gd name="connsiteY117" fmla="*/ 1277483 h 1322929"/>
                  <a:gd name="connsiteX118" fmla="*/ 1190090 w 1953031"/>
                  <a:gd name="connsiteY118" fmla="*/ 1310073 h 1322929"/>
                  <a:gd name="connsiteX119" fmla="*/ 1189617 w 1953031"/>
                  <a:gd name="connsiteY119" fmla="*/ 1322236 h 1322929"/>
                  <a:gd name="connsiteX120" fmla="*/ 1148752 w 1953031"/>
                  <a:gd name="connsiteY120" fmla="*/ 1322929 h 1322929"/>
                  <a:gd name="connsiteX121" fmla="*/ 1107164 w 1953031"/>
                  <a:gd name="connsiteY121" fmla="*/ 1322438 h 1322929"/>
                  <a:gd name="connsiteX122" fmla="*/ 1089751 w 1953031"/>
                  <a:gd name="connsiteY122" fmla="*/ 1244928 h 1322929"/>
                  <a:gd name="connsiteX123" fmla="*/ 1083658 w 1953031"/>
                  <a:gd name="connsiteY123" fmla="*/ 1109426 h 1322929"/>
                  <a:gd name="connsiteX124" fmla="*/ 1081071 w 1953031"/>
                  <a:gd name="connsiteY124" fmla="*/ 885205 h 1322929"/>
                  <a:gd name="connsiteX125" fmla="*/ 1081294 w 1953031"/>
                  <a:gd name="connsiteY125" fmla="*/ 872784 h 1322929"/>
                  <a:gd name="connsiteX126" fmla="*/ 1044565 w 1953031"/>
                  <a:gd name="connsiteY126" fmla="*/ 883356 h 1322929"/>
                  <a:gd name="connsiteX127" fmla="*/ 946405 w 1953031"/>
                  <a:gd name="connsiteY127" fmla="*/ 906677 h 1322929"/>
                  <a:gd name="connsiteX128" fmla="*/ 820984 w 1953031"/>
                  <a:gd name="connsiteY128" fmla="*/ 915856 h 1322929"/>
                  <a:gd name="connsiteX129" fmla="*/ 748537 w 1953031"/>
                  <a:gd name="connsiteY129" fmla="*/ 913593 h 1322929"/>
                  <a:gd name="connsiteX130" fmla="*/ 740106 w 1953031"/>
                  <a:gd name="connsiteY130" fmla="*/ 913794 h 1322929"/>
                  <a:gd name="connsiteX131" fmla="*/ 735838 w 1953031"/>
                  <a:gd name="connsiteY131" fmla="*/ 923234 h 1322929"/>
                  <a:gd name="connsiteX132" fmla="*/ 729496 w 1953031"/>
                  <a:gd name="connsiteY132" fmla="*/ 936224 h 1322929"/>
                  <a:gd name="connsiteX133" fmla="*/ 707014 w 1953031"/>
                  <a:gd name="connsiteY133" fmla="*/ 928760 h 1322929"/>
                  <a:gd name="connsiteX134" fmla="*/ 665846 w 1953031"/>
                  <a:gd name="connsiteY134" fmla="*/ 912322 h 1322929"/>
                  <a:gd name="connsiteX135" fmla="*/ 618244 w 1953031"/>
                  <a:gd name="connsiteY135" fmla="*/ 893135 h 1322929"/>
                  <a:gd name="connsiteX136" fmla="*/ 516447 w 1953031"/>
                  <a:gd name="connsiteY136" fmla="*/ 865947 h 1322929"/>
                  <a:gd name="connsiteX137" fmla="*/ 501805 w 1953031"/>
                  <a:gd name="connsiteY137" fmla="*/ 870603 h 1322929"/>
                  <a:gd name="connsiteX138" fmla="*/ 496736 w 1953031"/>
                  <a:gd name="connsiteY138" fmla="*/ 886203 h 1322929"/>
                  <a:gd name="connsiteX139" fmla="*/ 500794 w 1953031"/>
                  <a:gd name="connsiteY139" fmla="*/ 920842 h 1322929"/>
                  <a:gd name="connsiteX140" fmla="*/ 505232 w 1953031"/>
                  <a:gd name="connsiteY140" fmla="*/ 960997 h 1322929"/>
                  <a:gd name="connsiteX141" fmla="*/ 503197 w 1953031"/>
                  <a:gd name="connsiteY141" fmla="*/ 976351 h 1322929"/>
                  <a:gd name="connsiteX142" fmla="*/ 464327 w 1953031"/>
                  <a:gd name="connsiteY142" fmla="*/ 1000197 h 1322929"/>
                  <a:gd name="connsiteX143" fmla="*/ 457328 w 1953031"/>
                  <a:gd name="connsiteY143" fmla="*/ 999488 h 1322929"/>
                  <a:gd name="connsiteX144" fmla="*/ 434730 w 1953031"/>
                  <a:gd name="connsiteY144" fmla="*/ 939956 h 1322929"/>
                  <a:gd name="connsiteX145" fmla="*/ 434102 w 1953031"/>
                  <a:gd name="connsiteY145" fmla="*/ 932138 h 1322929"/>
                  <a:gd name="connsiteX146" fmla="*/ 429957 w 1953031"/>
                  <a:gd name="connsiteY146" fmla="*/ 936572 h 1322929"/>
                  <a:gd name="connsiteX147" fmla="*/ 412217 w 1953031"/>
                  <a:gd name="connsiteY147" fmla="*/ 955335 h 1322929"/>
                  <a:gd name="connsiteX148" fmla="*/ 394666 w 1953031"/>
                  <a:gd name="connsiteY148" fmla="*/ 973923 h 1322929"/>
                  <a:gd name="connsiteX149" fmla="*/ 363724 w 1953031"/>
                  <a:gd name="connsiteY149" fmla="*/ 1023704 h 1322929"/>
                  <a:gd name="connsiteX150" fmla="*/ 356090 w 1953031"/>
                  <a:gd name="connsiteY150" fmla="*/ 1070686 h 1322929"/>
                  <a:gd name="connsiteX151" fmla="*/ 356098 w 1953031"/>
                  <a:gd name="connsiteY151" fmla="*/ 1159458 h 1322929"/>
                  <a:gd name="connsiteX152" fmla="*/ 362731 w 1953031"/>
                  <a:gd name="connsiteY152" fmla="*/ 1219044 h 1322929"/>
                  <a:gd name="connsiteX153" fmla="*/ 370492 w 1953031"/>
                  <a:gd name="connsiteY153" fmla="*/ 1260425 h 1322929"/>
                  <a:gd name="connsiteX154" fmla="*/ 380666 w 1953031"/>
                  <a:gd name="connsiteY154" fmla="*/ 1277936 h 1322929"/>
                  <a:gd name="connsiteX155" fmla="*/ 391399 w 1953031"/>
                  <a:gd name="connsiteY155" fmla="*/ 1304515 h 1322929"/>
                  <a:gd name="connsiteX156" fmla="*/ 391283 w 1953031"/>
                  <a:gd name="connsiteY156" fmla="*/ 1320324 h 1322929"/>
                  <a:gd name="connsiteX157" fmla="*/ 390843 w 1953031"/>
                  <a:gd name="connsiteY157" fmla="*/ 1322756 h 1322929"/>
                  <a:gd name="connsiteX158" fmla="*/ 348151 w 1953031"/>
                  <a:gd name="connsiteY158" fmla="*/ 1322844 h 1322929"/>
                  <a:gd name="connsiteX159" fmla="*/ 304144 w 1953031"/>
                  <a:gd name="connsiteY159" fmla="*/ 1322579 h 1322929"/>
                  <a:gd name="connsiteX160" fmla="*/ 294630 w 1953031"/>
                  <a:gd name="connsiteY160" fmla="*/ 1312868 h 1322929"/>
                  <a:gd name="connsiteX161" fmla="*/ 271483 w 1953031"/>
                  <a:gd name="connsiteY161" fmla="*/ 1195591 h 1322929"/>
                  <a:gd name="connsiteX162" fmla="*/ 255031 w 1953031"/>
                  <a:gd name="connsiteY162" fmla="*/ 1074334 h 1322929"/>
                  <a:gd name="connsiteX163" fmla="*/ 246468 w 1953031"/>
                  <a:gd name="connsiteY163" fmla="*/ 962992 h 1322929"/>
                  <a:gd name="connsiteX164" fmla="*/ 246726 w 1953031"/>
                  <a:gd name="connsiteY164" fmla="*/ 960686 h 1322929"/>
                  <a:gd name="connsiteX165" fmla="*/ 239185 w 1953031"/>
                  <a:gd name="connsiteY165" fmla="*/ 966883 h 1322929"/>
                  <a:gd name="connsiteX166" fmla="*/ 216775 w 1953031"/>
                  <a:gd name="connsiteY166" fmla="*/ 984995 h 1322929"/>
                  <a:gd name="connsiteX167" fmla="*/ 195755 w 1953031"/>
                  <a:gd name="connsiteY167" fmla="*/ 1001910 h 1322929"/>
                  <a:gd name="connsiteX168" fmla="*/ 162761 w 1953031"/>
                  <a:gd name="connsiteY168" fmla="*/ 1047366 h 1322929"/>
                  <a:gd name="connsiteX169" fmla="*/ 149720 w 1953031"/>
                  <a:gd name="connsiteY169" fmla="*/ 1138437 h 1322929"/>
                  <a:gd name="connsiteX170" fmla="*/ 148122 w 1953031"/>
                  <a:gd name="connsiteY170" fmla="*/ 1214750 h 1322929"/>
                  <a:gd name="connsiteX171" fmla="*/ 151846 w 1953031"/>
                  <a:gd name="connsiteY171" fmla="*/ 1260042 h 1322929"/>
                  <a:gd name="connsiteX172" fmla="*/ 157602 w 1953031"/>
                  <a:gd name="connsiteY172" fmla="*/ 1271682 h 1322929"/>
                  <a:gd name="connsiteX173" fmla="*/ 169528 w 1953031"/>
                  <a:gd name="connsiteY173" fmla="*/ 1296524 h 1322929"/>
                  <a:gd name="connsiteX174" fmla="*/ 172714 w 1953031"/>
                  <a:gd name="connsiteY174" fmla="*/ 1316588 h 1322929"/>
                  <a:gd name="connsiteX175" fmla="*/ 172927 w 1953031"/>
                  <a:gd name="connsiteY175" fmla="*/ 1322929 h 1322929"/>
                  <a:gd name="connsiteX176" fmla="*/ 130748 w 1953031"/>
                  <a:gd name="connsiteY176" fmla="*/ 1322916 h 1322929"/>
                  <a:gd name="connsiteX177" fmla="*/ 87445 w 1953031"/>
                  <a:gd name="connsiteY177" fmla="*/ 1322413 h 1322929"/>
                  <a:gd name="connsiteX178" fmla="*/ 433058 w 1953031"/>
                  <a:gd name="connsiteY178" fmla="*/ 858089 h 1322929"/>
                  <a:gd name="connsiteX179" fmla="*/ 431485 w 1953031"/>
                  <a:gd name="connsiteY179" fmla="*/ 856034 h 1322929"/>
                  <a:gd name="connsiteX180" fmla="*/ 432913 w 1953031"/>
                  <a:gd name="connsiteY180" fmla="*/ 858746 h 1322929"/>
                  <a:gd name="connsiteX181" fmla="*/ 433058 w 1953031"/>
                  <a:gd name="connsiteY181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074965 w 1953031"/>
                  <a:gd name="connsiteY45" fmla="*/ 170684 h 1322929"/>
                  <a:gd name="connsiteX46" fmla="*/ 1155567 w 1953031"/>
                  <a:gd name="connsiteY46" fmla="*/ 159010 h 1322929"/>
                  <a:gd name="connsiteX47" fmla="*/ 1234252 w 1953031"/>
                  <a:gd name="connsiteY47" fmla="*/ 151880 h 1322929"/>
                  <a:gd name="connsiteX48" fmla="*/ 1312964 w 1953031"/>
                  <a:gd name="connsiteY48" fmla="*/ 128676 h 1322929"/>
                  <a:gd name="connsiteX49" fmla="*/ 1376022 w 1953031"/>
                  <a:gd name="connsiteY49" fmla="*/ 109687 h 1322929"/>
                  <a:gd name="connsiteX50" fmla="*/ 1448640 w 1953031"/>
                  <a:gd name="connsiteY50" fmla="*/ 103056 h 1322929"/>
                  <a:gd name="connsiteX51" fmla="*/ 1483374 w 1953031"/>
                  <a:gd name="connsiteY51" fmla="*/ 100994 h 1322929"/>
                  <a:gd name="connsiteX52" fmla="*/ 1552171 w 1953031"/>
                  <a:gd name="connsiteY52" fmla="*/ 83778 h 1322929"/>
                  <a:gd name="connsiteX53" fmla="*/ 1627914 w 1953031"/>
                  <a:gd name="connsiteY53" fmla="*/ 63976 h 1322929"/>
                  <a:gd name="connsiteX54" fmla="*/ 1633600 w 1953031"/>
                  <a:gd name="connsiteY54" fmla="*/ 62873 h 1322929"/>
                  <a:gd name="connsiteX55" fmla="*/ 1633994 w 1953031"/>
                  <a:gd name="connsiteY55" fmla="*/ 53943 h 1322929"/>
                  <a:gd name="connsiteX56" fmla="*/ 1637947 w 1953031"/>
                  <a:gd name="connsiteY56" fmla="*/ 10924 h 1322929"/>
                  <a:gd name="connsiteX57" fmla="*/ 1645852 w 1953031"/>
                  <a:gd name="connsiteY57" fmla="*/ 642 h 1322929"/>
                  <a:gd name="connsiteX58" fmla="*/ 1665510 w 1953031"/>
                  <a:gd name="connsiteY58" fmla="*/ 4542 h 1322929"/>
                  <a:gd name="connsiteX59" fmla="*/ 1692339 w 1953031"/>
                  <a:gd name="connsiteY59" fmla="*/ 32880 h 1322929"/>
                  <a:gd name="connsiteX60" fmla="*/ 1703487 w 1953031"/>
                  <a:gd name="connsiteY60" fmla="*/ 51553 h 1322929"/>
                  <a:gd name="connsiteX61" fmla="*/ 1705168 w 1953031"/>
                  <a:gd name="connsiteY61" fmla="*/ 54757 h 1322929"/>
                  <a:gd name="connsiteX62" fmla="*/ 1708490 w 1953031"/>
                  <a:gd name="connsiteY62" fmla="*/ 54757 h 1322929"/>
                  <a:gd name="connsiteX63" fmla="*/ 1726074 w 1953031"/>
                  <a:gd name="connsiteY63" fmla="*/ 55821 h 1322929"/>
                  <a:gd name="connsiteX64" fmla="*/ 1763775 w 1953031"/>
                  <a:gd name="connsiteY64" fmla="*/ 66287 h 1322929"/>
                  <a:gd name="connsiteX65" fmla="*/ 1780177 w 1953031"/>
                  <a:gd name="connsiteY65" fmla="*/ 76057 h 1322929"/>
                  <a:gd name="connsiteX66" fmla="*/ 1797287 w 1953031"/>
                  <a:gd name="connsiteY66" fmla="*/ 92340 h 1322929"/>
                  <a:gd name="connsiteX67" fmla="*/ 1808554 w 1953031"/>
                  <a:gd name="connsiteY67" fmla="*/ 105144 h 1322929"/>
                  <a:gd name="connsiteX68" fmla="*/ 1816302 w 1953031"/>
                  <a:gd name="connsiteY68" fmla="*/ 113128 h 1322929"/>
                  <a:gd name="connsiteX69" fmla="*/ 1820491 w 1953031"/>
                  <a:gd name="connsiteY69" fmla="*/ 120258 h 1322929"/>
                  <a:gd name="connsiteX70" fmla="*/ 1835947 w 1953031"/>
                  <a:gd name="connsiteY70" fmla="*/ 144526 h 1322929"/>
                  <a:gd name="connsiteX71" fmla="*/ 1847989 w 1953031"/>
                  <a:gd name="connsiteY71" fmla="*/ 162083 h 1322929"/>
                  <a:gd name="connsiteX72" fmla="*/ 1872282 w 1953031"/>
                  <a:gd name="connsiteY72" fmla="*/ 206862 h 1322929"/>
                  <a:gd name="connsiteX73" fmla="*/ 1901212 w 1953031"/>
                  <a:gd name="connsiteY73" fmla="*/ 268331 h 1322929"/>
                  <a:gd name="connsiteX74" fmla="*/ 1928013 w 1953031"/>
                  <a:gd name="connsiteY74" fmla="*/ 325599 h 1322929"/>
                  <a:gd name="connsiteX75" fmla="*/ 1947475 w 1953031"/>
                  <a:gd name="connsiteY75" fmla="*/ 358428 h 1322929"/>
                  <a:gd name="connsiteX76" fmla="*/ 1952990 w 1953031"/>
                  <a:gd name="connsiteY76" fmla="*/ 375188 h 1322929"/>
                  <a:gd name="connsiteX77" fmla="*/ 1944270 w 1953031"/>
                  <a:gd name="connsiteY77" fmla="*/ 398724 h 1322929"/>
                  <a:gd name="connsiteX78" fmla="*/ 1904481 w 1953031"/>
                  <a:gd name="connsiteY78" fmla="*/ 429980 h 1322929"/>
                  <a:gd name="connsiteX79" fmla="*/ 1871823 w 1953031"/>
                  <a:gd name="connsiteY79" fmla="*/ 436577 h 1322929"/>
                  <a:gd name="connsiteX80" fmla="*/ 1816223 w 1953031"/>
                  <a:gd name="connsiteY80" fmla="*/ 439134 h 1322929"/>
                  <a:gd name="connsiteX81" fmla="*/ 1698445 w 1953031"/>
                  <a:gd name="connsiteY81" fmla="*/ 433393 h 1322929"/>
                  <a:gd name="connsiteX82" fmla="*/ 1665261 w 1953031"/>
                  <a:gd name="connsiteY82" fmla="*/ 431589 h 1322929"/>
                  <a:gd name="connsiteX83" fmla="*/ 1643200 w 1953031"/>
                  <a:gd name="connsiteY83" fmla="*/ 433164 h 1322929"/>
                  <a:gd name="connsiteX84" fmla="*/ 1613877 w 1953031"/>
                  <a:gd name="connsiteY84" fmla="*/ 443519 h 1322929"/>
                  <a:gd name="connsiteX85" fmla="*/ 1586668 w 1953031"/>
                  <a:gd name="connsiteY85" fmla="*/ 466568 h 1322929"/>
                  <a:gd name="connsiteX86" fmla="*/ 1568848 w 1953031"/>
                  <a:gd name="connsiteY86" fmla="*/ 480889 h 1322929"/>
                  <a:gd name="connsiteX87" fmla="*/ 1563779 w 1953031"/>
                  <a:gd name="connsiteY87" fmla="*/ 485518 h 1322929"/>
                  <a:gd name="connsiteX88" fmla="*/ 1508994 w 1953031"/>
                  <a:gd name="connsiteY88" fmla="*/ 589130 h 1322929"/>
                  <a:gd name="connsiteX89" fmla="*/ 1486250 w 1953031"/>
                  <a:gd name="connsiteY89" fmla="*/ 645068 h 1322929"/>
                  <a:gd name="connsiteX90" fmla="*/ 1464819 w 1953031"/>
                  <a:gd name="connsiteY90" fmla="*/ 705697 h 1322929"/>
                  <a:gd name="connsiteX91" fmla="*/ 1449494 w 1953031"/>
                  <a:gd name="connsiteY91" fmla="*/ 751038 h 1322929"/>
                  <a:gd name="connsiteX92" fmla="*/ 1407394 w 1953031"/>
                  <a:gd name="connsiteY92" fmla="*/ 818176 h 1322929"/>
                  <a:gd name="connsiteX93" fmla="*/ 1393724 w 1953031"/>
                  <a:gd name="connsiteY93" fmla="*/ 824975 h 1322929"/>
                  <a:gd name="connsiteX94" fmla="*/ 1380841 w 1953031"/>
                  <a:gd name="connsiteY94" fmla="*/ 831482 h 1322929"/>
                  <a:gd name="connsiteX95" fmla="*/ 1349260 w 1953031"/>
                  <a:gd name="connsiteY95" fmla="*/ 861137 h 1322929"/>
                  <a:gd name="connsiteX96" fmla="*/ 1331348 w 1953031"/>
                  <a:gd name="connsiteY96" fmla="*/ 877607 h 1322929"/>
                  <a:gd name="connsiteX97" fmla="*/ 1317442 w 1953031"/>
                  <a:gd name="connsiteY97" fmla="*/ 883414 h 1322929"/>
                  <a:gd name="connsiteX98" fmla="*/ 1316352 w 1953031"/>
                  <a:gd name="connsiteY98" fmla="*/ 883414 h 1322929"/>
                  <a:gd name="connsiteX99" fmla="*/ 1315275 w 1953031"/>
                  <a:gd name="connsiteY99" fmla="*/ 887323 h 1322929"/>
                  <a:gd name="connsiteX100" fmla="*/ 1293502 w 1953031"/>
                  <a:gd name="connsiteY100" fmla="*/ 1074334 h 1322929"/>
                  <a:gd name="connsiteX101" fmla="*/ 1292124 w 1953031"/>
                  <a:gd name="connsiteY101" fmla="*/ 1151119 h 1322929"/>
                  <a:gd name="connsiteX102" fmla="*/ 1292741 w 1953031"/>
                  <a:gd name="connsiteY102" fmla="*/ 1203756 h 1322929"/>
                  <a:gd name="connsiteX103" fmla="*/ 1297481 w 1953031"/>
                  <a:gd name="connsiteY103" fmla="*/ 1263556 h 1322929"/>
                  <a:gd name="connsiteX104" fmla="*/ 1304087 w 1953031"/>
                  <a:gd name="connsiteY104" fmla="*/ 1278631 h 1322929"/>
                  <a:gd name="connsiteX105" fmla="*/ 1314001 w 1953031"/>
                  <a:gd name="connsiteY105" fmla="*/ 1305904 h 1322929"/>
                  <a:gd name="connsiteX106" fmla="*/ 1314723 w 1953031"/>
                  <a:gd name="connsiteY106" fmla="*/ 1321312 h 1322929"/>
                  <a:gd name="connsiteX107" fmla="*/ 1314474 w 1953031"/>
                  <a:gd name="connsiteY107" fmla="*/ 1322929 h 1322929"/>
                  <a:gd name="connsiteX108" fmla="*/ 1274527 w 1953031"/>
                  <a:gd name="connsiteY108" fmla="*/ 1322929 h 1322929"/>
                  <a:gd name="connsiteX109" fmla="*/ 1233595 w 1953031"/>
                  <a:gd name="connsiteY109" fmla="*/ 1322420 h 1322929"/>
                  <a:gd name="connsiteX110" fmla="*/ 1214844 w 1953031"/>
                  <a:gd name="connsiteY110" fmla="*/ 1258652 h 1322929"/>
                  <a:gd name="connsiteX111" fmla="*/ 1198836 w 1953031"/>
                  <a:gd name="connsiteY111" fmla="*/ 1080414 h 1322929"/>
                  <a:gd name="connsiteX112" fmla="*/ 1191495 w 1953031"/>
                  <a:gd name="connsiteY112" fmla="*/ 961630 h 1322929"/>
                  <a:gd name="connsiteX113" fmla="*/ 1189972 w 1953031"/>
                  <a:gd name="connsiteY113" fmla="*/ 969617 h 1322929"/>
                  <a:gd name="connsiteX114" fmla="*/ 1172402 w 1953031"/>
                  <a:gd name="connsiteY114" fmla="*/ 1161542 h 1322929"/>
                  <a:gd name="connsiteX115" fmla="*/ 1173663 w 1953031"/>
                  <a:gd name="connsiteY115" fmla="*/ 1263289 h 1322929"/>
                  <a:gd name="connsiteX116" fmla="*/ 1179559 w 1953031"/>
                  <a:gd name="connsiteY116" fmla="*/ 1277483 h 1322929"/>
                  <a:gd name="connsiteX117" fmla="*/ 1190090 w 1953031"/>
                  <a:gd name="connsiteY117" fmla="*/ 1310073 h 1322929"/>
                  <a:gd name="connsiteX118" fmla="*/ 1189617 w 1953031"/>
                  <a:gd name="connsiteY118" fmla="*/ 1322236 h 1322929"/>
                  <a:gd name="connsiteX119" fmla="*/ 1148752 w 1953031"/>
                  <a:gd name="connsiteY119" fmla="*/ 1322929 h 1322929"/>
                  <a:gd name="connsiteX120" fmla="*/ 1107164 w 1953031"/>
                  <a:gd name="connsiteY120" fmla="*/ 1322438 h 1322929"/>
                  <a:gd name="connsiteX121" fmla="*/ 1089751 w 1953031"/>
                  <a:gd name="connsiteY121" fmla="*/ 1244928 h 1322929"/>
                  <a:gd name="connsiteX122" fmla="*/ 1083658 w 1953031"/>
                  <a:gd name="connsiteY122" fmla="*/ 1109426 h 1322929"/>
                  <a:gd name="connsiteX123" fmla="*/ 1081071 w 1953031"/>
                  <a:gd name="connsiteY123" fmla="*/ 885205 h 1322929"/>
                  <a:gd name="connsiteX124" fmla="*/ 1081294 w 1953031"/>
                  <a:gd name="connsiteY124" fmla="*/ 872784 h 1322929"/>
                  <a:gd name="connsiteX125" fmla="*/ 1044565 w 1953031"/>
                  <a:gd name="connsiteY125" fmla="*/ 883356 h 1322929"/>
                  <a:gd name="connsiteX126" fmla="*/ 946405 w 1953031"/>
                  <a:gd name="connsiteY126" fmla="*/ 906677 h 1322929"/>
                  <a:gd name="connsiteX127" fmla="*/ 820984 w 1953031"/>
                  <a:gd name="connsiteY127" fmla="*/ 915856 h 1322929"/>
                  <a:gd name="connsiteX128" fmla="*/ 748537 w 1953031"/>
                  <a:gd name="connsiteY128" fmla="*/ 913593 h 1322929"/>
                  <a:gd name="connsiteX129" fmla="*/ 740106 w 1953031"/>
                  <a:gd name="connsiteY129" fmla="*/ 913794 h 1322929"/>
                  <a:gd name="connsiteX130" fmla="*/ 735838 w 1953031"/>
                  <a:gd name="connsiteY130" fmla="*/ 923234 h 1322929"/>
                  <a:gd name="connsiteX131" fmla="*/ 729496 w 1953031"/>
                  <a:gd name="connsiteY131" fmla="*/ 936224 h 1322929"/>
                  <a:gd name="connsiteX132" fmla="*/ 707014 w 1953031"/>
                  <a:gd name="connsiteY132" fmla="*/ 928760 h 1322929"/>
                  <a:gd name="connsiteX133" fmla="*/ 665846 w 1953031"/>
                  <a:gd name="connsiteY133" fmla="*/ 912322 h 1322929"/>
                  <a:gd name="connsiteX134" fmla="*/ 618244 w 1953031"/>
                  <a:gd name="connsiteY134" fmla="*/ 893135 h 1322929"/>
                  <a:gd name="connsiteX135" fmla="*/ 516447 w 1953031"/>
                  <a:gd name="connsiteY135" fmla="*/ 865947 h 1322929"/>
                  <a:gd name="connsiteX136" fmla="*/ 501805 w 1953031"/>
                  <a:gd name="connsiteY136" fmla="*/ 870603 h 1322929"/>
                  <a:gd name="connsiteX137" fmla="*/ 496736 w 1953031"/>
                  <a:gd name="connsiteY137" fmla="*/ 886203 h 1322929"/>
                  <a:gd name="connsiteX138" fmla="*/ 500794 w 1953031"/>
                  <a:gd name="connsiteY138" fmla="*/ 920842 h 1322929"/>
                  <a:gd name="connsiteX139" fmla="*/ 505232 w 1953031"/>
                  <a:gd name="connsiteY139" fmla="*/ 960997 h 1322929"/>
                  <a:gd name="connsiteX140" fmla="*/ 503197 w 1953031"/>
                  <a:gd name="connsiteY140" fmla="*/ 976351 h 1322929"/>
                  <a:gd name="connsiteX141" fmla="*/ 464327 w 1953031"/>
                  <a:gd name="connsiteY141" fmla="*/ 1000197 h 1322929"/>
                  <a:gd name="connsiteX142" fmla="*/ 457328 w 1953031"/>
                  <a:gd name="connsiteY142" fmla="*/ 999488 h 1322929"/>
                  <a:gd name="connsiteX143" fmla="*/ 434730 w 1953031"/>
                  <a:gd name="connsiteY143" fmla="*/ 939956 h 1322929"/>
                  <a:gd name="connsiteX144" fmla="*/ 434102 w 1953031"/>
                  <a:gd name="connsiteY144" fmla="*/ 932138 h 1322929"/>
                  <a:gd name="connsiteX145" fmla="*/ 429957 w 1953031"/>
                  <a:gd name="connsiteY145" fmla="*/ 936572 h 1322929"/>
                  <a:gd name="connsiteX146" fmla="*/ 412217 w 1953031"/>
                  <a:gd name="connsiteY146" fmla="*/ 955335 h 1322929"/>
                  <a:gd name="connsiteX147" fmla="*/ 394666 w 1953031"/>
                  <a:gd name="connsiteY147" fmla="*/ 973923 h 1322929"/>
                  <a:gd name="connsiteX148" fmla="*/ 363724 w 1953031"/>
                  <a:gd name="connsiteY148" fmla="*/ 1023704 h 1322929"/>
                  <a:gd name="connsiteX149" fmla="*/ 356090 w 1953031"/>
                  <a:gd name="connsiteY149" fmla="*/ 1070686 h 1322929"/>
                  <a:gd name="connsiteX150" fmla="*/ 356098 w 1953031"/>
                  <a:gd name="connsiteY150" fmla="*/ 1159458 h 1322929"/>
                  <a:gd name="connsiteX151" fmla="*/ 362731 w 1953031"/>
                  <a:gd name="connsiteY151" fmla="*/ 1219044 h 1322929"/>
                  <a:gd name="connsiteX152" fmla="*/ 370492 w 1953031"/>
                  <a:gd name="connsiteY152" fmla="*/ 1260425 h 1322929"/>
                  <a:gd name="connsiteX153" fmla="*/ 380666 w 1953031"/>
                  <a:gd name="connsiteY153" fmla="*/ 1277936 h 1322929"/>
                  <a:gd name="connsiteX154" fmla="*/ 391399 w 1953031"/>
                  <a:gd name="connsiteY154" fmla="*/ 1304515 h 1322929"/>
                  <a:gd name="connsiteX155" fmla="*/ 391283 w 1953031"/>
                  <a:gd name="connsiteY155" fmla="*/ 1320324 h 1322929"/>
                  <a:gd name="connsiteX156" fmla="*/ 390843 w 1953031"/>
                  <a:gd name="connsiteY156" fmla="*/ 1322756 h 1322929"/>
                  <a:gd name="connsiteX157" fmla="*/ 348151 w 1953031"/>
                  <a:gd name="connsiteY157" fmla="*/ 1322844 h 1322929"/>
                  <a:gd name="connsiteX158" fmla="*/ 304144 w 1953031"/>
                  <a:gd name="connsiteY158" fmla="*/ 1322579 h 1322929"/>
                  <a:gd name="connsiteX159" fmla="*/ 294630 w 1953031"/>
                  <a:gd name="connsiteY159" fmla="*/ 1312868 h 1322929"/>
                  <a:gd name="connsiteX160" fmla="*/ 271483 w 1953031"/>
                  <a:gd name="connsiteY160" fmla="*/ 1195591 h 1322929"/>
                  <a:gd name="connsiteX161" fmla="*/ 255031 w 1953031"/>
                  <a:gd name="connsiteY161" fmla="*/ 1074334 h 1322929"/>
                  <a:gd name="connsiteX162" fmla="*/ 246468 w 1953031"/>
                  <a:gd name="connsiteY162" fmla="*/ 962992 h 1322929"/>
                  <a:gd name="connsiteX163" fmla="*/ 246726 w 1953031"/>
                  <a:gd name="connsiteY163" fmla="*/ 960686 h 1322929"/>
                  <a:gd name="connsiteX164" fmla="*/ 239185 w 1953031"/>
                  <a:gd name="connsiteY164" fmla="*/ 966883 h 1322929"/>
                  <a:gd name="connsiteX165" fmla="*/ 216775 w 1953031"/>
                  <a:gd name="connsiteY165" fmla="*/ 984995 h 1322929"/>
                  <a:gd name="connsiteX166" fmla="*/ 195755 w 1953031"/>
                  <a:gd name="connsiteY166" fmla="*/ 1001910 h 1322929"/>
                  <a:gd name="connsiteX167" fmla="*/ 162761 w 1953031"/>
                  <a:gd name="connsiteY167" fmla="*/ 1047366 h 1322929"/>
                  <a:gd name="connsiteX168" fmla="*/ 149720 w 1953031"/>
                  <a:gd name="connsiteY168" fmla="*/ 1138437 h 1322929"/>
                  <a:gd name="connsiteX169" fmla="*/ 148122 w 1953031"/>
                  <a:gd name="connsiteY169" fmla="*/ 1214750 h 1322929"/>
                  <a:gd name="connsiteX170" fmla="*/ 151846 w 1953031"/>
                  <a:gd name="connsiteY170" fmla="*/ 1260042 h 1322929"/>
                  <a:gd name="connsiteX171" fmla="*/ 157602 w 1953031"/>
                  <a:gd name="connsiteY171" fmla="*/ 1271682 h 1322929"/>
                  <a:gd name="connsiteX172" fmla="*/ 169528 w 1953031"/>
                  <a:gd name="connsiteY172" fmla="*/ 1296524 h 1322929"/>
                  <a:gd name="connsiteX173" fmla="*/ 172714 w 1953031"/>
                  <a:gd name="connsiteY173" fmla="*/ 1316588 h 1322929"/>
                  <a:gd name="connsiteX174" fmla="*/ 172927 w 1953031"/>
                  <a:gd name="connsiteY174" fmla="*/ 1322929 h 1322929"/>
                  <a:gd name="connsiteX175" fmla="*/ 130748 w 1953031"/>
                  <a:gd name="connsiteY175" fmla="*/ 1322916 h 1322929"/>
                  <a:gd name="connsiteX176" fmla="*/ 87445 w 1953031"/>
                  <a:gd name="connsiteY176" fmla="*/ 1322413 h 1322929"/>
                  <a:gd name="connsiteX177" fmla="*/ 433058 w 1953031"/>
                  <a:gd name="connsiteY177" fmla="*/ 858089 h 1322929"/>
                  <a:gd name="connsiteX178" fmla="*/ 431485 w 1953031"/>
                  <a:gd name="connsiteY178" fmla="*/ 856034 h 1322929"/>
                  <a:gd name="connsiteX179" fmla="*/ 432913 w 1953031"/>
                  <a:gd name="connsiteY179" fmla="*/ 858746 h 1322929"/>
                  <a:gd name="connsiteX180" fmla="*/ 433058 w 1953031"/>
                  <a:gd name="connsiteY180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55567 w 1953031"/>
                  <a:gd name="connsiteY45" fmla="*/ 159010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02227 w 1953031"/>
                  <a:gd name="connsiteY45" fmla="*/ 172345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18329 w 1953031"/>
                  <a:gd name="connsiteY42" fmla="*/ 25177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02227 w 1953031"/>
                  <a:gd name="connsiteY45" fmla="*/ 172345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</a:cxnLst>
                <a:rect l="l" t="t" r="r" b="b"/>
                <a:pathLst>
                  <a:path w="1953031" h="1322929">
                    <a:moveTo>
                      <a:pt x="87445" y="1322413"/>
                    </a:moveTo>
                    <a:cubicBezTo>
                      <a:pt x="80653" y="1319461"/>
                      <a:pt x="75216" y="1301418"/>
                      <a:pt x="71740" y="1270292"/>
                    </a:cubicBezTo>
                    <a:cubicBezTo>
                      <a:pt x="69013" y="1245870"/>
                      <a:pt x="67885" y="1227307"/>
                      <a:pt x="65819" y="1172834"/>
                    </a:cubicBezTo>
                    <a:cubicBezTo>
                      <a:pt x="64633" y="1141558"/>
                      <a:pt x="63453" y="1121346"/>
                      <a:pt x="60259" y="1077634"/>
                    </a:cubicBezTo>
                    <a:cubicBezTo>
                      <a:pt x="57529" y="1040256"/>
                      <a:pt x="56800" y="1028377"/>
                      <a:pt x="56504" y="1016483"/>
                    </a:cubicBezTo>
                    <a:cubicBezTo>
                      <a:pt x="56204" y="1004489"/>
                      <a:pt x="56523" y="991314"/>
                      <a:pt x="57274" y="984573"/>
                    </a:cubicBezTo>
                    <a:cubicBezTo>
                      <a:pt x="58553" y="973106"/>
                      <a:pt x="62941" y="955079"/>
                      <a:pt x="69293" y="935184"/>
                    </a:cubicBezTo>
                    <a:cubicBezTo>
                      <a:pt x="71423" y="928516"/>
                      <a:pt x="82347" y="896584"/>
                      <a:pt x="83140" y="894706"/>
                    </a:cubicBezTo>
                    <a:cubicBezTo>
                      <a:pt x="83303" y="894324"/>
                      <a:pt x="85013" y="889085"/>
                      <a:pt x="86940" y="883067"/>
                    </a:cubicBezTo>
                    <a:cubicBezTo>
                      <a:pt x="94976" y="857986"/>
                      <a:pt x="100421" y="836366"/>
                      <a:pt x="102345" y="821917"/>
                    </a:cubicBezTo>
                    <a:cubicBezTo>
                      <a:pt x="102906" y="817711"/>
                      <a:pt x="102906" y="802899"/>
                      <a:pt x="102345" y="797596"/>
                    </a:cubicBezTo>
                    <a:cubicBezTo>
                      <a:pt x="100486" y="779986"/>
                      <a:pt x="97368" y="767230"/>
                      <a:pt x="84386" y="724112"/>
                    </a:cubicBezTo>
                    <a:cubicBezTo>
                      <a:pt x="69652" y="675170"/>
                      <a:pt x="62879" y="647381"/>
                      <a:pt x="56950" y="611540"/>
                    </a:cubicBezTo>
                    <a:cubicBezTo>
                      <a:pt x="53854" y="592828"/>
                      <a:pt x="51602" y="575139"/>
                      <a:pt x="49848" y="555775"/>
                    </a:cubicBezTo>
                    <a:cubicBezTo>
                      <a:pt x="49198" y="548597"/>
                      <a:pt x="48091" y="534007"/>
                      <a:pt x="48091" y="532619"/>
                    </a:cubicBezTo>
                    <a:cubicBezTo>
                      <a:pt x="48091" y="531311"/>
                      <a:pt x="47721" y="532600"/>
                      <a:pt x="46726" y="537375"/>
                    </a:cubicBezTo>
                    <a:cubicBezTo>
                      <a:pt x="43544" y="552628"/>
                      <a:pt x="42145" y="563342"/>
                      <a:pt x="40809" y="582702"/>
                    </a:cubicBezTo>
                    <a:cubicBezTo>
                      <a:pt x="38753" y="612449"/>
                      <a:pt x="38027" y="645536"/>
                      <a:pt x="38652" y="680805"/>
                    </a:cubicBezTo>
                    <a:cubicBezTo>
                      <a:pt x="39274" y="715742"/>
                      <a:pt x="40324" y="741442"/>
                      <a:pt x="43411" y="797248"/>
                    </a:cubicBezTo>
                    <a:cubicBezTo>
                      <a:pt x="44273" y="812822"/>
                      <a:pt x="45272" y="832078"/>
                      <a:pt x="45633" y="840039"/>
                    </a:cubicBezTo>
                    <a:cubicBezTo>
                      <a:pt x="45851" y="844863"/>
                      <a:pt x="46070" y="849687"/>
                      <a:pt x="46288" y="854511"/>
                    </a:cubicBezTo>
                    <a:lnTo>
                      <a:pt x="47754" y="857757"/>
                    </a:lnTo>
                    <a:cubicBezTo>
                      <a:pt x="50944" y="864826"/>
                      <a:pt x="53814" y="874144"/>
                      <a:pt x="55710" y="883587"/>
                    </a:cubicBezTo>
                    <a:cubicBezTo>
                      <a:pt x="58526" y="897608"/>
                      <a:pt x="58909" y="911971"/>
                      <a:pt x="56791" y="924043"/>
                    </a:cubicBezTo>
                    <a:cubicBezTo>
                      <a:pt x="54790" y="935446"/>
                      <a:pt x="48932" y="954719"/>
                      <a:pt x="41579" y="974096"/>
                    </a:cubicBezTo>
                    <a:cubicBezTo>
                      <a:pt x="26907" y="1012760"/>
                      <a:pt x="9680" y="1043522"/>
                      <a:pt x="2671" y="1043577"/>
                    </a:cubicBezTo>
                    <a:cubicBezTo>
                      <a:pt x="1194" y="1043589"/>
                      <a:pt x="497" y="1042511"/>
                      <a:pt x="150" y="1039680"/>
                    </a:cubicBezTo>
                    <a:cubicBezTo>
                      <a:pt x="-386" y="1035313"/>
                      <a:pt x="388" y="1028396"/>
                      <a:pt x="4661" y="999287"/>
                    </a:cubicBezTo>
                    <a:cubicBezTo>
                      <a:pt x="8180" y="975308"/>
                      <a:pt x="8864" y="961111"/>
                      <a:pt x="7404" y="942306"/>
                    </a:cubicBezTo>
                    <a:cubicBezTo>
                      <a:pt x="6210" y="926920"/>
                      <a:pt x="6372" y="909085"/>
                      <a:pt x="7816" y="896791"/>
                    </a:cubicBezTo>
                    <a:cubicBezTo>
                      <a:pt x="9656" y="881120"/>
                      <a:pt x="13706" y="868358"/>
                      <a:pt x="19626" y="859575"/>
                    </a:cubicBezTo>
                    <a:cubicBezTo>
                      <a:pt x="21403" y="856939"/>
                      <a:pt x="24953" y="853068"/>
                      <a:pt x="27016" y="851518"/>
                    </a:cubicBezTo>
                    <a:lnTo>
                      <a:pt x="28005" y="850776"/>
                    </a:lnTo>
                    <a:lnTo>
                      <a:pt x="26410" y="833827"/>
                    </a:lnTo>
                    <a:cubicBezTo>
                      <a:pt x="20124" y="767022"/>
                      <a:pt x="16204" y="704766"/>
                      <a:pt x="14711" y="648021"/>
                    </a:cubicBezTo>
                    <a:cubicBezTo>
                      <a:pt x="14250" y="630459"/>
                      <a:pt x="14473" y="574434"/>
                      <a:pt x="15055" y="561855"/>
                    </a:cubicBezTo>
                    <a:cubicBezTo>
                      <a:pt x="16302" y="534934"/>
                      <a:pt x="18508" y="508619"/>
                      <a:pt x="21188" y="488718"/>
                    </a:cubicBezTo>
                    <a:cubicBezTo>
                      <a:pt x="32600" y="403978"/>
                      <a:pt x="56563" y="352260"/>
                      <a:pt x="100197" y="318206"/>
                    </a:cubicBezTo>
                    <a:cubicBezTo>
                      <a:pt x="102782" y="316183"/>
                      <a:pt x="106853" y="312651"/>
                      <a:pt x="109242" y="310366"/>
                    </a:cubicBezTo>
                    <a:cubicBezTo>
                      <a:pt x="145996" y="275068"/>
                      <a:pt x="199107" y="253926"/>
                      <a:pt x="267328" y="247426"/>
                    </a:cubicBezTo>
                    <a:cubicBezTo>
                      <a:pt x="282427" y="245994"/>
                      <a:pt x="288064" y="245784"/>
                      <a:pt x="315449" y="245613"/>
                    </a:cubicBezTo>
                    <a:cubicBezTo>
                      <a:pt x="367085" y="245298"/>
                      <a:pt x="438682" y="251272"/>
                      <a:pt x="472495" y="252298"/>
                    </a:cubicBezTo>
                    <a:cubicBezTo>
                      <a:pt x="506308" y="253324"/>
                      <a:pt x="472261" y="252580"/>
                      <a:pt x="518329" y="251771"/>
                    </a:cubicBezTo>
                    <a:lnTo>
                      <a:pt x="748902" y="247445"/>
                    </a:lnTo>
                    <a:cubicBezTo>
                      <a:pt x="820393" y="241278"/>
                      <a:pt x="888385" y="227284"/>
                      <a:pt x="947272" y="214767"/>
                    </a:cubicBezTo>
                    <a:cubicBezTo>
                      <a:pt x="1006159" y="202250"/>
                      <a:pt x="1054397" y="182826"/>
                      <a:pt x="1102227" y="172345"/>
                    </a:cubicBezTo>
                    <a:cubicBezTo>
                      <a:pt x="1150057" y="161864"/>
                      <a:pt x="1199129" y="159158"/>
                      <a:pt x="1234252" y="151880"/>
                    </a:cubicBezTo>
                    <a:cubicBezTo>
                      <a:pt x="1269375" y="144602"/>
                      <a:pt x="1274632" y="142687"/>
                      <a:pt x="1312964" y="128676"/>
                    </a:cubicBezTo>
                    <a:cubicBezTo>
                      <a:pt x="1342313" y="117934"/>
                      <a:pt x="1357677" y="113312"/>
                      <a:pt x="1376022" y="109687"/>
                    </a:cubicBezTo>
                    <a:cubicBezTo>
                      <a:pt x="1399239" y="105104"/>
                      <a:pt x="1415837" y="103594"/>
                      <a:pt x="1448640" y="103056"/>
                    </a:cubicBezTo>
                    <a:cubicBezTo>
                      <a:pt x="1468574" y="102741"/>
                      <a:pt x="1473748" y="102425"/>
                      <a:pt x="1483374" y="100994"/>
                    </a:cubicBezTo>
                    <a:cubicBezTo>
                      <a:pt x="1500327" y="98486"/>
                      <a:pt x="1517424" y="94192"/>
                      <a:pt x="1552171" y="83778"/>
                    </a:cubicBezTo>
                    <a:cubicBezTo>
                      <a:pt x="1589281" y="72656"/>
                      <a:pt x="1609911" y="67259"/>
                      <a:pt x="1627914" y="63976"/>
                    </a:cubicBezTo>
                    <a:cubicBezTo>
                      <a:pt x="1630685" y="63477"/>
                      <a:pt x="1633246" y="62978"/>
                      <a:pt x="1633600" y="62873"/>
                    </a:cubicBezTo>
                    <a:cubicBezTo>
                      <a:pt x="1634204" y="62689"/>
                      <a:pt x="1634231" y="62269"/>
                      <a:pt x="1633994" y="53943"/>
                    </a:cubicBezTo>
                    <a:cubicBezTo>
                      <a:pt x="1633508" y="36557"/>
                      <a:pt x="1635111" y="19065"/>
                      <a:pt x="1637947" y="10924"/>
                    </a:cubicBezTo>
                    <a:cubicBezTo>
                      <a:pt x="1639851" y="5422"/>
                      <a:pt x="1642845" y="1535"/>
                      <a:pt x="1645852" y="642"/>
                    </a:cubicBezTo>
                    <a:cubicBezTo>
                      <a:pt x="1651289" y="-974"/>
                      <a:pt x="1658734" y="510"/>
                      <a:pt x="1665510" y="4542"/>
                    </a:cubicBezTo>
                    <a:cubicBezTo>
                      <a:pt x="1673915" y="9545"/>
                      <a:pt x="1683737" y="19919"/>
                      <a:pt x="1692339" y="32880"/>
                    </a:cubicBezTo>
                    <a:cubicBezTo>
                      <a:pt x="1696107" y="38527"/>
                      <a:pt x="1700638" y="46143"/>
                      <a:pt x="1703487" y="51553"/>
                    </a:cubicBezTo>
                    <a:lnTo>
                      <a:pt x="1705168" y="54757"/>
                    </a:lnTo>
                    <a:lnTo>
                      <a:pt x="1708490" y="54757"/>
                    </a:lnTo>
                    <a:cubicBezTo>
                      <a:pt x="1712601" y="54770"/>
                      <a:pt x="1721885" y="55322"/>
                      <a:pt x="1726074" y="55821"/>
                    </a:cubicBezTo>
                    <a:cubicBezTo>
                      <a:pt x="1736172" y="57016"/>
                      <a:pt x="1753191" y="61744"/>
                      <a:pt x="1763775" y="66287"/>
                    </a:cubicBezTo>
                    <a:cubicBezTo>
                      <a:pt x="1770393" y="69124"/>
                      <a:pt x="1774359" y="71487"/>
                      <a:pt x="1780177" y="76057"/>
                    </a:cubicBezTo>
                    <a:cubicBezTo>
                      <a:pt x="1791956" y="85315"/>
                      <a:pt x="1792074" y="85433"/>
                      <a:pt x="1797287" y="92340"/>
                    </a:cubicBezTo>
                    <a:cubicBezTo>
                      <a:pt x="1801122" y="97449"/>
                      <a:pt x="1803367" y="99996"/>
                      <a:pt x="1808554" y="105144"/>
                    </a:cubicBezTo>
                    <a:cubicBezTo>
                      <a:pt x="1812126" y="108676"/>
                      <a:pt x="1815606" y="112274"/>
                      <a:pt x="1816302" y="113128"/>
                    </a:cubicBezTo>
                    <a:cubicBezTo>
                      <a:pt x="1816985" y="113994"/>
                      <a:pt x="1818876" y="117199"/>
                      <a:pt x="1820491" y="120258"/>
                    </a:cubicBezTo>
                    <a:cubicBezTo>
                      <a:pt x="1825284" y="129345"/>
                      <a:pt x="1828619" y="134559"/>
                      <a:pt x="1835947" y="144526"/>
                    </a:cubicBezTo>
                    <a:cubicBezTo>
                      <a:pt x="1842605" y="153573"/>
                      <a:pt x="1843997" y="155596"/>
                      <a:pt x="1847989" y="162083"/>
                    </a:cubicBezTo>
                    <a:cubicBezTo>
                      <a:pt x="1855618" y="174479"/>
                      <a:pt x="1862276" y="186744"/>
                      <a:pt x="1872282" y="206862"/>
                    </a:cubicBezTo>
                    <a:cubicBezTo>
                      <a:pt x="1880923" y="224235"/>
                      <a:pt x="1883904" y="230591"/>
                      <a:pt x="1901212" y="268331"/>
                    </a:cubicBezTo>
                    <a:cubicBezTo>
                      <a:pt x="1918742" y="306597"/>
                      <a:pt x="1922038" y="313623"/>
                      <a:pt x="1928013" y="325599"/>
                    </a:cubicBezTo>
                    <a:cubicBezTo>
                      <a:pt x="1936536" y="342659"/>
                      <a:pt x="1941815" y="351555"/>
                      <a:pt x="1947475" y="358428"/>
                    </a:cubicBezTo>
                    <a:cubicBezTo>
                      <a:pt x="1951558" y="363377"/>
                      <a:pt x="1953331" y="368773"/>
                      <a:pt x="1952990" y="375188"/>
                    </a:cubicBezTo>
                    <a:cubicBezTo>
                      <a:pt x="1952583" y="382836"/>
                      <a:pt x="1949707" y="390576"/>
                      <a:pt x="1944270" y="398724"/>
                    </a:cubicBezTo>
                    <a:cubicBezTo>
                      <a:pt x="1934802" y="412892"/>
                      <a:pt x="1919425" y="424966"/>
                      <a:pt x="1904481" y="429980"/>
                    </a:cubicBezTo>
                    <a:cubicBezTo>
                      <a:pt x="1896602" y="432621"/>
                      <a:pt x="1884009" y="435164"/>
                      <a:pt x="1871823" y="436577"/>
                    </a:cubicBezTo>
                    <a:cubicBezTo>
                      <a:pt x="1855710" y="438443"/>
                      <a:pt x="1840464" y="439145"/>
                      <a:pt x="1816223" y="439134"/>
                    </a:cubicBezTo>
                    <a:cubicBezTo>
                      <a:pt x="1780676" y="439118"/>
                      <a:pt x="1749422" y="437595"/>
                      <a:pt x="1698445" y="433393"/>
                    </a:cubicBezTo>
                    <a:cubicBezTo>
                      <a:pt x="1678209" y="431727"/>
                      <a:pt x="1675950" y="431603"/>
                      <a:pt x="1665261" y="431589"/>
                    </a:cubicBezTo>
                    <a:cubicBezTo>
                      <a:pt x="1653587" y="431573"/>
                      <a:pt x="1651551" y="431717"/>
                      <a:pt x="1643200" y="433164"/>
                    </a:cubicBezTo>
                    <a:cubicBezTo>
                      <a:pt x="1632510" y="435017"/>
                      <a:pt x="1622491" y="438556"/>
                      <a:pt x="1613877" y="443519"/>
                    </a:cubicBezTo>
                    <a:cubicBezTo>
                      <a:pt x="1604737" y="448779"/>
                      <a:pt x="1598000" y="454484"/>
                      <a:pt x="1586668" y="466568"/>
                    </a:cubicBezTo>
                    <a:cubicBezTo>
                      <a:pt x="1577384" y="476460"/>
                      <a:pt x="1573615" y="479491"/>
                      <a:pt x="1568848" y="480889"/>
                    </a:cubicBezTo>
                    <a:cubicBezTo>
                      <a:pt x="1567023" y="481427"/>
                      <a:pt x="1566812" y="481614"/>
                      <a:pt x="1563779" y="485518"/>
                    </a:cubicBezTo>
                    <a:cubicBezTo>
                      <a:pt x="1545999" y="508477"/>
                      <a:pt x="1529991" y="538745"/>
                      <a:pt x="1508994" y="589130"/>
                    </a:cubicBezTo>
                    <a:cubicBezTo>
                      <a:pt x="1503124" y="603221"/>
                      <a:pt x="1491069" y="632865"/>
                      <a:pt x="1486250" y="645068"/>
                    </a:cubicBezTo>
                    <a:cubicBezTo>
                      <a:pt x="1479579" y="661971"/>
                      <a:pt x="1473328" y="679670"/>
                      <a:pt x="1464819" y="705697"/>
                    </a:cubicBezTo>
                    <a:cubicBezTo>
                      <a:pt x="1457123" y="729207"/>
                      <a:pt x="1452685" y="742370"/>
                      <a:pt x="1449494" y="751038"/>
                    </a:cubicBezTo>
                    <a:cubicBezTo>
                      <a:pt x="1436073" y="787597"/>
                      <a:pt x="1423769" y="807218"/>
                      <a:pt x="1407394" y="818176"/>
                    </a:cubicBezTo>
                    <a:cubicBezTo>
                      <a:pt x="1403323" y="820906"/>
                      <a:pt x="1399830" y="822640"/>
                      <a:pt x="1393724" y="824975"/>
                    </a:cubicBezTo>
                    <a:cubicBezTo>
                      <a:pt x="1387066" y="827516"/>
                      <a:pt x="1385648" y="828232"/>
                      <a:pt x="1380841" y="831482"/>
                    </a:cubicBezTo>
                    <a:cubicBezTo>
                      <a:pt x="1373671" y="836331"/>
                      <a:pt x="1368064" y="841597"/>
                      <a:pt x="1349260" y="861137"/>
                    </a:cubicBezTo>
                    <a:cubicBezTo>
                      <a:pt x="1340461" y="870282"/>
                      <a:pt x="1336141" y="874260"/>
                      <a:pt x="1331348" y="877607"/>
                    </a:cubicBezTo>
                    <a:cubicBezTo>
                      <a:pt x="1326647" y="880893"/>
                      <a:pt x="1320606" y="883414"/>
                      <a:pt x="1317442" y="883414"/>
                    </a:cubicBezTo>
                    <a:lnTo>
                      <a:pt x="1316352" y="883414"/>
                    </a:lnTo>
                    <a:lnTo>
                      <a:pt x="1315275" y="887323"/>
                    </a:lnTo>
                    <a:cubicBezTo>
                      <a:pt x="1305229" y="923962"/>
                      <a:pt x="1296943" y="995197"/>
                      <a:pt x="1293502" y="1074334"/>
                    </a:cubicBezTo>
                    <a:cubicBezTo>
                      <a:pt x="1292294" y="1102246"/>
                      <a:pt x="1292110" y="1112397"/>
                      <a:pt x="1292124" y="1151119"/>
                    </a:cubicBezTo>
                    <a:cubicBezTo>
                      <a:pt x="1292137" y="1182643"/>
                      <a:pt x="1292268" y="1193016"/>
                      <a:pt x="1292741" y="1203756"/>
                    </a:cubicBezTo>
                    <a:cubicBezTo>
                      <a:pt x="1294028" y="1232397"/>
                      <a:pt x="1296155" y="1259256"/>
                      <a:pt x="1297481" y="1263556"/>
                    </a:cubicBezTo>
                    <a:cubicBezTo>
                      <a:pt x="1298322" y="1266267"/>
                      <a:pt x="1300239" y="1270651"/>
                      <a:pt x="1304087" y="1278631"/>
                    </a:cubicBezTo>
                    <a:cubicBezTo>
                      <a:pt x="1309733" y="1290348"/>
                      <a:pt x="1312399" y="1297673"/>
                      <a:pt x="1314001" y="1305904"/>
                    </a:cubicBezTo>
                    <a:cubicBezTo>
                      <a:pt x="1314644" y="1309207"/>
                      <a:pt x="1315091" y="1318822"/>
                      <a:pt x="1314723" y="1321312"/>
                    </a:cubicBezTo>
                    <a:lnTo>
                      <a:pt x="1314474" y="1322929"/>
                    </a:lnTo>
                    <a:lnTo>
                      <a:pt x="1274527" y="1322929"/>
                    </a:lnTo>
                    <a:cubicBezTo>
                      <a:pt x="1240096" y="1322929"/>
                      <a:pt x="1234436" y="1322858"/>
                      <a:pt x="1233595" y="1322420"/>
                    </a:cubicBezTo>
                    <a:cubicBezTo>
                      <a:pt x="1226925" y="1318971"/>
                      <a:pt x="1220385" y="1296754"/>
                      <a:pt x="1214844" y="1258652"/>
                    </a:cubicBezTo>
                    <a:cubicBezTo>
                      <a:pt x="1209459" y="1221689"/>
                      <a:pt x="1205664" y="1179456"/>
                      <a:pt x="1198836" y="1080414"/>
                    </a:cubicBezTo>
                    <a:cubicBezTo>
                      <a:pt x="1196078" y="1040494"/>
                      <a:pt x="1192572" y="983741"/>
                      <a:pt x="1191495" y="961630"/>
                    </a:cubicBezTo>
                    <a:cubicBezTo>
                      <a:pt x="1191443" y="960506"/>
                      <a:pt x="1191180" y="961905"/>
                      <a:pt x="1189972" y="969617"/>
                    </a:cubicBezTo>
                    <a:cubicBezTo>
                      <a:pt x="1181292" y="1025486"/>
                      <a:pt x="1174857" y="1095654"/>
                      <a:pt x="1172402" y="1161542"/>
                    </a:cubicBezTo>
                    <a:cubicBezTo>
                      <a:pt x="1171010" y="1198978"/>
                      <a:pt x="1171706" y="1255696"/>
                      <a:pt x="1173663" y="1263289"/>
                    </a:cubicBezTo>
                    <a:cubicBezTo>
                      <a:pt x="1174398" y="1266133"/>
                      <a:pt x="1175041" y="1267678"/>
                      <a:pt x="1179559" y="1277483"/>
                    </a:cubicBezTo>
                    <a:cubicBezTo>
                      <a:pt x="1187031" y="1293667"/>
                      <a:pt x="1189421" y="1301066"/>
                      <a:pt x="1190090" y="1310073"/>
                    </a:cubicBezTo>
                    <a:cubicBezTo>
                      <a:pt x="1190340" y="1313335"/>
                      <a:pt x="1190038" y="1320893"/>
                      <a:pt x="1189617" y="1322236"/>
                    </a:cubicBezTo>
                    <a:cubicBezTo>
                      <a:pt x="1189394" y="1322924"/>
                      <a:pt x="1189053" y="1322929"/>
                      <a:pt x="1148752" y="1322929"/>
                    </a:cubicBezTo>
                    <a:cubicBezTo>
                      <a:pt x="1114386" y="1322929"/>
                      <a:pt x="1107965" y="1322853"/>
                      <a:pt x="1107164" y="1322438"/>
                    </a:cubicBezTo>
                    <a:cubicBezTo>
                      <a:pt x="1099429" y="1318381"/>
                      <a:pt x="1093717" y="1292994"/>
                      <a:pt x="1089751" y="1244928"/>
                    </a:cubicBezTo>
                    <a:cubicBezTo>
                      <a:pt x="1087216" y="1214380"/>
                      <a:pt x="1085733" y="1181333"/>
                      <a:pt x="1083658" y="1109426"/>
                    </a:cubicBezTo>
                    <a:cubicBezTo>
                      <a:pt x="1080427" y="997134"/>
                      <a:pt x="1079679" y="932379"/>
                      <a:pt x="1081071" y="885205"/>
                    </a:cubicBezTo>
                    <a:cubicBezTo>
                      <a:pt x="1081268" y="878451"/>
                      <a:pt x="1081373" y="872861"/>
                      <a:pt x="1081294" y="872784"/>
                    </a:cubicBezTo>
                    <a:cubicBezTo>
                      <a:pt x="1081136" y="872618"/>
                      <a:pt x="1069055" y="876093"/>
                      <a:pt x="1044565" y="883356"/>
                    </a:cubicBezTo>
                    <a:cubicBezTo>
                      <a:pt x="1002963" y="895685"/>
                      <a:pt x="978407" y="901521"/>
                      <a:pt x="946405" y="906677"/>
                    </a:cubicBezTo>
                    <a:cubicBezTo>
                      <a:pt x="906156" y="913161"/>
                      <a:pt x="869348" y="915854"/>
                      <a:pt x="820984" y="915856"/>
                    </a:cubicBezTo>
                    <a:cubicBezTo>
                      <a:pt x="794366" y="915856"/>
                      <a:pt x="781208" y="915445"/>
                      <a:pt x="748537" y="913593"/>
                    </a:cubicBezTo>
                    <a:cubicBezTo>
                      <a:pt x="741511" y="913197"/>
                      <a:pt x="740999" y="913208"/>
                      <a:pt x="740106" y="913794"/>
                    </a:cubicBezTo>
                    <a:cubicBezTo>
                      <a:pt x="738793" y="914654"/>
                      <a:pt x="737309" y="917921"/>
                      <a:pt x="735838" y="923234"/>
                    </a:cubicBezTo>
                    <a:cubicBezTo>
                      <a:pt x="732884" y="933822"/>
                      <a:pt x="731715" y="936227"/>
                      <a:pt x="729496" y="936224"/>
                    </a:cubicBezTo>
                    <a:cubicBezTo>
                      <a:pt x="728143" y="936222"/>
                      <a:pt x="717467" y="932679"/>
                      <a:pt x="707014" y="928760"/>
                    </a:cubicBezTo>
                    <a:cubicBezTo>
                      <a:pt x="697375" y="925142"/>
                      <a:pt x="686214" y="920688"/>
                      <a:pt x="665846" y="912322"/>
                    </a:cubicBezTo>
                    <a:lnTo>
                      <a:pt x="618244" y="893135"/>
                    </a:lnTo>
                    <a:cubicBezTo>
                      <a:pt x="572138" y="875252"/>
                      <a:pt x="537943" y="866122"/>
                      <a:pt x="516447" y="865947"/>
                    </a:cubicBezTo>
                    <a:cubicBezTo>
                      <a:pt x="509067" y="865888"/>
                      <a:pt x="505206" y="867119"/>
                      <a:pt x="501805" y="870603"/>
                    </a:cubicBezTo>
                    <a:cubicBezTo>
                      <a:pt x="498561" y="873939"/>
                      <a:pt x="497038" y="878622"/>
                      <a:pt x="496736" y="886203"/>
                    </a:cubicBezTo>
                    <a:cubicBezTo>
                      <a:pt x="496421" y="894028"/>
                      <a:pt x="497143" y="900184"/>
                      <a:pt x="500794" y="920842"/>
                    </a:cubicBezTo>
                    <a:cubicBezTo>
                      <a:pt x="504747" y="943315"/>
                      <a:pt x="505508" y="950153"/>
                      <a:pt x="505232" y="960997"/>
                    </a:cubicBezTo>
                    <a:cubicBezTo>
                      <a:pt x="505035" y="968494"/>
                      <a:pt x="504655" y="971437"/>
                      <a:pt x="503197" y="976351"/>
                    </a:cubicBezTo>
                    <a:cubicBezTo>
                      <a:pt x="498614" y="991861"/>
                      <a:pt x="485167" y="1000111"/>
                      <a:pt x="464327" y="1000197"/>
                    </a:cubicBezTo>
                    <a:cubicBezTo>
                      <a:pt x="460493" y="1000212"/>
                      <a:pt x="459219" y="1000082"/>
                      <a:pt x="457328" y="999488"/>
                    </a:cubicBezTo>
                    <a:cubicBezTo>
                      <a:pt x="444208" y="995351"/>
                      <a:pt x="436647" y="975432"/>
                      <a:pt x="434730" y="939956"/>
                    </a:cubicBezTo>
                    <a:cubicBezTo>
                      <a:pt x="434494" y="935606"/>
                      <a:pt x="434212" y="932088"/>
                      <a:pt x="434102" y="932138"/>
                    </a:cubicBezTo>
                    <a:cubicBezTo>
                      <a:pt x="433992" y="932189"/>
                      <a:pt x="432125" y="934184"/>
                      <a:pt x="429957" y="936572"/>
                    </a:cubicBezTo>
                    <a:cubicBezTo>
                      <a:pt x="427788" y="938961"/>
                      <a:pt x="419804" y="947405"/>
                      <a:pt x="412217" y="955335"/>
                    </a:cubicBezTo>
                    <a:cubicBezTo>
                      <a:pt x="404628" y="963265"/>
                      <a:pt x="396730" y="971630"/>
                      <a:pt x="394666" y="973923"/>
                    </a:cubicBezTo>
                    <a:cubicBezTo>
                      <a:pt x="377935" y="992515"/>
                      <a:pt x="368665" y="1007427"/>
                      <a:pt x="363724" y="1023704"/>
                    </a:cubicBezTo>
                    <a:cubicBezTo>
                      <a:pt x="360742" y="1033528"/>
                      <a:pt x="357712" y="1052168"/>
                      <a:pt x="356090" y="1070686"/>
                    </a:cubicBezTo>
                    <a:cubicBezTo>
                      <a:pt x="354006" y="1094465"/>
                      <a:pt x="354010" y="1130512"/>
                      <a:pt x="356098" y="1159458"/>
                    </a:cubicBezTo>
                    <a:cubicBezTo>
                      <a:pt x="357573" y="1179900"/>
                      <a:pt x="359679" y="1198831"/>
                      <a:pt x="362731" y="1219044"/>
                    </a:cubicBezTo>
                    <a:cubicBezTo>
                      <a:pt x="365368" y="1236516"/>
                      <a:pt x="369217" y="1257041"/>
                      <a:pt x="370492" y="1260425"/>
                    </a:cubicBezTo>
                    <a:cubicBezTo>
                      <a:pt x="371163" y="1262206"/>
                      <a:pt x="372514" y="1264531"/>
                      <a:pt x="380666" y="1277936"/>
                    </a:cubicBezTo>
                    <a:cubicBezTo>
                      <a:pt x="386531" y="1287580"/>
                      <a:pt x="390012" y="1296200"/>
                      <a:pt x="391399" y="1304515"/>
                    </a:cubicBezTo>
                    <a:cubicBezTo>
                      <a:pt x="391940" y="1307757"/>
                      <a:pt x="391872" y="1317066"/>
                      <a:pt x="391283" y="1320324"/>
                    </a:cubicBezTo>
                    <a:cubicBezTo>
                      <a:pt x="391136" y="1321135"/>
                      <a:pt x="390990" y="1321945"/>
                      <a:pt x="390843" y="1322756"/>
                    </a:cubicBezTo>
                    <a:lnTo>
                      <a:pt x="348151" y="1322844"/>
                    </a:lnTo>
                    <a:lnTo>
                      <a:pt x="304144" y="1322579"/>
                    </a:lnTo>
                    <a:cubicBezTo>
                      <a:pt x="300827" y="1321686"/>
                      <a:pt x="297346" y="1318132"/>
                      <a:pt x="294630" y="1312868"/>
                    </a:cubicBezTo>
                    <a:cubicBezTo>
                      <a:pt x="286461" y="1297034"/>
                      <a:pt x="280265" y="1265645"/>
                      <a:pt x="271483" y="1195591"/>
                    </a:cubicBezTo>
                    <a:cubicBezTo>
                      <a:pt x="264937" y="1143386"/>
                      <a:pt x="262896" y="1128348"/>
                      <a:pt x="255031" y="1074334"/>
                    </a:cubicBezTo>
                    <a:cubicBezTo>
                      <a:pt x="244958" y="1005150"/>
                      <a:pt x="243353" y="984278"/>
                      <a:pt x="246468" y="962992"/>
                    </a:cubicBezTo>
                    <a:cubicBezTo>
                      <a:pt x="246649" y="961756"/>
                      <a:pt x="246765" y="960719"/>
                      <a:pt x="246726" y="960686"/>
                    </a:cubicBezTo>
                    <a:cubicBezTo>
                      <a:pt x="246687" y="960653"/>
                      <a:pt x="243293" y="963441"/>
                      <a:pt x="239185" y="966883"/>
                    </a:cubicBezTo>
                    <a:cubicBezTo>
                      <a:pt x="235076" y="970323"/>
                      <a:pt x="224993" y="978474"/>
                      <a:pt x="216775" y="984995"/>
                    </a:cubicBezTo>
                    <a:cubicBezTo>
                      <a:pt x="208558" y="991517"/>
                      <a:pt x="199098" y="999128"/>
                      <a:pt x="195755" y="1001910"/>
                    </a:cubicBezTo>
                    <a:cubicBezTo>
                      <a:pt x="175047" y="1019134"/>
                      <a:pt x="167113" y="1030065"/>
                      <a:pt x="162761" y="1047366"/>
                    </a:cubicBezTo>
                    <a:cubicBezTo>
                      <a:pt x="157069" y="1070004"/>
                      <a:pt x="152240" y="1103723"/>
                      <a:pt x="149720" y="1138437"/>
                    </a:cubicBezTo>
                    <a:cubicBezTo>
                      <a:pt x="148030" y="1161728"/>
                      <a:pt x="147332" y="1195086"/>
                      <a:pt x="148122" y="1214750"/>
                    </a:cubicBezTo>
                    <a:cubicBezTo>
                      <a:pt x="148877" y="1233556"/>
                      <a:pt x="150735" y="1256144"/>
                      <a:pt x="151846" y="1260042"/>
                    </a:cubicBezTo>
                    <a:cubicBezTo>
                      <a:pt x="152507" y="1262357"/>
                      <a:pt x="154579" y="1266548"/>
                      <a:pt x="157602" y="1271682"/>
                    </a:cubicBezTo>
                    <a:cubicBezTo>
                      <a:pt x="164458" y="1283324"/>
                      <a:pt x="167088" y="1288803"/>
                      <a:pt x="169528" y="1296524"/>
                    </a:cubicBezTo>
                    <a:cubicBezTo>
                      <a:pt x="171583" y="1303030"/>
                      <a:pt x="172441" y="1308433"/>
                      <a:pt x="172714" y="1316588"/>
                    </a:cubicBezTo>
                    <a:lnTo>
                      <a:pt x="172927" y="1322929"/>
                    </a:lnTo>
                    <a:lnTo>
                      <a:pt x="130748" y="1322916"/>
                    </a:lnTo>
                    <a:cubicBezTo>
                      <a:pt x="95299" y="1322904"/>
                      <a:pt x="88389" y="1322824"/>
                      <a:pt x="87445" y="1322413"/>
                    </a:cubicBezTo>
                    <a:close/>
                    <a:moveTo>
                      <a:pt x="433058" y="858089"/>
                    </a:moveTo>
                    <a:cubicBezTo>
                      <a:pt x="433058" y="857299"/>
                      <a:pt x="431829" y="855693"/>
                      <a:pt x="431485" y="856034"/>
                    </a:cubicBezTo>
                    <a:cubicBezTo>
                      <a:pt x="431263" y="856256"/>
                      <a:pt x="432575" y="858746"/>
                      <a:pt x="432913" y="858746"/>
                    </a:cubicBezTo>
                    <a:cubicBezTo>
                      <a:pt x="432994" y="858746"/>
                      <a:pt x="433058" y="858450"/>
                      <a:pt x="433058" y="858089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 w="1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1" name="Grafik 4">
                <a:extLst>
                  <a:ext uri="{FF2B5EF4-FFF2-40B4-BE49-F238E27FC236}">
                    <a16:creationId xmlns:a16="http://schemas.microsoft.com/office/drawing/2014/main" id="{4E5E6C58-0028-EF88-F803-E3B7415AA8B6}"/>
                  </a:ext>
                </a:extLst>
              </p:cNvPr>
              <p:cNvSpPr/>
              <p:nvPr/>
            </p:nvSpPr>
            <p:spPr>
              <a:xfrm>
                <a:off x="1225823" y="3506036"/>
                <a:ext cx="660901" cy="387269"/>
              </a:xfrm>
              <a:custGeom>
                <a:avLst/>
                <a:gdLst>
                  <a:gd name="connsiteX0" fmla="*/ 85071 w 1906374"/>
                  <a:gd name="connsiteY0" fmla="*/ 1118681 h 1117081"/>
                  <a:gd name="connsiteX1" fmla="*/ 68219 w 1906374"/>
                  <a:gd name="connsiteY1" fmla="*/ 1048118 h 1117081"/>
                  <a:gd name="connsiteX2" fmla="*/ 64391 w 1906374"/>
                  <a:gd name="connsiteY2" fmla="*/ 971305 h 1117081"/>
                  <a:gd name="connsiteX3" fmla="*/ 59427 w 1906374"/>
                  <a:gd name="connsiteY3" fmla="*/ 887705 h 1117081"/>
                  <a:gd name="connsiteX4" fmla="*/ 55781 w 1906374"/>
                  <a:gd name="connsiteY4" fmla="*/ 805262 h 1117081"/>
                  <a:gd name="connsiteX5" fmla="*/ 59299 w 1906374"/>
                  <a:gd name="connsiteY5" fmla="*/ 780937 h 1117081"/>
                  <a:gd name="connsiteX6" fmla="*/ 77402 w 1906374"/>
                  <a:gd name="connsiteY6" fmla="*/ 721828 h 1117081"/>
                  <a:gd name="connsiteX7" fmla="*/ 96316 w 1906374"/>
                  <a:gd name="connsiteY7" fmla="*/ 658425 h 1117081"/>
                  <a:gd name="connsiteX8" fmla="*/ 99817 w 1906374"/>
                  <a:gd name="connsiteY8" fmla="*/ 630024 h 1117081"/>
                  <a:gd name="connsiteX9" fmla="*/ 92569 w 1906374"/>
                  <a:gd name="connsiteY9" fmla="*/ 584095 h 1117081"/>
                  <a:gd name="connsiteX10" fmla="*/ 81770 w 1906374"/>
                  <a:gd name="connsiteY10" fmla="*/ 547012 h 1117081"/>
                  <a:gd name="connsiteX11" fmla="*/ 56477 w 1906374"/>
                  <a:gd name="connsiteY11" fmla="*/ 443712 h 1117081"/>
                  <a:gd name="connsiteX12" fmla="*/ 48113 w 1906374"/>
                  <a:gd name="connsiteY12" fmla="*/ 372445 h 1117081"/>
                  <a:gd name="connsiteX13" fmla="*/ 47505 w 1906374"/>
                  <a:gd name="connsiteY13" fmla="*/ 366072 h 1117081"/>
                  <a:gd name="connsiteX14" fmla="*/ 43380 w 1906374"/>
                  <a:gd name="connsiteY14" fmla="*/ 387593 h 1117081"/>
                  <a:gd name="connsiteX15" fmla="*/ 38569 w 1906374"/>
                  <a:gd name="connsiteY15" fmla="*/ 484768 h 1117081"/>
                  <a:gd name="connsiteX16" fmla="*/ 43199 w 1906374"/>
                  <a:gd name="connsiteY16" fmla="*/ 617865 h 1117081"/>
                  <a:gd name="connsiteX17" fmla="*/ 45385 w 1906374"/>
                  <a:gd name="connsiteY17" fmla="*/ 660245 h 1117081"/>
                  <a:gd name="connsiteX18" fmla="*/ 45936 w 1906374"/>
                  <a:gd name="connsiteY18" fmla="*/ 672827 h 1117081"/>
                  <a:gd name="connsiteX19" fmla="*/ 47233 w 1906374"/>
                  <a:gd name="connsiteY19" fmla="*/ 675721 h 1117081"/>
                  <a:gd name="connsiteX20" fmla="*/ 57125 w 1906374"/>
                  <a:gd name="connsiteY20" fmla="*/ 729475 h 1117081"/>
                  <a:gd name="connsiteX21" fmla="*/ 54112 w 1906374"/>
                  <a:gd name="connsiteY21" fmla="*/ 747738 h 1117081"/>
                  <a:gd name="connsiteX22" fmla="*/ 14872 w 1906374"/>
                  <a:gd name="connsiteY22" fmla="*/ 842676 h 1117081"/>
                  <a:gd name="connsiteX23" fmla="*/ 4489 w 1906374"/>
                  <a:gd name="connsiteY23" fmla="*/ 853101 h 1117081"/>
                  <a:gd name="connsiteX24" fmla="*/ 1906 w 1906374"/>
                  <a:gd name="connsiteY24" fmla="*/ 848009 h 1117081"/>
                  <a:gd name="connsiteX25" fmla="*/ 4965 w 1906374"/>
                  <a:gd name="connsiteY25" fmla="*/ 820162 h 1117081"/>
                  <a:gd name="connsiteX26" fmla="*/ 9566 w 1906374"/>
                  <a:gd name="connsiteY26" fmla="*/ 773313 h 1117081"/>
                  <a:gd name="connsiteX27" fmla="*/ 8981 w 1906374"/>
                  <a:gd name="connsiteY27" fmla="*/ 756758 h 1117081"/>
                  <a:gd name="connsiteX28" fmla="*/ 8410 w 1906374"/>
                  <a:gd name="connsiteY28" fmla="*/ 724145 h 1117081"/>
                  <a:gd name="connsiteX29" fmla="*/ 25641 w 1906374"/>
                  <a:gd name="connsiteY29" fmla="*/ 671908 h 1117081"/>
                  <a:gd name="connsiteX30" fmla="*/ 28525 w 1906374"/>
                  <a:gd name="connsiteY30" fmla="*/ 669185 h 1117081"/>
                  <a:gd name="connsiteX31" fmla="*/ 27264 w 1906374"/>
                  <a:gd name="connsiteY31" fmla="*/ 655941 h 1117081"/>
                  <a:gd name="connsiteX32" fmla="*/ 16213 w 1906374"/>
                  <a:gd name="connsiteY32" fmla="*/ 395704 h 1117081"/>
                  <a:gd name="connsiteX33" fmla="*/ 56206 w 1906374"/>
                  <a:gd name="connsiteY33" fmla="*/ 209466 h 1117081"/>
                  <a:gd name="connsiteX34" fmla="*/ 98989 w 1906374"/>
                  <a:gd name="connsiteY34" fmla="*/ 160606 h 1117081"/>
                  <a:gd name="connsiteX35" fmla="*/ 106374 w 1906374"/>
                  <a:gd name="connsiteY35" fmla="*/ 154079 h 1117081"/>
                  <a:gd name="connsiteX36" fmla="*/ 185073 w 1906374"/>
                  <a:gd name="connsiteY36" fmla="*/ 108711 h 1117081"/>
                  <a:gd name="connsiteX37" fmla="*/ 269833 w 1906374"/>
                  <a:gd name="connsiteY37" fmla="*/ 93380 h 1117081"/>
                  <a:gd name="connsiteX38" fmla="*/ 346315 w 1906374"/>
                  <a:gd name="connsiteY38" fmla="*/ 93065 h 1117081"/>
                  <a:gd name="connsiteX39" fmla="*/ 486374 w 1906374"/>
                  <a:gd name="connsiteY39" fmla="*/ 102199 h 1117081"/>
                  <a:gd name="connsiteX40" fmla="*/ 644130 w 1906374"/>
                  <a:gd name="connsiteY40" fmla="*/ 110491 h 1117081"/>
                  <a:gd name="connsiteX41" fmla="*/ 725744 w 1906374"/>
                  <a:gd name="connsiteY41" fmla="*/ 108783 h 1117081"/>
                  <a:gd name="connsiteX42" fmla="*/ 816828 w 1906374"/>
                  <a:gd name="connsiteY42" fmla="*/ 108822 h 1117081"/>
                  <a:gd name="connsiteX43" fmla="*/ 923905 w 1906374"/>
                  <a:gd name="connsiteY43" fmla="*/ 118749 h 1117081"/>
                  <a:gd name="connsiteX44" fmla="*/ 1051394 w 1906374"/>
                  <a:gd name="connsiteY44" fmla="*/ 128017 h 1117081"/>
                  <a:gd name="connsiteX45" fmla="*/ 1146060 w 1906374"/>
                  <a:gd name="connsiteY45" fmla="*/ 127030 h 1117081"/>
                  <a:gd name="connsiteX46" fmla="*/ 1318060 w 1906374"/>
                  <a:gd name="connsiteY46" fmla="*/ 125893 h 1117081"/>
                  <a:gd name="connsiteX47" fmla="*/ 1427330 w 1906374"/>
                  <a:gd name="connsiteY47" fmla="*/ 125749 h 1117081"/>
                  <a:gd name="connsiteX48" fmla="*/ 1487258 w 1906374"/>
                  <a:gd name="connsiteY48" fmla="*/ 105566 h 1117081"/>
                  <a:gd name="connsiteX49" fmla="*/ 1510095 w 1906374"/>
                  <a:gd name="connsiteY49" fmla="*/ 95071 h 1117081"/>
                  <a:gd name="connsiteX50" fmla="*/ 1568371 w 1906374"/>
                  <a:gd name="connsiteY50" fmla="*/ 70355 h 1117081"/>
                  <a:gd name="connsiteX51" fmla="*/ 1598204 w 1906374"/>
                  <a:gd name="connsiteY51" fmla="*/ 62300 h 1117081"/>
                  <a:gd name="connsiteX52" fmla="*/ 1599555 w 1906374"/>
                  <a:gd name="connsiteY52" fmla="*/ 62089 h 1117081"/>
                  <a:gd name="connsiteX53" fmla="*/ 1599405 w 1906374"/>
                  <a:gd name="connsiteY53" fmla="*/ 52591 h 1117081"/>
                  <a:gd name="connsiteX54" fmla="*/ 1609829 w 1906374"/>
                  <a:gd name="connsiteY54" fmla="*/ 3189 h 1117081"/>
                  <a:gd name="connsiteX55" fmla="*/ 1624520 w 1906374"/>
                  <a:gd name="connsiteY55" fmla="*/ 4063 h 1117081"/>
                  <a:gd name="connsiteX56" fmla="*/ 1665828 w 1906374"/>
                  <a:gd name="connsiteY56" fmla="*/ 51731 h 1117081"/>
                  <a:gd name="connsiteX57" fmla="*/ 1667217 w 1906374"/>
                  <a:gd name="connsiteY57" fmla="*/ 54410 h 1117081"/>
                  <a:gd name="connsiteX58" fmla="*/ 1675075 w 1906374"/>
                  <a:gd name="connsiteY58" fmla="*/ 54619 h 1117081"/>
                  <a:gd name="connsiteX59" fmla="*/ 1694284 w 1906374"/>
                  <a:gd name="connsiteY59" fmla="*/ 56535 h 1117081"/>
                  <a:gd name="connsiteX60" fmla="*/ 1697700 w 1906374"/>
                  <a:gd name="connsiteY60" fmla="*/ 57212 h 1117081"/>
                  <a:gd name="connsiteX61" fmla="*/ 1701579 w 1906374"/>
                  <a:gd name="connsiteY61" fmla="*/ 53298 h 1117081"/>
                  <a:gd name="connsiteX62" fmla="*/ 1766863 w 1906374"/>
                  <a:gd name="connsiteY62" fmla="*/ 28030 h 1117081"/>
                  <a:gd name="connsiteX63" fmla="*/ 1775835 w 1906374"/>
                  <a:gd name="connsiteY63" fmla="*/ 29541 h 1117081"/>
                  <a:gd name="connsiteX64" fmla="*/ 1761670 w 1906374"/>
                  <a:gd name="connsiteY64" fmla="*/ 40137 h 1117081"/>
                  <a:gd name="connsiteX65" fmla="*/ 1738270 w 1906374"/>
                  <a:gd name="connsiteY65" fmla="*/ 55445 h 1117081"/>
                  <a:gd name="connsiteX66" fmla="*/ 1726356 w 1906374"/>
                  <a:gd name="connsiteY66" fmla="*/ 70304 h 1117081"/>
                  <a:gd name="connsiteX67" fmla="*/ 1728359 w 1906374"/>
                  <a:gd name="connsiteY67" fmla="*/ 72260 h 1117081"/>
                  <a:gd name="connsiteX68" fmla="*/ 1733815 w 1906374"/>
                  <a:gd name="connsiteY68" fmla="*/ 76254 h 1117081"/>
                  <a:gd name="connsiteX69" fmla="*/ 1737381 w 1906374"/>
                  <a:gd name="connsiteY69" fmla="*/ 78684 h 1117081"/>
                  <a:gd name="connsiteX70" fmla="*/ 1741035 w 1906374"/>
                  <a:gd name="connsiteY70" fmla="*/ 77027 h 1117081"/>
                  <a:gd name="connsiteX71" fmla="*/ 1782968 w 1906374"/>
                  <a:gd name="connsiteY71" fmla="*/ 68424 h 1117081"/>
                  <a:gd name="connsiteX72" fmla="*/ 1809260 w 1906374"/>
                  <a:gd name="connsiteY72" fmla="*/ 74893 h 1117081"/>
                  <a:gd name="connsiteX73" fmla="*/ 1795670 w 1906374"/>
                  <a:gd name="connsiteY73" fmla="*/ 81167 h 1117081"/>
                  <a:gd name="connsiteX74" fmla="*/ 1783419 w 1906374"/>
                  <a:gd name="connsiteY74" fmla="*/ 84136 h 1117081"/>
                  <a:gd name="connsiteX75" fmla="*/ 1759180 w 1906374"/>
                  <a:gd name="connsiteY75" fmla="*/ 97475 h 1117081"/>
                  <a:gd name="connsiteX76" fmla="*/ 1756952 w 1906374"/>
                  <a:gd name="connsiteY76" fmla="*/ 99262 h 1117081"/>
                  <a:gd name="connsiteX77" fmla="*/ 1758729 w 1906374"/>
                  <a:gd name="connsiteY77" fmla="*/ 101648 h 1117081"/>
                  <a:gd name="connsiteX78" fmla="*/ 1776949 w 1906374"/>
                  <a:gd name="connsiteY78" fmla="*/ 138777 h 1117081"/>
                  <a:gd name="connsiteX79" fmla="*/ 1787448 w 1906374"/>
                  <a:gd name="connsiteY79" fmla="*/ 162725 h 1117081"/>
                  <a:gd name="connsiteX80" fmla="*/ 1873279 w 1906374"/>
                  <a:gd name="connsiteY80" fmla="*/ 273366 h 1117081"/>
                  <a:gd name="connsiteX81" fmla="*/ 1899946 w 1906374"/>
                  <a:gd name="connsiteY81" fmla="*/ 303826 h 1117081"/>
                  <a:gd name="connsiteX82" fmla="*/ 1907116 w 1906374"/>
                  <a:gd name="connsiteY82" fmla="*/ 314587 h 1117081"/>
                  <a:gd name="connsiteX83" fmla="*/ 1890761 w 1906374"/>
                  <a:gd name="connsiteY83" fmla="*/ 356599 h 1117081"/>
                  <a:gd name="connsiteX84" fmla="*/ 1866547 w 1906374"/>
                  <a:gd name="connsiteY84" fmla="*/ 373410 h 1117081"/>
                  <a:gd name="connsiteX85" fmla="*/ 1853933 w 1906374"/>
                  <a:gd name="connsiteY85" fmla="*/ 376061 h 1117081"/>
                  <a:gd name="connsiteX86" fmla="*/ 1826616 w 1906374"/>
                  <a:gd name="connsiteY86" fmla="*/ 376060 h 1117081"/>
                  <a:gd name="connsiteX87" fmla="*/ 1639224 w 1906374"/>
                  <a:gd name="connsiteY87" fmla="*/ 331862 h 1117081"/>
                  <a:gd name="connsiteX88" fmla="*/ 1607439 w 1906374"/>
                  <a:gd name="connsiteY88" fmla="*/ 325200 h 1117081"/>
                  <a:gd name="connsiteX89" fmla="*/ 1598717 w 1906374"/>
                  <a:gd name="connsiteY89" fmla="*/ 325937 h 1117081"/>
                  <a:gd name="connsiteX90" fmla="*/ 1583588 w 1906374"/>
                  <a:gd name="connsiteY90" fmla="*/ 337432 h 1117081"/>
                  <a:gd name="connsiteX91" fmla="*/ 1572501 w 1906374"/>
                  <a:gd name="connsiteY91" fmla="*/ 363423 h 1117081"/>
                  <a:gd name="connsiteX92" fmla="*/ 1560600 w 1906374"/>
                  <a:gd name="connsiteY92" fmla="*/ 392725 h 1117081"/>
                  <a:gd name="connsiteX93" fmla="*/ 1510270 w 1906374"/>
                  <a:gd name="connsiteY93" fmla="*/ 455315 h 1117081"/>
                  <a:gd name="connsiteX94" fmla="*/ 1474944 w 1906374"/>
                  <a:gd name="connsiteY94" fmla="*/ 494038 h 1117081"/>
                  <a:gd name="connsiteX95" fmla="*/ 1457450 w 1906374"/>
                  <a:gd name="connsiteY95" fmla="*/ 528637 h 1117081"/>
                  <a:gd name="connsiteX96" fmla="*/ 1387624 w 1906374"/>
                  <a:gd name="connsiteY96" fmla="*/ 645424 h 1117081"/>
                  <a:gd name="connsiteX97" fmla="*/ 1366263 w 1906374"/>
                  <a:gd name="connsiteY97" fmla="*/ 666112 h 1117081"/>
                  <a:gd name="connsiteX98" fmla="*/ 1324855 w 1906374"/>
                  <a:gd name="connsiteY98" fmla="*/ 688690 h 1117081"/>
                  <a:gd name="connsiteX99" fmla="*/ 1258157 w 1906374"/>
                  <a:gd name="connsiteY99" fmla="*/ 700566 h 1117081"/>
                  <a:gd name="connsiteX100" fmla="*/ 1256180 w 1906374"/>
                  <a:gd name="connsiteY100" fmla="*/ 700638 h 1117081"/>
                  <a:gd name="connsiteX101" fmla="*/ 1255254 w 1906374"/>
                  <a:gd name="connsiteY101" fmla="*/ 704115 h 1117081"/>
                  <a:gd name="connsiteX102" fmla="*/ 1236609 w 1906374"/>
                  <a:gd name="connsiteY102" fmla="*/ 1050105 h 1117081"/>
                  <a:gd name="connsiteX103" fmla="*/ 1237810 w 1906374"/>
                  <a:gd name="connsiteY103" fmla="*/ 1061030 h 1117081"/>
                  <a:gd name="connsiteX104" fmla="*/ 1244555 w 1906374"/>
                  <a:gd name="connsiteY104" fmla="*/ 1077065 h 1117081"/>
                  <a:gd name="connsiteX105" fmla="*/ 1254841 w 1906374"/>
                  <a:gd name="connsiteY105" fmla="*/ 1115805 h 1117081"/>
                  <a:gd name="connsiteX106" fmla="*/ 1254604 w 1906374"/>
                  <a:gd name="connsiteY106" fmla="*/ 1119302 h 1117081"/>
                  <a:gd name="connsiteX107" fmla="*/ 1216575 w 1906374"/>
                  <a:gd name="connsiteY107" fmla="*/ 1119302 h 1117081"/>
                  <a:gd name="connsiteX108" fmla="*/ 1177694 w 1906374"/>
                  <a:gd name="connsiteY108" fmla="*/ 1118977 h 1117081"/>
                  <a:gd name="connsiteX109" fmla="*/ 1172426 w 1906374"/>
                  <a:gd name="connsiteY109" fmla="*/ 1112572 h 1117081"/>
                  <a:gd name="connsiteX110" fmla="*/ 1150215 w 1906374"/>
                  <a:gd name="connsiteY110" fmla="*/ 969649 h 1117081"/>
                  <a:gd name="connsiteX111" fmla="*/ 1138389 w 1906374"/>
                  <a:gd name="connsiteY111" fmla="*/ 794922 h 1117081"/>
                  <a:gd name="connsiteX112" fmla="*/ 1137100 w 1906374"/>
                  <a:gd name="connsiteY112" fmla="*/ 775222 h 1117081"/>
                  <a:gd name="connsiteX113" fmla="*/ 1134285 w 1906374"/>
                  <a:gd name="connsiteY113" fmla="*/ 793178 h 1117081"/>
                  <a:gd name="connsiteX114" fmla="*/ 1119581 w 1906374"/>
                  <a:gd name="connsiteY114" fmla="*/ 953260 h 1117081"/>
                  <a:gd name="connsiteX115" fmla="*/ 1119406 w 1906374"/>
                  <a:gd name="connsiteY115" fmla="*/ 1053746 h 1117081"/>
                  <a:gd name="connsiteX116" fmla="*/ 1125788 w 1906374"/>
                  <a:gd name="connsiteY116" fmla="*/ 1075764 h 1117081"/>
                  <a:gd name="connsiteX117" fmla="*/ 1135311 w 1906374"/>
                  <a:gd name="connsiteY117" fmla="*/ 1102049 h 1117081"/>
                  <a:gd name="connsiteX118" fmla="*/ 1135811 w 1906374"/>
                  <a:gd name="connsiteY118" fmla="*/ 1116405 h 1117081"/>
                  <a:gd name="connsiteX119" fmla="*/ 1135398 w 1906374"/>
                  <a:gd name="connsiteY119" fmla="*/ 1119302 h 1117081"/>
                  <a:gd name="connsiteX120" fmla="*/ 1096668 w 1906374"/>
                  <a:gd name="connsiteY120" fmla="*/ 1119302 h 1117081"/>
                  <a:gd name="connsiteX121" fmla="*/ 1056787 w 1906374"/>
                  <a:gd name="connsiteY121" fmla="*/ 1118763 h 1117081"/>
                  <a:gd name="connsiteX122" fmla="*/ 1042935 w 1906374"/>
                  <a:gd name="connsiteY122" fmla="*/ 1071129 h 1117081"/>
                  <a:gd name="connsiteX123" fmla="*/ 1033162 w 1906374"/>
                  <a:gd name="connsiteY123" fmla="*/ 867673 h 1117081"/>
                  <a:gd name="connsiteX124" fmla="*/ 1031923 w 1906374"/>
                  <a:gd name="connsiteY124" fmla="*/ 705440 h 1117081"/>
                  <a:gd name="connsiteX125" fmla="*/ 1032336 w 1906374"/>
                  <a:gd name="connsiteY125" fmla="*/ 690296 h 1117081"/>
                  <a:gd name="connsiteX126" fmla="*/ 1005018 w 1906374"/>
                  <a:gd name="connsiteY126" fmla="*/ 698100 h 1117081"/>
                  <a:gd name="connsiteX127" fmla="*/ 886252 w 1906374"/>
                  <a:gd name="connsiteY127" fmla="*/ 724453 h 1117081"/>
                  <a:gd name="connsiteX128" fmla="*/ 785908 w 1906374"/>
                  <a:gd name="connsiteY128" fmla="*/ 730269 h 1117081"/>
                  <a:gd name="connsiteX129" fmla="*/ 657208 w 1906374"/>
                  <a:gd name="connsiteY129" fmla="*/ 723302 h 1117081"/>
                  <a:gd name="connsiteX130" fmla="*/ 464544 w 1906374"/>
                  <a:gd name="connsiteY130" fmla="*/ 692823 h 1117081"/>
                  <a:gd name="connsiteX131" fmla="*/ 454912 w 1906374"/>
                  <a:gd name="connsiteY131" fmla="*/ 690660 h 1117081"/>
                  <a:gd name="connsiteX132" fmla="*/ 450133 w 1906374"/>
                  <a:gd name="connsiteY132" fmla="*/ 701684 h 1117081"/>
                  <a:gd name="connsiteX133" fmla="*/ 430661 w 1906374"/>
                  <a:gd name="connsiteY133" fmla="*/ 744908 h 1117081"/>
                  <a:gd name="connsiteX134" fmla="*/ 417475 w 1906374"/>
                  <a:gd name="connsiteY134" fmla="*/ 763014 h 1117081"/>
                  <a:gd name="connsiteX135" fmla="*/ 399672 w 1906374"/>
                  <a:gd name="connsiteY135" fmla="*/ 776377 h 1117081"/>
                  <a:gd name="connsiteX136" fmla="*/ 387823 w 1906374"/>
                  <a:gd name="connsiteY136" fmla="*/ 784775 h 1117081"/>
                  <a:gd name="connsiteX137" fmla="*/ 382035 w 1906374"/>
                  <a:gd name="connsiteY137" fmla="*/ 795425 h 1117081"/>
                  <a:gd name="connsiteX138" fmla="*/ 377430 w 1906374"/>
                  <a:gd name="connsiteY138" fmla="*/ 805097 h 1117081"/>
                  <a:gd name="connsiteX139" fmla="*/ 371825 w 1906374"/>
                  <a:gd name="connsiteY139" fmla="*/ 795842 h 1117081"/>
                  <a:gd name="connsiteX140" fmla="*/ 364271 w 1906374"/>
                  <a:gd name="connsiteY140" fmla="*/ 787756 h 1117081"/>
                  <a:gd name="connsiteX141" fmla="*/ 359334 w 1906374"/>
                  <a:gd name="connsiteY141" fmla="*/ 788626 h 1117081"/>
                  <a:gd name="connsiteX142" fmla="*/ 347484 w 1906374"/>
                  <a:gd name="connsiteY142" fmla="*/ 832247 h 1117081"/>
                  <a:gd name="connsiteX143" fmla="*/ 345659 w 1906374"/>
                  <a:gd name="connsiteY143" fmla="*/ 846152 h 1117081"/>
                  <a:gd name="connsiteX144" fmla="*/ 340132 w 1906374"/>
                  <a:gd name="connsiteY144" fmla="*/ 894326 h 1117081"/>
                  <a:gd name="connsiteX145" fmla="*/ 340133 w 1906374"/>
                  <a:gd name="connsiteY145" fmla="*/ 945646 h 1117081"/>
                  <a:gd name="connsiteX146" fmla="*/ 353059 w 1906374"/>
                  <a:gd name="connsiteY146" fmla="*/ 1052167 h 1117081"/>
                  <a:gd name="connsiteX147" fmla="*/ 358734 w 1906374"/>
                  <a:gd name="connsiteY147" fmla="*/ 1066824 h 1117081"/>
                  <a:gd name="connsiteX148" fmla="*/ 372644 w 1906374"/>
                  <a:gd name="connsiteY148" fmla="*/ 1093171 h 1117081"/>
                  <a:gd name="connsiteX149" fmla="*/ 374424 w 1906374"/>
                  <a:gd name="connsiteY149" fmla="*/ 1118392 h 1117081"/>
                  <a:gd name="connsiteX150" fmla="*/ 374239 w 1906374"/>
                  <a:gd name="connsiteY150" fmla="*/ 1119302 h 1117081"/>
                  <a:gd name="connsiteX151" fmla="*/ 333417 w 1906374"/>
                  <a:gd name="connsiteY151" fmla="*/ 1119302 h 1117081"/>
                  <a:gd name="connsiteX152" fmla="*/ 288435 w 1906374"/>
                  <a:gd name="connsiteY152" fmla="*/ 1117316 h 1117081"/>
                  <a:gd name="connsiteX153" fmla="*/ 282076 w 1906374"/>
                  <a:gd name="connsiteY153" fmla="*/ 1108542 h 1117081"/>
                  <a:gd name="connsiteX154" fmla="*/ 271514 w 1906374"/>
                  <a:gd name="connsiteY154" fmla="*/ 1071746 h 1117081"/>
                  <a:gd name="connsiteX155" fmla="*/ 260213 w 1906374"/>
                  <a:gd name="connsiteY155" fmla="*/ 995309 h 1117081"/>
                  <a:gd name="connsiteX156" fmla="*/ 245169 w 1906374"/>
                  <a:gd name="connsiteY156" fmla="*/ 884394 h 1117081"/>
                  <a:gd name="connsiteX157" fmla="*/ 235622 w 1906374"/>
                  <a:gd name="connsiteY157" fmla="*/ 802945 h 1117081"/>
                  <a:gd name="connsiteX158" fmla="*/ 236390 w 1906374"/>
                  <a:gd name="connsiteY158" fmla="*/ 778994 h 1117081"/>
                  <a:gd name="connsiteX159" fmla="*/ 236799 w 1906374"/>
                  <a:gd name="connsiteY159" fmla="*/ 774436 h 1117081"/>
                  <a:gd name="connsiteX160" fmla="*/ 229215 w 1906374"/>
                  <a:gd name="connsiteY160" fmla="*/ 780510 h 1117081"/>
                  <a:gd name="connsiteX161" fmla="*/ 209243 w 1906374"/>
                  <a:gd name="connsiteY161" fmla="*/ 796654 h 1117081"/>
                  <a:gd name="connsiteX162" fmla="*/ 173107 w 1906374"/>
                  <a:gd name="connsiteY162" fmla="*/ 827513 h 1117081"/>
                  <a:gd name="connsiteX163" fmla="*/ 155105 w 1906374"/>
                  <a:gd name="connsiteY163" fmla="*/ 864694 h 1117081"/>
                  <a:gd name="connsiteX164" fmla="*/ 143153 w 1906374"/>
                  <a:gd name="connsiteY164" fmla="*/ 967829 h 1117081"/>
                  <a:gd name="connsiteX165" fmla="*/ 143152 w 1906374"/>
                  <a:gd name="connsiteY165" fmla="*/ 1020141 h 1117081"/>
                  <a:gd name="connsiteX166" fmla="*/ 146448 w 1906374"/>
                  <a:gd name="connsiteY166" fmla="*/ 1059210 h 1117081"/>
                  <a:gd name="connsiteX167" fmla="*/ 150835 w 1906374"/>
                  <a:gd name="connsiteY167" fmla="*/ 1068380 h 1117081"/>
                  <a:gd name="connsiteX168" fmla="*/ 164498 w 1906374"/>
                  <a:gd name="connsiteY168" fmla="*/ 1098112 h 1117081"/>
                  <a:gd name="connsiteX169" fmla="*/ 166510 w 1906374"/>
                  <a:gd name="connsiteY169" fmla="*/ 1117284 h 1117081"/>
                  <a:gd name="connsiteX170" fmla="*/ 166281 w 1906374"/>
                  <a:gd name="connsiteY170" fmla="*/ 1119302 h 1117081"/>
                  <a:gd name="connsiteX171" fmla="*/ 126345 w 1906374"/>
                  <a:gd name="connsiteY171" fmla="*/ 1119295 h 1117081"/>
                  <a:gd name="connsiteX172" fmla="*/ 85071 w 1906374"/>
                  <a:gd name="connsiteY172" fmla="*/ 1118680 h 1117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</a:cxnLst>
                <a:rect l="l" t="t" r="r" b="b"/>
                <a:pathLst>
                  <a:path w="1906374" h="1117081">
                    <a:moveTo>
                      <a:pt x="85071" y="1118681"/>
                    </a:moveTo>
                    <a:cubicBezTo>
                      <a:pt x="77241" y="1115124"/>
                      <a:pt x="71619" y="1091583"/>
                      <a:pt x="68219" y="1048118"/>
                    </a:cubicBezTo>
                    <a:cubicBezTo>
                      <a:pt x="66676" y="1028399"/>
                      <a:pt x="66110" y="1017059"/>
                      <a:pt x="64391" y="971305"/>
                    </a:cubicBezTo>
                    <a:cubicBezTo>
                      <a:pt x="63509" y="947828"/>
                      <a:pt x="62141" y="924785"/>
                      <a:pt x="59427" y="887705"/>
                    </a:cubicBezTo>
                    <a:cubicBezTo>
                      <a:pt x="55551" y="834757"/>
                      <a:pt x="54887" y="819727"/>
                      <a:pt x="55781" y="805262"/>
                    </a:cubicBezTo>
                    <a:cubicBezTo>
                      <a:pt x="56384" y="795523"/>
                      <a:pt x="57015" y="791161"/>
                      <a:pt x="59299" y="780937"/>
                    </a:cubicBezTo>
                    <a:cubicBezTo>
                      <a:pt x="62801" y="765258"/>
                      <a:pt x="66477" y="753259"/>
                      <a:pt x="77402" y="721828"/>
                    </a:cubicBezTo>
                    <a:cubicBezTo>
                      <a:pt x="86877" y="694575"/>
                      <a:pt x="91812" y="678029"/>
                      <a:pt x="96316" y="658425"/>
                    </a:cubicBezTo>
                    <a:cubicBezTo>
                      <a:pt x="99119" y="646223"/>
                      <a:pt x="99817" y="640563"/>
                      <a:pt x="99817" y="630024"/>
                    </a:cubicBezTo>
                    <a:cubicBezTo>
                      <a:pt x="99817" y="616623"/>
                      <a:pt x="97762" y="603595"/>
                      <a:pt x="92569" y="584095"/>
                    </a:cubicBezTo>
                    <a:cubicBezTo>
                      <a:pt x="90150" y="575007"/>
                      <a:pt x="88403" y="569013"/>
                      <a:pt x="81770" y="547012"/>
                    </a:cubicBezTo>
                    <a:cubicBezTo>
                      <a:pt x="68799" y="503992"/>
                      <a:pt x="61868" y="475685"/>
                      <a:pt x="56477" y="443712"/>
                    </a:cubicBezTo>
                    <a:cubicBezTo>
                      <a:pt x="52614" y="420804"/>
                      <a:pt x="49524" y="394480"/>
                      <a:pt x="48113" y="372445"/>
                    </a:cubicBezTo>
                    <a:cubicBezTo>
                      <a:pt x="47889" y="368940"/>
                      <a:pt x="47615" y="366072"/>
                      <a:pt x="47505" y="366072"/>
                    </a:cubicBezTo>
                    <a:cubicBezTo>
                      <a:pt x="47159" y="366072"/>
                      <a:pt x="44597" y="379446"/>
                      <a:pt x="43380" y="387593"/>
                    </a:cubicBezTo>
                    <a:cubicBezTo>
                      <a:pt x="40342" y="407954"/>
                      <a:pt x="38569" y="443768"/>
                      <a:pt x="38569" y="484768"/>
                    </a:cubicBezTo>
                    <a:cubicBezTo>
                      <a:pt x="38569" y="523302"/>
                      <a:pt x="39539" y="551174"/>
                      <a:pt x="43199" y="617865"/>
                    </a:cubicBezTo>
                    <a:cubicBezTo>
                      <a:pt x="44099" y="634255"/>
                      <a:pt x="45082" y="653325"/>
                      <a:pt x="45385" y="660245"/>
                    </a:cubicBezTo>
                    <a:lnTo>
                      <a:pt x="45936" y="672827"/>
                    </a:lnTo>
                    <a:lnTo>
                      <a:pt x="47233" y="675721"/>
                    </a:lnTo>
                    <a:cubicBezTo>
                      <a:pt x="54276" y="691431"/>
                      <a:pt x="58299" y="713295"/>
                      <a:pt x="57125" y="729475"/>
                    </a:cubicBezTo>
                    <a:cubicBezTo>
                      <a:pt x="56669" y="735768"/>
                      <a:pt x="55869" y="740613"/>
                      <a:pt x="54112" y="747738"/>
                    </a:cubicBezTo>
                    <a:cubicBezTo>
                      <a:pt x="46681" y="777885"/>
                      <a:pt x="28165" y="822684"/>
                      <a:pt x="14872" y="842676"/>
                    </a:cubicBezTo>
                    <a:cubicBezTo>
                      <a:pt x="10487" y="849272"/>
                      <a:pt x="6660" y="853113"/>
                      <a:pt x="4489" y="853101"/>
                    </a:cubicBezTo>
                    <a:cubicBezTo>
                      <a:pt x="2698" y="853090"/>
                      <a:pt x="2145" y="851998"/>
                      <a:pt x="1906" y="848009"/>
                    </a:cubicBezTo>
                    <a:cubicBezTo>
                      <a:pt x="1665" y="843956"/>
                      <a:pt x="2085" y="840132"/>
                      <a:pt x="4965" y="820162"/>
                    </a:cubicBezTo>
                    <a:cubicBezTo>
                      <a:pt x="8953" y="792502"/>
                      <a:pt x="9566" y="786262"/>
                      <a:pt x="9566" y="773313"/>
                    </a:cubicBezTo>
                    <a:cubicBezTo>
                      <a:pt x="9566" y="766759"/>
                      <a:pt x="9373" y="761312"/>
                      <a:pt x="8981" y="756758"/>
                    </a:cubicBezTo>
                    <a:cubicBezTo>
                      <a:pt x="8184" y="747498"/>
                      <a:pt x="7919" y="732389"/>
                      <a:pt x="8410" y="724145"/>
                    </a:cubicBezTo>
                    <a:cubicBezTo>
                      <a:pt x="9945" y="698343"/>
                      <a:pt x="15510" y="681474"/>
                      <a:pt x="25641" y="671908"/>
                    </a:cubicBezTo>
                    <a:lnTo>
                      <a:pt x="28525" y="669185"/>
                    </a:lnTo>
                    <a:lnTo>
                      <a:pt x="27264" y="655941"/>
                    </a:lnTo>
                    <a:cubicBezTo>
                      <a:pt x="17617" y="554625"/>
                      <a:pt x="13618" y="460430"/>
                      <a:pt x="16213" y="395704"/>
                    </a:cubicBezTo>
                    <a:cubicBezTo>
                      <a:pt x="19627" y="310604"/>
                      <a:pt x="32407" y="251082"/>
                      <a:pt x="56206" y="209466"/>
                    </a:cubicBezTo>
                    <a:cubicBezTo>
                      <a:pt x="67029" y="190539"/>
                      <a:pt x="81319" y="174219"/>
                      <a:pt x="98989" y="160606"/>
                    </a:cubicBezTo>
                    <a:cubicBezTo>
                      <a:pt x="100627" y="159345"/>
                      <a:pt x="103950" y="156408"/>
                      <a:pt x="106374" y="154079"/>
                    </a:cubicBezTo>
                    <a:cubicBezTo>
                      <a:pt x="126964" y="134309"/>
                      <a:pt x="153574" y="118968"/>
                      <a:pt x="185073" y="108711"/>
                    </a:cubicBezTo>
                    <a:cubicBezTo>
                      <a:pt x="210136" y="100551"/>
                      <a:pt x="236222" y="95832"/>
                      <a:pt x="269833" y="93380"/>
                    </a:cubicBezTo>
                    <a:cubicBezTo>
                      <a:pt x="281188" y="92552"/>
                      <a:pt x="321605" y="92385"/>
                      <a:pt x="346315" y="93065"/>
                    </a:cubicBezTo>
                    <a:cubicBezTo>
                      <a:pt x="393502" y="94361"/>
                      <a:pt x="422532" y="96255"/>
                      <a:pt x="486374" y="102199"/>
                    </a:cubicBezTo>
                    <a:cubicBezTo>
                      <a:pt x="557050" y="108777"/>
                      <a:pt x="589967" y="110508"/>
                      <a:pt x="644130" y="110491"/>
                    </a:cubicBezTo>
                    <a:cubicBezTo>
                      <a:pt x="674592" y="110483"/>
                      <a:pt x="691925" y="110120"/>
                      <a:pt x="725744" y="108783"/>
                    </a:cubicBezTo>
                    <a:cubicBezTo>
                      <a:pt x="767246" y="107143"/>
                      <a:pt x="786630" y="107150"/>
                      <a:pt x="816828" y="108822"/>
                    </a:cubicBezTo>
                    <a:cubicBezTo>
                      <a:pt x="842810" y="110261"/>
                      <a:pt x="855390" y="111428"/>
                      <a:pt x="923905" y="118749"/>
                    </a:cubicBezTo>
                    <a:cubicBezTo>
                      <a:pt x="983245" y="125091"/>
                      <a:pt x="1010812" y="127096"/>
                      <a:pt x="1051394" y="128017"/>
                    </a:cubicBezTo>
                    <a:cubicBezTo>
                      <a:pt x="1067036" y="128372"/>
                      <a:pt x="1068563" y="128356"/>
                      <a:pt x="1146060" y="127030"/>
                    </a:cubicBezTo>
                    <a:cubicBezTo>
                      <a:pt x="1220053" y="125763"/>
                      <a:pt x="1246019" y="125592"/>
                      <a:pt x="1318060" y="125893"/>
                    </a:cubicBezTo>
                    <a:cubicBezTo>
                      <a:pt x="1414441" y="126299"/>
                      <a:pt x="1423751" y="126286"/>
                      <a:pt x="1427330" y="125749"/>
                    </a:cubicBezTo>
                    <a:cubicBezTo>
                      <a:pt x="1443122" y="123384"/>
                      <a:pt x="1460854" y="117412"/>
                      <a:pt x="1487258" y="105566"/>
                    </a:cubicBezTo>
                    <a:cubicBezTo>
                      <a:pt x="1490899" y="103932"/>
                      <a:pt x="1501173" y="99209"/>
                      <a:pt x="1510095" y="95071"/>
                    </a:cubicBezTo>
                    <a:cubicBezTo>
                      <a:pt x="1541204" y="80643"/>
                      <a:pt x="1552091" y="76029"/>
                      <a:pt x="1568371" y="70355"/>
                    </a:cubicBezTo>
                    <a:cubicBezTo>
                      <a:pt x="1578320" y="66886"/>
                      <a:pt x="1591384" y="63361"/>
                      <a:pt x="1598204" y="62300"/>
                    </a:cubicBezTo>
                    <a:lnTo>
                      <a:pt x="1599555" y="62089"/>
                    </a:lnTo>
                    <a:lnTo>
                      <a:pt x="1599405" y="52591"/>
                    </a:lnTo>
                    <a:cubicBezTo>
                      <a:pt x="1598917" y="23529"/>
                      <a:pt x="1602484" y="6671"/>
                      <a:pt x="1609829" y="3189"/>
                    </a:cubicBezTo>
                    <a:cubicBezTo>
                      <a:pt x="1613145" y="1620"/>
                      <a:pt x="1619427" y="1994"/>
                      <a:pt x="1624520" y="4063"/>
                    </a:cubicBezTo>
                    <a:cubicBezTo>
                      <a:pt x="1637697" y="9415"/>
                      <a:pt x="1653089" y="27181"/>
                      <a:pt x="1665828" y="51731"/>
                    </a:cubicBezTo>
                    <a:lnTo>
                      <a:pt x="1667217" y="54410"/>
                    </a:lnTo>
                    <a:lnTo>
                      <a:pt x="1675075" y="54619"/>
                    </a:lnTo>
                    <a:cubicBezTo>
                      <a:pt x="1683134" y="54832"/>
                      <a:pt x="1688302" y="55348"/>
                      <a:pt x="1694284" y="56535"/>
                    </a:cubicBezTo>
                    <a:lnTo>
                      <a:pt x="1697700" y="57212"/>
                    </a:lnTo>
                    <a:lnTo>
                      <a:pt x="1701579" y="53298"/>
                    </a:lnTo>
                    <a:cubicBezTo>
                      <a:pt x="1719261" y="35435"/>
                      <a:pt x="1742036" y="26620"/>
                      <a:pt x="1766863" y="28030"/>
                    </a:cubicBezTo>
                    <a:cubicBezTo>
                      <a:pt x="1772231" y="28334"/>
                      <a:pt x="1774109" y="28652"/>
                      <a:pt x="1775835" y="29541"/>
                    </a:cubicBezTo>
                    <a:cubicBezTo>
                      <a:pt x="1779277" y="31308"/>
                      <a:pt x="1774722" y="34711"/>
                      <a:pt x="1761670" y="40137"/>
                    </a:cubicBezTo>
                    <a:cubicBezTo>
                      <a:pt x="1751684" y="44290"/>
                      <a:pt x="1745502" y="48334"/>
                      <a:pt x="1738270" y="55445"/>
                    </a:cubicBezTo>
                    <a:cubicBezTo>
                      <a:pt x="1733902" y="59732"/>
                      <a:pt x="1728884" y="65994"/>
                      <a:pt x="1726356" y="70304"/>
                    </a:cubicBezTo>
                    <a:cubicBezTo>
                      <a:pt x="1726206" y="70549"/>
                      <a:pt x="1726957" y="71279"/>
                      <a:pt x="1728359" y="72260"/>
                    </a:cubicBezTo>
                    <a:cubicBezTo>
                      <a:pt x="1729597" y="73119"/>
                      <a:pt x="1732050" y="74916"/>
                      <a:pt x="1733815" y="76254"/>
                    </a:cubicBezTo>
                    <a:cubicBezTo>
                      <a:pt x="1735579" y="77591"/>
                      <a:pt x="1737181" y="78684"/>
                      <a:pt x="1737381" y="78684"/>
                    </a:cubicBezTo>
                    <a:cubicBezTo>
                      <a:pt x="1737569" y="78684"/>
                      <a:pt x="1739220" y="77940"/>
                      <a:pt x="1741035" y="77027"/>
                    </a:cubicBezTo>
                    <a:cubicBezTo>
                      <a:pt x="1753912" y="70567"/>
                      <a:pt x="1768928" y="67485"/>
                      <a:pt x="1782968" y="68424"/>
                    </a:cubicBezTo>
                    <a:cubicBezTo>
                      <a:pt x="1793980" y="69161"/>
                      <a:pt x="1806844" y="72326"/>
                      <a:pt x="1809260" y="74893"/>
                    </a:cubicBezTo>
                    <a:cubicBezTo>
                      <a:pt x="1811537" y="77329"/>
                      <a:pt x="1807558" y="79171"/>
                      <a:pt x="1795670" y="81167"/>
                    </a:cubicBezTo>
                    <a:cubicBezTo>
                      <a:pt x="1789701" y="82168"/>
                      <a:pt x="1787723" y="82649"/>
                      <a:pt x="1783419" y="84136"/>
                    </a:cubicBezTo>
                    <a:cubicBezTo>
                      <a:pt x="1775135" y="86998"/>
                      <a:pt x="1765837" y="92118"/>
                      <a:pt x="1759180" y="97475"/>
                    </a:cubicBezTo>
                    <a:lnTo>
                      <a:pt x="1756952" y="99262"/>
                    </a:lnTo>
                    <a:lnTo>
                      <a:pt x="1758729" y="101648"/>
                    </a:lnTo>
                    <a:cubicBezTo>
                      <a:pt x="1766413" y="112043"/>
                      <a:pt x="1772469" y="124378"/>
                      <a:pt x="1776949" y="138777"/>
                    </a:cubicBezTo>
                    <a:cubicBezTo>
                      <a:pt x="1781454" y="153203"/>
                      <a:pt x="1781942" y="154323"/>
                      <a:pt x="1787448" y="162725"/>
                    </a:cubicBezTo>
                    <a:cubicBezTo>
                      <a:pt x="1806456" y="191706"/>
                      <a:pt x="1836790" y="230794"/>
                      <a:pt x="1873279" y="273366"/>
                    </a:cubicBezTo>
                    <a:cubicBezTo>
                      <a:pt x="1880900" y="282253"/>
                      <a:pt x="1894090" y="297322"/>
                      <a:pt x="1899946" y="303826"/>
                    </a:cubicBezTo>
                    <a:cubicBezTo>
                      <a:pt x="1904476" y="308848"/>
                      <a:pt x="1905990" y="311119"/>
                      <a:pt x="1907116" y="314587"/>
                    </a:cubicBezTo>
                    <a:cubicBezTo>
                      <a:pt x="1910946" y="326320"/>
                      <a:pt x="1904676" y="342435"/>
                      <a:pt x="1890761" y="356599"/>
                    </a:cubicBezTo>
                    <a:cubicBezTo>
                      <a:pt x="1883203" y="364285"/>
                      <a:pt x="1873592" y="370961"/>
                      <a:pt x="1866547" y="373410"/>
                    </a:cubicBezTo>
                    <a:cubicBezTo>
                      <a:pt x="1863969" y="374304"/>
                      <a:pt x="1858063" y="375546"/>
                      <a:pt x="1853933" y="376061"/>
                    </a:cubicBezTo>
                    <a:cubicBezTo>
                      <a:pt x="1849441" y="376622"/>
                      <a:pt x="1832785" y="376622"/>
                      <a:pt x="1826616" y="376060"/>
                    </a:cubicBezTo>
                    <a:cubicBezTo>
                      <a:pt x="1782505" y="372043"/>
                      <a:pt x="1725981" y="358711"/>
                      <a:pt x="1639224" y="331862"/>
                    </a:cubicBezTo>
                    <a:cubicBezTo>
                      <a:pt x="1620628" y="326107"/>
                      <a:pt x="1616424" y="325226"/>
                      <a:pt x="1607439" y="325200"/>
                    </a:cubicBezTo>
                    <a:cubicBezTo>
                      <a:pt x="1602233" y="325183"/>
                      <a:pt x="1601132" y="325276"/>
                      <a:pt x="1598717" y="325937"/>
                    </a:cubicBezTo>
                    <a:cubicBezTo>
                      <a:pt x="1592247" y="327706"/>
                      <a:pt x="1587655" y="331191"/>
                      <a:pt x="1583588" y="337432"/>
                    </a:cubicBezTo>
                    <a:cubicBezTo>
                      <a:pt x="1580322" y="342443"/>
                      <a:pt x="1578345" y="347075"/>
                      <a:pt x="1572501" y="363423"/>
                    </a:cubicBezTo>
                    <a:cubicBezTo>
                      <a:pt x="1567483" y="377482"/>
                      <a:pt x="1564580" y="384637"/>
                      <a:pt x="1560600" y="392725"/>
                    </a:cubicBezTo>
                    <a:cubicBezTo>
                      <a:pt x="1549813" y="414665"/>
                      <a:pt x="1537888" y="429482"/>
                      <a:pt x="1510270" y="455315"/>
                    </a:cubicBezTo>
                    <a:cubicBezTo>
                      <a:pt x="1490837" y="473475"/>
                      <a:pt x="1482715" y="482391"/>
                      <a:pt x="1474944" y="494038"/>
                    </a:cubicBezTo>
                    <a:cubicBezTo>
                      <a:pt x="1468662" y="503478"/>
                      <a:pt x="1465246" y="510224"/>
                      <a:pt x="1457450" y="528637"/>
                    </a:cubicBezTo>
                    <a:cubicBezTo>
                      <a:pt x="1437366" y="576035"/>
                      <a:pt x="1412589" y="617470"/>
                      <a:pt x="1387624" y="645424"/>
                    </a:cubicBezTo>
                    <a:cubicBezTo>
                      <a:pt x="1381943" y="651782"/>
                      <a:pt x="1371907" y="661504"/>
                      <a:pt x="1366263" y="666112"/>
                    </a:cubicBezTo>
                    <a:cubicBezTo>
                      <a:pt x="1352310" y="677494"/>
                      <a:pt x="1340785" y="683780"/>
                      <a:pt x="1324855" y="688690"/>
                    </a:cubicBezTo>
                    <a:cubicBezTo>
                      <a:pt x="1300917" y="696065"/>
                      <a:pt x="1280169" y="699759"/>
                      <a:pt x="1258157" y="700566"/>
                    </a:cubicBezTo>
                    <a:lnTo>
                      <a:pt x="1256180" y="700638"/>
                    </a:lnTo>
                    <a:lnTo>
                      <a:pt x="1255254" y="704115"/>
                    </a:lnTo>
                    <a:cubicBezTo>
                      <a:pt x="1236471" y="774339"/>
                      <a:pt x="1227161" y="947216"/>
                      <a:pt x="1236609" y="1050105"/>
                    </a:cubicBezTo>
                    <a:cubicBezTo>
                      <a:pt x="1237072" y="1055113"/>
                      <a:pt x="1237610" y="1060029"/>
                      <a:pt x="1237810" y="1061030"/>
                    </a:cubicBezTo>
                    <a:cubicBezTo>
                      <a:pt x="1238273" y="1063364"/>
                      <a:pt x="1240538" y="1068749"/>
                      <a:pt x="1244555" y="1077065"/>
                    </a:cubicBezTo>
                    <a:cubicBezTo>
                      <a:pt x="1252589" y="1093715"/>
                      <a:pt x="1255580" y="1104970"/>
                      <a:pt x="1254841" y="1115805"/>
                    </a:cubicBezTo>
                    <a:lnTo>
                      <a:pt x="1254604" y="1119302"/>
                    </a:lnTo>
                    <a:lnTo>
                      <a:pt x="1216575" y="1119302"/>
                    </a:lnTo>
                    <a:cubicBezTo>
                      <a:pt x="1192461" y="1119302"/>
                      <a:pt x="1178245" y="1119183"/>
                      <a:pt x="1177694" y="1118977"/>
                    </a:cubicBezTo>
                    <a:cubicBezTo>
                      <a:pt x="1176143" y="1118387"/>
                      <a:pt x="1173990" y="1115762"/>
                      <a:pt x="1172426" y="1112572"/>
                    </a:cubicBezTo>
                    <a:cubicBezTo>
                      <a:pt x="1163729" y="1094824"/>
                      <a:pt x="1156471" y="1048106"/>
                      <a:pt x="1150215" y="969649"/>
                    </a:cubicBezTo>
                    <a:cubicBezTo>
                      <a:pt x="1146348" y="921100"/>
                      <a:pt x="1140779" y="838900"/>
                      <a:pt x="1138389" y="794922"/>
                    </a:cubicBezTo>
                    <a:cubicBezTo>
                      <a:pt x="1137801" y="783954"/>
                      <a:pt x="1137213" y="775090"/>
                      <a:pt x="1137100" y="775222"/>
                    </a:cubicBezTo>
                    <a:cubicBezTo>
                      <a:pt x="1136887" y="775474"/>
                      <a:pt x="1136750" y="776381"/>
                      <a:pt x="1134285" y="793178"/>
                    </a:cubicBezTo>
                    <a:cubicBezTo>
                      <a:pt x="1127390" y="840118"/>
                      <a:pt x="1121959" y="899281"/>
                      <a:pt x="1119581" y="953260"/>
                    </a:cubicBezTo>
                    <a:cubicBezTo>
                      <a:pt x="1117942" y="990805"/>
                      <a:pt x="1117867" y="1028376"/>
                      <a:pt x="1119406" y="1053746"/>
                    </a:cubicBezTo>
                    <a:cubicBezTo>
                      <a:pt x="1119969" y="1062980"/>
                      <a:pt x="1120132" y="1063559"/>
                      <a:pt x="1125788" y="1075764"/>
                    </a:cubicBezTo>
                    <a:cubicBezTo>
                      <a:pt x="1131857" y="1088873"/>
                      <a:pt x="1134009" y="1094817"/>
                      <a:pt x="1135311" y="1102049"/>
                    </a:cubicBezTo>
                    <a:cubicBezTo>
                      <a:pt x="1136074" y="1106223"/>
                      <a:pt x="1136299" y="1112958"/>
                      <a:pt x="1135811" y="1116405"/>
                    </a:cubicBezTo>
                    <a:lnTo>
                      <a:pt x="1135398" y="1119302"/>
                    </a:lnTo>
                    <a:lnTo>
                      <a:pt x="1096668" y="1119302"/>
                    </a:lnTo>
                    <a:cubicBezTo>
                      <a:pt x="1061555" y="1119302"/>
                      <a:pt x="1057826" y="1119252"/>
                      <a:pt x="1056787" y="1118763"/>
                    </a:cubicBezTo>
                    <a:cubicBezTo>
                      <a:pt x="1051194" y="1116105"/>
                      <a:pt x="1046426" y="1099721"/>
                      <a:pt x="1042935" y="1071129"/>
                    </a:cubicBezTo>
                    <a:cubicBezTo>
                      <a:pt x="1038555" y="1035250"/>
                      <a:pt x="1036265" y="987575"/>
                      <a:pt x="1033162" y="867673"/>
                    </a:cubicBezTo>
                    <a:cubicBezTo>
                      <a:pt x="1031660" y="809522"/>
                      <a:pt x="1031084" y="733306"/>
                      <a:pt x="1031923" y="705440"/>
                    </a:cubicBezTo>
                    <a:cubicBezTo>
                      <a:pt x="1032186" y="697153"/>
                      <a:pt x="1032361" y="690339"/>
                      <a:pt x="1032336" y="690296"/>
                    </a:cubicBezTo>
                    <a:cubicBezTo>
                      <a:pt x="1032273" y="690193"/>
                      <a:pt x="1017757" y="694340"/>
                      <a:pt x="1005018" y="698100"/>
                    </a:cubicBezTo>
                    <a:cubicBezTo>
                      <a:pt x="955815" y="712629"/>
                      <a:pt x="924280" y="719624"/>
                      <a:pt x="886252" y="724453"/>
                    </a:cubicBezTo>
                    <a:cubicBezTo>
                      <a:pt x="853879" y="728564"/>
                      <a:pt x="824502" y="730267"/>
                      <a:pt x="785908" y="730269"/>
                    </a:cubicBezTo>
                    <a:cubicBezTo>
                      <a:pt x="744815" y="730273"/>
                      <a:pt x="710278" y="728404"/>
                      <a:pt x="657208" y="723302"/>
                    </a:cubicBezTo>
                    <a:cubicBezTo>
                      <a:pt x="582442" y="716115"/>
                      <a:pt x="514842" y="705422"/>
                      <a:pt x="464544" y="692823"/>
                    </a:cubicBezTo>
                    <a:cubicBezTo>
                      <a:pt x="459462" y="691551"/>
                      <a:pt x="455128" y="690577"/>
                      <a:pt x="454912" y="690660"/>
                    </a:cubicBezTo>
                    <a:cubicBezTo>
                      <a:pt x="454696" y="690742"/>
                      <a:pt x="452546" y="695704"/>
                      <a:pt x="450133" y="701684"/>
                    </a:cubicBezTo>
                    <a:cubicBezTo>
                      <a:pt x="441549" y="722964"/>
                      <a:pt x="436296" y="734624"/>
                      <a:pt x="430661" y="744908"/>
                    </a:cubicBezTo>
                    <a:cubicBezTo>
                      <a:pt x="425784" y="753808"/>
                      <a:pt x="422640" y="758126"/>
                      <a:pt x="417475" y="763014"/>
                    </a:cubicBezTo>
                    <a:cubicBezTo>
                      <a:pt x="413700" y="766589"/>
                      <a:pt x="409787" y="769526"/>
                      <a:pt x="399672" y="776377"/>
                    </a:cubicBezTo>
                    <a:cubicBezTo>
                      <a:pt x="395091" y="779481"/>
                      <a:pt x="389759" y="783260"/>
                      <a:pt x="387823" y="784775"/>
                    </a:cubicBezTo>
                    <a:cubicBezTo>
                      <a:pt x="383696" y="788006"/>
                      <a:pt x="383700" y="788000"/>
                      <a:pt x="382035" y="795425"/>
                    </a:cubicBezTo>
                    <a:cubicBezTo>
                      <a:pt x="380268" y="803313"/>
                      <a:pt x="379419" y="805097"/>
                      <a:pt x="377430" y="805097"/>
                    </a:cubicBezTo>
                    <a:cubicBezTo>
                      <a:pt x="375029" y="805097"/>
                      <a:pt x="373770" y="803019"/>
                      <a:pt x="371825" y="795842"/>
                    </a:cubicBezTo>
                    <a:cubicBezTo>
                      <a:pt x="369774" y="788271"/>
                      <a:pt x="369349" y="787817"/>
                      <a:pt x="364271" y="787756"/>
                    </a:cubicBezTo>
                    <a:cubicBezTo>
                      <a:pt x="361132" y="787718"/>
                      <a:pt x="360768" y="787782"/>
                      <a:pt x="359334" y="788626"/>
                    </a:cubicBezTo>
                    <a:cubicBezTo>
                      <a:pt x="353424" y="792099"/>
                      <a:pt x="350352" y="803409"/>
                      <a:pt x="347484" y="832247"/>
                    </a:cubicBezTo>
                    <a:cubicBezTo>
                      <a:pt x="346949" y="837619"/>
                      <a:pt x="346129" y="843876"/>
                      <a:pt x="345659" y="846152"/>
                    </a:cubicBezTo>
                    <a:cubicBezTo>
                      <a:pt x="343165" y="858257"/>
                      <a:pt x="341207" y="875323"/>
                      <a:pt x="340132" y="894326"/>
                    </a:cubicBezTo>
                    <a:cubicBezTo>
                      <a:pt x="339604" y="903662"/>
                      <a:pt x="339605" y="935198"/>
                      <a:pt x="340133" y="945646"/>
                    </a:cubicBezTo>
                    <a:cubicBezTo>
                      <a:pt x="342032" y="983159"/>
                      <a:pt x="346249" y="1017905"/>
                      <a:pt x="353059" y="1052167"/>
                    </a:cubicBezTo>
                    <a:cubicBezTo>
                      <a:pt x="354514" y="1059485"/>
                      <a:pt x="354962" y="1060643"/>
                      <a:pt x="358734" y="1066824"/>
                    </a:cubicBezTo>
                    <a:cubicBezTo>
                      <a:pt x="368821" y="1083356"/>
                      <a:pt x="370299" y="1086154"/>
                      <a:pt x="372644" y="1093171"/>
                    </a:cubicBezTo>
                    <a:cubicBezTo>
                      <a:pt x="375416" y="1101462"/>
                      <a:pt x="376049" y="1110420"/>
                      <a:pt x="374424" y="1118392"/>
                    </a:cubicBezTo>
                    <a:lnTo>
                      <a:pt x="374239" y="1119302"/>
                    </a:lnTo>
                    <a:lnTo>
                      <a:pt x="333417" y="1119302"/>
                    </a:lnTo>
                    <a:cubicBezTo>
                      <a:pt x="288633" y="1119302"/>
                      <a:pt x="291296" y="1119420"/>
                      <a:pt x="288435" y="1117316"/>
                    </a:cubicBezTo>
                    <a:cubicBezTo>
                      <a:pt x="286174" y="1115654"/>
                      <a:pt x="284296" y="1113061"/>
                      <a:pt x="282076" y="1108542"/>
                    </a:cubicBezTo>
                    <a:cubicBezTo>
                      <a:pt x="278098" y="1100443"/>
                      <a:pt x="275086" y="1089950"/>
                      <a:pt x="271514" y="1071746"/>
                    </a:cubicBezTo>
                    <a:cubicBezTo>
                      <a:pt x="268450" y="1056120"/>
                      <a:pt x="264392" y="1028676"/>
                      <a:pt x="260213" y="995309"/>
                    </a:cubicBezTo>
                    <a:cubicBezTo>
                      <a:pt x="254204" y="947321"/>
                      <a:pt x="252681" y="936092"/>
                      <a:pt x="245169" y="884394"/>
                    </a:cubicBezTo>
                    <a:cubicBezTo>
                      <a:pt x="238136" y="835981"/>
                      <a:pt x="236242" y="819827"/>
                      <a:pt x="235622" y="802945"/>
                    </a:cubicBezTo>
                    <a:cubicBezTo>
                      <a:pt x="235312" y="794513"/>
                      <a:pt x="235608" y="785301"/>
                      <a:pt x="236390" y="778994"/>
                    </a:cubicBezTo>
                    <a:cubicBezTo>
                      <a:pt x="236691" y="776564"/>
                      <a:pt x="236875" y="774514"/>
                      <a:pt x="236799" y="774436"/>
                    </a:cubicBezTo>
                    <a:cubicBezTo>
                      <a:pt x="236723" y="774360"/>
                      <a:pt x="233309" y="777093"/>
                      <a:pt x="229215" y="780510"/>
                    </a:cubicBezTo>
                    <a:cubicBezTo>
                      <a:pt x="225120" y="783927"/>
                      <a:pt x="216133" y="791192"/>
                      <a:pt x="209243" y="796654"/>
                    </a:cubicBezTo>
                    <a:cubicBezTo>
                      <a:pt x="186301" y="814845"/>
                      <a:pt x="178674" y="821359"/>
                      <a:pt x="173107" y="827513"/>
                    </a:cubicBezTo>
                    <a:cubicBezTo>
                      <a:pt x="162553" y="839183"/>
                      <a:pt x="158989" y="846541"/>
                      <a:pt x="155105" y="864694"/>
                    </a:cubicBezTo>
                    <a:cubicBezTo>
                      <a:pt x="148952" y="893441"/>
                      <a:pt x="144917" y="928258"/>
                      <a:pt x="143153" y="967829"/>
                    </a:cubicBezTo>
                    <a:cubicBezTo>
                      <a:pt x="142657" y="978941"/>
                      <a:pt x="142656" y="1009912"/>
                      <a:pt x="143152" y="1020141"/>
                    </a:cubicBezTo>
                    <a:cubicBezTo>
                      <a:pt x="143888" y="1035351"/>
                      <a:pt x="145686" y="1056663"/>
                      <a:pt x="146448" y="1059210"/>
                    </a:cubicBezTo>
                    <a:cubicBezTo>
                      <a:pt x="147096" y="1061372"/>
                      <a:pt x="148589" y="1064493"/>
                      <a:pt x="150835" y="1068380"/>
                    </a:cubicBezTo>
                    <a:cubicBezTo>
                      <a:pt x="159986" y="1084208"/>
                      <a:pt x="162352" y="1089358"/>
                      <a:pt x="164498" y="1098112"/>
                    </a:cubicBezTo>
                    <a:cubicBezTo>
                      <a:pt x="166052" y="1104454"/>
                      <a:pt x="166970" y="1113210"/>
                      <a:pt x="166510" y="1117284"/>
                    </a:cubicBezTo>
                    <a:lnTo>
                      <a:pt x="166281" y="1119302"/>
                    </a:lnTo>
                    <a:lnTo>
                      <a:pt x="126345" y="1119295"/>
                    </a:lnTo>
                    <a:cubicBezTo>
                      <a:pt x="88324" y="1119287"/>
                      <a:pt x="86343" y="1119259"/>
                      <a:pt x="85071" y="1118680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12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64" name="Gruppieren 63"/>
            <p:cNvGrpSpPr/>
            <p:nvPr/>
          </p:nvGrpSpPr>
          <p:grpSpPr>
            <a:xfrm>
              <a:off x="4821088" y="2272854"/>
              <a:ext cx="1024767" cy="327329"/>
              <a:chOff x="450889" y="3443360"/>
              <a:chExt cx="1435835" cy="458632"/>
            </a:xfrm>
          </p:grpSpPr>
          <p:sp>
            <p:nvSpPr>
              <p:cNvPr id="78" name="Grafik 2">
                <a:extLst>
                  <a:ext uri="{FF2B5EF4-FFF2-40B4-BE49-F238E27FC236}">
                    <a16:creationId xmlns:a16="http://schemas.microsoft.com/office/drawing/2014/main" id="{92321430-1FA8-2D21-E480-AC9B8CB0C4E3}"/>
                  </a:ext>
                </a:extLst>
              </p:cNvPr>
              <p:cNvSpPr/>
              <p:nvPr/>
            </p:nvSpPr>
            <p:spPr>
              <a:xfrm>
                <a:off x="450889" y="3443360"/>
                <a:ext cx="677076" cy="458632"/>
              </a:xfrm>
              <a:custGeom>
                <a:avLst/>
                <a:gdLst>
                  <a:gd name="connsiteX0" fmla="*/ 88860 w 1953030"/>
                  <a:gd name="connsiteY0" fmla="*/ 1325071 h 1322929"/>
                  <a:gd name="connsiteX1" fmla="*/ 73155 w 1953030"/>
                  <a:gd name="connsiteY1" fmla="*/ 1272950 h 1322929"/>
                  <a:gd name="connsiteX2" fmla="*/ 67234 w 1953030"/>
                  <a:gd name="connsiteY2" fmla="*/ 1175492 h 1322929"/>
                  <a:gd name="connsiteX3" fmla="*/ 61674 w 1953030"/>
                  <a:gd name="connsiteY3" fmla="*/ 1080292 h 1322929"/>
                  <a:gd name="connsiteX4" fmla="*/ 57919 w 1953030"/>
                  <a:gd name="connsiteY4" fmla="*/ 1019141 h 1322929"/>
                  <a:gd name="connsiteX5" fmla="*/ 58689 w 1953030"/>
                  <a:gd name="connsiteY5" fmla="*/ 987231 h 1322929"/>
                  <a:gd name="connsiteX6" fmla="*/ 70708 w 1953030"/>
                  <a:gd name="connsiteY6" fmla="*/ 937842 h 1322929"/>
                  <a:gd name="connsiteX7" fmla="*/ 84555 w 1953030"/>
                  <a:gd name="connsiteY7" fmla="*/ 897364 h 1322929"/>
                  <a:gd name="connsiteX8" fmla="*/ 88355 w 1953030"/>
                  <a:gd name="connsiteY8" fmla="*/ 885725 h 1322929"/>
                  <a:gd name="connsiteX9" fmla="*/ 103760 w 1953030"/>
                  <a:gd name="connsiteY9" fmla="*/ 824575 h 1322929"/>
                  <a:gd name="connsiteX10" fmla="*/ 103760 w 1953030"/>
                  <a:gd name="connsiteY10" fmla="*/ 800254 h 1322929"/>
                  <a:gd name="connsiteX11" fmla="*/ 85801 w 1953030"/>
                  <a:gd name="connsiteY11" fmla="*/ 726770 h 1322929"/>
                  <a:gd name="connsiteX12" fmla="*/ 58365 w 1953030"/>
                  <a:gd name="connsiteY12" fmla="*/ 614198 h 1322929"/>
                  <a:gd name="connsiteX13" fmla="*/ 51263 w 1953030"/>
                  <a:gd name="connsiteY13" fmla="*/ 558433 h 1322929"/>
                  <a:gd name="connsiteX14" fmla="*/ 49506 w 1953030"/>
                  <a:gd name="connsiteY14" fmla="*/ 535277 h 1322929"/>
                  <a:gd name="connsiteX15" fmla="*/ 48141 w 1953030"/>
                  <a:gd name="connsiteY15" fmla="*/ 540033 h 1322929"/>
                  <a:gd name="connsiteX16" fmla="*/ 42224 w 1953030"/>
                  <a:gd name="connsiteY16" fmla="*/ 585360 h 1322929"/>
                  <a:gd name="connsiteX17" fmla="*/ 40067 w 1953030"/>
                  <a:gd name="connsiteY17" fmla="*/ 683463 h 1322929"/>
                  <a:gd name="connsiteX18" fmla="*/ 44826 w 1953030"/>
                  <a:gd name="connsiteY18" fmla="*/ 799906 h 1322929"/>
                  <a:gd name="connsiteX19" fmla="*/ 47048 w 1953030"/>
                  <a:gd name="connsiteY19" fmla="*/ 842697 h 1322929"/>
                  <a:gd name="connsiteX20" fmla="*/ 47703 w 1953030"/>
                  <a:gd name="connsiteY20" fmla="*/ 857169 h 1322929"/>
                  <a:gd name="connsiteX21" fmla="*/ 49169 w 1953030"/>
                  <a:gd name="connsiteY21" fmla="*/ 860415 h 1322929"/>
                  <a:gd name="connsiteX22" fmla="*/ 57125 w 1953030"/>
                  <a:gd name="connsiteY22" fmla="*/ 886245 h 1322929"/>
                  <a:gd name="connsiteX23" fmla="*/ 58206 w 1953030"/>
                  <a:gd name="connsiteY23" fmla="*/ 926701 h 1322929"/>
                  <a:gd name="connsiteX24" fmla="*/ 42994 w 1953030"/>
                  <a:gd name="connsiteY24" fmla="*/ 976754 h 1322929"/>
                  <a:gd name="connsiteX25" fmla="*/ 4086 w 1953030"/>
                  <a:gd name="connsiteY25" fmla="*/ 1046235 h 1322929"/>
                  <a:gd name="connsiteX26" fmla="*/ 1565 w 1953030"/>
                  <a:gd name="connsiteY26" fmla="*/ 1042338 h 1322929"/>
                  <a:gd name="connsiteX27" fmla="*/ 6076 w 1953030"/>
                  <a:gd name="connsiteY27" fmla="*/ 1001945 h 1322929"/>
                  <a:gd name="connsiteX28" fmla="*/ 8819 w 1953030"/>
                  <a:gd name="connsiteY28" fmla="*/ 944964 h 1322929"/>
                  <a:gd name="connsiteX29" fmla="*/ 9231 w 1953030"/>
                  <a:gd name="connsiteY29" fmla="*/ 899449 h 1322929"/>
                  <a:gd name="connsiteX30" fmla="*/ 21041 w 1953030"/>
                  <a:gd name="connsiteY30" fmla="*/ 862233 h 1322929"/>
                  <a:gd name="connsiteX31" fmla="*/ 28431 w 1953030"/>
                  <a:gd name="connsiteY31" fmla="*/ 854176 h 1322929"/>
                  <a:gd name="connsiteX32" fmla="*/ 29420 w 1953030"/>
                  <a:gd name="connsiteY32" fmla="*/ 853434 h 1322929"/>
                  <a:gd name="connsiteX33" fmla="*/ 27825 w 1953030"/>
                  <a:gd name="connsiteY33" fmla="*/ 836485 h 1322929"/>
                  <a:gd name="connsiteX34" fmla="*/ 16126 w 1953030"/>
                  <a:gd name="connsiteY34" fmla="*/ 650679 h 1322929"/>
                  <a:gd name="connsiteX35" fmla="*/ 16470 w 1953030"/>
                  <a:gd name="connsiteY35" fmla="*/ 564513 h 1322929"/>
                  <a:gd name="connsiteX36" fmla="*/ 22603 w 1953030"/>
                  <a:gd name="connsiteY36" fmla="*/ 491376 h 1322929"/>
                  <a:gd name="connsiteX37" fmla="*/ 101612 w 1953030"/>
                  <a:gd name="connsiteY37" fmla="*/ 320864 h 1322929"/>
                  <a:gd name="connsiteX38" fmla="*/ 110657 w 1953030"/>
                  <a:gd name="connsiteY38" fmla="*/ 313024 h 1322929"/>
                  <a:gd name="connsiteX39" fmla="*/ 268743 w 1953030"/>
                  <a:gd name="connsiteY39" fmla="*/ 250084 h 1322929"/>
                  <a:gd name="connsiteX40" fmla="*/ 316864 w 1953030"/>
                  <a:gd name="connsiteY40" fmla="*/ 248271 h 1322929"/>
                  <a:gd name="connsiteX41" fmla="*/ 473910 w 1953030"/>
                  <a:gd name="connsiteY41" fmla="*/ 254956 h 1322929"/>
                  <a:gd name="connsiteX42" fmla="*/ 510219 w 1953030"/>
                  <a:gd name="connsiteY42" fmla="*/ 258239 h 1322929"/>
                  <a:gd name="connsiteX43" fmla="*/ 664963 w 1953030"/>
                  <a:gd name="connsiteY43" fmla="*/ 266827 h 1322929"/>
                  <a:gd name="connsiteX44" fmla="*/ 756032 w 1953030"/>
                  <a:gd name="connsiteY44" fmla="*/ 265343 h 1322929"/>
                  <a:gd name="connsiteX45" fmla="*/ 806562 w 1953030"/>
                  <a:gd name="connsiteY45" fmla="*/ 261521 h 1322929"/>
                  <a:gd name="connsiteX46" fmla="*/ 948687 w 1953030"/>
                  <a:gd name="connsiteY46" fmla="*/ 217425 h 1322929"/>
                  <a:gd name="connsiteX47" fmla="*/ 1076380 w 1953030"/>
                  <a:gd name="connsiteY47" fmla="*/ 173342 h 1322929"/>
                  <a:gd name="connsiteX48" fmla="*/ 1156982 w 1953030"/>
                  <a:gd name="connsiteY48" fmla="*/ 161668 h 1322929"/>
                  <a:gd name="connsiteX49" fmla="*/ 1235667 w 1953030"/>
                  <a:gd name="connsiteY49" fmla="*/ 154538 h 1322929"/>
                  <a:gd name="connsiteX50" fmla="*/ 1314379 w 1953030"/>
                  <a:gd name="connsiteY50" fmla="*/ 131334 h 1322929"/>
                  <a:gd name="connsiteX51" fmla="*/ 1377437 w 1953030"/>
                  <a:gd name="connsiteY51" fmla="*/ 112345 h 1322929"/>
                  <a:gd name="connsiteX52" fmla="*/ 1450055 w 1953030"/>
                  <a:gd name="connsiteY52" fmla="*/ 105714 h 1322929"/>
                  <a:gd name="connsiteX53" fmla="*/ 1484789 w 1953030"/>
                  <a:gd name="connsiteY53" fmla="*/ 103652 h 1322929"/>
                  <a:gd name="connsiteX54" fmla="*/ 1553586 w 1953030"/>
                  <a:gd name="connsiteY54" fmla="*/ 86436 h 1322929"/>
                  <a:gd name="connsiteX55" fmla="*/ 1629329 w 1953030"/>
                  <a:gd name="connsiteY55" fmla="*/ 66634 h 1322929"/>
                  <a:gd name="connsiteX56" fmla="*/ 1635015 w 1953030"/>
                  <a:gd name="connsiteY56" fmla="*/ 65531 h 1322929"/>
                  <a:gd name="connsiteX57" fmla="*/ 1635409 w 1953030"/>
                  <a:gd name="connsiteY57" fmla="*/ 56601 h 1322929"/>
                  <a:gd name="connsiteX58" fmla="*/ 1639362 w 1953030"/>
                  <a:gd name="connsiteY58" fmla="*/ 13582 h 1322929"/>
                  <a:gd name="connsiteX59" fmla="*/ 1647267 w 1953030"/>
                  <a:gd name="connsiteY59" fmla="*/ 3300 h 1322929"/>
                  <a:gd name="connsiteX60" fmla="*/ 1666925 w 1953030"/>
                  <a:gd name="connsiteY60" fmla="*/ 7200 h 1322929"/>
                  <a:gd name="connsiteX61" fmla="*/ 1693754 w 1953030"/>
                  <a:gd name="connsiteY61" fmla="*/ 35538 h 1322929"/>
                  <a:gd name="connsiteX62" fmla="*/ 1704902 w 1953030"/>
                  <a:gd name="connsiteY62" fmla="*/ 54211 h 1322929"/>
                  <a:gd name="connsiteX63" fmla="*/ 1706583 w 1953030"/>
                  <a:gd name="connsiteY63" fmla="*/ 57415 h 1322929"/>
                  <a:gd name="connsiteX64" fmla="*/ 1709905 w 1953030"/>
                  <a:gd name="connsiteY64" fmla="*/ 57415 h 1322929"/>
                  <a:gd name="connsiteX65" fmla="*/ 1727489 w 1953030"/>
                  <a:gd name="connsiteY65" fmla="*/ 58479 h 1322929"/>
                  <a:gd name="connsiteX66" fmla="*/ 1765190 w 1953030"/>
                  <a:gd name="connsiteY66" fmla="*/ 68945 h 1322929"/>
                  <a:gd name="connsiteX67" fmla="*/ 1781592 w 1953030"/>
                  <a:gd name="connsiteY67" fmla="*/ 78715 h 1322929"/>
                  <a:gd name="connsiteX68" fmla="*/ 1798702 w 1953030"/>
                  <a:gd name="connsiteY68" fmla="*/ 94998 h 1322929"/>
                  <a:gd name="connsiteX69" fmla="*/ 1809969 w 1953030"/>
                  <a:gd name="connsiteY69" fmla="*/ 107802 h 1322929"/>
                  <a:gd name="connsiteX70" fmla="*/ 1817717 w 1953030"/>
                  <a:gd name="connsiteY70" fmla="*/ 115786 h 1322929"/>
                  <a:gd name="connsiteX71" fmla="*/ 1821906 w 1953030"/>
                  <a:gd name="connsiteY71" fmla="*/ 122916 h 1322929"/>
                  <a:gd name="connsiteX72" fmla="*/ 1837362 w 1953030"/>
                  <a:gd name="connsiteY72" fmla="*/ 147184 h 1322929"/>
                  <a:gd name="connsiteX73" fmla="*/ 1849404 w 1953030"/>
                  <a:gd name="connsiteY73" fmla="*/ 164741 h 1322929"/>
                  <a:gd name="connsiteX74" fmla="*/ 1873697 w 1953030"/>
                  <a:gd name="connsiteY74" fmla="*/ 209520 h 1322929"/>
                  <a:gd name="connsiteX75" fmla="*/ 1902627 w 1953030"/>
                  <a:gd name="connsiteY75" fmla="*/ 270989 h 1322929"/>
                  <a:gd name="connsiteX76" fmla="*/ 1929428 w 1953030"/>
                  <a:gd name="connsiteY76" fmla="*/ 328257 h 1322929"/>
                  <a:gd name="connsiteX77" fmla="*/ 1948890 w 1953030"/>
                  <a:gd name="connsiteY77" fmla="*/ 361086 h 1322929"/>
                  <a:gd name="connsiteX78" fmla="*/ 1954405 w 1953030"/>
                  <a:gd name="connsiteY78" fmla="*/ 377846 h 1322929"/>
                  <a:gd name="connsiteX79" fmla="*/ 1945685 w 1953030"/>
                  <a:gd name="connsiteY79" fmla="*/ 401382 h 1322929"/>
                  <a:gd name="connsiteX80" fmla="*/ 1905896 w 1953030"/>
                  <a:gd name="connsiteY80" fmla="*/ 432638 h 1322929"/>
                  <a:gd name="connsiteX81" fmla="*/ 1873238 w 1953030"/>
                  <a:gd name="connsiteY81" fmla="*/ 439235 h 1322929"/>
                  <a:gd name="connsiteX82" fmla="*/ 1817638 w 1953030"/>
                  <a:gd name="connsiteY82" fmla="*/ 441792 h 1322929"/>
                  <a:gd name="connsiteX83" fmla="*/ 1699860 w 1953030"/>
                  <a:gd name="connsiteY83" fmla="*/ 436051 h 1322929"/>
                  <a:gd name="connsiteX84" fmla="*/ 1666676 w 1953030"/>
                  <a:gd name="connsiteY84" fmla="*/ 434247 h 1322929"/>
                  <a:gd name="connsiteX85" fmla="*/ 1644615 w 1953030"/>
                  <a:gd name="connsiteY85" fmla="*/ 435822 h 1322929"/>
                  <a:gd name="connsiteX86" fmla="*/ 1615292 w 1953030"/>
                  <a:gd name="connsiteY86" fmla="*/ 446177 h 1322929"/>
                  <a:gd name="connsiteX87" fmla="*/ 1588083 w 1953030"/>
                  <a:gd name="connsiteY87" fmla="*/ 469226 h 1322929"/>
                  <a:gd name="connsiteX88" fmla="*/ 1570263 w 1953030"/>
                  <a:gd name="connsiteY88" fmla="*/ 483547 h 1322929"/>
                  <a:gd name="connsiteX89" fmla="*/ 1565194 w 1953030"/>
                  <a:gd name="connsiteY89" fmla="*/ 488176 h 1322929"/>
                  <a:gd name="connsiteX90" fmla="*/ 1510409 w 1953030"/>
                  <a:gd name="connsiteY90" fmla="*/ 591788 h 1322929"/>
                  <a:gd name="connsiteX91" fmla="*/ 1487665 w 1953030"/>
                  <a:gd name="connsiteY91" fmla="*/ 647726 h 1322929"/>
                  <a:gd name="connsiteX92" fmla="*/ 1466234 w 1953030"/>
                  <a:gd name="connsiteY92" fmla="*/ 708355 h 1322929"/>
                  <a:gd name="connsiteX93" fmla="*/ 1450909 w 1953030"/>
                  <a:gd name="connsiteY93" fmla="*/ 753696 h 1322929"/>
                  <a:gd name="connsiteX94" fmla="*/ 1408809 w 1953030"/>
                  <a:gd name="connsiteY94" fmla="*/ 820834 h 1322929"/>
                  <a:gd name="connsiteX95" fmla="*/ 1395139 w 1953030"/>
                  <a:gd name="connsiteY95" fmla="*/ 827633 h 1322929"/>
                  <a:gd name="connsiteX96" fmla="*/ 1382256 w 1953030"/>
                  <a:gd name="connsiteY96" fmla="*/ 834140 h 1322929"/>
                  <a:gd name="connsiteX97" fmla="*/ 1350675 w 1953030"/>
                  <a:gd name="connsiteY97" fmla="*/ 863795 h 1322929"/>
                  <a:gd name="connsiteX98" fmla="*/ 1332763 w 1953030"/>
                  <a:gd name="connsiteY98" fmla="*/ 880265 h 1322929"/>
                  <a:gd name="connsiteX99" fmla="*/ 1318857 w 1953030"/>
                  <a:gd name="connsiteY99" fmla="*/ 886072 h 1322929"/>
                  <a:gd name="connsiteX100" fmla="*/ 1317767 w 1953030"/>
                  <a:gd name="connsiteY100" fmla="*/ 886072 h 1322929"/>
                  <a:gd name="connsiteX101" fmla="*/ 1316690 w 1953030"/>
                  <a:gd name="connsiteY101" fmla="*/ 889981 h 1322929"/>
                  <a:gd name="connsiteX102" fmla="*/ 1294917 w 1953030"/>
                  <a:gd name="connsiteY102" fmla="*/ 1076992 h 1322929"/>
                  <a:gd name="connsiteX103" fmla="*/ 1293539 w 1953030"/>
                  <a:gd name="connsiteY103" fmla="*/ 1153777 h 1322929"/>
                  <a:gd name="connsiteX104" fmla="*/ 1294156 w 1953030"/>
                  <a:gd name="connsiteY104" fmla="*/ 1206414 h 1322929"/>
                  <a:gd name="connsiteX105" fmla="*/ 1298896 w 1953030"/>
                  <a:gd name="connsiteY105" fmla="*/ 1266214 h 1322929"/>
                  <a:gd name="connsiteX106" fmla="*/ 1305502 w 1953030"/>
                  <a:gd name="connsiteY106" fmla="*/ 1281289 h 1322929"/>
                  <a:gd name="connsiteX107" fmla="*/ 1315416 w 1953030"/>
                  <a:gd name="connsiteY107" fmla="*/ 1308562 h 1322929"/>
                  <a:gd name="connsiteX108" fmla="*/ 1316138 w 1953030"/>
                  <a:gd name="connsiteY108" fmla="*/ 1323970 h 1322929"/>
                  <a:gd name="connsiteX109" fmla="*/ 1315889 w 1953030"/>
                  <a:gd name="connsiteY109" fmla="*/ 1325587 h 1322929"/>
                  <a:gd name="connsiteX110" fmla="*/ 1275942 w 1953030"/>
                  <a:gd name="connsiteY110" fmla="*/ 1325587 h 1322929"/>
                  <a:gd name="connsiteX111" fmla="*/ 1235010 w 1953030"/>
                  <a:gd name="connsiteY111" fmla="*/ 1325078 h 1322929"/>
                  <a:gd name="connsiteX112" fmla="*/ 1216259 w 1953030"/>
                  <a:gd name="connsiteY112" fmla="*/ 1261310 h 1322929"/>
                  <a:gd name="connsiteX113" fmla="*/ 1200251 w 1953030"/>
                  <a:gd name="connsiteY113" fmla="*/ 1083072 h 1322929"/>
                  <a:gd name="connsiteX114" fmla="*/ 1192910 w 1953030"/>
                  <a:gd name="connsiteY114" fmla="*/ 964288 h 1322929"/>
                  <a:gd name="connsiteX115" fmla="*/ 1191387 w 1953030"/>
                  <a:gd name="connsiteY115" fmla="*/ 972275 h 1322929"/>
                  <a:gd name="connsiteX116" fmla="*/ 1173817 w 1953030"/>
                  <a:gd name="connsiteY116" fmla="*/ 1164200 h 1322929"/>
                  <a:gd name="connsiteX117" fmla="*/ 1175078 w 1953030"/>
                  <a:gd name="connsiteY117" fmla="*/ 1265947 h 1322929"/>
                  <a:gd name="connsiteX118" fmla="*/ 1180974 w 1953030"/>
                  <a:gd name="connsiteY118" fmla="*/ 1280141 h 1322929"/>
                  <a:gd name="connsiteX119" fmla="*/ 1191505 w 1953030"/>
                  <a:gd name="connsiteY119" fmla="*/ 1312731 h 1322929"/>
                  <a:gd name="connsiteX120" fmla="*/ 1191032 w 1953030"/>
                  <a:gd name="connsiteY120" fmla="*/ 1324894 h 1322929"/>
                  <a:gd name="connsiteX121" fmla="*/ 1150167 w 1953030"/>
                  <a:gd name="connsiteY121" fmla="*/ 1325587 h 1322929"/>
                  <a:gd name="connsiteX122" fmla="*/ 1108579 w 1953030"/>
                  <a:gd name="connsiteY122" fmla="*/ 1325096 h 1322929"/>
                  <a:gd name="connsiteX123" fmla="*/ 1091166 w 1953030"/>
                  <a:gd name="connsiteY123" fmla="*/ 1247586 h 1322929"/>
                  <a:gd name="connsiteX124" fmla="*/ 1085073 w 1953030"/>
                  <a:gd name="connsiteY124" fmla="*/ 1112084 h 1322929"/>
                  <a:gd name="connsiteX125" fmla="*/ 1082486 w 1953030"/>
                  <a:gd name="connsiteY125" fmla="*/ 887863 h 1322929"/>
                  <a:gd name="connsiteX126" fmla="*/ 1082709 w 1953030"/>
                  <a:gd name="connsiteY126" fmla="*/ 875442 h 1322929"/>
                  <a:gd name="connsiteX127" fmla="*/ 1045980 w 1953030"/>
                  <a:gd name="connsiteY127" fmla="*/ 886014 h 1322929"/>
                  <a:gd name="connsiteX128" fmla="*/ 947820 w 1953030"/>
                  <a:gd name="connsiteY128" fmla="*/ 909335 h 1322929"/>
                  <a:gd name="connsiteX129" fmla="*/ 822399 w 1953030"/>
                  <a:gd name="connsiteY129" fmla="*/ 918514 h 1322929"/>
                  <a:gd name="connsiteX130" fmla="*/ 749952 w 1953030"/>
                  <a:gd name="connsiteY130" fmla="*/ 916251 h 1322929"/>
                  <a:gd name="connsiteX131" fmla="*/ 741521 w 1953030"/>
                  <a:gd name="connsiteY131" fmla="*/ 916452 h 1322929"/>
                  <a:gd name="connsiteX132" fmla="*/ 737253 w 1953030"/>
                  <a:gd name="connsiteY132" fmla="*/ 925892 h 1322929"/>
                  <a:gd name="connsiteX133" fmla="*/ 730911 w 1953030"/>
                  <a:gd name="connsiteY133" fmla="*/ 938882 h 1322929"/>
                  <a:gd name="connsiteX134" fmla="*/ 708429 w 1953030"/>
                  <a:gd name="connsiteY134" fmla="*/ 931418 h 1322929"/>
                  <a:gd name="connsiteX135" fmla="*/ 667261 w 1953030"/>
                  <a:gd name="connsiteY135" fmla="*/ 914980 h 1322929"/>
                  <a:gd name="connsiteX136" fmla="*/ 619659 w 1953030"/>
                  <a:gd name="connsiteY136" fmla="*/ 895793 h 1322929"/>
                  <a:gd name="connsiteX137" fmla="*/ 517862 w 1953030"/>
                  <a:gd name="connsiteY137" fmla="*/ 868605 h 1322929"/>
                  <a:gd name="connsiteX138" fmla="*/ 503220 w 1953030"/>
                  <a:gd name="connsiteY138" fmla="*/ 873261 h 1322929"/>
                  <a:gd name="connsiteX139" fmla="*/ 498151 w 1953030"/>
                  <a:gd name="connsiteY139" fmla="*/ 888861 h 1322929"/>
                  <a:gd name="connsiteX140" fmla="*/ 502209 w 1953030"/>
                  <a:gd name="connsiteY140" fmla="*/ 923500 h 1322929"/>
                  <a:gd name="connsiteX141" fmla="*/ 506647 w 1953030"/>
                  <a:gd name="connsiteY141" fmla="*/ 963655 h 1322929"/>
                  <a:gd name="connsiteX142" fmla="*/ 504612 w 1953030"/>
                  <a:gd name="connsiteY142" fmla="*/ 979009 h 1322929"/>
                  <a:gd name="connsiteX143" fmla="*/ 465742 w 1953030"/>
                  <a:gd name="connsiteY143" fmla="*/ 1002855 h 1322929"/>
                  <a:gd name="connsiteX144" fmla="*/ 458743 w 1953030"/>
                  <a:gd name="connsiteY144" fmla="*/ 1002146 h 1322929"/>
                  <a:gd name="connsiteX145" fmla="*/ 436145 w 1953030"/>
                  <a:gd name="connsiteY145" fmla="*/ 942614 h 1322929"/>
                  <a:gd name="connsiteX146" fmla="*/ 435517 w 1953030"/>
                  <a:gd name="connsiteY146" fmla="*/ 934796 h 1322929"/>
                  <a:gd name="connsiteX147" fmla="*/ 431372 w 1953030"/>
                  <a:gd name="connsiteY147" fmla="*/ 939230 h 1322929"/>
                  <a:gd name="connsiteX148" fmla="*/ 413632 w 1953030"/>
                  <a:gd name="connsiteY148" fmla="*/ 957993 h 1322929"/>
                  <a:gd name="connsiteX149" fmla="*/ 396081 w 1953030"/>
                  <a:gd name="connsiteY149" fmla="*/ 976581 h 1322929"/>
                  <a:gd name="connsiteX150" fmla="*/ 365139 w 1953030"/>
                  <a:gd name="connsiteY150" fmla="*/ 1026362 h 1322929"/>
                  <a:gd name="connsiteX151" fmla="*/ 357505 w 1953030"/>
                  <a:gd name="connsiteY151" fmla="*/ 1073344 h 1322929"/>
                  <a:gd name="connsiteX152" fmla="*/ 357513 w 1953030"/>
                  <a:gd name="connsiteY152" fmla="*/ 1162116 h 1322929"/>
                  <a:gd name="connsiteX153" fmla="*/ 364146 w 1953030"/>
                  <a:gd name="connsiteY153" fmla="*/ 1221702 h 1322929"/>
                  <a:gd name="connsiteX154" fmla="*/ 371907 w 1953030"/>
                  <a:gd name="connsiteY154" fmla="*/ 1263083 h 1322929"/>
                  <a:gd name="connsiteX155" fmla="*/ 382081 w 1953030"/>
                  <a:gd name="connsiteY155" fmla="*/ 1280594 h 1322929"/>
                  <a:gd name="connsiteX156" fmla="*/ 392814 w 1953030"/>
                  <a:gd name="connsiteY156" fmla="*/ 1307173 h 1322929"/>
                  <a:gd name="connsiteX157" fmla="*/ 392698 w 1953030"/>
                  <a:gd name="connsiteY157" fmla="*/ 1322982 h 1322929"/>
                  <a:gd name="connsiteX158" fmla="*/ 392258 w 1953030"/>
                  <a:gd name="connsiteY158" fmla="*/ 1325414 h 1322929"/>
                  <a:gd name="connsiteX159" fmla="*/ 349566 w 1953030"/>
                  <a:gd name="connsiteY159" fmla="*/ 1325502 h 1322929"/>
                  <a:gd name="connsiteX160" fmla="*/ 305559 w 1953030"/>
                  <a:gd name="connsiteY160" fmla="*/ 1325237 h 1322929"/>
                  <a:gd name="connsiteX161" fmla="*/ 296045 w 1953030"/>
                  <a:gd name="connsiteY161" fmla="*/ 1315526 h 1322929"/>
                  <a:gd name="connsiteX162" fmla="*/ 272898 w 1953030"/>
                  <a:gd name="connsiteY162" fmla="*/ 1198249 h 1322929"/>
                  <a:gd name="connsiteX163" fmla="*/ 256446 w 1953030"/>
                  <a:gd name="connsiteY163" fmla="*/ 1076992 h 1322929"/>
                  <a:gd name="connsiteX164" fmla="*/ 247883 w 1953030"/>
                  <a:gd name="connsiteY164" fmla="*/ 965650 h 1322929"/>
                  <a:gd name="connsiteX165" fmla="*/ 248141 w 1953030"/>
                  <a:gd name="connsiteY165" fmla="*/ 963344 h 1322929"/>
                  <a:gd name="connsiteX166" fmla="*/ 240600 w 1953030"/>
                  <a:gd name="connsiteY166" fmla="*/ 969541 h 1322929"/>
                  <a:gd name="connsiteX167" fmla="*/ 218190 w 1953030"/>
                  <a:gd name="connsiteY167" fmla="*/ 987653 h 1322929"/>
                  <a:gd name="connsiteX168" fmla="*/ 197170 w 1953030"/>
                  <a:gd name="connsiteY168" fmla="*/ 1004568 h 1322929"/>
                  <a:gd name="connsiteX169" fmla="*/ 164176 w 1953030"/>
                  <a:gd name="connsiteY169" fmla="*/ 1050024 h 1322929"/>
                  <a:gd name="connsiteX170" fmla="*/ 151135 w 1953030"/>
                  <a:gd name="connsiteY170" fmla="*/ 1141095 h 1322929"/>
                  <a:gd name="connsiteX171" fmla="*/ 149537 w 1953030"/>
                  <a:gd name="connsiteY171" fmla="*/ 1217408 h 1322929"/>
                  <a:gd name="connsiteX172" fmla="*/ 153261 w 1953030"/>
                  <a:gd name="connsiteY172" fmla="*/ 1262700 h 1322929"/>
                  <a:gd name="connsiteX173" fmla="*/ 159017 w 1953030"/>
                  <a:gd name="connsiteY173" fmla="*/ 1274340 h 1322929"/>
                  <a:gd name="connsiteX174" fmla="*/ 170943 w 1953030"/>
                  <a:gd name="connsiteY174" fmla="*/ 1299182 h 1322929"/>
                  <a:gd name="connsiteX175" fmla="*/ 174129 w 1953030"/>
                  <a:gd name="connsiteY175" fmla="*/ 1319246 h 1322929"/>
                  <a:gd name="connsiteX176" fmla="*/ 174342 w 1953030"/>
                  <a:gd name="connsiteY176" fmla="*/ 1325587 h 1322929"/>
                  <a:gd name="connsiteX177" fmla="*/ 132163 w 1953030"/>
                  <a:gd name="connsiteY177" fmla="*/ 1325574 h 1322929"/>
                  <a:gd name="connsiteX178" fmla="*/ 88860 w 1953030"/>
                  <a:gd name="connsiteY178" fmla="*/ 1325071 h 1322929"/>
                  <a:gd name="connsiteX179" fmla="*/ 434473 w 1953030"/>
                  <a:gd name="connsiteY179" fmla="*/ 860747 h 1322929"/>
                  <a:gd name="connsiteX180" fmla="*/ 432900 w 1953030"/>
                  <a:gd name="connsiteY180" fmla="*/ 858692 h 1322929"/>
                  <a:gd name="connsiteX181" fmla="*/ 434328 w 1953030"/>
                  <a:gd name="connsiteY181" fmla="*/ 861404 h 1322929"/>
                  <a:gd name="connsiteX182" fmla="*/ 434473 w 1953030"/>
                  <a:gd name="connsiteY182" fmla="*/ 860747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63548 w 1953031"/>
                  <a:gd name="connsiteY43" fmla="*/ 264169 h 1322929"/>
                  <a:gd name="connsiteX44" fmla="*/ 754617 w 1953031"/>
                  <a:gd name="connsiteY44" fmla="*/ 26268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63548 w 1953031"/>
                  <a:gd name="connsiteY43" fmla="*/ 264169 h 1322929"/>
                  <a:gd name="connsiteX44" fmla="*/ 743187 w 1953031"/>
                  <a:gd name="connsiteY44" fmla="*/ 25506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3187 w 1953031"/>
                  <a:gd name="connsiteY44" fmla="*/ 25506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8902 w 1953031"/>
                  <a:gd name="connsiteY44" fmla="*/ 24744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8902 w 1953031"/>
                  <a:gd name="connsiteY44" fmla="*/ 247445 h 1322929"/>
                  <a:gd name="connsiteX45" fmla="*/ 843247 w 1953031"/>
                  <a:gd name="connsiteY45" fmla="*/ 23219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843247 w 1953031"/>
                  <a:gd name="connsiteY44" fmla="*/ 232193 h 1322929"/>
                  <a:gd name="connsiteX45" fmla="*/ 947272 w 1953031"/>
                  <a:gd name="connsiteY45" fmla="*/ 214767 h 1322929"/>
                  <a:gd name="connsiteX46" fmla="*/ 1074965 w 1953031"/>
                  <a:gd name="connsiteY46" fmla="*/ 170684 h 1322929"/>
                  <a:gd name="connsiteX47" fmla="*/ 1155567 w 1953031"/>
                  <a:gd name="connsiteY47" fmla="*/ 159010 h 1322929"/>
                  <a:gd name="connsiteX48" fmla="*/ 1234252 w 1953031"/>
                  <a:gd name="connsiteY48" fmla="*/ 151880 h 1322929"/>
                  <a:gd name="connsiteX49" fmla="*/ 1312964 w 1953031"/>
                  <a:gd name="connsiteY49" fmla="*/ 128676 h 1322929"/>
                  <a:gd name="connsiteX50" fmla="*/ 1376022 w 1953031"/>
                  <a:gd name="connsiteY50" fmla="*/ 109687 h 1322929"/>
                  <a:gd name="connsiteX51" fmla="*/ 1448640 w 1953031"/>
                  <a:gd name="connsiteY51" fmla="*/ 103056 h 1322929"/>
                  <a:gd name="connsiteX52" fmla="*/ 1483374 w 1953031"/>
                  <a:gd name="connsiteY52" fmla="*/ 100994 h 1322929"/>
                  <a:gd name="connsiteX53" fmla="*/ 1552171 w 1953031"/>
                  <a:gd name="connsiteY53" fmla="*/ 83778 h 1322929"/>
                  <a:gd name="connsiteX54" fmla="*/ 1627914 w 1953031"/>
                  <a:gd name="connsiteY54" fmla="*/ 63976 h 1322929"/>
                  <a:gd name="connsiteX55" fmla="*/ 1633600 w 1953031"/>
                  <a:gd name="connsiteY55" fmla="*/ 62873 h 1322929"/>
                  <a:gd name="connsiteX56" fmla="*/ 1633994 w 1953031"/>
                  <a:gd name="connsiteY56" fmla="*/ 53943 h 1322929"/>
                  <a:gd name="connsiteX57" fmla="*/ 1637947 w 1953031"/>
                  <a:gd name="connsiteY57" fmla="*/ 10924 h 1322929"/>
                  <a:gd name="connsiteX58" fmla="*/ 1645852 w 1953031"/>
                  <a:gd name="connsiteY58" fmla="*/ 642 h 1322929"/>
                  <a:gd name="connsiteX59" fmla="*/ 1665510 w 1953031"/>
                  <a:gd name="connsiteY59" fmla="*/ 4542 h 1322929"/>
                  <a:gd name="connsiteX60" fmla="*/ 1692339 w 1953031"/>
                  <a:gd name="connsiteY60" fmla="*/ 32880 h 1322929"/>
                  <a:gd name="connsiteX61" fmla="*/ 1703487 w 1953031"/>
                  <a:gd name="connsiteY61" fmla="*/ 51553 h 1322929"/>
                  <a:gd name="connsiteX62" fmla="*/ 1705168 w 1953031"/>
                  <a:gd name="connsiteY62" fmla="*/ 54757 h 1322929"/>
                  <a:gd name="connsiteX63" fmla="*/ 1708490 w 1953031"/>
                  <a:gd name="connsiteY63" fmla="*/ 54757 h 1322929"/>
                  <a:gd name="connsiteX64" fmla="*/ 1726074 w 1953031"/>
                  <a:gd name="connsiteY64" fmla="*/ 55821 h 1322929"/>
                  <a:gd name="connsiteX65" fmla="*/ 1763775 w 1953031"/>
                  <a:gd name="connsiteY65" fmla="*/ 66287 h 1322929"/>
                  <a:gd name="connsiteX66" fmla="*/ 1780177 w 1953031"/>
                  <a:gd name="connsiteY66" fmla="*/ 76057 h 1322929"/>
                  <a:gd name="connsiteX67" fmla="*/ 1797287 w 1953031"/>
                  <a:gd name="connsiteY67" fmla="*/ 92340 h 1322929"/>
                  <a:gd name="connsiteX68" fmla="*/ 1808554 w 1953031"/>
                  <a:gd name="connsiteY68" fmla="*/ 105144 h 1322929"/>
                  <a:gd name="connsiteX69" fmla="*/ 1816302 w 1953031"/>
                  <a:gd name="connsiteY69" fmla="*/ 113128 h 1322929"/>
                  <a:gd name="connsiteX70" fmla="*/ 1820491 w 1953031"/>
                  <a:gd name="connsiteY70" fmla="*/ 120258 h 1322929"/>
                  <a:gd name="connsiteX71" fmla="*/ 1835947 w 1953031"/>
                  <a:gd name="connsiteY71" fmla="*/ 144526 h 1322929"/>
                  <a:gd name="connsiteX72" fmla="*/ 1847989 w 1953031"/>
                  <a:gd name="connsiteY72" fmla="*/ 162083 h 1322929"/>
                  <a:gd name="connsiteX73" fmla="*/ 1872282 w 1953031"/>
                  <a:gd name="connsiteY73" fmla="*/ 206862 h 1322929"/>
                  <a:gd name="connsiteX74" fmla="*/ 1901212 w 1953031"/>
                  <a:gd name="connsiteY74" fmla="*/ 268331 h 1322929"/>
                  <a:gd name="connsiteX75" fmla="*/ 1928013 w 1953031"/>
                  <a:gd name="connsiteY75" fmla="*/ 325599 h 1322929"/>
                  <a:gd name="connsiteX76" fmla="*/ 1947475 w 1953031"/>
                  <a:gd name="connsiteY76" fmla="*/ 358428 h 1322929"/>
                  <a:gd name="connsiteX77" fmla="*/ 1952990 w 1953031"/>
                  <a:gd name="connsiteY77" fmla="*/ 375188 h 1322929"/>
                  <a:gd name="connsiteX78" fmla="*/ 1944270 w 1953031"/>
                  <a:gd name="connsiteY78" fmla="*/ 398724 h 1322929"/>
                  <a:gd name="connsiteX79" fmla="*/ 1904481 w 1953031"/>
                  <a:gd name="connsiteY79" fmla="*/ 429980 h 1322929"/>
                  <a:gd name="connsiteX80" fmla="*/ 1871823 w 1953031"/>
                  <a:gd name="connsiteY80" fmla="*/ 436577 h 1322929"/>
                  <a:gd name="connsiteX81" fmla="*/ 1816223 w 1953031"/>
                  <a:gd name="connsiteY81" fmla="*/ 439134 h 1322929"/>
                  <a:gd name="connsiteX82" fmla="*/ 1698445 w 1953031"/>
                  <a:gd name="connsiteY82" fmla="*/ 433393 h 1322929"/>
                  <a:gd name="connsiteX83" fmla="*/ 1665261 w 1953031"/>
                  <a:gd name="connsiteY83" fmla="*/ 431589 h 1322929"/>
                  <a:gd name="connsiteX84" fmla="*/ 1643200 w 1953031"/>
                  <a:gd name="connsiteY84" fmla="*/ 433164 h 1322929"/>
                  <a:gd name="connsiteX85" fmla="*/ 1613877 w 1953031"/>
                  <a:gd name="connsiteY85" fmla="*/ 443519 h 1322929"/>
                  <a:gd name="connsiteX86" fmla="*/ 1586668 w 1953031"/>
                  <a:gd name="connsiteY86" fmla="*/ 466568 h 1322929"/>
                  <a:gd name="connsiteX87" fmla="*/ 1568848 w 1953031"/>
                  <a:gd name="connsiteY87" fmla="*/ 480889 h 1322929"/>
                  <a:gd name="connsiteX88" fmla="*/ 1563779 w 1953031"/>
                  <a:gd name="connsiteY88" fmla="*/ 485518 h 1322929"/>
                  <a:gd name="connsiteX89" fmla="*/ 1508994 w 1953031"/>
                  <a:gd name="connsiteY89" fmla="*/ 589130 h 1322929"/>
                  <a:gd name="connsiteX90" fmla="*/ 1486250 w 1953031"/>
                  <a:gd name="connsiteY90" fmla="*/ 645068 h 1322929"/>
                  <a:gd name="connsiteX91" fmla="*/ 1464819 w 1953031"/>
                  <a:gd name="connsiteY91" fmla="*/ 705697 h 1322929"/>
                  <a:gd name="connsiteX92" fmla="*/ 1449494 w 1953031"/>
                  <a:gd name="connsiteY92" fmla="*/ 751038 h 1322929"/>
                  <a:gd name="connsiteX93" fmla="*/ 1407394 w 1953031"/>
                  <a:gd name="connsiteY93" fmla="*/ 818176 h 1322929"/>
                  <a:gd name="connsiteX94" fmla="*/ 1393724 w 1953031"/>
                  <a:gd name="connsiteY94" fmla="*/ 824975 h 1322929"/>
                  <a:gd name="connsiteX95" fmla="*/ 1380841 w 1953031"/>
                  <a:gd name="connsiteY95" fmla="*/ 831482 h 1322929"/>
                  <a:gd name="connsiteX96" fmla="*/ 1349260 w 1953031"/>
                  <a:gd name="connsiteY96" fmla="*/ 861137 h 1322929"/>
                  <a:gd name="connsiteX97" fmla="*/ 1331348 w 1953031"/>
                  <a:gd name="connsiteY97" fmla="*/ 877607 h 1322929"/>
                  <a:gd name="connsiteX98" fmla="*/ 1317442 w 1953031"/>
                  <a:gd name="connsiteY98" fmla="*/ 883414 h 1322929"/>
                  <a:gd name="connsiteX99" fmla="*/ 1316352 w 1953031"/>
                  <a:gd name="connsiteY99" fmla="*/ 883414 h 1322929"/>
                  <a:gd name="connsiteX100" fmla="*/ 1315275 w 1953031"/>
                  <a:gd name="connsiteY100" fmla="*/ 887323 h 1322929"/>
                  <a:gd name="connsiteX101" fmla="*/ 1293502 w 1953031"/>
                  <a:gd name="connsiteY101" fmla="*/ 1074334 h 1322929"/>
                  <a:gd name="connsiteX102" fmla="*/ 1292124 w 1953031"/>
                  <a:gd name="connsiteY102" fmla="*/ 1151119 h 1322929"/>
                  <a:gd name="connsiteX103" fmla="*/ 1292741 w 1953031"/>
                  <a:gd name="connsiteY103" fmla="*/ 1203756 h 1322929"/>
                  <a:gd name="connsiteX104" fmla="*/ 1297481 w 1953031"/>
                  <a:gd name="connsiteY104" fmla="*/ 1263556 h 1322929"/>
                  <a:gd name="connsiteX105" fmla="*/ 1304087 w 1953031"/>
                  <a:gd name="connsiteY105" fmla="*/ 1278631 h 1322929"/>
                  <a:gd name="connsiteX106" fmla="*/ 1314001 w 1953031"/>
                  <a:gd name="connsiteY106" fmla="*/ 1305904 h 1322929"/>
                  <a:gd name="connsiteX107" fmla="*/ 1314723 w 1953031"/>
                  <a:gd name="connsiteY107" fmla="*/ 1321312 h 1322929"/>
                  <a:gd name="connsiteX108" fmla="*/ 1314474 w 1953031"/>
                  <a:gd name="connsiteY108" fmla="*/ 1322929 h 1322929"/>
                  <a:gd name="connsiteX109" fmla="*/ 1274527 w 1953031"/>
                  <a:gd name="connsiteY109" fmla="*/ 1322929 h 1322929"/>
                  <a:gd name="connsiteX110" fmla="*/ 1233595 w 1953031"/>
                  <a:gd name="connsiteY110" fmla="*/ 1322420 h 1322929"/>
                  <a:gd name="connsiteX111" fmla="*/ 1214844 w 1953031"/>
                  <a:gd name="connsiteY111" fmla="*/ 1258652 h 1322929"/>
                  <a:gd name="connsiteX112" fmla="*/ 1198836 w 1953031"/>
                  <a:gd name="connsiteY112" fmla="*/ 1080414 h 1322929"/>
                  <a:gd name="connsiteX113" fmla="*/ 1191495 w 1953031"/>
                  <a:gd name="connsiteY113" fmla="*/ 961630 h 1322929"/>
                  <a:gd name="connsiteX114" fmla="*/ 1189972 w 1953031"/>
                  <a:gd name="connsiteY114" fmla="*/ 969617 h 1322929"/>
                  <a:gd name="connsiteX115" fmla="*/ 1172402 w 1953031"/>
                  <a:gd name="connsiteY115" fmla="*/ 1161542 h 1322929"/>
                  <a:gd name="connsiteX116" fmla="*/ 1173663 w 1953031"/>
                  <a:gd name="connsiteY116" fmla="*/ 1263289 h 1322929"/>
                  <a:gd name="connsiteX117" fmla="*/ 1179559 w 1953031"/>
                  <a:gd name="connsiteY117" fmla="*/ 1277483 h 1322929"/>
                  <a:gd name="connsiteX118" fmla="*/ 1190090 w 1953031"/>
                  <a:gd name="connsiteY118" fmla="*/ 1310073 h 1322929"/>
                  <a:gd name="connsiteX119" fmla="*/ 1189617 w 1953031"/>
                  <a:gd name="connsiteY119" fmla="*/ 1322236 h 1322929"/>
                  <a:gd name="connsiteX120" fmla="*/ 1148752 w 1953031"/>
                  <a:gd name="connsiteY120" fmla="*/ 1322929 h 1322929"/>
                  <a:gd name="connsiteX121" fmla="*/ 1107164 w 1953031"/>
                  <a:gd name="connsiteY121" fmla="*/ 1322438 h 1322929"/>
                  <a:gd name="connsiteX122" fmla="*/ 1089751 w 1953031"/>
                  <a:gd name="connsiteY122" fmla="*/ 1244928 h 1322929"/>
                  <a:gd name="connsiteX123" fmla="*/ 1083658 w 1953031"/>
                  <a:gd name="connsiteY123" fmla="*/ 1109426 h 1322929"/>
                  <a:gd name="connsiteX124" fmla="*/ 1081071 w 1953031"/>
                  <a:gd name="connsiteY124" fmla="*/ 885205 h 1322929"/>
                  <a:gd name="connsiteX125" fmla="*/ 1081294 w 1953031"/>
                  <a:gd name="connsiteY125" fmla="*/ 872784 h 1322929"/>
                  <a:gd name="connsiteX126" fmla="*/ 1044565 w 1953031"/>
                  <a:gd name="connsiteY126" fmla="*/ 883356 h 1322929"/>
                  <a:gd name="connsiteX127" fmla="*/ 946405 w 1953031"/>
                  <a:gd name="connsiteY127" fmla="*/ 906677 h 1322929"/>
                  <a:gd name="connsiteX128" fmla="*/ 820984 w 1953031"/>
                  <a:gd name="connsiteY128" fmla="*/ 915856 h 1322929"/>
                  <a:gd name="connsiteX129" fmla="*/ 748537 w 1953031"/>
                  <a:gd name="connsiteY129" fmla="*/ 913593 h 1322929"/>
                  <a:gd name="connsiteX130" fmla="*/ 740106 w 1953031"/>
                  <a:gd name="connsiteY130" fmla="*/ 913794 h 1322929"/>
                  <a:gd name="connsiteX131" fmla="*/ 735838 w 1953031"/>
                  <a:gd name="connsiteY131" fmla="*/ 923234 h 1322929"/>
                  <a:gd name="connsiteX132" fmla="*/ 729496 w 1953031"/>
                  <a:gd name="connsiteY132" fmla="*/ 936224 h 1322929"/>
                  <a:gd name="connsiteX133" fmla="*/ 707014 w 1953031"/>
                  <a:gd name="connsiteY133" fmla="*/ 928760 h 1322929"/>
                  <a:gd name="connsiteX134" fmla="*/ 665846 w 1953031"/>
                  <a:gd name="connsiteY134" fmla="*/ 912322 h 1322929"/>
                  <a:gd name="connsiteX135" fmla="*/ 618244 w 1953031"/>
                  <a:gd name="connsiteY135" fmla="*/ 893135 h 1322929"/>
                  <a:gd name="connsiteX136" fmla="*/ 516447 w 1953031"/>
                  <a:gd name="connsiteY136" fmla="*/ 865947 h 1322929"/>
                  <a:gd name="connsiteX137" fmla="*/ 501805 w 1953031"/>
                  <a:gd name="connsiteY137" fmla="*/ 870603 h 1322929"/>
                  <a:gd name="connsiteX138" fmla="*/ 496736 w 1953031"/>
                  <a:gd name="connsiteY138" fmla="*/ 886203 h 1322929"/>
                  <a:gd name="connsiteX139" fmla="*/ 500794 w 1953031"/>
                  <a:gd name="connsiteY139" fmla="*/ 920842 h 1322929"/>
                  <a:gd name="connsiteX140" fmla="*/ 505232 w 1953031"/>
                  <a:gd name="connsiteY140" fmla="*/ 960997 h 1322929"/>
                  <a:gd name="connsiteX141" fmla="*/ 503197 w 1953031"/>
                  <a:gd name="connsiteY141" fmla="*/ 976351 h 1322929"/>
                  <a:gd name="connsiteX142" fmla="*/ 464327 w 1953031"/>
                  <a:gd name="connsiteY142" fmla="*/ 1000197 h 1322929"/>
                  <a:gd name="connsiteX143" fmla="*/ 457328 w 1953031"/>
                  <a:gd name="connsiteY143" fmla="*/ 999488 h 1322929"/>
                  <a:gd name="connsiteX144" fmla="*/ 434730 w 1953031"/>
                  <a:gd name="connsiteY144" fmla="*/ 939956 h 1322929"/>
                  <a:gd name="connsiteX145" fmla="*/ 434102 w 1953031"/>
                  <a:gd name="connsiteY145" fmla="*/ 932138 h 1322929"/>
                  <a:gd name="connsiteX146" fmla="*/ 429957 w 1953031"/>
                  <a:gd name="connsiteY146" fmla="*/ 936572 h 1322929"/>
                  <a:gd name="connsiteX147" fmla="*/ 412217 w 1953031"/>
                  <a:gd name="connsiteY147" fmla="*/ 955335 h 1322929"/>
                  <a:gd name="connsiteX148" fmla="*/ 394666 w 1953031"/>
                  <a:gd name="connsiteY148" fmla="*/ 973923 h 1322929"/>
                  <a:gd name="connsiteX149" fmla="*/ 363724 w 1953031"/>
                  <a:gd name="connsiteY149" fmla="*/ 1023704 h 1322929"/>
                  <a:gd name="connsiteX150" fmla="*/ 356090 w 1953031"/>
                  <a:gd name="connsiteY150" fmla="*/ 1070686 h 1322929"/>
                  <a:gd name="connsiteX151" fmla="*/ 356098 w 1953031"/>
                  <a:gd name="connsiteY151" fmla="*/ 1159458 h 1322929"/>
                  <a:gd name="connsiteX152" fmla="*/ 362731 w 1953031"/>
                  <a:gd name="connsiteY152" fmla="*/ 1219044 h 1322929"/>
                  <a:gd name="connsiteX153" fmla="*/ 370492 w 1953031"/>
                  <a:gd name="connsiteY153" fmla="*/ 1260425 h 1322929"/>
                  <a:gd name="connsiteX154" fmla="*/ 380666 w 1953031"/>
                  <a:gd name="connsiteY154" fmla="*/ 1277936 h 1322929"/>
                  <a:gd name="connsiteX155" fmla="*/ 391399 w 1953031"/>
                  <a:gd name="connsiteY155" fmla="*/ 1304515 h 1322929"/>
                  <a:gd name="connsiteX156" fmla="*/ 391283 w 1953031"/>
                  <a:gd name="connsiteY156" fmla="*/ 1320324 h 1322929"/>
                  <a:gd name="connsiteX157" fmla="*/ 390843 w 1953031"/>
                  <a:gd name="connsiteY157" fmla="*/ 1322756 h 1322929"/>
                  <a:gd name="connsiteX158" fmla="*/ 348151 w 1953031"/>
                  <a:gd name="connsiteY158" fmla="*/ 1322844 h 1322929"/>
                  <a:gd name="connsiteX159" fmla="*/ 304144 w 1953031"/>
                  <a:gd name="connsiteY159" fmla="*/ 1322579 h 1322929"/>
                  <a:gd name="connsiteX160" fmla="*/ 294630 w 1953031"/>
                  <a:gd name="connsiteY160" fmla="*/ 1312868 h 1322929"/>
                  <a:gd name="connsiteX161" fmla="*/ 271483 w 1953031"/>
                  <a:gd name="connsiteY161" fmla="*/ 1195591 h 1322929"/>
                  <a:gd name="connsiteX162" fmla="*/ 255031 w 1953031"/>
                  <a:gd name="connsiteY162" fmla="*/ 1074334 h 1322929"/>
                  <a:gd name="connsiteX163" fmla="*/ 246468 w 1953031"/>
                  <a:gd name="connsiteY163" fmla="*/ 962992 h 1322929"/>
                  <a:gd name="connsiteX164" fmla="*/ 246726 w 1953031"/>
                  <a:gd name="connsiteY164" fmla="*/ 960686 h 1322929"/>
                  <a:gd name="connsiteX165" fmla="*/ 239185 w 1953031"/>
                  <a:gd name="connsiteY165" fmla="*/ 966883 h 1322929"/>
                  <a:gd name="connsiteX166" fmla="*/ 216775 w 1953031"/>
                  <a:gd name="connsiteY166" fmla="*/ 984995 h 1322929"/>
                  <a:gd name="connsiteX167" fmla="*/ 195755 w 1953031"/>
                  <a:gd name="connsiteY167" fmla="*/ 1001910 h 1322929"/>
                  <a:gd name="connsiteX168" fmla="*/ 162761 w 1953031"/>
                  <a:gd name="connsiteY168" fmla="*/ 1047366 h 1322929"/>
                  <a:gd name="connsiteX169" fmla="*/ 149720 w 1953031"/>
                  <a:gd name="connsiteY169" fmla="*/ 1138437 h 1322929"/>
                  <a:gd name="connsiteX170" fmla="*/ 148122 w 1953031"/>
                  <a:gd name="connsiteY170" fmla="*/ 1214750 h 1322929"/>
                  <a:gd name="connsiteX171" fmla="*/ 151846 w 1953031"/>
                  <a:gd name="connsiteY171" fmla="*/ 1260042 h 1322929"/>
                  <a:gd name="connsiteX172" fmla="*/ 157602 w 1953031"/>
                  <a:gd name="connsiteY172" fmla="*/ 1271682 h 1322929"/>
                  <a:gd name="connsiteX173" fmla="*/ 169528 w 1953031"/>
                  <a:gd name="connsiteY173" fmla="*/ 1296524 h 1322929"/>
                  <a:gd name="connsiteX174" fmla="*/ 172714 w 1953031"/>
                  <a:gd name="connsiteY174" fmla="*/ 1316588 h 1322929"/>
                  <a:gd name="connsiteX175" fmla="*/ 172927 w 1953031"/>
                  <a:gd name="connsiteY175" fmla="*/ 1322929 h 1322929"/>
                  <a:gd name="connsiteX176" fmla="*/ 130748 w 1953031"/>
                  <a:gd name="connsiteY176" fmla="*/ 1322916 h 1322929"/>
                  <a:gd name="connsiteX177" fmla="*/ 87445 w 1953031"/>
                  <a:gd name="connsiteY177" fmla="*/ 1322413 h 1322929"/>
                  <a:gd name="connsiteX178" fmla="*/ 433058 w 1953031"/>
                  <a:gd name="connsiteY178" fmla="*/ 858089 h 1322929"/>
                  <a:gd name="connsiteX179" fmla="*/ 431485 w 1953031"/>
                  <a:gd name="connsiteY179" fmla="*/ 856034 h 1322929"/>
                  <a:gd name="connsiteX180" fmla="*/ 432913 w 1953031"/>
                  <a:gd name="connsiteY180" fmla="*/ 858746 h 1322929"/>
                  <a:gd name="connsiteX181" fmla="*/ 433058 w 1953031"/>
                  <a:gd name="connsiteY181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843247 w 1953031"/>
                  <a:gd name="connsiteY44" fmla="*/ 232193 h 1322929"/>
                  <a:gd name="connsiteX45" fmla="*/ 947272 w 1953031"/>
                  <a:gd name="connsiteY45" fmla="*/ 214767 h 1322929"/>
                  <a:gd name="connsiteX46" fmla="*/ 1074965 w 1953031"/>
                  <a:gd name="connsiteY46" fmla="*/ 170684 h 1322929"/>
                  <a:gd name="connsiteX47" fmla="*/ 1155567 w 1953031"/>
                  <a:gd name="connsiteY47" fmla="*/ 159010 h 1322929"/>
                  <a:gd name="connsiteX48" fmla="*/ 1234252 w 1953031"/>
                  <a:gd name="connsiteY48" fmla="*/ 151880 h 1322929"/>
                  <a:gd name="connsiteX49" fmla="*/ 1312964 w 1953031"/>
                  <a:gd name="connsiteY49" fmla="*/ 128676 h 1322929"/>
                  <a:gd name="connsiteX50" fmla="*/ 1376022 w 1953031"/>
                  <a:gd name="connsiteY50" fmla="*/ 109687 h 1322929"/>
                  <a:gd name="connsiteX51" fmla="*/ 1448640 w 1953031"/>
                  <a:gd name="connsiteY51" fmla="*/ 103056 h 1322929"/>
                  <a:gd name="connsiteX52" fmla="*/ 1483374 w 1953031"/>
                  <a:gd name="connsiteY52" fmla="*/ 100994 h 1322929"/>
                  <a:gd name="connsiteX53" fmla="*/ 1552171 w 1953031"/>
                  <a:gd name="connsiteY53" fmla="*/ 83778 h 1322929"/>
                  <a:gd name="connsiteX54" fmla="*/ 1627914 w 1953031"/>
                  <a:gd name="connsiteY54" fmla="*/ 63976 h 1322929"/>
                  <a:gd name="connsiteX55" fmla="*/ 1633600 w 1953031"/>
                  <a:gd name="connsiteY55" fmla="*/ 62873 h 1322929"/>
                  <a:gd name="connsiteX56" fmla="*/ 1633994 w 1953031"/>
                  <a:gd name="connsiteY56" fmla="*/ 53943 h 1322929"/>
                  <a:gd name="connsiteX57" fmla="*/ 1637947 w 1953031"/>
                  <a:gd name="connsiteY57" fmla="*/ 10924 h 1322929"/>
                  <a:gd name="connsiteX58" fmla="*/ 1645852 w 1953031"/>
                  <a:gd name="connsiteY58" fmla="*/ 642 h 1322929"/>
                  <a:gd name="connsiteX59" fmla="*/ 1665510 w 1953031"/>
                  <a:gd name="connsiteY59" fmla="*/ 4542 h 1322929"/>
                  <a:gd name="connsiteX60" fmla="*/ 1692339 w 1953031"/>
                  <a:gd name="connsiteY60" fmla="*/ 32880 h 1322929"/>
                  <a:gd name="connsiteX61" fmla="*/ 1703487 w 1953031"/>
                  <a:gd name="connsiteY61" fmla="*/ 51553 h 1322929"/>
                  <a:gd name="connsiteX62" fmla="*/ 1705168 w 1953031"/>
                  <a:gd name="connsiteY62" fmla="*/ 54757 h 1322929"/>
                  <a:gd name="connsiteX63" fmla="*/ 1708490 w 1953031"/>
                  <a:gd name="connsiteY63" fmla="*/ 54757 h 1322929"/>
                  <a:gd name="connsiteX64" fmla="*/ 1726074 w 1953031"/>
                  <a:gd name="connsiteY64" fmla="*/ 55821 h 1322929"/>
                  <a:gd name="connsiteX65" fmla="*/ 1763775 w 1953031"/>
                  <a:gd name="connsiteY65" fmla="*/ 66287 h 1322929"/>
                  <a:gd name="connsiteX66" fmla="*/ 1780177 w 1953031"/>
                  <a:gd name="connsiteY66" fmla="*/ 76057 h 1322929"/>
                  <a:gd name="connsiteX67" fmla="*/ 1797287 w 1953031"/>
                  <a:gd name="connsiteY67" fmla="*/ 92340 h 1322929"/>
                  <a:gd name="connsiteX68" fmla="*/ 1808554 w 1953031"/>
                  <a:gd name="connsiteY68" fmla="*/ 105144 h 1322929"/>
                  <a:gd name="connsiteX69" fmla="*/ 1816302 w 1953031"/>
                  <a:gd name="connsiteY69" fmla="*/ 113128 h 1322929"/>
                  <a:gd name="connsiteX70" fmla="*/ 1820491 w 1953031"/>
                  <a:gd name="connsiteY70" fmla="*/ 120258 h 1322929"/>
                  <a:gd name="connsiteX71" fmla="*/ 1835947 w 1953031"/>
                  <a:gd name="connsiteY71" fmla="*/ 144526 h 1322929"/>
                  <a:gd name="connsiteX72" fmla="*/ 1847989 w 1953031"/>
                  <a:gd name="connsiteY72" fmla="*/ 162083 h 1322929"/>
                  <a:gd name="connsiteX73" fmla="*/ 1872282 w 1953031"/>
                  <a:gd name="connsiteY73" fmla="*/ 206862 h 1322929"/>
                  <a:gd name="connsiteX74" fmla="*/ 1901212 w 1953031"/>
                  <a:gd name="connsiteY74" fmla="*/ 268331 h 1322929"/>
                  <a:gd name="connsiteX75" fmla="*/ 1928013 w 1953031"/>
                  <a:gd name="connsiteY75" fmla="*/ 325599 h 1322929"/>
                  <a:gd name="connsiteX76" fmla="*/ 1947475 w 1953031"/>
                  <a:gd name="connsiteY76" fmla="*/ 358428 h 1322929"/>
                  <a:gd name="connsiteX77" fmla="*/ 1952990 w 1953031"/>
                  <a:gd name="connsiteY77" fmla="*/ 375188 h 1322929"/>
                  <a:gd name="connsiteX78" fmla="*/ 1944270 w 1953031"/>
                  <a:gd name="connsiteY78" fmla="*/ 398724 h 1322929"/>
                  <a:gd name="connsiteX79" fmla="*/ 1904481 w 1953031"/>
                  <a:gd name="connsiteY79" fmla="*/ 429980 h 1322929"/>
                  <a:gd name="connsiteX80" fmla="*/ 1871823 w 1953031"/>
                  <a:gd name="connsiteY80" fmla="*/ 436577 h 1322929"/>
                  <a:gd name="connsiteX81" fmla="*/ 1816223 w 1953031"/>
                  <a:gd name="connsiteY81" fmla="*/ 439134 h 1322929"/>
                  <a:gd name="connsiteX82" fmla="*/ 1698445 w 1953031"/>
                  <a:gd name="connsiteY82" fmla="*/ 433393 h 1322929"/>
                  <a:gd name="connsiteX83" fmla="*/ 1665261 w 1953031"/>
                  <a:gd name="connsiteY83" fmla="*/ 431589 h 1322929"/>
                  <a:gd name="connsiteX84" fmla="*/ 1643200 w 1953031"/>
                  <a:gd name="connsiteY84" fmla="*/ 433164 h 1322929"/>
                  <a:gd name="connsiteX85" fmla="*/ 1613877 w 1953031"/>
                  <a:gd name="connsiteY85" fmla="*/ 443519 h 1322929"/>
                  <a:gd name="connsiteX86" fmla="*/ 1586668 w 1953031"/>
                  <a:gd name="connsiteY86" fmla="*/ 466568 h 1322929"/>
                  <a:gd name="connsiteX87" fmla="*/ 1568848 w 1953031"/>
                  <a:gd name="connsiteY87" fmla="*/ 480889 h 1322929"/>
                  <a:gd name="connsiteX88" fmla="*/ 1563779 w 1953031"/>
                  <a:gd name="connsiteY88" fmla="*/ 485518 h 1322929"/>
                  <a:gd name="connsiteX89" fmla="*/ 1508994 w 1953031"/>
                  <a:gd name="connsiteY89" fmla="*/ 589130 h 1322929"/>
                  <a:gd name="connsiteX90" fmla="*/ 1486250 w 1953031"/>
                  <a:gd name="connsiteY90" fmla="*/ 645068 h 1322929"/>
                  <a:gd name="connsiteX91" fmla="*/ 1464819 w 1953031"/>
                  <a:gd name="connsiteY91" fmla="*/ 705697 h 1322929"/>
                  <a:gd name="connsiteX92" fmla="*/ 1449494 w 1953031"/>
                  <a:gd name="connsiteY92" fmla="*/ 751038 h 1322929"/>
                  <a:gd name="connsiteX93" fmla="*/ 1407394 w 1953031"/>
                  <a:gd name="connsiteY93" fmla="*/ 818176 h 1322929"/>
                  <a:gd name="connsiteX94" fmla="*/ 1393724 w 1953031"/>
                  <a:gd name="connsiteY94" fmla="*/ 824975 h 1322929"/>
                  <a:gd name="connsiteX95" fmla="*/ 1380841 w 1953031"/>
                  <a:gd name="connsiteY95" fmla="*/ 831482 h 1322929"/>
                  <a:gd name="connsiteX96" fmla="*/ 1349260 w 1953031"/>
                  <a:gd name="connsiteY96" fmla="*/ 861137 h 1322929"/>
                  <a:gd name="connsiteX97" fmla="*/ 1331348 w 1953031"/>
                  <a:gd name="connsiteY97" fmla="*/ 877607 h 1322929"/>
                  <a:gd name="connsiteX98" fmla="*/ 1317442 w 1953031"/>
                  <a:gd name="connsiteY98" fmla="*/ 883414 h 1322929"/>
                  <a:gd name="connsiteX99" fmla="*/ 1316352 w 1953031"/>
                  <a:gd name="connsiteY99" fmla="*/ 883414 h 1322929"/>
                  <a:gd name="connsiteX100" fmla="*/ 1315275 w 1953031"/>
                  <a:gd name="connsiteY100" fmla="*/ 887323 h 1322929"/>
                  <a:gd name="connsiteX101" fmla="*/ 1293502 w 1953031"/>
                  <a:gd name="connsiteY101" fmla="*/ 1074334 h 1322929"/>
                  <a:gd name="connsiteX102" fmla="*/ 1292124 w 1953031"/>
                  <a:gd name="connsiteY102" fmla="*/ 1151119 h 1322929"/>
                  <a:gd name="connsiteX103" fmla="*/ 1292741 w 1953031"/>
                  <a:gd name="connsiteY103" fmla="*/ 1203756 h 1322929"/>
                  <a:gd name="connsiteX104" fmla="*/ 1297481 w 1953031"/>
                  <a:gd name="connsiteY104" fmla="*/ 1263556 h 1322929"/>
                  <a:gd name="connsiteX105" fmla="*/ 1304087 w 1953031"/>
                  <a:gd name="connsiteY105" fmla="*/ 1278631 h 1322929"/>
                  <a:gd name="connsiteX106" fmla="*/ 1314001 w 1953031"/>
                  <a:gd name="connsiteY106" fmla="*/ 1305904 h 1322929"/>
                  <a:gd name="connsiteX107" fmla="*/ 1314723 w 1953031"/>
                  <a:gd name="connsiteY107" fmla="*/ 1321312 h 1322929"/>
                  <a:gd name="connsiteX108" fmla="*/ 1314474 w 1953031"/>
                  <a:gd name="connsiteY108" fmla="*/ 1322929 h 1322929"/>
                  <a:gd name="connsiteX109" fmla="*/ 1274527 w 1953031"/>
                  <a:gd name="connsiteY109" fmla="*/ 1322929 h 1322929"/>
                  <a:gd name="connsiteX110" fmla="*/ 1233595 w 1953031"/>
                  <a:gd name="connsiteY110" fmla="*/ 1322420 h 1322929"/>
                  <a:gd name="connsiteX111" fmla="*/ 1214844 w 1953031"/>
                  <a:gd name="connsiteY111" fmla="*/ 1258652 h 1322929"/>
                  <a:gd name="connsiteX112" fmla="*/ 1198836 w 1953031"/>
                  <a:gd name="connsiteY112" fmla="*/ 1080414 h 1322929"/>
                  <a:gd name="connsiteX113" fmla="*/ 1191495 w 1953031"/>
                  <a:gd name="connsiteY113" fmla="*/ 961630 h 1322929"/>
                  <a:gd name="connsiteX114" fmla="*/ 1189972 w 1953031"/>
                  <a:gd name="connsiteY114" fmla="*/ 969617 h 1322929"/>
                  <a:gd name="connsiteX115" fmla="*/ 1172402 w 1953031"/>
                  <a:gd name="connsiteY115" fmla="*/ 1161542 h 1322929"/>
                  <a:gd name="connsiteX116" fmla="*/ 1173663 w 1953031"/>
                  <a:gd name="connsiteY116" fmla="*/ 1263289 h 1322929"/>
                  <a:gd name="connsiteX117" fmla="*/ 1179559 w 1953031"/>
                  <a:gd name="connsiteY117" fmla="*/ 1277483 h 1322929"/>
                  <a:gd name="connsiteX118" fmla="*/ 1190090 w 1953031"/>
                  <a:gd name="connsiteY118" fmla="*/ 1310073 h 1322929"/>
                  <a:gd name="connsiteX119" fmla="*/ 1189617 w 1953031"/>
                  <a:gd name="connsiteY119" fmla="*/ 1322236 h 1322929"/>
                  <a:gd name="connsiteX120" fmla="*/ 1148752 w 1953031"/>
                  <a:gd name="connsiteY120" fmla="*/ 1322929 h 1322929"/>
                  <a:gd name="connsiteX121" fmla="*/ 1107164 w 1953031"/>
                  <a:gd name="connsiteY121" fmla="*/ 1322438 h 1322929"/>
                  <a:gd name="connsiteX122" fmla="*/ 1089751 w 1953031"/>
                  <a:gd name="connsiteY122" fmla="*/ 1244928 h 1322929"/>
                  <a:gd name="connsiteX123" fmla="*/ 1083658 w 1953031"/>
                  <a:gd name="connsiteY123" fmla="*/ 1109426 h 1322929"/>
                  <a:gd name="connsiteX124" fmla="*/ 1081071 w 1953031"/>
                  <a:gd name="connsiteY124" fmla="*/ 885205 h 1322929"/>
                  <a:gd name="connsiteX125" fmla="*/ 1081294 w 1953031"/>
                  <a:gd name="connsiteY125" fmla="*/ 872784 h 1322929"/>
                  <a:gd name="connsiteX126" fmla="*/ 1044565 w 1953031"/>
                  <a:gd name="connsiteY126" fmla="*/ 883356 h 1322929"/>
                  <a:gd name="connsiteX127" fmla="*/ 946405 w 1953031"/>
                  <a:gd name="connsiteY127" fmla="*/ 906677 h 1322929"/>
                  <a:gd name="connsiteX128" fmla="*/ 820984 w 1953031"/>
                  <a:gd name="connsiteY128" fmla="*/ 915856 h 1322929"/>
                  <a:gd name="connsiteX129" fmla="*/ 748537 w 1953031"/>
                  <a:gd name="connsiteY129" fmla="*/ 913593 h 1322929"/>
                  <a:gd name="connsiteX130" fmla="*/ 740106 w 1953031"/>
                  <a:gd name="connsiteY130" fmla="*/ 913794 h 1322929"/>
                  <a:gd name="connsiteX131" fmla="*/ 735838 w 1953031"/>
                  <a:gd name="connsiteY131" fmla="*/ 923234 h 1322929"/>
                  <a:gd name="connsiteX132" fmla="*/ 729496 w 1953031"/>
                  <a:gd name="connsiteY132" fmla="*/ 936224 h 1322929"/>
                  <a:gd name="connsiteX133" fmla="*/ 707014 w 1953031"/>
                  <a:gd name="connsiteY133" fmla="*/ 928760 h 1322929"/>
                  <a:gd name="connsiteX134" fmla="*/ 665846 w 1953031"/>
                  <a:gd name="connsiteY134" fmla="*/ 912322 h 1322929"/>
                  <a:gd name="connsiteX135" fmla="*/ 618244 w 1953031"/>
                  <a:gd name="connsiteY135" fmla="*/ 893135 h 1322929"/>
                  <a:gd name="connsiteX136" fmla="*/ 516447 w 1953031"/>
                  <a:gd name="connsiteY136" fmla="*/ 865947 h 1322929"/>
                  <a:gd name="connsiteX137" fmla="*/ 501805 w 1953031"/>
                  <a:gd name="connsiteY137" fmla="*/ 870603 h 1322929"/>
                  <a:gd name="connsiteX138" fmla="*/ 496736 w 1953031"/>
                  <a:gd name="connsiteY138" fmla="*/ 886203 h 1322929"/>
                  <a:gd name="connsiteX139" fmla="*/ 500794 w 1953031"/>
                  <a:gd name="connsiteY139" fmla="*/ 920842 h 1322929"/>
                  <a:gd name="connsiteX140" fmla="*/ 505232 w 1953031"/>
                  <a:gd name="connsiteY140" fmla="*/ 960997 h 1322929"/>
                  <a:gd name="connsiteX141" fmla="*/ 503197 w 1953031"/>
                  <a:gd name="connsiteY141" fmla="*/ 976351 h 1322929"/>
                  <a:gd name="connsiteX142" fmla="*/ 464327 w 1953031"/>
                  <a:gd name="connsiteY142" fmla="*/ 1000197 h 1322929"/>
                  <a:gd name="connsiteX143" fmla="*/ 457328 w 1953031"/>
                  <a:gd name="connsiteY143" fmla="*/ 999488 h 1322929"/>
                  <a:gd name="connsiteX144" fmla="*/ 434730 w 1953031"/>
                  <a:gd name="connsiteY144" fmla="*/ 939956 h 1322929"/>
                  <a:gd name="connsiteX145" fmla="*/ 434102 w 1953031"/>
                  <a:gd name="connsiteY145" fmla="*/ 932138 h 1322929"/>
                  <a:gd name="connsiteX146" fmla="*/ 429957 w 1953031"/>
                  <a:gd name="connsiteY146" fmla="*/ 936572 h 1322929"/>
                  <a:gd name="connsiteX147" fmla="*/ 412217 w 1953031"/>
                  <a:gd name="connsiteY147" fmla="*/ 955335 h 1322929"/>
                  <a:gd name="connsiteX148" fmla="*/ 394666 w 1953031"/>
                  <a:gd name="connsiteY148" fmla="*/ 973923 h 1322929"/>
                  <a:gd name="connsiteX149" fmla="*/ 363724 w 1953031"/>
                  <a:gd name="connsiteY149" fmla="*/ 1023704 h 1322929"/>
                  <a:gd name="connsiteX150" fmla="*/ 356090 w 1953031"/>
                  <a:gd name="connsiteY150" fmla="*/ 1070686 h 1322929"/>
                  <a:gd name="connsiteX151" fmla="*/ 356098 w 1953031"/>
                  <a:gd name="connsiteY151" fmla="*/ 1159458 h 1322929"/>
                  <a:gd name="connsiteX152" fmla="*/ 362731 w 1953031"/>
                  <a:gd name="connsiteY152" fmla="*/ 1219044 h 1322929"/>
                  <a:gd name="connsiteX153" fmla="*/ 370492 w 1953031"/>
                  <a:gd name="connsiteY153" fmla="*/ 1260425 h 1322929"/>
                  <a:gd name="connsiteX154" fmla="*/ 380666 w 1953031"/>
                  <a:gd name="connsiteY154" fmla="*/ 1277936 h 1322929"/>
                  <a:gd name="connsiteX155" fmla="*/ 391399 w 1953031"/>
                  <a:gd name="connsiteY155" fmla="*/ 1304515 h 1322929"/>
                  <a:gd name="connsiteX156" fmla="*/ 391283 w 1953031"/>
                  <a:gd name="connsiteY156" fmla="*/ 1320324 h 1322929"/>
                  <a:gd name="connsiteX157" fmla="*/ 390843 w 1953031"/>
                  <a:gd name="connsiteY157" fmla="*/ 1322756 h 1322929"/>
                  <a:gd name="connsiteX158" fmla="*/ 348151 w 1953031"/>
                  <a:gd name="connsiteY158" fmla="*/ 1322844 h 1322929"/>
                  <a:gd name="connsiteX159" fmla="*/ 304144 w 1953031"/>
                  <a:gd name="connsiteY159" fmla="*/ 1322579 h 1322929"/>
                  <a:gd name="connsiteX160" fmla="*/ 294630 w 1953031"/>
                  <a:gd name="connsiteY160" fmla="*/ 1312868 h 1322929"/>
                  <a:gd name="connsiteX161" fmla="*/ 271483 w 1953031"/>
                  <a:gd name="connsiteY161" fmla="*/ 1195591 h 1322929"/>
                  <a:gd name="connsiteX162" fmla="*/ 255031 w 1953031"/>
                  <a:gd name="connsiteY162" fmla="*/ 1074334 h 1322929"/>
                  <a:gd name="connsiteX163" fmla="*/ 246468 w 1953031"/>
                  <a:gd name="connsiteY163" fmla="*/ 962992 h 1322929"/>
                  <a:gd name="connsiteX164" fmla="*/ 246726 w 1953031"/>
                  <a:gd name="connsiteY164" fmla="*/ 960686 h 1322929"/>
                  <a:gd name="connsiteX165" fmla="*/ 239185 w 1953031"/>
                  <a:gd name="connsiteY165" fmla="*/ 966883 h 1322929"/>
                  <a:gd name="connsiteX166" fmla="*/ 216775 w 1953031"/>
                  <a:gd name="connsiteY166" fmla="*/ 984995 h 1322929"/>
                  <a:gd name="connsiteX167" fmla="*/ 195755 w 1953031"/>
                  <a:gd name="connsiteY167" fmla="*/ 1001910 h 1322929"/>
                  <a:gd name="connsiteX168" fmla="*/ 162761 w 1953031"/>
                  <a:gd name="connsiteY168" fmla="*/ 1047366 h 1322929"/>
                  <a:gd name="connsiteX169" fmla="*/ 149720 w 1953031"/>
                  <a:gd name="connsiteY169" fmla="*/ 1138437 h 1322929"/>
                  <a:gd name="connsiteX170" fmla="*/ 148122 w 1953031"/>
                  <a:gd name="connsiteY170" fmla="*/ 1214750 h 1322929"/>
                  <a:gd name="connsiteX171" fmla="*/ 151846 w 1953031"/>
                  <a:gd name="connsiteY171" fmla="*/ 1260042 h 1322929"/>
                  <a:gd name="connsiteX172" fmla="*/ 157602 w 1953031"/>
                  <a:gd name="connsiteY172" fmla="*/ 1271682 h 1322929"/>
                  <a:gd name="connsiteX173" fmla="*/ 169528 w 1953031"/>
                  <a:gd name="connsiteY173" fmla="*/ 1296524 h 1322929"/>
                  <a:gd name="connsiteX174" fmla="*/ 172714 w 1953031"/>
                  <a:gd name="connsiteY174" fmla="*/ 1316588 h 1322929"/>
                  <a:gd name="connsiteX175" fmla="*/ 172927 w 1953031"/>
                  <a:gd name="connsiteY175" fmla="*/ 1322929 h 1322929"/>
                  <a:gd name="connsiteX176" fmla="*/ 130748 w 1953031"/>
                  <a:gd name="connsiteY176" fmla="*/ 1322916 h 1322929"/>
                  <a:gd name="connsiteX177" fmla="*/ 87445 w 1953031"/>
                  <a:gd name="connsiteY177" fmla="*/ 1322413 h 1322929"/>
                  <a:gd name="connsiteX178" fmla="*/ 433058 w 1953031"/>
                  <a:gd name="connsiteY178" fmla="*/ 858089 h 1322929"/>
                  <a:gd name="connsiteX179" fmla="*/ 431485 w 1953031"/>
                  <a:gd name="connsiteY179" fmla="*/ 856034 h 1322929"/>
                  <a:gd name="connsiteX180" fmla="*/ 432913 w 1953031"/>
                  <a:gd name="connsiteY180" fmla="*/ 858746 h 1322929"/>
                  <a:gd name="connsiteX181" fmla="*/ 433058 w 1953031"/>
                  <a:gd name="connsiteY181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074965 w 1953031"/>
                  <a:gd name="connsiteY45" fmla="*/ 170684 h 1322929"/>
                  <a:gd name="connsiteX46" fmla="*/ 1155567 w 1953031"/>
                  <a:gd name="connsiteY46" fmla="*/ 159010 h 1322929"/>
                  <a:gd name="connsiteX47" fmla="*/ 1234252 w 1953031"/>
                  <a:gd name="connsiteY47" fmla="*/ 151880 h 1322929"/>
                  <a:gd name="connsiteX48" fmla="*/ 1312964 w 1953031"/>
                  <a:gd name="connsiteY48" fmla="*/ 128676 h 1322929"/>
                  <a:gd name="connsiteX49" fmla="*/ 1376022 w 1953031"/>
                  <a:gd name="connsiteY49" fmla="*/ 109687 h 1322929"/>
                  <a:gd name="connsiteX50" fmla="*/ 1448640 w 1953031"/>
                  <a:gd name="connsiteY50" fmla="*/ 103056 h 1322929"/>
                  <a:gd name="connsiteX51" fmla="*/ 1483374 w 1953031"/>
                  <a:gd name="connsiteY51" fmla="*/ 100994 h 1322929"/>
                  <a:gd name="connsiteX52" fmla="*/ 1552171 w 1953031"/>
                  <a:gd name="connsiteY52" fmla="*/ 83778 h 1322929"/>
                  <a:gd name="connsiteX53" fmla="*/ 1627914 w 1953031"/>
                  <a:gd name="connsiteY53" fmla="*/ 63976 h 1322929"/>
                  <a:gd name="connsiteX54" fmla="*/ 1633600 w 1953031"/>
                  <a:gd name="connsiteY54" fmla="*/ 62873 h 1322929"/>
                  <a:gd name="connsiteX55" fmla="*/ 1633994 w 1953031"/>
                  <a:gd name="connsiteY55" fmla="*/ 53943 h 1322929"/>
                  <a:gd name="connsiteX56" fmla="*/ 1637947 w 1953031"/>
                  <a:gd name="connsiteY56" fmla="*/ 10924 h 1322929"/>
                  <a:gd name="connsiteX57" fmla="*/ 1645852 w 1953031"/>
                  <a:gd name="connsiteY57" fmla="*/ 642 h 1322929"/>
                  <a:gd name="connsiteX58" fmla="*/ 1665510 w 1953031"/>
                  <a:gd name="connsiteY58" fmla="*/ 4542 h 1322929"/>
                  <a:gd name="connsiteX59" fmla="*/ 1692339 w 1953031"/>
                  <a:gd name="connsiteY59" fmla="*/ 32880 h 1322929"/>
                  <a:gd name="connsiteX60" fmla="*/ 1703487 w 1953031"/>
                  <a:gd name="connsiteY60" fmla="*/ 51553 h 1322929"/>
                  <a:gd name="connsiteX61" fmla="*/ 1705168 w 1953031"/>
                  <a:gd name="connsiteY61" fmla="*/ 54757 h 1322929"/>
                  <a:gd name="connsiteX62" fmla="*/ 1708490 w 1953031"/>
                  <a:gd name="connsiteY62" fmla="*/ 54757 h 1322929"/>
                  <a:gd name="connsiteX63" fmla="*/ 1726074 w 1953031"/>
                  <a:gd name="connsiteY63" fmla="*/ 55821 h 1322929"/>
                  <a:gd name="connsiteX64" fmla="*/ 1763775 w 1953031"/>
                  <a:gd name="connsiteY64" fmla="*/ 66287 h 1322929"/>
                  <a:gd name="connsiteX65" fmla="*/ 1780177 w 1953031"/>
                  <a:gd name="connsiteY65" fmla="*/ 76057 h 1322929"/>
                  <a:gd name="connsiteX66" fmla="*/ 1797287 w 1953031"/>
                  <a:gd name="connsiteY66" fmla="*/ 92340 h 1322929"/>
                  <a:gd name="connsiteX67" fmla="*/ 1808554 w 1953031"/>
                  <a:gd name="connsiteY67" fmla="*/ 105144 h 1322929"/>
                  <a:gd name="connsiteX68" fmla="*/ 1816302 w 1953031"/>
                  <a:gd name="connsiteY68" fmla="*/ 113128 h 1322929"/>
                  <a:gd name="connsiteX69" fmla="*/ 1820491 w 1953031"/>
                  <a:gd name="connsiteY69" fmla="*/ 120258 h 1322929"/>
                  <a:gd name="connsiteX70" fmla="*/ 1835947 w 1953031"/>
                  <a:gd name="connsiteY70" fmla="*/ 144526 h 1322929"/>
                  <a:gd name="connsiteX71" fmla="*/ 1847989 w 1953031"/>
                  <a:gd name="connsiteY71" fmla="*/ 162083 h 1322929"/>
                  <a:gd name="connsiteX72" fmla="*/ 1872282 w 1953031"/>
                  <a:gd name="connsiteY72" fmla="*/ 206862 h 1322929"/>
                  <a:gd name="connsiteX73" fmla="*/ 1901212 w 1953031"/>
                  <a:gd name="connsiteY73" fmla="*/ 268331 h 1322929"/>
                  <a:gd name="connsiteX74" fmla="*/ 1928013 w 1953031"/>
                  <a:gd name="connsiteY74" fmla="*/ 325599 h 1322929"/>
                  <a:gd name="connsiteX75" fmla="*/ 1947475 w 1953031"/>
                  <a:gd name="connsiteY75" fmla="*/ 358428 h 1322929"/>
                  <a:gd name="connsiteX76" fmla="*/ 1952990 w 1953031"/>
                  <a:gd name="connsiteY76" fmla="*/ 375188 h 1322929"/>
                  <a:gd name="connsiteX77" fmla="*/ 1944270 w 1953031"/>
                  <a:gd name="connsiteY77" fmla="*/ 398724 h 1322929"/>
                  <a:gd name="connsiteX78" fmla="*/ 1904481 w 1953031"/>
                  <a:gd name="connsiteY78" fmla="*/ 429980 h 1322929"/>
                  <a:gd name="connsiteX79" fmla="*/ 1871823 w 1953031"/>
                  <a:gd name="connsiteY79" fmla="*/ 436577 h 1322929"/>
                  <a:gd name="connsiteX80" fmla="*/ 1816223 w 1953031"/>
                  <a:gd name="connsiteY80" fmla="*/ 439134 h 1322929"/>
                  <a:gd name="connsiteX81" fmla="*/ 1698445 w 1953031"/>
                  <a:gd name="connsiteY81" fmla="*/ 433393 h 1322929"/>
                  <a:gd name="connsiteX82" fmla="*/ 1665261 w 1953031"/>
                  <a:gd name="connsiteY82" fmla="*/ 431589 h 1322929"/>
                  <a:gd name="connsiteX83" fmla="*/ 1643200 w 1953031"/>
                  <a:gd name="connsiteY83" fmla="*/ 433164 h 1322929"/>
                  <a:gd name="connsiteX84" fmla="*/ 1613877 w 1953031"/>
                  <a:gd name="connsiteY84" fmla="*/ 443519 h 1322929"/>
                  <a:gd name="connsiteX85" fmla="*/ 1586668 w 1953031"/>
                  <a:gd name="connsiteY85" fmla="*/ 466568 h 1322929"/>
                  <a:gd name="connsiteX86" fmla="*/ 1568848 w 1953031"/>
                  <a:gd name="connsiteY86" fmla="*/ 480889 h 1322929"/>
                  <a:gd name="connsiteX87" fmla="*/ 1563779 w 1953031"/>
                  <a:gd name="connsiteY87" fmla="*/ 485518 h 1322929"/>
                  <a:gd name="connsiteX88" fmla="*/ 1508994 w 1953031"/>
                  <a:gd name="connsiteY88" fmla="*/ 589130 h 1322929"/>
                  <a:gd name="connsiteX89" fmla="*/ 1486250 w 1953031"/>
                  <a:gd name="connsiteY89" fmla="*/ 645068 h 1322929"/>
                  <a:gd name="connsiteX90" fmla="*/ 1464819 w 1953031"/>
                  <a:gd name="connsiteY90" fmla="*/ 705697 h 1322929"/>
                  <a:gd name="connsiteX91" fmla="*/ 1449494 w 1953031"/>
                  <a:gd name="connsiteY91" fmla="*/ 751038 h 1322929"/>
                  <a:gd name="connsiteX92" fmla="*/ 1407394 w 1953031"/>
                  <a:gd name="connsiteY92" fmla="*/ 818176 h 1322929"/>
                  <a:gd name="connsiteX93" fmla="*/ 1393724 w 1953031"/>
                  <a:gd name="connsiteY93" fmla="*/ 824975 h 1322929"/>
                  <a:gd name="connsiteX94" fmla="*/ 1380841 w 1953031"/>
                  <a:gd name="connsiteY94" fmla="*/ 831482 h 1322929"/>
                  <a:gd name="connsiteX95" fmla="*/ 1349260 w 1953031"/>
                  <a:gd name="connsiteY95" fmla="*/ 861137 h 1322929"/>
                  <a:gd name="connsiteX96" fmla="*/ 1331348 w 1953031"/>
                  <a:gd name="connsiteY96" fmla="*/ 877607 h 1322929"/>
                  <a:gd name="connsiteX97" fmla="*/ 1317442 w 1953031"/>
                  <a:gd name="connsiteY97" fmla="*/ 883414 h 1322929"/>
                  <a:gd name="connsiteX98" fmla="*/ 1316352 w 1953031"/>
                  <a:gd name="connsiteY98" fmla="*/ 883414 h 1322929"/>
                  <a:gd name="connsiteX99" fmla="*/ 1315275 w 1953031"/>
                  <a:gd name="connsiteY99" fmla="*/ 887323 h 1322929"/>
                  <a:gd name="connsiteX100" fmla="*/ 1293502 w 1953031"/>
                  <a:gd name="connsiteY100" fmla="*/ 1074334 h 1322929"/>
                  <a:gd name="connsiteX101" fmla="*/ 1292124 w 1953031"/>
                  <a:gd name="connsiteY101" fmla="*/ 1151119 h 1322929"/>
                  <a:gd name="connsiteX102" fmla="*/ 1292741 w 1953031"/>
                  <a:gd name="connsiteY102" fmla="*/ 1203756 h 1322929"/>
                  <a:gd name="connsiteX103" fmla="*/ 1297481 w 1953031"/>
                  <a:gd name="connsiteY103" fmla="*/ 1263556 h 1322929"/>
                  <a:gd name="connsiteX104" fmla="*/ 1304087 w 1953031"/>
                  <a:gd name="connsiteY104" fmla="*/ 1278631 h 1322929"/>
                  <a:gd name="connsiteX105" fmla="*/ 1314001 w 1953031"/>
                  <a:gd name="connsiteY105" fmla="*/ 1305904 h 1322929"/>
                  <a:gd name="connsiteX106" fmla="*/ 1314723 w 1953031"/>
                  <a:gd name="connsiteY106" fmla="*/ 1321312 h 1322929"/>
                  <a:gd name="connsiteX107" fmla="*/ 1314474 w 1953031"/>
                  <a:gd name="connsiteY107" fmla="*/ 1322929 h 1322929"/>
                  <a:gd name="connsiteX108" fmla="*/ 1274527 w 1953031"/>
                  <a:gd name="connsiteY108" fmla="*/ 1322929 h 1322929"/>
                  <a:gd name="connsiteX109" fmla="*/ 1233595 w 1953031"/>
                  <a:gd name="connsiteY109" fmla="*/ 1322420 h 1322929"/>
                  <a:gd name="connsiteX110" fmla="*/ 1214844 w 1953031"/>
                  <a:gd name="connsiteY110" fmla="*/ 1258652 h 1322929"/>
                  <a:gd name="connsiteX111" fmla="*/ 1198836 w 1953031"/>
                  <a:gd name="connsiteY111" fmla="*/ 1080414 h 1322929"/>
                  <a:gd name="connsiteX112" fmla="*/ 1191495 w 1953031"/>
                  <a:gd name="connsiteY112" fmla="*/ 961630 h 1322929"/>
                  <a:gd name="connsiteX113" fmla="*/ 1189972 w 1953031"/>
                  <a:gd name="connsiteY113" fmla="*/ 969617 h 1322929"/>
                  <a:gd name="connsiteX114" fmla="*/ 1172402 w 1953031"/>
                  <a:gd name="connsiteY114" fmla="*/ 1161542 h 1322929"/>
                  <a:gd name="connsiteX115" fmla="*/ 1173663 w 1953031"/>
                  <a:gd name="connsiteY115" fmla="*/ 1263289 h 1322929"/>
                  <a:gd name="connsiteX116" fmla="*/ 1179559 w 1953031"/>
                  <a:gd name="connsiteY116" fmla="*/ 1277483 h 1322929"/>
                  <a:gd name="connsiteX117" fmla="*/ 1190090 w 1953031"/>
                  <a:gd name="connsiteY117" fmla="*/ 1310073 h 1322929"/>
                  <a:gd name="connsiteX118" fmla="*/ 1189617 w 1953031"/>
                  <a:gd name="connsiteY118" fmla="*/ 1322236 h 1322929"/>
                  <a:gd name="connsiteX119" fmla="*/ 1148752 w 1953031"/>
                  <a:gd name="connsiteY119" fmla="*/ 1322929 h 1322929"/>
                  <a:gd name="connsiteX120" fmla="*/ 1107164 w 1953031"/>
                  <a:gd name="connsiteY120" fmla="*/ 1322438 h 1322929"/>
                  <a:gd name="connsiteX121" fmla="*/ 1089751 w 1953031"/>
                  <a:gd name="connsiteY121" fmla="*/ 1244928 h 1322929"/>
                  <a:gd name="connsiteX122" fmla="*/ 1083658 w 1953031"/>
                  <a:gd name="connsiteY122" fmla="*/ 1109426 h 1322929"/>
                  <a:gd name="connsiteX123" fmla="*/ 1081071 w 1953031"/>
                  <a:gd name="connsiteY123" fmla="*/ 885205 h 1322929"/>
                  <a:gd name="connsiteX124" fmla="*/ 1081294 w 1953031"/>
                  <a:gd name="connsiteY124" fmla="*/ 872784 h 1322929"/>
                  <a:gd name="connsiteX125" fmla="*/ 1044565 w 1953031"/>
                  <a:gd name="connsiteY125" fmla="*/ 883356 h 1322929"/>
                  <a:gd name="connsiteX126" fmla="*/ 946405 w 1953031"/>
                  <a:gd name="connsiteY126" fmla="*/ 906677 h 1322929"/>
                  <a:gd name="connsiteX127" fmla="*/ 820984 w 1953031"/>
                  <a:gd name="connsiteY127" fmla="*/ 915856 h 1322929"/>
                  <a:gd name="connsiteX128" fmla="*/ 748537 w 1953031"/>
                  <a:gd name="connsiteY128" fmla="*/ 913593 h 1322929"/>
                  <a:gd name="connsiteX129" fmla="*/ 740106 w 1953031"/>
                  <a:gd name="connsiteY129" fmla="*/ 913794 h 1322929"/>
                  <a:gd name="connsiteX130" fmla="*/ 735838 w 1953031"/>
                  <a:gd name="connsiteY130" fmla="*/ 923234 h 1322929"/>
                  <a:gd name="connsiteX131" fmla="*/ 729496 w 1953031"/>
                  <a:gd name="connsiteY131" fmla="*/ 936224 h 1322929"/>
                  <a:gd name="connsiteX132" fmla="*/ 707014 w 1953031"/>
                  <a:gd name="connsiteY132" fmla="*/ 928760 h 1322929"/>
                  <a:gd name="connsiteX133" fmla="*/ 665846 w 1953031"/>
                  <a:gd name="connsiteY133" fmla="*/ 912322 h 1322929"/>
                  <a:gd name="connsiteX134" fmla="*/ 618244 w 1953031"/>
                  <a:gd name="connsiteY134" fmla="*/ 893135 h 1322929"/>
                  <a:gd name="connsiteX135" fmla="*/ 516447 w 1953031"/>
                  <a:gd name="connsiteY135" fmla="*/ 865947 h 1322929"/>
                  <a:gd name="connsiteX136" fmla="*/ 501805 w 1953031"/>
                  <a:gd name="connsiteY136" fmla="*/ 870603 h 1322929"/>
                  <a:gd name="connsiteX137" fmla="*/ 496736 w 1953031"/>
                  <a:gd name="connsiteY137" fmla="*/ 886203 h 1322929"/>
                  <a:gd name="connsiteX138" fmla="*/ 500794 w 1953031"/>
                  <a:gd name="connsiteY138" fmla="*/ 920842 h 1322929"/>
                  <a:gd name="connsiteX139" fmla="*/ 505232 w 1953031"/>
                  <a:gd name="connsiteY139" fmla="*/ 960997 h 1322929"/>
                  <a:gd name="connsiteX140" fmla="*/ 503197 w 1953031"/>
                  <a:gd name="connsiteY140" fmla="*/ 976351 h 1322929"/>
                  <a:gd name="connsiteX141" fmla="*/ 464327 w 1953031"/>
                  <a:gd name="connsiteY141" fmla="*/ 1000197 h 1322929"/>
                  <a:gd name="connsiteX142" fmla="*/ 457328 w 1953031"/>
                  <a:gd name="connsiteY142" fmla="*/ 999488 h 1322929"/>
                  <a:gd name="connsiteX143" fmla="*/ 434730 w 1953031"/>
                  <a:gd name="connsiteY143" fmla="*/ 939956 h 1322929"/>
                  <a:gd name="connsiteX144" fmla="*/ 434102 w 1953031"/>
                  <a:gd name="connsiteY144" fmla="*/ 932138 h 1322929"/>
                  <a:gd name="connsiteX145" fmla="*/ 429957 w 1953031"/>
                  <a:gd name="connsiteY145" fmla="*/ 936572 h 1322929"/>
                  <a:gd name="connsiteX146" fmla="*/ 412217 w 1953031"/>
                  <a:gd name="connsiteY146" fmla="*/ 955335 h 1322929"/>
                  <a:gd name="connsiteX147" fmla="*/ 394666 w 1953031"/>
                  <a:gd name="connsiteY147" fmla="*/ 973923 h 1322929"/>
                  <a:gd name="connsiteX148" fmla="*/ 363724 w 1953031"/>
                  <a:gd name="connsiteY148" fmla="*/ 1023704 h 1322929"/>
                  <a:gd name="connsiteX149" fmla="*/ 356090 w 1953031"/>
                  <a:gd name="connsiteY149" fmla="*/ 1070686 h 1322929"/>
                  <a:gd name="connsiteX150" fmla="*/ 356098 w 1953031"/>
                  <a:gd name="connsiteY150" fmla="*/ 1159458 h 1322929"/>
                  <a:gd name="connsiteX151" fmla="*/ 362731 w 1953031"/>
                  <a:gd name="connsiteY151" fmla="*/ 1219044 h 1322929"/>
                  <a:gd name="connsiteX152" fmla="*/ 370492 w 1953031"/>
                  <a:gd name="connsiteY152" fmla="*/ 1260425 h 1322929"/>
                  <a:gd name="connsiteX153" fmla="*/ 380666 w 1953031"/>
                  <a:gd name="connsiteY153" fmla="*/ 1277936 h 1322929"/>
                  <a:gd name="connsiteX154" fmla="*/ 391399 w 1953031"/>
                  <a:gd name="connsiteY154" fmla="*/ 1304515 h 1322929"/>
                  <a:gd name="connsiteX155" fmla="*/ 391283 w 1953031"/>
                  <a:gd name="connsiteY155" fmla="*/ 1320324 h 1322929"/>
                  <a:gd name="connsiteX156" fmla="*/ 390843 w 1953031"/>
                  <a:gd name="connsiteY156" fmla="*/ 1322756 h 1322929"/>
                  <a:gd name="connsiteX157" fmla="*/ 348151 w 1953031"/>
                  <a:gd name="connsiteY157" fmla="*/ 1322844 h 1322929"/>
                  <a:gd name="connsiteX158" fmla="*/ 304144 w 1953031"/>
                  <a:gd name="connsiteY158" fmla="*/ 1322579 h 1322929"/>
                  <a:gd name="connsiteX159" fmla="*/ 294630 w 1953031"/>
                  <a:gd name="connsiteY159" fmla="*/ 1312868 h 1322929"/>
                  <a:gd name="connsiteX160" fmla="*/ 271483 w 1953031"/>
                  <a:gd name="connsiteY160" fmla="*/ 1195591 h 1322929"/>
                  <a:gd name="connsiteX161" fmla="*/ 255031 w 1953031"/>
                  <a:gd name="connsiteY161" fmla="*/ 1074334 h 1322929"/>
                  <a:gd name="connsiteX162" fmla="*/ 246468 w 1953031"/>
                  <a:gd name="connsiteY162" fmla="*/ 962992 h 1322929"/>
                  <a:gd name="connsiteX163" fmla="*/ 246726 w 1953031"/>
                  <a:gd name="connsiteY163" fmla="*/ 960686 h 1322929"/>
                  <a:gd name="connsiteX164" fmla="*/ 239185 w 1953031"/>
                  <a:gd name="connsiteY164" fmla="*/ 966883 h 1322929"/>
                  <a:gd name="connsiteX165" fmla="*/ 216775 w 1953031"/>
                  <a:gd name="connsiteY165" fmla="*/ 984995 h 1322929"/>
                  <a:gd name="connsiteX166" fmla="*/ 195755 w 1953031"/>
                  <a:gd name="connsiteY166" fmla="*/ 1001910 h 1322929"/>
                  <a:gd name="connsiteX167" fmla="*/ 162761 w 1953031"/>
                  <a:gd name="connsiteY167" fmla="*/ 1047366 h 1322929"/>
                  <a:gd name="connsiteX168" fmla="*/ 149720 w 1953031"/>
                  <a:gd name="connsiteY168" fmla="*/ 1138437 h 1322929"/>
                  <a:gd name="connsiteX169" fmla="*/ 148122 w 1953031"/>
                  <a:gd name="connsiteY169" fmla="*/ 1214750 h 1322929"/>
                  <a:gd name="connsiteX170" fmla="*/ 151846 w 1953031"/>
                  <a:gd name="connsiteY170" fmla="*/ 1260042 h 1322929"/>
                  <a:gd name="connsiteX171" fmla="*/ 157602 w 1953031"/>
                  <a:gd name="connsiteY171" fmla="*/ 1271682 h 1322929"/>
                  <a:gd name="connsiteX172" fmla="*/ 169528 w 1953031"/>
                  <a:gd name="connsiteY172" fmla="*/ 1296524 h 1322929"/>
                  <a:gd name="connsiteX173" fmla="*/ 172714 w 1953031"/>
                  <a:gd name="connsiteY173" fmla="*/ 1316588 h 1322929"/>
                  <a:gd name="connsiteX174" fmla="*/ 172927 w 1953031"/>
                  <a:gd name="connsiteY174" fmla="*/ 1322929 h 1322929"/>
                  <a:gd name="connsiteX175" fmla="*/ 130748 w 1953031"/>
                  <a:gd name="connsiteY175" fmla="*/ 1322916 h 1322929"/>
                  <a:gd name="connsiteX176" fmla="*/ 87445 w 1953031"/>
                  <a:gd name="connsiteY176" fmla="*/ 1322413 h 1322929"/>
                  <a:gd name="connsiteX177" fmla="*/ 433058 w 1953031"/>
                  <a:gd name="connsiteY177" fmla="*/ 858089 h 1322929"/>
                  <a:gd name="connsiteX178" fmla="*/ 431485 w 1953031"/>
                  <a:gd name="connsiteY178" fmla="*/ 856034 h 1322929"/>
                  <a:gd name="connsiteX179" fmla="*/ 432913 w 1953031"/>
                  <a:gd name="connsiteY179" fmla="*/ 858746 h 1322929"/>
                  <a:gd name="connsiteX180" fmla="*/ 433058 w 1953031"/>
                  <a:gd name="connsiteY180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55567 w 1953031"/>
                  <a:gd name="connsiteY45" fmla="*/ 159010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02227 w 1953031"/>
                  <a:gd name="connsiteY45" fmla="*/ 172345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18329 w 1953031"/>
                  <a:gd name="connsiteY42" fmla="*/ 25177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02227 w 1953031"/>
                  <a:gd name="connsiteY45" fmla="*/ 172345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</a:cxnLst>
                <a:rect l="l" t="t" r="r" b="b"/>
                <a:pathLst>
                  <a:path w="1953031" h="1322929">
                    <a:moveTo>
                      <a:pt x="87445" y="1322413"/>
                    </a:moveTo>
                    <a:cubicBezTo>
                      <a:pt x="80653" y="1319461"/>
                      <a:pt x="75216" y="1301418"/>
                      <a:pt x="71740" y="1270292"/>
                    </a:cubicBezTo>
                    <a:cubicBezTo>
                      <a:pt x="69013" y="1245870"/>
                      <a:pt x="67885" y="1227307"/>
                      <a:pt x="65819" y="1172834"/>
                    </a:cubicBezTo>
                    <a:cubicBezTo>
                      <a:pt x="64633" y="1141558"/>
                      <a:pt x="63453" y="1121346"/>
                      <a:pt x="60259" y="1077634"/>
                    </a:cubicBezTo>
                    <a:cubicBezTo>
                      <a:pt x="57529" y="1040256"/>
                      <a:pt x="56800" y="1028377"/>
                      <a:pt x="56504" y="1016483"/>
                    </a:cubicBezTo>
                    <a:cubicBezTo>
                      <a:pt x="56204" y="1004489"/>
                      <a:pt x="56523" y="991314"/>
                      <a:pt x="57274" y="984573"/>
                    </a:cubicBezTo>
                    <a:cubicBezTo>
                      <a:pt x="58553" y="973106"/>
                      <a:pt x="62941" y="955079"/>
                      <a:pt x="69293" y="935184"/>
                    </a:cubicBezTo>
                    <a:cubicBezTo>
                      <a:pt x="71423" y="928516"/>
                      <a:pt x="82347" y="896584"/>
                      <a:pt x="83140" y="894706"/>
                    </a:cubicBezTo>
                    <a:cubicBezTo>
                      <a:pt x="83303" y="894324"/>
                      <a:pt x="85013" y="889085"/>
                      <a:pt x="86940" y="883067"/>
                    </a:cubicBezTo>
                    <a:cubicBezTo>
                      <a:pt x="94976" y="857986"/>
                      <a:pt x="100421" y="836366"/>
                      <a:pt x="102345" y="821917"/>
                    </a:cubicBezTo>
                    <a:cubicBezTo>
                      <a:pt x="102906" y="817711"/>
                      <a:pt x="102906" y="802899"/>
                      <a:pt x="102345" y="797596"/>
                    </a:cubicBezTo>
                    <a:cubicBezTo>
                      <a:pt x="100486" y="779986"/>
                      <a:pt x="97368" y="767230"/>
                      <a:pt x="84386" y="724112"/>
                    </a:cubicBezTo>
                    <a:cubicBezTo>
                      <a:pt x="69652" y="675170"/>
                      <a:pt x="62879" y="647381"/>
                      <a:pt x="56950" y="611540"/>
                    </a:cubicBezTo>
                    <a:cubicBezTo>
                      <a:pt x="53854" y="592828"/>
                      <a:pt x="51602" y="575139"/>
                      <a:pt x="49848" y="555775"/>
                    </a:cubicBezTo>
                    <a:cubicBezTo>
                      <a:pt x="49198" y="548597"/>
                      <a:pt x="48091" y="534007"/>
                      <a:pt x="48091" y="532619"/>
                    </a:cubicBezTo>
                    <a:cubicBezTo>
                      <a:pt x="48091" y="531311"/>
                      <a:pt x="47721" y="532600"/>
                      <a:pt x="46726" y="537375"/>
                    </a:cubicBezTo>
                    <a:cubicBezTo>
                      <a:pt x="43544" y="552628"/>
                      <a:pt x="42145" y="563342"/>
                      <a:pt x="40809" y="582702"/>
                    </a:cubicBezTo>
                    <a:cubicBezTo>
                      <a:pt x="38753" y="612449"/>
                      <a:pt x="38027" y="645536"/>
                      <a:pt x="38652" y="680805"/>
                    </a:cubicBezTo>
                    <a:cubicBezTo>
                      <a:pt x="39274" y="715742"/>
                      <a:pt x="40324" y="741442"/>
                      <a:pt x="43411" y="797248"/>
                    </a:cubicBezTo>
                    <a:cubicBezTo>
                      <a:pt x="44273" y="812822"/>
                      <a:pt x="45272" y="832078"/>
                      <a:pt x="45633" y="840039"/>
                    </a:cubicBezTo>
                    <a:cubicBezTo>
                      <a:pt x="45851" y="844863"/>
                      <a:pt x="46070" y="849687"/>
                      <a:pt x="46288" y="854511"/>
                    </a:cubicBezTo>
                    <a:lnTo>
                      <a:pt x="47754" y="857757"/>
                    </a:lnTo>
                    <a:cubicBezTo>
                      <a:pt x="50944" y="864826"/>
                      <a:pt x="53814" y="874144"/>
                      <a:pt x="55710" y="883587"/>
                    </a:cubicBezTo>
                    <a:cubicBezTo>
                      <a:pt x="58526" y="897608"/>
                      <a:pt x="58909" y="911971"/>
                      <a:pt x="56791" y="924043"/>
                    </a:cubicBezTo>
                    <a:cubicBezTo>
                      <a:pt x="54790" y="935446"/>
                      <a:pt x="48932" y="954719"/>
                      <a:pt x="41579" y="974096"/>
                    </a:cubicBezTo>
                    <a:cubicBezTo>
                      <a:pt x="26907" y="1012760"/>
                      <a:pt x="9680" y="1043522"/>
                      <a:pt x="2671" y="1043577"/>
                    </a:cubicBezTo>
                    <a:cubicBezTo>
                      <a:pt x="1194" y="1043589"/>
                      <a:pt x="497" y="1042511"/>
                      <a:pt x="150" y="1039680"/>
                    </a:cubicBezTo>
                    <a:cubicBezTo>
                      <a:pt x="-386" y="1035313"/>
                      <a:pt x="388" y="1028396"/>
                      <a:pt x="4661" y="999287"/>
                    </a:cubicBezTo>
                    <a:cubicBezTo>
                      <a:pt x="8180" y="975308"/>
                      <a:pt x="8864" y="961111"/>
                      <a:pt x="7404" y="942306"/>
                    </a:cubicBezTo>
                    <a:cubicBezTo>
                      <a:pt x="6210" y="926920"/>
                      <a:pt x="6372" y="909085"/>
                      <a:pt x="7816" y="896791"/>
                    </a:cubicBezTo>
                    <a:cubicBezTo>
                      <a:pt x="9656" y="881120"/>
                      <a:pt x="13706" y="868358"/>
                      <a:pt x="19626" y="859575"/>
                    </a:cubicBezTo>
                    <a:cubicBezTo>
                      <a:pt x="21403" y="856939"/>
                      <a:pt x="24953" y="853068"/>
                      <a:pt x="27016" y="851518"/>
                    </a:cubicBezTo>
                    <a:lnTo>
                      <a:pt x="28005" y="850776"/>
                    </a:lnTo>
                    <a:lnTo>
                      <a:pt x="26410" y="833827"/>
                    </a:lnTo>
                    <a:cubicBezTo>
                      <a:pt x="20124" y="767022"/>
                      <a:pt x="16204" y="704766"/>
                      <a:pt x="14711" y="648021"/>
                    </a:cubicBezTo>
                    <a:cubicBezTo>
                      <a:pt x="14250" y="630459"/>
                      <a:pt x="14473" y="574434"/>
                      <a:pt x="15055" y="561855"/>
                    </a:cubicBezTo>
                    <a:cubicBezTo>
                      <a:pt x="16302" y="534934"/>
                      <a:pt x="18508" y="508619"/>
                      <a:pt x="21188" y="488718"/>
                    </a:cubicBezTo>
                    <a:cubicBezTo>
                      <a:pt x="32600" y="403978"/>
                      <a:pt x="56563" y="352260"/>
                      <a:pt x="100197" y="318206"/>
                    </a:cubicBezTo>
                    <a:cubicBezTo>
                      <a:pt x="102782" y="316183"/>
                      <a:pt x="106853" y="312651"/>
                      <a:pt x="109242" y="310366"/>
                    </a:cubicBezTo>
                    <a:cubicBezTo>
                      <a:pt x="145996" y="275068"/>
                      <a:pt x="199107" y="253926"/>
                      <a:pt x="267328" y="247426"/>
                    </a:cubicBezTo>
                    <a:cubicBezTo>
                      <a:pt x="282427" y="245994"/>
                      <a:pt x="288064" y="245784"/>
                      <a:pt x="315449" y="245613"/>
                    </a:cubicBezTo>
                    <a:cubicBezTo>
                      <a:pt x="367085" y="245298"/>
                      <a:pt x="438682" y="251272"/>
                      <a:pt x="472495" y="252298"/>
                    </a:cubicBezTo>
                    <a:cubicBezTo>
                      <a:pt x="506308" y="253324"/>
                      <a:pt x="472261" y="252580"/>
                      <a:pt x="518329" y="251771"/>
                    </a:cubicBezTo>
                    <a:lnTo>
                      <a:pt x="748902" y="247445"/>
                    </a:lnTo>
                    <a:cubicBezTo>
                      <a:pt x="820393" y="241278"/>
                      <a:pt x="888385" y="227284"/>
                      <a:pt x="947272" y="214767"/>
                    </a:cubicBezTo>
                    <a:cubicBezTo>
                      <a:pt x="1006159" y="202250"/>
                      <a:pt x="1054397" y="182826"/>
                      <a:pt x="1102227" y="172345"/>
                    </a:cubicBezTo>
                    <a:cubicBezTo>
                      <a:pt x="1150057" y="161864"/>
                      <a:pt x="1199129" y="159158"/>
                      <a:pt x="1234252" y="151880"/>
                    </a:cubicBezTo>
                    <a:cubicBezTo>
                      <a:pt x="1269375" y="144602"/>
                      <a:pt x="1274632" y="142687"/>
                      <a:pt x="1312964" y="128676"/>
                    </a:cubicBezTo>
                    <a:cubicBezTo>
                      <a:pt x="1342313" y="117934"/>
                      <a:pt x="1357677" y="113312"/>
                      <a:pt x="1376022" y="109687"/>
                    </a:cubicBezTo>
                    <a:cubicBezTo>
                      <a:pt x="1399239" y="105104"/>
                      <a:pt x="1415837" y="103594"/>
                      <a:pt x="1448640" y="103056"/>
                    </a:cubicBezTo>
                    <a:cubicBezTo>
                      <a:pt x="1468574" y="102741"/>
                      <a:pt x="1473748" y="102425"/>
                      <a:pt x="1483374" y="100994"/>
                    </a:cubicBezTo>
                    <a:cubicBezTo>
                      <a:pt x="1500327" y="98486"/>
                      <a:pt x="1517424" y="94192"/>
                      <a:pt x="1552171" y="83778"/>
                    </a:cubicBezTo>
                    <a:cubicBezTo>
                      <a:pt x="1589281" y="72656"/>
                      <a:pt x="1609911" y="67259"/>
                      <a:pt x="1627914" y="63976"/>
                    </a:cubicBezTo>
                    <a:cubicBezTo>
                      <a:pt x="1630685" y="63477"/>
                      <a:pt x="1633246" y="62978"/>
                      <a:pt x="1633600" y="62873"/>
                    </a:cubicBezTo>
                    <a:cubicBezTo>
                      <a:pt x="1634204" y="62689"/>
                      <a:pt x="1634231" y="62269"/>
                      <a:pt x="1633994" y="53943"/>
                    </a:cubicBezTo>
                    <a:cubicBezTo>
                      <a:pt x="1633508" y="36557"/>
                      <a:pt x="1635111" y="19065"/>
                      <a:pt x="1637947" y="10924"/>
                    </a:cubicBezTo>
                    <a:cubicBezTo>
                      <a:pt x="1639851" y="5422"/>
                      <a:pt x="1642845" y="1535"/>
                      <a:pt x="1645852" y="642"/>
                    </a:cubicBezTo>
                    <a:cubicBezTo>
                      <a:pt x="1651289" y="-974"/>
                      <a:pt x="1658734" y="510"/>
                      <a:pt x="1665510" y="4542"/>
                    </a:cubicBezTo>
                    <a:cubicBezTo>
                      <a:pt x="1673915" y="9545"/>
                      <a:pt x="1683737" y="19919"/>
                      <a:pt x="1692339" y="32880"/>
                    </a:cubicBezTo>
                    <a:cubicBezTo>
                      <a:pt x="1696107" y="38527"/>
                      <a:pt x="1700638" y="46143"/>
                      <a:pt x="1703487" y="51553"/>
                    </a:cubicBezTo>
                    <a:lnTo>
                      <a:pt x="1705168" y="54757"/>
                    </a:lnTo>
                    <a:lnTo>
                      <a:pt x="1708490" y="54757"/>
                    </a:lnTo>
                    <a:cubicBezTo>
                      <a:pt x="1712601" y="54770"/>
                      <a:pt x="1721885" y="55322"/>
                      <a:pt x="1726074" y="55821"/>
                    </a:cubicBezTo>
                    <a:cubicBezTo>
                      <a:pt x="1736172" y="57016"/>
                      <a:pt x="1753191" y="61744"/>
                      <a:pt x="1763775" y="66287"/>
                    </a:cubicBezTo>
                    <a:cubicBezTo>
                      <a:pt x="1770393" y="69124"/>
                      <a:pt x="1774359" y="71487"/>
                      <a:pt x="1780177" y="76057"/>
                    </a:cubicBezTo>
                    <a:cubicBezTo>
                      <a:pt x="1791956" y="85315"/>
                      <a:pt x="1792074" y="85433"/>
                      <a:pt x="1797287" y="92340"/>
                    </a:cubicBezTo>
                    <a:cubicBezTo>
                      <a:pt x="1801122" y="97449"/>
                      <a:pt x="1803367" y="99996"/>
                      <a:pt x="1808554" y="105144"/>
                    </a:cubicBezTo>
                    <a:cubicBezTo>
                      <a:pt x="1812126" y="108676"/>
                      <a:pt x="1815606" y="112274"/>
                      <a:pt x="1816302" y="113128"/>
                    </a:cubicBezTo>
                    <a:cubicBezTo>
                      <a:pt x="1816985" y="113994"/>
                      <a:pt x="1818876" y="117199"/>
                      <a:pt x="1820491" y="120258"/>
                    </a:cubicBezTo>
                    <a:cubicBezTo>
                      <a:pt x="1825284" y="129345"/>
                      <a:pt x="1828619" y="134559"/>
                      <a:pt x="1835947" y="144526"/>
                    </a:cubicBezTo>
                    <a:cubicBezTo>
                      <a:pt x="1842605" y="153573"/>
                      <a:pt x="1843997" y="155596"/>
                      <a:pt x="1847989" y="162083"/>
                    </a:cubicBezTo>
                    <a:cubicBezTo>
                      <a:pt x="1855618" y="174479"/>
                      <a:pt x="1862276" y="186744"/>
                      <a:pt x="1872282" y="206862"/>
                    </a:cubicBezTo>
                    <a:cubicBezTo>
                      <a:pt x="1880923" y="224235"/>
                      <a:pt x="1883904" y="230591"/>
                      <a:pt x="1901212" y="268331"/>
                    </a:cubicBezTo>
                    <a:cubicBezTo>
                      <a:pt x="1918742" y="306597"/>
                      <a:pt x="1922038" y="313623"/>
                      <a:pt x="1928013" y="325599"/>
                    </a:cubicBezTo>
                    <a:cubicBezTo>
                      <a:pt x="1936536" y="342659"/>
                      <a:pt x="1941815" y="351555"/>
                      <a:pt x="1947475" y="358428"/>
                    </a:cubicBezTo>
                    <a:cubicBezTo>
                      <a:pt x="1951558" y="363377"/>
                      <a:pt x="1953331" y="368773"/>
                      <a:pt x="1952990" y="375188"/>
                    </a:cubicBezTo>
                    <a:cubicBezTo>
                      <a:pt x="1952583" y="382836"/>
                      <a:pt x="1949707" y="390576"/>
                      <a:pt x="1944270" y="398724"/>
                    </a:cubicBezTo>
                    <a:cubicBezTo>
                      <a:pt x="1934802" y="412892"/>
                      <a:pt x="1919425" y="424966"/>
                      <a:pt x="1904481" y="429980"/>
                    </a:cubicBezTo>
                    <a:cubicBezTo>
                      <a:pt x="1896602" y="432621"/>
                      <a:pt x="1884009" y="435164"/>
                      <a:pt x="1871823" y="436577"/>
                    </a:cubicBezTo>
                    <a:cubicBezTo>
                      <a:pt x="1855710" y="438443"/>
                      <a:pt x="1840464" y="439145"/>
                      <a:pt x="1816223" y="439134"/>
                    </a:cubicBezTo>
                    <a:cubicBezTo>
                      <a:pt x="1780676" y="439118"/>
                      <a:pt x="1749422" y="437595"/>
                      <a:pt x="1698445" y="433393"/>
                    </a:cubicBezTo>
                    <a:cubicBezTo>
                      <a:pt x="1678209" y="431727"/>
                      <a:pt x="1675950" y="431603"/>
                      <a:pt x="1665261" y="431589"/>
                    </a:cubicBezTo>
                    <a:cubicBezTo>
                      <a:pt x="1653587" y="431573"/>
                      <a:pt x="1651551" y="431717"/>
                      <a:pt x="1643200" y="433164"/>
                    </a:cubicBezTo>
                    <a:cubicBezTo>
                      <a:pt x="1632510" y="435017"/>
                      <a:pt x="1622491" y="438556"/>
                      <a:pt x="1613877" y="443519"/>
                    </a:cubicBezTo>
                    <a:cubicBezTo>
                      <a:pt x="1604737" y="448779"/>
                      <a:pt x="1598000" y="454484"/>
                      <a:pt x="1586668" y="466568"/>
                    </a:cubicBezTo>
                    <a:cubicBezTo>
                      <a:pt x="1577384" y="476460"/>
                      <a:pt x="1573615" y="479491"/>
                      <a:pt x="1568848" y="480889"/>
                    </a:cubicBezTo>
                    <a:cubicBezTo>
                      <a:pt x="1567023" y="481427"/>
                      <a:pt x="1566812" y="481614"/>
                      <a:pt x="1563779" y="485518"/>
                    </a:cubicBezTo>
                    <a:cubicBezTo>
                      <a:pt x="1545999" y="508477"/>
                      <a:pt x="1529991" y="538745"/>
                      <a:pt x="1508994" y="589130"/>
                    </a:cubicBezTo>
                    <a:cubicBezTo>
                      <a:pt x="1503124" y="603221"/>
                      <a:pt x="1491069" y="632865"/>
                      <a:pt x="1486250" y="645068"/>
                    </a:cubicBezTo>
                    <a:cubicBezTo>
                      <a:pt x="1479579" y="661971"/>
                      <a:pt x="1473328" y="679670"/>
                      <a:pt x="1464819" y="705697"/>
                    </a:cubicBezTo>
                    <a:cubicBezTo>
                      <a:pt x="1457123" y="729207"/>
                      <a:pt x="1452685" y="742370"/>
                      <a:pt x="1449494" y="751038"/>
                    </a:cubicBezTo>
                    <a:cubicBezTo>
                      <a:pt x="1436073" y="787597"/>
                      <a:pt x="1423769" y="807218"/>
                      <a:pt x="1407394" y="818176"/>
                    </a:cubicBezTo>
                    <a:cubicBezTo>
                      <a:pt x="1403323" y="820906"/>
                      <a:pt x="1399830" y="822640"/>
                      <a:pt x="1393724" y="824975"/>
                    </a:cubicBezTo>
                    <a:cubicBezTo>
                      <a:pt x="1387066" y="827516"/>
                      <a:pt x="1385648" y="828232"/>
                      <a:pt x="1380841" y="831482"/>
                    </a:cubicBezTo>
                    <a:cubicBezTo>
                      <a:pt x="1373671" y="836331"/>
                      <a:pt x="1368064" y="841597"/>
                      <a:pt x="1349260" y="861137"/>
                    </a:cubicBezTo>
                    <a:cubicBezTo>
                      <a:pt x="1340461" y="870282"/>
                      <a:pt x="1336141" y="874260"/>
                      <a:pt x="1331348" y="877607"/>
                    </a:cubicBezTo>
                    <a:cubicBezTo>
                      <a:pt x="1326647" y="880893"/>
                      <a:pt x="1320606" y="883414"/>
                      <a:pt x="1317442" y="883414"/>
                    </a:cubicBezTo>
                    <a:lnTo>
                      <a:pt x="1316352" y="883414"/>
                    </a:lnTo>
                    <a:lnTo>
                      <a:pt x="1315275" y="887323"/>
                    </a:lnTo>
                    <a:cubicBezTo>
                      <a:pt x="1305229" y="923962"/>
                      <a:pt x="1296943" y="995197"/>
                      <a:pt x="1293502" y="1074334"/>
                    </a:cubicBezTo>
                    <a:cubicBezTo>
                      <a:pt x="1292294" y="1102246"/>
                      <a:pt x="1292110" y="1112397"/>
                      <a:pt x="1292124" y="1151119"/>
                    </a:cubicBezTo>
                    <a:cubicBezTo>
                      <a:pt x="1292137" y="1182643"/>
                      <a:pt x="1292268" y="1193016"/>
                      <a:pt x="1292741" y="1203756"/>
                    </a:cubicBezTo>
                    <a:cubicBezTo>
                      <a:pt x="1294028" y="1232397"/>
                      <a:pt x="1296155" y="1259256"/>
                      <a:pt x="1297481" y="1263556"/>
                    </a:cubicBezTo>
                    <a:cubicBezTo>
                      <a:pt x="1298322" y="1266267"/>
                      <a:pt x="1300239" y="1270651"/>
                      <a:pt x="1304087" y="1278631"/>
                    </a:cubicBezTo>
                    <a:cubicBezTo>
                      <a:pt x="1309733" y="1290348"/>
                      <a:pt x="1312399" y="1297673"/>
                      <a:pt x="1314001" y="1305904"/>
                    </a:cubicBezTo>
                    <a:cubicBezTo>
                      <a:pt x="1314644" y="1309207"/>
                      <a:pt x="1315091" y="1318822"/>
                      <a:pt x="1314723" y="1321312"/>
                    </a:cubicBezTo>
                    <a:lnTo>
                      <a:pt x="1314474" y="1322929"/>
                    </a:lnTo>
                    <a:lnTo>
                      <a:pt x="1274527" y="1322929"/>
                    </a:lnTo>
                    <a:cubicBezTo>
                      <a:pt x="1240096" y="1322929"/>
                      <a:pt x="1234436" y="1322858"/>
                      <a:pt x="1233595" y="1322420"/>
                    </a:cubicBezTo>
                    <a:cubicBezTo>
                      <a:pt x="1226925" y="1318971"/>
                      <a:pt x="1220385" y="1296754"/>
                      <a:pt x="1214844" y="1258652"/>
                    </a:cubicBezTo>
                    <a:cubicBezTo>
                      <a:pt x="1209459" y="1221689"/>
                      <a:pt x="1205664" y="1179456"/>
                      <a:pt x="1198836" y="1080414"/>
                    </a:cubicBezTo>
                    <a:cubicBezTo>
                      <a:pt x="1196078" y="1040494"/>
                      <a:pt x="1192572" y="983741"/>
                      <a:pt x="1191495" y="961630"/>
                    </a:cubicBezTo>
                    <a:cubicBezTo>
                      <a:pt x="1191443" y="960506"/>
                      <a:pt x="1191180" y="961905"/>
                      <a:pt x="1189972" y="969617"/>
                    </a:cubicBezTo>
                    <a:cubicBezTo>
                      <a:pt x="1181292" y="1025486"/>
                      <a:pt x="1174857" y="1095654"/>
                      <a:pt x="1172402" y="1161542"/>
                    </a:cubicBezTo>
                    <a:cubicBezTo>
                      <a:pt x="1171010" y="1198978"/>
                      <a:pt x="1171706" y="1255696"/>
                      <a:pt x="1173663" y="1263289"/>
                    </a:cubicBezTo>
                    <a:cubicBezTo>
                      <a:pt x="1174398" y="1266133"/>
                      <a:pt x="1175041" y="1267678"/>
                      <a:pt x="1179559" y="1277483"/>
                    </a:cubicBezTo>
                    <a:cubicBezTo>
                      <a:pt x="1187031" y="1293667"/>
                      <a:pt x="1189421" y="1301066"/>
                      <a:pt x="1190090" y="1310073"/>
                    </a:cubicBezTo>
                    <a:cubicBezTo>
                      <a:pt x="1190340" y="1313335"/>
                      <a:pt x="1190038" y="1320893"/>
                      <a:pt x="1189617" y="1322236"/>
                    </a:cubicBezTo>
                    <a:cubicBezTo>
                      <a:pt x="1189394" y="1322924"/>
                      <a:pt x="1189053" y="1322929"/>
                      <a:pt x="1148752" y="1322929"/>
                    </a:cubicBezTo>
                    <a:cubicBezTo>
                      <a:pt x="1114386" y="1322929"/>
                      <a:pt x="1107965" y="1322853"/>
                      <a:pt x="1107164" y="1322438"/>
                    </a:cubicBezTo>
                    <a:cubicBezTo>
                      <a:pt x="1099429" y="1318381"/>
                      <a:pt x="1093717" y="1292994"/>
                      <a:pt x="1089751" y="1244928"/>
                    </a:cubicBezTo>
                    <a:cubicBezTo>
                      <a:pt x="1087216" y="1214380"/>
                      <a:pt x="1085733" y="1181333"/>
                      <a:pt x="1083658" y="1109426"/>
                    </a:cubicBezTo>
                    <a:cubicBezTo>
                      <a:pt x="1080427" y="997134"/>
                      <a:pt x="1079679" y="932379"/>
                      <a:pt x="1081071" y="885205"/>
                    </a:cubicBezTo>
                    <a:cubicBezTo>
                      <a:pt x="1081268" y="878451"/>
                      <a:pt x="1081373" y="872861"/>
                      <a:pt x="1081294" y="872784"/>
                    </a:cubicBezTo>
                    <a:cubicBezTo>
                      <a:pt x="1081136" y="872618"/>
                      <a:pt x="1069055" y="876093"/>
                      <a:pt x="1044565" y="883356"/>
                    </a:cubicBezTo>
                    <a:cubicBezTo>
                      <a:pt x="1002963" y="895685"/>
                      <a:pt x="978407" y="901521"/>
                      <a:pt x="946405" y="906677"/>
                    </a:cubicBezTo>
                    <a:cubicBezTo>
                      <a:pt x="906156" y="913161"/>
                      <a:pt x="869348" y="915854"/>
                      <a:pt x="820984" y="915856"/>
                    </a:cubicBezTo>
                    <a:cubicBezTo>
                      <a:pt x="794366" y="915856"/>
                      <a:pt x="781208" y="915445"/>
                      <a:pt x="748537" y="913593"/>
                    </a:cubicBezTo>
                    <a:cubicBezTo>
                      <a:pt x="741511" y="913197"/>
                      <a:pt x="740999" y="913208"/>
                      <a:pt x="740106" y="913794"/>
                    </a:cubicBezTo>
                    <a:cubicBezTo>
                      <a:pt x="738793" y="914654"/>
                      <a:pt x="737309" y="917921"/>
                      <a:pt x="735838" y="923234"/>
                    </a:cubicBezTo>
                    <a:cubicBezTo>
                      <a:pt x="732884" y="933822"/>
                      <a:pt x="731715" y="936227"/>
                      <a:pt x="729496" y="936224"/>
                    </a:cubicBezTo>
                    <a:cubicBezTo>
                      <a:pt x="728143" y="936222"/>
                      <a:pt x="717467" y="932679"/>
                      <a:pt x="707014" y="928760"/>
                    </a:cubicBezTo>
                    <a:cubicBezTo>
                      <a:pt x="697375" y="925142"/>
                      <a:pt x="686214" y="920688"/>
                      <a:pt x="665846" y="912322"/>
                    </a:cubicBezTo>
                    <a:lnTo>
                      <a:pt x="618244" y="893135"/>
                    </a:lnTo>
                    <a:cubicBezTo>
                      <a:pt x="572138" y="875252"/>
                      <a:pt x="537943" y="866122"/>
                      <a:pt x="516447" y="865947"/>
                    </a:cubicBezTo>
                    <a:cubicBezTo>
                      <a:pt x="509067" y="865888"/>
                      <a:pt x="505206" y="867119"/>
                      <a:pt x="501805" y="870603"/>
                    </a:cubicBezTo>
                    <a:cubicBezTo>
                      <a:pt x="498561" y="873939"/>
                      <a:pt x="497038" y="878622"/>
                      <a:pt x="496736" y="886203"/>
                    </a:cubicBezTo>
                    <a:cubicBezTo>
                      <a:pt x="496421" y="894028"/>
                      <a:pt x="497143" y="900184"/>
                      <a:pt x="500794" y="920842"/>
                    </a:cubicBezTo>
                    <a:cubicBezTo>
                      <a:pt x="504747" y="943315"/>
                      <a:pt x="505508" y="950153"/>
                      <a:pt x="505232" y="960997"/>
                    </a:cubicBezTo>
                    <a:cubicBezTo>
                      <a:pt x="505035" y="968494"/>
                      <a:pt x="504655" y="971437"/>
                      <a:pt x="503197" y="976351"/>
                    </a:cubicBezTo>
                    <a:cubicBezTo>
                      <a:pt x="498614" y="991861"/>
                      <a:pt x="485167" y="1000111"/>
                      <a:pt x="464327" y="1000197"/>
                    </a:cubicBezTo>
                    <a:cubicBezTo>
                      <a:pt x="460493" y="1000212"/>
                      <a:pt x="459219" y="1000082"/>
                      <a:pt x="457328" y="999488"/>
                    </a:cubicBezTo>
                    <a:cubicBezTo>
                      <a:pt x="444208" y="995351"/>
                      <a:pt x="436647" y="975432"/>
                      <a:pt x="434730" y="939956"/>
                    </a:cubicBezTo>
                    <a:cubicBezTo>
                      <a:pt x="434494" y="935606"/>
                      <a:pt x="434212" y="932088"/>
                      <a:pt x="434102" y="932138"/>
                    </a:cubicBezTo>
                    <a:cubicBezTo>
                      <a:pt x="433992" y="932189"/>
                      <a:pt x="432125" y="934184"/>
                      <a:pt x="429957" y="936572"/>
                    </a:cubicBezTo>
                    <a:cubicBezTo>
                      <a:pt x="427788" y="938961"/>
                      <a:pt x="419804" y="947405"/>
                      <a:pt x="412217" y="955335"/>
                    </a:cubicBezTo>
                    <a:cubicBezTo>
                      <a:pt x="404628" y="963265"/>
                      <a:pt x="396730" y="971630"/>
                      <a:pt x="394666" y="973923"/>
                    </a:cubicBezTo>
                    <a:cubicBezTo>
                      <a:pt x="377935" y="992515"/>
                      <a:pt x="368665" y="1007427"/>
                      <a:pt x="363724" y="1023704"/>
                    </a:cubicBezTo>
                    <a:cubicBezTo>
                      <a:pt x="360742" y="1033528"/>
                      <a:pt x="357712" y="1052168"/>
                      <a:pt x="356090" y="1070686"/>
                    </a:cubicBezTo>
                    <a:cubicBezTo>
                      <a:pt x="354006" y="1094465"/>
                      <a:pt x="354010" y="1130512"/>
                      <a:pt x="356098" y="1159458"/>
                    </a:cubicBezTo>
                    <a:cubicBezTo>
                      <a:pt x="357573" y="1179900"/>
                      <a:pt x="359679" y="1198831"/>
                      <a:pt x="362731" y="1219044"/>
                    </a:cubicBezTo>
                    <a:cubicBezTo>
                      <a:pt x="365368" y="1236516"/>
                      <a:pt x="369217" y="1257041"/>
                      <a:pt x="370492" y="1260425"/>
                    </a:cubicBezTo>
                    <a:cubicBezTo>
                      <a:pt x="371163" y="1262206"/>
                      <a:pt x="372514" y="1264531"/>
                      <a:pt x="380666" y="1277936"/>
                    </a:cubicBezTo>
                    <a:cubicBezTo>
                      <a:pt x="386531" y="1287580"/>
                      <a:pt x="390012" y="1296200"/>
                      <a:pt x="391399" y="1304515"/>
                    </a:cubicBezTo>
                    <a:cubicBezTo>
                      <a:pt x="391940" y="1307757"/>
                      <a:pt x="391872" y="1317066"/>
                      <a:pt x="391283" y="1320324"/>
                    </a:cubicBezTo>
                    <a:cubicBezTo>
                      <a:pt x="391136" y="1321135"/>
                      <a:pt x="390990" y="1321945"/>
                      <a:pt x="390843" y="1322756"/>
                    </a:cubicBezTo>
                    <a:lnTo>
                      <a:pt x="348151" y="1322844"/>
                    </a:lnTo>
                    <a:lnTo>
                      <a:pt x="304144" y="1322579"/>
                    </a:lnTo>
                    <a:cubicBezTo>
                      <a:pt x="300827" y="1321686"/>
                      <a:pt x="297346" y="1318132"/>
                      <a:pt x="294630" y="1312868"/>
                    </a:cubicBezTo>
                    <a:cubicBezTo>
                      <a:pt x="286461" y="1297034"/>
                      <a:pt x="280265" y="1265645"/>
                      <a:pt x="271483" y="1195591"/>
                    </a:cubicBezTo>
                    <a:cubicBezTo>
                      <a:pt x="264937" y="1143386"/>
                      <a:pt x="262896" y="1128348"/>
                      <a:pt x="255031" y="1074334"/>
                    </a:cubicBezTo>
                    <a:cubicBezTo>
                      <a:pt x="244958" y="1005150"/>
                      <a:pt x="243353" y="984278"/>
                      <a:pt x="246468" y="962992"/>
                    </a:cubicBezTo>
                    <a:cubicBezTo>
                      <a:pt x="246649" y="961756"/>
                      <a:pt x="246765" y="960719"/>
                      <a:pt x="246726" y="960686"/>
                    </a:cubicBezTo>
                    <a:cubicBezTo>
                      <a:pt x="246687" y="960653"/>
                      <a:pt x="243293" y="963441"/>
                      <a:pt x="239185" y="966883"/>
                    </a:cubicBezTo>
                    <a:cubicBezTo>
                      <a:pt x="235076" y="970323"/>
                      <a:pt x="224993" y="978474"/>
                      <a:pt x="216775" y="984995"/>
                    </a:cubicBezTo>
                    <a:cubicBezTo>
                      <a:pt x="208558" y="991517"/>
                      <a:pt x="199098" y="999128"/>
                      <a:pt x="195755" y="1001910"/>
                    </a:cubicBezTo>
                    <a:cubicBezTo>
                      <a:pt x="175047" y="1019134"/>
                      <a:pt x="167113" y="1030065"/>
                      <a:pt x="162761" y="1047366"/>
                    </a:cubicBezTo>
                    <a:cubicBezTo>
                      <a:pt x="157069" y="1070004"/>
                      <a:pt x="152240" y="1103723"/>
                      <a:pt x="149720" y="1138437"/>
                    </a:cubicBezTo>
                    <a:cubicBezTo>
                      <a:pt x="148030" y="1161728"/>
                      <a:pt x="147332" y="1195086"/>
                      <a:pt x="148122" y="1214750"/>
                    </a:cubicBezTo>
                    <a:cubicBezTo>
                      <a:pt x="148877" y="1233556"/>
                      <a:pt x="150735" y="1256144"/>
                      <a:pt x="151846" y="1260042"/>
                    </a:cubicBezTo>
                    <a:cubicBezTo>
                      <a:pt x="152507" y="1262357"/>
                      <a:pt x="154579" y="1266548"/>
                      <a:pt x="157602" y="1271682"/>
                    </a:cubicBezTo>
                    <a:cubicBezTo>
                      <a:pt x="164458" y="1283324"/>
                      <a:pt x="167088" y="1288803"/>
                      <a:pt x="169528" y="1296524"/>
                    </a:cubicBezTo>
                    <a:cubicBezTo>
                      <a:pt x="171583" y="1303030"/>
                      <a:pt x="172441" y="1308433"/>
                      <a:pt x="172714" y="1316588"/>
                    </a:cubicBezTo>
                    <a:lnTo>
                      <a:pt x="172927" y="1322929"/>
                    </a:lnTo>
                    <a:lnTo>
                      <a:pt x="130748" y="1322916"/>
                    </a:lnTo>
                    <a:cubicBezTo>
                      <a:pt x="95299" y="1322904"/>
                      <a:pt x="88389" y="1322824"/>
                      <a:pt x="87445" y="1322413"/>
                    </a:cubicBezTo>
                    <a:close/>
                    <a:moveTo>
                      <a:pt x="433058" y="858089"/>
                    </a:moveTo>
                    <a:cubicBezTo>
                      <a:pt x="433058" y="857299"/>
                      <a:pt x="431829" y="855693"/>
                      <a:pt x="431485" y="856034"/>
                    </a:cubicBezTo>
                    <a:cubicBezTo>
                      <a:pt x="431263" y="856256"/>
                      <a:pt x="432575" y="858746"/>
                      <a:pt x="432913" y="858746"/>
                    </a:cubicBezTo>
                    <a:cubicBezTo>
                      <a:pt x="432994" y="858746"/>
                      <a:pt x="433058" y="858450"/>
                      <a:pt x="433058" y="858089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 w="1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9" name="Grafik 4">
                <a:extLst>
                  <a:ext uri="{FF2B5EF4-FFF2-40B4-BE49-F238E27FC236}">
                    <a16:creationId xmlns:a16="http://schemas.microsoft.com/office/drawing/2014/main" id="{4E5E6C58-0028-EF88-F803-E3B7415AA8B6}"/>
                  </a:ext>
                </a:extLst>
              </p:cNvPr>
              <p:cNvSpPr/>
              <p:nvPr/>
            </p:nvSpPr>
            <p:spPr>
              <a:xfrm>
                <a:off x="1225823" y="3506036"/>
                <a:ext cx="660901" cy="387269"/>
              </a:xfrm>
              <a:custGeom>
                <a:avLst/>
                <a:gdLst>
                  <a:gd name="connsiteX0" fmla="*/ 85071 w 1906374"/>
                  <a:gd name="connsiteY0" fmla="*/ 1118681 h 1117081"/>
                  <a:gd name="connsiteX1" fmla="*/ 68219 w 1906374"/>
                  <a:gd name="connsiteY1" fmla="*/ 1048118 h 1117081"/>
                  <a:gd name="connsiteX2" fmla="*/ 64391 w 1906374"/>
                  <a:gd name="connsiteY2" fmla="*/ 971305 h 1117081"/>
                  <a:gd name="connsiteX3" fmla="*/ 59427 w 1906374"/>
                  <a:gd name="connsiteY3" fmla="*/ 887705 h 1117081"/>
                  <a:gd name="connsiteX4" fmla="*/ 55781 w 1906374"/>
                  <a:gd name="connsiteY4" fmla="*/ 805262 h 1117081"/>
                  <a:gd name="connsiteX5" fmla="*/ 59299 w 1906374"/>
                  <a:gd name="connsiteY5" fmla="*/ 780937 h 1117081"/>
                  <a:gd name="connsiteX6" fmla="*/ 77402 w 1906374"/>
                  <a:gd name="connsiteY6" fmla="*/ 721828 h 1117081"/>
                  <a:gd name="connsiteX7" fmla="*/ 96316 w 1906374"/>
                  <a:gd name="connsiteY7" fmla="*/ 658425 h 1117081"/>
                  <a:gd name="connsiteX8" fmla="*/ 99817 w 1906374"/>
                  <a:gd name="connsiteY8" fmla="*/ 630024 h 1117081"/>
                  <a:gd name="connsiteX9" fmla="*/ 92569 w 1906374"/>
                  <a:gd name="connsiteY9" fmla="*/ 584095 h 1117081"/>
                  <a:gd name="connsiteX10" fmla="*/ 81770 w 1906374"/>
                  <a:gd name="connsiteY10" fmla="*/ 547012 h 1117081"/>
                  <a:gd name="connsiteX11" fmla="*/ 56477 w 1906374"/>
                  <a:gd name="connsiteY11" fmla="*/ 443712 h 1117081"/>
                  <a:gd name="connsiteX12" fmla="*/ 48113 w 1906374"/>
                  <a:gd name="connsiteY12" fmla="*/ 372445 h 1117081"/>
                  <a:gd name="connsiteX13" fmla="*/ 47505 w 1906374"/>
                  <a:gd name="connsiteY13" fmla="*/ 366072 h 1117081"/>
                  <a:gd name="connsiteX14" fmla="*/ 43380 w 1906374"/>
                  <a:gd name="connsiteY14" fmla="*/ 387593 h 1117081"/>
                  <a:gd name="connsiteX15" fmla="*/ 38569 w 1906374"/>
                  <a:gd name="connsiteY15" fmla="*/ 484768 h 1117081"/>
                  <a:gd name="connsiteX16" fmla="*/ 43199 w 1906374"/>
                  <a:gd name="connsiteY16" fmla="*/ 617865 h 1117081"/>
                  <a:gd name="connsiteX17" fmla="*/ 45385 w 1906374"/>
                  <a:gd name="connsiteY17" fmla="*/ 660245 h 1117081"/>
                  <a:gd name="connsiteX18" fmla="*/ 45936 w 1906374"/>
                  <a:gd name="connsiteY18" fmla="*/ 672827 h 1117081"/>
                  <a:gd name="connsiteX19" fmla="*/ 47233 w 1906374"/>
                  <a:gd name="connsiteY19" fmla="*/ 675721 h 1117081"/>
                  <a:gd name="connsiteX20" fmla="*/ 57125 w 1906374"/>
                  <a:gd name="connsiteY20" fmla="*/ 729475 h 1117081"/>
                  <a:gd name="connsiteX21" fmla="*/ 54112 w 1906374"/>
                  <a:gd name="connsiteY21" fmla="*/ 747738 h 1117081"/>
                  <a:gd name="connsiteX22" fmla="*/ 14872 w 1906374"/>
                  <a:gd name="connsiteY22" fmla="*/ 842676 h 1117081"/>
                  <a:gd name="connsiteX23" fmla="*/ 4489 w 1906374"/>
                  <a:gd name="connsiteY23" fmla="*/ 853101 h 1117081"/>
                  <a:gd name="connsiteX24" fmla="*/ 1906 w 1906374"/>
                  <a:gd name="connsiteY24" fmla="*/ 848009 h 1117081"/>
                  <a:gd name="connsiteX25" fmla="*/ 4965 w 1906374"/>
                  <a:gd name="connsiteY25" fmla="*/ 820162 h 1117081"/>
                  <a:gd name="connsiteX26" fmla="*/ 9566 w 1906374"/>
                  <a:gd name="connsiteY26" fmla="*/ 773313 h 1117081"/>
                  <a:gd name="connsiteX27" fmla="*/ 8981 w 1906374"/>
                  <a:gd name="connsiteY27" fmla="*/ 756758 h 1117081"/>
                  <a:gd name="connsiteX28" fmla="*/ 8410 w 1906374"/>
                  <a:gd name="connsiteY28" fmla="*/ 724145 h 1117081"/>
                  <a:gd name="connsiteX29" fmla="*/ 25641 w 1906374"/>
                  <a:gd name="connsiteY29" fmla="*/ 671908 h 1117081"/>
                  <a:gd name="connsiteX30" fmla="*/ 28525 w 1906374"/>
                  <a:gd name="connsiteY30" fmla="*/ 669185 h 1117081"/>
                  <a:gd name="connsiteX31" fmla="*/ 27264 w 1906374"/>
                  <a:gd name="connsiteY31" fmla="*/ 655941 h 1117081"/>
                  <a:gd name="connsiteX32" fmla="*/ 16213 w 1906374"/>
                  <a:gd name="connsiteY32" fmla="*/ 395704 h 1117081"/>
                  <a:gd name="connsiteX33" fmla="*/ 56206 w 1906374"/>
                  <a:gd name="connsiteY33" fmla="*/ 209466 h 1117081"/>
                  <a:gd name="connsiteX34" fmla="*/ 98989 w 1906374"/>
                  <a:gd name="connsiteY34" fmla="*/ 160606 h 1117081"/>
                  <a:gd name="connsiteX35" fmla="*/ 106374 w 1906374"/>
                  <a:gd name="connsiteY35" fmla="*/ 154079 h 1117081"/>
                  <a:gd name="connsiteX36" fmla="*/ 185073 w 1906374"/>
                  <a:gd name="connsiteY36" fmla="*/ 108711 h 1117081"/>
                  <a:gd name="connsiteX37" fmla="*/ 269833 w 1906374"/>
                  <a:gd name="connsiteY37" fmla="*/ 93380 h 1117081"/>
                  <a:gd name="connsiteX38" fmla="*/ 346315 w 1906374"/>
                  <a:gd name="connsiteY38" fmla="*/ 93065 h 1117081"/>
                  <a:gd name="connsiteX39" fmla="*/ 486374 w 1906374"/>
                  <a:gd name="connsiteY39" fmla="*/ 102199 h 1117081"/>
                  <a:gd name="connsiteX40" fmla="*/ 644130 w 1906374"/>
                  <a:gd name="connsiteY40" fmla="*/ 110491 h 1117081"/>
                  <a:gd name="connsiteX41" fmla="*/ 725744 w 1906374"/>
                  <a:gd name="connsiteY41" fmla="*/ 108783 h 1117081"/>
                  <a:gd name="connsiteX42" fmla="*/ 816828 w 1906374"/>
                  <a:gd name="connsiteY42" fmla="*/ 108822 h 1117081"/>
                  <a:gd name="connsiteX43" fmla="*/ 923905 w 1906374"/>
                  <a:gd name="connsiteY43" fmla="*/ 118749 h 1117081"/>
                  <a:gd name="connsiteX44" fmla="*/ 1051394 w 1906374"/>
                  <a:gd name="connsiteY44" fmla="*/ 128017 h 1117081"/>
                  <a:gd name="connsiteX45" fmla="*/ 1146060 w 1906374"/>
                  <a:gd name="connsiteY45" fmla="*/ 127030 h 1117081"/>
                  <a:gd name="connsiteX46" fmla="*/ 1318060 w 1906374"/>
                  <a:gd name="connsiteY46" fmla="*/ 125893 h 1117081"/>
                  <a:gd name="connsiteX47" fmla="*/ 1427330 w 1906374"/>
                  <a:gd name="connsiteY47" fmla="*/ 125749 h 1117081"/>
                  <a:gd name="connsiteX48" fmla="*/ 1487258 w 1906374"/>
                  <a:gd name="connsiteY48" fmla="*/ 105566 h 1117081"/>
                  <a:gd name="connsiteX49" fmla="*/ 1510095 w 1906374"/>
                  <a:gd name="connsiteY49" fmla="*/ 95071 h 1117081"/>
                  <a:gd name="connsiteX50" fmla="*/ 1568371 w 1906374"/>
                  <a:gd name="connsiteY50" fmla="*/ 70355 h 1117081"/>
                  <a:gd name="connsiteX51" fmla="*/ 1598204 w 1906374"/>
                  <a:gd name="connsiteY51" fmla="*/ 62300 h 1117081"/>
                  <a:gd name="connsiteX52" fmla="*/ 1599555 w 1906374"/>
                  <a:gd name="connsiteY52" fmla="*/ 62089 h 1117081"/>
                  <a:gd name="connsiteX53" fmla="*/ 1599405 w 1906374"/>
                  <a:gd name="connsiteY53" fmla="*/ 52591 h 1117081"/>
                  <a:gd name="connsiteX54" fmla="*/ 1609829 w 1906374"/>
                  <a:gd name="connsiteY54" fmla="*/ 3189 h 1117081"/>
                  <a:gd name="connsiteX55" fmla="*/ 1624520 w 1906374"/>
                  <a:gd name="connsiteY55" fmla="*/ 4063 h 1117081"/>
                  <a:gd name="connsiteX56" fmla="*/ 1665828 w 1906374"/>
                  <a:gd name="connsiteY56" fmla="*/ 51731 h 1117081"/>
                  <a:gd name="connsiteX57" fmla="*/ 1667217 w 1906374"/>
                  <a:gd name="connsiteY57" fmla="*/ 54410 h 1117081"/>
                  <a:gd name="connsiteX58" fmla="*/ 1675075 w 1906374"/>
                  <a:gd name="connsiteY58" fmla="*/ 54619 h 1117081"/>
                  <a:gd name="connsiteX59" fmla="*/ 1694284 w 1906374"/>
                  <a:gd name="connsiteY59" fmla="*/ 56535 h 1117081"/>
                  <a:gd name="connsiteX60" fmla="*/ 1697700 w 1906374"/>
                  <a:gd name="connsiteY60" fmla="*/ 57212 h 1117081"/>
                  <a:gd name="connsiteX61" fmla="*/ 1701579 w 1906374"/>
                  <a:gd name="connsiteY61" fmla="*/ 53298 h 1117081"/>
                  <a:gd name="connsiteX62" fmla="*/ 1766863 w 1906374"/>
                  <a:gd name="connsiteY62" fmla="*/ 28030 h 1117081"/>
                  <a:gd name="connsiteX63" fmla="*/ 1775835 w 1906374"/>
                  <a:gd name="connsiteY63" fmla="*/ 29541 h 1117081"/>
                  <a:gd name="connsiteX64" fmla="*/ 1761670 w 1906374"/>
                  <a:gd name="connsiteY64" fmla="*/ 40137 h 1117081"/>
                  <a:gd name="connsiteX65" fmla="*/ 1738270 w 1906374"/>
                  <a:gd name="connsiteY65" fmla="*/ 55445 h 1117081"/>
                  <a:gd name="connsiteX66" fmla="*/ 1726356 w 1906374"/>
                  <a:gd name="connsiteY66" fmla="*/ 70304 h 1117081"/>
                  <a:gd name="connsiteX67" fmla="*/ 1728359 w 1906374"/>
                  <a:gd name="connsiteY67" fmla="*/ 72260 h 1117081"/>
                  <a:gd name="connsiteX68" fmla="*/ 1733815 w 1906374"/>
                  <a:gd name="connsiteY68" fmla="*/ 76254 h 1117081"/>
                  <a:gd name="connsiteX69" fmla="*/ 1737381 w 1906374"/>
                  <a:gd name="connsiteY69" fmla="*/ 78684 h 1117081"/>
                  <a:gd name="connsiteX70" fmla="*/ 1741035 w 1906374"/>
                  <a:gd name="connsiteY70" fmla="*/ 77027 h 1117081"/>
                  <a:gd name="connsiteX71" fmla="*/ 1782968 w 1906374"/>
                  <a:gd name="connsiteY71" fmla="*/ 68424 h 1117081"/>
                  <a:gd name="connsiteX72" fmla="*/ 1809260 w 1906374"/>
                  <a:gd name="connsiteY72" fmla="*/ 74893 h 1117081"/>
                  <a:gd name="connsiteX73" fmla="*/ 1795670 w 1906374"/>
                  <a:gd name="connsiteY73" fmla="*/ 81167 h 1117081"/>
                  <a:gd name="connsiteX74" fmla="*/ 1783419 w 1906374"/>
                  <a:gd name="connsiteY74" fmla="*/ 84136 h 1117081"/>
                  <a:gd name="connsiteX75" fmla="*/ 1759180 w 1906374"/>
                  <a:gd name="connsiteY75" fmla="*/ 97475 h 1117081"/>
                  <a:gd name="connsiteX76" fmla="*/ 1756952 w 1906374"/>
                  <a:gd name="connsiteY76" fmla="*/ 99262 h 1117081"/>
                  <a:gd name="connsiteX77" fmla="*/ 1758729 w 1906374"/>
                  <a:gd name="connsiteY77" fmla="*/ 101648 h 1117081"/>
                  <a:gd name="connsiteX78" fmla="*/ 1776949 w 1906374"/>
                  <a:gd name="connsiteY78" fmla="*/ 138777 h 1117081"/>
                  <a:gd name="connsiteX79" fmla="*/ 1787448 w 1906374"/>
                  <a:gd name="connsiteY79" fmla="*/ 162725 h 1117081"/>
                  <a:gd name="connsiteX80" fmla="*/ 1873279 w 1906374"/>
                  <a:gd name="connsiteY80" fmla="*/ 273366 h 1117081"/>
                  <a:gd name="connsiteX81" fmla="*/ 1899946 w 1906374"/>
                  <a:gd name="connsiteY81" fmla="*/ 303826 h 1117081"/>
                  <a:gd name="connsiteX82" fmla="*/ 1907116 w 1906374"/>
                  <a:gd name="connsiteY82" fmla="*/ 314587 h 1117081"/>
                  <a:gd name="connsiteX83" fmla="*/ 1890761 w 1906374"/>
                  <a:gd name="connsiteY83" fmla="*/ 356599 h 1117081"/>
                  <a:gd name="connsiteX84" fmla="*/ 1866547 w 1906374"/>
                  <a:gd name="connsiteY84" fmla="*/ 373410 h 1117081"/>
                  <a:gd name="connsiteX85" fmla="*/ 1853933 w 1906374"/>
                  <a:gd name="connsiteY85" fmla="*/ 376061 h 1117081"/>
                  <a:gd name="connsiteX86" fmla="*/ 1826616 w 1906374"/>
                  <a:gd name="connsiteY86" fmla="*/ 376060 h 1117081"/>
                  <a:gd name="connsiteX87" fmla="*/ 1639224 w 1906374"/>
                  <a:gd name="connsiteY87" fmla="*/ 331862 h 1117081"/>
                  <a:gd name="connsiteX88" fmla="*/ 1607439 w 1906374"/>
                  <a:gd name="connsiteY88" fmla="*/ 325200 h 1117081"/>
                  <a:gd name="connsiteX89" fmla="*/ 1598717 w 1906374"/>
                  <a:gd name="connsiteY89" fmla="*/ 325937 h 1117081"/>
                  <a:gd name="connsiteX90" fmla="*/ 1583588 w 1906374"/>
                  <a:gd name="connsiteY90" fmla="*/ 337432 h 1117081"/>
                  <a:gd name="connsiteX91" fmla="*/ 1572501 w 1906374"/>
                  <a:gd name="connsiteY91" fmla="*/ 363423 h 1117081"/>
                  <a:gd name="connsiteX92" fmla="*/ 1560600 w 1906374"/>
                  <a:gd name="connsiteY92" fmla="*/ 392725 h 1117081"/>
                  <a:gd name="connsiteX93" fmla="*/ 1510270 w 1906374"/>
                  <a:gd name="connsiteY93" fmla="*/ 455315 h 1117081"/>
                  <a:gd name="connsiteX94" fmla="*/ 1474944 w 1906374"/>
                  <a:gd name="connsiteY94" fmla="*/ 494038 h 1117081"/>
                  <a:gd name="connsiteX95" fmla="*/ 1457450 w 1906374"/>
                  <a:gd name="connsiteY95" fmla="*/ 528637 h 1117081"/>
                  <a:gd name="connsiteX96" fmla="*/ 1387624 w 1906374"/>
                  <a:gd name="connsiteY96" fmla="*/ 645424 h 1117081"/>
                  <a:gd name="connsiteX97" fmla="*/ 1366263 w 1906374"/>
                  <a:gd name="connsiteY97" fmla="*/ 666112 h 1117081"/>
                  <a:gd name="connsiteX98" fmla="*/ 1324855 w 1906374"/>
                  <a:gd name="connsiteY98" fmla="*/ 688690 h 1117081"/>
                  <a:gd name="connsiteX99" fmla="*/ 1258157 w 1906374"/>
                  <a:gd name="connsiteY99" fmla="*/ 700566 h 1117081"/>
                  <a:gd name="connsiteX100" fmla="*/ 1256180 w 1906374"/>
                  <a:gd name="connsiteY100" fmla="*/ 700638 h 1117081"/>
                  <a:gd name="connsiteX101" fmla="*/ 1255254 w 1906374"/>
                  <a:gd name="connsiteY101" fmla="*/ 704115 h 1117081"/>
                  <a:gd name="connsiteX102" fmla="*/ 1236609 w 1906374"/>
                  <a:gd name="connsiteY102" fmla="*/ 1050105 h 1117081"/>
                  <a:gd name="connsiteX103" fmla="*/ 1237810 w 1906374"/>
                  <a:gd name="connsiteY103" fmla="*/ 1061030 h 1117081"/>
                  <a:gd name="connsiteX104" fmla="*/ 1244555 w 1906374"/>
                  <a:gd name="connsiteY104" fmla="*/ 1077065 h 1117081"/>
                  <a:gd name="connsiteX105" fmla="*/ 1254841 w 1906374"/>
                  <a:gd name="connsiteY105" fmla="*/ 1115805 h 1117081"/>
                  <a:gd name="connsiteX106" fmla="*/ 1254604 w 1906374"/>
                  <a:gd name="connsiteY106" fmla="*/ 1119302 h 1117081"/>
                  <a:gd name="connsiteX107" fmla="*/ 1216575 w 1906374"/>
                  <a:gd name="connsiteY107" fmla="*/ 1119302 h 1117081"/>
                  <a:gd name="connsiteX108" fmla="*/ 1177694 w 1906374"/>
                  <a:gd name="connsiteY108" fmla="*/ 1118977 h 1117081"/>
                  <a:gd name="connsiteX109" fmla="*/ 1172426 w 1906374"/>
                  <a:gd name="connsiteY109" fmla="*/ 1112572 h 1117081"/>
                  <a:gd name="connsiteX110" fmla="*/ 1150215 w 1906374"/>
                  <a:gd name="connsiteY110" fmla="*/ 969649 h 1117081"/>
                  <a:gd name="connsiteX111" fmla="*/ 1138389 w 1906374"/>
                  <a:gd name="connsiteY111" fmla="*/ 794922 h 1117081"/>
                  <a:gd name="connsiteX112" fmla="*/ 1137100 w 1906374"/>
                  <a:gd name="connsiteY112" fmla="*/ 775222 h 1117081"/>
                  <a:gd name="connsiteX113" fmla="*/ 1134285 w 1906374"/>
                  <a:gd name="connsiteY113" fmla="*/ 793178 h 1117081"/>
                  <a:gd name="connsiteX114" fmla="*/ 1119581 w 1906374"/>
                  <a:gd name="connsiteY114" fmla="*/ 953260 h 1117081"/>
                  <a:gd name="connsiteX115" fmla="*/ 1119406 w 1906374"/>
                  <a:gd name="connsiteY115" fmla="*/ 1053746 h 1117081"/>
                  <a:gd name="connsiteX116" fmla="*/ 1125788 w 1906374"/>
                  <a:gd name="connsiteY116" fmla="*/ 1075764 h 1117081"/>
                  <a:gd name="connsiteX117" fmla="*/ 1135311 w 1906374"/>
                  <a:gd name="connsiteY117" fmla="*/ 1102049 h 1117081"/>
                  <a:gd name="connsiteX118" fmla="*/ 1135811 w 1906374"/>
                  <a:gd name="connsiteY118" fmla="*/ 1116405 h 1117081"/>
                  <a:gd name="connsiteX119" fmla="*/ 1135398 w 1906374"/>
                  <a:gd name="connsiteY119" fmla="*/ 1119302 h 1117081"/>
                  <a:gd name="connsiteX120" fmla="*/ 1096668 w 1906374"/>
                  <a:gd name="connsiteY120" fmla="*/ 1119302 h 1117081"/>
                  <a:gd name="connsiteX121" fmla="*/ 1056787 w 1906374"/>
                  <a:gd name="connsiteY121" fmla="*/ 1118763 h 1117081"/>
                  <a:gd name="connsiteX122" fmla="*/ 1042935 w 1906374"/>
                  <a:gd name="connsiteY122" fmla="*/ 1071129 h 1117081"/>
                  <a:gd name="connsiteX123" fmla="*/ 1033162 w 1906374"/>
                  <a:gd name="connsiteY123" fmla="*/ 867673 h 1117081"/>
                  <a:gd name="connsiteX124" fmla="*/ 1031923 w 1906374"/>
                  <a:gd name="connsiteY124" fmla="*/ 705440 h 1117081"/>
                  <a:gd name="connsiteX125" fmla="*/ 1032336 w 1906374"/>
                  <a:gd name="connsiteY125" fmla="*/ 690296 h 1117081"/>
                  <a:gd name="connsiteX126" fmla="*/ 1005018 w 1906374"/>
                  <a:gd name="connsiteY126" fmla="*/ 698100 h 1117081"/>
                  <a:gd name="connsiteX127" fmla="*/ 886252 w 1906374"/>
                  <a:gd name="connsiteY127" fmla="*/ 724453 h 1117081"/>
                  <a:gd name="connsiteX128" fmla="*/ 785908 w 1906374"/>
                  <a:gd name="connsiteY128" fmla="*/ 730269 h 1117081"/>
                  <a:gd name="connsiteX129" fmla="*/ 657208 w 1906374"/>
                  <a:gd name="connsiteY129" fmla="*/ 723302 h 1117081"/>
                  <a:gd name="connsiteX130" fmla="*/ 464544 w 1906374"/>
                  <a:gd name="connsiteY130" fmla="*/ 692823 h 1117081"/>
                  <a:gd name="connsiteX131" fmla="*/ 454912 w 1906374"/>
                  <a:gd name="connsiteY131" fmla="*/ 690660 h 1117081"/>
                  <a:gd name="connsiteX132" fmla="*/ 450133 w 1906374"/>
                  <a:gd name="connsiteY132" fmla="*/ 701684 h 1117081"/>
                  <a:gd name="connsiteX133" fmla="*/ 430661 w 1906374"/>
                  <a:gd name="connsiteY133" fmla="*/ 744908 h 1117081"/>
                  <a:gd name="connsiteX134" fmla="*/ 417475 w 1906374"/>
                  <a:gd name="connsiteY134" fmla="*/ 763014 h 1117081"/>
                  <a:gd name="connsiteX135" fmla="*/ 399672 w 1906374"/>
                  <a:gd name="connsiteY135" fmla="*/ 776377 h 1117081"/>
                  <a:gd name="connsiteX136" fmla="*/ 387823 w 1906374"/>
                  <a:gd name="connsiteY136" fmla="*/ 784775 h 1117081"/>
                  <a:gd name="connsiteX137" fmla="*/ 382035 w 1906374"/>
                  <a:gd name="connsiteY137" fmla="*/ 795425 h 1117081"/>
                  <a:gd name="connsiteX138" fmla="*/ 377430 w 1906374"/>
                  <a:gd name="connsiteY138" fmla="*/ 805097 h 1117081"/>
                  <a:gd name="connsiteX139" fmla="*/ 371825 w 1906374"/>
                  <a:gd name="connsiteY139" fmla="*/ 795842 h 1117081"/>
                  <a:gd name="connsiteX140" fmla="*/ 364271 w 1906374"/>
                  <a:gd name="connsiteY140" fmla="*/ 787756 h 1117081"/>
                  <a:gd name="connsiteX141" fmla="*/ 359334 w 1906374"/>
                  <a:gd name="connsiteY141" fmla="*/ 788626 h 1117081"/>
                  <a:gd name="connsiteX142" fmla="*/ 347484 w 1906374"/>
                  <a:gd name="connsiteY142" fmla="*/ 832247 h 1117081"/>
                  <a:gd name="connsiteX143" fmla="*/ 345659 w 1906374"/>
                  <a:gd name="connsiteY143" fmla="*/ 846152 h 1117081"/>
                  <a:gd name="connsiteX144" fmla="*/ 340132 w 1906374"/>
                  <a:gd name="connsiteY144" fmla="*/ 894326 h 1117081"/>
                  <a:gd name="connsiteX145" fmla="*/ 340133 w 1906374"/>
                  <a:gd name="connsiteY145" fmla="*/ 945646 h 1117081"/>
                  <a:gd name="connsiteX146" fmla="*/ 353059 w 1906374"/>
                  <a:gd name="connsiteY146" fmla="*/ 1052167 h 1117081"/>
                  <a:gd name="connsiteX147" fmla="*/ 358734 w 1906374"/>
                  <a:gd name="connsiteY147" fmla="*/ 1066824 h 1117081"/>
                  <a:gd name="connsiteX148" fmla="*/ 372644 w 1906374"/>
                  <a:gd name="connsiteY148" fmla="*/ 1093171 h 1117081"/>
                  <a:gd name="connsiteX149" fmla="*/ 374424 w 1906374"/>
                  <a:gd name="connsiteY149" fmla="*/ 1118392 h 1117081"/>
                  <a:gd name="connsiteX150" fmla="*/ 374239 w 1906374"/>
                  <a:gd name="connsiteY150" fmla="*/ 1119302 h 1117081"/>
                  <a:gd name="connsiteX151" fmla="*/ 333417 w 1906374"/>
                  <a:gd name="connsiteY151" fmla="*/ 1119302 h 1117081"/>
                  <a:gd name="connsiteX152" fmla="*/ 288435 w 1906374"/>
                  <a:gd name="connsiteY152" fmla="*/ 1117316 h 1117081"/>
                  <a:gd name="connsiteX153" fmla="*/ 282076 w 1906374"/>
                  <a:gd name="connsiteY153" fmla="*/ 1108542 h 1117081"/>
                  <a:gd name="connsiteX154" fmla="*/ 271514 w 1906374"/>
                  <a:gd name="connsiteY154" fmla="*/ 1071746 h 1117081"/>
                  <a:gd name="connsiteX155" fmla="*/ 260213 w 1906374"/>
                  <a:gd name="connsiteY155" fmla="*/ 995309 h 1117081"/>
                  <a:gd name="connsiteX156" fmla="*/ 245169 w 1906374"/>
                  <a:gd name="connsiteY156" fmla="*/ 884394 h 1117081"/>
                  <a:gd name="connsiteX157" fmla="*/ 235622 w 1906374"/>
                  <a:gd name="connsiteY157" fmla="*/ 802945 h 1117081"/>
                  <a:gd name="connsiteX158" fmla="*/ 236390 w 1906374"/>
                  <a:gd name="connsiteY158" fmla="*/ 778994 h 1117081"/>
                  <a:gd name="connsiteX159" fmla="*/ 236799 w 1906374"/>
                  <a:gd name="connsiteY159" fmla="*/ 774436 h 1117081"/>
                  <a:gd name="connsiteX160" fmla="*/ 229215 w 1906374"/>
                  <a:gd name="connsiteY160" fmla="*/ 780510 h 1117081"/>
                  <a:gd name="connsiteX161" fmla="*/ 209243 w 1906374"/>
                  <a:gd name="connsiteY161" fmla="*/ 796654 h 1117081"/>
                  <a:gd name="connsiteX162" fmla="*/ 173107 w 1906374"/>
                  <a:gd name="connsiteY162" fmla="*/ 827513 h 1117081"/>
                  <a:gd name="connsiteX163" fmla="*/ 155105 w 1906374"/>
                  <a:gd name="connsiteY163" fmla="*/ 864694 h 1117081"/>
                  <a:gd name="connsiteX164" fmla="*/ 143153 w 1906374"/>
                  <a:gd name="connsiteY164" fmla="*/ 967829 h 1117081"/>
                  <a:gd name="connsiteX165" fmla="*/ 143152 w 1906374"/>
                  <a:gd name="connsiteY165" fmla="*/ 1020141 h 1117081"/>
                  <a:gd name="connsiteX166" fmla="*/ 146448 w 1906374"/>
                  <a:gd name="connsiteY166" fmla="*/ 1059210 h 1117081"/>
                  <a:gd name="connsiteX167" fmla="*/ 150835 w 1906374"/>
                  <a:gd name="connsiteY167" fmla="*/ 1068380 h 1117081"/>
                  <a:gd name="connsiteX168" fmla="*/ 164498 w 1906374"/>
                  <a:gd name="connsiteY168" fmla="*/ 1098112 h 1117081"/>
                  <a:gd name="connsiteX169" fmla="*/ 166510 w 1906374"/>
                  <a:gd name="connsiteY169" fmla="*/ 1117284 h 1117081"/>
                  <a:gd name="connsiteX170" fmla="*/ 166281 w 1906374"/>
                  <a:gd name="connsiteY170" fmla="*/ 1119302 h 1117081"/>
                  <a:gd name="connsiteX171" fmla="*/ 126345 w 1906374"/>
                  <a:gd name="connsiteY171" fmla="*/ 1119295 h 1117081"/>
                  <a:gd name="connsiteX172" fmla="*/ 85071 w 1906374"/>
                  <a:gd name="connsiteY172" fmla="*/ 1118680 h 1117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</a:cxnLst>
                <a:rect l="l" t="t" r="r" b="b"/>
                <a:pathLst>
                  <a:path w="1906374" h="1117081">
                    <a:moveTo>
                      <a:pt x="85071" y="1118681"/>
                    </a:moveTo>
                    <a:cubicBezTo>
                      <a:pt x="77241" y="1115124"/>
                      <a:pt x="71619" y="1091583"/>
                      <a:pt x="68219" y="1048118"/>
                    </a:cubicBezTo>
                    <a:cubicBezTo>
                      <a:pt x="66676" y="1028399"/>
                      <a:pt x="66110" y="1017059"/>
                      <a:pt x="64391" y="971305"/>
                    </a:cubicBezTo>
                    <a:cubicBezTo>
                      <a:pt x="63509" y="947828"/>
                      <a:pt x="62141" y="924785"/>
                      <a:pt x="59427" y="887705"/>
                    </a:cubicBezTo>
                    <a:cubicBezTo>
                      <a:pt x="55551" y="834757"/>
                      <a:pt x="54887" y="819727"/>
                      <a:pt x="55781" y="805262"/>
                    </a:cubicBezTo>
                    <a:cubicBezTo>
                      <a:pt x="56384" y="795523"/>
                      <a:pt x="57015" y="791161"/>
                      <a:pt x="59299" y="780937"/>
                    </a:cubicBezTo>
                    <a:cubicBezTo>
                      <a:pt x="62801" y="765258"/>
                      <a:pt x="66477" y="753259"/>
                      <a:pt x="77402" y="721828"/>
                    </a:cubicBezTo>
                    <a:cubicBezTo>
                      <a:pt x="86877" y="694575"/>
                      <a:pt x="91812" y="678029"/>
                      <a:pt x="96316" y="658425"/>
                    </a:cubicBezTo>
                    <a:cubicBezTo>
                      <a:pt x="99119" y="646223"/>
                      <a:pt x="99817" y="640563"/>
                      <a:pt x="99817" y="630024"/>
                    </a:cubicBezTo>
                    <a:cubicBezTo>
                      <a:pt x="99817" y="616623"/>
                      <a:pt x="97762" y="603595"/>
                      <a:pt x="92569" y="584095"/>
                    </a:cubicBezTo>
                    <a:cubicBezTo>
                      <a:pt x="90150" y="575007"/>
                      <a:pt x="88403" y="569013"/>
                      <a:pt x="81770" y="547012"/>
                    </a:cubicBezTo>
                    <a:cubicBezTo>
                      <a:pt x="68799" y="503992"/>
                      <a:pt x="61868" y="475685"/>
                      <a:pt x="56477" y="443712"/>
                    </a:cubicBezTo>
                    <a:cubicBezTo>
                      <a:pt x="52614" y="420804"/>
                      <a:pt x="49524" y="394480"/>
                      <a:pt x="48113" y="372445"/>
                    </a:cubicBezTo>
                    <a:cubicBezTo>
                      <a:pt x="47889" y="368940"/>
                      <a:pt x="47615" y="366072"/>
                      <a:pt x="47505" y="366072"/>
                    </a:cubicBezTo>
                    <a:cubicBezTo>
                      <a:pt x="47159" y="366072"/>
                      <a:pt x="44597" y="379446"/>
                      <a:pt x="43380" y="387593"/>
                    </a:cubicBezTo>
                    <a:cubicBezTo>
                      <a:pt x="40342" y="407954"/>
                      <a:pt x="38569" y="443768"/>
                      <a:pt x="38569" y="484768"/>
                    </a:cubicBezTo>
                    <a:cubicBezTo>
                      <a:pt x="38569" y="523302"/>
                      <a:pt x="39539" y="551174"/>
                      <a:pt x="43199" y="617865"/>
                    </a:cubicBezTo>
                    <a:cubicBezTo>
                      <a:pt x="44099" y="634255"/>
                      <a:pt x="45082" y="653325"/>
                      <a:pt x="45385" y="660245"/>
                    </a:cubicBezTo>
                    <a:lnTo>
                      <a:pt x="45936" y="672827"/>
                    </a:lnTo>
                    <a:lnTo>
                      <a:pt x="47233" y="675721"/>
                    </a:lnTo>
                    <a:cubicBezTo>
                      <a:pt x="54276" y="691431"/>
                      <a:pt x="58299" y="713295"/>
                      <a:pt x="57125" y="729475"/>
                    </a:cubicBezTo>
                    <a:cubicBezTo>
                      <a:pt x="56669" y="735768"/>
                      <a:pt x="55869" y="740613"/>
                      <a:pt x="54112" y="747738"/>
                    </a:cubicBezTo>
                    <a:cubicBezTo>
                      <a:pt x="46681" y="777885"/>
                      <a:pt x="28165" y="822684"/>
                      <a:pt x="14872" y="842676"/>
                    </a:cubicBezTo>
                    <a:cubicBezTo>
                      <a:pt x="10487" y="849272"/>
                      <a:pt x="6660" y="853113"/>
                      <a:pt x="4489" y="853101"/>
                    </a:cubicBezTo>
                    <a:cubicBezTo>
                      <a:pt x="2698" y="853090"/>
                      <a:pt x="2145" y="851998"/>
                      <a:pt x="1906" y="848009"/>
                    </a:cubicBezTo>
                    <a:cubicBezTo>
                      <a:pt x="1665" y="843956"/>
                      <a:pt x="2085" y="840132"/>
                      <a:pt x="4965" y="820162"/>
                    </a:cubicBezTo>
                    <a:cubicBezTo>
                      <a:pt x="8953" y="792502"/>
                      <a:pt x="9566" y="786262"/>
                      <a:pt x="9566" y="773313"/>
                    </a:cubicBezTo>
                    <a:cubicBezTo>
                      <a:pt x="9566" y="766759"/>
                      <a:pt x="9373" y="761312"/>
                      <a:pt x="8981" y="756758"/>
                    </a:cubicBezTo>
                    <a:cubicBezTo>
                      <a:pt x="8184" y="747498"/>
                      <a:pt x="7919" y="732389"/>
                      <a:pt x="8410" y="724145"/>
                    </a:cubicBezTo>
                    <a:cubicBezTo>
                      <a:pt x="9945" y="698343"/>
                      <a:pt x="15510" y="681474"/>
                      <a:pt x="25641" y="671908"/>
                    </a:cubicBezTo>
                    <a:lnTo>
                      <a:pt x="28525" y="669185"/>
                    </a:lnTo>
                    <a:lnTo>
                      <a:pt x="27264" y="655941"/>
                    </a:lnTo>
                    <a:cubicBezTo>
                      <a:pt x="17617" y="554625"/>
                      <a:pt x="13618" y="460430"/>
                      <a:pt x="16213" y="395704"/>
                    </a:cubicBezTo>
                    <a:cubicBezTo>
                      <a:pt x="19627" y="310604"/>
                      <a:pt x="32407" y="251082"/>
                      <a:pt x="56206" y="209466"/>
                    </a:cubicBezTo>
                    <a:cubicBezTo>
                      <a:pt x="67029" y="190539"/>
                      <a:pt x="81319" y="174219"/>
                      <a:pt x="98989" y="160606"/>
                    </a:cubicBezTo>
                    <a:cubicBezTo>
                      <a:pt x="100627" y="159345"/>
                      <a:pt x="103950" y="156408"/>
                      <a:pt x="106374" y="154079"/>
                    </a:cubicBezTo>
                    <a:cubicBezTo>
                      <a:pt x="126964" y="134309"/>
                      <a:pt x="153574" y="118968"/>
                      <a:pt x="185073" y="108711"/>
                    </a:cubicBezTo>
                    <a:cubicBezTo>
                      <a:pt x="210136" y="100551"/>
                      <a:pt x="236222" y="95832"/>
                      <a:pt x="269833" y="93380"/>
                    </a:cubicBezTo>
                    <a:cubicBezTo>
                      <a:pt x="281188" y="92552"/>
                      <a:pt x="321605" y="92385"/>
                      <a:pt x="346315" y="93065"/>
                    </a:cubicBezTo>
                    <a:cubicBezTo>
                      <a:pt x="393502" y="94361"/>
                      <a:pt x="422532" y="96255"/>
                      <a:pt x="486374" y="102199"/>
                    </a:cubicBezTo>
                    <a:cubicBezTo>
                      <a:pt x="557050" y="108777"/>
                      <a:pt x="589967" y="110508"/>
                      <a:pt x="644130" y="110491"/>
                    </a:cubicBezTo>
                    <a:cubicBezTo>
                      <a:pt x="674592" y="110483"/>
                      <a:pt x="691925" y="110120"/>
                      <a:pt x="725744" y="108783"/>
                    </a:cubicBezTo>
                    <a:cubicBezTo>
                      <a:pt x="767246" y="107143"/>
                      <a:pt x="786630" y="107150"/>
                      <a:pt x="816828" y="108822"/>
                    </a:cubicBezTo>
                    <a:cubicBezTo>
                      <a:pt x="842810" y="110261"/>
                      <a:pt x="855390" y="111428"/>
                      <a:pt x="923905" y="118749"/>
                    </a:cubicBezTo>
                    <a:cubicBezTo>
                      <a:pt x="983245" y="125091"/>
                      <a:pt x="1010812" y="127096"/>
                      <a:pt x="1051394" y="128017"/>
                    </a:cubicBezTo>
                    <a:cubicBezTo>
                      <a:pt x="1067036" y="128372"/>
                      <a:pt x="1068563" y="128356"/>
                      <a:pt x="1146060" y="127030"/>
                    </a:cubicBezTo>
                    <a:cubicBezTo>
                      <a:pt x="1220053" y="125763"/>
                      <a:pt x="1246019" y="125592"/>
                      <a:pt x="1318060" y="125893"/>
                    </a:cubicBezTo>
                    <a:cubicBezTo>
                      <a:pt x="1414441" y="126299"/>
                      <a:pt x="1423751" y="126286"/>
                      <a:pt x="1427330" y="125749"/>
                    </a:cubicBezTo>
                    <a:cubicBezTo>
                      <a:pt x="1443122" y="123384"/>
                      <a:pt x="1460854" y="117412"/>
                      <a:pt x="1487258" y="105566"/>
                    </a:cubicBezTo>
                    <a:cubicBezTo>
                      <a:pt x="1490899" y="103932"/>
                      <a:pt x="1501173" y="99209"/>
                      <a:pt x="1510095" y="95071"/>
                    </a:cubicBezTo>
                    <a:cubicBezTo>
                      <a:pt x="1541204" y="80643"/>
                      <a:pt x="1552091" y="76029"/>
                      <a:pt x="1568371" y="70355"/>
                    </a:cubicBezTo>
                    <a:cubicBezTo>
                      <a:pt x="1578320" y="66886"/>
                      <a:pt x="1591384" y="63361"/>
                      <a:pt x="1598204" y="62300"/>
                    </a:cubicBezTo>
                    <a:lnTo>
                      <a:pt x="1599555" y="62089"/>
                    </a:lnTo>
                    <a:lnTo>
                      <a:pt x="1599405" y="52591"/>
                    </a:lnTo>
                    <a:cubicBezTo>
                      <a:pt x="1598917" y="23529"/>
                      <a:pt x="1602484" y="6671"/>
                      <a:pt x="1609829" y="3189"/>
                    </a:cubicBezTo>
                    <a:cubicBezTo>
                      <a:pt x="1613145" y="1620"/>
                      <a:pt x="1619427" y="1994"/>
                      <a:pt x="1624520" y="4063"/>
                    </a:cubicBezTo>
                    <a:cubicBezTo>
                      <a:pt x="1637697" y="9415"/>
                      <a:pt x="1653089" y="27181"/>
                      <a:pt x="1665828" y="51731"/>
                    </a:cubicBezTo>
                    <a:lnTo>
                      <a:pt x="1667217" y="54410"/>
                    </a:lnTo>
                    <a:lnTo>
                      <a:pt x="1675075" y="54619"/>
                    </a:lnTo>
                    <a:cubicBezTo>
                      <a:pt x="1683134" y="54832"/>
                      <a:pt x="1688302" y="55348"/>
                      <a:pt x="1694284" y="56535"/>
                    </a:cubicBezTo>
                    <a:lnTo>
                      <a:pt x="1697700" y="57212"/>
                    </a:lnTo>
                    <a:lnTo>
                      <a:pt x="1701579" y="53298"/>
                    </a:lnTo>
                    <a:cubicBezTo>
                      <a:pt x="1719261" y="35435"/>
                      <a:pt x="1742036" y="26620"/>
                      <a:pt x="1766863" y="28030"/>
                    </a:cubicBezTo>
                    <a:cubicBezTo>
                      <a:pt x="1772231" y="28334"/>
                      <a:pt x="1774109" y="28652"/>
                      <a:pt x="1775835" y="29541"/>
                    </a:cubicBezTo>
                    <a:cubicBezTo>
                      <a:pt x="1779277" y="31308"/>
                      <a:pt x="1774722" y="34711"/>
                      <a:pt x="1761670" y="40137"/>
                    </a:cubicBezTo>
                    <a:cubicBezTo>
                      <a:pt x="1751684" y="44290"/>
                      <a:pt x="1745502" y="48334"/>
                      <a:pt x="1738270" y="55445"/>
                    </a:cubicBezTo>
                    <a:cubicBezTo>
                      <a:pt x="1733902" y="59732"/>
                      <a:pt x="1728884" y="65994"/>
                      <a:pt x="1726356" y="70304"/>
                    </a:cubicBezTo>
                    <a:cubicBezTo>
                      <a:pt x="1726206" y="70549"/>
                      <a:pt x="1726957" y="71279"/>
                      <a:pt x="1728359" y="72260"/>
                    </a:cubicBezTo>
                    <a:cubicBezTo>
                      <a:pt x="1729597" y="73119"/>
                      <a:pt x="1732050" y="74916"/>
                      <a:pt x="1733815" y="76254"/>
                    </a:cubicBezTo>
                    <a:cubicBezTo>
                      <a:pt x="1735579" y="77591"/>
                      <a:pt x="1737181" y="78684"/>
                      <a:pt x="1737381" y="78684"/>
                    </a:cubicBezTo>
                    <a:cubicBezTo>
                      <a:pt x="1737569" y="78684"/>
                      <a:pt x="1739220" y="77940"/>
                      <a:pt x="1741035" y="77027"/>
                    </a:cubicBezTo>
                    <a:cubicBezTo>
                      <a:pt x="1753912" y="70567"/>
                      <a:pt x="1768928" y="67485"/>
                      <a:pt x="1782968" y="68424"/>
                    </a:cubicBezTo>
                    <a:cubicBezTo>
                      <a:pt x="1793980" y="69161"/>
                      <a:pt x="1806844" y="72326"/>
                      <a:pt x="1809260" y="74893"/>
                    </a:cubicBezTo>
                    <a:cubicBezTo>
                      <a:pt x="1811537" y="77329"/>
                      <a:pt x="1807558" y="79171"/>
                      <a:pt x="1795670" y="81167"/>
                    </a:cubicBezTo>
                    <a:cubicBezTo>
                      <a:pt x="1789701" y="82168"/>
                      <a:pt x="1787723" y="82649"/>
                      <a:pt x="1783419" y="84136"/>
                    </a:cubicBezTo>
                    <a:cubicBezTo>
                      <a:pt x="1775135" y="86998"/>
                      <a:pt x="1765837" y="92118"/>
                      <a:pt x="1759180" y="97475"/>
                    </a:cubicBezTo>
                    <a:lnTo>
                      <a:pt x="1756952" y="99262"/>
                    </a:lnTo>
                    <a:lnTo>
                      <a:pt x="1758729" y="101648"/>
                    </a:lnTo>
                    <a:cubicBezTo>
                      <a:pt x="1766413" y="112043"/>
                      <a:pt x="1772469" y="124378"/>
                      <a:pt x="1776949" y="138777"/>
                    </a:cubicBezTo>
                    <a:cubicBezTo>
                      <a:pt x="1781454" y="153203"/>
                      <a:pt x="1781942" y="154323"/>
                      <a:pt x="1787448" y="162725"/>
                    </a:cubicBezTo>
                    <a:cubicBezTo>
                      <a:pt x="1806456" y="191706"/>
                      <a:pt x="1836790" y="230794"/>
                      <a:pt x="1873279" y="273366"/>
                    </a:cubicBezTo>
                    <a:cubicBezTo>
                      <a:pt x="1880900" y="282253"/>
                      <a:pt x="1894090" y="297322"/>
                      <a:pt x="1899946" y="303826"/>
                    </a:cubicBezTo>
                    <a:cubicBezTo>
                      <a:pt x="1904476" y="308848"/>
                      <a:pt x="1905990" y="311119"/>
                      <a:pt x="1907116" y="314587"/>
                    </a:cubicBezTo>
                    <a:cubicBezTo>
                      <a:pt x="1910946" y="326320"/>
                      <a:pt x="1904676" y="342435"/>
                      <a:pt x="1890761" y="356599"/>
                    </a:cubicBezTo>
                    <a:cubicBezTo>
                      <a:pt x="1883203" y="364285"/>
                      <a:pt x="1873592" y="370961"/>
                      <a:pt x="1866547" y="373410"/>
                    </a:cubicBezTo>
                    <a:cubicBezTo>
                      <a:pt x="1863969" y="374304"/>
                      <a:pt x="1858063" y="375546"/>
                      <a:pt x="1853933" y="376061"/>
                    </a:cubicBezTo>
                    <a:cubicBezTo>
                      <a:pt x="1849441" y="376622"/>
                      <a:pt x="1832785" y="376622"/>
                      <a:pt x="1826616" y="376060"/>
                    </a:cubicBezTo>
                    <a:cubicBezTo>
                      <a:pt x="1782505" y="372043"/>
                      <a:pt x="1725981" y="358711"/>
                      <a:pt x="1639224" y="331862"/>
                    </a:cubicBezTo>
                    <a:cubicBezTo>
                      <a:pt x="1620628" y="326107"/>
                      <a:pt x="1616424" y="325226"/>
                      <a:pt x="1607439" y="325200"/>
                    </a:cubicBezTo>
                    <a:cubicBezTo>
                      <a:pt x="1602233" y="325183"/>
                      <a:pt x="1601132" y="325276"/>
                      <a:pt x="1598717" y="325937"/>
                    </a:cubicBezTo>
                    <a:cubicBezTo>
                      <a:pt x="1592247" y="327706"/>
                      <a:pt x="1587655" y="331191"/>
                      <a:pt x="1583588" y="337432"/>
                    </a:cubicBezTo>
                    <a:cubicBezTo>
                      <a:pt x="1580322" y="342443"/>
                      <a:pt x="1578345" y="347075"/>
                      <a:pt x="1572501" y="363423"/>
                    </a:cubicBezTo>
                    <a:cubicBezTo>
                      <a:pt x="1567483" y="377482"/>
                      <a:pt x="1564580" y="384637"/>
                      <a:pt x="1560600" y="392725"/>
                    </a:cubicBezTo>
                    <a:cubicBezTo>
                      <a:pt x="1549813" y="414665"/>
                      <a:pt x="1537888" y="429482"/>
                      <a:pt x="1510270" y="455315"/>
                    </a:cubicBezTo>
                    <a:cubicBezTo>
                      <a:pt x="1490837" y="473475"/>
                      <a:pt x="1482715" y="482391"/>
                      <a:pt x="1474944" y="494038"/>
                    </a:cubicBezTo>
                    <a:cubicBezTo>
                      <a:pt x="1468662" y="503478"/>
                      <a:pt x="1465246" y="510224"/>
                      <a:pt x="1457450" y="528637"/>
                    </a:cubicBezTo>
                    <a:cubicBezTo>
                      <a:pt x="1437366" y="576035"/>
                      <a:pt x="1412589" y="617470"/>
                      <a:pt x="1387624" y="645424"/>
                    </a:cubicBezTo>
                    <a:cubicBezTo>
                      <a:pt x="1381943" y="651782"/>
                      <a:pt x="1371907" y="661504"/>
                      <a:pt x="1366263" y="666112"/>
                    </a:cubicBezTo>
                    <a:cubicBezTo>
                      <a:pt x="1352310" y="677494"/>
                      <a:pt x="1340785" y="683780"/>
                      <a:pt x="1324855" y="688690"/>
                    </a:cubicBezTo>
                    <a:cubicBezTo>
                      <a:pt x="1300917" y="696065"/>
                      <a:pt x="1280169" y="699759"/>
                      <a:pt x="1258157" y="700566"/>
                    </a:cubicBezTo>
                    <a:lnTo>
                      <a:pt x="1256180" y="700638"/>
                    </a:lnTo>
                    <a:lnTo>
                      <a:pt x="1255254" y="704115"/>
                    </a:lnTo>
                    <a:cubicBezTo>
                      <a:pt x="1236471" y="774339"/>
                      <a:pt x="1227161" y="947216"/>
                      <a:pt x="1236609" y="1050105"/>
                    </a:cubicBezTo>
                    <a:cubicBezTo>
                      <a:pt x="1237072" y="1055113"/>
                      <a:pt x="1237610" y="1060029"/>
                      <a:pt x="1237810" y="1061030"/>
                    </a:cubicBezTo>
                    <a:cubicBezTo>
                      <a:pt x="1238273" y="1063364"/>
                      <a:pt x="1240538" y="1068749"/>
                      <a:pt x="1244555" y="1077065"/>
                    </a:cubicBezTo>
                    <a:cubicBezTo>
                      <a:pt x="1252589" y="1093715"/>
                      <a:pt x="1255580" y="1104970"/>
                      <a:pt x="1254841" y="1115805"/>
                    </a:cubicBezTo>
                    <a:lnTo>
                      <a:pt x="1254604" y="1119302"/>
                    </a:lnTo>
                    <a:lnTo>
                      <a:pt x="1216575" y="1119302"/>
                    </a:lnTo>
                    <a:cubicBezTo>
                      <a:pt x="1192461" y="1119302"/>
                      <a:pt x="1178245" y="1119183"/>
                      <a:pt x="1177694" y="1118977"/>
                    </a:cubicBezTo>
                    <a:cubicBezTo>
                      <a:pt x="1176143" y="1118387"/>
                      <a:pt x="1173990" y="1115762"/>
                      <a:pt x="1172426" y="1112572"/>
                    </a:cubicBezTo>
                    <a:cubicBezTo>
                      <a:pt x="1163729" y="1094824"/>
                      <a:pt x="1156471" y="1048106"/>
                      <a:pt x="1150215" y="969649"/>
                    </a:cubicBezTo>
                    <a:cubicBezTo>
                      <a:pt x="1146348" y="921100"/>
                      <a:pt x="1140779" y="838900"/>
                      <a:pt x="1138389" y="794922"/>
                    </a:cubicBezTo>
                    <a:cubicBezTo>
                      <a:pt x="1137801" y="783954"/>
                      <a:pt x="1137213" y="775090"/>
                      <a:pt x="1137100" y="775222"/>
                    </a:cubicBezTo>
                    <a:cubicBezTo>
                      <a:pt x="1136887" y="775474"/>
                      <a:pt x="1136750" y="776381"/>
                      <a:pt x="1134285" y="793178"/>
                    </a:cubicBezTo>
                    <a:cubicBezTo>
                      <a:pt x="1127390" y="840118"/>
                      <a:pt x="1121959" y="899281"/>
                      <a:pt x="1119581" y="953260"/>
                    </a:cubicBezTo>
                    <a:cubicBezTo>
                      <a:pt x="1117942" y="990805"/>
                      <a:pt x="1117867" y="1028376"/>
                      <a:pt x="1119406" y="1053746"/>
                    </a:cubicBezTo>
                    <a:cubicBezTo>
                      <a:pt x="1119969" y="1062980"/>
                      <a:pt x="1120132" y="1063559"/>
                      <a:pt x="1125788" y="1075764"/>
                    </a:cubicBezTo>
                    <a:cubicBezTo>
                      <a:pt x="1131857" y="1088873"/>
                      <a:pt x="1134009" y="1094817"/>
                      <a:pt x="1135311" y="1102049"/>
                    </a:cubicBezTo>
                    <a:cubicBezTo>
                      <a:pt x="1136074" y="1106223"/>
                      <a:pt x="1136299" y="1112958"/>
                      <a:pt x="1135811" y="1116405"/>
                    </a:cubicBezTo>
                    <a:lnTo>
                      <a:pt x="1135398" y="1119302"/>
                    </a:lnTo>
                    <a:lnTo>
                      <a:pt x="1096668" y="1119302"/>
                    </a:lnTo>
                    <a:cubicBezTo>
                      <a:pt x="1061555" y="1119302"/>
                      <a:pt x="1057826" y="1119252"/>
                      <a:pt x="1056787" y="1118763"/>
                    </a:cubicBezTo>
                    <a:cubicBezTo>
                      <a:pt x="1051194" y="1116105"/>
                      <a:pt x="1046426" y="1099721"/>
                      <a:pt x="1042935" y="1071129"/>
                    </a:cubicBezTo>
                    <a:cubicBezTo>
                      <a:pt x="1038555" y="1035250"/>
                      <a:pt x="1036265" y="987575"/>
                      <a:pt x="1033162" y="867673"/>
                    </a:cubicBezTo>
                    <a:cubicBezTo>
                      <a:pt x="1031660" y="809522"/>
                      <a:pt x="1031084" y="733306"/>
                      <a:pt x="1031923" y="705440"/>
                    </a:cubicBezTo>
                    <a:cubicBezTo>
                      <a:pt x="1032186" y="697153"/>
                      <a:pt x="1032361" y="690339"/>
                      <a:pt x="1032336" y="690296"/>
                    </a:cubicBezTo>
                    <a:cubicBezTo>
                      <a:pt x="1032273" y="690193"/>
                      <a:pt x="1017757" y="694340"/>
                      <a:pt x="1005018" y="698100"/>
                    </a:cubicBezTo>
                    <a:cubicBezTo>
                      <a:pt x="955815" y="712629"/>
                      <a:pt x="924280" y="719624"/>
                      <a:pt x="886252" y="724453"/>
                    </a:cubicBezTo>
                    <a:cubicBezTo>
                      <a:pt x="853879" y="728564"/>
                      <a:pt x="824502" y="730267"/>
                      <a:pt x="785908" y="730269"/>
                    </a:cubicBezTo>
                    <a:cubicBezTo>
                      <a:pt x="744815" y="730273"/>
                      <a:pt x="710278" y="728404"/>
                      <a:pt x="657208" y="723302"/>
                    </a:cubicBezTo>
                    <a:cubicBezTo>
                      <a:pt x="582442" y="716115"/>
                      <a:pt x="514842" y="705422"/>
                      <a:pt x="464544" y="692823"/>
                    </a:cubicBezTo>
                    <a:cubicBezTo>
                      <a:pt x="459462" y="691551"/>
                      <a:pt x="455128" y="690577"/>
                      <a:pt x="454912" y="690660"/>
                    </a:cubicBezTo>
                    <a:cubicBezTo>
                      <a:pt x="454696" y="690742"/>
                      <a:pt x="452546" y="695704"/>
                      <a:pt x="450133" y="701684"/>
                    </a:cubicBezTo>
                    <a:cubicBezTo>
                      <a:pt x="441549" y="722964"/>
                      <a:pt x="436296" y="734624"/>
                      <a:pt x="430661" y="744908"/>
                    </a:cubicBezTo>
                    <a:cubicBezTo>
                      <a:pt x="425784" y="753808"/>
                      <a:pt x="422640" y="758126"/>
                      <a:pt x="417475" y="763014"/>
                    </a:cubicBezTo>
                    <a:cubicBezTo>
                      <a:pt x="413700" y="766589"/>
                      <a:pt x="409787" y="769526"/>
                      <a:pt x="399672" y="776377"/>
                    </a:cubicBezTo>
                    <a:cubicBezTo>
                      <a:pt x="395091" y="779481"/>
                      <a:pt x="389759" y="783260"/>
                      <a:pt x="387823" y="784775"/>
                    </a:cubicBezTo>
                    <a:cubicBezTo>
                      <a:pt x="383696" y="788006"/>
                      <a:pt x="383700" y="788000"/>
                      <a:pt x="382035" y="795425"/>
                    </a:cubicBezTo>
                    <a:cubicBezTo>
                      <a:pt x="380268" y="803313"/>
                      <a:pt x="379419" y="805097"/>
                      <a:pt x="377430" y="805097"/>
                    </a:cubicBezTo>
                    <a:cubicBezTo>
                      <a:pt x="375029" y="805097"/>
                      <a:pt x="373770" y="803019"/>
                      <a:pt x="371825" y="795842"/>
                    </a:cubicBezTo>
                    <a:cubicBezTo>
                      <a:pt x="369774" y="788271"/>
                      <a:pt x="369349" y="787817"/>
                      <a:pt x="364271" y="787756"/>
                    </a:cubicBezTo>
                    <a:cubicBezTo>
                      <a:pt x="361132" y="787718"/>
                      <a:pt x="360768" y="787782"/>
                      <a:pt x="359334" y="788626"/>
                    </a:cubicBezTo>
                    <a:cubicBezTo>
                      <a:pt x="353424" y="792099"/>
                      <a:pt x="350352" y="803409"/>
                      <a:pt x="347484" y="832247"/>
                    </a:cubicBezTo>
                    <a:cubicBezTo>
                      <a:pt x="346949" y="837619"/>
                      <a:pt x="346129" y="843876"/>
                      <a:pt x="345659" y="846152"/>
                    </a:cubicBezTo>
                    <a:cubicBezTo>
                      <a:pt x="343165" y="858257"/>
                      <a:pt x="341207" y="875323"/>
                      <a:pt x="340132" y="894326"/>
                    </a:cubicBezTo>
                    <a:cubicBezTo>
                      <a:pt x="339604" y="903662"/>
                      <a:pt x="339605" y="935198"/>
                      <a:pt x="340133" y="945646"/>
                    </a:cubicBezTo>
                    <a:cubicBezTo>
                      <a:pt x="342032" y="983159"/>
                      <a:pt x="346249" y="1017905"/>
                      <a:pt x="353059" y="1052167"/>
                    </a:cubicBezTo>
                    <a:cubicBezTo>
                      <a:pt x="354514" y="1059485"/>
                      <a:pt x="354962" y="1060643"/>
                      <a:pt x="358734" y="1066824"/>
                    </a:cubicBezTo>
                    <a:cubicBezTo>
                      <a:pt x="368821" y="1083356"/>
                      <a:pt x="370299" y="1086154"/>
                      <a:pt x="372644" y="1093171"/>
                    </a:cubicBezTo>
                    <a:cubicBezTo>
                      <a:pt x="375416" y="1101462"/>
                      <a:pt x="376049" y="1110420"/>
                      <a:pt x="374424" y="1118392"/>
                    </a:cubicBezTo>
                    <a:lnTo>
                      <a:pt x="374239" y="1119302"/>
                    </a:lnTo>
                    <a:lnTo>
                      <a:pt x="333417" y="1119302"/>
                    </a:lnTo>
                    <a:cubicBezTo>
                      <a:pt x="288633" y="1119302"/>
                      <a:pt x="291296" y="1119420"/>
                      <a:pt x="288435" y="1117316"/>
                    </a:cubicBezTo>
                    <a:cubicBezTo>
                      <a:pt x="286174" y="1115654"/>
                      <a:pt x="284296" y="1113061"/>
                      <a:pt x="282076" y="1108542"/>
                    </a:cubicBezTo>
                    <a:cubicBezTo>
                      <a:pt x="278098" y="1100443"/>
                      <a:pt x="275086" y="1089950"/>
                      <a:pt x="271514" y="1071746"/>
                    </a:cubicBezTo>
                    <a:cubicBezTo>
                      <a:pt x="268450" y="1056120"/>
                      <a:pt x="264392" y="1028676"/>
                      <a:pt x="260213" y="995309"/>
                    </a:cubicBezTo>
                    <a:cubicBezTo>
                      <a:pt x="254204" y="947321"/>
                      <a:pt x="252681" y="936092"/>
                      <a:pt x="245169" y="884394"/>
                    </a:cubicBezTo>
                    <a:cubicBezTo>
                      <a:pt x="238136" y="835981"/>
                      <a:pt x="236242" y="819827"/>
                      <a:pt x="235622" y="802945"/>
                    </a:cubicBezTo>
                    <a:cubicBezTo>
                      <a:pt x="235312" y="794513"/>
                      <a:pt x="235608" y="785301"/>
                      <a:pt x="236390" y="778994"/>
                    </a:cubicBezTo>
                    <a:cubicBezTo>
                      <a:pt x="236691" y="776564"/>
                      <a:pt x="236875" y="774514"/>
                      <a:pt x="236799" y="774436"/>
                    </a:cubicBezTo>
                    <a:cubicBezTo>
                      <a:pt x="236723" y="774360"/>
                      <a:pt x="233309" y="777093"/>
                      <a:pt x="229215" y="780510"/>
                    </a:cubicBezTo>
                    <a:cubicBezTo>
                      <a:pt x="225120" y="783927"/>
                      <a:pt x="216133" y="791192"/>
                      <a:pt x="209243" y="796654"/>
                    </a:cubicBezTo>
                    <a:cubicBezTo>
                      <a:pt x="186301" y="814845"/>
                      <a:pt x="178674" y="821359"/>
                      <a:pt x="173107" y="827513"/>
                    </a:cubicBezTo>
                    <a:cubicBezTo>
                      <a:pt x="162553" y="839183"/>
                      <a:pt x="158989" y="846541"/>
                      <a:pt x="155105" y="864694"/>
                    </a:cubicBezTo>
                    <a:cubicBezTo>
                      <a:pt x="148952" y="893441"/>
                      <a:pt x="144917" y="928258"/>
                      <a:pt x="143153" y="967829"/>
                    </a:cubicBezTo>
                    <a:cubicBezTo>
                      <a:pt x="142657" y="978941"/>
                      <a:pt x="142656" y="1009912"/>
                      <a:pt x="143152" y="1020141"/>
                    </a:cubicBezTo>
                    <a:cubicBezTo>
                      <a:pt x="143888" y="1035351"/>
                      <a:pt x="145686" y="1056663"/>
                      <a:pt x="146448" y="1059210"/>
                    </a:cubicBezTo>
                    <a:cubicBezTo>
                      <a:pt x="147096" y="1061372"/>
                      <a:pt x="148589" y="1064493"/>
                      <a:pt x="150835" y="1068380"/>
                    </a:cubicBezTo>
                    <a:cubicBezTo>
                      <a:pt x="159986" y="1084208"/>
                      <a:pt x="162352" y="1089358"/>
                      <a:pt x="164498" y="1098112"/>
                    </a:cubicBezTo>
                    <a:cubicBezTo>
                      <a:pt x="166052" y="1104454"/>
                      <a:pt x="166970" y="1113210"/>
                      <a:pt x="166510" y="1117284"/>
                    </a:cubicBezTo>
                    <a:lnTo>
                      <a:pt x="166281" y="1119302"/>
                    </a:lnTo>
                    <a:lnTo>
                      <a:pt x="126345" y="1119295"/>
                    </a:lnTo>
                    <a:cubicBezTo>
                      <a:pt x="88324" y="1119287"/>
                      <a:pt x="86343" y="1119259"/>
                      <a:pt x="85071" y="1118680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12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65" name="Gruppieren 64"/>
            <p:cNvGrpSpPr/>
            <p:nvPr/>
          </p:nvGrpSpPr>
          <p:grpSpPr>
            <a:xfrm>
              <a:off x="6147629" y="2272854"/>
              <a:ext cx="1024767" cy="327329"/>
              <a:chOff x="450889" y="3443360"/>
              <a:chExt cx="1435835" cy="458632"/>
            </a:xfrm>
          </p:grpSpPr>
          <p:sp>
            <p:nvSpPr>
              <p:cNvPr id="76" name="Grafik 2">
                <a:extLst>
                  <a:ext uri="{FF2B5EF4-FFF2-40B4-BE49-F238E27FC236}">
                    <a16:creationId xmlns:a16="http://schemas.microsoft.com/office/drawing/2014/main" id="{92321430-1FA8-2D21-E480-AC9B8CB0C4E3}"/>
                  </a:ext>
                </a:extLst>
              </p:cNvPr>
              <p:cNvSpPr/>
              <p:nvPr/>
            </p:nvSpPr>
            <p:spPr>
              <a:xfrm>
                <a:off x="450889" y="3443360"/>
                <a:ext cx="677076" cy="458632"/>
              </a:xfrm>
              <a:custGeom>
                <a:avLst/>
                <a:gdLst>
                  <a:gd name="connsiteX0" fmla="*/ 88860 w 1953030"/>
                  <a:gd name="connsiteY0" fmla="*/ 1325071 h 1322929"/>
                  <a:gd name="connsiteX1" fmla="*/ 73155 w 1953030"/>
                  <a:gd name="connsiteY1" fmla="*/ 1272950 h 1322929"/>
                  <a:gd name="connsiteX2" fmla="*/ 67234 w 1953030"/>
                  <a:gd name="connsiteY2" fmla="*/ 1175492 h 1322929"/>
                  <a:gd name="connsiteX3" fmla="*/ 61674 w 1953030"/>
                  <a:gd name="connsiteY3" fmla="*/ 1080292 h 1322929"/>
                  <a:gd name="connsiteX4" fmla="*/ 57919 w 1953030"/>
                  <a:gd name="connsiteY4" fmla="*/ 1019141 h 1322929"/>
                  <a:gd name="connsiteX5" fmla="*/ 58689 w 1953030"/>
                  <a:gd name="connsiteY5" fmla="*/ 987231 h 1322929"/>
                  <a:gd name="connsiteX6" fmla="*/ 70708 w 1953030"/>
                  <a:gd name="connsiteY6" fmla="*/ 937842 h 1322929"/>
                  <a:gd name="connsiteX7" fmla="*/ 84555 w 1953030"/>
                  <a:gd name="connsiteY7" fmla="*/ 897364 h 1322929"/>
                  <a:gd name="connsiteX8" fmla="*/ 88355 w 1953030"/>
                  <a:gd name="connsiteY8" fmla="*/ 885725 h 1322929"/>
                  <a:gd name="connsiteX9" fmla="*/ 103760 w 1953030"/>
                  <a:gd name="connsiteY9" fmla="*/ 824575 h 1322929"/>
                  <a:gd name="connsiteX10" fmla="*/ 103760 w 1953030"/>
                  <a:gd name="connsiteY10" fmla="*/ 800254 h 1322929"/>
                  <a:gd name="connsiteX11" fmla="*/ 85801 w 1953030"/>
                  <a:gd name="connsiteY11" fmla="*/ 726770 h 1322929"/>
                  <a:gd name="connsiteX12" fmla="*/ 58365 w 1953030"/>
                  <a:gd name="connsiteY12" fmla="*/ 614198 h 1322929"/>
                  <a:gd name="connsiteX13" fmla="*/ 51263 w 1953030"/>
                  <a:gd name="connsiteY13" fmla="*/ 558433 h 1322929"/>
                  <a:gd name="connsiteX14" fmla="*/ 49506 w 1953030"/>
                  <a:gd name="connsiteY14" fmla="*/ 535277 h 1322929"/>
                  <a:gd name="connsiteX15" fmla="*/ 48141 w 1953030"/>
                  <a:gd name="connsiteY15" fmla="*/ 540033 h 1322929"/>
                  <a:gd name="connsiteX16" fmla="*/ 42224 w 1953030"/>
                  <a:gd name="connsiteY16" fmla="*/ 585360 h 1322929"/>
                  <a:gd name="connsiteX17" fmla="*/ 40067 w 1953030"/>
                  <a:gd name="connsiteY17" fmla="*/ 683463 h 1322929"/>
                  <a:gd name="connsiteX18" fmla="*/ 44826 w 1953030"/>
                  <a:gd name="connsiteY18" fmla="*/ 799906 h 1322929"/>
                  <a:gd name="connsiteX19" fmla="*/ 47048 w 1953030"/>
                  <a:gd name="connsiteY19" fmla="*/ 842697 h 1322929"/>
                  <a:gd name="connsiteX20" fmla="*/ 47703 w 1953030"/>
                  <a:gd name="connsiteY20" fmla="*/ 857169 h 1322929"/>
                  <a:gd name="connsiteX21" fmla="*/ 49169 w 1953030"/>
                  <a:gd name="connsiteY21" fmla="*/ 860415 h 1322929"/>
                  <a:gd name="connsiteX22" fmla="*/ 57125 w 1953030"/>
                  <a:gd name="connsiteY22" fmla="*/ 886245 h 1322929"/>
                  <a:gd name="connsiteX23" fmla="*/ 58206 w 1953030"/>
                  <a:gd name="connsiteY23" fmla="*/ 926701 h 1322929"/>
                  <a:gd name="connsiteX24" fmla="*/ 42994 w 1953030"/>
                  <a:gd name="connsiteY24" fmla="*/ 976754 h 1322929"/>
                  <a:gd name="connsiteX25" fmla="*/ 4086 w 1953030"/>
                  <a:gd name="connsiteY25" fmla="*/ 1046235 h 1322929"/>
                  <a:gd name="connsiteX26" fmla="*/ 1565 w 1953030"/>
                  <a:gd name="connsiteY26" fmla="*/ 1042338 h 1322929"/>
                  <a:gd name="connsiteX27" fmla="*/ 6076 w 1953030"/>
                  <a:gd name="connsiteY27" fmla="*/ 1001945 h 1322929"/>
                  <a:gd name="connsiteX28" fmla="*/ 8819 w 1953030"/>
                  <a:gd name="connsiteY28" fmla="*/ 944964 h 1322929"/>
                  <a:gd name="connsiteX29" fmla="*/ 9231 w 1953030"/>
                  <a:gd name="connsiteY29" fmla="*/ 899449 h 1322929"/>
                  <a:gd name="connsiteX30" fmla="*/ 21041 w 1953030"/>
                  <a:gd name="connsiteY30" fmla="*/ 862233 h 1322929"/>
                  <a:gd name="connsiteX31" fmla="*/ 28431 w 1953030"/>
                  <a:gd name="connsiteY31" fmla="*/ 854176 h 1322929"/>
                  <a:gd name="connsiteX32" fmla="*/ 29420 w 1953030"/>
                  <a:gd name="connsiteY32" fmla="*/ 853434 h 1322929"/>
                  <a:gd name="connsiteX33" fmla="*/ 27825 w 1953030"/>
                  <a:gd name="connsiteY33" fmla="*/ 836485 h 1322929"/>
                  <a:gd name="connsiteX34" fmla="*/ 16126 w 1953030"/>
                  <a:gd name="connsiteY34" fmla="*/ 650679 h 1322929"/>
                  <a:gd name="connsiteX35" fmla="*/ 16470 w 1953030"/>
                  <a:gd name="connsiteY35" fmla="*/ 564513 h 1322929"/>
                  <a:gd name="connsiteX36" fmla="*/ 22603 w 1953030"/>
                  <a:gd name="connsiteY36" fmla="*/ 491376 h 1322929"/>
                  <a:gd name="connsiteX37" fmla="*/ 101612 w 1953030"/>
                  <a:gd name="connsiteY37" fmla="*/ 320864 h 1322929"/>
                  <a:gd name="connsiteX38" fmla="*/ 110657 w 1953030"/>
                  <a:gd name="connsiteY38" fmla="*/ 313024 h 1322929"/>
                  <a:gd name="connsiteX39" fmla="*/ 268743 w 1953030"/>
                  <a:gd name="connsiteY39" fmla="*/ 250084 h 1322929"/>
                  <a:gd name="connsiteX40" fmla="*/ 316864 w 1953030"/>
                  <a:gd name="connsiteY40" fmla="*/ 248271 h 1322929"/>
                  <a:gd name="connsiteX41" fmla="*/ 473910 w 1953030"/>
                  <a:gd name="connsiteY41" fmla="*/ 254956 h 1322929"/>
                  <a:gd name="connsiteX42" fmla="*/ 510219 w 1953030"/>
                  <a:gd name="connsiteY42" fmla="*/ 258239 h 1322929"/>
                  <a:gd name="connsiteX43" fmla="*/ 664963 w 1953030"/>
                  <a:gd name="connsiteY43" fmla="*/ 266827 h 1322929"/>
                  <a:gd name="connsiteX44" fmla="*/ 756032 w 1953030"/>
                  <a:gd name="connsiteY44" fmla="*/ 265343 h 1322929"/>
                  <a:gd name="connsiteX45" fmla="*/ 806562 w 1953030"/>
                  <a:gd name="connsiteY45" fmla="*/ 261521 h 1322929"/>
                  <a:gd name="connsiteX46" fmla="*/ 948687 w 1953030"/>
                  <a:gd name="connsiteY46" fmla="*/ 217425 h 1322929"/>
                  <a:gd name="connsiteX47" fmla="*/ 1076380 w 1953030"/>
                  <a:gd name="connsiteY47" fmla="*/ 173342 h 1322929"/>
                  <a:gd name="connsiteX48" fmla="*/ 1156982 w 1953030"/>
                  <a:gd name="connsiteY48" fmla="*/ 161668 h 1322929"/>
                  <a:gd name="connsiteX49" fmla="*/ 1235667 w 1953030"/>
                  <a:gd name="connsiteY49" fmla="*/ 154538 h 1322929"/>
                  <a:gd name="connsiteX50" fmla="*/ 1314379 w 1953030"/>
                  <a:gd name="connsiteY50" fmla="*/ 131334 h 1322929"/>
                  <a:gd name="connsiteX51" fmla="*/ 1377437 w 1953030"/>
                  <a:gd name="connsiteY51" fmla="*/ 112345 h 1322929"/>
                  <a:gd name="connsiteX52" fmla="*/ 1450055 w 1953030"/>
                  <a:gd name="connsiteY52" fmla="*/ 105714 h 1322929"/>
                  <a:gd name="connsiteX53" fmla="*/ 1484789 w 1953030"/>
                  <a:gd name="connsiteY53" fmla="*/ 103652 h 1322929"/>
                  <a:gd name="connsiteX54" fmla="*/ 1553586 w 1953030"/>
                  <a:gd name="connsiteY54" fmla="*/ 86436 h 1322929"/>
                  <a:gd name="connsiteX55" fmla="*/ 1629329 w 1953030"/>
                  <a:gd name="connsiteY55" fmla="*/ 66634 h 1322929"/>
                  <a:gd name="connsiteX56" fmla="*/ 1635015 w 1953030"/>
                  <a:gd name="connsiteY56" fmla="*/ 65531 h 1322929"/>
                  <a:gd name="connsiteX57" fmla="*/ 1635409 w 1953030"/>
                  <a:gd name="connsiteY57" fmla="*/ 56601 h 1322929"/>
                  <a:gd name="connsiteX58" fmla="*/ 1639362 w 1953030"/>
                  <a:gd name="connsiteY58" fmla="*/ 13582 h 1322929"/>
                  <a:gd name="connsiteX59" fmla="*/ 1647267 w 1953030"/>
                  <a:gd name="connsiteY59" fmla="*/ 3300 h 1322929"/>
                  <a:gd name="connsiteX60" fmla="*/ 1666925 w 1953030"/>
                  <a:gd name="connsiteY60" fmla="*/ 7200 h 1322929"/>
                  <a:gd name="connsiteX61" fmla="*/ 1693754 w 1953030"/>
                  <a:gd name="connsiteY61" fmla="*/ 35538 h 1322929"/>
                  <a:gd name="connsiteX62" fmla="*/ 1704902 w 1953030"/>
                  <a:gd name="connsiteY62" fmla="*/ 54211 h 1322929"/>
                  <a:gd name="connsiteX63" fmla="*/ 1706583 w 1953030"/>
                  <a:gd name="connsiteY63" fmla="*/ 57415 h 1322929"/>
                  <a:gd name="connsiteX64" fmla="*/ 1709905 w 1953030"/>
                  <a:gd name="connsiteY64" fmla="*/ 57415 h 1322929"/>
                  <a:gd name="connsiteX65" fmla="*/ 1727489 w 1953030"/>
                  <a:gd name="connsiteY65" fmla="*/ 58479 h 1322929"/>
                  <a:gd name="connsiteX66" fmla="*/ 1765190 w 1953030"/>
                  <a:gd name="connsiteY66" fmla="*/ 68945 h 1322929"/>
                  <a:gd name="connsiteX67" fmla="*/ 1781592 w 1953030"/>
                  <a:gd name="connsiteY67" fmla="*/ 78715 h 1322929"/>
                  <a:gd name="connsiteX68" fmla="*/ 1798702 w 1953030"/>
                  <a:gd name="connsiteY68" fmla="*/ 94998 h 1322929"/>
                  <a:gd name="connsiteX69" fmla="*/ 1809969 w 1953030"/>
                  <a:gd name="connsiteY69" fmla="*/ 107802 h 1322929"/>
                  <a:gd name="connsiteX70" fmla="*/ 1817717 w 1953030"/>
                  <a:gd name="connsiteY70" fmla="*/ 115786 h 1322929"/>
                  <a:gd name="connsiteX71" fmla="*/ 1821906 w 1953030"/>
                  <a:gd name="connsiteY71" fmla="*/ 122916 h 1322929"/>
                  <a:gd name="connsiteX72" fmla="*/ 1837362 w 1953030"/>
                  <a:gd name="connsiteY72" fmla="*/ 147184 h 1322929"/>
                  <a:gd name="connsiteX73" fmla="*/ 1849404 w 1953030"/>
                  <a:gd name="connsiteY73" fmla="*/ 164741 h 1322929"/>
                  <a:gd name="connsiteX74" fmla="*/ 1873697 w 1953030"/>
                  <a:gd name="connsiteY74" fmla="*/ 209520 h 1322929"/>
                  <a:gd name="connsiteX75" fmla="*/ 1902627 w 1953030"/>
                  <a:gd name="connsiteY75" fmla="*/ 270989 h 1322929"/>
                  <a:gd name="connsiteX76" fmla="*/ 1929428 w 1953030"/>
                  <a:gd name="connsiteY76" fmla="*/ 328257 h 1322929"/>
                  <a:gd name="connsiteX77" fmla="*/ 1948890 w 1953030"/>
                  <a:gd name="connsiteY77" fmla="*/ 361086 h 1322929"/>
                  <a:gd name="connsiteX78" fmla="*/ 1954405 w 1953030"/>
                  <a:gd name="connsiteY78" fmla="*/ 377846 h 1322929"/>
                  <a:gd name="connsiteX79" fmla="*/ 1945685 w 1953030"/>
                  <a:gd name="connsiteY79" fmla="*/ 401382 h 1322929"/>
                  <a:gd name="connsiteX80" fmla="*/ 1905896 w 1953030"/>
                  <a:gd name="connsiteY80" fmla="*/ 432638 h 1322929"/>
                  <a:gd name="connsiteX81" fmla="*/ 1873238 w 1953030"/>
                  <a:gd name="connsiteY81" fmla="*/ 439235 h 1322929"/>
                  <a:gd name="connsiteX82" fmla="*/ 1817638 w 1953030"/>
                  <a:gd name="connsiteY82" fmla="*/ 441792 h 1322929"/>
                  <a:gd name="connsiteX83" fmla="*/ 1699860 w 1953030"/>
                  <a:gd name="connsiteY83" fmla="*/ 436051 h 1322929"/>
                  <a:gd name="connsiteX84" fmla="*/ 1666676 w 1953030"/>
                  <a:gd name="connsiteY84" fmla="*/ 434247 h 1322929"/>
                  <a:gd name="connsiteX85" fmla="*/ 1644615 w 1953030"/>
                  <a:gd name="connsiteY85" fmla="*/ 435822 h 1322929"/>
                  <a:gd name="connsiteX86" fmla="*/ 1615292 w 1953030"/>
                  <a:gd name="connsiteY86" fmla="*/ 446177 h 1322929"/>
                  <a:gd name="connsiteX87" fmla="*/ 1588083 w 1953030"/>
                  <a:gd name="connsiteY87" fmla="*/ 469226 h 1322929"/>
                  <a:gd name="connsiteX88" fmla="*/ 1570263 w 1953030"/>
                  <a:gd name="connsiteY88" fmla="*/ 483547 h 1322929"/>
                  <a:gd name="connsiteX89" fmla="*/ 1565194 w 1953030"/>
                  <a:gd name="connsiteY89" fmla="*/ 488176 h 1322929"/>
                  <a:gd name="connsiteX90" fmla="*/ 1510409 w 1953030"/>
                  <a:gd name="connsiteY90" fmla="*/ 591788 h 1322929"/>
                  <a:gd name="connsiteX91" fmla="*/ 1487665 w 1953030"/>
                  <a:gd name="connsiteY91" fmla="*/ 647726 h 1322929"/>
                  <a:gd name="connsiteX92" fmla="*/ 1466234 w 1953030"/>
                  <a:gd name="connsiteY92" fmla="*/ 708355 h 1322929"/>
                  <a:gd name="connsiteX93" fmla="*/ 1450909 w 1953030"/>
                  <a:gd name="connsiteY93" fmla="*/ 753696 h 1322929"/>
                  <a:gd name="connsiteX94" fmla="*/ 1408809 w 1953030"/>
                  <a:gd name="connsiteY94" fmla="*/ 820834 h 1322929"/>
                  <a:gd name="connsiteX95" fmla="*/ 1395139 w 1953030"/>
                  <a:gd name="connsiteY95" fmla="*/ 827633 h 1322929"/>
                  <a:gd name="connsiteX96" fmla="*/ 1382256 w 1953030"/>
                  <a:gd name="connsiteY96" fmla="*/ 834140 h 1322929"/>
                  <a:gd name="connsiteX97" fmla="*/ 1350675 w 1953030"/>
                  <a:gd name="connsiteY97" fmla="*/ 863795 h 1322929"/>
                  <a:gd name="connsiteX98" fmla="*/ 1332763 w 1953030"/>
                  <a:gd name="connsiteY98" fmla="*/ 880265 h 1322929"/>
                  <a:gd name="connsiteX99" fmla="*/ 1318857 w 1953030"/>
                  <a:gd name="connsiteY99" fmla="*/ 886072 h 1322929"/>
                  <a:gd name="connsiteX100" fmla="*/ 1317767 w 1953030"/>
                  <a:gd name="connsiteY100" fmla="*/ 886072 h 1322929"/>
                  <a:gd name="connsiteX101" fmla="*/ 1316690 w 1953030"/>
                  <a:gd name="connsiteY101" fmla="*/ 889981 h 1322929"/>
                  <a:gd name="connsiteX102" fmla="*/ 1294917 w 1953030"/>
                  <a:gd name="connsiteY102" fmla="*/ 1076992 h 1322929"/>
                  <a:gd name="connsiteX103" fmla="*/ 1293539 w 1953030"/>
                  <a:gd name="connsiteY103" fmla="*/ 1153777 h 1322929"/>
                  <a:gd name="connsiteX104" fmla="*/ 1294156 w 1953030"/>
                  <a:gd name="connsiteY104" fmla="*/ 1206414 h 1322929"/>
                  <a:gd name="connsiteX105" fmla="*/ 1298896 w 1953030"/>
                  <a:gd name="connsiteY105" fmla="*/ 1266214 h 1322929"/>
                  <a:gd name="connsiteX106" fmla="*/ 1305502 w 1953030"/>
                  <a:gd name="connsiteY106" fmla="*/ 1281289 h 1322929"/>
                  <a:gd name="connsiteX107" fmla="*/ 1315416 w 1953030"/>
                  <a:gd name="connsiteY107" fmla="*/ 1308562 h 1322929"/>
                  <a:gd name="connsiteX108" fmla="*/ 1316138 w 1953030"/>
                  <a:gd name="connsiteY108" fmla="*/ 1323970 h 1322929"/>
                  <a:gd name="connsiteX109" fmla="*/ 1315889 w 1953030"/>
                  <a:gd name="connsiteY109" fmla="*/ 1325587 h 1322929"/>
                  <a:gd name="connsiteX110" fmla="*/ 1275942 w 1953030"/>
                  <a:gd name="connsiteY110" fmla="*/ 1325587 h 1322929"/>
                  <a:gd name="connsiteX111" fmla="*/ 1235010 w 1953030"/>
                  <a:gd name="connsiteY111" fmla="*/ 1325078 h 1322929"/>
                  <a:gd name="connsiteX112" fmla="*/ 1216259 w 1953030"/>
                  <a:gd name="connsiteY112" fmla="*/ 1261310 h 1322929"/>
                  <a:gd name="connsiteX113" fmla="*/ 1200251 w 1953030"/>
                  <a:gd name="connsiteY113" fmla="*/ 1083072 h 1322929"/>
                  <a:gd name="connsiteX114" fmla="*/ 1192910 w 1953030"/>
                  <a:gd name="connsiteY114" fmla="*/ 964288 h 1322929"/>
                  <a:gd name="connsiteX115" fmla="*/ 1191387 w 1953030"/>
                  <a:gd name="connsiteY115" fmla="*/ 972275 h 1322929"/>
                  <a:gd name="connsiteX116" fmla="*/ 1173817 w 1953030"/>
                  <a:gd name="connsiteY116" fmla="*/ 1164200 h 1322929"/>
                  <a:gd name="connsiteX117" fmla="*/ 1175078 w 1953030"/>
                  <a:gd name="connsiteY117" fmla="*/ 1265947 h 1322929"/>
                  <a:gd name="connsiteX118" fmla="*/ 1180974 w 1953030"/>
                  <a:gd name="connsiteY118" fmla="*/ 1280141 h 1322929"/>
                  <a:gd name="connsiteX119" fmla="*/ 1191505 w 1953030"/>
                  <a:gd name="connsiteY119" fmla="*/ 1312731 h 1322929"/>
                  <a:gd name="connsiteX120" fmla="*/ 1191032 w 1953030"/>
                  <a:gd name="connsiteY120" fmla="*/ 1324894 h 1322929"/>
                  <a:gd name="connsiteX121" fmla="*/ 1150167 w 1953030"/>
                  <a:gd name="connsiteY121" fmla="*/ 1325587 h 1322929"/>
                  <a:gd name="connsiteX122" fmla="*/ 1108579 w 1953030"/>
                  <a:gd name="connsiteY122" fmla="*/ 1325096 h 1322929"/>
                  <a:gd name="connsiteX123" fmla="*/ 1091166 w 1953030"/>
                  <a:gd name="connsiteY123" fmla="*/ 1247586 h 1322929"/>
                  <a:gd name="connsiteX124" fmla="*/ 1085073 w 1953030"/>
                  <a:gd name="connsiteY124" fmla="*/ 1112084 h 1322929"/>
                  <a:gd name="connsiteX125" fmla="*/ 1082486 w 1953030"/>
                  <a:gd name="connsiteY125" fmla="*/ 887863 h 1322929"/>
                  <a:gd name="connsiteX126" fmla="*/ 1082709 w 1953030"/>
                  <a:gd name="connsiteY126" fmla="*/ 875442 h 1322929"/>
                  <a:gd name="connsiteX127" fmla="*/ 1045980 w 1953030"/>
                  <a:gd name="connsiteY127" fmla="*/ 886014 h 1322929"/>
                  <a:gd name="connsiteX128" fmla="*/ 947820 w 1953030"/>
                  <a:gd name="connsiteY128" fmla="*/ 909335 h 1322929"/>
                  <a:gd name="connsiteX129" fmla="*/ 822399 w 1953030"/>
                  <a:gd name="connsiteY129" fmla="*/ 918514 h 1322929"/>
                  <a:gd name="connsiteX130" fmla="*/ 749952 w 1953030"/>
                  <a:gd name="connsiteY130" fmla="*/ 916251 h 1322929"/>
                  <a:gd name="connsiteX131" fmla="*/ 741521 w 1953030"/>
                  <a:gd name="connsiteY131" fmla="*/ 916452 h 1322929"/>
                  <a:gd name="connsiteX132" fmla="*/ 737253 w 1953030"/>
                  <a:gd name="connsiteY132" fmla="*/ 925892 h 1322929"/>
                  <a:gd name="connsiteX133" fmla="*/ 730911 w 1953030"/>
                  <a:gd name="connsiteY133" fmla="*/ 938882 h 1322929"/>
                  <a:gd name="connsiteX134" fmla="*/ 708429 w 1953030"/>
                  <a:gd name="connsiteY134" fmla="*/ 931418 h 1322929"/>
                  <a:gd name="connsiteX135" fmla="*/ 667261 w 1953030"/>
                  <a:gd name="connsiteY135" fmla="*/ 914980 h 1322929"/>
                  <a:gd name="connsiteX136" fmla="*/ 619659 w 1953030"/>
                  <a:gd name="connsiteY136" fmla="*/ 895793 h 1322929"/>
                  <a:gd name="connsiteX137" fmla="*/ 517862 w 1953030"/>
                  <a:gd name="connsiteY137" fmla="*/ 868605 h 1322929"/>
                  <a:gd name="connsiteX138" fmla="*/ 503220 w 1953030"/>
                  <a:gd name="connsiteY138" fmla="*/ 873261 h 1322929"/>
                  <a:gd name="connsiteX139" fmla="*/ 498151 w 1953030"/>
                  <a:gd name="connsiteY139" fmla="*/ 888861 h 1322929"/>
                  <a:gd name="connsiteX140" fmla="*/ 502209 w 1953030"/>
                  <a:gd name="connsiteY140" fmla="*/ 923500 h 1322929"/>
                  <a:gd name="connsiteX141" fmla="*/ 506647 w 1953030"/>
                  <a:gd name="connsiteY141" fmla="*/ 963655 h 1322929"/>
                  <a:gd name="connsiteX142" fmla="*/ 504612 w 1953030"/>
                  <a:gd name="connsiteY142" fmla="*/ 979009 h 1322929"/>
                  <a:gd name="connsiteX143" fmla="*/ 465742 w 1953030"/>
                  <a:gd name="connsiteY143" fmla="*/ 1002855 h 1322929"/>
                  <a:gd name="connsiteX144" fmla="*/ 458743 w 1953030"/>
                  <a:gd name="connsiteY144" fmla="*/ 1002146 h 1322929"/>
                  <a:gd name="connsiteX145" fmla="*/ 436145 w 1953030"/>
                  <a:gd name="connsiteY145" fmla="*/ 942614 h 1322929"/>
                  <a:gd name="connsiteX146" fmla="*/ 435517 w 1953030"/>
                  <a:gd name="connsiteY146" fmla="*/ 934796 h 1322929"/>
                  <a:gd name="connsiteX147" fmla="*/ 431372 w 1953030"/>
                  <a:gd name="connsiteY147" fmla="*/ 939230 h 1322929"/>
                  <a:gd name="connsiteX148" fmla="*/ 413632 w 1953030"/>
                  <a:gd name="connsiteY148" fmla="*/ 957993 h 1322929"/>
                  <a:gd name="connsiteX149" fmla="*/ 396081 w 1953030"/>
                  <a:gd name="connsiteY149" fmla="*/ 976581 h 1322929"/>
                  <a:gd name="connsiteX150" fmla="*/ 365139 w 1953030"/>
                  <a:gd name="connsiteY150" fmla="*/ 1026362 h 1322929"/>
                  <a:gd name="connsiteX151" fmla="*/ 357505 w 1953030"/>
                  <a:gd name="connsiteY151" fmla="*/ 1073344 h 1322929"/>
                  <a:gd name="connsiteX152" fmla="*/ 357513 w 1953030"/>
                  <a:gd name="connsiteY152" fmla="*/ 1162116 h 1322929"/>
                  <a:gd name="connsiteX153" fmla="*/ 364146 w 1953030"/>
                  <a:gd name="connsiteY153" fmla="*/ 1221702 h 1322929"/>
                  <a:gd name="connsiteX154" fmla="*/ 371907 w 1953030"/>
                  <a:gd name="connsiteY154" fmla="*/ 1263083 h 1322929"/>
                  <a:gd name="connsiteX155" fmla="*/ 382081 w 1953030"/>
                  <a:gd name="connsiteY155" fmla="*/ 1280594 h 1322929"/>
                  <a:gd name="connsiteX156" fmla="*/ 392814 w 1953030"/>
                  <a:gd name="connsiteY156" fmla="*/ 1307173 h 1322929"/>
                  <a:gd name="connsiteX157" fmla="*/ 392698 w 1953030"/>
                  <a:gd name="connsiteY157" fmla="*/ 1322982 h 1322929"/>
                  <a:gd name="connsiteX158" fmla="*/ 392258 w 1953030"/>
                  <a:gd name="connsiteY158" fmla="*/ 1325414 h 1322929"/>
                  <a:gd name="connsiteX159" fmla="*/ 349566 w 1953030"/>
                  <a:gd name="connsiteY159" fmla="*/ 1325502 h 1322929"/>
                  <a:gd name="connsiteX160" fmla="*/ 305559 w 1953030"/>
                  <a:gd name="connsiteY160" fmla="*/ 1325237 h 1322929"/>
                  <a:gd name="connsiteX161" fmla="*/ 296045 w 1953030"/>
                  <a:gd name="connsiteY161" fmla="*/ 1315526 h 1322929"/>
                  <a:gd name="connsiteX162" fmla="*/ 272898 w 1953030"/>
                  <a:gd name="connsiteY162" fmla="*/ 1198249 h 1322929"/>
                  <a:gd name="connsiteX163" fmla="*/ 256446 w 1953030"/>
                  <a:gd name="connsiteY163" fmla="*/ 1076992 h 1322929"/>
                  <a:gd name="connsiteX164" fmla="*/ 247883 w 1953030"/>
                  <a:gd name="connsiteY164" fmla="*/ 965650 h 1322929"/>
                  <a:gd name="connsiteX165" fmla="*/ 248141 w 1953030"/>
                  <a:gd name="connsiteY165" fmla="*/ 963344 h 1322929"/>
                  <a:gd name="connsiteX166" fmla="*/ 240600 w 1953030"/>
                  <a:gd name="connsiteY166" fmla="*/ 969541 h 1322929"/>
                  <a:gd name="connsiteX167" fmla="*/ 218190 w 1953030"/>
                  <a:gd name="connsiteY167" fmla="*/ 987653 h 1322929"/>
                  <a:gd name="connsiteX168" fmla="*/ 197170 w 1953030"/>
                  <a:gd name="connsiteY168" fmla="*/ 1004568 h 1322929"/>
                  <a:gd name="connsiteX169" fmla="*/ 164176 w 1953030"/>
                  <a:gd name="connsiteY169" fmla="*/ 1050024 h 1322929"/>
                  <a:gd name="connsiteX170" fmla="*/ 151135 w 1953030"/>
                  <a:gd name="connsiteY170" fmla="*/ 1141095 h 1322929"/>
                  <a:gd name="connsiteX171" fmla="*/ 149537 w 1953030"/>
                  <a:gd name="connsiteY171" fmla="*/ 1217408 h 1322929"/>
                  <a:gd name="connsiteX172" fmla="*/ 153261 w 1953030"/>
                  <a:gd name="connsiteY172" fmla="*/ 1262700 h 1322929"/>
                  <a:gd name="connsiteX173" fmla="*/ 159017 w 1953030"/>
                  <a:gd name="connsiteY173" fmla="*/ 1274340 h 1322929"/>
                  <a:gd name="connsiteX174" fmla="*/ 170943 w 1953030"/>
                  <a:gd name="connsiteY174" fmla="*/ 1299182 h 1322929"/>
                  <a:gd name="connsiteX175" fmla="*/ 174129 w 1953030"/>
                  <a:gd name="connsiteY175" fmla="*/ 1319246 h 1322929"/>
                  <a:gd name="connsiteX176" fmla="*/ 174342 w 1953030"/>
                  <a:gd name="connsiteY176" fmla="*/ 1325587 h 1322929"/>
                  <a:gd name="connsiteX177" fmla="*/ 132163 w 1953030"/>
                  <a:gd name="connsiteY177" fmla="*/ 1325574 h 1322929"/>
                  <a:gd name="connsiteX178" fmla="*/ 88860 w 1953030"/>
                  <a:gd name="connsiteY178" fmla="*/ 1325071 h 1322929"/>
                  <a:gd name="connsiteX179" fmla="*/ 434473 w 1953030"/>
                  <a:gd name="connsiteY179" fmla="*/ 860747 h 1322929"/>
                  <a:gd name="connsiteX180" fmla="*/ 432900 w 1953030"/>
                  <a:gd name="connsiteY180" fmla="*/ 858692 h 1322929"/>
                  <a:gd name="connsiteX181" fmla="*/ 434328 w 1953030"/>
                  <a:gd name="connsiteY181" fmla="*/ 861404 h 1322929"/>
                  <a:gd name="connsiteX182" fmla="*/ 434473 w 1953030"/>
                  <a:gd name="connsiteY182" fmla="*/ 860747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63548 w 1953031"/>
                  <a:gd name="connsiteY43" fmla="*/ 264169 h 1322929"/>
                  <a:gd name="connsiteX44" fmla="*/ 754617 w 1953031"/>
                  <a:gd name="connsiteY44" fmla="*/ 26268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63548 w 1953031"/>
                  <a:gd name="connsiteY43" fmla="*/ 264169 h 1322929"/>
                  <a:gd name="connsiteX44" fmla="*/ 743187 w 1953031"/>
                  <a:gd name="connsiteY44" fmla="*/ 25506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3187 w 1953031"/>
                  <a:gd name="connsiteY44" fmla="*/ 25506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8902 w 1953031"/>
                  <a:gd name="connsiteY44" fmla="*/ 24744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8902 w 1953031"/>
                  <a:gd name="connsiteY44" fmla="*/ 247445 h 1322929"/>
                  <a:gd name="connsiteX45" fmla="*/ 843247 w 1953031"/>
                  <a:gd name="connsiteY45" fmla="*/ 23219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843247 w 1953031"/>
                  <a:gd name="connsiteY44" fmla="*/ 232193 h 1322929"/>
                  <a:gd name="connsiteX45" fmla="*/ 947272 w 1953031"/>
                  <a:gd name="connsiteY45" fmla="*/ 214767 h 1322929"/>
                  <a:gd name="connsiteX46" fmla="*/ 1074965 w 1953031"/>
                  <a:gd name="connsiteY46" fmla="*/ 170684 h 1322929"/>
                  <a:gd name="connsiteX47" fmla="*/ 1155567 w 1953031"/>
                  <a:gd name="connsiteY47" fmla="*/ 159010 h 1322929"/>
                  <a:gd name="connsiteX48" fmla="*/ 1234252 w 1953031"/>
                  <a:gd name="connsiteY48" fmla="*/ 151880 h 1322929"/>
                  <a:gd name="connsiteX49" fmla="*/ 1312964 w 1953031"/>
                  <a:gd name="connsiteY49" fmla="*/ 128676 h 1322929"/>
                  <a:gd name="connsiteX50" fmla="*/ 1376022 w 1953031"/>
                  <a:gd name="connsiteY50" fmla="*/ 109687 h 1322929"/>
                  <a:gd name="connsiteX51" fmla="*/ 1448640 w 1953031"/>
                  <a:gd name="connsiteY51" fmla="*/ 103056 h 1322929"/>
                  <a:gd name="connsiteX52" fmla="*/ 1483374 w 1953031"/>
                  <a:gd name="connsiteY52" fmla="*/ 100994 h 1322929"/>
                  <a:gd name="connsiteX53" fmla="*/ 1552171 w 1953031"/>
                  <a:gd name="connsiteY53" fmla="*/ 83778 h 1322929"/>
                  <a:gd name="connsiteX54" fmla="*/ 1627914 w 1953031"/>
                  <a:gd name="connsiteY54" fmla="*/ 63976 h 1322929"/>
                  <a:gd name="connsiteX55" fmla="*/ 1633600 w 1953031"/>
                  <a:gd name="connsiteY55" fmla="*/ 62873 h 1322929"/>
                  <a:gd name="connsiteX56" fmla="*/ 1633994 w 1953031"/>
                  <a:gd name="connsiteY56" fmla="*/ 53943 h 1322929"/>
                  <a:gd name="connsiteX57" fmla="*/ 1637947 w 1953031"/>
                  <a:gd name="connsiteY57" fmla="*/ 10924 h 1322929"/>
                  <a:gd name="connsiteX58" fmla="*/ 1645852 w 1953031"/>
                  <a:gd name="connsiteY58" fmla="*/ 642 h 1322929"/>
                  <a:gd name="connsiteX59" fmla="*/ 1665510 w 1953031"/>
                  <a:gd name="connsiteY59" fmla="*/ 4542 h 1322929"/>
                  <a:gd name="connsiteX60" fmla="*/ 1692339 w 1953031"/>
                  <a:gd name="connsiteY60" fmla="*/ 32880 h 1322929"/>
                  <a:gd name="connsiteX61" fmla="*/ 1703487 w 1953031"/>
                  <a:gd name="connsiteY61" fmla="*/ 51553 h 1322929"/>
                  <a:gd name="connsiteX62" fmla="*/ 1705168 w 1953031"/>
                  <a:gd name="connsiteY62" fmla="*/ 54757 h 1322929"/>
                  <a:gd name="connsiteX63" fmla="*/ 1708490 w 1953031"/>
                  <a:gd name="connsiteY63" fmla="*/ 54757 h 1322929"/>
                  <a:gd name="connsiteX64" fmla="*/ 1726074 w 1953031"/>
                  <a:gd name="connsiteY64" fmla="*/ 55821 h 1322929"/>
                  <a:gd name="connsiteX65" fmla="*/ 1763775 w 1953031"/>
                  <a:gd name="connsiteY65" fmla="*/ 66287 h 1322929"/>
                  <a:gd name="connsiteX66" fmla="*/ 1780177 w 1953031"/>
                  <a:gd name="connsiteY66" fmla="*/ 76057 h 1322929"/>
                  <a:gd name="connsiteX67" fmla="*/ 1797287 w 1953031"/>
                  <a:gd name="connsiteY67" fmla="*/ 92340 h 1322929"/>
                  <a:gd name="connsiteX68" fmla="*/ 1808554 w 1953031"/>
                  <a:gd name="connsiteY68" fmla="*/ 105144 h 1322929"/>
                  <a:gd name="connsiteX69" fmla="*/ 1816302 w 1953031"/>
                  <a:gd name="connsiteY69" fmla="*/ 113128 h 1322929"/>
                  <a:gd name="connsiteX70" fmla="*/ 1820491 w 1953031"/>
                  <a:gd name="connsiteY70" fmla="*/ 120258 h 1322929"/>
                  <a:gd name="connsiteX71" fmla="*/ 1835947 w 1953031"/>
                  <a:gd name="connsiteY71" fmla="*/ 144526 h 1322929"/>
                  <a:gd name="connsiteX72" fmla="*/ 1847989 w 1953031"/>
                  <a:gd name="connsiteY72" fmla="*/ 162083 h 1322929"/>
                  <a:gd name="connsiteX73" fmla="*/ 1872282 w 1953031"/>
                  <a:gd name="connsiteY73" fmla="*/ 206862 h 1322929"/>
                  <a:gd name="connsiteX74" fmla="*/ 1901212 w 1953031"/>
                  <a:gd name="connsiteY74" fmla="*/ 268331 h 1322929"/>
                  <a:gd name="connsiteX75" fmla="*/ 1928013 w 1953031"/>
                  <a:gd name="connsiteY75" fmla="*/ 325599 h 1322929"/>
                  <a:gd name="connsiteX76" fmla="*/ 1947475 w 1953031"/>
                  <a:gd name="connsiteY76" fmla="*/ 358428 h 1322929"/>
                  <a:gd name="connsiteX77" fmla="*/ 1952990 w 1953031"/>
                  <a:gd name="connsiteY77" fmla="*/ 375188 h 1322929"/>
                  <a:gd name="connsiteX78" fmla="*/ 1944270 w 1953031"/>
                  <a:gd name="connsiteY78" fmla="*/ 398724 h 1322929"/>
                  <a:gd name="connsiteX79" fmla="*/ 1904481 w 1953031"/>
                  <a:gd name="connsiteY79" fmla="*/ 429980 h 1322929"/>
                  <a:gd name="connsiteX80" fmla="*/ 1871823 w 1953031"/>
                  <a:gd name="connsiteY80" fmla="*/ 436577 h 1322929"/>
                  <a:gd name="connsiteX81" fmla="*/ 1816223 w 1953031"/>
                  <a:gd name="connsiteY81" fmla="*/ 439134 h 1322929"/>
                  <a:gd name="connsiteX82" fmla="*/ 1698445 w 1953031"/>
                  <a:gd name="connsiteY82" fmla="*/ 433393 h 1322929"/>
                  <a:gd name="connsiteX83" fmla="*/ 1665261 w 1953031"/>
                  <a:gd name="connsiteY83" fmla="*/ 431589 h 1322929"/>
                  <a:gd name="connsiteX84" fmla="*/ 1643200 w 1953031"/>
                  <a:gd name="connsiteY84" fmla="*/ 433164 h 1322929"/>
                  <a:gd name="connsiteX85" fmla="*/ 1613877 w 1953031"/>
                  <a:gd name="connsiteY85" fmla="*/ 443519 h 1322929"/>
                  <a:gd name="connsiteX86" fmla="*/ 1586668 w 1953031"/>
                  <a:gd name="connsiteY86" fmla="*/ 466568 h 1322929"/>
                  <a:gd name="connsiteX87" fmla="*/ 1568848 w 1953031"/>
                  <a:gd name="connsiteY87" fmla="*/ 480889 h 1322929"/>
                  <a:gd name="connsiteX88" fmla="*/ 1563779 w 1953031"/>
                  <a:gd name="connsiteY88" fmla="*/ 485518 h 1322929"/>
                  <a:gd name="connsiteX89" fmla="*/ 1508994 w 1953031"/>
                  <a:gd name="connsiteY89" fmla="*/ 589130 h 1322929"/>
                  <a:gd name="connsiteX90" fmla="*/ 1486250 w 1953031"/>
                  <a:gd name="connsiteY90" fmla="*/ 645068 h 1322929"/>
                  <a:gd name="connsiteX91" fmla="*/ 1464819 w 1953031"/>
                  <a:gd name="connsiteY91" fmla="*/ 705697 h 1322929"/>
                  <a:gd name="connsiteX92" fmla="*/ 1449494 w 1953031"/>
                  <a:gd name="connsiteY92" fmla="*/ 751038 h 1322929"/>
                  <a:gd name="connsiteX93" fmla="*/ 1407394 w 1953031"/>
                  <a:gd name="connsiteY93" fmla="*/ 818176 h 1322929"/>
                  <a:gd name="connsiteX94" fmla="*/ 1393724 w 1953031"/>
                  <a:gd name="connsiteY94" fmla="*/ 824975 h 1322929"/>
                  <a:gd name="connsiteX95" fmla="*/ 1380841 w 1953031"/>
                  <a:gd name="connsiteY95" fmla="*/ 831482 h 1322929"/>
                  <a:gd name="connsiteX96" fmla="*/ 1349260 w 1953031"/>
                  <a:gd name="connsiteY96" fmla="*/ 861137 h 1322929"/>
                  <a:gd name="connsiteX97" fmla="*/ 1331348 w 1953031"/>
                  <a:gd name="connsiteY97" fmla="*/ 877607 h 1322929"/>
                  <a:gd name="connsiteX98" fmla="*/ 1317442 w 1953031"/>
                  <a:gd name="connsiteY98" fmla="*/ 883414 h 1322929"/>
                  <a:gd name="connsiteX99" fmla="*/ 1316352 w 1953031"/>
                  <a:gd name="connsiteY99" fmla="*/ 883414 h 1322929"/>
                  <a:gd name="connsiteX100" fmla="*/ 1315275 w 1953031"/>
                  <a:gd name="connsiteY100" fmla="*/ 887323 h 1322929"/>
                  <a:gd name="connsiteX101" fmla="*/ 1293502 w 1953031"/>
                  <a:gd name="connsiteY101" fmla="*/ 1074334 h 1322929"/>
                  <a:gd name="connsiteX102" fmla="*/ 1292124 w 1953031"/>
                  <a:gd name="connsiteY102" fmla="*/ 1151119 h 1322929"/>
                  <a:gd name="connsiteX103" fmla="*/ 1292741 w 1953031"/>
                  <a:gd name="connsiteY103" fmla="*/ 1203756 h 1322929"/>
                  <a:gd name="connsiteX104" fmla="*/ 1297481 w 1953031"/>
                  <a:gd name="connsiteY104" fmla="*/ 1263556 h 1322929"/>
                  <a:gd name="connsiteX105" fmla="*/ 1304087 w 1953031"/>
                  <a:gd name="connsiteY105" fmla="*/ 1278631 h 1322929"/>
                  <a:gd name="connsiteX106" fmla="*/ 1314001 w 1953031"/>
                  <a:gd name="connsiteY106" fmla="*/ 1305904 h 1322929"/>
                  <a:gd name="connsiteX107" fmla="*/ 1314723 w 1953031"/>
                  <a:gd name="connsiteY107" fmla="*/ 1321312 h 1322929"/>
                  <a:gd name="connsiteX108" fmla="*/ 1314474 w 1953031"/>
                  <a:gd name="connsiteY108" fmla="*/ 1322929 h 1322929"/>
                  <a:gd name="connsiteX109" fmla="*/ 1274527 w 1953031"/>
                  <a:gd name="connsiteY109" fmla="*/ 1322929 h 1322929"/>
                  <a:gd name="connsiteX110" fmla="*/ 1233595 w 1953031"/>
                  <a:gd name="connsiteY110" fmla="*/ 1322420 h 1322929"/>
                  <a:gd name="connsiteX111" fmla="*/ 1214844 w 1953031"/>
                  <a:gd name="connsiteY111" fmla="*/ 1258652 h 1322929"/>
                  <a:gd name="connsiteX112" fmla="*/ 1198836 w 1953031"/>
                  <a:gd name="connsiteY112" fmla="*/ 1080414 h 1322929"/>
                  <a:gd name="connsiteX113" fmla="*/ 1191495 w 1953031"/>
                  <a:gd name="connsiteY113" fmla="*/ 961630 h 1322929"/>
                  <a:gd name="connsiteX114" fmla="*/ 1189972 w 1953031"/>
                  <a:gd name="connsiteY114" fmla="*/ 969617 h 1322929"/>
                  <a:gd name="connsiteX115" fmla="*/ 1172402 w 1953031"/>
                  <a:gd name="connsiteY115" fmla="*/ 1161542 h 1322929"/>
                  <a:gd name="connsiteX116" fmla="*/ 1173663 w 1953031"/>
                  <a:gd name="connsiteY116" fmla="*/ 1263289 h 1322929"/>
                  <a:gd name="connsiteX117" fmla="*/ 1179559 w 1953031"/>
                  <a:gd name="connsiteY117" fmla="*/ 1277483 h 1322929"/>
                  <a:gd name="connsiteX118" fmla="*/ 1190090 w 1953031"/>
                  <a:gd name="connsiteY118" fmla="*/ 1310073 h 1322929"/>
                  <a:gd name="connsiteX119" fmla="*/ 1189617 w 1953031"/>
                  <a:gd name="connsiteY119" fmla="*/ 1322236 h 1322929"/>
                  <a:gd name="connsiteX120" fmla="*/ 1148752 w 1953031"/>
                  <a:gd name="connsiteY120" fmla="*/ 1322929 h 1322929"/>
                  <a:gd name="connsiteX121" fmla="*/ 1107164 w 1953031"/>
                  <a:gd name="connsiteY121" fmla="*/ 1322438 h 1322929"/>
                  <a:gd name="connsiteX122" fmla="*/ 1089751 w 1953031"/>
                  <a:gd name="connsiteY122" fmla="*/ 1244928 h 1322929"/>
                  <a:gd name="connsiteX123" fmla="*/ 1083658 w 1953031"/>
                  <a:gd name="connsiteY123" fmla="*/ 1109426 h 1322929"/>
                  <a:gd name="connsiteX124" fmla="*/ 1081071 w 1953031"/>
                  <a:gd name="connsiteY124" fmla="*/ 885205 h 1322929"/>
                  <a:gd name="connsiteX125" fmla="*/ 1081294 w 1953031"/>
                  <a:gd name="connsiteY125" fmla="*/ 872784 h 1322929"/>
                  <a:gd name="connsiteX126" fmla="*/ 1044565 w 1953031"/>
                  <a:gd name="connsiteY126" fmla="*/ 883356 h 1322929"/>
                  <a:gd name="connsiteX127" fmla="*/ 946405 w 1953031"/>
                  <a:gd name="connsiteY127" fmla="*/ 906677 h 1322929"/>
                  <a:gd name="connsiteX128" fmla="*/ 820984 w 1953031"/>
                  <a:gd name="connsiteY128" fmla="*/ 915856 h 1322929"/>
                  <a:gd name="connsiteX129" fmla="*/ 748537 w 1953031"/>
                  <a:gd name="connsiteY129" fmla="*/ 913593 h 1322929"/>
                  <a:gd name="connsiteX130" fmla="*/ 740106 w 1953031"/>
                  <a:gd name="connsiteY130" fmla="*/ 913794 h 1322929"/>
                  <a:gd name="connsiteX131" fmla="*/ 735838 w 1953031"/>
                  <a:gd name="connsiteY131" fmla="*/ 923234 h 1322929"/>
                  <a:gd name="connsiteX132" fmla="*/ 729496 w 1953031"/>
                  <a:gd name="connsiteY132" fmla="*/ 936224 h 1322929"/>
                  <a:gd name="connsiteX133" fmla="*/ 707014 w 1953031"/>
                  <a:gd name="connsiteY133" fmla="*/ 928760 h 1322929"/>
                  <a:gd name="connsiteX134" fmla="*/ 665846 w 1953031"/>
                  <a:gd name="connsiteY134" fmla="*/ 912322 h 1322929"/>
                  <a:gd name="connsiteX135" fmla="*/ 618244 w 1953031"/>
                  <a:gd name="connsiteY135" fmla="*/ 893135 h 1322929"/>
                  <a:gd name="connsiteX136" fmla="*/ 516447 w 1953031"/>
                  <a:gd name="connsiteY136" fmla="*/ 865947 h 1322929"/>
                  <a:gd name="connsiteX137" fmla="*/ 501805 w 1953031"/>
                  <a:gd name="connsiteY137" fmla="*/ 870603 h 1322929"/>
                  <a:gd name="connsiteX138" fmla="*/ 496736 w 1953031"/>
                  <a:gd name="connsiteY138" fmla="*/ 886203 h 1322929"/>
                  <a:gd name="connsiteX139" fmla="*/ 500794 w 1953031"/>
                  <a:gd name="connsiteY139" fmla="*/ 920842 h 1322929"/>
                  <a:gd name="connsiteX140" fmla="*/ 505232 w 1953031"/>
                  <a:gd name="connsiteY140" fmla="*/ 960997 h 1322929"/>
                  <a:gd name="connsiteX141" fmla="*/ 503197 w 1953031"/>
                  <a:gd name="connsiteY141" fmla="*/ 976351 h 1322929"/>
                  <a:gd name="connsiteX142" fmla="*/ 464327 w 1953031"/>
                  <a:gd name="connsiteY142" fmla="*/ 1000197 h 1322929"/>
                  <a:gd name="connsiteX143" fmla="*/ 457328 w 1953031"/>
                  <a:gd name="connsiteY143" fmla="*/ 999488 h 1322929"/>
                  <a:gd name="connsiteX144" fmla="*/ 434730 w 1953031"/>
                  <a:gd name="connsiteY144" fmla="*/ 939956 h 1322929"/>
                  <a:gd name="connsiteX145" fmla="*/ 434102 w 1953031"/>
                  <a:gd name="connsiteY145" fmla="*/ 932138 h 1322929"/>
                  <a:gd name="connsiteX146" fmla="*/ 429957 w 1953031"/>
                  <a:gd name="connsiteY146" fmla="*/ 936572 h 1322929"/>
                  <a:gd name="connsiteX147" fmla="*/ 412217 w 1953031"/>
                  <a:gd name="connsiteY147" fmla="*/ 955335 h 1322929"/>
                  <a:gd name="connsiteX148" fmla="*/ 394666 w 1953031"/>
                  <a:gd name="connsiteY148" fmla="*/ 973923 h 1322929"/>
                  <a:gd name="connsiteX149" fmla="*/ 363724 w 1953031"/>
                  <a:gd name="connsiteY149" fmla="*/ 1023704 h 1322929"/>
                  <a:gd name="connsiteX150" fmla="*/ 356090 w 1953031"/>
                  <a:gd name="connsiteY150" fmla="*/ 1070686 h 1322929"/>
                  <a:gd name="connsiteX151" fmla="*/ 356098 w 1953031"/>
                  <a:gd name="connsiteY151" fmla="*/ 1159458 h 1322929"/>
                  <a:gd name="connsiteX152" fmla="*/ 362731 w 1953031"/>
                  <a:gd name="connsiteY152" fmla="*/ 1219044 h 1322929"/>
                  <a:gd name="connsiteX153" fmla="*/ 370492 w 1953031"/>
                  <a:gd name="connsiteY153" fmla="*/ 1260425 h 1322929"/>
                  <a:gd name="connsiteX154" fmla="*/ 380666 w 1953031"/>
                  <a:gd name="connsiteY154" fmla="*/ 1277936 h 1322929"/>
                  <a:gd name="connsiteX155" fmla="*/ 391399 w 1953031"/>
                  <a:gd name="connsiteY155" fmla="*/ 1304515 h 1322929"/>
                  <a:gd name="connsiteX156" fmla="*/ 391283 w 1953031"/>
                  <a:gd name="connsiteY156" fmla="*/ 1320324 h 1322929"/>
                  <a:gd name="connsiteX157" fmla="*/ 390843 w 1953031"/>
                  <a:gd name="connsiteY157" fmla="*/ 1322756 h 1322929"/>
                  <a:gd name="connsiteX158" fmla="*/ 348151 w 1953031"/>
                  <a:gd name="connsiteY158" fmla="*/ 1322844 h 1322929"/>
                  <a:gd name="connsiteX159" fmla="*/ 304144 w 1953031"/>
                  <a:gd name="connsiteY159" fmla="*/ 1322579 h 1322929"/>
                  <a:gd name="connsiteX160" fmla="*/ 294630 w 1953031"/>
                  <a:gd name="connsiteY160" fmla="*/ 1312868 h 1322929"/>
                  <a:gd name="connsiteX161" fmla="*/ 271483 w 1953031"/>
                  <a:gd name="connsiteY161" fmla="*/ 1195591 h 1322929"/>
                  <a:gd name="connsiteX162" fmla="*/ 255031 w 1953031"/>
                  <a:gd name="connsiteY162" fmla="*/ 1074334 h 1322929"/>
                  <a:gd name="connsiteX163" fmla="*/ 246468 w 1953031"/>
                  <a:gd name="connsiteY163" fmla="*/ 962992 h 1322929"/>
                  <a:gd name="connsiteX164" fmla="*/ 246726 w 1953031"/>
                  <a:gd name="connsiteY164" fmla="*/ 960686 h 1322929"/>
                  <a:gd name="connsiteX165" fmla="*/ 239185 w 1953031"/>
                  <a:gd name="connsiteY165" fmla="*/ 966883 h 1322929"/>
                  <a:gd name="connsiteX166" fmla="*/ 216775 w 1953031"/>
                  <a:gd name="connsiteY166" fmla="*/ 984995 h 1322929"/>
                  <a:gd name="connsiteX167" fmla="*/ 195755 w 1953031"/>
                  <a:gd name="connsiteY167" fmla="*/ 1001910 h 1322929"/>
                  <a:gd name="connsiteX168" fmla="*/ 162761 w 1953031"/>
                  <a:gd name="connsiteY168" fmla="*/ 1047366 h 1322929"/>
                  <a:gd name="connsiteX169" fmla="*/ 149720 w 1953031"/>
                  <a:gd name="connsiteY169" fmla="*/ 1138437 h 1322929"/>
                  <a:gd name="connsiteX170" fmla="*/ 148122 w 1953031"/>
                  <a:gd name="connsiteY170" fmla="*/ 1214750 h 1322929"/>
                  <a:gd name="connsiteX171" fmla="*/ 151846 w 1953031"/>
                  <a:gd name="connsiteY171" fmla="*/ 1260042 h 1322929"/>
                  <a:gd name="connsiteX172" fmla="*/ 157602 w 1953031"/>
                  <a:gd name="connsiteY172" fmla="*/ 1271682 h 1322929"/>
                  <a:gd name="connsiteX173" fmla="*/ 169528 w 1953031"/>
                  <a:gd name="connsiteY173" fmla="*/ 1296524 h 1322929"/>
                  <a:gd name="connsiteX174" fmla="*/ 172714 w 1953031"/>
                  <a:gd name="connsiteY174" fmla="*/ 1316588 h 1322929"/>
                  <a:gd name="connsiteX175" fmla="*/ 172927 w 1953031"/>
                  <a:gd name="connsiteY175" fmla="*/ 1322929 h 1322929"/>
                  <a:gd name="connsiteX176" fmla="*/ 130748 w 1953031"/>
                  <a:gd name="connsiteY176" fmla="*/ 1322916 h 1322929"/>
                  <a:gd name="connsiteX177" fmla="*/ 87445 w 1953031"/>
                  <a:gd name="connsiteY177" fmla="*/ 1322413 h 1322929"/>
                  <a:gd name="connsiteX178" fmla="*/ 433058 w 1953031"/>
                  <a:gd name="connsiteY178" fmla="*/ 858089 h 1322929"/>
                  <a:gd name="connsiteX179" fmla="*/ 431485 w 1953031"/>
                  <a:gd name="connsiteY179" fmla="*/ 856034 h 1322929"/>
                  <a:gd name="connsiteX180" fmla="*/ 432913 w 1953031"/>
                  <a:gd name="connsiteY180" fmla="*/ 858746 h 1322929"/>
                  <a:gd name="connsiteX181" fmla="*/ 433058 w 1953031"/>
                  <a:gd name="connsiteY181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843247 w 1953031"/>
                  <a:gd name="connsiteY44" fmla="*/ 232193 h 1322929"/>
                  <a:gd name="connsiteX45" fmla="*/ 947272 w 1953031"/>
                  <a:gd name="connsiteY45" fmla="*/ 214767 h 1322929"/>
                  <a:gd name="connsiteX46" fmla="*/ 1074965 w 1953031"/>
                  <a:gd name="connsiteY46" fmla="*/ 170684 h 1322929"/>
                  <a:gd name="connsiteX47" fmla="*/ 1155567 w 1953031"/>
                  <a:gd name="connsiteY47" fmla="*/ 159010 h 1322929"/>
                  <a:gd name="connsiteX48" fmla="*/ 1234252 w 1953031"/>
                  <a:gd name="connsiteY48" fmla="*/ 151880 h 1322929"/>
                  <a:gd name="connsiteX49" fmla="*/ 1312964 w 1953031"/>
                  <a:gd name="connsiteY49" fmla="*/ 128676 h 1322929"/>
                  <a:gd name="connsiteX50" fmla="*/ 1376022 w 1953031"/>
                  <a:gd name="connsiteY50" fmla="*/ 109687 h 1322929"/>
                  <a:gd name="connsiteX51" fmla="*/ 1448640 w 1953031"/>
                  <a:gd name="connsiteY51" fmla="*/ 103056 h 1322929"/>
                  <a:gd name="connsiteX52" fmla="*/ 1483374 w 1953031"/>
                  <a:gd name="connsiteY52" fmla="*/ 100994 h 1322929"/>
                  <a:gd name="connsiteX53" fmla="*/ 1552171 w 1953031"/>
                  <a:gd name="connsiteY53" fmla="*/ 83778 h 1322929"/>
                  <a:gd name="connsiteX54" fmla="*/ 1627914 w 1953031"/>
                  <a:gd name="connsiteY54" fmla="*/ 63976 h 1322929"/>
                  <a:gd name="connsiteX55" fmla="*/ 1633600 w 1953031"/>
                  <a:gd name="connsiteY55" fmla="*/ 62873 h 1322929"/>
                  <a:gd name="connsiteX56" fmla="*/ 1633994 w 1953031"/>
                  <a:gd name="connsiteY56" fmla="*/ 53943 h 1322929"/>
                  <a:gd name="connsiteX57" fmla="*/ 1637947 w 1953031"/>
                  <a:gd name="connsiteY57" fmla="*/ 10924 h 1322929"/>
                  <a:gd name="connsiteX58" fmla="*/ 1645852 w 1953031"/>
                  <a:gd name="connsiteY58" fmla="*/ 642 h 1322929"/>
                  <a:gd name="connsiteX59" fmla="*/ 1665510 w 1953031"/>
                  <a:gd name="connsiteY59" fmla="*/ 4542 h 1322929"/>
                  <a:gd name="connsiteX60" fmla="*/ 1692339 w 1953031"/>
                  <a:gd name="connsiteY60" fmla="*/ 32880 h 1322929"/>
                  <a:gd name="connsiteX61" fmla="*/ 1703487 w 1953031"/>
                  <a:gd name="connsiteY61" fmla="*/ 51553 h 1322929"/>
                  <a:gd name="connsiteX62" fmla="*/ 1705168 w 1953031"/>
                  <a:gd name="connsiteY62" fmla="*/ 54757 h 1322929"/>
                  <a:gd name="connsiteX63" fmla="*/ 1708490 w 1953031"/>
                  <a:gd name="connsiteY63" fmla="*/ 54757 h 1322929"/>
                  <a:gd name="connsiteX64" fmla="*/ 1726074 w 1953031"/>
                  <a:gd name="connsiteY64" fmla="*/ 55821 h 1322929"/>
                  <a:gd name="connsiteX65" fmla="*/ 1763775 w 1953031"/>
                  <a:gd name="connsiteY65" fmla="*/ 66287 h 1322929"/>
                  <a:gd name="connsiteX66" fmla="*/ 1780177 w 1953031"/>
                  <a:gd name="connsiteY66" fmla="*/ 76057 h 1322929"/>
                  <a:gd name="connsiteX67" fmla="*/ 1797287 w 1953031"/>
                  <a:gd name="connsiteY67" fmla="*/ 92340 h 1322929"/>
                  <a:gd name="connsiteX68" fmla="*/ 1808554 w 1953031"/>
                  <a:gd name="connsiteY68" fmla="*/ 105144 h 1322929"/>
                  <a:gd name="connsiteX69" fmla="*/ 1816302 w 1953031"/>
                  <a:gd name="connsiteY69" fmla="*/ 113128 h 1322929"/>
                  <a:gd name="connsiteX70" fmla="*/ 1820491 w 1953031"/>
                  <a:gd name="connsiteY70" fmla="*/ 120258 h 1322929"/>
                  <a:gd name="connsiteX71" fmla="*/ 1835947 w 1953031"/>
                  <a:gd name="connsiteY71" fmla="*/ 144526 h 1322929"/>
                  <a:gd name="connsiteX72" fmla="*/ 1847989 w 1953031"/>
                  <a:gd name="connsiteY72" fmla="*/ 162083 h 1322929"/>
                  <a:gd name="connsiteX73" fmla="*/ 1872282 w 1953031"/>
                  <a:gd name="connsiteY73" fmla="*/ 206862 h 1322929"/>
                  <a:gd name="connsiteX74" fmla="*/ 1901212 w 1953031"/>
                  <a:gd name="connsiteY74" fmla="*/ 268331 h 1322929"/>
                  <a:gd name="connsiteX75" fmla="*/ 1928013 w 1953031"/>
                  <a:gd name="connsiteY75" fmla="*/ 325599 h 1322929"/>
                  <a:gd name="connsiteX76" fmla="*/ 1947475 w 1953031"/>
                  <a:gd name="connsiteY76" fmla="*/ 358428 h 1322929"/>
                  <a:gd name="connsiteX77" fmla="*/ 1952990 w 1953031"/>
                  <a:gd name="connsiteY77" fmla="*/ 375188 h 1322929"/>
                  <a:gd name="connsiteX78" fmla="*/ 1944270 w 1953031"/>
                  <a:gd name="connsiteY78" fmla="*/ 398724 h 1322929"/>
                  <a:gd name="connsiteX79" fmla="*/ 1904481 w 1953031"/>
                  <a:gd name="connsiteY79" fmla="*/ 429980 h 1322929"/>
                  <a:gd name="connsiteX80" fmla="*/ 1871823 w 1953031"/>
                  <a:gd name="connsiteY80" fmla="*/ 436577 h 1322929"/>
                  <a:gd name="connsiteX81" fmla="*/ 1816223 w 1953031"/>
                  <a:gd name="connsiteY81" fmla="*/ 439134 h 1322929"/>
                  <a:gd name="connsiteX82" fmla="*/ 1698445 w 1953031"/>
                  <a:gd name="connsiteY82" fmla="*/ 433393 h 1322929"/>
                  <a:gd name="connsiteX83" fmla="*/ 1665261 w 1953031"/>
                  <a:gd name="connsiteY83" fmla="*/ 431589 h 1322929"/>
                  <a:gd name="connsiteX84" fmla="*/ 1643200 w 1953031"/>
                  <a:gd name="connsiteY84" fmla="*/ 433164 h 1322929"/>
                  <a:gd name="connsiteX85" fmla="*/ 1613877 w 1953031"/>
                  <a:gd name="connsiteY85" fmla="*/ 443519 h 1322929"/>
                  <a:gd name="connsiteX86" fmla="*/ 1586668 w 1953031"/>
                  <a:gd name="connsiteY86" fmla="*/ 466568 h 1322929"/>
                  <a:gd name="connsiteX87" fmla="*/ 1568848 w 1953031"/>
                  <a:gd name="connsiteY87" fmla="*/ 480889 h 1322929"/>
                  <a:gd name="connsiteX88" fmla="*/ 1563779 w 1953031"/>
                  <a:gd name="connsiteY88" fmla="*/ 485518 h 1322929"/>
                  <a:gd name="connsiteX89" fmla="*/ 1508994 w 1953031"/>
                  <a:gd name="connsiteY89" fmla="*/ 589130 h 1322929"/>
                  <a:gd name="connsiteX90" fmla="*/ 1486250 w 1953031"/>
                  <a:gd name="connsiteY90" fmla="*/ 645068 h 1322929"/>
                  <a:gd name="connsiteX91" fmla="*/ 1464819 w 1953031"/>
                  <a:gd name="connsiteY91" fmla="*/ 705697 h 1322929"/>
                  <a:gd name="connsiteX92" fmla="*/ 1449494 w 1953031"/>
                  <a:gd name="connsiteY92" fmla="*/ 751038 h 1322929"/>
                  <a:gd name="connsiteX93" fmla="*/ 1407394 w 1953031"/>
                  <a:gd name="connsiteY93" fmla="*/ 818176 h 1322929"/>
                  <a:gd name="connsiteX94" fmla="*/ 1393724 w 1953031"/>
                  <a:gd name="connsiteY94" fmla="*/ 824975 h 1322929"/>
                  <a:gd name="connsiteX95" fmla="*/ 1380841 w 1953031"/>
                  <a:gd name="connsiteY95" fmla="*/ 831482 h 1322929"/>
                  <a:gd name="connsiteX96" fmla="*/ 1349260 w 1953031"/>
                  <a:gd name="connsiteY96" fmla="*/ 861137 h 1322929"/>
                  <a:gd name="connsiteX97" fmla="*/ 1331348 w 1953031"/>
                  <a:gd name="connsiteY97" fmla="*/ 877607 h 1322929"/>
                  <a:gd name="connsiteX98" fmla="*/ 1317442 w 1953031"/>
                  <a:gd name="connsiteY98" fmla="*/ 883414 h 1322929"/>
                  <a:gd name="connsiteX99" fmla="*/ 1316352 w 1953031"/>
                  <a:gd name="connsiteY99" fmla="*/ 883414 h 1322929"/>
                  <a:gd name="connsiteX100" fmla="*/ 1315275 w 1953031"/>
                  <a:gd name="connsiteY100" fmla="*/ 887323 h 1322929"/>
                  <a:gd name="connsiteX101" fmla="*/ 1293502 w 1953031"/>
                  <a:gd name="connsiteY101" fmla="*/ 1074334 h 1322929"/>
                  <a:gd name="connsiteX102" fmla="*/ 1292124 w 1953031"/>
                  <a:gd name="connsiteY102" fmla="*/ 1151119 h 1322929"/>
                  <a:gd name="connsiteX103" fmla="*/ 1292741 w 1953031"/>
                  <a:gd name="connsiteY103" fmla="*/ 1203756 h 1322929"/>
                  <a:gd name="connsiteX104" fmla="*/ 1297481 w 1953031"/>
                  <a:gd name="connsiteY104" fmla="*/ 1263556 h 1322929"/>
                  <a:gd name="connsiteX105" fmla="*/ 1304087 w 1953031"/>
                  <a:gd name="connsiteY105" fmla="*/ 1278631 h 1322929"/>
                  <a:gd name="connsiteX106" fmla="*/ 1314001 w 1953031"/>
                  <a:gd name="connsiteY106" fmla="*/ 1305904 h 1322929"/>
                  <a:gd name="connsiteX107" fmla="*/ 1314723 w 1953031"/>
                  <a:gd name="connsiteY107" fmla="*/ 1321312 h 1322929"/>
                  <a:gd name="connsiteX108" fmla="*/ 1314474 w 1953031"/>
                  <a:gd name="connsiteY108" fmla="*/ 1322929 h 1322929"/>
                  <a:gd name="connsiteX109" fmla="*/ 1274527 w 1953031"/>
                  <a:gd name="connsiteY109" fmla="*/ 1322929 h 1322929"/>
                  <a:gd name="connsiteX110" fmla="*/ 1233595 w 1953031"/>
                  <a:gd name="connsiteY110" fmla="*/ 1322420 h 1322929"/>
                  <a:gd name="connsiteX111" fmla="*/ 1214844 w 1953031"/>
                  <a:gd name="connsiteY111" fmla="*/ 1258652 h 1322929"/>
                  <a:gd name="connsiteX112" fmla="*/ 1198836 w 1953031"/>
                  <a:gd name="connsiteY112" fmla="*/ 1080414 h 1322929"/>
                  <a:gd name="connsiteX113" fmla="*/ 1191495 w 1953031"/>
                  <a:gd name="connsiteY113" fmla="*/ 961630 h 1322929"/>
                  <a:gd name="connsiteX114" fmla="*/ 1189972 w 1953031"/>
                  <a:gd name="connsiteY114" fmla="*/ 969617 h 1322929"/>
                  <a:gd name="connsiteX115" fmla="*/ 1172402 w 1953031"/>
                  <a:gd name="connsiteY115" fmla="*/ 1161542 h 1322929"/>
                  <a:gd name="connsiteX116" fmla="*/ 1173663 w 1953031"/>
                  <a:gd name="connsiteY116" fmla="*/ 1263289 h 1322929"/>
                  <a:gd name="connsiteX117" fmla="*/ 1179559 w 1953031"/>
                  <a:gd name="connsiteY117" fmla="*/ 1277483 h 1322929"/>
                  <a:gd name="connsiteX118" fmla="*/ 1190090 w 1953031"/>
                  <a:gd name="connsiteY118" fmla="*/ 1310073 h 1322929"/>
                  <a:gd name="connsiteX119" fmla="*/ 1189617 w 1953031"/>
                  <a:gd name="connsiteY119" fmla="*/ 1322236 h 1322929"/>
                  <a:gd name="connsiteX120" fmla="*/ 1148752 w 1953031"/>
                  <a:gd name="connsiteY120" fmla="*/ 1322929 h 1322929"/>
                  <a:gd name="connsiteX121" fmla="*/ 1107164 w 1953031"/>
                  <a:gd name="connsiteY121" fmla="*/ 1322438 h 1322929"/>
                  <a:gd name="connsiteX122" fmla="*/ 1089751 w 1953031"/>
                  <a:gd name="connsiteY122" fmla="*/ 1244928 h 1322929"/>
                  <a:gd name="connsiteX123" fmla="*/ 1083658 w 1953031"/>
                  <a:gd name="connsiteY123" fmla="*/ 1109426 h 1322929"/>
                  <a:gd name="connsiteX124" fmla="*/ 1081071 w 1953031"/>
                  <a:gd name="connsiteY124" fmla="*/ 885205 h 1322929"/>
                  <a:gd name="connsiteX125" fmla="*/ 1081294 w 1953031"/>
                  <a:gd name="connsiteY125" fmla="*/ 872784 h 1322929"/>
                  <a:gd name="connsiteX126" fmla="*/ 1044565 w 1953031"/>
                  <a:gd name="connsiteY126" fmla="*/ 883356 h 1322929"/>
                  <a:gd name="connsiteX127" fmla="*/ 946405 w 1953031"/>
                  <a:gd name="connsiteY127" fmla="*/ 906677 h 1322929"/>
                  <a:gd name="connsiteX128" fmla="*/ 820984 w 1953031"/>
                  <a:gd name="connsiteY128" fmla="*/ 915856 h 1322929"/>
                  <a:gd name="connsiteX129" fmla="*/ 748537 w 1953031"/>
                  <a:gd name="connsiteY129" fmla="*/ 913593 h 1322929"/>
                  <a:gd name="connsiteX130" fmla="*/ 740106 w 1953031"/>
                  <a:gd name="connsiteY130" fmla="*/ 913794 h 1322929"/>
                  <a:gd name="connsiteX131" fmla="*/ 735838 w 1953031"/>
                  <a:gd name="connsiteY131" fmla="*/ 923234 h 1322929"/>
                  <a:gd name="connsiteX132" fmla="*/ 729496 w 1953031"/>
                  <a:gd name="connsiteY132" fmla="*/ 936224 h 1322929"/>
                  <a:gd name="connsiteX133" fmla="*/ 707014 w 1953031"/>
                  <a:gd name="connsiteY133" fmla="*/ 928760 h 1322929"/>
                  <a:gd name="connsiteX134" fmla="*/ 665846 w 1953031"/>
                  <a:gd name="connsiteY134" fmla="*/ 912322 h 1322929"/>
                  <a:gd name="connsiteX135" fmla="*/ 618244 w 1953031"/>
                  <a:gd name="connsiteY135" fmla="*/ 893135 h 1322929"/>
                  <a:gd name="connsiteX136" fmla="*/ 516447 w 1953031"/>
                  <a:gd name="connsiteY136" fmla="*/ 865947 h 1322929"/>
                  <a:gd name="connsiteX137" fmla="*/ 501805 w 1953031"/>
                  <a:gd name="connsiteY137" fmla="*/ 870603 h 1322929"/>
                  <a:gd name="connsiteX138" fmla="*/ 496736 w 1953031"/>
                  <a:gd name="connsiteY138" fmla="*/ 886203 h 1322929"/>
                  <a:gd name="connsiteX139" fmla="*/ 500794 w 1953031"/>
                  <a:gd name="connsiteY139" fmla="*/ 920842 h 1322929"/>
                  <a:gd name="connsiteX140" fmla="*/ 505232 w 1953031"/>
                  <a:gd name="connsiteY140" fmla="*/ 960997 h 1322929"/>
                  <a:gd name="connsiteX141" fmla="*/ 503197 w 1953031"/>
                  <a:gd name="connsiteY141" fmla="*/ 976351 h 1322929"/>
                  <a:gd name="connsiteX142" fmla="*/ 464327 w 1953031"/>
                  <a:gd name="connsiteY142" fmla="*/ 1000197 h 1322929"/>
                  <a:gd name="connsiteX143" fmla="*/ 457328 w 1953031"/>
                  <a:gd name="connsiteY143" fmla="*/ 999488 h 1322929"/>
                  <a:gd name="connsiteX144" fmla="*/ 434730 w 1953031"/>
                  <a:gd name="connsiteY144" fmla="*/ 939956 h 1322929"/>
                  <a:gd name="connsiteX145" fmla="*/ 434102 w 1953031"/>
                  <a:gd name="connsiteY145" fmla="*/ 932138 h 1322929"/>
                  <a:gd name="connsiteX146" fmla="*/ 429957 w 1953031"/>
                  <a:gd name="connsiteY146" fmla="*/ 936572 h 1322929"/>
                  <a:gd name="connsiteX147" fmla="*/ 412217 w 1953031"/>
                  <a:gd name="connsiteY147" fmla="*/ 955335 h 1322929"/>
                  <a:gd name="connsiteX148" fmla="*/ 394666 w 1953031"/>
                  <a:gd name="connsiteY148" fmla="*/ 973923 h 1322929"/>
                  <a:gd name="connsiteX149" fmla="*/ 363724 w 1953031"/>
                  <a:gd name="connsiteY149" fmla="*/ 1023704 h 1322929"/>
                  <a:gd name="connsiteX150" fmla="*/ 356090 w 1953031"/>
                  <a:gd name="connsiteY150" fmla="*/ 1070686 h 1322929"/>
                  <a:gd name="connsiteX151" fmla="*/ 356098 w 1953031"/>
                  <a:gd name="connsiteY151" fmla="*/ 1159458 h 1322929"/>
                  <a:gd name="connsiteX152" fmla="*/ 362731 w 1953031"/>
                  <a:gd name="connsiteY152" fmla="*/ 1219044 h 1322929"/>
                  <a:gd name="connsiteX153" fmla="*/ 370492 w 1953031"/>
                  <a:gd name="connsiteY153" fmla="*/ 1260425 h 1322929"/>
                  <a:gd name="connsiteX154" fmla="*/ 380666 w 1953031"/>
                  <a:gd name="connsiteY154" fmla="*/ 1277936 h 1322929"/>
                  <a:gd name="connsiteX155" fmla="*/ 391399 w 1953031"/>
                  <a:gd name="connsiteY155" fmla="*/ 1304515 h 1322929"/>
                  <a:gd name="connsiteX156" fmla="*/ 391283 w 1953031"/>
                  <a:gd name="connsiteY156" fmla="*/ 1320324 h 1322929"/>
                  <a:gd name="connsiteX157" fmla="*/ 390843 w 1953031"/>
                  <a:gd name="connsiteY157" fmla="*/ 1322756 h 1322929"/>
                  <a:gd name="connsiteX158" fmla="*/ 348151 w 1953031"/>
                  <a:gd name="connsiteY158" fmla="*/ 1322844 h 1322929"/>
                  <a:gd name="connsiteX159" fmla="*/ 304144 w 1953031"/>
                  <a:gd name="connsiteY159" fmla="*/ 1322579 h 1322929"/>
                  <a:gd name="connsiteX160" fmla="*/ 294630 w 1953031"/>
                  <a:gd name="connsiteY160" fmla="*/ 1312868 h 1322929"/>
                  <a:gd name="connsiteX161" fmla="*/ 271483 w 1953031"/>
                  <a:gd name="connsiteY161" fmla="*/ 1195591 h 1322929"/>
                  <a:gd name="connsiteX162" fmla="*/ 255031 w 1953031"/>
                  <a:gd name="connsiteY162" fmla="*/ 1074334 h 1322929"/>
                  <a:gd name="connsiteX163" fmla="*/ 246468 w 1953031"/>
                  <a:gd name="connsiteY163" fmla="*/ 962992 h 1322929"/>
                  <a:gd name="connsiteX164" fmla="*/ 246726 w 1953031"/>
                  <a:gd name="connsiteY164" fmla="*/ 960686 h 1322929"/>
                  <a:gd name="connsiteX165" fmla="*/ 239185 w 1953031"/>
                  <a:gd name="connsiteY165" fmla="*/ 966883 h 1322929"/>
                  <a:gd name="connsiteX166" fmla="*/ 216775 w 1953031"/>
                  <a:gd name="connsiteY166" fmla="*/ 984995 h 1322929"/>
                  <a:gd name="connsiteX167" fmla="*/ 195755 w 1953031"/>
                  <a:gd name="connsiteY167" fmla="*/ 1001910 h 1322929"/>
                  <a:gd name="connsiteX168" fmla="*/ 162761 w 1953031"/>
                  <a:gd name="connsiteY168" fmla="*/ 1047366 h 1322929"/>
                  <a:gd name="connsiteX169" fmla="*/ 149720 w 1953031"/>
                  <a:gd name="connsiteY169" fmla="*/ 1138437 h 1322929"/>
                  <a:gd name="connsiteX170" fmla="*/ 148122 w 1953031"/>
                  <a:gd name="connsiteY170" fmla="*/ 1214750 h 1322929"/>
                  <a:gd name="connsiteX171" fmla="*/ 151846 w 1953031"/>
                  <a:gd name="connsiteY171" fmla="*/ 1260042 h 1322929"/>
                  <a:gd name="connsiteX172" fmla="*/ 157602 w 1953031"/>
                  <a:gd name="connsiteY172" fmla="*/ 1271682 h 1322929"/>
                  <a:gd name="connsiteX173" fmla="*/ 169528 w 1953031"/>
                  <a:gd name="connsiteY173" fmla="*/ 1296524 h 1322929"/>
                  <a:gd name="connsiteX174" fmla="*/ 172714 w 1953031"/>
                  <a:gd name="connsiteY174" fmla="*/ 1316588 h 1322929"/>
                  <a:gd name="connsiteX175" fmla="*/ 172927 w 1953031"/>
                  <a:gd name="connsiteY175" fmla="*/ 1322929 h 1322929"/>
                  <a:gd name="connsiteX176" fmla="*/ 130748 w 1953031"/>
                  <a:gd name="connsiteY176" fmla="*/ 1322916 h 1322929"/>
                  <a:gd name="connsiteX177" fmla="*/ 87445 w 1953031"/>
                  <a:gd name="connsiteY177" fmla="*/ 1322413 h 1322929"/>
                  <a:gd name="connsiteX178" fmla="*/ 433058 w 1953031"/>
                  <a:gd name="connsiteY178" fmla="*/ 858089 h 1322929"/>
                  <a:gd name="connsiteX179" fmla="*/ 431485 w 1953031"/>
                  <a:gd name="connsiteY179" fmla="*/ 856034 h 1322929"/>
                  <a:gd name="connsiteX180" fmla="*/ 432913 w 1953031"/>
                  <a:gd name="connsiteY180" fmla="*/ 858746 h 1322929"/>
                  <a:gd name="connsiteX181" fmla="*/ 433058 w 1953031"/>
                  <a:gd name="connsiteY181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074965 w 1953031"/>
                  <a:gd name="connsiteY45" fmla="*/ 170684 h 1322929"/>
                  <a:gd name="connsiteX46" fmla="*/ 1155567 w 1953031"/>
                  <a:gd name="connsiteY46" fmla="*/ 159010 h 1322929"/>
                  <a:gd name="connsiteX47" fmla="*/ 1234252 w 1953031"/>
                  <a:gd name="connsiteY47" fmla="*/ 151880 h 1322929"/>
                  <a:gd name="connsiteX48" fmla="*/ 1312964 w 1953031"/>
                  <a:gd name="connsiteY48" fmla="*/ 128676 h 1322929"/>
                  <a:gd name="connsiteX49" fmla="*/ 1376022 w 1953031"/>
                  <a:gd name="connsiteY49" fmla="*/ 109687 h 1322929"/>
                  <a:gd name="connsiteX50" fmla="*/ 1448640 w 1953031"/>
                  <a:gd name="connsiteY50" fmla="*/ 103056 h 1322929"/>
                  <a:gd name="connsiteX51" fmla="*/ 1483374 w 1953031"/>
                  <a:gd name="connsiteY51" fmla="*/ 100994 h 1322929"/>
                  <a:gd name="connsiteX52" fmla="*/ 1552171 w 1953031"/>
                  <a:gd name="connsiteY52" fmla="*/ 83778 h 1322929"/>
                  <a:gd name="connsiteX53" fmla="*/ 1627914 w 1953031"/>
                  <a:gd name="connsiteY53" fmla="*/ 63976 h 1322929"/>
                  <a:gd name="connsiteX54" fmla="*/ 1633600 w 1953031"/>
                  <a:gd name="connsiteY54" fmla="*/ 62873 h 1322929"/>
                  <a:gd name="connsiteX55" fmla="*/ 1633994 w 1953031"/>
                  <a:gd name="connsiteY55" fmla="*/ 53943 h 1322929"/>
                  <a:gd name="connsiteX56" fmla="*/ 1637947 w 1953031"/>
                  <a:gd name="connsiteY56" fmla="*/ 10924 h 1322929"/>
                  <a:gd name="connsiteX57" fmla="*/ 1645852 w 1953031"/>
                  <a:gd name="connsiteY57" fmla="*/ 642 h 1322929"/>
                  <a:gd name="connsiteX58" fmla="*/ 1665510 w 1953031"/>
                  <a:gd name="connsiteY58" fmla="*/ 4542 h 1322929"/>
                  <a:gd name="connsiteX59" fmla="*/ 1692339 w 1953031"/>
                  <a:gd name="connsiteY59" fmla="*/ 32880 h 1322929"/>
                  <a:gd name="connsiteX60" fmla="*/ 1703487 w 1953031"/>
                  <a:gd name="connsiteY60" fmla="*/ 51553 h 1322929"/>
                  <a:gd name="connsiteX61" fmla="*/ 1705168 w 1953031"/>
                  <a:gd name="connsiteY61" fmla="*/ 54757 h 1322929"/>
                  <a:gd name="connsiteX62" fmla="*/ 1708490 w 1953031"/>
                  <a:gd name="connsiteY62" fmla="*/ 54757 h 1322929"/>
                  <a:gd name="connsiteX63" fmla="*/ 1726074 w 1953031"/>
                  <a:gd name="connsiteY63" fmla="*/ 55821 h 1322929"/>
                  <a:gd name="connsiteX64" fmla="*/ 1763775 w 1953031"/>
                  <a:gd name="connsiteY64" fmla="*/ 66287 h 1322929"/>
                  <a:gd name="connsiteX65" fmla="*/ 1780177 w 1953031"/>
                  <a:gd name="connsiteY65" fmla="*/ 76057 h 1322929"/>
                  <a:gd name="connsiteX66" fmla="*/ 1797287 w 1953031"/>
                  <a:gd name="connsiteY66" fmla="*/ 92340 h 1322929"/>
                  <a:gd name="connsiteX67" fmla="*/ 1808554 w 1953031"/>
                  <a:gd name="connsiteY67" fmla="*/ 105144 h 1322929"/>
                  <a:gd name="connsiteX68" fmla="*/ 1816302 w 1953031"/>
                  <a:gd name="connsiteY68" fmla="*/ 113128 h 1322929"/>
                  <a:gd name="connsiteX69" fmla="*/ 1820491 w 1953031"/>
                  <a:gd name="connsiteY69" fmla="*/ 120258 h 1322929"/>
                  <a:gd name="connsiteX70" fmla="*/ 1835947 w 1953031"/>
                  <a:gd name="connsiteY70" fmla="*/ 144526 h 1322929"/>
                  <a:gd name="connsiteX71" fmla="*/ 1847989 w 1953031"/>
                  <a:gd name="connsiteY71" fmla="*/ 162083 h 1322929"/>
                  <a:gd name="connsiteX72" fmla="*/ 1872282 w 1953031"/>
                  <a:gd name="connsiteY72" fmla="*/ 206862 h 1322929"/>
                  <a:gd name="connsiteX73" fmla="*/ 1901212 w 1953031"/>
                  <a:gd name="connsiteY73" fmla="*/ 268331 h 1322929"/>
                  <a:gd name="connsiteX74" fmla="*/ 1928013 w 1953031"/>
                  <a:gd name="connsiteY74" fmla="*/ 325599 h 1322929"/>
                  <a:gd name="connsiteX75" fmla="*/ 1947475 w 1953031"/>
                  <a:gd name="connsiteY75" fmla="*/ 358428 h 1322929"/>
                  <a:gd name="connsiteX76" fmla="*/ 1952990 w 1953031"/>
                  <a:gd name="connsiteY76" fmla="*/ 375188 h 1322929"/>
                  <a:gd name="connsiteX77" fmla="*/ 1944270 w 1953031"/>
                  <a:gd name="connsiteY77" fmla="*/ 398724 h 1322929"/>
                  <a:gd name="connsiteX78" fmla="*/ 1904481 w 1953031"/>
                  <a:gd name="connsiteY78" fmla="*/ 429980 h 1322929"/>
                  <a:gd name="connsiteX79" fmla="*/ 1871823 w 1953031"/>
                  <a:gd name="connsiteY79" fmla="*/ 436577 h 1322929"/>
                  <a:gd name="connsiteX80" fmla="*/ 1816223 w 1953031"/>
                  <a:gd name="connsiteY80" fmla="*/ 439134 h 1322929"/>
                  <a:gd name="connsiteX81" fmla="*/ 1698445 w 1953031"/>
                  <a:gd name="connsiteY81" fmla="*/ 433393 h 1322929"/>
                  <a:gd name="connsiteX82" fmla="*/ 1665261 w 1953031"/>
                  <a:gd name="connsiteY82" fmla="*/ 431589 h 1322929"/>
                  <a:gd name="connsiteX83" fmla="*/ 1643200 w 1953031"/>
                  <a:gd name="connsiteY83" fmla="*/ 433164 h 1322929"/>
                  <a:gd name="connsiteX84" fmla="*/ 1613877 w 1953031"/>
                  <a:gd name="connsiteY84" fmla="*/ 443519 h 1322929"/>
                  <a:gd name="connsiteX85" fmla="*/ 1586668 w 1953031"/>
                  <a:gd name="connsiteY85" fmla="*/ 466568 h 1322929"/>
                  <a:gd name="connsiteX86" fmla="*/ 1568848 w 1953031"/>
                  <a:gd name="connsiteY86" fmla="*/ 480889 h 1322929"/>
                  <a:gd name="connsiteX87" fmla="*/ 1563779 w 1953031"/>
                  <a:gd name="connsiteY87" fmla="*/ 485518 h 1322929"/>
                  <a:gd name="connsiteX88" fmla="*/ 1508994 w 1953031"/>
                  <a:gd name="connsiteY88" fmla="*/ 589130 h 1322929"/>
                  <a:gd name="connsiteX89" fmla="*/ 1486250 w 1953031"/>
                  <a:gd name="connsiteY89" fmla="*/ 645068 h 1322929"/>
                  <a:gd name="connsiteX90" fmla="*/ 1464819 w 1953031"/>
                  <a:gd name="connsiteY90" fmla="*/ 705697 h 1322929"/>
                  <a:gd name="connsiteX91" fmla="*/ 1449494 w 1953031"/>
                  <a:gd name="connsiteY91" fmla="*/ 751038 h 1322929"/>
                  <a:gd name="connsiteX92" fmla="*/ 1407394 w 1953031"/>
                  <a:gd name="connsiteY92" fmla="*/ 818176 h 1322929"/>
                  <a:gd name="connsiteX93" fmla="*/ 1393724 w 1953031"/>
                  <a:gd name="connsiteY93" fmla="*/ 824975 h 1322929"/>
                  <a:gd name="connsiteX94" fmla="*/ 1380841 w 1953031"/>
                  <a:gd name="connsiteY94" fmla="*/ 831482 h 1322929"/>
                  <a:gd name="connsiteX95" fmla="*/ 1349260 w 1953031"/>
                  <a:gd name="connsiteY95" fmla="*/ 861137 h 1322929"/>
                  <a:gd name="connsiteX96" fmla="*/ 1331348 w 1953031"/>
                  <a:gd name="connsiteY96" fmla="*/ 877607 h 1322929"/>
                  <a:gd name="connsiteX97" fmla="*/ 1317442 w 1953031"/>
                  <a:gd name="connsiteY97" fmla="*/ 883414 h 1322929"/>
                  <a:gd name="connsiteX98" fmla="*/ 1316352 w 1953031"/>
                  <a:gd name="connsiteY98" fmla="*/ 883414 h 1322929"/>
                  <a:gd name="connsiteX99" fmla="*/ 1315275 w 1953031"/>
                  <a:gd name="connsiteY99" fmla="*/ 887323 h 1322929"/>
                  <a:gd name="connsiteX100" fmla="*/ 1293502 w 1953031"/>
                  <a:gd name="connsiteY100" fmla="*/ 1074334 h 1322929"/>
                  <a:gd name="connsiteX101" fmla="*/ 1292124 w 1953031"/>
                  <a:gd name="connsiteY101" fmla="*/ 1151119 h 1322929"/>
                  <a:gd name="connsiteX102" fmla="*/ 1292741 w 1953031"/>
                  <a:gd name="connsiteY102" fmla="*/ 1203756 h 1322929"/>
                  <a:gd name="connsiteX103" fmla="*/ 1297481 w 1953031"/>
                  <a:gd name="connsiteY103" fmla="*/ 1263556 h 1322929"/>
                  <a:gd name="connsiteX104" fmla="*/ 1304087 w 1953031"/>
                  <a:gd name="connsiteY104" fmla="*/ 1278631 h 1322929"/>
                  <a:gd name="connsiteX105" fmla="*/ 1314001 w 1953031"/>
                  <a:gd name="connsiteY105" fmla="*/ 1305904 h 1322929"/>
                  <a:gd name="connsiteX106" fmla="*/ 1314723 w 1953031"/>
                  <a:gd name="connsiteY106" fmla="*/ 1321312 h 1322929"/>
                  <a:gd name="connsiteX107" fmla="*/ 1314474 w 1953031"/>
                  <a:gd name="connsiteY107" fmla="*/ 1322929 h 1322929"/>
                  <a:gd name="connsiteX108" fmla="*/ 1274527 w 1953031"/>
                  <a:gd name="connsiteY108" fmla="*/ 1322929 h 1322929"/>
                  <a:gd name="connsiteX109" fmla="*/ 1233595 w 1953031"/>
                  <a:gd name="connsiteY109" fmla="*/ 1322420 h 1322929"/>
                  <a:gd name="connsiteX110" fmla="*/ 1214844 w 1953031"/>
                  <a:gd name="connsiteY110" fmla="*/ 1258652 h 1322929"/>
                  <a:gd name="connsiteX111" fmla="*/ 1198836 w 1953031"/>
                  <a:gd name="connsiteY111" fmla="*/ 1080414 h 1322929"/>
                  <a:gd name="connsiteX112" fmla="*/ 1191495 w 1953031"/>
                  <a:gd name="connsiteY112" fmla="*/ 961630 h 1322929"/>
                  <a:gd name="connsiteX113" fmla="*/ 1189972 w 1953031"/>
                  <a:gd name="connsiteY113" fmla="*/ 969617 h 1322929"/>
                  <a:gd name="connsiteX114" fmla="*/ 1172402 w 1953031"/>
                  <a:gd name="connsiteY114" fmla="*/ 1161542 h 1322929"/>
                  <a:gd name="connsiteX115" fmla="*/ 1173663 w 1953031"/>
                  <a:gd name="connsiteY115" fmla="*/ 1263289 h 1322929"/>
                  <a:gd name="connsiteX116" fmla="*/ 1179559 w 1953031"/>
                  <a:gd name="connsiteY116" fmla="*/ 1277483 h 1322929"/>
                  <a:gd name="connsiteX117" fmla="*/ 1190090 w 1953031"/>
                  <a:gd name="connsiteY117" fmla="*/ 1310073 h 1322929"/>
                  <a:gd name="connsiteX118" fmla="*/ 1189617 w 1953031"/>
                  <a:gd name="connsiteY118" fmla="*/ 1322236 h 1322929"/>
                  <a:gd name="connsiteX119" fmla="*/ 1148752 w 1953031"/>
                  <a:gd name="connsiteY119" fmla="*/ 1322929 h 1322929"/>
                  <a:gd name="connsiteX120" fmla="*/ 1107164 w 1953031"/>
                  <a:gd name="connsiteY120" fmla="*/ 1322438 h 1322929"/>
                  <a:gd name="connsiteX121" fmla="*/ 1089751 w 1953031"/>
                  <a:gd name="connsiteY121" fmla="*/ 1244928 h 1322929"/>
                  <a:gd name="connsiteX122" fmla="*/ 1083658 w 1953031"/>
                  <a:gd name="connsiteY122" fmla="*/ 1109426 h 1322929"/>
                  <a:gd name="connsiteX123" fmla="*/ 1081071 w 1953031"/>
                  <a:gd name="connsiteY123" fmla="*/ 885205 h 1322929"/>
                  <a:gd name="connsiteX124" fmla="*/ 1081294 w 1953031"/>
                  <a:gd name="connsiteY124" fmla="*/ 872784 h 1322929"/>
                  <a:gd name="connsiteX125" fmla="*/ 1044565 w 1953031"/>
                  <a:gd name="connsiteY125" fmla="*/ 883356 h 1322929"/>
                  <a:gd name="connsiteX126" fmla="*/ 946405 w 1953031"/>
                  <a:gd name="connsiteY126" fmla="*/ 906677 h 1322929"/>
                  <a:gd name="connsiteX127" fmla="*/ 820984 w 1953031"/>
                  <a:gd name="connsiteY127" fmla="*/ 915856 h 1322929"/>
                  <a:gd name="connsiteX128" fmla="*/ 748537 w 1953031"/>
                  <a:gd name="connsiteY128" fmla="*/ 913593 h 1322929"/>
                  <a:gd name="connsiteX129" fmla="*/ 740106 w 1953031"/>
                  <a:gd name="connsiteY129" fmla="*/ 913794 h 1322929"/>
                  <a:gd name="connsiteX130" fmla="*/ 735838 w 1953031"/>
                  <a:gd name="connsiteY130" fmla="*/ 923234 h 1322929"/>
                  <a:gd name="connsiteX131" fmla="*/ 729496 w 1953031"/>
                  <a:gd name="connsiteY131" fmla="*/ 936224 h 1322929"/>
                  <a:gd name="connsiteX132" fmla="*/ 707014 w 1953031"/>
                  <a:gd name="connsiteY132" fmla="*/ 928760 h 1322929"/>
                  <a:gd name="connsiteX133" fmla="*/ 665846 w 1953031"/>
                  <a:gd name="connsiteY133" fmla="*/ 912322 h 1322929"/>
                  <a:gd name="connsiteX134" fmla="*/ 618244 w 1953031"/>
                  <a:gd name="connsiteY134" fmla="*/ 893135 h 1322929"/>
                  <a:gd name="connsiteX135" fmla="*/ 516447 w 1953031"/>
                  <a:gd name="connsiteY135" fmla="*/ 865947 h 1322929"/>
                  <a:gd name="connsiteX136" fmla="*/ 501805 w 1953031"/>
                  <a:gd name="connsiteY136" fmla="*/ 870603 h 1322929"/>
                  <a:gd name="connsiteX137" fmla="*/ 496736 w 1953031"/>
                  <a:gd name="connsiteY137" fmla="*/ 886203 h 1322929"/>
                  <a:gd name="connsiteX138" fmla="*/ 500794 w 1953031"/>
                  <a:gd name="connsiteY138" fmla="*/ 920842 h 1322929"/>
                  <a:gd name="connsiteX139" fmla="*/ 505232 w 1953031"/>
                  <a:gd name="connsiteY139" fmla="*/ 960997 h 1322929"/>
                  <a:gd name="connsiteX140" fmla="*/ 503197 w 1953031"/>
                  <a:gd name="connsiteY140" fmla="*/ 976351 h 1322929"/>
                  <a:gd name="connsiteX141" fmla="*/ 464327 w 1953031"/>
                  <a:gd name="connsiteY141" fmla="*/ 1000197 h 1322929"/>
                  <a:gd name="connsiteX142" fmla="*/ 457328 w 1953031"/>
                  <a:gd name="connsiteY142" fmla="*/ 999488 h 1322929"/>
                  <a:gd name="connsiteX143" fmla="*/ 434730 w 1953031"/>
                  <a:gd name="connsiteY143" fmla="*/ 939956 h 1322929"/>
                  <a:gd name="connsiteX144" fmla="*/ 434102 w 1953031"/>
                  <a:gd name="connsiteY144" fmla="*/ 932138 h 1322929"/>
                  <a:gd name="connsiteX145" fmla="*/ 429957 w 1953031"/>
                  <a:gd name="connsiteY145" fmla="*/ 936572 h 1322929"/>
                  <a:gd name="connsiteX146" fmla="*/ 412217 w 1953031"/>
                  <a:gd name="connsiteY146" fmla="*/ 955335 h 1322929"/>
                  <a:gd name="connsiteX147" fmla="*/ 394666 w 1953031"/>
                  <a:gd name="connsiteY147" fmla="*/ 973923 h 1322929"/>
                  <a:gd name="connsiteX148" fmla="*/ 363724 w 1953031"/>
                  <a:gd name="connsiteY148" fmla="*/ 1023704 h 1322929"/>
                  <a:gd name="connsiteX149" fmla="*/ 356090 w 1953031"/>
                  <a:gd name="connsiteY149" fmla="*/ 1070686 h 1322929"/>
                  <a:gd name="connsiteX150" fmla="*/ 356098 w 1953031"/>
                  <a:gd name="connsiteY150" fmla="*/ 1159458 h 1322929"/>
                  <a:gd name="connsiteX151" fmla="*/ 362731 w 1953031"/>
                  <a:gd name="connsiteY151" fmla="*/ 1219044 h 1322929"/>
                  <a:gd name="connsiteX152" fmla="*/ 370492 w 1953031"/>
                  <a:gd name="connsiteY152" fmla="*/ 1260425 h 1322929"/>
                  <a:gd name="connsiteX153" fmla="*/ 380666 w 1953031"/>
                  <a:gd name="connsiteY153" fmla="*/ 1277936 h 1322929"/>
                  <a:gd name="connsiteX154" fmla="*/ 391399 w 1953031"/>
                  <a:gd name="connsiteY154" fmla="*/ 1304515 h 1322929"/>
                  <a:gd name="connsiteX155" fmla="*/ 391283 w 1953031"/>
                  <a:gd name="connsiteY155" fmla="*/ 1320324 h 1322929"/>
                  <a:gd name="connsiteX156" fmla="*/ 390843 w 1953031"/>
                  <a:gd name="connsiteY156" fmla="*/ 1322756 h 1322929"/>
                  <a:gd name="connsiteX157" fmla="*/ 348151 w 1953031"/>
                  <a:gd name="connsiteY157" fmla="*/ 1322844 h 1322929"/>
                  <a:gd name="connsiteX158" fmla="*/ 304144 w 1953031"/>
                  <a:gd name="connsiteY158" fmla="*/ 1322579 h 1322929"/>
                  <a:gd name="connsiteX159" fmla="*/ 294630 w 1953031"/>
                  <a:gd name="connsiteY159" fmla="*/ 1312868 h 1322929"/>
                  <a:gd name="connsiteX160" fmla="*/ 271483 w 1953031"/>
                  <a:gd name="connsiteY160" fmla="*/ 1195591 h 1322929"/>
                  <a:gd name="connsiteX161" fmla="*/ 255031 w 1953031"/>
                  <a:gd name="connsiteY161" fmla="*/ 1074334 h 1322929"/>
                  <a:gd name="connsiteX162" fmla="*/ 246468 w 1953031"/>
                  <a:gd name="connsiteY162" fmla="*/ 962992 h 1322929"/>
                  <a:gd name="connsiteX163" fmla="*/ 246726 w 1953031"/>
                  <a:gd name="connsiteY163" fmla="*/ 960686 h 1322929"/>
                  <a:gd name="connsiteX164" fmla="*/ 239185 w 1953031"/>
                  <a:gd name="connsiteY164" fmla="*/ 966883 h 1322929"/>
                  <a:gd name="connsiteX165" fmla="*/ 216775 w 1953031"/>
                  <a:gd name="connsiteY165" fmla="*/ 984995 h 1322929"/>
                  <a:gd name="connsiteX166" fmla="*/ 195755 w 1953031"/>
                  <a:gd name="connsiteY166" fmla="*/ 1001910 h 1322929"/>
                  <a:gd name="connsiteX167" fmla="*/ 162761 w 1953031"/>
                  <a:gd name="connsiteY167" fmla="*/ 1047366 h 1322929"/>
                  <a:gd name="connsiteX168" fmla="*/ 149720 w 1953031"/>
                  <a:gd name="connsiteY168" fmla="*/ 1138437 h 1322929"/>
                  <a:gd name="connsiteX169" fmla="*/ 148122 w 1953031"/>
                  <a:gd name="connsiteY169" fmla="*/ 1214750 h 1322929"/>
                  <a:gd name="connsiteX170" fmla="*/ 151846 w 1953031"/>
                  <a:gd name="connsiteY170" fmla="*/ 1260042 h 1322929"/>
                  <a:gd name="connsiteX171" fmla="*/ 157602 w 1953031"/>
                  <a:gd name="connsiteY171" fmla="*/ 1271682 h 1322929"/>
                  <a:gd name="connsiteX172" fmla="*/ 169528 w 1953031"/>
                  <a:gd name="connsiteY172" fmla="*/ 1296524 h 1322929"/>
                  <a:gd name="connsiteX173" fmla="*/ 172714 w 1953031"/>
                  <a:gd name="connsiteY173" fmla="*/ 1316588 h 1322929"/>
                  <a:gd name="connsiteX174" fmla="*/ 172927 w 1953031"/>
                  <a:gd name="connsiteY174" fmla="*/ 1322929 h 1322929"/>
                  <a:gd name="connsiteX175" fmla="*/ 130748 w 1953031"/>
                  <a:gd name="connsiteY175" fmla="*/ 1322916 h 1322929"/>
                  <a:gd name="connsiteX176" fmla="*/ 87445 w 1953031"/>
                  <a:gd name="connsiteY176" fmla="*/ 1322413 h 1322929"/>
                  <a:gd name="connsiteX177" fmla="*/ 433058 w 1953031"/>
                  <a:gd name="connsiteY177" fmla="*/ 858089 h 1322929"/>
                  <a:gd name="connsiteX178" fmla="*/ 431485 w 1953031"/>
                  <a:gd name="connsiteY178" fmla="*/ 856034 h 1322929"/>
                  <a:gd name="connsiteX179" fmla="*/ 432913 w 1953031"/>
                  <a:gd name="connsiteY179" fmla="*/ 858746 h 1322929"/>
                  <a:gd name="connsiteX180" fmla="*/ 433058 w 1953031"/>
                  <a:gd name="connsiteY180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55567 w 1953031"/>
                  <a:gd name="connsiteY45" fmla="*/ 159010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02227 w 1953031"/>
                  <a:gd name="connsiteY45" fmla="*/ 172345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18329 w 1953031"/>
                  <a:gd name="connsiteY42" fmla="*/ 25177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02227 w 1953031"/>
                  <a:gd name="connsiteY45" fmla="*/ 172345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</a:cxnLst>
                <a:rect l="l" t="t" r="r" b="b"/>
                <a:pathLst>
                  <a:path w="1953031" h="1322929">
                    <a:moveTo>
                      <a:pt x="87445" y="1322413"/>
                    </a:moveTo>
                    <a:cubicBezTo>
                      <a:pt x="80653" y="1319461"/>
                      <a:pt x="75216" y="1301418"/>
                      <a:pt x="71740" y="1270292"/>
                    </a:cubicBezTo>
                    <a:cubicBezTo>
                      <a:pt x="69013" y="1245870"/>
                      <a:pt x="67885" y="1227307"/>
                      <a:pt x="65819" y="1172834"/>
                    </a:cubicBezTo>
                    <a:cubicBezTo>
                      <a:pt x="64633" y="1141558"/>
                      <a:pt x="63453" y="1121346"/>
                      <a:pt x="60259" y="1077634"/>
                    </a:cubicBezTo>
                    <a:cubicBezTo>
                      <a:pt x="57529" y="1040256"/>
                      <a:pt x="56800" y="1028377"/>
                      <a:pt x="56504" y="1016483"/>
                    </a:cubicBezTo>
                    <a:cubicBezTo>
                      <a:pt x="56204" y="1004489"/>
                      <a:pt x="56523" y="991314"/>
                      <a:pt x="57274" y="984573"/>
                    </a:cubicBezTo>
                    <a:cubicBezTo>
                      <a:pt x="58553" y="973106"/>
                      <a:pt x="62941" y="955079"/>
                      <a:pt x="69293" y="935184"/>
                    </a:cubicBezTo>
                    <a:cubicBezTo>
                      <a:pt x="71423" y="928516"/>
                      <a:pt x="82347" y="896584"/>
                      <a:pt x="83140" y="894706"/>
                    </a:cubicBezTo>
                    <a:cubicBezTo>
                      <a:pt x="83303" y="894324"/>
                      <a:pt x="85013" y="889085"/>
                      <a:pt x="86940" y="883067"/>
                    </a:cubicBezTo>
                    <a:cubicBezTo>
                      <a:pt x="94976" y="857986"/>
                      <a:pt x="100421" y="836366"/>
                      <a:pt x="102345" y="821917"/>
                    </a:cubicBezTo>
                    <a:cubicBezTo>
                      <a:pt x="102906" y="817711"/>
                      <a:pt x="102906" y="802899"/>
                      <a:pt x="102345" y="797596"/>
                    </a:cubicBezTo>
                    <a:cubicBezTo>
                      <a:pt x="100486" y="779986"/>
                      <a:pt x="97368" y="767230"/>
                      <a:pt x="84386" y="724112"/>
                    </a:cubicBezTo>
                    <a:cubicBezTo>
                      <a:pt x="69652" y="675170"/>
                      <a:pt x="62879" y="647381"/>
                      <a:pt x="56950" y="611540"/>
                    </a:cubicBezTo>
                    <a:cubicBezTo>
                      <a:pt x="53854" y="592828"/>
                      <a:pt x="51602" y="575139"/>
                      <a:pt x="49848" y="555775"/>
                    </a:cubicBezTo>
                    <a:cubicBezTo>
                      <a:pt x="49198" y="548597"/>
                      <a:pt x="48091" y="534007"/>
                      <a:pt x="48091" y="532619"/>
                    </a:cubicBezTo>
                    <a:cubicBezTo>
                      <a:pt x="48091" y="531311"/>
                      <a:pt x="47721" y="532600"/>
                      <a:pt x="46726" y="537375"/>
                    </a:cubicBezTo>
                    <a:cubicBezTo>
                      <a:pt x="43544" y="552628"/>
                      <a:pt x="42145" y="563342"/>
                      <a:pt x="40809" y="582702"/>
                    </a:cubicBezTo>
                    <a:cubicBezTo>
                      <a:pt x="38753" y="612449"/>
                      <a:pt x="38027" y="645536"/>
                      <a:pt x="38652" y="680805"/>
                    </a:cubicBezTo>
                    <a:cubicBezTo>
                      <a:pt x="39274" y="715742"/>
                      <a:pt x="40324" y="741442"/>
                      <a:pt x="43411" y="797248"/>
                    </a:cubicBezTo>
                    <a:cubicBezTo>
                      <a:pt x="44273" y="812822"/>
                      <a:pt x="45272" y="832078"/>
                      <a:pt x="45633" y="840039"/>
                    </a:cubicBezTo>
                    <a:cubicBezTo>
                      <a:pt x="45851" y="844863"/>
                      <a:pt x="46070" y="849687"/>
                      <a:pt x="46288" y="854511"/>
                    </a:cubicBezTo>
                    <a:lnTo>
                      <a:pt x="47754" y="857757"/>
                    </a:lnTo>
                    <a:cubicBezTo>
                      <a:pt x="50944" y="864826"/>
                      <a:pt x="53814" y="874144"/>
                      <a:pt x="55710" y="883587"/>
                    </a:cubicBezTo>
                    <a:cubicBezTo>
                      <a:pt x="58526" y="897608"/>
                      <a:pt x="58909" y="911971"/>
                      <a:pt x="56791" y="924043"/>
                    </a:cubicBezTo>
                    <a:cubicBezTo>
                      <a:pt x="54790" y="935446"/>
                      <a:pt x="48932" y="954719"/>
                      <a:pt x="41579" y="974096"/>
                    </a:cubicBezTo>
                    <a:cubicBezTo>
                      <a:pt x="26907" y="1012760"/>
                      <a:pt x="9680" y="1043522"/>
                      <a:pt x="2671" y="1043577"/>
                    </a:cubicBezTo>
                    <a:cubicBezTo>
                      <a:pt x="1194" y="1043589"/>
                      <a:pt x="497" y="1042511"/>
                      <a:pt x="150" y="1039680"/>
                    </a:cubicBezTo>
                    <a:cubicBezTo>
                      <a:pt x="-386" y="1035313"/>
                      <a:pt x="388" y="1028396"/>
                      <a:pt x="4661" y="999287"/>
                    </a:cubicBezTo>
                    <a:cubicBezTo>
                      <a:pt x="8180" y="975308"/>
                      <a:pt x="8864" y="961111"/>
                      <a:pt x="7404" y="942306"/>
                    </a:cubicBezTo>
                    <a:cubicBezTo>
                      <a:pt x="6210" y="926920"/>
                      <a:pt x="6372" y="909085"/>
                      <a:pt x="7816" y="896791"/>
                    </a:cubicBezTo>
                    <a:cubicBezTo>
                      <a:pt x="9656" y="881120"/>
                      <a:pt x="13706" y="868358"/>
                      <a:pt x="19626" y="859575"/>
                    </a:cubicBezTo>
                    <a:cubicBezTo>
                      <a:pt x="21403" y="856939"/>
                      <a:pt x="24953" y="853068"/>
                      <a:pt x="27016" y="851518"/>
                    </a:cubicBezTo>
                    <a:lnTo>
                      <a:pt x="28005" y="850776"/>
                    </a:lnTo>
                    <a:lnTo>
                      <a:pt x="26410" y="833827"/>
                    </a:lnTo>
                    <a:cubicBezTo>
                      <a:pt x="20124" y="767022"/>
                      <a:pt x="16204" y="704766"/>
                      <a:pt x="14711" y="648021"/>
                    </a:cubicBezTo>
                    <a:cubicBezTo>
                      <a:pt x="14250" y="630459"/>
                      <a:pt x="14473" y="574434"/>
                      <a:pt x="15055" y="561855"/>
                    </a:cubicBezTo>
                    <a:cubicBezTo>
                      <a:pt x="16302" y="534934"/>
                      <a:pt x="18508" y="508619"/>
                      <a:pt x="21188" y="488718"/>
                    </a:cubicBezTo>
                    <a:cubicBezTo>
                      <a:pt x="32600" y="403978"/>
                      <a:pt x="56563" y="352260"/>
                      <a:pt x="100197" y="318206"/>
                    </a:cubicBezTo>
                    <a:cubicBezTo>
                      <a:pt x="102782" y="316183"/>
                      <a:pt x="106853" y="312651"/>
                      <a:pt x="109242" y="310366"/>
                    </a:cubicBezTo>
                    <a:cubicBezTo>
                      <a:pt x="145996" y="275068"/>
                      <a:pt x="199107" y="253926"/>
                      <a:pt x="267328" y="247426"/>
                    </a:cubicBezTo>
                    <a:cubicBezTo>
                      <a:pt x="282427" y="245994"/>
                      <a:pt x="288064" y="245784"/>
                      <a:pt x="315449" y="245613"/>
                    </a:cubicBezTo>
                    <a:cubicBezTo>
                      <a:pt x="367085" y="245298"/>
                      <a:pt x="438682" y="251272"/>
                      <a:pt x="472495" y="252298"/>
                    </a:cubicBezTo>
                    <a:cubicBezTo>
                      <a:pt x="506308" y="253324"/>
                      <a:pt x="472261" y="252580"/>
                      <a:pt x="518329" y="251771"/>
                    </a:cubicBezTo>
                    <a:lnTo>
                      <a:pt x="748902" y="247445"/>
                    </a:lnTo>
                    <a:cubicBezTo>
                      <a:pt x="820393" y="241278"/>
                      <a:pt x="888385" y="227284"/>
                      <a:pt x="947272" y="214767"/>
                    </a:cubicBezTo>
                    <a:cubicBezTo>
                      <a:pt x="1006159" y="202250"/>
                      <a:pt x="1054397" y="182826"/>
                      <a:pt x="1102227" y="172345"/>
                    </a:cubicBezTo>
                    <a:cubicBezTo>
                      <a:pt x="1150057" y="161864"/>
                      <a:pt x="1199129" y="159158"/>
                      <a:pt x="1234252" y="151880"/>
                    </a:cubicBezTo>
                    <a:cubicBezTo>
                      <a:pt x="1269375" y="144602"/>
                      <a:pt x="1274632" y="142687"/>
                      <a:pt x="1312964" y="128676"/>
                    </a:cubicBezTo>
                    <a:cubicBezTo>
                      <a:pt x="1342313" y="117934"/>
                      <a:pt x="1357677" y="113312"/>
                      <a:pt x="1376022" y="109687"/>
                    </a:cubicBezTo>
                    <a:cubicBezTo>
                      <a:pt x="1399239" y="105104"/>
                      <a:pt x="1415837" y="103594"/>
                      <a:pt x="1448640" y="103056"/>
                    </a:cubicBezTo>
                    <a:cubicBezTo>
                      <a:pt x="1468574" y="102741"/>
                      <a:pt x="1473748" y="102425"/>
                      <a:pt x="1483374" y="100994"/>
                    </a:cubicBezTo>
                    <a:cubicBezTo>
                      <a:pt x="1500327" y="98486"/>
                      <a:pt x="1517424" y="94192"/>
                      <a:pt x="1552171" y="83778"/>
                    </a:cubicBezTo>
                    <a:cubicBezTo>
                      <a:pt x="1589281" y="72656"/>
                      <a:pt x="1609911" y="67259"/>
                      <a:pt x="1627914" y="63976"/>
                    </a:cubicBezTo>
                    <a:cubicBezTo>
                      <a:pt x="1630685" y="63477"/>
                      <a:pt x="1633246" y="62978"/>
                      <a:pt x="1633600" y="62873"/>
                    </a:cubicBezTo>
                    <a:cubicBezTo>
                      <a:pt x="1634204" y="62689"/>
                      <a:pt x="1634231" y="62269"/>
                      <a:pt x="1633994" y="53943"/>
                    </a:cubicBezTo>
                    <a:cubicBezTo>
                      <a:pt x="1633508" y="36557"/>
                      <a:pt x="1635111" y="19065"/>
                      <a:pt x="1637947" y="10924"/>
                    </a:cubicBezTo>
                    <a:cubicBezTo>
                      <a:pt x="1639851" y="5422"/>
                      <a:pt x="1642845" y="1535"/>
                      <a:pt x="1645852" y="642"/>
                    </a:cubicBezTo>
                    <a:cubicBezTo>
                      <a:pt x="1651289" y="-974"/>
                      <a:pt x="1658734" y="510"/>
                      <a:pt x="1665510" y="4542"/>
                    </a:cubicBezTo>
                    <a:cubicBezTo>
                      <a:pt x="1673915" y="9545"/>
                      <a:pt x="1683737" y="19919"/>
                      <a:pt x="1692339" y="32880"/>
                    </a:cubicBezTo>
                    <a:cubicBezTo>
                      <a:pt x="1696107" y="38527"/>
                      <a:pt x="1700638" y="46143"/>
                      <a:pt x="1703487" y="51553"/>
                    </a:cubicBezTo>
                    <a:lnTo>
                      <a:pt x="1705168" y="54757"/>
                    </a:lnTo>
                    <a:lnTo>
                      <a:pt x="1708490" y="54757"/>
                    </a:lnTo>
                    <a:cubicBezTo>
                      <a:pt x="1712601" y="54770"/>
                      <a:pt x="1721885" y="55322"/>
                      <a:pt x="1726074" y="55821"/>
                    </a:cubicBezTo>
                    <a:cubicBezTo>
                      <a:pt x="1736172" y="57016"/>
                      <a:pt x="1753191" y="61744"/>
                      <a:pt x="1763775" y="66287"/>
                    </a:cubicBezTo>
                    <a:cubicBezTo>
                      <a:pt x="1770393" y="69124"/>
                      <a:pt x="1774359" y="71487"/>
                      <a:pt x="1780177" y="76057"/>
                    </a:cubicBezTo>
                    <a:cubicBezTo>
                      <a:pt x="1791956" y="85315"/>
                      <a:pt x="1792074" y="85433"/>
                      <a:pt x="1797287" y="92340"/>
                    </a:cubicBezTo>
                    <a:cubicBezTo>
                      <a:pt x="1801122" y="97449"/>
                      <a:pt x="1803367" y="99996"/>
                      <a:pt x="1808554" y="105144"/>
                    </a:cubicBezTo>
                    <a:cubicBezTo>
                      <a:pt x="1812126" y="108676"/>
                      <a:pt x="1815606" y="112274"/>
                      <a:pt x="1816302" y="113128"/>
                    </a:cubicBezTo>
                    <a:cubicBezTo>
                      <a:pt x="1816985" y="113994"/>
                      <a:pt x="1818876" y="117199"/>
                      <a:pt x="1820491" y="120258"/>
                    </a:cubicBezTo>
                    <a:cubicBezTo>
                      <a:pt x="1825284" y="129345"/>
                      <a:pt x="1828619" y="134559"/>
                      <a:pt x="1835947" y="144526"/>
                    </a:cubicBezTo>
                    <a:cubicBezTo>
                      <a:pt x="1842605" y="153573"/>
                      <a:pt x="1843997" y="155596"/>
                      <a:pt x="1847989" y="162083"/>
                    </a:cubicBezTo>
                    <a:cubicBezTo>
                      <a:pt x="1855618" y="174479"/>
                      <a:pt x="1862276" y="186744"/>
                      <a:pt x="1872282" y="206862"/>
                    </a:cubicBezTo>
                    <a:cubicBezTo>
                      <a:pt x="1880923" y="224235"/>
                      <a:pt x="1883904" y="230591"/>
                      <a:pt x="1901212" y="268331"/>
                    </a:cubicBezTo>
                    <a:cubicBezTo>
                      <a:pt x="1918742" y="306597"/>
                      <a:pt x="1922038" y="313623"/>
                      <a:pt x="1928013" y="325599"/>
                    </a:cubicBezTo>
                    <a:cubicBezTo>
                      <a:pt x="1936536" y="342659"/>
                      <a:pt x="1941815" y="351555"/>
                      <a:pt x="1947475" y="358428"/>
                    </a:cubicBezTo>
                    <a:cubicBezTo>
                      <a:pt x="1951558" y="363377"/>
                      <a:pt x="1953331" y="368773"/>
                      <a:pt x="1952990" y="375188"/>
                    </a:cubicBezTo>
                    <a:cubicBezTo>
                      <a:pt x="1952583" y="382836"/>
                      <a:pt x="1949707" y="390576"/>
                      <a:pt x="1944270" y="398724"/>
                    </a:cubicBezTo>
                    <a:cubicBezTo>
                      <a:pt x="1934802" y="412892"/>
                      <a:pt x="1919425" y="424966"/>
                      <a:pt x="1904481" y="429980"/>
                    </a:cubicBezTo>
                    <a:cubicBezTo>
                      <a:pt x="1896602" y="432621"/>
                      <a:pt x="1884009" y="435164"/>
                      <a:pt x="1871823" y="436577"/>
                    </a:cubicBezTo>
                    <a:cubicBezTo>
                      <a:pt x="1855710" y="438443"/>
                      <a:pt x="1840464" y="439145"/>
                      <a:pt x="1816223" y="439134"/>
                    </a:cubicBezTo>
                    <a:cubicBezTo>
                      <a:pt x="1780676" y="439118"/>
                      <a:pt x="1749422" y="437595"/>
                      <a:pt x="1698445" y="433393"/>
                    </a:cubicBezTo>
                    <a:cubicBezTo>
                      <a:pt x="1678209" y="431727"/>
                      <a:pt x="1675950" y="431603"/>
                      <a:pt x="1665261" y="431589"/>
                    </a:cubicBezTo>
                    <a:cubicBezTo>
                      <a:pt x="1653587" y="431573"/>
                      <a:pt x="1651551" y="431717"/>
                      <a:pt x="1643200" y="433164"/>
                    </a:cubicBezTo>
                    <a:cubicBezTo>
                      <a:pt x="1632510" y="435017"/>
                      <a:pt x="1622491" y="438556"/>
                      <a:pt x="1613877" y="443519"/>
                    </a:cubicBezTo>
                    <a:cubicBezTo>
                      <a:pt x="1604737" y="448779"/>
                      <a:pt x="1598000" y="454484"/>
                      <a:pt x="1586668" y="466568"/>
                    </a:cubicBezTo>
                    <a:cubicBezTo>
                      <a:pt x="1577384" y="476460"/>
                      <a:pt x="1573615" y="479491"/>
                      <a:pt x="1568848" y="480889"/>
                    </a:cubicBezTo>
                    <a:cubicBezTo>
                      <a:pt x="1567023" y="481427"/>
                      <a:pt x="1566812" y="481614"/>
                      <a:pt x="1563779" y="485518"/>
                    </a:cubicBezTo>
                    <a:cubicBezTo>
                      <a:pt x="1545999" y="508477"/>
                      <a:pt x="1529991" y="538745"/>
                      <a:pt x="1508994" y="589130"/>
                    </a:cubicBezTo>
                    <a:cubicBezTo>
                      <a:pt x="1503124" y="603221"/>
                      <a:pt x="1491069" y="632865"/>
                      <a:pt x="1486250" y="645068"/>
                    </a:cubicBezTo>
                    <a:cubicBezTo>
                      <a:pt x="1479579" y="661971"/>
                      <a:pt x="1473328" y="679670"/>
                      <a:pt x="1464819" y="705697"/>
                    </a:cubicBezTo>
                    <a:cubicBezTo>
                      <a:pt x="1457123" y="729207"/>
                      <a:pt x="1452685" y="742370"/>
                      <a:pt x="1449494" y="751038"/>
                    </a:cubicBezTo>
                    <a:cubicBezTo>
                      <a:pt x="1436073" y="787597"/>
                      <a:pt x="1423769" y="807218"/>
                      <a:pt x="1407394" y="818176"/>
                    </a:cubicBezTo>
                    <a:cubicBezTo>
                      <a:pt x="1403323" y="820906"/>
                      <a:pt x="1399830" y="822640"/>
                      <a:pt x="1393724" y="824975"/>
                    </a:cubicBezTo>
                    <a:cubicBezTo>
                      <a:pt x="1387066" y="827516"/>
                      <a:pt x="1385648" y="828232"/>
                      <a:pt x="1380841" y="831482"/>
                    </a:cubicBezTo>
                    <a:cubicBezTo>
                      <a:pt x="1373671" y="836331"/>
                      <a:pt x="1368064" y="841597"/>
                      <a:pt x="1349260" y="861137"/>
                    </a:cubicBezTo>
                    <a:cubicBezTo>
                      <a:pt x="1340461" y="870282"/>
                      <a:pt x="1336141" y="874260"/>
                      <a:pt x="1331348" y="877607"/>
                    </a:cubicBezTo>
                    <a:cubicBezTo>
                      <a:pt x="1326647" y="880893"/>
                      <a:pt x="1320606" y="883414"/>
                      <a:pt x="1317442" y="883414"/>
                    </a:cubicBezTo>
                    <a:lnTo>
                      <a:pt x="1316352" y="883414"/>
                    </a:lnTo>
                    <a:lnTo>
                      <a:pt x="1315275" y="887323"/>
                    </a:lnTo>
                    <a:cubicBezTo>
                      <a:pt x="1305229" y="923962"/>
                      <a:pt x="1296943" y="995197"/>
                      <a:pt x="1293502" y="1074334"/>
                    </a:cubicBezTo>
                    <a:cubicBezTo>
                      <a:pt x="1292294" y="1102246"/>
                      <a:pt x="1292110" y="1112397"/>
                      <a:pt x="1292124" y="1151119"/>
                    </a:cubicBezTo>
                    <a:cubicBezTo>
                      <a:pt x="1292137" y="1182643"/>
                      <a:pt x="1292268" y="1193016"/>
                      <a:pt x="1292741" y="1203756"/>
                    </a:cubicBezTo>
                    <a:cubicBezTo>
                      <a:pt x="1294028" y="1232397"/>
                      <a:pt x="1296155" y="1259256"/>
                      <a:pt x="1297481" y="1263556"/>
                    </a:cubicBezTo>
                    <a:cubicBezTo>
                      <a:pt x="1298322" y="1266267"/>
                      <a:pt x="1300239" y="1270651"/>
                      <a:pt x="1304087" y="1278631"/>
                    </a:cubicBezTo>
                    <a:cubicBezTo>
                      <a:pt x="1309733" y="1290348"/>
                      <a:pt x="1312399" y="1297673"/>
                      <a:pt x="1314001" y="1305904"/>
                    </a:cubicBezTo>
                    <a:cubicBezTo>
                      <a:pt x="1314644" y="1309207"/>
                      <a:pt x="1315091" y="1318822"/>
                      <a:pt x="1314723" y="1321312"/>
                    </a:cubicBezTo>
                    <a:lnTo>
                      <a:pt x="1314474" y="1322929"/>
                    </a:lnTo>
                    <a:lnTo>
                      <a:pt x="1274527" y="1322929"/>
                    </a:lnTo>
                    <a:cubicBezTo>
                      <a:pt x="1240096" y="1322929"/>
                      <a:pt x="1234436" y="1322858"/>
                      <a:pt x="1233595" y="1322420"/>
                    </a:cubicBezTo>
                    <a:cubicBezTo>
                      <a:pt x="1226925" y="1318971"/>
                      <a:pt x="1220385" y="1296754"/>
                      <a:pt x="1214844" y="1258652"/>
                    </a:cubicBezTo>
                    <a:cubicBezTo>
                      <a:pt x="1209459" y="1221689"/>
                      <a:pt x="1205664" y="1179456"/>
                      <a:pt x="1198836" y="1080414"/>
                    </a:cubicBezTo>
                    <a:cubicBezTo>
                      <a:pt x="1196078" y="1040494"/>
                      <a:pt x="1192572" y="983741"/>
                      <a:pt x="1191495" y="961630"/>
                    </a:cubicBezTo>
                    <a:cubicBezTo>
                      <a:pt x="1191443" y="960506"/>
                      <a:pt x="1191180" y="961905"/>
                      <a:pt x="1189972" y="969617"/>
                    </a:cubicBezTo>
                    <a:cubicBezTo>
                      <a:pt x="1181292" y="1025486"/>
                      <a:pt x="1174857" y="1095654"/>
                      <a:pt x="1172402" y="1161542"/>
                    </a:cubicBezTo>
                    <a:cubicBezTo>
                      <a:pt x="1171010" y="1198978"/>
                      <a:pt x="1171706" y="1255696"/>
                      <a:pt x="1173663" y="1263289"/>
                    </a:cubicBezTo>
                    <a:cubicBezTo>
                      <a:pt x="1174398" y="1266133"/>
                      <a:pt x="1175041" y="1267678"/>
                      <a:pt x="1179559" y="1277483"/>
                    </a:cubicBezTo>
                    <a:cubicBezTo>
                      <a:pt x="1187031" y="1293667"/>
                      <a:pt x="1189421" y="1301066"/>
                      <a:pt x="1190090" y="1310073"/>
                    </a:cubicBezTo>
                    <a:cubicBezTo>
                      <a:pt x="1190340" y="1313335"/>
                      <a:pt x="1190038" y="1320893"/>
                      <a:pt x="1189617" y="1322236"/>
                    </a:cubicBezTo>
                    <a:cubicBezTo>
                      <a:pt x="1189394" y="1322924"/>
                      <a:pt x="1189053" y="1322929"/>
                      <a:pt x="1148752" y="1322929"/>
                    </a:cubicBezTo>
                    <a:cubicBezTo>
                      <a:pt x="1114386" y="1322929"/>
                      <a:pt x="1107965" y="1322853"/>
                      <a:pt x="1107164" y="1322438"/>
                    </a:cubicBezTo>
                    <a:cubicBezTo>
                      <a:pt x="1099429" y="1318381"/>
                      <a:pt x="1093717" y="1292994"/>
                      <a:pt x="1089751" y="1244928"/>
                    </a:cubicBezTo>
                    <a:cubicBezTo>
                      <a:pt x="1087216" y="1214380"/>
                      <a:pt x="1085733" y="1181333"/>
                      <a:pt x="1083658" y="1109426"/>
                    </a:cubicBezTo>
                    <a:cubicBezTo>
                      <a:pt x="1080427" y="997134"/>
                      <a:pt x="1079679" y="932379"/>
                      <a:pt x="1081071" y="885205"/>
                    </a:cubicBezTo>
                    <a:cubicBezTo>
                      <a:pt x="1081268" y="878451"/>
                      <a:pt x="1081373" y="872861"/>
                      <a:pt x="1081294" y="872784"/>
                    </a:cubicBezTo>
                    <a:cubicBezTo>
                      <a:pt x="1081136" y="872618"/>
                      <a:pt x="1069055" y="876093"/>
                      <a:pt x="1044565" y="883356"/>
                    </a:cubicBezTo>
                    <a:cubicBezTo>
                      <a:pt x="1002963" y="895685"/>
                      <a:pt x="978407" y="901521"/>
                      <a:pt x="946405" y="906677"/>
                    </a:cubicBezTo>
                    <a:cubicBezTo>
                      <a:pt x="906156" y="913161"/>
                      <a:pt x="869348" y="915854"/>
                      <a:pt x="820984" y="915856"/>
                    </a:cubicBezTo>
                    <a:cubicBezTo>
                      <a:pt x="794366" y="915856"/>
                      <a:pt x="781208" y="915445"/>
                      <a:pt x="748537" y="913593"/>
                    </a:cubicBezTo>
                    <a:cubicBezTo>
                      <a:pt x="741511" y="913197"/>
                      <a:pt x="740999" y="913208"/>
                      <a:pt x="740106" y="913794"/>
                    </a:cubicBezTo>
                    <a:cubicBezTo>
                      <a:pt x="738793" y="914654"/>
                      <a:pt x="737309" y="917921"/>
                      <a:pt x="735838" y="923234"/>
                    </a:cubicBezTo>
                    <a:cubicBezTo>
                      <a:pt x="732884" y="933822"/>
                      <a:pt x="731715" y="936227"/>
                      <a:pt x="729496" y="936224"/>
                    </a:cubicBezTo>
                    <a:cubicBezTo>
                      <a:pt x="728143" y="936222"/>
                      <a:pt x="717467" y="932679"/>
                      <a:pt x="707014" y="928760"/>
                    </a:cubicBezTo>
                    <a:cubicBezTo>
                      <a:pt x="697375" y="925142"/>
                      <a:pt x="686214" y="920688"/>
                      <a:pt x="665846" y="912322"/>
                    </a:cubicBezTo>
                    <a:lnTo>
                      <a:pt x="618244" y="893135"/>
                    </a:lnTo>
                    <a:cubicBezTo>
                      <a:pt x="572138" y="875252"/>
                      <a:pt x="537943" y="866122"/>
                      <a:pt x="516447" y="865947"/>
                    </a:cubicBezTo>
                    <a:cubicBezTo>
                      <a:pt x="509067" y="865888"/>
                      <a:pt x="505206" y="867119"/>
                      <a:pt x="501805" y="870603"/>
                    </a:cubicBezTo>
                    <a:cubicBezTo>
                      <a:pt x="498561" y="873939"/>
                      <a:pt x="497038" y="878622"/>
                      <a:pt x="496736" y="886203"/>
                    </a:cubicBezTo>
                    <a:cubicBezTo>
                      <a:pt x="496421" y="894028"/>
                      <a:pt x="497143" y="900184"/>
                      <a:pt x="500794" y="920842"/>
                    </a:cubicBezTo>
                    <a:cubicBezTo>
                      <a:pt x="504747" y="943315"/>
                      <a:pt x="505508" y="950153"/>
                      <a:pt x="505232" y="960997"/>
                    </a:cubicBezTo>
                    <a:cubicBezTo>
                      <a:pt x="505035" y="968494"/>
                      <a:pt x="504655" y="971437"/>
                      <a:pt x="503197" y="976351"/>
                    </a:cubicBezTo>
                    <a:cubicBezTo>
                      <a:pt x="498614" y="991861"/>
                      <a:pt x="485167" y="1000111"/>
                      <a:pt x="464327" y="1000197"/>
                    </a:cubicBezTo>
                    <a:cubicBezTo>
                      <a:pt x="460493" y="1000212"/>
                      <a:pt x="459219" y="1000082"/>
                      <a:pt x="457328" y="999488"/>
                    </a:cubicBezTo>
                    <a:cubicBezTo>
                      <a:pt x="444208" y="995351"/>
                      <a:pt x="436647" y="975432"/>
                      <a:pt x="434730" y="939956"/>
                    </a:cubicBezTo>
                    <a:cubicBezTo>
                      <a:pt x="434494" y="935606"/>
                      <a:pt x="434212" y="932088"/>
                      <a:pt x="434102" y="932138"/>
                    </a:cubicBezTo>
                    <a:cubicBezTo>
                      <a:pt x="433992" y="932189"/>
                      <a:pt x="432125" y="934184"/>
                      <a:pt x="429957" y="936572"/>
                    </a:cubicBezTo>
                    <a:cubicBezTo>
                      <a:pt x="427788" y="938961"/>
                      <a:pt x="419804" y="947405"/>
                      <a:pt x="412217" y="955335"/>
                    </a:cubicBezTo>
                    <a:cubicBezTo>
                      <a:pt x="404628" y="963265"/>
                      <a:pt x="396730" y="971630"/>
                      <a:pt x="394666" y="973923"/>
                    </a:cubicBezTo>
                    <a:cubicBezTo>
                      <a:pt x="377935" y="992515"/>
                      <a:pt x="368665" y="1007427"/>
                      <a:pt x="363724" y="1023704"/>
                    </a:cubicBezTo>
                    <a:cubicBezTo>
                      <a:pt x="360742" y="1033528"/>
                      <a:pt x="357712" y="1052168"/>
                      <a:pt x="356090" y="1070686"/>
                    </a:cubicBezTo>
                    <a:cubicBezTo>
                      <a:pt x="354006" y="1094465"/>
                      <a:pt x="354010" y="1130512"/>
                      <a:pt x="356098" y="1159458"/>
                    </a:cubicBezTo>
                    <a:cubicBezTo>
                      <a:pt x="357573" y="1179900"/>
                      <a:pt x="359679" y="1198831"/>
                      <a:pt x="362731" y="1219044"/>
                    </a:cubicBezTo>
                    <a:cubicBezTo>
                      <a:pt x="365368" y="1236516"/>
                      <a:pt x="369217" y="1257041"/>
                      <a:pt x="370492" y="1260425"/>
                    </a:cubicBezTo>
                    <a:cubicBezTo>
                      <a:pt x="371163" y="1262206"/>
                      <a:pt x="372514" y="1264531"/>
                      <a:pt x="380666" y="1277936"/>
                    </a:cubicBezTo>
                    <a:cubicBezTo>
                      <a:pt x="386531" y="1287580"/>
                      <a:pt x="390012" y="1296200"/>
                      <a:pt x="391399" y="1304515"/>
                    </a:cubicBezTo>
                    <a:cubicBezTo>
                      <a:pt x="391940" y="1307757"/>
                      <a:pt x="391872" y="1317066"/>
                      <a:pt x="391283" y="1320324"/>
                    </a:cubicBezTo>
                    <a:cubicBezTo>
                      <a:pt x="391136" y="1321135"/>
                      <a:pt x="390990" y="1321945"/>
                      <a:pt x="390843" y="1322756"/>
                    </a:cubicBezTo>
                    <a:lnTo>
                      <a:pt x="348151" y="1322844"/>
                    </a:lnTo>
                    <a:lnTo>
                      <a:pt x="304144" y="1322579"/>
                    </a:lnTo>
                    <a:cubicBezTo>
                      <a:pt x="300827" y="1321686"/>
                      <a:pt x="297346" y="1318132"/>
                      <a:pt x="294630" y="1312868"/>
                    </a:cubicBezTo>
                    <a:cubicBezTo>
                      <a:pt x="286461" y="1297034"/>
                      <a:pt x="280265" y="1265645"/>
                      <a:pt x="271483" y="1195591"/>
                    </a:cubicBezTo>
                    <a:cubicBezTo>
                      <a:pt x="264937" y="1143386"/>
                      <a:pt x="262896" y="1128348"/>
                      <a:pt x="255031" y="1074334"/>
                    </a:cubicBezTo>
                    <a:cubicBezTo>
                      <a:pt x="244958" y="1005150"/>
                      <a:pt x="243353" y="984278"/>
                      <a:pt x="246468" y="962992"/>
                    </a:cubicBezTo>
                    <a:cubicBezTo>
                      <a:pt x="246649" y="961756"/>
                      <a:pt x="246765" y="960719"/>
                      <a:pt x="246726" y="960686"/>
                    </a:cubicBezTo>
                    <a:cubicBezTo>
                      <a:pt x="246687" y="960653"/>
                      <a:pt x="243293" y="963441"/>
                      <a:pt x="239185" y="966883"/>
                    </a:cubicBezTo>
                    <a:cubicBezTo>
                      <a:pt x="235076" y="970323"/>
                      <a:pt x="224993" y="978474"/>
                      <a:pt x="216775" y="984995"/>
                    </a:cubicBezTo>
                    <a:cubicBezTo>
                      <a:pt x="208558" y="991517"/>
                      <a:pt x="199098" y="999128"/>
                      <a:pt x="195755" y="1001910"/>
                    </a:cubicBezTo>
                    <a:cubicBezTo>
                      <a:pt x="175047" y="1019134"/>
                      <a:pt x="167113" y="1030065"/>
                      <a:pt x="162761" y="1047366"/>
                    </a:cubicBezTo>
                    <a:cubicBezTo>
                      <a:pt x="157069" y="1070004"/>
                      <a:pt x="152240" y="1103723"/>
                      <a:pt x="149720" y="1138437"/>
                    </a:cubicBezTo>
                    <a:cubicBezTo>
                      <a:pt x="148030" y="1161728"/>
                      <a:pt x="147332" y="1195086"/>
                      <a:pt x="148122" y="1214750"/>
                    </a:cubicBezTo>
                    <a:cubicBezTo>
                      <a:pt x="148877" y="1233556"/>
                      <a:pt x="150735" y="1256144"/>
                      <a:pt x="151846" y="1260042"/>
                    </a:cubicBezTo>
                    <a:cubicBezTo>
                      <a:pt x="152507" y="1262357"/>
                      <a:pt x="154579" y="1266548"/>
                      <a:pt x="157602" y="1271682"/>
                    </a:cubicBezTo>
                    <a:cubicBezTo>
                      <a:pt x="164458" y="1283324"/>
                      <a:pt x="167088" y="1288803"/>
                      <a:pt x="169528" y="1296524"/>
                    </a:cubicBezTo>
                    <a:cubicBezTo>
                      <a:pt x="171583" y="1303030"/>
                      <a:pt x="172441" y="1308433"/>
                      <a:pt x="172714" y="1316588"/>
                    </a:cubicBezTo>
                    <a:lnTo>
                      <a:pt x="172927" y="1322929"/>
                    </a:lnTo>
                    <a:lnTo>
                      <a:pt x="130748" y="1322916"/>
                    </a:lnTo>
                    <a:cubicBezTo>
                      <a:pt x="95299" y="1322904"/>
                      <a:pt x="88389" y="1322824"/>
                      <a:pt x="87445" y="1322413"/>
                    </a:cubicBezTo>
                    <a:close/>
                    <a:moveTo>
                      <a:pt x="433058" y="858089"/>
                    </a:moveTo>
                    <a:cubicBezTo>
                      <a:pt x="433058" y="857299"/>
                      <a:pt x="431829" y="855693"/>
                      <a:pt x="431485" y="856034"/>
                    </a:cubicBezTo>
                    <a:cubicBezTo>
                      <a:pt x="431263" y="856256"/>
                      <a:pt x="432575" y="858746"/>
                      <a:pt x="432913" y="858746"/>
                    </a:cubicBezTo>
                    <a:cubicBezTo>
                      <a:pt x="432994" y="858746"/>
                      <a:pt x="433058" y="858450"/>
                      <a:pt x="433058" y="858089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 w="1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7" name="Grafik 4">
                <a:extLst>
                  <a:ext uri="{FF2B5EF4-FFF2-40B4-BE49-F238E27FC236}">
                    <a16:creationId xmlns:a16="http://schemas.microsoft.com/office/drawing/2014/main" id="{4E5E6C58-0028-EF88-F803-E3B7415AA8B6}"/>
                  </a:ext>
                </a:extLst>
              </p:cNvPr>
              <p:cNvSpPr/>
              <p:nvPr/>
            </p:nvSpPr>
            <p:spPr>
              <a:xfrm>
                <a:off x="1225823" y="3506036"/>
                <a:ext cx="660901" cy="387269"/>
              </a:xfrm>
              <a:custGeom>
                <a:avLst/>
                <a:gdLst>
                  <a:gd name="connsiteX0" fmla="*/ 85071 w 1906374"/>
                  <a:gd name="connsiteY0" fmla="*/ 1118681 h 1117081"/>
                  <a:gd name="connsiteX1" fmla="*/ 68219 w 1906374"/>
                  <a:gd name="connsiteY1" fmla="*/ 1048118 h 1117081"/>
                  <a:gd name="connsiteX2" fmla="*/ 64391 w 1906374"/>
                  <a:gd name="connsiteY2" fmla="*/ 971305 h 1117081"/>
                  <a:gd name="connsiteX3" fmla="*/ 59427 w 1906374"/>
                  <a:gd name="connsiteY3" fmla="*/ 887705 h 1117081"/>
                  <a:gd name="connsiteX4" fmla="*/ 55781 w 1906374"/>
                  <a:gd name="connsiteY4" fmla="*/ 805262 h 1117081"/>
                  <a:gd name="connsiteX5" fmla="*/ 59299 w 1906374"/>
                  <a:gd name="connsiteY5" fmla="*/ 780937 h 1117081"/>
                  <a:gd name="connsiteX6" fmla="*/ 77402 w 1906374"/>
                  <a:gd name="connsiteY6" fmla="*/ 721828 h 1117081"/>
                  <a:gd name="connsiteX7" fmla="*/ 96316 w 1906374"/>
                  <a:gd name="connsiteY7" fmla="*/ 658425 h 1117081"/>
                  <a:gd name="connsiteX8" fmla="*/ 99817 w 1906374"/>
                  <a:gd name="connsiteY8" fmla="*/ 630024 h 1117081"/>
                  <a:gd name="connsiteX9" fmla="*/ 92569 w 1906374"/>
                  <a:gd name="connsiteY9" fmla="*/ 584095 h 1117081"/>
                  <a:gd name="connsiteX10" fmla="*/ 81770 w 1906374"/>
                  <a:gd name="connsiteY10" fmla="*/ 547012 h 1117081"/>
                  <a:gd name="connsiteX11" fmla="*/ 56477 w 1906374"/>
                  <a:gd name="connsiteY11" fmla="*/ 443712 h 1117081"/>
                  <a:gd name="connsiteX12" fmla="*/ 48113 w 1906374"/>
                  <a:gd name="connsiteY12" fmla="*/ 372445 h 1117081"/>
                  <a:gd name="connsiteX13" fmla="*/ 47505 w 1906374"/>
                  <a:gd name="connsiteY13" fmla="*/ 366072 h 1117081"/>
                  <a:gd name="connsiteX14" fmla="*/ 43380 w 1906374"/>
                  <a:gd name="connsiteY14" fmla="*/ 387593 h 1117081"/>
                  <a:gd name="connsiteX15" fmla="*/ 38569 w 1906374"/>
                  <a:gd name="connsiteY15" fmla="*/ 484768 h 1117081"/>
                  <a:gd name="connsiteX16" fmla="*/ 43199 w 1906374"/>
                  <a:gd name="connsiteY16" fmla="*/ 617865 h 1117081"/>
                  <a:gd name="connsiteX17" fmla="*/ 45385 w 1906374"/>
                  <a:gd name="connsiteY17" fmla="*/ 660245 h 1117081"/>
                  <a:gd name="connsiteX18" fmla="*/ 45936 w 1906374"/>
                  <a:gd name="connsiteY18" fmla="*/ 672827 h 1117081"/>
                  <a:gd name="connsiteX19" fmla="*/ 47233 w 1906374"/>
                  <a:gd name="connsiteY19" fmla="*/ 675721 h 1117081"/>
                  <a:gd name="connsiteX20" fmla="*/ 57125 w 1906374"/>
                  <a:gd name="connsiteY20" fmla="*/ 729475 h 1117081"/>
                  <a:gd name="connsiteX21" fmla="*/ 54112 w 1906374"/>
                  <a:gd name="connsiteY21" fmla="*/ 747738 h 1117081"/>
                  <a:gd name="connsiteX22" fmla="*/ 14872 w 1906374"/>
                  <a:gd name="connsiteY22" fmla="*/ 842676 h 1117081"/>
                  <a:gd name="connsiteX23" fmla="*/ 4489 w 1906374"/>
                  <a:gd name="connsiteY23" fmla="*/ 853101 h 1117081"/>
                  <a:gd name="connsiteX24" fmla="*/ 1906 w 1906374"/>
                  <a:gd name="connsiteY24" fmla="*/ 848009 h 1117081"/>
                  <a:gd name="connsiteX25" fmla="*/ 4965 w 1906374"/>
                  <a:gd name="connsiteY25" fmla="*/ 820162 h 1117081"/>
                  <a:gd name="connsiteX26" fmla="*/ 9566 w 1906374"/>
                  <a:gd name="connsiteY26" fmla="*/ 773313 h 1117081"/>
                  <a:gd name="connsiteX27" fmla="*/ 8981 w 1906374"/>
                  <a:gd name="connsiteY27" fmla="*/ 756758 h 1117081"/>
                  <a:gd name="connsiteX28" fmla="*/ 8410 w 1906374"/>
                  <a:gd name="connsiteY28" fmla="*/ 724145 h 1117081"/>
                  <a:gd name="connsiteX29" fmla="*/ 25641 w 1906374"/>
                  <a:gd name="connsiteY29" fmla="*/ 671908 h 1117081"/>
                  <a:gd name="connsiteX30" fmla="*/ 28525 w 1906374"/>
                  <a:gd name="connsiteY30" fmla="*/ 669185 h 1117081"/>
                  <a:gd name="connsiteX31" fmla="*/ 27264 w 1906374"/>
                  <a:gd name="connsiteY31" fmla="*/ 655941 h 1117081"/>
                  <a:gd name="connsiteX32" fmla="*/ 16213 w 1906374"/>
                  <a:gd name="connsiteY32" fmla="*/ 395704 h 1117081"/>
                  <a:gd name="connsiteX33" fmla="*/ 56206 w 1906374"/>
                  <a:gd name="connsiteY33" fmla="*/ 209466 h 1117081"/>
                  <a:gd name="connsiteX34" fmla="*/ 98989 w 1906374"/>
                  <a:gd name="connsiteY34" fmla="*/ 160606 h 1117081"/>
                  <a:gd name="connsiteX35" fmla="*/ 106374 w 1906374"/>
                  <a:gd name="connsiteY35" fmla="*/ 154079 h 1117081"/>
                  <a:gd name="connsiteX36" fmla="*/ 185073 w 1906374"/>
                  <a:gd name="connsiteY36" fmla="*/ 108711 h 1117081"/>
                  <a:gd name="connsiteX37" fmla="*/ 269833 w 1906374"/>
                  <a:gd name="connsiteY37" fmla="*/ 93380 h 1117081"/>
                  <a:gd name="connsiteX38" fmla="*/ 346315 w 1906374"/>
                  <a:gd name="connsiteY38" fmla="*/ 93065 h 1117081"/>
                  <a:gd name="connsiteX39" fmla="*/ 486374 w 1906374"/>
                  <a:gd name="connsiteY39" fmla="*/ 102199 h 1117081"/>
                  <a:gd name="connsiteX40" fmla="*/ 644130 w 1906374"/>
                  <a:gd name="connsiteY40" fmla="*/ 110491 h 1117081"/>
                  <a:gd name="connsiteX41" fmla="*/ 725744 w 1906374"/>
                  <a:gd name="connsiteY41" fmla="*/ 108783 h 1117081"/>
                  <a:gd name="connsiteX42" fmla="*/ 816828 w 1906374"/>
                  <a:gd name="connsiteY42" fmla="*/ 108822 h 1117081"/>
                  <a:gd name="connsiteX43" fmla="*/ 923905 w 1906374"/>
                  <a:gd name="connsiteY43" fmla="*/ 118749 h 1117081"/>
                  <a:gd name="connsiteX44" fmla="*/ 1051394 w 1906374"/>
                  <a:gd name="connsiteY44" fmla="*/ 128017 h 1117081"/>
                  <a:gd name="connsiteX45" fmla="*/ 1146060 w 1906374"/>
                  <a:gd name="connsiteY45" fmla="*/ 127030 h 1117081"/>
                  <a:gd name="connsiteX46" fmla="*/ 1318060 w 1906374"/>
                  <a:gd name="connsiteY46" fmla="*/ 125893 h 1117081"/>
                  <a:gd name="connsiteX47" fmla="*/ 1427330 w 1906374"/>
                  <a:gd name="connsiteY47" fmla="*/ 125749 h 1117081"/>
                  <a:gd name="connsiteX48" fmla="*/ 1487258 w 1906374"/>
                  <a:gd name="connsiteY48" fmla="*/ 105566 h 1117081"/>
                  <a:gd name="connsiteX49" fmla="*/ 1510095 w 1906374"/>
                  <a:gd name="connsiteY49" fmla="*/ 95071 h 1117081"/>
                  <a:gd name="connsiteX50" fmla="*/ 1568371 w 1906374"/>
                  <a:gd name="connsiteY50" fmla="*/ 70355 h 1117081"/>
                  <a:gd name="connsiteX51" fmla="*/ 1598204 w 1906374"/>
                  <a:gd name="connsiteY51" fmla="*/ 62300 h 1117081"/>
                  <a:gd name="connsiteX52" fmla="*/ 1599555 w 1906374"/>
                  <a:gd name="connsiteY52" fmla="*/ 62089 h 1117081"/>
                  <a:gd name="connsiteX53" fmla="*/ 1599405 w 1906374"/>
                  <a:gd name="connsiteY53" fmla="*/ 52591 h 1117081"/>
                  <a:gd name="connsiteX54" fmla="*/ 1609829 w 1906374"/>
                  <a:gd name="connsiteY54" fmla="*/ 3189 h 1117081"/>
                  <a:gd name="connsiteX55" fmla="*/ 1624520 w 1906374"/>
                  <a:gd name="connsiteY55" fmla="*/ 4063 h 1117081"/>
                  <a:gd name="connsiteX56" fmla="*/ 1665828 w 1906374"/>
                  <a:gd name="connsiteY56" fmla="*/ 51731 h 1117081"/>
                  <a:gd name="connsiteX57" fmla="*/ 1667217 w 1906374"/>
                  <a:gd name="connsiteY57" fmla="*/ 54410 h 1117081"/>
                  <a:gd name="connsiteX58" fmla="*/ 1675075 w 1906374"/>
                  <a:gd name="connsiteY58" fmla="*/ 54619 h 1117081"/>
                  <a:gd name="connsiteX59" fmla="*/ 1694284 w 1906374"/>
                  <a:gd name="connsiteY59" fmla="*/ 56535 h 1117081"/>
                  <a:gd name="connsiteX60" fmla="*/ 1697700 w 1906374"/>
                  <a:gd name="connsiteY60" fmla="*/ 57212 h 1117081"/>
                  <a:gd name="connsiteX61" fmla="*/ 1701579 w 1906374"/>
                  <a:gd name="connsiteY61" fmla="*/ 53298 h 1117081"/>
                  <a:gd name="connsiteX62" fmla="*/ 1766863 w 1906374"/>
                  <a:gd name="connsiteY62" fmla="*/ 28030 h 1117081"/>
                  <a:gd name="connsiteX63" fmla="*/ 1775835 w 1906374"/>
                  <a:gd name="connsiteY63" fmla="*/ 29541 h 1117081"/>
                  <a:gd name="connsiteX64" fmla="*/ 1761670 w 1906374"/>
                  <a:gd name="connsiteY64" fmla="*/ 40137 h 1117081"/>
                  <a:gd name="connsiteX65" fmla="*/ 1738270 w 1906374"/>
                  <a:gd name="connsiteY65" fmla="*/ 55445 h 1117081"/>
                  <a:gd name="connsiteX66" fmla="*/ 1726356 w 1906374"/>
                  <a:gd name="connsiteY66" fmla="*/ 70304 h 1117081"/>
                  <a:gd name="connsiteX67" fmla="*/ 1728359 w 1906374"/>
                  <a:gd name="connsiteY67" fmla="*/ 72260 h 1117081"/>
                  <a:gd name="connsiteX68" fmla="*/ 1733815 w 1906374"/>
                  <a:gd name="connsiteY68" fmla="*/ 76254 h 1117081"/>
                  <a:gd name="connsiteX69" fmla="*/ 1737381 w 1906374"/>
                  <a:gd name="connsiteY69" fmla="*/ 78684 h 1117081"/>
                  <a:gd name="connsiteX70" fmla="*/ 1741035 w 1906374"/>
                  <a:gd name="connsiteY70" fmla="*/ 77027 h 1117081"/>
                  <a:gd name="connsiteX71" fmla="*/ 1782968 w 1906374"/>
                  <a:gd name="connsiteY71" fmla="*/ 68424 h 1117081"/>
                  <a:gd name="connsiteX72" fmla="*/ 1809260 w 1906374"/>
                  <a:gd name="connsiteY72" fmla="*/ 74893 h 1117081"/>
                  <a:gd name="connsiteX73" fmla="*/ 1795670 w 1906374"/>
                  <a:gd name="connsiteY73" fmla="*/ 81167 h 1117081"/>
                  <a:gd name="connsiteX74" fmla="*/ 1783419 w 1906374"/>
                  <a:gd name="connsiteY74" fmla="*/ 84136 h 1117081"/>
                  <a:gd name="connsiteX75" fmla="*/ 1759180 w 1906374"/>
                  <a:gd name="connsiteY75" fmla="*/ 97475 h 1117081"/>
                  <a:gd name="connsiteX76" fmla="*/ 1756952 w 1906374"/>
                  <a:gd name="connsiteY76" fmla="*/ 99262 h 1117081"/>
                  <a:gd name="connsiteX77" fmla="*/ 1758729 w 1906374"/>
                  <a:gd name="connsiteY77" fmla="*/ 101648 h 1117081"/>
                  <a:gd name="connsiteX78" fmla="*/ 1776949 w 1906374"/>
                  <a:gd name="connsiteY78" fmla="*/ 138777 h 1117081"/>
                  <a:gd name="connsiteX79" fmla="*/ 1787448 w 1906374"/>
                  <a:gd name="connsiteY79" fmla="*/ 162725 h 1117081"/>
                  <a:gd name="connsiteX80" fmla="*/ 1873279 w 1906374"/>
                  <a:gd name="connsiteY80" fmla="*/ 273366 h 1117081"/>
                  <a:gd name="connsiteX81" fmla="*/ 1899946 w 1906374"/>
                  <a:gd name="connsiteY81" fmla="*/ 303826 h 1117081"/>
                  <a:gd name="connsiteX82" fmla="*/ 1907116 w 1906374"/>
                  <a:gd name="connsiteY82" fmla="*/ 314587 h 1117081"/>
                  <a:gd name="connsiteX83" fmla="*/ 1890761 w 1906374"/>
                  <a:gd name="connsiteY83" fmla="*/ 356599 h 1117081"/>
                  <a:gd name="connsiteX84" fmla="*/ 1866547 w 1906374"/>
                  <a:gd name="connsiteY84" fmla="*/ 373410 h 1117081"/>
                  <a:gd name="connsiteX85" fmla="*/ 1853933 w 1906374"/>
                  <a:gd name="connsiteY85" fmla="*/ 376061 h 1117081"/>
                  <a:gd name="connsiteX86" fmla="*/ 1826616 w 1906374"/>
                  <a:gd name="connsiteY86" fmla="*/ 376060 h 1117081"/>
                  <a:gd name="connsiteX87" fmla="*/ 1639224 w 1906374"/>
                  <a:gd name="connsiteY87" fmla="*/ 331862 h 1117081"/>
                  <a:gd name="connsiteX88" fmla="*/ 1607439 w 1906374"/>
                  <a:gd name="connsiteY88" fmla="*/ 325200 h 1117081"/>
                  <a:gd name="connsiteX89" fmla="*/ 1598717 w 1906374"/>
                  <a:gd name="connsiteY89" fmla="*/ 325937 h 1117081"/>
                  <a:gd name="connsiteX90" fmla="*/ 1583588 w 1906374"/>
                  <a:gd name="connsiteY90" fmla="*/ 337432 h 1117081"/>
                  <a:gd name="connsiteX91" fmla="*/ 1572501 w 1906374"/>
                  <a:gd name="connsiteY91" fmla="*/ 363423 h 1117081"/>
                  <a:gd name="connsiteX92" fmla="*/ 1560600 w 1906374"/>
                  <a:gd name="connsiteY92" fmla="*/ 392725 h 1117081"/>
                  <a:gd name="connsiteX93" fmla="*/ 1510270 w 1906374"/>
                  <a:gd name="connsiteY93" fmla="*/ 455315 h 1117081"/>
                  <a:gd name="connsiteX94" fmla="*/ 1474944 w 1906374"/>
                  <a:gd name="connsiteY94" fmla="*/ 494038 h 1117081"/>
                  <a:gd name="connsiteX95" fmla="*/ 1457450 w 1906374"/>
                  <a:gd name="connsiteY95" fmla="*/ 528637 h 1117081"/>
                  <a:gd name="connsiteX96" fmla="*/ 1387624 w 1906374"/>
                  <a:gd name="connsiteY96" fmla="*/ 645424 h 1117081"/>
                  <a:gd name="connsiteX97" fmla="*/ 1366263 w 1906374"/>
                  <a:gd name="connsiteY97" fmla="*/ 666112 h 1117081"/>
                  <a:gd name="connsiteX98" fmla="*/ 1324855 w 1906374"/>
                  <a:gd name="connsiteY98" fmla="*/ 688690 h 1117081"/>
                  <a:gd name="connsiteX99" fmla="*/ 1258157 w 1906374"/>
                  <a:gd name="connsiteY99" fmla="*/ 700566 h 1117081"/>
                  <a:gd name="connsiteX100" fmla="*/ 1256180 w 1906374"/>
                  <a:gd name="connsiteY100" fmla="*/ 700638 h 1117081"/>
                  <a:gd name="connsiteX101" fmla="*/ 1255254 w 1906374"/>
                  <a:gd name="connsiteY101" fmla="*/ 704115 h 1117081"/>
                  <a:gd name="connsiteX102" fmla="*/ 1236609 w 1906374"/>
                  <a:gd name="connsiteY102" fmla="*/ 1050105 h 1117081"/>
                  <a:gd name="connsiteX103" fmla="*/ 1237810 w 1906374"/>
                  <a:gd name="connsiteY103" fmla="*/ 1061030 h 1117081"/>
                  <a:gd name="connsiteX104" fmla="*/ 1244555 w 1906374"/>
                  <a:gd name="connsiteY104" fmla="*/ 1077065 h 1117081"/>
                  <a:gd name="connsiteX105" fmla="*/ 1254841 w 1906374"/>
                  <a:gd name="connsiteY105" fmla="*/ 1115805 h 1117081"/>
                  <a:gd name="connsiteX106" fmla="*/ 1254604 w 1906374"/>
                  <a:gd name="connsiteY106" fmla="*/ 1119302 h 1117081"/>
                  <a:gd name="connsiteX107" fmla="*/ 1216575 w 1906374"/>
                  <a:gd name="connsiteY107" fmla="*/ 1119302 h 1117081"/>
                  <a:gd name="connsiteX108" fmla="*/ 1177694 w 1906374"/>
                  <a:gd name="connsiteY108" fmla="*/ 1118977 h 1117081"/>
                  <a:gd name="connsiteX109" fmla="*/ 1172426 w 1906374"/>
                  <a:gd name="connsiteY109" fmla="*/ 1112572 h 1117081"/>
                  <a:gd name="connsiteX110" fmla="*/ 1150215 w 1906374"/>
                  <a:gd name="connsiteY110" fmla="*/ 969649 h 1117081"/>
                  <a:gd name="connsiteX111" fmla="*/ 1138389 w 1906374"/>
                  <a:gd name="connsiteY111" fmla="*/ 794922 h 1117081"/>
                  <a:gd name="connsiteX112" fmla="*/ 1137100 w 1906374"/>
                  <a:gd name="connsiteY112" fmla="*/ 775222 h 1117081"/>
                  <a:gd name="connsiteX113" fmla="*/ 1134285 w 1906374"/>
                  <a:gd name="connsiteY113" fmla="*/ 793178 h 1117081"/>
                  <a:gd name="connsiteX114" fmla="*/ 1119581 w 1906374"/>
                  <a:gd name="connsiteY114" fmla="*/ 953260 h 1117081"/>
                  <a:gd name="connsiteX115" fmla="*/ 1119406 w 1906374"/>
                  <a:gd name="connsiteY115" fmla="*/ 1053746 h 1117081"/>
                  <a:gd name="connsiteX116" fmla="*/ 1125788 w 1906374"/>
                  <a:gd name="connsiteY116" fmla="*/ 1075764 h 1117081"/>
                  <a:gd name="connsiteX117" fmla="*/ 1135311 w 1906374"/>
                  <a:gd name="connsiteY117" fmla="*/ 1102049 h 1117081"/>
                  <a:gd name="connsiteX118" fmla="*/ 1135811 w 1906374"/>
                  <a:gd name="connsiteY118" fmla="*/ 1116405 h 1117081"/>
                  <a:gd name="connsiteX119" fmla="*/ 1135398 w 1906374"/>
                  <a:gd name="connsiteY119" fmla="*/ 1119302 h 1117081"/>
                  <a:gd name="connsiteX120" fmla="*/ 1096668 w 1906374"/>
                  <a:gd name="connsiteY120" fmla="*/ 1119302 h 1117081"/>
                  <a:gd name="connsiteX121" fmla="*/ 1056787 w 1906374"/>
                  <a:gd name="connsiteY121" fmla="*/ 1118763 h 1117081"/>
                  <a:gd name="connsiteX122" fmla="*/ 1042935 w 1906374"/>
                  <a:gd name="connsiteY122" fmla="*/ 1071129 h 1117081"/>
                  <a:gd name="connsiteX123" fmla="*/ 1033162 w 1906374"/>
                  <a:gd name="connsiteY123" fmla="*/ 867673 h 1117081"/>
                  <a:gd name="connsiteX124" fmla="*/ 1031923 w 1906374"/>
                  <a:gd name="connsiteY124" fmla="*/ 705440 h 1117081"/>
                  <a:gd name="connsiteX125" fmla="*/ 1032336 w 1906374"/>
                  <a:gd name="connsiteY125" fmla="*/ 690296 h 1117081"/>
                  <a:gd name="connsiteX126" fmla="*/ 1005018 w 1906374"/>
                  <a:gd name="connsiteY126" fmla="*/ 698100 h 1117081"/>
                  <a:gd name="connsiteX127" fmla="*/ 886252 w 1906374"/>
                  <a:gd name="connsiteY127" fmla="*/ 724453 h 1117081"/>
                  <a:gd name="connsiteX128" fmla="*/ 785908 w 1906374"/>
                  <a:gd name="connsiteY128" fmla="*/ 730269 h 1117081"/>
                  <a:gd name="connsiteX129" fmla="*/ 657208 w 1906374"/>
                  <a:gd name="connsiteY129" fmla="*/ 723302 h 1117081"/>
                  <a:gd name="connsiteX130" fmla="*/ 464544 w 1906374"/>
                  <a:gd name="connsiteY130" fmla="*/ 692823 h 1117081"/>
                  <a:gd name="connsiteX131" fmla="*/ 454912 w 1906374"/>
                  <a:gd name="connsiteY131" fmla="*/ 690660 h 1117081"/>
                  <a:gd name="connsiteX132" fmla="*/ 450133 w 1906374"/>
                  <a:gd name="connsiteY132" fmla="*/ 701684 h 1117081"/>
                  <a:gd name="connsiteX133" fmla="*/ 430661 w 1906374"/>
                  <a:gd name="connsiteY133" fmla="*/ 744908 h 1117081"/>
                  <a:gd name="connsiteX134" fmla="*/ 417475 w 1906374"/>
                  <a:gd name="connsiteY134" fmla="*/ 763014 h 1117081"/>
                  <a:gd name="connsiteX135" fmla="*/ 399672 w 1906374"/>
                  <a:gd name="connsiteY135" fmla="*/ 776377 h 1117081"/>
                  <a:gd name="connsiteX136" fmla="*/ 387823 w 1906374"/>
                  <a:gd name="connsiteY136" fmla="*/ 784775 h 1117081"/>
                  <a:gd name="connsiteX137" fmla="*/ 382035 w 1906374"/>
                  <a:gd name="connsiteY137" fmla="*/ 795425 h 1117081"/>
                  <a:gd name="connsiteX138" fmla="*/ 377430 w 1906374"/>
                  <a:gd name="connsiteY138" fmla="*/ 805097 h 1117081"/>
                  <a:gd name="connsiteX139" fmla="*/ 371825 w 1906374"/>
                  <a:gd name="connsiteY139" fmla="*/ 795842 h 1117081"/>
                  <a:gd name="connsiteX140" fmla="*/ 364271 w 1906374"/>
                  <a:gd name="connsiteY140" fmla="*/ 787756 h 1117081"/>
                  <a:gd name="connsiteX141" fmla="*/ 359334 w 1906374"/>
                  <a:gd name="connsiteY141" fmla="*/ 788626 h 1117081"/>
                  <a:gd name="connsiteX142" fmla="*/ 347484 w 1906374"/>
                  <a:gd name="connsiteY142" fmla="*/ 832247 h 1117081"/>
                  <a:gd name="connsiteX143" fmla="*/ 345659 w 1906374"/>
                  <a:gd name="connsiteY143" fmla="*/ 846152 h 1117081"/>
                  <a:gd name="connsiteX144" fmla="*/ 340132 w 1906374"/>
                  <a:gd name="connsiteY144" fmla="*/ 894326 h 1117081"/>
                  <a:gd name="connsiteX145" fmla="*/ 340133 w 1906374"/>
                  <a:gd name="connsiteY145" fmla="*/ 945646 h 1117081"/>
                  <a:gd name="connsiteX146" fmla="*/ 353059 w 1906374"/>
                  <a:gd name="connsiteY146" fmla="*/ 1052167 h 1117081"/>
                  <a:gd name="connsiteX147" fmla="*/ 358734 w 1906374"/>
                  <a:gd name="connsiteY147" fmla="*/ 1066824 h 1117081"/>
                  <a:gd name="connsiteX148" fmla="*/ 372644 w 1906374"/>
                  <a:gd name="connsiteY148" fmla="*/ 1093171 h 1117081"/>
                  <a:gd name="connsiteX149" fmla="*/ 374424 w 1906374"/>
                  <a:gd name="connsiteY149" fmla="*/ 1118392 h 1117081"/>
                  <a:gd name="connsiteX150" fmla="*/ 374239 w 1906374"/>
                  <a:gd name="connsiteY150" fmla="*/ 1119302 h 1117081"/>
                  <a:gd name="connsiteX151" fmla="*/ 333417 w 1906374"/>
                  <a:gd name="connsiteY151" fmla="*/ 1119302 h 1117081"/>
                  <a:gd name="connsiteX152" fmla="*/ 288435 w 1906374"/>
                  <a:gd name="connsiteY152" fmla="*/ 1117316 h 1117081"/>
                  <a:gd name="connsiteX153" fmla="*/ 282076 w 1906374"/>
                  <a:gd name="connsiteY153" fmla="*/ 1108542 h 1117081"/>
                  <a:gd name="connsiteX154" fmla="*/ 271514 w 1906374"/>
                  <a:gd name="connsiteY154" fmla="*/ 1071746 h 1117081"/>
                  <a:gd name="connsiteX155" fmla="*/ 260213 w 1906374"/>
                  <a:gd name="connsiteY155" fmla="*/ 995309 h 1117081"/>
                  <a:gd name="connsiteX156" fmla="*/ 245169 w 1906374"/>
                  <a:gd name="connsiteY156" fmla="*/ 884394 h 1117081"/>
                  <a:gd name="connsiteX157" fmla="*/ 235622 w 1906374"/>
                  <a:gd name="connsiteY157" fmla="*/ 802945 h 1117081"/>
                  <a:gd name="connsiteX158" fmla="*/ 236390 w 1906374"/>
                  <a:gd name="connsiteY158" fmla="*/ 778994 h 1117081"/>
                  <a:gd name="connsiteX159" fmla="*/ 236799 w 1906374"/>
                  <a:gd name="connsiteY159" fmla="*/ 774436 h 1117081"/>
                  <a:gd name="connsiteX160" fmla="*/ 229215 w 1906374"/>
                  <a:gd name="connsiteY160" fmla="*/ 780510 h 1117081"/>
                  <a:gd name="connsiteX161" fmla="*/ 209243 w 1906374"/>
                  <a:gd name="connsiteY161" fmla="*/ 796654 h 1117081"/>
                  <a:gd name="connsiteX162" fmla="*/ 173107 w 1906374"/>
                  <a:gd name="connsiteY162" fmla="*/ 827513 h 1117081"/>
                  <a:gd name="connsiteX163" fmla="*/ 155105 w 1906374"/>
                  <a:gd name="connsiteY163" fmla="*/ 864694 h 1117081"/>
                  <a:gd name="connsiteX164" fmla="*/ 143153 w 1906374"/>
                  <a:gd name="connsiteY164" fmla="*/ 967829 h 1117081"/>
                  <a:gd name="connsiteX165" fmla="*/ 143152 w 1906374"/>
                  <a:gd name="connsiteY165" fmla="*/ 1020141 h 1117081"/>
                  <a:gd name="connsiteX166" fmla="*/ 146448 w 1906374"/>
                  <a:gd name="connsiteY166" fmla="*/ 1059210 h 1117081"/>
                  <a:gd name="connsiteX167" fmla="*/ 150835 w 1906374"/>
                  <a:gd name="connsiteY167" fmla="*/ 1068380 h 1117081"/>
                  <a:gd name="connsiteX168" fmla="*/ 164498 w 1906374"/>
                  <a:gd name="connsiteY168" fmla="*/ 1098112 h 1117081"/>
                  <a:gd name="connsiteX169" fmla="*/ 166510 w 1906374"/>
                  <a:gd name="connsiteY169" fmla="*/ 1117284 h 1117081"/>
                  <a:gd name="connsiteX170" fmla="*/ 166281 w 1906374"/>
                  <a:gd name="connsiteY170" fmla="*/ 1119302 h 1117081"/>
                  <a:gd name="connsiteX171" fmla="*/ 126345 w 1906374"/>
                  <a:gd name="connsiteY171" fmla="*/ 1119295 h 1117081"/>
                  <a:gd name="connsiteX172" fmla="*/ 85071 w 1906374"/>
                  <a:gd name="connsiteY172" fmla="*/ 1118680 h 1117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</a:cxnLst>
                <a:rect l="l" t="t" r="r" b="b"/>
                <a:pathLst>
                  <a:path w="1906374" h="1117081">
                    <a:moveTo>
                      <a:pt x="85071" y="1118681"/>
                    </a:moveTo>
                    <a:cubicBezTo>
                      <a:pt x="77241" y="1115124"/>
                      <a:pt x="71619" y="1091583"/>
                      <a:pt x="68219" y="1048118"/>
                    </a:cubicBezTo>
                    <a:cubicBezTo>
                      <a:pt x="66676" y="1028399"/>
                      <a:pt x="66110" y="1017059"/>
                      <a:pt x="64391" y="971305"/>
                    </a:cubicBezTo>
                    <a:cubicBezTo>
                      <a:pt x="63509" y="947828"/>
                      <a:pt x="62141" y="924785"/>
                      <a:pt x="59427" y="887705"/>
                    </a:cubicBezTo>
                    <a:cubicBezTo>
                      <a:pt x="55551" y="834757"/>
                      <a:pt x="54887" y="819727"/>
                      <a:pt x="55781" y="805262"/>
                    </a:cubicBezTo>
                    <a:cubicBezTo>
                      <a:pt x="56384" y="795523"/>
                      <a:pt x="57015" y="791161"/>
                      <a:pt x="59299" y="780937"/>
                    </a:cubicBezTo>
                    <a:cubicBezTo>
                      <a:pt x="62801" y="765258"/>
                      <a:pt x="66477" y="753259"/>
                      <a:pt x="77402" y="721828"/>
                    </a:cubicBezTo>
                    <a:cubicBezTo>
                      <a:pt x="86877" y="694575"/>
                      <a:pt x="91812" y="678029"/>
                      <a:pt x="96316" y="658425"/>
                    </a:cubicBezTo>
                    <a:cubicBezTo>
                      <a:pt x="99119" y="646223"/>
                      <a:pt x="99817" y="640563"/>
                      <a:pt x="99817" y="630024"/>
                    </a:cubicBezTo>
                    <a:cubicBezTo>
                      <a:pt x="99817" y="616623"/>
                      <a:pt x="97762" y="603595"/>
                      <a:pt x="92569" y="584095"/>
                    </a:cubicBezTo>
                    <a:cubicBezTo>
                      <a:pt x="90150" y="575007"/>
                      <a:pt x="88403" y="569013"/>
                      <a:pt x="81770" y="547012"/>
                    </a:cubicBezTo>
                    <a:cubicBezTo>
                      <a:pt x="68799" y="503992"/>
                      <a:pt x="61868" y="475685"/>
                      <a:pt x="56477" y="443712"/>
                    </a:cubicBezTo>
                    <a:cubicBezTo>
                      <a:pt x="52614" y="420804"/>
                      <a:pt x="49524" y="394480"/>
                      <a:pt x="48113" y="372445"/>
                    </a:cubicBezTo>
                    <a:cubicBezTo>
                      <a:pt x="47889" y="368940"/>
                      <a:pt x="47615" y="366072"/>
                      <a:pt x="47505" y="366072"/>
                    </a:cubicBezTo>
                    <a:cubicBezTo>
                      <a:pt x="47159" y="366072"/>
                      <a:pt x="44597" y="379446"/>
                      <a:pt x="43380" y="387593"/>
                    </a:cubicBezTo>
                    <a:cubicBezTo>
                      <a:pt x="40342" y="407954"/>
                      <a:pt x="38569" y="443768"/>
                      <a:pt x="38569" y="484768"/>
                    </a:cubicBezTo>
                    <a:cubicBezTo>
                      <a:pt x="38569" y="523302"/>
                      <a:pt x="39539" y="551174"/>
                      <a:pt x="43199" y="617865"/>
                    </a:cubicBezTo>
                    <a:cubicBezTo>
                      <a:pt x="44099" y="634255"/>
                      <a:pt x="45082" y="653325"/>
                      <a:pt x="45385" y="660245"/>
                    </a:cubicBezTo>
                    <a:lnTo>
                      <a:pt x="45936" y="672827"/>
                    </a:lnTo>
                    <a:lnTo>
                      <a:pt x="47233" y="675721"/>
                    </a:lnTo>
                    <a:cubicBezTo>
                      <a:pt x="54276" y="691431"/>
                      <a:pt x="58299" y="713295"/>
                      <a:pt x="57125" y="729475"/>
                    </a:cubicBezTo>
                    <a:cubicBezTo>
                      <a:pt x="56669" y="735768"/>
                      <a:pt x="55869" y="740613"/>
                      <a:pt x="54112" y="747738"/>
                    </a:cubicBezTo>
                    <a:cubicBezTo>
                      <a:pt x="46681" y="777885"/>
                      <a:pt x="28165" y="822684"/>
                      <a:pt x="14872" y="842676"/>
                    </a:cubicBezTo>
                    <a:cubicBezTo>
                      <a:pt x="10487" y="849272"/>
                      <a:pt x="6660" y="853113"/>
                      <a:pt x="4489" y="853101"/>
                    </a:cubicBezTo>
                    <a:cubicBezTo>
                      <a:pt x="2698" y="853090"/>
                      <a:pt x="2145" y="851998"/>
                      <a:pt x="1906" y="848009"/>
                    </a:cubicBezTo>
                    <a:cubicBezTo>
                      <a:pt x="1665" y="843956"/>
                      <a:pt x="2085" y="840132"/>
                      <a:pt x="4965" y="820162"/>
                    </a:cubicBezTo>
                    <a:cubicBezTo>
                      <a:pt x="8953" y="792502"/>
                      <a:pt x="9566" y="786262"/>
                      <a:pt x="9566" y="773313"/>
                    </a:cubicBezTo>
                    <a:cubicBezTo>
                      <a:pt x="9566" y="766759"/>
                      <a:pt x="9373" y="761312"/>
                      <a:pt x="8981" y="756758"/>
                    </a:cubicBezTo>
                    <a:cubicBezTo>
                      <a:pt x="8184" y="747498"/>
                      <a:pt x="7919" y="732389"/>
                      <a:pt x="8410" y="724145"/>
                    </a:cubicBezTo>
                    <a:cubicBezTo>
                      <a:pt x="9945" y="698343"/>
                      <a:pt x="15510" y="681474"/>
                      <a:pt x="25641" y="671908"/>
                    </a:cubicBezTo>
                    <a:lnTo>
                      <a:pt x="28525" y="669185"/>
                    </a:lnTo>
                    <a:lnTo>
                      <a:pt x="27264" y="655941"/>
                    </a:lnTo>
                    <a:cubicBezTo>
                      <a:pt x="17617" y="554625"/>
                      <a:pt x="13618" y="460430"/>
                      <a:pt x="16213" y="395704"/>
                    </a:cubicBezTo>
                    <a:cubicBezTo>
                      <a:pt x="19627" y="310604"/>
                      <a:pt x="32407" y="251082"/>
                      <a:pt x="56206" y="209466"/>
                    </a:cubicBezTo>
                    <a:cubicBezTo>
                      <a:pt x="67029" y="190539"/>
                      <a:pt x="81319" y="174219"/>
                      <a:pt x="98989" y="160606"/>
                    </a:cubicBezTo>
                    <a:cubicBezTo>
                      <a:pt x="100627" y="159345"/>
                      <a:pt x="103950" y="156408"/>
                      <a:pt x="106374" y="154079"/>
                    </a:cubicBezTo>
                    <a:cubicBezTo>
                      <a:pt x="126964" y="134309"/>
                      <a:pt x="153574" y="118968"/>
                      <a:pt x="185073" y="108711"/>
                    </a:cubicBezTo>
                    <a:cubicBezTo>
                      <a:pt x="210136" y="100551"/>
                      <a:pt x="236222" y="95832"/>
                      <a:pt x="269833" y="93380"/>
                    </a:cubicBezTo>
                    <a:cubicBezTo>
                      <a:pt x="281188" y="92552"/>
                      <a:pt x="321605" y="92385"/>
                      <a:pt x="346315" y="93065"/>
                    </a:cubicBezTo>
                    <a:cubicBezTo>
                      <a:pt x="393502" y="94361"/>
                      <a:pt x="422532" y="96255"/>
                      <a:pt x="486374" y="102199"/>
                    </a:cubicBezTo>
                    <a:cubicBezTo>
                      <a:pt x="557050" y="108777"/>
                      <a:pt x="589967" y="110508"/>
                      <a:pt x="644130" y="110491"/>
                    </a:cubicBezTo>
                    <a:cubicBezTo>
                      <a:pt x="674592" y="110483"/>
                      <a:pt x="691925" y="110120"/>
                      <a:pt x="725744" y="108783"/>
                    </a:cubicBezTo>
                    <a:cubicBezTo>
                      <a:pt x="767246" y="107143"/>
                      <a:pt x="786630" y="107150"/>
                      <a:pt x="816828" y="108822"/>
                    </a:cubicBezTo>
                    <a:cubicBezTo>
                      <a:pt x="842810" y="110261"/>
                      <a:pt x="855390" y="111428"/>
                      <a:pt x="923905" y="118749"/>
                    </a:cubicBezTo>
                    <a:cubicBezTo>
                      <a:pt x="983245" y="125091"/>
                      <a:pt x="1010812" y="127096"/>
                      <a:pt x="1051394" y="128017"/>
                    </a:cubicBezTo>
                    <a:cubicBezTo>
                      <a:pt x="1067036" y="128372"/>
                      <a:pt x="1068563" y="128356"/>
                      <a:pt x="1146060" y="127030"/>
                    </a:cubicBezTo>
                    <a:cubicBezTo>
                      <a:pt x="1220053" y="125763"/>
                      <a:pt x="1246019" y="125592"/>
                      <a:pt x="1318060" y="125893"/>
                    </a:cubicBezTo>
                    <a:cubicBezTo>
                      <a:pt x="1414441" y="126299"/>
                      <a:pt x="1423751" y="126286"/>
                      <a:pt x="1427330" y="125749"/>
                    </a:cubicBezTo>
                    <a:cubicBezTo>
                      <a:pt x="1443122" y="123384"/>
                      <a:pt x="1460854" y="117412"/>
                      <a:pt x="1487258" y="105566"/>
                    </a:cubicBezTo>
                    <a:cubicBezTo>
                      <a:pt x="1490899" y="103932"/>
                      <a:pt x="1501173" y="99209"/>
                      <a:pt x="1510095" y="95071"/>
                    </a:cubicBezTo>
                    <a:cubicBezTo>
                      <a:pt x="1541204" y="80643"/>
                      <a:pt x="1552091" y="76029"/>
                      <a:pt x="1568371" y="70355"/>
                    </a:cubicBezTo>
                    <a:cubicBezTo>
                      <a:pt x="1578320" y="66886"/>
                      <a:pt x="1591384" y="63361"/>
                      <a:pt x="1598204" y="62300"/>
                    </a:cubicBezTo>
                    <a:lnTo>
                      <a:pt x="1599555" y="62089"/>
                    </a:lnTo>
                    <a:lnTo>
                      <a:pt x="1599405" y="52591"/>
                    </a:lnTo>
                    <a:cubicBezTo>
                      <a:pt x="1598917" y="23529"/>
                      <a:pt x="1602484" y="6671"/>
                      <a:pt x="1609829" y="3189"/>
                    </a:cubicBezTo>
                    <a:cubicBezTo>
                      <a:pt x="1613145" y="1620"/>
                      <a:pt x="1619427" y="1994"/>
                      <a:pt x="1624520" y="4063"/>
                    </a:cubicBezTo>
                    <a:cubicBezTo>
                      <a:pt x="1637697" y="9415"/>
                      <a:pt x="1653089" y="27181"/>
                      <a:pt x="1665828" y="51731"/>
                    </a:cubicBezTo>
                    <a:lnTo>
                      <a:pt x="1667217" y="54410"/>
                    </a:lnTo>
                    <a:lnTo>
                      <a:pt x="1675075" y="54619"/>
                    </a:lnTo>
                    <a:cubicBezTo>
                      <a:pt x="1683134" y="54832"/>
                      <a:pt x="1688302" y="55348"/>
                      <a:pt x="1694284" y="56535"/>
                    </a:cubicBezTo>
                    <a:lnTo>
                      <a:pt x="1697700" y="57212"/>
                    </a:lnTo>
                    <a:lnTo>
                      <a:pt x="1701579" y="53298"/>
                    </a:lnTo>
                    <a:cubicBezTo>
                      <a:pt x="1719261" y="35435"/>
                      <a:pt x="1742036" y="26620"/>
                      <a:pt x="1766863" y="28030"/>
                    </a:cubicBezTo>
                    <a:cubicBezTo>
                      <a:pt x="1772231" y="28334"/>
                      <a:pt x="1774109" y="28652"/>
                      <a:pt x="1775835" y="29541"/>
                    </a:cubicBezTo>
                    <a:cubicBezTo>
                      <a:pt x="1779277" y="31308"/>
                      <a:pt x="1774722" y="34711"/>
                      <a:pt x="1761670" y="40137"/>
                    </a:cubicBezTo>
                    <a:cubicBezTo>
                      <a:pt x="1751684" y="44290"/>
                      <a:pt x="1745502" y="48334"/>
                      <a:pt x="1738270" y="55445"/>
                    </a:cubicBezTo>
                    <a:cubicBezTo>
                      <a:pt x="1733902" y="59732"/>
                      <a:pt x="1728884" y="65994"/>
                      <a:pt x="1726356" y="70304"/>
                    </a:cubicBezTo>
                    <a:cubicBezTo>
                      <a:pt x="1726206" y="70549"/>
                      <a:pt x="1726957" y="71279"/>
                      <a:pt x="1728359" y="72260"/>
                    </a:cubicBezTo>
                    <a:cubicBezTo>
                      <a:pt x="1729597" y="73119"/>
                      <a:pt x="1732050" y="74916"/>
                      <a:pt x="1733815" y="76254"/>
                    </a:cubicBezTo>
                    <a:cubicBezTo>
                      <a:pt x="1735579" y="77591"/>
                      <a:pt x="1737181" y="78684"/>
                      <a:pt x="1737381" y="78684"/>
                    </a:cubicBezTo>
                    <a:cubicBezTo>
                      <a:pt x="1737569" y="78684"/>
                      <a:pt x="1739220" y="77940"/>
                      <a:pt x="1741035" y="77027"/>
                    </a:cubicBezTo>
                    <a:cubicBezTo>
                      <a:pt x="1753912" y="70567"/>
                      <a:pt x="1768928" y="67485"/>
                      <a:pt x="1782968" y="68424"/>
                    </a:cubicBezTo>
                    <a:cubicBezTo>
                      <a:pt x="1793980" y="69161"/>
                      <a:pt x="1806844" y="72326"/>
                      <a:pt x="1809260" y="74893"/>
                    </a:cubicBezTo>
                    <a:cubicBezTo>
                      <a:pt x="1811537" y="77329"/>
                      <a:pt x="1807558" y="79171"/>
                      <a:pt x="1795670" y="81167"/>
                    </a:cubicBezTo>
                    <a:cubicBezTo>
                      <a:pt x="1789701" y="82168"/>
                      <a:pt x="1787723" y="82649"/>
                      <a:pt x="1783419" y="84136"/>
                    </a:cubicBezTo>
                    <a:cubicBezTo>
                      <a:pt x="1775135" y="86998"/>
                      <a:pt x="1765837" y="92118"/>
                      <a:pt x="1759180" y="97475"/>
                    </a:cubicBezTo>
                    <a:lnTo>
                      <a:pt x="1756952" y="99262"/>
                    </a:lnTo>
                    <a:lnTo>
                      <a:pt x="1758729" y="101648"/>
                    </a:lnTo>
                    <a:cubicBezTo>
                      <a:pt x="1766413" y="112043"/>
                      <a:pt x="1772469" y="124378"/>
                      <a:pt x="1776949" y="138777"/>
                    </a:cubicBezTo>
                    <a:cubicBezTo>
                      <a:pt x="1781454" y="153203"/>
                      <a:pt x="1781942" y="154323"/>
                      <a:pt x="1787448" y="162725"/>
                    </a:cubicBezTo>
                    <a:cubicBezTo>
                      <a:pt x="1806456" y="191706"/>
                      <a:pt x="1836790" y="230794"/>
                      <a:pt x="1873279" y="273366"/>
                    </a:cubicBezTo>
                    <a:cubicBezTo>
                      <a:pt x="1880900" y="282253"/>
                      <a:pt x="1894090" y="297322"/>
                      <a:pt x="1899946" y="303826"/>
                    </a:cubicBezTo>
                    <a:cubicBezTo>
                      <a:pt x="1904476" y="308848"/>
                      <a:pt x="1905990" y="311119"/>
                      <a:pt x="1907116" y="314587"/>
                    </a:cubicBezTo>
                    <a:cubicBezTo>
                      <a:pt x="1910946" y="326320"/>
                      <a:pt x="1904676" y="342435"/>
                      <a:pt x="1890761" y="356599"/>
                    </a:cubicBezTo>
                    <a:cubicBezTo>
                      <a:pt x="1883203" y="364285"/>
                      <a:pt x="1873592" y="370961"/>
                      <a:pt x="1866547" y="373410"/>
                    </a:cubicBezTo>
                    <a:cubicBezTo>
                      <a:pt x="1863969" y="374304"/>
                      <a:pt x="1858063" y="375546"/>
                      <a:pt x="1853933" y="376061"/>
                    </a:cubicBezTo>
                    <a:cubicBezTo>
                      <a:pt x="1849441" y="376622"/>
                      <a:pt x="1832785" y="376622"/>
                      <a:pt x="1826616" y="376060"/>
                    </a:cubicBezTo>
                    <a:cubicBezTo>
                      <a:pt x="1782505" y="372043"/>
                      <a:pt x="1725981" y="358711"/>
                      <a:pt x="1639224" y="331862"/>
                    </a:cubicBezTo>
                    <a:cubicBezTo>
                      <a:pt x="1620628" y="326107"/>
                      <a:pt x="1616424" y="325226"/>
                      <a:pt x="1607439" y="325200"/>
                    </a:cubicBezTo>
                    <a:cubicBezTo>
                      <a:pt x="1602233" y="325183"/>
                      <a:pt x="1601132" y="325276"/>
                      <a:pt x="1598717" y="325937"/>
                    </a:cubicBezTo>
                    <a:cubicBezTo>
                      <a:pt x="1592247" y="327706"/>
                      <a:pt x="1587655" y="331191"/>
                      <a:pt x="1583588" y="337432"/>
                    </a:cubicBezTo>
                    <a:cubicBezTo>
                      <a:pt x="1580322" y="342443"/>
                      <a:pt x="1578345" y="347075"/>
                      <a:pt x="1572501" y="363423"/>
                    </a:cubicBezTo>
                    <a:cubicBezTo>
                      <a:pt x="1567483" y="377482"/>
                      <a:pt x="1564580" y="384637"/>
                      <a:pt x="1560600" y="392725"/>
                    </a:cubicBezTo>
                    <a:cubicBezTo>
                      <a:pt x="1549813" y="414665"/>
                      <a:pt x="1537888" y="429482"/>
                      <a:pt x="1510270" y="455315"/>
                    </a:cubicBezTo>
                    <a:cubicBezTo>
                      <a:pt x="1490837" y="473475"/>
                      <a:pt x="1482715" y="482391"/>
                      <a:pt x="1474944" y="494038"/>
                    </a:cubicBezTo>
                    <a:cubicBezTo>
                      <a:pt x="1468662" y="503478"/>
                      <a:pt x="1465246" y="510224"/>
                      <a:pt x="1457450" y="528637"/>
                    </a:cubicBezTo>
                    <a:cubicBezTo>
                      <a:pt x="1437366" y="576035"/>
                      <a:pt x="1412589" y="617470"/>
                      <a:pt x="1387624" y="645424"/>
                    </a:cubicBezTo>
                    <a:cubicBezTo>
                      <a:pt x="1381943" y="651782"/>
                      <a:pt x="1371907" y="661504"/>
                      <a:pt x="1366263" y="666112"/>
                    </a:cubicBezTo>
                    <a:cubicBezTo>
                      <a:pt x="1352310" y="677494"/>
                      <a:pt x="1340785" y="683780"/>
                      <a:pt x="1324855" y="688690"/>
                    </a:cubicBezTo>
                    <a:cubicBezTo>
                      <a:pt x="1300917" y="696065"/>
                      <a:pt x="1280169" y="699759"/>
                      <a:pt x="1258157" y="700566"/>
                    </a:cubicBezTo>
                    <a:lnTo>
                      <a:pt x="1256180" y="700638"/>
                    </a:lnTo>
                    <a:lnTo>
                      <a:pt x="1255254" y="704115"/>
                    </a:lnTo>
                    <a:cubicBezTo>
                      <a:pt x="1236471" y="774339"/>
                      <a:pt x="1227161" y="947216"/>
                      <a:pt x="1236609" y="1050105"/>
                    </a:cubicBezTo>
                    <a:cubicBezTo>
                      <a:pt x="1237072" y="1055113"/>
                      <a:pt x="1237610" y="1060029"/>
                      <a:pt x="1237810" y="1061030"/>
                    </a:cubicBezTo>
                    <a:cubicBezTo>
                      <a:pt x="1238273" y="1063364"/>
                      <a:pt x="1240538" y="1068749"/>
                      <a:pt x="1244555" y="1077065"/>
                    </a:cubicBezTo>
                    <a:cubicBezTo>
                      <a:pt x="1252589" y="1093715"/>
                      <a:pt x="1255580" y="1104970"/>
                      <a:pt x="1254841" y="1115805"/>
                    </a:cubicBezTo>
                    <a:lnTo>
                      <a:pt x="1254604" y="1119302"/>
                    </a:lnTo>
                    <a:lnTo>
                      <a:pt x="1216575" y="1119302"/>
                    </a:lnTo>
                    <a:cubicBezTo>
                      <a:pt x="1192461" y="1119302"/>
                      <a:pt x="1178245" y="1119183"/>
                      <a:pt x="1177694" y="1118977"/>
                    </a:cubicBezTo>
                    <a:cubicBezTo>
                      <a:pt x="1176143" y="1118387"/>
                      <a:pt x="1173990" y="1115762"/>
                      <a:pt x="1172426" y="1112572"/>
                    </a:cubicBezTo>
                    <a:cubicBezTo>
                      <a:pt x="1163729" y="1094824"/>
                      <a:pt x="1156471" y="1048106"/>
                      <a:pt x="1150215" y="969649"/>
                    </a:cubicBezTo>
                    <a:cubicBezTo>
                      <a:pt x="1146348" y="921100"/>
                      <a:pt x="1140779" y="838900"/>
                      <a:pt x="1138389" y="794922"/>
                    </a:cubicBezTo>
                    <a:cubicBezTo>
                      <a:pt x="1137801" y="783954"/>
                      <a:pt x="1137213" y="775090"/>
                      <a:pt x="1137100" y="775222"/>
                    </a:cubicBezTo>
                    <a:cubicBezTo>
                      <a:pt x="1136887" y="775474"/>
                      <a:pt x="1136750" y="776381"/>
                      <a:pt x="1134285" y="793178"/>
                    </a:cubicBezTo>
                    <a:cubicBezTo>
                      <a:pt x="1127390" y="840118"/>
                      <a:pt x="1121959" y="899281"/>
                      <a:pt x="1119581" y="953260"/>
                    </a:cubicBezTo>
                    <a:cubicBezTo>
                      <a:pt x="1117942" y="990805"/>
                      <a:pt x="1117867" y="1028376"/>
                      <a:pt x="1119406" y="1053746"/>
                    </a:cubicBezTo>
                    <a:cubicBezTo>
                      <a:pt x="1119969" y="1062980"/>
                      <a:pt x="1120132" y="1063559"/>
                      <a:pt x="1125788" y="1075764"/>
                    </a:cubicBezTo>
                    <a:cubicBezTo>
                      <a:pt x="1131857" y="1088873"/>
                      <a:pt x="1134009" y="1094817"/>
                      <a:pt x="1135311" y="1102049"/>
                    </a:cubicBezTo>
                    <a:cubicBezTo>
                      <a:pt x="1136074" y="1106223"/>
                      <a:pt x="1136299" y="1112958"/>
                      <a:pt x="1135811" y="1116405"/>
                    </a:cubicBezTo>
                    <a:lnTo>
                      <a:pt x="1135398" y="1119302"/>
                    </a:lnTo>
                    <a:lnTo>
                      <a:pt x="1096668" y="1119302"/>
                    </a:lnTo>
                    <a:cubicBezTo>
                      <a:pt x="1061555" y="1119302"/>
                      <a:pt x="1057826" y="1119252"/>
                      <a:pt x="1056787" y="1118763"/>
                    </a:cubicBezTo>
                    <a:cubicBezTo>
                      <a:pt x="1051194" y="1116105"/>
                      <a:pt x="1046426" y="1099721"/>
                      <a:pt x="1042935" y="1071129"/>
                    </a:cubicBezTo>
                    <a:cubicBezTo>
                      <a:pt x="1038555" y="1035250"/>
                      <a:pt x="1036265" y="987575"/>
                      <a:pt x="1033162" y="867673"/>
                    </a:cubicBezTo>
                    <a:cubicBezTo>
                      <a:pt x="1031660" y="809522"/>
                      <a:pt x="1031084" y="733306"/>
                      <a:pt x="1031923" y="705440"/>
                    </a:cubicBezTo>
                    <a:cubicBezTo>
                      <a:pt x="1032186" y="697153"/>
                      <a:pt x="1032361" y="690339"/>
                      <a:pt x="1032336" y="690296"/>
                    </a:cubicBezTo>
                    <a:cubicBezTo>
                      <a:pt x="1032273" y="690193"/>
                      <a:pt x="1017757" y="694340"/>
                      <a:pt x="1005018" y="698100"/>
                    </a:cubicBezTo>
                    <a:cubicBezTo>
                      <a:pt x="955815" y="712629"/>
                      <a:pt x="924280" y="719624"/>
                      <a:pt x="886252" y="724453"/>
                    </a:cubicBezTo>
                    <a:cubicBezTo>
                      <a:pt x="853879" y="728564"/>
                      <a:pt x="824502" y="730267"/>
                      <a:pt x="785908" y="730269"/>
                    </a:cubicBezTo>
                    <a:cubicBezTo>
                      <a:pt x="744815" y="730273"/>
                      <a:pt x="710278" y="728404"/>
                      <a:pt x="657208" y="723302"/>
                    </a:cubicBezTo>
                    <a:cubicBezTo>
                      <a:pt x="582442" y="716115"/>
                      <a:pt x="514842" y="705422"/>
                      <a:pt x="464544" y="692823"/>
                    </a:cubicBezTo>
                    <a:cubicBezTo>
                      <a:pt x="459462" y="691551"/>
                      <a:pt x="455128" y="690577"/>
                      <a:pt x="454912" y="690660"/>
                    </a:cubicBezTo>
                    <a:cubicBezTo>
                      <a:pt x="454696" y="690742"/>
                      <a:pt x="452546" y="695704"/>
                      <a:pt x="450133" y="701684"/>
                    </a:cubicBezTo>
                    <a:cubicBezTo>
                      <a:pt x="441549" y="722964"/>
                      <a:pt x="436296" y="734624"/>
                      <a:pt x="430661" y="744908"/>
                    </a:cubicBezTo>
                    <a:cubicBezTo>
                      <a:pt x="425784" y="753808"/>
                      <a:pt x="422640" y="758126"/>
                      <a:pt x="417475" y="763014"/>
                    </a:cubicBezTo>
                    <a:cubicBezTo>
                      <a:pt x="413700" y="766589"/>
                      <a:pt x="409787" y="769526"/>
                      <a:pt x="399672" y="776377"/>
                    </a:cubicBezTo>
                    <a:cubicBezTo>
                      <a:pt x="395091" y="779481"/>
                      <a:pt x="389759" y="783260"/>
                      <a:pt x="387823" y="784775"/>
                    </a:cubicBezTo>
                    <a:cubicBezTo>
                      <a:pt x="383696" y="788006"/>
                      <a:pt x="383700" y="788000"/>
                      <a:pt x="382035" y="795425"/>
                    </a:cubicBezTo>
                    <a:cubicBezTo>
                      <a:pt x="380268" y="803313"/>
                      <a:pt x="379419" y="805097"/>
                      <a:pt x="377430" y="805097"/>
                    </a:cubicBezTo>
                    <a:cubicBezTo>
                      <a:pt x="375029" y="805097"/>
                      <a:pt x="373770" y="803019"/>
                      <a:pt x="371825" y="795842"/>
                    </a:cubicBezTo>
                    <a:cubicBezTo>
                      <a:pt x="369774" y="788271"/>
                      <a:pt x="369349" y="787817"/>
                      <a:pt x="364271" y="787756"/>
                    </a:cubicBezTo>
                    <a:cubicBezTo>
                      <a:pt x="361132" y="787718"/>
                      <a:pt x="360768" y="787782"/>
                      <a:pt x="359334" y="788626"/>
                    </a:cubicBezTo>
                    <a:cubicBezTo>
                      <a:pt x="353424" y="792099"/>
                      <a:pt x="350352" y="803409"/>
                      <a:pt x="347484" y="832247"/>
                    </a:cubicBezTo>
                    <a:cubicBezTo>
                      <a:pt x="346949" y="837619"/>
                      <a:pt x="346129" y="843876"/>
                      <a:pt x="345659" y="846152"/>
                    </a:cubicBezTo>
                    <a:cubicBezTo>
                      <a:pt x="343165" y="858257"/>
                      <a:pt x="341207" y="875323"/>
                      <a:pt x="340132" y="894326"/>
                    </a:cubicBezTo>
                    <a:cubicBezTo>
                      <a:pt x="339604" y="903662"/>
                      <a:pt x="339605" y="935198"/>
                      <a:pt x="340133" y="945646"/>
                    </a:cubicBezTo>
                    <a:cubicBezTo>
                      <a:pt x="342032" y="983159"/>
                      <a:pt x="346249" y="1017905"/>
                      <a:pt x="353059" y="1052167"/>
                    </a:cubicBezTo>
                    <a:cubicBezTo>
                      <a:pt x="354514" y="1059485"/>
                      <a:pt x="354962" y="1060643"/>
                      <a:pt x="358734" y="1066824"/>
                    </a:cubicBezTo>
                    <a:cubicBezTo>
                      <a:pt x="368821" y="1083356"/>
                      <a:pt x="370299" y="1086154"/>
                      <a:pt x="372644" y="1093171"/>
                    </a:cubicBezTo>
                    <a:cubicBezTo>
                      <a:pt x="375416" y="1101462"/>
                      <a:pt x="376049" y="1110420"/>
                      <a:pt x="374424" y="1118392"/>
                    </a:cubicBezTo>
                    <a:lnTo>
                      <a:pt x="374239" y="1119302"/>
                    </a:lnTo>
                    <a:lnTo>
                      <a:pt x="333417" y="1119302"/>
                    </a:lnTo>
                    <a:cubicBezTo>
                      <a:pt x="288633" y="1119302"/>
                      <a:pt x="291296" y="1119420"/>
                      <a:pt x="288435" y="1117316"/>
                    </a:cubicBezTo>
                    <a:cubicBezTo>
                      <a:pt x="286174" y="1115654"/>
                      <a:pt x="284296" y="1113061"/>
                      <a:pt x="282076" y="1108542"/>
                    </a:cubicBezTo>
                    <a:cubicBezTo>
                      <a:pt x="278098" y="1100443"/>
                      <a:pt x="275086" y="1089950"/>
                      <a:pt x="271514" y="1071746"/>
                    </a:cubicBezTo>
                    <a:cubicBezTo>
                      <a:pt x="268450" y="1056120"/>
                      <a:pt x="264392" y="1028676"/>
                      <a:pt x="260213" y="995309"/>
                    </a:cubicBezTo>
                    <a:cubicBezTo>
                      <a:pt x="254204" y="947321"/>
                      <a:pt x="252681" y="936092"/>
                      <a:pt x="245169" y="884394"/>
                    </a:cubicBezTo>
                    <a:cubicBezTo>
                      <a:pt x="238136" y="835981"/>
                      <a:pt x="236242" y="819827"/>
                      <a:pt x="235622" y="802945"/>
                    </a:cubicBezTo>
                    <a:cubicBezTo>
                      <a:pt x="235312" y="794513"/>
                      <a:pt x="235608" y="785301"/>
                      <a:pt x="236390" y="778994"/>
                    </a:cubicBezTo>
                    <a:cubicBezTo>
                      <a:pt x="236691" y="776564"/>
                      <a:pt x="236875" y="774514"/>
                      <a:pt x="236799" y="774436"/>
                    </a:cubicBezTo>
                    <a:cubicBezTo>
                      <a:pt x="236723" y="774360"/>
                      <a:pt x="233309" y="777093"/>
                      <a:pt x="229215" y="780510"/>
                    </a:cubicBezTo>
                    <a:cubicBezTo>
                      <a:pt x="225120" y="783927"/>
                      <a:pt x="216133" y="791192"/>
                      <a:pt x="209243" y="796654"/>
                    </a:cubicBezTo>
                    <a:cubicBezTo>
                      <a:pt x="186301" y="814845"/>
                      <a:pt x="178674" y="821359"/>
                      <a:pt x="173107" y="827513"/>
                    </a:cubicBezTo>
                    <a:cubicBezTo>
                      <a:pt x="162553" y="839183"/>
                      <a:pt x="158989" y="846541"/>
                      <a:pt x="155105" y="864694"/>
                    </a:cubicBezTo>
                    <a:cubicBezTo>
                      <a:pt x="148952" y="893441"/>
                      <a:pt x="144917" y="928258"/>
                      <a:pt x="143153" y="967829"/>
                    </a:cubicBezTo>
                    <a:cubicBezTo>
                      <a:pt x="142657" y="978941"/>
                      <a:pt x="142656" y="1009912"/>
                      <a:pt x="143152" y="1020141"/>
                    </a:cubicBezTo>
                    <a:cubicBezTo>
                      <a:pt x="143888" y="1035351"/>
                      <a:pt x="145686" y="1056663"/>
                      <a:pt x="146448" y="1059210"/>
                    </a:cubicBezTo>
                    <a:cubicBezTo>
                      <a:pt x="147096" y="1061372"/>
                      <a:pt x="148589" y="1064493"/>
                      <a:pt x="150835" y="1068380"/>
                    </a:cubicBezTo>
                    <a:cubicBezTo>
                      <a:pt x="159986" y="1084208"/>
                      <a:pt x="162352" y="1089358"/>
                      <a:pt x="164498" y="1098112"/>
                    </a:cubicBezTo>
                    <a:cubicBezTo>
                      <a:pt x="166052" y="1104454"/>
                      <a:pt x="166970" y="1113210"/>
                      <a:pt x="166510" y="1117284"/>
                    </a:cubicBezTo>
                    <a:lnTo>
                      <a:pt x="166281" y="1119302"/>
                    </a:lnTo>
                    <a:lnTo>
                      <a:pt x="126345" y="1119295"/>
                    </a:lnTo>
                    <a:cubicBezTo>
                      <a:pt x="88324" y="1119287"/>
                      <a:pt x="86343" y="1119259"/>
                      <a:pt x="85071" y="1118680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12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66" name="Gruppieren 65"/>
            <p:cNvGrpSpPr/>
            <p:nvPr/>
          </p:nvGrpSpPr>
          <p:grpSpPr>
            <a:xfrm>
              <a:off x="7474170" y="2272854"/>
              <a:ext cx="1024767" cy="327329"/>
              <a:chOff x="450889" y="3443360"/>
              <a:chExt cx="1435835" cy="458632"/>
            </a:xfrm>
          </p:grpSpPr>
          <p:sp>
            <p:nvSpPr>
              <p:cNvPr id="74" name="Grafik 2">
                <a:extLst>
                  <a:ext uri="{FF2B5EF4-FFF2-40B4-BE49-F238E27FC236}">
                    <a16:creationId xmlns:a16="http://schemas.microsoft.com/office/drawing/2014/main" id="{92321430-1FA8-2D21-E480-AC9B8CB0C4E3}"/>
                  </a:ext>
                </a:extLst>
              </p:cNvPr>
              <p:cNvSpPr/>
              <p:nvPr/>
            </p:nvSpPr>
            <p:spPr>
              <a:xfrm>
                <a:off x="450889" y="3443360"/>
                <a:ext cx="677076" cy="458632"/>
              </a:xfrm>
              <a:custGeom>
                <a:avLst/>
                <a:gdLst>
                  <a:gd name="connsiteX0" fmla="*/ 88860 w 1953030"/>
                  <a:gd name="connsiteY0" fmla="*/ 1325071 h 1322929"/>
                  <a:gd name="connsiteX1" fmla="*/ 73155 w 1953030"/>
                  <a:gd name="connsiteY1" fmla="*/ 1272950 h 1322929"/>
                  <a:gd name="connsiteX2" fmla="*/ 67234 w 1953030"/>
                  <a:gd name="connsiteY2" fmla="*/ 1175492 h 1322929"/>
                  <a:gd name="connsiteX3" fmla="*/ 61674 w 1953030"/>
                  <a:gd name="connsiteY3" fmla="*/ 1080292 h 1322929"/>
                  <a:gd name="connsiteX4" fmla="*/ 57919 w 1953030"/>
                  <a:gd name="connsiteY4" fmla="*/ 1019141 h 1322929"/>
                  <a:gd name="connsiteX5" fmla="*/ 58689 w 1953030"/>
                  <a:gd name="connsiteY5" fmla="*/ 987231 h 1322929"/>
                  <a:gd name="connsiteX6" fmla="*/ 70708 w 1953030"/>
                  <a:gd name="connsiteY6" fmla="*/ 937842 h 1322929"/>
                  <a:gd name="connsiteX7" fmla="*/ 84555 w 1953030"/>
                  <a:gd name="connsiteY7" fmla="*/ 897364 h 1322929"/>
                  <a:gd name="connsiteX8" fmla="*/ 88355 w 1953030"/>
                  <a:gd name="connsiteY8" fmla="*/ 885725 h 1322929"/>
                  <a:gd name="connsiteX9" fmla="*/ 103760 w 1953030"/>
                  <a:gd name="connsiteY9" fmla="*/ 824575 h 1322929"/>
                  <a:gd name="connsiteX10" fmla="*/ 103760 w 1953030"/>
                  <a:gd name="connsiteY10" fmla="*/ 800254 h 1322929"/>
                  <a:gd name="connsiteX11" fmla="*/ 85801 w 1953030"/>
                  <a:gd name="connsiteY11" fmla="*/ 726770 h 1322929"/>
                  <a:gd name="connsiteX12" fmla="*/ 58365 w 1953030"/>
                  <a:gd name="connsiteY12" fmla="*/ 614198 h 1322929"/>
                  <a:gd name="connsiteX13" fmla="*/ 51263 w 1953030"/>
                  <a:gd name="connsiteY13" fmla="*/ 558433 h 1322929"/>
                  <a:gd name="connsiteX14" fmla="*/ 49506 w 1953030"/>
                  <a:gd name="connsiteY14" fmla="*/ 535277 h 1322929"/>
                  <a:gd name="connsiteX15" fmla="*/ 48141 w 1953030"/>
                  <a:gd name="connsiteY15" fmla="*/ 540033 h 1322929"/>
                  <a:gd name="connsiteX16" fmla="*/ 42224 w 1953030"/>
                  <a:gd name="connsiteY16" fmla="*/ 585360 h 1322929"/>
                  <a:gd name="connsiteX17" fmla="*/ 40067 w 1953030"/>
                  <a:gd name="connsiteY17" fmla="*/ 683463 h 1322929"/>
                  <a:gd name="connsiteX18" fmla="*/ 44826 w 1953030"/>
                  <a:gd name="connsiteY18" fmla="*/ 799906 h 1322929"/>
                  <a:gd name="connsiteX19" fmla="*/ 47048 w 1953030"/>
                  <a:gd name="connsiteY19" fmla="*/ 842697 h 1322929"/>
                  <a:gd name="connsiteX20" fmla="*/ 47703 w 1953030"/>
                  <a:gd name="connsiteY20" fmla="*/ 857169 h 1322929"/>
                  <a:gd name="connsiteX21" fmla="*/ 49169 w 1953030"/>
                  <a:gd name="connsiteY21" fmla="*/ 860415 h 1322929"/>
                  <a:gd name="connsiteX22" fmla="*/ 57125 w 1953030"/>
                  <a:gd name="connsiteY22" fmla="*/ 886245 h 1322929"/>
                  <a:gd name="connsiteX23" fmla="*/ 58206 w 1953030"/>
                  <a:gd name="connsiteY23" fmla="*/ 926701 h 1322929"/>
                  <a:gd name="connsiteX24" fmla="*/ 42994 w 1953030"/>
                  <a:gd name="connsiteY24" fmla="*/ 976754 h 1322929"/>
                  <a:gd name="connsiteX25" fmla="*/ 4086 w 1953030"/>
                  <a:gd name="connsiteY25" fmla="*/ 1046235 h 1322929"/>
                  <a:gd name="connsiteX26" fmla="*/ 1565 w 1953030"/>
                  <a:gd name="connsiteY26" fmla="*/ 1042338 h 1322929"/>
                  <a:gd name="connsiteX27" fmla="*/ 6076 w 1953030"/>
                  <a:gd name="connsiteY27" fmla="*/ 1001945 h 1322929"/>
                  <a:gd name="connsiteX28" fmla="*/ 8819 w 1953030"/>
                  <a:gd name="connsiteY28" fmla="*/ 944964 h 1322929"/>
                  <a:gd name="connsiteX29" fmla="*/ 9231 w 1953030"/>
                  <a:gd name="connsiteY29" fmla="*/ 899449 h 1322929"/>
                  <a:gd name="connsiteX30" fmla="*/ 21041 w 1953030"/>
                  <a:gd name="connsiteY30" fmla="*/ 862233 h 1322929"/>
                  <a:gd name="connsiteX31" fmla="*/ 28431 w 1953030"/>
                  <a:gd name="connsiteY31" fmla="*/ 854176 h 1322929"/>
                  <a:gd name="connsiteX32" fmla="*/ 29420 w 1953030"/>
                  <a:gd name="connsiteY32" fmla="*/ 853434 h 1322929"/>
                  <a:gd name="connsiteX33" fmla="*/ 27825 w 1953030"/>
                  <a:gd name="connsiteY33" fmla="*/ 836485 h 1322929"/>
                  <a:gd name="connsiteX34" fmla="*/ 16126 w 1953030"/>
                  <a:gd name="connsiteY34" fmla="*/ 650679 h 1322929"/>
                  <a:gd name="connsiteX35" fmla="*/ 16470 w 1953030"/>
                  <a:gd name="connsiteY35" fmla="*/ 564513 h 1322929"/>
                  <a:gd name="connsiteX36" fmla="*/ 22603 w 1953030"/>
                  <a:gd name="connsiteY36" fmla="*/ 491376 h 1322929"/>
                  <a:gd name="connsiteX37" fmla="*/ 101612 w 1953030"/>
                  <a:gd name="connsiteY37" fmla="*/ 320864 h 1322929"/>
                  <a:gd name="connsiteX38" fmla="*/ 110657 w 1953030"/>
                  <a:gd name="connsiteY38" fmla="*/ 313024 h 1322929"/>
                  <a:gd name="connsiteX39" fmla="*/ 268743 w 1953030"/>
                  <a:gd name="connsiteY39" fmla="*/ 250084 h 1322929"/>
                  <a:gd name="connsiteX40" fmla="*/ 316864 w 1953030"/>
                  <a:gd name="connsiteY40" fmla="*/ 248271 h 1322929"/>
                  <a:gd name="connsiteX41" fmla="*/ 473910 w 1953030"/>
                  <a:gd name="connsiteY41" fmla="*/ 254956 h 1322929"/>
                  <a:gd name="connsiteX42" fmla="*/ 510219 w 1953030"/>
                  <a:gd name="connsiteY42" fmla="*/ 258239 h 1322929"/>
                  <a:gd name="connsiteX43" fmla="*/ 664963 w 1953030"/>
                  <a:gd name="connsiteY43" fmla="*/ 266827 h 1322929"/>
                  <a:gd name="connsiteX44" fmla="*/ 756032 w 1953030"/>
                  <a:gd name="connsiteY44" fmla="*/ 265343 h 1322929"/>
                  <a:gd name="connsiteX45" fmla="*/ 806562 w 1953030"/>
                  <a:gd name="connsiteY45" fmla="*/ 261521 h 1322929"/>
                  <a:gd name="connsiteX46" fmla="*/ 948687 w 1953030"/>
                  <a:gd name="connsiteY46" fmla="*/ 217425 h 1322929"/>
                  <a:gd name="connsiteX47" fmla="*/ 1076380 w 1953030"/>
                  <a:gd name="connsiteY47" fmla="*/ 173342 h 1322929"/>
                  <a:gd name="connsiteX48" fmla="*/ 1156982 w 1953030"/>
                  <a:gd name="connsiteY48" fmla="*/ 161668 h 1322929"/>
                  <a:gd name="connsiteX49" fmla="*/ 1235667 w 1953030"/>
                  <a:gd name="connsiteY49" fmla="*/ 154538 h 1322929"/>
                  <a:gd name="connsiteX50" fmla="*/ 1314379 w 1953030"/>
                  <a:gd name="connsiteY50" fmla="*/ 131334 h 1322929"/>
                  <a:gd name="connsiteX51" fmla="*/ 1377437 w 1953030"/>
                  <a:gd name="connsiteY51" fmla="*/ 112345 h 1322929"/>
                  <a:gd name="connsiteX52" fmla="*/ 1450055 w 1953030"/>
                  <a:gd name="connsiteY52" fmla="*/ 105714 h 1322929"/>
                  <a:gd name="connsiteX53" fmla="*/ 1484789 w 1953030"/>
                  <a:gd name="connsiteY53" fmla="*/ 103652 h 1322929"/>
                  <a:gd name="connsiteX54" fmla="*/ 1553586 w 1953030"/>
                  <a:gd name="connsiteY54" fmla="*/ 86436 h 1322929"/>
                  <a:gd name="connsiteX55" fmla="*/ 1629329 w 1953030"/>
                  <a:gd name="connsiteY55" fmla="*/ 66634 h 1322929"/>
                  <a:gd name="connsiteX56" fmla="*/ 1635015 w 1953030"/>
                  <a:gd name="connsiteY56" fmla="*/ 65531 h 1322929"/>
                  <a:gd name="connsiteX57" fmla="*/ 1635409 w 1953030"/>
                  <a:gd name="connsiteY57" fmla="*/ 56601 h 1322929"/>
                  <a:gd name="connsiteX58" fmla="*/ 1639362 w 1953030"/>
                  <a:gd name="connsiteY58" fmla="*/ 13582 h 1322929"/>
                  <a:gd name="connsiteX59" fmla="*/ 1647267 w 1953030"/>
                  <a:gd name="connsiteY59" fmla="*/ 3300 h 1322929"/>
                  <a:gd name="connsiteX60" fmla="*/ 1666925 w 1953030"/>
                  <a:gd name="connsiteY60" fmla="*/ 7200 h 1322929"/>
                  <a:gd name="connsiteX61" fmla="*/ 1693754 w 1953030"/>
                  <a:gd name="connsiteY61" fmla="*/ 35538 h 1322929"/>
                  <a:gd name="connsiteX62" fmla="*/ 1704902 w 1953030"/>
                  <a:gd name="connsiteY62" fmla="*/ 54211 h 1322929"/>
                  <a:gd name="connsiteX63" fmla="*/ 1706583 w 1953030"/>
                  <a:gd name="connsiteY63" fmla="*/ 57415 h 1322929"/>
                  <a:gd name="connsiteX64" fmla="*/ 1709905 w 1953030"/>
                  <a:gd name="connsiteY64" fmla="*/ 57415 h 1322929"/>
                  <a:gd name="connsiteX65" fmla="*/ 1727489 w 1953030"/>
                  <a:gd name="connsiteY65" fmla="*/ 58479 h 1322929"/>
                  <a:gd name="connsiteX66" fmla="*/ 1765190 w 1953030"/>
                  <a:gd name="connsiteY66" fmla="*/ 68945 h 1322929"/>
                  <a:gd name="connsiteX67" fmla="*/ 1781592 w 1953030"/>
                  <a:gd name="connsiteY67" fmla="*/ 78715 h 1322929"/>
                  <a:gd name="connsiteX68" fmla="*/ 1798702 w 1953030"/>
                  <a:gd name="connsiteY68" fmla="*/ 94998 h 1322929"/>
                  <a:gd name="connsiteX69" fmla="*/ 1809969 w 1953030"/>
                  <a:gd name="connsiteY69" fmla="*/ 107802 h 1322929"/>
                  <a:gd name="connsiteX70" fmla="*/ 1817717 w 1953030"/>
                  <a:gd name="connsiteY70" fmla="*/ 115786 h 1322929"/>
                  <a:gd name="connsiteX71" fmla="*/ 1821906 w 1953030"/>
                  <a:gd name="connsiteY71" fmla="*/ 122916 h 1322929"/>
                  <a:gd name="connsiteX72" fmla="*/ 1837362 w 1953030"/>
                  <a:gd name="connsiteY72" fmla="*/ 147184 h 1322929"/>
                  <a:gd name="connsiteX73" fmla="*/ 1849404 w 1953030"/>
                  <a:gd name="connsiteY73" fmla="*/ 164741 h 1322929"/>
                  <a:gd name="connsiteX74" fmla="*/ 1873697 w 1953030"/>
                  <a:gd name="connsiteY74" fmla="*/ 209520 h 1322929"/>
                  <a:gd name="connsiteX75" fmla="*/ 1902627 w 1953030"/>
                  <a:gd name="connsiteY75" fmla="*/ 270989 h 1322929"/>
                  <a:gd name="connsiteX76" fmla="*/ 1929428 w 1953030"/>
                  <a:gd name="connsiteY76" fmla="*/ 328257 h 1322929"/>
                  <a:gd name="connsiteX77" fmla="*/ 1948890 w 1953030"/>
                  <a:gd name="connsiteY77" fmla="*/ 361086 h 1322929"/>
                  <a:gd name="connsiteX78" fmla="*/ 1954405 w 1953030"/>
                  <a:gd name="connsiteY78" fmla="*/ 377846 h 1322929"/>
                  <a:gd name="connsiteX79" fmla="*/ 1945685 w 1953030"/>
                  <a:gd name="connsiteY79" fmla="*/ 401382 h 1322929"/>
                  <a:gd name="connsiteX80" fmla="*/ 1905896 w 1953030"/>
                  <a:gd name="connsiteY80" fmla="*/ 432638 h 1322929"/>
                  <a:gd name="connsiteX81" fmla="*/ 1873238 w 1953030"/>
                  <a:gd name="connsiteY81" fmla="*/ 439235 h 1322929"/>
                  <a:gd name="connsiteX82" fmla="*/ 1817638 w 1953030"/>
                  <a:gd name="connsiteY82" fmla="*/ 441792 h 1322929"/>
                  <a:gd name="connsiteX83" fmla="*/ 1699860 w 1953030"/>
                  <a:gd name="connsiteY83" fmla="*/ 436051 h 1322929"/>
                  <a:gd name="connsiteX84" fmla="*/ 1666676 w 1953030"/>
                  <a:gd name="connsiteY84" fmla="*/ 434247 h 1322929"/>
                  <a:gd name="connsiteX85" fmla="*/ 1644615 w 1953030"/>
                  <a:gd name="connsiteY85" fmla="*/ 435822 h 1322929"/>
                  <a:gd name="connsiteX86" fmla="*/ 1615292 w 1953030"/>
                  <a:gd name="connsiteY86" fmla="*/ 446177 h 1322929"/>
                  <a:gd name="connsiteX87" fmla="*/ 1588083 w 1953030"/>
                  <a:gd name="connsiteY87" fmla="*/ 469226 h 1322929"/>
                  <a:gd name="connsiteX88" fmla="*/ 1570263 w 1953030"/>
                  <a:gd name="connsiteY88" fmla="*/ 483547 h 1322929"/>
                  <a:gd name="connsiteX89" fmla="*/ 1565194 w 1953030"/>
                  <a:gd name="connsiteY89" fmla="*/ 488176 h 1322929"/>
                  <a:gd name="connsiteX90" fmla="*/ 1510409 w 1953030"/>
                  <a:gd name="connsiteY90" fmla="*/ 591788 h 1322929"/>
                  <a:gd name="connsiteX91" fmla="*/ 1487665 w 1953030"/>
                  <a:gd name="connsiteY91" fmla="*/ 647726 h 1322929"/>
                  <a:gd name="connsiteX92" fmla="*/ 1466234 w 1953030"/>
                  <a:gd name="connsiteY92" fmla="*/ 708355 h 1322929"/>
                  <a:gd name="connsiteX93" fmla="*/ 1450909 w 1953030"/>
                  <a:gd name="connsiteY93" fmla="*/ 753696 h 1322929"/>
                  <a:gd name="connsiteX94" fmla="*/ 1408809 w 1953030"/>
                  <a:gd name="connsiteY94" fmla="*/ 820834 h 1322929"/>
                  <a:gd name="connsiteX95" fmla="*/ 1395139 w 1953030"/>
                  <a:gd name="connsiteY95" fmla="*/ 827633 h 1322929"/>
                  <a:gd name="connsiteX96" fmla="*/ 1382256 w 1953030"/>
                  <a:gd name="connsiteY96" fmla="*/ 834140 h 1322929"/>
                  <a:gd name="connsiteX97" fmla="*/ 1350675 w 1953030"/>
                  <a:gd name="connsiteY97" fmla="*/ 863795 h 1322929"/>
                  <a:gd name="connsiteX98" fmla="*/ 1332763 w 1953030"/>
                  <a:gd name="connsiteY98" fmla="*/ 880265 h 1322929"/>
                  <a:gd name="connsiteX99" fmla="*/ 1318857 w 1953030"/>
                  <a:gd name="connsiteY99" fmla="*/ 886072 h 1322929"/>
                  <a:gd name="connsiteX100" fmla="*/ 1317767 w 1953030"/>
                  <a:gd name="connsiteY100" fmla="*/ 886072 h 1322929"/>
                  <a:gd name="connsiteX101" fmla="*/ 1316690 w 1953030"/>
                  <a:gd name="connsiteY101" fmla="*/ 889981 h 1322929"/>
                  <a:gd name="connsiteX102" fmla="*/ 1294917 w 1953030"/>
                  <a:gd name="connsiteY102" fmla="*/ 1076992 h 1322929"/>
                  <a:gd name="connsiteX103" fmla="*/ 1293539 w 1953030"/>
                  <a:gd name="connsiteY103" fmla="*/ 1153777 h 1322929"/>
                  <a:gd name="connsiteX104" fmla="*/ 1294156 w 1953030"/>
                  <a:gd name="connsiteY104" fmla="*/ 1206414 h 1322929"/>
                  <a:gd name="connsiteX105" fmla="*/ 1298896 w 1953030"/>
                  <a:gd name="connsiteY105" fmla="*/ 1266214 h 1322929"/>
                  <a:gd name="connsiteX106" fmla="*/ 1305502 w 1953030"/>
                  <a:gd name="connsiteY106" fmla="*/ 1281289 h 1322929"/>
                  <a:gd name="connsiteX107" fmla="*/ 1315416 w 1953030"/>
                  <a:gd name="connsiteY107" fmla="*/ 1308562 h 1322929"/>
                  <a:gd name="connsiteX108" fmla="*/ 1316138 w 1953030"/>
                  <a:gd name="connsiteY108" fmla="*/ 1323970 h 1322929"/>
                  <a:gd name="connsiteX109" fmla="*/ 1315889 w 1953030"/>
                  <a:gd name="connsiteY109" fmla="*/ 1325587 h 1322929"/>
                  <a:gd name="connsiteX110" fmla="*/ 1275942 w 1953030"/>
                  <a:gd name="connsiteY110" fmla="*/ 1325587 h 1322929"/>
                  <a:gd name="connsiteX111" fmla="*/ 1235010 w 1953030"/>
                  <a:gd name="connsiteY111" fmla="*/ 1325078 h 1322929"/>
                  <a:gd name="connsiteX112" fmla="*/ 1216259 w 1953030"/>
                  <a:gd name="connsiteY112" fmla="*/ 1261310 h 1322929"/>
                  <a:gd name="connsiteX113" fmla="*/ 1200251 w 1953030"/>
                  <a:gd name="connsiteY113" fmla="*/ 1083072 h 1322929"/>
                  <a:gd name="connsiteX114" fmla="*/ 1192910 w 1953030"/>
                  <a:gd name="connsiteY114" fmla="*/ 964288 h 1322929"/>
                  <a:gd name="connsiteX115" fmla="*/ 1191387 w 1953030"/>
                  <a:gd name="connsiteY115" fmla="*/ 972275 h 1322929"/>
                  <a:gd name="connsiteX116" fmla="*/ 1173817 w 1953030"/>
                  <a:gd name="connsiteY116" fmla="*/ 1164200 h 1322929"/>
                  <a:gd name="connsiteX117" fmla="*/ 1175078 w 1953030"/>
                  <a:gd name="connsiteY117" fmla="*/ 1265947 h 1322929"/>
                  <a:gd name="connsiteX118" fmla="*/ 1180974 w 1953030"/>
                  <a:gd name="connsiteY118" fmla="*/ 1280141 h 1322929"/>
                  <a:gd name="connsiteX119" fmla="*/ 1191505 w 1953030"/>
                  <a:gd name="connsiteY119" fmla="*/ 1312731 h 1322929"/>
                  <a:gd name="connsiteX120" fmla="*/ 1191032 w 1953030"/>
                  <a:gd name="connsiteY120" fmla="*/ 1324894 h 1322929"/>
                  <a:gd name="connsiteX121" fmla="*/ 1150167 w 1953030"/>
                  <a:gd name="connsiteY121" fmla="*/ 1325587 h 1322929"/>
                  <a:gd name="connsiteX122" fmla="*/ 1108579 w 1953030"/>
                  <a:gd name="connsiteY122" fmla="*/ 1325096 h 1322929"/>
                  <a:gd name="connsiteX123" fmla="*/ 1091166 w 1953030"/>
                  <a:gd name="connsiteY123" fmla="*/ 1247586 h 1322929"/>
                  <a:gd name="connsiteX124" fmla="*/ 1085073 w 1953030"/>
                  <a:gd name="connsiteY124" fmla="*/ 1112084 h 1322929"/>
                  <a:gd name="connsiteX125" fmla="*/ 1082486 w 1953030"/>
                  <a:gd name="connsiteY125" fmla="*/ 887863 h 1322929"/>
                  <a:gd name="connsiteX126" fmla="*/ 1082709 w 1953030"/>
                  <a:gd name="connsiteY126" fmla="*/ 875442 h 1322929"/>
                  <a:gd name="connsiteX127" fmla="*/ 1045980 w 1953030"/>
                  <a:gd name="connsiteY127" fmla="*/ 886014 h 1322929"/>
                  <a:gd name="connsiteX128" fmla="*/ 947820 w 1953030"/>
                  <a:gd name="connsiteY128" fmla="*/ 909335 h 1322929"/>
                  <a:gd name="connsiteX129" fmla="*/ 822399 w 1953030"/>
                  <a:gd name="connsiteY129" fmla="*/ 918514 h 1322929"/>
                  <a:gd name="connsiteX130" fmla="*/ 749952 w 1953030"/>
                  <a:gd name="connsiteY130" fmla="*/ 916251 h 1322929"/>
                  <a:gd name="connsiteX131" fmla="*/ 741521 w 1953030"/>
                  <a:gd name="connsiteY131" fmla="*/ 916452 h 1322929"/>
                  <a:gd name="connsiteX132" fmla="*/ 737253 w 1953030"/>
                  <a:gd name="connsiteY132" fmla="*/ 925892 h 1322929"/>
                  <a:gd name="connsiteX133" fmla="*/ 730911 w 1953030"/>
                  <a:gd name="connsiteY133" fmla="*/ 938882 h 1322929"/>
                  <a:gd name="connsiteX134" fmla="*/ 708429 w 1953030"/>
                  <a:gd name="connsiteY134" fmla="*/ 931418 h 1322929"/>
                  <a:gd name="connsiteX135" fmla="*/ 667261 w 1953030"/>
                  <a:gd name="connsiteY135" fmla="*/ 914980 h 1322929"/>
                  <a:gd name="connsiteX136" fmla="*/ 619659 w 1953030"/>
                  <a:gd name="connsiteY136" fmla="*/ 895793 h 1322929"/>
                  <a:gd name="connsiteX137" fmla="*/ 517862 w 1953030"/>
                  <a:gd name="connsiteY137" fmla="*/ 868605 h 1322929"/>
                  <a:gd name="connsiteX138" fmla="*/ 503220 w 1953030"/>
                  <a:gd name="connsiteY138" fmla="*/ 873261 h 1322929"/>
                  <a:gd name="connsiteX139" fmla="*/ 498151 w 1953030"/>
                  <a:gd name="connsiteY139" fmla="*/ 888861 h 1322929"/>
                  <a:gd name="connsiteX140" fmla="*/ 502209 w 1953030"/>
                  <a:gd name="connsiteY140" fmla="*/ 923500 h 1322929"/>
                  <a:gd name="connsiteX141" fmla="*/ 506647 w 1953030"/>
                  <a:gd name="connsiteY141" fmla="*/ 963655 h 1322929"/>
                  <a:gd name="connsiteX142" fmla="*/ 504612 w 1953030"/>
                  <a:gd name="connsiteY142" fmla="*/ 979009 h 1322929"/>
                  <a:gd name="connsiteX143" fmla="*/ 465742 w 1953030"/>
                  <a:gd name="connsiteY143" fmla="*/ 1002855 h 1322929"/>
                  <a:gd name="connsiteX144" fmla="*/ 458743 w 1953030"/>
                  <a:gd name="connsiteY144" fmla="*/ 1002146 h 1322929"/>
                  <a:gd name="connsiteX145" fmla="*/ 436145 w 1953030"/>
                  <a:gd name="connsiteY145" fmla="*/ 942614 h 1322929"/>
                  <a:gd name="connsiteX146" fmla="*/ 435517 w 1953030"/>
                  <a:gd name="connsiteY146" fmla="*/ 934796 h 1322929"/>
                  <a:gd name="connsiteX147" fmla="*/ 431372 w 1953030"/>
                  <a:gd name="connsiteY147" fmla="*/ 939230 h 1322929"/>
                  <a:gd name="connsiteX148" fmla="*/ 413632 w 1953030"/>
                  <a:gd name="connsiteY148" fmla="*/ 957993 h 1322929"/>
                  <a:gd name="connsiteX149" fmla="*/ 396081 w 1953030"/>
                  <a:gd name="connsiteY149" fmla="*/ 976581 h 1322929"/>
                  <a:gd name="connsiteX150" fmla="*/ 365139 w 1953030"/>
                  <a:gd name="connsiteY150" fmla="*/ 1026362 h 1322929"/>
                  <a:gd name="connsiteX151" fmla="*/ 357505 w 1953030"/>
                  <a:gd name="connsiteY151" fmla="*/ 1073344 h 1322929"/>
                  <a:gd name="connsiteX152" fmla="*/ 357513 w 1953030"/>
                  <a:gd name="connsiteY152" fmla="*/ 1162116 h 1322929"/>
                  <a:gd name="connsiteX153" fmla="*/ 364146 w 1953030"/>
                  <a:gd name="connsiteY153" fmla="*/ 1221702 h 1322929"/>
                  <a:gd name="connsiteX154" fmla="*/ 371907 w 1953030"/>
                  <a:gd name="connsiteY154" fmla="*/ 1263083 h 1322929"/>
                  <a:gd name="connsiteX155" fmla="*/ 382081 w 1953030"/>
                  <a:gd name="connsiteY155" fmla="*/ 1280594 h 1322929"/>
                  <a:gd name="connsiteX156" fmla="*/ 392814 w 1953030"/>
                  <a:gd name="connsiteY156" fmla="*/ 1307173 h 1322929"/>
                  <a:gd name="connsiteX157" fmla="*/ 392698 w 1953030"/>
                  <a:gd name="connsiteY157" fmla="*/ 1322982 h 1322929"/>
                  <a:gd name="connsiteX158" fmla="*/ 392258 w 1953030"/>
                  <a:gd name="connsiteY158" fmla="*/ 1325414 h 1322929"/>
                  <a:gd name="connsiteX159" fmla="*/ 349566 w 1953030"/>
                  <a:gd name="connsiteY159" fmla="*/ 1325502 h 1322929"/>
                  <a:gd name="connsiteX160" fmla="*/ 305559 w 1953030"/>
                  <a:gd name="connsiteY160" fmla="*/ 1325237 h 1322929"/>
                  <a:gd name="connsiteX161" fmla="*/ 296045 w 1953030"/>
                  <a:gd name="connsiteY161" fmla="*/ 1315526 h 1322929"/>
                  <a:gd name="connsiteX162" fmla="*/ 272898 w 1953030"/>
                  <a:gd name="connsiteY162" fmla="*/ 1198249 h 1322929"/>
                  <a:gd name="connsiteX163" fmla="*/ 256446 w 1953030"/>
                  <a:gd name="connsiteY163" fmla="*/ 1076992 h 1322929"/>
                  <a:gd name="connsiteX164" fmla="*/ 247883 w 1953030"/>
                  <a:gd name="connsiteY164" fmla="*/ 965650 h 1322929"/>
                  <a:gd name="connsiteX165" fmla="*/ 248141 w 1953030"/>
                  <a:gd name="connsiteY165" fmla="*/ 963344 h 1322929"/>
                  <a:gd name="connsiteX166" fmla="*/ 240600 w 1953030"/>
                  <a:gd name="connsiteY166" fmla="*/ 969541 h 1322929"/>
                  <a:gd name="connsiteX167" fmla="*/ 218190 w 1953030"/>
                  <a:gd name="connsiteY167" fmla="*/ 987653 h 1322929"/>
                  <a:gd name="connsiteX168" fmla="*/ 197170 w 1953030"/>
                  <a:gd name="connsiteY168" fmla="*/ 1004568 h 1322929"/>
                  <a:gd name="connsiteX169" fmla="*/ 164176 w 1953030"/>
                  <a:gd name="connsiteY169" fmla="*/ 1050024 h 1322929"/>
                  <a:gd name="connsiteX170" fmla="*/ 151135 w 1953030"/>
                  <a:gd name="connsiteY170" fmla="*/ 1141095 h 1322929"/>
                  <a:gd name="connsiteX171" fmla="*/ 149537 w 1953030"/>
                  <a:gd name="connsiteY171" fmla="*/ 1217408 h 1322929"/>
                  <a:gd name="connsiteX172" fmla="*/ 153261 w 1953030"/>
                  <a:gd name="connsiteY172" fmla="*/ 1262700 h 1322929"/>
                  <a:gd name="connsiteX173" fmla="*/ 159017 w 1953030"/>
                  <a:gd name="connsiteY173" fmla="*/ 1274340 h 1322929"/>
                  <a:gd name="connsiteX174" fmla="*/ 170943 w 1953030"/>
                  <a:gd name="connsiteY174" fmla="*/ 1299182 h 1322929"/>
                  <a:gd name="connsiteX175" fmla="*/ 174129 w 1953030"/>
                  <a:gd name="connsiteY175" fmla="*/ 1319246 h 1322929"/>
                  <a:gd name="connsiteX176" fmla="*/ 174342 w 1953030"/>
                  <a:gd name="connsiteY176" fmla="*/ 1325587 h 1322929"/>
                  <a:gd name="connsiteX177" fmla="*/ 132163 w 1953030"/>
                  <a:gd name="connsiteY177" fmla="*/ 1325574 h 1322929"/>
                  <a:gd name="connsiteX178" fmla="*/ 88860 w 1953030"/>
                  <a:gd name="connsiteY178" fmla="*/ 1325071 h 1322929"/>
                  <a:gd name="connsiteX179" fmla="*/ 434473 w 1953030"/>
                  <a:gd name="connsiteY179" fmla="*/ 860747 h 1322929"/>
                  <a:gd name="connsiteX180" fmla="*/ 432900 w 1953030"/>
                  <a:gd name="connsiteY180" fmla="*/ 858692 h 1322929"/>
                  <a:gd name="connsiteX181" fmla="*/ 434328 w 1953030"/>
                  <a:gd name="connsiteY181" fmla="*/ 861404 h 1322929"/>
                  <a:gd name="connsiteX182" fmla="*/ 434473 w 1953030"/>
                  <a:gd name="connsiteY182" fmla="*/ 860747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63548 w 1953031"/>
                  <a:gd name="connsiteY43" fmla="*/ 264169 h 1322929"/>
                  <a:gd name="connsiteX44" fmla="*/ 754617 w 1953031"/>
                  <a:gd name="connsiteY44" fmla="*/ 26268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63548 w 1953031"/>
                  <a:gd name="connsiteY43" fmla="*/ 264169 h 1322929"/>
                  <a:gd name="connsiteX44" fmla="*/ 743187 w 1953031"/>
                  <a:gd name="connsiteY44" fmla="*/ 25506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3187 w 1953031"/>
                  <a:gd name="connsiteY44" fmla="*/ 25506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8902 w 1953031"/>
                  <a:gd name="connsiteY44" fmla="*/ 24744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8902 w 1953031"/>
                  <a:gd name="connsiteY44" fmla="*/ 247445 h 1322929"/>
                  <a:gd name="connsiteX45" fmla="*/ 843247 w 1953031"/>
                  <a:gd name="connsiteY45" fmla="*/ 23219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843247 w 1953031"/>
                  <a:gd name="connsiteY44" fmla="*/ 232193 h 1322929"/>
                  <a:gd name="connsiteX45" fmla="*/ 947272 w 1953031"/>
                  <a:gd name="connsiteY45" fmla="*/ 214767 h 1322929"/>
                  <a:gd name="connsiteX46" fmla="*/ 1074965 w 1953031"/>
                  <a:gd name="connsiteY46" fmla="*/ 170684 h 1322929"/>
                  <a:gd name="connsiteX47" fmla="*/ 1155567 w 1953031"/>
                  <a:gd name="connsiteY47" fmla="*/ 159010 h 1322929"/>
                  <a:gd name="connsiteX48" fmla="*/ 1234252 w 1953031"/>
                  <a:gd name="connsiteY48" fmla="*/ 151880 h 1322929"/>
                  <a:gd name="connsiteX49" fmla="*/ 1312964 w 1953031"/>
                  <a:gd name="connsiteY49" fmla="*/ 128676 h 1322929"/>
                  <a:gd name="connsiteX50" fmla="*/ 1376022 w 1953031"/>
                  <a:gd name="connsiteY50" fmla="*/ 109687 h 1322929"/>
                  <a:gd name="connsiteX51" fmla="*/ 1448640 w 1953031"/>
                  <a:gd name="connsiteY51" fmla="*/ 103056 h 1322929"/>
                  <a:gd name="connsiteX52" fmla="*/ 1483374 w 1953031"/>
                  <a:gd name="connsiteY52" fmla="*/ 100994 h 1322929"/>
                  <a:gd name="connsiteX53" fmla="*/ 1552171 w 1953031"/>
                  <a:gd name="connsiteY53" fmla="*/ 83778 h 1322929"/>
                  <a:gd name="connsiteX54" fmla="*/ 1627914 w 1953031"/>
                  <a:gd name="connsiteY54" fmla="*/ 63976 h 1322929"/>
                  <a:gd name="connsiteX55" fmla="*/ 1633600 w 1953031"/>
                  <a:gd name="connsiteY55" fmla="*/ 62873 h 1322929"/>
                  <a:gd name="connsiteX56" fmla="*/ 1633994 w 1953031"/>
                  <a:gd name="connsiteY56" fmla="*/ 53943 h 1322929"/>
                  <a:gd name="connsiteX57" fmla="*/ 1637947 w 1953031"/>
                  <a:gd name="connsiteY57" fmla="*/ 10924 h 1322929"/>
                  <a:gd name="connsiteX58" fmla="*/ 1645852 w 1953031"/>
                  <a:gd name="connsiteY58" fmla="*/ 642 h 1322929"/>
                  <a:gd name="connsiteX59" fmla="*/ 1665510 w 1953031"/>
                  <a:gd name="connsiteY59" fmla="*/ 4542 h 1322929"/>
                  <a:gd name="connsiteX60" fmla="*/ 1692339 w 1953031"/>
                  <a:gd name="connsiteY60" fmla="*/ 32880 h 1322929"/>
                  <a:gd name="connsiteX61" fmla="*/ 1703487 w 1953031"/>
                  <a:gd name="connsiteY61" fmla="*/ 51553 h 1322929"/>
                  <a:gd name="connsiteX62" fmla="*/ 1705168 w 1953031"/>
                  <a:gd name="connsiteY62" fmla="*/ 54757 h 1322929"/>
                  <a:gd name="connsiteX63" fmla="*/ 1708490 w 1953031"/>
                  <a:gd name="connsiteY63" fmla="*/ 54757 h 1322929"/>
                  <a:gd name="connsiteX64" fmla="*/ 1726074 w 1953031"/>
                  <a:gd name="connsiteY64" fmla="*/ 55821 h 1322929"/>
                  <a:gd name="connsiteX65" fmla="*/ 1763775 w 1953031"/>
                  <a:gd name="connsiteY65" fmla="*/ 66287 h 1322929"/>
                  <a:gd name="connsiteX66" fmla="*/ 1780177 w 1953031"/>
                  <a:gd name="connsiteY66" fmla="*/ 76057 h 1322929"/>
                  <a:gd name="connsiteX67" fmla="*/ 1797287 w 1953031"/>
                  <a:gd name="connsiteY67" fmla="*/ 92340 h 1322929"/>
                  <a:gd name="connsiteX68" fmla="*/ 1808554 w 1953031"/>
                  <a:gd name="connsiteY68" fmla="*/ 105144 h 1322929"/>
                  <a:gd name="connsiteX69" fmla="*/ 1816302 w 1953031"/>
                  <a:gd name="connsiteY69" fmla="*/ 113128 h 1322929"/>
                  <a:gd name="connsiteX70" fmla="*/ 1820491 w 1953031"/>
                  <a:gd name="connsiteY70" fmla="*/ 120258 h 1322929"/>
                  <a:gd name="connsiteX71" fmla="*/ 1835947 w 1953031"/>
                  <a:gd name="connsiteY71" fmla="*/ 144526 h 1322929"/>
                  <a:gd name="connsiteX72" fmla="*/ 1847989 w 1953031"/>
                  <a:gd name="connsiteY72" fmla="*/ 162083 h 1322929"/>
                  <a:gd name="connsiteX73" fmla="*/ 1872282 w 1953031"/>
                  <a:gd name="connsiteY73" fmla="*/ 206862 h 1322929"/>
                  <a:gd name="connsiteX74" fmla="*/ 1901212 w 1953031"/>
                  <a:gd name="connsiteY74" fmla="*/ 268331 h 1322929"/>
                  <a:gd name="connsiteX75" fmla="*/ 1928013 w 1953031"/>
                  <a:gd name="connsiteY75" fmla="*/ 325599 h 1322929"/>
                  <a:gd name="connsiteX76" fmla="*/ 1947475 w 1953031"/>
                  <a:gd name="connsiteY76" fmla="*/ 358428 h 1322929"/>
                  <a:gd name="connsiteX77" fmla="*/ 1952990 w 1953031"/>
                  <a:gd name="connsiteY77" fmla="*/ 375188 h 1322929"/>
                  <a:gd name="connsiteX78" fmla="*/ 1944270 w 1953031"/>
                  <a:gd name="connsiteY78" fmla="*/ 398724 h 1322929"/>
                  <a:gd name="connsiteX79" fmla="*/ 1904481 w 1953031"/>
                  <a:gd name="connsiteY79" fmla="*/ 429980 h 1322929"/>
                  <a:gd name="connsiteX80" fmla="*/ 1871823 w 1953031"/>
                  <a:gd name="connsiteY80" fmla="*/ 436577 h 1322929"/>
                  <a:gd name="connsiteX81" fmla="*/ 1816223 w 1953031"/>
                  <a:gd name="connsiteY81" fmla="*/ 439134 h 1322929"/>
                  <a:gd name="connsiteX82" fmla="*/ 1698445 w 1953031"/>
                  <a:gd name="connsiteY82" fmla="*/ 433393 h 1322929"/>
                  <a:gd name="connsiteX83" fmla="*/ 1665261 w 1953031"/>
                  <a:gd name="connsiteY83" fmla="*/ 431589 h 1322929"/>
                  <a:gd name="connsiteX84" fmla="*/ 1643200 w 1953031"/>
                  <a:gd name="connsiteY84" fmla="*/ 433164 h 1322929"/>
                  <a:gd name="connsiteX85" fmla="*/ 1613877 w 1953031"/>
                  <a:gd name="connsiteY85" fmla="*/ 443519 h 1322929"/>
                  <a:gd name="connsiteX86" fmla="*/ 1586668 w 1953031"/>
                  <a:gd name="connsiteY86" fmla="*/ 466568 h 1322929"/>
                  <a:gd name="connsiteX87" fmla="*/ 1568848 w 1953031"/>
                  <a:gd name="connsiteY87" fmla="*/ 480889 h 1322929"/>
                  <a:gd name="connsiteX88" fmla="*/ 1563779 w 1953031"/>
                  <a:gd name="connsiteY88" fmla="*/ 485518 h 1322929"/>
                  <a:gd name="connsiteX89" fmla="*/ 1508994 w 1953031"/>
                  <a:gd name="connsiteY89" fmla="*/ 589130 h 1322929"/>
                  <a:gd name="connsiteX90" fmla="*/ 1486250 w 1953031"/>
                  <a:gd name="connsiteY90" fmla="*/ 645068 h 1322929"/>
                  <a:gd name="connsiteX91" fmla="*/ 1464819 w 1953031"/>
                  <a:gd name="connsiteY91" fmla="*/ 705697 h 1322929"/>
                  <a:gd name="connsiteX92" fmla="*/ 1449494 w 1953031"/>
                  <a:gd name="connsiteY92" fmla="*/ 751038 h 1322929"/>
                  <a:gd name="connsiteX93" fmla="*/ 1407394 w 1953031"/>
                  <a:gd name="connsiteY93" fmla="*/ 818176 h 1322929"/>
                  <a:gd name="connsiteX94" fmla="*/ 1393724 w 1953031"/>
                  <a:gd name="connsiteY94" fmla="*/ 824975 h 1322929"/>
                  <a:gd name="connsiteX95" fmla="*/ 1380841 w 1953031"/>
                  <a:gd name="connsiteY95" fmla="*/ 831482 h 1322929"/>
                  <a:gd name="connsiteX96" fmla="*/ 1349260 w 1953031"/>
                  <a:gd name="connsiteY96" fmla="*/ 861137 h 1322929"/>
                  <a:gd name="connsiteX97" fmla="*/ 1331348 w 1953031"/>
                  <a:gd name="connsiteY97" fmla="*/ 877607 h 1322929"/>
                  <a:gd name="connsiteX98" fmla="*/ 1317442 w 1953031"/>
                  <a:gd name="connsiteY98" fmla="*/ 883414 h 1322929"/>
                  <a:gd name="connsiteX99" fmla="*/ 1316352 w 1953031"/>
                  <a:gd name="connsiteY99" fmla="*/ 883414 h 1322929"/>
                  <a:gd name="connsiteX100" fmla="*/ 1315275 w 1953031"/>
                  <a:gd name="connsiteY100" fmla="*/ 887323 h 1322929"/>
                  <a:gd name="connsiteX101" fmla="*/ 1293502 w 1953031"/>
                  <a:gd name="connsiteY101" fmla="*/ 1074334 h 1322929"/>
                  <a:gd name="connsiteX102" fmla="*/ 1292124 w 1953031"/>
                  <a:gd name="connsiteY102" fmla="*/ 1151119 h 1322929"/>
                  <a:gd name="connsiteX103" fmla="*/ 1292741 w 1953031"/>
                  <a:gd name="connsiteY103" fmla="*/ 1203756 h 1322929"/>
                  <a:gd name="connsiteX104" fmla="*/ 1297481 w 1953031"/>
                  <a:gd name="connsiteY104" fmla="*/ 1263556 h 1322929"/>
                  <a:gd name="connsiteX105" fmla="*/ 1304087 w 1953031"/>
                  <a:gd name="connsiteY105" fmla="*/ 1278631 h 1322929"/>
                  <a:gd name="connsiteX106" fmla="*/ 1314001 w 1953031"/>
                  <a:gd name="connsiteY106" fmla="*/ 1305904 h 1322929"/>
                  <a:gd name="connsiteX107" fmla="*/ 1314723 w 1953031"/>
                  <a:gd name="connsiteY107" fmla="*/ 1321312 h 1322929"/>
                  <a:gd name="connsiteX108" fmla="*/ 1314474 w 1953031"/>
                  <a:gd name="connsiteY108" fmla="*/ 1322929 h 1322929"/>
                  <a:gd name="connsiteX109" fmla="*/ 1274527 w 1953031"/>
                  <a:gd name="connsiteY109" fmla="*/ 1322929 h 1322929"/>
                  <a:gd name="connsiteX110" fmla="*/ 1233595 w 1953031"/>
                  <a:gd name="connsiteY110" fmla="*/ 1322420 h 1322929"/>
                  <a:gd name="connsiteX111" fmla="*/ 1214844 w 1953031"/>
                  <a:gd name="connsiteY111" fmla="*/ 1258652 h 1322929"/>
                  <a:gd name="connsiteX112" fmla="*/ 1198836 w 1953031"/>
                  <a:gd name="connsiteY112" fmla="*/ 1080414 h 1322929"/>
                  <a:gd name="connsiteX113" fmla="*/ 1191495 w 1953031"/>
                  <a:gd name="connsiteY113" fmla="*/ 961630 h 1322929"/>
                  <a:gd name="connsiteX114" fmla="*/ 1189972 w 1953031"/>
                  <a:gd name="connsiteY114" fmla="*/ 969617 h 1322929"/>
                  <a:gd name="connsiteX115" fmla="*/ 1172402 w 1953031"/>
                  <a:gd name="connsiteY115" fmla="*/ 1161542 h 1322929"/>
                  <a:gd name="connsiteX116" fmla="*/ 1173663 w 1953031"/>
                  <a:gd name="connsiteY116" fmla="*/ 1263289 h 1322929"/>
                  <a:gd name="connsiteX117" fmla="*/ 1179559 w 1953031"/>
                  <a:gd name="connsiteY117" fmla="*/ 1277483 h 1322929"/>
                  <a:gd name="connsiteX118" fmla="*/ 1190090 w 1953031"/>
                  <a:gd name="connsiteY118" fmla="*/ 1310073 h 1322929"/>
                  <a:gd name="connsiteX119" fmla="*/ 1189617 w 1953031"/>
                  <a:gd name="connsiteY119" fmla="*/ 1322236 h 1322929"/>
                  <a:gd name="connsiteX120" fmla="*/ 1148752 w 1953031"/>
                  <a:gd name="connsiteY120" fmla="*/ 1322929 h 1322929"/>
                  <a:gd name="connsiteX121" fmla="*/ 1107164 w 1953031"/>
                  <a:gd name="connsiteY121" fmla="*/ 1322438 h 1322929"/>
                  <a:gd name="connsiteX122" fmla="*/ 1089751 w 1953031"/>
                  <a:gd name="connsiteY122" fmla="*/ 1244928 h 1322929"/>
                  <a:gd name="connsiteX123" fmla="*/ 1083658 w 1953031"/>
                  <a:gd name="connsiteY123" fmla="*/ 1109426 h 1322929"/>
                  <a:gd name="connsiteX124" fmla="*/ 1081071 w 1953031"/>
                  <a:gd name="connsiteY124" fmla="*/ 885205 h 1322929"/>
                  <a:gd name="connsiteX125" fmla="*/ 1081294 w 1953031"/>
                  <a:gd name="connsiteY125" fmla="*/ 872784 h 1322929"/>
                  <a:gd name="connsiteX126" fmla="*/ 1044565 w 1953031"/>
                  <a:gd name="connsiteY126" fmla="*/ 883356 h 1322929"/>
                  <a:gd name="connsiteX127" fmla="*/ 946405 w 1953031"/>
                  <a:gd name="connsiteY127" fmla="*/ 906677 h 1322929"/>
                  <a:gd name="connsiteX128" fmla="*/ 820984 w 1953031"/>
                  <a:gd name="connsiteY128" fmla="*/ 915856 h 1322929"/>
                  <a:gd name="connsiteX129" fmla="*/ 748537 w 1953031"/>
                  <a:gd name="connsiteY129" fmla="*/ 913593 h 1322929"/>
                  <a:gd name="connsiteX130" fmla="*/ 740106 w 1953031"/>
                  <a:gd name="connsiteY130" fmla="*/ 913794 h 1322929"/>
                  <a:gd name="connsiteX131" fmla="*/ 735838 w 1953031"/>
                  <a:gd name="connsiteY131" fmla="*/ 923234 h 1322929"/>
                  <a:gd name="connsiteX132" fmla="*/ 729496 w 1953031"/>
                  <a:gd name="connsiteY132" fmla="*/ 936224 h 1322929"/>
                  <a:gd name="connsiteX133" fmla="*/ 707014 w 1953031"/>
                  <a:gd name="connsiteY133" fmla="*/ 928760 h 1322929"/>
                  <a:gd name="connsiteX134" fmla="*/ 665846 w 1953031"/>
                  <a:gd name="connsiteY134" fmla="*/ 912322 h 1322929"/>
                  <a:gd name="connsiteX135" fmla="*/ 618244 w 1953031"/>
                  <a:gd name="connsiteY135" fmla="*/ 893135 h 1322929"/>
                  <a:gd name="connsiteX136" fmla="*/ 516447 w 1953031"/>
                  <a:gd name="connsiteY136" fmla="*/ 865947 h 1322929"/>
                  <a:gd name="connsiteX137" fmla="*/ 501805 w 1953031"/>
                  <a:gd name="connsiteY137" fmla="*/ 870603 h 1322929"/>
                  <a:gd name="connsiteX138" fmla="*/ 496736 w 1953031"/>
                  <a:gd name="connsiteY138" fmla="*/ 886203 h 1322929"/>
                  <a:gd name="connsiteX139" fmla="*/ 500794 w 1953031"/>
                  <a:gd name="connsiteY139" fmla="*/ 920842 h 1322929"/>
                  <a:gd name="connsiteX140" fmla="*/ 505232 w 1953031"/>
                  <a:gd name="connsiteY140" fmla="*/ 960997 h 1322929"/>
                  <a:gd name="connsiteX141" fmla="*/ 503197 w 1953031"/>
                  <a:gd name="connsiteY141" fmla="*/ 976351 h 1322929"/>
                  <a:gd name="connsiteX142" fmla="*/ 464327 w 1953031"/>
                  <a:gd name="connsiteY142" fmla="*/ 1000197 h 1322929"/>
                  <a:gd name="connsiteX143" fmla="*/ 457328 w 1953031"/>
                  <a:gd name="connsiteY143" fmla="*/ 999488 h 1322929"/>
                  <a:gd name="connsiteX144" fmla="*/ 434730 w 1953031"/>
                  <a:gd name="connsiteY144" fmla="*/ 939956 h 1322929"/>
                  <a:gd name="connsiteX145" fmla="*/ 434102 w 1953031"/>
                  <a:gd name="connsiteY145" fmla="*/ 932138 h 1322929"/>
                  <a:gd name="connsiteX146" fmla="*/ 429957 w 1953031"/>
                  <a:gd name="connsiteY146" fmla="*/ 936572 h 1322929"/>
                  <a:gd name="connsiteX147" fmla="*/ 412217 w 1953031"/>
                  <a:gd name="connsiteY147" fmla="*/ 955335 h 1322929"/>
                  <a:gd name="connsiteX148" fmla="*/ 394666 w 1953031"/>
                  <a:gd name="connsiteY148" fmla="*/ 973923 h 1322929"/>
                  <a:gd name="connsiteX149" fmla="*/ 363724 w 1953031"/>
                  <a:gd name="connsiteY149" fmla="*/ 1023704 h 1322929"/>
                  <a:gd name="connsiteX150" fmla="*/ 356090 w 1953031"/>
                  <a:gd name="connsiteY150" fmla="*/ 1070686 h 1322929"/>
                  <a:gd name="connsiteX151" fmla="*/ 356098 w 1953031"/>
                  <a:gd name="connsiteY151" fmla="*/ 1159458 h 1322929"/>
                  <a:gd name="connsiteX152" fmla="*/ 362731 w 1953031"/>
                  <a:gd name="connsiteY152" fmla="*/ 1219044 h 1322929"/>
                  <a:gd name="connsiteX153" fmla="*/ 370492 w 1953031"/>
                  <a:gd name="connsiteY153" fmla="*/ 1260425 h 1322929"/>
                  <a:gd name="connsiteX154" fmla="*/ 380666 w 1953031"/>
                  <a:gd name="connsiteY154" fmla="*/ 1277936 h 1322929"/>
                  <a:gd name="connsiteX155" fmla="*/ 391399 w 1953031"/>
                  <a:gd name="connsiteY155" fmla="*/ 1304515 h 1322929"/>
                  <a:gd name="connsiteX156" fmla="*/ 391283 w 1953031"/>
                  <a:gd name="connsiteY156" fmla="*/ 1320324 h 1322929"/>
                  <a:gd name="connsiteX157" fmla="*/ 390843 w 1953031"/>
                  <a:gd name="connsiteY157" fmla="*/ 1322756 h 1322929"/>
                  <a:gd name="connsiteX158" fmla="*/ 348151 w 1953031"/>
                  <a:gd name="connsiteY158" fmla="*/ 1322844 h 1322929"/>
                  <a:gd name="connsiteX159" fmla="*/ 304144 w 1953031"/>
                  <a:gd name="connsiteY159" fmla="*/ 1322579 h 1322929"/>
                  <a:gd name="connsiteX160" fmla="*/ 294630 w 1953031"/>
                  <a:gd name="connsiteY160" fmla="*/ 1312868 h 1322929"/>
                  <a:gd name="connsiteX161" fmla="*/ 271483 w 1953031"/>
                  <a:gd name="connsiteY161" fmla="*/ 1195591 h 1322929"/>
                  <a:gd name="connsiteX162" fmla="*/ 255031 w 1953031"/>
                  <a:gd name="connsiteY162" fmla="*/ 1074334 h 1322929"/>
                  <a:gd name="connsiteX163" fmla="*/ 246468 w 1953031"/>
                  <a:gd name="connsiteY163" fmla="*/ 962992 h 1322929"/>
                  <a:gd name="connsiteX164" fmla="*/ 246726 w 1953031"/>
                  <a:gd name="connsiteY164" fmla="*/ 960686 h 1322929"/>
                  <a:gd name="connsiteX165" fmla="*/ 239185 w 1953031"/>
                  <a:gd name="connsiteY165" fmla="*/ 966883 h 1322929"/>
                  <a:gd name="connsiteX166" fmla="*/ 216775 w 1953031"/>
                  <a:gd name="connsiteY166" fmla="*/ 984995 h 1322929"/>
                  <a:gd name="connsiteX167" fmla="*/ 195755 w 1953031"/>
                  <a:gd name="connsiteY167" fmla="*/ 1001910 h 1322929"/>
                  <a:gd name="connsiteX168" fmla="*/ 162761 w 1953031"/>
                  <a:gd name="connsiteY168" fmla="*/ 1047366 h 1322929"/>
                  <a:gd name="connsiteX169" fmla="*/ 149720 w 1953031"/>
                  <a:gd name="connsiteY169" fmla="*/ 1138437 h 1322929"/>
                  <a:gd name="connsiteX170" fmla="*/ 148122 w 1953031"/>
                  <a:gd name="connsiteY170" fmla="*/ 1214750 h 1322929"/>
                  <a:gd name="connsiteX171" fmla="*/ 151846 w 1953031"/>
                  <a:gd name="connsiteY171" fmla="*/ 1260042 h 1322929"/>
                  <a:gd name="connsiteX172" fmla="*/ 157602 w 1953031"/>
                  <a:gd name="connsiteY172" fmla="*/ 1271682 h 1322929"/>
                  <a:gd name="connsiteX173" fmla="*/ 169528 w 1953031"/>
                  <a:gd name="connsiteY173" fmla="*/ 1296524 h 1322929"/>
                  <a:gd name="connsiteX174" fmla="*/ 172714 w 1953031"/>
                  <a:gd name="connsiteY174" fmla="*/ 1316588 h 1322929"/>
                  <a:gd name="connsiteX175" fmla="*/ 172927 w 1953031"/>
                  <a:gd name="connsiteY175" fmla="*/ 1322929 h 1322929"/>
                  <a:gd name="connsiteX176" fmla="*/ 130748 w 1953031"/>
                  <a:gd name="connsiteY176" fmla="*/ 1322916 h 1322929"/>
                  <a:gd name="connsiteX177" fmla="*/ 87445 w 1953031"/>
                  <a:gd name="connsiteY177" fmla="*/ 1322413 h 1322929"/>
                  <a:gd name="connsiteX178" fmla="*/ 433058 w 1953031"/>
                  <a:gd name="connsiteY178" fmla="*/ 858089 h 1322929"/>
                  <a:gd name="connsiteX179" fmla="*/ 431485 w 1953031"/>
                  <a:gd name="connsiteY179" fmla="*/ 856034 h 1322929"/>
                  <a:gd name="connsiteX180" fmla="*/ 432913 w 1953031"/>
                  <a:gd name="connsiteY180" fmla="*/ 858746 h 1322929"/>
                  <a:gd name="connsiteX181" fmla="*/ 433058 w 1953031"/>
                  <a:gd name="connsiteY181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843247 w 1953031"/>
                  <a:gd name="connsiteY44" fmla="*/ 232193 h 1322929"/>
                  <a:gd name="connsiteX45" fmla="*/ 947272 w 1953031"/>
                  <a:gd name="connsiteY45" fmla="*/ 214767 h 1322929"/>
                  <a:gd name="connsiteX46" fmla="*/ 1074965 w 1953031"/>
                  <a:gd name="connsiteY46" fmla="*/ 170684 h 1322929"/>
                  <a:gd name="connsiteX47" fmla="*/ 1155567 w 1953031"/>
                  <a:gd name="connsiteY47" fmla="*/ 159010 h 1322929"/>
                  <a:gd name="connsiteX48" fmla="*/ 1234252 w 1953031"/>
                  <a:gd name="connsiteY48" fmla="*/ 151880 h 1322929"/>
                  <a:gd name="connsiteX49" fmla="*/ 1312964 w 1953031"/>
                  <a:gd name="connsiteY49" fmla="*/ 128676 h 1322929"/>
                  <a:gd name="connsiteX50" fmla="*/ 1376022 w 1953031"/>
                  <a:gd name="connsiteY50" fmla="*/ 109687 h 1322929"/>
                  <a:gd name="connsiteX51" fmla="*/ 1448640 w 1953031"/>
                  <a:gd name="connsiteY51" fmla="*/ 103056 h 1322929"/>
                  <a:gd name="connsiteX52" fmla="*/ 1483374 w 1953031"/>
                  <a:gd name="connsiteY52" fmla="*/ 100994 h 1322929"/>
                  <a:gd name="connsiteX53" fmla="*/ 1552171 w 1953031"/>
                  <a:gd name="connsiteY53" fmla="*/ 83778 h 1322929"/>
                  <a:gd name="connsiteX54" fmla="*/ 1627914 w 1953031"/>
                  <a:gd name="connsiteY54" fmla="*/ 63976 h 1322929"/>
                  <a:gd name="connsiteX55" fmla="*/ 1633600 w 1953031"/>
                  <a:gd name="connsiteY55" fmla="*/ 62873 h 1322929"/>
                  <a:gd name="connsiteX56" fmla="*/ 1633994 w 1953031"/>
                  <a:gd name="connsiteY56" fmla="*/ 53943 h 1322929"/>
                  <a:gd name="connsiteX57" fmla="*/ 1637947 w 1953031"/>
                  <a:gd name="connsiteY57" fmla="*/ 10924 h 1322929"/>
                  <a:gd name="connsiteX58" fmla="*/ 1645852 w 1953031"/>
                  <a:gd name="connsiteY58" fmla="*/ 642 h 1322929"/>
                  <a:gd name="connsiteX59" fmla="*/ 1665510 w 1953031"/>
                  <a:gd name="connsiteY59" fmla="*/ 4542 h 1322929"/>
                  <a:gd name="connsiteX60" fmla="*/ 1692339 w 1953031"/>
                  <a:gd name="connsiteY60" fmla="*/ 32880 h 1322929"/>
                  <a:gd name="connsiteX61" fmla="*/ 1703487 w 1953031"/>
                  <a:gd name="connsiteY61" fmla="*/ 51553 h 1322929"/>
                  <a:gd name="connsiteX62" fmla="*/ 1705168 w 1953031"/>
                  <a:gd name="connsiteY62" fmla="*/ 54757 h 1322929"/>
                  <a:gd name="connsiteX63" fmla="*/ 1708490 w 1953031"/>
                  <a:gd name="connsiteY63" fmla="*/ 54757 h 1322929"/>
                  <a:gd name="connsiteX64" fmla="*/ 1726074 w 1953031"/>
                  <a:gd name="connsiteY64" fmla="*/ 55821 h 1322929"/>
                  <a:gd name="connsiteX65" fmla="*/ 1763775 w 1953031"/>
                  <a:gd name="connsiteY65" fmla="*/ 66287 h 1322929"/>
                  <a:gd name="connsiteX66" fmla="*/ 1780177 w 1953031"/>
                  <a:gd name="connsiteY66" fmla="*/ 76057 h 1322929"/>
                  <a:gd name="connsiteX67" fmla="*/ 1797287 w 1953031"/>
                  <a:gd name="connsiteY67" fmla="*/ 92340 h 1322929"/>
                  <a:gd name="connsiteX68" fmla="*/ 1808554 w 1953031"/>
                  <a:gd name="connsiteY68" fmla="*/ 105144 h 1322929"/>
                  <a:gd name="connsiteX69" fmla="*/ 1816302 w 1953031"/>
                  <a:gd name="connsiteY69" fmla="*/ 113128 h 1322929"/>
                  <a:gd name="connsiteX70" fmla="*/ 1820491 w 1953031"/>
                  <a:gd name="connsiteY70" fmla="*/ 120258 h 1322929"/>
                  <a:gd name="connsiteX71" fmla="*/ 1835947 w 1953031"/>
                  <a:gd name="connsiteY71" fmla="*/ 144526 h 1322929"/>
                  <a:gd name="connsiteX72" fmla="*/ 1847989 w 1953031"/>
                  <a:gd name="connsiteY72" fmla="*/ 162083 h 1322929"/>
                  <a:gd name="connsiteX73" fmla="*/ 1872282 w 1953031"/>
                  <a:gd name="connsiteY73" fmla="*/ 206862 h 1322929"/>
                  <a:gd name="connsiteX74" fmla="*/ 1901212 w 1953031"/>
                  <a:gd name="connsiteY74" fmla="*/ 268331 h 1322929"/>
                  <a:gd name="connsiteX75" fmla="*/ 1928013 w 1953031"/>
                  <a:gd name="connsiteY75" fmla="*/ 325599 h 1322929"/>
                  <a:gd name="connsiteX76" fmla="*/ 1947475 w 1953031"/>
                  <a:gd name="connsiteY76" fmla="*/ 358428 h 1322929"/>
                  <a:gd name="connsiteX77" fmla="*/ 1952990 w 1953031"/>
                  <a:gd name="connsiteY77" fmla="*/ 375188 h 1322929"/>
                  <a:gd name="connsiteX78" fmla="*/ 1944270 w 1953031"/>
                  <a:gd name="connsiteY78" fmla="*/ 398724 h 1322929"/>
                  <a:gd name="connsiteX79" fmla="*/ 1904481 w 1953031"/>
                  <a:gd name="connsiteY79" fmla="*/ 429980 h 1322929"/>
                  <a:gd name="connsiteX80" fmla="*/ 1871823 w 1953031"/>
                  <a:gd name="connsiteY80" fmla="*/ 436577 h 1322929"/>
                  <a:gd name="connsiteX81" fmla="*/ 1816223 w 1953031"/>
                  <a:gd name="connsiteY81" fmla="*/ 439134 h 1322929"/>
                  <a:gd name="connsiteX82" fmla="*/ 1698445 w 1953031"/>
                  <a:gd name="connsiteY82" fmla="*/ 433393 h 1322929"/>
                  <a:gd name="connsiteX83" fmla="*/ 1665261 w 1953031"/>
                  <a:gd name="connsiteY83" fmla="*/ 431589 h 1322929"/>
                  <a:gd name="connsiteX84" fmla="*/ 1643200 w 1953031"/>
                  <a:gd name="connsiteY84" fmla="*/ 433164 h 1322929"/>
                  <a:gd name="connsiteX85" fmla="*/ 1613877 w 1953031"/>
                  <a:gd name="connsiteY85" fmla="*/ 443519 h 1322929"/>
                  <a:gd name="connsiteX86" fmla="*/ 1586668 w 1953031"/>
                  <a:gd name="connsiteY86" fmla="*/ 466568 h 1322929"/>
                  <a:gd name="connsiteX87" fmla="*/ 1568848 w 1953031"/>
                  <a:gd name="connsiteY87" fmla="*/ 480889 h 1322929"/>
                  <a:gd name="connsiteX88" fmla="*/ 1563779 w 1953031"/>
                  <a:gd name="connsiteY88" fmla="*/ 485518 h 1322929"/>
                  <a:gd name="connsiteX89" fmla="*/ 1508994 w 1953031"/>
                  <a:gd name="connsiteY89" fmla="*/ 589130 h 1322929"/>
                  <a:gd name="connsiteX90" fmla="*/ 1486250 w 1953031"/>
                  <a:gd name="connsiteY90" fmla="*/ 645068 h 1322929"/>
                  <a:gd name="connsiteX91" fmla="*/ 1464819 w 1953031"/>
                  <a:gd name="connsiteY91" fmla="*/ 705697 h 1322929"/>
                  <a:gd name="connsiteX92" fmla="*/ 1449494 w 1953031"/>
                  <a:gd name="connsiteY92" fmla="*/ 751038 h 1322929"/>
                  <a:gd name="connsiteX93" fmla="*/ 1407394 w 1953031"/>
                  <a:gd name="connsiteY93" fmla="*/ 818176 h 1322929"/>
                  <a:gd name="connsiteX94" fmla="*/ 1393724 w 1953031"/>
                  <a:gd name="connsiteY94" fmla="*/ 824975 h 1322929"/>
                  <a:gd name="connsiteX95" fmla="*/ 1380841 w 1953031"/>
                  <a:gd name="connsiteY95" fmla="*/ 831482 h 1322929"/>
                  <a:gd name="connsiteX96" fmla="*/ 1349260 w 1953031"/>
                  <a:gd name="connsiteY96" fmla="*/ 861137 h 1322929"/>
                  <a:gd name="connsiteX97" fmla="*/ 1331348 w 1953031"/>
                  <a:gd name="connsiteY97" fmla="*/ 877607 h 1322929"/>
                  <a:gd name="connsiteX98" fmla="*/ 1317442 w 1953031"/>
                  <a:gd name="connsiteY98" fmla="*/ 883414 h 1322929"/>
                  <a:gd name="connsiteX99" fmla="*/ 1316352 w 1953031"/>
                  <a:gd name="connsiteY99" fmla="*/ 883414 h 1322929"/>
                  <a:gd name="connsiteX100" fmla="*/ 1315275 w 1953031"/>
                  <a:gd name="connsiteY100" fmla="*/ 887323 h 1322929"/>
                  <a:gd name="connsiteX101" fmla="*/ 1293502 w 1953031"/>
                  <a:gd name="connsiteY101" fmla="*/ 1074334 h 1322929"/>
                  <a:gd name="connsiteX102" fmla="*/ 1292124 w 1953031"/>
                  <a:gd name="connsiteY102" fmla="*/ 1151119 h 1322929"/>
                  <a:gd name="connsiteX103" fmla="*/ 1292741 w 1953031"/>
                  <a:gd name="connsiteY103" fmla="*/ 1203756 h 1322929"/>
                  <a:gd name="connsiteX104" fmla="*/ 1297481 w 1953031"/>
                  <a:gd name="connsiteY104" fmla="*/ 1263556 h 1322929"/>
                  <a:gd name="connsiteX105" fmla="*/ 1304087 w 1953031"/>
                  <a:gd name="connsiteY105" fmla="*/ 1278631 h 1322929"/>
                  <a:gd name="connsiteX106" fmla="*/ 1314001 w 1953031"/>
                  <a:gd name="connsiteY106" fmla="*/ 1305904 h 1322929"/>
                  <a:gd name="connsiteX107" fmla="*/ 1314723 w 1953031"/>
                  <a:gd name="connsiteY107" fmla="*/ 1321312 h 1322929"/>
                  <a:gd name="connsiteX108" fmla="*/ 1314474 w 1953031"/>
                  <a:gd name="connsiteY108" fmla="*/ 1322929 h 1322929"/>
                  <a:gd name="connsiteX109" fmla="*/ 1274527 w 1953031"/>
                  <a:gd name="connsiteY109" fmla="*/ 1322929 h 1322929"/>
                  <a:gd name="connsiteX110" fmla="*/ 1233595 w 1953031"/>
                  <a:gd name="connsiteY110" fmla="*/ 1322420 h 1322929"/>
                  <a:gd name="connsiteX111" fmla="*/ 1214844 w 1953031"/>
                  <a:gd name="connsiteY111" fmla="*/ 1258652 h 1322929"/>
                  <a:gd name="connsiteX112" fmla="*/ 1198836 w 1953031"/>
                  <a:gd name="connsiteY112" fmla="*/ 1080414 h 1322929"/>
                  <a:gd name="connsiteX113" fmla="*/ 1191495 w 1953031"/>
                  <a:gd name="connsiteY113" fmla="*/ 961630 h 1322929"/>
                  <a:gd name="connsiteX114" fmla="*/ 1189972 w 1953031"/>
                  <a:gd name="connsiteY114" fmla="*/ 969617 h 1322929"/>
                  <a:gd name="connsiteX115" fmla="*/ 1172402 w 1953031"/>
                  <a:gd name="connsiteY115" fmla="*/ 1161542 h 1322929"/>
                  <a:gd name="connsiteX116" fmla="*/ 1173663 w 1953031"/>
                  <a:gd name="connsiteY116" fmla="*/ 1263289 h 1322929"/>
                  <a:gd name="connsiteX117" fmla="*/ 1179559 w 1953031"/>
                  <a:gd name="connsiteY117" fmla="*/ 1277483 h 1322929"/>
                  <a:gd name="connsiteX118" fmla="*/ 1190090 w 1953031"/>
                  <a:gd name="connsiteY118" fmla="*/ 1310073 h 1322929"/>
                  <a:gd name="connsiteX119" fmla="*/ 1189617 w 1953031"/>
                  <a:gd name="connsiteY119" fmla="*/ 1322236 h 1322929"/>
                  <a:gd name="connsiteX120" fmla="*/ 1148752 w 1953031"/>
                  <a:gd name="connsiteY120" fmla="*/ 1322929 h 1322929"/>
                  <a:gd name="connsiteX121" fmla="*/ 1107164 w 1953031"/>
                  <a:gd name="connsiteY121" fmla="*/ 1322438 h 1322929"/>
                  <a:gd name="connsiteX122" fmla="*/ 1089751 w 1953031"/>
                  <a:gd name="connsiteY122" fmla="*/ 1244928 h 1322929"/>
                  <a:gd name="connsiteX123" fmla="*/ 1083658 w 1953031"/>
                  <a:gd name="connsiteY123" fmla="*/ 1109426 h 1322929"/>
                  <a:gd name="connsiteX124" fmla="*/ 1081071 w 1953031"/>
                  <a:gd name="connsiteY124" fmla="*/ 885205 h 1322929"/>
                  <a:gd name="connsiteX125" fmla="*/ 1081294 w 1953031"/>
                  <a:gd name="connsiteY125" fmla="*/ 872784 h 1322929"/>
                  <a:gd name="connsiteX126" fmla="*/ 1044565 w 1953031"/>
                  <a:gd name="connsiteY126" fmla="*/ 883356 h 1322929"/>
                  <a:gd name="connsiteX127" fmla="*/ 946405 w 1953031"/>
                  <a:gd name="connsiteY127" fmla="*/ 906677 h 1322929"/>
                  <a:gd name="connsiteX128" fmla="*/ 820984 w 1953031"/>
                  <a:gd name="connsiteY128" fmla="*/ 915856 h 1322929"/>
                  <a:gd name="connsiteX129" fmla="*/ 748537 w 1953031"/>
                  <a:gd name="connsiteY129" fmla="*/ 913593 h 1322929"/>
                  <a:gd name="connsiteX130" fmla="*/ 740106 w 1953031"/>
                  <a:gd name="connsiteY130" fmla="*/ 913794 h 1322929"/>
                  <a:gd name="connsiteX131" fmla="*/ 735838 w 1953031"/>
                  <a:gd name="connsiteY131" fmla="*/ 923234 h 1322929"/>
                  <a:gd name="connsiteX132" fmla="*/ 729496 w 1953031"/>
                  <a:gd name="connsiteY132" fmla="*/ 936224 h 1322929"/>
                  <a:gd name="connsiteX133" fmla="*/ 707014 w 1953031"/>
                  <a:gd name="connsiteY133" fmla="*/ 928760 h 1322929"/>
                  <a:gd name="connsiteX134" fmla="*/ 665846 w 1953031"/>
                  <a:gd name="connsiteY134" fmla="*/ 912322 h 1322929"/>
                  <a:gd name="connsiteX135" fmla="*/ 618244 w 1953031"/>
                  <a:gd name="connsiteY135" fmla="*/ 893135 h 1322929"/>
                  <a:gd name="connsiteX136" fmla="*/ 516447 w 1953031"/>
                  <a:gd name="connsiteY136" fmla="*/ 865947 h 1322929"/>
                  <a:gd name="connsiteX137" fmla="*/ 501805 w 1953031"/>
                  <a:gd name="connsiteY137" fmla="*/ 870603 h 1322929"/>
                  <a:gd name="connsiteX138" fmla="*/ 496736 w 1953031"/>
                  <a:gd name="connsiteY138" fmla="*/ 886203 h 1322929"/>
                  <a:gd name="connsiteX139" fmla="*/ 500794 w 1953031"/>
                  <a:gd name="connsiteY139" fmla="*/ 920842 h 1322929"/>
                  <a:gd name="connsiteX140" fmla="*/ 505232 w 1953031"/>
                  <a:gd name="connsiteY140" fmla="*/ 960997 h 1322929"/>
                  <a:gd name="connsiteX141" fmla="*/ 503197 w 1953031"/>
                  <a:gd name="connsiteY141" fmla="*/ 976351 h 1322929"/>
                  <a:gd name="connsiteX142" fmla="*/ 464327 w 1953031"/>
                  <a:gd name="connsiteY142" fmla="*/ 1000197 h 1322929"/>
                  <a:gd name="connsiteX143" fmla="*/ 457328 w 1953031"/>
                  <a:gd name="connsiteY143" fmla="*/ 999488 h 1322929"/>
                  <a:gd name="connsiteX144" fmla="*/ 434730 w 1953031"/>
                  <a:gd name="connsiteY144" fmla="*/ 939956 h 1322929"/>
                  <a:gd name="connsiteX145" fmla="*/ 434102 w 1953031"/>
                  <a:gd name="connsiteY145" fmla="*/ 932138 h 1322929"/>
                  <a:gd name="connsiteX146" fmla="*/ 429957 w 1953031"/>
                  <a:gd name="connsiteY146" fmla="*/ 936572 h 1322929"/>
                  <a:gd name="connsiteX147" fmla="*/ 412217 w 1953031"/>
                  <a:gd name="connsiteY147" fmla="*/ 955335 h 1322929"/>
                  <a:gd name="connsiteX148" fmla="*/ 394666 w 1953031"/>
                  <a:gd name="connsiteY148" fmla="*/ 973923 h 1322929"/>
                  <a:gd name="connsiteX149" fmla="*/ 363724 w 1953031"/>
                  <a:gd name="connsiteY149" fmla="*/ 1023704 h 1322929"/>
                  <a:gd name="connsiteX150" fmla="*/ 356090 w 1953031"/>
                  <a:gd name="connsiteY150" fmla="*/ 1070686 h 1322929"/>
                  <a:gd name="connsiteX151" fmla="*/ 356098 w 1953031"/>
                  <a:gd name="connsiteY151" fmla="*/ 1159458 h 1322929"/>
                  <a:gd name="connsiteX152" fmla="*/ 362731 w 1953031"/>
                  <a:gd name="connsiteY152" fmla="*/ 1219044 h 1322929"/>
                  <a:gd name="connsiteX153" fmla="*/ 370492 w 1953031"/>
                  <a:gd name="connsiteY153" fmla="*/ 1260425 h 1322929"/>
                  <a:gd name="connsiteX154" fmla="*/ 380666 w 1953031"/>
                  <a:gd name="connsiteY154" fmla="*/ 1277936 h 1322929"/>
                  <a:gd name="connsiteX155" fmla="*/ 391399 w 1953031"/>
                  <a:gd name="connsiteY155" fmla="*/ 1304515 h 1322929"/>
                  <a:gd name="connsiteX156" fmla="*/ 391283 w 1953031"/>
                  <a:gd name="connsiteY156" fmla="*/ 1320324 h 1322929"/>
                  <a:gd name="connsiteX157" fmla="*/ 390843 w 1953031"/>
                  <a:gd name="connsiteY157" fmla="*/ 1322756 h 1322929"/>
                  <a:gd name="connsiteX158" fmla="*/ 348151 w 1953031"/>
                  <a:gd name="connsiteY158" fmla="*/ 1322844 h 1322929"/>
                  <a:gd name="connsiteX159" fmla="*/ 304144 w 1953031"/>
                  <a:gd name="connsiteY159" fmla="*/ 1322579 h 1322929"/>
                  <a:gd name="connsiteX160" fmla="*/ 294630 w 1953031"/>
                  <a:gd name="connsiteY160" fmla="*/ 1312868 h 1322929"/>
                  <a:gd name="connsiteX161" fmla="*/ 271483 w 1953031"/>
                  <a:gd name="connsiteY161" fmla="*/ 1195591 h 1322929"/>
                  <a:gd name="connsiteX162" fmla="*/ 255031 w 1953031"/>
                  <a:gd name="connsiteY162" fmla="*/ 1074334 h 1322929"/>
                  <a:gd name="connsiteX163" fmla="*/ 246468 w 1953031"/>
                  <a:gd name="connsiteY163" fmla="*/ 962992 h 1322929"/>
                  <a:gd name="connsiteX164" fmla="*/ 246726 w 1953031"/>
                  <a:gd name="connsiteY164" fmla="*/ 960686 h 1322929"/>
                  <a:gd name="connsiteX165" fmla="*/ 239185 w 1953031"/>
                  <a:gd name="connsiteY165" fmla="*/ 966883 h 1322929"/>
                  <a:gd name="connsiteX166" fmla="*/ 216775 w 1953031"/>
                  <a:gd name="connsiteY166" fmla="*/ 984995 h 1322929"/>
                  <a:gd name="connsiteX167" fmla="*/ 195755 w 1953031"/>
                  <a:gd name="connsiteY167" fmla="*/ 1001910 h 1322929"/>
                  <a:gd name="connsiteX168" fmla="*/ 162761 w 1953031"/>
                  <a:gd name="connsiteY168" fmla="*/ 1047366 h 1322929"/>
                  <a:gd name="connsiteX169" fmla="*/ 149720 w 1953031"/>
                  <a:gd name="connsiteY169" fmla="*/ 1138437 h 1322929"/>
                  <a:gd name="connsiteX170" fmla="*/ 148122 w 1953031"/>
                  <a:gd name="connsiteY170" fmla="*/ 1214750 h 1322929"/>
                  <a:gd name="connsiteX171" fmla="*/ 151846 w 1953031"/>
                  <a:gd name="connsiteY171" fmla="*/ 1260042 h 1322929"/>
                  <a:gd name="connsiteX172" fmla="*/ 157602 w 1953031"/>
                  <a:gd name="connsiteY172" fmla="*/ 1271682 h 1322929"/>
                  <a:gd name="connsiteX173" fmla="*/ 169528 w 1953031"/>
                  <a:gd name="connsiteY173" fmla="*/ 1296524 h 1322929"/>
                  <a:gd name="connsiteX174" fmla="*/ 172714 w 1953031"/>
                  <a:gd name="connsiteY174" fmla="*/ 1316588 h 1322929"/>
                  <a:gd name="connsiteX175" fmla="*/ 172927 w 1953031"/>
                  <a:gd name="connsiteY175" fmla="*/ 1322929 h 1322929"/>
                  <a:gd name="connsiteX176" fmla="*/ 130748 w 1953031"/>
                  <a:gd name="connsiteY176" fmla="*/ 1322916 h 1322929"/>
                  <a:gd name="connsiteX177" fmla="*/ 87445 w 1953031"/>
                  <a:gd name="connsiteY177" fmla="*/ 1322413 h 1322929"/>
                  <a:gd name="connsiteX178" fmla="*/ 433058 w 1953031"/>
                  <a:gd name="connsiteY178" fmla="*/ 858089 h 1322929"/>
                  <a:gd name="connsiteX179" fmla="*/ 431485 w 1953031"/>
                  <a:gd name="connsiteY179" fmla="*/ 856034 h 1322929"/>
                  <a:gd name="connsiteX180" fmla="*/ 432913 w 1953031"/>
                  <a:gd name="connsiteY180" fmla="*/ 858746 h 1322929"/>
                  <a:gd name="connsiteX181" fmla="*/ 433058 w 1953031"/>
                  <a:gd name="connsiteY181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074965 w 1953031"/>
                  <a:gd name="connsiteY45" fmla="*/ 170684 h 1322929"/>
                  <a:gd name="connsiteX46" fmla="*/ 1155567 w 1953031"/>
                  <a:gd name="connsiteY46" fmla="*/ 159010 h 1322929"/>
                  <a:gd name="connsiteX47" fmla="*/ 1234252 w 1953031"/>
                  <a:gd name="connsiteY47" fmla="*/ 151880 h 1322929"/>
                  <a:gd name="connsiteX48" fmla="*/ 1312964 w 1953031"/>
                  <a:gd name="connsiteY48" fmla="*/ 128676 h 1322929"/>
                  <a:gd name="connsiteX49" fmla="*/ 1376022 w 1953031"/>
                  <a:gd name="connsiteY49" fmla="*/ 109687 h 1322929"/>
                  <a:gd name="connsiteX50" fmla="*/ 1448640 w 1953031"/>
                  <a:gd name="connsiteY50" fmla="*/ 103056 h 1322929"/>
                  <a:gd name="connsiteX51" fmla="*/ 1483374 w 1953031"/>
                  <a:gd name="connsiteY51" fmla="*/ 100994 h 1322929"/>
                  <a:gd name="connsiteX52" fmla="*/ 1552171 w 1953031"/>
                  <a:gd name="connsiteY52" fmla="*/ 83778 h 1322929"/>
                  <a:gd name="connsiteX53" fmla="*/ 1627914 w 1953031"/>
                  <a:gd name="connsiteY53" fmla="*/ 63976 h 1322929"/>
                  <a:gd name="connsiteX54" fmla="*/ 1633600 w 1953031"/>
                  <a:gd name="connsiteY54" fmla="*/ 62873 h 1322929"/>
                  <a:gd name="connsiteX55" fmla="*/ 1633994 w 1953031"/>
                  <a:gd name="connsiteY55" fmla="*/ 53943 h 1322929"/>
                  <a:gd name="connsiteX56" fmla="*/ 1637947 w 1953031"/>
                  <a:gd name="connsiteY56" fmla="*/ 10924 h 1322929"/>
                  <a:gd name="connsiteX57" fmla="*/ 1645852 w 1953031"/>
                  <a:gd name="connsiteY57" fmla="*/ 642 h 1322929"/>
                  <a:gd name="connsiteX58" fmla="*/ 1665510 w 1953031"/>
                  <a:gd name="connsiteY58" fmla="*/ 4542 h 1322929"/>
                  <a:gd name="connsiteX59" fmla="*/ 1692339 w 1953031"/>
                  <a:gd name="connsiteY59" fmla="*/ 32880 h 1322929"/>
                  <a:gd name="connsiteX60" fmla="*/ 1703487 w 1953031"/>
                  <a:gd name="connsiteY60" fmla="*/ 51553 h 1322929"/>
                  <a:gd name="connsiteX61" fmla="*/ 1705168 w 1953031"/>
                  <a:gd name="connsiteY61" fmla="*/ 54757 h 1322929"/>
                  <a:gd name="connsiteX62" fmla="*/ 1708490 w 1953031"/>
                  <a:gd name="connsiteY62" fmla="*/ 54757 h 1322929"/>
                  <a:gd name="connsiteX63" fmla="*/ 1726074 w 1953031"/>
                  <a:gd name="connsiteY63" fmla="*/ 55821 h 1322929"/>
                  <a:gd name="connsiteX64" fmla="*/ 1763775 w 1953031"/>
                  <a:gd name="connsiteY64" fmla="*/ 66287 h 1322929"/>
                  <a:gd name="connsiteX65" fmla="*/ 1780177 w 1953031"/>
                  <a:gd name="connsiteY65" fmla="*/ 76057 h 1322929"/>
                  <a:gd name="connsiteX66" fmla="*/ 1797287 w 1953031"/>
                  <a:gd name="connsiteY66" fmla="*/ 92340 h 1322929"/>
                  <a:gd name="connsiteX67" fmla="*/ 1808554 w 1953031"/>
                  <a:gd name="connsiteY67" fmla="*/ 105144 h 1322929"/>
                  <a:gd name="connsiteX68" fmla="*/ 1816302 w 1953031"/>
                  <a:gd name="connsiteY68" fmla="*/ 113128 h 1322929"/>
                  <a:gd name="connsiteX69" fmla="*/ 1820491 w 1953031"/>
                  <a:gd name="connsiteY69" fmla="*/ 120258 h 1322929"/>
                  <a:gd name="connsiteX70" fmla="*/ 1835947 w 1953031"/>
                  <a:gd name="connsiteY70" fmla="*/ 144526 h 1322929"/>
                  <a:gd name="connsiteX71" fmla="*/ 1847989 w 1953031"/>
                  <a:gd name="connsiteY71" fmla="*/ 162083 h 1322929"/>
                  <a:gd name="connsiteX72" fmla="*/ 1872282 w 1953031"/>
                  <a:gd name="connsiteY72" fmla="*/ 206862 h 1322929"/>
                  <a:gd name="connsiteX73" fmla="*/ 1901212 w 1953031"/>
                  <a:gd name="connsiteY73" fmla="*/ 268331 h 1322929"/>
                  <a:gd name="connsiteX74" fmla="*/ 1928013 w 1953031"/>
                  <a:gd name="connsiteY74" fmla="*/ 325599 h 1322929"/>
                  <a:gd name="connsiteX75" fmla="*/ 1947475 w 1953031"/>
                  <a:gd name="connsiteY75" fmla="*/ 358428 h 1322929"/>
                  <a:gd name="connsiteX76" fmla="*/ 1952990 w 1953031"/>
                  <a:gd name="connsiteY76" fmla="*/ 375188 h 1322929"/>
                  <a:gd name="connsiteX77" fmla="*/ 1944270 w 1953031"/>
                  <a:gd name="connsiteY77" fmla="*/ 398724 h 1322929"/>
                  <a:gd name="connsiteX78" fmla="*/ 1904481 w 1953031"/>
                  <a:gd name="connsiteY78" fmla="*/ 429980 h 1322929"/>
                  <a:gd name="connsiteX79" fmla="*/ 1871823 w 1953031"/>
                  <a:gd name="connsiteY79" fmla="*/ 436577 h 1322929"/>
                  <a:gd name="connsiteX80" fmla="*/ 1816223 w 1953031"/>
                  <a:gd name="connsiteY80" fmla="*/ 439134 h 1322929"/>
                  <a:gd name="connsiteX81" fmla="*/ 1698445 w 1953031"/>
                  <a:gd name="connsiteY81" fmla="*/ 433393 h 1322929"/>
                  <a:gd name="connsiteX82" fmla="*/ 1665261 w 1953031"/>
                  <a:gd name="connsiteY82" fmla="*/ 431589 h 1322929"/>
                  <a:gd name="connsiteX83" fmla="*/ 1643200 w 1953031"/>
                  <a:gd name="connsiteY83" fmla="*/ 433164 h 1322929"/>
                  <a:gd name="connsiteX84" fmla="*/ 1613877 w 1953031"/>
                  <a:gd name="connsiteY84" fmla="*/ 443519 h 1322929"/>
                  <a:gd name="connsiteX85" fmla="*/ 1586668 w 1953031"/>
                  <a:gd name="connsiteY85" fmla="*/ 466568 h 1322929"/>
                  <a:gd name="connsiteX86" fmla="*/ 1568848 w 1953031"/>
                  <a:gd name="connsiteY86" fmla="*/ 480889 h 1322929"/>
                  <a:gd name="connsiteX87" fmla="*/ 1563779 w 1953031"/>
                  <a:gd name="connsiteY87" fmla="*/ 485518 h 1322929"/>
                  <a:gd name="connsiteX88" fmla="*/ 1508994 w 1953031"/>
                  <a:gd name="connsiteY88" fmla="*/ 589130 h 1322929"/>
                  <a:gd name="connsiteX89" fmla="*/ 1486250 w 1953031"/>
                  <a:gd name="connsiteY89" fmla="*/ 645068 h 1322929"/>
                  <a:gd name="connsiteX90" fmla="*/ 1464819 w 1953031"/>
                  <a:gd name="connsiteY90" fmla="*/ 705697 h 1322929"/>
                  <a:gd name="connsiteX91" fmla="*/ 1449494 w 1953031"/>
                  <a:gd name="connsiteY91" fmla="*/ 751038 h 1322929"/>
                  <a:gd name="connsiteX92" fmla="*/ 1407394 w 1953031"/>
                  <a:gd name="connsiteY92" fmla="*/ 818176 h 1322929"/>
                  <a:gd name="connsiteX93" fmla="*/ 1393724 w 1953031"/>
                  <a:gd name="connsiteY93" fmla="*/ 824975 h 1322929"/>
                  <a:gd name="connsiteX94" fmla="*/ 1380841 w 1953031"/>
                  <a:gd name="connsiteY94" fmla="*/ 831482 h 1322929"/>
                  <a:gd name="connsiteX95" fmla="*/ 1349260 w 1953031"/>
                  <a:gd name="connsiteY95" fmla="*/ 861137 h 1322929"/>
                  <a:gd name="connsiteX96" fmla="*/ 1331348 w 1953031"/>
                  <a:gd name="connsiteY96" fmla="*/ 877607 h 1322929"/>
                  <a:gd name="connsiteX97" fmla="*/ 1317442 w 1953031"/>
                  <a:gd name="connsiteY97" fmla="*/ 883414 h 1322929"/>
                  <a:gd name="connsiteX98" fmla="*/ 1316352 w 1953031"/>
                  <a:gd name="connsiteY98" fmla="*/ 883414 h 1322929"/>
                  <a:gd name="connsiteX99" fmla="*/ 1315275 w 1953031"/>
                  <a:gd name="connsiteY99" fmla="*/ 887323 h 1322929"/>
                  <a:gd name="connsiteX100" fmla="*/ 1293502 w 1953031"/>
                  <a:gd name="connsiteY100" fmla="*/ 1074334 h 1322929"/>
                  <a:gd name="connsiteX101" fmla="*/ 1292124 w 1953031"/>
                  <a:gd name="connsiteY101" fmla="*/ 1151119 h 1322929"/>
                  <a:gd name="connsiteX102" fmla="*/ 1292741 w 1953031"/>
                  <a:gd name="connsiteY102" fmla="*/ 1203756 h 1322929"/>
                  <a:gd name="connsiteX103" fmla="*/ 1297481 w 1953031"/>
                  <a:gd name="connsiteY103" fmla="*/ 1263556 h 1322929"/>
                  <a:gd name="connsiteX104" fmla="*/ 1304087 w 1953031"/>
                  <a:gd name="connsiteY104" fmla="*/ 1278631 h 1322929"/>
                  <a:gd name="connsiteX105" fmla="*/ 1314001 w 1953031"/>
                  <a:gd name="connsiteY105" fmla="*/ 1305904 h 1322929"/>
                  <a:gd name="connsiteX106" fmla="*/ 1314723 w 1953031"/>
                  <a:gd name="connsiteY106" fmla="*/ 1321312 h 1322929"/>
                  <a:gd name="connsiteX107" fmla="*/ 1314474 w 1953031"/>
                  <a:gd name="connsiteY107" fmla="*/ 1322929 h 1322929"/>
                  <a:gd name="connsiteX108" fmla="*/ 1274527 w 1953031"/>
                  <a:gd name="connsiteY108" fmla="*/ 1322929 h 1322929"/>
                  <a:gd name="connsiteX109" fmla="*/ 1233595 w 1953031"/>
                  <a:gd name="connsiteY109" fmla="*/ 1322420 h 1322929"/>
                  <a:gd name="connsiteX110" fmla="*/ 1214844 w 1953031"/>
                  <a:gd name="connsiteY110" fmla="*/ 1258652 h 1322929"/>
                  <a:gd name="connsiteX111" fmla="*/ 1198836 w 1953031"/>
                  <a:gd name="connsiteY111" fmla="*/ 1080414 h 1322929"/>
                  <a:gd name="connsiteX112" fmla="*/ 1191495 w 1953031"/>
                  <a:gd name="connsiteY112" fmla="*/ 961630 h 1322929"/>
                  <a:gd name="connsiteX113" fmla="*/ 1189972 w 1953031"/>
                  <a:gd name="connsiteY113" fmla="*/ 969617 h 1322929"/>
                  <a:gd name="connsiteX114" fmla="*/ 1172402 w 1953031"/>
                  <a:gd name="connsiteY114" fmla="*/ 1161542 h 1322929"/>
                  <a:gd name="connsiteX115" fmla="*/ 1173663 w 1953031"/>
                  <a:gd name="connsiteY115" fmla="*/ 1263289 h 1322929"/>
                  <a:gd name="connsiteX116" fmla="*/ 1179559 w 1953031"/>
                  <a:gd name="connsiteY116" fmla="*/ 1277483 h 1322929"/>
                  <a:gd name="connsiteX117" fmla="*/ 1190090 w 1953031"/>
                  <a:gd name="connsiteY117" fmla="*/ 1310073 h 1322929"/>
                  <a:gd name="connsiteX118" fmla="*/ 1189617 w 1953031"/>
                  <a:gd name="connsiteY118" fmla="*/ 1322236 h 1322929"/>
                  <a:gd name="connsiteX119" fmla="*/ 1148752 w 1953031"/>
                  <a:gd name="connsiteY119" fmla="*/ 1322929 h 1322929"/>
                  <a:gd name="connsiteX120" fmla="*/ 1107164 w 1953031"/>
                  <a:gd name="connsiteY120" fmla="*/ 1322438 h 1322929"/>
                  <a:gd name="connsiteX121" fmla="*/ 1089751 w 1953031"/>
                  <a:gd name="connsiteY121" fmla="*/ 1244928 h 1322929"/>
                  <a:gd name="connsiteX122" fmla="*/ 1083658 w 1953031"/>
                  <a:gd name="connsiteY122" fmla="*/ 1109426 h 1322929"/>
                  <a:gd name="connsiteX123" fmla="*/ 1081071 w 1953031"/>
                  <a:gd name="connsiteY123" fmla="*/ 885205 h 1322929"/>
                  <a:gd name="connsiteX124" fmla="*/ 1081294 w 1953031"/>
                  <a:gd name="connsiteY124" fmla="*/ 872784 h 1322929"/>
                  <a:gd name="connsiteX125" fmla="*/ 1044565 w 1953031"/>
                  <a:gd name="connsiteY125" fmla="*/ 883356 h 1322929"/>
                  <a:gd name="connsiteX126" fmla="*/ 946405 w 1953031"/>
                  <a:gd name="connsiteY126" fmla="*/ 906677 h 1322929"/>
                  <a:gd name="connsiteX127" fmla="*/ 820984 w 1953031"/>
                  <a:gd name="connsiteY127" fmla="*/ 915856 h 1322929"/>
                  <a:gd name="connsiteX128" fmla="*/ 748537 w 1953031"/>
                  <a:gd name="connsiteY128" fmla="*/ 913593 h 1322929"/>
                  <a:gd name="connsiteX129" fmla="*/ 740106 w 1953031"/>
                  <a:gd name="connsiteY129" fmla="*/ 913794 h 1322929"/>
                  <a:gd name="connsiteX130" fmla="*/ 735838 w 1953031"/>
                  <a:gd name="connsiteY130" fmla="*/ 923234 h 1322929"/>
                  <a:gd name="connsiteX131" fmla="*/ 729496 w 1953031"/>
                  <a:gd name="connsiteY131" fmla="*/ 936224 h 1322929"/>
                  <a:gd name="connsiteX132" fmla="*/ 707014 w 1953031"/>
                  <a:gd name="connsiteY132" fmla="*/ 928760 h 1322929"/>
                  <a:gd name="connsiteX133" fmla="*/ 665846 w 1953031"/>
                  <a:gd name="connsiteY133" fmla="*/ 912322 h 1322929"/>
                  <a:gd name="connsiteX134" fmla="*/ 618244 w 1953031"/>
                  <a:gd name="connsiteY134" fmla="*/ 893135 h 1322929"/>
                  <a:gd name="connsiteX135" fmla="*/ 516447 w 1953031"/>
                  <a:gd name="connsiteY135" fmla="*/ 865947 h 1322929"/>
                  <a:gd name="connsiteX136" fmla="*/ 501805 w 1953031"/>
                  <a:gd name="connsiteY136" fmla="*/ 870603 h 1322929"/>
                  <a:gd name="connsiteX137" fmla="*/ 496736 w 1953031"/>
                  <a:gd name="connsiteY137" fmla="*/ 886203 h 1322929"/>
                  <a:gd name="connsiteX138" fmla="*/ 500794 w 1953031"/>
                  <a:gd name="connsiteY138" fmla="*/ 920842 h 1322929"/>
                  <a:gd name="connsiteX139" fmla="*/ 505232 w 1953031"/>
                  <a:gd name="connsiteY139" fmla="*/ 960997 h 1322929"/>
                  <a:gd name="connsiteX140" fmla="*/ 503197 w 1953031"/>
                  <a:gd name="connsiteY140" fmla="*/ 976351 h 1322929"/>
                  <a:gd name="connsiteX141" fmla="*/ 464327 w 1953031"/>
                  <a:gd name="connsiteY141" fmla="*/ 1000197 h 1322929"/>
                  <a:gd name="connsiteX142" fmla="*/ 457328 w 1953031"/>
                  <a:gd name="connsiteY142" fmla="*/ 999488 h 1322929"/>
                  <a:gd name="connsiteX143" fmla="*/ 434730 w 1953031"/>
                  <a:gd name="connsiteY143" fmla="*/ 939956 h 1322929"/>
                  <a:gd name="connsiteX144" fmla="*/ 434102 w 1953031"/>
                  <a:gd name="connsiteY144" fmla="*/ 932138 h 1322929"/>
                  <a:gd name="connsiteX145" fmla="*/ 429957 w 1953031"/>
                  <a:gd name="connsiteY145" fmla="*/ 936572 h 1322929"/>
                  <a:gd name="connsiteX146" fmla="*/ 412217 w 1953031"/>
                  <a:gd name="connsiteY146" fmla="*/ 955335 h 1322929"/>
                  <a:gd name="connsiteX147" fmla="*/ 394666 w 1953031"/>
                  <a:gd name="connsiteY147" fmla="*/ 973923 h 1322929"/>
                  <a:gd name="connsiteX148" fmla="*/ 363724 w 1953031"/>
                  <a:gd name="connsiteY148" fmla="*/ 1023704 h 1322929"/>
                  <a:gd name="connsiteX149" fmla="*/ 356090 w 1953031"/>
                  <a:gd name="connsiteY149" fmla="*/ 1070686 h 1322929"/>
                  <a:gd name="connsiteX150" fmla="*/ 356098 w 1953031"/>
                  <a:gd name="connsiteY150" fmla="*/ 1159458 h 1322929"/>
                  <a:gd name="connsiteX151" fmla="*/ 362731 w 1953031"/>
                  <a:gd name="connsiteY151" fmla="*/ 1219044 h 1322929"/>
                  <a:gd name="connsiteX152" fmla="*/ 370492 w 1953031"/>
                  <a:gd name="connsiteY152" fmla="*/ 1260425 h 1322929"/>
                  <a:gd name="connsiteX153" fmla="*/ 380666 w 1953031"/>
                  <a:gd name="connsiteY153" fmla="*/ 1277936 h 1322929"/>
                  <a:gd name="connsiteX154" fmla="*/ 391399 w 1953031"/>
                  <a:gd name="connsiteY154" fmla="*/ 1304515 h 1322929"/>
                  <a:gd name="connsiteX155" fmla="*/ 391283 w 1953031"/>
                  <a:gd name="connsiteY155" fmla="*/ 1320324 h 1322929"/>
                  <a:gd name="connsiteX156" fmla="*/ 390843 w 1953031"/>
                  <a:gd name="connsiteY156" fmla="*/ 1322756 h 1322929"/>
                  <a:gd name="connsiteX157" fmla="*/ 348151 w 1953031"/>
                  <a:gd name="connsiteY157" fmla="*/ 1322844 h 1322929"/>
                  <a:gd name="connsiteX158" fmla="*/ 304144 w 1953031"/>
                  <a:gd name="connsiteY158" fmla="*/ 1322579 h 1322929"/>
                  <a:gd name="connsiteX159" fmla="*/ 294630 w 1953031"/>
                  <a:gd name="connsiteY159" fmla="*/ 1312868 h 1322929"/>
                  <a:gd name="connsiteX160" fmla="*/ 271483 w 1953031"/>
                  <a:gd name="connsiteY160" fmla="*/ 1195591 h 1322929"/>
                  <a:gd name="connsiteX161" fmla="*/ 255031 w 1953031"/>
                  <a:gd name="connsiteY161" fmla="*/ 1074334 h 1322929"/>
                  <a:gd name="connsiteX162" fmla="*/ 246468 w 1953031"/>
                  <a:gd name="connsiteY162" fmla="*/ 962992 h 1322929"/>
                  <a:gd name="connsiteX163" fmla="*/ 246726 w 1953031"/>
                  <a:gd name="connsiteY163" fmla="*/ 960686 h 1322929"/>
                  <a:gd name="connsiteX164" fmla="*/ 239185 w 1953031"/>
                  <a:gd name="connsiteY164" fmla="*/ 966883 h 1322929"/>
                  <a:gd name="connsiteX165" fmla="*/ 216775 w 1953031"/>
                  <a:gd name="connsiteY165" fmla="*/ 984995 h 1322929"/>
                  <a:gd name="connsiteX166" fmla="*/ 195755 w 1953031"/>
                  <a:gd name="connsiteY166" fmla="*/ 1001910 h 1322929"/>
                  <a:gd name="connsiteX167" fmla="*/ 162761 w 1953031"/>
                  <a:gd name="connsiteY167" fmla="*/ 1047366 h 1322929"/>
                  <a:gd name="connsiteX168" fmla="*/ 149720 w 1953031"/>
                  <a:gd name="connsiteY168" fmla="*/ 1138437 h 1322929"/>
                  <a:gd name="connsiteX169" fmla="*/ 148122 w 1953031"/>
                  <a:gd name="connsiteY169" fmla="*/ 1214750 h 1322929"/>
                  <a:gd name="connsiteX170" fmla="*/ 151846 w 1953031"/>
                  <a:gd name="connsiteY170" fmla="*/ 1260042 h 1322929"/>
                  <a:gd name="connsiteX171" fmla="*/ 157602 w 1953031"/>
                  <a:gd name="connsiteY171" fmla="*/ 1271682 h 1322929"/>
                  <a:gd name="connsiteX172" fmla="*/ 169528 w 1953031"/>
                  <a:gd name="connsiteY172" fmla="*/ 1296524 h 1322929"/>
                  <a:gd name="connsiteX173" fmla="*/ 172714 w 1953031"/>
                  <a:gd name="connsiteY173" fmla="*/ 1316588 h 1322929"/>
                  <a:gd name="connsiteX174" fmla="*/ 172927 w 1953031"/>
                  <a:gd name="connsiteY174" fmla="*/ 1322929 h 1322929"/>
                  <a:gd name="connsiteX175" fmla="*/ 130748 w 1953031"/>
                  <a:gd name="connsiteY175" fmla="*/ 1322916 h 1322929"/>
                  <a:gd name="connsiteX176" fmla="*/ 87445 w 1953031"/>
                  <a:gd name="connsiteY176" fmla="*/ 1322413 h 1322929"/>
                  <a:gd name="connsiteX177" fmla="*/ 433058 w 1953031"/>
                  <a:gd name="connsiteY177" fmla="*/ 858089 h 1322929"/>
                  <a:gd name="connsiteX178" fmla="*/ 431485 w 1953031"/>
                  <a:gd name="connsiteY178" fmla="*/ 856034 h 1322929"/>
                  <a:gd name="connsiteX179" fmla="*/ 432913 w 1953031"/>
                  <a:gd name="connsiteY179" fmla="*/ 858746 h 1322929"/>
                  <a:gd name="connsiteX180" fmla="*/ 433058 w 1953031"/>
                  <a:gd name="connsiteY180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55567 w 1953031"/>
                  <a:gd name="connsiteY45" fmla="*/ 159010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02227 w 1953031"/>
                  <a:gd name="connsiteY45" fmla="*/ 172345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18329 w 1953031"/>
                  <a:gd name="connsiteY42" fmla="*/ 25177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02227 w 1953031"/>
                  <a:gd name="connsiteY45" fmla="*/ 172345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</a:cxnLst>
                <a:rect l="l" t="t" r="r" b="b"/>
                <a:pathLst>
                  <a:path w="1953031" h="1322929">
                    <a:moveTo>
                      <a:pt x="87445" y="1322413"/>
                    </a:moveTo>
                    <a:cubicBezTo>
                      <a:pt x="80653" y="1319461"/>
                      <a:pt x="75216" y="1301418"/>
                      <a:pt x="71740" y="1270292"/>
                    </a:cubicBezTo>
                    <a:cubicBezTo>
                      <a:pt x="69013" y="1245870"/>
                      <a:pt x="67885" y="1227307"/>
                      <a:pt x="65819" y="1172834"/>
                    </a:cubicBezTo>
                    <a:cubicBezTo>
                      <a:pt x="64633" y="1141558"/>
                      <a:pt x="63453" y="1121346"/>
                      <a:pt x="60259" y="1077634"/>
                    </a:cubicBezTo>
                    <a:cubicBezTo>
                      <a:pt x="57529" y="1040256"/>
                      <a:pt x="56800" y="1028377"/>
                      <a:pt x="56504" y="1016483"/>
                    </a:cubicBezTo>
                    <a:cubicBezTo>
                      <a:pt x="56204" y="1004489"/>
                      <a:pt x="56523" y="991314"/>
                      <a:pt x="57274" y="984573"/>
                    </a:cubicBezTo>
                    <a:cubicBezTo>
                      <a:pt x="58553" y="973106"/>
                      <a:pt x="62941" y="955079"/>
                      <a:pt x="69293" y="935184"/>
                    </a:cubicBezTo>
                    <a:cubicBezTo>
                      <a:pt x="71423" y="928516"/>
                      <a:pt x="82347" y="896584"/>
                      <a:pt x="83140" y="894706"/>
                    </a:cubicBezTo>
                    <a:cubicBezTo>
                      <a:pt x="83303" y="894324"/>
                      <a:pt x="85013" y="889085"/>
                      <a:pt x="86940" y="883067"/>
                    </a:cubicBezTo>
                    <a:cubicBezTo>
                      <a:pt x="94976" y="857986"/>
                      <a:pt x="100421" y="836366"/>
                      <a:pt x="102345" y="821917"/>
                    </a:cubicBezTo>
                    <a:cubicBezTo>
                      <a:pt x="102906" y="817711"/>
                      <a:pt x="102906" y="802899"/>
                      <a:pt x="102345" y="797596"/>
                    </a:cubicBezTo>
                    <a:cubicBezTo>
                      <a:pt x="100486" y="779986"/>
                      <a:pt x="97368" y="767230"/>
                      <a:pt x="84386" y="724112"/>
                    </a:cubicBezTo>
                    <a:cubicBezTo>
                      <a:pt x="69652" y="675170"/>
                      <a:pt x="62879" y="647381"/>
                      <a:pt x="56950" y="611540"/>
                    </a:cubicBezTo>
                    <a:cubicBezTo>
                      <a:pt x="53854" y="592828"/>
                      <a:pt x="51602" y="575139"/>
                      <a:pt x="49848" y="555775"/>
                    </a:cubicBezTo>
                    <a:cubicBezTo>
                      <a:pt x="49198" y="548597"/>
                      <a:pt x="48091" y="534007"/>
                      <a:pt x="48091" y="532619"/>
                    </a:cubicBezTo>
                    <a:cubicBezTo>
                      <a:pt x="48091" y="531311"/>
                      <a:pt x="47721" y="532600"/>
                      <a:pt x="46726" y="537375"/>
                    </a:cubicBezTo>
                    <a:cubicBezTo>
                      <a:pt x="43544" y="552628"/>
                      <a:pt x="42145" y="563342"/>
                      <a:pt x="40809" y="582702"/>
                    </a:cubicBezTo>
                    <a:cubicBezTo>
                      <a:pt x="38753" y="612449"/>
                      <a:pt x="38027" y="645536"/>
                      <a:pt x="38652" y="680805"/>
                    </a:cubicBezTo>
                    <a:cubicBezTo>
                      <a:pt x="39274" y="715742"/>
                      <a:pt x="40324" y="741442"/>
                      <a:pt x="43411" y="797248"/>
                    </a:cubicBezTo>
                    <a:cubicBezTo>
                      <a:pt x="44273" y="812822"/>
                      <a:pt x="45272" y="832078"/>
                      <a:pt x="45633" y="840039"/>
                    </a:cubicBezTo>
                    <a:cubicBezTo>
                      <a:pt x="45851" y="844863"/>
                      <a:pt x="46070" y="849687"/>
                      <a:pt x="46288" y="854511"/>
                    </a:cubicBezTo>
                    <a:lnTo>
                      <a:pt x="47754" y="857757"/>
                    </a:lnTo>
                    <a:cubicBezTo>
                      <a:pt x="50944" y="864826"/>
                      <a:pt x="53814" y="874144"/>
                      <a:pt x="55710" y="883587"/>
                    </a:cubicBezTo>
                    <a:cubicBezTo>
                      <a:pt x="58526" y="897608"/>
                      <a:pt x="58909" y="911971"/>
                      <a:pt x="56791" y="924043"/>
                    </a:cubicBezTo>
                    <a:cubicBezTo>
                      <a:pt x="54790" y="935446"/>
                      <a:pt x="48932" y="954719"/>
                      <a:pt x="41579" y="974096"/>
                    </a:cubicBezTo>
                    <a:cubicBezTo>
                      <a:pt x="26907" y="1012760"/>
                      <a:pt x="9680" y="1043522"/>
                      <a:pt x="2671" y="1043577"/>
                    </a:cubicBezTo>
                    <a:cubicBezTo>
                      <a:pt x="1194" y="1043589"/>
                      <a:pt x="497" y="1042511"/>
                      <a:pt x="150" y="1039680"/>
                    </a:cubicBezTo>
                    <a:cubicBezTo>
                      <a:pt x="-386" y="1035313"/>
                      <a:pt x="388" y="1028396"/>
                      <a:pt x="4661" y="999287"/>
                    </a:cubicBezTo>
                    <a:cubicBezTo>
                      <a:pt x="8180" y="975308"/>
                      <a:pt x="8864" y="961111"/>
                      <a:pt x="7404" y="942306"/>
                    </a:cubicBezTo>
                    <a:cubicBezTo>
                      <a:pt x="6210" y="926920"/>
                      <a:pt x="6372" y="909085"/>
                      <a:pt x="7816" y="896791"/>
                    </a:cubicBezTo>
                    <a:cubicBezTo>
                      <a:pt x="9656" y="881120"/>
                      <a:pt x="13706" y="868358"/>
                      <a:pt x="19626" y="859575"/>
                    </a:cubicBezTo>
                    <a:cubicBezTo>
                      <a:pt x="21403" y="856939"/>
                      <a:pt x="24953" y="853068"/>
                      <a:pt x="27016" y="851518"/>
                    </a:cubicBezTo>
                    <a:lnTo>
                      <a:pt x="28005" y="850776"/>
                    </a:lnTo>
                    <a:lnTo>
                      <a:pt x="26410" y="833827"/>
                    </a:lnTo>
                    <a:cubicBezTo>
                      <a:pt x="20124" y="767022"/>
                      <a:pt x="16204" y="704766"/>
                      <a:pt x="14711" y="648021"/>
                    </a:cubicBezTo>
                    <a:cubicBezTo>
                      <a:pt x="14250" y="630459"/>
                      <a:pt x="14473" y="574434"/>
                      <a:pt x="15055" y="561855"/>
                    </a:cubicBezTo>
                    <a:cubicBezTo>
                      <a:pt x="16302" y="534934"/>
                      <a:pt x="18508" y="508619"/>
                      <a:pt x="21188" y="488718"/>
                    </a:cubicBezTo>
                    <a:cubicBezTo>
                      <a:pt x="32600" y="403978"/>
                      <a:pt x="56563" y="352260"/>
                      <a:pt x="100197" y="318206"/>
                    </a:cubicBezTo>
                    <a:cubicBezTo>
                      <a:pt x="102782" y="316183"/>
                      <a:pt x="106853" y="312651"/>
                      <a:pt x="109242" y="310366"/>
                    </a:cubicBezTo>
                    <a:cubicBezTo>
                      <a:pt x="145996" y="275068"/>
                      <a:pt x="199107" y="253926"/>
                      <a:pt x="267328" y="247426"/>
                    </a:cubicBezTo>
                    <a:cubicBezTo>
                      <a:pt x="282427" y="245994"/>
                      <a:pt x="288064" y="245784"/>
                      <a:pt x="315449" y="245613"/>
                    </a:cubicBezTo>
                    <a:cubicBezTo>
                      <a:pt x="367085" y="245298"/>
                      <a:pt x="438682" y="251272"/>
                      <a:pt x="472495" y="252298"/>
                    </a:cubicBezTo>
                    <a:cubicBezTo>
                      <a:pt x="506308" y="253324"/>
                      <a:pt x="472261" y="252580"/>
                      <a:pt x="518329" y="251771"/>
                    </a:cubicBezTo>
                    <a:lnTo>
                      <a:pt x="748902" y="247445"/>
                    </a:lnTo>
                    <a:cubicBezTo>
                      <a:pt x="820393" y="241278"/>
                      <a:pt x="888385" y="227284"/>
                      <a:pt x="947272" y="214767"/>
                    </a:cubicBezTo>
                    <a:cubicBezTo>
                      <a:pt x="1006159" y="202250"/>
                      <a:pt x="1054397" y="182826"/>
                      <a:pt x="1102227" y="172345"/>
                    </a:cubicBezTo>
                    <a:cubicBezTo>
                      <a:pt x="1150057" y="161864"/>
                      <a:pt x="1199129" y="159158"/>
                      <a:pt x="1234252" y="151880"/>
                    </a:cubicBezTo>
                    <a:cubicBezTo>
                      <a:pt x="1269375" y="144602"/>
                      <a:pt x="1274632" y="142687"/>
                      <a:pt x="1312964" y="128676"/>
                    </a:cubicBezTo>
                    <a:cubicBezTo>
                      <a:pt x="1342313" y="117934"/>
                      <a:pt x="1357677" y="113312"/>
                      <a:pt x="1376022" y="109687"/>
                    </a:cubicBezTo>
                    <a:cubicBezTo>
                      <a:pt x="1399239" y="105104"/>
                      <a:pt x="1415837" y="103594"/>
                      <a:pt x="1448640" y="103056"/>
                    </a:cubicBezTo>
                    <a:cubicBezTo>
                      <a:pt x="1468574" y="102741"/>
                      <a:pt x="1473748" y="102425"/>
                      <a:pt x="1483374" y="100994"/>
                    </a:cubicBezTo>
                    <a:cubicBezTo>
                      <a:pt x="1500327" y="98486"/>
                      <a:pt x="1517424" y="94192"/>
                      <a:pt x="1552171" y="83778"/>
                    </a:cubicBezTo>
                    <a:cubicBezTo>
                      <a:pt x="1589281" y="72656"/>
                      <a:pt x="1609911" y="67259"/>
                      <a:pt x="1627914" y="63976"/>
                    </a:cubicBezTo>
                    <a:cubicBezTo>
                      <a:pt x="1630685" y="63477"/>
                      <a:pt x="1633246" y="62978"/>
                      <a:pt x="1633600" y="62873"/>
                    </a:cubicBezTo>
                    <a:cubicBezTo>
                      <a:pt x="1634204" y="62689"/>
                      <a:pt x="1634231" y="62269"/>
                      <a:pt x="1633994" y="53943"/>
                    </a:cubicBezTo>
                    <a:cubicBezTo>
                      <a:pt x="1633508" y="36557"/>
                      <a:pt x="1635111" y="19065"/>
                      <a:pt x="1637947" y="10924"/>
                    </a:cubicBezTo>
                    <a:cubicBezTo>
                      <a:pt x="1639851" y="5422"/>
                      <a:pt x="1642845" y="1535"/>
                      <a:pt x="1645852" y="642"/>
                    </a:cubicBezTo>
                    <a:cubicBezTo>
                      <a:pt x="1651289" y="-974"/>
                      <a:pt x="1658734" y="510"/>
                      <a:pt x="1665510" y="4542"/>
                    </a:cubicBezTo>
                    <a:cubicBezTo>
                      <a:pt x="1673915" y="9545"/>
                      <a:pt x="1683737" y="19919"/>
                      <a:pt x="1692339" y="32880"/>
                    </a:cubicBezTo>
                    <a:cubicBezTo>
                      <a:pt x="1696107" y="38527"/>
                      <a:pt x="1700638" y="46143"/>
                      <a:pt x="1703487" y="51553"/>
                    </a:cubicBezTo>
                    <a:lnTo>
                      <a:pt x="1705168" y="54757"/>
                    </a:lnTo>
                    <a:lnTo>
                      <a:pt x="1708490" y="54757"/>
                    </a:lnTo>
                    <a:cubicBezTo>
                      <a:pt x="1712601" y="54770"/>
                      <a:pt x="1721885" y="55322"/>
                      <a:pt x="1726074" y="55821"/>
                    </a:cubicBezTo>
                    <a:cubicBezTo>
                      <a:pt x="1736172" y="57016"/>
                      <a:pt x="1753191" y="61744"/>
                      <a:pt x="1763775" y="66287"/>
                    </a:cubicBezTo>
                    <a:cubicBezTo>
                      <a:pt x="1770393" y="69124"/>
                      <a:pt x="1774359" y="71487"/>
                      <a:pt x="1780177" y="76057"/>
                    </a:cubicBezTo>
                    <a:cubicBezTo>
                      <a:pt x="1791956" y="85315"/>
                      <a:pt x="1792074" y="85433"/>
                      <a:pt x="1797287" y="92340"/>
                    </a:cubicBezTo>
                    <a:cubicBezTo>
                      <a:pt x="1801122" y="97449"/>
                      <a:pt x="1803367" y="99996"/>
                      <a:pt x="1808554" y="105144"/>
                    </a:cubicBezTo>
                    <a:cubicBezTo>
                      <a:pt x="1812126" y="108676"/>
                      <a:pt x="1815606" y="112274"/>
                      <a:pt x="1816302" y="113128"/>
                    </a:cubicBezTo>
                    <a:cubicBezTo>
                      <a:pt x="1816985" y="113994"/>
                      <a:pt x="1818876" y="117199"/>
                      <a:pt x="1820491" y="120258"/>
                    </a:cubicBezTo>
                    <a:cubicBezTo>
                      <a:pt x="1825284" y="129345"/>
                      <a:pt x="1828619" y="134559"/>
                      <a:pt x="1835947" y="144526"/>
                    </a:cubicBezTo>
                    <a:cubicBezTo>
                      <a:pt x="1842605" y="153573"/>
                      <a:pt x="1843997" y="155596"/>
                      <a:pt x="1847989" y="162083"/>
                    </a:cubicBezTo>
                    <a:cubicBezTo>
                      <a:pt x="1855618" y="174479"/>
                      <a:pt x="1862276" y="186744"/>
                      <a:pt x="1872282" y="206862"/>
                    </a:cubicBezTo>
                    <a:cubicBezTo>
                      <a:pt x="1880923" y="224235"/>
                      <a:pt x="1883904" y="230591"/>
                      <a:pt x="1901212" y="268331"/>
                    </a:cubicBezTo>
                    <a:cubicBezTo>
                      <a:pt x="1918742" y="306597"/>
                      <a:pt x="1922038" y="313623"/>
                      <a:pt x="1928013" y="325599"/>
                    </a:cubicBezTo>
                    <a:cubicBezTo>
                      <a:pt x="1936536" y="342659"/>
                      <a:pt x="1941815" y="351555"/>
                      <a:pt x="1947475" y="358428"/>
                    </a:cubicBezTo>
                    <a:cubicBezTo>
                      <a:pt x="1951558" y="363377"/>
                      <a:pt x="1953331" y="368773"/>
                      <a:pt x="1952990" y="375188"/>
                    </a:cubicBezTo>
                    <a:cubicBezTo>
                      <a:pt x="1952583" y="382836"/>
                      <a:pt x="1949707" y="390576"/>
                      <a:pt x="1944270" y="398724"/>
                    </a:cubicBezTo>
                    <a:cubicBezTo>
                      <a:pt x="1934802" y="412892"/>
                      <a:pt x="1919425" y="424966"/>
                      <a:pt x="1904481" y="429980"/>
                    </a:cubicBezTo>
                    <a:cubicBezTo>
                      <a:pt x="1896602" y="432621"/>
                      <a:pt x="1884009" y="435164"/>
                      <a:pt x="1871823" y="436577"/>
                    </a:cubicBezTo>
                    <a:cubicBezTo>
                      <a:pt x="1855710" y="438443"/>
                      <a:pt x="1840464" y="439145"/>
                      <a:pt x="1816223" y="439134"/>
                    </a:cubicBezTo>
                    <a:cubicBezTo>
                      <a:pt x="1780676" y="439118"/>
                      <a:pt x="1749422" y="437595"/>
                      <a:pt x="1698445" y="433393"/>
                    </a:cubicBezTo>
                    <a:cubicBezTo>
                      <a:pt x="1678209" y="431727"/>
                      <a:pt x="1675950" y="431603"/>
                      <a:pt x="1665261" y="431589"/>
                    </a:cubicBezTo>
                    <a:cubicBezTo>
                      <a:pt x="1653587" y="431573"/>
                      <a:pt x="1651551" y="431717"/>
                      <a:pt x="1643200" y="433164"/>
                    </a:cubicBezTo>
                    <a:cubicBezTo>
                      <a:pt x="1632510" y="435017"/>
                      <a:pt x="1622491" y="438556"/>
                      <a:pt x="1613877" y="443519"/>
                    </a:cubicBezTo>
                    <a:cubicBezTo>
                      <a:pt x="1604737" y="448779"/>
                      <a:pt x="1598000" y="454484"/>
                      <a:pt x="1586668" y="466568"/>
                    </a:cubicBezTo>
                    <a:cubicBezTo>
                      <a:pt x="1577384" y="476460"/>
                      <a:pt x="1573615" y="479491"/>
                      <a:pt x="1568848" y="480889"/>
                    </a:cubicBezTo>
                    <a:cubicBezTo>
                      <a:pt x="1567023" y="481427"/>
                      <a:pt x="1566812" y="481614"/>
                      <a:pt x="1563779" y="485518"/>
                    </a:cubicBezTo>
                    <a:cubicBezTo>
                      <a:pt x="1545999" y="508477"/>
                      <a:pt x="1529991" y="538745"/>
                      <a:pt x="1508994" y="589130"/>
                    </a:cubicBezTo>
                    <a:cubicBezTo>
                      <a:pt x="1503124" y="603221"/>
                      <a:pt x="1491069" y="632865"/>
                      <a:pt x="1486250" y="645068"/>
                    </a:cubicBezTo>
                    <a:cubicBezTo>
                      <a:pt x="1479579" y="661971"/>
                      <a:pt x="1473328" y="679670"/>
                      <a:pt x="1464819" y="705697"/>
                    </a:cubicBezTo>
                    <a:cubicBezTo>
                      <a:pt x="1457123" y="729207"/>
                      <a:pt x="1452685" y="742370"/>
                      <a:pt x="1449494" y="751038"/>
                    </a:cubicBezTo>
                    <a:cubicBezTo>
                      <a:pt x="1436073" y="787597"/>
                      <a:pt x="1423769" y="807218"/>
                      <a:pt x="1407394" y="818176"/>
                    </a:cubicBezTo>
                    <a:cubicBezTo>
                      <a:pt x="1403323" y="820906"/>
                      <a:pt x="1399830" y="822640"/>
                      <a:pt x="1393724" y="824975"/>
                    </a:cubicBezTo>
                    <a:cubicBezTo>
                      <a:pt x="1387066" y="827516"/>
                      <a:pt x="1385648" y="828232"/>
                      <a:pt x="1380841" y="831482"/>
                    </a:cubicBezTo>
                    <a:cubicBezTo>
                      <a:pt x="1373671" y="836331"/>
                      <a:pt x="1368064" y="841597"/>
                      <a:pt x="1349260" y="861137"/>
                    </a:cubicBezTo>
                    <a:cubicBezTo>
                      <a:pt x="1340461" y="870282"/>
                      <a:pt x="1336141" y="874260"/>
                      <a:pt x="1331348" y="877607"/>
                    </a:cubicBezTo>
                    <a:cubicBezTo>
                      <a:pt x="1326647" y="880893"/>
                      <a:pt x="1320606" y="883414"/>
                      <a:pt x="1317442" y="883414"/>
                    </a:cubicBezTo>
                    <a:lnTo>
                      <a:pt x="1316352" y="883414"/>
                    </a:lnTo>
                    <a:lnTo>
                      <a:pt x="1315275" y="887323"/>
                    </a:lnTo>
                    <a:cubicBezTo>
                      <a:pt x="1305229" y="923962"/>
                      <a:pt x="1296943" y="995197"/>
                      <a:pt x="1293502" y="1074334"/>
                    </a:cubicBezTo>
                    <a:cubicBezTo>
                      <a:pt x="1292294" y="1102246"/>
                      <a:pt x="1292110" y="1112397"/>
                      <a:pt x="1292124" y="1151119"/>
                    </a:cubicBezTo>
                    <a:cubicBezTo>
                      <a:pt x="1292137" y="1182643"/>
                      <a:pt x="1292268" y="1193016"/>
                      <a:pt x="1292741" y="1203756"/>
                    </a:cubicBezTo>
                    <a:cubicBezTo>
                      <a:pt x="1294028" y="1232397"/>
                      <a:pt x="1296155" y="1259256"/>
                      <a:pt x="1297481" y="1263556"/>
                    </a:cubicBezTo>
                    <a:cubicBezTo>
                      <a:pt x="1298322" y="1266267"/>
                      <a:pt x="1300239" y="1270651"/>
                      <a:pt x="1304087" y="1278631"/>
                    </a:cubicBezTo>
                    <a:cubicBezTo>
                      <a:pt x="1309733" y="1290348"/>
                      <a:pt x="1312399" y="1297673"/>
                      <a:pt x="1314001" y="1305904"/>
                    </a:cubicBezTo>
                    <a:cubicBezTo>
                      <a:pt x="1314644" y="1309207"/>
                      <a:pt x="1315091" y="1318822"/>
                      <a:pt x="1314723" y="1321312"/>
                    </a:cubicBezTo>
                    <a:lnTo>
                      <a:pt x="1314474" y="1322929"/>
                    </a:lnTo>
                    <a:lnTo>
                      <a:pt x="1274527" y="1322929"/>
                    </a:lnTo>
                    <a:cubicBezTo>
                      <a:pt x="1240096" y="1322929"/>
                      <a:pt x="1234436" y="1322858"/>
                      <a:pt x="1233595" y="1322420"/>
                    </a:cubicBezTo>
                    <a:cubicBezTo>
                      <a:pt x="1226925" y="1318971"/>
                      <a:pt x="1220385" y="1296754"/>
                      <a:pt x="1214844" y="1258652"/>
                    </a:cubicBezTo>
                    <a:cubicBezTo>
                      <a:pt x="1209459" y="1221689"/>
                      <a:pt x="1205664" y="1179456"/>
                      <a:pt x="1198836" y="1080414"/>
                    </a:cubicBezTo>
                    <a:cubicBezTo>
                      <a:pt x="1196078" y="1040494"/>
                      <a:pt x="1192572" y="983741"/>
                      <a:pt x="1191495" y="961630"/>
                    </a:cubicBezTo>
                    <a:cubicBezTo>
                      <a:pt x="1191443" y="960506"/>
                      <a:pt x="1191180" y="961905"/>
                      <a:pt x="1189972" y="969617"/>
                    </a:cubicBezTo>
                    <a:cubicBezTo>
                      <a:pt x="1181292" y="1025486"/>
                      <a:pt x="1174857" y="1095654"/>
                      <a:pt x="1172402" y="1161542"/>
                    </a:cubicBezTo>
                    <a:cubicBezTo>
                      <a:pt x="1171010" y="1198978"/>
                      <a:pt x="1171706" y="1255696"/>
                      <a:pt x="1173663" y="1263289"/>
                    </a:cubicBezTo>
                    <a:cubicBezTo>
                      <a:pt x="1174398" y="1266133"/>
                      <a:pt x="1175041" y="1267678"/>
                      <a:pt x="1179559" y="1277483"/>
                    </a:cubicBezTo>
                    <a:cubicBezTo>
                      <a:pt x="1187031" y="1293667"/>
                      <a:pt x="1189421" y="1301066"/>
                      <a:pt x="1190090" y="1310073"/>
                    </a:cubicBezTo>
                    <a:cubicBezTo>
                      <a:pt x="1190340" y="1313335"/>
                      <a:pt x="1190038" y="1320893"/>
                      <a:pt x="1189617" y="1322236"/>
                    </a:cubicBezTo>
                    <a:cubicBezTo>
                      <a:pt x="1189394" y="1322924"/>
                      <a:pt x="1189053" y="1322929"/>
                      <a:pt x="1148752" y="1322929"/>
                    </a:cubicBezTo>
                    <a:cubicBezTo>
                      <a:pt x="1114386" y="1322929"/>
                      <a:pt x="1107965" y="1322853"/>
                      <a:pt x="1107164" y="1322438"/>
                    </a:cubicBezTo>
                    <a:cubicBezTo>
                      <a:pt x="1099429" y="1318381"/>
                      <a:pt x="1093717" y="1292994"/>
                      <a:pt x="1089751" y="1244928"/>
                    </a:cubicBezTo>
                    <a:cubicBezTo>
                      <a:pt x="1087216" y="1214380"/>
                      <a:pt x="1085733" y="1181333"/>
                      <a:pt x="1083658" y="1109426"/>
                    </a:cubicBezTo>
                    <a:cubicBezTo>
                      <a:pt x="1080427" y="997134"/>
                      <a:pt x="1079679" y="932379"/>
                      <a:pt x="1081071" y="885205"/>
                    </a:cubicBezTo>
                    <a:cubicBezTo>
                      <a:pt x="1081268" y="878451"/>
                      <a:pt x="1081373" y="872861"/>
                      <a:pt x="1081294" y="872784"/>
                    </a:cubicBezTo>
                    <a:cubicBezTo>
                      <a:pt x="1081136" y="872618"/>
                      <a:pt x="1069055" y="876093"/>
                      <a:pt x="1044565" y="883356"/>
                    </a:cubicBezTo>
                    <a:cubicBezTo>
                      <a:pt x="1002963" y="895685"/>
                      <a:pt x="978407" y="901521"/>
                      <a:pt x="946405" y="906677"/>
                    </a:cubicBezTo>
                    <a:cubicBezTo>
                      <a:pt x="906156" y="913161"/>
                      <a:pt x="869348" y="915854"/>
                      <a:pt x="820984" y="915856"/>
                    </a:cubicBezTo>
                    <a:cubicBezTo>
                      <a:pt x="794366" y="915856"/>
                      <a:pt x="781208" y="915445"/>
                      <a:pt x="748537" y="913593"/>
                    </a:cubicBezTo>
                    <a:cubicBezTo>
                      <a:pt x="741511" y="913197"/>
                      <a:pt x="740999" y="913208"/>
                      <a:pt x="740106" y="913794"/>
                    </a:cubicBezTo>
                    <a:cubicBezTo>
                      <a:pt x="738793" y="914654"/>
                      <a:pt x="737309" y="917921"/>
                      <a:pt x="735838" y="923234"/>
                    </a:cubicBezTo>
                    <a:cubicBezTo>
                      <a:pt x="732884" y="933822"/>
                      <a:pt x="731715" y="936227"/>
                      <a:pt x="729496" y="936224"/>
                    </a:cubicBezTo>
                    <a:cubicBezTo>
                      <a:pt x="728143" y="936222"/>
                      <a:pt x="717467" y="932679"/>
                      <a:pt x="707014" y="928760"/>
                    </a:cubicBezTo>
                    <a:cubicBezTo>
                      <a:pt x="697375" y="925142"/>
                      <a:pt x="686214" y="920688"/>
                      <a:pt x="665846" y="912322"/>
                    </a:cubicBezTo>
                    <a:lnTo>
                      <a:pt x="618244" y="893135"/>
                    </a:lnTo>
                    <a:cubicBezTo>
                      <a:pt x="572138" y="875252"/>
                      <a:pt x="537943" y="866122"/>
                      <a:pt x="516447" y="865947"/>
                    </a:cubicBezTo>
                    <a:cubicBezTo>
                      <a:pt x="509067" y="865888"/>
                      <a:pt x="505206" y="867119"/>
                      <a:pt x="501805" y="870603"/>
                    </a:cubicBezTo>
                    <a:cubicBezTo>
                      <a:pt x="498561" y="873939"/>
                      <a:pt x="497038" y="878622"/>
                      <a:pt x="496736" y="886203"/>
                    </a:cubicBezTo>
                    <a:cubicBezTo>
                      <a:pt x="496421" y="894028"/>
                      <a:pt x="497143" y="900184"/>
                      <a:pt x="500794" y="920842"/>
                    </a:cubicBezTo>
                    <a:cubicBezTo>
                      <a:pt x="504747" y="943315"/>
                      <a:pt x="505508" y="950153"/>
                      <a:pt x="505232" y="960997"/>
                    </a:cubicBezTo>
                    <a:cubicBezTo>
                      <a:pt x="505035" y="968494"/>
                      <a:pt x="504655" y="971437"/>
                      <a:pt x="503197" y="976351"/>
                    </a:cubicBezTo>
                    <a:cubicBezTo>
                      <a:pt x="498614" y="991861"/>
                      <a:pt x="485167" y="1000111"/>
                      <a:pt x="464327" y="1000197"/>
                    </a:cubicBezTo>
                    <a:cubicBezTo>
                      <a:pt x="460493" y="1000212"/>
                      <a:pt x="459219" y="1000082"/>
                      <a:pt x="457328" y="999488"/>
                    </a:cubicBezTo>
                    <a:cubicBezTo>
                      <a:pt x="444208" y="995351"/>
                      <a:pt x="436647" y="975432"/>
                      <a:pt x="434730" y="939956"/>
                    </a:cubicBezTo>
                    <a:cubicBezTo>
                      <a:pt x="434494" y="935606"/>
                      <a:pt x="434212" y="932088"/>
                      <a:pt x="434102" y="932138"/>
                    </a:cubicBezTo>
                    <a:cubicBezTo>
                      <a:pt x="433992" y="932189"/>
                      <a:pt x="432125" y="934184"/>
                      <a:pt x="429957" y="936572"/>
                    </a:cubicBezTo>
                    <a:cubicBezTo>
                      <a:pt x="427788" y="938961"/>
                      <a:pt x="419804" y="947405"/>
                      <a:pt x="412217" y="955335"/>
                    </a:cubicBezTo>
                    <a:cubicBezTo>
                      <a:pt x="404628" y="963265"/>
                      <a:pt x="396730" y="971630"/>
                      <a:pt x="394666" y="973923"/>
                    </a:cubicBezTo>
                    <a:cubicBezTo>
                      <a:pt x="377935" y="992515"/>
                      <a:pt x="368665" y="1007427"/>
                      <a:pt x="363724" y="1023704"/>
                    </a:cubicBezTo>
                    <a:cubicBezTo>
                      <a:pt x="360742" y="1033528"/>
                      <a:pt x="357712" y="1052168"/>
                      <a:pt x="356090" y="1070686"/>
                    </a:cubicBezTo>
                    <a:cubicBezTo>
                      <a:pt x="354006" y="1094465"/>
                      <a:pt x="354010" y="1130512"/>
                      <a:pt x="356098" y="1159458"/>
                    </a:cubicBezTo>
                    <a:cubicBezTo>
                      <a:pt x="357573" y="1179900"/>
                      <a:pt x="359679" y="1198831"/>
                      <a:pt x="362731" y="1219044"/>
                    </a:cubicBezTo>
                    <a:cubicBezTo>
                      <a:pt x="365368" y="1236516"/>
                      <a:pt x="369217" y="1257041"/>
                      <a:pt x="370492" y="1260425"/>
                    </a:cubicBezTo>
                    <a:cubicBezTo>
                      <a:pt x="371163" y="1262206"/>
                      <a:pt x="372514" y="1264531"/>
                      <a:pt x="380666" y="1277936"/>
                    </a:cubicBezTo>
                    <a:cubicBezTo>
                      <a:pt x="386531" y="1287580"/>
                      <a:pt x="390012" y="1296200"/>
                      <a:pt x="391399" y="1304515"/>
                    </a:cubicBezTo>
                    <a:cubicBezTo>
                      <a:pt x="391940" y="1307757"/>
                      <a:pt x="391872" y="1317066"/>
                      <a:pt x="391283" y="1320324"/>
                    </a:cubicBezTo>
                    <a:cubicBezTo>
                      <a:pt x="391136" y="1321135"/>
                      <a:pt x="390990" y="1321945"/>
                      <a:pt x="390843" y="1322756"/>
                    </a:cubicBezTo>
                    <a:lnTo>
                      <a:pt x="348151" y="1322844"/>
                    </a:lnTo>
                    <a:lnTo>
                      <a:pt x="304144" y="1322579"/>
                    </a:lnTo>
                    <a:cubicBezTo>
                      <a:pt x="300827" y="1321686"/>
                      <a:pt x="297346" y="1318132"/>
                      <a:pt x="294630" y="1312868"/>
                    </a:cubicBezTo>
                    <a:cubicBezTo>
                      <a:pt x="286461" y="1297034"/>
                      <a:pt x="280265" y="1265645"/>
                      <a:pt x="271483" y="1195591"/>
                    </a:cubicBezTo>
                    <a:cubicBezTo>
                      <a:pt x="264937" y="1143386"/>
                      <a:pt x="262896" y="1128348"/>
                      <a:pt x="255031" y="1074334"/>
                    </a:cubicBezTo>
                    <a:cubicBezTo>
                      <a:pt x="244958" y="1005150"/>
                      <a:pt x="243353" y="984278"/>
                      <a:pt x="246468" y="962992"/>
                    </a:cubicBezTo>
                    <a:cubicBezTo>
                      <a:pt x="246649" y="961756"/>
                      <a:pt x="246765" y="960719"/>
                      <a:pt x="246726" y="960686"/>
                    </a:cubicBezTo>
                    <a:cubicBezTo>
                      <a:pt x="246687" y="960653"/>
                      <a:pt x="243293" y="963441"/>
                      <a:pt x="239185" y="966883"/>
                    </a:cubicBezTo>
                    <a:cubicBezTo>
                      <a:pt x="235076" y="970323"/>
                      <a:pt x="224993" y="978474"/>
                      <a:pt x="216775" y="984995"/>
                    </a:cubicBezTo>
                    <a:cubicBezTo>
                      <a:pt x="208558" y="991517"/>
                      <a:pt x="199098" y="999128"/>
                      <a:pt x="195755" y="1001910"/>
                    </a:cubicBezTo>
                    <a:cubicBezTo>
                      <a:pt x="175047" y="1019134"/>
                      <a:pt x="167113" y="1030065"/>
                      <a:pt x="162761" y="1047366"/>
                    </a:cubicBezTo>
                    <a:cubicBezTo>
                      <a:pt x="157069" y="1070004"/>
                      <a:pt x="152240" y="1103723"/>
                      <a:pt x="149720" y="1138437"/>
                    </a:cubicBezTo>
                    <a:cubicBezTo>
                      <a:pt x="148030" y="1161728"/>
                      <a:pt x="147332" y="1195086"/>
                      <a:pt x="148122" y="1214750"/>
                    </a:cubicBezTo>
                    <a:cubicBezTo>
                      <a:pt x="148877" y="1233556"/>
                      <a:pt x="150735" y="1256144"/>
                      <a:pt x="151846" y="1260042"/>
                    </a:cubicBezTo>
                    <a:cubicBezTo>
                      <a:pt x="152507" y="1262357"/>
                      <a:pt x="154579" y="1266548"/>
                      <a:pt x="157602" y="1271682"/>
                    </a:cubicBezTo>
                    <a:cubicBezTo>
                      <a:pt x="164458" y="1283324"/>
                      <a:pt x="167088" y="1288803"/>
                      <a:pt x="169528" y="1296524"/>
                    </a:cubicBezTo>
                    <a:cubicBezTo>
                      <a:pt x="171583" y="1303030"/>
                      <a:pt x="172441" y="1308433"/>
                      <a:pt x="172714" y="1316588"/>
                    </a:cubicBezTo>
                    <a:lnTo>
                      <a:pt x="172927" y="1322929"/>
                    </a:lnTo>
                    <a:lnTo>
                      <a:pt x="130748" y="1322916"/>
                    </a:lnTo>
                    <a:cubicBezTo>
                      <a:pt x="95299" y="1322904"/>
                      <a:pt x="88389" y="1322824"/>
                      <a:pt x="87445" y="1322413"/>
                    </a:cubicBezTo>
                    <a:close/>
                    <a:moveTo>
                      <a:pt x="433058" y="858089"/>
                    </a:moveTo>
                    <a:cubicBezTo>
                      <a:pt x="433058" y="857299"/>
                      <a:pt x="431829" y="855693"/>
                      <a:pt x="431485" y="856034"/>
                    </a:cubicBezTo>
                    <a:cubicBezTo>
                      <a:pt x="431263" y="856256"/>
                      <a:pt x="432575" y="858746"/>
                      <a:pt x="432913" y="858746"/>
                    </a:cubicBezTo>
                    <a:cubicBezTo>
                      <a:pt x="432994" y="858746"/>
                      <a:pt x="433058" y="858450"/>
                      <a:pt x="433058" y="858089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 w="1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5" name="Grafik 4">
                <a:extLst>
                  <a:ext uri="{FF2B5EF4-FFF2-40B4-BE49-F238E27FC236}">
                    <a16:creationId xmlns:a16="http://schemas.microsoft.com/office/drawing/2014/main" id="{4E5E6C58-0028-EF88-F803-E3B7415AA8B6}"/>
                  </a:ext>
                </a:extLst>
              </p:cNvPr>
              <p:cNvSpPr/>
              <p:nvPr/>
            </p:nvSpPr>
            <p:spPr>
              <a:xfrm>
                <a:off x="1225823" y="3506036"/>
                <a:ext cx="660901" cy="387269"/>
              </a:xfrm>
              <a:custGeom>
                <a:avLst/>
                <a:gdLst>
                  <a:gd name="connsiteX0" fmla="*/ 85071 w 1906374"/>
                  <a:gd name="connsiteY0" fmla="*/ 1118681 h 1117081"/>
                  <a:gd name="connsiteX1" fmla="*/ 68219 w 1906374"/>
                  <a:gd name="connsiteY1" fmla="*/ 1048118 h 1117081"/>
                  <a:gd name="connsiteX2" fmla="*/ 64391 w 1906374"/>
                  <a:gd name="connsiteY2" fmla="*/ 971305 h 1117081"/>
                  <a:gd name="connsiteX3" fmla="*/ 59427 w 1906374"/>
                  <a:gd name="connsiteY3" fmla="*/ 887705 h 1117081"/>
                  <a:gd name="connsiteX4" fmla="*/ 55781 w 1906374"/>
                  <a:gd name="connsiteY4" fmla="*/ 805262 h 1117081"/>
                  <a:gd name="connsiteX5" fmla="*/ 59299 w 1906374"/>
                  <a:gd name="connsiteY5" fmla="*/ 780937 h 1117081"/>
                  <a:gd name="connsiteX6" fmla="*/ 77402 w 1906374"/>
                  <a:gd name="connsiteY6" fmla="*/ 721828 h 1117081"/>
                  <a:gd name="connsiteX7" fmla="*/ 96316 w 1906374"/>
                  <a:gd name="connsiteY7" fmla="*/ 658425 h 1117081"/>
                  <a:gd name="connsiteX8" fmla="*/ 99817 w 1906374"/>
                  <a:gd name="connsiteY8" fmla="*/ 630024 h 1117081"/>
                  <a:gd name="connsiteX9" fmla="*/ 92569 w 1906374"/>
                  <a:gd name="connsiteY9" fmla="*/ 584095 h 1117081"/>
                  <a:gd name="connsiteX10" fmla="*/ 81770 w 1906374"/>
                  <a:gd name="connsiteY10" fmla="*/ 547012 h 1117081"/>
                  <a:gd name="connsiteX11" fmla="*/ 56477 w 1906374"/>
                  <a:gd name="connsiteY11" fmla="*/ 443712 h 1117081"/>
                  <a:gd name="connsiteX12" fmla="*/ 48113 w 1906374"/>
                  <a:gd name="connsiteY12" fmla="*/ 372445 h 1117081"/>
                  <a:gd name="connsiteX13" fmla="*/ 47505 w 1906374"/>
                  <a:gd name="connsiteY13" fmla="*/ 366072 h 1117081"/>
                  <a:gd name="connsiteX14" fmla="*/ 43380 w 1906374"/>
                  <a:gd name="connsiteY14" fmla="*/ 387593 h 1117081"/>
                  <a:gd name="connsiteX15" fmla="*/ 38569 w 1906374"/>
                  <a:gd name="connsiteY15" fmla="*/ 484768 h 1117081"/>
                  <a:gd name="connsiteX16" fmla="*/ 43199 w 1906374"/>
                  <a:gd name="connsiteY16" fmla="*/ 617865 h 1117081"/>
                  <a:gd name="connsiteX17" fmla="*/ 45385 w 1906374"/>
                  <a:gd name="connsiteY17" fmla="*/ 660245 h 1117081"/>
                  <a:gd name="connsiteX18" fmla="*/ 45936 w 1906374"/>
                  <a:gd name="connsiteY18" fmla="*/ 672827 h 1117081"/>
                  <a:gd name="connsiteX19" fmla="*/ 47233 w 1906374"/>
                  <a:gd name="connsiteY19" fmla="*/ 675721 h 1117081"/>
                  <a:gd name="connsiteX20" fmla="*/ 57125 w 1906374"/>
                  <a:gd name="connsiteY20" fmla="*/ 729475 h 1117081"/>
                  <a:gd name="connsiteX21" fmla="*/ 54112 w 1906374"/>
                  <a:gd name="connsiteY21" fmla="*/ 747738 h 1117081"/>
                  <a:gd name="connsiteX22" fmla="*/ 14872 w 1906374"/>
                  <a:gd name="connsiteY22" fmla="*/ 842676 h 1117081"/>
                  <a:gd name="connsiteX23" fmla="*/ 4489 w 1906374"/>
                  <a:gd name="connsiteY23" fmla="*/ 853101 h 1117081"/>
                  <a:gd name="connsiteX24" fmla="*/ 1906 w 1906374"/>
                  <a:gd name="connsiteY24" fmla="*/ 848009 h 1117081"/>
                  <a:gd name="connsiteX25" fmla="*/ 4965 w 1906374"/>
                  <a:gd name="connsiteY25" fmla="*/ 820162 h 1117081"/>
                  <a:gd name="connsiteX26" fmla="*/ 9566 w 1906374"/>
                  <a:gd name="connsiteY26" fmla="*/ 773313 h 1117081"/>
                  <a:gd name="connsiteX27" fmla="*/ 8981 w 1906374"/>
                  <a:gd name="connsiteY27" fmla="*/ 756758 h 1117081"/>
                  <a:gd name="connsiteX28" fmla="*/ 8410 w 1906374"/>
                  <a:gd name="connsiteY28" fmla="*/ 724145 h 1117081"/>
                  <a:gd name="connsiteX29" fmla="*/ 25641 w 1906374"/>
                  <a:gd name="connsiteY29" fmla="*/ 671908 h 1117081"/>
                  <a:gd name="connsiteX30" fmla="*/ 28525 w 1906374"/>
                  <a:gd name="connsiteY30" fmla="*/ 669185 h 1117081"/>
                  <a:gd name="connsiteX31" fmla="*/ 27264 w 1906374"/>
                  <a:gd name="connsiteY31" fmla="*/ 655941 h 1117081"/>
                  <a:gd name="connsiteX32" fmla="*/ 16213 w 1906374"/>
                  <a:gd name="connsiteY32" fmla="*/ 395704 h 1117081"/>
                  <a:gd name="connsiteX33" fmla="*/ 56206 w 1906374"/>
                  <a:gd name="connsiteY33" fmla="*/ 209466 h 1117081"/>
                  <a:gd name="connsiteX34" fmla="*/ 98989 w 1906374"/>
                  <a:gd name="connsiteY34" fmla="*/ 160606 h 1117081"/>
                  <a:gd name="connsiteX35" fmla="*/ 106374 w 1906374"/>
                  <a:gd name="connsiteY35" fmla="*/ 154079 h 1117081"/>
                  <a:gd name="connsiteX36" fmla="*/ 185073 w 1906374"/>
                  <a:gd name="connsiteY36" fmla="*/ 108711 h 1117081"/>
                  <a:gd name="connsiteX37" fmla="*/ 269833 w 1906374"/>
                  <a:gd name="connsiteY37" fmla="*/ 93380 h 1117081"/>
                  <a:gd name="connsiteX38" fmla="*/ 346315 w 1906374"/>
                  <a:gd name="connsiteY38" fmla="*/ 93065 h 1117081"/>
                  <a:gd name="connsiteX39" fmla="*/ 486374 w 1906374"/>
                  <a:gd name="connsiteY39" fmla="*/ 102199 h 1117081"/>
                  <a:gd name="connsiteX40" fmla="*/ 644130 w 1906374"/>
                  <a:gd name="connsiteY40" fmla="*/ 110491 h 1117081"/>
                  <a:gd name="connsiteX41" fmla="*/ 725744 w 1906374"/>
                  <a:gd name="connsiteY41" fmla="*/ 108783 h 1117081"/>
                  <a:gd name="connsiteX42" fmla="*/ 816828 w 1906374"/>
                  <a:gd name="connsiteY42" fmla="*/ 108822 h 1117081"/>
                  <a:gd name="connsiteX43" fmla="*/ 923905 w 1906374"/>
                  <a:gd name="connsiteY43" fmla="*/ 118749 h 1117081"/>
                  <a:gd name="connsiteX44" fmla="*/ 1051394 w 1906374"/>
                  <a:gd name="connsiteY44" fmla="*/ 128017 h 1117081"/>
                  <a:gd name="connsiteX45" fmla="*/ 1146060 w 1906374"/>
                  <a:gd name="connsiteY45" fmla="*/ 127030 h 1117081"/>
                  <a:gd name="connsiteX46" fmla="*/ 1318060 w 1906374"/>
                  <a:gd name="connsiteY46" fmla="*/ 125893 h 1117081"/>
                  <a:gd name="connsiteX47" fmla="*/ 1427330 w 1906374"/>
                  <a:gd name="connsiteY47" fmla="*/ 125749 h 1117081"/>
                  <a:gd name="connsiteX48" fmla="*/ 1487258 w 1906374"/>
                  <a:gd name="connsiteY48" fmla="*/ 105566 h 1117081"/>
                  <a:gd name="connsiteX49" fmla="*/ 1510095 w 1906374"/>
                  <a:gd name="connsiteY49" fmla="*/ 95071 h 1117081"/>
                  <a:gd name="connsiteX50" fmla="*/ 1568371 w 1906374"/>
                  <a:gd name="connsiteY50" fmla="*/ 70355 h 1117081"/>
                  <a:gd name="connsiteX51" fmla="*/ 1598204 w 1906374"/>
                  <a:gd name="connsiteY51" fmla="*/ 62300 h 1117081"/>
                  <a:gd name="connsiteX52" fmla="*/ 1599555 w 1906374"/>
                  <a:gd name="connsiteY52" fmla="*/ 62089 h 1117081"/>
                  <a:gd name="connsiteX53" fmla="*/ 1599405 w 1906374"/>
                  <a:gd name="connsiteY53" fmla="*/ 52591 h 1117081"/>
                  <a:gd name="connsiteX54" fmla="*/ 1609829 w 1906374"/>
                  <a:gd name="connsiteY54" fmla="*/ 3189 h 1117081"/>
                  <a:gd name="connsiteX55" fmla="*/ 1624520 w 1906374"/>
                  <a:gd name="connsiteY55" fmla="*/ 4063 h 1117081"/>
                  <a:gd name="connsiteX56" fmla="*/ 1665828 w 1906374"/>
                  <a:gd name="connsiteY56" fmla="*/ 51731 h 1117081"/>
                  <a:gd name="connsiteX57" fmla="*/ 1667217 w 1906374"/>
                  <a:gd name="connsiteY57" fmla="*/ 54410 h 1117081"/>
                  <a:gd name="connsiteX58" fmla="*/ 1675075 w 1906374"/>
                  <a:gd name="connsiteY58" fmla="*/ 54619 h 1117081"/>
                  <a:gd name="connsiteX59" fmla="*/ 1694284 w 1906374"/>
                  <a:gd name="connsiteY59" fmla="*/ 56535 h 1117081"/>
                  <a:gd name="connsiteX60" fmla="*/ 1697700 w 1906374"/>
                  <a:gd name="connsiteY60" fmla="*/ 57212 h 1117081"/>
                  <a:gd name="connsiteX61" fmla="*/ 1701579 w 1906374"/>
                  <a:gd name="connsiteY61" fmla="*/ 53298 h 1117081"/>
                  <a:gd name="connsiteX62" fmla="*/ 1766863 w 1906374"/>
                  <a:gd name="connsiteY62" fmla="*/ 28030 h 1117081"/>
                  <a:gd name="connsiteX63" fmla="*/ 1775835 w 1906374"/>
                  <a:gd name="connsiteY63" fmla="*/ 29541 h 1117081"/>
                  <a:gd name="connsiteX64" fmla="*/ 1761670 w 1906374"/>
                  <a:gd name="connsiteY64" fmla="*/ 40137 h 1117081"/>
                  <a:gd name="connsiteX65" fmla="*/ 1738270 w 1906374"/>
                  <a:gd name="connsiteY65" fmla="*/ 55445 h 1117081"/>
                  <a:gd name="connsiteX66" fmla="*/ 1726356 w 1906374"/>
                  <a:gd name="connsiteY66" fmla="*/ 70304 h 1117081"/>
                  <a:gd name="connsiteX67" fmla="*/ 1728359 w 1906374"/>
                  <a:gd name="connsiteY67" fmla="*/ 72260 h 1117081"/>
                  <a:gd name="connsiteX68" fmla="*/ 1733815 w 1906374"/>
                  <a:gd name="connsiteY68" fmla="*/ 76254 h 1117081"/>
                  <a:gd name="connsiteX69" fmla="*/ 1737381 w 1906374"/>
                  <a:gd name="connsiteY69" fmla="*/ 78684 h 1117081"/>
                  <a:gd name="connsiteX70" fmla="*/ 1741035 w 1906374"/>
                  <a:gd name="connsiteY70" fmla="*/ 77027 h 1117081"/>
                  <a:gd name="connsiteX71" fmla="*/ 1782968 w 1906374"/>
                  <a:gd name="connsiteY71" fmla="*/ 68424 h 1117081"/>
                  <a:gd name="connsiteX72" fmla="*/ 1809260 w 1906374"/>
                  <a:gd name="connsiteY72" fmla="*/ 74893 h 1117081"/>
                  <a:gd name="connsiteX73" fmla="*/ 1795670 w 1906374"/>
                  <a:gd name="connsiteY73" fmla="*/ 81167 h 1117081"/>
                  <a:gd name="connsiteX74" fmla="*/ 1783419 w 1906374"/>
                  <a:gd name="connsiteY74" fmla="*/ 84136 h 1117081"/>
                  <a:gd name="connsiteX75" fmla="*/ 1759180 w 1906374"/>
                  <a:gd name="connsiteY75" fmla="*/ 97475 h 1117081"/>
                  <a:gd name="connsiteX76" fmla="*/ 1756952 w 1906374"/>
                  <a:gd name="connsiteY76" fmla="*/ 99262 h 1117081"/>
                  <a:gd name="connsiteX77" fmla="*/ 1758729 w 1906374"/>
                  <a:gd name="connsiteY77" fmla="*/ 101648 h 1117081"/>
                  <a:gd name="connsiteX78" fmla="*/ 1776949 w 1906374"/>
                  <a:gd name="connsiteY78" fmla="*/ 138777 h 1117081"/>
                  <a:gd name="connsiteX79" fmla="*/ 1787448 w 1906374"/>
                  <a:gd name="connsiteY79" fmla="*/ 162725 h 1117081"/>
                  <a:gd name="connsiteX80" fmla="*/ 1873279 w 1906374"/>
                  <a:gd name="connsiteY80" fmla="*/ 273366 h 1117081"/>
                  <a:gd name="connsiteX81" fmla="*/ 1899946 w 1906374"/>
                  <a:gd name="connsiteY81" fmla="*/ 303826 h 1117081"/>
                  <a:gd name="connsiteX82" fmla="*/ 1907116 w 1906374"/>
                  <a:gd name="connsiteY82" fmla="*/ 314587 h 1117081"/>
                  <a:gd name="connsiteX83" fmla="*/ 1890761 w 1906374"/>
                  <a:gd name="connsiteY83" fmla="*/ 356599 h 1117081"/>
                  <a:gd name="connsiteX84" fmla="*/ 1866547 w 1906374"/>
                  <a:gd name="connsiteY84" fmla="*/ 373410 h 1117081"/>
                  <a:gd name="connsiteX85" fmla="*/ 1853933 w 1906374"/>
                  <a:gd name="connsiteY85" fmla="*/ 376061 h 1117081"/>
                  <a:gd name="connsiteX86" fmla="*/ 1826616 w 1906374"/>
                  <a:gd name="connsiteY86" fmla="*/ 376060 h 1117081"/>
                  <a:gd name="connsiteX87" fmla="*/ 1639224 w 1906374"/>
                  <a:gd name="connsiteY87" fmla="*/ 331862 h 1117081"/>
                  <a:gd name="connsiteX88" fmla="*/ 1607439 w 1906374"/>
                  <a:gd name="connsiteY88" fmla="*/ 325200 h 1117081"/>
                  <a:gd name="connsiteX89" fmla="*/ 1598717 w 1906374"/>
                  <a:gd name="connsiteY89" fmla="*/ 325937 h 1117081"/>
                  <a:gd name="connsiteX90" fmla="*/ 1583588 w 1906374"/>
                  <a:gd name="connsiteY90" fmla="*/ 337432 h 1117081"/>
                  <a:gd name="connsiteX91" fmla="*/ 1572501 w 1906374"/>
                  <a:gd name="connsiteY91" fmla="*/ 363423 h 1117081"/>
                  <a:gd name="connsiteX92" fmla="*/ 1560600 w 1906374"/>
                  <a:gd name="connsiteY92" fmla="*/ 392725 h 1117081"/>
                  <a:gd name="connsiteX93" fmla="*/ 1510270 w 1906374"/>
                  <a:gd name="connsiteY93" fmla="*/ 455315 h 1117081"/>
                  <a:gd name="connsiteX94" fmla="*/ 1474944 w 1906374"/>
                  <a:gd name="connsiteY94" fmla="*/ 494038 h 1117081"/>
                  <a:gd name="connsiteX95" fmla="*/ 1457450 w 1906374"/>
                  <a:gd name="connsiteY95" fmla="*/ 528637 h 1117081"/>
                  <a:gd name="connsiteX96" fmla="*/ 1387624 w 1906374"/>
                  <a:gd name="connsiteY96" fmla="*/ 645424 h 1117081"/>
                  <a:gd name="connsiteX97" fmla="*/ 1366263 w 1906374"/>
                  <a:gd name="connsiteY97" fmla="*/ 666112 h 1117081"/>
                  <a:gd name="connsiteX98" fmla="*/ 1324855 w 1906374"/>
                  <a:gd name="connsiteY98" fmla="*/ 688690 h 1117081"/>
                  <a:gd name="connsiteX99" fmla="*/ 1258157 w 1906374"/>
                  <a:gd name="connsiteY99" fmla="*/ 700566 h 1117081"/>
                  <a:gd name="connsiteX100" fmla="*/ 1256180 w 1906374"/>
                  <a:gd name="connsiteY100" fmla="*/ 700638 h 1117081"/>
                  <a:gd name="connsiteX101" fmla="*/ 1255254 w 1906374"/>
                  <a:gd name="connsiteY101" fmla="*/ 704115 h 1117081"/>
                  <a:gd name="connsiteX102" fmla="*/ 1236609 w 1906374"/>
                  <a:gd name="connsiteY102" fmla="*/ 1050105 h 1117081"/>
                  <a:gd name="connsiteX103" fmla="*/ 1237810 w 1906374"/>
                  <a:gd name="connsiteY103" fmla="*/ 1061030 h 1117081"/>
                  <a:gd name="connsiteX104" fmla="*/ 1244555 w 1906374"/>
                  <a:gd name="connsiteY104" fmla="*/ 1077065 h 1117081"/>
                  <a:gd name="connsiteX105" fmla="*/ 1254841 w 1906374"/>
                  <a:gd name="connsiteY105" fmla="*/ 1115805 h 1117081"/>
                  <a:gd name="connsiteX106" fmla="*/ 1254604 w 1906374"/>
                  <a:gd name="connsiteY106" fmla="*/ 1119302 h 1117081"/>
                  <a:gd name="connsiteX107" fmla="*/ 1216575 w 1906374"/>
                  <a:gd name="connsiteY107" fmla="*/ 1119302 h 1117081"/>
                  <a:gd name="connsiteX108" fmla="*/ 1177694 w 1906374"/>
                  <a:gd name="connsiteY108" fmla="*/ 1118977 h 1117081"/>
                  <a:gd name="connsiteX109" fmla="*/ 1172426 w 1906374"/>
                  <a:gd name="connsiteY109" fmla="*/ 1112572 h 1117081"/>
                  <a:gd name="connsiteX110" fmla="*/ 1150215 w 1906374"/>
                  <a:gd name="connsiteY110" fmla="*/ 969649 h 1117081"/>
                  <a:gd name="connsiteX111" fmla="*/ 1138389 w 1906374"/>
                  <a:gd name="connsiteY111" fmla="*/ 794922 h 1117081"/>
                  <a:gd name="connsiteX112" fmla="*/ 1137100 w 1906374"/>
                  <a:gd name="connsiteY112" fmla="*/ 775222 h 1117081"/>
                  <a:gd name="connsiteX113" fmla="*/ 1134285 w 1906374"/>
                  <a:gd name="connsiteY113" fmla="*/ 793178 h 1117081"/>
                  <a:gd name="connsiteX114" fmla="*/ 1119581 w 1906374"/>
                  <a:gd name="connsiteY114" fmla="*/ 953260 h 1117081"/>
                  <a:gd name="connsiteX115" fmla="*/ 1119406 w 1906374"/>
                  <a:gd name="connsiteY115" fmla="*/ 1053746 h 1117081"/>
                  <a:gd name="connsiteX116" fmla="*/ 1125788 w 1906374"/>
                  <a:gd name="connsiteY116" fmla="*/ 1075764 h 1117081"/>
                  <a:gd name="connsiteX117" fmla="*/ 1135311 w 1906374"/>
                  <a:gd name="connsiteY117" fmla="*/ 1102049 h 1117081"/>
                  <a:gd name="connsiteX118" fmla="*/ 1135811 w 1906374"/>
                  <a:gd name="connsiteY118" fmla="*/ 1116405 h 1117081"/>
                  <a:gd name="connsiteX119" fmla="*/ 1135398 w 1906374"/>
                  <a:gd name="connsiteY119" fmla="*/ 1119302 h 1117081"/>
                  <a:gd name="connsiteX120" fmla="*/ 1096668 w 1906374"/>
                  <a:gd name="connsiteY120" fmla="*/ 1119302 h 1117081"/>
                  <a:gd name="connsiteX121" fmla="*/ 1056787 w 1906374"/>
                  <a:gd name="connsiteY121" fmla="*/ 1118763 h 1117081"/>
                  <a:gd name="connsiteX122" fmla="*/ 1042935 w 1906374"/>
                  <a:gd name="connsiteY122" fmla="*/ 1071129 h 1117081"/>
                  <a:gd name="connsiteX123" fmla="*/ 1033162 w 1906374"/>
                  <a:gd name="connsiteY123" fmla="*/ 867673 h 1117081"/>
                  <a:gd name="connsiteX124" fmla="*/ 1031923 w 1906374"/>
                  <a:gd name="connsiteY124" fmla="*/ 705440 h 1117081"/>
                  <a:gd name="connsiteX125" fmla="*/ 1032336 w 1906374"/>
                  <a:gd name="connsiteY125" fmla="*/ 690296 h 1117081"/>
                  <a:gd name="connsiteX126" fmla="*/ 1005018 w 1906374"/>
                  <a:gd name="connsiteY126" fmla="*/ 698100 h 1117081"/>
                  <a:gd name="connsiteX127" fmla="*/ 886252 w 1906374"/>
                  <a:gd name="connsiteY127" fmla="*/ 724453 h 1117081"/>
                  <a:gd name="connsiteX128" fmla="*/ 785908 w 1906374"/>
                  <a:gd name="connsiteY128" fmla="*/ 730269 h 1117081"/>
                  <a:gd name="connsiteX129" fmla="*/ 657208 w 1906374"/>
                  <a:gd name="connsiteY129" fmla="*/ 723302 h 1117081"/>
                  <a:gd name="connsiteX130" fmla="*/ 464544 w 1906374"/>
                  <a:gd name="connsiteY130" fmla="*/ 692823 h 1117081"/>
                  <a:gd name="connsiteX131" fmla="*/ 454912 w 1906374"/>
                  <a:gd name="connsiteY131" fmla="*/ 690660 h 1117081"/>
                  <a:gd name="connsiteX132" fmla="*/ 450133 w 1906374"/>
                  <a:gd name="connsiteY132" fmla="*/ 701684 h 1117081"/>
                  <a:gd name="connsiteX133" fmla="*/ 430661 w 1906374"/>
                  <a:gd name="connsiteY133" fmla="*/ 744908 h 1117081"/>
                  <a:gd name="connsiteX134" fmla="*/ 417475 w 1906374"/>
                  <a:gd name="connsiteY134" fmla="*/ 763014 h 1117081"/>
                  <a:gd name="connsiteX135" fmla="*/ 399672 w 1906374"/>
                  <a:gd name="connsiteY135" fmla="*/ 776377 h 1117081"/>
                  <a:gd name="connsiteX136" fmla="*/ 387823 w 1906374"/>
                  <a:gd name="connsiteY136" fmla="*/ 784775 h 1117081"/>
                  <a:gd name="connsiteX137" fmla="*/ 382035 w 1906374"/>
                  <a:gd name="connsiteY137" fmla="*/ 795425 h 1117081"/>
                  <a:gd name="connsiteX138" fmla="*/ 377430 w 1906374"/>
                  <a:gd name="connsiteY138" fmla="*/ 805097 h 1117081"/>
                  <a:gd name="connsiteX139" fmla="*/ 371825 w 1906374"/>
                  <a:gd name="connsiteY139" fmla="*/ 795842 h 1117081"/>
                  <a:gd name="connsiteX140" fmla="*/ 364271 w 1906374"/>
                  <a:gd name="connsiteY140" fmla="*/ 787756 h 1117081"/>
                  <a:gd name="connsiteX141" fmla="*/ 359334 w 1906374"/>
                  <a:gd name="connsiteY141" fmla="*/ 788626 h 1117081"/>
                  <a:gd name="connsiteX142" fmla="*/ 347484 w 1906374"/>
                  <a:gd name="connsiteY142" fmla="*/ 832247 h 1117081"/>
                  <a:gd name="connsiteX143" fmla="*/ 345659 w 1906374"/>
                  <a:gd name="connsiteY143" fmla="*/ 846152 h 1117081"/>
                  <a:gd name="connsiteX144" fmla="*/ 340132 w 1906374"/>
                  <a:gd name="connsiteY144" fmla="*/ 894326 h 1117081"/>
                  <a:gd name="connsiteX145" fmla="*/ 340133 w 1906374"/>
                  <a:gd name="connsiteY145" fmla="*/ 945646 h 1117081"/>
                  <a:gd name="connsiteX146" fmla="*/ 353059 w 1906374"/>
                  <a:gd name="connsiteY146" fmla="*/ 1052167 h 1117081"/>
                  <a:gd name="connsiteX147" fmla="*/ 358734 w 1906374"/>
                  <a:gd name="connsiteY147" fmla="*/ 1066824 h 1117081"/>
                  <a:gd name="connsiteX148" fmla="*/ 372644 w 1906374"/>
                  <a:gd name="connsiteY148" fmla="*/ 1093171 h 1117081"/>
                  <a:gd name="connsiteX149" fmla="*/ 374424 w 1906374"/>
                  <a:gd name="connsiteY149" fmla="*/ 1118392 h 1117081"/>
                  <a:gd name="connsiteX150" fmla="*/ 374239 w 1906374"/>
                  <a:gd name="connsiteY150" fmla="*/ 1119302 h 1117081"/>
                  <a:gd name="connsiteX151" fmla="*/ 333417 w 1906374"/>
                  <a:gd name="connsiteY151" fmla="*/ 1119302 h 1117081"/>
                  <a:gd name="connsiteX152" fmla="*/ 288435 w 1906374"/>
                  <a:gd name="connsiteY152" fmla="*/ 1117316 h 1117081"/>
                  <a:gd name="connsiteX153" fmla="*/ 282076 w 1906374"/>
                  <a:gd name="connsiteY153" fmla="*/ 1108542 h 1117081"/>
                  <a:gd name="connsiteX154" fmla="*/ 271514 w 1906374"/>
                  <a:gd name="connsiteY154" fmla="*/ 1071746 h 1117081"/>
                  <a:gd name="connsiteX155" fmla="*/ 260213 w 1906374"/>
                  <a:gd name="connsiteY155" fmla="*/ 995309 h 1117081"/>
                  <a:gd name="connsiteX156" fmla="*/ 245169 w 1906374"/>
                  <a:gd name="connsiteY156" fmla="*/ 884394 h 1117081"/>
                  <a:gd name="connsiteX157" fmla="*/ 235622 w 1906374"/>
                  <a:gd name="connsiteY157" fmla="*/ 802945 h 1117081"/>
                  <a:gd name="connsiteX158" fmla="*/ 236390 w 1906374"/>
                  <a:gd name="connsiteY158" fmla="*/ 778994 h 1117081"/>
                  <a:gd name="connsiteX159" fmla="*/ 236799 w 1906374"/>
                  <a:gd name="connsiteY159" fmla="*/ 774436 h 1117081"/>
                  <a:gd name="connsiteX160" fmla="*/ 229215 w 1906374"/>
                  <a:gd name="connsiteY160" fmla="*/ 780510 h 1117081"/>
                  <a:gd name="connsiteX161" fmla="*/ 209243 w 1906374"/>
                  <a:gd name="connsiteY161" fmla="*/ 796654 h 1117081"/>
                  <a:gd name="connsiteX162" fmla="*/ 173107 w 1906374"/>
                  <a:gd name="connsiteY162" fmla="*/ 827513 h 1117081"/>
                  <a:gd name="connsiteX163" fmla="*/ 155105 w 1906374"/>
                  <a:gd name="connsiteY163" fmla="*/ 864694 h 1117081"/>
                  <a:gd name="connsiteX164" fmla="*/ 143153 w 1906374"/>
                  <a:gd name="connsiteY164" fmla="*/ 967829 h 1117081"/>
                  <a:gd name="connsiteX165" fmla="*/ 143152 w 1906374"/>
                  <a:gd name="connsiteY165" fmla="*/ 1020141 h 1117081"/>
                  <a:gd name="connsiteX166" fmla="*/ 146448 w 1906374"/>
                  <a:gd name="connsiteY166" fmla="*/ 1059210 h 1117081"/>
                  <a:gd name="connsiteX167" fmla="*/ 150835 w 1906374"/>
                  <a:gd name="connsiteY167" fmla="*/ 1068380 h 1117081"/>
                  <a:gd name="connsiteX168" fmla="*/ 164498 w 1906374"/>
                  <a:gd name="connsiteY168" fmla="*/ 1098112 h 1117081"/>
                  <a:gd name="connsiteX169" fmla="*/ 166510 w 1906374"/>
                  <a:gd name="connsiteY169" fmla="*/ 1117284 h 1117081"/>
                  <a:gd name="connsiteX170" fmla="*/ 166281 w 1906374"/>
                  <a:gd name="connsiteY170" fmla="*/ 1119302 h 1117081"/>
                  <a:gd name="connsiteX171" fmla="*/ 126345 w 1906374"/>
                  <a:gd name="connsiteY171" fmla="*/ 1119295 h 1117081"/>
                  <a:gd name="connsiteX172" fmla="*/ 85071 w 1906374"/>
                  <a:gd name="connsiteY172" fmla="*/ 1118680 h 1117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</a:cxnLst>
                <a:rect l="l" t="t" r="r" b="b"/>
                <a:pathLst>
                  <a:path w="1906374" h="1117081">
                    <a:moveTo>
                      <a:pt x="85071" y="1118681"/>
                    </a:moveTo>
                    <a:cubicBezTo>
                      <a:pt x="77241" y="1115124"/>
                      <a:pt x="71619" y="1091583"/>
                      <a:pt x="68219" y="1048118"/>
                    </a:cubicBezTo>
                    <a:cubicBezTo>
                      <a:pt x="66676" y="1028399"/>
                      <a:pt x="66110" y="1017059"/>
                      <a:pt x="64391" y="971305"/>
                    </a:cubicBezTo>
                    <a:cubicBezTo>
                      <a:pt x="63509" y="947828"/>
                      <a:pt x="62141" y="924785"/>
                      <a:pt x="59427" y="887705"/>
                    </a:cubicBezTo>
                    <a:cubicBezTo>
                      <a:pt x="55551" y="834757"/>
                      <a:pt x="54887" y="819727"/>
                      <a:pt x="55781" y="805262"/>
                    </a:cubicBezTo>
                    <a:cubicBezTo>
                      <a:pt x="56384" y="795523"/>
                      <a:pt x="57015" y="791161"/>
                      <a:pt x="59299" y="780937"/>
                    </a:cubicBezTo>
                    <a:cubicBezTo>
                      <a:pt x="62801" y="765258"/>
                      <a:pt x="66477" y="753259"/>
                      <a:pt x="77402" y="721828"/>
                    </a:cubicBezTo>
                    <a:cubicBezTo>
                      <a:pt x="86877" y="694575"/>
                      <a:pt x="91812" y="678029"/>
                      <a:pt x="96316" y="658425"/>
                    </a:cubicBezTo>
                    <a:cubicBezTo>
                      <a:pt x="99119" y="646223"/>
                      <a:pt x="99817" y="640563"/>
                      <a:pt x="99817" y="630024"/>
                    </a:cubicBezTo>
                    <a:cubicBezTo>
                      <a:pt x="99817" y="616623"/>
                      <a:pt x="97762" y="603595"/>
                      <a:pt x="92569" y="584095"/>
                    </a:cubicBezTo>
                    <a:cubicBezTo>
                      <a:pt x="90150" y="575007"/>
                      <a:pt x="88403" y="569013"/>
                      <a:pt x="81770" y="547012"/>
                    </a:cubicBezTo>
                    <a:cubicBezTo>
                      <a:pt x="68799" y="503992"/>
                      <a:pt x="61868" y="475685"/>
                      <a:pt x="56477" y="443712"/>
                    </a:cubicBezTo>
                    <a:cubicBezTo>
                      <a:pt x="52614" y="420804"/>
                      <a:pt x="49524" y="394480"/>
                      <a:pt x="48113" y="372445"/>
                    </a:cubicBezTo>
                    <a:cubicBezTo>
                      <a:pt x="47889" y="368940"/>
                      <a:pt x="47615" y="366072"/>
                      <a:pt x="47505" y="366072"/>
                    </a:cubicBezTo>
                    <a:cubicBezTo>
                      <a:pt x="47159" y="366072"/>
                      <a:pt x="44597" y="379446"/>
                      <a:pt x="43380" y="387593"/>
                    </a:cubicBezTo>
                    <a:cubicBezTo>
                      <a:pt x="40342" y="407954"/>
                      <a:pt x="38569" y="443768"/>
                      <a:pt x="38569" y="484768"/>
                    </a:cubicBezTo>
                    <a:cubicBezTo>
                      <a:pt x="38569" y="523302"/>
                      <a:pt x="39539" y="551174"/>
                      <a:pt x="43199" y="617865"/>
                    </a:cubicBezTo>
                    <a:cubicBezTo>
                      <a:pt x="44099" y="634255"/>
                      <a:pt x="45082" y="653325"/>
                      <a:pt x="45385" y="660245"/>
                    </a:cubicBezTo>
                    <a:lnTo>
                      <a:pt x="45936" y="672827"/>
                    </a:lnTo>
                    <a:lnTo>
                      <a:pt x="47233" y="675721"/>
                    </a:lnTo>
                    <a:cubicBezTo>
                      <a:pt x="54276" y="691431"/>
                      <a:pt x="58299" y="713295"/>
                      <a:pt x="57125" y="729475"/>
                    </a:cubicBezTo>
                    <a:cubicBezTo>
                      <a:pt x="56669" y="735768"/>
                      <a:pt x="55869" y="740613"/>
                      <a:pt x="54112" y="747738"/>
                    </a:cubicBezTo>
                    <a:cubicBezTo>
                      <a:pt x="46681" y="777885"/>
                      <a:pt x="28165" y="822684"/>
                      <a:pt x="14872" y="842676"/>
                    </a:cubicBezTo>
                    <a:cubicBezTo>
                      <a:pt x="10487" y="849272"/>
                      <a:pt x="6660" y="853113"/>
                      <a:pt x="4489" y="853101"/>
                    </a:cubicBezTo>
                    <a:cubicBezTo>
                      <a:pt x="2698" y="853090"/>
                      <a:pt x="2145" y="851998"/>
                      <a:pt x="1906" y="848009"/>
                    </a:cubicBezTo>
                    <a:cubicBezTo>
                      <a:pt x="1665" y="843956"/>
                      <a:pt x="2085" y="840132"/>
                      <a:pt x="4965" y="820162"/>
                    </a:cubicBezTo>
                    <a:cubicBezTo>
                      <a:pt x="8953" y="792502"/>
                      <a:pt x="9566" y="786262"/>
                      <a:pt x="9566" y="773313"/>
                    </a:cubicBezTo>
                    <a:cubicBezTo>
                      <a:pt x="9566" y="766759"/>
                      <a:pt x="9373" y="761312"/>
                      <a:pt x="8981" y="756758"/>
                    </a:cubicBezTo>
                    <a:cubicBezTo>
                      <a:pt x="8184" y="747498"/>
                      <a:pt x="7919" y="732389"/>
                      <a:pt x="8410" y="724145"/>
                    </a:cubicBezTo>
                    <a:cubicBezTo>
                      <a:pt x="9945" y="698343"/>
                      <a:pt x="15510" y="681474"/>
                      <a:pt x="25641" y="671908"/>
                    </a:cubicBezTo>
                    <a:lnTo>
                      <a:pt x="28525" y="669185"/>
                    </a:lnTo>
                    <a:lnTo>
                      <a:pt x="27264" y="655941"/>
                    </a:lnTo>
                    <a:cubicBezTo>
                      <a:pt x="17617" y="554625"/>
                      <a:pt x="13618" y="460430"/>
                      <a:pt x="16213" y="395704"/>
                    </a:cubicBezTo>
                    <a:cubicBezTo>
                      <a:pt x="19627" y="310604"/>
                      <a:pt x="32407" y="251082"/>
                      <a:pt x="56206" y="209466"/>
                    </a:cubicBezTo>
                    <a:cubicBezTo>
                      <a:pt x="67029" y="190539"/>
                      <a:pt x="81319" y="174219"/>
                      <a:pt x="98989" y="160606"/>
                    </a:cubicBezTo>
                    <a:cubicBezTo>
                      <a:pt x="100627" y="159345"/>
                      <a:pt x="103950" y="156408"/>
                      <a:pt x="106374" y="154079"/>
                    </a:cubicBezTo>
                    <a:cubicBezTo>
                      <a:pt x="126964" y="134309"/>
                      <a:pt x="153574" y="118968"/>
                      <a:pt x="185073" y="108711"/>
                    </a:cubicBezTo>
                    <a:cubicBezTo>
                      <a:pt x="210136" y="100551"/>
                      <a:pt x="236222" y="95832"/>
                      <a:pt x="269833" y="93380"/>
                    </a:cubicBezTo>
                    <a:cubicBezTo>
                      <a:pt x="281188" y="92552"/>
                      <a:pt x="321605" y="92385"/>
                      <a:pt x="346315" y="93065"/>
                    </a:cubicBezTo>
                    <a:cubicBezTo>
                      <a:pt x="393502" y="94361"/>
                      <a:pt x="422532" y="96255"/>
                      <a:pt x="486374" y="102199"/>
                    </a:cubicBezTo>
                    <a:cubicBezTo>
                      <a:pt x="557050" y="108777"/>
                      <a:pt x="589967" y="110508"/>
                      <a:pt x="644130" y="110491"/>
                    </a:cubicBezTo>
                    <a:cubicBezTo>
                      <a:pt x="674592" y="110483"/>
                      <a:pt x="691925" y="110120"/>
                      <a:pt x="725744" y="108783"/>
                    </a:cubicBezTo>
                    <a:cubicBezTo>
                      <a:pt x="767246" y="107143"/>
                      <a:pt x="786630" y="107150"/>
                      <a:pt x="816828" y="108822"/>
                    </a:cubicBezTo>
                    <a:cubicBezTo>
                      <a:pt x="842810" y="110261"/>
                      <a:pt x="855390" y="111428"/>
                      <a:pt x="923905" y="118749"/>
                    </a:cubicBezTo>
                    <a:cubicBezTo>
                      <a:pt x="983245" y="125091"/>
                      <a:pt x="1010812" y="127096"/>
                      <a:pt x="1051394" y="128017"/>
                    </a:cubicBezTo>
                    <a:cubicBezTo>
                      <a:pt x="1067036" y="128372"/>
                      <a:pt x="1068563" y="128356"/>
                      <a:pt x="1146060" y="127030"/>
                    </a:cubicBezTo>
                    <a:cubicBezTo>
                      <a:pt x="1220053" y="125763"/>
                      <a:pt x="1246019" y="125592"/>
                      <a:pt x="1318060" y="125893"/>
                    </a:cubicBezTo>
                    <a:cubicBezTo>
                      <a:pt x="1414441" y="126299"/>
                      <a:pt x="1423751" y="126286"/>
                      <a:pt x="1427330" y="125749"/>
                    </a:cubicBezTo>
                    <a:cubicBezTo>
                      <a:pt x="1443122" y="123384"/>
                      <a:pt x="1460854" y="117412"/>
                      <a:pt x="1487258" y="105566"/>
                    </a:cubicBezTo>
                    <a:cubicBezTo>
                      <a:pt x="1490899" y="103932"/>
                      <a:pt x="1501173" y="99209"/>
                      <a:pt x="1510095" y="95071"/>
                    </a:cubicBezTo>
                    <a:cubicBezTo>
                      <a:pt x="1541204" y="80643"/>
                      <a:pt x="1552091" y="76029"/>
                      <a:pt x="1568371" y="70355"/>
                    </a:cubicBezTo>
                    <a:cubicBezTo>
                      <a:pt x="1578320" y="66886"/>
                      <a:pt x="1591384" y="63361"/>
                      <a:pt x="1598204" y="62300"/>
                    </a:cubicBezTo>
                    <a:lnTo>
                      <a:pt x="1599555" y="62089"/>
                    </a:lnTo>
                    <a:lnTo>
                      <a:pt x="1599405" y="52591"/>
                    </a:lnTo>
                    <a:cubicBezTo>
                      <a:pt x="1598917" y="23529"/>
                      <a:pt x="1602484" y="6671"/>
                      <a:pt x="1609829" y="3189"/>
                    </a:cubicBezTo>
                    <a:cubicBezTo>
                      <a:pt x="1613145" y="1620"/>
                      <a:pt x="1619427" y="1994"/>
                      <a:pt x="1624520" y="4063"/>
                    </a:cubicBezTo>
                    <a:cubicBezTo>
                      <a:pt x="1637697" y="9415"/>
                      <a:pt x="1653089" y="27181"/>
                      <a:pt x="1665828" y="51731"/>
                    </a:cubicBezTo>
                    <a:lnTo>
                      <a:pt x="1667217" y="54410"/>
                    </a:lnTo>
                    <a:lnTo>
                      <a:pt x="1675075" y="54619"/>
                    </a:lnTo>
                    <a:cubicBezTo>
                      <a:pt x="1683134" y="54832"/>
                      <a:pt x="1688302" y="55348"/>
                      <a:pt x="1694284" y="56535"/>
                    </a:cubicBezTo>
                    <a:lnTo>
                      <a:pt x="1697700" y="57212"/>
                    </a:lnTo>
                    <a:lnTo>
                      <a:pt x="1701579" y="53298"/>
                    </a:lnTo>
                    <a:cubicBezTo>
                      <a:pt x="1719261" y="35435"/>
                      <a:pt x="1742036" y="26620"/>
                      <a:pt x="1766863" y="28030"/>
                    </a:cubicBezTo>
                    <a:cubicBezTo>
                      <a:pt x="1772231" y="28334"/>
                      <a:pt x="1774109" y="28652"/>
                      <a:pt x="1775835" y="29541"/>
                    </a:cubicBezTo>
                    <a:cubicBezTo>
                      <a:pt x="1779277" y="31308"/>
                      <a:pt x="1774722" y="34711"/>
                      <a:pt x="1761670" y="40137"/>
                    </a:cubicBezTo>
                    <a:cubicBezTo>
                      <a:pt x="1751684" y="44290"/>
                      <a:pt x="1745502" y="48334"/>
                      <a:pt x="1738270" y="55445"/>
                    </a:cubicBezTo>
                    <a:cubicBezTo>
                      <a:pt x="1733902" y="59732"/>
                      <a:pt x="1728884" y="65994"/>
                      <a:pt x="1726356" y="70304"/>
                    </a:cubicBezTo>
                    <a:cubicBezTo>
                      <a:pt x="1726206" y="70549"/>
                      <a:pt x="1726957" y="71279"/>
                      <a:pt x="1728359" y="72260"/>
                    </a:cubicBezTo>
                    <a:cubicBezTo>
                      <a:pt x="1729597" y="73119"/>
                      <a:pt x="1732050" y="74916"/>
                      <a:pt x="1733815" y="76254"/>
                    </a:cubicBezTo>
                    <a:cubicBezTo>
                      <a:pt x="1735579" y="77591"/>
                      <a:pt x="1737181" y="78684"/>
                      <a:pt x="1737381" y="78684"/>
                    </a:cubicBezTo>
                    <a:cubicBezTo>
                      <a:pt x="1737569" y="78684"/>
                      <a:pt x="1739220" y="77940"/>
                      <a:pt x="1741035" y="77027"/>
                    </a:cubicBezTo>
                    <a:cubicBezTo>
                      <a:pt x="1753912" y="70567"/>
                      <a:pt x="1768928" y="67485"/>
                      <a:pt x="1782968" y="68424"/>
                    </a:cubicBezTo>
                    <a:cubicBezTo>
                      <a:pt x="1793980" y="69161"/>
                      <a:pt x="1806844" y="72326"/>
                      <a:pt x="1809260" y="74893"/>
                    </a:cubicBezTo>
                    <a:cubicBezTo>
                      <a:pt x="1811537" y="77329"/>
                      <a:pt x="1807558" y="79171"/>
                      <a:pt x="1795670" y="81167"/>
                    </a:cubicBezTo>
                    <a:cubicBezTo>
                      <a:pt x="1789701" y="82168"/>
                      <a:pt x="1787723" y="82649"/>
                      <a:pt x="1783419" y="84136"/>
                    </a:cubicBezTo>
                    <a:cubicBezTo>
                      <a:pt x="1775135" y="86998"/>
                      <a:pt x="1765837" y="92118"/>
                      <a:pt x="1759180" y="97475"/>
                    </a:cubicBezTo>
                    <a:lnTo>
                      <a:pt x="1756952" y="99262"/>
                    </a:lnTo>
                    <a:lnTo>
                      <a:pt x="1758729" y="101648"/>
                    </a:lnTo>
                    <a:cubicBezTo>
                      <a:pt x="1766413" y="112043"/>
                      <a:pt x="1772469" y="124378"/>
                      <a:pt x="1776949" y="138777"/>
                    </a:cubicBezTo>
                    <a:cubicBezTo>
                      <a:pt x="1781454" y="153203"/>
                      <a:pt x="1781942" y="154323"/>
                      <a:pt x="1787448" y="162725"/>
                    </a:cubicBezTo>
                    <a:cubicBezTo>
                      <a:pt x="1806456" y="191706"/>
                      <a:pt x="1836790" y="230794"/>
                      <a:pt x="1873279" y="273366"/>
                    </a:cubicBezTo>
                    <a:cubicBezTo>
                      <a:pt x="1880900" y="282253"/>
                      <a:pt x="1894090" y="297322"/>
                      <a:pt x="1899946" y="303826"/>
                    </a:cubicBezTo>
                    <a:cubicBezTo>
                      <a:pt x="1904476" y="308848"/>
                      <a:pt x="1905990" y="311119"/>
                      <a:pt x="1907116" y="314587"/>
                    </a:cubicBezTo>
                    <a:cubicBezTo>
                      <a:pt x="1910946" y="326320"/>
                      <a:pt x="1904676" y="342435"/>
                      <a:pt x="1890761" y="356599"/>
                    </a:cubicBezTo>
                    <a:cubicBezTo>
                      <a:pt x="1883203" y="364285"/>
                      <a:pt x="1873592" y="370961"/>
                      <a:pt x="1866547" y="373410"/>
                    </a:cubicBezTo>
                    <a:cubicBezTo>
                      <a:pt x="1863969" y="374304"/>
                      <a:pt x="1858063" y="375546"/>
                      <a:pt x="1853933" y="376061"/>
                    </a:cubicBezTo>
                    <a:cubicBezTo>
                      <a:pt x="1849441" y="376622"/>
                      <a:pt x="1832785" y="376622"/>
                      <a:pt x="1826616" y="376060"/>
                    </a:cubicBezTo>
                    <a:cubicBezTo>
                      <a:pt x="1782505" y="372043"/>
                      <a:pt x="1725981" y="358711"/>
                      <a:pt x="1639224" y="331862"/>
                    </a:cubicBezTo>
                    <a:cubicBezTo>
                      <a:pt x="1620628" y="326107"/>
                      <a:pt x="1616424" y="325226"/>
                      <a:pt x="1607439" y="325200"/>
                    </a:cubicBezTo>
                    <a:cubicBezTo>
                      <a:pt x="1602233" y="325183"/>
                      <a:pt x="1601132" y="325276"/>
                      <a:pt x="1598717" y="325937"/>
                    </a:cubicBezTo>
                    <a:cubicBezTo>
                      <a:pt x="1592247" y="327706"/>
                      <a:pt x="1587655" y="331191"/>
                      <a:pt x="1583588" y="337432"/>
                    </a:cubicBezTo>
                    <a:cubicBezTo>
                      <a:pt x="1580322" y="342443"/>
                      <a:pt x="1578345" y="347075"/>
                      <a:pt x="1572501" y="363423"/>
                    </a:cubicBezTo>
                    <a:cubicBezTo>
                      <a:pt x="1567483" y="377482"/>
                      <a:pt x="1564580" y="384637"/>
                      <a:pt x="1560600" y="392725"/>
                    </a:cubicBezTo>
                    <a:cubicBezTo>
                      <a:pt x="1549813" y="414665"/>
                      <a:pt x="1537888" y="429482"/>
                      <a:pt x="1510270" y="455315"/>
                    </a:cubicBezTo>
                    <a:cubicBezTo>
                      <a:pt x="1490837" y="473475"/>
                      <a:pt x="1482715" y="482391"/>
                      <a:pt x="1474944" y="494038"/>
                    </a:cubicBezTo>
                    <a:cubicBezTo>
                      <a:pt x="1468662" y="503478"/>
                      <a:pt x="1465246" y="510224"/>
                      <a:pt x="1457450" y="528637"/>
                    </a:cubicBezTo>
                    <a:cubicBezTo>
                      <a:pt x="1437366" y="576035"/>
                      <a:pt x="1412589" y="617470"/>
                      <a:pt x="1387624" y="645424"/>
                    </a:cubicBezTo>
                    <a:cubicBezTo>
                      <a:pt x="1381943" y="651782"/>
                      <a:pt x="1371907" y="661504"/>
                      <a:pt x="1366263" y="666112"/>
                    </a:cubicBezTo>
                    <a:cubicBezTo>
                      <a:pt x="1352310" y="677494"/>
                      <a:pt x="1340785" y="683780"/>
                      <a:pt x="1324855" y="688690"/>
                    </a:cubicBezTo>
                    <a:cubicBezTo>
                      <a:pt x="1300917" y="696065"/>
                      <a:pt x="1280169" y="699759"/>
                      <a:pt x="1258157" y="700566"/>
                    </a:cubicBezTo>
                    <a:lnTo>
                      <a:pt x="1256180" y="700638"/>
                    </a:lnTo>
                    <a:lnTo>
                      <a:pt x="1255254" y="704115"/>
                    </a:lnTo>
                    <a:cubicBezTo>
                      <a:pt x="1236471" y="774339"/>
                      <a:pt x="1227161" y="947216"/>
                      <a:pt x="1236609" y="1050105"/>
                    </a:cubicBezTo>
                    <a:cubicBezTo>
                      <a:pt x="1237072" y="1055113"/>
                      <a:pt x="1237610" y="1060029"/>
                      <a:pt x="1237810" y="1061030"/>
                    </a:cubicBezTo>
                    <a:cubicBezTo>
                      <a:pt x="1238273" y="1063364"/>
                      <a:pt x="1240538" y="1068749"/>
                      <a:pt x="1244555" y="1077065"/>
                    </a:cubicBezTo>
                    <a:cubicBezTo>
                      <a:pt x="1252589" y="1093715"/>
                      <a:pt x="1255580" y="1104970"/>
                      <a:pt x="1254841" y="1115805"/>
                    </a:cubicBezTo>
                    <a:lnTo>
                      <a:pt x="1254604" y="1119302"/>
                    </a:lnTo>
                    <a:lnTo>
                      <a:pt x="1216575" y="1119302"/>
                    </a:lnTo>
                    <a:cubicBezTo>
                      <a:pt x="1192461" y="1119302"/>
                      <a:pt x="1178245" y="1119183"/>
                      <a:pt x="1177694" y="1118977"/>
                    </a:cubicBezTo>
                    <a:cubicBezTo>
                      <a:pt x="1176143" y="1118387"/>
                      <a:pt x="1173990" y="1115762"/>
                      <a:pt x="1172426" y="1112572"/>
                    </a:cubicBezTo>
                    <a:cubicBezTo>
                      <a:pt x="1163729" y="1094824"/>
                      <a:pt x="1156471" y="1048106"/>
                      <a:pt x="1150215" y="969649"/>
                    </a:cubicBezTo>
                    <a:cubicBezTo>
                      <a:pt x="1146348" y="921100"/>
                      <a:pt x="1140779" y="838900"/>
                      <a:pt x="1138389" y="794922"/>
                    </a:cubicBezTo>
                    <a:cubicBezTo>
                      <a:pt x="1137801" y="783954"/>
                      <a:pt x="1137213" y="775090"/>
                      <a:pt x="1137100" y="775222"/>
                    </a:cubicBezTo>
                    <a:cubicBezTo>
                      <a:pt x="1136887" y="775474"/>
                      <a:pt x="1136750" y="776381"/>
                      <a:pt x="1134285" y="793178"/>
                    </a:cubicBezTo>
                    <a:cubicBezTo>
                      <a:pt x="1127390" y="840118"/>
                      <a:pt x="1121959" y="899281"/>
                      <a:pt x="1119581" y="953260"/>
                    </a:cubicBezTo>
                    <a:cubicBezTo>
                      <a:pt x="1117942" y="990805"/>
                      <a:pt x="1117867" y="1028376"/>
                      <a:pt x="1119406" y="1053746"/>
                    </a:cubicBezTo>
                    <a:cubicBezTo>
                      <a:pt x="1119969" y="1062980"/>
                      <a:pt x="1120132" y="1063559"/>
                      <a:pt x="1125788" y="1075764"/>
                    </a:cubicBezTo>
                    <a:cubicBezTo>
                      <a:pt x="1131857" y="1088873"/>
                      <a:pt x="1134009" y="1094817"/>
                      <a:pt x="1135311" y="1102049"/>
                    </a:cubicBezTo>
                    <a:cubicBezTo>
                      <a:pt x="1136074" y="1106223"/>
                      <a:pt x="1136299" y="1112958"/>
                      <a:pt x="1135811" y="1116405"/>
                    </a:cubicBezTo>
                    <a:lnTo>
                      <a:pt x="1135398" y="1119302"/>
                    </a:lnTo>
                    <a:lnTo>
                      <a:pt x="1096668" y="1119302"/>
                    </a:lnTo>
                    <a:cubicBezTo>
                      <a:pt x="1061555" y="1119302"/>
                      <a:pt x="1057826" y="1119252"/>
                      <a:pt x="1056787" y="1118763"/>
                    </a:cubicBezTo>
                    <a:cubicBezTo>
                      <a:pt x="1051194" y="1116105"/>
                      <a:pt x="1046426" y="1099721"/>
                      <a:pt x="1042935" y="1071129"/>
                    </a:cubicBezTo>
                    <a:cubicBezTo>
                      <a:pt x="1038555" y="1035250"/>
                      <a:pt x="1036265" y="987575"/>
                      <a:pt x="1033162" y="867673"/>
                    </a:cubicBezTo>
                    <a:cubicBezTo>
                      <a:pt x="1031660" y="809522"/>
                      <a:pt x="1031084" y="733306"/>
                      <a:pt x="1031923" y="705440"/>
                    </a:cubicBezTo>
                    <a:cubicBezTo>
                      <a:pt x="1032186" y="697153"/>
                      <a:pt x="1032361" y="690339"/>
                      <a:pt x="1032336" y="690296"/>
                    </a:cubicBezTo>
                    <a:cubicBezTo>
                      <a:pt x="1032273" y="690193"/>
                      <a:pt x="1017757" y="694340"/>
                      <a:pt x="1005018" y="698100"/>
                    </a:cubicBezTo>
                    <a:cubicBezTo>
                      <a:pt x="955815" y="712629"/>
                      <a:pt x="924280" y="719624"/>
                      <a:pt x="886252" y="724453"/>
                    </a:cubicBezTo>
                    <a:cubicBezTo>
                      <a:pt x="853879" y="728564"/>
                      <a:pt x="824502" y="730267"/>
                      <a:pt x="785908" y="730269"/>
                    </a:cubicBezTo>
                    <a:cubicBezTo>
                      <a:pt x="744815" y="730273"/>
                      <a:pt x="710278" y="728404"/>
                      <a:pt x="657208" y="723302"/>
                    </a:cubicBezTo>
                    <a:cubicBezTo>
                      <a:pt x="582442" y="716115"/>
                      <a:pt x="514842" y="705422"/>
                      <a:pt x="464544" y="692823"/>
                    </a:cubicBezTo>
                    <a:cubicBezTo>
                      <a:pt x="459462" y="691551"/>
                      <a:pt x="455128" y="690577"/>
                      <a:pt x="454912" y="690660"/>
                    </a:cubicBezTo>
                    <a:cubicBezTo>
                      <a:pt x="454696" y="690742"/>
                      <a:pt x="452546" y="695704"/>
                      <a:pt x="450133" y="701684"/>
                    </a:cubicBezTo>
                    <a:cubicBezTo>
                      <a:pt x="441549" y="722964"/>
                      <a:pt x="436296" y="734624"/>
                      <a:pt x="430661" y="744908"/>
                    </a:cubicBezTo>
                    <a:cubicBezTo>
                      <a:pt x="425784" y="753808"/>
                      <a:pt x="422640" y="758126"/>
                      <a:pt x="417475" y="763014"/>
                    </a:cubicBezTo>
                    <a:cubicBezTo>
                      <a:pt x="413700" y="766589"/>
                      <a:pt x="409787" y="769526"/>
                      <a:pt x="399672" y="776377"/>
                    </a:cubicBezTo>
                    <a:cubicBezTo>
                      <a:pt x="395091" y="779481"/>
                      <a:pt x="389759" y="783260"/>
                      <a:pt x="387823" y="784775"/>
                    </a:cubicBezTo>
                    <a:cubicBezTo>
                      <a:pt x="383696" y="788006"/>
                      <a:pt x="383700" y="788000"/>
                      <a:pt x="382035" y="795425"/>
                    </a:cubicBezTo>
                    <a:cubicBezTo>
                      <a:pt x="380268" y="803313"/>
                      <a:pt x="379419" y="805097"/>
                      <a:pt x="377430" y="805097"/>
                    </a:cubicBezTo>
                    <a:cubicBezTo>
                      <a:pt x="375029" y="805097"/>
                      <a:pt x="373770" y="803019"/>
                      <a:pt x="371825" y="795842"/>
                    </a:cubicBezTo>
                    <a:cubicBezTo>
                      <a:pt x="369774" y="788271"/>
                      <a:pt x="369349" y="787817"/>
                      <a:pt x="364271" y="787756"/>
                    </a:cubicBezTo>
                    <a:cubicBezTo>
                      <a:pt x="361132" y="787718"/>
                      <a:pt x="360768" y="787782"/>
                      <a:pt x="359334" y="788626"/>
                    </a:cubicBezTo>
                    <a:cubicBezTo>
                      <a:pt x="353424" y="792099"/>
                      <a:pt x="350352" y="803409"/>
                      <a:pt x="347484" y="832247"/>
                    </a:cubicBezTo>
                    <a:cubicBezTo>
                      <a:pt x="346949" y="837619"/>
                      <a:pt x="346129" y="843876"/>
                      <a:pt x="345659" y="846152"/>
                    </a:cubicBezTo>
                    <a:cubicBezTo>
                      <a:pt x="343165" y="858257"/>
                      <a:pt x="341207" y="875323"/>
                      <a:pt x="340132" y="894326"/>
                    </a:cubicBezTo>
                    <a:cubicBezTo>
                      <a:pt x="339604" y="903662"/>
                      <a:pt x="339605" y="935198"/>
                      <a:pt x="340133" y="945646"/>
                    </a:cubicBezTo>
                    <a:cubicBezTo>
                      <a:pt x="342032" y="983159"/>
                      <a:pt x="346249" y="1017905"/>
                      <a:pt x="353059" y="1052167"/>
                    </a:cubicBezTo>
                    <a:cubicBezTo>
                      <a:pt x="354514" y="1059485"/>
                      <a:pt x="354962" y="1060643"/>
                      <a:pt x="358734" y="1066824"/>
                    </a:cubicBezTo>
                    <a:cubicBezTo>
                      <a:pt x="368821" y="1083356"/>
                      <a:pt x="370299" y="1086154"/>
                      <a:pt x="372644" y="1093171"/>
                    </a:cubicBezTo>
                    <a:cubicBezTo>
                      <a:pt x="375416" y="1101462"/>
                      <a:pt x="376049" y="1110420"/>
                      <a:pt x="374424" y="1118392"/>
                    </a:cubicBezTo>
                    <a:lnTo>
                      <a:pt x="374239" y="1119302"/>
                    </a:lnTo>
                    <a:lnTo>
                      <a:pt x="333417" y="1119302"/>
                    </a:lnTo>
                    <a:cubicBezTo>
                      <a:pt x="288633" y="1119302"/>
                      <a:pt x="291296" y="1119420"/>
                      <a:pt x="288435" y="1117316"/>
                    </a:cubicBezTo>
                    <a:cubicBezTo>
                      <a:pt x="286174" y="1115654"/>
                      <a:pt x="284296" y="1113061"/>
                      <a:pt x="282076" y="1108542"/>
                    </a:cubicBezTo>
                    <a:cubicBezTo>
                      <a:pt x="278098" y="1100443"/>
                      <a:pt x="275086" y="1089950"/>
                      <a:pt x="271514" y="1071746"/>
                    </a:cubicBezTo>
                    <a:cubicBezTo>
                      <a:pt x="268450" y="1056120"/>
                      <a:pt x="264392" y="1028676"/>
                      <a:pt x="260213" y="995309"/>
                    </a:cubicBezTo>
                    <a:cubicBezTo>
                      <a:pt x="254204" y="947321"/>
                      <a:pt x="252681" y="936092"/>
                      <a:pt x="245169" y="884394"/>
                    </a:cubicBezTo>
                    <a:cubicBezTo>
                      <a:pt x="238136" y="835981"/>
                      <a:pt x="236242" y="819827"/>
                      <a:pt x="235622" y="802945"/>
                    </a:cubicBezTo>
                    <a:cubicBezTo>
                      <a:pt x="235312" y="794513"/>
                      <a:pt x="235608" y="785301"/>
                      <a:pt x="236390" y="778994"/>
                    </a:cubicBezTo>
                    <a:cubicBezTo>
                      <a:pt x="236691" y="776564"/>
                      <a:pt x="236875" y="774514"/>
                      <a:pt x="236799" y="774436"/>
                    </a:cubicBezTo>
                    <a:cubicBezTo>
                      <a:pt x="236723" y="774360"/>
                      <a:pt x="233309" y="777093"/>
                      <a:pt x="229215" y="780510"/>
                    </a:cubicBezTo>
                    <a:cubicBezTo>
                      <a:pt x="225120" y="783927"/>
                      <a:pt x="216133" y="791192"/>
                      <a:pt x="209243" y="796654"/>
                    </a:cubicBezTo>
                    <a:cubicBezTo>
                      <a:pt x="186301" y="814845"/>
                      <a:pt x="178674" y="821359"/>
                      <a:pt x="173107" y="827513"/>
                    </a:cubicBezTo>
                    <a:cubicBezTo>
                      <a:pt x="162553" y="839183"/>
                      <a:pt x="158989" y="846541"/>
                      <a:pt x="155105" y="864694"/>
                    </a:cubicBezTo>
                    <a:cubicBezTo>
                      <a:pt x="148952" y="893441"/>
                      <a:pt x="144917" y="928258"/>
                      <a:pt x="143153" y="967829"/>
                    </a:cubicBezTo>
                    <a:cubicBezTo>
                      <a:pt x="142657" y="978941"/>
                      <a:pt x="142656" y="1009912"/>
                      <a:pt x="143152" y="1020141"/>
                    </a:cubicBezTo>
                    <a:cubicBezTo>
                      <a:pt x="143888" y="1035351"/>
                      <a:pt x="145686" y="1056663"/>
                      <a:pt x="146448" y="1059210"/>
                    </a:cubicBezTo>
                    <a:cubicBezTo>
                      <a:pt x="147096" y="1061372"/>
                      <a:pt x="148589" y="1064493"/>
                      <a:pt x="150835" y="1068380"/>
                    </a:cubicBezTo>
                    <a:cubicBezTo>
                      <a:pt x="159986" y="1084208"/>
                      <a:pt x="162352" y="1089358"/>
                      <a:pt x="164498" y="1098112"/>
                    </a:cubicBezTo>
                    <a:cubicBezTo>
                      <a:pt x="166052" y="1104454"/>
                      <a:pt x="166970" y="1113210"/>
                      <a:pt x="166510" y="1117284"/>
                    </a:cubicBezTo>
                    <a:lnTo>
                      <a:pt x="166281" y="1119302"/>
                    </a:lnTo>
                    <a:lnTo>
                      <a:pt x="126345" y="1119295"/>
                    </a:lnTo>
                    <a:cubicBezTo>
                      <a:pt x="88324" y="1119287"/>
                      <a:pt x="86343" y="1119259"/>
                      <a:pt x="85071" y="1118680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12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67" name="Gruppieren 66"/>
            <p:cNvGrpSpPr/>
            <p:nvPr/>
          </p:nvGrpSpPr>
          <p:grpSpPr>
            <a:xfrm>
              <a:off x="3771725" y="3919263"/>
              <a:ext cx="1024767" cy="327329"/>
              <a:chOff x="450889" y="3443360"/>
              <a:chExt cx="1435835" cy="458632"/>
            </a:xfrm>
          </p:grpSpPr>
          <p:sp>
            <p:nvSpPr>
              <p:cNvPr id="72" name="Grafik 2">
                <a:extLst>
                  <a:ext uri="{FF2B5EF4-FFF2-40B4-BE49-F238E27FC236}">
                    <a16:creationId xmlns:a16="http://schemas.microsoft.com/office/drawing/2014/main" id="{92321430-1FA8-2D21-E480-AC9B8CB0C4E3}"/>
                  </a:ext>
                </a:extLst>
              </p:cNvPr>
              <p:cNvSpPr/>
              <p:nvPr/>
            </p:nvSpPr>
            <p:spPr>
              <a:xfrm>
                <a:off x="450889" y="3443360"/>
                <a:ext cx="677076" cy="458632"/>
              </a:xfrm>
              <a:custGeom>
                <a:avLst/>
                <a:gdLst>
                  <a:gd name="connsiteX0" fmla="*/ 88860 w 1953030"/>
                  <a:gd name="connsiteY0" fmla="*/ 1325071 h 1322929"/>
                  <a:gd name="connsiteX1" fmla="*/ 73155 w 1953030"/>
                  <a:gd name="connsiteY1" fmla="*/ 1272950 h 1322929"/>
                  <a:gd name="connsiteX2" fmla="*/ 67234 w 1953030"/>
                  <a:gd name="connsiteY2" fmla="*/ 1175492 h 1322929"/>
                  <a:gd name="connsiteX3" fmla="*/ 61674 w 1953030"/>
                  <a:gd name="connsiteY3" fmla="*/ 1080292 h 1322929"/>
                  <a:gd name="connsiteX4" fmla="*/ 57919 w 1953030"/>
                  <a:gd name="connsiteY4" fmla="*/ 1019141 h 1322929"/>
                  <a:gd name="connsiteX5" fmla="*/ 58689 w 1953030"/>
                  <a:gd name="connsiteY5" fmla="*/ 987231 h 1322929"/>
                  <a:gd name="connsiteX6" fmla="*/ 70708 w 1953030"/>
                  <a:gd name="connsiteY6" fmla="*/ 937842 h 1322929"/>
                  <a:gd name="connsiteX7" fmla="*/ 84555 w 1953030"/>
                  <a:gd name="connsiteY7" fmla="*/ 897364 h 1322929"/>
                  <a:gd name="connsiteX8" fmla="*/ 88355 w 1953030"/>
                  <a:gd name="connsiteY8" fmla="*/ 885725 h 1322929"/>
                  <a:gd name="connsiteX9" fmla="*/ 103760 w 1953030"/>
                  <a:gd name="connsiteY9" fmla="*/ 824575 h 1322929"/>
                  <a:gd name="connsiteX10" fmla="*/ 103760 w 1953030"/>
                  <a:gd name="connsiteY10" fmla="*/ 800254 h 1322929"/>
                  <a:gd name="connsiteX11" fmla="*/ 85801 w 1953030"/>
                  <a:gd name="connsiteY11" fmla="*/ 726770 h 1322929"/>
                  <a:gd name="connsiteX12" fmla="*/ 58365 w 1953030"/>
                  <a:gd name="connsiteY12" fmla="*/ 614198 h 1322929"/>
                  <a:gd name="connsiteX13" fmla="*/ 51263 w 1953030"/>
                  <a:gd name="connsiteY13" fmla="*/ 558433 h 1322929"/>
                  <a:gd name="connsiteX14" fmla="*/ 49506 w 1953030"/>
                  <a:gd name="connsiteY14" fmla="*/ 535277 h 1322929"/>
                  <a:gd name="connsiteX15" fmla="*/ 48141 w 1953030"/>
                  <a:gd name="connsiteY15" fmla="*/ 540033 h 1322929"/>
                  <a:gd name="connsiteX16" fmla="*/ 42224 w 1953030"/>
                  <a:gd name="connsiteY16" fmla="*/ 585360 h 1322929"/>
                  <a:gd name="connsiteX17" fmla="*/ 40067 w 1953030"/>
                  <a:gd name="connsiteY17" fmla="*/ 683463 h 1322929"/>
                  <a:gd name="connsiteX18" fmla="*/ 44826 w 1953030"/>
                  <a:gd name="connsiteY18" fmla="*/ 799906 h 1322929"/>
                  <a:gd name="connsiteX19" fmla="*/ 47048 w 1953030"/>
                  <a:gd name="connsiteY19" fmla="*/ 842697 h 1322929"/>
                  <a:gd name="connsiteX20" fmla="*/ 47703 w 1953030"/>
                  <a:gd name="connsiteY20" fmla="*/ 857169 h 1322929"/>
                  <a:gd name="connsiteX21" fmla="*/ 49169 w 1953030"/>
                  <a:gd name="connsiteY21" fmla="*/ 860415 h 1322929"/>
                  <a:gd name="connsiteX22" fmla="*/ 57125 w 1953030"/>
                  <a:gd name="connsiteY22" fmla="*/ 886245 h 1322929"/>
                  <a:gd name="connsiteX23" fmla="*/ 58206 w 1953030"/>
                  <a:gd name="connsiteY23" fmla="*/ 926701 h 1322929"/>
                  <a:gd name="connsiteX24" fmla="*/ 42994 w 1953030"/>
                  <a:gd name="connsiteY24" fmla="*/ 976754 h 1322929"/>
                  <a:gd name="connsiteX25" fmla="*/ 4086 w 1953030"/>
                  <a:gd name="connsiteY25" fmla="*/ 1046235 h 1322929"/>
                  <a:gd name="connsiteX26" fmla="*/ 1565 w 1953030"/>
                  <a:gd name="connsiteY26" fmla="*/ 1042338 h 1322929"/>
                  <a:gd name="connsiteX27" fmla="*/ 6076 w 1953030"/>
                  <a:gd name="connsiteY27" fmla="*/ 1001945 h 1322929"/>
                  <a:gd name="connsiteX28" fmla="*/ 8819 w 1953030"/>
                  <a:gd name="connsiteY28" fmla="*/ 944964 h 1322929"/>
                  <a:gd name="connsiteX29" fmla="*/ 9231 w 1953030"/>
                  <a:gd name="connsiteY29" fmla="*/ 899449 h 1322929"/>
                  <a:gd name="connsiteX30" fmla="*/ 21041 w 1953030"/>
                  <a:gd name="connsiteY30" fmla="*/ 862233 h 1322929"/>
                  <a:gd name="connsiteX31" fmla="*/ 28431 w 1953030"/>
                  <a:gd name="connsiteY31" fmla="*/ 854176 h 1322929"/>
                  <a:gd name="connsiteX32" fmla="*/ 29420 w 1953030"/>
                  <a:gd name="connsiteY32" fmla="*/ 853434 h 1322929"/>
                  <a:gd name="connsiteX33" fmla="*/ 27825 w 1953030"/>
                  <a:gd name="connsiteY33" fmla="*/ 836485 h 1322929"/>
                  <a:gd name="connsiteX34" fmla="*/ 16126 w 1953030"/>
                  <a:gd name="connsiteY34" fmla="*/ 650679 h 1322929"/>
                  <a:gd name="connsiteX35" fmla="*/ 16470 w 1953030"/>
                  <a:gd name="connsiteY35" fmla="*/ 564513 h 1322929"/>
                  <a:gd name="connsiteX36" fmla="*/ 22603 w 1953030"/>
                  <a:gd name="connsiteY36" fmla="*/ 491376 h 1322929"/>
                  <a:gd name="connsiteX37" fmla="*/ 101612 w 1953030"/>
                  <a:gd name="connsiteY37" fmla="*/ 320864 h 1322929"/>
                  <a:gd name="connsiteX38" fmla="*/ 110657 w 1953030"/>
                  <a:gd name="connsiteY38" fmla="*/ 313024 h 1322929"/>
                  <a:gd name="connsiteX39" fmla="*/ 268743 w 1953030"/>
                  <a:gd name="connsiteY39" fmla="*/ 250084 h 1322929"/>
                  <a:gd name="connsiteX40" fmla="*/ 316864 w 1953030"/>
                  <a:gd name="connsiteY40" fmla="*/ 248271 h 1322929"/>
                  <a:gd name="connsiteX41" fmla="*/ 473910 w 1953030"/>
                  <a:gd name="connsiteY41" fmla="*/ 254956 h 1322929"/>
                  <a:gd name="connsiteX42" fmla="*/ 510219 w 1953030"/>
                  <a:gd name="connsiteY42" fmla="*/ 258239 h 1322929"/>
                  <a:gd name="connsiteX43" fmla="*/ 664963 w 1953030"/>
                  <a:gd name="connsiteY43" fmla="*/ 266827 h 1322929"/>
                  <a:gd name="connsiteX44" fmla="*/ 756032 w 1953030"/>
                  <a:gd name="connsiteY44" fmla="*/ 265343 h 1322929"/>
                  <a:gd name="connsiteX45" fmla="*/ 806562 w 1953030"/>
                  <a:gd name="connsiteY45" fmla="*/ 261521 h 1322929"/>
                  <a:gd name="connsiteX46" fmla="*/ 948687 w 1953030"/>
                  <a:gd name="connsiteY46" fmla="*/ 217425 h 1322929"/>
                  <a:gd name="connsiteX47" fmla="*/ 1076380 w 1953030"/>
                  <a:gd name="connsiteY47" fmla="*/ 173342 h 1322929"/>
                  <a:gd name="connsiteX48" fmla="*/ 1156982 w 1953030"/>
                  <a:gd name="connsiteY48" fmla="*/ 161668 h 1322929"/>
                  <a:gd name="connsiteX49" fmla="*/ 1235667 w 1953030"/>
                  <a:gd name="connsiteY49" fmla="*/ 154538 h 1322929"/>
                  <a:gd name="connsiteX50" fmla="*/ 1314379 w 1953030"/>
                  <a:gd name="connsiteY50" fmla="*/ 131334 h 1322929"/>
                  <a:gd name="connsiteX51" fmla="*/ 1377437 w 1953030"/>
                  <a:gd name="connsiteY51" fmla="*/ 112345 h 1322929"/>
                  <a:gd name="connsiteX52" fmla="*/ 1450055 w 1953030"/>
                  <a:gd name="connsiteY52" fmla="*/ 105714 h 1322929"/>
                  <a:gd name="connsiteX53" fmla="*/ 1484789 w 1953030"/>
                  <a:gd name="connsiteY53" fmla="*/ 103652 h 1322929"/>
                  <a:gd name="connsiteX54" fmla="*/ 1553586 w 1953030"/>
                  <a:gd name="connsiteY54" fmla="*/ 86436 h 1322929"/>
                  <a:gd name="connsiteX55" fmla="*/ 1629329 w 1953030"/>
                  <a:gd name="connsiteY55" fmla="*/ 66634 h 1322929"/>
                  <a:gd name="connsiteX56" fmla="*/ 1635015 w 1953030"/>
                  <a:gd name="connsiteY56" fmla="*/ 65531 h 1322929"/>
                  <a:gd name="connsiteX57" fmla="*/ 1635409 w 1953030"/>
                  <a:gd name="connsiteY57" fmla="*/ 56601 h 1322929"/>
                  <a:gd name="connsiteX58" fmla="*/ 1639362 w 1953030"/>
                  <a:gd name="connsiteY58" fmla="*/ 13582 h 1322929"/>
                  <a:gd name="connsiteX59" fmla="*/ 1647267 w 1953030"/>
                  <a:gd name="connsiteY59" fmla="*/ 3300 h 1322929"/>
                  <a:gd name="connsiteX60" fmla="*/ 1666925 w 1953030"/>
                  <a:gd name="connsiteY60" fmla="*/ 7200 h 1322929"/>
                  <a:gd name="connsiteX61" fmla="*/ 1693754 w 1953030"/>
                  <a:gd name="connsiteY61" fmla="*/ 35538 h 1322929"/>
                  <a:gd name="connsiteX62" fmla="*/ 1704902 w 1953030"/>
                  <a:gd name="connsiteY62" fmla="*/ 54211 h 1322929"/>
                  <a:gd name="connsiteX63" fmla="*/ 1706583 w 1953030"/>
                  <a:gd name="connsiteY63" fmla="*/ 57415 h 1322929"/>
                  <a:gd name="connsiteX64" fmla="*/ 1709905 w 1953030"/>
                  <a:gd name="connsiteY64" fmla="*/ 57415 h 1322929"/>
                  <a:gd name="connsiteX65" fmla="*/ 1727489 w 1953030"/>
                  <a:gd name="connsiteY65" fmla="*/ 58479 h 1322929"/>
                  <a:gd name="connsiteX66" fmla="*/ 1765190 w 1953030"/>
                  <a:gd name="connsiteY66" fmla="*/ 68945 h 1322929"/>
                  <a:gd name="connsiteX67" fmla="*/ 1781592 w 1953030"/>
                  <a:gd name="connsiteY67" fmla="*/ 78715 h 1322929"/>
                  <a:gd name="connsiteX68" fmla="*/ 1798702 w 1953030"/>
                  <a:gd name="connsiteY68" fmla="*/ 94998 h 1322929"/>
                  <a:gd name="connsiteX69" fmla="*/ 1809969 w 1953030"/>
                  <a:gd name="connsiteY69" fmla="*/ 107802 h 1322929"/>
                  <a:gd name="connsiteX70" fmla="*/ 1817717 w 1953030"/>
                  <a:gd name="connsiteY70" fmla="*/ 115786 h 1322929"/>
                  <a:gd name="connsiteX71" fmla="*/ 1821906 w 1953030"/>
                  <a:gd name="connsiteY71" fmla="*/ 122916 h 1322929"/>
                  <a:gd name="connsiteX72" fmla="*/ 1837362 w 1953030"/>
                  <a:gd name="connsiteY72" fmla="*/ 147184 h 1322929"/>
                  <a:gd name="connsiteX73" fmla="*/ 1849404 w 1953030"/>
                  <a:gd name="connsiteY73" fmla="*/ 164741 h 1322929"/>
                  <a:gd name="connsiteX74" fmla="*/ 1873697 w 1953030"/>
                  <a:gd name="connsiteY74" fmla="*/ 209520 h 1322929"/>
                  <a:gd name="connsiteX75" fmla="*/ 1902627 w 1953030"/>
                  <a:gd name="connsiteY75" fmla="*/ 270989 h 1322929"/>
                  <a:gd name="connsiteX76" fmla="*/ 1929428 w 1953030"/>
                  <a:gd name="connsiteY76" fmla="*/ 328257 h 1322929"/>
                  <a:gd name="connsiteX77" fmla="*/ 1948890 w 1953030"/>
                  <a:gd name="connsiteY77" fmla="*/ 361086 h 1322929"/>
                  <a:gd name="connsiteX78" fmla="*/ 1954405 w 1953030"/>
                  <a:gd name="connsiteY78" fmla="*/ 377846 h 1322929"/>
                  <a:gd name="connsiteX79" fmla="*/ 1945685 w 1953030"/>
                  <a:gd name="connsiteY79" fmla="*/ 401382 h 1322929"/>
                  <a:gd name="connsiteX80" fmla="*/ 1905896 w 1953030"/>
                  <a:gd name="connsiteY80" fmla="*/ 432638 h 1322929"/>
                  <a:gd name="connsiteX81" fmla="*/ 1873238 w 1953030"/>
                  <a:gd name="connsiteY81" fmla="*/ 439235 h 1322929"/>
                  <a:gd name="connsiteX82" fmla="*/ 1817638 w 1953030"/>
                  <a:gd name="connsiteY82" fmla="*/ 441792 h 1322929"/>
                  <a:gd name="connsiteX83" fmla="*/ 1699860 w 1953030"/>
                  <a:gd name="connsiteY83" fmla="*/ 436051 h 1322929"/>
                  <a:gd name="connsiteX84" fmla="*/ 1666676 w 1953030"/>
                  <a:gd name="connsiteY84" fmla="*/ 434247 h 1322929"/>
                  <a:gd name="connsiteX85" fmla="*/ 1644615 w 1953030"/>
                  <a:gd name="connsiteY85" fmla="*/ 435822 h 1322929"/>
                  <a:gd name="connsiteX86" fmla="*/ 1615292 w 1953030"/>
                  <a:gd name="connsiteY86" fmla="*/ 446177 h 1322929"/>
                  <a:gd name="connsiteX87" fmla="*/ 1588083 w 1953030"/>
                  <a:gd name="connsiteY87" fmla="*/ 469226 h 1322929"/>
                  <a:gd name="connsiteX88" fmla="*/ 1570263 w 1953030"/>
                  <a:gd name="connsiteY88" fmla="*/ 483547 h 1322929"/>
                  <a:gd name="connsiteX89" fmla="*/ 1565194 w 1953030"/>
                  <a:gd name="connsiteY89" fmla="*/ 488176 h 1322929"/>
                  <a:gd name="connsiteX90" fmla="*/ 1510409 w 1953030"/>
                  <a:gd name="connsiteY90" fmla="*/ 591788 h 1322929"/>
                  <a:gd name="connsiteX91" fmla="*/ 1487665 w 1953030"/>
                  <a:gd name="connsiteY91" fmla="*/ 647726 h 1322929"/>
                  <a:gd name="connsiteX92" fmla="*/ 1466234 w 1953030"/>
                  <a:gd name="connsiteY92" fmla="*/ 708355 h 1322929"/>
                  <a:gd name="connsiteX93" fmla="*/ 1450909 w 1953030"/>
                  <a:gd name="connsiteY93" fmla="*/ 753696 h 1322929"/>
                  <a:gd name="connsiteX94" fmla="*/ 1408809 w 1953030"/>
                  <a:gd name="connsiteY94" fmla="*/ 820834 h 1322929"/>
                  <a:gd name="connsiteX95" fmla="*/ 1395139 w 1953030"/>
                  <a:gd name="connsiteY95" fmla="*/ 827633 h 1322929"/>
                  <a:gd name="connsiteX96" fmla="*/ 1382256 w 1953030"/>
                  <a:gd name="connsiteY96" fmla="*/ 834140 h 1322929"/>
                  <a:gd name="connsiteX97" fmla="*/ 1350675 w 1953030"/>
                  <a:gd name="connsiteY97" fmla="*/ 863795 h 1322929"/>
                  <a:gd name="connsiteX98" fmla="*/ 1332763 w 1953030"/>
                  <a:gd name="connsiteY98" fmla="*/ 880265 h 1322929"/>
                  <a:gd name="connsiteX99" fmla="*/ 1318857 w 1953030"/>
                  <a:gd name="connsiteY99" fmla="*/ 886072 h 1322929"/>
                  <a:gd name="connsiteX100" fmla="*/ 1317767 w 1953030"/>
                  <a:gd name="connsiteY100" fmla="*/ 886072 h 1322929"/>
                  <a:gd name="connsiteX101" fmla="*/ 1316690 w 1953030"/>
                  <a:gd name="connsiteY101" fmla="*/ 889981 h 1322929"/>
                  <a:gd name="connsiteX102" fmla="*/ 1294917 w 1953030"/>
                  <a:gd name="connsiteY102" fmla="*/ 1076992 h 1322929"/>
                  <a:gd name="connsiteX103" fmla="*/ 1293539 w 1953030"/>
                  <a:gd name="connsiteY103" fmla="*/ 1153777 h 1322929"/>
                  <a:gd name="connsiteX104" fmla="*/ 1294156 w 1953030"/>
                  <a:gd name="connsiteY104" fmla="*/ 1206414 h 1322929"/>
                  <a:gd name="connsiteX105" fmla="*/ 1298896 w 1953030"/>
                  <a:gd name="connsiteY105" fmla="*/ 1266214 h 1322929"/>
                  <a:gd name="connsiteX106" fmla="*/ 1305502 w 1953030"/>
                  <a:gd name="connsiteY106" fmla="*/ 1281289 h 1322929"/>
                  <a:gd name="connsiteX107" fmla="*/ 1315416 w 1953030"/>
                  <a:gd name="connsiteY107" fmla="*/ 1308562 h 1322929"/>
                  <a:gd name="connsiteX108" fmla="*/ 1316138 w 1953030"/>
                  <a:gd name="connsiteY108" fmla="*/ 1323970 h 1322929"/>
                  <a:gd name="connsiteX109" fmla="*/ 1315889 w 1953030"/>
                  <a:gd name="connsiteY109" fmla="*/ 1325587 h 1322929"/>
                  <a:gd name="connsiteX110" fmla="*/ 1275942 w 1953030"/>
                  <a:gd name="connsiteY110" fmla="*/ 1325587 h 1322929"/>
                  <a:gd name="connsiteX111" fmla="*/ 1235010 w 1953030"/>
                  <a:gd name="connsiteY111" fmla="*/ 1325078 h 1322929"/>
                  <a:gd name="connsiteX112" fmla="*/ 1216259 w 1953030"/>
                  <a:gd name="connsiteY112" fmla="*/ 1261310 h 1322929"/>
                  <a:gd name="connsiteX113" fmla="*/ 1200251 w 1953030"/>
                  <a:gd name="connsiteY113" fmla="*/ 1083072 h 1322929"/>
                  <a:gd name="connsiteX114" fmla="*/ 1192910 w 1953030"/>
                  <a:gd name="connsiteY114" fmla="*/ 964288 h 1322929"/>
                  <a:gd name="connsiteX115" fmla="*/ 1191387 w 1953030"/>
                  <a:gd name="connsiteY115" fmla="*/ 972275 h 1322929"/>
                  <a:gd name="connsiteX116" fmla="*/ 1173817 w 1953030"/>
                  <a:gd name="connsiteY116" fmla="*/ 1164200 h 1322929"/>
                  <a:gd name="connsiteX117" fmla="*/ 1175078 w 1953030"/>
                  <a:gd name="connsiteY117" fmla="*/ 1265947 h 1322929"/>
                  <a:gd name="connsiteX118" fmla="*/ 1180974 w 1953030"/>
                  <a:gd name="connsiteY118" fmla="*/ 1280141 h 1322929"/>
                  <a:gd name="connsiteX119" fmla="*/ 1191505 w 1953030"/>
                  <a:gd name="connsiteY119" fmla="*/ 1312731 h 1322929"/>
                  <a:gd name="connsiteX120" fmla="*/ 1191032 w 1953030"/>
                  <a:gd name="connsiteY120" fmla="*/ 1324894 h 1322929"/>
                  <a:gd name="connsiteX121" fmla="*/ 1150167 w 1953030"/>
                  <a:gd name="connsiteY121" fmla="*/ 1325587 h 1322929"/>
                  <a:gd name="connsiteX122" fmla="*/ 1108579 w 1953030"/>
                  <a:gd name="connsiteY122" fmla="*/ 1325096 h 1322929"/>
                  <a:gd name="connsiteX123" fmla="*/ 1091166 w 1953030"/>
                  <a:gd name="connsiteY123" fmla="*/ 1247586 h 1322929"/>
                  <a:gd name="connsiteX124" fmla="*/ 1085073 w 1953030"/>
                  <a:gd name="connsiteY124" fmla="*/ 1112084 h 1322929"/>
                  <a:gd name="connsiteX125" fmla="*/ 1082486 w 1953030"/>
                  <a:gd name="connsiteY125" fmla="*/ 887863 h 1322929"/>
                  <a:gd name="connsiteX126" fmla="*/ 1082709 w 1953030"/>
                  <a:gd name="connsiteY126" fmla="*/ 875442 h 1322929"/>
                  <a:gd name="connsiteX127" fmla="*/ 1045980 w 1953030"/>
                  <a:gd name="connsiteY127" fmla="*/ 886014 h 1322929"/>
                  <a:gd name="connsiteX128" fmla="*/ 947820 w 1953030"/>
                  <a:gd name="connsiteY128" fmla="*/ 909335 h 1322929"/>
                  <a:gd name="connsiteX129" fmla="*/ 822399 w 1953030"/>
                  <a:gd name="connsiteY129" fmla="*/ 918514 h 1322929"/>
                  <a:gd name="connsiteX130" fmla="*/ 749952 w 1953030"/>
                  <a:gd name="connsiteY130" fmla="*/ 916251 h 1322929"/>
                  <a:gd name="connsiteX131" fmla="*/ 741521 w 1953030"/>
                  <a:gd name="connsiteY131" fmla="*/ 916452 h 1322929"/>
                  <a:gd name="connsiteX132" fmla="*/ 737253 w 1953030"/>
                  <a:gd name="connsiteY132" fmla="*/ 925892 h 1322929"/>
                  <a:gd name="connsiteX133" fmla="*/ 730911 w 1953030"/>
                  <a:gd name="connsiteY133" fmla="*/ 938882 h 1322929"/>
                  <a:gd name="connsiteX134" fmla="*/ 708429 w 1953030"/>
                  <a:gd name="connsiteY134" fmla="*/ 931418 h 1322929"/>
                  <a:gd name="connsiteX135" fmla="*/ 667261 w 1953030"/>
                  <a:gd name="connsiteY135" fmla="*/ 914980 h 1322929"/>
                  <a:gd name="connsiteX136" fmla="*/ 619659 w 1953030"/>
                  <a:gd name="connsiteY136" fmla="*/ 895793 h 1322929"/>
                  <a:gd name="connsiteX137" fmla="*/ 517862 w 1953030"/>
                  <a:gd name="connsiteY137" fmla="*/ 868605 h 1322929"/>
                  <a:gd name="connsiteX138" fmla="*/ 503220 w 1953030"/>
                  <a:gd name="connsiteY138" fmla="*/ 873261 h 1322929"/>
                  <a:gd name="connsiteX139" fmla="*/ 498151 w 1953030"/>
                  <a:gd name="connsiteY139" fmla="*/ 888861 h 1322929"/>
                  <a:gd name="connsiteX140" fmla="*/ 502209 w 1953030"/>
                  <a:gd name="connsiteY140" fmla="*/ 923500 h 1322929"/>
                  <a:gd name="connsiteX141" fmla="*/ 506647 w 1953030"/>
                  <a:gd name="connsiteY141" fmla="*/ 963655 h 1322929"/>
                  <a:gd name="connsiteX142" fmla="*/ 504612 w 1953030"/>
                  <a:gd name="connsiteY142" fmla="*/ 979009 h 1322929"/>
                  <a:gd name="connsiteX143" fmla="*/ 465742 w 1953030"/>
                  <a:gd name="connsiteY143" fmla="*/ 1002855 h 1322929"/>
                  <a:gd name="connsiteX144" fmla="*/ 458743 w 1953030"/>
                  <a:gd name="connsiteY144" fmla="*/ 1002146 h 1322929"/>
                  <a:gd name="connsiteX145" fmla="*/ 436145 w 1953030"/>
                  <a:gd name="connsiteY145" fmla="*/ 942614 h 1322929"/>
                  <a:gd name="connsiteX146" fmla="*/ 435517 w 1953030"/>
                  <a:gd name="connsiteY146" fmla="*/ 934796 h 1322929"/>
                  <a:gd name="connsiteX147" fmla="*/ 431372 w 1953030"/>
                  <a:gd name="connsiteY147" fmla="*/ 939230 h 1322929"/>
                  <a:gd name="connsiteX148" fmla="*/ 413632 w 1953030"/>
                  <a:gd name="connsiteY148" fmla="*/ 957993 h 1322929"/>
                  <a:gd name="connsiteX149" fmla="*/ 396081 w 1953030"/>
                  <a:gd name="connsiteY149" fmla="*/ 976581 h 1322929"/>
                  <a:gd name="connsiteX150" fmla="*/ 365139 w 1953030"/>
                  <a:gd name="connsiteY150" fmla="*/ 1026362 h 1322929"/>
                  <a:gd name="connsiteX151" fmla="*/ 357505 w 1953030"/>
                  <a:gd name="connsiteY151" fmla="*/ 1073344 h 1322929"/>
                  <a:gd name="connsiteX152" fmla="*/ 357513 w 1953030"/>
                  <a:gd name="connsiteY152" fmla="*/ 1162116 h 1322929"/>
                  <a:gd name="connsiteX153" fmla="*/ 364146 w 1953030"/>
                  <a:gd name="connsiteY153" fmla="*/ 1221702 h 1322929"/>
                  <a:gd name="connsiteX154" fmla="*/ 371907 w 1953030"/>
                  <a:gd name="connsiteY154" fmla="*/ 1263083 h 1322929"/>
                  <a:gd name="connsiteX155" fmla="*/ 382081 w 1953030"/>
                  <a:gd name="connsiteY155" fmla="*/ 1280594 h 1322929"/>
                  <a:gd name="connsiteX156" fmla="*/ 392814 w 1953030"/>
                  <a:gd name="connsiteY156" fmla="*/ 1307173 h 1322929"/>
                  <a:gd name="connsiteX157" fmla="*/ 392698 w 1953030"/>
                  <a:gd name="connsiteY157" fmla="*/ 1322982 h 1322929"/>
                  <a:gd name="connsiteX158" fmla="*/ 392258 w 1953030"/>
                  <a:gd name="connsiteY158" fmla="*/ 1325414 h 1322929"/>
                  <a:gd name="connsiteX159" fmla="*/ 349566 w 1953030"/>
                  <a:gd name="connsiteY159" fmla="*/ 1325502 h 1322929"/>
                  <a:gd name="connsiteX160" fmla="*/ 305559 w 1953030"/>
                  <a:gd name="connsiteY160" fmla="*/ 1325237 h 1322929"/>
                  <a:gd name="connsiteX161" fmla="*/ 296045 w 1953030"/>
                  <a:gd name="connsiteY161" fmla="*/ 1315526 h 1322929"/>
                  <a:gd name="connsiteX162" fmla="*/ 272898 w 1953030"/>
                  <a:gd name="connsiteY162" fmla="*/ 1198249 h 1322929"/>
                  <a:gd name="connsiteX163" fmla="*/ 256446 w 1953030"/>
                  <a:gd name="connsiteY163" fmla="*/ 1076992 h 1322929"/>
                  <a:gd name="connsiteX164" fmla="*/ 247883 w 1953030"/>
                  <a:gd name="connsiteY164" fmla="*/ 965650 h 1322929"/>
                  <a:gd name="connsiteX165" fmla="*/ 248141 w 1953030"/>
                  <a:gd name="connsiteY165" fmla="*/ 963344 h 1322929"/>
                  <a:gd name="connsiteX166" fmla="*/ 240600 w 1953030"/>
                  <a:gd name="connsiteY166" fmla="*/ 969541 h 1322929"/>
                  <a:gd name="connsiteX167" fmla="*/ 218190 w 1953030"/>
                  <a:gd name="connsiteY167" fmla="*/ 987653 h 1322929"/>
                  <a:gd name="connsiteX168" fmla="*/ 197170 w 1953030"/>
                  <a:gd name="connsiteY168" fmla="*/ 1004568 h 1322929"/>
                  <a:gd name="connsiteX169" fmla="*/ 164176 w 1953030"/>
                  <a:gd name="connsiteY169" fmla="*/ 1050024 h 1322929"/>
                  <a:gd name="connsiteX170" fmla="*/ 151135 w 1953030"/>
                  <a:gd name="connsiteY170" fmla="*/ 1141095 h 1322929"/>
                  <a:gd name="connsiteX171" fmla="*/ 149537 w 1953030"/>
                  <a:gd name="connsiteY171" fmla="*/ 1217408 h 1322929"/>
                  <a:gd name="connsiteX172" fmla="*/ 153261 w 1953030"/>
                  <a:gd name="connsiteY172" fmla="*/ 1262700 h 1322929"/>
                  <a:gd name="connsiteX173" fmla="*/ 159017 w 1953030"/>
                  <a:gd name="connsiteY173" fmla="*/ 1274340 h 1322929"/>
                  <a:gd name="connsiteX174" fmla="*/ 170943 w 1953030"/>
                  <a:gd name="connsiteY174" fmla="*/ 1299182 h 1322929"/>
                  <a:gd name="connsiteX175" fmla="*/ 174129 w 1953030"/>
                  <a:gd name="connsiteY175" fmla="*/ 1319246 h 1322929"/>
                  <a:gd name="connsiteX176" fmla="*/ 174342 w 1953030"/>
                  <a:gd name="connsiteY176" fmla="*/ 1325587 h 1322929"/>
                  <a:gd name="connsiteX177" fmla="*/ 132163 w 1953030"/>
                  <a:gd name="connsiteY177" fmla="*/ 1325574 h 1322929"/>
                  <a:gd name="connsiteX178" fmla="*/ 88860 w 1953030"/>
                  <a:gd name="connsiteY178" fmla="*/ 1325071 h 1322929"/>
                  <a:gd name="connsiteX179" fmla="*/ 434473 w 1953030"/>
                  <a:gd name="connsiteY179" fmla="*/ 860747 h 1322929"/>
                  <a:gd name="connsiteX180" fmla="*/ 432900 w 1953030"/>
                  <a:gd name="connsiteY180" fmla="*/ 858692 h 1322929"/>
                  <a:gd name="connsiteX181" fmla="*/ 434328 w 1953030"/>
                  <a:gd name="connsiteY181" fmla="*/ 861404 h 1322929"/>
                  <a:gd name="connsiteX182" fmla="*/ 434473 w 1953030"/>
                  <a:gd name="connsiteY182" fmla="*/ 860747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63548 w 1953031"/>
                  <a:gd name="connsiteY43" fmla="*/ 264169 h 1322929"/>
                  <a:gd name="connsiteX44" fmla="*/ 754617 w 1953031"/>
                  <a:gd name="connsiteY44" fmla="*/ 26268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63548 w 1953031"/>
                  <a:gd name="connsiteY43" fmla="*/ 264169 h 1322929"/>
                  <a:gd name="connsiteX44" fmla="*/ 743187 w 1953031"/>
                  <a:gd name="connsiteY44" fmla="*/ 25506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3187 w 1953031"/>
                  <a:gd name="connsiteY44" fmla="*/ 25506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8902 w 1953031"/>
                  <a:gd name="connsiteY44" fmla="*/ 24744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8902 w 1953031"/>
                  <a:gd name="connsiteY44" fmla="*/ 247445 h 1322929"/>
                  <a:gd name="connsiteX45" fmla="*/ 843247 w 1953031"/>
                  <a:gd name="connsiteY45" fmla="*/ 23219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843247 w 1953031"/>
                  <a:gd name="connsiteY44" fmla="*/ 232193 h 1322929"/>
                  <a:gd name="connsiteX45" fmla="*/ 947272 w 1953031"/>
                  <a:gd name="connsiteY45" fmla="*/ 214767 h 1322929"/>
                  <a:gd name="connsiteX46" fmla="*/ 1074965 w 1953031"/>
                  <a:gd name="connsiteY46" fmla="*/ 170684 h 1322929"/>
                  <a:gd name="connsiteX47" fmla="*/ 1155567 w 1953031"/>
                  <a:gd name="connsiteY47" fmla="*/ 159010 h 1322929"/>
                  <a:gd name="connsiteX48" fmla="*/ 1234252 w 1953031"/>
                  <a:gd name="connsiteY48" fmla="*/ 151880 h 1322929"/>
                  <a:gd name="connsiteX49" fmla="*/ 1312964 w 1953031"/>
                  <a:gd name="connsiteY49" fmla="*/ 128676 h 1322929"/>
                  <a:gd name="connsiteX50" fmla="*/ 1376022 w 1953031"/>
                  <a:gd name="connsiteY50" fmla="*/ 109687 h 1322929"/>
                  <a:gd name="connsiteX51" fmla="*/ 1448640 w 1953031"/>
                  <a:gd name="connsiteY51" fmla="*/ 103056 h 1322929"/>
                  <a:gd name="connsiteX52" fmla="*/ 1483374 w 1953031"/>
                  <a:gd name="connsiteY52" fmla="*/ 100994 h 1322929"/>
                  <a:gd name="connsiteX53" fmla="*/ 1552171 w 1953031"/>
                  <a:gd name="connsiteY53" fmla="*/ 83778 h 1322929"/>
                  <a:gd name="connsiteX54" fmla="*/ 1627914 w 1953031"/>
                  <a:gd name="connsiteY54" fmla="*/ 63976 h 1322929"/>
                  <a:gd name="connsiteX55" fmla="*/ 1633600 w 1953031"/>
                  <a:gd name="connsiteY55" fmla="*/ 62873 h 1322929"/>
                  <a:gd name="connsiteX56" fmla="*/ 1633994 w 1953031"/>
                  <a:gd name="connsiteY56" fmla="*/ 53943 h 1322929"/>
                  <a:gd name="connsiteX57" fmla="*/ 1637947 w 1953031"/>
                  <a:gd name="connsiteY57" fmla="*/ 10924 h 1322929"/>
                  <a:gd name="connsiteX58" fmla="*/ 1645852 w 1953031"/>
                  <a:gd name="connsiteY58" fmla="*/ 642 h 1322929"/>
                  <a:gd name="connsiteX59" fmla="*/ 1665510 w 1953031"/>
                  <a:gd name="connsiteY59" fmla="*/ 4542 h 1322929"/>
                  <a:gd name="connsiteX60" fmla="*/ 1692339 w 1953031"/>
                  <a:gd name="connsiteY60" fmla="*/ 32880 h 1322929"/>
                  <a:gd name="connsiteX61" fmla="*/ 1703487 w 1953031"/>
                  <a:gd name="connsiteY61" fmla="*/ 51553 h 1322929"/>
                  <a:gd name="connsiteX62" fmla="*/ 1705168 w 1953031"/>
                  <a:gd name="connsiteY62" fmla="*/ 54757 h 1322929"/>
                  <a:gd name="connsiteX63" fmla="*/ 1708490 w 1953031"/>
                  <a:gd name="connsiteY63" fmla="*/ 54757 h 1322929"/>
                  <a:gd name="connsiteX64" fmla="*/ 1726074 w 1953031"/>
                  <a:gd name="connsiteY64" fmla="*/ 55821 h 1322929"/>
                  <a:gd name="connsiteX65" fmla="*/ 1763775 w 1953031"/>
                  <a:gd name="connsiteY65" fmla="*/ 66287 h 1322929"/>
                  <a:gd name="connsiteX66" fmla="*/ 1780177 w 1953031"/>
                  <a:gd name="connsiteY66" fmla="*/ 76057 h 1322929"/>
                  <a:gd name="connsiteX67" fmla="*/ 1797287 w 1953031"/>
                  <a:gd name="connsiteY67" fmla="*/ 92340 h 1322929"/>
                  <a:gd name="connsiteX68" fmla="*/ 1808554 w 1953031"/>
                  <a:gd name="connsiteY68" fmla="*/ 105144 h 1322929"/>
                  <a:gd name="connsiteX69" fmla="*/ 1816302 w 1953031"/>
                  <a:gd name="connsiteY69" fmla="*/ 113128 h 1322929"/>
                  <a:gd name="connsiteX70" fmla="*/ 1820491 w 1953031"/>
                  <a:gd name="connsiteY70" fmla="*/ 120258 h 1322929"/>
                  <a:gd name="connsiteX71" fmla="*/ 1835947 w 1953031"/>
                  <a:gd name="connsiteY71" fmla="*/ 144526 h 1322929"/>
                  <a:gd name="connsiteX72" fmla="*/ 1847989 w 1953031"/>
                  <a:gd name="connsiteY72" fmla="*/ 162083 h 1322929"/>
                  <a:gd name="connsiteX73" fmla="*/ 1872282 w 1953031"/>
                  <a:gd name="connsiteY73" fmla="*/ 206862 h 1322929"/>
                  <a:gd name="connsiteX74" fmla="*/ 1901212 w 1953031"/>
                  <a:gd name="connsiteY74" fmla="*/ 268331 h 1322929"/>
                  <a:gd name="connsiteX75" fmla="*/ 1928013 w 1953031"/>
                  <a:gd name="connsiteY75" fmla="*/ 325599 h 1322929"/>
                  <a:gd name="connsiteX76" fmla="*/ 1947475 w 1953031"/>
                  <a:gd name="connsiteY76" fmla="*/ 358428 h 1322929"/>
                  <a:gd name="connsiteX77" fmla="*/ 1952990 w 1953031"/>
                  <a:gd name="connsiteY77" fmla="*/ 375188 h 1322929"/>
                  <a:gd name="connsiteX78" fmla="*/ 1944270 w 1953031"/>
                  <a:gd name="connsiteY78" fmla="*/ 398724 h 1322929"/>
                  <a:gd name="connsiteX79" fmla="*/ 1904481 w 1953031"/>
                  <a:gd name="connsiteY79" fmla="*/ 429980 h 1322929"/>
                  <a:gd name="connsiteX80" fmla="*/ 1871823 w 1953031"/>
                  <a:gd name="connsiteY80" fmla="*/ 436577 h 1322929"/>
                  <a:gd name="connsiteX81" fmla="*/ 1816223 w 1953031"/>
                  <a:gd name="connsiteY81" fmla="*/ 439134 h 1322929"/>
                  <a:gd name="connsiteX82" fmla="*/ 1698445 w 1953031"/>
                  <a:gd name="connsiteY82" fmla="*/ 433393 h 1322929"/>
                  <a:gd name="connsiteX83" fmla="*/ 1665261 w 1953031"/>
                  <a:gd name="connsiteY83" fmla="*/ 431589 h 1322929"/>
                  <a:gd name="connsiteX84" fmla="*/ 1643200 w 1953031"/>
                  <a:gd name="connsiteY84" fmla="*/ 433164 h 1322929"/>
                  <a:gd name="connsiteX85" fmla="*/ 1613877 w 1953031"/>
                  <a:gd name="connsiteY85" fmla="*/ 443519 h 1322929"/>
                  <a:gd name="connsiteX86" fmla="*/ 1586668 w 1953031"/>
                  <a:gd name="connsiteY86" fmla="*/ 466568 h 1322929"/>
                  <a:gd name="connsiteX87" fmla="*/ 1568848 w 1953031"/>
                  <a:gd name="connsiteY87" fmla="*/ 480889 h 1322929"/>
                  <a:gd name="connsiteX88" fmla="*/ 1563779 w 1953031"/>
                  <a:gd name="connsiteY88" fmla="*/ 485518 h 1322929"/>
                  <a:gd name="connsiteX89" fmla="*/ 1508994 w 1953031"/>
                  <a:gd name="connsiteY89" fmla="*/ 589130 h 1322929"/>
                  <a:gd name="connsiteX90" fmla="*/ 1486250 w 1953031"/>
                  <a:gd name="connsiteY90" fmla="*/ 645068 h 1322929"/>
                  <a:gd name="connsiteX91" fmla="*/ 1464819 w 1953031"/>
                  <a:gd name="connsiteY91" fmla="*/ 705697 h 1322929"/>
                  <a:gd name="connsiteX92" fmla="*/ 1449494 w 1953031"/>
                  <a:gd name="connsiteY92" fmla="*/ 751038 h 1322929"/>
                  <a:gd name="connsiteX93" fmla="*/ 1407394 w 1953031"/>
                  <a:gd name="connsiteY93" fmla="*/ 818176 h 1322929"/>
                  <a:gd name="connsiteX94" fmla="*/ 1393724 w 1953031"/>
                  <a:gd name="connsiteY94" fmla="*/ 824975 h 1322929"/>
                  <a:gd name="connsiteX95" fmla="*/ 1380841 w 1953031"/>
                  <a:gd name="connsiteY95" fmla="*/ 831482 h 1322929"/>
                  <a:gd name="connsiteX96" fmla="*/ 1349260 w 1953031"/>
                  <a:gd name="connsiteY96" fmla="*/ 861137 h 1322929"/>
                  <a:gd name="connsiteX97" fmla="*/ 1331348 w 1953031"/>
                  <a:gd name="connsiteY97" fmla="*/ 877607 h 1322929"/>
                  <a:gd name="connsiteX98" fmla="*/ 1317442 w 1953031"/>
                  <a:gd name="connsiteY98" fmla="*/ 883414 h 1322929"/>
                  <a:gd name="connsiteX99" fmla="*/ 1316352 w 1953031"/>
                  <a:gd name="connsiteY99" fmla="*/ 883414 h 1322929"/>
                  <a:gd name="connsiteX100" fmla="*/ 1315275 w 1953031"/>
                  <a:gd name="connsiteY100" fmla="*/ 887323 h 1322929"/>
                  <a:gd name="connsiteX101" fmla="*/ 1293502 w 1953031"/>
                  <a:gd name="connsiteY101" fmla="*/ 1074334 h 1322929"/>
                  <a:gd name="connsiteX102" fmla="*/ 1292124 w 1953031"/>
                  <a:gd name="connsiteY102" fmla="*/ 1151119 h 1322929"/>
                  <a:gd name="connsiteX103" fmla="*/ 1292741 w 1953031"/>
                  <a:gd name="connsiteY103" fmla="*/ 1203756 h 1322929"/>
                  <a:gd name="connsiteX104" fmla="*/ 1297481 w 1953031"/>
                  <a:gd name="connsiteY104" fmla="*/ 1263556 h 1322929"/>
                  <a:gd name="connsiteX105" fmla="*/ 1304087 w 1953031"/>
                  <a:gd name="connsiteY105" fmla="*/ 1278631 h 1322929"/>
                  <a:gd name="connsiteX106" fmla="*/ 1314001 w 1953031"/>
                  <a:gd name="connsiteY106" fmla="*/ 1305904 h 1322929"/>
                  <a:gd name="connsiteX107" fmla="*/ 1314723 w 1953031"/>
                  <a:gd name="connsiteY107" fmla="*/ 1321312 h 1322929"/>
                  <a:gd name="connsiteX108" fmla="*/ 1314474 w 1953031"/>
                  <a:gd name="connsiteY108" fmla="*/ 1322929 h 1322929"/>
                  <a:gd name="connsiteX109" fmla="*/ 1274527 w 1953031"/>
                  <a:gd name="connsiteY109" fmla="*/ 1322929 h 1322929"/>
                  <a:gd name="connsiteX110" fmla="*/ 1233595 w 1953031"/>
                  <a:gd name="connsiteY110" fmla="*/ 1322420 h 1322929"/>
                  <a:gd name="connsiteX111" fmla="*/ 1214844 w 1953031"/>
                  <a:gd name="connsiteY111" fmla="*/ 1258652 h 1322929"/>
                  <a:gd name="connsiteX112" fmla="*/ 1198836 w 1953031"/>
                  <a:gd name="connsiteY112" fmla="*/ 1080414 h 1322929"/>
                  <a:gd name="connsiteX113" fmla="*/ 1191495 w 1953031"/>
                  <a:gd name="connsiteY113" fmla="*/ 961630 h 1322929"/>
                  <a:gd name="connsiteX114" fmla="*/ 1189972 w 1953031"/>
                  <a:gd name="connsiteY114" fmla="*/ 969617 h 1322929"/>
                  <a:gd name="connsiteX115" fmla="*/ 1172402 w 1953031"/>
                  <a:gd name="connsiteY115" fmla="*/ 1161542 h 1322929"/>
                  <a:gd name="connsiteX116" fmla="*/ 1173663 w 1953031"/>
                  <a:gd name="connsiteY116" fmla="*/ 1263289 h 1322929"/>
                  <a:gd name="connsiteX117" fmla="*/ 1179559 w 1953031"/>
                  <a:gd name="connsiteY117" fmla="*/ 1277483 h 1322929"/>
                  <a:gd name="connsiteX118" fmla="*/ 1190090 w 1953031"/>
                  <a:gd name="connsiteY118" fmla="*/ 1310073 h 1322929"/>
                  <a:gd name="connsiteX119" fmla="*/ 1189617 w 1953031"/>
                  <a:gd name="connsiteY119" fmla="*/ 1322236 h 1322929"/>
                  <a:gd name="connsiteX120" fmla="*/ 1148752 w 1953031"/>
                  <a:gd name="connsiteY120" fmla="*/ 1322929 h 1322929"/>
                  <a:gd name="connsiteX121" fmla="*/ 1107164 w 1953031"/>
                  <a:gd name="connsiteY121" fmla="*/ 1322438 h 1322929"/>
                  <a:gd name="connsiteX122" fmla="*/ 1089751 w 1953031"/>
                  <a:gd name="connsiteY122" fmla="*/ 1244928 h 1322929"/>
                  <a:gd name="connsiteX123" fmla="*/ 1083658 w 1953031"/>
                  <a:gd name="connsiteY123" fmla="*/ 1109426 h 1322929"/>
                  <a:gd name="connsiteX124" fmla="*/ 1081071 w 1953031"/>
                  <a:gd name="connsiteY124" fmla="*/ 885205 h 1322929"/>
                  <a:gd name="connsiteX125" fmla="*/ 1081294 w 1953031"/>
                  <a:gd name="connsiteY125" fmla="*/ 872784 h 1322929"/>
                  <a:gd name="connsiteX126" fmla="*/ 1044565 w 1953031"/>
                  <a:gd name="connsiteY126" fmla="*/ 883356 h 1322929"/>
                  <a:gd name="connsiteX127" fmla="*/ 946405 w 1953031"/>
                  <a:gd name="connsiteY127" fmla="*/ 906677 h 1322929"/>
                  <a:gd name="connsiteX128" fmla="*/ 820984 w 1953031"/>
                  <a:gd name="connsiteY128" fmla="*/ 915856 h 1322929"/>
                  <a:gd name="connsiteX129" fmla="*/ 748537 w 1953031"/>
                  <a:gd name="connsiteY129" fmla="*/ 913593 h 1322929"/>
                  <a:gd name="connsiteX130" fmla="*/ 740106 w 1953031"/>
                  <a:gd name="connsiteY130" fmla="*/ 913794 h 1322929"/>
                  <a:gd name="connsiteX131" fmla="*/ 735838 w 1953031"/>
                  <a:gd name="connsiteY131" fmla="*/ 923234 h 1322929"/>
                  <a:gd name="connsiteX132" fmla="*/ 729496 w 1953031"/>
                  <a:gd name="connsiteY132" fmla="*/ 936224 h 1322929"/>
                  <a:gd name="connsiteX133" fmla="*/ 707014 w 1953031"/>
                  <a:gd name="connsiteY133" fmla="*/ 928760 h 1322929"/>
                  <a:gd name="connsiteX134" fmla="*/ 665846 w 1953031"/>
                  <a:gd name="connsiteY134" fmla="*/ 912322 h 1322929"/>
                  <a:gd name="connsiteX135" fmla="*/ 618244 w 1953031"/>
                  <a:gd name="connsiteY135" fmla="*/ 893135 h 1322929"/>
                  <a:gd name="connsiteX136" fmla="*/ 516447 w 1953031"/>
                  <a:gd name="connsiteY136" fmla="*/ 865947 h 1322929"/>
                  <a:gd name="connsiteX137" fmla="*/ 501805 w 1953031"/>
                  <a:gd name="connsiteY137" fmla="*/ 870603 h 1322929"/>
                  <a:gd name="connsiteX138" fmla="*/ 496736 w 1953031"/>
                  <a:gd name="connsiteY138" fmla="*/ 886203 h 1322929"/>
                  <a:gd name="connsiteX139" fmla="*/ 500794 w 1953031"/>
                  <a:gd name="connsiteY139" fmla="*/ 920842 h 1322929"/>
                  <a:gd name="connsiteX140" fmla="*/ 505232 w 1953031"/>
                  <a:gd name="connsiteY140" fmla="*/ 960997 h 1322929"/>
                  <a:gd name="connsiteX141" fmla="*/ 503197 w 1953031"/>
                  <a:gd name="connsiteY141" fmla="*/ 976351 h 1322929"/>
                  <a:gd name="connsiteX142" fmla="*/ 464327 w 1953031"/>
                  <a:gd name="connsiteY142" fmla="*/ 1000197 h 1322929"/>
                  <a:gd name="connsiteX143" fmla="*/ 457328 w 1953031"/>
                  <a:gd name="connsiteY143" fmla="*/ 999488 h 1322929"/>
                  <a:gd name="connsiteX144" fmla="*/ 434730 w 1953031"/>
                  <a:gd name="connsiteY144" fmla="*/ 939956 h 1322929"/>
                  <a:gd name="connsiteX145" fmla="*/ 434102 w 1953031"/>
                  <a:gd name="connsiteY145" fmla="*/ 932138 h 1322929"/>
                  <a:gd name="connsiteX146" fmla="*/ 429957 w 1953031"/>
                  <a:gd name="connsiteY146" fmla="*/ 936572 h 1322929"/>
                  <a:gd name="connsiteX147" fmla="*/ 412217 w 1953031"/>
                  <a:gd name="connsiteY147" fmla="*/ 955335 h 1322929"/>
                  <a:gd name="connsiteX148" fmla="*/ 394666 w 1953031"/>
                  <a:gd name="connsiteY148" fmla="*/ 973923 h 1322929"/>
                  <a:gd name="connsiteX149" fmla="*/ 363724 w 1953031"/>
                  <a:gd name="connsiteY149" fmla="*/ 1023704 h 1322929"/>
                  <a:gd name="connsiteX150" fmla="*/ 356090 w 1953031"/>
                  <a:gd name="connsiteY150" fmla="*/ 1070686 h 1322929"/>
                  <a:gd name="connsiteX151" fmla="*/ 356098 w 1953031"/>
                  <a:gd name="connsiteY151" fmla="*/ 1159458 h 1322929"/>
                  <a:gd name="connsiteX152" fmla="*/ 362731 w 1953031"/>
                  <a:gd name="connsiteY152" fmla="*/ 1219044 h 1322929"/>
                  <a:gd name="connsiteX153" fmla="*/ 370492 w 1953031"/>
                  <a:gd name="connsiteY153" fmla="*/ 1260425 h 1322929"/>
                  <a:gd name="connsiteX154" fmla="*/ 380666 w 1953031"/>
                  <a:gd name="connsiteY154" fmla="*/ 1277936 h 1322929"/>
                  <a:gd name="connsiteX155" fmla="*/ 391399 w 1953031"/>
                  <a:gd name="connsiteY155" fmla="*/ 1304515 h 1322929"/>
                  <a:gd name="connsiteX156" fmla="*/ 391283 w 1953031"/>
                  <a:gd name="connsiteY156" fmla="*/ 1320324 h 1322929"/>
                  <a:gd name="connsiteX157" fmla="*/ 390843 w 1953031"/>
                  <a:gd name="connsiteY157" fmla="*/ 1322756 h 1322929"/>
                  <a:gd name="connsiteX158" fmla="*/ 348151 w 1953031"/>
                  <a:gd name="connsiteY158" fmla="*/ 1322844 h 1322929"/>
                  <a:gd name="connsiteX159" fmla="*/ 304144 w 1953031"/>
                  <a:gd name="connsiteY159" fmla="*/ 1322579 h 1322929"/>
                  <a:gd name="connsiteX160" fmla="*/ 294630 w 1953031"/>
                  <a:gd name="connsiteY160" fmla="*/ 1312868 h 1322929"/>
                  <a:gd name="connsiteX161" fmla="*/ 271483 w 1953031"/>
                  <a:gd name="connsiteY161" fmla="*/ 1195591 h 1322929"/>
                  <a:gd name="connsiteX162" fmla="*/ 255031 w 1953031"/>
                  <a:gd name="connsiteY162" fmla="*/ 1074334 h 1322929"/>
                  <a:gd name="connsiteX163" fmla="*/ 246468 w 1953031"/>
                  <a:gd name="connsiteY163" fmla="*/ 962992 h 1322929"/>
                  <a:gd name="connsiteX164" fmla="*/ 246726 w 1953031"/>
                  <a:gd name="connsiteY164" fmla="*/ 960686 h 1322929"/>
                  <a:gd name="connsiteX165" fmla="*/ 239185 w 1953031"/>
                  <a:gd name="connsiteY165" fmla="*/ 966883 h 1322929"/>
                  <a:gd name="connsiteX166" fmla="*/ 216775 w 1953031"/>
                  <a:gd name="connsiteY166" fmla="*/ 984995 h 1322929"/>
                  <a:gd name="connsiteX167" fmla="*/ 195755 w 1953031"/>
                  <a:gd name="connsiteY167" fmla="*/ 1001910 h 1322929"/>
                  <a:gd name="connsiteX168" fmla="*/ 162761 w 1953031"/>
                  <a:gd name="connsiteY168" fmla="*/ 1047366 h 1322929"/>
                  <a:gd name="connsiteX169" fmla="*/ 149720 w 1953031"/>
                  <a:gd name="connsiteY169" fmla="*/ 1138437 h 1322929"/>
                  <a:gd name="connsiteX170" fmla="*/ 148122 w 1953031"/>
                  <a:gd name="connsiteY170" fmla="*/ 1214750 h 1322929"/>
                  <a:gd name="connsiteX171" fmla="*/ 151846 w 1953031"/>
                  <a:gd name="connsiteY171" fmla="*/ 1260042 h 1322929"/>
                  <a:gd name="connsiteX172" fmla="*/ 157602 w 1953031"/>
                  <a:gd name="connsiteY172" fmla="*/ 1271682 h 1322929"/>
                  <a:gd name="connsiteX173" fmla="*/ 169528 w 1953031"/>
                  <a:gd name="connsiteY173" fmla="*/ 1296524 h 1322929"/>
                  <a:gd name="connsiteX174" fmla="*/ 172714 w 1953031"/>
                  <a:gd name="connsiteY174" fmla="*/ 1316588 h 1322929"/>
                  <a:gd name="connsiteX175" fmla="*/ 172927 w 1953031"/>
                  <a:gd name="connsiteY175" fmla="*/ 1322929 h 1322929"/>
                  <a:gd name="connsiteX176" fmla="*/ 130748 w 1953031"/>
                  <a:gd name="connsiteY176" fmla="*/ 1322916 h 1322929"/>
                  <a:gd name="connsiteX177" fmla="*/ 87445 w 1953031"/>
                  <a:gd name="connsiteY177" fmla="*/ 1322413 h 1322929"/>
                  <a:gd name="connsiteX178" fmla="*/ 433058 w 1953031"/>
                  <a:gd name="connsiteY178" fmla="*/ 858089 h 1322929"/>
                  <a:gd name="connsiteX179" fmla="*/ 431485 w 1953031"/>
                  <a:gd name="connsiteY179" fmla="*/ 856034 h 1322929"/>
                  <a:gd name="connsiteX180" fmla="*/ 432913 w 1953031"/>
                  <a:gd name="connsiteY180" fmla="*/ 858746 h 1322929"/>
                  <a:gd name="connsiteX181" fmla="*/ 433058 w 1953031"/>
                  <a:gd name="connsiteY181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843247 w 1953031"/>
                  <a:gd name="connsiteY44" fmla="*/ 232193 h 1322929"/>
                  <a:gd name="connsiteX45" fmla="*/ 947272 w 1953031"/>
                  <a:gd name="connsiteY45" fmla="*/ 214767 h 1322929"/>
                  <a:gd name="connsiteX46" fmla="*/ 1074965 w 1953031"/>
                  <a:gd name="connsiteY46" fmla="*/ 170684 h 1322929"/>
                  <a:gd name="connsiteX47" fmla="*/ 1155567 w 1953031"/>
                  <a:gd name="connsiteY47" fmla="*/ 159010 h 1322929"/>
                  <a:gd name="connsiteX48" fmla="*/ 1234252 w 1953031"/>
                  <a:gd name="connsiteY48" fmla="*/ 151880 h 1322929"/>
                  <a:gd name="connsiteX49" fmla="*/ 1312964 w 1953031"/>
                  <a:gd name="connsiteY49" fmla="*/ 128676 h 1322929"/>
                  <a:gd name="connsiteX50" fmla="*/ 1376022 w 1953031"/>
                  <a:gd name="connsiteY50" fmla="*/ 109687 h 1322929"/>
                  <a:gd name="connsiteX51" fmla="*/ 1448640 w 1953031"/>
                  <a:gd name="connsiteY51" fmla="*/ 103056 h 1322929"/>
                  <a:gd name="connsiteX52" fmla="*/ 1483374 w 1953031"/>
                  <a:gd name="connsiteY52" fmla="*/ 100994 h 1322929"/>
                  <a:gd name="connsiteX53" fmla="*/ 1552171 w 1953031"/>
                  <a:gd name="connsiteY53" fmla="*/ 83778 h 1322929"/>
                  <a:gd name="connsiteX54" fmla="*/ 1627914 w 1953031"/>
                  <a:gd name="connsiteY54" fmla="*/ 63976 h 1322929"/>
                  <a:gd name="connsiteX55" fmla="*/ 1633600 w 1953031"/>
                  <a:gd name="connsiteY55" fmla="*/ 62873 h 1322929"/>
                  <a:gd name="connsiteX56" fmla="*/ 1633994 w 1953031"/>
                  <a:gd name="connsiteY56" fmla="*/ 53943 h 1322929"/>
                  <a:gd name="connsiteX57" fmla="*/ 1637947 w 1953031"/>
                  <a:gd name="connsiteY57" fmla="*/ 10924 h 1322929"/>
                  <a:gd name="connsiteX58" fmla="*/ 1645852 w 1953031"/>
                  <a:gd name="connsiteY58" fmla="*/ 642 h 1322929"/>
                  <a:gd name="connsiteX59" fmla="*/ 1665510 w 1953031"/>
                  <a:gd name="connsiteY59" fmla="*/ 4542 h 1322929"/>
                  <a:gd name="connsiteX60" fmla="*/ 1692339 w 1953031"/>
                  <a:gd name="connsiteY60" fmla="*/ 32880 h 1322929"/>
                  <a:gd name="connsiteX61" fmla="*/ 1703487 w 1953031"/>
                  <a:gd name="connsiteY61" fmla="*/ 51553 h 1322929"/>
                  <a:gd name="connsiteX62" fmla="*/ 1705168 w 1953031"/>
                  <a:gd name="connsiteY62" fmla="*/ 54757 h 1322929"/>
                  <a:gd name="connsiteX63" fmla="*/ 1708490 w 1953031"/>
                  <a:gd name="connsiteY63" fmla="*/ 54757 h 1322929"/>
                  <a:gd name="connsiteX64" fmla="*/ 1726074 w 1953031"/>
                  <a:gd name="connsiteY64" fmla="*/ 55821 h 1322929"/>
                  <a:gd name="connsiteX65" fmla="*/ 1763775 w 1953031"/>
                  <a:gd name="connsiteY65" fmla="*/ 66287 h 1322929"/>
                  <a:gd name="connsiteX66" fmla="*/ 1780177 w 1953031"/>
                  <a:gd name="connsiteY66" fmla="*/ 76057 h 1322929"/>
                  <a:gd name="connsiteX67" fmla="*/ 1797287 w 1953031"/>
                  <a:gd name="connsiteY67" fmla="*/ 92340 h 1322929"/>
                  <a:gd name="connsiteX68" fmla="*/ 1808554 w 1953031"/>
                  <a:gd name="connsiteY68" fmla="*/ 105144 h 1322929"/>
                  <a:gd name="connsiteX69" fmla="*/ 1816302 w 1953031"/>
                  <a:gd name="connsiteY69" fmla="*/ 113128 h 1322929"/>
                  <a:gd name="connsiteX70" fmla="*/ 1820491 w 1953031"/>
                  <a:gd name="connsiteY70" fmla="*/ 120258 h 1322929"/>
                  <a:gd name="connsiteX71" fmla="*/ 1835947 w 1953031"/>
                  <a:gd name="connsiteY71" fmla="*/ 144526 h 1322929"/>
                  <a:gd name="connsiteX72" fmla="*/ 1847989 w 1953031"/>
                  <a:gd name="connsiteY72" fmla="*/ 162083 h 1322929"/>
                  <a:gd name="connsiteX73" fmla="*/ 1872282 w 1953031"/>
                  <a:gd name="connsiteY73" fmla="*/ 206862 h 1322929"/>
                  <a:gd name="connsiteX74" fmla="*/ 1901212 w 1953031"/>
                  <a:gd name="connsiteY74" fmla="*/ 268331 h 1322929"/>
                  <a:gd name="connsiteX75" fmla="*/ 1928013 w 1953031"/>
                  <a:gd name="connsiteY75" fmla="*/ 325599 h 1322929"/>
                  <a:gd name="connsiteX76" fmla="*/ 1947475 w 1953031"/>
                  <a:gd name="connsiteY76" fmla="*/ 358428 h 1322929"/>
                  <a:gd name="connsiteX77" fmla="*/ 1952990 w 1953031"/>
                  <a:gd name="connsiteY77" fmla="*/ 375188 h 1322929"/>
                  <a:gd name="connsiteX78" fmla="*/ 1944270 w 1953031"/>
                  <a:gd name="connsiteY78" fmla="*/ 398724 h 1322929"/>
                  <a:gd name="connsiteX79" fmla="*/ 1904481 w 1953031"/>
                  <a:gd name="connsiteY79" fmla="*/ 429980 h 1322929"/>
                  <a:gd name="connsiteX80" fmla="*/ 1871823 w 1953031"/>
                  <a:gd name="connsiteY80" fmla="*/ 436577 h 1322929"/>
                  <a:gd name="connsiteX81" fmla="*/ 1816223 w 1953031"/>
                  <a:gd name="connsiteY81" fmla="*/ 439134 h 1322929"/>
                  <a:gd name="connsiteX82" fmla="*/ 1698445 w 1953031"/>
                  <a:gd name="connsiteY82" fmla="*/ 433393 h 1322929"/>
                  <a:gd name="connsiteX83" fmla="*/ 1665261 w 1953031"/>
                  <a:gd name="connsiteY83" fmla="*/ 431589 h 1322929"/>
                  <a:gd name="connsiteX84" fmla="*/ 1643200 w 1953031"/>
                  <a:gd name="connsiteY84" fmla="*/ 433164 h 1322929"/>
                  <a:gd name="connsiteX85" fmla="*/ 1613877 w 1953031"/>
                  <a:gd name="connsiteY85" fmla="*/ 443519 h 1322929"/>
                  <a:gd name="connsiteX86" fmla="*/ 1586668 w 1953031"/>
                  <a:gd name="connsiteY86" fmla="*/ 466568 h 1322929"/>
                  <a:gd name="connsiteX87" fmla="*/ 1568848 w 1953031"/>
                  <a:gd name="connsiteY87" fmla="*/ 480889 h 1322929"/>
                  <a:gd name="connsiteX88" fmla="*/ 1563779 w 1953031"/>
                  <a:gd name="connsiteY88" fmla="*/ 485518 h 1322929"/>
                  <a:gd name="connsiteX89" fmla="*/ 1508994 w 1953031"/>
                  <a:gd name="connsiteY89" fmla="*/ 589130 h 1322929"/>
                  <a:gd name="connsiteX90" fmla="*/ 1486250 w 1953031"/>
                  <a:gd name="connsiteY90" fmla="*/ 645068 h 1322929"/>
                  <a:gd name="connsiteX91" fmla="*/ 1464819 w 1953031"/>
                  <a:gd name="connsiteY91" fmla="*/ 705697 h 1322929"/>
                  <a:gd name="connsiteX92" fmla="*/ 1449494 w 1953031"/>
                  <a:gd name="connsiteY92" fmla="*/ 751038 h 1322929"/>
                  <a:gd name="connsiteX93" fmla="*/ 1407394 w 1953031"/>
                  <a:gd name="connsiteY93" fmla="*/ 818176 h 1322929"/>
                  <a:gd name="connsiteX94" fmla="*/ 1393724 w 1953031"/>
                  <a:gd name="connsiteY94" fmla="*/ 824975 h 1322929"/>
                  <a:gd name="connsiteX95" fmla="*/ 1380841 w 1953031"/>
                  <a:gd name="connsiteY95" fmla="*/ 831482 h 1322929"/>
                  <a:gd name="connsiteX96" fmla="*/ 1349260 w 1953031"/>
                  <a:gd name="connsiteY96" fmla="*/ 861137 h 1322929"/>
                  <a:gd name="connsiteX97" fmla="*/ 1331348 w 1953031"/>
                  <a:gd name="connsiteY97" fmla="*/ 877607 h 1322929"/>
                  <a:gd name="connsiteX98" fmla="*/ 1317442 w 1953031"/>
                  <a:gd name="connsiteY98" fmla="*/ 883414 h 1322929"/>
                  <a:gd name="connsiteX99" fmla="*/ 1316352 w 1953031"/>
                  <a:gd name="connsiteY99" fmla="*/ 883414 h 1322929"/>
                  <a:gd name="connsiteX100" fmla="*/ 1315275 w 1953031"/>
                  <a:gd name="connsiteY100" fmla="*/ 887323 h 1322929"/>
                  <a:gd name="connsiteX101" fmla="*/ 1293502 w 1953031"/>
                  <a:gd name="connsiteY101" fmla="*/ 1074334 h 1322929"/>
                  <a:gd name="connsiteX102" fmla="*/ 1292124 w 1953031"/>
                  <a:gd name="connsiteY102" fmla="*/ 1151119 h 1322929"/>
                  <a:gd name="connsiteX103" fmla="*/ 1292741 w 1953031"/>
                  <a:gd name="connsiteY103" fmla="*/ 1203756 h 1322929"/>
                  <a:gd name="connsiteX104" fmla="*/ 1297481 w 1953031"/>
                  <a:gd name="connsiteY104" fmla="*/ 1263556 h 1322929"/>
                  <a:gd name="connsiteX105" fmla="*/ 1304087 w 1953031"/>
                  <a:gd name="connsiteY105" fmla="*/ 1278631 h 1322929"/>
                  <a:gd name="connsiteX106" fmla="*/ 1314001 w 1953031"/>
                  <a:gd name="connsiteY106" fmla="*/ 1305904 h 1322929"/>
                  <a:gd name="connsiteX107" fmla="*/ 1314723 w 1953031"/>
                  <a:gd name="connsiteY107" fmla="*/ 1321312 h 1322929"/>
                  <a:gd name="connsiteX108" fmla="*/ 1314474 w 1953031"/>
                  <a:gd name="connsiteY108" fmla="*/ 1322929 h 1322929"/>
                  <a:gd name="connsiteX109" fmla="*/ 1274527 w 1953031"/>
                  <a:gd name="connsiteY109" fmla="*/ 1322929 h 1322929"/>
                  <a:gd name="connsiteX110" fmla="*/ 1233595 w 1953031"/>
                  <a:gd name="connsiteY110" fmla="*/ 1322420 h 1322929"/>
                  <a:gd name="connsiteX111" fmla="*/ 1214844 w 1953031"/>
                  <a:gd name="connsiteY111" fmla="*/ 1258652 h 1322929"/>
                  <a:gd name="connsiteX112" fmla="*/ 1198836 w 1953031"/>
                  <a:gd name="connsiteY112" fmla="*/ 1080414 h 1322929"/>
                  <a:gd name="connsiteX113" fmla="*/ 1191495 w 1953031"/>
                  <a:gd name="connsiteY113" fmla="*/ 961630 h 1322929"/>
                  <a:gd name="connsiteX114" fmla="*/ 1189972 w 1953031"/>
                  <a:gd name="connsiteY114" fmla="*/ 969617 h 1322929"/>
                  <a:gd name="connsiteX115" fmla="*/ 1172402 w 1953031"/>
                  <a:gd name="connsiteY115" fmla="*/ 1161542 h 1322929"/>
                  <a:gd name="connsiteX116" fmla="*/ 1173663 w 1953031"/>
                  <a:gd name="connsiteY116" fmla="*/ 1263289 h 1322929"/>
                  <a:gd name="connsiteX117" fmla="*/ 1179559 w 1953031"/>
                  <a:gd name="connsiteY117" fmla="*/ 1277483 h 1322929"/>
                  <a:gd name="connsiteX118" fmla="*/ 1190090 w 1953031"/>
                  <a:gd name="connsiteY118" fmla="*/ 1310073 h 1322929"/>
                  <a:gd name="connsiteX119" fmla="*/ 1189617 w 1953031"/>
                  <a:gd name="connsiteY119" fmla="*/ 1322236 h 1322929"/>
                  <a:gd name="connsiteX120" fmla="*/ 1148752 w 1953031"/>
                  <a:gd name="connsiteY120" fmla="*/ 1322929 h 1322929"/>
                  <a:gd name="connsiteX121" fmla="*/ 1107164 w 1953031"/>
                  <a:gd name="connsiteY121" fmla="*/ 1322438 h 1322929"/>
                  <a:gd name="connsiteX122" fmla="*/ 1089751 w 1953031"/>
                  <a:gd name="connsiteY122" fmla="*/ 1244928 h 1322929"/>
                  <a:gd name="connsiteX123" fmla="*/ 1083658 w 1953031"/>
                  <a:gd name="connsiteY123" fmla="*/ 1109426 h 1322929"/>
                  <a:gd name="connsiteX124" fmla="*/ 1081071 w 1953031"/>
                  <a:gd name="connsiteY124" fmla="*/ 885205 h 1322929"/>
                  <a:gd name="connsiteX125" fmla="*/ 1081294 w 1953031"/>
                  <a:gd name="connsiteY125" fmla="*/ 872784 h 1322929"/>
                  <a:gd name="connsiteX126" fmla="*/ 1044565 w 1953031"/>
                  <a:gd name="connsiteY126" fmla="*/ 883356 h 1322929"/>
                  <a:gd name="connsiteX127" fmla="*/ 946405 w 1953031"/>
                  <a:gd name="connsiteY127" fmla="*/ 906677 h 1322929"/>
                  <a:gd name="connsiteX128" fmla="*/ 820984 w 1953031"/>
                  <a:gd name="connsiteY128" fmla="*/ 915856 h 1322929"/>
                  <a:gd name="connsiteX129" fmla="*/ 748537 w 1953031"/>
                  <a:gd name="connsiteY129" fmla="*/ 913593 h 1322929"/>
                  <a:gd name="connsiteX130" fmla="*/ 740106 w 1953031"/>
                  <a:gd name="connsiteY130" fmla="*/ 913794 h 1322929"/>
                  <a:gd name="connsiteX131" fmla="*/ 735838 w 1953031"/>
                  <a:gd name="connsiteY131" fmla="*/ 923234 h 1322929"/>
                  <a:gd name="connsiteX132" fmla="*/ 729496 w 1953031"/>
                  <a:gd name="connsiteY132" fmla="*/ 936224 h 1322929"/>
                  <a:gd name="connsiteX133" fmla="*/ 707014 w 1953031"/>
                  <a:gd name="connsiteY133" fmla="*/ 928760 h 1322929"/>
                  <a:gd name="connsiteX134" fmla="*/ 665846 w 1953031"/>
                  <a:gd name="connsiteY134" fmla="*/ 912322 h 1322929"/>
                  <a:gd name="connsiteX135" fmla="*/ 618244 w 1953031"/>
                  <a:gd name="connsiteY135" fmla="*/ 893135 h 1322929"/>
                  <a:gd name="connsiteX136" fmla="*/ 516447 w 1953031"/>
                  <a:gd name="connsiteY136" fmla="*/ 865947 h 1322929"/>
                  <a:gd name="connsiteX137" fmla="*/ 501805 w 1953031"/>
                  <a:gd name="connsiteY137" fmla="*/ 870603 h 1322929"/>
                  <a:gd name="connsiteX138" fmla="*/ 496736 w 1953031"/>
                  <a:gd name="connsiteY138" fmla="*/ 886203 h 1322929"/>
                  <a:gd name="connsiteX139" fmla="*/ 500794 w 1953031"/>
                  <a:gd name="connsiteY139" fmla="*/ 920842 h 1322929"/>
                  <a:gd name="connsiteX140" fmla="*/ 505232 w 1953031"/>
                  <a:gd name="connsiteY140" fmla="*/ 960997 h 1322929"/>
                  <a:gd name="connsiteX141" fmla="*/ 503197 w 1953031"/>
                  <a:gd name="connsiteY141" fmla="*/ 976351 h 1322929"/>
                  <a:gd name="connsiteX142" fmla="*/ 464327 w 1953031"/>
                  <a:gd name="connsiteY142" fmla="*/ 1000197 h 1322929"/>
                  <a:gd name="connsiteX143" fmla="*/ 457328 w 1953031"/>
                  <a:gd name="connsiteY143" fmla="*/ 999488 h 1322929"/>
                  <a:gd name="connsiteX144" fmla="*/ 434730 w 1953031"/>
                  <a:gd name="connsiteY144" fmla="*/ 939956 h 1322929"/>
                  <a:gd name="connsiteX145" fmla="*/ 434102 w 1953031"/>
                  <a:gd name="connsiteY145" fmla="*/ 932138 h 1322929"/>
                  <a:gd name="connsiteX146" fmla="*/ 429957 w 1953031"/>
                  <a:gd name="connsiteY146" fmla="*/ 936572 h 1322929"/>
                  <a:gd name="connsiteX147" fmla="*/ 412217 w 1953031"/>
                  <a:gd name="connsiteY147" fmla="*/ 955335 h 1322929"/>
                  <a:gd name="connsiteX148" fmla="*/ 394666 w 1953031"/>
                  <a:gd name="connsiteY148" fmla="*/ 973923 h 1322929"/>
                  <a:gd name="connsiteX149" fmla="*/ 363724 w 1953031"/>
                  <a:gd name="connsiteY149" fmla="*/ 1023704 h 1322929"/>
                  <a:gd name="connsiteX150" fmla="*/ 356090 w 1953031"/>
                  <a:gd name="connsiteY150" fmla="*/ 1070686 h 1322929"/>
                  <a:gd name="connsiteX151" fmla="*/ 356098 w 1953031"/>
                  <a:gd name="connsiteY151" fmla="*/ 1159458 h 1322929"/>
                  <a:gd name="connsiteX152" fmla="*/ 362731 w 1953031"/>
                  <a:gd name="connsiteY152" fmla="*/ 1219044 h 1322929"/>
                  <a:gd name="connsiteX153" fmla="*/ 370492 w 1953031"/>
                  <a:gd name="connsiteY153" fmla="*/ 1260425 h 1322929"/>
                  <a:gd name="connsiteX154" fmla="*/ 380666 w 1953031"/>
                  <a:gd name="connsiteY154" fmla="*/ 1277936 h 1322929"/>
                  <a:gd name="connsiteX155" fmla="*/ 391399 w 1953031"/>
                  <a:gd name="connsiteY155" fmla="*/ 1304515 h 1322929"/>
                  <a:gd name="connsiteX156" fmla="*/ 391283 w 1953031"/>
                  <a:gd name="connsiteY156" fmla="*/ 1320324 h 1322929"/>
                  <a:gd name="connsiteX157" fmla="*/ 390843 w 1953031"/>
                  <a:gd name="connsiteY157" fmla="*/ 1322756 h 1322929"/>
                  <a:gd name="connsiteX158" fmla="*/ 348151 w 1953031"/>
                  <a:gd name="connsiteY158" fmla="*/ 1322844 h 1322929"/>
                  <a:gd name="connsiteX159" fmla="*/ 304144 w 1953031"/>
                  <a:gd name="connsiteY159" fmla="*/ 1322579 h 1322929"/>
                  <a:gd name="connsiteX160" fmla="*/ 294630 w 1953031"/>
                  <a:gd name="connsiteY160" fmla="*/ 1312868 h 1322929"/>
                  <a:gd name="connsiteX161" fmla="*/ 271483 w 1953031"/>
                  <a:gd name="connsiteY161" fmla="*/ 1195591 h 1322929"/>
                  <a:gd name="connsiteX162" fmla="*/ 255031 w 1953031"/>
                  <a:gd name="connsiteY162" fmla="*/ 1074334 h 1322929"/>
                  <a:gd name="connsiteX163" fmla="*/ 246468 w 1953031"/>
                  <a:gd name="connsiteY163" fmla="*/ 962992 h 1322929"/>
                  <a:gd name="connsiteX164" fmla="*/ 246726 w 1953031"/>
                  <a:gd name="connsiteY164" fmla="*/ 960686 h 1322929"/>
                  <a:gd name="connsiteX165" fmla="*/ 239185 w 1953031"/>
                  <a:gd name="connsiteY165" fmla="*/ 966883 h 1322929"/>
                  <a:gd name="connsiteX166" fmla="*/ 216775 w 1953031"/>
                  <a:gd name="connsiteY166" fmla="*/ 984995 h 1322929"/>
                  <a:gd name="connsiteX167" fmla="*/ 195755 w 1953031"/>
                  <a:gd name="connsiteY167" fmla="*/ 1001910 h 1322929"/>
                  <a:gd name="connsiteX168" fmla="*/ 162761 w 1953031"/>
                  <a:gd name="connsiteY168" fmla="*/ 1047366 h 1322929"/>
                  <a:gd name="connsiteX169" fmla="*/ 149720 w 1953031"/>
                  <a:gd name="connsiteY169" fmla="*/ 1138437 h 1322929"/>
                  <a:gd name="connsiteX170" fmla="*/ 148122 w 1953031"/>
                  <a:gd name="connsiteY170" fmla="*/ 1214750 h 1322929"/>
                  <a:gd name="connsiteX171" fmla="*/ 151846 w 1953031"/>
                  <a:gd name="connsiteY171" fmla="*/ 1260042 h 1322929"/>
                  <a:gd name="connsiteX172" fmla="*/ 157602 w 1953031"/>
                  <a:gd name="connsiteY172" fmla="*/ 1271682 h 1322929"/>
                  <a:gd name="connsiteX173" fmla="*/ 169528 w 1953031"/>
                  <a:gd name="connsiteY173" fmla="*/ 1296524 h 1322929"/>
                  <a:gd name="connsiteX174" fmla="*/ 172714 w 1953031"/>
                  <a:gd name="connsiteY174" fmla="*/ 1316588 h 1322929"/>
                  <a:gd name="connsiteX175" fmla="*/ 172927 w 1953031"/>
                  <a:gd name="connsiteY175" fmla="*/ 1322929 h 1322929"/>
                  <a:gd name="connsiteX176" fmla="*/ 130748 w 1953031"/>
                  <a:gd name="connsiteY176" fmla="*/ 1322916 h 1322929"/>
                  <a:gd name="connsiteX177" fmla="*/ 87445 w 1953031"/>
                  <a:gd name="connsiteY177" fmla="*/ 1322413 h 1322929"/>
                  <a:gd name="connsiteX178" fmla="*/ 433058 w 1953031"/>
                  <a:gd name="connsiteY178" fmla="*/ 858089 h 1322929"/>
                  <a:gd name="connsiteX179" fmla="*/ 431485 w 1953031"/>
                  <a:gd name="connsiteY179" fmla="*/ 856034 h 1322929"/>
                  <a:gd name="connsiteX180" fmla="*/ 432913 w 1953031"/>
                  <a:gd name="connsiteY180" fmla="*/ 858746 h 1322929"/>
                  <a:gd name="connsiteX181" fmla="*/ 433058 w 1953031"/>
                  <a:gd name="connsiteY181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074965 w 1953031"/>
                  <a:gd name="connsiteY45" fmla="*/ 170684 h 1322929"/>
                  <a:gd name="connsiteX46" fmla="*/ 1155567 w 1953031"/>
                  <a:gd name="connsiteY46" fmla="*/ 159010 h 1322929"/>
                  <a:gd name="connsiteX47" fmla="*/ 1234252 w 1953031"/>
                  <a:gd name="connsiteY47" fmla="*/ 151880 h 1322929"/>
                  <a:gd name="connsiteX48" fmla="*/ 1312964 w 1953031"/>
                  <a:gd name="connsiteY48" fmla="*/ 128676 h 1322929"/>
                  <a:gd name="connsiteX49" fmla="*/ 1376022 w 1953031"/>
                  <a:gd name="connsiteY49" fmla="*/ 109687 h 1322929"/>
                  <a:gd name="connsiteX50" fmla="*/ 1448640 w 1953031"/>
                  <a:gd name="connsiteY50" fmla="*/ 103056 h 1322929"/>
                  <a:gd name="connsiteX51" fmla="*/ 1483374 w 1953031"/>
                  <a:gd name="connsiteY51" fmla="*/ 100994 h 1322929"/>
                  <a:gd name="connsiteX52" fmla="*/ 1552171 w 1953031"/>
                  <a:gd name="connsiteY52" fmla="*/ 83778 h 1322929"/>
                  <a:gd name="connsiteX53" fmla="*/ 1627914 w 1953031"/>
                  <a:gd name="connsiteY53" fmla="*/ 63976 h 1322929"/>
                  <a:gd name="connsiteX54" fmla="*/ 1633600 w 1953031"/>
                  <a:gd name="connsiteY54" fmla="*/ 62873 h 1322929"/>
                  <a:gd name="connsiteX55" fmla="*/ 1633994 w 1953031"/>
                  <a:gd name="connsiteY55" fmla="*/ 53943 h 1322929"/>
                  <a:gd name="connsiteX56" fmla="*/ 1637947 w 1953031"/>
                  <a:gd name="connsiteY56" fmla="*/ 10924 h 1322929"/>
                  <a:gd name="connsiteX57" fmla="*/ 1645852 w 1953031"/>
                  <a:gd name="connsiteY57" fmla="*/ 642 h 1322929"/>
                  <a:gd name="connsiteX58" fmla="*/ 1665510 w 1953031"/>
                  <a:gd name="connsiteY58" fmla="*/ 4542 h 1322929"/>
                  <a:gd name="connsiteX59" fmla="*/ 1692339 w 1953031"/>
                  <a:gd name="connsiteY59" fmla="*/ 32880 h 1322929"/>
                  <a:gd name="connsiteX60" fmla="*/ 1703487 w 1953031"/>
                  <a:gd name="connsiteY60" fmla="*/ 51553 h 1322929"/>
                  <a:gd name="connsiteX61" fmla="*/ 1705168 w 1953031"/>
                  <a:gd name="connsiteY61" fmla="*/ 54757 h 1322929"/>
                  <a:gd name="connsiteX62" fmla="*/ 1708490 w 1953031"/>
                  <a:gd name="connsiteY62" fmla="*/ 54757 h 1322929"/>
                  <a:gd name="connsiteX63" fmla="*/ 1726074 w 1953031"/>
                  <a:gd name="connsiteY63" fmla="*/ 55821 h 1322929"/>
                  <a:gd name="connsiteX64" fmla="*/ 1763775 w 1953031"/>
                  <a:gd name="connsiteY64" fmla="*/ 66287 h 1322929"/>
                  <a:gd name="connsiteX65" fmla="*/ 1780177 w 1953031"/>
                  <a:gd name="connsiteY65" fmla="*/ 76057 h 1322929"/>
                  <a:gd name="connsiteX66" fmla="*/ 1797287 w 1953031"/>
                  <a:gd name="connsiteY66" fmla="*/ 92340 h 1322929"/>
                  <a:gd name="connsiteX67" fmla="*/ 1808554 w 1953031"/>
                  <a:gd name="connsiteY67" fmla="*/ 105144 h 1322929"/>
                  <a:gd name="connsiteX68" fmla="*/ 1816302 w 1953031"/>
                  <a:gd name="connsiteY68" fmla="*/ 113128 h 1322929"/>
                  <a:gd name="connsiteX69" fmla="*/ 1820491 w 1953031"/>
                  <a:gd name="connsiteY69" fmla="*/ 120258 h 1322929"/>
                  <a:gd name="connsiteX70" fmla="*/ 1835947 w 1953031"/>
                  <a:gd name="connsiteY70" fmla="*/ 144526 h 1322929"/>
                  <a:gd name="connsiteX71" fmla="*/ 1847989 w 1953031"/>
                  <a:gd name="connsiteY71" fmla="*/ 162083 h 1322929"/>
                  <a:gd name="connsiteX72" fmla="*/ 1872282 w 1953031"/>
                  <a:gd name="connsiteY72" fmla="*/ 206862 h 1322929"/>
                  <a:gd name="connsiteX73" fmla="*/ 1901212 w 1953031"/>
                  <a:gd name="connsiteY73" fmla="*/ 268331 h 1322929"/>
                  <a:gd name="connsiteX74" fmla="*/ 1928013 w 1953031"/>
                  <a:gd name="connsiteY74" fmla="*/ 325599 h 1322929"/>
                  <a:gd name="connsiteX75" fmla="*/ 1947475 w 1953031"/>
                  <a:gd name="connsiteY75" fmla="*/ 358428 h 1322929"/>
                  <a:gd name="connsiteX76" fmla="*/ 1952990 w 1953031"/>
                  <a:gd name="connsiteY76" fmla="*/ 375188 h 1322929"/>
                  <a:gd name="connsiteX77" fmla="*/ 1944270 w 1953031"/>
                  <a:gd name="connsiteY77" fmla="*/ 398724 h 1322929"/>
                  <a:gd name="connsiteX78" fmla="*/ 1904481 w 1953031"/>
                  <a:gd name="connsiteY78" fmla="*/ 429980 h 1322929"/>
                  <a:gd name="connsiteX79" fmla="*/ 1871823 w 1953031"/>
                  <a:gd name="connsiteY79" fmla="*/ 436577 h 1322929"/>
                  <a:gd name="connsiteX80" fmla="*/ 1816223 w 1953031"/>
                  <a:gd name="connsiteY80" fmla="*/ 439134 h 1322929"/>
                  <a:gd name="connsiteX81" fmla="*/ 1698445 w 1953031"/>
                  <a:gd name="connsiteY81" fmla="*/ 433393 h 1322929"/>
                  <a:gd name="connsiteX82" fmla="*/ 1665261 w 1953031"/>
                  <a:gd name="connsiteY82" fmla="*/ 431589 h 1322929"/>
                  <a:gd name="connsiteX83" fmla="*/ 1643200 w 1953031"/>
                  <a:gd name="connsiteY83" fmla="*/ 433164 h 1322929"/>
                  <a:gd name="connsiteX84" fmla="*/ 1613877 w 1953031"/>
                  <a:gd name="connsiteY84" fmla="*/ 443519 h 1322929"/>
                  <a:gd name="connsiteX85" fmla="*/ 1586668 w 1953031"/>
                  <a:gd name="connsiteY85" fmla="*/ 466568 h 1322929"/>
                  <a:gd name="connsiteX86" fmla="*/ 1568848 w 1953031"/>
                  <a:gd name="connsiteY86" fmla="*/ 480889 h 1322929"/>
                  <a:gd name="connsiteX87" fmla="*/ 1563779 w 1953031"/>
                  <a:gd name="connsiteY87" fmla="*/ 485518 h 1322929"/>
                  <a:gd name="connsiteX88" fmla="*/ 1508994 w 1953031"/>
                  <a:gd name="connsiteY88" fmla="*/ 589130 h 1322929"/>
                  <a:gd name="connsiteX89" fmla="*/ 1486250 w 1953031"/>
                  <a:gd name="connsiteY89" fmla="*/ 645068 h 1322929"/>
                  <a:gd name="connsiteX90" fmla="*/ 1464819 w 1953031"/>
                  <a:gd name="connsiteY90" fmla="*/ 705697 h 1322929"/>
                  <a:gd name="connsiteX91" fmla="*/ 1449494 w 1953031"/>
                  <a:gd name="connsiteY91" fmla="*/ 751038 h 1322929"/>
                  <a:gd name="connsiteX92" fmla="*/ 1407394 w 1953031"/>
                  <a:gd name="connsiteY92" fmla="*/ 818176 h 1322929"/>
                  <a:gd name="connsiteX93" fmla="*/ 1393724 w 1953031"/>
                  <a:gd name="connsiteY93" fmla="*/ 824975 h 1322929"/>
                  <a:gd name="connsiteX94" fmla="*/ 1380841 w 1953031"/>
                  <a:gd name="connsiteY94" fmla="*/ 831482 h 1322929"/>
                  <a:gd name="connsiteX95" fmla="*/ 1349260 w 1953031"/>
                  <a:gd name="connsiteY95" fmla="*/ 861137 h 1322929"/>
                  <a:gd name="connsiteX96" fmla="*/ 1331348 w 1953031"/>
                  <a:gd name="connsiteY96" fmla="*/ 877607 h 1322929"/>
                  <a:gd name="connsiteX97" fmla="*/ 1317442 w 1953031"/>
                  <a:gd name="connsiteY97" fmla="*/ 883414 h 1322929"/>
                  <a:gd name="connsiteX98" fmla="*/ 1316352 w 1953031"/>
                  <a:gd name="connsiteY98" fmla="*/ 883414 h 1322929"/>
                  <a:gd name="connsiteX99" fmla="*/ 1315275 w 1953031"/>
                  <a:gd name="connsiteY99" fmla="*/ 887323 h 1322929"/>
                  <a:gd name="connsiteX100" fmla="*/ 1293502 w 1953031"/>
                  <a:gd name="connsiteY100" fmla="*/ 1074334 h 1322929"/>
                  <a:gd name="connsiteX101" fmla="*/ 1292124 w 1953031"/>
                  <a:gd name="connsiteY101" fmla="*/ 1151119 h 1322929"/>
                  <a:gd name="connsiteX102" fmla="*/ 1292741 w 1953031"/>
                  <a:gd name="connsiteY102" fmla="*/ 1203756 h 1322929"/>
                  <a:gd name="connsiteX103" fmla="*/ 1297481 w 1953031"/>
                  <a:gd name="connsiteY103" fmla="*/ 1263556 h 1322929"/>
                  <a:gd name="connsiteX104" fmla="*/ 1304087 w 1953031"/>
                  <a:gd name="connsiteY104" fmla="*/ 1278631 h 1322929"/>
                  <a:gd name="connsiteX105" fmla="*/ 1314001 w 1953031"/>
                  <a:gd name="connsiteY105" fmla="*/ 1305904 h 1322929"/>
                  <a:gd name="connsiteX106" fmla="*/ 1314723 w 1953031"/>
                  <a:gd name="connsiteY106" fmla="*/ 1321312 h 1322929"/>
                  <a:gd name="connsiteX107" fmla="*/ 1314474 w 1953031"/>
                  <a:gd name="connsiteY107" fmla="*/ 1322929 h 1322929"/>
                  <a:gd name="connsiteX108" fmla="*/ 1274527 w 1953031"/>
                  <a:gd name="connsiteY108" fmla="*/ 1322929 h 1322929"/>
                  <a:gd name="connsiteX109" fmla="*/ 1233595 w 1953031"/>
                  <a:gd name="connsiteY109" fmla="*/ 1322420 h 1322929"/>
                  <a:gd name="connsiteX110" fmla="*/ 1214844 w 1953031"/>
                  <a:gd name="connsiteY110" fmla="*/ 1258652 h 1322929"/>
                  <a:gd name="connsiteX111" fmla="*/ 1198836 w 1953031"/>
                  <a:gd name="connsiteY111" fmla="*/ 1080414 h 1322929"/>
                  <a:gd name="connsiteX112" fmla="*/ 1191495 w 1953031"/>
                  <a:gd name="connsiteY112" fmla="*/ 961630 h 1322929"/>
                  <a:gd name="connsiteX113" fmla="*/ 1189972 w 1953031"/>
                  <a:gd name="connsiteY113" fmla="*/ 969617 h 1322929"/>
                  <a:gd name="connsiteX114" fmla="*/ 1172402 w 1953031"/>
                  <a:gd name="connsiteY114" fmla="*/ 1161542 h 1322929"/>
                  <a:gd name="connsiteX115" fmla="*/ 1173663 w 1953031"/>
                  <a:gd name="connsiteY115" fmla="*/ 1263289 h 1322929"/>
                  <a:gd name="connsiteX116" fmla="*/ 1179559 w 1953031"/>
                  <a:gd name="connsiteY116" fmla="*/ 1277483 h 1322929"/>
                  <a:gd name="connsiteX117" fmla="*/ 1190090 w 1953031"/>
                  <a:gd name="connsiteY117" fmla="*/ 1310073 h 1322929"/>
                  <a:gd name="connsiteX118" fmla="*/ 1189617 w 1953031"/>
                  <a:gd name="connsiteY118" fmla="*/ 1322236 h 1322929"/>
                  <a:gd name="connsiteX119" fmla="*/ 1148752 w 1953031"/>
                  <a:gd name="connsiteY119" fmla="*/ 1322929 h 1322929"/>
                  <a:gd name="connsiteX120" fmla="*/ 1107164 w 1953031"/>
                  <a:gd name="connsiteY120" fmla="*/ 1322438 h 1322929"/>
                  <a:gd name="connsiteX121" fmla="*/ 1089751 w 1953031"/>
                  <a:gd name="connsiteY121" fmla="*/ 1244928 h 1322929"/>
                  <a:gd name="connsiteX122" fmla="*/ 1083658 w 1953031"/>
                  <a:gd name="connsiteY122" fmla="*/ 1109426 h 1322929"/>
                  <a:gd name="connsiteX123" fmla="*/ 1081071 w 1953031"/>
                  <a:gd name="connsiteY123" fmla="*/ 885205 h 1322929"/>
                  <a:gd name="connsiteX124" fmla="*/ 1081294 w 1953031"/>
                  <a:gd name="connsiteY124" fmla="*/ 872784 h 1322929"/>
                  <a:gd name="connsiteX125" fmla="*/ 1044565 w 1953031"/>
                  <a:gd name="connsiteY125" fmla="*/ 883356 h 1322929"/>
                  <a:gd name="connsiteX126" fmla="*/ 946405 w 1953031"/>
                  <a:gd name="connsiteY126" fmla="*/ 906677 h 1322929"/>
                  <a:gd name="connsiteX127" fmla="*/ 820984 w 1953031"/>
                  <a:gd name="connsiteY127" fmla="*/ 915856 h 1322929"/>
                  <a:gd name="connsiteX128" fmla="*/ 748537 w 1953031"/>
                  <a:gd name="connsiteY128" fmla="*/ 913593 h 1322929"/>
                  <a:gd name="connsiteX129" fmla="*/ 740106 w 1953031"/>
                  <a:gd name="connsiteY129" fmla="*/ 913794 h 1322929"/>
                  <a:gd name="connsiteX130" fmla="*/ 735838 w 1953031"/>
                  <a:gd name="connsiteY130" fmla="*/ 923234 h 1322929"/>
                  <a:gd name="connsiteX131" fmla="*/ 729496 w 1953031"/>
                  <a:gd name="connsiteY131" fmla="*/ 936224 h 1322929"/>
                  <a:gd name="connsiteX132" fmla="*/ 707014 w 1953031"/>
                  <a:gd name="connsiteY132" fmla="*/ 928760 h 1322929"/>
                  <a:gd name="connsiteX133" fmla="*/ 665846 w 1953031"/>
                  <a:gd name="connsiteY133" fmla="*/ 912322 h 1322929"/>
                  <a:gd name="connsiteX134" fmla="*/ 618244 w 1953031"/>
                  <a:gd name="connsiteY134" fmla="*/ 893135 h 1322929"/>
                  <a:gd name="connsiteX135" fmla="*/ 516447 w 1953031"/>
                  <a:gd name="connsiteY135" fmla="*/ 865947 h 1322929"/>
                  <a:gd name="connsiteX136" fmla="*/ 501805 w 1953031"/>
                  <a:gd name="connsiteY136" fmla="*/ 870603 h 1322929"/>
                  <a:gd name="connsiteX137" fmla="*/ 496736 w 1953031"/>
                  <a:gd name="connsiteY137" fmla="*/ 886203 h 1322929"/>
                  <a:gd name="connsiteX138" fmla="*/ 500794 w 1953031"/>
                  <a:gd name="connsiteY138" fmla="*/ 920842 h 1322929"/>
                  <a:gd name="connsiteX139" fmla="*/ 505232 w 1953031"/>
                  <a:gd name="connsiteY139" fmla="*/ 960997 h 1322929"/>
                  <a:gd name="connsiteX140" fmla="*/ 503197 w 1953031"/>
                  <a:gd name="connsiteY140" fmla="*/ 976351 h 1322929"/>
                  <a:gd name="connsiteX141" fmla="*/ 464327 w 1953031"/>
                  <a:gd name="connsiteY141" fmla="*/ 1000197 h 1322929"/>
                  <a:gd name="connsiteX142" fmla="*/ 457328 w 1953031"/>
                  <a:gd name="connsiteY142" fmla="*/ 999488 h 1322929"/>
                  <a:gd name="connsiteX143" fmla="*/ 434730 w 1953031"/>
                  <a:gd name="connsiteY143" fmla="*/ 939956 h 1322929"/>
                  <a:gd name="connsiteX144" fmla="*/ 434102 w 1953031"/>
                  <a:gd name="connsiteY144" fmla="*/ 932138 h 1322929"/>
                  <a:gd name="connsiteX145" fmla="*/ 429957 w 1953031"/>
                  <a:gd name="connsiteY145" fmla="*/ 936572 h 1322929"/>
                  <a:gd name="connsiteX146" fmla="*/ 412217 w 1953031"/>
                  <a:gd name="connsiteY146" fmla="*/ 955335 h 1322929"/>
                  <a:gd name="connsiteX147" fmla="*/ 394666 w 1953031"/>
                  <a:gd name="connsiteY147" fmla="*/ 973923 h 1322929"/>
                  <a:gd name="connsiteX148" fmla="*/ 363724 w 1953031"/>
                  <a:gd name="connsiteY148" fmla="*/ 1023704 h 1322929"/>
                  <a:gd name="connsiteX149" fmla="*/ 356090 w 1953031"/>
                  <a:gd name="connsiteY149" fmla="*/ 1070686 h 1322929"/>
                  <a:gd name="connsiteX150" fmla="*/ 356098 w 1953031"/>
                  <a:gd name="connsiteY150" fmla="*/ 1159458 h 1322929"/>
                  <a:gd name="connsiteX151" fmla="*/ 362731 w 1953031"/>
                  <a:gd name="connsiteY151" fmla="*/ 1219044 h 1322929"/>
                  <a:gd name="connsiteX152" fmla="*/ 370492 w 1953031"/>
                  <a:gd name="connsiteY152" fmla="*/ 1260425 h 1322929"/>
                  <a:gd name="connsiteX153" fmla="*/ 380666 w 1953031"/>
                  <a:gd name="connsiteY153" fmla="*/ 1277936 h 1322929"/>
                  <a:gd name="connsiteX154" fmla="*/ 391399 w 1953031"/>
                  <a:gd name="connsiteY154" fmla="*/ 1304515 h 1322929"/>
                  <a:gd name="connsiteX155" fmla="*/ 391283 w 1953031"/>
                  <a:gd name="connsiteY155" fmla="*/ 1320324 h 1322929"/>
                  <a:gd name="connsiteX156" fmla="*/ 390843 w 1953031"/>
                  <a:gd name="connsiteY156" fmla="*/ 1322756 h 1322929"/>
                  <a:gd name="connsiteX157" fmla="*/ 348151 w 1953031"/>
                  <a:gd name="connsiteY157" fmla="*/ 1322844 h 1322929"/>
                  <a:gd name="connsiteX158" fmla="*/ 304144 w 1953031"/>
                  <a:gd name="connsiteY158" fmla="*/ 1322579 h 1322929"/>
                  <a:gd name="connsiteX159" fmla="*/ 294630 w 1953031"/>
                  <a:gd name="connsiteY159" fmla="*/ 1312868 h 1322929"/>
                  <a:gd name="connsiteX160" fmla="*/ 271483 w 1953031"/>
                  <a:gd name="connsiteY160" fmla="*/ 1195591 h 1322929"/>
                  <a:gd name="connsiteX161" fmla="*/ 255031 w 1953031"/>
                  <a:gd name="connsiteY161" fmla="*/ 1074334 h 1322929"/>
                  <a:gd name="connsiteX162" fmla="*/ 246468 w 1953031"/>
                  <a:gd name="connsiteY162" fmla="*/ 962992 h 1322929"/>
                  <a:gd name="connsiteX163" fmla="*/ 246726 w 1953031"/>
                  <a:gd name="connsiteY163" fmla="*/ 960686 h 1322929"/>
                  <a:gd name="connsiteX164" fmla="*/ 239185 w 1953031"/>
                  <a:gd name="connsiteY164" fmla="*/ 966883 h 1322929"/>
                  <a:gd name="connsiteX165" fmla="*/ 216775 w 1953031"/>
                  <a:gd name="connsiteY165" fmla="*/ 984995 h 1322929"/>
                  <a:gd name="connsiteX166" fmla="*/ 195755 w 1953031"/>
                  <a:gd name="connsiteY166" fmla="*/ 1001910 h 1322929"/>
                  <a:gd name="connsiteX167" fmla="*/ 162761 w 1953031"/>
                  <a:gd name="connsiteY167" fmla="*/ 1047366 h 1322929"/>
                  <a:gd name="connsiteX168" fmla="*/ 149720 w 1953031"/>
                  <a:gd name="connsiteY168" fmla="*/ 1138437 h 1322929"/>
                  <a:gd name="connsiteX169" fmla="*/ 148122 w 1953031"/>
                  <a:gd name="connsiteY169" fmla="*/ 1214750 h 1322929"/>
                  <a:gd name="connsiteX170" fmla="*/ 151846 w 1953031"/>
                  <a:gd name="connsiteY170" fmla="*/ 1260042 h 1322929"/>
                  <a:gd name="connsiteX171" fmla="*/ 157602 w 1953031"/>
                  <a:gd name="connsiteY171" fmla="*/ 1271682 h 1322929"/>
                  <a:gd name="connsiteX172" fmla="*/ 169528 w 1953031"/>
                  <a:gd name="connsiteY172" fmla="*/ 1296524 h 1322929"/>
                  <a:gd name="connsiteX173" fmla="*/ 172714 w 1953031"/>
                  <a:gd name="connsiteY173" fmla="*/ 1316588 h 1322929"/>
                  <a:gd name="connsiteX174" fmla="*/ 172927 w 1953031"/>
                  <a:gd name="connsiteY174" fmla="*/ 1322929 h 1322929"/>
                  <a:gd name="connsiteX175" fmla="*/ 130748 w 1953031"/>
                  <a:gd name="connsiteY175" fmla="*/ 1322916 h 1322929"/>
                  <a:gd name="connsiteX176" fmla="*/ 87445 w 1953031"/>
                  <a:gd name="connsiteY176" fmla="*/ 1322413 h 1322929"/>
                  <a:gd name="connsiteX177" fmla="*/ 433058 w 1953031"/>
                  <a:gd name="connsiteY177" fmla="*/ 858089 h 1322929"/>
                  <a:gd name="connsiteX178" fmla="*/ 431485 w 1953031"/>
                  <a:gd name="connsiteY178" fmla="*/ 856034 h 1322929"/>
                  <a:gd name="connsiteX179" fmla="*/ 432913 w 1953031"/>
                  <a:gd name="connsiteY179" fmla="*/ 858746 h 1322929"/>
                  <a:gd name="connsiteX180" fmla="*/ 433058 w 1953031"/>
                  <a:gd name="connsiteY180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55567 w 1953031"/>
                  <a:gd name="connsiteY45" fmla="*/ 159010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02227 w 1953031"/>
                  <a:gd name="connsiteY45" fmla="*/ 172345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18329 w 1953031"/>
                  <a:gd name="connsiteY42" fmla="*/ 25177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02227 w 1953031"/>
                  <a:gd name="connsiteY45" fmla="*/ 172345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</a:cxnLst>
                <a:rect l="l" t="t" r="r" b="b"/>
                <a:pathLst>
                  <a:path w="1953031" h="1322929">
                    <a:moveTo>
                      <a:pt x="87445" y="1322413"/>
                    </a:moveTo>
                    <a:cubicBezTo>
                      <a:pt x="80653" y="1319461"/>
                      <a:pt x="75216" y="1301418"/>
                      <a:pt x="71740" y="1270292"/>
                    </a:cubicBezTo>
                    <a:cubicBezTo>
                      <a:pt x="69013" y="1245870"/>
                      <a:pt x="67885" y="1227307"/>
                      <a:pt x="65819" y="1172834"/>
                    </a:cubicBezTo>
                    <a:cubicBezTo>
                      <a:pt x="64633" y="1141558"/>
                      <a:pt x="63453" y="1121346"/>
                      <a:pt x="60259" y="1077634"/>
                    </a:cubicBezTo>
                    <a:cubicBezTo>
                      <a:pt x="57529" y="1040256"/>
                      <a:pt x="56800" y="1028377"/>
                      <a:pt x="56504" y="1016483"/>
                    </a:cubicBezTo>
                    <a:cubicBezTo>
                      <a:pt x="56204" y="1004489"/>
                      <a:pt x="56523" y="991314"/>
                      <a:pt x="57274" y="984573"/>
                    </a:cubicBezTo>
                    <a:cubicBezTo>
                      <a:pt x="58553" y="973106"/>
                      <a:pt x="62941" y="955079"/>
                      <a:pt x="69293" y="935184"/>
                    </a:cubicBezTo>
                    <a:cubicBezTo>
                      <a:pt x="71423" y="928516"/>
                      <a:pt x="82347" y="896584"/>
                      <a:pt x="83140" y="894706"/>
                    </a:cubicBezTo>
                    <a:cubicBezTo>
                      <a:pt x="83303" y="894324"/>
                      <a:pt x="85013" y="889085"/>
                      <a:pt x="86940" y="883067"/>
                    </a:cubicBezTo>
                    <a:cubicBezTo>
                      <a:pt x="94976" y="857986"/>
                      <a:pt x="100421" y="836366"/>
                      <a:pt x="102345" y="821917"/>
                    </a:cubicBezTo>
                    <a:cubicBezTo>
                      <a:pt x="102906" y="817711"/>
                      <a:pt x="102906" y="802899"/>
                      <a:pt x="102345" y="797596"/>
                    </a:cubicBezTo>
                    <a:cubicBezTo>
                      <a:pt x="100486" y="779986"/>
                      <a:pt x="97368" y="767230"/>
                      <a:pt x="84386" y="724112"/>
                    </a:cubicBezTo>
                    <a:cubicBezTo>
                      <a:pt x="69652" y="675170"/>
                      <a:pt x="62879" y="647381"/>
                      <a:pt x="56950" y="611540"/>
                    </a:cubicBezTo>
                    <a:cubicBezTo>
                      <a:pt x="53854" y="592828"/>
                      <a:pt x="51602" y="575139"/>
                      <a:pt x="49848" y="555775"/>
                    </a:cubicBezTo>
                    <a:cubicBezTo>
                      <a:pt x="49198" y="548597"/>
                      <a:pt x="48091" y="534007"/>
                      <a:pt x="48091" y="532619"/>
                    </a:cubicBezTo>
                    <a:cubicBezTo>
                      <a:pt x="48091" y="531311"/>
                      <a:pt x="47721" y="532600"/>
                      <a:pt x="46726" y="537375"/>
                    </a:cubicBezTo>
                    <a:cubicBezTo>
                      <a:pt x="43544" y="552628"/>
                      <a:pt x="42145" y="563342"/>
                      <a:pt x="40809" y="582702"/>
                    </a:cubicBezTo>
                    <a:cubicBezTo>
                      <a:pt x="38753" y="612449"/>
                      <a:pt x="38027" y="645536"/>
                      <a:pt x="38652" y="680805"/>
                    </a:cubicBezTo>
                    <a:cubicBezTo>
                      <a:pt x="39274" y="715742"/>
                      <a:pt x="40324" y="741442"/>
                      <a:pt x="43411" y="797248"/>
                    </a:cubicBezTo>
                    <a:cubicBezTo>
                      <a:pt x="44273" y="812822"/>
                      <a:pt x="45272" y="832078"/>
                      <a:pt x="45633" y="840039"/>
                    </a:cubicBezTo>
                    <a:cubicBezTo>
                      <a:pt x="45851" y="844863"/>
                      <a:pt x="46070" y="849687"/>
                      <a:pt x="46288" y="854511"/>
                    </a:cubicBezTo>
                    <a:lnTo>
                      <a:pt x="47754" y="857757"/>
                    </a:lnTo>
                    <a:cubicBezTo>
                      <a:pt x="50944" y="864826"/>
                      <a:pt x="53814" y="874144"/>
                      <a:pt x="55710" y="883587"/>
                    </a:cubicBezTo>
                    <a:cubicBezTo>
                      <a:pt x="58526" y="897608"/>
                      <a:pt x="58909" y="911971"/>
                      <a:pt x="56791" y="924043"/>
                    </a:cubicBezTo>
                    <a:cubicBezTo>
                      <a:pt x="54790" y="935446"/>
                      <a:pt x="48932" y="954719"/>
                      <a:pt x="41579" y="974096"/>
                    </a:cubicBezTo>
                    <a:cubicBezTo>
                      <a:pt x="26907" y="1012760"/>
                      <a:pt x="9680" y="1043522"/>
                      <a:pt x="2671" y="1043577"/>
                    </a:cubicBezTo>
                    <a:cubicBezTo>
                      <a:pt x="1194" y="1043589"/>
                      <a:pt x="497" y="1042511"/>
                      <a:pt x="150" y="1039680"/>
                    </a:cubicBezTo>
                    <a:cubicBezTo>
                      <a:pt x="-386" y="1035313"/>
                      <a:pt x="388" y="1028396"/>
                      <a:pt x="4661" y="999287"/>
                    </a:cubicBezTo>
                    <a:cubicBezTo>
                      <a:pt x="8180" y="975308"/>
                      <a:pt x="8864" y="961111"/>
                      <a:pt x="7404" y="942306"/>
                    </a:cubicBezTo>
                    <a:cubicBezTo>
                      <a:pt x="6210" y="926920"/>
                      <a:pt x="6372" y="909085"/>
                      <a:pt x="7816" y="896791"/>
                    </a:cubicBezTo>
                    <a:cubicBezTo>
                      <a:pt x="9656" y="881120"/>
                      <a:pt x="13706" y="868358"/>
                      <a:pt x="19626" y="859575"/>
                    </a:cubicBezTo>
                    <a:cubicBezTo>
                      <a:pt x="21403" y="856939"/>
                      <a:pt x="24953" y="853068"/>
                      <a:pt x="27016" y="851518"/>
                    </a:cubicBezTo>
                    <a:lnTo>
                      <a:pt x="28005" y="850776"/>
                    </a:lnTo>
                    <a:lnTo>
                      <a:pt x="26410" y="833827"/>
                    </a:lnTo>
                    <a:cubicBezTo>
                      <a:pt x="20124" y="767022"/>
                      <a:pt x="16204" y="704766"/>
                      <a:pt x="14711" y="648021"/>
                    </a:cubicBezTo>
                    <a:cubicBezTo>
                      <a:pt x="14250" y="630459"/>
                      <a:pt x="14473" y="574434"/>
                      <a:pt x="15055" y="561855"/>
                    </a:cubicBezTo>
                    <a:cubicBezTo>
                      <a:pt x="16302" y="534934"/>
                      <a:pt x="18508" y="508619"/>
                      <a:pt x="21188" y="488718"/>
                    </a:cubicBezTo>
                    <a:cubicBezTo>
                      <a:pt x="32600" y="403978"/>
                      <a:pt x="56563" y="352260"/>
                      <a:pt x="100197" y="318206"/>
                    </a:cubicBezTo>
                    <a:cubicBezTo>
                      <a:pt x="102782" y="316183"/>
                      <a:pt x="106853" y="312651"/>
                      <a:pt x="109242" y="310366"/>
                    </a:cubicBezTo>
                    <a:cubicBezTo>
                      <a:pt x="145996" y="275068"/>
                      <a:pt x="199107" y="253926"/>
                      <a:pt x="267328" y="247426"/>
                    </a:cubicBezTo>
                    <a:cubicBezTo>
                      <a:pt x="282427" y="245994"/>
                      <a:pt x="288064" y="245784"/>
                      <a:pt x="315449" y="245613"/>
                    </a:cubicBezTo>
                    <a:cubicBezTo>
                      <a:pt x="367085" y="245298"/>
                      <a:pt x="438682" y="251272"/>
                      <a:pt x="472495" y="252298"/>
                    </a:cubicBezTo>
                    <a:cubicBezTo>
                      <a:pt x="506308" y="253324"/>
                      <a:pt x="472261" y="252580"/>
                      <a:pt x="518329" y="251771"/>
                    </a:cubicBezTo>
                    <a:lnTo>
                      <a:pt x="748902" y="247445"/>
                    </a:lnTo>
                    <a:cubicBezTo>
                      <a:pt x="820393" y="241278"/>
                      <a:pt x="888385" y="227284"/>
                      <a:pt x="947272" y="214767"/>
                    </a:cubicBezTo>
                    <a:cubicBezTo>
                      <a:pt x="1006159" y="202250"/>
                      <a:pt x="1054397" y="182826"/>
                      <a:pt x="1102227" y="172345"/>
                    </a:cubicBezTo>
                    <a:cubicBezTo>
                      <a:pt x="1150057" y="161864"/>
                      <a:pt x="1199129" y="159158"/>
                      <a:pt x="1234252" y="151880"/>
                    </a:cubicBezTo>
                    <a:cubicBezTo>
                      <a:pt x="1269375" y="144602"/>
                      <a:pt x="1274632" y="142687"/>
                      <a:pt x="1312964" y="128676"/>
                    </a:cubicBezTo>
                    <a:cubicBezTo>
                      <a:pt x="1342313" y="117934"/>
                      <a:pt x="1357677" y="113312"/>
                      <a:pt x="1376022" y="109687"/>
                    </a:cubicBezTo>
                    <a:cubicBezTo>
                      <a:pt x="1399239" y="105104"/>
                      <a:pt x="1415837" y="103594"/>
                      <a:pt x="1448640" y="103056"/>
                    </a:cubicBezTo>
                    <a:cubicBezTo>
                      <a:pt x="1468574" y="102741"/>
                      <a:pt x="1473748" y="102425"/>
                      <a:pt x="1483374" y="100994"/>
                    </a:cubicBezTo>
                    <a:cubicBezTo>
                      <a:pt x="1500327" y="98486"/>
                      <a:pt x="1517424" y="94192"/>
                      <a:pt x="1552171" y="83778"/>
                    </a:cubicBezTo>
                    <a:cubicBezTo>
                      <a:pt x="1589281" y="72656"/>
                      <a:pt x="1609911" y="67259"/>
                      <a:pt x="1627914" y="63976"/>
                    </a:cubicBezTo>
                    <a:cubicBezTo>
                      <a:pt x="1630685" y="63477"/>
                      <a:pt x="1633246" y="62978"/>
                      <a:pt x="1633600" y="62873"/>
                    </a:cubicBezTo>
                    <a:cubicBezTo>
                      <a:pt x="1634204" y="62689"/>
                      <a:pt x="1634231" y="62269"/>
                      <a:pt x="1633994" y="53943"/>
                    </a:cubicBezTo>
                    <a:cubicBezTo>
                      <a:pt x="1633508" y="36557"/>
                      <a:pt x="1635111" y="19065"/>
                      <a:pt x="1637947" y="10924"/>
                    </a:cubicBezTo>
                    <a:cubicBezTo>
                      <a:pt x="1639851" y="5422"/>
                      <a:pt x="1642845" y="1535"/>
                      <a:pt x="1645852" y="642"/>
                    </a:cubicBezTo>
                    <a:cubicBezTo>
                      <a:pt x="1651289" y="-974"/>
                      <a:pt x="1658734" y="510"/>
                      <a:pt x="1665510" y="4542"/>
                    </a:cubicBezTo>
                    <a:cubicBezTo>
                      <a:pt x="1673915" y="9545"/>
                      <a:pt x="1683737" y="19919"/>
                      <a:pt x="1692339" y="32880"/>
                    </a:cubicBezTo>
                    <a:cubicBezTo>
                      <a:pt x="1696107" y="38527"/>
                      <a:pt x="1700638" y="46143"/>
                      <a:pt x="1703487" y="51553"/>
                    </a:cubicBezTo>
                    <a:lnTo>
                      <a:pt x="1705168" y="54757"/>
                    </a:lnTo>
                    <a:lnTo>
                      <a:pt x="1708490" y="54757"/>
                    </a:lnTo>
                    <a:cubicBezTo>
                      <a:pt x="1712601" y="54770"/>
                      <a:pt x="1721885" y="55322"/>
                      <a:pt x="1726074" y="55821"/>
                    </a:cubicBezTo>
                    <a:cubicBezTo>
                      <a:pt x="1736172" y="57016"/>
                      <a:pt x="1753191" y="61744"/>
                      <a:pt x="1763775" y="66287"/>
                    </a:cubicBezTo>
                    <a:cubicBezTo>
                      <a:pt x="1770393" y="69124"/>
                      <a:pt x="1774359" y="71487"/>
                      <a:pt x="1780177" y="76057"/>
                    </a:cubicBezTo>
                    <a:cubicBezTo>
                      <a:pt x="1791956" y="85315"/>
                      <a:pt x="1792074" y="85433"/>
                      <a:pt x="1797287" y="92340"/>
                    </a:cubicBezTo>
                    <a:cubicBezTo>
                      <a:pt x="1801122" y="97449"/>
                      <a:pt x="1803367" y="99996"/>
                      <a:pt x="1808554" y="105144"/>
                    </a:cubicBezTo>
                    <a:cubicBezTo>
                      <a:pt x="1812126" y="108676"/>
                      <a:pt x="1815606" y="112274"/>
                      <a:pt x="1816302" y="113128"/>
                    </a:cubicBezTo>
                    <a:cubicBezTo>
                      <a:pt x="1816985" y="113994"/>
                      <a:pt x="1818876" y="117199"/>
                      <a:pt x="1820491" y="120258"/>
                    </a:cubicBezTo>
                    <a:cubicBezTo>
                      <a:pt x="1825284" y="129345"/>
                      <a:pt x="1828619" y="134559"/>
                      <a:pt x="1835947" y="144526"/>
                    </a:cubicBezTo>
                    <a:cubicBezTo>
                      <a:pt x="1842605" y="153573"/>
                      <a:pt x="1843997" y="155596"/>
                      <a:pt x="1847989" y="162083"/>
                    </a:cubicBezTo>
                    <a:cubicBezTo>
                      <a:pt x="1855618" y="174479"/>
                      <a:pt x="1862276" y="186744"/>
                      <a:pt x="1872282" y="206862"/>
                    </a:cubicBezTo>
                    <a:cubicBezTo>
                      <a:pt x="1880923" y="224235"/>
                      <a:pt x="1883904" y="230591"/>
                      <a:pt x="1901212" y="268331"/>
                    </a:cubicBezTo>
                    <a:cubicBezTo>
                      <a:pt x="1918742" y="306597"/>
                      <a:pt x="1922038" y="313623"/>
                      <a:pt x="1928013" y="325599"/>
                    </a:cubicBezTo>
                    <a:cubicBezTo>
                      <a:pt x="1936536" y="342659"/>
                      <a:pt x="1941815" y="351555"/>
                      <a:pt x="1947475" y="358428"/>
                    </a:cubicBezTo>
                    <a:cubicBezTo>
                      <a:pt x="1951558" y="363377"/>
                      <a:pt x="1953331" y="368773"/>
                      <a:pt x="1952990" y="375188"/>
                    </a:cubicBezTo>
                    <a:cubicBezTo>
                      <a:pt x="1952583" y="382836"/>
                      <a:pt x="1949707" y="390576"/>
                      <a:pt x="1944270" y="398724"/>
                    </a:cubicBezTo>
                    <a:cubicBezTo>
                      <a:pt x="1934802" y="412892"/>
                      <a:pt x="1919425" y="424966"/>
                      <a:pt x="1904481" y="429980"/>
                    </a:cubicBezTo>
                    <a:cubicBezTo>
                      <a:pt x="1896602" y="432621"/>
                      <a:pt x="1884009" y="435164"/>
                      <a:pt x="1871823" y="436577"/>
                    </a:cubicBezTo>
                    <a:cubicBezTo>
                      <a:pt x="1855710" y="438443"/>
                      <a:pt x="1840464" y="439145"/>
                      <a:pt x="1816223" y="439134"/>
                    </a:cubicBezTo>
                    <a:cubicBezTo>
                      <a:pt x="1780676" y="439118"/>
                      <a:pt x="1749422" y="437595"/>
                      <a:pt x="1698445" y="433393"/>
                    </a:cubicBezTo>
                    <a:cubicBezTo>
                      <a:pt x="1678209" y="431727"/>
                      <a:pt x="1675950" y="431603"/>
                      <a:pt x="1665261" y="431589"/>
                    </a:cubicBezTo>
                    <a:cubicBezTo>
                      <a:pt x="1653587" y="431573"/>
                      <a:pt x="1651551" y="431717"/>
                      <a:pt x="1643200" y="433164"/>
                    </a:cubicBezTo>
                    <a:cubicBezTo>
                      <a:pt x="1632510" y="435017"/>
                      <a:pt x="1622491" y="438556"/>
                      <a:pt x="1613877" y="443519"/>
                    </a:cubicBezTo>
                    <a:cubicBezTo>
                      <a:pt x="1604737" y="448779"/>
                      <a:pt x="1598000" y="454484"/>
                      <a:pt x="1586668" y="466568"/>
                    </a:cubicBezTo>
                    <a:cubicBezTo>
                      <a:pt x="1577384" y="476460"/>
                      <a:pt x="1573615" y="479491"/>
                      <a:pt x="1568848" y="480889"/>
                    </a:cubicBezTo>
                    <a:cubicBezTo>
                      <a:pt x="1567023" y="481427"/>
                      <a:pt x="1566812" y="481614"/>
                      <a:pt x="1563779" y="485518"/>
                    </a:cubicBezTo>
                    <a:cubicBezTo>
                      <a:pt x="1545999" y="508477"/>
                      <a:pt x="1529991" y="538745"/>
                      <a:pt x="1508994" y="589130"/>
                    </a:cubicBezTo>
                    <a:cubicBezTo>
                      <a:pt x="1503124" y="603221"/>
                      <a:pt x="1491069" y="632865"/>
                      <a:pt x="1486250" y="645068"/>
                    </a:cubicBezTo>
                    <a:cubicBezTo>
                      <a:pt x="1479579" y="661971"/>
                      <a:pt x="1473328" y="679670"/>
                      <a:pt x="1464819" y="705697"/>
                    </a:cubicBezTo>
                    <a:cubicBezTo>
                      <a:pt x="1457123" y="729207"/>
                      <a:pt x="1452685" y="742370"/>
                      <a:pt x="1449494" y="751038"/>
                    </a:cubicBezTo>
                    <a:cubicBezTo>
                      <a:pt x="1436073" y="787597"/>
                      <a:pt x="1423769" y="807218"/>
                      <a:pt x="1407394" y="818176"/>
                    </a:cubicBezTo>
                    <a:cubicBezTo>
                      <a:pt x="1403323" y="820906"/>
                      <a:pt x="1399830" y="822640"/>
                      <a:pt x="1393724" y="824975"/>
                    </a:cubicBezTo>
                    <a:cubicBezTo>
                      <a:pt x="1387066" y="827516"/>
                      <a:pt x="1385648" y="828232"/>
                      <a:pt x="1380841" y="831482"/>
                    </a:cubicBezTo>
                    <a:cubicBezTo>
                      <a:pt x="1373671" y="836331"/>
                      <a:pt x="1368064" y="841597"/>
                      <a:pt x="1349260" y="861137"/>
                    </a:cubicBezTo>
                    <a:cubicBezTo>
                      <a:pt x="1340461" y="870282"/>
                      <a:pt x="1336141" y="874260"/>
                      <a:pt x="1331348" y="877607"/>
                    </a:cubicBezTo>
                    <a:cubicBezTo>
                      <a:pt x="1326647" y="880893"/>
                      <a:pt x="1320606" y="883414"/>
                      <a:pt x="1317442" y="883414"/>
                    </a:cubicBezTo>
                    <a:lnTo>
                      <a:pt x="1316352" y="883414"/>
                    </a:lnTo>
                    <a:lnTo>
                      <a:pt x="1315275" y="887323"/>
                    </a:lnTo>
                    <a:cubicBezTo>
                      <a:pt x="1305229" y="923962"/>
                      <a:pt x="1296943" y="995197"/>
                      <a:pt x="1293502" y="1074334"/>
                    </a:cubicBezTo>
                    <a:cubicBezTo>
                      <a:pt x="1292294" y="1102246"/>
                      <a:pt x="1292110" y="1112397"/>
                      <a:pt x="1292124" y="1151119"/>
                    </a:cubicBezTo>
                    <a:cubicBezTo>
                      <a:pt x="1292137" y="1182643"/>
                      <a:pt x="1292268" y="1193016"/>
                      <a:pt x="1292741" y="1203756"/>
                    </a:cubicBezTo>
                    <a:cubicBezTo>
                      <a:pt x="1294028" y="1232397"/>
                      <a:pt x="1296155" y="1259256"/>
                      <a:pt x="1297481" y="1263556"/>
                    </a:cubicBezTo>
                    <a:cubicBezTo>
                      <a:pt x="1298322" y="1266267"/>
                      <a:pt x="1300239" y="1270651"/>
                      <a:pt x="1304087" y="1278631"/>
                    </a:cubicBezTo>
                    <a:cubicBezTo>
                      <a:pt x="1309733" y="1290348"/>
                      <a:pt x="1312399" y="1297673"/>
                      <a:pt x="1314001" y="1305904"/>
                    </a:cubicBezTo>
                    <a:cubicBezTo>
                      <a:pt x="1314644" y="1309207"/>
                      <a:pt x="1315091" y="1318822"/>
                      <a:pt x="1314723" y="1321312"/>
                    </a:cubicBezTo>
                    <a:lnTo>
                      <a:pt x="1314474" y="1322929"/>
                    </a:lnTo>
                    <a:lnTo>
                      <a:pt x="1274527" y="1322929"/>
                    </a:lnTo>
                    <a:cubicBezTo>
                      <a:pt x="1240096" y="1322929"/>
                      <a:pt x="1234436" y="1322858"/>
                      <a:pt x="1233595" y="1322420"/>
                    </a:cubicBezTo>
                    <a:cubicBezTo>
                      <a:pt x="1226925" y="1318971"/>
                      <a:pt x="1220385" y="1296754"/>
                      <a:pt x="1214844" y="1258652"/>
                    </a:cubicBezTo>
                    <a:cubicBezTo>
                      <a:pt x="1209459" y="1221689"/>
                      <a:pt x="1205664" y="1179456"/>
                      <a:pt x="1198836" y="1080414"/>
                    </a:cubicBezTo>
                    <a:cubicBezTo>
                      <a:pt x="1196078" y="1040494"/>
                      <a:pt x="1192572" y="983741"/>
                      <a:pt x="1191495" y="961630"/>
                    </a:cubicBezTo>
                    <a:cubicBezTo>
                      <a:pt x="1191443" y="960506"/>
                      <a:pt x="1191180" y="961905"/>
                      <a:pt x="1189972" y="969617"/>
                    </a:cubicBezTo>
                    <a:cubicBezTo>
                      <a:pt x="1181292" y="1025486"/>
                      <a:pt x="1174857" y="1095654"/>
                      <a:pt x="1172402" y="1161542"/>
                    </a:cubicBezTo>
                    <a:cubicBezTo>
                      <a:pt x="1171010" y="1198978"/>
                      <a:pt x="1171706" y="1255696"/>
                      <a:pt x="1173663" y="1263289"/>
                    </a:cubicBezTo>
                    <a:cubicBezTo>
                      <a:pt x="1174398" y="1266133"/>
                      <a:pt x="1175041" y="1267678"/>
                      <a:pt x="1179559" y="1277483"/>
                    </a:cubicBezTo>
                    <a:cubicBezTo>
                      <a:pt x="1187031" y="1293667"/>
                      <a:pt x="1189421" y="1301066"/>
                      <a:pt x="1190090" y="1310073"/>
                    </a:cubicBezTo>
                    <a:cubicBezTo>
                      <a:pt x="1190340" y="1313335"/>
                      <a:pt x="1190038" y="1320893"/>
                      <a:pt x="1189617" y="1322236"/>
                    </a:cubicBezTo>
                    <a:cubicBezTo>
                      <a:pt x="1189394" y="1322924"/>
                      <a:pt x="1189053" y="1322929"/>
                      <a:pt x="1148752" y="1322929"/>
                    </a:cubicBezTo>
                    <a:cubicBezTo>
                      <a:pt x="1114386" y="1322929"/>
                      <a:pt x="1107965" y="1322853"/>
                      <a:pt x="1107164" y="1322438"/>
                    </a:cubicBezTo>
                    <a:cubicBezTo>
                      <a:pt x="1099429" y="1318381"/>
                      <a:pt x="1093717" y="1292994"/>
                      <a:pt x="1089751" y="1244928"/>
                    </a:cubicBezTo>
                    <a:cubicBezTo>
                      <a:pt x="1087216" y="1214380"/>
                      <a:pt x="1085733" y="1181333"/>
                      <a:pt x="1083658" y="1109426"/>
                    </a:cubicBezTo>
                    <a:cubicBezTo>
                      <a:pt x="1080427" y="997134"/>
                      <a:pt x="1079679" y="932379"/>
                      <a:pt x="1081071" y="885205"/>
                    </a:cubicBezTo>
                    <a:cubicBezTo>
                      <a:pt x="1081268" y="878451"/>
                      <a:pt x="1081373" y="872861"/>
                      <a:pt x="1081294" y="872784"/>
                    </a:cubicBezTo>
                    <a:cubicBezTo>
                      <a:pt x="1081136" y="872618"/>
                      <a:pt x="1069055" y="876093"/>
                      <a:pt x="1044565" y="883356"/>
                    </a:cubicBezTo>
                    <a:cubicBezTo>
                      <a:pt x="1002963" y="895685"/>
                      <a:pt x="978407" y="901521"/>
                      <a:pt x="946405" y="906677"/>
                    </a:cubicBezTo>
                    <a:cubicBezTo>
                      <a:pt x="906156" y="913161"/>
                      <a:pt x="869348" y="915854"/>
                      <a:pt x="820984" y="915856"/>
                    </a:cubicBezTo>
                    <a:cubicBezTo>
                      <a:pt x="794366" y="915856"/>
                      <a:pt x="781208" y="915445"/>
                      <a:pt x="748537" y="913593"/>
                    </a:cubicBezTo>
                    <a:cubicBezTo>
                      <a:pt x="741511" y="913197"/>
                      <a:pt x="740999" y="913208"/>
                      <a:pt x="740106" y="913794"/>
                    </a:cubicBezTo>
                    <a:cubicBezTo>
                      <a:pt x="738793" y="914654"/>
                      <a:pt x="737309" y="917921"/>
                      <a:pt x="735838" y="923234"/>
                    </a:cubicBezTo>
                    <a:cubicBezTo>
                      <a:pt x="732884" y="933822"/>
                      <a:pt x="731715" y="936227"/>
                      <a:pt x="729496" y="936224"/>
                    </a:cubicBezTo>
                    <a:cubicBezTo>
                      <a:pt x="728143" y="936222"/>
                      <a:pt x="717467" y="932679"/>
                      <a:pt x="707014" y="928760"/>
                    </a:cubicBezTo>
                    <a:cubicBezTo>
                      <a:pt x="697375" y="925142"/>
                      <a:pt x="686214" y="920688"/>
                      <a:pt x="665846" y="912322"/>
                    </a:cubicBezTo>
                    <a:lnTo>
                      <a:pt x="618244" y="893135"/>
                    </a:lnTo>
                    <a:cubicBezTo>
                      <a:pt x="572138" y="875252"/>
                      <a:pt x="537943" y="866122"/>
                      <a:pt x="516447" y="865947"/>
                    </a:cubicBezTo>
                    <a:cubicBezTo>
                      <a:pt x="509067" y="865888"/>
                      <a:pt x="505206" y="867119"/>
                      <a:pt x="501805" y="870603"/>
                    </a:cubicBezTo>
                    <a:cubicBezTo>
                      <a:pt x="498561" y="873939"/>
                      <a:pt x="497038" y="878622"/>
                      <a:pt x="496736" y="886203"/>
                    </a:cubicBezTo>
                    <a:cubicBezTo>
                      <a:pt x="496421" y="894028"/>
                      <a:pt x="497143" y="900184"/>
                      <a:pt x="500794" y="920842"/>
                    </a:cubicBezTo>
                    <a:cubicBezTo>
                      <a:pt x="504747" y="943315"/>
                      <a:pt x="505508" y="950153"/>
                      <a:pt x="505232" y="960997"/>
                    </a:cubicBezTo>
                    <a:cubicBezTo>
                      <a:pt x="505035" y="968494"/>
                      <a:pt x="504655" y="971437"/>
                      <a:pt x="503197" y="976351"/>
                    </a:cubicBezTo>
                    <a:cubicBezTo>
                      <a:pt x="498614" y="991861"/>
                      <a:pt x="485167" y="1000111"/>
                      <a:pt x="464327" y="1000197"/>
                    </a:cubicBezTo>
                    <a:cubicBezTo>
                      <a:pt x="460493" y="1000212"/>
                      <a:pt x="459219" y="1000082"/>
                      <a:pt x="457328" y="999488"/>
                    </a:cubicBezTo>
                    <a:cubicBezTo>
                      <a:pt x="444208" y="995351"/>
                      <a:pt x="436647" y="975432"/>
                      <a:pt x="434730" y="939956"/>
                    </a:cubicBezTo>
                    <a:cubicBezTo>
                      <a:pt x="434494" y="935606"/>
                      <a:pt x="434212" y="932088"/>
                      <a:pt x="434102" y="932138"/>
                    </a:cubicBezTo>
                    <a:cubicBezTo>
                      <a:pt x="433992" y="932189"/>
                      <a:pt x="432125" y="934184"/>
                      <a:pt x="429957" y="936572"/>
                    </a:cubicBezTo>
                    <a:cubicBezTo>
                      <a:pt x="427788" y="938961"/>
                      <a:pt x="419804" y="947405"/>
                      <a:pt x="412217" y="955335"/>
                    </a:cubicBezTo>
                    <a:cubicBezTo>
                      <a:pt x="404628" y="963265"/>
                      <a:pt x="396730" y="971630"/>
                      <a:pt x="394666" y="973923"/>
                    </a:cubicBezTo>
                    <a:cubicBezTo>
                      <a:pt x="377935" y="992515"/>
                      <a:pt x="368665" y="1007427"/>
                      <a:pt x="363724" y="1023704"/>
                    </a:cubicBezTo>
                    <a:cubicBezTo>
                      <a:pt x="360742" y="1033528"/>
                      <a:pt x="357712" y="1052168"/>
                      <a:pt x="356090" y="1070686"/>
                    </a:cubicBezTo>
                    <a:cubicBezTo>
                      <a:pt x="354006" y="1094465"/>
                      <a:pt x="354010" y="1130512"/>
                      <a:pt x="356098" y="1159458"/>
                    </a:cubicBezTo>
                    <a:cubicBezTo>
                      <a:pt x="357573" y="1179900"/>
                      <a:pt x="359679" y="1198831"/>
                      <a:pt x="362731" y="1219044"/>
                    </a:cubicBezTo>
                    <a:cubicBezTo>
                      <a:pt x="365368" y="1236516"/>
                      <a:pt x="369217" y="1257041"/>
                      <a:pt x="370492" y="1260425"/>
                    </a:cubicBezTo>
                    <a:cubicBezTo>
                      <a:pt x="371163" y="1262206"/>
                      <a:pt x="372514" y="1264531"/>
                      <a:pt x="380666" y="1277936"/>
                    </a:cubicBezTo>
                    <a:cubicBezTo>
                      <a:pt x="386531" y="1287580"/>
                      <a:pt x="390012" y="1296200"/>
                      <a:pt x="391399" y="1304515"/>
                    </a:cubicBezTo>
                    <a:cubicBezTo>
                      <a:pt x="391940" y="1307757"/>
                      <a:pt x="391872" y="1317066"/>
                      <a:pt x="391283" y="1320324"/>
                    </a:cubicBezTo>
                    <a:cubicBezTo>
                      <a:pt x="391136" y="1321135"/>
                      <a:pt x="390990" y="1321945"/>
                      <a:pt x="390843" y="1322756"/>
                    </a:cubicBezTo>
                    <a:lnTo>
                      <a:pt x="348151" y="1322844"/>
                    </a:lnTo>
                    <a:lnTo>
                      <a:pt x="304144" y="1322579"/>
                    </a:lnTo>
                    <a:cubicBezTo>
                      <a:pt x="300827" y="1321686"/>
                      <a:pt x="297346" y="1318132"/>
                      <a:pt x="294630" y="1312868"/>
                    </a:cubicBezTo>
                    <a:cubicBezTo>
                      <a:pt x="286461" y="1297034"/>
                      <a:pt x="280265" y="1265645"/>
                      <a:pt x="271483" y="1195591"/>
                    </a:cubicBezTo>
                    <a:cubicBezTo>
                      <a:pt x="264937" y="1143386"/>
                      <a:pt x="262896" y="1128348"/>
                      <a:pt x="255031" y="1074334"/>
                    </a:cubicBezTo>
                    <a:cubicBezTo>
                      <a:pt x="244958" y="1005150"/>
                      <a:pt x="243353" y="984278"/>
                      <a:pt x="246468" y="962992"/>
                    </a:cubicBezTo>
                    <a:cubicBezTo>
                      <a:pt x="246649" y="961756"/>
                      <a:pt x="246765" y="960719"/>
                      <a:pt x="246726" y="960686"/>
                    </a:cubicBezTo>
                    <a:cubicBezTo>
                      <a:pt x="246687" y="960653"/>
                      <a:pt x="243293" y="963441"/>
                      <a:pt x="239185" y="966883"/>
                    </a:cubicBezTo>
                    <a:cubicBezTo>
                      <a:pt x="235076" y="970323"/>
                      <a:pt x="224993" y="978474"/>
                      <a:pt x="216775" y="984995"/>
                    </a:cubicBezTo>
                    <a:cubicBezTo>
                      <a:pt x="208558" y="991517"/>
                      <a:pt x="199098" y="999128"/>
                      <a:pt x="195755" y="1001910"/>
                    </a:cubicBezTo>
                    <a:cubicBezTo>
                      <a:pt x="175047" y="1019134"/>
                      <a:pt x="167113" y="1030065"/>
                      <a:pt x="162761" y="1047366"/>
                    </a:cubicBezTo>
                    <a:cubicBezTo>
                      <a:pt x="157069" y="1070004"/>
                      <a:pt x="152240" y="1103723"/>
                      <a:pt x="149720" y="1138437"/>
                    </a:cubicBezTo>
                    <a:cubicBezTo>
                      <a:pt x="148030" y="1161728"/>
                      <a:pt x="147332" y="1195086"/>
                      <a:pt x="148122" y="1214750"/>
                    </a:cubicBezTo>
                    <a:cubicBezTo>
                      <a:pt x="148877" y="1233556"/>
                      <a:pt x="150735" y="1256144"/>
                      <a:pt x="151846" y="1260042"/>
                    </a:cubicBezTo>
                    <a:cubicBezTo>
                      <a:pt x="152507" y="1262357"/>
                      <a:pt x="154579" y="1266548"/>
                      <a:pt x="157602" y="1271682"/>
                    </a:cubicBezTo>
                    <a:cubicBezTo>
                      <a:pt x="164458" y="1283324"/>
                      <a:pt x="167088" y="1288803"/>
                      <a:pt x="169528" y="1296524"/>
                    </a:cubicBezTo>
                    <a:cubicBezTo>
                      <a:pt x="171583" y="1303030"/>
                      <a:pt x="172441" y="1308433"/>
                      <a:pt x="172714" y="1316588"/>
                    </a:cubicBezTo>
                    <a:lnTo>
                      <a:pt x="172927" y="1322929"/>
                    </a:lnTo>
                    <a:lnTo>
                      <a:pt x="130748" y="1322916"/>
                    </a:lnTo>
                    <a:cubicBezTo>
                      <a:pt x="95299" y="1322904"/>
                      <a:pt x="88389" y="1322824"/>
                      <a:pt x="87445" y="1322413"/>
                    </a:cubicBezTo>
                    <a:close/>
                    <a:moveTo>
                      <a:pt x="433058" y="858089"/>
                    </a:moveTo>
                    <a:cubicBezTo>
                      <a:pt x="433058" y="857299"/>
                      <a:pt x="431829" y="855693"/>
                      <a:pt x="431485" y="856034"/>
                    </a:cubicBezTo>
                    <a:cubicBezTo>
                      <a:pt x="431263" y="856256"/>
                      <a:pt x="432575" y="858746"/>
                      <a:pt x="432913" y="858746"/>
                    </a:cubicBezTo>
                    <a:cubicBezTo>
                      <a:pt x="432994" y="858746"/>
                      <a:pt x="433058" y="858450"/>
                      <a:pt x="433058" y="858089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 w="1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3" name="Grafik 4">
                <a:extLst>
                  <a:ext uri="{FF2B5EF4-FFF2-40B4-BE49-F238E27FC236}">
                    <a16:creationId xmlns:a16="http://schemas.microsoft.com/office/drawing/2014/main" id="{4E5E6C58-0028-EF88-F803-E3B7415AA8B6}"/>
                  </a:ext>
                </a:extLst>
              </p:cNvPr>
              <p:cNvSpPr/>
              <p:nvPr/>
            </p:nvSpPr>
            <p:spPr>
              <a:xfrm>
                <a:off x="1225823" y="3506036"/>
                <a:ext cx="660901" cy="387269"/>
              </a:xfrm>
              <a:custGeom>
                <a:avLst/>
                <a:gdLst>
                  <a:gd name="connsiteX0" fmla="*/ 85071 w 1906374"/>
                  <a:gd name="connsiteY0" fmla="*/ 1118681 h 1117081"/>
                  <a:gd name="connsiteX1" fmla="*/ 68219 w 1906374"/>
                  <a:gd name="connsiteY1" fmla="*/ 1048118 h 1117081"/>
                  <a:gd name="connsiteX2" fmla="*/ 64391 w 1906374"/>
                  <a:gd name="connsiteY2" fmla="*/ 971305 h 1117081"/>
                  <a:gd name="connsiteX3" fmla="*/ 59427 w 1906374"/>
                  <a:gd name="connsiteY3" fmla="*/ 887705 h 1117081"/>
                  <a:gd name="connsiteX4" fmla="*/ 55781 w 1906374"/>
                  <a:gd name="connsiteY4" fmla="*/ 805262 h 1117081"/>
                  <a:gd name="connsiteX5" fmla="*/ 59299 w 1906374"/>
                  <a:gd name="connsiteY5" fmla="*/ 780937 h 1117081"/>
                  <a:gd name="connsiteX6" fmla="*/ 77402 w 1906374"/>
                  <a:gd name="connsiteY6" fmla="*/ 721828 h 1117081"/>
                  <a:gd name="connsiteX7" fmla="*/ 96316 w 1906374"/>
                  <a:gd name="connsiteY7" fmla="*/ 658425 h 1117081"/>
                  <a:gd name="connsiteX8" fmla="*/ 99817 w 1906374"/>
                  <a:gd name="connsiteY8" fmla="*/ 630024 h 1117081"/>
                  <a:gd name="connsiteX9" fmla="*/ 92569 w 1906374"/>
                  <a:gd name="connsiteY9" fmla="*/ 584095 h 1117081"/>
                  <a:gd name="connsiteX10" fmla="*/ 81770 w 1906374"/>
                  <a:gd name="connsiteY10" fmla="*/ 547012 h 1117081"/>
                  <a:gd name="connsiteX11" fmla="*/ 56477 w 1906374"/>
                  <a:gd name="connsiteY11" fmla="*/ 443712 h 1117081"/>
                  <a:gd name="connsiteX12" fmla="*/ 48113 w 1906374"/>
                  <a:gd name="connsiteY12" fmla="*/ 372445 h 1117081"/>
                  <a:gd name="connsiteX13" fmla="*/ 47505 w 1906374"/>
                  <a:gd name="connsiteY13" fmla="*/ 366072 h 1117081"/>
                  <a:gd name="connsiteX14" fmla="*/ 43380 w 1906374"/>
                  <a:gd name="connsiteY14" fmla="*/ 387593 h 1117081"/>
                  <a:gd name="connsiteX15" fmla="*/ 38569 w 1906374"/>
                  <a:gd name="connsiteY15" fmla="*/ 484768 h 1117081"/>
                  <a:gd name="connsiteX16" fmla="*/ 43199 w 1906374"/>
                  <a:gd name="connsiteY16" fmla="*/ 617865 h 1117081"/>
                  <a:gd name="connsiteX17" fmla="*/ 45385 w 1906374"/>
                  <a:gd name="connsiteY17" fmla="*/ 660245 h 1117081"/>
                  <a:gd name="connsiteX18" fmla="*/ 45936 w 1906374"/>
                  <a:gd name="connsiteY18" fmla="*/ 672827 h 1117081"/>
                  <a:gd name="connsiteX19" fmla="*/ 47233 w 1906374"/>
                  <a:gd name="connsiteY19" fmla="*/ 675721 h 1117081"/>
                  <a:gd name="connsiteX20" fmla="*/ 57125 w 1906374"/>
                  <a:gd name="connsiteY20" fmla="*/ 729475 h 1117081"/>
                  <a:gd name="connsiteX21" fmla="*/ 54112 w 1906374"/>
                  <a:gd name="connsiteY21" fmla="*/ 747738 h 1117081"/>
                  <a:gd name="connsiteX22" fmla="*/ 14872 w 1906374"/>
                  <a:gd name="connsiteY22" fmla="*/ 842676 h 1117081"/>
                  <a:gd name="connsiteX23" fmla="*/ 4489 w 1906374"/>
                  <a:gd name="connsiteY23" fmla="*/ 853101 h 1117081"/>
                  <a:gd name="connsiteX24" fmla="*/ 1906 w 1906374"/>
                  <a:gd name="connsiteY24" fmla="*/ 848009 h 1117081"/>
                  <a:gd name="connsiteX25" fmla="*/ 4965 w 1906374"/>
                  <a:gd name="connsiteY25" fmla="*/ 820162 h 1117081"/>
                  <a:gd name="connsiteX26" fmla="*/ 9566 w 1906374"/>
                  <a:gd name="connsiteY26" fmla="*/ 773313 h 1117081"/>
                  <a:gd name="connsiteX27" fmla="*/ 8981 w 1906374"/>
                  <a:gd name="connsiteY27" fmla="*/ 756758 h 1117081"/>
                  <a:gd name="connsiteX28" fmla="*/ 8410 w 1906374"/>
                  <a:gd name="connsiteY28" fmla="*/ 724145 h 1117081"/>
                  <a:gd name="connsiteX29" fmla="*/ 25641 w 1906374"/>
                  <a:gd name="connsiteY29" fmla="*/ 671908 h 1117081"/>
                  <a:gd name="connsiteX30" fmla="*/ 28525 w 1906374"/>
                  <a:gd name="connsiteY30" fmla="*/ 669185 h 1117081"/>
                  <a:gd name="connsiteX31" fmla="*/ 27264 w 1906374"/>
                  <a:gd name="connsiteY31" fmla="*/ 655941 h 1117081"/>
                  <a:gd name="connsiteX32" fmla="*/ 16213 w 1906374"/>
                  <a:gd name="connsiteY32" fmla="*/ 395704 h 1117081"/>
                  <a:gd name="connsiteX33" fmla="*/ 56206 w 1906374"/>
                  <a:gd name="connsiteY33" fmla="*/ 209466 h 1117081"/>
                  <a:gd name="connsiteX34" fmla="*/ 98989 w 1906374"/>
                  <a:gd name="connsiteY34" fmla="*/ 160606 h 1117081"/>
                  <a:gd name="connsiteX35" fmla="*/ 106374 w 1906374"/>
                  <a:gd name="connsiteY35" fmla="*/ 154079 h 1117081"/>
                  <a:gd name="connsiteX36" fmla="*/ 185073 w 1906374"/>
                  <a:gd name="connsiteY36" fmla="*/ 108711 h 1117081"/>
                  <a:gd name="connsiteX37" fmla="*/ 269833 w 1906374"/>
                  <a:gd name="connsiteY37" fmla="*/ 93380 h 1117081"/>
                  <a:gd name="connsiteX38" fmla="*/ 346315 w 1906374"/>
                  <a:gd name="connsiteY38" fmla="*/ 93065 h 1117081"/>
                  <a:gd name="connsiteX39" fmla="*/ 486374 w 1906374"/>
                  <a:gd name="connsiteY39" fmla="*/ 102199 h 1117081"/>
                  <a:gd name="connsiteX40" fmla="*/ 644130 w 1906374"/>
                  <a:gd name="connsiteY40" fmla="*/ 110491 h 1117081"/>
                  <a:gd name="connsiteX41" fmla="*/ 725744 w 1906374"/>
                  <a:gd name="connsiteY41" fmla="*/ 108783 h 1117081"/>
                  <a:gd name="connsiteX42" fmla="*/ 816828 w 1906374"/>
                  <a:gd name="connsiteY42" fmla="*/ 108822 h 1117081"/>
                  <a:gd name="connsiteX43" fmla="*/ 923905 w 1906374"/>
                  <a:gd name="connsiteY43" fmla="*/ 118749 h 1117081"/>
                  <a:gd name="connsiteX44" fmla="*/ 1051394 w 1906374"/>
                  <a:gd name="connsiteY44" fmla="*/ 128017 h 1117081"/>
                  <a:gd name="connsiteX45" fmla="*/ 1146060 w 1906374"/>
                  <a:gd name="connsiteY45" fmla="*/ 127030 h 1117081"/>
                  <a:gd name="connsiteX46" fmla="*/ 1318060 w 1906374"/>
                  <a:gd name="connsiteY46" fmla="*/ 125893 h 1117081"/>
                  <a:gd name="connsiteX47" fmla="*/ 1427330 w 1906374"/>
                  <a:gd name="connsiteY47" fmla="*/ 125749 h 1117081"/>
                  <a:gd name="connsiteX48" fmla="*/ 1487258 w 1906374"/>
                  <a:gd name="connsiteY48" fmla="*/ 105566 h 1117081"/>
                  <a:gd name="connsiteX49" fmla="*/ 1510095 w 1906374"/>
                  <a:gd name="connsiteY49" fmla="*/ 95071 h 1117081"/>
                  <a:gd name="connsiteX50" fmla="*/ 1568371 w 1906374"/>
                  <a:gd name="connsiteY50" fmla="*/ 70355 h 1117081"/>
                  <a:gd name="connsiteX51" fmla="*/ 1598204 w 1906374"/>
                  <a:gd name="connsiteY51" fmla="*/ 62300 h 1117081"/>
                  <a:gd name="connsiteX52" fmla="*/ 1599555 w 1906374"/>
                  <a:gd name="connsiteY52" fmla="*/ 62089 h 1117081"/>
                  <a:gd name="connsiteX53" fmla="*/ 1599405 w 1906374"/>
                  <a:gd name="connsiteY53" fmla="*/ 52591 h 1117081"/>
                  <a:gd name="connsiteX54" fmla="*/ 1609829 w 1906374"/>
                  <a:gd name="connsiteY54" fmla="*/ 3189 h 1117081"/>
                  <a:gd name="connsiteX55" fmla="*/ 1624520 w 1906374"/>
                  <a:gd name="connsiteY55" fmla="*/ 4063 h 1117081"/>
                  <a:gd name="connsiteX56" fmla="*/ 1665828 w 1906374"/>
                  <a:gd name="connsiteY56" fmla="*/ 51731 h 1117081"/>
                  <a:gd name="connsiteX57" fmla="*/ 1667217 w 1906374"/>
                  <a:gd name="connsiteY57" fmla="*/ 54410 h 1117081"/>
                  <a:gd name="connsiteX58" fmla="*/ 1675075 w 1906374"/>
                  <a:gd name="connsiteY58" fmla="*/ 54619 h 1117081"/>
                  <a:gd name="connsiteX59" fmla="*/ 1694284 w 1906374"/>
                  <a:gd name="connsiteY59" fmla="*/ 56535 h 1117081"/>
                  <a:gd name="connsiteX60" fmla="*/ 1697700 w 1906374"/>
                  <a:gd name="connsiteY60" fmla="*/ 57212 h 1117081"/>
                  <a:gd name="connsiteX61" fmla="*/ 1701579 w 1906374"/>
                  <a:gd name="connsiteY61" fmla="*/ 53298 h 1117081"/>
                  <a:gd name="connsiteX62" fmla="*/ 1766863 w 1906374"/>
                  <a:gd name="connsiteY62" fmla="*/ 28030 h 1117081"/>
                  <a:gd name="connsiteX63" fmla="*/ 1775835 w 1906374"/>
                  <a:gd name="connsiteY63" fmla="*/ 29541 h 1117081"/>
                  <a:gd name="connsiteX64" fmla="*/ 1761670 w 1906374"/>
                  <a:gd name="connsiteY64" fmla="*/ 40137 h 1117081"/>
                  <a:gd name="connsiteX65" fmla="*/ 1738270 w 1906374"/>
                  <a:gd name="connsiteY65" fmla="*/ 55445 h 1117081"/>
                  <a:gd name="connsiteX66" fmla="*/ 1726356 w 1906374"/>
                  <a:gd name="connsiteY66" fmla="*/ 70304 h 1117081"/>
                  <a:gd name="connsiteX67" fmla="*/ 1728359 w 1906374"/>
                  <a:gd name="connsiteY67" fmla="*/ 72260 h 1117081"/>
                  <a:gd name="connsiteX68" fmla="*/ 1733815 w 1906374"/>
                  <a:gd name="connsiteY68" fmla="*/ 76254 h 1117081"/>
                  <a:gd name="connsiteX69" fmla="*/ 1737381 w 1906374"/>
                  <a:gd name="connsiteY69" fmla="*/ 78684 h 1117081"/>
                  <a:gd name="connsiteX70" fmla="*/ 1741035 w 1906374"/>
                  <a:gd name="connsiteY70" fmla="*/ 77027 h 1117081"/>
                  <a:gd name="connsiteX71" fmla="*/ 1782968 w 1906374"/>
                  <a:gd name="connsiteY71" fmla="*/ 68424 h 1117081"/>
                  <a:gd name="connsiteX72" fmla="*/ 1809260 w 1906374"/>
                  <a:gd name="connsiteY72" fmla="*/ 74893 h 1117081"/>
                  <a:gd name="connsiteX73" fmla="*/ 1795670 w 1906374"/>
                  <a:gd name="connsiteY73" fmla="*/ 81167 h 1117081"/>
                  <a:gd name="connsiteX74" fmla="*/ 1783419 w 1906374"/>
                  <a:gd name="connsiteY74" fmla="*/ 84136 h 1117081"/>
                  <a:gd name="connsiteX75" fmla="*/ 1759180 w 1906374"/>
                  <a:gd name="connsiteY75" fmla="*/ 97475 h 1117081"/>
                  <a:gd name="connsiteX76" fmla="*/ 1756952 w 1906374"/>
                  <a:gd name="connsiteY76" fmla="*/ 99262 h 1117081"/>
                  <a:gd name="connsiteX77" fmla="*/ 1758729 w 1906374"/>
                  <a:gd name="connsiteY77" fmla="*/ 101648 h 1117081"/>
                  <a:gd name="connsiteX78" fmla="*/ 1776949 w 1906374"/>
                  <a:gd name="connsiteY78" fmla="*/ 138777 h 1117081"/>
                  <a:gd name="connsiteX79" fmla="*/ 1787448 w 1906374"/>
                  <a:gd name="connsiteY79" fmla="*/ 162725 h 1117081"/>
                  <a:gd name="connsiteX80" fmla="*/ 1873279 w 1906374"/>
                  <a:gd name="connsiteY80" fmla="*/ 273366 h 1117081"/>
                  <a:gd name="connsiteX81" fmla="*/ 1899946 w 1906374"/>
                  <a:gd name="connsiteY81" fmla="*/ 303826 h 1117081"/>
                  <a:gd name="connsiteX82" fmla="*/ 1907116 w 1906374"/>
                  <a:gd name="connsiteY82" fmla="*/ 314587 h 1117081"/>
                  <a:gd name="connsiteX83" fmla="*/ 1890761 w 1906374"/>
                  <a:gd name="connsiteY83" fmla="*/ 356599 h 1117081"/>
                  <a:gd name="connsiteX84" fmla="*/ 1866547 w 1906374"/>
                  <a:gd name="connsiteY84" fmla="*/ 373410 h 1117081"/>
                  <a:gd name="connsiteX85" fmla="*/ 1853933 w 1906374"/>
                  <a:gd name="connsiteY85" fmla="*/ 376061 h 1117081"/>
                  <a:gd name="connsiteX86" fmla="*/ 1826616 w 1906374"/>
                  <a:gd name="connsiteY86" fmla="*/ 376060 h 1117081"/>
                  <a:gd name="connsiteX87" fmla="*/ 1639224 w 1906374"/>
                  <a:gd name="connsiteY87" fmla="*/ 331862 h 1117081"/>
                  <a:gd name="connsiteX88" fmla="*/ 1607439 w 1906374"/>
                  <a:gd name="connsiteY88" fmla="*/ 325200 h 1117081"/>
                  <a:gd name="connsiteX89" fmla="*/ 1598717 w 1906374"/>
                  <a:gd name="connsiteY89" fmla="*/ 325937 h 1117081"/>
                  <a:gd name="connsiteX90" fmla="*/ 1583588 w 1906374"/>
                  <a:gd name="connsiteY90" fmla="*/ 337432 h 1117081"/>
                  <a:gd name="connsiteX91" fmla="*/ 1572501 w 1906374"/>
                  <a:gd name="connsiteY91" fmla="*/ 363423 h 1117081"/>
                  <a:gd name="connsiteX92" fmla="*/ 1560600 w 1906374"/>
                  <a:gd name="connsiteY92" fmla="*/ 392725 h 1117081"/>
                  <a:gd name="connsiteX93" fmla="*/ 1510270 w 1906374"/>
                  <a:gd name="connsiteY93" fmla="*/ 455315 h 1117081"/>
                  <a:gd name="connsiteX94" fmla="*/ 1474944 w 1906374"/>
                  <a:gd name="connsiteY94" fmla="*/ 494038 h 1117081"/>
                  <a:gd name="connsiteX95" fmla="*/ 1457450 w 1906374"/>
                  <a:gd name="connsiteY95" fmla="*/ 528637 h 1117081"/>
                  <a:gd name="connsiteX96" fmla="*/ 1387624 w 1906374"/>
                  <a:gd name="connsiteY96" fmla="*/ 645424 h 1117081"/>
                  <a:gd name="connsiteX97" fmla="*/ 1366263 w 1906374"/>
                  <a:gd name="connsiteY97" fmla="*/ 666112 h 1117081"/>
                  <a:gd name="connsiteX98" fmla="*/ 1324855 w 1906374"/>
                  <a:gd name="connsiteY98" fmla="*/ 688690 h 1117081"/>
                  <a:gd name="connsiteX99" fmla="*/ 1258157 w 1906374"/>
                  <a:gd name="connsiteY99" fmla="*/ 700566 h 1117081"/>
                  <a:gd name="connsiteX100" fmla="*/ 1256180 w 1906374"/>
                  <a:gd name="connsiteY100" fmla="*/ 700638 h 1117081"/>
                  <a:gd name="connsiteX101" fmla="*/ 1255254 w 1906374"/>
                  <a:gd name="connsiteY101" fmla="*/ 704115 h 1117081"/>
                  <a:gd name="connsiteX102" fmla="*/ 1236609 w 1906374"/>
                  <a:gd name="connsiteY102" fmla="*/ 1050105 h 1117081"/>
                  <a:gd name="connsiteX103" fmla="*/ 1237810 w 1906374"/>
                  <a:gd name="connsiteY103" fmla="*/ 1061030 h 1117081"/>
                  <a:gd name="connsiteX104" fmla="*/ 1244555 w 1906374"/>
                  <a:gd name="connsiteY104" fmla="*/ 1077065 h 1117081"/>
                  <a:gd name="connsiteX105" fmla="*/ 1254841 w 1906374"/>
                  <a:gd name="connsiteY105" fmla="*/ 1115805 h 1117081"/>
                  <a:gd name="connsiteX106" fmla="*/ 1254604 w 1906374"/>
                  <a:gd name="connsiteY106" fmla="*/ 1119302 h 1117081"/>
                  <a:gd name="connsiteX107" fmla="*/ 1216575 w 1906374"/>
                  <a:gd name="connsiteY107" fmla="*/ 1119302 h 1117081"/>
                  <a:gd name="connsiteX108" fmla="*/ 1177694 w 1906374"/>
                  <a:gd name="connsiteY108" fmla="*/ 1118977 h 1117081"/>
                  <a:gd name="connsiteX109" fmla="*/ 1172426 w 1906374"/>
                  <a:gd name="connsiteY109" fmla="*/ 1112572 h 1117081"/>
                  <a:gd name="connsiteX110" fmla="*/ 1150215 w 1906374"/>
                  <a:gd name="connsiteY110" fmla="*/ 969649 h 1117081"/>
                  <a:gd name="connsiteX111" fmla="*/ 1138389 w 1906374"/>
                  <a:gd name="connsiteY111" fmla="*/ 794922 h 1117081"/>
                  <a:gd name="connsiteX112" fmla="*/ 1137100 w 1906374"/>
                  <a:gd name="connsiteY112" fmla="*/ 775222 h 1117081"/>
                  <a:gd name="connsiteX113" fmla="*/ 1134285 w 1906374"/>
                  <a:gd name="connsiteY113" fmla="*/ 793178 h 1117081"/>
                  <a:gd name="connsiteX114" fmla="*/ 1119581 w 1906374"/>
                  <a:gd name="connsiteY114" fmla="*/ 953260 h 1117081"/>
                  <a:gd name="connsiteX115" fmla="*/ 1119406 w 1906374"/>
                  <a:gd name="connsiteY115" fmla="*/ 1053746 h 1117081"/>
                  <a:gd name="connsiteX116" fmla="*/ 1125788 w 1906374"/>
                  <a:gd name="connsiteY116" fmla="*/ 1075764 h 1117081"/>
                  <a:gd name="connsiteX117" fmla="*/ 1135311 w 1906374"/>
                  <a:gd name="connsiteY117" fmla="*/ 1102049 h 1117081"/>
                  <a:gd name="connsiteX118" fmla="*/ 1135811 w 1906374"/>
                  <a:gd name="connsiteY118" fmla="*/ 1116405 h 1117081"/>
                  <a:gd name="connsiteX119" fmla="*/ 1135398 w 1906374"/>
                  <a:gd name="connsiteY119" fmla="*/ 1119302 h 1117081"/>
                  <a:gd name="connsiteX120" fmla="*/ 1096668 w 1906374"/>
                  <a:gd name="connsiteY120" fmla="*/ 1119302 h 1117081"/>
                  <a:gd name="connsiteX121" fmla="*/ 1056787 w 1906374"/>
                  <a:gd name="connsiteY121" fmla="*/ 1118763 h 1117081"/>
                  <a:gd name="connsiteX122" fmla="*/ 1042935 w 1906374"/>
                  <a:gd name="connsiteY122" fmla="*/ 1071129 h 1117081"/>
                  <a:gd name="connsiteX123" fmla="*/ 1033162 w 1906374"/>
                  <a:gd name="connsiteY123" fmla="*/ 867673 h 1117081"/>
                  <a:gd name="connsiteX124" fmla="*/ 1031923 w 1906374"/>
                  <a:gd name="connsiteY124" fmla="*/ 705440 h 1117081"/>
                  <a:gd name="connsiteX125" fmla="*/ 1032336 w 1906374"/>
                  <a:gd name="connsiteY125" fmla="*/ 690296 h 1117081"/>
                  <a:gd name="connsiteX126" fmla="*/ 1005018 w 1906374"/>
                  <a:gd name="connsiteY126" fmla="*/ 698100 h 1117081"/>
                  <a:gd name="connsiteX127" fmla="*/ 886252 w 1906374"/>
                  <a:gd name="connsiteY127" fmla="*/ 724453 h 1117081"/>
                  <a:gd name="connsiteX128" fmla="*/ 785908 w 1906374"/>
                  <a:gd name="connsiteY128" fmla="*/ 730269 h 1117081"/>
                  <a:gd name="connsiteX129" fmla="*/ 657208 w 1906374"/>
                  <a:gd name="connsiteY129" fmla="*/ 723302 h 1117081"/>
                  <a:gd name="connsiteX130" fmla="*/ 464544 w 1906374"/>
                  <a:gd name="connsiteY130" fmla="*/ 692823 h 1117081"/>
                  <a:gd name="connsiteX131" fmla="*/ 454912 w 1906374"/>
                  <a:gd name="connsiteY131" fmla="*/ 690660 h 1117081"/>
                  <a:gd name="connsiteX132" fmla="*/ 450133 w 1906374"/>
                  <a:gd name="connsiteY132" fmla="*/ 701684 h 1117081"/>
                  <a:gd name="connsiteX133" fmla="*/ 430661 w 1906374"/>
                  <a:gd name="connsiteY133" fmla="*/ 744908 h 1117081"/>
                  <a:gd name="connsiteX134" fmla="*/ 417475 w 1906374"/>
                  <a:gd name="connsiteY134" fmla="*/ 763014 h 1117081"/>
                  <a:gd name="connsiteX135" fmla="*/ 399672 w 1906374"/>
                  <a:gd name="connsiteY135" fmla="*/ 776377 h 1117081"/>
                  <a:gd name="connsiteX136" fmla="*/ 387823 w 1906374"/>
                  <a:gd name="connsiteY136" fmla="*/ 784775 h 1117081"/>
                  <a:gd name="connsiteX137" fmla="*/ 382035 w 1906374"/>
                  <a:gd name="connsiteY137" fmla="*/ 795425 h 1117081"/>
                  <a:gd name="connsiteX138" fmla="*/ 377430 w 1906374"/>
                  <a:gd name="connsiteY138" fmla="*/ 805097 h 1117081"/>
                  <a:gd name="connsiteX139" fmla="*/ 371825 w 1906374"/>
                  <a:gd name="connsiteY139" fmla="*/ 795842 h 1117081"/>
                  <a:gd name="connsiteX140" fmla="*/ 364271 w 1906374"/>
                  <a:gd name="connsiteY140" fmla="*/ 787756 h 1117081"/>
                  <a:gd name="connsiteX141" fmla="*/ 359334 w 1906374"/>
                  <a:gd name="connsiteY141" fmla="*/ 788626 h 1117081"/>
                  <a:gd name="connsiteX142" fmla="*/ 347484 w 1906374"/>
                  <a:gd name="connsiteY142" fmla="*/ 832247 h 1117081"/>
                  <a:gd name="connsiteX143" fmla="*/ 345659 w 1906374"/>
                  <a:gd name="connsiteY143" fmla="*/ 846152 h 1117081"/>
                  <a:gd name="connsiteX144" fmla="*/ 340132 w 1906374"/>
                  <a:gd name="connsiteY144" fmla="*/ 894326 h 1117081"/>
                  <a:gd name="connsiteX145" fmla="*/ 340133 w 1906374"/>
                  <a:gd name="connsiteY145" fmla="*/ 945646 h 1117081"/>
                  <a:gd name="connsiteX146" fmla="*/ 353059 w 1906374"/>
                  <a:gd name="connsiteY146" fmla="*/ 1052167 h 1117081"/>
                  <a:gd name="connsiteX147" fmla="*/ 358734 w 1906374"/>
                  <a:gd name="connsiteY147" fmla="*/ 1066824 h 1117081"/>
                  <a:gd name="connsiteX148" fmla="*/ 372644 w 1906374"/>
                  <a:gd name="connsiteY148" fmla="*/ 1093171 h 1117081"/>
                  <a:gd name="connsiteX149" fmla="*/ 374424 w 1906374"/>
                  <a:gd name="connsiteY149" fmla="*/ 1118392 h 1117081"/>
                  <a:gd name="connsiteX150" fmla="*/ 374239 w 1906374"/>
                  <a:gd name="connsiteY150" fmla="*/ 1119302 h 1117081"/>
                  <a:gd name="connsiteX151" fmla="*/ 333417 w 1906374"/>
                  <a:gd name="connsiteY151" fmla="*/ 1119302 h 1117081"/>
                  <a:gd name="connsiteX152" fmla="*/ 288435 w 1906374"/>
                  <a:gd name="connsiteY152" fmla="*/ 1117316 h 1117081"/>
                  <a:gd name="connsiteX153" fmla="*/ 282076 w 1906374"/>
                  <a:gd name="connsiteY153" fmla="*/ 1108542 h 1117081"/>
                  <a:gd name="connsiteX154" fmla="*/ 271514 w 1906374"/>
                  <a:gd name="connsiteY154" fmla="*/ 1071746 h 1117081"/>
                  <a:gd name="connsiteX155" fmla="*/ 260213 w 1906374"/>
                  <a:gd name="connsiteY155" fmla="*/ 995309 h 1117081"/>
                  <a:gd name="connsiteX156" fmla="*/ 245169 w 1906374"/>
                  <a:gd name="connsiteY156" fmla="*/ 884394 h 1117081"/>
                  <a:gd name="connsiteX157" fmla="*/ 235622 w 1906374"/>
                  <a:gd name="connsiteY157" fmla="*/ 802945 h 1117081"/>
                  <a:gd name="connsiteX158" fmla="*/ 236390 w 1906374"/>
                  <a:gd name="connsiteY158" fmla="*/ 778994 h 1117081"/>
                  <a:gd name="connsiteX159" fmla="*/ 236799 w 1906374"/>
                  <a:gd name="connsiteY159" fmla="*/ 774436 h 1117081"/>
                  <a:gd name="connsiteX160" fmla="*/ 229215 w 1906374"/>
                  <a:gd name="connsiteY160" fmla="*/ 780510 h 1117081"/>
                  <a:gd name="connsiteX161" fmla="*/ 209243 w 1906374"/>
                  <a:gd name="connsiteY161" fmla="*/ 796654 h 1117081"/>
                  <a:gd name="connsiteX162" fmla="*/ 173107 w 1906374"/>
                  <a:gd name="connsiteY162" fmla="*/ 827513 h 1117081"/>
                  <a:gd name="connsiteX163" fmla="*/ 155105 w 1906374"/>
                  <a:gd name="connsiteY163" fmla="*/ 864694 h 1117081"/>
                  <a:gd name="connsiteX164" fmla="*/ 143153 w 1906374"/>
                  <a:gd name="connsiteY164" fmla="*/ 967829 h 1117081"/>
                  <a:gd name="connsiteX165" fmla="*/ 143152 w 1906374"/>
                  <a:gd name="connsiteY165" fmla="*/ 1020141 h 1117081"/>
                  <a:gd name="connsiteX166" fmla="*/ 146448 w 1906374"/>
                  <a:gd name="connsiteY166" fmla="*/ 1059210 h 1117081"/>
                  <a:gd name="connsiteX167" fmla="*/ 150835 w 1906374"/>
                  <a:gd name="connsiteY167" fmla="*/ 1068380 h 1117081"/>
                  <a:gd name="connsiteX168" fmla="*/ 164498 w 1906374"/>
                  <a:gd name="connsiteY168" fmla="*/ 1098112 h 1117081"/>
                  <a:gd name="connsiteX169" fmla="*/ 166510 w 1906374"/>
                  <a:gd name="connsiteY169" fmla="*/ 1117284 h 1117081"/>
                  <a:gd name="connsiteX170" fmla="*/ 166281 w 1906374"/>
                  <a:gd name="connsiteY170" fmla="*/ 1119302 h 1117081"/>
                  <a:gd name="connsiteX171" fmla="*/ 126345 w 1906374"/>
                  <a:gd name="connsiteY171" fmla="*/ 1119295 h 1117081"/>
                  <a:gd name="connsiteX172" fmla="*/ 85071 w 1906374"/>
                  <a:gd name="connsiteY172" fmla="*/ 1118680 h 1117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</a:cxnLst>
                <a:rect l="l" t="t" r="r" b="b"/>
                <a:pathLst>
                  <a:path w="1906374" h="1117081">
                    <a:moveTo>
                      <a:pt x="85071" y="1118681"/>
                    </a:moveTo>
                    <a:cubicBezTo>
                      <a:pt x="77241" y="1115124"/>
                      <a:pt x="71619" y="1091583"/>
                      <a:pt x="68219" y="1048118"/>
                    </a:cubicBezTo>
                    <a:cubicBezTo>
                      <a:pt x="66676" y="1028399"/>
                      <a:pt x="66110" y="1017059"/>
                      <a:pt x="64391" y="971305"/>
                    </a:cubicBezTo>
                    <a:cubicBezTo>
                      <a:pt x="63509" y="947828"/>
                      <a:pt x="62141" y="924785"/>
                      <a:pt x="59427" y="887705"/>
                    </a:cubicBezTo>
                    <a:cubicBezTo>
                      <a:pt x="55551" y="834757"/>
                      <a:pt x="54887" y="819727"/>
                      <a:pt x="55781" y="805262"/>
                    </a:cubicBezTo>
                    <a:cubicBezTo>
                      <a:pt x="56384" y="795523"/>
                      <a:pt x="57015" y="791161"/>
                      <a:pt x="59299" y="780937"/>
                    </a:cubicBezTo>
                    <a:cubicBezTo>
                      <a:pt x="62801" y="765258"/>
                      <a:pt x="66477" y="753259"/>
                      <a:pt x="77402" y="721828"/>
                    </a:cubicBezTo>
                    <a:cubicBezTo>
                      <a:pt x="86877" y="694575"/>
                      <a:pt x="91812" y="678029"/>
                      <a:pt x="96316" y="658425"/>
                    </a:cubicBezTo>
                    <a:cubicBezTo>
                      <a:pt x="99119" y="646223"/>
                      <a:pt x="99817" y="640563"/>
                      <a:pt x="99817" y="630024"/>
                    </a:cubicBezTo>
                    <a:cubicBezTo>
                      <a:pt x="99817" y="616623"/>
                      <a:pt x="97762" y="603595"/>
                      <a:pt x="92569" y="584095"/>
                    </a:cubicBezTo>
                    <a:cubicBezTo>
                      <a:pt x="90150" y="575007"/>
                      <a:pt x="88403" y="569013"/>
                      <a:pt x="81770" y="547012"/>
                    </a:cubicBezTo>
                    <a:cubicBezTo>
                      <a:pt x="68799" y="503992"/>
                      <a:pt x="61868" y="475685"/>
                      <a:pt x="56477" y="443712"/>
                    </a:cubicBezTo>
                    <a:cubicBezTo>
                      <a:pt x="52614" y="420804"/>
                      <a:pt x="49524" y="394480"/>
                      <a:pt x="48113" y="372445"/>
                    </a:cubicBezTo>
                    <a:cubicBezTo>
                      <a:pt x="47889" y="368940"/>
                      <a:pt x="47615" y="366072"/>
                      <a:pt x="47505" y="366072"/>
                    </a:cubicBezTo>
                    <a:cubicBezTo>
                      <a:pt x="47159" y="366072"/>
                      <a:pt x="44597" y="379446"/>
                      <a:pt x="43380" y="387593"/>
                    </a:cubicBezTo>
                    <a:cubicBezTo>
                      <a:pt x="40342" y="407954"/>
                      <a:pt x="38569" y="443768"/>
                      <a:pt x="38569" y="484768"/>
                    </a:cubicBezTo>
                    <a:cubicBezTo>
                      <a:pt x="38569" y="523302"/>
                      <a:pt x="39539" y="551174"/>
                      <a:pt x="43199" y="617865"/>
                    </a:cubicBezTo>
                    <a:cubicBezTo>
                      <a:pt x="44099" y="634255"/>
                      <a:pt x="45082" y="653325"/>
                      <a:pt x="45385" y="660245"/>
                    </a:cubicBezTo>
                    <a:lnTo>
                      <a:pt x="45936" y="672827"/>
                    </a:lnTo>
                    <a:lnTo>
                      <a:pt x="47233" y="675721"/>
                    </a:lnTo>
                    <a:cubicBezTo>
                      <a:pt x="54276" y="691431"/>
                      <a:pt x="58299" y="713295"/>
                      <a:pt x="57125" y="729475"/>
                    </a:cubicBezTo>
                    <a:cubicBezTo>
                      <a:pt x="56669" y="735768"/>
                      <a:pt x="55869" y="740613"/>
                      <a:pt x="54112" y="747738"/>
                    </a:cubicBezTo>
                    <a:cubicBezTo>
                      <a:pt x="46681" y="777885"/>
                      <a:pt x="28165" y="822684"/>
                      <a:pt x="14872" y="842676"/>
                    </a:cubicBezTo>
                    <a:cubicBezTo>
                      <a:pt x="10487" y="849272"/>
                      <a:pt x="6660" y="853113"/>
                      <a:pt x="4489" y="853101"/>
                    </a:cubicBezTo>
                    <a:cubicBezTo>
                      <a:pt x="2698" y="853090"/>
                      <a:pt x="2145" y="851998"/>
                      <a:pt x="1906" y="848009"/>
                    </a:cubicBezTo>
                    <a:cubicBezTo>
                      <a:pt x="1665" y="843956"/>
                      <a:pt x="2085" y="840132"/>
                      <a:pt x="4965" y="820162"/>
                    </a:cubicBezTo>
                    <a:cubicBezTo>
                      <a:pt x="8953" y="792502"/>
                      <a:pt x="9566" y="786262"/>
                      <a:pt x="9566" y="773313"/>
                    </a:cubicBezTo>
                    <a:cubicBezTo>
                      <a:pt x="9566" y="766759"/>
                      <a:pt x="9373" y="761312"/>
                      <a:pt x="8981" y="756758"/>
                    </a:cubicBezTo>
                    <a:cubicBezTo>
                      <a:pt x="8184" y="747498"/>
                      <a:pt x="7919" y="732389"/>
                      <a:pt x="8410" y="724145"/>
                    </a:cubicBezTo>
                    <a:cubicBezTo>
                      <a:pt x="9945" y="698343"/>
                      <a:pt x="15510" y="681474"/>
                      <a:pt x="25641" y="671908"/>
                    </a:cubicBezTo>
                    <a:lnTo>
                      <a:pt x="28525" y="669185"/>
                    </a:lnTo>
                    <a:lnTo>
                      <a:pt x="27264" y="655941"/>
                    </a:lnTo>
                    <a:cubicBezTo>
                      <a:pt x="17617" y="554625"/>
                      <a:pt x="13618" y="460430"/>
                      <a:pt x="16213" y="395704"/>
                    </a:cubicBezTo>
                    <a:cubicBezTo>
                      <a:pt x="19627" y="310604"/>
                      <a:pt x="32407" y="251082"/>
                      <a:pt x="56206" y="209466"/>
                    </a:cubicBezTo>
                    <a:cubicBezTo>
                      <a:pt x="67029" y="190539"/>
                      <a:pt x="81319" y="174219"/>
                      <a:pt x="98989" y="160606"/>
                    </a:cubicBezTo>
                    <a:cubicBezTo>
                      <a:pt x="100627" y="159345"/>
                      <a:pt x="103950" y="156408"/>
                      <a:pt x="106374" y="154079"/>
                    </a:cubicBezTo>
                    <a:cubicBezTo>
                      <a:pt x="126964" y="134309"/>
                      <a:pt x="153574" y="118968"/>
                      <a:pt x="185073" y="108711"/>
                    </a:cubicBezTo>
                    <a:cubicBezTo>
                      <a:pt x="210136" y="100551"/>
                      <a:pt x="236222" y="95832"/>
                      <a:pt x="269833" y="93380"/>
                    </a:cubicBezTo>
                    <a:cubicBezTo>
                      <a:pt x="281188" y="92552"/>
                      <a:pt x="321605" y="92385"/>
                      <a:pt x="346315" y="93065"/>
                    </a:cubicBezTo>
                    <a:cubicBezTo>
                      <a:pt x="393502" y="94361"/>
                      <a:pt x="422532" y="96255"/>
                      <a:pt x="486374" y="102199"/>
                    </a:cubicBezTo>
                    <a:cubicBezTo>
                      <a:pt x="557050" y="108777"/>
                      <a:pt x="589967" y="110508"/>
                      <a:pt x="644130" y="110491"/>
                    </a:cubicBezTo>
                    <a:cubicBezTo>
                      <a:pt x="674592" y="110483"/>
                      <a:pt x="691925" y="110120"/>
                      <a:pt x="725744" y="108783"/>
                    </a:cubicBezTo>
                    <a:cubicBezTo>
                      <a:pt x="767246" y="107143"/>
                      <a:pt x="786630" y="107150"/>
                      <a:pt x="816828" y="108822"/>
                    </a:cubicBezTo>
                    <a:cubicBezTo>
                      <a:pt x="842810" y="110261"/>
                      <a:pt x="855390" y="111428"/>
                      <a:pt x="923905" y="118749"/>
                    </a:cubicBezTo>
                    <a:cubicBezTo>
                      <a:pt x="983245" y="125091"/>
                      <a:pt x="1010812" y="127096"/>
                      <a:pt x="1051394" y="128017"/>
                    </a:cubicBezTo>
                    <a:cubicBezTo>
                      <a:pt x="1067036" y="128372"/>
                      <a:pt x="1068563" y="128356"/>
                      <a:pt x="1146060" y="127030"/>
                    </a:cubicBezTo>
                    <a:cubicBezTo>
                      <a:pt x="1220053" y="125763"/>
                      <a:pt x="1246019" y="125592"/>
                      <a:pt x="1318060" y="125893"/>
                    </a:cubicBezTo>
                    <a:cubicBezTo>
                      <a:pt x="1414441" y="126299"/>
                      <a:pt x="1423751" y="126286"/>
                      <a:pt x="1427330" y="125749"/>
                    </a:cubicBezTo>
                    <a:cubicBezTo>
                      <a:pt x="1443122" y="123384"/>
                      <a:pt x="1460854" y="117412"/>
                      <a:pt x="1487258" y="105566"/>
                    </a:cubicBezTo>
                    <a:cubicBezTo>
                      <a:pt x="1490899" y="103932"/>
                      <a:pt x="1501173" y="99209"/>
                      <a:pt x="1510095" y="95071"/>
                    </a:cubicBezTo>
                    <a:cubicBezTo>
                      <a:pt x="1541204" y="80643"/>
                      <a:pt x="1552091" y="76029"/>
                      <a:pt x="1568371" y="70355"/>
                    </a:cubicBezTo>
                    <a:cubicBezTo>
                      <a:pt x="1578320" y="66886"/>
                      <a:pt x="1591384" y="63361"/>
                      <a:pt x="1598204" y="62300"/>
                    </a:cubicBezTo>
                    <a:lnTo>
                      <a:pt x="1599555" y="62089"/>
                    </a:lnTo>
                    <a:lnTo>
                      <a:pt x="1599405" y="52591"/>
                    </a:lnTo>
                    <a:cubicBezTo>
                      <a:pt x="1598917" y="23529"/>
                      <a:pt x="1602484" y="6671"/>
                      <a:pt x="1609829" y="3189"/>
                    </a:cubicBezTo>
                    <a:cubicBezTo>
                      <a:pt x="1613145" y="1620"/>
                      <a:pt x="1619427" y="1994"/>
                      <a:pt x="1624520" y="4063"/>
                    </a:cubicBezTo>
                    <a:cubicBezTo>
                      <a:pt x="1637697" y="9415"/>
                      <a:pt x="1653089" y="27181"/>
                      <a:pt x="1665828" y="51731"/>
                    </a:cubicBezTo>
                    <a:lnTo>
                      <a:pt x="1667217" y="54410"/>
                    </a:lnTo>
                    <a:lnTo>
                      <a:pt x="1675075" y="54619"/>
                    </a:lnTo>
                    <a:cubicBezTo>
                      <a:pt x="1683134" y="54832"/>
                      <a:pt x="1688302" y="55348"/>
                      <a:pt x="1694284" y="56535"/>
                    </a:cubicBezTo>
                    <a:lnTo>
                      <a:pt x="1697700" y="57212"/>
                    </a:lnTo>
                    <a:lnTo>
                      <a:pt x="1701579" y="53298"/>
                    </a:lnTo>
                    <a:cubicBezTo>
                      <a:pt x="1719261" y="35435"/>
                      <a:pt x="1742036" y="26620"/>
                      <a:pt x="1766863" y="28030"/>
                    </a:cubicBezTo>
                    <a:cubicBezTo>
                      <a:pt x="1772231" y="28334"/>
                      <a:pt x="1774109" y="28652"/>
                      <a:pt x="1775835" y="29541"/>
                    </a:cubicBezTo>
                    <a:cubicBezTo>
                      <a:pt x="1779277" y="31308"/>
                      <a:pt x="1774722" y="34711"/>
                      <a:pt x="1761670" y="40137"/>
                    </a:cubicBezTo>
                    <a:cubicBezTo>
                      <a:pt x="1751684" y="44290"/>
                      <a:pt x="1745502" y="48334"/>
                      <a:pt x="1738270" y="55445"/>
                    </a:cubicBezTo>
                    <a:cubicBezTo>
                      <a:pt x="1733902" y="59732"/>
                      <a:pt x="1728884" y="65994"/>
                      <a:pt x="1726356" y="70304"/>
                    </a:cubicBezTo>
                    <a:cubicBezTo>
                      <a:pt x="1726206" y="70549"/>
                      <a:pt x="1726957" y="71279"/>
                      <a:pt x="1728359" y="72260"/>
                    </a:cubicBezTo>
                    <a:cubicBezTo>
                      <a:pt x="1729597" y="73119"/>
                      <a:pt x="1732050" y="74916"/>
                      <a:pt x="1733815" y="76254"/>
                    </a:cubicBezTo>
                    <a:cubicBezTo>
                      <a:pt x="1735579" y="77591"/>
                      <a:pt x="1737181" y="78684"/>
                      <a:pt x="1737381" y="78684"/>
                    </a:cubicBezTo>
                    <a:cubicBezTo>
                      <a:pt x="1737569" y="78684"/>
                      <a:pt x="1739220" y="77940"/>
                      <a:pt x="1741035" y="77027"/>
                    </a:cubicBezTo>
                    <a:cubicBezTo>
                      <a:pt x="1753912" y="70567"/>
                      <a:pt x="1768928" y="67485"/>
                      <a:pt x="1782968" y="68424"/>
                    </a:cubicBezTo>
                    <a:cubicBezTo>
                      <a:pt x="1793980" y="69161"/>
                      <a:pt x="1806844" y="72326"/>
                      <a:pt x="1809260" y="74893"/>
                    </a:cubicBezTo>
                    <a:cubicBezTo>
                      <a:pt x="1811537" y="77329"/>
                      <a:pt x="1807558" y="79171"/>
                      <a:pt x="1795670" y="81167"/>
                    </a:cubicBezTo>
                    <a:cubicBezTo>
                      <a:pt x="1789701" y="82168"/>
                      <a:pt x="1787723" y="82649"/>
                      <a:pt x="1783419" y="84136"/>
                    </a:cubicBezTo>
                    <a:cubicBezTo>
                      <a:pt x="1775135" y="86998"/>
                      <a:pt x="1765837" y="92118"/>
                      <a:pt x="1759180" y="97475"/>
                    </a:cubicBezTo>
                    <a:lnTo>
                      <a:pt x="1756952" y="99262"/>
                    </a:lnTo>
                    <a:lnTo>
                      <a:pt x="1758729" y="101648"/>
                    </a:lnTo>
                    <a:cubicBezTo>
                      <a:pt x="1766413" y="112043"/>
                      <a:pt x="1772469" y="124378"/>
                      <a:pt x="1776949" y="138777"/>
                    </a:cubicBezTo>
                    <a:cubicBezTo>
                      <a:pt x="1781454" y="153203"/>
                      <a:pt x="1781942" y="154323"/>
                      <a:pt x="1787448" y="162725"/>
                    </a:cubicBezTo>
                    <a:cubicBezTo>
                      <a:pt x="1806456" y="191706"/>
                      <a:pt x="1836790" y="230794"/>
                      <a:pt x="1873279" y="273366"/>
                    </a:cubicBezTo>
                    <a:cubicBezTo>
                      <a:pt x="1880900" y="282253"/>
                      <a:pt x="1894090" y="297322"/>
                      <a:pt x="1899946" y="303826"/>
                    </a:cubicBezTo>
                    <a:cubicBezTo>
                      <a:pt x="1904476" y="308848"/>
                      <a:pt x="1905990" y="311119"/>
                      <a:pt x="1907116" y="314587"/>
                    </a:cubicBezTo>
                    <a:cubicBezTo>
                      <a:pt x="1910946" y="326320"/>
                      <a:pt x="1904676" y="342435"/>
                      <a:pt x="1890761" y="356599"/>
                    </a:cubicBezTo>
                    <a:cubicBezTo>
                      <a:pt x="1883203" y="364285"/>
                      <a:pt x="1873592" y="370961"/>
                      <a:pt x="1866547" y="373410"/>
                    </a:cubicBezTo>
                    <a:cubicBezTo>
                      <a:pt x="1863969" y="374304"/>
                      <a:pt x="1858063" y="375546"/>
                      <a:pt x="1853933" y="376061"/>
                    </a:cubicBezTo>
                    <a:cubicBezTo>
                      <a:pt x="1849441" y="376622"/>
                      <a:pt x="1832785" y="376622"/>
                      <a:pt x="1826616" y="376060"/>
                    </a:cubicBezTo>
                    <a:cubicBezTo>
                      <a:pt x="1782505" y="372043"/>
                      <a:pt x="1725981" y="358711"/>
                      <a:pt x="1639224" y="331862"/>
                    </a:cubicBezTo>
                    <a:cubicBezTo>
                      <a:pt x="1620628" y="326107"/>
                      <a:pt x="1616424" y="325226"/>
                      <a:pt x="1607439" y="325200"/>
                    </a:cubicBezTo>
                    <a:cubicBezTo>
                      <a:pt x="1602233" y="325183"/>
                      <a:pt x="1601132" y="325276"/>
                      <a:pt x="1598717" y="325937"/>
                    </a:cubicBezTo>
                    <a:cubicBezTo>
                      <a:pt x="1592247" y="327706"/>
                      <a:pt x="1587655" y="331191"/>
                      <a:pt x="1583588" y="337432"/>
                    </a:cubicBezTo>
                    <a:cubicBezTo>
                      <a:pt x="1580322" y="342443"/>
                      <a:pt x="1578345" y="347075"/>
                      <a:pt x="1572501" y="363423"/>
                    </a:cubicBezTo>
                    <a:cubicBezTo>
                      <a:pt x="1567483" y="377482"/>
                      <a:pt x="1564580" y="384637"/>
                      <a:pt x="1560600" y="392725"/>
                    </a:cubicBezTo>
                    <a:cubicBezTo>
                      <a:pt x="1549813" y="414665"/>
                      <a:pt x="1537888" y="429482"/>
                      <a:pt x="1510270" y="455315"/>
                    </a:cubicBezTo>
                    <a:cubicBezTo>
                      <a:pt x="1490837" y="473475"/>
                      <a:pt x="1482715" y="482391"/>
                      <a:pt x="1474944" y="494038"/>
                    </a:cubicBezTo>
                    <a:cubicBezTo>
                      <a:pt x="1468662" y="503478"/>
                      <a:pt x="1465246" y="510224"/>
                      <a:pt x="1457450" y="528637"/>
                    </a:cubicBezTo>
                    <a:cubicBezTo>
                      <a:pt x="1437366" y="576035"/>
                      <a:pt x="1412589" y="617470"/>
                      <a:pt x="1387624" y="645424"/>
                    </a:cubicBezTo>
                    <a:cubicBezTo>
                      <a:pt x="1381943" y="651782"/>
                      <a:pt x="1371907" y="661504"/>
                      <a:pt x="1366263" y="666112"/>
                    </a:cubicBezTo>
                    <a:cubicBezTo>
                      <a:pt x="1352310" y="677494"/>
                      <a:pt x="1340785" y="683780"/>
                      <a:pt x="1324855" y="688690"/>
                    </a:cubicBezTo>
                    <a:cubicBezTo>
                      <a:pt x="1300917" y="696065"/>
                      <a:pt x="1280169" y="699759"/>
                      <a:pt x="1258157" y="700566"/>
                    </a:cubicBezTo>
                    <a:lnTo>
                      <a:pt x="1256180" y="700638"/>
                    </a:lnTo>
                    <a:lnTo>
                      <a:pt x="1255254" y="704115"/>
                    </a:lnTo>
                    <a:cubicBezTo>
                      <a:pt x="1236471" y="774339"/>
                      <a:pt x="1227161" y="947216"/>
                      <a:pt x="1236609" y="1050105"/>
                    </a:cubicBezTo>
                    <a:cubicBezTo>
                      <a:pt x="1237072" y="1055113"/>
                      <a:pt x="1237610" y="1060029"/>
                      <a:pt x="1237810" y="1061030"/>
                    </a:cubicBezTo>
                    <a:cubicBezTo>
                      <a:pt x="1238273" y="1063364"/>
                      <a:pt x="1240538" y="1068749"/>
                      <a:pt x="1244555" y="1077065"/>
                    </a:cubicBezTo>
                    <a:cubicBezTo>
                      <a:pt x="1252589" y="1093715"/>
                      <a:pt x="1255580" y="1104970"/>
                      <a:pt x="1254841" y="1115805"/>
                    </a:cubicBezTo>
                    <a:lnTo>
                      <a:pt x="1254604" y="1119302"/>
                    </a:lnTo>
                    <a:lnTo>
                      <a:pt x="1216575" y="1119302"/>
                    </a:lnTo>
                    <a:cubicBezTo>
                      <a:pt x="1192461" y="1119302"/>
                      <a:pt x="1178245" y="1119183"/>
                      <a:pt x="1177694" y="1118977"/>
                    </a:cubicBezTo>
                    <a:cubicBezTo>
                      <a:pt x="1176143" y="1118387"/>
                      <a:pt x="1173990" y="1115762"/>
                      <a:pt x="1172426" y="1112572"/>
                    </a:cubicBezTo>
                    <a:cubicBezTo>
                      <a:pt x="1163729" y="1094824"/>
                      <a:pt x="1156471" y="1048106"/>
                      <a:pt x="1150215" y="969649"/>
                    </a:cubicBezTo>
                    <a:cubicBezTo>
                      <a:pt x="1146348" y="921100"/>
                      <a:pt x="1140779" y="838900"/>
                      <a:pt x="1138389" y="794922"/>
                    </a:cubicBezTo>
                    <a:cubicBezTo>
                      <a:pt x="1137801" y="783954"/>
                      <a:pt x="1137213" y="775090"/>
                      <a:pt x="1137100" y="775222"/>
                    </a:cubicBezTo>
                    <a:cubicBezTo>
                      <a:pt x="1136887" y="775474"/>
                      <a:pt x="1136750" y="776381"/>
                      <a:pt x="1134285" y="793178"/>
                    </a:cubicBezTo>
                    <a:cubicBezTo>
                      <a:pt x="1127390" y="840118"/>
                      <a:pt x="1121959" y="899281"/>
                      <a:pt x="1119581" y="953260"/>
                    </a:cubicBezTo>
                    <a:cubicBezTo>
                      <a:pt x="1117942" y="990805"/>
                      <a:pt x="1117867" y="1028376"/>
                      <a:pt x="1119406" y="1053746"/>
                    </a:cubicBezTo>
                    <a:cubicBezTo>
                      <a:pt x="1119969" y="1062980"/>
                      <a:pt x="1120132" y="1063559"/>
                      <a:pt x="1125788" y="1075764"/>
                    </a:cubicBezTo>
                    <a:cubicBezTo>
                      <a:pt x="1131857" y="1088873"/>
                      <a:pt x="1134009" y="1094817"/>
                      <a:pt x="1135311" y="1102049"/>
                    </a:cubicBezTo>
                    <a:cubicBezTo>
                      <a:pt x="1136074" y="1106223"/>
                      <a:pt x="1136299" y="1112958"/>
                      <a:pt x="1135811" y="1116405"/>
                    </a:cubicBezTo>
                    <a:lnTo>
                      <a:pt x="1135398" y="1119302"/>
                    </a:lnTo>
                    <a:lnTo>
                      <a:pt x="1096668" y="1119302"/>
                    </a:lnTo>
                    <a:cubicBezTo>
                      <a:pt x="1061555" y="1119302"/>
                      <a:pt x="1057826" y="1119252"/>
                      <a:pt x="1056787" y="1118763"/>
                    </a:cubicBezTo>
                    <a:cubicBezTo>
                      <a:pt x="1051194" y="1116105"/>
                      <a:pt x="1046426" y="1099721"/>
                      <a:pt x="1042935" y="1071129"/>
                    </a:cubicBezTo>
                    <a:cubicBezTo>
                      <a:pt x="1038555" y="1035250"/>
                      <a:pt x="1036265" y="987575"/>
                      <a:pt x="1033162" y="867673"/>
                    </a:cubicBezTo>
                    <a:cubicBezTo>
                      <a:pt x="1031660" y="809522"/>
                      <a:pt x="1031084" y="733306"/>
                      <a:pt x="1031923" y="705440"/>
                    </a:cubicBezTo>
                    <a:cubicBezTo>
                      <a:pt x="1032186" y="697153"/>
                      <a:pt x="1032361" y="690339"/>
                      <a:pt x="1032336" y="690296"/>
                    </a:cubicBezTo>
                    <a:cubicBezTo>
                      <a:pt x="1032273" y="690193"/>
                      <a:pt x="1017757" y="694340"/>
                      <a:pt x="1005018" y="698100"/>
                    </a:cubicBezTo>
                    <a:cubicBezTo>
                      <a:pt x="955815" y="712629"/>
                      <a:pt x="924280" y="719624"/>
                      <a:pt x="886252" y="724453"/>
                    </a:cubicBezTo>
                    <a:cubicBezTo>
                      <a:pt x="853879" y="728564"/>
                      <a:pt x="824502" y="730267"/>
                      <a:pt x="785908" y="730269"/>
                    </a:cubicBezTo>
                    <a:cubicBezTo>
                      <a:pt x="744815" y="730273"/>
                      <a:pt x="710278" y="728404"/>
                      <a:pt x="657208" y="723302"/>
                    </a:cubicBezTo>
                    <a:cubicBezTo>
                      <a:pt x="582442" y="716115"/>
                      <a:pt x="514842" y="705422"/>
                      <a:pt x="464544" y="692823"/>
                    </a:cubicBezTo>
                    <a:cubicBezTo>
                      <a:pt x="459462" y="691551"/>
                      <a:pt x="455128" y="690577"/>
                      <a:pt x="454912" y="690660"/>
                    </a:cubicBezTo>
                    <a:cubicBezTo>
                      <a:pt x="454696" y="690742"/>
                      <a:pt x="452546" y="695704"/>
                      <a:pt x="450133" y="701684"/>
                    </a:cubicBezTo>
                    <a:cubicBezTo>
                      <a:pt x="441549" y="722964"/>
                      <a:pt x="436296" y="734624"/>
                      <a:pt x="430661" y="744908"/>
                    </a:cubicBezTo>
                    <a:cubicBezTo>
                      <a:pt x="425784" y="753808"/>
                      <a:pt x="422640" y="758126"/>
                      <a:pt x="417475" y="763014"/>
                    </a:cubicBezTo>
                    <a:cubicBezTo>
                      <a:pt x="413700" y="766589"/>
                      <a:pt x="409787" y="769526"/>
                      <a:pt x="399672" y="776377"/>
                    </a:cubicBezTo>
                    <a:cubicBezTo>
                      <a:pt x="395091" y="779481"/>
                      <a:pt x="389759" y="783260"/>
                      <a:pt x="387823" y="784775"/>
                    </a:cubicBezTo>
                    <a:cubicBezTo>
                      <a:pt x="383696" y="788006"/>
                      <a:pt x="383700" y="788000"/>
                      <a:pt x="382035" y="795425"/>
                    </a:cubicBezTo>
                    <a:cubicBezTo>
                      <a:pt x="380268" y="803313"/>
                      <a:pt x="379419" y="805097"/>
                      <a:pt x="377430" y="805097"/>
                    </a:cubicBezTo>
                    <a:cubicBezTo>
                      <a:pt x="375029" y="805097"/>
                      <a:pt x="373770" y="803019"/>
                      <a:pt x="371825" y="795842"/>
                    </a:cubicBezTo>
                    <a:cubicBezTo>
                      <a:pt x="369774" y="788271"/>
                      <a:pt x="369349" y="787817"/>
                      <a:pt x="364271" y="787756"/>
                    </a:cubicBezTo>
                    <a:cubicBezTo>
                      <a:pt x="361132" y="787718"/>
                      <a:pt x="360768" y="787782"/>
                      <a:pt x="359334" y="788626"/>
                    </a:cubicBezTo>
                    <a:cubicBezTo>
                      <a:pt x="353424" y="792099"/>
                      <a:pt x="350352" y="803409"/>
                      <a:pt x="347484" y="832247"/>
                    </a:cubicBezTo>
                    <a:cubicBezTo>
                      <a:pt x="346949" y="837619"/>
                      <a:pt x="346129" y="843876"/>
                      <a:pt x="345659" y="846152"/>
                    </a:cubicBezTo>
                    <a:cubicBezTo>
                      <a:pt x="343165" y="858257"/>
                      <a:pt x="341207" y="875323"/>
                      <a:pt x="340132" y="894326"/>
                    </a:cubicBezTo>
                    <a:cubicBezTo>
                      <a:pt x="339604" y="903662"/>
                      <a:pt x="339605" y="935198"/>
                      <a:pt x="340133" y="945646"/>
                    </a:cubicBezTo>
                    <a:cubicBezTo>
                      <a:pt x="342032" y="983159"/>
                      <a:pt x="346249" y="1017905"/>
                      <a:pt x="353059" y="1052167"/>
                    </a:cubicBezTo>
                    <a:cubicBezTo>
                      <a:pt x="354514" y="1059485"/>
                      <a:pt x="354962" y="1060643"/>
                      <a:pt x="358734" y="1066824"/>
                    </a:cubicBezTo>
                    <a:cubicBezTo>
                      <a:pt x="368821" y="1083356"/>
                      <a:pt x="370299" y="1086154"/>
                      <a:pt x="372644" y="1093171"/>
                    </a:cubicBezTo>
                    <a:cubicBezTo>
                      <a:pt x="375416" y="1101462"/>
                      <a:pt x="376049" y="1110420"/>
                      <a:pt x="374424" y="1118392"/>
                    </a:cubicBezTo>
                    <a:lnTo>
                      <a:pt x="374239" y="1119302"/>
                    </a:lnTo>
                    <a:lnTo>
                      <a:pt x="333417" y="1119302"/>
                    </a:lnTo>
                    <a:cubicBezTo>
                      <a:pt x="288633" y="1119302"/>
                      <a:pt x="291296" y="1119420"/>
                      <a:pt x="288435" y="1117316"/>
                    </a:cubicBezTo>
                    <a:cubicBezTo>
                      <a:pt x="286174" y="1115654"/>
                      <a:pt x="284296" y="1113061"/>
                      <a:pt x="282076" y="1108542"/>
                    </a:cubicBezTo>
                    <a:cubicBezTo>
                      <a:pt x="278098" y="1100443"/>
                      <a:pt x="275086" y="1089950"/>
                      <a:pt x="271514" y="1071746"/>
                    </a:cubicBezTo>
                    <a:cubicBezTo>
                      <a:pt x="268450" y="1056120"/>
                      <a:pt x="264392" y="1028676"/>
                      <a:pt x="260213" y="995309"/>
                    </a:cubicBezTo>
                    <a:cubicBezTo>
                      <a:pt x="254204" y="947321"/>
                      <a:pt x="252681" y="936092"/>
                      <a:pt x="245169" y="884394"/>
                    </a:cubicBezTo>
                    <a:cubicBezTo>
                      <a:pt x="238136" y="835981"/>
                      <a:pt x="236242" y="819827"/>
                      <a:pt x="235622" y="802945"/>
                    </a:cubicBezTo>
                    <a:cubicBezTo>
                      <a:pt x="235312" y="794513"/>
                      <a:pt x="235608" y="785301"/>
                      <a:pt x="236390" y="778994"/>
                    </a:cubicBezTo>
                    <a:cubicBezTo>
                      <a:pt x="236691" y="776564"/>
                      <a:pt x="236875" y="774514"/>
                      <a:pt x="236799" y="774436"/>
                    </a:cubicBezTo>
                    <a:cubicBezTo>
                      <a:pt x="236723" y="774360"/>
                      <a:pt x="233309" y="777093"/>
                      <a:pt x="229215" y="780510"/>
                    </a:cubicBezTo>
                    <a:cubicBezTo>
                      <a:pt x="225120" y="783927"/>
                      <a:pt x="216133" y="791192"/>
                      <a:pt x="209243" y="796654"/>
                    </a:cubicBezTo>
                    <a:cubicBezTo>
                      <a:pt x="186301" y="814845"/>
                      <a:pt x="178674" y="821359"/>
                      <a:pt x="173107" y="827513"/>
                    </a:cubicBezTo>
                    <a:cubicBezTo>
                      <a:pt x="162553" y="839183"/>
                      <a:pt x="158989" y="846541"/>
                      <a:pt x="155105" y="864694"/>
                    </a:cubicBezTo>
                    <a:cubicBezTo>
                      <a:pt x="148952" y="893441"/>
                      <a:pt x="144917" y="928258"/>
                      <a:pt x="143153" y="967829"/>
                    </a:cubicBezTo>
                    <a:cubicBezTo>
                      <a:pt x="142657" y="978941"/>
                      <a:pt x="142656" y="1009912"/>
                      <a:pt x="143152" y="1020141"/>
                    </a:cubicBezTo>
                    <a:cubicBezTo>
                      <a:pt x="143888" y="1035351"/>
                      <a:pt x="145686" y="1056663"/>
                      <a:pt x="146448" y="1059210"/>
                    </a:cubicBezTo>
                    <a:cubicBezTo>
                      <a:pt x="147096" y="1061372"/>
                      <a:pt x="148589" y="1064493"/>
                      <a:pt x="150835" y="1068380"/>
                    </a:cubicBezTo>
                    <a:cubicBezTo>
                      <a:pt x="159986" y="1084208"/>
                      <a:pt x="162352" y="1089358"/>
                      <a:pt x="164498" y="1098112"/>
                    </a:cubicBezTo>
                    <a:cubicBezTo>
                      <a:pt x="166052" y="1104454"/>
                      <a:pt x="166970" y="1113210"/>
                      <a:pt x="166510" y="1117284"/>
                    </a:cubicBezTo>
                    <a:lnTo>
                      <a:pt x="166281" y="1119302"/>
                    </a:lnTo>
                    <a:lnTo>
                      <a:pt x="126345" y="1119295"/>
                    </a:lnTo>
                    <a:cubicBezTo>
                      <a:pt x="88324" y="1119287"/>
                      <a:pt x="86343" y="1119259"/>
                      <a:pt x="85071" y="1118680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12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68" name="Gruppieren 67"/>
            <p:cNvGrpSpPr/>
            <p:nvPr/>
          </p:nvGrpSpPr>
          <p:grpSpPr>
            <a:xfrm>
              <a:off x="6119919" y="3919263"/>
              <a:ext cx="1024767" cy="327329"/>
              <a:chOff x="450889" y="3443360"/>
              <a:chExt cx="1435835" cy="458632"/>
            </a:xfrm>
          </p:grpSpPr>
          <p:sp>
            <p:nvSpPr>
              <p:cNvPr id="70" name="Grafik 2">
                <a:extLst>
                  <a:ext uri="{FF2B5EF4-FFF2-40B4-BE49-F238E27FC236}">
                    <a16:creationId xmlns:a16="http://schemas.microsoft.com/office/drawing/2014/main" id="{92321430-1FA8-2D21-E480-AC9B8CB0C4E3}"/>
                  </a:ext>
                </a:extLst>
              </p:cNvPr>
              <p:cNvSpPr/>
              <p:nvPr/>
            </p:nvSpPr>
            <p:spPr>
              <a:xfrm>
                <a:off x="450889" y="3443360"/>
                <a:ext cx="677076" cy="458632"/>
              </a:xfrm>
              <a:custGeom>
                <a:avLst/>
                <a:gdLst>
                  <a:gd name="connsiteX0" fmla="*/ 88860 w 1953030"/>
                  <a:gd name="connsiteY0" fmla="*/ 1325071 h 1322929"/>
                  <a:gd name="connsiteX1" fmla="*/ 73155 w 1953030"/>
                  <a:gd name="connsiteY1" fmla="*/ 1272950 h 1322929"/>
                  <a:gd name="connsiteX2" fmla="*/ 67234 w 1953030"/>
                  <a:gd name="connsiteY2" fmla="*/ 1175492 h 1322929"/>
                  <a:gd name="connsiteX3" fmla="*/ 61674 w 1953030"/>
                  <a:gd name="connsiteY3" fmla="*/ 1080292 h 1322929"/>
                  <a:gd name="connsiteX4" fmla="*/ 57919 w 1953030"/>
                  <a:gd name="connsiteY4" fmla="*/ 1019141 h 1322929"/>
                  <a:gd name="connsiteX5" fmla="*/ 58689 w 1953030"/>
                  <a:gd name="connsiteY5" fmla="*/ 987231 h 1322929"/>
                  <a:gd name="connsiteX6" fmla="*/ 70708 w 1953030"/>
                  <a:gd name="connsiteY6" fmla="*/ 937842 h 1322929"/>
                  <a:gd name="connsiteX7" fmla="*/ 84555 w 1953030"/>
                  <a:gd name="connsiteY7" fmla="*/ 897364 h 1322929"/>
                  <a:gd name="connsiteX8" fmla="*/ 88355 w 1953030"/>
                  <a:gd name="connsiteY8" fmla="*/ 885725 h 1322929"/>
                  <a:gd name="connsiteX9" fmla="*/ 103760 w 1953030"/>
                  <a:gd name="connsiteY9" fmla="*/ 824575 h 1322929"/>
                  <a:gd name="connsiteX10" fmla="*/ 103760 w 1953030"/>
                  <a:gd name="connsiteY10" fmla="*/ 800254 h 1322929"/>
                  <a:gd name="connsiteX11" fmla="*/ 85801 w 1953030"/>
                  <a:gd name="connsiteY11" fmla="*/ 726770 h 1322929"/>
                  <a:gd name="connsiteX12" fmla="*/ 58365 w 1953030"/>
                  <a:gd name="connsiteY12" fmla="*/ 614198 h 1322929"/>
                  <a:gd name="connsiteX13" fmla="*/ 51263 w 1953030"/>
                  <a:gd name="connsiteY13" fmla="*/ 558433 h 1322929"/>
                  <a:gd name="connsiteX14" fmla="*/ 49506 w 1953030"/>
                  <a:gd name="connsiteY14" fmla="*/ 535277 h 1322929"/>
                  <a:gd name="connsiteX15" fmla="*/ 48141 w 1953030"/>
                  <a:gd name="connsiteY15" fmla="*/ 540033 h 1322929"/>
                  <a:gd name="connsiteX16" fmla="*/ 42224 w 1953030"/>
                  <a:gd name="connsiteY16" fmla="*/ 585360 h 1322929"/>
                  <a:gd name="connsiteX17" fmla="*/ 40067 w 1953030"/>
                  <a:gd name="connsiteY17" fmla="*/ 683463 h 1322929"/>
                  <a:gd name="connsiteX18" fmla="*/ 44826 w 1953030"/>
                  <a:gd name="connsiteY18" fmla="*/ 799906 h 1322929"/>
                  <a:gd name="connsiteX19" fmla="*/ 47048 w 1953030"/>
                  <a:gd name="connsiteY19" fmla="*/ 842697 h 1322929"/>
                  <a:gd name="connsiteX20" fmla="*/ 47703 w 1953030"/>
                  <a:gd name="connsiteY20" fmla="*/ 857169 h 1322929"/>
                  <a:gd name="connsiteX21" fmla="*/ 49169 w 1953030"/>
                  <a:gd name="connsiteY21" fmla="*/ 860415 h 1322929"/>
                  <a:gd name="connsiteX22" fmla="*/ 57125 w 1953030"/>
                  <a:gd name="connsiteY22" fmla="*/ 886245 h 1322929"/>
                  <a:gd name="connsiteX23" fmla="*/ 58206 w 1953030"/>
                  <a:gd name="connsiteY23" fmla="*/ 926701 h 1322929"/>
                  <a:gd name="connsiteX24" fmla="*/ 42994 w 1953030"/>
                  <a:gd name="connsiteY24" fmla="*/ 976754 h 1322929"/>
                  <a:gd name="connsiteX25" fmla="*/ 4086 w 1953030"/>
                  <a:gd name="connsiteY25" fmla="*/ 1046235 h 1322929"/>
                  <a:gd name="connsiteX26" fmla="*/ 1565 w 1953030"/>
                  <a:gd name="connsiteY26" fmla="*/ 1042338 h 1322929"/>
                  <a:gd name="connsiteX27" fmla="*/ 6076 w 1953030"/>
                  <a:gd name="connsiteY27" fmla="*/ 1001945 h 1322929"/>
                  <a:gd name="connsiteX28" fmla="*/ 8819 w 1953030"/>
                  <a:gd name="connsiteY28" fmla="*/ 944964 h 1322929"/>
                  <a:gd name="connsiteX29" fmla="*/ 9231 w 1953030"/>
                  <a:gd name="connsiteY29" fmla="*/ 899449 h 1322929"/>
                  <a:gd name="connsiteX30" fmla="*/ 21041 w 1953030"/>
                  <a:gd name="connsiteY30" fmla="*/ 862233 h 1322929"/>
                  <a:gd name="connsiteX31" fmla="*/ 28431 w 1953030"/>
                  <a:gd name="connsiteY31" fmla="*/ 854176 h 1322929"/>
                  <a:gd name="connsiteX32" fmla="*/ 29420 w 1953030"/>
                  <a:gd name="connsiteY32" fmla="*/ 853434 h 1322929"/>
                  <a:gd name="connsiteX33" fmla="*/ 27825 w 1953030"/>
                  <a:gd name="connsiteY33" fmla="*/ 836485 h 1322929"/>
                  <a:gd name="connsiteX34" fmla="*/ 16126 w 1953030"/>
                  <a:gd name="connsiteY34" fmla="*/ 650679 h 1322929"/>
                  <a:gd name="connsiteX35" fmla="*/ 16470 w 1953030"/>
                  <a:gd name="connsiteY35" fmla="*/ 564513 h 1322929"/>
                  <a:gd name="connsiteX36" fmla="*/ 22603 w 1953030"/>
                  <a:gd name="connsiteY36" fmla="*/ 491376 h 1322929"/>
                  <a:gd name="connsiteX37" fmla="*/ 101612 w 1953030"/>
                  <a:gd name="connsiteY37" fmla="*/ 320864 h 1322929"/>
                  <a:gd name="connsiteX38" fmla="*/ 110657 w 1953030"/>
                  <a:gd name="connsiteY38" fmla="*/ 313024 h 1322929"/>
                  <a:gd name="connsiteX39" fmla="*/ 268743 w 1953030"/>
                  <a:gd name="connsiteY39" fmla="*/ 250084 h 1322929"/>
                  <a:gd name="connsiteX40" fmla="*/ 316864 w 1953030"/>
                  <a:gd name="connsiteY40" fmla="*/ 248271 h 1322929"/>
                  <a:gd name="connsiteX41" fmla="*/ 473910 w 1953030"/>
                  <a:gd name="connsiteY41" fmla="*/ 254956 h 1322929"/>
                  <a:gd name="connsiteX42" fmla="*/ 510219 w 1953030"/>
                  <a:gd name="connsiteY42" fmla="*/ 258239 h 1322929"/>
                  <a:gd name="connsiteX43" fmla="*/ 664963 w 1953030"/>
                  <a:gd name="connsiteY43" fmla="*/ 266827 h 1322929"/>
                  <a:gd name="connsiteX44" fmla="*/ 756032 w 1953030"/>
                  <a:gd name="connsiteY44" fmla="*/ 265343 h 1322929"/>
                  <a:gd name="connsiteX45" fmla="*/ 806562 w 1953030"/>
                  <a:gd name="connsiteY45" fmla="*/ 261521 h 1322929"/>
                  <a:gd name="connsiteX46" fmla="*/ 948687 w 1953030"/>
                  <a:gd name="connsiteY46" fmla="*/ 217425 h 1322929"/>
                  <a:gd name="connsiteX47" fmla="*/ 1076380 w 1953030"/>
                  <a:gd name="connsiteY47" fmla="*/ 173342 h 1322929"/>
                  <a:gd name="connsiteX48" fmla="*/ 1156982 w 1953030"/>
                  <a:gd name="connsiteY48" fmla="*/ 161668 h 1322929"/>
                  <a:gd name="connsiteX49" fmla="*/ 1235667 w 1953030"/>
                  <a:gd name="connsiteY49" fmla="*/ 154538 h 1322929"/>
                  <a:gd name="connsiteX50" fmla="*/ 1314379 w 1953030"/>
                  <a:gd name="connsiteY50" fmla="*/ 131334 h 1322929"/>
                  <a:gd name="connsiteX51" fmla="*/ 1377437 w 1953030"/>
                  <a:gd name="connsiteY51" fmla="*/ 112345 h 1322929"/>
                  <a:gd name="connsiteX52" fmla="*/ 1450055 w 1953030"/>
                  <a:gd name="connsiteY52" fmla="*/ 105714 h 1322929"/>
                  <a:gd name="connsiteX53" fmla="*/ 1484789 w 1953030"/>
                  <a:gd name="connsiteY53" fmla="*/ 103652 h 1322929"/>
                  <a:gd name="connsiteX54" fmla="*/ 1553586 w 1953030"/>
                  <a:gd name="connsiteY54" fmla="*/ 86436 h 1322929"/>
                  <a:gd name="connsiteX55" fmla="*/ 1629329 w 1953030"/>
                  <a:gd name="connsiteY55" fmla="*/ 66634 h 1322929"/>
                  <a:gd name="connsiteX56" fmla="*/ 1635015 w 1953030"/>
                  <a:gd name="connsiteY56" fmla="*/ 65531 h 1322929"/>
                  <a:gd name="connsiteX57" fmla="*/ 1635409 w 1953030"/>
                  <a:gd name="connsiteY57" fmla="*/ 56601 h 1322929"/>
                  <a:gd name="connsiteX58" fmla="*/ 1639362 w 1953030"/>
                  <a:gd name="connsiteY58" fmla="*/ 13582 h 1322929"/>
                  <a:gd name="connsiteX59" fmla="*/ 1647267 w 1953030"/>
                  <a:gd name="connsiteY59" fmla="*/ 3300 h 1322929"/>
                  <a:gd name="connsiteX60" fmla="*/ 1666925 w 1953030"/>
                  <a:gd name="connsiteY60" fmla="*/ 7200 h 1322929"/>
                  <a:gd name="connsiteX61" fmla="*/ 1693754 w 1953030"/>
                  <a:gd name="connsiteY61" fmla="*/ 35538 h 1322929"/>
                  <a:gd name="connsiteX62" fmla="*/ 1704902 w 1953030"/>
                  <a:gd name="connsiteY62" fmla="*/ 54211 h 1322929"/>
                  <a:gd name="connsiteX63" fmla="*/ 1706583 w 1953030"/>
                  <a:gd name="connsiteY63" fmla="*/ 57415 h 1322929"/>
                  <a:gd name="connsiteX64" fmla="*/ 1709905 w 1953030"/>
                  <a:gd name="connsiteY64" fmla="*/ 57415 h 1322929"/>
                  <a:gd name="connsiteX65" fmla="*/ 1727489 w 1953030"/>
                  <a:gd name="connsiteY65" fmla="*/ 58479 h 1322929"/>
                  <a:gd name="connsiteX66" fmla="*/ 1765190 w 1953030"/>
                  <a:gd name="connsiteY66" fmla="*/ 68945 h 1322929"/>
                  <a:gd name="connsiteX67" fmla="*/ 1781592 w 1953030"/>
                  <a:gd name="connsiteY67" fmla="*/ 78715 h 1322929"/>
                  <a:gd name="connsiteX68" fmla="*/ 1798702 w 1953030"/>
                  <a:gd name="connsiteY68" fmla="*/ 94998 h 1322929"/>
                  <a:gd name="connsiteX69" fmla="*/ 1809969 w 1953030"/>
                  <a:gd name="connsiteY69" fmla="*/ 107802 h 1322929"/>
                  <a:gd name="connsiteX70" fmla="*/ 1817717 w 1953030"/>
                  <a:gd name="connsiteY70" fmla="*/ 115786 h 1322929"/>
                  <a:gd name="connsiteX71" fmla="*/ 1821906 w 1953030"/>
                  <a:gd name="connsiteY71" fmla="*/ 122916 h 1322929"/>
                  <a:gd name="connsiteX72" fmla="*/ 1837362 w 1953030"/>
                  <a:gd name="connsiteY72" fmla="*/ 147184 h 1322929"/>
                  <a:gd name="connsiteX73" fmla="*/ 1849404 w 1953030"/>
                  <a:gd name="connsiteY73" fmla="*/ 164741 h 1322929"/>
                  <a:gd name="connsiteX74" fmla="*/ 1873697 w 1953030"/>
                  <a:gd name="connsiteY74" fmla="*/ 209520 h 1322929"/>
                  <a:gd name="connsiteX75" fmla="*/ 1902627 w 1953030"/>
                  <a:gd name="connsiteY75" fmla="*/ 270989 h 1322929"/>
                  <a:gd name="connsiteX76" fmla="*/ 1929428 w 1953030"/>
                  <a:gd name="connsiteY76" fmla="*/ 328257 h 1322929"/>
                  <a:gd name="connsiteX77" fmla="*/ 1948890 w 1953030"/>
                  <a:gd name="connsiteY77" fmla="*/ 361086 h 1322929"/>
                  <a:gd name="connsiteX78" fmla="*/ 1954405 w 1953030"/>
                  <a:gd name="connsiteY78" fmla="*/ 377846 h 1322929"/>
                  <a:gd name="connsiteX79" fmla="*/ 1945685 w 1953030"/>
                  <a:gd name="connsiteY79" fmla="*/ 401382 h 1322929"/>
                  <a:gd name="connsiteX80" fmla="*/ 1905896 w 1953030"/>
                  <a:gd name="connsiteY80" fmla="*/ 432638 h 1322929"/>
                  <a:gd name="connsiteX81" fmla="*/ 1873238 w 1953030"/>
                  <a:gd name="connsiteY81" fmla="*/ 439235 h 1322929"/>
                  <a:gd name="connsiteX82" fmla="*/ 1817638 w 1953030"/>
                  <a:gd name="connsiteY82" fmla="*/ 441792 h 1322929"/>
                  <a:gd name="connsiteX83" fmla="*/ 1699860 w 1953030"/>
                  <a:gd name="connsiteY83" fmla="*/ 436051 h 1322929"/>
                  <a:gd name="connsiteX84" fmla="*/ 1666676 w 1953030"/>
                  <a:gd name="connsiteY84" fmla="*/ 434247 h 1322929"/>
                  <a:gd name="connsiteX85" fmla="*/ 1644615 w 1953030"/>
                  <a:gd name="connsiteY85" fmla="*/ 435822 h 1322929"/>
                  <a:gd name="connsiteX86" fmla="*/ 1615292 w 1953030"/>
                  <a:gd name="connsiteY86" fmla="*/ 446177 h 1322929"/>
                  <a:gd name="connsiteX87" fmla="*/ 1588083 w 1953030"/>
                  <a:gd name="connsiteY87" fmla="*/ 469226 h 1322929"/>
                  <a:gd name="connsiteX88" fmla="*/ 1570263 w 1953030"/>
                  <a:gd name="connsiteY88" fmla="*/ 483547 h 1322929"/>
                  <a:gd name="connsiteX89" fmla="*/ 1565194 w 1953030"/>
                  <a:gd name="connsiteY89" fmla="*/ 488176 h 1322929"/>
                  <a:gd name="connsiteX90" fmla="*/ 1510409 w 1953030"/>
                  <a:gd name="connsiteY90" fmla="*/ 591788 h 1322929"/>
                  <a:gd name="connsiteX91" fmla="*/ 1487665 w 1953030"/>
                  <a:gd name="connsiteY91" fmla="*/ 647726 h 1322929"/>
                  <a:gd name="connsiteX92" fmla="*/ 1466234 w 1953030"/>
                  <a:gd name="connsiteY92" fmla="*/ 708355 h 1322929"/>
                  <a:gd name="connsiteX93" fmla="*/ 1450909 w 1953030"/>
                  <a:gd name="connsiteY93" fmla="*/ 753696 h 1322929"/>
                  <a:gd name="connsiteX94" fmla="*/ 1408809 w 1953030"/>
                  <a:gd name="connsiteY94" fmla="*/ 820834 h 1322929"/>
                  <a:gd name="connsiteX95" fmla="*/ 1395139 w 1953030"/>
                  <a:gd name="connsiteY95" fmla="*/ 827633 h 1322929"/>
                  <a:gd name="connsiteX96" fmla="*/ 1382256 w 1953030"/>
                  <a:gd name="connsiteY96" fmla="*/ 834140 h 1322929"/>
                  <a:gd name="connsiteX97" fmla="*/ 1350675 w 1953030"/>
                  <a:gd name="connsiteY97" fmla="*/ 863795 h 1322929"/>
                  <a:gd name="connsiteX98" fmla="*/ 1332763 w 1953030"/>
                  <a:gd name="connsiteY98" fmla="*/ 880265 h 1322929"/>
                  <a:gd name="connsiteX99" fmla="*/ 1318857 w 1953030"/>
                  <a:gd name="connsiteY99" fmla="*/ 886072 h 1322929"/>
                  <a:gd name="connsiteX100" fmla="*/ 1317767 w 1953030"/>
                  <a:gd name="connsiteY100" fmla="*/ 886072 h 1322929"/>
                  <a:gd name="connsiteX101" fmla="*/ 1316690 w 1953030"/>
                  <a:gd name="connsiteY101" fmla="*/ 889981 h 1322929"/>
                  <a:gd name="connsiteX102" fmla="*/ 1294917 w 1953030"/>
                  <a:gd name="connsiteY102" fmla="*/ 1076992 h 1322929"/>
                  <a:gd name="connsiteX103" fmla="*/ 1293539 w 1953030"/>
                  <a:gd name="connsiteY103" fmla="*/ 1153777 h 1322929"/>
                  <a:gd name="connsiteX104" fmla="*/ 1294156 w 1953030"/>
                  <a:gd name="connsiteY104" fmla="*/ 1206414 h 1322929"/>
                  <a:gd name="connsiteX105" fmla="*/ 1298896 w 1953030"/>
                  <a:gd name="connsiteY105" fmla="*/ 1266214 h 1322929"/>
                  <a:gd name="connsiteX106" fmla="*/ 1305502 w 1953030"/>
                  <a:gd name="connsiteY106" fmla="*/ 1281289 h 1322929"/>
                  <a:gd name="connsiteX107" fmla="*/ 1315416 w 1953030"/>
                  <a:gd name="connsiteY107" fmla="*/ 1308562 h 1322929"/>
                  <a:gd name="connsiteX108" fmla="*/ 1316138 w 1953030"/>
                  <a:gd name="connsiteY108" fmla="*/ 1323970 h 1322929"/>
                  <a:gd name="connsiteX109" fmla="*/ 1315889 w 1953030"/>
                  <a:gd name="connsiteY109" fmla="*/ 1325587 h 1322929"/>
                  <a:gd name="connsiteX110" fmla="*/ 1275942 w 1953030"/>
                  <a:gd name="connsiteY110" fmla="*/ 1325587 h 1322929"/>
                  <a:gd name="connsiteX111" fmla="*/ 1235010 w 1953030"/>
                  <a:gd name="connsiteY111" fmla="*/ 1325078 h 1322929"/>
                  <a:gd name="connsiteX112" fmla="*/ 1216259 w 1953030"/>
                  <a:gd name="connsiteY112" fmla="*/ 1261310 h 1322929"/>
                  <a:gd name="connsiteX113" fmla="*/ 1200251 w 1953030"/>
                  <a:gd name="connsiteY113" fmla="*/ 1083072 h 1322929"/>
                  <a:gd name="connsiteX114" fmla="*/ 1192910 w 1953030"/>
                  <a:gd name="connsiteY114" fmla="*/ 964288 h 1322929"/>
                  <a:gd name="connsiteX115" fmla="*/ 1191387 w 1953030"/>
                  <a:gd name="connsiteY115" fmla="*/ 972275 h 1322929"/>
                  <a:gd name="connsiteX116" fmla="*/ 1173817 w 1953030"/>
                  <a:gd name="connsiteY116" fmla="*/ 1164200 h 1322929"/>
                  <a:gd name="connsiteX117" fmla="*/ 1175078 w 1953030"/>
                  <a:gd name="connsiteY117" fmla="*/ 1265947 h 1322929"/>
                  <a:gd name="connsiteX118" fmla="*/ 1180974 w 1953030"/>
                  <a:gd name="connsiteY118" fmla="*/ 1280141 h 1322929"/>
                  <a:gd name="connsiteX119" fmla="*/ 1191505 w 1953030"/>
                  <a:gd name="connsiteY119" fmla="*/ 1312731 h 1322929"/>
                  <a:gd name="connsiteX120" fmla="*/ 1191032 w 1953030"/>
                  <a:gd name="connsiteY120" fmla="*/ 1324894 h 1322929"/>
                  <a:gd name="connsiteX121" fmla="*/ 1150167 w 1953030"/>
                  <a:gd name="connsiteY121" fmla="*/ 1325587 h 1322929"/>
                  <a:gd name="connsiteX122" fmla="*/ 1108579 w 1953030"/>
                  <a:gd name="connsiteY122" fmla="*/ 1325096 h 1322929"/>
                  <a:gd name="connsiteX123" fmla="*/ 1091166 w 1953030"/>
                  <a:gd name="connsiteY123" fmla="*/ 1247586 h 1322929"/>
                  <a:gd name="connsiteX124" fmla="*/ 1085073 w 1953030"/>
                  <a:gd name="connsiteY124" fmla="*/ 1112084 h 1322929"/>
                  <a:gd name="connsiteX125" fmla="*/ 1082486 w 1953030"/>
                  <a:gd name="connsiteY125" fmla="*/ 887863 h 1322929"/>
                  <a:gd name="connsiteX126" fmla="*/ 1082709 w 1953030"/>
                  <a:gd name="connsiteY126" fmla="*/ 875442 h 1322929"/>
                  <a:gd name="connsiteX127" fmla="*/ 1045980 w 1953030"/>
                  <a:gd name="connsiteY127" fmla="*/ 886014 h 1322929"/>
                  <a:gd name="connsiteX128" fmla="*/ 947820 w 1953030"/>
                  <a:gd name="connsiteY128" fmla="*/ 909335 h 1322929"/>
                  <a:gd name="connsiteX129" fmla="*/ 822399 w 1953030"/>
                  <a:gd name="connsiteY129" fmla="*/ 918514 h 1322929"/>
                  <a:gd name="connsiteX130" fmla="*/ 749952 w 1953030"/>
                  <a:gd name="connsiteY130" fmla="*/ 916251 h 1322929"/>
                  <a:gd name="connsiteX131" fmla="*/ 741521 w 1953030"/>
                  <a:gd name="connsiteY131" fmla="*/ 916452 h 1322929"/>
                  <a:gd name="connsiteX132" fmla="*/ 737253 w 1953030"/>
                  <a:gd name="connsiteY132" fmla="*/ 925892 h 1322929"/>
                  <a:gd name="connsiteX133" fmla="*/ 730911 w 1953030"/>
                  <a:gd name="connsiteY133" fmla="*/ 938882 h 1322929"/>
                  <a:gd name="connsiteX134" fmla="*/ 708429 w 1953030"/>
                  <a:gd name="connsiteY134" fmla="*/ 931418 h 1322929"/>
                  <a:gd name="connsiteX135" fmla="*/ 667261 w 1953030"/>
                  <a:gd name="connsiteY135" fmla="*/ 914980 h 1322929"/>
                  <a:gd name="connsiteX136" fmla="*/ 619659 w 1953030"/>
                  <a:gd name="connsiteY136" fmla="*/ 895793 h 1322929"/>
                  <a:gd name="connsiteX137" fmla="*/ 517862 w 1953030"/>
                  <a:gd name="connsiteY137" fmla="*/ 868605 h 1322929"/>
                  <a:gd name="connsiteX138" fmla="*/ 503220 w 1953030"/>
                  <a:gd name="connsiteY138" fmla="*/ 873261 h 1322929"/>
                  <a:gd name="connsiteX139" fmla="*/ 498151 w 1953030"/>
                  <a:gd name="connsiteY139" fmla="*/ 888861 h 1322929"/>
                  <a:gd name="connsiteX140" fmla="*/ 502209 w 1953030"/>
                  <a:gd name="connsiteY140" fmla="*/ 923500 h 1322929"/>
                  <a:gd name="connsiteX141" fmla="*/ 506647 w 1953030"/>
                  <a:gd name="connsiteY141" fmla="*/ 963655 h 1322929"/>
                  <a:gd name="connsiteX142" fmla="*/ 504612 w 1953030"/>
                  <a:gd name="connsiteY142" fmla="*/ 979009 h 1322929"/>
                  <a:gd name="connsiteX143" fmla="*/ 465742 w 1953030"/>
                  <a:gd name="connsiteY143" fmla="*/ 1002855 h 1322929"/>
                  <a:gd name="connsiteX144" fmla="*/ 458743 w 1953030"/>
                  <a:gd name="connsiteY144" fmla="*/ 1002146 h 1322929"/>
                  <a:gd name="connsiteX145" fmla="*/ 436145 w 1953030"/>
                  <a:gd name="connsiteY145" fmla="*/ 942614 h 1322929"/>
                  <a:gd name="connsiteX146" fmla="*/ 435517 w 1953030"/>
                  <a:gd name="connsiteY146" fmla="*/ 934796 h 1322929"/>
                  <a:gd name="connsiteX147" fmla="*/ 431372 w 1953030"/>
                  <a:gd name="connsiteY147" fmla="*/ 939230 h 1322929"/>
                  <a:gd name="connsiteX148" fmla="*/ 413632 w 1953030"/>
                  <a:gd name="connsiteY148" fmla="*/ 957993 h 1322929"/>
                  <a:gd name="connsiteX149" fmla="*/ 396081 w 1953030"/>
                  <a:gd name="connsiteY149" fmla="*/ 976581 h 1322929"/>
                  <a:gd name="connsiteX150" fmla="*/ 365139 w 1953030"/>
                  <a:gd name="connsiteY150" fmla="*/ 1026362 h 1322929"/>
                  <a:gd name="connsiteX151" fmla="*/ 357505 w 1953030"/>
                  <a:gd name="connsiteY151" fmla="*/ 1073344 h 1322929"/>
                  <a:gd name="connsiteX152" fmla="*/ 357513 w 1953030"/>
                  <a:gd name="connsiteY152" fmla="*/ 1162116 h 1322929"/>
                  <a:gd name="connsiteX153" fmla="*/ 364146 w 1953030"/>
                  <a:gd name="connsiteY153" fmla="*/ 1221702 h 1322929"/>
                  <a:gd name="connsiteX154" fmla="*/ 371907 w 1953030"/>
                  <a:gd name="connsiteY154" fmla="*/ 1263083 h 1322929"/>
                  <a:gd name="connsiteX155" fmla="*/ 382081 w 1953030"/>
                  <a:gd name="connsiteY155" fmla="*/ 1280594 h 1322929"/>
                  <a:gd name="connsiteX156" fmla="*/ 392814 w 1953030"/>
                  <a:gd name="connsiteY156" fmla="*/ 1307173 h 1322929"/>
                  <a:gd name="connsiteX157" fmla="*/ 392698 w 1953030"/>
                  <a:gd name="connsiteY157" fmla="*/ 1322982 h 1322929"/>
                  <a:gd name="connsiteX158" fmla="*/ 392258 w 1953030"/>
                  <a:gd name="connsiteY158" fmla="*/ 1325414 h 1322929"/>
                  <a:gd name="connsiteX159" fmla="*/ 349566 w 1953030"/>
                  <a:gd name="connsiteY159" fmla="*/ 1325502 h 1322929"/>
                  <a:gd name="connsiteX160" fmla="*/ 305559 w 1953030"/>
                  <a:gd name="connsiteY160" fmla="*/ 1325237 h 1322929"/>
                  <a:gd name="connsiteX161" fmla="*/ 296045 w 1953030"/>
                  <a:gd name="connsiteY161" fmla="*/ 1315526 h 1322929"/>
                  <a:gd name="connsiteX162" fmla="*/ 272898 w 1953030"/>
                  <a:gd name="connsiteY162" fmla="*/ 1198249 h 1322929"/>
                  <a:gd name="connsiteX163" fmla="*/ 256446 w 1953030"/>
                  <a:gd name="connsiteY163" fmla="*/ 1076992 h 1322929"/>
                  <a:gd name="connsiteX164" fmla="*/ 247883 w 1953030"/>
                  <a:gd name="connsiteY164" fmla="*/ 965650 h 1322929"/>
                  <a:gd name="connsiteX165" fmla="*/ 248141 w 1953030"/>
                  <a:gd name="connsiteY165" fmla="*/ 963344 h 1322929"/>
                  <a:gd name="connsiteX166" fmla="*/ 240600 w 1953030"/>
                  <a:gd name="connsiteY166" fmla="*/ 969541 h 1322929"/>
                  <a:gd name="connsiteX167" fmla="*/ 218190 w 1953030"/>
                  <a:gd name="connsiteY167" fmla="*/ 987653 h 1322929"/>
                  <a:gd name="connsiteX168" fmla="*/ 197170 w 1953030"/>
                  <a:gd name="connsiteY168" fmla="*/ 1004568 h 1322929"/>
                  <a:gd name="connsiteX169" fmla="*/ 164176 w 1953030"/>
                  <a:gd name="connsiteY169" fmla="*/ 1050024 h 1322929"/>
                  <a:gd name="connsiteX170" fmla="*/ 151135 w 1953030"/>
                  <a:gd name="connsiteY170" fmla="*/ 1141095 h 1322929"/>
                  <a:gd name="connsiteX171" fmla="*/ 149537 w 1953030"/>
                  <a:gd name="connsiteY171" fmla="*/ 1217408 h 1322929"/>
                  <a:gd name="connsiteX172" fmla="*/ 153261 w 1953030"/>
                  <a:gd name="connsiteY172" fmla="*/ 1262700 h 1322929"/>
                  <a:gd name="connsiteX173" fmla="*/ 159017 w 1953030"/>
                  <a:gd name="connsiteY173" fmla="*/ 1274340 h 1322929"/>
                  <a:gd name="connsiteX174" fmla="*/ 170943 w 1953030"/>
                  <a:gd name="connsiteY174" fmla="*/ 1299182 h 1322929"/>
                  <a:gd name="connsiteX175" fmla="*/ 174129 w 1953030"/>
                  <a:gd name="connsiteY175" fmla="*/ 1319246 h 1322929"/>
                  <a:gd name="connsiteX176" fmla="*/ 174342 w 1953030"/>
                  <a:gd name="connsiteY176" fmla="*/ 1325587 h 1322929"/>
                  <a:gd name="connsiteX177" fmla="*/ 132163 w 1953030"/>
                  <a:gd name="connsiteY177" fmla="*/ 1325574 h 1322929"/>
                  <a:gd name="connsiteX178" fmla="*/ 88860 w 1953030"/>
                  <a:gd name="connsiteY178" fmla="*/ 1325071 h 1322929"/>
                  <a:gd name="connsiteX179" fmla="*/ 434473 w 1953030"/>
                  <a:gd name="connsiteY179" fmla="*/ 860747 h 1322929"/>
                  <a:gd name="connsiteX180" fmla="*/ 432900 w 1953030"/>
                  <a:gd name="connsiteY180" fmla="*/ 858692 h 1322929"/>
                  <a:gd name="connsiteX181" fmla="*/ 434328 w 1953030"/>
                  <a:gd name="connsiteY181" fmla="*/ 861404 h 1322929"/>
                  <a:gd name="connsiteX182" fmla="*/ 434473 w 1953030"/>
                  <a:gd name="connsiteY182" fmla="*/ 860747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63548 w 1953031"/>
                  <a:gd name="connsiteY43" fmla="*/ 264169 h 1322929"/>
                  <a:gd name="connsiteX44" fmla="*/ 754617 w 1953031"/>
                  <a:gd name="connsiteY44" fmla="*/ 26268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63548 w 1953031"/>
                  <a:gd name="connsiteY43" fmla="*/ 264169 h 1322929"/>
                  <a:gd name="connsiteX44" fmla="*/ 743187 w 1953031"/>
                  <a:gd name="connsiteY44" fmla="*/ 25506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3187 w 1953031"/>
                  <a:gd name="connsiteY44" fmla="*/ 25506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8902 w 1953031"/>
                  <a:gd name="connsiteY44" fmla="*/ 24744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8902 w 1953031"/>
                  <a:gd name="connsiteY44" fmla="*/ 247445 h 1322929"/>
                  <a:gd name="connsiteX45" fmla="*/ 843247 w 1953031"/>
                  <a:gd name="connsiteY45" fmla="*/ 23219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843247 w 1953031"/>
                  <a:gd name="connsiteY44" fmla="*/ 232193 h 1322929"/>
                  <a:gd name="connsiteX45" fmla="*/ 947272 w 1953031"/>
                  <a:gd name="connsiteY45" fmla="*/ 214767 h 1322929"/>
                  <a:gd name="connsiteX46" fmla="*/ 1074965 w 1953031"/>
                  <a:gd name="connsiteY46" fmla="*/ 170684 h 1322929"/>
                  <a:gd name="connsiteX47" fmla="*/ 1155567 w 1953031"/>
                  <a:gd name="connsiteY47" fmla="*/ 159010 h 1322929"/>
                  <a:gd name="connsiteX48" fmla="*/ 1234252 w 1953031"/>
                  <a:gd name="connsiteY48" fmla="*/ 151880 h 1322929"/>
                  <a:gd name="connsiteX49" fmla="*/ 1312964 w 1953031"/>
                  <a:gd name="connsiteY49" fmla="*/ 128676 h 1322929"/>
                  <a:gd name="connsiteX50" fmla="*/ 1376022 w 1953031"/>
                  <a:gd name="connsiteY50" fmla="*/ 109687 h 1322929"/>
                  <a:gd name="connsiteX51" fmla="*/ 1448640 w 1953031"/>
                  <a:gd name="connsiteY51" fmla="*/ 103056 h 1322929"/>
                  <a:gd name="connsiteX52" fmla="*/ 1483374 w 1953031"/>
                  <a:gd name="connsiteY52" fmla="*/ 100994 h 1322929"/>
                  <a:gd name="connsiteX53" fmla="*/ 1552171 w 1953031"/>
                  <a:gd name="connsiteY53" fmla="*/ 83778 h 1322929"/>
                  <a:gd name="connsiteX54" fmla="*/ 1627914 w 1953031"/>
                  <a:gd name="connsiteY54" fmla="*/ 63976 h 1322929"/>
                  <a:gd name="connsiteX55" fmla="*/ 1633600 w 1953031"/>
                  <a:gd name="connsiteY55" fmla="*/ 62873 h 1322929"/>
                  <a:gd name="connsiteX56" fmla="*/ 1633994 w 1953031"/>
                  <a:gd name="connsiteY56" fmla="*/ 53943 h 1322929"/>
                  <a:gd name="connsiteX57" fmla="*/ 1637947 w 1953031"/>
                  <a:gd name="connsiteY57" fmla="*/ 10924 h 1322929"/>
                  <a:gd name="connsiteX58" fmla="*/ 1645852 w 1953031"/>
                  <a:gd name="connsiteY58" fmla="*/ 642 h 1322929"/>
                  <a:gd name="connsiteX59" fmla="*/ 1665510 w 1953031"/>
                  <a:gd name="connsiteY59" fmla="*/ 4542 h 1322929"/>
                  <a:gd name="connsiteX60" fmla="*/ 1692339 w 1953031"/>
                  <a:gd name="connsiteY60" fmla="*/ 32880 h 1322929"/>
                  <a:gd name="connsiteX61" fmla="*/ 1703487 w 1953031"/>
                  <a:gd name="connsiteY61" fmla="*/ 51553 h 1322929"/>
                  <a:gd name="connsiteX62" fmla="*/ 1705168 w 1953031"/>
                  <a:gd name="connsiteY62" fmla="*/ 54757 h 1322929"/>
                  <a:gd name="connsiteX63" fmla="*/ 1708490 w 1953031"/>
                  <a:gd name="connsiteY63" fmla="*/ 54757 h 1322929"/>
                  <a:gd name="connsiteX64" fmla="*/ 1726074 w 1953031"/>
                  <a:gd name="connsiteY64" fmla="*/ 55821 h 1322929"/>
                  <a:gd name="connsiteX65" fmla="*/ 1763775 w 1953031"/>
                  <a:gd name="connsiteY65" fmla="*/ 66287 h 1322929"/>
                  <a:gd name="connsiteX66" fmla="*/ 1780177 w 1953031"/>
                  <a:gd name="connsiteY66" fmla="*/ 76057 h 1322929"/>
                  <a:gd name="connsiteX67" fmla="*/ 1797287 w 1953031"/>
                  <a:gd name="connsiteY67" fmla="*/ 92340 h 1322929"/>
                  <a:gd name="connsiteX68" fmla="*/ 1808554 w 1953031"/>
                  <a:gd name="connsiteY68" fmla="*/ 105144 h 1322929"/>
                  <a:gd name="connsiteX69" fmla="*/ 1816302 w 1953031"/>
                  <a:gd name="connsiteY69" fmla="*/ 113128 h 1322929"/>
                  <a:gd name="connsiteX70" fmla="*/ 1820491 w 1953031"/>
                  <a:gd name="connsiteY70" fmla="*/ 120258 h 1322929"/>
                  <a:gd name="connsiteX71" fmla="*/ 1835947 w 1953031"/>
                  <a:gd name="connsiteY71" fmla="*/ 144526 h 1322929"/>
                  <a:gd name="connsiteX72" fmla="*/ 1847989 w 1953031"/>
                  <a:gd name="connsiteY72" fmla="*/ 162083 h 1322929"/>
                  <a:gd name="connsiteX73" fmla="*/ 1872282 w 1953031"/>
                  <a:gd name="connsiteY73" fmla="*/ 206862 h 1322929"/>
                  <a:gd name="connsiteX74" fmla="*/ 1901212 w 1953031"/>
                  <a:gd name="connsiteY74" fmla="*/ 268331 h 1322929"/>
                  <a:gd name="connsiteX75" fmla="*/ 1928013 w 1953031"/>
                  <a:gd name="connsiteY75" fmla="*/ 325599 h 1322929"/>
                  <a:gd name="connsiteX76" fmla="*/ 1947475 w 1953031"/>
                  <a:gd name="connsiteY76" fmla="*/ 358428 h 1322929"/>
                  <a:gd name="connsiteX77" fmla="*/ 1952990 w 1953031"/>
                  <a:gd name="connsiteY77" fmla="*/ 375188 h 1322929"/>
                  <a:gd name="connsiteX78" fmla="*/ 1944270 w 1953031"/>
                  <a:gd name="connsiteY78" fmla="*/ 398724 h 1322929"/>
                  <a:gd name="connsiteX79" fmla="*/ 1904481 w 1953031"/>
                  <a:gd name="connsiteY79" fmla="*/ 429980 h 1322929"/>
                  <a:gd name="connsiteX80" fmla="*/ 1871823 w 1953031"/>
                  <a:gd name="connsiteY80" fmla="*/ 436577 h 1322929"/>
                  <a:gd name="connsiteX81" fmla="*/ 1816223 w 1953031"/>
                  <a:gd name="connsiteY81" fmla="*/ 439134 h 1322929"/>
                  <a:gd name="connsiteX82" fmla="*/ 1698445 w 1953031"/>
                  <a:gd name="connsiteY82" fmla="*/ 433393 h 1322929"/>
                  <a:gd name="connsiteX83" fmla="*/ 1665261 w 1953031"/>
                  <a:gd name="connsiteY83" fmla="*/ 431589 h 1322929"/>
                  <a:gd name="connsiteX84" fmla="*/ 1643200 w 1953031"/>
                  <a:gd name="connsiteY84" fmla="*/ 433164 h 1322929"/>
                  <a:gd name="connsiteX85" fmla="*/ 1613877 w 1953031"/>
                  <a:gd name="connsiteY85" fmla="*/ 443519 h 1322929"/>
                  <a:gd name="connsiteX86" fmla="*/ 1586668 w 1953031"/>
                  <a:gd name="connsiteY86" fmla="*/ 466568 h 1322929"/>
                  <a:gd name="connsiteX87" fmla="*/ 1568848 w 1953031"/>
                  <a:gd name="connsiteY87" fmla="*/ 480889 h 1322929"/>
                  <a:gd name="connsiteX88" fmla="*/ 1563779 w 1953031"/>
                  <a:gd name="connsiteY88" fmla="*/ 485518 h 1322929"/>
                  <a:gd name="connsiteX89" fmla="*/ 1508994 w 1953031"/>
                  <a:gd name="connsiteY89" fmla="*/ 589130 h 1322929"/>
                  <a:gd name="connsiteX90" fmla="*/ 1486250 w 1953031"/>
                  <a:gd name="connsiteY90" fmla="*/ 645068 h 1322929"/>
                  <a:gd name="connsiteX91" fmla="*/ 1464819 w 1953031"/>
                  <a:gd name="connsiteY91" fmla="*/ 705697 h 1322929"/>
                  <a:gd name="connsiteX92" fmla="*/ 1449494 w 1953031"/>
                  <a:gd name="connsiteY92" fmla="*/ 751038 h 1322929"/>
                  <a:gd name="connsiteX93" fmla="*/ 1407394 w 1953031"/>
                  <a:gd name="connsiteY93" fmla="*/ 818176 h 1322929"/>
                  <a:gd name="connsiteX94" fmla="*/ 1393724 w 1953031"/>
                  <a:gd name="connsiteY94" fmla="*/ 824975 h 1322929"/>
                  <a:gd name="connsiteX95" fmla="*/ 1380841 w 1953031"/>
                  <a:gd name="connsiteY95" fmla="*/ 831482 h 1322929"/>
                  <a:gd name="connsiteX96" fmla="*/ 1349260 w 1953031"/>
                  <a:gd name="connsiteY96" fmla="*/ 861137 h 1322929"/>
                  <a:gd name="connsiteX97" fmla="*/ 1331348 w 1953031"/>
                  <a:gd name="connsiteY97" fmla="*/ 877607 h 1322929"/>
                  <a:gd name="connsiteX98" fmla="*/ 1317442 w 1953031"/>
                  <a:gd name="connsiteY98" fmla="*/ 883414 h 1322929"/>
                  <a:gd name="connsiteX99" fmla="*/ 1316352 w 1953031"/>
                  <a:gd name="connsiteY99" fmla="*/ 883414 h 1322929"/>
                  <a:gd name="connsiteX100" fmla="*/ 1315275 w 1953031"/>
                  <a:gd name="connsiteY100" fmla="*/ 887323 h 1322929"/>
                  <a:gd name="connsiteX101" fmla="*/ 1293502 w 1953031"/>
                  <a:gd name="connsiteY101" fmla="*/ 1074334 h 1322929"/>
                  <a:gd name="connsiteX102" fmla="*/ 1292124 w 1953031"/>
                  <a:gd name="connsiteY102" fmla="*/ 1151119 h 1322929"/>
                  <a:gd name="connsiteX103" fmla="*/ 1292741 w 1953031"/>
                  <a:gd name="connsiteY103" fmla="*/ 1203756 h 1322929"/>
                  <a:gd name="connsiteX104" fmla="*/ 1297481 w 1953031"/>
                  <a:gd name="connsiteY104" fmla="*/ 1263556 h 1322929"/>
                  <a:gd name="connsiteX105" fmla="*/ 1304087 w 1953031"/>
                  <a:gd name="connsiteY105" fmla="*/ 1278631 h 1322929"/>
                  <a:gd name="connsiteX106" fmla="*/ 1314001 w 1953031"/>
                  <a:gd name="connsiteY106" fmla="*/ 1305904 h 1322929"/>
                  <a:gd name="connsiteX107" fmla="*/ 1314723 w 1953031"/>
                  <a:gd name="connsiteY107" fmla="*/ 1321312 h 1322929"/>
                  <a:gd name="connsiteX108" fmla="*/ 1314474 w 1953031"/>
                  <a:gd name="connsiteY108" fmla="*/ 1322929 h 1322929"/>
                  <a:gd name="connsiteX109" fmla="*/ 1274527 w 1953031"/>
                  <a:gd name="connsiteY109" fmla="*/ 1322929 h 1322929"/>
                  <a:gd name="connsiteX110" fmla="*/ 1233595 w 1953031"/>
                  <a:gd name="connsiteY110" fmla="*/ 1322420 h 1322929"/>
                  <a:gd name="connsiteX111" fmla="*/ 1214844 w 1953031"/>
                  <a:gd name="connsiteY111" fmla="*/ 1258652 h 1322929"/>
                  <a:gd name="connsiteX112" fmla="*/ 1198836 w 1953031"/>
                  <a:gd name="connsiteY112" fmla="*/ 1080414 h 1322929"/>
                  <a:gd name="connsiteX113" fmla="*/ 1191495 w 1953031"/>
                  <a:gd name="connsiteY113" fmla="*/ 961630 h 1322929"/>
                  <a:gd name="connsiteX114" fmla="*/ 1189972 w 1953031"/>
                  <a:gd name="connsiteY114" fmla="*/ 969617 h 1322929"/>
                  <a:gd name="connsiteX115" fmla="*/ 1172402 w 1953031"/>
                  <a:gd name="connsiteY115" fmla="*/ 1161542 h 1322929"/>
                  <a:gd name="connsiteX116" fmla="*/ 1173663 w 1953031"/>
                  <a:gd name="connsiteY116" fmla="*/ 1263289 h 1322929"/>
                  <a:gd name="connsiteX117" fmla="*/ 1179559 w 1953031"/>
                  <a:gd name="connsiteY117" fmla="*/ 1277483 h 1322929"/>
                  <a:gd name="connsiteX118" fmla="*/ 1190090 w 1953031"/>
                  <a:gd name="connsiteY118" fmla="*/ 1310073 h 1322929"/>
                  <a:gd name="connsiteX119" fmla="*/ 1189617 w 1953031"/>
                  <a:gd name="connsiteY119" fmla="*/ 1322236 h 1322929"/>
                  <a:gd name="connsiteX120" fmla="*/ 1148752 w 1953031"/>
                  <a:gd name="connsiteY120" fmla="*/ 1322929 h 1322929"/>
                  <a:gd name="connsiteX121" fmla="*/ 1107164 w 1953031"/>
                  <a:gd name="connsiteY121" fmla="*/ 1322438 h 1322929"/>
                  <a:gd name="connsiteX122" fmla="*/ 1089751 w 1953031"/>
                  <a:gd name="connsiteY122" fmla="*/ 1244928 h 1322929"/>
                  <a:gd name="connsiteX123" fmla="*/ 1083658 w 1953031"/>
                  <a:gd name="connsiteY123" fmla="*/ 1109426 h 1322929"/>
                  <a:gd name="connsiteX124" fmla="*/ 1081071 w 1953031"/>
                  <a:gd name="connsiteY124" fmla="*/ 885205 h 1322929"/>
                  <a:gd name="connsiteX125" fmla="*/ 1081294 w 1953031"/>
                  <a:gd name="connsiteY125" fmla="*/ 872784 h 1322929"/>
                  <a:gd name="connsiteX126" fmla="*/ 1044565 w 1953031"/>
                  <a:gd name="connsiteY126" fmla="*/ 883356 h 1322929"/>
                  <a:gd name="connsiteX127" fmla="*/ 946405 w 1953031"/>
                  <a:gd name="connsiteY127" fmla="*/ 906677 h 1322929"/>
                  <a:gd name="connsiteX128" fmla="*/ 820984 w 1953031"/>
                  <a:gd name="connsiteY128" fmla="*/ 915856 h 1322929"/>
                  <a:gd name="connsiteX129" fmla="*/ 748537 w 1953031"/>
                  <a:gd name="connsiteY129" fmla="*/ 913593 h 1322929"/>
                  <a:gd name="connsiteX130" fmla="*/ 740106 w 1953031"/>
                  <a:gd name="connsiteY130" fmla="*/ 913794 h 1322929"/>
                  <a:gd name="connsiteX131" fmla="*/ 735838 w 1953031"/>
                  <a:gd name="connsiteY131" fmla="*/ 923234 h 1322929"/>
                  <a:gd name="connsiteX132" fmla="*/ 729496 w 1953031"/>
                  <a:gd name="connsiteY132" fmla="*/ 936224 h 1322929"/>
                  <a:gd name="connsiteX133" fmla="*/ 707014 w 1953031"/>
                  <a:gd name="connsiteY133" fmla="*/ 928760 h 1322929"/>
                  <a:gd name="connsiteX134" fmla="*/ 665846 w 1953031"/>
                  <a:gd name="connsiteY134" fmla="*/ 912322 h 1322929"/>
                  <a:gd name="connsiteX135" fmla="*/ 618244 w 1953031"/>
                  <a:gd name="connsiteY135" fmla="*/ 893135 h 1322929"/>
                  <a:gd name="connsiteX136" fmla="*/ 516447 w 1953031"/>
                  <a:gd name="connsiteY136" fmla="*/ 865947 h 1322929"/>
                  <a:gd name="connsiteX137" fmla="*/ 501805 w 1953031"/>
                  <a:gd name="connsiteY137" fmla="*/ 870603 h 1322929"/>
                  <a:gd name="connsiteX138" fmla="*/ 496736 w 1953031"/>
                  <a:gd name="connsiteY138" fmla="*/ 886203 h 1322929"/>
                  <a:gd name="connsiteX139" fmla="*/ 500794 w 1953031"/>
                  <a:gd name="connsiteY139" fmla="*/ 920842 h 1322929"/>
                  <a:gd name="connsiteX140" fmla="*/ 505232 w 1953031"/>
                  <a:gd name="connsiteY140" fmla="*/ 960997 h 1322929"/>
                  <a:gd name="connsiteX141" fmla="*/ 503197 w 1953031"/>
                  <a:gd name="connsiteY141" fmla="*/ 976351 h 1322929"/>
                  <a:gd name="connsiteX142" fmla="*/ 464327 w 1953031"/>
                  <a:gd name="connsiteY142" fmla="*/ 1000197 h 1322929"/>
                  <a:gd name="connsiteX143" fmla="*/ 457328 w 1953031"/>
                  <a:gd name="connsiteY143" fmla="*/ 999488 h 1322929"/>
                  <a:gd name="connsiteX144" fmla="*/ 434730 w 1953031"/>
                  <a:gd name="connsiteY144" fmla="*/ 939956 h 1322929"/>
                  <a:gd name="connsiteX145" fmla="*/ 434102 w 1953031"/>
                  <a:gd name="connsiteY145" fmla="*/ 932138 h 1322929"/>
                  <a:gd name="connsiteX146" fmla="*/ 429957 w 1953031"/>
                  <a:gd name="connsiteY146" fmla="*/ 936572 h 1322929"/>
                  <a:gd name="connsiteX147" fmla="*/ 412217 w 1953031"/>
                  <a:gd name="connsiteY147" fmla="*/ 955335 h 1322929"/>
                  <a:gd name="connsiteX148" fmla="*/ 394666 w 1953031"/>
                  <a:gd name="connsiteY148" fmla="*/ 973923 h 1322929"/>
                  <a:gd name="connsiteX149" fmla="*/ 363724 w 1953031"/>
                  <a:gd name="connsiteY149" fmla="*/ 1023704 h 1322929"/>
                  <a:gd name="connsiteX150" fmla="*/ 356090 w 1953031"/>
                  <a:gd name="connsiteY150" fmla="*/ 1070686 h 1322929"/>
                  <a:gd name="connsiteX151" fmla="*/ 356098 w 1953031"/>
                  <a:gd name="connsiteY151" fmla="*/ 1159458 h 1322929"/>
                  <a:gd name="connsiteX152" fmla="*/ 362731 w 1953031"/>
                  <a:gd name="connsiteY152" fmla="*/ 1219044 h 1322929"/>
                  <a:gd name="connsiteX153" fmla="*/ 370492 w 1953031"/>
                  <a:gd name="connsiteY153" fmla="*/ 1260425 h 1322929"/>
                  <a:gd name="connsiteX154" fmla="*/ 380666 w 1953031"/>
                  <a:gd name="connsiteY154" fmla="*/ 1277936 h 1322929"/>
                  <a:gd name="connsiteX155" fmla="*/ 391399 w 1953031"/>
                  <a:gd name="connsiteY155" fmla="*/ 1304515 h 1322929"/>
                  <a:gd name="connsiteX156" fmla="*/ 391283 w 1953031"/>
                  <a:gd name="connsiteY156" fmla="*/ 1320324 h 1322929"/>
                  <a:gd name="connsiteX157" fmla="*/ 390843 w 1953031"/>
                  <a:gd name="connsiteY157" fmla="*/ 1322756 h 1322929"/>
                  <a:gd name="connsiteX158" fmla="*/ 348151 w 1953031"/>
                  <a:gd name="connsiteY158" fmla="*/ 1322844 h 1322929"/>
                  <a:gd name="connsiteX159" fmla="*/ 304144 w 1953031"/>
                  <a:gd name="connsiteY159" fmla="*/ 1322579 h 1322929"/>
                  <a:gd name="connsiteX160" fmla="*/ 294630 w 1953031"/>
                  <a:gd name="connsiteY160" fmla="*/ 1312868 h 1322929"/>
                  <a:gd name="connsiteX161" fmla="*/ 271483 w 1953031"/>
                  <a:gd name="connsiteY161" fmla="*/ 1195591 h 1322929"/>
                  <a:gd name="connsiteX162" fmla="*/ 255031 w 1953031"/>
                  <a:gd name="connsiteY162" fmla="*/ 1074334 h 1322929"/>
                  <a:gd name="connsiteX163" fmla="*/ 246468 w 1953031"/>
                  <a:gd name="connsiteY163" fmla="*/ 962992 h 1322929"/>
                  <a:gd name="connsiteX164" fmla="*/ 246726 w 1953031"/>
                  <a:gd name="connsiteY164" fmla="*/ 960686 h 1322929"/>
                  <a:gd name="connsiteX165" fmla="*/ 239185 w 1953031"/>
                  <a:gd name="connsiteY165" fmla="*/ 966883 h 1322929"/>
                  <a:gd name="connsiteX166" fmla="*/ 216775 w 1953031"/>
                  <a:gd name="connsiteY166" fmla="*/ 984995 h 1322929"/>
                  <a:gd name="connsiteX167" fmla="*/ 195755 w 1953031"/>
                  <a:gd name="connsiteY167" fmla="*/ 1001910 h 1322929"/>
                  <a:gd name="connsiteX168" fmla="*/ 162761 w 1953031"/>
                  <a:gd name="connsiteY168" fmla="*/ 1047366 h 1322929"/>
                  <a:gd name="connsiteX169" fmla="*/ 149720 w 1953031"/>
                  <a:gd name="connsiteY169" fmla="*/ 1138437 h 1322929"/>
                  <a:gd name="connsiteX170" fmla="*/ 148122 w 1953031"/>
                  <a:gd name="connsiteY170" fmla="*/ 1214750 h 1322929"/>
                  <a:gd name="connsiteX171" fmla="*/ 151846 w 1953031"/>
                  <a:gd name="connsiteY171" fmla="*/ 1260042 h 1322929"/>
                  <a:gd name="connsiteX172" fmla="*/ 157602 w 1953031"/>
                  <a:gd name="connsiteY172" fmla="*/ 1271682 h 1322929"/>
                  <a:gd name="connsiteX173" fmla="*/ 169528 w 1953031"/>
                  <a:gd name="connsiteY173" fmla="*/ 1296524 h 1322929"/>
                  <a:gd name="connsiteX174" fmla="*/ 172714 w 1953031"/>
                  <a:gd name="connsiteY174" fmla="*/ 1316588 h 1322929"/>
                  <a:gd name="connsiteX175" fmla="*/ 172927 w 1953031"/>
                  <a:gd name="connsiteY175" fmla="*/ 1322929 h 1322929"/>
                  <a:gd name="connsiteX176" fmla="*/ 130748 w 1953031"/>
                  <a:gd name="connsiteY176" fmla="*/ 1322916 h 1322929"/>
                  <a:gd name="connsiteX177" fmla="*/ 87445 w 1953031"/>
                  <a:gd name="connsiteY177" fmla="*/ 1322413 h 1322929"/>
                  <a:gd name="connsiteX178" fmla="*/ 433058 w 1953031"/>
                  <a:gd name="connsiteY178" fmla="*/ 858089 h 1322929"/>
                  <a:gd name="connsiteX179" fmla="*/ 431485 w 1953031"/>
                  <a:gd name="connsiteY179" fmla="*/ 856034 h 1322929"/>
                  <a:gd name="connsiteX180" fmla="*/ 432913 w 1953031"/>
                  <a:gd name="connsiteY180" fmla="*/ 858746 h 1322929"/>
                  <a:gd name="connsiteX181" fmla="*/ 433058 w 1953031"/>
                  <a:gd name="connsiteY181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843247 w 1953031"/>
                  <a:gd name="connsiteY44" fmla="*/ 232193 h 1322929"/>
                  <a:gd name="connsiteX45" fmla="*/ 947272 w 1953031"/>
                  <a:gd name="connsiteY45" fmla="*/ 214767 h 1322929"/>
                  <a:gd name="connsiteX46" fmla="*/ 1074965 w 1953031"/>
                  <a:gd name="connsiteY46" fmla="*/ 170684 h 1322929"/>
                  <a:gd name="connsiteX47" fmla="*/ 1155567 w 1953031"/>
                  <a:gd name="connsiteY47" fmla="*/ 159010 h 1322929"/>
                  <a:gd name="connsiteX48" fmla="*/ 1234252 w 1953031"/>
                  <a:gd name="connsiteY48" fmla="*/ 151880 h 1322929"/>
                  <a:gd name="connsiteX49" fmla="*/ 1312964 w 1953031"/>
                  <a:gd name="connsiteY49" fmla="*/ 128676 h 1322929"/>
                  <a:gd name="connsiteX50" fmla="*/ 1376022 w 1953031"/>
                  <a:gd name="connsiteY50" fmla="*/ 109687 h 1322929"/>
                  <a:gd name="connsiteX51" fmla="*/ 1448640 w 1953031"/>
                  <a:gd name="connsiteY51" fmla="*/ 103056 h 1322929"/>
                  <a:gd name="connsiteX52" fmla="*/ 1483374 w 1953031"/>
                  <a:gd name="connsiteY52" fmla="*/ 100994 h 1322929"/>
                  <a:gd name="connsiteX53" fmla="*/ 1552171 w 1953031"/>
                  <a:gd name="connsiteY53" fmla="*/ 83778 h 1322929"/>
                  <a:gd name="connsiteX54" fmla="*/ 1627914 w 1953031"/>
                  <a:gd name="connsiteY54" fmla="*/ 63976 h 1322929"/>
                  <a:gd name="connsiteX55" fmla="*/ 1633600 w 1953031"/>
                  <a:gd name="connsiteY55" fmla="*/ 62873 h 1322929"/>
                  <a:gd name="connsiteX56" fmla="*/ 1633994 w 1953031"/>
                  <a:gd name="connsiteY56" fmla="*/ 53943 h 1322929"/>
                  <a:gd name="connsiteX57" fmla="*/ 1637947 w 1953031"/>
                  <a:gd name="connsiteY57" fmla="*/ 10924 h 1322929"/>
                  <a:gd name="connsiteX58" fmla="*/ 1645852 w 1953031"/>
                  <a:gd name="connsiteY58" fmla="*/ 642 h 1322929"/>
                  <a:gd name="connsiteX59" fmla="*/ 1665510 w 1953031"/>
                  <a:gd name="connsiteY59" fmla="*/ 4542 h 1322929"/>
                  <a:gd name="connsiteX60" fmla="*/ 1692339 w 1953031"/>
                  <a:gd name="connsiteY60" fmla="*/ 32880 h 1322929"/>
                  <a:gd name="connsiteX61" fmla="*/ 1703487 w 1953031"/>
                  <a:gd name="connsiteY61" fmla="*/ 51553 h 1322929"/>
                  <a:gd name="connsiteX62" fmla="*/ 1705168 w 1953031"/>
                  <a:gd name="connsiteY62" fmla="*/ 54757 h 1322929"/>
                  <a:gd name="connsiteX63" fmla="*/ 1708490 w 1953031"/>
                  <a:gd name="connsiteY63" fmla="*/ 54757 h 1322929"/>
                  <a:gd name="connsiteX64" fmla="*/ 1726074 w 1953031"/>
                  <a:gd name="connsiteY64" fmla="*/ 55821 h 1322929"/>
                  <a:gd name="connsiteX65" fmla="*/ 1763775 w 1953031"/>
                  <a:gd name="connsiteY65" fmla="*/ 66287 h 1322929"/>
                  <a:gd name="connsiteX66" fmla="*/ 1780177 w 1953031"/>
                  <a:gd name="connsiteY66" fmla="*/ 76057 h 1322929"/>
                  <a:gd name="connsiteX67" fmla="*/ 1797287 w 1953031"/>
                  <a:gd name="connsiteY67" fmla="*/ 92340 h 1322929"/>
                  <a:gd name="connsiteX68" fmla="*/ 1808554 w 1953031"/>
                  <a:gd name="connsiteY68" fmla="*/ 105144 h 1322929"/>
                  <a:gd name="connsiteX69" fmla="*/ 1816302 w 1953031"/>
                  <a:gd name="connsiteY69" fmla="*/ 113128 h 1322929"/>
                  <a:gd name="connsiteX70" fmla="*/ 1820491 w 1953031"/>
                  <a:gd name="connsiteY70" fmla="*/ 120258 h 1322929"/>
                  <a:gd name="connsiteX71" fmla="*/ 1835947 w 1953031"/>
                  <a:gd name="connsiteY71" fmla="*/ 144526 h 1322929"/>
                  <a:gd name="connsiteX72" fmla="*/ 1847989 w 1953031"/>
                  <a:gd name="connsiteY72" fmla="*/ 162083 h 1322929"/>
                  <a:gd name="connsiteX73" fmla="*/ 1872282 w 1953031"/>
                  <a:gd name="connsiteY73" fmla="*/ 206862 h 1322929"/>
                  <a:gd name="connsiteX74" fmla="*/ 1901212 w 1953031"/>
                  <a:gd name="connsiteY74" fmla="*/ 268331 h 1322929"/>
                  <a:gd name="connsiteX75" fmla="*/ 1928013 w 1953031"/>
                  <a:gd name="connsiteY75" fmla="*/ 325599 h 1322929"/>
                  <a:gd name="connsiteX76" fmla="*/ 1947475 w 1953031"/>
                  <a:gd name="connsiteY76" fmla="*/ 358428 h 1322929"/>
                  <a:gd name="connsiteX77" fmla="*/ 1952990 w 1953031"/>
                  <a:gd name="connsiteY77" fmla="*/ 375188 h 1322929"/>
                  <a:gd name="connsiteX78" fmla="*/ 1944270 w 1953031"/>
                  <a:gd name="connsiteY78" fmla="*/ 398724 h 1322929"/>
                  <a:gd name="connsiteX79" fmla="*/ 1904481 w 1953031"/>
                  <a:gd name="connsiteY79" fmla="*/ 429980 h 1322929"/>
                  <a:gd name="connsiteX80" fmla="*/ 1871823 w 1953031"/>
                  <a:gd name="connsiteY80" fmla="*/ 436577 h 1322929"/>
                  <a:gd name="connsiteX81" fmla="*/ 1816223 w 1953031"/>
                  <a:gd name="connsiteY81" fmla="*/ 439134 h 1322929"/>
                  <a:gd name="connsiteX82" fmla="*/ 1698445 w 1953031"/>
                  <a:gd name="connsiteY82" fmla="*/ 433393 h 1322929"/>
                  <a:gd name="connsiteX83" fmla="*/ 1665261 w 1953031"/>
                  <a:gd name="connsiteY83" fmla="*/ 431589 h 1322929"/>
                  <a:gd name="connsiteX84" fmla="*/ 1643200 w 1953031"/>
                  <a:gd name="connsiteY84" fmla="*/ 433164 h 1322929"/>
                  <a:gd name="connsiteX85" fmla="*/ 1613877 w 1953031"/>
                  <a:gd name="connsiteY85" fmla="*/ 443519 h 1322929"/>
                  <a:gd name="connsiteX86" fmla="*/ 1586668 w 1953031"/>
                  <a:gd name="connsiteY86" fmla="*/ 466568 h 1322929"/>
                  <a:gd name="connsiteX87" fmla="*/ 1568848 w 1953031"/>
                  <a:gd name="connsiteY87" fmla="*/ 480889 h 1322929"/>
                  <a:gd name="connsiteX88" fmla="*/ 1563779 w 1953031"/>
                  <a:gd name="connsiteY88" fmla="*/ 485518 h 1322929"/>
                  <a:gd name="connsiteX89" fmla="*/ 1508994 w 1953031"/>
                  <a:gd name="connsiteY89" fmla="*/ 589130 h 1322929"/>
                  <a:gd name="connsiteX90" fmla="*/ 1486250 w 1953031"/>
                  <a:gd name="connsiteY90" fmla="*/ 645068 h 1322929"/>
                  <a:gd name="connsiteX91" fmla="*/ 1464819 w 1953031"/>
                  <a:gd name="connsiteY91" fmla="*/ 705697 h 1322929"/>
                  <a:gd name="connsiteX92" fmla="*/ 1449494 w 1953031"/>
                  <a:gd name="connsiteY92" fmla="*/ 751038 h 1322929"/>
                  <a:gd name="connsiteX93" fmla="*/ 1407394 w 1953031"/>
                  <a:gd name="connsiteY93" fmla="*/ 818176 h 1322929"/>
                  <a:gd name="connsiteX94" fmla="*/ 1393724 w 1953031"/>
                  <a:gd name="connsiteY94" fmla="*/ 824975 h 1322929"/>
                  <a:gd name="connsiteX95" fmla="*/ 1380841 w 1953031"/>
                  <a:gd name="connsiteY95" fmla="*/ 831482 h 1322929"/>
                  <a:gd name="connsiteX96" fmla="*/ 1349260 w 1953031"/>
                  <a:gd name="connsiteY96" fmla="*/ 861137 h 1322929"/>
                  <a:gd name="connsiteX97" fmla="*/ 1331348 w 1953031"/>
                  <a:gd name="connsiteY97" fmla="*/ 877607 h 1322929"/>
                  <a:gd name="connsiteX98" fmla="*/ 1317442 w 1953031"/>
                  <a:gd name="connsiteY98" fmla="*/ 883414 h 1322929"/>
                  <a:gd name="connsiteX99" fmla="*/ 1316352 w 1953031"/>
                  <a:gd name="connsiteY99" fmla="*/ 883414 h 1322929"/>
                  <a:gd name="connsiteX100" fmla="*/ 1315275 w 1953031"/>
                  <a:gd name="connsiteY100" fmla="*/ 887323 h 1322929"/>
                  <a:gd name="connsiteX101" fmla="*/ 1293502 w 1953031"/>
                  <a:gd name="connsiteY101" fmla="*/ 1074334 h 1322929"/>
                  <a:gd name="connsiteX102" fmla="*/ 1292124 w 1953031"/>
                  <a:gd name="connsiteY102" fmla="*/ 1151119 h 1322929"/>
                  <a:gd name="connsiteX103" fmla="*/ 1292741 w 1953031"/>
                  <a:gd name="connsiteY103" fmla="*/ 1203756 h 1322929"/>
                  <a:gd name="connsiteX104" fmla="*/ 1297481 w 1953031"/>
                  <a:gd name="connsiteY104" fmla="*/ 1263556 h 1322929"/>
                  <a:gd name="connsiteX105" fmla="*/ 1304087 w 1953031"/>
                  <a:gd name="connsiteY105" fmla="*/ 1278631 h 1322929"/>
                  <a:gd name="connsiteX106" fmla="*/ 1314001 w 1953031"/>
                  <a:gd name="connsiteY106" fmla="*/ 1305904 h 1322929"/>
                  <a:gd name="connsiteX107" fmla="*/ 1314723 w 1953031"/>
                  <a:gd name="connsiteY107" fmla="*/ 1321312 h 1322929"/>
                  <a:gd name="connsiteX108" fmla="*/ 1314474 w 1953031"/>
                  <a:gd name="connsiteY108" fmla="*/ 1322929 h 1322929"/>
                  <a:gd name="connsiteX109" fmla="*/ 1274527 w 1953031"/>
                  <a:gd name="connsiteY109" fmla="*/ 1322929 h 1322929"/>
                  <a:gd name="connsiteX110" fmla="*/ 1233595 w 1953031"/>
                  <a:gd name="connsiteY110" fmla="*/ 1322420 h 1322929"/>
                  <a:gd name="connsiteX111" fmla="*/ 1214844 w 1953031"/>
                  <a:gd name="connsiteY111" fmla="*/ 1258652 h 1322929"/>
                  <a:gd name="connsiteX112" fmla="*/ 1198836 w 1953031"/>
                  <a:gd name="connsiteY112" fmla="*/ 1080414 h 1322929"/>
                  <a:gd name="connsiteX113" fmla="*/ 1191495 w 1953031"/>
                  <a:gd name="connsiteY113" fmla="*/ 961630 h 1322929"/>
                  <a:gd name="connsiteX114" fmla="*/ 1189972 w 1953031"/>
                  <a:gd name="connsiteY114" fmla="*/ 969617 h 1322929"/>
                  <a:gd name="connsiteX115" fmla="*/ 1172402 w 1953031"/>
                  <a:gd name="connsiteY115" fmla="*/ 1161542 h 1322929"/>
                  <a:gd name="connsiteX116" fmla="*/ 1173663 w 1953031"/>
                  <a:gd name="connsiteY116" fmla="*/ 1263289 h 1322929"/>
                  <a:gd name="connsiteX117" fmla="*/ 1179559 w 1953031"/>
                  <a:gd name="connsiteY117" fmla="*/ 1277483 h 1322929"/>
                  <a:gd name="connsiteX118" fmla="*/ 1190090 w 1953031"/>
                  <a:gd name="connsiteY118" fmla="*/ 1310073 h 1322929"/>
                  <a:gd name="connsiteX119" fmla="*/ 1189617 w 1953031"/>
                  <a:gd name="connsiteY119" fmla="*/ 1322236 h 1322929"/>
                  <a:gd name="connsiteX120" fmla="*/ 1148752 w 1953031"/>
                  <a:gd name="connsiteY120" fmla="*/ 1322929 h 1322929"/>
                  <a:gd name="connsiteX121" fmla="*/ 1107164 w 1953031"/>
                  <a:gd name="connsiteY121" fmla="*/ 1322438 h 1322929"/>
                  <a:gd name="connsiteX122" fmla="*/ 1089751 w 1953031"/>
                  <a:gd name="connsiteY122" fmla="*/ 1244928 h 1322929"/>
                  <a:gd name="connsiteX123" fmla="*/ 1083658 w 1953031"/>
                  <a:gd name="connsiteY123" fmla="*/ 1109426 h 1322929"/>
                  <a:gd name="connsiteX124" fmla="*/ 1081071 w 1953031"/>
                  <a:gd name="connsiteY124" fmla="*/ 885205 h 1322929"/>
                  <a:gd name="connsiteX125" fmla="*/ 1081294 w 1953031"/>
                  <a:gd name="connsiteY125" fmla="*/ 872784 h 1322929"/>
                  <a:gd name="connsiteX126" fmla="*/ 1044565 w 1953031"/>
                  <a:gd name="connsiteY126" fmla="*/ 883356 h 1322929"/>
                  <a:gd name="connsiteX127" fmla="*/ 946405 w 1953031"/>
                  <a:gd name="connsiteY127" fmla="*/ 906677 h 1322929"/>
                  <a:gd name="connsiteX128" fmla="*/ 820984 w 1953031"/>
                  <a:gd name="connsiteY128" fmla="*/ 915856 h 1322929"/>
                  <a:gd name="connsiteX129" fmla="*/ 748537 w 1953031"/>
                  <a:gd name="connsiteY129" fmla="*/ 913593 h 1322929"/>
                  <a:gd name="connsiteX130" fmla="*/ 740106 w 1953031"/>
                  <a:gd name="connsiteY130" fmla="*/ 913794 h 1322929"/>
                  <a:gd name="connsiteX131" fmla="*/ 735838 w 1953031"/>
                  <a:gd name="connsiteY131" fmla="*/ 923234 h 1322929"/>
                  <a:gd name="connsiteX132" fmla="*/ 729496 w 1953031"/>
                  <a:gd name="connsiteY132" fmla="*/ 936224 h 1322929"/>
                  <a:gd name="connsiteX133" fmla="*/ 707014 w 1953031"/>
                  <a:gd name="connsiteY133" fmla="*/ 928760 h 1322929"/>
                  <a:gd name="connsiteX134" fmla="*/ 665846 w 1953031"/>
                  <a:gd name="connsiteY134" fmla="*/ 912322 h 1322929"/>
                  <a:gd name="connsiteX135" fmla="*/ 618244 w 1953031"/>
                  <a:gd name="connsiteY135" fmla="*/ 893135 h 1322929"/>
                  <a:gd name="connsiteX136" fmla="*/ 516447 w 1953031"/>
                  <a:gd name="connsiteY136" fmla="*/ 865947 h 1322929"/>
                  <a:gd name="connsiteX137" fmla="*/ 501805 w 1953031"/>
                  <a:gd name="connsiteY137" fmla="*/ 870603 h 1322929"/>
                  <a:gd name="connsiteX138" fmla="*/ 496736 w 1953031"/>
                  <a:gd name="connsiteY138" fmla="*/ 886203 h 1322929"/>
                  <a:gd name="connsiteX139" fmla="*/ 500794 w 1953031"/>
                  <a:gd name="connsiteY139" fmla="*/ 920842 h 1322929"/>
                  <a:gd name="connsiteX140" fmla="*/ 505232 w 1953031"/>
                  <a:gd name="connsiteY140" fmla="*/ 960997 h 1322929"/>
                  <a:gd name="connsiteX141" fmla="*/ 503197 w 1953031"/>
                  <a:gd name="connsiteY141" fmla="*/ 976351 h 1322929"/>
                  <a:gd name="connsiteX142" fmla="*/ 464327 w 1953031"/>
                  <a:gd name="connsiteY142" fmla="*/ 1000197 h 1322929"/>
                  <a:gd name="connsiteX143" fmla="*/ 457328 w 1953031"/>
                  <a:gd name="connsiteY143" fmla="*/ 999488 h 1322929"/>
                  <a:gd name="connsiteX144" fmla="*/ 434730 w 1953031"/>
                  <a:gd name="connsiteY144" fmla="*/ 939956 h 1322929"/>
                  <a:gd name="connsiteX145" fmla="*/ 434102 w 1953031"/>
                  <a:gd name="connsiteY145" fmla="*/ 932138 h 1322929"/>
                  <a:gd name="connsiteX146" fmla="*/ 429957 w 1953031"/>
                  <a:gd name="connsiteY146" fmla="*/ 936572 h 1322929"/>
                  <a:gd name="connsiteX147" fmla="*/ 412217 w 1953031"/>
                  <a:gd name="connsiteY147" fmla="*/ 955335 h 1322929"/>
                  <a:gd name="connsiteX148" fmla="*/ 394666 w 1953031"/>
                  <a:gd name="connsiteY148" fmla="*/ 973923 h 1322929"/>
                  <a:gd name="connsiteX149" fmla="*/ 363724 w 1953031"/>
                  <a:gd name="connsiteY149" fmla="*/ 1023704 h 1322929"/>
                  <a:gd name="connsiteX150" fmla="*/ 356090 w 1953031"/>
                  <a:gd name="connsiteY150" fmla="*/ 1070686 h 1322929"/>
                  <a:gd name="connsiteX151" fmla="*/ 356098 w 1953031"/>
                  <a:gd name="connsiteY151" fmla="*/ 1159458 h 1322929"/>
                  <a:gd name="connsiteX152" fmla="*/ 362731 w 1953031"/>
                  <a:gd name="connsiteY152" fmla="*/ 1219044 h 1322929"/>
                  <a:gd name="connsiteX153" fmla="*/ 370492 w 1953031"/>
                  <a:gd name="connsiteY153" fmla="*/ 1260425 h 1322929"/>
                  <a:gd name="connsiteX154" fmla="*/ 380666 w 1953031"/>
                  <a:gd name="connsiteY154" fmla="*/ 1277936 h 1322929"/>
                  <a:gd name="connsiteX155" fmla="*/ 391399 w 1953031"/>
                  <a:gd name="connsiteY155" fmla="*/ 1304515 h 1322929"/>
                  <a:gd name="connsiteX156" fmla="*/ 391283 w 1953031"/>
                  <a:gd name="connsiteY156" fmla="*/ 1320324 h 1322929"/>
                  <a:gd name="connsiteX157" fmla="*/ 390843 w 1953031"/>
                  <a:gd name="connsiteY157" fmla="*/ 1322756 h 1322929"/>
                  <a:gd name="connsiteX158" fmla="*/ 348151 w 1953031"/>
                  <a:gd name="connsiteY158" fmla="*/ 1322844 h 1322929"/>
                  <a:gd name="connsiteX159" fmla="*/ 304144 w 1953031"/>
                  <a:gd name="connsiteY159" fmla="*/ 1322579 h 1322929"/>
                  <a:gd name="connsiteX160" fmla="*/ 294630 w 1953031"/>
                  <a:gd name="connsiteY160" fmla="*/ 1312868 h 1322929"/>
                  <a:gd name="connsiteX161" fmla="*/ 271483 w 1953031"/>
                  <a:gd name="connsiteY161" fmla="*/ 1195591 h 1322929"/>
                  <a:gd name="connsiteX162" fmla="*/ 255031 w 1953031"/>
                  <a:gd name="connsiteY162" fmla="*/ 1074334 h 1322929"/>
                  <a:gd name="connsiteX163" fmla="*/ 246468 w 1953031"/>
                  <a:gd name="connsiteY163" fmla="*/ 962992 h 1322929"/>
                  <a:gd name="connsiteX164" fmla="*/ 246726 w 1953031"/>
                  <a:gd name="connsiteY164" fmla="*/ 960686 h 1322929"/>
                  <a:gd name="connsiteX165" fmla="*/ 239185 w 1953031"/>
                  <a:gd name="connsiteY165" fmla="*/ 966883 h 1322929"/>
                  <a:gd name="connsiteX166" fmla="*/ 216775 w 1953031"/>
                  <a:gd name="connsiteY166" fmla="*/ 984995 h 1322929"/>
                  <a:gd name="connsiteX167" fmla="*/ 195755 w 1953031"/>
                  <a:gd name="connsiteY167" fmla="*/ 1001910 h 1322929"/>
                  <a:gd name="connsiteX168" fmla="*/ 162761 w 1953031"/>
                  <a:gd name="connsiteY168" fmla="*/ 1047366 h 1322929"/>
                  <a:gd name="connsiteX169" fmla="*/ 149720 w 1953031"/>
                  <a:gd name="connsiteY169" fmla="*/ 1138437 h 1322929"/>
                  <a:gd name="connsiteX170" fmla="*/ 148122 w 1953031"/>
                  <a:gd name="connsiteY170" fmla="*/ 1214750 h 1322929"/>
                  <a:gd name="connsiteX171" fmla="*/ 151846 w 1953031"/>
                  <a:gd name="connsiteY171" fmla="*/ 1260042 h 1322929"/>
                  <a:gd name="connsiteX172" fmla="*/ 157602 w 1953031"/>
                  <a:gd name="connsiteY172" fmla="*/ 1271682 h 1322929"/>
                  <a:gd name="connsiteX173" fmla="*/ 169528 w 1953031"/>
                  <a:gd name="connsiteY173" fmla="*/ 1296524 h 1322929"/>
                  <a:gd name="connsiteX174" fmla="*/ 172714 w 1953031"/>
                  <a:gd name="connsiteY174" fmla="*/ 1316588 h 1322929"/>
                  <a:gd name="connsiteX175" fmla="*/ 172927 w 1953031"/>
                  <a:gd name="connsiteY175" fmla="*/ 1322929 h 1322929"/>
                  <a:gd name="connsiteX176" fmla="*/ 130748 w 1953031"/>
                  <a:gd name="connsiteY176" fmla="*/ 1322916 h 1322929"/>
                  <a:gd name="connsiteX177" fmla="*/ 87445 w 1953031"/>
                  <a:gd name="connsiteY177" fmla="*/ 1322413 h 1322929"/>
                  <a:gd name="connsiteX178" fmla="*/ 433058 w 1953031"/>
                  <a:gd name="connsiteY178" fmla="*/ 858089 h 1322929"/>
                  <a:gd name="connsiteX179" fmla="*/ 431485 w 1953031"/>
                  <a:gd name="connsiteY179" fmla="*/ 856034 h 1322929"/>
                  <a:gd name="connsiteX180" fmla="*/ 432913 w 1953031"/>
                  <a:gd name="connsiteY180" fmla="*/ 858746 h 1322929"/>
                  <a:gd name="connsiteX181" fmla="*/ 433058 w 1953031"/>
                  <a:gd name="connsiteY181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074965 w 1953031"/>
                  <a:gd name="connsiteY45" fmla="*/ 170684 h 1322929"/>
                  <a:gd name="connsiteX46" fmla="*/ 1155567 w 1953031"/>
                  <a:gd name="connsiteY46" fmla="*/ 159010 h 1322929"/>
                  <a:gd name="connsiteX47" fmla="*/ 1234252 w 1953031"/>
                  <a:gd name="connsiteY47" fmla="*/ 151880 h 1322929"/>
                  <a:gd name="connsiteX48" fmla="*/ 1312964 w 1953031"/>
                  <a:gd name="connsiteY48" fmla="*/ 128676 h 1322929"/>
                  <a:gd name="connsiteX49" fmla="*/ 1376022 w 1953031"/>
                  <a:gd name="connsiteY49" fmla="*/ 109687 h 1322929"/>
                  <a:gd name="connsiteX50" fmla="*/ 1448640 w 1953031"/>
                  <a:gd name="connsiteY50" fmla="*/ 103056 h 1322929"/>
                  <a:gd name="connsiteX51" fmla="*/ 1483374 w 1953031"/>
                  <a:gd name="connsiteY51" fmla="*/ 100994 h 1322929"/>
                  <a:gd name="connsiteX52" fmla="*/ 1552171 w 1953031"/>
                  <a:gd name="connsiteY52" fmla="*/ 83778 h 1322929"/>
                  <a:gd name="connsiteX53" fmla="*/ 1627914 w 1953031"/>
                  <a:gd name="connsiteY53" fmla="*/ 63976 h 1322929"/>
                  <a:gd name="connsiteX54" fmla="*/ 1633600 w 1953031"/>
                  <a:gd name="connsiteY54" fmla="*/ 62873 h 1322929"/>
                  <a:gd name="connsiteX55" fmla="*/ 1633994 w 1953031"/>
                  <a:gd name="connsiteY55" fmla="*/ 53943 h 1322929"/>
                  <a:gd name="connsiteX56" fmla="*/ 1637947 w 1953031"/>
                  <a:gd name="connsiteY56" fmla="*/ 10924 h 1322929"/>
                  <a:gd name="connsiteX57" fmla="*/ 1645852 w 1953031"/>
                  <a:gd name="connsiteY57" fmla="*/ 642 h 1322929"/>
                  <a:gd name="connsiteX58" fmla="*/ 1665510 w 1953031"/>
                  <a:gd name="connsiteY58" fmla="*/ 4542 h 1322929"/>
                  <a:gd name="connsiteX59" fmla="*/ 1692339 w 1953031"/>
                  <a:gd name="connsiteY59" fmla="*/ 32880 h 1322929"/>
                  <a:gd name="connsiteX60" fmla="*/ 1703487 w 1953031"/>
                  <a:gd name="connsiteY60" fmla="*/ 51553 h 1322929"/>
                  <a:gd name="connsiteX61" fmla="*/ 1705168 w 1953031"/>
                  <a:gd name="connsiteY61" fmla="*/ 54757 h 1322929"/>
                  <a:gd name="connsiteX62" fmla="*/ 1708490 w 1953031"/>
                  <a:gd name="connsiteY62" fmla="*/ 54757 h 1322929"/>
                  <a:gd name="connsiteX63" fmla="*/ 1726074 w 1953031"/>
                  <a:gd name="connsiteY63" fmla="*/ 55821 h 1322929"/>
                  <a:gd name="connsiteX64" fmla="*/ 1763775 w 1953031"/>
                  <a:gd name="connsiteY64" fmla="*/ 66287 h 1322929"/>
                  <a:gd name="connsiteX65" fmla="*/ 1780177 w 1953031"/>
                  <a:gd name="connsiteY65" fmla="*/ 76057 h 1322929"/>
                  <a:gd name="connsiteX66" fmla="*/ 1797287 w 1953031"/>
                  <a:gd name="connsiteY66" fmla="*/ 92340 h 1322929"/>
                  <a:gd name="connsiteX67" fmla="*/ 1808554 w 1953031"/>
                  <a:gd name="connsiteY67" fmla="*/ 105144 h 1322929"/>
                  <a:gd name="connsiteX68" fmla="*/ 1816302 w 1953031"/>
                  <a:gd name="connsiteY68" fmla="*/ 113128 h 1322929"/>
                  <a:gd name="connsiteX69" fmla="*/ 1820491 w 1953031"/>
                  <a:gd name="connsiteY69" fmla="*/ 120258 h 1322929"/>
                  <a:gd name="connsiteX70" fmla="*/ 1835947 w 1953031"/>
                  <a:gd name="connsiteY70" fmla="*/ 144526 h 1322929"/>
                  <a:gd name="connsiteX71" fmla="*/ 1847989 w 1953031"/>
                  <a:gd name="connsiteY71" fmla="*/ 162083 h 1322929"/>
                  <a:gd name="connsiteX72" fmla="*/ 1872282 w 1953031"/>
                  <a:gd name="connsiteY72" fmla="*/ 206862 h 1322929"/>
                  <a:gd name="connsiteX73" fmla="*/ 1901212 w 1953031"/>
                  <a:gd name="connsiteY73" fmla="*/ 268331 h 1322929"/>
                  <a:gd name="connsiteX74" fmla="*/ 1928013 w 1953031"/>
                  <a:gd name="connsiteY74" fmla="*/ 325599 h 1322929"/>
                  <a:gd name="connsiteX75" fmla="*/ 1947475 w 1953031"/>
                  <a:gd name="connsiteY75" fmla="*/ 358428 h 1322929"/>
                  <a:gd name="connsiteX76" fmla="*/ 1952990 w 1953031"/>
                  <a:gd name="connsiteY76" fmla="*/ 375188 h 1322929"/>
                  <a:gd name="connsiteX77" fmla="*/ 1944270 w 1953031"/>
                  <a:gd name="connsiteY77" fmla="*/ 398724 h 1322929"/>
                  <a:gd name="connsiteX78" fmla="*/ 1904481 w 1953031"/>
                  <a:gd name="connsiteY78" fmla="*/ 429980 h 1322929"/>
                  <a:gd name="connsiteX79" fmla="*/ 1871823 w 1953031"/>
                  <a:gd name="connsiteY79" fmla="*/ 436577 h 1322929"/>
                  <a:gd name="connsiteX80" fmla="*/ 1816223 w 1953031"/>
                  <a:gd name="connsiteY80" fmla="*/ 439134 h 1322929"/>
                  <a:gd name="connsiteX81" fmla="*/ 1698445 w 1953031"/>
                  <a:gd name="connsiteY81" fmla="*/ 433393 h 1322929"/>
                  <a:gd name="connsiteX82" fmla="*/ 1665261 w 1953031"/>
                  <a:gd name="connsiteY82" fmla="*/ 431589 h 1322929"/>
                  <a:gd name="connsiteX83" fmla="*/ 1643200 w 1953031"/>
                  <a:gd name="connsiteY83" fmla="*/ 433164 h 1322929"/>
                  <a:gd name="connsiteX84" fmla="*/ 1613877 w 1953031"/>
                  <a:gd name="connsiteY84" fmla="*/ 443519 h 1322929"/>
                  <a:gd name="connsiteX85" fmla="*/ 1586668 w 1953031"/>
                  <a:gd name="connsiteY85" fmla="*/ 466568 h 1322929"/>
                  <a:gd name="connsiteX86" fmla="*/ 1568848 w 1953031"/>
                  <a:gd name="connsiteY86" fmla="*/ 480889 h 1322929"/>
                  <a:gd name="connsiteX87" fmla="*/ 1563779 w 1953031"/>
                  <a:gd name="connsiteY87" fmla="*/ 485518 h 1322929"/>
                  <a:gd name="connsiteX88" fmla="*/ 1508994 w 1953031"/>
                  <a:gd name="connsiteY88" fmla="*/ 589130 h 1322929"/>
                  <a:gd name="connsiteX89" fmla="*/ 1486250 w 1953031"/>
                  <a:gd name="connsiteY89" fmla="*/ 645068 h 1322929"/>
                  <a:gd name="connsiteX90" fmla="*/ 1464819 w 1953031"/>
                  <a:gd name="connsiteY90" fmla="*/ 705697 h 1322929"/>
                  <a:gd name="connsiteX91" fmla="*/ 1449494 w 1953031"/>
                  <a:gd name="connsiteY91" fmla="*/ 751038 h 1322929"/>
                  <a:gd name="connsiteX92" fmla="*/ 1407394 w 1953031"/>
                  <a:gd name="connsiteY92" fmla="*/ 818176 h 1322929"/>
                  <a:gd name="connsiteX93" fmla="*/ 1393724 w 1953031"/>
                  <a:gd name="connsiteY93" fmla="*/ 824975 h 1322929"/>
                  <a:gd name="connsiteX94" fmla="*/ 1380841 w 1953031"/>
                  <a:gd name="connsiteY94" fmla="*/ 831482 h 1322929"/>
                  <a:gd name="connsiteX95" fmla="*/ 1349260 w 1953031"/>
                  <a:gd name="connsiteY95" fmla="*/ 861137 h 1322929"/>
                  <a:gd name="connsiteX96" fmla="*/ 1331348 w 1953031"/>
                  <a:gd name="connsiteY96" fmla="*/ 877607 h 1322929"/>
                  <a:gd name="connsiteX97" fmla="*/ 1317442 w 1953031"/>
                  <a:gd name="connsiteY97" fmla="*/ 883414 h 1322929"/>
                  <a:gd name="connsiteX98" fmla="*/ 1316352 w 1953031"/>
                  <a:gd name="connsiteY98" fmla="*/ 883414 h 1322929"/>
                  <a:gd name="connsiteX99" fmla="*/ 1315275 w 1953031"/>
                  <a:gd name="connsiteY99" fmla="*/ 887323 h 1322929"/>
                  <a:gd name="connsiteX100" fmla="*/ 1293502 w 1953031"/>
                  <a:gd name="connsiteY100" fmla="*/ 1074334 h 1322929"/>
                  <a:gd name="connsiteX101" fmla="*/ 1292124 w 1953031"/>
                  <a:gd name="connsiteY101" fmla="*/ 1151119 h 1322929"/>
                  <a:gd name="connsiteX102" fmla="*/ 1292741 w 1953031"/>
                  <a:gd name="connsiteY102" fmla="*/ 1203756 h 1322929"/>
                  <a:gd name="connsiteX103" fmla="*/ 1297481 w 1953031"/>
                  <a:gd name="connsiteY103" fmla="*/ 1263556 h 1322929"/>
                  <a:gd name="connsiteX104" fmla="*/ 1304087 w 1953031"/>
                  <a:gd name="connsiteY104" fmla="*/ 1278631 h 1322929"/>
                  <a:gd name="connsiteX105" fmla="*/ 1314001 w 1953031"/>
                  <a:gd name="connsiteY105" fmla="*/ 1305904 h 1322929"/>
                  <a:gd name="connsiteX106" fmla="*/ 1314723 w 1953031"/>
                  <a:gd name="connsiteY106" fmla="*/ 1321312 h 1322929"/>
                  <a:gd name="connsiteX107" fmla="*/ 1314474 w 1953031"/>
                  <a:gd name="connsiteY107" fmla="*/ 1322929 h 1322929"/>
                  <a:gd name="connsiteX108" fmla="*/ 1274527 w 1953031"/>
                  <a:gd name="connsiteY108" fmla="*/ 1322929 h 1322929"/>
                  <a:gd name="connsiteX109" fmla="*/ 1233595 w 1953031"/>
                  <a:gd name="connsiteY109" fmla="*/ 1322420 h 1322929"/>
                  <a:gd name="connsiteX110" fmla="*/ 1214844 w 1953031"/>
                  <a:gd name="connsiteY110" fmla="*/ 1258652 h 1322929"/>
                  <a:gd name="connsiteX111" fmla="*/ 1198836 w 1953031"/>
                  <a:gd name="connsiteY111" fmla="*/ 1080414 h 1322929"/>
                  <a:gd name="connsiteX112" fmla="*/ 1191495 w 1953031"/>
                  <a:gd name="connsiteY112" fmla="*/ 961630 h 1322929"/>
                  <a:gd name="connsiteX113" fmla="*/ 1189972 w 1953031"/>
                  <a:gd name="connsiteY113" fmla="*/ 969617 h 1322929"/>
                  <a:gd name="connsiteX114" fmla="*/ 1172402 w 1953031"/>
                  <a:gd name="connsiteY114" fmla="*/ 1161542 h 1322929"/>
                  <a:gd name="connsiteX115" fmla="*/ 1173663 w 1953031"/>
                  <a:gd name="connsiteY115" fmla="*/ 1263289 h 1322929"/>
                  <a:gd name="connsiteX116" fmla="*/ 1179559 w 1953031"/>
                  <a:gd name="connsiteY116" fmla="*/ 1277483 h 1322929"/>
                  <a:gd name="connsiteX117" fmla="*/ 1190090 w 1953031"/>
                  <a:gd name="connsiteY117" fmla="*/ 1310073 h 1322929"/>
                  <a:gd name="connsiteX118" fmla="*/ 1189617 w 1953031"/>
                  <a:gd name="connsiteY118" fmla="*/ 1322236 h 1322929"/>
                  <a:gd name="connsiteX119" fmla="*/ 1148752 w 1953031"/>
                  <a:gd name="connsiteY119" fmla="*/ 1322929 h 1322929"/>
                  <a:gd name="connsiteX120" fmla="*/ 1107164 w 1953031"/>
                  <a:gd name="connsiteY120" fmla="*/ 1322438 h 1322929"/>
                  <a:gd name="connsiteX121" fmla="*/ 1089751 w 1953031"/>
                  <a:gd name="connsiteY121" fmla="*/ 1244928 h 1322929"/>
                  <a:gd name="connsiteX122" fmla="*/ 1083658 w 1953031"/>
                  <a:gd name="connsiteY122" fmla="*/ 1109426 h 1322929"/>
                  <a:gd name="connsiteX123" fmla="*/ 1081071 w 1953031"/>
                  <a:gd name="connsiteY123" fmla="*/ 885205 h 1322929"/>
                  <a:gd name="connsiteX124" fmla="*/ 1081294 w 1953031"/>
                  <a:gd name="connsiteY124" fmla="*/ 872784 h 1322929"/>
                  <a:gd name="connsiteX125" fmla="*/ 1044565 w 1953031"/>
                  <a:gd name="connsiteY125" fmla="*/ 883356 h 1322929"/>
                  <a:gd name="connsiteX126" fmla="*/ 946405 w 1953031"/>
                  <a:gd name="connsiteY126" fmla="*/ 906677 h 1322929"/>
                  <a:gd name="connsiteX127" fmla="*/ 820984 w 1953031"/>
                  <a:gd name="connsiteY127" fmla="*/ 915856 h 1322929"/>
                  <a:gd name="connsiteX128" fmla="*/ 748537 w 1953031"/>
                  <a:gd name="connsiteY128" fmla="*/ 913593 h 1322929"/>
                  <a:gd name="connsiteX129" fmla="*/ 740106 w 1953031"/>
                  <a:gd name="connsiteY129" fmla="*/ 913794 h 1322929"/>
                  <a:gd name="connsiteX130" fmla="*/ 735838 w 1953031"/>
                  <a:gd name="connsiteY130" fmla="*/ 923234 h 1322929"/>
                  <a:gd name="connsiteX131" fmla="*/ 729496 w 1953031"/>
                  <a:gd name="connsiteY131" fmla="*/ 936224 h 1322929"/>
                  <a:gd name="connsiteX132" fmla="*/ 707014 w 1953031"/>
                  <a:gd name="connsiteY132" fmla="*/ 928760 h 1322929"/>
                  <a:gd name="connsiteX133" fmla="*/ 665846 w 1953031"/>
                  <a:gd name="connsiteY133" fmla="*/ 912322 h 1322929"/>
                  <a:gd name="connsiteX134" fmla="*/ 618244 w 1953031"/>
                  <a:gd name="connsiteY134" fmla="*/ 893135 h 1322929"/>
                  <a:gd name="connsiteX135" fmla="*/ 516447 w 1953031"/>
                  <a:gd name="connsiteY135" fmla="*/ 865947 h 1322929"/>
                  <a:gd name="connsiteX136" fmla="*/ 501805 w 1953031"/>
                  <a:gd name="connsiteY136" fmla="*/ 870603 h 1322929"/>
                  <a:gd name="connsiteX137" fmla="*/ 496736 w 1953031"/>
                  <a:gd name="connsiteY137" fmla="*/ 886203 h 1322929"/>
                  <a:gd name="connsiteX138" fmla="*/ 500794 w 1953031"/>
                  <a:gd name="connsiteY138" fmla="*/ 920842 h 1322929"/>
                  <a:gd name="connsiteX139" fmla="*/ 505232 w 1953031"/>
                  <a:gd name="connsiteY139" fmla="*/ 960997 h 1322929"/>
                  <a:gd name="connsiteX140" fmla="*/ 503197 w 1953031"/>
                  <a:gd name="connsiteY140" fmla="*/ 976351 h 1322929"/>
                  <a:gd name="connsiteX141" fmla="*/ 464327 w 1953031"/>
                  <a:gd name="connsiteY141" fmla="*/ 1000197 h 1322929"/>
                  <a:gd name="connsiteX142" fmla="*/ 457328 w 1953031"/>
                  <a:gd name="connsiteY142" fmla="*/ 999488 h 1322929"/>
                  <a:gd name="connsiteX143" fmla="*/ 434730 w 1953031"/>
                  <a:gd name="connsiteY143" fmla="*/ 939956 h 1322929"/>
                  <a:gd name="connsiteX144" fmla="*/ 434102 w 1953031"/>
                  <a:gd name="connsiteY144" fmla="*/ 932138 h 1322929"/>
                  <a:gd name="connsiteX145" fmla="*/ 429957 w 1953031"/>
                  <a:gd name="connsiteY145" fmla="*/ 936572 h 1322929"/>
                  <a:gd name="connsiteX146" fmla="*/ 412217 w 1953031"/>
                  <a:gd name="connsiteY146" fmla="*/ 955335 h 1322929"/>
                  <a:gd name="connsiteX147" fmla="*/ 394666 w 1953031"/>
                  <a:gd name="connsiteY147" fmla="*/ 973923 h 1322929"/>
                  <a:gd name="connsiteX148" fmla="*/ 363724 w 1953031"/>
                  <a:gd name="connsiteY148" fmla="*/ 1023704 h 1322929"/>
                  <a:gd name="connsiteX149" fmla="*/ 356090 w 1953031"/>
                  <a:gd name="connsiteY149" fmla="*/ 1070686 h 1322929"/>
                  <a:gd name="connsiteX150" fmla="*/ 356098 w 1953031"/>
                  <a:gd name="connsiteY150" fmla="*/ 1159458 h 1322929"/>
                  <a:gd name="connsiteX151" fmla="*/ 362731 w 1953031"/>
                  <a:gd name="connsiteY151" fmla="*/ 1219044 h 1322929"/>
                  <a:gd name="connsiteX152" fmla="*/ 370492 w 1953031"/>
                  <a:gd name="connsiteY152" fmla="*/ 1260425 h 1322929"/>
                  <a:gd name="connsiteX153" fmla="*/ 380666 w 1953031"/>
                  <a:gd name="connsiteY153" fmla="*/ 1277936 h 1322929"/>
                  <a:gd name="connsiteX154" fmla="*/ 391399 w 1953031"/>
                  <a:gd name="connsiteY154" fmla="*/ 1304515 h 1322929"/>
                  <a:gd name="connsiteX155" fmla="*/ 391283 w 1953031"/>
                  <a:gd name="connsiteY155" fmla="*/ 1320324 h 1322929"/>
                  <a:gd name="connsiteX156" fmla="*/ 390843 w 1953031"/>
                  <a:gd name="connsiteY156" fmla="*/ 1322756 h 1322929"/>
                  <a:gd name="connsiteX157" fmla="*/ 348151 w 1953031"/>
                  <a:gd name="connsiteY157" fmla="*/ 1322844 h 1322929"/>
                  <a:gd name="connsiteX158" fmla="*/ 304144 w 1953031"/>
                  <a:gd name="connsiteY158" fmla="*/ 1322579 h 1322929"/>
                  <a:gd name="connsiteX159" fmla="*/ 294630 w 1953031"/>
                  <a:gd name="connsiteY159" fmla="*/ 1312868 h 1322929"/>
                  <a:gd name="connsiteX160" fmla="*/ 271483 w 1953031"/>
                  <a:gd name="connsiteY160" fmla="*/ 1195591 h 1322929"/>
                  <a:gd name="connsiteX161" fmla="*/ 255031 w 1953031"/>
                  <a:gd name="connsiteY161" fmla="*/ 1074334 h 1322929"/>
                  <a:gd name="connsiteX162" fmla="*/ 246468 w 1953031"/>
                  <a:gd name="connsiteY162" fmla="*/ 962992 h 1322929"/>
                  <a:gd name="connsiteX163" fmla="*/ 246726 w 1953031"/>
                  <a:gd name="connsiteY163" fmla="*/ 960686 h 1322929"/>
                  <a:gd name="connsiteX164" fmla="*/ 239185 w 1953031"/>
                  <a:gd name="connsiteY164" fmla="*/ 966883 h 1322929"/>
                  <a:gd name="connsiteX165" fmla="*/ 216775 w 1953031"/>
                  <a:gd name="connsiteY165" fmla="*/ 984995 h 1322929"/>
                  <a:gd name="connsiteX166" fmla="*/ 195755 w 1953031"/>
                  <a:gd name="connsiteY166" fmla="*/ 1001910 h 1322929"/>
                  <a:gd name="connsiteX167" fmla="*/ 162761 w 1953031"/>
                  <a:gd name="connsiteY167" fmla="*/ 1047366 h 1322929"/>
                  <a:gd name="connsiteX168" fmla="*/ 149720 w 1953031"/>
                  <a:gd name="connsiteY168" fmla="*/ 1138437 h 1322929"/>
                  <a:gd name="connsiteX169" fmla="*/ 148122 w 1953031"/>
                  <a:gd name="connsiteY169" fmla="*/ 1214750 h 1322929"/>
                  <a:gd name="connsiteX170" fmla="*/ 151846 w 1953031"/>
                  <a:gd name="connsiteY170" fmla="*/ 1260042 h 1322929"/>
                  <a:gd name="connsiteX171" fmla="*/ 157602 w 1953031"/>
                  <a:gd name="connsiteY171" fmla="*/ 1271682 h 1322929"/>
                  <a:gd name="connsiteX172" fmla="*/ 169528 w 1953031"/>
                  <a:gd name="connsiteY172" fmla="*/ 1296524 h 1322929"/>
                  <a:gd name="connsiteX173" fmla="*/ 172714 w 1953031"/>
                  <a:gd name="connsiteY173" fmla="*/ 1316588 h 1322929"/>
                  <a:gd name="connsiteX174" fmla="*/ 172927 w 1953031"/>
                  <a:gd name="connsiteY174" fmla="*/ 1322929 h 1322929"/>
                  <a:gd name="connsiteX175" fmla="*/ 130748 w 1953031"/>
                  <a:gd name="connsiteY175" fmla="*/ 1322916 h 1322929"/>
                  <a:gd name="connsiteX176" fmla="*/ 87445 w 1953031"/>
                  <a:gd name="connsiteY176" fmla="*/ 1322413 h 1322929"/>
                  <a:gd name="connsiteX177" fmla="*/ 433058 w 1953031"/>
                  <a:gd name="connsiteY177" fmla="*/ 858089 h 1322929"/>
                  <a:gd name="connsiteX178" fmla="*/ 431485 w 1953031"/>
                  <a:gd name="connsiteY178" fmla="*/ 856034 h 1322929"/>
                  <a:gd name="connsiteX179" fmla="*/ 432913 w 1953031"/>
                  <a:gd name="connsiteY179" fmla="*/ 858746 h 1322929"/>
                  <a:gd name="connsiteX180" fmla="*/ 433058 w 1953031"/>
                  <a:gd name="connsiteY180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55567 w 1953031"/>
                  <a:gd name="connsiteY45" fmla="*/ 159010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02227 w 1953031"/>
                  <a:gd name="connsiteY45" fmla="*/ 172345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18329 w 1953031"/>
                  <a:gd name="connsiteY42" fmla="*/ 25177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02227 w 1953031"/>
                  <a:gd name="connsiteY45" fmla="*/ 172345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</a:cxnLst>
                <a:rect l="l" t="t" r="r" b="b"/>
                <a:pathLst>
                  <a:path w="1953031" h="1322929">
                    <a:moveTo>
                      <a:pt x="87445" y="1322413"/>
                    </a:moveTo>
                    <a:cubicBezTo>
                      <a:pt x="80653" y="1319461"/>
                      <a:pt x="75216" y="1301418"/>
                      <a:pt x="71740" y="1270292"/>
                    </a:cubicBezTo>
                    <a:cubicBezTo>
                      <a:pt x="69013" y="1245870"/>
                      <a:pt x="67885" y="1227307"/>
                      <a:pt x="65819" y="1172834"/>
                    </a:cubicBezTo>
                    <a:cubicBezTo>
                      <a:pt x="64633" y="1141558"/>
                      <a:pt x="63453" y="1121346"/>
                      <a:pt x="60259" y="1077634"/>
                    </a:cubicBezTo>
                    <a:cubicBezTo>
                      <a:pt x="57529" y="1040256"/>
                      <a:pt x="56800" y="1028377"/>
                      <a:pt x="56504" y="1016483"/>
                    </a:cubicBezTo>
                    <a:cubicBezTo>
                      <a:pt x="56204" y="1004489"/>
                      <a:pt x="56523" y="991314"/>
                      <a:pt x="57274" y="984573"/>
                    </a:cubicBezTo>
                    <a:cubicBezTo>
                      <a:pt x="58553" y="973106"/>
                      <a:pt x="62941" y="955079"/>
                      <a:pt x="69293" y="935184"/>
                    </a:cubicBezTo>
                    <a:cubicBezTo>
                      <a:pt x="71423" y="928516"/>
                      <a:pt x="82347" y="896584"/>
                      <a:pt x="83140" y="894706"/>
                    </a:cubicBezTo>
                    <a:cubicBezTo>
                      <a:pt x="83303" y="894324"/>
                      <a:pt x="85013" y="889085"/>
                      <a:pt x="86940" y="883067"/>
                    </a:cubicBezTo>
                    <a:cubicBezTo>
                      <a:pt x="94976" y="857986"/>
                      <a:pt x="100421" y="836366"/>
                      <a:pt x="102345" y="821917"/>
                    </a:cubicBezTo>
                    <a:cubicBezTo>
                      <a:pt x="102906" y="817711"/>
                      <a:pt x="102906" y="802899"/>
                      <a:pt x="102345" y="797596"/>
                    </a:cubicBezTo>
                    <a:cubicBezTo>
                      <a:pt x="100486" y="779986"/>
                      <a:pt x="97368" y="767230"/>
                      <a:pt x="84386" y="724112"/>
                    </a:cubicBezTo>
                    <a:cubicBezTo>
                      <a:pt x="69652" y="675170"/>
                      <a:pt x="62879" y="647381"/>
                      <a:pt x="56950" y="611540"/>
                    </a:cubicBezTo>
                    <a:cubicBezTo>
                      <a:pt x="53854" y="592828"/>
                      <a:pt x="51602" y="575139"/>
                      <a:pt x="49848" y="555775"/>
                    </a:cubicBezTo>
                    <a:cubicBezTo>
                      <a:pt x="49198" y="548597"/>
                      <a:pt x="48091" y="534007"/>
                      <a:pt x="48091" y="532619"/>
                    </a:cubicBezTo>
                    <a:cubicBezTo>
                      <a:pt x="48091" y="531311"/>
                      <a:pt x="47721" y="532600"/>
                      <a:pt x="46726" y="537375"/>
                    </a:cubicBezTo>
                    <a:cubicBezTo>
                      <a:pt x="43544" y="552628"/>
                      <a:pt x="42145" y="563342"/>
                      <a:pt x="40809" y="582702"/>
                    </a:cubicBezTo>
                    <a:cubicBezTo>
                      <a:pt x="38753" y="612449"/>
                      <a:pt x="38027" y="645536"/>
                      <a:pt x="38652" y="680805"/>
                    </a:cubicBezTo>
                    <a:cubicBezTo>
                      <a:pt x="39274" y="715742"/>
                      <a:pt x="40324" y="741442"/>
                      <a:pt x="43411" y="797248"/>
                    </a:cubicBezTo>
                    <a:cubicBezTo>
                      <a:pt x="44273" y="812822"/>
                      <a:pt x="45272" y="832078"/>
                      <a:pt x="45633" y="840039"/>
                    </a:cubicBezTo>
                    <a:cubicBezTo>
                      <a:pt x="45851" y="844863"/>
                      <a:pt x="46070" y="849687"/>
                      <a:pt x="46288" y="854511"/>
                    </a:cubicBezTo>
                    <a:lnTo>
                      <a:pt x="47754" y="857757"/>
                    </a:lnTo>
                    <a:cubicBezTo>
                      <a:pt x="50944" y="864826"/>
                      <a:pt x="53814" y="874144"/>
                      <a:pt x="55710" y="883587"/>
                    </a:cubicBezTo>
                    <a:cubicBezTo>
                      <a:pt x="58526" y="897608"/>
                      <a:pt x="58909" y="911971"/>
                      <a:pt x="56791" y="924043"/>
                    </a:cubicBezTo>
                    <a:cubicBezTo>
                      <a:pt x="54790" y="935446"/>
                      <a:pt x="48932" y="954719"/>
                      <a:pt x="41579" y="974096"/>
                    </a:cubicBezTo>
                    <a:cubicBezTo>
                      <a:pt x="26907" y="1012760"/>
                      <a:pt x="9680" y="1043522"/>
                      <a:pt x="2671" y="1043577"/>
                    </a:cubicBezTo>
                    <a:cubicBezTo>
                      <a:pt x="1194" y="1043589"/>
                      <a:pt x="497" y="1042511"/>
                      <a:pt x="150" y="1039680"/>
                    </a:cubicBezTo>
                    <a:cubicBezTo>
                      <a:pt x="-386" y="1035313"/>
                      <a:pt x="388" y="1028396"/>
                      <a:pt x="4661" y="999287"/>
                    </a:cubicBezTo>
                    <a:cubicBezTo>
                      <a:pt x="8180" y="975308"/>
                      <a:pt x="8864" y="961111"/>
                      <a:pt x="7404" y="942306"/>
                    </a:cubicBezTo>
                    <a:cubicBezTo>
                      <a:pt x="6210" y="926920"/>
                      <a:pt x="6372" y="909085"/>
                      <a:pt x="7816" y="896791"/>
                    </a:cubicBezTo>
                    <a:cubicBezTo>
                      <a:pt x="9656" y="881120"/>
                      <a:pt x="13706" y="868358"/>
                      <a:pt x="19626" y="859575"/>
                    </a:cubicBezTo>
                    <a:cubicBezTo>
                      <a:pt x="21403" y="856939"/>
                      <a:pt x="24953" y="853068"/>
                      <a:pt x="27016" y="851518"/>
                    </a:cubicBezTo>
                    <a:lnTo>
                      <a:pt x="28005" y="850776"/>
                    </a:lnTo>
                    <a:lnTo>
                      <a:pt x="26410" y="833827"/>
                    </a:lnTo>
                    <a:cubicBezTo>
                      <a:pt x="20124" y="767022"/>
                      <a:pt x="16204" y="704766"/>
                      <a:pt x="14711" y="648021"/>
                    </a:cubicBezTo>
                    <a:cubicBezTo>
                      <a:pt x="14250" y="630459"/>
                      <a:pt x="14473" y="574434"/>
                      <a:pt x="15055" y="561855"/>
                    </a:cubicBezTo>
                    <a:cubicBezTo>
                      <a:pt x="16302" y="534934"/>
                      <a:pt x="18508" y="508619"/>
                      <a:pt x="21188" y="488718"/>
                    </a:cubicBezTo>
                    <a:cubicBezTo>
                      <a:pt x="32600" y="403978"/>
                      <a:pt x="56563" y="352260"/>
                      <a:pt x="100197" y="318206"/>
                    </a:cubicBezTo>
                    <a:cubicBezTo>
                      <a:pt x="102782" y="316183"/>
                      <a:pt x="106853" y="312651"/>
                      <a:pt x="109242" y="310366"/>
                    </a:cubicBezTo>
                    <a:cubicBezTo>
                      <a:pt x="145996" y="275068"/>
                      <a:pt x="199107" y="253926"/>
                      <a:pt x="267328" y="247426"/>
                    </a:cubicBezTo>
                    <a:cubicBezTo>
                      <a:pt x="282427" y="245994"/>
                      <a:pt x="288064" y="245784"/>
                      <a:pt x="315449" y="245613"/>
                    </a:cubicBezTo>
                    <a:cubicBezTo>
                      <a:pt x="367085" y="245298"/>
                      <a:pt x="438682" y="251272"/>
                      <a:pt x="472495" y="252298"/>
                    </a:cubicBezTo>
                    <a:cubicBezTo>
                      <a:pt x="506308" y="253324"/>
                      <a:pt x="472261" y="252580"/>
                      <a:pt x="518329" y="251771"/>
                    </a:cubicBezTo>
                    <a:lnTo>
                      <a:pt x="748902" y="247445"/>
                    </a:lnTo>
                    <a:cubicBezTo>
                      <a:pt x="820393" y="241278"/>
                      <a:pt x="888385" y="227284"/>
                      <a:pt x="947272" y="214767"/>
                    </a:cubicBezTo>
                    <a:cubicBezTo>
                      <a:pt x="1006159" y="202250"/>
                      <a:pt x="1054397" y="182826"/>
                      <a:pt x="1102227" y="172345"/>
                    </a:cubicBezTo>
                    <a:cubicBezTo>
                      <a:pt x="1150057" y="161864"/>
                      <a:pt x="1199129" y="159158"/>
                      <a:pt x="1234252" y="151880"/>
                    </a:cubicBezTo>
                    <a:cubicBezTo>
                      <a:pt x="1269375" y="144602"/>
                      <a:pt x="1274632" y="142687"/>
                      <a:pt x="1312964" y="128676"/>
                    </a:cubicBezTo>
                    <a:cubicBezTo>
                      <a:pt x="1342313" y="117934"/>
                      <a:pt x="1357677" y="113312"/>
                      <a:pt x="1376022" y="109687"/>
                    </a:cubicBezTo>
                    <a:cubicBezTo>
                      <a:pt x="1399239" y="105104"/>
                      <a:pt x="1415837" y="103594"/>
                      <a:pt x="1448640" y="103056"/>
                    </a:cubicBezTo>
                    <a:cubicBezTo>
                      <a:pt x="1468574" y="102741"/>
                      <a:pt x="1473748" y="102425"/>
                      <a:pt x="1483374" y="100994"/>
                    </a:cubicBezTo>
                    <a:cubicBezTo>
                      <a:pt x="1500327" y="98486"/>
                      <a:pt x="1517424" y="94192"/>
                      <a:pt x="1552171" y="83778"/>
                    </a:cubicBezTo>
                    <a:cubicBezTo>
                      <a:pt x="1589281" y="72656"/>
                      <a:pt x="1609911" y="67259"/>
                      <a:pt x="1627914" y="63976"/>
                    </a:cubicBezTo>
                    <a:cubicBezTo>
                      <a:pt x="1630685" y="63477"/>
                      <a:pt x="1633246" y="62978"/>
                      <a:pt x="1633600" y="62873"/>
                    </a:cubicBezTo>
                    <a:cubicBezTo>
                      <a:pt x="1634204" y="62689"/>
                      <a:pt x="1634231" y="62269"/>
                      <a:pt x="1633994" y="53943"/>
                    </a:cubicBezTo>
                    <a:cubicBezTo>
                      <a:pt x="1633508" y="36557"/>
                      <a:pt x="1635111" y="19065"/>
                      <a:pt x="1637947" y="10924"/>
                    </a:cubicBezTo>
                    <a:cubicBezTo>
                      <a:pt x="1639851" y="5422"/>
                      <a:pt x="1642845" y="1535"/>
                      <a:pt x="1645852" y="642"/>
                    </a:cubicBezTo>
                    <a:cubicBezTo>
                      <a:pt x="1651289" y="-974"/>
                      <a:pt x="1658734" y="510"/>
                      <a:pt x="1665510" y="4542"/>
                    </a:cubicBezTo>
                    <a:cubicBezTo>
                      <a:pt x="1673915" y="9545"/>
                      <a:pt x="1683737" y="19919"/>
                      <a:pt x="1692339" y="32880"/>
                    </a:cubicBezTo>
                    <a:cubicBezTo>
                      <a:pt x="1696107" y="38527"/>
                      <a:pt x="1700638" y="46143"/>
                      <a:pt x="1703487" y="51553"/>
                    </a:cubicBezTo>
                    <a:lnTo>
                      <a:pt x="1705168" y="54757"/>
                    </a:lnTo>
                    <a:lnTo>
                      <a:pt x="1708490" y="54757"/>
                    </a:lnTo>
                    <a:cubicBezTo>
                      <a:pt x="1712601" y="54770"/>
                      <a:pt x="1721885" y="55322"/>
                      <a:pt x="1726074" y="55821"/>
                    </a:cubicBezTo>
                    <a:cubicBezTo>
                      <a:pt x="1736172" y="57016"/>
                      <a:pt x="1753191" y="61744"/>
                      <a:pt x="1763775" y="66287"/>
                    </a:cubicBezTo>
                    <a:cubicBezTo>
                      <a:pt x="1770393" y="69124"/>
                      <a:pt x="1774359" y="71487"/>
                      <a:pt x="1780177" y="76057"/>
                    </a:cubicBezTo>
                    <a:cubicBezTo>
                      <a:pt x="1791956" y="85315"/>
                      <a:pt x="1792074" y="85433"/>
                      <a:pt x="1797287" y="92340"/>
                    </a:cubicBezTo>
                    <a:cubicBezTo>
                      <a:pt x="1801122" y="97449"/>
                      <a:pt x="1803367" y="99996"/>
                      <a:pt x="1808554" y="105144"/>
                    </a:cubicBezTo>
                    <a:cubicBezTo>
                      <a:pt x="1812126" y="108676"/>
                      <a:pt x="1815606" y="112274"/>
                      <a:pt x="1816302" y="113128"/>
                    </a:cubicBezTo>
                    <a:cubicBezTo>
                      <a:pt x="1816985" y="113994"/>
                      <a:pt x="1818876" y="117199"/>
                      <a:pt x="1820491" y="120258"/>
                    </a:cubicBezTo>
                    <a:cubicBezTo>
                      <a:pt x="1825284" y="129345"/>
                      <a:pt x="1828619" y="134559"/>
                      <a:pt x="1835947" y="144526"/>
                    </a:cubicBezTo>
                    <a:cubicBezTo>
                      <a:pt x="1842605" y="153573"/>
                      <a:pt x="1843997" y="155596"/>
                      <a:pt x="1847989" y="162083"/>
                    </a:cubicBezTo>
                    <a:cubicBezTo>
                      <a:pt x="1855618" y="174479"/>
                      <a:pt x="1862276" y="186744"/>
                      <a:pt x="1872282" y="206862"/>
                    </a:cubicBezTo>
                    <a:cubicBezTo>
                      <a:pt x="1880923" y="224235"/>
                      <a:pt x="1883904" y="230591"/>
                      <a:pt x="1901212" y="268331"/>
                    </a:cubicBezTo>
                    <a:cubicBezTo>
                      <a:pt x="1918742" y="306597"/>
                      <a:pt x="1922038" y="313623"/>
                      <a:pt x="1928013" y="325599"/>
                    </a:cubicBezTo>
                    <a:cubicBezTo>
                      <a:pt x="1936536" y="342659"/>
                      <a:pt x="1941815" y="351555"/>
                      <a:pt x="1947475" y="358428"/>
                    </a:cubicBezTo>
                    <a:cubicBezTo>
                      <a:pt x="1951558" y="363377"/>
                      <a:pt x="1953331" y="368773"/>
                      <a:pt x="1952990" y="375188"/>
                    </a:cubicBezTo>
                    <a:cubicBezTo>
                      <a:pt x="1952583" y="382836"/>
                      <a:pt x="1949707" y="390576"/>
                      <a:pt x="1944270" y="398724"/>
                    </a:cubicBezTo>
                    <a:cubicBezTo>
                      <a:pt x="1934802" y="412892"/>
                      <a:pt x="1919425" y="424966"/>
                      <a:pt x="1904481" y="429980"/>
                    </a:cubicBezTo>
                    <a:cubicBezTo>
                      <a:pt x="1896602" y="432621"/>
                      <a:pt x="1884009" y="435164"/>
                      <a:pt x="1871823" y="436577"/>
                    </a:cubicBezTo>
                    <a:cubicBezTo>
                      <a:pt x="1855710" y="438443"/>
                      <a:pt x="1840464" y="439145"/>
                      <a:pt x="1816223" y="439134"/>
                    </a:cubicBezTo>
                    <a:cubicBezTo>
                      <a:pt x="1780676" y="439118"/>
                      <a:pt x="1749422" y="437595"/>
                      <a:pt x="1698445" y="433393"/>
                    </a:cubicBezTo>
                    <a:cubicBezTo>
                      <a:pt x="1678209" y="431727"/>
                      <a:pt x="1675950" y="431603"/>
                      <a:pt x="1665261" y="431589"/>
                    </a:cubicBezTo>
                    <a:cubicBezTo>
                      <a:pt x="1653587" y="431573"/>
                      <a:pt x="1651551" y="431717"/>
                      <a:pt x="1643200" y="433164"/>
                    </a:cubicBezTo>
                    <a:cubicBezTo>
                      <a:pt x="1632510" y="435017"/>
                      <a:pt x="1622491" y="438556"/>
                      <a:pt x="1613877" y="443519"/>
                    </a:cubicBezTo>
                    <a:cubicBezTo>
                      <a:pt x="1604737" y="448779"/>
                      <a:pt x="1598000" y="454484"/>
                      <a:pt x="1586668" y="466568"/>
                    </a:cubicBezTo>
                    <a:cubicBezTo>
                      <a:pt x="1577384" y="476460"/>
                      <a:pt x="1573615" y="479491"/>
                      <a:pt x="1568848" y="480889"/>
                    </a:cubicBezTo>
                    <a:cubicBezTo>
                      <a:pt x="1567023" y="481427"/>
                      <a:pt x="1566812" y="481614"/>
                      <a:pt x="1563779" y="485518"/>
                    </a:cubicBezTo>
                    <a:cubicBezTo>
                      <a:pt x="1545999" y="508477"/>
                      <a:pt x="1529991" y="538745"/>
                      <a:pt x="1508994" y="589130"/>
                    </a:cubicBezTo>
                    <a:cubicBezTo>
                      <a:pt x="1503124" y="603221"/>
                      <a:pt x="1491069" y="632865"/>
                      <a:pt x="1486250" y="645068"/>
                    </a:cubicBezTo>
                    <a:cubicBezTo>
                      <a:pt x="1479579" y="661971"/>
                      <a:pt x="1473328" y="679670"/>
                      <a:pt x="1464819" y="705697"/>
                    </a:cubicBezTo>
                    <a:cubicBezTo>
                      <a:pt x="1457123" y="729207"/>
                      <a:pt x="1452685" y="742370"/>
                      <a:pt x="1449494" y="751038"/>
                    </a:cubicBezTo>
                    <a:cubicBezTo>
                      <a:pt x="1436073" y="787597"/>
                      <a:pt x="1423769" y="807218"/>
                      <a:pt x="1407394" y="818176"/>
                    </a:cubicBezTo>
                    <a:cubicBezTo>
                      <a:pt x="1403323" y="820906"/>
                      <a:pt x="1399830" y="822640"/>
                      <a:pt x="1393724" y="824975"/>
                    </a:cubicBezTo>
                    <a:cubicBezTo>
                      <a:pt x="1387066" y="827516"/>
                      <a:pt x="1385648" y="828232"/>
                      <a:pt x="1380841" y="831482"/>
                    </a:cubicBezTo>
                    <a:cubicBezTo>
                      <a:pt x="1373671" y="836331"/>
                      <a:pt x="1368064" y="841597"/>
                      <a:pt x="1349260" y="861137"/>
                    </a:cubicBezTo>
                    <a:cubicBezTo>
                      <a:pt x="1340461" y="870282"/>
                      <a:pt x="1336141" y="874260"/>
                      <a:pt x="1331348" y="877607"/>
                    </a:cubicBezTo>
                    <a:cubicBezTo>
                      <a:pt x="1326647" y="880893"/>
                      <a:pt x="1320606" y="883414"/>
                      <a:pt x="1317442" y="883414"/>
                    </a:cubicBezTo>
                    <a:lnTo>
                      <a:pt x="1316352" y="883414"/>
                    </a:lnTo>
                    <a:lnTo>
                      <a:pt x="1315275" y="887323"/>
                    </a:lnTo>
                    <a:cubicBezTo>
                      <a:pt x="1305229" y="923962"/>
                      <a:pt x="1296943" y="995197"/>
                      <a:pt x="1293502" y="1074334"/>
                    </a:cubicBezTo>
                    <a:cubicBezTo>
                      <a:pt x="1292294" y="1102246"/>
                      <a:pt x="1292110" y="1112397"/>
                      <a:pt x="1292124" y="1151119"/>
                    </a:cubicBezTo>
                    <a:cubicBezTo>
                      <a:pt x="1292137" y="1182643"/>
                      <a:pt x="1292268" y="1193016"/>
                      <a:pt x="1292741" y="1203756"/>
                    </a:cubicBezTo>
                    <a:cubicBezTo>
                      <a:pt x="1294028" y="1232397"/>
                      <a:pt x="1296155" y="1259256"/>
                      <a:pt x="1297481" y="1263556"/>
                    </a:cubicBezTo>
                    <a:cubicBezTo>
                      <a:pt x="1298322" y="1266267"/>
                      <a:pt x="1300239" y="1270651"/>
                      <a:pt x="1304087" y="1278631"/>
                    </a:cubicBezTo>
                    <a:cubicBezTo>
                      <a:pt x="1309733" y="1290348"/>
                      <a:pt x="1312399" y="1297673"/>
                      <a:pt x="1314001" y="1305904"/>
                    </a:cubicBezTo>
                    <a:cubicBezTo>
                      <a:pt x="1314644" y="1309207"/>
                      <a:pt x="1315091" y="1318822"/>
                      <a:pt x="1314723" y="1321312"/>
                    </a:cubicBezTo>
                    <a:lnTo>
                      <a:pt x="1314474" y="1322929"/>
                    </a:lnTo>
                    <a:lnTo>
                      <a:pt x="1274527" y="1322929"/>
                    </a:lnTo>
                    <a:cubicBezTo>
                      <a:pt x="1240096" y="1322929"/>
                      <a:pt x="1234436" y="1322858"/>
                      <a:pt x="1233595" y="1322420"/>
                    </a:cubicBezTo>
                    <a:cubicBezTo>
                      <a:pt x="1226925" y="1318971"/>
                      <a:pt x="1220385" y="1296754"/>
                      <a:pt x="1214844" y="1258652"/>
                    </a:cubicBezTo>
                    <a:cubicBezTo>
                      <a:pt x="1209459" y="1221689"/>
                      <a:pt x="1205664" y="1179456"/>
                      <a:pt x="1198836" y="1080414"/>
                    </a:cubicBezTo>
                    <a:cubicBezTo>
                      <a:pt x="1196078" y="1040494"/>
                      <a:pt x="1192572" y="983741"/>
                      <a:pt x="1191495" y="961630"/>
                    </a:cubicBezTo>
                    <a:cubicBezTo>
                      <a:pt x="1191443" y="960506"/>
                      <a:pt x="1191180" y="961905"/>
                      <a:pt x="1189972" y="969617"/>
                    </a:cubicBezTo>
                    <a:cubicBezTo>
                      <a:pt x="1181292" y="1025486"/>
                      <a:pt x="1174857" y="1095654"/>
                      <a:pt x="1172402" y="1161542"/>
                    </a:cubicBezTo>
                    <a:cubicBezTo>
                      <a:pt x="1171010" y="1198978"/>
                      <a:pt x="1171706" y="1255696"/>
                      <a:pt x="1173663" y="1263289"/>
                    </a:cubicBezTo>
                    <a:cubicBezTo>
                      <a:pt x="1174398" y="1266133"/>
                      <a:pt x="1175041" y="1267678"/>
                      <a:pt x="1179559" y="1277483"/>
                    </a:cubicBezTo>
                    <a:cubicBezTo>
                      <a:pt x="1187031" y="1293667"/>
                      <a:pt x="1189421" y="1301066"/>
                      <a:pt x="1190090" y="1310073"/>
                    </a:cubicBezTo>
                    <a:cubicBezTo>
                      <a:pt x="1190340" y="1313335"/>
                      <a:pt x="1190038" y="1320893"/>
                      <a:pt x="1189617" y="1322236"/>
                    </a:cubicBezTo>
                    <a:cubicBezTo>
                      <a:pt x="1189394" y="1322924"/>
                      <a:pt x="1189053" y="1322929"/>
                      <a:pt x="1148752" y="1322929"/>
                    </a:cubicBezTo>
                    <a:cubicBezTo>
                      <a:pt x="1114386" y="1322929"/>
                      <a:pt x="1107965" y="1322853"/>
                      <a:pt x="1107164" y="1322438"/>
                    </a:cubicBezTo>
                    <a:cubicBezTo>
                      <a:pt x="1099429" y="1318381"/>
                      <a:pt x="1093717" y="1292994"/>
                      <a:pt x="1089751" y="1244928"/>
                    </a:cubicBezTo>
                    <a:cubicBezTo>
                      <a:pt x="1087216" y="1214380"/>
                      <a:pt x="1085733" y="1181333"/>
                      <a:pt x="1083658" y="1109426"/>
                    </a:cubicBezTo>
                    <a:cubicBezTo>
                      <a:pt x="1080427" y="997134"/>
                      <a:pt x="1079679" y="932379"/>
                      <a:pt x="1081071" y="885205"/>
                    </a:cubicBezTo>
                    <a:cubicBezTo>
                      <a:pt x="1081268" y="878451"/>
                      <a:pt x="1081373" y="872861"/>
                      <a:pt x="1081294" y="872784"/>
                    </a:cubicBezTo>
                    <a:cubicBezTo>
                      <a:pt x="1081136" y="872618"/>
                      <a:pt x="1069055" y="876093"/>
                      <a:pt x="1044565" y="883356"/>
                    </a:cubicBezTo>
                    <a:cubicBezTo>
                      <a:pt x="1002963" y="895685"/>
                      <a:pt x="978407" y="901521"/>
                      <a:pt x="946405" y="906677"/>
                    </a:cubicBezTo>
                    <a:cubicBezTo>
                      <a:pt x="906156" y="913161"/>
                      <a:pt x="869348" y="915854"/>
                      <a:pt x="820984" y="915856"/>
                    </a:cubicBezTo>
                    <a:cubicBezTo>
                      <a:pt x="794366" y="915856"/>
                      <a:pt x="781208" y="915445"/>
                      <a:pt x="748537" y="913593"/>
                    </a:cubicBezTo>
                    <a:cubicBezTo>
                      <a:pt x="741511" y="913197"/>
                      <a:pt x="740999" y="913208"/>
                      <a:pt x="740106" y="913794"/>
                    </a:cubicBezTo>
                    <a:cubicBezTo>
                      <a:pt x="738793" y="914654"/>
                      <a:pt x="737309" y="917921"/>
                      <a:pt x="735838" y="923234"/>
                    </a:cubicBezTo>
                    <a:cubicBezTo>
                      <a:pt x="732884" y="933822"/>
                      <a:pt x="731715" y="936227"/>
                      <a:pt x="729496" y="936224"/>
                    </a:cubicBezTo>
                    <a:cubicBezTo>
                      <a:pt x="728143" y="936222"/>
                      <a:pt x="717467" y="932679"/>
                      <a:pt x="707014" y="928760"/>
                    </a:cubicBezTo>
                    <a:cubicBezTo>
                      <a:pt x="697375" y="925142"/>
                      <a:pt x="686214" y="920688"/>
                      <a:pt x="665846" y="912322"/>
                    </a:cubicBezTo>
                    <a:lnTo>
                      <a:pt x="618244" y="893135"/>
                    </a:lnTo>
                    <a:cubicBezTo>
                      <a:pt x="572138" y="875252"/>
                      <a:pt x="537943" y="866122"/>
                      <a:pt x="516447" y="865947"/>
                    </a:cubicBezTo>
                    <a:cubicBezTo>
                      <a:pt x="509067" y="865888"/>
                      <a:pt x="505206" y="867119"/>
                      <a:pt x="501805" y="870603"/>
                    </a:cubicBezTo>
                    <a:cubicBezTo>
                      <a:pt x="498561" y="873939"/>
                      <a:pt x="497038" y="878622"/>
                      <a:pt x="496736" y="886203"/>
                    </a:cubicBezTo>
                    <a:cubicBezTo>
                      <a:pt x="496421" y="894028"/>
                      <a:pt x="497143" y="900184"/>
                      <a:pt x="500794" y="920842"/>
                    </a:cubicBezTo>
                    <a:cubicBezTo>
                      <a:pt x="504747" y="943315"/>
                      <a:pt x="505508" y="950153"/>
                      <a:pt x="505232" y="960997"/>
                    </a:cubicBezTo>
                    <a:cubicBezTo>
                      <a:pt x="505035" y="968494"/>
                      <a:pt x="504655" y="971437"/>
                      <a:pt x="503197" y="976351"/>
                    </a:cubicBezTo>
                    <a:cubicBezTo>
                      <a:pt x="498614" y="991861"/>
                      <a:pt x="485167" y="1000111"/>
                      <a:pt x="464327" y="1000197"/>
                    </a:cubicBezTo>
                    <a:cubicBezTo>
                      <a:pt x="460493" y="1000212"/>
                      <a:pt x="459219" y="1000082"/>
                      <a:pt x="457328" y="999488"/>
                    </a:cubicBezTo>
                    <a:cubicBezTo>
                      <a:pt x="444208" y="995351"/>
                      <a:pt x="436647" y="975432"/>
                      <a:pt x="434730" y="939956"/>
                    </a:cubicBezTo>
                    <a:cubicBezTo>
                      <a:pt x="434494" y="935606"/>
                      <a:pt x="434212" y="932088"/>
                      <a:pt x="434102" y="932138"/>
                    </a:cubicBezTo>
                    <a:cubicBezTo>
                      <a:pt x="433992" y="932189"/>
                      <a:pt x="432125" y="934184"/>
                      <a:pt x="429957" y="936572"/>
                    </a:cubicBezTo>
                    <a:cubicBezTo>
                      <a:pt x="427788" y="938961"/>
                      <a:pt x="419804" y="947405"/>
                      <a:pt x="412217" y="955335"/>
                    </a:cubicBezTo>
                    <a:cubicBezTo>
                      <a:pt x="404628" y="963265"/>
                      <a:pt x="396730" y="971630"/>
                      <a:pt x="394666" y="973923"/>
                    </a:cubicBezTo>
                    <a:cubicBezTo>
                      <a:pt x="377935" y="992515"/>
                      <a:pt x="368665" y="1007427"/>
                      <a:pt x="363724" y="1023704"/>
                    </a:cubicBezTo>
                    <a:cubicBezTo>
                      <a:pt x="360742" y="1033528"/>
                      <a:pt x="357712" y="1052168"/>
                      <a:pt x="356090" y="1070686"/>
                    </a:cubicBezTo>
                    <a:cubicBezTo>
                      <a:pt x="354006" y="1094465"/>
                      <a:pt x="354010" y="1130512"/>
                      <a:pt x="356098" y="1159458"/>
                    </a:cubicBezTo>
                    <a:cubicBezTo>
                      <a:pt x="357573" y="1179900"/>
                      <a:pt x="359679" y="1198831"/>
                      <a:pt x="362731" y="1219044"/>
                    </a:cubicBezTo>
                    <a:cubicBezTo>
                      <a:pt x="365368" y="1236516"/>
                      <a:pt x="369217" y="1257041"/>
                      <a:pt x="370492" y="1260425"/>
                    </a:cubicBezTo>
                    <a:cubicBezTo>
                      <a:pt x="371163" y="1262206"/>
                      <a:pt x="372514" y="1264531"/>
                      <a:pt x="380666" y="1277936"/>
                    </a:cubicBezTo>
                    <a:cubicBezTo>
                      <a:pt x="386531" y="1287580"/>
                      <a:pt x="390012" y="1296200"/>
                      <a:pt x="391399" y="1304515"/>
                    </a:cubicBezTo>
                    <a:cubicBezTo>
                      <a:pt x="391940" y="1307757"/>
                      <a:pt x="391872" y="1317066"/>
                      <a:pt x="391283" y="1320324"/>
                    </a:cubicBezTo>
                    <a:cubicBezTo>
                      <a:pt x="391136" y="1321135"/>
                      <a:pt x="390990" y="1321945"/>
                      <a:pt x="390843" y="1322756"/>
                    </a:cubicBezTo>
                    <a:lnTo>
                      <a:pt x="348151" y="1322844"/>
                    </a:lnTo>
                    <a:lnTo>
                      <a:pt x="304144" y="1322579"/>
                    </a:lnTo>
                    <a:cubicBezTo>
                      <a:pt x="300827" y="1321686"/>
                      <a:pt x="297346" y="1318132"/>
                      <a:pt x="294630" y="1312868"/>
                    </a:cubicBezTo>
                    <a:cubicBezTo>
                      <a:pt x="286461" y="1297034"/>
                      <a:pt x="280265" y="1265645"/>
                      <a:pt x="271483" y="1195591"/>
                    </a:cubicBezTo>
                    <a:cubicBezTo>
                      <a:pt x="264937" y="1143386"/>
                      <a:pt x="262896" y="1128348"/>
                      <a:pt x="255031" y="1074334"/>
                    </a:cubicBezTo>
                    <a:cubicBezTo>
                      <a:pt x="244958" y="1005150"/>
                      <a:pt x="243353" y="984278"/>
                      <a:pt x="246468" y="962992"/>
                    </a:cubicBezTo>
                    <a:cubicBezTo>
                      <a:pt x="246649" y="961756"/>
                      <a:pt x="246765" y="960719"/>
                      <a:pt x="246726" y="960686"/>
                    </a:cubicBezTo>
                    <a:cubicBezTo>
                      <a:pt x="246687" y="960653"/>
                      <a:pt x="243293" y="963441"/>
                      <a:pt x="239185" y="966883"/>
                    </a:cubicBezTo>
                    <a:cubicBezTo>
                      <a:pt x="235076" y="970323"/>
                      <a:pt x="224993" y="978474"/>
                      <a:pt x="216775" y="984995"/>
                    </a:cubicBezTo>
                    <a:cubicBezTo>
                      <a:pt x="208558" y="991517"/>
                      <a:pt x="199098" y="999128"/>
                      <a:pt x="195755" y="1001910"/>
                    </a:cubicBezTo>
                    <a:cubicBezTo>
                      <a:pt x="175047" y="1019134"/>
                      <a:pt x="167113" y="1030065"/>
                      <a:pt x="162761" y="1047366"/>
                    </a:cubicBezTo>
                    <a:cubicBezTo>
                      <a:pt x="157069" y="1070004"/>
                      <a:pt x="152240" y="1103723"/>
                      <a:pt x="149720" y="1138437"/>
                    </a:cubicBezTo>
                    <a:cubicBezTo>
                      <a:pt x="148030" y="1161728"/>
                      <a:pt x="147332" y="1195086"/>
                      <a:pt x="148122" y="1214750"/>
                    </a:cubicBezTo>
                    <a:cubicBezTo>
                      <a:pt x="148877" y="1233556"/>
                      <a:pt x="150735" y="1256144"/>
                      <a:pt x="151846" y="1260042"/>
                    </a:cubicBezTo>
                    <a:cubicBezTo>
                      <a:pt x="152507" y="1262357"/>
                      <a:pt x="154579" y="1266548"/>
                      <a:pt x="157602" y="1271682"/>
                    </a:cubicBezTo>
                    <a:cubicBezTo>
                      <a:pt x="164458" y="1283324"/>
                      <a:pt x="167088" y="1288803"/>
                      <a:pt x="169528" y="1296524"/>
                    </a:cubicBezTo>
                    <a:cubicBezTo>
                      <a:pt x="171583" y="1303030"/>
                      <a:pt x="172441" y="1308433"/>
                      <a:pt x="172714" y="1316588"/>
                    </a:cubicBezTo>
                    <a:lnTo>
                      <a:pt x="172927" y="1322929"/>
                    </a:lnTo>
                    <a:lnTo>
                      <a:pt x="130748" y="1322916"/>
                    </a:lnTo>
                    <a:cubicBezTo>
                      <a:pt x="95299" y="1322904"/>
                      <a:pt x="88389" y="1322824"/>
                      <a:pt x="87445" y="1322413"/>
                    </a:cubicBezTo>
                    <a:close/>
                    <a:moveTo>
                      <a:pt x="433058" y="858089"/>
                    </a:moveTo>
                    <a:cubicBezTo>
                      <a:pt x="433058" y="857299"/>
                      <a:pt x="431829" y="855693"/>
                      <a:pt x="431485" y="856034"/>
                    </a:cubicBezTo>
                    <a:cubicBezTo>
                      <a:pt x="431263" y="856256"/>
                      <a:pt x="432575" y="858746"/>
                      <a:pt x="432913" y="858746"/>
                    </a:cubicBezTo>
                    <a:cubicBezTo>
                      <a:pt x="432994" y="858746"/>
                      <a:pt x="433058" y="858450"/>
                      <a:pt x="433058" y="858089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 w="1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1" name="Grafik 4">
                <a:extLst>
                  <a:ext uri="{FF2B5EF4-FFF2-40B4-BE49-F238E27FC236}">
                    <a16:creationId xmlns:a16="http://schemas.microsoft.com/office/drawing/2014/main" id="{4E5E6C58-0028-EF88-F803-E3B7415AA8B6}"/>
                  </a:ext>
                </a:extLst>
              </p:cNvPr>
              <p:cNvSpPr/>
              <p:nvPr/>
            </p:nvSpPr>
            <p:spPr>
              <a:xfrm>
                <a:off x="1225823" y="3506036"/>
                <a:ext cx="660901" cy="387269"/>
              </a:xfrm>
              <a:custGeom>
                <a:avLst/>
                <a:gdLst>
                  <a:gd name="connsiteX0" fmla="*/ 85071 w 1906374"/>
                  <a:gd name="connsiteY0" fmla="*/ 1118681 h 1117081"/>
                  <a:gd name="connsiteX1" fmla="*/ 68219 w 1906374"/>
                  <a:gd name="connsiteY1" fmla="*/ 1048118 h 1117081"/>
                  <a:gd name="connsiteX2" fmla="*/ 64391 w 1906374"/>
                  <a:gd name="connsiteY2" fmla="*/ 971305 h 1117081"/>
                  <a:gd name="connsiteX3" fmla="*/ 59427 w 1906374"/>
                  <a:gd name="connsiteY3" fmla="*/ 887705 h 1117081"/>
                  <a:gd name="connsiteX4" fmla="*/ 55781 w 1906374"/>
                  <a:gd name="connsiteY4" fmla="*/ 805262 h 1117081"/>
                  <a:gd name="connsiteX5" fmla="*/ 59299 w 1906374"/>
                  <a:gd name="connsiteY5" fmla="*/ 780937 h 1117081"/>
                  <a:gd name="connsiteX6" fmla="*/ 77402 w 1906374"/>
                  <a:gd name="connsiteY6" fmla="*/ 721828 h 1117081"/>
                  <a:gd name="connsiteX7" fmla="*/ 96316 w 1906374"/>
                  <a:gd name="connsiteY7" fmla="*/ 658425 h 1117081"/>
                  <a:gd name="connsiteX8" fmla="*/ 99817 w 1906374"/>
                  <a:gd name="connsiteY8" fmla="*/ 630024 h 1117081"/>
                  <a:gd name="connsiteX9" fmla="*/ 92569 w 1906374"/>
                  <a:gd name="connsiteY9" fmla="*/ 584095 h 1117081"/>
                  <a:gd name="connsiteX10" fmla="*/ 81770 w 1906374"/>
                  <a:gd name="connsiteY10" fmla="*/ 547012 h 1117081"/>
                  <a:gd name="connsiteX11" fmla="*/ 56477 w 1906374"/>
                  <a:gd name="connsiteY11" fmla="*/ 443712 h 1117081"/>
                  <a:gd name="connsiteX12" fmla="*/ 48113 w 1906374"/>
                  <a:gd name="connsiteY12" fmla="*/ 372445 h 1117081"/>
                  <a:gd name="connsiteX13" fmla="*/ 47505 w 1906374"/>
                  <a:gd name="connsiteY13" fmla="*/ 366072 h 1117081"/>
                  <a:gd name="connsiteX14" fmla="*/ 43380 w 1906374"/>
                  <a:gd name="connsiteY14" fmla="*/ 387593 h 1117081"/>
                  <a:gd name="connsiteX15" fmla="*/ 38569 w 1906374"/>
                  <a:gd name="connsiteY15" fmla="*/ 484768 h 1117081"/>
                  <a:gd name="connsiteX16" fmla="*/ 43199 w 1906374"/>
                  <a:gd name="connsiteY16" fmla="*/ 617865 h 1117081"/>
                  <a:gd name="connsiteX17" fmla="*/ 45385 w 1906374"/>
                  <a:gd name="connsiteY17" fmla="*/ 660245 h 1117081"/>
                  <a:gd name="connsiteX18" fmla="*/ 45936 w 1906374"/>
                  <a:gd name="connsiteY18" fmla="*/ 672827 h 1117081"/>
                  <a:gd name="connsiteX19" fmla="*/ 47233 w 1906374"/>
                  <a:gd name="connsiteY19" fmla="*/ 675721 h 1117081"/>
                  <a:gd name="connsiteX20" fmla="*/ 57125 w 1906374"/>
                  <a:gd name="connsiteY20" fmla="*/ 729475 h 1117081"/>
                  <a:gd name="connsiteX21" fmla="*/ 54112 w 1906374"/>
                  <a:gd name="connsiteY21" fmla="*/ 747738 h 1117081"/>
                  <a:gd name="connsiteX22" fmla="*/ 14872 w 1906374"/>
                  <a:gd name="connsiteY22" fmla="*/ 842676 h 1117081"/>
                  <a:gd name="connsiteX23" fmla="*/ 4489 w 1906374"/>
                  <a:gd name="connsiteY23" fmla="*/ 853101 h 1117081"/>
                  <a:gd name="connsiteX24" fmla="*/ 1906 w 1906374"/>
                  <a:gd name="connsiteY24" fmla="*/ 848009 h 1117081"/>
                  <a:gd name="connsiteX25" fmla="*/ 4965 w 1906374"/>
                  <a:gd name="connsiteY25" fmla="*/ 820162 h 1117081"/>
                  <a:gd name="connsiteX26" fmla="*/ 9566 w 1906374"/>
                  <a:gd name="connsiteY26" fmla="*/ 773313 h 1117081"/>
                  <a:gd name="connsiteX27" fmla="*/ 8981 w 1906374"/>
                  <a:gd name="connsiteY27" fmla="*/ 756758 h 1117081"/>
                  <a:gd name="connsiteX28" fmla="*/ 8410 w 1906374"/>
                  <a:gd name="connsiteY28" fmla="*/ 724145 h 1117081"/>
                  <a:gd name="connsiteX29" fmla="*/ 25641 w 1906374"/>
                  <a:gd name="connsiteY29" fmla="*/ 671908 h 1117081"/>
                  <a:gd name="connsiteX30" fmla="*/ 28525 w 1906374"/>
                  <a:gd name="connsiteY30" fmla="*/ 669185 h 1117081"/>
                  <a:gd name="connsiteX31" fmla="*/ 27264 w 1906374"/>
                  <a:gd name="connsiteY31" fmla="*/ 655941 h 1117081"/>
                  <a:gd name="connsiteX32" fmla="*/ 16213 w 1906374"/>
                  <a:gd name="connsiteY32" fmla="*/ 395704 h 1117081"/>
                  <a:gd name="connsiteX33" fmla="*/ 56206 w 1906374"/>
                  <a:gd name="connsiteY33" fmla="*/ 209466 h 1117081"/>
                  <a:gd name="connsiteX34" fmla="*/ 98989 w 1906374"/>
                  <a:gd name="connsiteY34" fmla="*/ 160606 h 1117081"/>
                  <a:gd name="connsiteX35" fmla="*/ 106374 w 1906374"/>
                  <a:gd name="connsiteY35" fmla="*/ 154079 h 1117081"/>
                  <a:gd name="connsiteX36" fmla="*/ 185073 w 1906374"/>
                  <a:gd name="connsiteY36" fmla="*/ 108711 h 1117081"/>
                  <a:gd name="connsiteX37" fmla="*/ 269833 w 1906374"/>
                  <a:gd name="connsiteY37" fmla="*/ 93380 h 1117081"/>
                  <a:gd name="connsiteX38" fmla="*/ 346315 w 1906374"/>
                  <a:gd name="connsiteY38" fmla="*/ 93065 h 1117081"/>
                  <a:gd name="connsiteX39" fmla="*/ 486374 w 1906374"/>
                  <a:gd name="connsiteY39" fmla="*/ 102199 h 1117081"/>
                  <a:gd name="connsiteX40" fmla="*/ 644130 w 1906374"/>
                  <a:gd name="connsiteY40" fmla="*/ 110491 h 1117081"/>
                  <a:gd name="connsiteX41" fmla="*/ 725744 w 1906374"/>
                  <a:gd name="connsiteY41" fmla="*/ 108783 h 1117081"/>
                  <a:gd name="connsiteX42" fmla="*/ 816828 w 1906374"/>
                  <a:gd name="connsiteY42" fmla="*/ 108822 h 1117081"/>
                  <a:gd name="connsiteX43" fmla="*/ 923905 w 1906374"/>
                  <a:gd name="connsiteY43" fmla="*/ 118749 h 1117081"/>
                  <a:gd name="connsiteX44" fmla="*/ 1051394 w 1906374"/>
                  <a:gd name="connsiteY44" fmla="*/ 128017 h 1117081"/>
                  <a:gd name="connsiteX45" fmla="*/ 1146060 w 1906374"/>
                  <a:gd name="connsiteY45" fmla="*/ 127030 h 1117081"/>
                  <a:gd name="connsiteX46" fmla="*/ 1318060 w 1906374"/>
                  <a:gd name="connsiteY46" fmla="*/ 125893 h 1117081"/>
                  <a:gd name="connsiteX47" fmla="*/ 1427330 w 1906374"/>
                  <a:gd name="connsiteY47" fmla="*/ 125749 h 1117081"/>
                  <a:gd name="connsiteX48" fmla="*/ 1487258 w 1906374"/>
                  <a:gd name="connsiteY48" fmla="*/ 105566 h 1117081"/>
                  <a:gd name="connsiteX49" fmla="*/ 1510095 w 1906374"/>
                  <a:gd name="connsiteY49" fmla="*/ 95071 h 1117081"/>
                  <a:gd name="connsiteX50" fmla="*/ 1568371 w 1906374"/>
                  <a:gd name="connsiteY50" fmla="*/ 70355 h 1117081"/>
                  <a:gd name="connsiteX51" fmla="*/ 1598204 w 1906374"/>
                  <a:gd name="connsiteY51" fmla="*/ 62300 h 1117081"/>
                  <a:gd name="connsiteX52" fmla="*/ 1599555 w 1906374"/>
                  <a:gd name="connsiteY52" fmla="*/ 62089 h 1117081"/>
                  <a:gd name="connsiteX53" fmla="*/ 1599405 w 1906374"/>
                  <a:gd name="connsiteY53" fmla="*/ 52591 h 1117081"/>
                  <a:gd name="connsiteX54" fmla="*/ 1609829 w 1906374"/>
                  <a:gd name="connsiteY54" fmla="*/ 3189 h 1117081"/>
                  <a:gd name="connsiteX55" fmla="*/ 1624520 w 1906374"/>
                  <a:gd name="connsiteY55" fmla="*/ 4063 h 1117081"/>
                  <a:gd name="connsiteX56" fmla="*/ 1665828 w 1906374"/>
                  <a:gd name="connsiteY56" fmla="*/ 51731 h 1117081"/>
                  <a:gd name="connsiteX57" fmla="*/ 1667217 w 1906374"/>
                  <a:gd name="connsiteY57" fmla="*/ 54410 h 1117081"/>
                  <a:gd name="connsiteX58" fmla="*/ 1675075 w 1906374"/>
                  <a:gd name="connsiteY58" fmla="*/ 54619 h 1117081"/>
                  <a:gd name="connsiteX59" fmla="*/ 1694284 w 1906374"/>
                  <a:gd name="connsiteY59" fmla="*/ 56535 h 1117081"/>
                  <a:gd name="connsiteX60" fmla="*/ 1697700 w 1906374"/>
                  <a:gd name="connsiteY60" fmla="*/ 57212 h 1117081"/>
                  <a:gd name="connsiteX61" fmla="*/ 1701579 w 1906374"/>
                  <a:gd name="connsiteY61" fmla="*/ 53298 h 1117081"/>
                  <a:gd name="connsiteX62" fmla="*/ 1766863 w 1906374"/>
                  <a:gd name="connsiteY62" fmla="*/ 28030 h 1117081"/>
                  <a:gd name="connsiteX63" fmla="*/ 1775835 w 1906374"/>
                  <a:gd name="connsiteY63" fmla="*/ 29541 h 1117081"/>
                  <a:gd name="connsiteX64" fmla="*/ 1761670 w 1906374"/>
                  <a:gd name="connsiteY64" fmla="*/ 40137 h 1117081"/>
                  <a:gd name="connsiteX65" fmla="*/ 1738270 w 1906374"/>
                  <a:gd name="connsiteY65" fmla="*/ 55445 h 1117081"/>
                  <a:gd name="connsiteX66" fmla="*/ 1726356 w 1906374"/>
                  <a:gd name="connsiteY66" fmla="*/ 70304 h 1117081"/>
                  <a:gd name="connsiteX67" fmla="*/ 1728359 w 1906374"/>
                  <a:gd name="connsiteY67" fmla="*/ 72260 h 1117081"/>
                  <a:gd name="connsiteX68" fmla="*/ 1733815 w 1906374"/>
                  <a:gd name="connsiteY68" fmla="*/ 76254 h 1117081"/>
                  <a:gd name="connsiteX69" fmla="*/ 1737381 w 1906374"/>
                  <a:gd name="connsiteY69" fmla="*/ 78684 h 1117081"/>
                  <a:gd name="connsiteX70" fmla="*/ 1741035 w 1906374"/>
                  <a:gd name="connsiteY70" fmla="*/ 77027 h 1117081"/>
                  <a:gd name="connsiteX71" fmla="*/ 1782968 w 1906374"/>
                  <a:gd name="connsiteY71" fmla="*/ 68424 h 1117081"/>
                  <a:gd name="connsiteX72" fmla="*/ 1809260 w 1906374"/>
                  <a:gd name="connsiteY72" fmla="*/ 74893 h 1117081"/>
                  <a:gd name="connsiteX73" fmla="*/ 1795670 w 1906374"/>
                  <a:gd name="connsiteY73" fmla="*/ 81167 h 1117081"/>
                  <a:gd name="connsiteX74" fmla="*/ 1783419 w 1906374"/>
                  <a:gd name="connsiteY74" fmla="*/ 84136 h 1117081"/>
                  <a:gd name="connsiteX75" fmla="*/ 1759180 w 1906374"/>
                  <a:gd name="connsiteY75" fmla="*/ 97475 h 1117081"/>
                  <a:gd name="connsiteX76" fmla="*/ 1756952 w 1906374"/>
                  <a:gd name="connsiteY76" fmla="*/ 99262 h 1117081"/>
                  <a:gd name="connsiteX77" fmla="*/ 1758729 w 1906374"/>
                  <a:gd name="connsiteY77" fmla="*/ 101648 h 1117081"/>
                  <a:gd name="connsiteX78" fmla="*/ 1776949 w 1906374"/>
                  <a:gd name="connsiteY78" fmla="*/ 138777 h 1117081"/>
                  <a:gd name="connsiteX79" fmla="*/ 1787448 w 1906374"/>
                  <a:gd name="connsiteY79" fmla="*/ 162725 h 1117081"/>
                  <a:gd name="connsiteX80" fmla="*/ 1873279 w 1906374"/>
                  <a:gd name="connsiteY80" fmla="*/ 273366 h 1117081"/>
                  <a:gd name="connsiteX81" fmla="*/ 1899946 w 1906374"/>
                  <a:gd name="connsiteY81" fmla="*/ 303826 h 1117081"/>
                  <a:gd name="connsiteX82" fmla="*/ 1907116 w 1906374"/>
                  <a:gd name="connsiteY82" fmla="*/ 314587 h 1117081"/>
                  <a:gd name="connsiteX83" fmla="*/ 1890761 w 1906374"/>
                  <a:gd name="connsiteY83" fmla="*/ 356599 h 1117081"/>
                  <a:gd name="connsiteX84" fmla="*/ 1866547 w 1906374"/>
                  <a:gd name="connsiteY84" fmla="*/ 373410 h 1117081"/>
                  <a:gd name="connsiteX85" fmla="*/ 1853933 w 1906374"/>
                  <a:gd name="connsiteY85" fmla="*/ 376061 h 1117081"/>
                  <a:gd name="connsiteX86" fmla="*/ 1826616 w 1906374"/>
                  <a:gd name="connsiteY86" fmla="*/ 376060 h 1117081"/>
                  <a:gd name="connsiteX87" fmla="*/ 1639224 w 1906374"/>
                  <a:gd name="connsiteY87" fmla="*/ 331862 h 1117081"/>
                  <a:gd name="connsiteX88" fmla="*/ 1607439 w 1906374"/>
                  <a:gd name="connsiteY88" fmla="*/ 325200 h 1117081"/>
                  <a:gd name="connsiteX89" fmla="*/ 1598717 w 1906374"/>
                  <a:gd name="connsiteY89" fmla="*/ 325937 h 1117081"/>
                  <a:gd name="connsiteX90" fmla="*/ 1583588 w 1906374"/>
                  <a:gd name="connsiteY90" fmla="*/ 337432 h 1117081"/>
                  <a:gd name="connsiteX91" fmla="*/ 1572501 w 1906374"/>
                  <a:gd name="connsiteY91" fmla="*/ 363423 h 1117081"/>
                  <a:gd name="connsiteX92" fmla="*/ 1560600 w 1906374"/>
                  <a:gd name="connsiteY92" fmla="*/ 392725 h 1117081"/>
                  <a:gd name="connsiteX93" fmla="*/ 1510270 w 1906374"/>
                  <a:gd name="connsiteY93" fmla="*/ 455315 h 1117081"/>
                  <a:gd name="connsiteX94" fmla="*/ 1474944 w 1906374"/>
                  <a:gd name="connsiteY94" fmla="*/ 494038 h 1117081"/>
                  <a:gd name="connsiteX95" fmla="*/ 1457450 w 1906374"/>
                  <a:gd name="connsiteY95" fmla="*/ 528637 h 1117081"/>
                  <a:gd name="connsiteX96" fmla="*/ 1387624 w 1906374"/>
                  <a:gd name="connsiteY96" fmla="*/ 645424 h 1117081"/>
                  <a:gd name="connsiteX97" fmla="*/ 1366263 w 1906374"/>
                  <a:gd name="connsiteY97" fmla="*/ 666112 h 1117081"/>
                  <a:gd name="connsiteX98" fmla="*/ 1324855 w 1906374"/>
                  <a:gd name="connsiteY98" fmla="*/ 688690 h 1117081"/>
                  <a:gd name="connsiteX99" fmla="*/ 1258157 w 1906374"/>
                  <a:gd name="connsiteY99" fmla="*/ 700566 h 1117081"/>
                  <a:gd name="connsiteX100" fmla="*/ 1256180 w 1906374"/>
                  <a:gd name="connsiteY100" fmla="*/ 700638 h 1117081"/>
                  <a:gd name="connsiteX101" fmla="*/ 1255254 w 1906374"/>
                  <a:gd name="connsiteY101" fmla="*/ 704115 h 1117081"/>
                  <a:gd name="connsiteX102" fmla="*/ 1236609 w 1906374"/>
                  <a:gd name="connsiteY102" fmla="*/ 1050105 h 1117081"/>
                  <a:gd name="connsiteX103" fmla="*/ 1237810 w 1906374"/>
                  <a:gd name="connsiteY103" fmla="*/ 1061030 h 1117081"/>
                  <a:gd name="connsiteX104" fmla="*/ 1244555 w 1906374"/>
                  <a:gd name="connsiteY104" fmla="*/ 1077065 h 1117081"/>
                  <a:gd name="connsiteX105" fmla="*/ 1254841 w 1906374"/>
                  <a:gd name="connsiteY105" fmla="*/ 1115805 h 1117081"/>
                  <a:gd name="connsiteX106" fmla="*/ 1254604 w 1906374"/>
                  <a:gd name="connsiteY106" fmla="*/ 1119302 h 1117081"/>
                  <a:gd name="connsiteX107" fmla="*/ 1216575 w 1906374"/>
                  <a:gd name="connsiteY107" fmla="*/ 1119302 h 1117081"/>
                  <a:gd name="connsiteX108" fmla="*/ 1177694 w 1906374"/>
                  <a:gd name="connsiteY108" fmla="*/ 1118977 h 1117081"/>
                  <a:gd name="connsiteX109" fmla="*/ 1172426 w 1906374"/>
                  <a:gd name="connsiteY109" fmla="*/ 1112572 h 1117081"/>
                  <a:gd name="connsiteX110" fmla="*/ 1150215 w 1906374"/>
                  <a:gd name="connsiteY110" fmla="*/ 969649 h 1117081"/>
                  <a:gd name="connsiteX111" fmla="*/ 1138389 w 1906374"/>
                  <a:gd name="connsiteY111" fmla="*/ 794922 h 1117081"/>
                  <a:gd name="connsiteX112" fmla="*/ 1137100 w 1906374"/>
                  <a:gd name="connsiteY112" fmla="*/ 775222 h 1117081"/>
                  <a:gd name="connsiteX113" fmla="*/ 1134285 w 1906374"/>
                  <a:gd name="connsiteY113" fmla="*/ 793178 h 1117081"/>
                  <a:gd name="connsiteX114" fmla="*/ 1119581 w 1906374"/>
                  <a:gd name="connsiteY114" fmla="*/ 953260 h 1117081"/>
                  <a:gd name="connsiteX115" fmla="*/ 1119406 w 1906374"/>
                  <a:gd name="connsiteY115" fmla="*/ 1053746 h 1117081"/>
                  <a:gd name="connsiteX116" fmla="*/ 1125788 w 1906374"/>
                  <a:gd name="connsiteY116" fmla="*/ 1075764 h 1117081"/>
                  <a:gd name="connsiteX117" fmla="*/ 1135311 w 1906374"/>
                  <a:gd name="connsiteY117" fmla="*/ 1102049 h 1117081"/>
                  <a:gd name="connsiteX118" fmla="*/ 1135811 w 1906374"/>
                  <a:gd name="connsiteY118" fmla="*/ 1116405 h 1117081"/>
                  <a:gd name="connsiteX119" fmla="*/ 1135398 w 1906374"/>
                  <a:gd name="connsiteY119" fmla="*/ 1119302 h 1117081"/>
                  <a:gd name="connsiteX120" fmla="*/ 1096668 w 1906374"/>
                  <a:gd name="connsiteY120" fmla="*/ 1119302 h 1117081"/>
                  <a:gd name="connsiteX121" fmla="*/ 1056787 w 1906374"/>
                  <a:gd name="connsiteY121" fmla="*/ 1118763 h 1117081"/>
                  <a:gd name="connsiteX122" fmla="*/ 1042935 w 1906374"/>
                  <a:gd name="connsiteY122" fmla="*/ 1071129 h 1117081"/>
                  <a:gd name="connsiteX123" fmla="*/ 1033162 w 1906374"/>
                  <a:gd name="connsiteY123" fmla="*/ 867673 h 1117081"/>
                  <a:gd name="connsiteX124" fmla="*/ 1031923 w 1906374"/>
                  <a:gd name="connsiteY124" fmla="*/ 705440 h 1117081"/>
                  <a:gd name="connsiteX125" fmla="*/ 1032336 w 1906374"/>
                  <a:gd name="connsiteY125" fmla="*/ 690296 h 1117081"/>
                  <a:gd name="connsiteX126" fmla="*/ 1005018 w 1906374"/>
                  <a:gd name="connsiteY126" fmla="*/ 698100 h 1117081"/>
                  <a:gd name="connsiteX127" fmla="*/ 886252 w 1906374"/>
                  <a:gd name="connsiteY127" fmla="*/ 724453 h 1117081"/>
                  <a:gd name="connsiteX128" fmla="*/ 785908 w 1906374"/>
                  <a:gd name="connsiteY128" fmla="*/ 730269 h 1117081"/>
                  <a:gd name="connsiteX129" fmla="*/ 657208 w 1906374"/>
                  <a:gd name="connsiteY129" fmla="*/ 723302 h 1117081"/>
                  <a:gd name="connsiteX130" fmla="*/ 464544 w 1906374"/>
                  <a:gd name="connsiteY130" fmla="*/ 692823 h 1117081"/>
                  <a:gd name="connsiteX131" fmla="*/ 454912 w 1906374"/>
                  <a:gd name="connsiteY131" fmla="*/ 690660 h 1117081"/>
                  <a:gd name="connsiteX132" fmla="*/ 450133 w 1906374"/>
                  <a:gd name="connsiteY132" fmla="*/ 701684 h 1117081"/>
                  <a:gd name="connsiteX133" fmla="*/ 430661 w 1906374"/>
                  <a:gd name="connsiteY133" fmla="*/ 744908 h 1117081"/>
                  <a:gd name="connsiteX134" fmla="*/ 417475 w 1906374"/>
                  <a:gd name="connsiteY134" fmla="*/ 763014 h 1117081"/>
                  <a:gd name="connsiteX135" fmla="*/ 399672 w 1906374"/>
                  <a:gd name="connsiteY135" fmla="*/ 776377 h 1117081"/>
                  <a:gd name="connsiteX136" fmla="*/ 387823 w 1906374"/>
                  <a:gd name="connsiteY136" fmla="*/ 784775 h 1117081"/>
                  <a:gd name="connsiteX137" fmla="*/ 382035 w 1906374"/>
                  <a:gd name="connsiteY137" fmla="*/ 795425 h 1117081"/>
                  <a:gd name="connsiteX138" fmla="*/ 377430 w 1906374"/>
                  <a:gd name="connsiteY138" fmla="*/ 805097 h 1117081"/>
                  <a:gd name="connsiteX139" fmla="*/ 371825 w 1906374"/>
                  <a:gd name="connsiteY139" fmla="*/ 795842 h 1117081"/>
                  <a:gd name="connsiteX140" fmla="*/ 364271 w 1906374"/>
                  <a:gd name="connsiteY140" fmla="*/ 787756 h 1117081"/>
                  <a:gd name="connsiteX141" fmla="*/ 359334 w 1906374"/>
                  <a:gd name="connsiteY141" fmla="*/ 788626 h 1117081"/>
                  <a:gd name="connsiteX142" fmla="*/ 347484 w 1906374"/>
                  <a:gd name="connsiteY142" fmla="*/ 832247 h 1117081"/>
                  <a:gd name="connsiteX143" fmla="*/ 345659 w 1906374"/>
                  <a:gd name="connsiteY143" fmla="*/ 846152 h 1117081"/>
                  <a:gd name="connsiteX144" fmla="*/ 340132 w 1906374"/>
                  <a:gd name="connsiteY144" fmla="*/ 894326 h 1117081"/>
                  <a:gd name="connsiteX145" fmla="*/ 340133 w 1906374"/>
                  <a:gd name="connsiteY145" fmla="*/ 945646 h 1117081"/>
                  <a:gd name="connsiteX146" fmla="*/ 353059 w 1906374"/>
                  <a:gd name="connsiteY146" fmla="*/ 1052167 h 1117081"/>
                  <a:gd name="connsiteX147" fmla="*/ 358734 w 1906374"/>
                  <a:gd name="connsiteY147" fmla="*/ 1066824 h 1117081"/>
                  <a:gd name="connsiteX148" fmla="*/ 372644 w 1906374"/>
                  <a:gd name="connsiteY148" fmla="*/ 1093171 h 1117081"/>
                  <a:gd name="connsiteX149" fmla="*/ 374424 w 1906374"/>
                  <a:gd name="connsiteY149" fmla="*/ 1118392 h 1117081"/>
                  <a:gd name="connsiteX150" fmla="*/ 374239 w 1906374"/>
                  <a:gd name="connsiteY150" fmla="*/ 1119302 h 1117081"/>
                  <a:gd name="connsiteX151" fmla="*/ 333417 w 1906374"/>
                  <a:gd name="connsiteY151" fmla="*/ 1119302 h 1117081"/>
                  <a:gd name="connsiteX152" fmla="*/ 288435 w 1906374"/>
                  <a:gd name="connsiteY152" fmla="*/ 1117316 h 1117081"/>
                  <a:gd name="connsiteX153" fmla="*/ 282076 w 1906374"/>
                  <a:gd name="connsiteY153" fmla="*/ 1108542 h 1117081"/>
                  <a:gd name="connsiteX154" fmla="*/ 271514 w 1906374"/>
                  <a:gd name="connsiteY154" fmla="*/ 1071746 h 1117081"/>
                  <a:gd name="connsiteX155" fmla="*/ 260213 w 1906374"/>
                  <a:gd name="connsiteY155" fmla="*/ 995309 h 1117081"/>
                  <a:gd name="connsiteX156" fmla="*/ 245169 w 1906374"/>
                  <a:gd name="connsiteY156" fmla="*/ 884394 h 1117081"/>
                  <a:gd name="connsiteX157" fmla="*/ 235622 w 1906374"/>
                  <a:gd name="connsiteY157" fmla="*/ 802945 h 1117081"/>
                  <a:gd name="connsiteX158" fmla="*/ 236390 w 1906374"/>
                  <a:gd name="connsiteY158" fmla="*/ 778994 h 1117081"/>
                  <a:gd name="connsiteX159" fmla="*/ 236799 w 1906374"/>
                  <a:gd name="connsiteY159" fmla="*/ 774436 h 1117081"/>
                  <a:gd name="connsiteX160" fmla="*/ 229215 w 1906374"/>
                  <a:gd name="connsiteY160" fmla="*/ 780510 h 1117081"/>
                  <a:gd name="connsiteX161" fmla="*/ 209243 w 1906374"/>
                  <a:gd name="connsiteY161" fmla="*/ 796654 h 1117081"/>
                  <a:gd name="connsiteX162" fmla="*/ 173107 w 1906374"/>
                  <a:gd name="connsiteY162" fmla="*/ 827513 h 1117081"/>
                  <a:gd name="connsiteX163" fmla="*/ 155105 w 1906374"/>
                  <a:gd name="connsiteY163" fmla="*/ 864694 h 1117081"/>
                  <a:gd name="connsiteX164" fmla="*/ 143153 w 1906374"/>
                  <a:gd name="connsiteY164" fmla="*/ 967829 h 1117081"/>
                  <a:gd name="connsiteX165" fmla="*/ 143152 w 1906374"/>
                  <a:gd name="connsiteY165" fmla="*/ 1020141 h 1117081"/>
                  <a:gd name="connsiteX166" fmla="*/ 146448 w 1906374"/>
                  <a:gd name="connsiteY166" fmla="*/ 1059210 h 1117081"/>
                  <a:gd name="connsiteX167" fmla="*/ 150835 w 1906374"/>
                  <a:gd name="connsiteY167" fmla="*/ 1068380 h 1117081"/>
                  <a:gd name="connsiteX168" fmla="*/ 164498 w 1906374"/>
                  <a:gd name="connsiteY168" fmla="*/ 1098112 h 1117081"/>
                  <a:gd name="connsiteX169" fmla="*/ 166510 w 1906374"/>
                  <a:gd name="connsiteY169" fmla="*/ 1117284 h 1117081"/>
                  <a:gd name="connsiteX170" fmla="*/ 166281 w 1906374"/>
                  <a:gd name="connsiteY170" fmla="*/ 1119302 h 1117081"/>
                  <a:gd name="connsiteX171" fmla="*/ 126345 w 1906374"/>
                  <a:gd name="connsiteY171" fmla="*/ 1119295 h 1117081"/>
                  <a:gd name="connsiteX172" fmla="*/ 85071 w 1906374"/>
                  <a:gd name="connsiteY172" fmla="*/ 1118680 h 1117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</a:cxnLst>
                <a:rect l="l" t="t" r="r" b="b"/>
                <a:pathLst>
                  <a:path w="1906374" h="1117081">
                    <a:moveTo>
                      <a:pt x="85071" y="1118681"/>
                    </a:moveTo>
                    <a:cubicBezTo>
                      <a:pt x="77241" y="1115124"/>
                      <a:pt x="71619" y="1091583"/>
                      <a:pt x="68219" y="1048118"/>
                    </a:cubicBezTo>
                    <a:cubicBezTo>
                      <a:pt x="66676" y="1028399"/>
                      <a:pt x="66110" y="1017059"/>
                      <a:pt x="64391" y="971305"/>
                    </a:cubicBezTo>
                    <a:cubicBezTo>
                      <a:pt x="63509" y="947828"/>
                      <a:pt x="62141" y="924785"/>
                      <a:pt x="59427" y="887705"/>
                    </a:cubicBezTo>
                    <a:cubicBezTo>
                      <a:pt x="55551" y="834757"/>
                      <a:pt x="54887" y="819727"/>
                      <a:pt x="55781" y="805262"/>
                    </a:cubicBezTo>
                    <a:cubicBezTo>
                      <a:pt x="56384" y="795523"/>
                      <a:pt x="57015" y="791161"/>
                      <a:pt x="59299" y="780937"/>
                    </a:cubicBezTo>
                    <a:cubicBezTo>
                      <a:pt x="62801" y="765258"/>
                      <a:pt x="66477" y="753259"/>
                      <a:pt x="77402" y="721828"/>
                    </a:cubicBezTo>
                    <a:cubicBezTo>
                      <a:pt x="86877" y="694575"/>
                      <a:pt x="91812" y="678029"/>
                      <a:pt x="96316" y="658425"/>
                    </a:cubicBezTo>
                    <a:cubicBezTo>
                      <a:pt x="99119" y="646223"/>
                      <a:pt x="99817" y="640563"/>
                      <a:pt x="99817" y="630024"/>
                    </a:cubicBezTo>
                    <a:cubicBezTo>
                      <a:pt x="99817" y="616623"/>
                      <a:pt x="97762" y="603595"/>
                      <a:pt x="92569" y="584095"/>
                    </a:cubicBezTo>
                    <a:cubicBezTo>
                      <a:pt x="90150" y="575007"/>
                      <a:pt x="88403" y="569013"/>
                      <a:pt x="81770" y="547012"/>
                    </a:cubicBezTo>
                    <a:cubicBezTo>
                      <a:pt x="68799" y="503992"/>
                      <a:pt x="61868" y="475685"/>
                      <a:pt x="56477" y="443712"/>
                    </a:cubicBezTo>
                    <a:cubicBezTo>
                      <a:pt x="52614" y="420804"/>
                      <a:pt x="49524" y="394480"/>
                      <a:pt x="48113" y="372445"/>
                    </a:cubicBezTo>
                    <a:cubicBezTo>
                      <a:pt x="47889" y="368940"/>
                      <a:pt x="47615" y="366072"/>
                      <a:pt x="47505" y="366072"/>
                    </a:cubicBezTo>
                    <a:cubicBezTo>
                      <a:pt x="47159" y="366072"/>
                      <a:pt x="44597" y="379446"/>
                      <a:pt x="43380" y="387593"/>
                    </a:cubicBezTo>
                    <a:cubicBezTo>
                      <a:pt x="40342" y="407954"/>
                      <a:pt x="38569" y="443768"/>
                      <a:pt x="38569" y="484768"/>
                    </a:cubicBezTo>
                    <a:cubicBezTo>
                      <a:pt x="38569" y="523302"/>
                      <a:pt x="39539" y="551174"/>
                      <a:pt x="43199" y="617865"/>
                    </a:cubicBezTo>
                    <a:cubicBezTo>
                      <a:pt x="44099" y="634255"/>
                      <a:pt x="45082" y="653325"/>
                      <a:pt x="45385" y="660245"/>
                    </a:cubicBezTo>
                    <a:lnTo>
                      <a:pt x="45936" y="672827"/>
                    </a:lnTo>
                    <a:lnTo>
                      <a:pt x="47233" y="675721"/>
                    </a:lnTo>
                    <a:cubicBezTo>
                      <a:pt x="54276" y="691431"/>
                      <a:pt x="58299" y="713295"/>
                      <a:pt x="57125" y="729475"/>
                    </a:cubicBezTo>
                    <a:cubicBezTo>
                      <a:pt x="56669" y="735768"/>
                      <a:pt x="55869" y="740613"/>
                      <a:pt x="54112" y="747738"/>
                    </a:cubicBezTo>
                    <a:cubicBezTo>
                      <a:pt x="46681" y="777885"/>
                      <a:pt x="28165" y="822684"/>
                      <a:pt x="14872" y="842676"/>
                    </a:cubicBezTo>
                    <a:cubicBezTo>
                      <a:pt x="10487" y="849272"/>
                      <a:pt x="6660" y="853113"/>
                      <a:pt x="4489" y="853101"/>
                    </a:cubicBezTo>
                    <a:cubicBezTo>
                      <a:pt x="2698" y="853090"/>
                      <a:pt x="2145" y="851998"/>
                      <a:pt x="1906" y="848009"/>
                    </a:cubicBezTo>
                    <a:cubicBezTo>
                      <a:pt x="1665" y="843956"/>
                      <a:pt x="2085" y="840132"/>
                      <a:pt x="4965" y="820162"/>
                    </a:cubicBezTo>
                    <a:cubicBezTo>
                      <a:pt x="8953" y="792502"/>
                      <a:pt x="9566" y="786262"/>
                      <a:pt x="9566" y="773313"/>
                    </a:cubicBezTo>
                    <a:cubicBezTo>
                      <a:pt x="9566" y="766759"/>
                      <a:pt x="9373" y="761312"/>
                      <a:pt x="8981" y="756758"/>
                    </a:cubicBezTo>
                    <a:cubicBezTo>
                      <a:pt x="8184" y="747498"/>
                      <a:pt x="7919" y="732389"/>
                      <a:pt x="8410" y="724145"/>
                    </a:cubicBezTo>
                    <a:cubicBezTo>
                      <a:pt x="9945" y="698343"/>
                      <a:pt x="15510" y="681474"/>
                      <a:pt x="25641" y="671908"/>
                    </a:cubicBezTo>
                    <a:lnTo>
                      <a:pt x="28525" y="669185"/>
                    </a:lnTo>
                    <a:lnTo>
                      <a:pt x="27264" y="655941"/>
                    </a:lnTo>
                    <a:cubicBezTo>
                      <a:pt x="17617" y="554625"/>
                      <a:pt x="13618" y="460430"/>
                      <a:pt x="16213" y="395704"/>
                    </a:cubicBezTo>
                    <a:cubicBezTo>
                      <a:pt x="19627" y="310604"/>
                      <a:pt x="32407" y="251082"/>
                      <a:pt x="56206" y="209466"/>
                    </a:cubicBezTo>
                    <a:cubicBezTo>
                      <a:pt x="67029" y="190539"/>
                      <a:pt x="81319" y="174219"/>
                      <a:pt x="98989" y="160606"/>
                    </a:cubicBezTo>
                    <a:cubicBezTo>
                      <a:pt x="100627" y="159345"/>
                      <a:pt x="103950" y="156408"/>
                      <a:pt x="106374" y="154079"/>
                    </a:cubicBezTo>
                    <a:cubicBezTo>
                      <a:pt x="126964" y="134309"/>
                      <a:pt x="153574" y="118968"/>
                      <a:pt x="185073" y="108711"/>
                    </a:cubicBezTo>
                    <a:cubicBezTo>
                      <a:pt x="210136" y="100551"/>
                      <a:pt x="236222" y="95832"/>
                      <a:pt x="269833" y="93380"/>
                    </a:cubicBezTo>
                    <a:cubicBezTo>
                      <a:pt x="281188" y="92552"/>
                      <a:pt x="321605" y="92385"/>
                      <a:pt x="346315" y="93065"/>
                    </a:cubicBezTo>
                    <a:cubicBezTo>
                      <a:pt x="393502" y="94361"/>
                      <a:pt x="422532" y="96255"/>
                      <a:pt x="486374" y="102199"/>
                    </a:cubicBezTo>
                    <a:cubicBezTo>
                      <a:pt x="557050" y="108777"/>
                      <a:pt x="589967" y="110508"/>
                      <a:pt x="644130" y="110491"/>
                    </a:cubicBezTo>
                    <a:cubicBezTo>
                      <a:pt x="674592" y="110483"/>
                      <a:pt x="691925" y="110120"/>
                      <a:pt x="725744" y="108783"/>
                    </a:cubicBezTo>
                    <a:cubicBezTo>
                      <a:pt x="767246" y="107143"/>
                      <a:pt x="786630" y="107150"/>
                      <a:pt x="816828" y="108822"/>
                    </a:cubicBezTo>
                    <a:cubicBezTo>
                      <a:pt x="842810" y="110261"/>
                      <a:pt x="855390" y="111428"/>
                      <a:pt x="923905" y="118749"/>
                    </a:cubicBezTo>
                    <a:cubicBezTo>
                      <a:pt x="983245" y="125091"/>
                      <a:pt x="1010812" y="127096"/>
                      <a:pt x="1051394" y="128017"/>
                    </a:cubicBezTo>
                    <a:cubicBezTo>
                      <a:pt x="1067036" y="128372"/>
                      <a:pt x="1068563" y="128356"/>
                      <a:pt x="1146060" y="127030"/>
                    </a:cubicBezTo>
                    <a:cubicBezTo>
                      <a:pt x="1220053" y="125763"/>
                      <a:pt x="1246019" y="125592"/>
                      <a:pt x="1318060" y="125893"/>
                    </a:cubicBezTo>
                    <a:cubicBezTo>
                      <a:pt x="1414441" y="126299"/>
                      <a:pt x="1423751" y="126286"/>
                      <a:pt x="1427330" y="125749"/>
                    </a:cubicBezTo>
                    <a:cubicBezTo>
                      <a:pt x="1443122" y="123384"/>
                      <a:pt x="1460854" y="117412"/>
                      <a:pt x="1487258" y="105566"/>
                    </a:cubicBezTo>
                    <a:cubicBezTo>
                      <a:pt x="1490899" y="103932"/>
                      <a:pt x="1501173" y="99209"/>
                      <a:pt x="1510095" y="95071"/>
                    </a:cubicBezTo>
                    <a:cubicBezTo>
                      <a:pt x="1541204" y="80643"/>
                      <a:pt x="1552091" y="76029"/>
                      <a:pt x="1568371" y="70355"/>
                    </a:cubicBezTo>
                    <a:cubicBezTo>
                      <a:pt x="1578320" y="66886"/>
                      <a:pt x="1591384" y="63361"/>
                      <a:pt x="1598204" y="62300"/>
                    </a:cubicBezTo>
                    <a:lnTo>
                      <a:pt x="1599555" y="62089"/>
                    </a:lnTo>
                    <a:lnTo>
                      <a:pt x="1599405" y="52591"/>
                    </a:lnTo>
                    <a:cubicBezTo>
                      <a:pt x="1598917" y="23529"/>
                      <a:pt x="1602484" y="6671"/>
                      <a:pt x="1609829" y="3189"/>
                    </a:cubicBezTo>
                    <a:cubicBezTo>
                      <a:pt x="1613145" y="1620"/>
                      <a:pt x="1619427" y="1994"/>
                      <a:pt x="1624520" y="4063"/>
                    </a:cubicBezTo>
                    <a:cubicBezTo>
                      <a:pt x="1637697" y="9415"/>
                      <a:pt x="1653089" y="27181"/>
                      <a:pt x="1665828" y="51731"/>
                    </a:cubicBezTo>
                    <a:lnTo>
                      <a:pt x="1667217" y="54410"/>
                    </a:lnTo>
                    <a:lnTo>
                      <a:pt x="1675075" y="54619"/>
                    </a:lnTo>
                    <a:cubicBezTo>
                      <a:pt x="1683134" y="54832"/>
                      <a:pt x="1688302" y="55348"/>
                      <a:pt x="1694284" y="56535"/>
                    </a:cubicBezTo>
                    <a:lnTo>
                      <a:pt x="1697700" y="57212"/>
                    </a:lnTo>
                    <a:lnTo>
                      <a:pt x="1701579" y="53298"/>
                    </a:lnTo>
                    <a:cubicBezTo>
                      <a:pt x="1719261" y="35435"/>
                      <a:pt x="1742036" y="26620"/>
                      <a:pt x="1766863" y="28030"/>
                    </a:cubicBezTo>
                    <a:cubicBezTo>
                      <a:pt x="1772231" y="28334"/>
                      <a:pt x="1774109" y="28652"/>
                      <a:pt x="1775835" y="29541"/>
                    </a:cubicBezTo>
                    <a:cubicBezTo>
                      <a:pt x="1779277" y="31308"/>
                      <a:pt x="1774722" y="34711"/>
                      <a:pt x="1761670" y="40137"/>
                    </a:cubicBezTo>
                    <a:cubicBezTo>
                      <a:pt x="1751684" y="44290"/>
                      <a:pt x="1745502" y="48334"/>
                      <a:pt x="1738270" y="55445"/>
                    </a:cubicBezTo>
                    <a:cubicBezTo>
                      <a:pt x="1733902" y="59732"/>
                      <a:pt x="1728884" y="65994"/>
                      <a:pt x="1726356" y="70304"/>
                    </a:cubicBezTo>
                    <a:cubicBezTo>
                      <a:pt x="1726206" y="70549"/>
                      <a:pt x="1726957" y="71279"/>
                      <a:pt x="1728359" y="72260"/>
                    </a:cubicBezTo>
                    <a:cubicBezTo>
                      <a:pt x="1729597" y="73119"/>
                      <a:pt x="1732050" y="74916"/>
                      <a:pt x="1733815" y="76254"/>
                    </a:cubicBezTo>
                    <a:cubicBezTo>
                      <a:pt x="1735579" y="77591"/>
                      <a:pt x="1737181" y="78684"/>
                      <a:pt x="1737381" y="78684"/>
                    </a:cubicBezTo>
                    <a:cubicBezTo>
                      <a:pt x="1737569" y="78684"/>
                      <a:pt x="1739220" y="77940"/>
                      <a:pt x="1741035" y="77027"/>
                    </a:cubicBezTo>
                    <a:cubicBezTo>
                      <a:pt x="1753912" y="70567"/>
                      <a:pt x="1768928" y="67485"/>
                      <a:pt x="1782968" y="68424"/>
                    </a:cubicBezTo>
                    <a:cubicBezTo>
                      <a:pt x="1793980" y="69161"/>
                      <a:pt x="1806844" y="72326"/>
                      <a:pt x="1809260" y="74893"/>
                    </a:cubicBezTo>
                    <a:cubicBezTo>
                      <a:pt x="1811537" y="77329"/>
                      <a:pt x="1807558" y="79171"/>
                      <a:pt x="1795670" y="81167"/>
                    </a:cubicBezTo>
                    <a:cubicBezTo>
                      <a:pt x="1789701" y="82168"/>
                      <a:pt x="1787723" y="82649"/>
                      <a:pt x="1783419" y="84136"/>
                    </a:cubicBezTo>
                    <a:cubicBezTo>
                      <a:pt x="1775135" y="86998"/>
                      <a:pt x="1765837" y="92118"/>
                      <a:pt x="1759180" y="97475"/>
                    </a:cubicBezTo>
                    <a:lnTo>
                      <a:pt x="1756952" y="99262"/>
                    </a:lnTo>
                    <a:lnTo>
                      <a:pt x="1758729" y="101648"/>
                    </a:lnTo>
                    <a:cubicBezTo>
                      <a:pt x="1766413" y="112043"/>
                      <a:pt x="1772469" y="124378"/>
                      <a:pt x="1776949" y="138777"/>
                    </a:cubicBezTo>
                    <a:cubicBezTo>
                      <a:pt x="1781454" y="153203"/>
                      <a:pt x="1781942" y="154323"/>
                      <a:pt x="1787448" y="162725"/>
                    </a:cubicBezTo>
                    <a:cubicBezTo>
                      <a:pt x="1806456" y="191706"/>
                      <a:pt x="1836790" y="230794"/>
                      <a:pt x="1873279" y="273366"/>
                    </a:cubicBezTo>
                    <a:cubicBezTo>
                      <a:pt x="1880900" y="282253"/>
                      <a:pt x="1894090" y="297322"/>
                      <a:pt x="1899946" y="303826"/>
                    </a:cubicBezTo>
                    <a:cubicBezTo>
                      <a:pt x="1904476" y="308848"/>
                      <a:pt x="1905990" y="311119"/>
                      <a:pt x="1907116" y="314587"/>
                    </a:cubicBezTo>
                    <a:cubicBezTo>
                      <a:pt x="1910946" y="326320"/>
                      <a:pt x="1904676" y="342435"/>
                      <a:pt x="1890761" y="356599"/>
                    </a:cubicBezTo>
                    <a:cubicBezTo>
                      <a:pt x="1883203" y="364285"/>
                      <a:pt x="1873592" y="370961"/>
                      <a:pt x="1866547" y="373410"/>
                    </a:cubicBezTo>
                    <a:cubicBezTo>
                      <a:pt x="1863969" y="374304"/>
                      <a:pt x="1858063" y="375546"/>
                      <a:pt x="1853933" y="376061"/>
                    </a:cubicBezTo>
                    <a:cubicBezTo>
                      <a:pt x="1849441" y="376622"/>
                      <a:pt x="1832785" y="376622"/>
                      <a:pt x="1826616" y="376060"/>
                    </a:cubicBezTo>
                    <a:cubicBezTo>
                      <a:pt x="1782505" y="372043"/>
                      <a:pt x="1725981" y="358711"/>
                      <a:pt x="1639224" y="331862"/>
                    </a:cubicBezTo>
                    <a:cubicBezTo>
                      <a:pt x="1620628" y="326107"/>
                      <a:pt x="1616424" y="325226"/>
                      <a:pt x="1607439" y="325200"/>
                    </a:cubicBezTo>
                    <a:cubicBezTo>
                      <a:pt x="1602233" y="325183"/>
                      <a:pt x="1601132" y="325276"/>
                      <a:pt x="1598717" y="325937"/>
                    </a:cubicBezTo>
                    <a:cubicBezTo>
                      <a:pt x="1592247" y="327706"/>
                      <a:pt x="1587655" y="331191"/>
                      <a:pt x="1583588" y="337432"/>
                    </a:cubicBezTo>
                    <a:cubicBezTo>
                      <a:pt x="1580322" y="342443"/>
                      <a:pt x="1578345" y="347075"/>
                      <a:pt x="1572501" y="363423"/>
                    </a:cubicBezTo>
                    <a:cubicBezTo>
                      <a:pt x="1567483" y="377482"/>
                      <a:pt x="1564580" y="384637"/>
                      <a:pt x="1560600" y="392725"/>
                    </a:cubicBezTo>
                    <a:cubicBezTo>
                      <a:pt x="1549813" y="414665"/>
                      <a:pt x="1537888" y="429482"/>
                      <a:pt x="1510270" y="455315"/>
                    </a:cubicBezTo>
                    <a:cubicBezTo>
                      <a:pt x="1490837" y="473475"/>
                      <a:pt x="1482715" y="482391"/>
                      <a:pt x="1474944" y="494038"/>
                    </a:cubicBezTo>
                    <a:cubicBezTo>
                      <a:pt x="1468662" y="503478"/>
                      <a:pt x="1465246" y="510224"/>
                      <a:pt x="1457450" y="528637"/>
                    </a:cubicBezTo>
                    <a:cubicBezTo>
                      <a:pt x="1437366" y="576035"/>
                      <a:pt x="1412589" y="617470"/>
                      <a:pt x="1387624" y="645424"/>
                    </a:cubicBezTo>
                    <a:cubicBezTo>
                      <a:pt x="1381943" y="651782"/>
                      <a:pt x="1371907" y="661504"/>
                      <a:pt x="1366263" y="666112"/>
                    </a:cubicBezTo>
                    <a:cubicBezTo>
                      <a:pt x="1352310" y="677494"/>
                      <a:pt x="1340785" y="683780"/>
                      <a:pt x="1324855" y="688690"/>
                    </a:cubicBezTo>
                    <a:cubicBezTo>
                      <a:pt x="1300917" y="696065"/>
                      <a:pt x="1280169" y="699759"/>
                      <a:pt x="1258157" y="700566"/>
                    </a:cubicBezTo>
                    <a:lnTo>
                      <a:pt x="1256180" y="700638"/>
                    </a:lnTo>
                    <a:lnTo>
                      <a:pt x="1255254" y="704115"/>
                    </a:lnTo>
                    <a:cubicBezTo>
                      <a:pt x="1236471" y="774339"/>
                      <a:pt x="1227161" y="947216"/>
                      <a:pt x="1236609" y="1050105"/>
                    </a:cubicBezTo>
                    <a:cubicBezTo>
                      <a:pt x="1237072" y="1055113"/>
                      <a:pt x="1237610" y="1060029"/>
                      <a:pt x="1237810" y="1061030"/>
                    </a:cubicBezTo>
                    <a:cubicBezTo>
                      <a:pt x="1238273" y="1063364"/>
                      <a:pt x="1240538" y="1068749"/>
                      <a:pt x="1244555" y="1077065"/>
                    </a:cubicBezTo>
                    <a:cubicBezTo>
                      <a:pt x="1252589" y="1093715"/>
                      <a:pt x="1255580" y="1104970"/>
                      <a:pt x="1254841" y="1115805"/>
                    </a:cubicBezTo>
                    <a:lnTo>
                      <a:pt x="1254604" y="1119302"/>
                    </a:lnTo>
                    <a:lnTo>
                      <a:pt x="1216575" y="1119302"/>
                    </a:lnTo>
                    <a:cubicBezTo>
                      <a:pt x="1192461" y="1119302"/>
                      <a:pt x="1178245" y="1119183"/>
                      <a:pt x="1177694" y="1118977"/>
                    </a:cubicBezTo>
                    <a:cubicBezTo>
                      <a:pt x="1176143" y="1118387"/>
                      <a:pt x="1173990" y="1115762"/>
                      <a:pt x="1172426" y="1112572"/>
                    </a:cubicBezTo>
                    <a:cubicBezTo>
                      <a:pt x="1163729" y="1094824"/>
                      <a:pt x="1156471" y="1048106"/>
                      <a:pt x="1150215" y="969649"/>
                    </a:cubicBezTo>
                    <a:cubicBezTo>
                      <a:pt x="1146348" y="921100"/>
                      <a:pt x="1140779" y="838900"/>
                      <a:pt x="1138389" y="794922"/>
                    </a:cubicBezTo>
                    <a:cubicBezTo>
                      <a:pt x="1137801" y="783954"/>
                      <a:pt x="1137213" y="775090"/>
                      <a:pt x="1137100" y="775222"/>
                    </a:cubicBezTo>
                    <a:cubicBezTo>
                      <a:pt x="1136887" y="775474"/>
                      <a:pt x="1136750" y="776381"/>
                      <a:pt x="1134285" y="793178"/>
                    </a:cubicBezTo>
                    <a:cubicBezTo>
                      <a:pt x="1127390" y="840118"/>
                      <a:pt x="1121959" y="899281"/>
                      <a:pt x="1119581" y="953260"/>
                    </a:cubicBezTo>
                    <a:cubicBezTo>
                      <a:pt x="1117942" y="990805"/>
                      <a:pt x="1117867" y="1028376"/>
                      <a:pt x="1119406" y="1053746"/>
                    </a:cubicBezTo>
                    <a:cubicBezTo>
                      <a:pt x="1119969" y="1062980"/>
                      <a:pt x="1120132" y="1063559"/>
                      <a:pt x="1125788" y="1075764"/>
                    </a:cubicBezTo>
                    <a:cubicBezTo>
                      <a:pt x="1131857" y="1088873"/>
                      <a:pt x="1134009" y="1094817"/>
                      <a:pt x="1135311" y="1102049"/>
                    </a:cubicBezTo>
                    <a:cubicBezTo>
                      <a:pt x="1136074" y="1106223"/>
                      <a:pt x="1136299" y="1112958"/>
                      <a:pt x="1135811" y="1116405"/>
                    </a:cubicBezTo>
                    <a:lnTo>
                      <a:pt x="1135398" y="1119302"/>
                    </a:lnTo>
                    <a:lnTo>
                      <a:pt x="1096668" y="1119302"/>
                    </a:lnTo>
                    <a:cubicBezTo>
                      <a:pt x="1061555" y="1119302"/>
                      <a:pt x="1057826" y="1119252"/>
                      <a:pt x="1056787" y="1118763"/>
                    </a:cubicBezTo>
                    <a:cubicBezTo>
                      <a:pt x="1051194" y="1116105"/>
                      <a:pt x="1046426" y="1099721"/>
                      <a:pt x="1042935" y="1071129"/>
                    </a:cubicBezTo>
                    <a:cubicBezTo>
                      <a:pt x="1038555" y="1035250"/>
                      <a:pt x="1036265" y="987575"/>
                      <a:pt x="1033162" y="867673"/>
                    </a:cubicBezTo>
                    <a:cubicBezTo>
                      <a:pt x="1031660" y="809522"/>
                      <a:pt x="1031084" y="733306"/>
                      <a:pt x="1031923" y="705440"/>
                    </a:cubicBezTo>
                    <a:cubicBezTo>
                      <a:pt x="1032186" y="697153"/>
                      <a:pt x="1032361" y="690339"/>
                      <a:pt x="1032336" y="690296"/>
                    </a:cubicBezTo>
                    <a:cubicBezTo>
                      <a:pt x="1032273" y="690193"/>
                      <a:pt x="1017757" y="694340"/>
                      <a:pt x="1005018" y="698100"/>
                    </a:cubicBezTo>
                    <a:cubicBezTo>
                      <a:pt x="955815" y="712629"/>
                      <a:pt x="924280" y="719624"/>
                      <a:pt x="886252" y="724453"/>
                    </a:cubicBezTo>
                    <a:cubicBezTo>
                      <a:pt x="853879" y="728564"/>
                      <a:pt x="824502" y="730267"/>
                      <a:pt x="785908" y="730269"/>
                    </a:cubicBezTo>
                    <a:cubicBezTo>
                      <a:pt x="744815" y="730273"/>
                      <a:pt x="710278" y="728404"/>
                      <a:pt x="657208" y="723302"/>
                    </a:cubicBezTo>
                    <a:cubicBezTo>
                      <a:pt x="582442" y="716115"/>
                      <a:pt x="514842" y="705422"/>
                      <a:pt x="464544" y="692823"/>
                    </a:cubicBezTo>
                    <a:cubicBezTo>
                      <a:pt x="459462" y="691551"/>
                      <a:pt x="455128" y="690577"/>
                      <a:pt x="454912" y="690660"/>
                    </a:cubicBezTo>
                    <a:cubicBezTo>
                      <a:pt x="454696" y="690742"/>
                      <a:pt x="452546" y="695704"/>
                      <a:pt x="450133" y="701684"/>
                    </a:cubicBezTo>
                    <a:cubicBezTo>
                      <a:pt x="441549" y="722964"/>
                      <a:pt x="436296" y="734624"/>
                      <a:pt x="430661" y="744908"/>
                    </a:cubicBezTo>
                    <a:cubicBezTo>
                      <a:pt x="425784" y="753808"/>
                      <a:pt x="422640" y="758126"/>
                      <a:pt x="417475" y="763014"/>
                    </a:cubicBezTo>
                    <a:cubicBezTo>
                      <a:pt x="413700" y="766589"/>
                      <a:pt x="409787" y="769526"/>
                      <a:pt x="399672" y="776377"/>
                    </a:cubicBezTo>
                    <a:cubicBezTo>
                      <a:pt x="395091" y="779481"/>
                      <a:pt x="389759" y="783260"/>
                      <a:pt x="387823" y="784775"/>
                    </a:cubicBezTo>
                    <a:cubicBezTo>
                      <a:pt x="383696" y="788006"/>
                      <a:pt x="383700" y="788000"/>
                      <a:pt x="382035" y="795425"/>
                    </a:cubicBezTo>
                    <a:cubicBezTo>
                      <a:pt x="380268" y="803313"/>
                      <a:pt x="379419" y="805097"/>
                      <a:pt x="377430" y="805097"/>
                    </a:cubicBezTo>
                    <a:cubicBezTo>
                      <a:pt x="375029" y="805097"/>
                      <a:pt x="373770" y="803019"/>
                      <a:pt x="371825" y="795842"/>
                    </a:cubicBezTo>
                    <a:cubicBezTo>
                      <a:pt x="369774" y="788271"/>
                      <a:pt x="369349" y="787817"/>
                      <a:pt x="364271" y="787756"/>
                    </a:cubicBezTo>
                    <a:cubicBezTo>
                      <a:pt x="361132" y="787718"/>
                      <a:pt x="360768" y="787782"/>
                      <a:pt x="359334" y="788626"/>
                    </a:cubicBezTo>
                    <a:cubicBezTo>
                      <a:pt x="353424" y="792099"/>
                      <a:pt x="350352" y="803409"/>
                      <a:pt x="347484" y="832247"/>
                    </a:cubicBezTo>
                    <a:cubicBezTo>
                      <a:pt x="346949" y="837619"/>
                      <a:pt x="346129" y="843876"/>
                      <a:pt x="345659" y="846152"/>
                    </a:cubicBezTo>
                    <a:cubicBezTo>
                      <a:pt x="343165" y="858257"/>
                      <a:pt x="341207" y="875323"/>
                      <a:pt x="340132" y="894326"/>
                    </a:cubicBezTo>
                    <a:cubicBezTo>
                      <a:pt x="339604" y="903662"/>
                      <a:pt x="339605" y="935198"/>
                      <a:pt x="340133" y="945646"/>
                    </a:cubicBezTo>
                    <a:cubicBezTo>
                      <a:pt x="342032" y="983159"/>
                      <a:pt x="346249" y="1017905"/>
                      <a:pt x="353059" y="1052167"/>
                    </a:cubicBezTo>
                    <a:cubicBezTo>
                      <a:pt x="354514" y="1059485"/>
                      <a:pt x="354962" y="1060643"/>
                      <a:pt x="358734" y="1066824"/>
                    </a:cubicBezTo>
                    <a:cubicBezTo>
                      <a:pt x="368821" y="1083356"/>
                      <a:pt x="370299" y="1086154"/>
                      <a:pt x="372644" y="1093171"/>
                    </a:cubicBezTo>
                    <a:cubicBezTo>
                      <a:pt x="375416" y="1101462"/>
                      <a:pt x="376049" y="1110420"/>
                      <a:pt x="374424" y="1118392"/>
                    </a:cubicBezTo>
                    <a:lnTo>
                      <a:pt x="374239" y="1119302"/>
                    </a:lnTo>
                    <a:lnTo>
                      <a:pt x="333417" y="1119302"/>
                    </a:lnTo>
                    <a:cubicBezTo>
                      <a:pt x="288633" y="1119302"/>
                      <a:pt x="291296" y="1119420"/>
                      <a:pt x="288435" y="1117316"/>
                    </a:cubicBezTo>
                    <a:cubicBezTo>
                      <a:pt x="286174" y="1115654"/>
                      <a:pt x="284296" y="1113061"/>
                      <a:pt x="282076" y="1108542"/>
                    </a:cubicBezTo>
                    <a:cubicBezTo>
                      <a:pt x="278098" y="1100443"/>
                      <a:pt x="275086" y="1089950"/>
                      <a:pt x="271514" y="1071746"/>
                    </a:cubicBezTo>
                    <a:cubicBezTo>
                      <a:pt x="268450" y="1056120"/>
                      <a:pt x="264392" y="1028676"/>
                      <a:pt x="260213" y="995309"/>
                    </a:cubicBezTo>
                    <a:cubicBezTo>
                      <a:pt x="254204" y="947321"/>
                      <a:pt x="252681" y="936092"/>
                      <a:pt x="245169" y="884394"/>
                    </a:cubicBezTo>
                    <a:cubicBezTo>
                      <a:pt x="238136" y="835981"/>
                      <a:pt x="236242" y="819827"/>
                      <a:pt x="235622" y="802945"/>
                    </a:cubicBezTo>
                    <a:cubicBezTo>
                      <a:pt x="235312" y="794513"/>
                      <a:pt x="235608" y="785301"/>
                      <a:pt x="236390" y="778994"/>
                    </a:cubicBezTo>
                    <a:cubicBezTo>
                      <a:pt x="236691" y="776564"/>
                      <a:pt x="236875" y="774514"/>
                      <a:pt x="236799" y="774436"/>
                    </a:cubicBezTo>
                    <a:cubicBezTo>
                      <a:pt x="236723" y="774360"/>
                      <a:pt x="233309" y="777093"/>
                      <a:pt x="229215" y="780510"/>
                    </a:cubicBezTo>
                    <a:cubicBezTo>
                      <a:pt x="225120" y="783927"/>
                      <a:pt x="216133" y="791192"/>
                      <a:pt x="209243" y="796654"/>
                    </a:cubicBezTo>
                    <a:cubicBezTo>
                      <a:pt x="186301" y="814845"/>
                      <a:pt x="178674" y="821359"/>
                      <a:pt x="173107" y="827513"/>
                    </a:cubicBezTo>
                    <a:cubicBezTo>
                      <a:pt x="162553" y="839183"/>
                      <a:pt x="158989" y="846541"/>
                      <a:pt x="155105" y="864694"/>
                    </a:cubicBezTo>
                    <a:cubicBezTo>
                      <a:pt x="148952" y="893441"/>
                      <a:pt x="144917" y="928258"/>
                      <a:pt x="143153" y="967829"/>
                    </a:cubicBezTo>
                    <a:cubicBezTo>
                      <a:pt x="142657" y="978941"/>
                      <a:pt x="142656" y="1009912"/>
                      <a:pt x="143152" y="1020141"/>
                    </a:cubicBezTo>
                    <a:cubicBezTo>
                      <a:pt x="143888" y="1035351"/>
                      <a:pt x="145686" y="1056663"/>
                      <a:pt x="146448" y="1059210"/>
                    </a:cubicBezTo>
                    <a:cubicBezTo>
                      <a:pt x="147096" y="1061372"/>
                      <a:pt x="148589" y="1064493"/>
                      <a:pt x="150835" y="1068380"/>
                    </a:cubicBezTo>
                    <a:cubicBezTo>
                      <a:pt x="159986" y="1084208"/>
                      <a:pt x="162352" y="1089358"/>
                      <a:pt x="164498" y="1098112"/>
                    </a:cubicBezTo>
                    <a:cubicBezTo>
                      <a:pt x="166052" y="1104454"/>
                      <a:pt x="166970" y="1113210"/>
                      <a:pt x="166510" y="1117284"/>
                    </a:cubicBezTo>
                    <a:lnTo>
                      <a:pt x="166281" y="1119302"/>
                    </a:lnTo>
                    <a:lnTo>
                      <a:pt x="126345" y="1119295"/>
                    </a:lnTo>
                    <a:cubicBezTo>
                      <a:pt x="88324" y="1119287"/>
                      <a:pt x="86343" y="1119259"/>
                      <a:pt x="85071" y="1118680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12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69" name="Abgerundetes Rechteck 68"/>
            <p:cNvSpPr/>
            <p:nvPr/>
          </p:nvSpPr>
          <p:spPr>
            <a:xfrm>
              <a:off x="7955123" y="1412028"/>
              <a:ext cx="669379" cy="1371244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75000"/>
                    <a:alpha val="0"/>
                  </a:schemeClr>
                </a:gs>
                <a:gs pos="75000">
                  <a:schemeClr val="accent3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Eintragung in die Hauptabteilung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1"/>
          </p:nvPr>
        </p:nvSpPr>
        <p:spPr>
          <a:xfrm>
            <a:off x="377069" y="1249862"/>
            <a:ext cx="2610755" cy="2863379"/>
          </a:xfrm>
        </p:spPr>
        <p:txBody>
          <a:bodyPr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000" dirty="0" smtClean="0"/>
              <a:t>Bedingung:</a:t>
            </a:r>
            <a:br>
              <a:rPr lang="de-DE" sz="2000" dirty="0" smtClean="0"/>
            </a:br>
            <a:r>
              <a:rPr lang="de-DE" sz="2000" dirty="0" smtClean="0"/>
              <a:t>Tier stammt von Eltern und Großeltern ab, die ebenfalls in der Hauptabteilung eines Zuchtbuches derselben Rasse eingetragen sind</a:t>
            </a:r>
            <a:endParaRPr lang="de-DE" sz="2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BMEL | Titel | TT.MM.JJJJ |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9" name="Grafik 2">
            <a:extLst>
              <a:ext uri="{FF2B5EF4-FFF2-40B4-BE49-F238E27FC236}">
                <a16:creationId xmlns:a16="http://schemas.microsoft.com/office/drawing/2014/main" id="{92321430-1FA8-2D21-E480-AC9B8CB0C4E3}"/>
              </a:ext>
            </a:extLst>
          </p:cNvPr>
          <p:cNvSpPr>
            <a:spLocks noChangeAspect="1"/>
          </p:cNvSpPr>
          <p:nvPr/>
        </p:nvSpPr>
        <p:spPr>
          <a:xfrm>
            <a:off x="3588304" y="1378635"/>
            <a:ext cx="531466" cy="360000"/>
          </a:xfrm>
          <a:custGeom>
            <a:avLst/>
            <a:gdLst>
              <a:gd name="connsiteX0" fmla="*/ 88860 w 1953030"/>
              <a:gd name="connsiteY0" fmla="*/ 1325071 h 1322929"/>
              <a:gd name="connsiteX1" fmla="*/ 73155 w 1953030"/>
              <a:gd name="connsiteY1" fmla="*/ 1272950 h 1322929"/>
              <a:gd name="connsiteX2" fmla="*/ 67234 w 1953030"/>
              <a:gd name="connsiteY2" fmla="*/ 1175492 h 1322929"/>
              <a:gd name="connsiteX3" fmla="*/ 61674 w 1953030"/>
              <a:gd name="connsiteY3" fmla="*/ 1080292 h 1322929"/>
              <a:gd name="connsiteX4" fmla="*/ 57919 w 1953030"/>
              <a:gd name="connsiteY4" fmla="*/ 1019141 h 1322929"/>
              <a:gd name="connsiteX5" fmla="*/ 58689 w 1953030"/>
              <a:gd name="connsiteY5" fmla="*/ 987231 h 1322929"/>
              <a:gd name="connsiteX6" fmla="*/ 70708 w 1953030"/>
              <a:gd name="connsiteY6" fmla="*/ 937842 h 1322929"/>
              <a:gd name="connsiteX7" fmla="*/ 84555 w 1953030"/>
              <a:gd name="connsiteY7" fmla="*/ 897364 h 1322929"/>
              <a:gd name="connsiteX8" fmla="*/ 88355 w 1953030"/>
              <a:gd name="connsiteY8" fmla="*/ 885725 h 1322929"/>
              <a:gd name="connsiteX9" fmla="*/ 103760 w 1953030"/>
              <a:gd name="connsiteY9" fmla="*/ 824575 h 1322929"/>
              <a:gd name="connsiteX10" fmla="*/ 103760 w 1953030"/>
              <a:gd name="connsiteY10" fmla="*/ 800254 h 1322929"/>
              <a:gd name="connsiteX11" fmla="*/ 85801 w 1953030"/>
              <a:gd name="connsiteY11" fmla="*/ 726770 h 1322929"/>
              <a:gd name="connsiteX12" fmla="*/ 58365 w 1953030"/>
              <a:gd name="connsiteY12" fmla="*/ 614198 h 1322929"/>
              <a:gd name="connsiteX13" fmla="*/ 51263 w 1953030"/>
              <a:gd name="connsiteY13" fmla="*/ 558433 h 1322929"/>
              <a:gd name="connsiteX14" fmla="*/ 49506 w 1953030"/>
              <a:gd name="connsiteY14" fmla="*/ 535277 h 1322929"/>
              <a:gd name="connsiteX15" fmla="*/ 48141 w 1953030"/>
              <a:gd name="connsiteY15" fmla="*/ 540033 h 1322929"/>
              <a:gd name="connsiteX16" fmla="*/ 42224 w 1953030"/>
              <a:gd name="connsiteY16" fmla="*/ 585360 h 1322929"/>
              <a:gd name="connsiteX17" fmla="*/ 40067 w 1953030"/>
              <a:gd name="connsiteY17" fmla="*/ 683463 h 1322929"/>
              <a:gd name="connsiteX18" fmla="*/ 44826 w 1953030"/>
              <a:gd name="connsiteY18" fmla="*/ 799906 h 1322929"/>
              <a:gd name="connsiteX19" fmla="*/ 47048 w 1953030"/>
              <a:gd name="connsiteY19" fmla="*/ 842697 h 1322929"/>
              <a:gd name="connsiteX20" fmla="*/ 47703 w 1953030"/>
              <a:gd name="connsiteY20" fmla="*/ 857169 h 1322929"/>
              <a:gd name="connsiteX21" fmla="*/ 49169 w 1953030"/>
              <a:gd name="connsiteY21" fmla="*/ 860415 h 1322929"/>
              <a:gd name="connsiteX22" fmla="*/ 57125 w 1953030"/>
              <a:gd name="connsiteY22" fmla="*/ 886245 h 1322929"/>
              <a:gd name="connsiteX23" fmla="*/ 58206 w 1953030"/>
              <a:gd name="connsiteY23" fmla="*/ 926701 h 1322929"/>
              <a:gd name="connsiteX24" fmla="*/ 42994 w 1953030"/>
              <a:gd name="connsiteY24" fmla="*/ 976754 h 1322929"/>
              <a:gd name="connsiteX25" fmla="*/ 4086 w 1953030"/>
              <a:gd name="connsiteY25" fmla="*/ 1046235 h 1322929"/>
              <a:gd name="connsiteX26" fmla="*/ 1565 w 1953030"/>
              <a:gd name="connsiteY26" fmla="*/ 1042338 h 1322929"/>
              <a:gd name="connsiteX27" fmla="*/ 6076 w 1953030"/>
              <a:gd name="connsiteY27" fmla="*/ 1001945 h 1322929"/>
              <a:gd name="connsiteX28" fmla="*/ 8819 w 1953030"/>
              <a:gd name="connsiteY28" fmla="*/ 944964 h 1322929"/>
              <a:gd name="connsiteX29" fmla="*/ 9231 w 1953030"/>
              <a:gd name="connsiteY29" fmla="*/ 899449 h 1322929"/>
              <a:gd name="connsiteX30" fmla="*/ 21041 w 1953030"/>
              <a:gd name="connsiteY30" fmla="*/ 862233 h 1322929"/>
              <a:gd name="connsiteX31" fmla="*/ 28431 w 1953030"/>
              <a:gd name="connsiteY31" fmla="*/ 854176 h 1322929"/>
              <a:gd name="connsiteX32" fmla="*/ 29420 w 1953030"/>
              <a:gd name="connsiteY32" fmla="*/ 853434 h 1322929"/>
              <a:gd name="connsiteX33" fmla="*/ 27825 w 1953030"/>
              <a:gd name="connsiteY33" fmla="*/ 836485 h 1322929"/>
              <a:gd name="connsiteX34" fmla="*/ 16126 w 1953030"/>
              <a:gd name="connsiteY34" fmla="*/ 650679 h 1322929"/>
              <a:gd name="connsiteX35" fmla="*/ 16470 w 1953030"/>
              <a:gd name="connsiteY35" fmla="*/ 564513 h 1322929"/>
              <a:gd name="connsiteX36" fmla="*/ 22603 w 1953030"/>
              <a:gd name="connsiteY36" fmla="*/ 491376 h 1322929"/>
              <a:gd name="connsiteX37" fmla="*/ 101612 w 1953030"/>
              <a:gd name="connsiteY37" fmla="*/ 320864 h 1322929"/>
              <a:gd name="connsiteX38" fmla="*/ 110657 w 1953030"/>
              <a:gd name="connsiteY38" fmla="*/ 313024 h 1322929"/>
              <a:gd name="connsiteX39" fmla="*/ 268743 w 1953030"/>
              <a:gd name="connsiteY39" fmla="*/ 250084 h 1322929"/>
              <a:gd name="connsiteX40" fmla="*/ 316864 w 1953030"/>
              <a:gd name="connsiteY40" fmla="*/ 248271 h 1322929"/>
              <a:gd name="connsiteX41" fmla="*/ 473910 w 1953030"/>
              <a:gd name="connsiteY41" fmla="*/ 254956 h 1322929"/>
              <a:gd name="connsiteX42" fmla="*/ 510219 w 1953030"/>
              <a:gd name="connsiteY42" fmla="*/ 258239 h 1322929"/>
              <a:gd name="connsiteX43" fmla="*/ 664963 w 1953030"/>
              <a:gd name="connsiteY43" fmla="*/ 266827 h 1322929"/>
              <a:gd name="connsiteX44" fmla="*/ 756032 w 1953030"/>
              <a:gd name="connsiteY44" fmla="*/ 265343 h 1322929"/>
              <a:gd name="connsiteX45" fmla="*/ 806562 w 1953030"/>
              <a:gd name="connsiteY45" fmla="*/ 261521 h 1322929"/>
              <a:gd name="connsiteX46" fmla="*/ 948687 w 1953030"/>
              <a:gd name="connsiteY46" fmla="*/ 217425 h 1322929"/>
              <a:gd name="connsiteX47" fmla="*/ 1076380 w 1953030"/>
              <a:gd name="connsiteY47" fmla="*/ 173342 h 1322929"/>
              <a:gd name="connsiteX48" fmla="*/ 1156982 w 1953030"/>
              <a:gd name="connsiteY48" fmla="*/ 161668 h 1322929"/>
              <a:gd name="connsiteX49" fmla="*/ 1235667 w 1953030"/>
              <a:gd name="connsiteY49" fmla="*/ 154538 h 1322929"/>
              <a:gd name="connsiteX50" fmla="*/ 1314379 w 1953030"/>
              <a:gd name="connsiteY50" fmla="*/ 131334 h 1322929"/>
              <a:gd name="connsiteX51" fmla="*/ 1377437 w 1953030"/>
              <a:gd name="connsiteY51" fmla="*/ 112345 h 1322929"/>
              <a:gd name="connsiteX52" fmla="*/ 1450055 w 1953030"/>
              <a:gd name="connsiteY52" fmla="*/ 105714 h 1322929"/>
              <a:gd name="connsiteX53" fmla="*/ 1484789 w 1953030"/>
              <a:gd name="connsiteY53" fmla="*/ 103652 h 1322929"/>
              <a:gd name="connsiteX54" fmla="*/ 1553586 w 1953030"/>
              <a:gd name="connsiteY54" fmla="*/ 86436 h 1322929"/>
              <a:gd name="connsiteX55" fmla="*/ 1629329 w 1953030"/>
              <a:gd name="connsiteY55" fmla="*/ 66634 h 1322929"/>
              <a:gd name="connsiteX56" fmla="*/ 1635015 w 1953030"/>
              <a:gd name="connsiteY56" fmla="*/ 65531 h 1322929"/>
              <a:gd name="connsiteX57" fmla="*/ 1635409 w 1953030"/>
              <a:gd name="connsiteY57" fmla="*/ 56601 h 1322929"/>
              <a:gd name="connsiteX58" fmla="*/ 1639362 w 1953030"/>
              <a:gd name="connsiteY58" fmla="*/ 13582 h 1322929"/>
              <a:gd name="connsiteX59" fmla="*/ 1647267 w 1953030"/>
              <a:gd name="connsiteY59" fmla="*/ 3300 h 1322929"/>
              <a:gd name="connsiteX60" fmla="*/ 1666925 w 1953030"/>
              <a:gd name="connsiteY60" fmla="*/ 7200 h 1322929"/>
              <a:gd name="connsiteX61" fmla="*/ 1693754 w 1953030"/>
              <a:gd name="connsiteY61" fmla="*/ 35538 h 1322929"/>
              <a:gd name="connsiteX62" fmla="*/ 1704902 w 1953030"/>
              <a:gd name="connsiteY62" fmla="*/ 54211 h 1322929"/>
              <a:gd name="connsiteX63" fmla="*/ 1706583 w 1953030"/>
              <a:gd name="connsiteY63" fmla="*/ 57415 h 1322929"/>
              <a:gd name="connsiteX64" fmla="*/ 1709905 w 1953030"/>
              <a:gd name="connsiteY64" fmla="*/ 57415 h 1322929"/>
              <a:gd name="connsiteX65" fmla="*/ 1727489 w 1953030"/>
              <a:gd name="connsiteY65" fmla="*/ 58479 h 1322929"/>
              <a:gd name="connsiteX66" fmla="*/ 1765190 w 1953030"/>
              <a:gd name="connsiteY66" fmla="*/ 68945 h 1322929"/>
              <a:gd name="connsiteX67" fmla="*/ 1781592 w 1953030"/>
              <a:gd name="connsiteY67" fmla="*/ 78715 h 1322929"/>
              <a:gd name="connsiteX68" fmla="*/ 1798702 w 1953030"/>
              <a:gd name="connsiteY68" fmla="*/ 94998 h 1322929"/>
              <a:gd name="connsiteX69" fmla="*/ 1809969 w 1953030"/>
              <a:gd name="connsiteY69" fmla="*/ 107802 h 1322929"/>
              <a:gd name="connsiteX70" fmla="*/ 1817717 w 1953030"/>
              <a:gd name="connsiteY70" fmla="*/ 115786 h 1322929"/>
              <a:gd name="connsiteX71" fmla="*/ 1821906 w 1953030"/>
              <a:gd name="connsiteY71" fmla="*/ 122916 h 1322929"/>
              <a:gd name="connsiteX72" fmla="*/ 1837362 w 1953030"/>
              <a:gd name="connsiteY72" fmla="*/ 147184 h 1322929"/>
              <a:gd name="connsiteX73" fmla="*/ 1849404 w 1953030"/>
              <a:gd name="connsiteY73" fmla="*/ 164741 h 1322929"/>
              <a:gd name="connsiteX74" fmla="*/ 1873697 w 1953030"/>
              <a:gd name="connsiteY74" fmla="*/ 209520 h 1322929"/>
              <a:gd name="connsiteX75" fmla="*/ 1902627 w 1953030"/>
              <a:gd name="connsiteY75" fmla="*/ 270989 h 1322929"/>
              <a:gd name="connsiteX76" fmla="*/ 1929428 w 1953030"/>
              <a:gd name="connsiteY76" fmla="*/ 328257 h 1322929"/>
              <a:gd name="connsiteX77" fmla="*/ 1948890 w 1953030"/>
              <a:gd name="connsiteY77" fmla="*/ 361086 h 1322929"/>
              <a:gd name="connsiteX78" fmla="*/ 1954405 w 1953030"/>
              <a:gd name="connsiteY78" fmla="*/ 377846 h 1322929"/>
              <a:gd name="connsiteX79" fmla="*/ 1945685 w 1953030"/>
              <a:gd name="connsiteY79" fmla="*/ 401382 h 1322929"/>
              <a:gd name="connsiteX80" fmla="*/ 1905896 w 1953030"/>
              <a:gd name="connsiteY80" fmla="*/ 432638 h 1322929"/>
              <a:gd name="connsiteX81" fmla="*/ 1873238 w 1953030"/>
              <a:gd name="connsiteY81" fmla="*/ 439235 h 1322929"/>
              <a:gd name="connsiteX82" fmla="*/ 1817638 w 1953030"/>
              <a:gd name="connsiteY82" fmla="*/ 441792 h 1322929"/>
              <a:gd name="connsiteX83" fmla="*/ 1699860 w 1953030"/>
              <a:gd name="connsiteY83" fmla="*/ 436051 h 1322929"/>
              <a:gd name="connsiteX84" fmla="*/ 1666676 w 1953030"/>
              <a:gd name="connsiteY84" fmla="*/ 434247 h 1322929"/>
              <a:gd name="connsiteX85" fmla="*/ 1644615 w 1953030"/>
              <a:gd name="connsiteY85" fmla="*/ 435822 h 1322929"/>
              <a:gd name="connsiteX86" fmla="*/ 1615292 w 1953030"/>
              <a:gd name="connsiteY86" fmla="*/ 446177 h 1322929"/>
              <a:gd name="connsiteX87" fmla="*/ 1588083 w 1953030"/>
              <a:gd name="connsiteY87" fmla="*/ 469226 h 1322929"/>
              <a:gd name="connsiteX88" fmla="*/ 1570263 w 1953030"/>
              <a:gd name="connsiteY88" fmla="*/ 483547 h 1322929"/>
              <a:gd name="connsiteX89" fmla="*/ 1565194 w 1953030"/>
              <a:gd name="connsiteY89" fmla="*/ 488176 h 1322929"/>
              <a:gd name="connsiteX90" fmla="*/ 1510409 w 1953030"/>
              <a:gd name="connsiteY90" fmla="*/ 591788 h 1322929"/>
              <a:gd name="connsiteX91" fmla="*/ 1487665 w 1953030"/>
              <a:gd name="connsiteY91" fmla="*/ 647726 h 1322929"/>
              <a:gd name="connsiteX92" fmla="*/ 1466234 w 1953030"/>
              <a:gd name="connsiteY92" fmla="*/ 708355 h 1322929"/>
              <a:gd name="connsiteX93" fmla="*/ 1450909 w 1953030"/>
              <a:gd name="connsiteY93" fmla="*/ 753696 h 1322929"/>
              <a:gd name="connsiteX94" fmla="*/ 1408809 w 1953030"/>
              <a:gd name="connsiteY94" fmla="*/ 820834 h 1322929"/>
              <a:gd name="connsiteX95" fmla="*/ 1395139 w 1953030"/>
              <a:gd name="connsiteY95" fmla="*/ 827633 h 1322929"/>
              <a:gd name="connsiteX96" fmla="*/ 1382256 w 1953030"/>
              <a:gd name="connsiteY96" fmla="*/ 834140 h 1322929"/>
              <a:gd name="connsiteX97" fmla="*/ 1350675 w 1953030"/>
              <a:gd name="connsiteY97" fmla="*/ 863795 h 1322929"/>
              <a:gd name="connsiteX98" fmla="*/ 1332763 w 1953030"/>
              <a:gd name="connsiteY98" fmla="*/ 880265 h 1322929"/>
              <a:gd name="connsiteX99" fmla="*/ 1318857 w 1953030"/>
              <a:gd name="connsiteY99" fmla="*/ 886072 h 1322929"/>
              <a:gd name="connsiteX100" fmla="*/ 1317767 w 1953030"/>
              <a:gd name="connsiteY100" fmla="*/ 886072 h 1322929"/>
              <a:gd name="connsiteX101" fmla="*/ 1316690 w 1953030"/>
              <a:gd name="connsiteY101" fmla="*/ 889981 h 1322929"/>
              <a:gd name="connsiteX102" fmla="*/ 1294917 w 1953030"/>
              <a:gd name="connsiteY102" fmla="*/ 1076992 h 1322929"/>
              <a:gd name="connsiteX103" fmla="*/ 1293539 w 1953030"/>
              <a:gd name="connsiteY103" fmla="*/ 1153777 h 1322929"/>
              <a:gd name="connsiteX104" fmla="*/ 1294156 w 1953030"/>
              <a:gd name="connsiteY104" fmla="*/ 1206414 h 1322929"/>
              <a:gd name="connsiteX105" fmla="*/ 1298896 w 1953030"/>
              <a:gd name="connsiteY105" fmla="*/ 1266214 h 1322929"/>
              <a:gd name="connsiteX106" fmla="*/ 1305502 w 1953030"/>
              <a:gd name="connsiteY106" fmla="*/ 1281289 h 1322929"/>
              <a:gd name="connsiteX107" fmla="*/ 1315416 w 1953030"/>
              <a:gd name="connsiteY107" fmla="*/ 1308562 h 1322929"/>
              <a:gd name="connsiteX108" fmla="*/ 1316138 w 1953030"/>
              <a:gd name="connsiteY108" fmla="*/ 1323970 h 1322929"/>
              <a:gd name="connsiteX109" fmla="*/ 1315889 w 1953030"/>
              <a:gd name="connsiteY109" fmla="*/ 1325587 h 1322929"/>
              <a:gd name="connsiteX110" fmla="*/ 1275942 w 1953030"/>
              <a:gd name="connsiteY110" fmla="*/ 1325587 h 1322929"/>
              <a:gd name="connsiteX111" fmla="*/ 1235010 w 1953030"/>
              <a:gd name="connsiteY111" fmla="*/ 1325078 h 1322929"/>
              <a:gd name="connsiteX112" fmla="*/ 1216259 w 1953030"/>
              <a:gd name="connsiteY112" fmla="*/ 1261310 h 1322929"/>
              <a:gd name="connsiteX113" fmla="*/ 1200251 w 1953030"/>
              <a:gd name="connsiteY113" fmla="*/ 1083072 h 1322929"/>
              <a:gd name="connsiteX114" fmla="*/ 1192910 w 1953030"/>
              <a:gd name="connsiteY114" fmla="*/ 964288 h 1322929"/>
              <a:gd name="connsiteX115" fmla="*/ 1191387 w 1953030"/>
              <a:gd name="connsiteY115" fmla="*/ 972275 h 1322929"/>
              <a:gd name="connsiteX116" fmla="*/ 1173817 w 1953030"/>
              <a:gd name="connsiteY116" fmla="*/ 1164200 h 1322929"/>
              <a:gd name="connsiteX117" fmla="*/ 1175078 w 1953030"/>
              <a:gd name="connsiteY117" fmla="*/ 1265947 h 1322929"/>
              <a:gd name="connsiteX118" fmla="*/ 1180974 w 1953030"/>
              <a:gd name="connsiteY118" fmla="*/ 1280141 h 1322929"/>
              <a:gd name="connsiteX119" fmla="*/ 1191505 w 1953030"/>
              <a:gd name="connsiteY119" fmla="*/ 1312731 h 1322929"/>
              <a:gd name="connsiteX120" fmla="*/ 1191032 w 1953030"/>
              <a:gd name="connsiteY120" fmla="*/ 1324894 h 1322929"/>
              <a:gd name="connsiteX121" fmla="*/ 1150167 w 1953030"/>
              <a:gd name="connsiteY121" fmla="*/ 1325587 h 1322929"/>
              <a:gd name="connsiteX122" fmla="*/ 1108579 w 1953030"/>
              <a:gd name="connsiteY122" fmla="*/ 1325096 h 1322929"/>
              <a:gd name="connsiteX123" fmla="*/ 1091166 w 1953030"/>
              <a:gd name="connsiteY123" fmla="*/ 1247586 h 1322929"/>
              <a:gd name="connsiteX124" fmla="*/ 1085073 w 1953030"/>
              <a:gd name="connsiteY124" fmla="*/ 1112084 h 1322929"/>
              <a:gd name="connsiteX125" fmla="*/ 1082486 w 1953030"/>
              <a:gd name="connsiteY125" fmla="*/ 887863 h 1322929"/>
              <a:gd name="connsiteX126" fmla="*/ 1082709 w 1953030"/>
              <a:gd name="connsiteY126" fmla="*/ 875442 h 1322929"/>
              <a:gd name="connsiteX127" fmla="*/ 1045980 w 1953030"/>
              <a:gd name="connsiteY127" fmla="*/ 886014 h 1322929"/>
              <a:gd name="connsiteX128" fmla="*/ 947820 w 1953030"/>
              <a:gd name="connsiteY128" fmla="*/ 909335 h 1322929"/>
              <a:gd name="connsiteX129" fmla="*/ 822399 w 1953030"/>
              <a:gd name="connsiteY129" fmla="*/ 918514 h 1322929"/>
              <a:gd name="connsiteX130" fmla="*/ 749952 w 1953030"/>
              <a:gd name="connsiteY130" fmla="*/ 916251 h 1322929"/>
              <a:gd name="connsiteX131" fmla="*/ 741521 w 1953030"/>
              <a:gd name="connsiteY131" fmla="*/ 916452 h 1322929"/>
              <a:gd name="connsiteX132" fmla="*/ 737253 w 1953030"/>
              <a:gd name="connsiteY132" fmla="*/ 925892 h 1322929"/>
              <a:gd name="connsiteX133" fmla="*/ 730911 w 1953030"/>
              <a:gd name="connsiteY133" fmla="*/ 938882 h 1322929"/>
              <a:gd name="connsiteX134" fmla="*/ 708429 w 1953030"/>
              <a:gd name="connsiteY134" fmla="*/ 931418 h 1322929"/>
              <a:gd name="connsiteX135" fmla="*/ 667261 w 1953030"/>
              <a:gd name="connsiteY135" fmla="*/ 914980 h 1322929"/>
              <a:gd name="connsiteX136" fmla="*/ 619659 w 1953030"/>
              <a:gd name="connsiteY136" fmla="*/ 895793 h 1322929"/>
              <a:gd name="connsiteX137" fmla="*/ 517862 w 1953030"/>
              <a:gd name="connsiteY137" fmla="*/ 868605 h 1322929"/>
              <a:gd name="connsiteX138" fmla="*/ 503220 w 1953030"/>
              <a:gd name="connsiteY138" fmla="*/ 873261 h 1322929"/>
              <a:gd name="connsiteX139" fmla="*/ 498151 w 1953030"/>
              <a:gd name="connsiteY139" fmla="*/ 888861 h 1322929"/>
              <a:gd name="connsiteX140" fmla="*/ 502209 w 1953030"/>
              <a:gd name="connsiteY140" fmla="*/ 923500 h 1322929"/>
              <a:gd name="connsiteX141" fmla="*/ 506647 w 1953030"/>
              <a:gd name="connsiteY141" fmla="*/ 963655 h 1322929"/>
              <a:gd name="connsiteX142" fmla="*/ 504612 w 1953030"/>
              <a:gd name="connsiteY142" fmla="*/ 979009 h 1322929"/>
              <a:gd name="connsiteX143" fmla="*/ 465742 w 1953030"/>
              <a:gd name="connsiteY143" fmla="*/ 1002855 h 1322929"/>
              <a:gd name="connsiteX144" fmla="*/ 458743 w 1953030"/>
              <a:gd name="connsiteY144" fmla="*/ 1002146 h 1322929"/>
              <a:gd name="connsiteX145" fmla="*/ 436145 w 1953030"/>
              <a:gd name="connsiteY145" fmla="*/ 942614 h 1322929"/>
              <a:gd name="connsiteX146" fmla="*/ 435517 w 1953030"/>
              <a:gd name="connsiteY146" fmla="*/ 934796 h 1322929"/>
              <a:gd name="connsiteX147" fmla="*/ 431372 w 1953030"/>
              <a:gd name="connsiteY147" fmla="*/ 939230 h 1322929"/>
              <a:gd name="connsiteX148" fmla="*/ 413632 w 1953030"/>
              <a:gd name="connsiteY148" fmla="*/ 957993 h 1322929"/>
              <a:gd name="connsiteX149" fmla="*/ 396081 w 1953030"/>
              <a:gd name="connsiteY149" fmla="*/ 976581 h 1322929"/>
              <a:gd name="connsiteX150" fmla="*/ 365139 w 1953030"/>
              <a:gd name="connsiteY150" fmla="*/ 1026362 h 1322929"/>
              <a:gd name="connsiteX151" fmla="*/ 357505 w 1953030"/>
              <a:gd name="connsiteY151" fmla="*/ 1073344 h 1322929"/>
              <a:gd name="connsiteX152" fmla="*/ 357513 w 1953030"/>
              <a:gd name="connsiteY152" fmla="*/ 1162116 h 1322929"/>
              <a:gd name="connsiteX153" fmla="*/ 364146 w 1953030"/>
              <a:gd name="connsiteY153" fmla="*/ 1221702 h 1322929"/>
              <a:gd name="connsiteX154" fmla="*/ 371907 w 1953030"/>
              <a:gd name="connsiteY154" fmla="*/ 1263083 h 1322929"/>
              <a:gd name="connsiteX155" fmla="*/ 382081 w 1953030"/>
              <a:gd name="connsiteY155" fmla="*/ 1280594 h 1322929"/>
              <a:gd name="connsiteX156" fmla="*/ 392814 w 1953030"/>
              <a:gd name="connsiteY156" fmla="*/ 1307173 h 1322929"/>
              <a:gd name="connsiteX157" fmla="*/ 392698 w 1953030"/>
              <a:gd name="connsiteY157" fmla="*/ 1322982 h 1322929"/>
              <a:gd name="connsiteX158" fmla="*/ 392258 w 1953030"/>
              <a:gd name="connsiteY158" fmla="*/ 1325414 h 1322929"/>
              <a:gd name="connsiteX159" fmla="*/ 349566 w 1953030"/>
              <a:gd name="connsiteY159" fmla="*/ 1325502 h 1322929"/>
              <a:gd name="connsiteX160" fmla="*/ 305559 w 1953030"/>
              <a:gd name="connsiteY160" fmla="*/ 1325237 h 1322929"/>
              <a:gd name="connsiteX161" fmla="*/ 296045 w 1953030"/>
              <a:gd name="connsiteY161" fmla="*/ 1315526 h 1322929"/>
              <a:gd name="connsiteX162" fmla="*/ 272898 w 1953030"/>
              <a:gd name="connsiteY162" fmla="*/ 1198249 h 1322929"/>
              <a:gd name="connsiteX163" fmla="*/ 256446 w 1953030"/>
              <a:gd name="connsiteY163" fmla="*/ 1076992 h 1322929"/>
              <a:gd name="connsiteX164" fmla="*/ 247883 w 1953030"/>
              <a:gd name="connsiteY164" fmla="*/ 965650 h 1322929"/>
              <a:gd name="connsiteX165" fmla="*/ 248141 w 1953030"/>
              <a:gd name="connsiteY165" fmla="*/ 963344 h 1322929"/>
              <a:gd name="connsiteX166" fmla="*/ 240600 w 1953030"/>
              <a:gd name="connsiteY166" fmla="*/ 969541 h 1322929"/>
              <a:gd name="connsiteX167" fmla="*/ 218190 w 1953030"/>
              <a:gd name="connsiteY167" fmla="*/ 987653 h 1322929"/>
              <a:gd name="connsiteX168" fmla="*/ 197170 w 1953030"/>
              <a:gd name="connsiteY168" fmla="*/ 1004568 h 1322929"/>
              <a:gd name="connsiteX169" fmla="*/ 164176 w 1953030"/>
              <a:gd name="connsiteY169" fmla="*/ 1050024 h 1322929"/>
              <a:gd name="connsiteX170" fmla="*/ 151135 w 1953030"/>
              <a:gd name="connsiteY170" fmla="*/ 1141095 h 1322929"/>
              <a:gd name="connsiteX171" fmla="*/ 149537 w 1953030"/>
              <a:gd name="connsiteY171" fmla="*/ 1217408 h 1322929"/>
              <a:gd name="connsiteX172" fmla="*/ 153261 w 1953030"/>
              <a:gd name="connsiteY172" fmla="*/ 1262700 h 1322929"/>
              <a:gd name="connsiteX173" fmla="*/ 159017 w 1953030"/>
              <a:gd name="connsiteY173" fmla="*/ 1274340 h 1322929"/>
              <a:gd name="connsiteX174" fmla="*/ 170943 w 1953030"/>
              <a:gd name="connsiteY174" fmla="*/ 1299182 h 1322929"/>
              <a:gd name="connsiteX175" fmla="*/ 174129 w 1953030"/>
              <a:gd name="connsiteY175" fmla="*/ 1319246 h 1322929"/>
              <a:gd name="connsiteX176" fmla="*/ 174342 w 1953030"/>
              <a:gd name="connsiteY176" fmla="*/ 1325587 h 1322929"/>
              <a:gd name="connsiteX177" fmla="*/ 132163 w 1953030"/>
              <a:gd name="connsiteY177" fmla="*/ 1325574 h 1322929"/>
              <a:gd name="connsiteX178" fmla="*/ 88860 w 1953030"/>
              <a:gd name="connsiteY178" fmla="*/ 1325071 h 1322929"/>
              <a:gd name="connsiteX179" fmla="*/ 434473 w 1953030"/>
              <a:gd name="connsiteY179" fmla="*/ 860747 h 1322929"/>
              <a:gd name="connsiteX180" fmla="*/ 432900 w 1953030"/>
              <a:gd name="connsiteY180" fmla="*/ 858692 h 1322929"/>
              <a:gd name="connsiteX181" fmla="*/ 434328 w 1953030"/>
              <a:gd name="connsiteY181" fmla="*/ 861404 h 1322929"/>
              <a:gd name="connsiteX182" fmla="*/ 434473 w 1953030"/>
              <a:gd name="connsiteY182" fmla="*/ 860747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663548 w 1953031"/>
              <a:gd name="connsiteY43" fmla="*/ 264169 h 1322929"/>
              <a:gd name="connsiteX44" fmla="*/ 754617 w 1953031"/>
              <a:gd name="connsiteY44" fmla="*/ 262685 h 1322929"/>
              <a:gd name="connsiteX45" fmla="*/ 805147 w 1953031"/>
              <a:gd name="connsiteY45" fmla="*/ 251243 h 1322929"/>
              <a:gd name="connsiteX46" fmla="*/ 947272 w 1953031"/>
              <a:gd name="connsiteY46" fmla="*/ 214767 h 1322929"/>
              <a:gd name="connsiteX47" fmla="*/ 1074965 w 1953031"/>
              <a:gd name="connsiteY47" fmla="*/ 170684 h 1322929"/>
              <a:gd name="connsiteX48" fmla="*/ 1155567 w 1953031"/>
              <a:gd name="connsiteY48" fmla="*/ 159010 h 1322929"/>
              <a:gd name="connsiteX49" fmla="*/ 1234252 w 1953031"/>
              <a:gd name="connsiteY49" fmla="*/ 151880 h 1322929"/>
              <a:gd name="connsiteX50" fmla="*/ 1312964 w 1953031"/>
              <a:gd name="connsiteY50" fmla="*/ 128676 h 1322929"/>
              <a:gd name="connsiteX51" fmla="*/ 1376022 w 1953031"/>
              <a:gd name="connsiteY51" fmla="*/ 109687 h 1322929"/>
              <a:gd name="connsiteX52" fmla="*/ 1448640 w 1953031"/>
              <a:gd name="connsiteY52" fmla="*/ 103056 h 1322929"/>
              <a:gd name="connsiteX53" fmla="*/ 1483374 w 1953031"/>
              <a:gd name="connsiteY53" fmla="*/ 100994 h 1322929"/>
              <a:gd name="connsiteX54" fmla="*/ 1552171 w 1953031"/>
              <a:gd name="connsiteY54" fmla="*/ 83778 h 1322929"/>
              <a:gd name="connsiteX55" fmla="*/ 1627914 w 1953031"/>
              <a:gd name="connsiteY55" fmla="*/ 63976 h 1322929"/>
              <a:gd name="connsiteX56" fmla="*/ 1633600 w 1953031"/>
              <a:gd name="connsiteY56" fmla="*/ 62873 h 1322929"/>
              <a:gd name="connsiteX57" fmla="*/ 1633994 w 1953031"/>
              <a:gd name="connsiteY57" fmla="*/ 53943 h 1322929"/>
              <a:gd name="connsiteX58" fmla="*/ 1637947 w 1953031"/>
              <a:gd name="connsiteY58" fmla="*/ 10924 h 1322929"/>
              <a:gd name="connsiteX59" fmla="*/ 1645852 w 1953031"/>
              <a:gd name="connsiteY59" fmla="*/ 642 h 1322929"/>
              <a:gd name="connsiteX60" fmla="*/ 1665510 w 1953031"/>
              <a:gd name="connsiteY60" fmla="*/ 4542 h 1322929"/>
              <a:gd name="connsiteX61" fmla="*/ 1692339 w 1953031"/>
              <a:gd name="connsiteY61" fmla="*/ 32880 h 1322929"/>
              <a:gd name="connsiteX62" fmla="*/ 1703487 w 1953031"/>
              <a:gd name="connsiteY62" fmla="*/ 51553 h 1322929"/>
              <a:gd name="connsiteX63" fmla="*/ 1705168 w 1953031"/>
              <a:gd name="connsiteY63" fmla="*/ 54757 h 1322929"/>
              <a:gd name="connsiteX64" fmla="*/ 1708490 w 1953031"/>
              <a:gd name="connsiteY64" fmla="*/ 54757 h 1322929"/>
              <a:gd name="connsiteX65" fmla="*/ 1726074 w 1953031"/>
              <a:gd name="connsiteY65" fmla="*/ 55821 h 1322929"/>
              <a:gd name="connsiteX66" fmla="*/ 1763775 w 1953031"/>
              <a:gd name="connsiteY66" fmla="*/ 66287 h 1322929"/>
              <a:gd name="connsiteX67" fmla="*/ 1780177 w 1953031"/>
              <a:gd name="connsiteY67" fmla="*/ 76057 h 1322929"/>
              <a:gd name="connsiteX68" fmla="*/ 1797287 w 1953031"/>
              <a:gd name="connsiteY68" fmla="*/ 92340 h 1322929"/>
              <a:gd name="connsiteX69" fmla="*/ 1808554 w 1953031"/>
              <a:gd name="connsiteY69" fmla="*/ 105144 h 1322929"/>
              <a:gd name="connsiteX70" fmla="*/ 1816302 w 1953031"/>
              <a:gd name="connsiteY70" fmla="*/ 113128 h 1322929"/>
              <a:gd name="connsiteX71" fmla="*/ 1820491 w 1953031"/>
              <a:gd name="connsiteY71" fmla="*/ 120258 h 1322929"/>
              <a:gd name="connsiteX72" fmla="*/ 1835947 w 1953031"/>
              <a:gd name="connsiteY72" fmla="*/ 144526 h 1322929"/>
              <a:gd name="connsiteX73" fmla="*/ 1847989 w 1953031"/>
              <a:gd name="connsiteY73" fmla="*/ 162083 h 1322929"/>
              <a:gd name="connsiteX74" fmla="*/ 1872282 w 1953031"/>
              <a:gd name="connsiteY74" fmla="*/ 206862 h 1322929"/>
              <a:gd name="connsiteX75" fmla="*/ 1901212 w 1953031"/>
              <a:gd name="connsiteY75" fmla="*/ 268331 h 1322929"/>
              <a:gd name="connsiteX76" fmla="*/ 1928013 w 1953031"/>
              <a:gd name="connsiteY76" fmla="*/ 325599 h 1322929"/>
              <a:gd name="connsiteX77" fmla="*/ 1947475 w 1953031"/>
              <a:gd name="connsiteY77" fmla="*/ 358428 h 1322929"/>
              <a:gd name="connsiteX78" fmla="*/ 1952990 w 1953031"/>
              <a:gd name="connsiteY78" fmla="*/ 375188 h 1322929"/>
              <a:gd name="connsiteX79" fmla="*/ 1944270 w 1953031"/>
              <a:gd name="connsiteY79" fmla="*/ 398724 h 1322929"/>
              <a:gd name="connsiteX80" fmla="*/ 1904481 w 1953031"/>
              <a:gd name="connsiteY80" fmla="*/ 429980 h 1322929"/>
              <a:gd name="connsiteX81" fmla="*/ 1871823 w 1953031"/>
              <a:gd name="connsiteY81" fmla="*/ 436577 h 1322929"/>
              <a:gd name="connsiteX82" fmla="*/ 1816223 w 1953031"/>
              <a:gd name="connsiteY82" fmla="*/ 439134 h 1322929"/>
              <a:gd name="connsiteX83" fmla="*/ 1698445 w 1953031"/>
              <a:gd name="connsiteY83" fmla="*/ 433393 h 1322929"/>
              <a:gd name="connsiteX84" fmla="*/ 1665261 w 1953031"/>
              <a:gd name="connsiteY84" fmla="*/ 431589 h 1322929"/>
              <a:gd name="connsiteX85" fmla="*/ 1643200 w 1953031"/>
              <a:gd name="connsiteY85" fmla="*/ 433164 h 1322929"/>
              <a:gd name="connsiteX86" fmla="*/ 1613877 w 1953031"/>
              <a:gd name="connsiteY86" fmla="*/ 443519 h 1322929"/>
              <a:gd name="connsiteX87" fmla="*/ 1586668 w 1953031"/>
              <a:gd name="connsiteY87" fmla="*/ 466568 h 1322929"/>
              <a:gd name="connsiteX88" fmla="*/ 1568848 w 1953031"/>
              <a:gd name="connsiteY88" fmla="*/ 480889 h 1322929"/>
              <a:gd name="connsiteX89" fmla="*/ 1563779 w 1953031"/>
              <a:gd name="connsiteY89" fmla="*/ 485518 h 1322929"/>
              <a:gd name="connsiteX90" fmla="*/ 1508994 w 1953031"/>
              <a:gd name="connsiteY90" fmla="*/ 589130 h 1322929"/>
              <a:gd name="connsiteX91" fmla="*/ 1486250 w 1953031"/>
              <a:gd name="connsiteY91" fmla="*/ 645068 h 1322929"/>
              <a:gd name="connsiteX92" fmla="*/ 1464819 w 1953031"/>
              <a:gd name="connsiteY92" fmla="*/ 705697 h 1322929"/>
              <a:gd name="connsiteX93" fmla="*/ 1449494 w 1953031"/>
              <a:gd name="connsiteY93" fmla="*/ 751038 h 1322929"/>
              <a:gd name="connsiteX94" fmla="*/ 1407394 w 1953031"/>
              <a:gd name="connsiteY94" fmla="*/ 818176 h 1322929"/>
              <a:gd name="connsiteX95" fmla="*/ 1393724 w 1953031"/>
              <a:gd name="connsiteY95" fmla="*/ 824975 h 1322929"/>
              <a:gd name="connsiteX96" fmla="*/ 1380841 w 1953031"/>
              <a:gd name="connsiteY96" fmla="*/ 831482 h 1322929"/>
              <a:gd name="connsiteX97" fmla="*/ 1349260 w 1953031"/>
              <a:gd name="connsiteY97" fmla="*/ 861137 h 1322929"/>
              <a:gd name="connsiteX98" fmla="*/ 1331348 w 1953031"/>
              <a:gd name="connsiteY98" fmla="*/ 877607 h 1322929"/>
              <a:gd name="connsiteX99" fmla="*/ 1317442 w 1953031"/>
              <a:gd name="connsiteY99" fmla="*/ 883414 h 1322929"/>
              <a:gd name="connsiteX100" fmla="*/ 1316352 w 1953031"/>
              <a:gd name="connsiteY100" fmla="*/ 883414 h 1322929"/>
              <a:gd name="connsiteX101" fmla="*/ 1315275 w 1953031"/>
              <a:gd name="connsiteY101" fmla="*/ 887323 h 1322929"/>
              <a:gd name="connsiteX102" fmla="*/ 1293502 w 1953031"/>
              <a:gd name="connsiteY102" fmla="*/ 1074334 h 1322929"/>
              <a:gd name="connsiteX103" fmla="*/ 1292124 w 1953031"/>
              <a:gd name="connsiteY103" fmla="*/ 1151119 h 1322929"/>
              <a:gd name="connsiteX104" fmla="*/ 1292741 w 1953031"/>
              <a:gd name="connsiteY104" fmla="*/ 1203756 h 1322929"/>
              <a:gd name="connsiteX105" fmla="*/ 1297481 w 1953031"/>
              <a:gd name="connsiteY105" fmla="*/ 1263556 h 1322929"/>
              <a:gd name="connsiteX106" fmla="*/ 1304087 w 1953031"/>
              <a:gd name="connsiteY106" fmla="*/ 1278631 h 1322929"/>
              <a:gd name="connsiteX107" fmla="*/ 1314001 w 1953031"/>
              <a:gd name="connsiteY107" fmla="*/ 1305904 h 1322929"/>
              <a:gd name="connsiteX108" fmla="*/ 1314723 w 1953031"/>
              <a:gd name="connsiteY108" fmla="*/ 1321312 h 1322929"/>
              <a:gd name="connsiteX109" fmla="*/ 1314474 w 1953031"/>
              <a:gd name="connsiteY109" fmla="*/ 1322929 h 1322929"/>
              <a:gd name="connsiteX110" fmla="*/ 1274527 w 1953031"/>
              <a:gd name="connsiteY110" fmla="*/ 1322929 h 1322929"/>
              <a:gd name="connsiteX111" fmla="*/ 1233595 w 1953031"/>
              <a:gd name="connsiteY111" fmla="*/ 1322420 h 1322929"/>
              <a:gd name="connsiteX112" fmla="*/ 1214844 w 1953031"/>
              <a:gd name="connsiteY112" fmla="*/ 1258652 h 1322929"/>
              <a:gd name="connsiteX113" fmla="*/ 1198836 w 1953031"/>
              <a:gd name="connsiteY113" fmla="*/ 1080414 h 1322929"/>
              <a:gd name="connsiteX114" fmla="*/ 1191495 w 1953031"/>
              <a:gd name="connsiteY114" fmla="*/ 961630 h 1322929"/>
              <a:gd name="connsiteX115" fmla="*/ 1189972 w 1953031"/>
              <a:gd name="connsiteY115" fmla="*/ 969617 h 1322929"/>
              <a:gd name="connsiteX116" fmla="*/ 1172402 w 1953031"/>
              <a:gd name="connsiteY116" fmla="*/ 1161542 h 1322929"/>
              <a:gd name="connsiteX117" fmla="*/ 1173663 w 1953031"/>
              <a:gd name="connsiteY117" fmla="*/ 1263289 h 1322929"/>
              <a:gd name="connsiteX118" fmla="*/ 1179559 w 1953031"/>
              <a:gd name="connsiteY118" fmla="*/ 1277483 h 1322929"/>
              <a:gd name="connsiteX119" fmla="*/ 1190090 w 1953031"/>
              <a:gd name="connsiteY119" fmla="*/ 1310073 h 1322929"/>
              <a:gd name="connsiteX120" fmla="*/ 1189617 w 1953031"/>
              <a:gd name="connsiteY120" fmla="*/ 1322236 h 1322929"/>
              <a:gd name="connsiteX121" fmla="*/ 1148752 w 1953031"/>
              <a:gd name="connsiteY121" fmla="*/ 1322929 h 1322929"/>
              <a:gd name="connsiteX122" fmla="*/ 1107164 w 1953031"/>
              <a:gd name="connsiteY122" fmla="*/ 1322438 h 1322929"/>
              <a:gd name="connsiteX123" fmla="*/ 1089751 w 1953031"/>
              <a:gd name="connsiteY123" fmla="*/ 1244928 h 1322929"/>
              <a:gd name="connsiteX124" fmla="*/ 1083658 w 1953031"/>
              <a:gd name="connsiteY124" fmla="*/ 1109426 h 1322929"/>
              <a:gd name="connsiteX125" fmla="*/ 1081071 w 1953031"/>
              <a:gd name="connsiteY125" fmla="*/ 885205 h 1322929"/>
              <a:gd name="connsiteX126" fmla="*/ 1081294 w 1953031"/>
              <a:gd name="connsiteY126" fmla="*/ 872784 h 1322929"/>
              <a:gd name="connsiteX127" fmla="*/ 1044565 w 1953031"/>
              <a:gd name="connsiteY127" fmla="*/ 883356 h 1322929"/>
              <a:gd name="connsiteX128" fmla="*/ 946405 w 1953031"/>
              <a:gd name="connsiteY128" fmla="*/ 906677 h 1322929"/>
              <a:gd name="connsiteX129" fmla="*/ 820984 w 1953031"/>
              <a:gd name="connsiteY129" fmla="*/ 915856 h 1322929"/>
              <a:gd name="connsiteX130" fmla="*/ 748537 w 1953031"/>
              <a:gd name="connsiteY130" fmla="*/ 913593 h 1322929"/>
              <a:gd name="connsiteX131" fmla="*/ 740106 w 1953031"/>
              <a:gd name="connsiteY131" fmla="*/ 913794 h 1322929"/>
              <a:gd name="connsiteX132" fmla="*/ 735838 w 1953031"/>
              <a:gd name="connsiteY132" fmla="*/ 923234 h 1322929"/>
              <a:gd name="connsiteX133" fmla="*/ 729496 w 1953031"/>
              <a:gd name="connsiteY133" fmla="*/ 936224 h 1322929"/>
              <a:gd name="connsiteX134" fmla="*/ 707014 w 1953031"/>
              <a:gd name="connsiteY134" fmla="*/ 928760 h 1322929"/>
              <a:gd name="connsiteX135" fmla="*/ 665846 w 1953031"/>
              <a:gd name="connsiteY135" fmla="*/ 912322 h 1322929"/>
              <a:gd name="connsiteX136" fmla="*/ 618244 w 1953031"/>
              <a:gd name="connsiteY136" fmla="*/ 893135 h 1322929"/>
              <a:gd name="connsiteX137" fmla="*/ 516447 w 1953031"/>
              <a:gd name="connsiteY137" fmla="*/ 865947 h 1322929"/>
              <a:gd name="connsiteX138" fmla="*/ 501805 w 1953031"/>
              <a:gd name="connsiteY138" fmla="*/ 870603 h 1322929"/>
              <a:gd name="connsiteX139" fmla="*/ 496736 w 1953031"/>
              <a:gd name="connsiteY139" fmla="*/ 886203 h 1322929"/>
              <a:gd name="connsiteX140" fmla="*/ 500794 w 1953031"/>
              <a:gd name="connsiteY140" fmla="*/ 920842 h 1322929"/>
              <a:gd name="connsiteX141" fmla="*/ 505232 w 1953031"/>
              <a:gd name="connsiteY141" fmla="*/ 960997 h 1322929"/>
              <a:gd name="connsiteX142" fmla="*/ 503197 w 1953031"/>
              <a:gd name="connsiteY142" fmla="*/ 976351 h 1322929"/>
              <a:gd name="connsiteX143" fmla="*/ 464327 w 1953031"/>
              <a:gd name="connsiteY143" fmla="*/ 1000197 h 1322929"/>
              <a:gd name="connsiteX144" fmla="*/ 457328 w 1953031"/>
              <a:gd name="connsiteY144" fmla="*/ 999488 h 1322929"/>
              <a:gd name="connsiteX145" fmla="*/ 434730 w 1953031"/>
              <a:gd name="connsiteY145" fmla="*/ 939956 h 1322929"/>
              <a:gd name="connsiteX146" fmla="*/ 434102 w 1953031"/>
              <a:gd name="connsiteY146" fmla="*/ 932138 h 1322929"/>
              <a:gd name="connsiteX147" fmla="*/ 429957 w 1953031"/>
              <a:gd name="connsiteY147" fmla="*/ 936572 h 1322929"/>
              <a:gd name="connsiteX148" fmla="*/ 412217 w 1953031"/>
              <a:gd name="connsiteY148" fmla="*/ 955335 h 1322929"/>
              <a:gd name="connsiteX149" fmla="*/ 394666 w 1953031"/>
              <a:gd name="connsiteY149" fmla="*/ 973923 h 1322929"/>
              <a:gd name="connsiteX150" fmla="*/ 363724 w 1953031"/>
              <a:gd name="connsiteY150" fmla="*/ 1023704 h 1322929"/>
              <a:gd name="connsiteX151" fmla="*/ 356090 w 1953031"/>
              <a:gd name="connsiteY151" fmla="*/ 1070686 h 1322929"/>
              <a:gd name="connsiteX152" fmla="*/ 356098 w 1953031"/>
              <a:gd name="connsiteY152" fmla="*/ 1159458 h 1322929"/>
              <a:gd name="connsiteX153" fmla="*/ 362731 w 1953031"/>
              <a:gd name="connsiteY153" fmla="*/ 1219044 h 1322929"/>
              <a:gd name="connsiteX154" fmla="*/ 370492 w 1953031"/>
              <a:gd name="connsiteY154" fmla="*/ 1260425 h 1322929"/>
              <a:gd name="connsiteX155" fmla="*/ 380666 w 1953031"/>
              <a:gd name="connsiteY155" fmla="*/ 1277936 h 1322929"/>
              <a:gd name="connsiteX156" fmla="*/ 391399 w 1953031"/>
              <a:gd name="connsiteY156" fmla="*/ 1304515 h 1322929"/>
              <a:gd name="connsiteX157" fmla="*/ 391283 w 1953031"/>
              <a:gd name="connsiteY157" fmla="*/ 1320324 h 1322929"/>
              <a:gd name="connsiteX158" fmla="*/ 390843 w 1953031"/>
              <a:gd name="connsiteY158" fmla="*/ 1322756 h 1322929"/>
              <a:gd name="connsiteX159" fmla="*/ 348151 w 1953031"/>
              <a:gd name="connsiteY159" fmla="*/ 1322844 h 1322929"/>
              <a:gd name="connsiteX160" fmla="*/ 304144 w 1953031"/>
              <a:gd name="connsiteY160" fmla="*/ 1322579 h 1322929"/>
              <a:gd name="connsiteX161" fmla="*/ 294630 w 1953031"/>
              <a:gd name="connsiteY161" fmla="*/ 1312868 h 1322929"/>
              <a:gd name="connsiteX162" fmla="*/ 271483 w 1953031"/>
              <a:gd name="connsiteY162" fmla="*/ 1195591 h 1322929"/>
              <a:gd name="connsiteX163" fmla="*/ 255031 w 1953031"/>
              <a:gd name="connsiteY163" fmla="*/ 1074334 h 1322929"/>
              <a:gd name="connsiteX164" fmla="*/ 246468 w 1953031"/>
              <a:gd name="connsiteY164" fmla="*/ 962992 h 1322929"/>
              <a:gd name="connsiteX165" fmla="*/ 246726 w 1953031"/>
              <a:gd name="connsiteY165" fmla="*/ 960686 h 1322929"/>
              <a:gd name="connsiteX166" fmla="*/ 239185 w 1953031"/>
              <a:gd name="connsiteY166" fmla="*/ 966883 h 1322929"/>
              <a:gd name="connsiteX167" fmla="*/ 216775 w 1953031"/>
              <a:gd name="connsiteY167" fmla="*/ 984995 h 1322929"/>
              <a:gd name="connsiteX168" fmla="*/ 195755 w 1953031"/>
              <a:gd name="connsiteY168" fmla="*/ 1001910 h 1322929"/>
              <a:gd name="connsiteX169" fmla="*/ 162761 w 1953031"/>
              <a:gd name="connsiteY169" fmla="*/ 1047366 h 1322929"/>
              <a:gd name="connsiteX170" fmla="*/ 149720 w 1953031"/>
              <a:gd name="connsiteY170" fmla="*/ 1138437 h 1322929"/>
              <a:gd name="connsiteX171" fmla="*/ 148122 w 1953031"/>
              <a:gd name="connsiteY171" fmla="*/ 1214750 h 1322929"/>
              <a:gd name="connsiteX172" fmla="*/ 151846 w 1953031"/>
              <a:gd name="connsiteY172" fmla="*/ 1260042 h 1322929"/>
              <a:gd name="connsiteX173" fmla="*/ 157602 w 1953031"/>
              <a:gd name="connsiteY173" fmla="*/ 1271682 h 1322929"/>
              <a:gd name="connsiteX174" fmla="*/ 169528 w 1953031"/>
              <a:gd name="connsiteY174" fmla="*/ 1296524 h 1322929"/>
              <a:gd name="connsiteX175" fmla="*/ 172714 w 1953031"/>
              <a:gd name="connsiteY175" fmla="*/ 1316588 h 1322929"/>
              <a:gd name="connsiteX176" fmla="*/ 172927 w 1953031"/>
              <a:gd name="connsiteY176" fmla="*/ 1322929 h 1322929"/>
              <a:gd name="connsiteX177" fmla="*/ 130748 w 1953031"/>
              <a:gd name="connsiteY177" fmla="*/ 1322916 h 1322929"/>
              <a:gd name="connsiteX178" fmla="*/ 87445 w 1953031"/>
              <a:gd name="connsiteY178" fmla="*/ 1322413 h 1322929"/>
              <a:gd name="connsiteX179" fmla="*/ 433058 w 1953031"/>
              <a:gd name="connsiteY179" fmla="*/ 858089 h 1322929"/>
              <a:gd name="connsiteX180" fmla="*/ 431485 w 1953031"/>
              <a:gd name="connsiteY180" fmla="*/ 856034 h 1322929"/>
              <a:gd name="connsiteX181" fmla="*/ 432913 w 1953031"/>
              <a:gd name="connsiteY181" fmla="*/ 858746 h 1322929"/>
              <a:gd name="connsiteX182" fmla="*/ 433058 w 1953031"/>
              <a:gd name="connsiteY182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663548 w 1953031"/>
              <a:gd name="connsiteY43" fmla="*/ 264169 h 1322929"/>
              <a:gd name="connsiteX44" fmla="*/ 743187 w 1953031"/>
              <a:gd name="connsiteY44" fmla="*/ 255065 h 1322929"/>
              <a:gd name="connsiteX45" fmla="*/ 805147 w 1953031"/>
              <a:gd name="connsiteY45" fmla="*/ 251243 h 1322929"/>
              <a:gd name="connsiteX46" fmla="*/ 947272 w 1953031"/>
              <a:gd name="connsiteY46" fmla="*/ 214767 h 1322929"/>
              <a:gd name="connsiteX47" fmla="*/ 1074965 w 1953031"/>
              <a:gd name="connsiteY47" fmla="*/ 170684 h 1322929"/>
              <a:gd name="connsiteX48" fmla="*/ 1155567 w 1953031"/>
              <a:gd name="connsiteY48" fmla="*/ 159010 h 1322929"/>
              <a:gd name="connsiteX49" fmla="*/ 1234252 w 1953031"/>
              <a:gd name="connsiteY49" fmla="*/ 151880 h 1322929"/>
              <a:gd name="connsiteX50" fmla="*/ 1312964 w 1953031"/>
              <a:gd name="connsiteY50" fmla="*/ 128676 h 1322929"/>
              <a:gd name="connsiteX51" fmla="*/ 1376022 w 1953031"/>
              <a:gd name="connsiteY51" fmla="*/ 109687 h 1322929"/>
              <a:gd name="connsiteX52" fmla="*/ 1448640 w 1953031"/>
              <a:gd name="connsiteY52" fmla="*/ 103056 h 1322929"/>
              <a:gd name="connsiteX53" fmla="*/ 1483374 w 1953031"/>
              <a:gd name="connsiteY53" fmla="*/ 100994 h 1322929"/>
              <a:gd name="connsiteX54" fmla="*/ 1552171 w 1953031"/>
              <a:gd name="connsiteY54" fmla="*/ 83778 h 1322929"/>
              <a:gd name="connsiteX55" fmla="*/ 1627914 w 1953031"/>
              <a:gd name="connsiteY55" fmla="*/ 63976 h 1322929"/>
              <a:gd name="connsiteX56" fmla="*/ 1633600 w 1953031"/>
              <a:gd name="connsiteY56" fmla="*/ 62873 h 1322929"/>
              <a:gd name="connsiteX57" fmla="*/ 1633994 w 1953031"/>
              <a:gd name="connsiteY57" fmla="*/ 53943 h 1322929"/>
              <a:gd name="connsiteX58" fmla="*/ 1637947 w 1953031"/>
              <a:gd name="connsiteY58" fmla="*/ 10924 h 1322929"/>
              <a:gd name="connsiteX59" fmla="*/ 1645852 w 1953031"/>
              <a:gd name="connsiteY59" fmla="*/ 642 h 1322929"/>
              <a:gd name="connsiteX60" fmla="*/ 1665510 w 1953031"/>
              <a:gd name="connsiteY60" fmla="*/ 4542 h 1322929"/>
              <a:gd name="connsiteX61" fmla="*/ 1692339 w 1953031"/>
              <a:gd name="connsiteY61" fmla="*/ 32880 h 1322929"/>
              <a:gd name="connsiteX62" fmla="*/ 1703487 w 1953031"/>
              <a:gd name="connsiteY62" fmla="*/ 51553 h 1322929"/>
              <a:gd name="connsiteX63" fmla="*/ 1705168 w 1953031"/>
              <a:gd name="connsiteY63" fmla="*/ 54757 h 1322929"/>
              <a:gd name="connsiteX64" fmla="*/ 1708490 w 1953031"/>
              <a:gd name="connsiteY64" fmla="*/ 54757 h 1322929"/>
              <a:gd name="connsiteX65" fmla="*/ 1726074 w 1953031"/>
              <a:gd name="connsiteY65" fmla="*/ 55821 h 1322929"/>
              <a:gd name="connsiteX66" fmla="*/ 1763775 w 1953031"/>
              <a:gd name="connsiteY66" fmla="*/ 66287 h 1322929"/>
              <a:gd name="connsiteX67" fmla="*/ 1780177 w 1953031"/>
              <a:gd name="connsiteY67" fmla="*/ 76057 h 1322929"/>
              <a:gd name="connsiteX68" fmla="*/ 1797287 w 1953031"/>
              <a:gd name="connsiteY68" fmla="*/ 92340 h 1322929"/>
              <a:gd name="connsiteX69" fmla="*/ 1808554 w 1953031"/>
              <a:gd name="connsiteY69" fmla="*/ 105144 h 1322929"/>
              <a:gd name="connsiteX70" fmla="*/ 1816302 w 1953031"/>
              <a:gd name="connsiteY70" fmla="*/ 113128 h 1322929"/>
              <a:gd name="connsiteX71" fmla="*/ 1820491 w 1953031"/>
              <a:gd name="connsiteY71" fmla="*/ 120258 h 1322929"/>
              <a:gd name="connsiteX72" fmla="*/ 1835947 w 1953031"/>
              <a:gd name="connsiteY72" fmla="*/ 144526 h 1322929"/>
              <a:gd name="connsiteX73" fmla="*/ 1847989 w 1953031"/>
              <a:gd name="connsiteY73" fmla="*/ 162083 h 1322929"/>
              <a:gd name="connsiteX74" fmla="*/ 1872282 w 1953031"/>
              <a:gd name="connsiteY74" fmla="*/ 206862 h 1322929"/>
              <a:gd name="connsiteX75" fmla="*/ 1901212 w 1953031"/>
              <a:gd name="connsiteY75" fmla="*/ 268331 h 1322929"/>
              <a:gd name="connsiteX76" fmla="*/ 1928013 w 1953031"/>
              <a:gd name="connsiteY76" fmla="*/ 325599 h 1322929"/>
              <a:gd name="connsiteX77" fmla="*/ 1947475 w 1953031"/>
              <a:gd name="connsiteY77" fmla="*/ 358428 h 1322929"/>
              <a:gd name="connsiteX78" fmla="*/ 1952990 w 1953031"/>
              <a:gd name="connsiteY78" fmla="*/ 375188 h 1322929"/>
              <a:gd name="connsiteX79" fmla="*/ 1944270 w 1953031"/>
              <a:gd name="connsiteY79" fmla="*/ 398724 h 1322929"/>
              <a:gd name="connsiteX80" fmla="*/ 1904481 w 1953031"/>
              <a:gd name="connsiteY80" fmla="*/ 429980 h 1322929"/>
              <a:gd name="connsiteX81" fmla="*/ 1871823 w 1953031"/>
              <a:gd name="connsiteY81" fmla="*/ 436577 h 1322929"/>
              <a:gd name="connsiteX82" fmla="*/ 1816223 w 1953031"/>
              <a:gd name="connsiteY82" fmla="*/ 439134 h 1322929"/>
              <a:gd name="connsiteX83" fmla="*/ 1698445 w 1953031"/>
              <a:gd name="connsiteY83" fmla="*/ 433393 h 1322929"/>
              <a:gd name="connsiteX84" fmla="*/ 1665261 w 1953031"/>
              <a:gd name="connsiteY84" fmla="*/ 431589 h 1322929"/>
              <a:gd name="connsiteX85" fmla="*/ 1643200 w 1953031"/>
              <a:gd name="connsiteY85" fmla="*/ 433164 h 1322929"/>
              <a:gd name="connsiteX86" fmla="*/ 1613877 w 1953031"/>
              <a:gd name="connsiteY86" fmla="*/ 443519 h 1322929"/>
              <a:gd name="connsiteX87" fmla="*/ 1586668 w 1953031"/>
              <a:gd name="connsiteY87" fmla="*/ 466568 h 1322929"/>
              <a:gd name="connsiteX88" fmla="*/ 1568848 w 1953031"/>
              <a:gd name="connsiteY88" fmla="*/ 480889 h 1322929"/>
              <a:gd name="connsiteX89" fmla="*/ 1563779 w 1953031"/>
              <a:gd name="connsiteY89" fmla="*/ 485518 h 1322929"/>
              <a:gd name="connsiteX90" fmla="*/ 1508994 w 1953031"/>
              <a:gd name="connsiteY90" fmla="*/ 589130 h 1322929"/>
              <a:gd name="connsiteX91" fmla="*/ 1486250 w 1953031"/>
              <a:gd name="connsiteY91" fmla="*/ 645068 h 1322929"/>
              <a:gd name="connsiteX92" fmla="*/ 1464819 w 1953031"/>
              <a:gd name="connsiteY92" fmla="*/ 705697 h 1322929"/>
              <a:gd name="connsiteX93" fmla="*/ 1449494 w 1953031"/>
              <a:gd name="connsiteY93" fmla="*/ 751038 h 1322929"/>
              <a:gd name="connsiteX94" fmla="*/ 1407394 w 1953031"/>
              <a:gd name="connsiteY94" fmla="*/ 818176 h 1322929"/>
              <a:gd name="connsiteX95" fmla="*/ 1393724 w 1953031"/>
              <a:gd name="connsiteY95" fmla="*/ 824975 h 1322929"/>
              <a:gd name="connsiteX96" fmla="*/ 1380841 w 1953031"/>
              <a:gd name="connsiteY96" fmla="*/ 831482 h 1322929"/>
              <a:gd name="connsiteX97" fmla="*/ 1349260 w 1953031"/>
              <a:gd name="connsiteY97" fmla="*/ 861137 h 1322929"/>
              <a:gd name="connsiteX98" fmla="*/ 1331348 w 1953031"/>
              <a:gd name="connsiteY98" fmla="*/ 877607 h 1322929"/>
              <a:gd name="connsiteX99" fmla="*/ 1317442 w 1953031"/>
              <a:gd name="connsiteY99" fmla="*/ 883414 h 1322929"/>
              <a:gd name="connsiteX100" fmla="*/ 1316352 w 1953031"/>
              <a:gd name="connsiteY100" fmla="*/ 883414 h 1322929"/>
              <a:gd name="connsiteX101" fmla="*/ 1315275 w 1953031"/>
              <a:gd name="connsiteY101" fmla="*/ 887323 h 1322929"/>
              <a:gd name="connsiteX102" fmla="*/ 1293502 w 1953031"/>
              <a:gd name="connsiteY102" fmla="*/ 1074334 h 1322929"/>
              <a:gd name="connsiteX103" fmla="*/ 1292124 w 1953031"/>
              <a:gd name="connsiteY103" fmla="*/ 1151119 h 1322929"/>
              <a:gd name="connsiteX104" fmla="*/ 1292741 w 1953031"/>
              <a:gd name="connsiteY104" fmla="*/ 1203756 h 1322929"/>
              <a:gd name="connsiteX105" fmla="*/ 1297481 w 1953031"/>
              <a:gd name="connsiteY105" fmla="*/ 1263556 h 1322929"/>
              <a:gd name="connsiteX106" fmla="*/ 1304087 w 1953031"/>
              <a:gd name="connsiteY106" fmla="*/ 1278631 h 1322929"/>
              <a:gd name="connsiteX107" fmla="*/ 1314001 w 1953031"/>
              <a:gd name="connsiteY107" fmla="*/ 1305904 h 1322929"/>
              <a:gd name="connsiteX108" fmla="*/ 1314723 w 1953031"/>
              <a:gd name="connsiteY108" fmla="*/ 1321312 h 1322929"/>
              <a:gd name="connsiteX109" fmla="*/ 1314474 w 1953031"/>
              <a:gd name="connsiteY109" fmla="*/ 1322929 h 1322929"/>
              <a:gd name="connsiteX110" fmla="*/ 1274527 w 1953031"/>
              <a:gd name="connsiteY110" fmla="*/ 1322929 h 1322929"/>
              <a:gd name="connsiteX111" fmla="*/ 1233595 w 1953031"/>
              <a:gd name="connsiteY111" fmla="*/ 1322420 h 1322929"/>
              <a:gd name="connsiteX112" fmla="*/ 1214844 w 1953031"/>
              <a:gd name="connsiteY112" fmla="*/ 1258652 h 1322929"/>
              <a:gd name="connsiteX113" fmla="*/ 1198836 w 1953031"/>
              <a:gd name="connsiteY113" fmla="*/ 1080414 h 1322929"/>
              <a:gd name="connsiteX114" fmla="*/ 1191495 w 1953031"/>
              <a:gd name="connsiteY114" fmla="*/ 961630 h 1322929"/>
              <a:gd name="connsiteX115" fmla="*/ 1189972 w 1953031"/>
              <a:gd name="connsiteY115" fmla="*/ 969617 h 1322929"/>
              <a:gd name="connsiteX116" fmla="*/ 1172402 w 1953031"/>
              <a:gd name="connsiteY116" fmla="*/ 1161542 h 1322929"/>
              <a:gd name="connsiteX117" fmla="*/ 1173663 w 1953031"/>
              <a:gd name="connsiteY117" fmla="*/ 1263289 h 1322929"/>
              <a:gd name="connsiteX118" fmla="*/ 1179559 w 1953031"/>
              <a:gd name="connsiteY118" fmla="*/ 1277483 h 1322929"/>
              <a:gd name="connsiteX119" fmla="*/ 1190090 w 1953031"/>
              <a:gd name="connsiteY119" fmla="*/ 1310073 h 1322929"/>
              <a:gd name="connsiteX120" fmla="*/ 1189617 w 1953031"/>
              <a:gd name="connsiteY120" fmla="*/ 1322236 h 1322929"/>
              <a:gd name="connsiteX121" fmla="*/ 1148752 w 1953031"/>
              <a:gd name="connsiteY121" fmla="*/ 1322929 h 1322929"/>
              <a:gd name="connsiteX122" fmla="*/ 1107164 w 1953031"/>
              <a:gd name="connsiteY122" fmla="*/ 1322438 h 1322929"/>
              <a:gd name="connsiteX123" fmla="*/ 1089751 w 1953031"/>
              <a:gd name="connsiteY123" fmla="*/ 1244928 h 1322929"/>
              <a:gd name="connsiteX124" fmla="*/ 1083658 w 1953031"/>
              <a:gd name="connsiteY124" fmla="*/ 1109426 h 1322929"/>
              <a:gd name="connsiteX125" fmla="*/ 1081071 w 1953031"/>
              <a:gd name="connsiteY125" fmla="*/ 885205 h 1322929"/>
              <a:gd name="connsiteX126" fmla="*/ 1081294 w 1953031"/>
              <a:gd name="connsiteY126" fmla="*/ 872784 h 1322929"/>
              <a:gd name="connsiteX127" fmla="*/ 1044565 w 1953031"/>
              <a:gd name="connsiteY127" fmla="*/ 883356 h 1322929"/>
              <a:gd name="connsiteX128" fmla="*/ 946405 w 1953031"/>
              <a:gd name="connsiteY128" fmla="*/ 906677 h 1322929"/>
              <a:gd name="connsiteX129" fmla="*/ 820984 w 1953031"/>
              <a:gd name="connsiteY129" fmla="*/ 915856 h 1322929"/>
              <a:gd name="connsiteX130" fmla="*/ 748537 w 1953031"/>
              <a:gd name="connsiteY130" fmla="*/ 913593 h 1322929"/>
              <a:gd name="connsiteX131" fmla="*/ 740106 w 1953031"/>
              <a:gd name="connsiteY131" fmla="*/ 913794 h 1322929"/>
              <a:gd name="connsiteX132" fmla="*/ 735838 w 1953031"/>
              <a:gd name="connsiteY132" fmla="*/ 923234 h 1322929"/>
              <a:gd name="connsiteX133" fmla="*/ 729496 w 1953031"/>
              <a:gd name="connsiteY133" fmla="*/ 936224 h 1322929"/>
              <a:gd name="connsiteX134" fmla="*/ 707014 w 1953031"/>
              <a:gd name="connsiteY134" fmla="*/ 928760 h 1322929"/>
              <a:gd name="connsiteX135" fmla="*/ 665846 w 1953031"/>
              <a:gd name="connsiteY135" fmla="*/ 912322 h 1322929"/>
              <a:gd name="connsiteX136" fmla="*/ 618244 w 1953031"/>
              <a:gd name="connsiteY136" fmla="*/ 893135 h 1322929"/>
              <a:gd name="connsiteX137" fmla="*/ 516447 w 1953031"/>
              <a:gd name="connsiteY137" fmla="*/ 865947 h 1322929"/>
              <a:gd name="connsiteX138" fmla="*/ 501805 w 1953031"/>
              <a:gd name="connsiteY138" fmla="*/ 870603 h 1322929"/>
              <a:gd name="connsiteX139" fmla="*/ 496736 w 1953031"/>
              <a:gd name="connsiteY139" fmla="*/ 886203 h 1322929"/>
              <a:gd name="connsiteX140" fmla="*/ 500794 w 1953031"/>
              <a:gd name="connsiteY140" fmla="*/ 920842 h 1322929"/>
              <a:gd name="connsiteX141" fmla="*/ 505232 w 1953031"/>
              <a:gd name="connsiteY141" fmla="*/ 960997 h 1322929"/>
              <a:gd name="connsiteX142" fmla="*/ 503197 w 1953031"/>
              <a:gd name="connsiteY142" fmla="*/ 976351 h 1322929"/>
              <a:gd name="connsiteX143" fmla="*/ 464327 w 1953031"/>
              <a:gd name="connsiteY143" fmla="*/ 1000197 h 1322929"/>
              <a:gd name="connsiteX144" fmla="*/ 457328 w 1953031"/>
              <a:gd name="connsiteY144" fmla="*/ 999488 h 1322929"/>
              <a:gd name="connsiteX145" fmla="*/ 434730 w 1953031"/>
              <a:gd name="connsiteY145" fmla="*/ 939956 h 1322929"/>
              <a:gd name="connsiteX146" fmla="*/ 434102 w 1953031"/>
              <a:gd name="connsiteY146" fmla="*/ 932138 h 1322929"/>
              <a:gd name="connsiteX147" fmla="*/ 429957 w 1953031"/>
              <a:gd name="connsiteY147" fmla="*/ 936572 h 1322929"/>
              <a:gd name="connsiteX148" fmla="*/ 412217 w 1953031"/>
              <a:gd name="connsiteY148" fmla="*/ 955335 h 1322929"/>
              <a:gd name="connsiteX149" fmla="*/ 394666 w 1953031"/>
              <a:gd name="connsiteY149" fmla="*/ 973923 h 1322929"/>
              <a:gd name="connsiteX150" fmla="*/ 363724 w 1953031"/>
              <a:gd name="connsiteY150" fmla="*/ 1023704 h 1322929"/>
              <a:gd name="connsiteX151" fmla="*/ 356090 w 1953031"/>
              <a:gd name="connsiteY151" fmla="*/ 1070686 h 1322929"/>
              <a:gd name="connsiteX152" fmla="*/ 356098 w 1953031"/>
              <a:gd name="connsiteY152" fmla="*/ 1159458 h 1322929"/>
              <a:gd name="connsiteX153" fmla="*/ 362731 w 1953031"/>
              <a:gd name="connsiteY153" fmla="*/ 1219044 h 1322929"/>
              <a:gd name="connsiteX154" fmla="*/ 370492 w 1953031"/>
              <a:gd name="connsiteY154" fmla="*/ 1260425 h 1322929"/>
              <a:gd name="connsiteX155" fmla="*/ 380666 w 1953031"/>
              <a:gd name="connsiteY155" fmla="*/ 1277936 h 1322929"/>
              <a:gd name="connsiteX156" fmla="*/ 391399 w 1953031"/>
              <a:gd name="connsiteY156" fmla="*/ 1304515 h 1322929"/>
              <a:gd name="connsiteX157" fmla="*/ 391283 w 1953031"/>
              <a:gd name="connsiteY157" fmla="*/ 1320324 h 1322929"/>
              <a:gd name="connsiteX158" fmla="*/ 390843 w 1953031"/>
              <a:gd name="connsiteY158" fmla="*/ 1322756 h 1322929"/>
              <a:gd name="connsiteX159" fmla="*/ 348151 w 1953031"/>
              <a:gd name="connsiteY159" fmla="*/ 1322844 h 1322929"/>
              <a:gd name="connsiteX160" fmla="*/ 304144 w 1953031"/>
              <a:gd name="connsiteY160" fmla="*/ 1322579 h 1322929"/>
              <a:gd name="connsiteX161" fmla="*/ 294630 w 1953031"/>
              <a:gd name="connsiteY161" fmla="*/ 1312868 h 1322929"/>
              <a:gd name="connsiteX162" fmla="*/ 271483 w 1953031"/>
              <a:gd name="connsiteY162" fmla="*/ 1195591 h 1322929"/>
              <a:gd name="connsiteX163" fmla="*/ 255031 w 1953031"/>
              <a:gd name="connsiteY163" fmla="*/ 1074334 h 1322929"/>
              <a:gd name="connsiteX164" fmla="*/ 246468 w 1953031"/>
              <a:gd name="connsiteY164" fmla="*/ 962992 h 1322929"/>
              <a:gd name="connsiteX165" fmla="*/ 246726 w 1953031"/>
              <a:gd name="connsiteY165" fmla="*/ 960686 h 1322929"/>
              <a:gd name="connsiteX166" fmla="*/ 239185 w 1953031"/>
              <a:gd name="connsiteY166" fmla="*/ 966883 h 1322929"/>
              <a:gd name="connsiteX167" fmla="*/ 216775 w 1953031"/>
              <a:gd name="connsiteY167" fmla="*/ 984995 h 1322929"/>
              <a:gd name="connsiteX168" fmla="*/ 195755 w 1953031"/>
              <a:gd name="connsiteY168" fmla="*/ 1001910 h 1322929"/>
              <a:gd name="connsiteX169" fmla="*/ 162761 w 1953031"/>
              <a:gd name="connsiteY169" fmla="*/ 1047366 h 1322929"/>
              <a:gd name="connsiteX170" fmla="*/ 149720 w 1953031"/>
              <a:gd name="connsiteY170" fmla="*/ 1138437 h 1322929"/>
              <a:gd name="connsiteX171" fmla="*/ 148122 w 1953031"/>
              <a:gd name="connsiteY171" fmla="*/ 1214750 h 1322929"/>
              <a:gd name="connsiteX172" fmla="*/ 151846 w 1953031"/>
              <a:gd name="connsiteY172" fmla="*/ 1260042 h 1322929"/>
              <a:gd name="connsiteX173" fmla="*/ 157602 w 1953031"/>
              <a:gd name="connsiteY173" fmla="*/ 1271682 h 1322929"/>
              <a:gd name="connsiteX174" fmla="*/ 169528 w 1953031"/>
              <a:gd name="connsiteY174" fmla="*/ 1296524 h 1322929"/>
              <a:gd name="connsiteX175" fmla="*/ 172714 w 1953031"/>
              <a:gd name="connsiteY175" fmla="*/ 1316588 h 1322929"/>
              <a:gd name="connsiteX176" fmla="*/ 172927 w 1953031"/>
              <a:gd name="connsiteY176" fmla="*/ 1322929 h 1322929"/>
              <a:gd name="connsiteX177" fmla="*/ 130748 w 1953031"/>
              <a:gd name="connsiteY177" fmla="*/ 1322916 h 1322929"/>
              <a:gd name="connsiteX178" fmla="*/ 87445 w 1953031"/>
              <a:gd name="connsiteY178" fmla="*/ 1322413 h 1322929"/>
              <a:gd name="connsiteX179" fmla="*/ 433058 w 1953031"/>
              <a:gd name="connsiteY179" fmla="*/ 858089 h 1322929"/>
              <a:gd name="connsiteX180" fmla="*/ 431485 w 1953031"/>
              <a:gd name="connsiteY180" fmla="*/ 856034 h 1322929"/>
              <a:gd name="connsiteX181" fmla="*/ 432913 w 1953031"/>
              <a:gd name="connsiteY181" fmla="*/ 858746 h 1322929"/>
              <a:gd name="connsiteX182" fmla="*/ 433058 w 1953031"/>
              <a:gd name="connsiteY182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642593 w 1953031"/>
              <a:gd name="connsiteY43" fmla="*/ 248929 h 1322929"/>
              <a:gd name="connsiteX44" fmla="*/ 743187 w 1953031"/>
              <a:gd name="connsiteY44" fmla="*/ 255065 h 1322929"/>
              <a:gd name="connsiteX45" fmla="*/ 805147 w 1953031"/>
              <a:gd name="connsiteY45" fmla="*/ 251243 h 1322929"/>
              <a:gd name="connsiteX46" fmla="*/ 947272 w 1953031"/>
              <a:gd name="connsiteY46" fmla="*/ 214767 h 1322929"/>
              <a:gd name="connsiteX47" fmla="*/ 1074965 w 1953031"/>
              <a:gd name="connsiteY47" fmla="*/ 170684 h 1322929"/>
              <a:gd name="connsiteX48" fmla="*/ 1155567 w 1953031"/>
              <a:gd name="connsiteY48" fmla="*/ 159010 h 1322929"/>
              <a:gd name="connsiteX49" fmla="*/ 1234252 w 1953031"/>
              <a:gd name="connsiteY49" fmla="*/ 151880 h 1322929"/>
              <a:gd name="connsiteX50" fmla="*/ 1312964 w 1953031"/>
              <a:gd name="connsiteY50" fmla="*/ 128676 h 1322929"/>
              <a:gd name="connsiteX51" fmla="*/ 1376022 w 1953031"/>
              <a:gd name="connsiteY51" fmla="*/ 109687 h 1322929"/>
              <a:gd name="connsiteX52" fmla="*/ 1448640 w 1953031"/>
              <a:gd name="connsiteY52" fmla="*/ 103056 h 1322929"/>
              <a:gd name="connsiteX53" fmla="*/ 1483374 w 1953031"/>
              <a:gd name="connsiteY53" fmla="*/ 100994 h 1322929"/>
              <a:gd name="connsiteX54" fmla="*/ 1552171 w 1953031"/>
              <a:gd name="connsiteY54" fmla="*/ 83778 h 1322929"/>
              <a:gd name="connsiteX55" fmla="*/ 1627914 w 1953031"/>
              <a:gd name="connsiteY55" fmla="*/ 63976 h 1322929"/>
              <a:gd name="connsiteX56" fmla="*/ 1633600 w 1953031"/>
              <a:gd name="connsiteY56" fmla="*/ 62873 h 1322929"/>
              <a:gd name="connsiteX57" fmla="*/ 1633994 w 1953031"/>
              <a:gd name="connsiteY57" fmla="*/ 53943 h 1322929"/>
              <a:gd name="connsiteX58" fmla="*/ 1637947 w 1953031"/>
              <a:gd name="connsiteY58" fmla="*/ 10924 h 1322929"/>
              <a:gd name="connsiteX59" fmla="*/ 1645852 w 1953031"/>
              <a:gd name="connsiteY59" fmla="*/ 642 h 1322929"/>
              <a:gd name="connsiteX60" fmla="*/ 1665510 w 1953031"/>
              <a:gd name="connsiteY60" fmla="*/ 4542 h 1322929"/>
              <a:gd name="connsiteX61" fmla="*/ 1692339 w 1953031"/>
              <a:gd name="connsiteY61" fmla="*/ 32880 h 1322929"/>
              <a:gd name="connsiteX62" fmla="*/ 1703487 w 1953031"/>
              <a:gd name="connsiteY62" fmla="*/ 51553 h 1322929"/>
              <a:gd name="connsiteX63" fmla="*/ 1705168 w 1953031"/>
              <a:gd name="connsiteY63" fmla="*/ 54757 h 1322929"/>
              <a:gd name="connsiteX64" fmla="*/ 1708490 w 1953031"/>
              <a:gd name="connsiteY64" fmla="*/ 54757 h 1322929"/>
              <a:gd name="connsiteX65" fmla="*/ 1726074 w 1953031"/>
              <a:gd name="connsiteY65" fmla="*/ 55821 h 1322929"/>
              <a:gd name="connsiteX66" fmla="*/ 1763775 w 1953031"/>
              <a:gd name="connsiteY66" fmla="*/ 66287 h 1322929"/>
              <a:gd name="connsiteX67" fmla="*/ 1780177 w 1953031"/>
              <a:gd name="connsiteY67" fmla="*/ 76057 h 1322929"/>
              <a:gd name="connsiteX68" fmla="*/ 1797287 w 1953031"/>
              <a:gd name="connsiteY68" fmla="*/ 92340 h 1322929"/>
              <a:gd name="connsiteX69" fmla="*/ 1808554 w 1953031"/>
              <a:gd name="connsiteY69" fmla="*/ 105144 h 1322929"/>
              <a:gd name="connsiteX70" fmla="*/ 1816302 w 1953031"/>
              <a:gd name="connsiteY70" fmla="*/ 113128 h 1322929"/>
              <a:gd name="connsiteX71" fmla="*/ 1820491 w 1953031"/>
              <a:gd name="connsiteY71" fmla="*/ 120258 h 1322929"/>
              <a:gd name="connsiteX72" fmla="*/ 1835947 w 1953031"/>
              <a:gd name="connsiteY72" fmla="*/ 144526 h 1322929"/>
              <a:gd name="connsiteX73" fmla="*/ 1847989 w 1953031"/>
              <a:gd name="connsiteY73" fmla="*/ 162083 h 1322929"/>
              <a:gd name="connsiteX74" fmla="*/ 1872282 w 1953031"/>
              <a:gd name="connsiteY74" fmla="*/ 206862 h 1322929"/>
              <a:gd name="connsiteX75" fmla="*/ 1901212 w 1953031"/>
              <a:gd name="connsiteY75" fmla="*/ 268331 h 1322929"/>
              <a:gd name="connsiteX76" fmla="*/ 1928013 w 1953031"/>
              <a:gd name="connsiteY76" fmla="*/ 325599 h 1322929"/>
              <a:gd name="connsiteX77" fmla="*/ 1947475 w 1953031"/>
              <a:gd name="connsiteY77" fmla="*/ 358428 h 1322929"/>
              <a:gd name="connsiteX78" fmla="*/ 1952990 w 1953031"/>
              <a:gd name="connsiteY78" fmla="*/ 375188 h 1322929"/>
              <a:gd name="connsiteX79" fmla="*/ 1944270 w 1953031"/>
              <a:gd name="connsiteY79" fmla="*/ 398724 h 1322929"/>
              <a:gd name="connsiteX80" fmla="*/ 1904481 w 1953031"/>
              <a:gd name="connsiteY80" fmla="*/ 429980 h 1322929"/>
              <a:gd name="connsiteX81" fmla="*/ 1871823 w 1953031"/>
              <a:gd name="connsiteY81" fmla="*/ 436577 h 1322929"/>
              <a:gd name="connsiteX82" fmla="*/ 1816223 w 1953031"/>
              <a:gd name="connsiteY82" fmla="*/ 439134 h 1322929"/>
              <a:gd name="connsiteX83" fmla="*/ 1698445 w 1953031"/>
              <a:gd name="connsiteY83" fmla="*/ 433393 h 1322929"/>
              <a:gd name="connsiteX84" fmla="*/ 1665261 w 1953031"/>
              <a:gd name="connsiteY84" fmla="*/ 431589 h 1322929"/>
              <a:gd name="connsiteX85" fmla="*/ 1643200 w 1953031"/>
              <a:gd name="connsiteY85" fmla="*/ 433164 h 1322929"/>
              <a:gd name="connsiteX86" fmla="*/ 1613877 w 1953031"/>
              <a:gd name="connsiteY86" fmla="*/ 443519 h 1322929"/>
              <a:gd name="connsiteX87" fmla="*/ 1586668 w 1953031"/>
              <a:gd name="connsiteY87" fmla="*/ 466568 h 1322929"/>
              <a:gd name="connsiteX88" fmla="*/ 1568848 w 1953031"/>
              <a:gd name="connsiteY88" fmla="*/ 480889 h 1322929"/>
              <a:gd name="connsiteX89" fmla="*/ 1563779 w 1953031"/>
              <a:gd name="connsiteY89" fmla="*/ 485518 h 1322929"/>
              <a:gd name="connsiteX90" fmla="*/ 1508994 w 1953031"/>
              <a:gd name="connsiteY90" fmla="*/ 589130 h 1322929"/>
              <a:gd name="connsiteX91" fmla="*/ 1486250 w 1953031"/>
              <a:gd name="connsiteY91" fmla="*/ 645068 h 1322929"/>
              <a:gd name="connsiteX92" fmla="*/ 1464819 w 1953031"/>
              <a:gd name="connsiteY92" fmla="*/ 705697 h 1322929"/>
              <a:gd name="connsiteX93" fmla="*/ 1449494 w 1953031"/>
              <a:gd name="connsiteY93" fmla="*/ 751038 h 1322929"/>
              <a:gd name="connsiteX94" fmla="*/ 1407394 w 1953031"/>
              <a:gd name="connsiteY94" fmla="*/ 818176 h 1322929"/>
              <a:gd name="connsiteX95" fmla="*/ 1393724 w 1953031"/>
              <a:gd name="connsiteY95" fmla="*/ 824975 h 1322929"/>
              <a:gd name="connsiteX96" fmla="*/ 1380841 w 1953031"/>
              <a:gd name="connsiteY96" fmla="*/ 831482 h 1322929"/>
              <a:gd name="connsiteX97" fmla="*/ 1349260 w 1953031"/>
              <a:gd name="connsiteY97" fmla="*/ 861137 h 1322929"/>
              <a:gd name="connsiteX98" fmla="*/ 1331348 w 1953031"/>
              <a:gd name="connsiteY98" fmla="*/ 877607 h 1322929"/>
              <a:gd name="connsiteX99" fmla="*/ 1317442 w 1953031"/>
              <a:gd name="connsiteY99" fmla="*/ 883414 h 1322929"/>
              <a:gd name="connsiteX100" fmla="*/ 1316352 w 1953031"/>
              <a:gd name="connsiteY100" fmla="*/ 883414 h 1322929"/>
              <a:gd name="connsiteX101" fmla="*/ 1315275 w 1953031"/>
              <a:gd name="connsiteY101" fmla="*/ 887323 h 1322929"/>
              <a:gd name="connsiteX102" fmla="*/ 1293502 w 1953031"/>
              <a:gd name="connsiteY102" fmla="*/ 1074334 h 1322929"/>
              <a:gd name="connsiteX103" fmla="*/ 1292124 w 1953031"/>
              <a:gd name="connsiteY103" fmla="*/ 1151119 h 1322929"/>
              <a:gd name="connsiteX104" fmla="*/ 1292741 w 1953031"/>
              <a:gd name="connsiteY104" fmla="*/ 1203756 h 1322929"/>
              <a:gd name="connsiteX105" fmla="*/ 1297481 w 1953031"/>
              <a:gd name="connsiteY105" fmla="*/ 1263556 h 1322929"/>
              <a:gd name="connsiteX106" fmla="*/ 1304087 w 1953031"/>
              <a:gd name="connsiteY106" fmla="*/ 1278631 h 1322929"/>
              <a:gd name="connsiteX107" fmla="*/ 1314001 w 1953031"/>
              <a:gd name="connsiteY107" fmla="*/ 1305904 h 1322929"/>
              <a:gd name="connsiteX108" fmla="*/ 1314723 w 1953031"/>
              <a:gd name="connsiteY108" fmla="*/ 1321312 h 1322929"/>
              <a:gd name="connsiteX109" fmla="*/ 1314474 w 1953031"/>
              <a:gd name="connsiteY109" fmla="*/ 1322929 h 1322929"/>
              <a:gd name="connsiteX110" fmla="*/ 1274527 w 1953031"/>
              <a:gd name="connsiteY110" fmla="*/ 1322929 h 1322929"/>
              <a:gd name="connsiteX111" fmla="*/ 1233595 w 1953031"/>
              <a:gd name="connsiteY111" fmla="*/ 1322420 h 1322929"/>
              <a:gd name="connsiteX112" fmla="*/ 1214844 w 1953031"/>
              <a:gd name="connsiteY112" fmla="*/ 1258652 h 1322929"/>
              <a:gd name="connsiteX113" fmla="*/ 1198836 w 1953031"/>
              <a:gd name="connsiteY113" fmla="*/ 1080414 h 1322929"/>
              <a:gd name="connsiteX114" fmla="*/ 1191495 w 1953031"/>
              <a:gd name="connsiteY114" fmla="*/ 961630 h 1322929"/>
              <a:gd name="connsiteX115" fmla="*/ 1189972 w 1953031"/>
              <a:gd name="connsiteY115" fmla="*/ 969617 h 1322929"/>
              <a:gd name="connsiteX116" fmla="*/ 1172402 w 1953031"/>
              <a:gd name="connsiteY116" fmla="*/ 1161542 h 1322929"/>
              <a:gd name="connsiteX117" fmla="*/ 1173663 w 1953031"/>
              <a:gd name="connsiteY117" fmla="*/ 1263289 h 1322929"/>
              <a:gd name="connsiteX118" fmla="*/ 1179559 w 1953031"/>
              <a:gd name="connsiteY118" fmla="*/ 1277483 h 1322929"/>
              <a:gd name="connsiteX119" fmla="*/ 1190090 w 1953031"/>
              <a:gd name="connsiteY119" fmla="*/ 1310073 h 1322929"/>
              <a:gd name="connsiteX120" fmla="*/ 1189617 w 1953031"/>
              <a:gd name="connsiteY120" fmla="*/ 1322236 h 1322929"/>
              <a:gd name="connsiteX121" fmla="*/ 1148752 w 1953031"/>
              <a:gd name="connsiteY121" fmla="*/ 1322929 h 1322929"/>
              <a:gd name="connsiteX122" fmla="*/ 1107164 w 1953031"/>
              <a:gd name="connsiteY122" fmla="*/ 1322438 h 1322929"/>
              <a:gd name="connsiteX123" fmla="*/ 1089751 w 1953031"/>
              <a:gd name="connsiteY123" fmla="*/ 1244928 h 1322929"/>
              <a:gd name="connsiteX124" fmla="*/ 1083658 w 1953031"/>
              <a:gd name="connsiteY124" fmla="*/ 1109426 h 1322929"/>
              <a:gd name="connsiteX125" fmla="*/ 1081071 w 1953031"/>
              <a:gd name="connsiteY125" fmla="*/ 885205 h 1322929"/>
              <a:gd name="connsiteX126" fmla="*/ 1081294 w 1953031"/>
              <a:gd name="connsiteY126" fmla="*/ 872784 h 1322929"/>
              <a:gd name="connsiteX127" fmla="*/ 1044565 w 1953031"/>
              <a:gd name="connsiteY127" fmla="*/ 883356 h 1322929"/>
              <a:gd name="connsiteX128" fmla="*/ 946405 w 1953031"/>
              <a:gd name="connsiteY128" fmla="*/ 906677 h 1322929"/>
              <a:gd name="connsiteX129" fmla="*/ 820984 w 1953031"/>
              <a:gd name="connsiteY129" fmla="*/ 915856 h 1322929"/>
              <a:gd name="connsiteX130" fmla="*/ 748537 w 1953031"/>
              <a:gd name="connsiteY130" fmla="*/ 913593 h 1322929"/>
              <a:gd name="connsiteX131" fmla="*/ 740106 w 1953031"/>
              <a:gd name="connsiteY131" fmla="*/ 913794 h 1322929"/>
              <a:gd name="connsiteX132" fmla="*/ 735838 w 1953031"/>
              <a:gd name="connsiteY132" fmla="*/ 923234 h 1322929"/>
              <a:gd name="connsiteX133" fmla="*/ 729496 w 1953031"/>
              <a:gd name="connsiteY133" fmla="*/ 936224 h 1322929"/>
              <a:gd name="connsiteX134" fmla="*/ 707014 w 1953031"/>
              <a:gd name="connsiteY134" fmla="*/ 928760 h 1322929"/>
              <a:gd name="connsiteX135" fmla="*/ 665846 w 1953031"/>
              <a:gd name="connsiteY135" fmla="*/ 912322 h 1322929"/>
              <a:gd name="connsiteX136" fmla="*/ 618244 w 1953031"/>
              <a:gd name="connsiteY136" fmla="*/ 893135 h 1322929"/>
              <a:gd name="connsiteX137" fmla="*/ 516447 w 1953031"/>
              <a:gd name="connsiteY137" fmla="*/ 865947 h 1322929"/>
              <a:gd name="connsiteX138" fmla="*/ 501805 w 1953031"/>
              <a:gd name="connsiteY138" fmla="*/ 870603 h 1322929"/>
              <a:gd name="connsiteX139" fmla="*/ 496736 w 1953031"/>
              <a:gd name="connsiteY139" fmla="*/ 886203 h 1322929"/>
              <a:gd name="connsiteX140" fmla="*/ 500794 w 1953031"/>
              <a:gd name="connsiteY140" fmla="*/ 920842 h 1322929"/>
              <a:gd name="connsiteX141" fmla="*/ 505232 w 1953031"/>
              <a:gd name="connsiteY141" fmla="*/ 960997 h 1322929"/>
              <a:gd name="connsiteX142" fmla="*/ 503197 w 1953031"/>
              <a:gd name="connsiteY142" fmla="*/ 976351 h 1322929"/>
              <a:gd name="connsiteX143" fmla="*/ 464327 w 1953031"/>
              <a:gd name="connsiteY143" fmla="*/ 1000197 h 1322929"/>
              <a:gd name="connsiteX144" fmla="*/ 457328 w 1953031"/>
              <a:gd name="connsiteY144" fmla="*/ 999488 h 1322929"/>
              <a:gd name="connsiteX145" fmla="*/ 434730 w 1953031"/>
              <a:gd name="connsiteY145" fmla="*/ 939956 h 1322929"/>
              <a:gd name="connsiteX146" fmla="*/ 434102 w 1953031"/>
              <a:gd name="connsiteY146" fmla="*/ 932138 h 1322929"/>
              <a:gd name="connsiteX147" fmla="*/ 429957 w 1953031"/>
              <a:gd name="connsiteY147" fmla="*/ 936572 h 1322929"/>
              <a:gd name="connsiteX148" fmla="*/ 412217 w 1953031"/>
              <a:gd name="connsiteY148" fmla="*/ 955335 h 1322929"/>
              <a:gd name="connsiteX149" fmla="*/ 394666 w 1953031"/>
              <a:gd name="connsiteY149" fmla="*/ 973923 h 1322929"/>
              <a:gd name="connsiteX150" fmla="*/ 363724 w 1953031"/>
              <a:gd name="connsiteY150" fmla="*/ 1023704 h 1322929"/>
              <a:gd name="connsiteX151" fmla="*/ 356090 w 1953031"/>
              <a:gd name="connsiteY151" fmla="*/ 1070686 h 1322929"/>
              <a:gd name="connsiteX152" fmla="*/ 356098 w 1953031"/>
              <a:gd name="connsiteY152" fmla="*/ 1159458 h 1322929"/>
              <a:gd name="connsiteX153" fmla="*/ 362731 w 1953031"/>
              <a:gd name="connsiteY153" fmla="*/ 1219044 h 1322929"/>
              <a:gd name="connsiteX154" fmla="*/ 370492 w 1953031"/>
              <a:gd name="connsiteY154" fmla="*/ 1260425 h 1322929"/>
              <a:gd name="connsiteX155" fmla="*/ 380666 w 1953031"/>
              <a:gd name="connsiteY155" fmla="*/ 1277936 h 1322929"/>
              <a:gd name="connsiteX156" fmla="*/ 391399 w 1953031"/>
              <a:gd name="connsiteY156" fmla="*/ 1304515 h 1322929"/>
              <a:gd name="connsiteX157" fmla="*/ 391283 w 1953031"/>
              <a:gd name="connsiteY157" fmla="*/ 1320324 h 1322929"/>
              <a:gd name="connsiteX158" fmla="*/ 390843 w 1953031"/>
              <a:gd name="connsiteY158" fmla="*/ 1322756 h 1322929"/>
              <a:gd name="connsiteX159" fmla="*/ 348151 w 1953031"/>
              <a:gd name="connsiteY159" fmla="*/ 1322844 h 1322929"/>
              <a:gd name="connsiteX160" fmla="*/ 304144 w 1953031"/>
              <a:gd name="connsiteY160" fmla="*/ 1322579 h 1322929"/>
              <a:gd name="connsiteX161" fmla="*/ 294630 w 1953031"/>
              <a:gd name="connsiteY161" fmla="*/ 1312868 h 1322929"/>
              <a:gd name="connsiteX162" fmla="*/ 271483 w 1953031"/>
              <a:gd name="connsiteY162" fmla="*/ 1195591 h 1322929"/>
              <a:gd name="connsiteX163" fmla="*/ 255031 w 1953031"/>
              <a:gd name="connsiteY163" fmla="*/ 1074334 h 1322929"/>
              <a:gd name="connsiteX164" fmla="*/ 246468 w 1953031"/>
              <a:gd name="connsiteY164" fmla="*/ 962992 h 1322929"/>
              <a:gd name="connsiteX165" fmla="*/ 246726 w 1953031"/>
              <a:gd name="connsiteY165" fmla="*/ 960686 h 1322929"/>
              <a:gd name="connsiteX166" fmla="*/ 239185 w 1953031"/>
              <a:gd name="connsiteY166" fmla="*/ 966883 h 1322929"/>
              <a:gd name="connsiteX167" fmla="*/ 216775 w 1953031"/>
              <a:gd name="connsiteY167" fmla="*/ 984995 h 1322929"/>
              <a:gd name="connsiteX168" fmla="*/ 195755 w 1953031"/>
              <a:gd name="connsiteY168" fmla="*/ 1001910 h 1322929"/>
              <a:gd name="connsiteX169" fmla="*/ 162761 w 1953031"/>
              <a:gd name="connsiteY169" fmla="*/ 1047366 h 1322929"/>
              <a:gd name="connsiteX170" fmla="*/ 149720 w 1953031"/>
              <a:gd name="connsiteY170" fmla="*/ 1138437 h 1322929"/>
              <a:gd name="connsiteX171" fmla="*/ 148122 w 1953031"/>
              <a:gd name="connsiteY171" fmla="*/ 1214750 h 1322929"/>
              <a:gd name="connsiteX172" fmla="*/ 151846 w 1953031"/>
              <a:gd name="connsiteY172" fmla="*/ 1260042 h 1322929"/>
              <a:gd name="connsiteX173" fmla="*/ 157602 w 1953031"/>
              <a:gd name="connsiteY173" fmla="*/ 1271682 h 1322929"/>
              <a:gd name="connsiteX174" fmla="*/ 169528 w 1953031"/>
              <a:gd name="connsiteY174" fmla="*/ 1296524 h 1322929"/>
              <a:gd name="connsiteX175" fmla="*/ 172714 w 1953031"/>
              <a:gd name="connsiteY175" fmla="*/ 1316588 h 1322929"/>
              <a:gd name="connsiteX176" fmla="*/ 172927 w 1953031"/>
              <a:gd name="connsiteY176" fmla="*/ 1322929 h 1322929"/>
              <a:gd name="connsiteX177" fmla="*/ 130748 w 1953031"/>
              <a:gd name="connsiteY177" fmla="*/ 1322916 h 1322929"/>
              <a:gd name="connsiteX178" fmla="*/ 87445 w 1953031"/>
              <a:gd name="connsiteY178" fmla="*/ 1322413 h 1322929"/>
              <a:gd name="connsiteX179" fmla="*/ 433058 w 1953031"/>
              <a:gd name="connsiteY179" fmla="*/ 858089 h 1322929"/>
              <a:gd name="connsiteX180" fmla="*/ 431485 w 1953031"/>
              <a:gd name="connsiteY180" fmla="*/ 856034 h 1322929"/>
              <a:gd name="connsiteX181" fmla="*/ 432913 w 1953031"/>
              <a:gd name="connsiteY181" fmla="*/ 858746 h 1322929"/>
              <a:gd name="connsiteX182" fmla="*/ 433058 w 1953031"/>
              <a:gd name="connsiteY182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642593 w 1953031"/>
              <a:gd name="connsiteY43" fmla="*/ 248929 h 1322929"/>
              <a:gd name="connsiteX44" fmla="*/ 748902 w 1953031"/>
              <a:gd name="connsiteY44" fmla="*/ 247445 h 1322929"/>
              <a:gd name="connsiteX45" fmla="*/ 805147 w 1953031"/>
              <a:gd name="connsiteY45" fmla="*/ 251243 h 1322929"/>
              <a:gd name="connsiteX46" fmla="*/ 947272 w 1953031"/>
              <a:gd name="connsiteY46" fmla="*/ 214767 h 1322929"/>
              <a:gd name="connsiteX47" fmla="*/ 1074965 w 1953031"/>
              <a:gd name="connsiteY47" fmla="*/ 170684 h 1322929"/>
              <a:gd name="connsiteX48" fmla="*/ 1155567 w 1953031"/>
              <a:gd name="connsiteY48" fmla="*/ 159010 h 1322929"/>
              <a:gd name="connsiteX49" fmla="*/ 1234252 w 1953031"/>
              <a:gd name="connsiteY49" fmla="*/ 151880 h 1322929"/>
              <a:gd name="connsiteX50" fmla="*/ 1312964 w 1953031"/>
              <a:gd name="connsiteY50" fmla="*/ 128676 h 1322929"/>
              <a:gd name="connsiteX51" fmla="*/ 1376022 w 1953031"/>
              <a:gd name="connsiteY51" fmla="*/ 109687 h 1322929"/>
              <a:gd name="connsiteX52" fmla="*/ 1448640 w 1953031"/>
              <a:gd name="connsiteY52" fmla="*/ 103056 h 1322929"/>
              <a:gd name="connsiteX53" fmla="*/ 1483374 w 1953031"/>
              <a:gd name="connsiteY53" fmla="*/ 100994 h 1322929"/>
              <a:gd name="connsiteX54" fmla="*/ 1552171 w 1953031"/>
              <a:gd name="connsiteY54" fmla="*/ 83778 h 1322929"/>
              <a:gd name="connsiteX55" fmla="*/ 1627914 w 1953031"/>
              <a:gd name="connsiteY55" fmla="*/ 63976 h 1322929"/>
              <a:gd name="connsiteX56" fmla="*/ 1633600 w 1953031"/>
              <a:gd name="connsiteY56" fmla="*/ 62873 h 1322929"/>
              <a:gd name="connsiteX57" fmla="*/ 1633994 w 1953031"/>
              <a:gd name="connsiteY57" fmla="*/ 53943 h 1322929"/>
              <a:gd name="connsiteX58" fmla="*/ 1637947 w 1953031"/>
              <a:gd name="connsiteY58" fmla="*/ 10924 h 1322929"/>
              <a:gd name="connsiteX59" fmla="*/ 1645852 w 1953031"/>
              <a:gd name="connsiteY59" fmla="*/ 642 h 1322929"/>
              <a:gd name="connsiteX60" fmla="*/ 1665510 w 1953031"/>
              <a:gd name="connsiteY60" fmla="*/ 4542 h 1322929"/>
              <a:gd name="connsiteX61" fmla="*/ 1692339 w 1953031"/>
              <a:gd name="connsiteY61" fmla="*/ 32880 h 1322929"/>
              <a:gd name="connsiteX62" fmla="*/ 1703487 w 1953031"/>
              <a:gd name="connsiteY62" fmla="*/ 51553 h 1322929"/>
              <a:gd name="connsiteX63" fmla="*/ 1705168 w 1953031"/>
              <a:gd name="connsiteY63" fmla="*/ 54757 h 1322929"/>
              <a:gd name="connsiteX64" fmla="*/ 1708490 w 1953031"/>
              <a:gd name="connsiteY64" fmla="*/ 54757 h 1322929"/>
              <a:gd name="connsiteX65" fmla="*/ 1726074 w 1953031"/>
              <a:gd name="connsiteY65" fmla="*/ 55821 h 1322929"/>
              <a:gd name="connsiteX66" fmla="*/ 1763775 w 1953031"/>
              <a:gd name="connsiteY66" fmla="*/ 66287 h 1322929"/>
              <a:gd name="connsiteX67" fmla="*/ 1780177 w 1953031"/>
              <a:gd name="connsiteY67" fmla="*/ 76057 h 1322929"/>
              <a:gd name="connsiteX68" fmla="*/ 1797287 w 1953031"/>
              <a:gd name="connsiteY68" fmla="*/ 92340 h 1322929"/>
              <a:gd name="connsiteX69" fmla="*/ 1808554 w 1953031"/>
              <a:gd name="connsiteY69" fmla="*/ 105144 h 1322929"/>
              <a:gd name="connsiteX70" fmla="*/ 1816302 w 1953031"/>
              <a:gd name="connsiteY70" fmla="*/ 113128 h 1322929"/>
              <a:gd name="connsiteX71" fmla="*/ 1820491 w 1953031"/>
              <a:gd name="connsiteY71" fmla="*/ 120258 h 1322929"/>
              <a:gd name="connsiteX72" fmla="*/ 1835947 w 1953031"/>
              <a:gd name="connsiteY72" fmla="*/ 144526 h 1322929"/>
              <a:gd name="connsiteX73" fmla="*/ 1847989 w 1953031"/>
              <a:gd name="connsiteY73" fmla="*/ 162083 h 1322929"/>
              <a:gd name="connsiteX74" fmla="*/ 1872282 w 1953031"/>
              <a:gd name="connsiteY74" fmla="*/ 206862 h 1322929"/>
              <a:gd name="connsiteX75" fmla="*/ 1901212 w 1953031"/>
              <a:gd name="connsiteY75" fmla="*/ 268331 h 1322929"/>
              <a:gd name="connsiteX76" fmla="*/ 1928013 w 1953031"/>
              <a:gd name="connsiteY76" fmla="*/ 325599 h 1322929"/>
              <a:gd name="connsiteX77" fmla="*/ 1947475 w 1953031"/>
              <a:gd name="connsiteY77" fmla="*/ 358428 h 1322929"/>
              <a:gd name="connsiteX78" fmla="*/ 1952990 w 1953031"/>
              <a:gd name="connsiteY78" fmla="*/ 375188 h 1322929"/>
              <a:gd name="connsiteX79" fmla="*/ 1944270 w 1953031"/>
              <a:gd name="connsiteY79" fmla="*/ 398724 h 1322929"/>
              <a:gd name="connsiteX80" fmla="*/ 1904481 w 1953031"/>
              <a:gd name="connsiteY80" fmla="*/ 429980 h 1322929"/>
              <a:gd name="connsiteX81" fmla="*/ 1871823 w 1953031"/>
              <a:gd name="connsiteY81" fmla="*/ 436577 h 1322929"/>
              <a:gd name="connsiteX82" fmla="*/ 1816223 w 1953031"/>
              <a:gd name="connsiteY82" fmla="*/ 439134 h 1322929"/>
              <a:gd name="connsiteX83" fmla="*/ 1698445 w 1953031"/>
              <a:gd name="connsiteY83" fmla="*/ 433393 h 1322929"/>
              <a:gd name="connsiteX84" fmla="*/ 1665261 w 1953031"/>
              <a:gd name="connsiteY84" fmla="*/ 431589 h 1322929"/>
              <a:gd name="connsiteX85" fmla="*/ 1643200 w 1953031"/>
              <a:gd name="connsiteY85" fmla="*/ 433164 h 1322929"/>
              <a:gd name="connsiteX86" fmla="*/ 1613877 w 1953031"/>
              <a:gd name="connsiteY86" fmla="*/ 443519 h 1322929"/>
              <a:gd name="connsiteX87" fmla="*/ 1586668 w 1953031"/>
              <a:gd name="connsiteY87" fmla="*/ 466568 h 1322929"/>
              <a:gd name="connsiteX88" fmla="*/ 1568848 w 1953031"/>
              <a:gd name="connsiteY88" fmla="*/ 480889 h 1322929"/>
              <a:gd name="connsiteX89" fmla="*/ 1563779 w 1953031"/>
              <a:gd name="connsiteY89" fmla="*/ 485518 h 1322929"/>
              <a:gd name="connsiteX90" fmla="*/ 1508994 w 1953031"/>
              <a:gd name="connsiteY90" fmla="*/ 589130 h 1322929"/>
              <a:gd name="connsiteX91" fmla="*/ 1486250 w 1953031"/>
              <a:gd name="connsiteY91" fmla="*/ 645068 h 1322929"/>
              <a:gd name="connsiteX92" fmla="*/ 1464819 w 1953031"/>
              <a:gd name="connsiteY92" fmla="*/ 705697 h 1322929"/>
              <a:gd name="connsiteX93" fmla="*/ 1449494 w 1953031"/>
              <a:gd name="connsiteY93" fmla="*/ 751038 h 1322929"/>
              <a:gd name="connsiteX94" fmla="*/ 1407394 w 1953031"/>
              <a:gd name="connsiteY94" fmla="*/ 818176 h 1322929"/>
              <a:gd name="connsiteX95" fmla="*/ 1393724 w 1953031"/>
              <a:gd name="connsiteY95" fmla="*/ 824975 h 1322929"/>
              <a:gd name="connsiteX96" fmla="*/ 1380841 w 1953031"/>
              <a:gd name="connsiteY96" fmla="*/ 831482 h 1322929"/>
              <a:gd name="connsiteX97" fmla="*/ 1349260 w 1953031"/>
              <a:gd name="connsiteY97" fmla="*/ 861137 h 1322929"/>
              <a:gd name="connsiteX98" fmla="*/ 1331348 w 1953031"/>
              <a:gd name="connsiteY98" fmla="*/ 877607 h 1322929"/>
              <a:gd name="connsiteX99" fmla="*/ 1317442 w 1953031"/>
              <a:gd name="connsiteY99" fmla="*/ 883414 h 1322929"/>
              <a:gd name="connsiteX100" fmla="*/ 1316352 w 1953031"/>
              <a:gd name="connsiteY100" fmla="*/ 883414 h 1322929"/>
              <a:gd name="connsiteX101" fmla="*/ 1315275 w 1953031"/>
              <a:gd name="connsiteY101" fmla="*/ 887323 h 1322929"/>
              <a:gd name="connsiteX102" fmla="*/ 1293502 w 1953031"/>
              <a:gd name="connsiteY102" fmla="*/ 1074334 h 1322929"/>
              <a:gd name="connsiteX103" fmla="*/ 1292124 w 1953031"/>
              <a:gd name="connsiteY103" fmla="*/ 1151119 h 1322929"/>
              <a:gd name="connsiteX104" fmla="*/ 1292741 w 1953031"/>
              <a:gd name="connsiteY104" fmla="*/ 1203756 h 1322929"/>
              <a:gd name="connsiteX105" fmla="*/ 1297481 w 1953031"/>
              <a:gd name="connsiteY105" fmla="*/ 1263556 h 1322929"/>
              <a:gd name="connsiteX106" fmla="*/ 1304087 w 1953031"/>
              <a:gd name="connsiteY106" fmla="*/ 1278631 h 1322929"/>
              <a:gd name="connsiteX107" fmla="*/ 1314001 w 1953031"/>
              <a:gd name="connsiteY107" fmla="*/ 1305904 h 1322929"/>
              <a:gd name="connsiteX108" fmla="*/ 1314723 w 1953031"/>
              <a:gd name="connsiteY108" fmla="*/ 1321312 h 1322929"/>
              <a:gd name="connsiteX109" fmla="*/ 1314474 w 1953031"/>
              <a:gd name="connsiteY109" fmla="*/ 1322929 h 1322929"/>
              <a:gd name="connsiteX110" fmla="*/ 1274527 w 1953031"/>
              <a:gd name="connsiteY110" fmla="*/ 1322929 h 1322929"/>
              <a:gd name="connsiteX111" fmla="*/ 1233595 w 1953031"/>
              <a:gd name="connsiteY111" fmla="*/ 1322420 h 1322929"/>
              <a:gd name="connsiteX112" fmla="*/ 1214844 w 1953031"/>
              <a:gd name="connsiteY112" fmla="*/ 1258652 h 1322929"/>
              <a:gd name="connsiteX113" fmla="*/ 1198836 w 1953031"/>
              <a:gd name="connsiteY113" fmla="*/ 1080414 h 1322929"/>
              <a:gd name="connsiteX114" fmla="*/ 1191495 w 1953031"/>
              <a:gd name="connsiteY114" fmla="*/ 961630 h 1322929"/>
              <a:gd name="connsiteX115" fmla="*/ 1189972 w 1953031"/>
              <a:gd name="connsiteY115" fmla="*/ 969617 h 1322929"/>
              <a:gd name="connsiteX116" fmla="*/ 1172402 w 1953031"/>
              <a:gd name="connsiteY116" fmla="*/ 1161542 h 1322929"/>
              <a:gd name="connsiteX117" fmla="*/ 1173663 w 1953031"/>
              <a:gd name="connsiteY117" fmla="*/ 1263289 h 1322929"/>
              <a:gd name="connsiteX118" fmla="*/ 1179559 w 1953031"/>
              <a:gd name="connsiteY118" fmla="*/ 1277483 h 1322929"/>
              <a:gd name="connsiteX119" fmla="*/ 1190090 w 1953031"/>
              <a:gd name="connsiteY119" fmla="*/ 1310073 h 1322929"/>
              <a:gd name="connsiteX120" fmla="*/ 1189617 w 1953031"/>
              <a:gd name="connsiteY120" fmla="*/ 1322236 h 1322929"/>
              <a:gd name="connsiteX121" fmla="*/ 1148752 w 1953031"/>
              <a:gd name="connsiteY121" fmla="*/ 1322929 h 1322929"/>
              <a:gd name="connsiteX122" fmla="*/ 1107164 w 1953031"/>
              <a:gd name="connsiteY122" fmla="*/ 1322438 h 1322929"/>
              <a:gd name="connsiteX123" fmla="*/ 1089751 w 1953031"/>
              <a:gd name="connsiteY123" fmla="*/ 1244928 h 1322929"/>
              <a:gd name="connsiteX124" fmla="*/ 1083658 w 1953031"/>
              <a:gd name="connsiteY124" fmla="*/ 1109426 h 1322929"/>
              <a:gd name="connsiteX125" fmla="*/ 1081071 w 1953031"/>
              <a:gd name="connsiteY125" fmla="*/ 885205 h 1322929"/>
              <a:gd name="connsiteX126" fmla="*/ 1081294 w 1953031"/>
              <a:gd name="connsiteY126" fmla="*/ 872784 h 1322929"/>
              <a:gd name="connsiteX127" fmla="*/ 1044565 w 1953031"/>
              <a:gd name="connsiteY127" fmla="*/ 883356 h 1322929"/>
              <a:gd name="connsiteX128" fmla="*/ 946405 w 1953031"/>
              <a:gd name="connsiteY128" fmla="*/ 906677 h 1322929"/>
              <a:gd name="connsiteX129" fmla="*/ 820984 w 1953031"/>
              <a:gd name="connsiteY129" fmla="*/ 915856 h 1322929"/>
              <a:gd name="connsiteX130" fmla="*/ 748537 w 1953031"/>
              <a:gd name="connsiteY130" fmla="*/ 913593 h 1322929"/>
              <a:gd name="connsiteX131" fmla="*/ 740106 w 1953031"/>
              <a:gd name="connsiteY131" fmla="*/ 913794 h 1322929"/>
              <a:gd name="connsiteX132" fmla="*/ 735838 w 1953031"/>
              <a:gd name="connsiteY132" fmla="*/ 923234 h 1322929"/>
              <a:gd name="connsiteX133" fmla="*/ 729496 w 1953031"/>
              <a:gd name="connsiteY133" fmla="*/ 936224 h 1322929"/>
              <a:gd name="connsiteX134" fmla="*/ 707014 w 1953031"/>
              <a:gd name="connsiteY134" fmla="*/ 928760 h 1322929"/>
              <a:gd name="connsiteX135" fmla="*/ 665846 w 1953031"/>
              <a:gd name="connsiteY135" fmla="*/ 912322 h 1322929"/>
              <a:gd name="connsiteX136" fmla="*/ 618244 w 1953031"/>
              <a:gd name="connsiteY136" fmla="*/ 893135 h 1322929"/>
              <a:gd name="connsiteX137" fmla="*/ 516447 w 1953031"/>
              <a:gd name="connsiteY137" fmla="*/ 865947 h 1322929"/>
              <a:gd name="connsiteX138" fmla="*/ 501805 w 1953031"/>
              <a:gd name="connsiteY138" fmla="*/ 870603 h 1322929"/>
              <a:gd name="connsiteX139" fmla="*/ 496736 w 1953031"/>
              <a:gd name="connsiteY139" fmla="*/ 886203 h 1322929"/>
              <a:gd name="connsiteX140" fmla="*/ 500794 w 1953031"/>
              <a:gd name="connsiteY140" fmla="*/ 920842 h 1322929"/>
              <a:gd name="connsiteX141" fmla="*/ 505232 w 1953031"/>
              <a:gd name="connsiteY141" fmla="*/ 960997 h 1322929"/>
              <a:gd name="connsiteX142" fmla="*/ 503197 w 1953031"/>
              <a:gd name="connsiteY142" fmla="*/ 976351 h 1322929"/>
              <a:gd name="connsiteX143" fmla="*/ 464327 w 1953031"/>
              <a:gd name="connsiteY143" fmla="*/ 1000197 h 1322929"/>
              <a:gd name="connsiteX144" fmla="*/ 457328 w 1953031"/>
              <a:gd name="connsiteY144" fmla="*/ 999488 h 1322929"/>
              <a:gd name="connsiteX145" fmla="*/ 434730 w 1953031"/>
              <a:gd name="connsiteY145" fmla="*/ 939956 h 1322929"/>
              <a:gd name="connsiteX146" fmla="*/ 434102 w 1953031"/>
              <a:gd name="connsiteY146" fmla="*/ 932138 h 1322929"/>
              <a:gd name="connsiteX147" fmla="*/ 429957 w 1953031"/>
              <a:gd name="connsiteY147" fmla="*/ 936572 h 1322929"/>
              <a:gd name="connsiteX148" fmla="*/ 412217 w 1953031"/>
              <a:gd name="connsiteY148" fmla="*/ 955335 h 1322929"/>
              <a:gd name="connsiteX149" fmla="*/ 394666 w 1953031"/>
              <a:gd name="connsiteY149" fmla="*/ 973923 h 1322929"/>
              <a:gd name="connsiteX150" fmla="*/ 363724 w 1953031"/>
              <a:gd name="connsiteY150" fmla="*/ 1023704 h 1322929"/>
              <a:gd name="connsiteX151" fmla="*/ 356090 w 1953031"/>
              <a:gd name="connsiteY151" fmla="*/ 1070686 h 1322929"/>
              <a:gd name="connsiteX152" fmla="*/ 356098 w 1953031"/>
              <a:gd name="connsiteY152" fmla="*/ 1159458 h 1322929"/>
              <a:gd name="connsiteX153" fmla="*/ 362731 w 1953031"/>
              <a:gd name="connsiteY153" fmla="*/ 1219044 h 1322929"/>
              <a:gd name="connsiteX154" fmla="*/ 370492 w 1953031"/>
              <a:gd name="connsiteY154" fmla="*/ 1260425 h 1322929"/>
              <a:gd name="connsiteX155" fmla="*/ 380666 w 1953031"/>
              <a:gd name="connsiteY155" fmla="*/ 1277936 h 1322929"/>
              <a:gd name="connsiteX156" fmla="*/ 391399 w 1953031"/>
              <a:gd name="connsiteY156" fmla="*/ 1304515 h 1322929"/>
              <a:gd name="connsiteX157" fmla="*/ 391283 w 1953031"/>
              <a:gd name="connsiteY157" fmla="*/ 1320324 h 1322929"/>
              <a:gd name="connsiteX158" fmla="*/ 390843 w 1953031"/>
              <a:gd name="connsiteY158" fmla="*/ 1322756 h 1322929"/>
              <a:gd name="connsiteX159" fmla="*/ 348151 w 1953031"/>
              <a:gd name="connsiteY159" fmla="*/ 1322844 h 1322929"/>
              <a:gd name="connsiteX160" fmla="*/ 304144 w 1953031"/>
              <a:gd name="connsiteY160" fmla="*/ 1322579 h 1322929"/>
              <a:gd name="connsiteX161" fmla="*/ 294630 w 1953031"/>
              <a:gd name="connsiteY161" fmla="*/ 1312868 h 1322929"/>
              <a:gd name="connsiteX162" fmla="*/ 271483 w 1953031"/>
              <a:gd name="connsiteY162" fmla="*/ 1195591 h 1322929"/>
              <a:gd name="connsiteX163" fmla="*/ 255031 w 1953031"/>
              <a:gd name="connsiteY163" fmla="*/ 1074334 h 1322929"/>
              <a:gd name="connsiteX164" fmla="*/ 246468 w 1953031"/>
              <a:gd name="connsiteY164" fmla="*/ 962992 h 1322929"/>
              <a:gd name="connsiteX165" fmla="*/ 246726 w 1953031"/>
              <a:gd name="connsiteY165" fmla="*/ 960686 h 1322929"/>
              <a:gd name="connsiteX166" fmla="*/ 239185 w 1953031"/>
              <a:gd name="connsiteY166" fmla="*/ 966883 h 1322929"/>
              <a:gd name="connsiteX167" fmla="*/ 216775 w 1953031"/>
              <a:gd name="connsiteY167" fmla="*/ 984995 h 1322929"/>
              <a:gd name="connsiteX168" fmla="*/ 195755 w 1953031"/>
              <a:gd name="connsiteY168" fmla="*/ 1001910 h 1322929"/>
              <a:gd name="connsiteX169" fmla="*/ 162761 w 1953031"/>
              <a:gd name="connsiteY169" fmla="*/ 1047366 h 1322929"/>
              <a:gd name="connsiteX170" fmla="*/ 149720 w 1953031"/>
              <a:gd name="connsiteY170" fmla="*/ 1138437 h 1322929"/>
              <a:gd name="connsiteX171" fmla="*/ 148122 w 1953031"/>
              <a:gd name="connsiteY171" fmla="*/ 1214750 h 1322929"/>
              <a:gd name="connsiteX172" fmla="*/ 151846 w 1953031"/>
              <a:gd name="connsiteY172" fmla="*/ 1260042 h 1322929"/>
              <a:gd name="connsiteX173" fmla="*/ 157602 w 1953031"/>
              <a:gd name="connsiteY173" fmla="*/ 1271682 h 1322929"/>
              <a:gd name="connsiteX174" fmla="*/ 169528 w 1953031"/>
              <a:gd name="connsiteY174" fmla="*/ 1296524 h 1322929"/>
              <a:gd name="connsiteX175" fmla="*/ 172714 w 1953031"/>
              <a:gd name="connsiteY175" fmla="*/ 1316588 h 1322929"/>
              <a:gd name="connsiteX176" fmla="*/ 172927 w 1953031"/>
              <a:gd name="connsiteY176" fmla="*/ 1322929 h 1322929"/>
              <a:gd name="connsiteX177" fmla="*/ 130748 w 1953031"/>
              <a:gd name="connsiteY177" fmla="*/ 1322916 h 1322929"/>
              <a:gd name="connsiteX178" fmla="*/ 87445 w 1953031"/>
              <a:gd name="connsiteY178" fmla="*/ 1322413 h 1322929"/>
              <a:gd name="connsiteX179" fmla="*/ 433058 w 1953031"/>
              <a:gd name="connsiteY179" fmla="*/ 858089 h 1322929"/>
              <a:gd name="connsiteX180" fmla="*/ 431485 w 1953031"/>
              <a:gd name="connsiteY180" fmla="*/ 856034 h 1322929"/>
              <a:gd name="connsiteX181" fmla="*/ 432913 w 1953031"/>
              <a:gd name="connsiteY181" fmla="*/ 858746 h 1322929"/>
              <a:gd name="connsiteX182" fmla="*/ 433058 w 1953031"/>
              <a:gd name="connsiteY182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642593 w 1953031"/>
              <a:gd name="connsiteY43" fmla="*/ 248929 h 1322929"/>
              <a:gd name="connsiteX44" fmla="*/ 748902 w 1953031"/>
              <a:gd name="connsiteY44" fmla="*/ 247445 h 1322929"/>
              <a:gd name="connsiteX45" fmla="*/ 843247 w 1953031"/>
              <a:gd name="connsiteY45" fmla="*/ 232193 h 1322929"/>
              <a:gd name="connsiteX46" fmla="*/ 947272 w 1953031"/>
              <a:gd name="connsiteY46" fmla="*/ 214767 h 1322929"/>
              <a:gd name="connsiteX47" fmla="*/ 1074965 w 1953031"/>
              <a:gd name="connsiteY47" fmla="*/ 170684 h 1322929"/>
              <a:gd name="connsiteX48" fmla="*/ 1155567 w 1953031"/>
              <a:gd name="connsiteY48" fmla="*/ 159010 h 1322929"/>
              <a:gd name="connsiteX49" fmla="*/ 1234252 w 1953031"/>
              <a:gd name="connsiteY49" fmla="*/ 151880 h 1322929"/>
              <a:gd name="connsiteX50" fmla="*/ 1312964 w 1953031"/>
              <a:gd name="connsiteY50" fmla="*/ 128676 h 1322929"/>
              <a:gd name="connsiteX51" fmla="*/ 1376022 w 1953031"/>
              <a:gd name="connsiteY51" fmla="*/ 109687 h 1322929"/>
              <a:gd name="connsiteX52" fmla="*/ 1448640 w 1953031"/>
              <a:gd name="connsiteY52" fmla="*/ 103056 h 1322929"/>
              <a:gd name="connsiteX53" fmla="*/ 1483374 w 1953031"/>
              <a:gd name="connsiteY53" fmla="*/ 100994 h 1322929"/>
              <a:gd name="connsiteX54" fmla="*/ 1552171 w 1953031"/>
              <a:gd name="connsiteY54" fmla="*/ 83778 h 1322929"/>
              <a:gd name="connsiteX55" fmla="*/ 1627914 w 1953031"/>
              <a:gd name="connsiteY55" fmla="*/ 63976 h 1322929"/>
              <a:gd name="connsiteX56" fmla="*/ 1633600 w 1953031"/>
              <a:gd name="connsiteY56" fmla="*/ 62873 h 1322929"/>
              <a:gd name="connsiteX57" fmla="*/ 1633994 w 1953031"/>
              <a:gd name="connsiteY57" fmla="*/ 53943 h 1322929"/>
              <a:gd name="connsiteX58" fmla="*/ 1637947 w 1953031"/>
              <a:gd name="connsiteY58" fmla="*/ 10924 h 1322929"/>
              <a:gd name="connsiteX59" fmla="*/ 1645852 w 1953031"/>
              <a:gd name="connsiteY59" fmla="*/ 642 h 1322929"/>
              <a:gd name="connsiteX60" fmla="*/ 1665510 w 1953031"/>
              <a:gd name="connsiteY60" fmla="*/ 4542 h 1322929"/>
              <a:gd name="connsiteX61" fmla="*/ 1692339 w 1953031"/>
              <a:gd name="connsiteY61" fmla="*/ 32880 h 1322929"/>
              <a:gd name="connsiteX62" fmla="*/ 1703487 w 1953031"/>
              <a:gd name="connsiteY62" fmla="*/ 51553 h 1322929"/>
              <a:gd name="connsiteX63" fmla="*/ 1705168 w 1953031"/>
              <a:gd name="connsiteY63" fmla="*/ 54757 h 1322929"/>
              <a:gd name="connsiteX64" fmla="*/ 1708490 w 1953031"/>
              <a:gd name="connsiteY64" fmla="*/ 54757 h 1322929"/>
              <a:gd name="connsiteX65" fmla="*/ 1726074 w 1953031"/>
              <a:gd name="connsiteY65" fmla="*/ 55821 h 1322929"/>
              <a:gd name="connsiteX66" fmla="*/ 1763775 w 1953031"/>
              <a:gd name="connsiteY66" fmla="*/ 66287 h 1322929"/>
              <a:gd name="connsiteX67" fmla="*/ 1780177 w 1953031"/>
              <a:gd name="connsiteY67" fmla="*/ 76057 h 1322929"/>
              <a:gd name="connsiteX68" fmla="*/ 1797287 w 1953031"/>
              <a:gd name="connsiteY68" fmla="*/ 92340 h 1322929"/>
              <a:gd name="connsiteX69" fmla="*/ 1808554 w 1953031"/>
              <a:gd name="connsiteY69" fmla="*/ 105144 h 1322929"/>
              <a:gd name="connsiteX70" fmla="*/ 1816302 w 1953031"/>
              <a:gd name="connsiteY70" fmla="*/ 113128 h 1322929"/>
              <a:gd name="connsiteX71" fmla="*/ 1820491 w 1953031"/>
              <a:gd name="connsiteY71" fmla="*/ 120258 h 1322929"/>
              <a:gd name="connsiteX72" fmla="*/ 1835947 w 1953031"/>
              <a:gd name="connsiteY72" fmla="*/ 144526 h 1322929"/>
              <a:gd name="connsiteX73" fmla="*/ 1847989 w 1953031"/>
              <a:gd name="connsiteY73" fmla="*/ 162083 h 1322929"/>
              <a:gd name="connsiteX74" fmla="*/ 1872282 w 1953031"/>
              <a:gd name="connsiteY74" fmla="*/ 206862 h 1322929"/>
              <a:gd name="connsiteX75" fmla="*/ 1901212 w 1953031"/>
              <a:gd name="connsiteY75" fmla="*/ 268331 h 1322929"/>
              <a:gd name="connsiteX76" fmla="*/ 1928013 w 1953031"/>
              <a:gd name="connsiteY76" fmla="*/ 325599 h 1322929"/>
              <a:gd name="connsiteX77" fmla="*/ 1947475 w 1953031"/>
              <a:gd name="connsiteY77" fmla="*/ 358428 h 1322929"/>
              <a:gd name="connsiteX78" fmla="*/ 1952990 w 1953031"/>
              <a:gd name="connsiteY78" fmla="*/ 375188 h 1322929"/>
              <a:gd name="connsiteX79" fmla="*/ 1944270 w 1953031"/>
              <a:gd name="connsiteY79" fmla="*/ 398724 h 1322929"/>
              <a:gd name="connsiteX80" fmla="*/ 1904481 w 1953031"/>
              <a:gd name="connsiteY80" fmla="*/ 429980 h 1322929"/>
              <a:gd name="connsiteX81" fmla="*/ 1871823 w 1953031"/>
              <a:gd name="connsiteY81" fmla="*/ 436577 h 1322929"/>
              <a:gd name="connsiteX82" fmla="*/ 1816223 w 1953031"/>
              <a:gd name="connsiteY82" fmla="*/ 439134 h 1322929"/>
              <a:gd name="connsiteX83" fmla="*/ 1698445 w 1953031"/>
              <a:gd name="connsiteY83" fmla="*/ 433393 h 1322929"/>
              <a:gd name="connsiteX84" fmla="*/ 1665261 w 1953031"/>
              <a:gd name="connsiteY84" fmla="*/ 431589 h 1322929"/>
              <a:gd name="connsiteX85" fmla="*/ 1643200 w 1953031"/>
              <a:gd name="connsiteY85" fmla="*/ 433164 h 1322929"/>
              <a:gd name="connsiteX86" fmla="*/ 1613877 w 1953031"/>
              <a:gd name="connsiteY86" fmla="*/ 443519 h 1322929"/>
              <a:gd name="connsiteX87" fmla="*/ 1586668 w 1953031"/>
              <a:gd name="connsiteY87" fmla="*/ 466568 h 1322929"/>
              <a:gd name="connsiteX88" fmla="*/ 1568848 w 1953031"/>
              <a:gd name="connsiteY88" fmla="*/ 480889 h 1322929"/>
              <a:gd name="connsiteX89" fmla="*/ 1563779 w 1953031"/>
              <a:gd name="connsiteY89" fmla="*/ 485518 h 1322929"/>
              <a:gd name="connsiteX90" fmla="*/ 1508994 w 1953031"/>
              <a:gd name="connsiteY90" fmla="*/ 589130 h 1322929"/>
              <a:gd name="connsiteX91" fmla="*/ 1486250 w 1953031"/>
              <a:gd name="connsiteY91" fmla="*/ 645068 h 1322929"/>
              <a:gd name="connsiteX92" fmla="*/ 1464819 w 1953031"/>
              <a:gd name="connsiteY92" fmla="*/ 705697 h 1322929"/>
              <a:gd name="connsiteX93" fmla="*/ 1449494 w 1953031"/>
              <a:gd name="connsiteY93" fmla="*/ 751038 h 1322929"/>
              <a:gd name="connsiteX94" fmla="*/ 1407394 w 1953031"/>
              <a:gd name="connsiteY94" fmla="*/ 818176 h 1322929"/>
              <a:gd name="connsiteX95" fmla="*/ 1393724 w 1953031"/>
              <a:gd name="connsiteY95" fmla="*/ 824975 h 1322929"/>
              <a:gd name="connsiteX96" fmla="*/ 1380841 w 1953031"/>
              <a:gd name="connsiteY96" fmla="*/ 831482 h 1322929"/>
              <a:gd name="connsiteX97" fmla="*/ 1349260 w 1953031"/>
              <a:gd name="connsiteY97" fmla="*/ 861137 h 1322929"/>
              <a:gd name="connsiteX98" fmla="*/ 1331348 w 1953031"/>
              <a:gd name="connsiteY98" fmla="*/ 877607 h 1322929"/>
              <a:gd name="connsiteX99" fmla="*/ 1317442 w 1953031"/>
              <a:gd name="connsiteY99" fmla="*/ 883414 h 1322929"/>
              <a:gd name="connsiteX100" fmla="*/ 1316352 w 1953031"/>
              <a:gd name="connsiteY100" fmla="*/ 883414 h 1322929"/>
              <a:gd name="connsiteX101" fmla="*/ 1315275 w 1953031"/>
              <a:gd name="connsiteY101" fmla="*/ 887323 h 1322929"/>
              <a:gd name="connsiteX102" fmla="*/ 1293502 w 1953031"/>
              <a:gd name="connsiteY102" fmla="*/ 1074334 h 1322929"/>
              <a:gd name="connsiteX103" fmla="*/ 1292124 w 1953031"/>
              <a:gd name="connsiteY103" fmla="*/ 1151119 h 1322929"/>
              <a:gd name="connsiteX104" fmla="*/ 1292741 w 1953031"/>
              <a:gd name="connsiteY104" fmla="*/ 1203756 h 1322929"/>
              <a:gd name="connsiteX105" fmla="*/ 1297481 w 1953031"/>
              <a:gd name="connsiteY105" fmla="*/ 1263556 h 1322929"/>
              <a:gd name="connsiteX106" fmla="*/ 1304087 w 1953031"/>
              <a:gd name="connsiteY106" fmla="*/ 1278631 h 1322929"/>
              <a:gd name="connsiteX107" fmla="*/ 1314001 w 1953031"/>
              <a:gd name="connsiteY107" fmla="*/ 1305904 h 1322929"/>
              <a:gd name="connsiteX108" fmla="*/ 1314723 w 1953031"/>
              <a:gd name="connsiteY108" fmla="*/ 1321312 h 1322929"/>
              <a:gd name="connsiteX109" fmla="*/ 1314474 w 1953031"/>
              <a:gd name="connsiteY109" fmla="*/ 1322929 h 1322929"/>
              <a:gd name="connsiteX110" fmla="*/ 1274527 w 1953031"/>
              <a:gd name="connsiteY110" fmla="*/ 1322929 h 1322929"/>
              <a:gd name="connsiteX111" fmla="*/ 1233595 w 1953031"/>
              <a:gd name="connsiteY111" fmla="*/ 1322420 h 1322929"/>
              <a:gd name="connsiteX112" fmla="*/ 1214844 w 1953031"/>
              <a:gd name="connsiteY112" fmla="*/ 1258652 h 1322929"/>
              <a:gd name="connsiteX113" fmla="*/ 1198836 w 1953031"/>
              <a:gd name="connsiteY113" fmla="*/ 1080414 h 1322929"/>
              <a:gd name="connsiteX114" fmla="*/ 1191495 w 1953031"/>
              <a:gd name="connsiteY114" fmla="*/ 961630 h 1322929"/>
              <a:gd name="connsiteX115" fmla="*/ 1189972 w 1953031"/>
              <a:gd name="connsiteY115" fmla="*/ 969617 h 1322929"/>
              <a:gd name="connsiteX116" fmla="*/ 1172402 w 1953031"/>
              <a:gd name="connsiteY116" fmla="*/ 1161542 h 1322929"/>
              <a:gd name="connsiteX117" fmla="*/ 1173663 w 1953031"/>
              <a:gd name="connsiteY117" fmla="*/ 1263289 h 1322929"/>
              <a:gd name="connsiteX118" fmla="*/ 1179559 w 1953031"/>
              <a:gd name="connsiteY118" fmla="*/ 1277483 h 1322929"/>
              <a:gd name="connsiteX119" fmla="*/ 1190090 w 1953031"/>
              <a:gd name="connsiteY119" fmla="*/ 1310073 h 1322929"/>
              <a:gd name="connsiteX120" fmla="*/ 1189617 w 1953031"/>
              <a:gd name="connsiteY120" fmla="*/ 1322236 h 1322929"/>
              <a:gd name="connsiteX121" fmla="*/ 1148752 w 1953031"/>
              <a:gd name="connsiteY121" fmla="*/ 1322929 h 1322929"/>
              <a:gd name="connsiteX122" fmla="*/ 1107164 w 1953031"/>
              <a:gd name="connsiteY122" fmla="*/ 1322438 h 1322929"/>
              <a:gd name="connsiteX123" fmla="*/ 1089751 w 1953031"/>
              <a:gd name="connsiteY123" fmla="*/ 1244928 h 1322929"/>
              <a:gd name="connsiteX124" fmla="*/ 1083658 w 1953031"/>
              <a:gd name="connsiteY124" fmla="*/ 1109426 h 1322929"/>
              <a:gd name="connsiteX125" fmla="*/ 1081071 w 1953031"/>
              <a:gd name="connsiteY125" fmla="*/ 885205 h 1322929"/>
              <a:gd name="connsiteX126" fmla="*/ 1081294 w 1953031"/>
              <a:gd name="connsiteY126" fmla="*/ 872784 h 1322929"/>
              <a:gd name="connsiteX127" fmla="*/ 1044565 w 1953031"/>
              <a:gd name="connsiteY127" fmla="*/ 883356 h 1322929"/>
              <a:gd name="connsiteX128" fmla="*/ 946405 w 1953031"/>
              <a:gd name="connsiteY128" fmla="*/ 906677 h 1322929"/>
              <a:gd name="connsiteX129" fmla="*/ 820984 w 1953031"/>
              <a:gd name="connsiteY129" fmla="*/ 915856 h 1322929"/>
              <a:gd name="connsiteX130" fmla="*/ 748537 w 1953031"/>
              <a:gd name="connsiteY130" fmla="*/ 913593 h 1322929"/>
              <a:gd name="connsiteX131" fmla="*/ 740106 w 1953031"/>
              <a:gd name="connsiteY131" fmla="*/ 913794 h 1322929"/>
              <a:gd name="connsiteX132" fmla="*/ 735838 w 1953031"/>
              <a:gd name="connsiteY132" fmla="*/ 923234 h 1322929"/>
              <a:gd name="connsiteX133" fmla="*/ 729496 w 1953031"/>
              <a:gd name="connsiteY133" fmla="*/ 936224 h 1322929"/>
              <a:gd name="connsiteX134" fmla="*/ 707014 w 1953031"/>
              <a:gd name="connsiteY134" fmla="*/ 928760 h 1322929"/>
              <a:gd name="connsiteX135" fmla="*/ 665846 w 1953031"/>
              <a:gd name="connsiteY135" fmla="*/ 912322 h 1322929"/>
              <a:gd name="connsiteX136" fmla="*/ 618244 w 1953031"/>
              <a:gd name="connsiteY136" fmla="*/ 893135 h 1322929"/>
              <a:gd name="connsiteX137" fmla="*/ 516447 w 1953031"/>
              <a:gd name="connsiteY137" fmla="*/ 865947 h 1322929"/>
              <a:gd name="connsiteX138" fmla="*/ 501805 w 1953031"/>
              <a:gd name="connsiteY138" fmla="*/ 870603 h 1322929"/>
              <a:gd name="connsiteX139" fmla="*/ 496736 w 1953031"/>
              <a:gd name="connsiteY139" fmla="*/ 886203 h 1322929"/>
              <a:gd name="connsiteX140" fmla="*/ 500794 w 1953031"/>
              <a:gd name="connsiteY140" fmla="*/ 920842 h 1322929"/>
              <a:gd name="connsiteX141" fmla="*/ 505232 w 1953031"/>
              <a:gd name="connsiteY141" fmla="*/ 960997 h 1322929"/>
              <a:gd name="connsiteX142" fmla="*/ 503197 w 1953031"/>
              <a:gd name="connsiteY142" fmla="*/ 976351 h 1322929"/>
              <a:gd name="connsiteX143" fmla="*/ 464327 w 1953031"/>
              <a:gd name="connsiteY143" fmla="*/ 1000197 h 1322929"/>
              <a:gd name="connsiteX144" fmla="*/ 457328 w 1953031"/>
              <a:gd name="connsiteY144" fmla="*/ 999488 h 1322929"/>
              <a:gd name="connsiteX145" fmla="*/ 434730 w 1953031"/>
              <a:gd name="connsiteY145" fmla="*/ 939956 h 1322929"/>
              <a:gd name="connsiteX146" fmla="*/ 434102 w 1953031"/>
              <a:gd name="connsiteY146" fmla="*/ 932138 h 1322929"/>
              <a:gd name="connsiteX147" fmla="*/ 429957 w 1953031"/>
              <a:gd name="connsiteY147" fmla="*/ 936572 h 1322929"/>
              <a:gd name="connsiteX148" fmla="*/ 412217 w 1953031"/>
              <a:gd name="connsiteY148" fmla="*/ 955335 h 1322929"/>
              <a:gd name="connsiteX149" fmla="*/ 394666 w 1953031"/>
              <a:gd name="connsiteY149" fmla="*/ 973923 h 1322929"/>
              <a:gd name="connsiteX150" fmla="*/ 363724 w 1953031"/>
              <a:gd name="connsiteY150" fmla="*/ 1023704 h 1322929"/>
              <a:gd name="connsiteX151" fmla="*/ 356090 w 1953031"/>
              <a:gd name="connsiteY151" fmla="*/ 1070686 h 1322929"/>
              <a:gd name="connsiteX152" fmla="*/ 356098 w 1953031"/>
              <a:gd name="connsiteY152" fmla="*/ 1159458 h 1322929"/>
              <a:gd name="connsiteX153" fmla="*/ 362731 w 1953031"/>
              <a:gd name="connsiteY153" fmla="*/ 1219044 h 1322929"/>
              <a:gd name="connsiteX154" fmla="*/ 370492 w 1953031"/>
              <a:gd name="connsiteY154" fmla="*/ 1260425 h 1322929"/>
              <a:gd name="connsiteX155" fmla="*/ 380666 w 1953031"/>
              <a:gd name="connsiteY155" fmla="*/ 1277936 h 1322929"/>
              <a:gd name="connsiteX156" fmla="*/ 391399 w 1953031"/>
              <a:gd name="connsiteY156" fmla="*/ 1304515 h 1322929"/>
              <a:gd name="connsiteX157" fmla="*/ 391283 w 1953031"/>
              <a:gd name="connsiteY157" fmla="*/ 1320324 h 1322929"/>
              <a:gd name="connsiteX158" fmla="*/ 390843 w 1953031"/>
              <a:gd name="connsiteY158" fmla="*/ 1322756 h 1322929"/>
              <a:gd name="connsiteX159" fmla="*/ 348151 w 1953031"/>
              <a:gd name="connsiteY159" fmla="*/ 1322844 h 1322929"/>
              <a:gd name="connsiteX160" fmla="*/ 304144 w 1953031"/>
              <a:gd name="connsiteY160" fmla="*/ 1322579 h 1322929"/>
              <a:gd name="connsiteX161" fmla="*/ 294630 w 1953031"/>
              <a:gd name="connsiteY161" fmla="*/ 1312868 h 1322929"/>
              <a:gd name="connsiteX162" fmla="*/ 271483 w 1953031"/>
              <a:gd name="connsiteY162" fmla="*/ 1195591 h 1322929"/>
              <a:gd name="connsiteX163" fmla="*/ 255031 w 1953031"/>
              <a:gd name="connsiteY163" fmla="*/ 1074334 h 1322929"/>
              <a:gd name="connsiteX164" fmla="*/ 246468 w 1953031"/>
              <a:gd name="connsiteY164" fmla="*/ 962992 h 1322929"/>
              <a:gd name="connsiteX165" fmla="*/ 246726 w 1953031"/>
              <a:gd name="connsiteY165" fmla="*/ 960686 h 1322929"/>
              <a:gd name="connsiteX166" fmla="*/ 239185 w 1953031"/>
              <a:gd name="connsiteY166" fmla="*/ 966883 h 1322929"/>
              <a:gd name="connsiteX167" fmla="*/ 216775 w 1953031"/>
              <a:gd name="connsiteY167" fmla="*/ 984995 h 1322929"/>
              <a:gd name="connsiteX168" fmla="*/ 195755 w 1953031"/>
              <a:gd name="connsiteY168" fmla="*/ 1001910 h 1322929"/>
              <a:gd name="connsiteX169" fmla="*/ 162761 w 1953031"/>
              <a:gd name="connsiteY169" fmla="*/ 1047366 h 1322929"/>
              <a:gd name="connsiteX170" fmla="*/ 149720 w 1953031"/>
              <a:gd name="connsiteY170" fmla="*/ 1138437 h 1322929"/>
              <a:gd name="connsiteX171" fmla="*/ 148122 w 1953031"/>
              <a:gd name="connsiteY171" fmla="*/ 1214750 h 1322929"/>
              <a:gd name="connsiteX172" fmla="*/ 151846 w 1953031"/>
              <a:gd name="connsiteY172" fmla="*/ 1260042 h 1322929"/>
              <a:gd name="connsiteX173" fmla="*/ 157602 w 1953031"/>
              <a:gd name="connsiteY173" fmla="*/ 1271682 h 1322929"/>
              <a:gd name="connsiteX174" fmla="*/ 169528 w 1953031"/>
              <a:gd name="connsiteY174" fmla="*/ 1296524 h 1322929"/>
              <a:gd name="connsiteX175" fmla="*/ 172714 w 1953031"/>
              <a:gd name="connsiteY175" fmla="*/ 1316588 h 1322929"/>
              <a:gd name="connsiteX176" fmla="*/ 172927 w 1953031"/>
              <a:gd name="connsiteY176" fmla="*/ 1322929 h 1322929"/>
              <a:gd name="connsiteX177" fmla="*/ 130748 w 1953031"/>
              <a:gd name="connsiteY177" fmla="*/ 1322916 h 1322929"/>
              <a:gd name="connsiteX178" fmla="*/ 87445 w 1953031"/>
              <a:gd name="connsiteY178" fmla="*/ 1322413 h 1322929"/>
              <a:gd name="connsiteX179" fmla="*/ 433058 w 1953031"/>
              <a:gd name="connsiteY179" fmla="*/ 858089 h 1322929"/>
              <a:gd name="connsiteX180" fmla="*/ 431485 w 1953031"/>
              <a:gd name="connsiteY180" fmla="*/ 856034 h 1322929"/>
              <a:gd name="connsiteX181" fmla="*/ 432913 w 1953031"/>
              <a:gd name="connsiteY181" fmla="*/ 858746 h 1322929"/>
              <a:gd name="connsiteX182" fmla="*/ 433058 w 1953031"/>
              <a:gd name="connsiteY182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748902 w 1953031"/>
              <a:gd name="connsiteY43" fmla="*/ 247445 h 1322929"/>
              <a:gd name="connsiteX44" fmla="*/ 843247 w 1953031"/>
              <a:gd name="connsiteY44" fmla="*/ 232193 h 1322929"/>
              <a:gd name="connsiteX45" fmla="*/ 947272 w 1953031"/>
              <a:gd name="connsiteY45" fmla="*/ 214767 h 1322929"/>
              <a:gd name="connsiteX46" fmla="*/ 1074965 w 1953031"/>
              <a:gd name="connsiteY46" fmla="*/ 170684 h 1322929"/>
              <a:gd name="connsiteX47" fmla="*/ 1155567 w 1953031"/>
              <a:gd name="connsiteY47" fmla="*/ 159010 h 1322929"/>
              <a:gd name="connsiteX48" fmla="*/ 1234252 w 1953031"/>
              <a:gd name="connsiteY48" fmla="*/ 151880 h 1322929"/>
              <a:gd name="connsiteX49" fmla="*/ 1312964 w 1953031"/>
              <a:gd name="connsiteY49" fmla="*/ 128676 h 1322929"/>
              <a:gd name="connsiteX50" fmla="*/ 1376022 w 1953031"/>
              <a:gd name="connsiteY50" fmla="*/ 109687 h 1322929"/>
              <a:gd name="connsiteX51" fmla="*/ 1448640 w 1953031"/>
              <a:gd name="connsiteY51" fmla="*/ 103056 h 1322929"/>
              <a:gd name="connsiteX52" fmla="*/ 1483374 w 1953031"/>
              <a:gd name="connsiteY52" fmla="*/ 100994 h 1322929"/>
              <a:gd name="connsiteX53" fmla="*/ 1552171 w 1953031"/>
              <a:gd name="connsiteY53" fmla="*/ 83778 h 1322929"/>
              <a:gd name="connsiteX54" fmla="*/ 1627914 w 1953031"/>
              <a:gd name="connsiteY54" fmla="*/ 63976 h 1322929"/>
              <a:gd name="connsiteX55" fmla="*/ 1633600 w 1953031"/>
              <a:gd name="connsiteY55" fmla="*/ 62873 h 1322929"/>
              <a:gd name="connsiteX56" fmla="*/ 1633994 w 1953031"/>
              <a:gd name="connsiteY56" fmla="*/ 53943 h 1322929"/>
              <a:gd name="connsiteX57" fmla="*/ 1637947 w 1953031"/>
              <a:gd name="connsiteY57" fmla="*/ 10924 h 1322929"/>
              <a:gd name="connsiteX58" fmla="*/ 1645852 w 1953031"/>
              <a:gd name="connsiteY58" fmla="*/ 642 h 1322929"/>
              <a:gd name="connsiteX59" fmla="*/ 1665510 w 1953031"/>
              <a:gd name="connsiteY59" fmla="*/ 4542 h 1322929"/>
              <a:gd name="connsiteX60" fmla="*/ 1692339 w 1953031"/>
              <a:gd name="connsiteY60" fmla="*/ 32880 h 1322929"/>
              <a:gd name="connsiteX61" fmla="*/ 1703487 w 1953031"/>
              <a:gd name="connsiteY61" fmla="*/ 51553 h 1322929"/>
              <a:gd name="connsiteX62" fmla="*/ 1705168 w 1953031"/>
              <a:gd name="connsiteY62" fmla="*/ 54757 h 1322929"/>
              <a:gd name="connsiteX63" fmla="*/ 1708490 w 1953031"/>
              <a:gd name="connsiteY63" fmla="*/ 54757 h 1322929"/>
              <a:gd name="connsiteX64" fmla="*/ 1726074 w 1953031"/>
              <a:gd name="connsiteY64" fmla="*/ 55821 h 1322929"/>
              <a:gd name="connsiteX65" fmla="*/ 1763775 w 1953031"/>
              <a:gd name="connsiteY65" fmla="*/ 66287 h 1322929"/>
              <a:gd name="connsiteX66" fmla="*/ 1780177 w 1953031"/>
              <a:gd name="connsiteY66" fmla="*/ 76057 h 1322929"/>
              <a:gd name="connsiteX67" fmla="*/ 1797287 w 1953031"/>
              <a:gd name="connsiteY67" fmla="*/ 92340 h 1322929"/>
              <a:gd name="connsiteX68" fmla="*/ 1808554 w 1953031"/>
              <a:gd name="connsiteY68" fmla="*/ 105144 h 1322929"/>
              <a:gd name="connsiteX69" fmla="*/ 1816302 w 1953031"/>
              <a:gd name="connsiteY69" fmla="*/ 113128 h 1322929"/>
              <a:gd name="connsiteX70" fmla="*/ 1820491 w 1953031"/>
              <a:gd name="connsiteY70" fmla="*/ 120258 h 1322929"/>
              <a:gd name="connsiteX71" fmla="*/ 1835947 w 1953031"/>
              <a:gd name="connsiteY71" fmla="*/ 144526 h 1322929"/>
              <a:gd name="connsiteX72" fmla="*/ 1847989 w 1953031"/>
              <a:gd name="connsiteY72" fmla="*/ 162083 h 1322929"/>
              <a:gd name="connsiteX73" fmla="*/ 1872282 w 1953031"/>
              <a:gd name="connsiteY73" fmla="*/ 206862 h 1322929"/>
              <a:gd name="connsiteX74" fmla="*/ 1901212 w 1953031"/>
              <a:gd name="connsiteY74" fmla="*/ 268331 h 1322929"/>
              <a:gd name="connsiteX75" fmla="*/ 1928013 w 1953031"/>
              <a:gd name="connsiteY75" fmla="*/ 325599 h 1322929"/>
              <a:gd name="connsiteX76" fmla="*/ 1947475 w 1953031"/>
              <a:gd name="connsiteY76" fmla="*/ 358428 h 1322929"/>
              <a:gd name="connsiteX77" fmla="*/ 1952990 w 1953031"/>
              <a:gd name="connsiteY77" fmla="*/ 375188 h 1322929"/>
              <a:gd name="connsiteX78" fmla="*/ 1944270 w 1953031"/>
              <a:gd name="connsiteY78" fmla="*/ 398724 h 1322929"/>
              <a:gd name="connsiteX79" fmla="*/ 1904481 w 1953031"/>
              <a:gd name="connsiteY79" fmla="*/ 429980 h 1322929"/>
              <a:gd name="connsiteX80" fmla="*/ 1871823 w 1953031"/>
              <a:gd name="connsiteY80" fmla="*/ 436577 h 1322929"/>
              <a:gd name="connsiteX81" fmla="*/ 1816223 w 1953031"/>
              <a:gd name="connsiteY81" fmla="*/ 439134 h 1322929"/>
              <a:gd name="connsiteX82" fmla="*/ 1698445 w 1953031"/>
              <a:gd name="connsiteY82" fmla="*/ 433393 h 1322929"/>
              <a:gd name="connsiteX83" fmla="*/ 1665261 w 1953031"/>
              <a:gd name="connsiteY83" fmla="*/ 431589 h 1322929"/>
              <a:gd name="connsiteX84" fmla="*/ 1643200 w 1953031"/>
              <a:gd name="connsiteY84" fmla="*/ 433164 h 1322929"/>
              <a:gd name="connsiteX85" fmla="*/ 1613877 w 1953031"/>
              <a:gd name="connsiteY85" fmla="*/ 443519 h 1322929"/>
              <a:gd name="connsiteX86" fmla="*/ 1586668 w 1953031"/>
              <a:gd name="connsiteY86" fmla="*/ 466568 h 1322929"/>
              <a:gd name="connsiteX87" fmla="*/ 1568848 w 1953031"/>
              <a:gd name="connsiteY87" fmla="*/ 480889 h 1322929"/>
              <a:gd name="connsiteX88" fmla="*/ 1563779 w 1953031"/>
              <a:gd name="connsiteY88" fmla="*/ 485518 h 1322929"/>
              <a:gd name="connsiteX89" fmla="*/ 1508994 w 1953031"/>
              <a:gd name="connsiteY89" fmla="*/ 589130 h 1322929"/>
              <a:gd name="connsiteX90" fmla="*/ 1486250 w 1953031"/>
              <a:gd name="connsiteY90" fmla="*/ 645068 h 1322929"/>
              <a:gd name="connsiteX91" fmla="*/ 1464819 w 1953031"/>
              <a:gd name="connsiteY91" fmla="*/ 705697 h 1322929"/>
              <a:gd name="connsiteX92" fmla="*/ 1449494 w 1953031"/>
              <a:gd name="connsiteY92" fmla="*/ 751038 h 1322929"/>
              <a:gd name="connsiteX93" fmla="*/ 1407394 w 1953031"/>
              <a:gd name="connsiteY93" fmla="*/ 818176 h 1322929"/>
              <a:gd name="connsiteX94" fmla="*/ 1393724 w 1953031"/>
              <a:gd name="connsiteY94" fmla="*/ 824975 h 1322929"/>
              <a:gd name="connsiteX95" fmla="*/ 1380841 w 1953031"/>
              <a:gd name="connsiteY95" fmla="*/ 831482 h 1322929"/>
              <a:gd name="connsiteX96" fmla="*/ 1349260 w 1953031"/>
              <a:gd name="connsiteY96" fmla="*/ 861137 h 1322929"/>
              <a:gd name="connsiteX97" fmla="*/ 1331348 w 1953031"/>
              <a:gd name="connsiteY97" fmla="*/ 877607 h 1322929"/>
              <a:gd name="connsiteX98" fmla="*/ 1317442 w 1953031"/>
              <a:gd name="connsiteY98" fmla="*/ 883414 h 1322929"/>
              <a:gd name="connsiteX99" fmla="*/ 1316352 w 1953031"/>
              <a:gd name="connsiteY99" fmla="*/ 883414 h 1322929"/>
              <a:gd name="connsiteX100" fmla="*/ 1315275 w 1953031"/>
              <a:gd name="connsiteY100" fmla="*/ 887323 h 1322929"/>
              <a:gd name="connsiteX101" fmla="*/ 1293502 w 1953031"/>
              <a:gd name="connsiteY101" fmla="*/ 1074334 h 1322929"/>
              <a:gd name="connsiteX102" fmla="*/ 1292124 w 1953031"/>
              <a:gd name="connsiteY102" fmla="*/ 1151119 h 1322929"/>
              <a:gd name="connsiteX103" fmla="*/ 1292741 w 1953031"/>
              <a:gd name="connsiteY103" fmla="*/ 1203756 h 1322929"/>
              <a:gd name="connsiteX104" fmla="*/ 1297481 w 1953031"/>
              <a:gd name="connsiteY104" fmla="*/ 1263556 h 1322929"/>
              <a:gd name="connsiteX105" fmla="*/ 1304087 w 1953031"/>
              <a:gd name="connsiteY105" fmla="*/ 1278631 h 1322929"/>
              <a:gd name="connsiteX106" fmla="*/ 1314001 w 1953031"/>
              <a:gd name="connsiteY106" fmla="*/ 1305904 h 1322929"/>
              <a:gd name="connsiteX107" fmla="*/ 1314723 w 1953031"/>
              <a:gd name="connsiteY107" fmla="*/ 1321312 h 1322929"/>
              <a:gd name="connsiteX108" fmla="*/ 1314474 w 1953031"/>
              <a:gd name="connsiteY108" fmla="*/ 1322929 h 1322929"/>
              <a:gd name="connsiteX109" fmla="*/ 1274527 w 1953031"/>
              <a:gd name="connsiteY109" fmla="*/ 1322929 h 1322929"/>
              <a:gd name="connsiteX110" fmla="*/ 1233595 w 1953031"/>
              <a:gd name="connsiteY110" fmla="*/ 1322420 h 1322929"/>
              <a:gd name="connsiteX111" fmla="*/ 1214844 w 1953031"/>
              <a:gd name="connsiteY111" fmla="*/ 1258652 h 1322929"/>
              <a:gd name="connsiteX112" fmla="*/ 1198836 w 1953031"/>
              <a:gd name="connsiteY112" fmla="*/ 1080414 h 1322929"/>
              <a:gd name="connsiteX113" fmla="*/ 1191495 w 1953031"/>
              <a:gd name="connsiteY113" fmla="*/ 961630 h 1322929"/>
              <a:gd name="connsiteX114" fmla="*/ 1189972 w 1953031"/>
              <a:gd name="connsiteY114" fmla="*/ 969617 h 1322929"/>
              <a:gd name="connsiteX115" fmla="*/ 1172402 w 1953031"/>
              <a:gd name="connsiteY115" fmla="*/ 1161542 h 1322929"/>
              <a:gd name="connsiteX116" fmla="*/ 1173663 w 1953031"/>
              <a:gd name="connsiteY116" fmla="*/ 1263289 h 1322929"/>
              <a:gd name="connsiteX117" fmla="*/ 1179559 w 1953031"/>
              <a:gd name="connsiteY117" fmla="*/ 1277483 h 1322929"/>
              <a:gd name="connsiteX118" fmla="*/ 1190090 w 1953031"/>
              <a:gd name="connsiteY118" fmla="*/ 1310073 h 1322929"/>
              <a:gd name="connsiteX119" fmla="*/ 1189617 w 1953031"/>
              <a:gd name="connsiteY119" fmla="*/ 1322236 h 1322929"/>
              <a:gd name="connsiteX120" fmla="*/ 1148752 w 1953031"/>
              <a:gd name="connsiteY120" fmla="*/ 1322929 h 1322929"/>
              <a:gd name="connsiteX121" fmla="*/ 1107164 w 1953031"/>
              <a:gd name="connsiteY121" fmla="*/ 1322438 h 1322929"/>
              <a:gd name="connsiteX122" fmla="*/ 1089751 w 1953031"/>
              <a:gd name="connsiteY122" fmla="*/ 1244928 h 1322929"/>
              <a:gd name="connsiteX123" fmla="*/ 1083658 w 1953031"/>
              <a:gd name="connsiteY123" fmla="*/ 1109426 h 1322929"/>
              <a:gd name="connsiteX124" fmla="*/ 1081071 w 1953031"/>
              <a:gd name="connsiteY124" fmla="*/ 885205 h 1322929"/>
              <a:gd name="connsiteX125" fmla="*/ 1081294 w 1953031"/>
              <a:gd name="connsiteY125" fmla="*/ 872784 h 1322929"/>
              <a:gd name="connsiteX126" fmla="*/ 1044565 w 1953031"/>
              <a:gd name="connsiteY126" fmla="*/ 883356 h 1322929"/>
              <a:gd name="connsiteX127" fmla="*/ 946405 w 1953031"/>
              <a:gd name="connsiteY127" fmla="*/ 906677 h 1322929"/>
              <a:gd name="connsiteX128" fmla="*/ 820984 w 1953031"/>
              <a:gd name="connsiteY128" fmla="*/ 915856 h 1322929"/>
              <a:gd name="connsiteX129" fmla="*/ 748537 w 1953031"/>
              <a:gd name="connsiteY129" fmla="*/ 913593 h 1322929"/>
              <a:gd name="connsiteX130" fmla="*/ 740106 w 1953031"/>
              <a:gd name="connsiteY130" fmla="*/ 913794 h 1322929"/>
              <a:gd name="connsiteX131" fmla="*/ 735838 w 1953031"/>
              <a:gd name="connsiteY131" fmla="*/ 923234 h 1322929"/>
              <a:gd name="connsiteX132" fmla="*/ 729496 w 1953031"/>
              <a:gd name="connsiteY132" fmla="*/ 936224 h 1322929"/>
              <a:gd name="connsiteX133" fmla="*/ 707014 w 1953031"/>
              <a:gd name="connsiteY133" fmla="*/ 928760 h 1322929"/>
              <a:gd name="connsiteX134" fmla="*/ 665846 w 1953031"/>
              <a:gd name="connsiteY134" fmla="*/ 912322 h 1322929"/>
              <a:gd name="connsiteX135" fmla="*/ 618244 w 1953031"/>
              <a:gd name="connsiteY135" fmla="*/ 893135 h 1322929"/>
              <a:gd name="connsiteX136" fmla="*/ 516447 w 1953031"/>
              <a:gd name="connsiteY136" fmla="*/ 865947 h 1322929"/>
              <a:gd name="connsiteX137" fmla="*/ 501805 w 1953031"/>
              <a:gd name="connsiteY137" fmla="*/ 870603 h 1322929"/>
              <a:gd name="connsiteX138" fmla="*/ 496736 w 1953031"/>
              <a:gd name="connsiteY138" fmla="*/ 886203 h 1322929"/>
              <a:gd name="connsiteX139" fmla="*/ 500794 w 1953031"/>
              <a:gd name="connsiteY139" fmla="*/ 920842 h 1322929"/>
              <a:gd name="connsiteX140" fmla="*/ 505232 w 1953031"/>
              <a:gd name="connsiteY140" fmla="*/ 960997 h 1322929"/>
              <a:gd name="connsiteX141" fmla="*/ 503197 w 1953031"/>
              <a:gd name="connsiteY141" fmla="*/ 976351 h 1322929"/>
              <a:gd name="connsiteX142" fmla="*/ 464327 w 1953031"/>
              <a:gd name="connsiteY142" fmla="*/ 1000197 h 1322929"/>
              <a:gd name="connsiteX143" fmla="*/ 457328 w 1953031"/>
              <a:gd name="connsiteY143" fmla="*/ 999488 h 1322929"/>
              <a:gd name="connsiteX144" fmla="*/ 434730 w 1953031"/>
              <a:gd name="connsiteY144" fmla="*/ 939956 h 1322929"/>
              <a:gd name="connsiteX145" fmla="*/ 434102 w 1953031"/>
              <a:gd name="connsiteY145" fmla="*/ 932138 h 1322929"/>
              <a:gd name="connsiteX146" fmla="*/ 429957 w 1953031"/>
              <a:gd name="connsiteY146" fmla="*/ 936572 h 1322929"/>
              <a:gd name="connsiteX147" fmla="*/ 412217 w 1953031"/>
              <a:gd name="connsiteY147" fmla="*/ 955335 h 1322929"/>
              <a:gd name="connsiteX148" fmla="*/ 394666 w 1953031"/>
              <a:gd name="connsiteY148" fmla="*/ 973923 h 1322929"/>
              <a:gd name="connsiteX149" fmla="*/ 363724 w 1953031"/>
              <a:gd name="connsiteY149" fmla="*/ 1023704 h 1322929"/>
              <a:gd name="connsiteX150" fmla="*/ 356090 w 1953031"/>
              <a:gd name="connsiteY150" fmla="*/ 1070686 h 1322929"/>
              <a:gd name="connsiteX151" fmla="*/ 356098 w 1953031"/>
              <a:gd name="connsiteY151" fmla="*/ 1159458 h 1322929"/>
              <a:gd name="connsiteX152" fmla="*/ 362731 w 1953031"/>
              <a:gd name="connsiteY152" fmla="*/ 1219044 h 1322929"/>
              <a:gd name="connsiteX153" fmla="*/ 370492 w 1953031"/>
              <a:gd name="connsiteY153" fmla="*/ 1260425 h 1322929"/>
              <a:gd name="connsiteX154" fmla="*/ 380666 w 1953031"/>
              <a:gd name="connsiteY154" fmla="*/ 1277936 h 1322929"/>
              <a:gd name="connsiteX155" fmla="*/ 391399 w 1953031"/>
              <a:gd name="connsiteY155" fmla="*/ 1304515 h 1322929"/>
              <a:gd name="connsiteX156" fmla="*/ 391283 w 1953031"/>
              <a:gd name="connsiteY156" fmla="*/ 1320324 h 1322929"/>
              <a:gd name="connsiteX157" fmla="*/ 390843 w 1953031"/>
              <a:gd name="connsiteY157" fmla="*/ 1322756 h 1322929"/>
              <a:gd name="connsiteX158" fmla="*/ 348151 w 1953031"/>
              <a:gd name="connsiteY158" fmla="*/ 1322844 h 1322929"/>
              <a:gd name="connsiteX159" fmla="*/ 304144 w 1953031"/>
              <a:gd name="connsiteY159" fmla="*/ 1322579 h 1322929"/>
              <a:gd name="connsiteX160" fmla="*/ 294630 w 1953031"/>
              <a:gd name="connsiteY160" fmla="*/ 1312868 h 1322929"/>
              <a:gd name="connsiteX161" fmla="*/ 271483 w 1953031"/>
              <a:gd name="connsiteY161" fmla="*/ 1195591 h 1322929"/>
              <a:gd name="connsiteX162" fmla="*/ 255031 w 1953031"/>
              <a:gd name="connsiteY162" fmla="*/ 1074334 h 1322929"/>
              <a:gd name="connsiteX163" fmla="*/ 246468 w 1953031"/>
              <a:gd name="connsiteY163" fmla="*/ 962992 h 1322929"/>
              <a:gd name="connsiteX164" fmla="*/ 246726 w 1953031"/>
              <a:gd name="connsiteY164" fmla="*/ 960686 h 1322929"/>
              <a:gd name="connsiteX165" fmla="*/ 239185 w 1953031"/>
              <a:gd name="connsiteY165" fmla="*/ 966883 h 1322929"/>
              <a:gd name="connsiteX166" fmla="*/ 216775 w 1953031"/>
              <a:gd name="connsiteY166" fmla="*/ 984995 h 1322929"/>
              <a:gd name="connsiteX167" fmla="*/ 195755 w 1953031"/>
              <a:gd name="connsiteY167" fmla="*/ 1001910 h 1322929"/>
              <a:gd name="connsiteX168" fmla="*/ 162761 w 1953031"/>
              <a:gd name="connsiteY168" fmla="*/ 1047366 h 1322929"/>
              <a:gd name="connsiteX169" fmla="*/ 149720 w 1953031"/>
              <a:gd name="connsiteY169" fmla="*/ 1138437 h 1322929"/>
              <a:gd name="connsiteX170" fmla="*/ 148122 w 1953031"/>
              <a:gd name="connsiteY170" fmla="*/ 1214750 h 1322929"/>
              <a:gd name="connsiteX171" fmla="*/ 151846 w 1953031"/>
              <a:gd name="connsiteY171" fmla="*/ 1260042 h 1322929"/>
              <a:gd name="connsiteX172" fmla="*/ 157602 w 1953031"/>
              <a:gd name="connsiteY172" fmla="*/ 1271682 h 1322929"/>
              <a:gd name="connsiteX173" fmla="*/ 169528 w 1953031"/>
              <a:gd name="connsiteY173" fmla="*/ 1296524 h 1322929"/>
              <a:gd name="connsiteX174" fmla="*/ 172714 w 1953031"/>
              <a:gd name="connsiteY174" fmla="*/ 1316588 h 1322929"/>
              <a:gd name="connsiteX175" fmla="*/ 172927 w 1953031"/>
              <a:gd name="connsiteY175" fmla="*/ 1322929 h 1322929"/>
              <a:gd name="connsiteX176" fmla="*/ 130748 w 1953031"/>
              <a:gd name="connsiteY176" fmla="*/ 1322916 h 1322929"/>
              <a:gd name="connsiteX177" fmla="*/ 87445 w 1953031"/>
              <a:gd name="connsiteY177" fmla="*/ 1322413 h 1322929"/>
              <a:gd name="connsiteX178" fmla="*/ 433058 w 1953031"/>
              <a:gd name="connsiteY178" fmla="*/ 858089 h 1322929"/>
              <a:gd name="connsiteX179" fmla="*/ 431485 w 1953031"/>
              <a:gd name="connsiteY179" fmla="*/ 856034 h 1322929"/>
              <a:gd name="connsiteX180" fmla="*/ 432913 w 1953031"/>
              <a:gd name="connsiteY180" fmla="*/ 858746 h 1322929"/>
              <a:gd name="connsiteX181" fmla="*/ 433058 w 1953031"/>
              <a:gd name="connsiteY181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748902 w 1953031"/>
              <a:gd name="connsiteY43" fmla="*/ 247445 h 1322929"/>
              <a:gd name="connsiteX44" fmla="*/ 843247 w 1953031"/>
              <a:gd name="connsiteY44" fmla="*/ 232193 h 1322929"/>
              <a:gd name="connsiteX45" fmla="*/ 947272 w 1953031"/>
              <a:gd name="connsiteY45" fmla="*/ 214767 h 1322929"/>
              <a:gd name="connsiteX46" fmla="*/ 1074965 w 1953031"/>
              <a:gd name="connsiteY46" fmla="*/ 170684 h 1322929"/>
              <a:gd name="connsiteX47" fmla="*/ 1155567 w 1953031"/>
              <a:gd name="connsiteY47" fmla="*/ 159010 h 1322929"/>
              <a:gd name="connsiteX48" fmla="*/ 1234252 w 1953031"/>
              <a:gd name="connsiteY48" fmla="*/ 151880 h 1322929"/>
              <a:gd name="connsiteX49" fmla="*/ 1312964 w 1953031"/>
              <a:gd name="connsiteY49" fmla="*/ 128676 h 1322929"/>
              <a:gd name="connsiteX50" fmla="*/ 1376022 w 1953031"/>
              <a:gd name="connsiteY50" fmla="*/ 109687 h 1322929"/>
              <a:gd name="connsiteX51" fmla="*/ 1448640 w 1953031"/>
              <a:gd name="connsiteY51" fmla="*/ 103056 h 1322929"/>
              <a:gd name="connsiteX52" fmla="*/ 1483374 w 1953031"/>
              <a:gd name="connsiteY52" fmla="*/ 100994 h 1322929"/>
              <a:gd name="connsiteX53" fmla="*/ 1552171 w 1953031"/>
              <a:gd name="connsiteY53" fmla="*/ 83778 h 1322929"/>
              <a:gd name="connsiteX54" fmla="*/ 1627914 w 1953031"/>
              <a:gd name="connsiteY54" fmla="*/ 63976 h 1322929"/>
              <a:gd name="connsiteX55" fmla="*/ 1633600 w 1953031"/>
              <a:gd name="connsiteY55" fmla="*/ 62873 h 1322929"/>
              <a:gd name="connsiteX56" fmla="*/ 1633994 w 1953031"/>
              <a:gd name="connsiteY56" fmla="*/ 53943 h 1322929"/>
              <a:gd name="connsiteX57" fmla="*/ 1637947 w 1953031"/>
              <a:gd name="connsiteY57" fmla="*/ 10924 h 1322929"/>
              <a:gd name="connsiteX58" fmla="*/ 1645852 w 1953031"/>
              <a:gd name="connsiteY58" fmla="*/ 642 h 1322929"/>
              <a:gd name="connsiteX59" fmla="*/ 1665510 w 1953031"/>
              <a:gd name="connsiteY59" fmla="*/ 4542 h 1322929"/>
              <a:gd name="connsiteX60" fmla="*/ 1692339 w 1953031"/>
              <a:gd name="connsiteY60" fmla="*/ 32880 h 1322929"/>
              <a:gd name="connsiteX61" fmla="*/ 1703487 w 1953031"/>
              <a:gd name="connsiteY61" fmla="*/ 51553 h 1322929"/>
              <a:gd name="connsiteX62" fmla="*/ 1705168 w 1953031"/>
              <a:gd name="connsiteY62" fmla="*/ 54757 h 1322929"/>
              <a:gd name="connsiteX63" fmla="*/ 1708490 w 1953031"/>
              <a:gd name="connsiteY63" fmla="*/ 54757 h 1322929"/>
              <a:gd name="connsiteX64" fmla="*/ 1726074 w 1953031"/>
              <a:gd name="connsiteY64" fmla="*/ 55821 h 1322929"/>
              <a:gd name="connsiteX65" fmla="*/ 1763775 w 1953031"/>
              <a:gd name="connsiteY65" fmla="*/ 66287 h 1322929"/>
              <a:gd name="connsiteX66" fmla="*/ 1780177 w 1953031"/>
              <a:gd name="connsiteY66" fmla="*/ 76057 h 1322929"/>
              <a:gd name="connsiteX67" fmla="*/ 1797287 w 1953031"/>
              <a:gd name="connsiteY67" fmla="*/ 92340 h 1322929"/>
              <a:gd name="connsiteX68" fmla="*/ 1808554 w 1953031"/>
              <a:gd name="connsiteY68" fmla="*/ 105144 h 1322929"/>
              <a:gd name="connsiteX69" fmla="*/ 1816302 w 1953031"/>
              <a:gd name="connsiteY69" fmla="*/ 113128 h 1322929"/>
              <a:gd name="connsiteX70" fmla="*/ 1820491 w 1953031"/>
              <a:gd name="connsiteY70" fmla="*/ 120258 h 1322929"/>
              <a:gd name="connsiteX71" fmla="*/ 1835947 w 1953031"/>
              <a:gd name="connsiteY71" fmla="*/ 144526 h 1322929"/>
              <a:gd name="connsiteX72" fmla="*/ 1847989 w 1953031"/>
              <a:gd name="connsiteY72" fmla="*/ 162083 h 1322929"/>
              <a:gd name="connsiteX73" fmla="*/ 1872282 w 1953031"/>
              <a:gd name="connsiteY73" fmla="*/ 206862 h 1322929"/>
              <a:gd name="connsiteX74" fmla="*/ 1901212 w 1953031"/>
              <a:gd name="connsiteY74" fmla="*/ 268331 h 1322929"/>
              <a:gd name="connsiteX75" fmla="*/ 1928013 w 1953031"/>
              <a:gd name="connsiteY75" fmla="*/ 325599 h 1322929"/>
              <a:gd name="connsiteX76" fmla="*/ 1947475 w 1953031"/>
              <a:gd name="connsiteY76" fmla="*/ 358428 h 1322929"/>
              <a:gd name="connsiteX77" fmla="*/ 1952990 w 1953031"/>
              <a:gd name="connsiteY77" fmla="*/ 375188 h 1322929"/>
              <a:gd name="connsiteX78" fmla="*/ 1944270 w 1953031"/>
              <a:gd name="connsiteY78" fmla="*/ 398724 h 1322929"/>
              <a:gd name="connsiteX79" fmla="*/ 1904481 w 1953031"/>
              <a:gd name="connsiteY79" fmla="*/ 429980 h 1322929"/>
              <a:gd name="connsiteX80" fmla="*/ 1871823 w 1953031"/>
              <a:gd name="connsiteY80" fmla="*/ 436577 h 1322929"/>
              <a:gd name="connsiteX81" fmla="*/ 1816223 w 1953031"/>
              <a:gd name="connsiteY81" fmla="*/ 439134 h 1322929"/>
              <a:gd name="connsiteX82" fmla="*/ 1698445 w 1953031"/>
              <a:gd name="connsiteY82" fmla="*/ 433393 h 1322929"/>
              <a:gd name="connsiteX83" fmla="*/ 1665261 w 1953031"/>
              <a:gd name="connsiteY83" fmla="*/ 431589 h 1322929"/>
              <a:gd name="connsiteX84" fmla="*/ 1643200 w 1953031"/>
              <a:gd name="connsiteY84" fmla="*/ 433164 h 1322929"/>
              <a:gd name="connsiteX85" fmla="*/ 1613877 w 1953031"/>
              <a:gd name="connsiteY85" fmla="*/ 443519 h 1322929"/>
              <a:gd name="connsiteX86" fmla="*/ 1586668 w 1953031"/>
              <a:gd name="connsiteY86" fmla="*/ 466568 h 1322929"/>
              <a:gd name="connsiteX87" fmla="*/ 1568848 w 1953031"/>
              <a:gd name="connsiteY87" fmla="*/ 480889 h 1322929"/>
              <a:gd name="connsiteX88" fmla="*/ 1563779 w 1953031"/>
              <a:gd name="connsiteY88" fmla="*/ 485518 h 1322929"/>
              <a:gd name="connsiteX89" fmla="*/ 1508994 w 1953031"/>
              <a:gd name="connsiteY89" fmla="*/ 589130 h 1322929"/>
              <a:gd name="connsiteX90" fmla="*/ 1486250 w 1953031"/>
              <a:gd name="connsiteY90" fmla="*/ 645068 h 1322929"/>
              <a:gd name="connsiteX91" fmla="*/ 1464819 w 1953031"/>
              <a:gd name="connsiteY91" fmla="*/ 705697 h 1322929"/>
              <a:gd name="connsiteX92" fmla="*/ 1449494 w 1953031"/>
              <a:gd name="connsiteY92" fmla="*/ 751038 h 1322929"/>
              <a:gd name="connsiteX93" fmla="*/ 1407394 w 1953031"/>
              <a:gd name="connsiteY93" fmla="*/ 818176 h 1322929"/>
              <a:gd name="connsiteX94" fmla="*/ 1393724 w 1953031"/>
              <a:gd name="connsiteY94" fmla="*/ 824975 h 1322929"/>
              <a:gd name="connsiteX95" fmla="*/ 1380841 w 1953031"/>
              <a:gd name="connsiteY95" fmla="*/ 831482 h 1322929"/>
              <a:gd name="connsiteX96" fmla="*/ 1349260 w 1953031"/>
              <a:gd name="connsiteY96" fmla="*/ 861137 h 1322929"/>
              <a:gd name="connsiteX97" fmla="*/ 1331348 w 1953031"/>
              <a:gd name="connsiteY97" fmla="*/ 877607 h 1322929"/>
              <a:gd name="connsiteX98" fmla="*/ 1317442 w 1953031"/>
              <a:gd name="connsiteY98" fmla="*/ 883414 h 1322929"/>
              <a:gd name="connsiteX99" fmla="*/ 1316352 w 1953031"/>
              <a:gd name="connsiteY99" fmla="*/ 883414 h 1322929"/>
              <a:gd name="connsiteX100" fmla="*/ 1315275 w 1953031"/>
              <a:gd name="connsiteY100" fmla="*/ 887323 h 1322929"/>
              <a:gd name="connsiteX101" fmla="*/ 1293502 w 1953031"/>
              <a:gd name="connsiteY101" fmla="*/ 1074334 h 1322929"/>
              <a:gd name="connsiteX102" fmla="*/ 1292124 w 1953031"/>
              <a:gd name="connsiteY102" fmla="*/ 1151119 h 1322929"/>
              <a:gd name="connsiteX103" fmla="*/ 1292741 w 1953031"/>
              <a:gd name="connsiteY103" fmla="*/ 1203756 h 1322929"/>
              <a:gd name="connsiteX104" fmla="*/ 1297481 w 1953031"/>
              <a:gd name="connsiteY104" fmla="*/ 1263556 h 1322929"/>
              <a:gd name="connsiteX105" fmla="*/ 1304087 w 1953031"/>
              <a:gd name="connsiteY105" fmla="*/ 1278631 h 1322929"/>
              <a:gd name="connsiteX106" fmla="*/ 1314001 w 1953031"/>
              <a:gd name="connsiteY106" fmla="*/ 1305904 h 1322929"/>
              <a:gd name="connsiteX107" fmla="*/ 1314723 w 1953031"/>
              <a:gd name="connsiteY107" fmla="*/ 1321312 h 1322929"/>
              <a:gd name="connsiteX108" fmla="*/ 1314474 w 1953031"/>
              <a:gd name="connsiteY108" fmla="*/ 1322929 h 1322929"/>
              <a:gd name="connsiteX109" fmla="*/ 1274527 w 1953031"/>
              <a:gd name="connsiteY109" fmla="*/ 1322929 h 1322929"/>
              <a:gd name="connsiteX110" fmla="*/ 1233595 w 1953031"/>
              <a:gd name="connsiteY110" fmla="*/ 1322420 h 1322929"/>
              <a:gd name="connsiteX111" fmla="*/ 1214844 w 1953031"/>
              <a:gd name="connsiteY111" fmla="*/ 1258652 h 1322929"/>
              <a:gd name="connsiteX112" fmla="*/ 1198836 w 1953031"/>
              <a:gd name="connsiteY112" fmla="*/ 1080414 h 1322929"/>
              <a:gd name="connsiteX113" fmla="*/ 1191495 w 1953031"/>
              <a:gd name="connsiteY113" fmla="*/ 961630 h 1322929"/>
              <a:gd name="connsiteX114" fmla="*/ 1189972 w 1953031"/>
              <a:gd name="connsiteY114" fmla="*/ 969617 h 1322929"/>
              <a:gd name="connsiteX115" fmla="*/ 1172402 w 1953031"/>
              <a:gd name="connsiteY115" fmla="*/ 1161542 h 1322929"/>
              <a:gd name="connsiteX116" fmla="*/ 1173663 w 1953031"/>
              <a:gd name="connsiteY116" fmla="*/ 1263289 h 1322929"/>
              <a:gd name="connsiteX117" fmla="*/ 1179559 w 1953031"/>
              <a:gd name="connsiteY117" fmla="*/ 1277483 h 1322929"/>
              <a:gd name="connsiteX118" fmla="*/ 1190090 w 1953031"/>
              <a:gd name="connsiteY118" fmla="*/ 1310073 h 1322929"/>
              <a:gd name="connsiteX119" fmla="*/ 1189617 w 1953031"/>
              <a:gd name="connsiteY119" fmla="*/ 1322236 h 1322929"/>
              <a:gd name="connsiteX120" fmla="*/ 1148752 w 1953031"/>
              <a:gd name="connsiteY120" fmla="*/ 1322929 h 1322929"/>
              <a:gd name="connsiteX121" fmla="*/ 1107164 w 1953031"/>
              <a:gd name="connsiteY121" fmla="*/ 1322438 h 1322929"/>
              <a:gd name="connsiteX122" fmla="*/ 1089751 w 1953031"/>
              <a:gd name="connsiteY122" fmla="*/ 1244928 h 1322929"/>
              <a:gd name="connsiteX123" fmla="*/ 1083658 w 1953031"/>
              <a:gd name="connsiteY123" fmla="*/ 1109426 h 1322929"/>
              <a:gd name="connsiteX124" fmla="*/ 1081071 w 1953031"/>
              <a:gd name="connsiteY124" fmla="*/ 885205 h 1322929"/>
              <a:gd name="connsiteX125" fmla="*/ 1081294 w 1953031"/>
              <a:gd name="connsiteY125" fmla="*/ 872784 h 1322929"/>
              <a:gd name="connsiteX126" fmla="*/ 1044565 w 1953031"/>
              <a:gd name="connsiteY126" fmla="*/ 883356 h 1322929"/>
              <a:gd name="connsiteX127" fmla="*/ 946405 w 1953031"/>
              <a:gd name="connsiteY127" fmla="*/ 906677 h 1322929"/>
              <a:gd name="connsiteX128" fmla="*/ 820984 w 1953031"/>
              <a:gd name="connsiteY128" fmla="*/ 915856 h 1322929"/>
              <a:gd name="connsiteX129" fmla="*/ 748537 w 1953031"/>
              <a:gd name="connsiteY129" fmla="*/ 913593 h 1322929"/>
              <a:gd name="connsiteX130" fmla="*/ 740106 w 1953031"/>
              <a:gd name="connsiteY130" fmla="*/ 913794 h 1322929"/>
              <a:gd name="connsiteX131" fmla="*/ 735838 w 1953031"/>
              <a:gd name="connsiteY131" fmla="*/ 923234 h 1322929"/>
              <a:gd name="connsiteX132" fmla="*/ 729496 w 1953031"/>
              <a:gd name="connsiteY132" fmla="*/ 936224 h 1322929"/>
              <a:gd name="connsiteX133" fmla="*/ 707014 w 1953031"/>
              <a:gd name="connsiteY133" fmla="*/ 928760 h 1322929"/>
              <a:gd name="connsiteX134" fmla="*/ 665846 w 1953031"/>
              <a:gd name="connsiteY134" fmla="*/ 912322 h 1322929"/>
              <a:gd name="connsiteX135" fmla="*/ 618244 w 1953031"/>
              <a:gd name="connsiteY135" fmla="*/ 893135 h 1322929"/>
              <a:gd name="connsiteX136" fmla="*/ 516447 w 1953031"/>
              <a:gd name="connsiteY136" fmla="*/ 865947 h 1322929"/>
              <a:gd name="connsiteX137" fmla="*/ 501805 w 1953031"/>
              <a:gd name="connsiteY137" fmla="*/ 870603 h 1322929"/>
              <a:gd name="connsiteX138" fmla="*/ 496736 w 1953031"/>
              <a:gd name="connsiteY138" fmla="*/ 886203 h 1322929"/>
              <a:gd name="connsiteX139" fmla="*/ 500794 w 1953031"/>
              <a:gd name="connsiteY139" fmla="*/ 920842 h 1322929"/>
              <a:gd name="connsiteX140" fmla="*/ 505232 w 1953031"/>
              <a:gd name="connsiteY140" fmla="*/ 960997 h 1322929"/>
              <a:gd name="connsiteX141" fmla="*/ 503197 w 1953031"/>
              <a:gd name="connsiteY141" fmla="*/ 976351 h 1322929"/>
              <a:gd name="connsiteX142" fmla="*/ 464327 w 1953031"/>
              <a:gd name="connsiteY142" fmla="*/ 1000197 h 1322929"/>
              <a:gd name="connsiteX143" fmla="*/ 457328 w 1953031"/>
              <a:gd name="connsiteY143" fmla="*/ 999488 h 1322929"/>
              <a:gd name="connsiteX144" fmla="*/ 434730 w 1953031"/>
              <a:gd name="connsiteY144" fmla="*/ 939956 h 1322929"/>
              <a:gd name="connsiteX145" fmla="*/ 434102 w 1953031"/>
              <a:gd name="connsiteY145" fmla="*/ 932138 h 1322929"/>
              <a:gd name="connsiteX146" fmla="*/ 429957 w 1953031"/>
              <a:gd name="connsiteY146" fmla="*/ 936572 h 1322929"/>
              <a:gd name="connsiteX147" fmla="*/ 412217 w 1953031"/>
              <a:gd name="connsiteY147" fmla="*/ 955335 h 1322929"/>
              <a:gd name="connsiteX148" fmla="*/ 394666 w 1953031"/>
              <a:gd name="connsiteY148" fmla="*/ 973923 h 1322929"/>
              <a:gd name="connsiteX149" fmla="*/ 363724 w 1953031"/>
              <a:gd name="connsiteY149" fmla="*/ 1023704 h 1322929"/>
              <a:gd name="connsiteX150" fmla="*/ 356090 w 1953031"/>
              <a:gd name="connsiteY150" fmla="*/ 1070686 h 1322929"/>
              <a:gd name="connsiteX151" fmla="*/ 356098 w 1953031"/>
              <a:gd name="connsiteY151" fmla="*/ 1159458 h 1322929"/>
              <a:gd name="connsiteX152" fmla="*/ 362731 w 1953031"/>
              <a:gd name="connsiteY152" fmla="*/ 1219044 h 1322929"/>
              <a:gd name="connsiteX153" fmla="*/ 370492 w 1953031"/>
              <a:gd name="connsiteY153" fmla="*/ 1260425 h 1322929"/>
              <a:gd name="connsiteX154" fmla="*/ 380666 w 1953031"/>
              <a:gd name="connsiteY154" fmla="*/ 1277936 h 1322929"/>
              <a:gd name="connsiteX155" fmla="*/ 391399 w 1953031"/>
              <a:gd name="connsiteY155" fmla="*/ 1304515 h 1322929"/>
              <a:gd name="connsiteX156" fmla="*/ 391283 w 1953031"/>
              <a:gd name="connsiteY156" fmla="*/ 1320324 h 1322929"/>
              <a:gd name="connsiteX157" fmla="*/ 390843 w 1953031"/>
              <a:gd name="connsiteY157" fmla="*/ 1322756 h 1322929"/>
              <a:gd name="connsiteX158" fmla="*/ 348151 w 1953031"/>
              <a:gd name="connsiteY158" fmla="*/ 1322844 h 1322929"/>
              <a:gd name="connsiteX159" fmla="*/ 304144 w 1953031"/>
              <a:gd name="connsiteY159" fmla="*/ 1322579 h 1322929"/>
              <a:gd name="connsiteX160" fmla="*/ 294630 w 1953031"/>
              <a:gd name="connsiteY160" fmla="*/ 1312868 h 1322929"/>
              <a:gd name="connsiteX161" fmla="*/ 271483 w 1953031"/>
              <a:gd name="connsiteY161" fmla="*/ 1195591 h 1322929"/>
              <a:gd name="connsiteX162" fmla="*/ 255031 w 1953031"/>
              <a:gd name="connsiteY162" fmla="*/ 1074334 h 1322929"/>
              <a:gd name="connsiteX163" fmla="*/ 246468 w 1953031"/>
              <a:gd name="connsiteY163" fmla="*/ 962992 h 1322929"/>
              <a:gd name="connsiteX164" fmla="*/ 246726 w 1953031"/>
              <a:gd name="connsiteY164" fmla="*/ 960686 h 1322929"/>
              <a:gd name="connsiteX165" fmla="*/ 239185 w 1953031"/>
              <a:gd name="connsiteY165" fmla="*/ 966883 h 1322929"/>
              <a:gd name="connsiteX166" fmla="*/ 216775 w 1953031"/>
              <a:gd name="connsiteY166" fmla="*/ 984995 h 1322929"/>
              <a:gd name="connsiteX167" fmla="*/ 195755 w 1953031"/>
              <a:gd name="connsiteY167" fmla="*/ 1001910 h 1322929"/>
              <a:gd name="connsiteX168" fmla="*/ 162761 w 1953031"/>
              <a:gd name="connsiteY168" fmla="*/ 1047366 h 1322929"/>
              <a:gd name="connsiteX169" fmla="*/ 149720 w 1953031"/>
              <a:gd name="connsiteY169" fmla="*/ 1138437 h 1322929"/>
              <a:gd name="connsiteX170" fmla="*/ 148122 w 1953031"/>
              <a:gd name="connsiteY170" fmla="*/ 1214750 h 1322929"/>
              <a:gd name="connsiteX171" fmla="*/ 151846 w 1953031"/>
              <a:gd name="connsiteY171" fmla="*/ 1260042 h 1322929"/>
              <a:gd name="connsiteX172" fmla="*/ 157602 w 1953031"/>
              <a:gd name="connsiteY172" fmla="*/ 1271682 h 1322929"/>
              <a:gd name="connsiteX173" fmla="*/ 169528 w 1953031"/>
              <a:gd name="connsiteY173" fmla="*/ 1296524 h 1322929"/>
              <a:gd name="connsiteX174" fmla="*/ 172714 w 1953031"/>
              <a:gd name="connsiteY174" fmla="*/ 1316588 h 1322929"/>
              <a:gd name="connsiteX175" fmla="*/ 172927 w 1953031"/>
              <a:gd name="connsiteY175" fmla="*/ 1322929 h 1322929"/>
              <a:gd name="connsiteX176" fmla="*/ 130748 w 1953031"/>
              <a:gd name="connsiteY176" fmla="*/ 1322916 h 1322929"/>
              <a:gd name="connsiteX177" fmla="*/ 87445 w 1953031"/>
              <a:gd name="connsiteY177" fmla="*/ 1322413 h 1322929"/>
              <a:gd name="connsiteX178" fmla="*/ 433058 w 1953031"/>
              <a:gd name="connsiteY178" fmla="*/ 858089 h 1322929"/>
              <a:gd name="connsiteX179" fmla="*/ 431485 w 1953031"/>
              <a:gd name="connsiteY179" fmla="*/ 856034 h 1322929"/>
              <a:gd name="connsiteX180" fmla="*/ 432913 w 1953031"/>
              <a:gd name="connsiteY180" fmla="*/ 858746 h 1322929"/>
              <a:gd name="connsiteX181" fmla="*/ 433058 w 1953031"/>
              <a:gd name="connsiteY181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748902 w 1953031"/>
              <a:gd name="connsiteY43" fmla="*/ 247445 h 1322929"/>
              <a:gd name="connsiteX44" fmla="*/ 947272 w 1953031"/>
              <a:gd name="connsiteY44" fmla="*/ 214767 h 1322929"/>
              <a:gd name="connsiteX45" fmla="*/ 1074965 w 1953031"/>
              <a:gd name="connsiteY45" fmla="*/ 170684 h 1322929"/>
              <a:gd name="connsiteX46" fmla="*/ 1155567 w 1953031"/>
              <a:gd name="connsiteY46" fmla="*/ 159010 h 1322929"/>
              <a:gd name="connsiteX47" fmla="*/ 1234252 w 1953031"/>
              <a:gd name="connsiteY47" fmla="*/ 151880 h 1322929"/>
              <a:gd name="connsiteX48" fmla="*/ 1312964 w 1953031"/>
              <a:gd name="connsiteY48" fmla="*/ 128676 h 1322929"/>
              <a:gd name="connsiteX49" fmla="*/ 1376022 w 1953031"/>
              <a:gd name="connsiteY49" fmla="*/ 109687 h 1322929"/>
              <a:gd name="connsiteX50" fmla="*/ 1448640 w 1953031"/>
              <a:gd name="connsiteY50" fmla="*/ 103056 h 1322929"/>
              <a:gd name="connsiteX51" fmla="*/ 1483374 w 1953031"/>
              <a:gd name="connsiteY51" fmla="*/ 100994 h 1322929"/>
              <a:gd name="connsiteX52" fmla="*/ 1552171 w 1953031"/>
              <a:gd name="connsiteY52" fmla="*/ 83778 h 1322929"/>
              <a:gd name="connsiteX53" fmla="*/ 1627914 w 1953031"/>
              <a:gd name="connsiteY53" fmla="*/ 63976 h 1322929"/>
              <a:gd name="connsiteX54" fmla="*/ 1633600 w 1953031"/>
              <a:gd name="connsiteY54" fmla="*/ 62873 h 1322929"/>
              <a:gd name="connsiteX55" fmla="*/ 1633994 w 1953031"/>
              <a:gd name="connsiteY55" fmla="*/ 53943 h 1322929"/>
              <a:gd name="connsiteX56" fmla="*/ 1637947 w 1953031"/>
              <a:gd name="connsiteY56" fmla="*/ 10924 h 1322929"/>
              <a:gd name="connsiteX57" fmla="*/ 1645852 w 1953031"/>
              <a:gd name="connsiteY57" fmla="*/ 642 h 1322929"/>
              <a:gd name="connsiteX58" fmla="*/ 1665510 w 1953031"/>
              <a:gd name="connsiteY58" fmla="*/ 4542 h 1322929"/>
              <a:gd name="connsiteX59" fmla="*/ 1692339 w 1953031"/>
              <a:gd name="connsiteY59" fmla="*/ 32880 h 1322929"/>
              <a:gd name="connsiteX60" fmla="*/ 1703487 w 1953031"/>
              <a:gd name="connsiteY60" fmla="*/ 51553 h 1322929"/>
              <a:gd name="connsiteX61" fmla="*/ 1705168 w 1953031"/>
              <a:gd name="connsiteY61" fmla="*/ 54757 h 1322929"/>
              <a:gd name="connsiteX62" fmla="*/ 1708490 w 1953031"/>
              <a:gd name="connsiteY62" fmla="*/ 54757 h 1322929"/>
              <a:gd name="connsiteX63" fmla="*/ 1726074 w 1953031"/>
              <a:gd name="connsiteY63" fmla="*/ 55821 h 1322929"/>
              <a:gd name="connsiteX64" fmla="*/ 1763775 w 1953031"/>
              <a:gd name="connsiteY64" fmla="*/ 66287 h 1322929"/>
              <a:gd name="connsiteX65" fmla="*/ 1780177 w 1953031"/>
              <a:gd name="connsiteY65" fmla="*/ 76057 h 1322929"/>
              <a:gd name="connsiteX66" fmla="*/ 1797287 w 1953031"/>
              <a:gd name="connsiteY66" fmla="*/ 92340 h 1322929"/>
              <a:gd name="connsiteX67" fmla="*/ 1808554 w 1953031"/>
              <a:gd name="connsiteY67" fmla="*/ 105144 h 1322929"/>
              <a:gd name="connsiteX68" fmla="*/ 1816302 w 1953031"/>
              <a:gd name="connsiteY68" fmla="*/ 113128 h 1322929"/>
              <a:gd name="connsiteX69" fmla="*/ 1820491 w 1953031"/>
              <a:gd name="connsiteY69" fmla="*/ 120258 h 1322929"/>
              <a:gd name="connsiteX70" fmla="*/ 1835947 w 1953031"/>
              <a:gd name="connsiteY70" fmla="*/ 144526 h 1322929"/>
              <a:gd name="connsiteX71" fmla="*/ 1847989 w 1953031"/>
              <a:gd name="connsiteY71" fmla="*/ 162083 h 1322929"/>
              <a:gd name="connsiteX72" fmla="*/ 1872282 w 1953031"/>
              <a:gd name="connsiteY72" fmla="*/ 206862 h 1322929"/>
              <a:gd name="connsiteX73" fmla="*/ 1901212 w 1953031"/>
              <a:gd name="connsiteY73" fmla="*/ 268331 h 1322929"/>
              <a:gd name="connsiteX74" fmla="*/ 1928013 w 1953031"/>
              <a:gd name="connsiteY74" fmla="*/ 325599 h 1322929"/>
              <a:gd name="connsiteX75" fmla="*/ 1947475 w 1953031"/>
              <a:gd name="connsiteY75" fmla="*/ 358428 h 1322929"/>
              <a:gd name="connsiteX76" fmla="*/ 1952990 w 1953031"/>
              <a:gd name="connsiteY76" fmla="*/ 375188 h 1322929"/>
              <a:gd name="connsiteX77" fmla="*/ 1944270 w 1953031"/>
              <a:gd name="connsiteY77" fmla="*/ 398724 h 1322929"/>
              <a:gd name="connsiteX78" fmla="*/ 1904481 w 1953031"/>
              <a:gd name="connsiteY78" fmla="*/ 429980 h 1322929"/>
              <a:gd name="connsiteX79" fmla="*/ 1871823 w 1953031"/>
              <a:gd name="connsiteY79" fmla="*/ 436577 h 1322929"/>
              <a:gd name="connsiteX80" fmla="*/ 1816223 w 1953031"/>
              <a:gd name="connsiteY80" fmla="*/ 439134 h 1322929"/>
              <a:gd name="connsiteX81" fmla="*/ 1698445 w 1953031"/>
              <a:gd name="connsiteY81" fmla="*/ 433393 h 1322929"/>
              <a:gd name="connsiteX82" fmla="*/ 1665261 w 1953031"/>
              <a:gd name="connsiteY82" fmla="*/ 431589 h 1322929"/>
              <a:gd name="connsiteX83" fmla="*/ 1643200 w 1953031"/>
              <a:gd name="connsiteY83" fmla="*/ 433164 h 1322929"/>
              <a:gd name="connsiteX84" fmla="*/ 1613877 w 1953031"/>
              <a:gd name="connsiteY84" fmla="*/ 443519 h 1322929"/>
              <a:gd name="connsiteX85" fmla="*/ 1586668 w 1953031"/>
              <a:gd name="connsiteY85" fmla="*/ 466568 h 1322929"/>
              <a:gd name="connsiteX86" fmla="*/ 1568848 w 1953031"/>
              <a:gd name="connsiteY86" fmla="*/ 480889 h 1322929"/>
              <a:gd name="connsiteX87" fmla="*/ 1563779 w 1953031"/>
              <a:gd name="connsiteY87" fmla="*/ 485518 h 1322929"/>
              <a:gd name="connsiteX88" fmla="*/ 1508994 w 1953031"/>
              <a:gd name="connsiteY88" fmla="*/ 589130 h 1322929"/>
              <a:gd name="connsiteX89" fmla="*/ 1486250 w 1953031"/>
              <a:gd name="connsiteY89" fmla="*/ 645068 h 1322929"/>
              <a:gd name="connsiteX90" fmla="*/ 1464819 w 1953031"/>
              <a:gd name="connsiteY90" fmla="*/ 705697 h 1322929"/>
              <a:gd name="connsiteX91" fmla="*/ 1449494 w 1953031"/>
              <a:gd name="connsiteY91" fmla="*/ 751038 h 1322929"/>
              <a:gd name="connsiteX92" fmla="*/ 1407394 w 1953031"/>
              <a:gd name="connsiteY92" fmla="*/ 818176 h 1322929"/>
              <a:gd name="connsiteX93" fmla="*/ 1393724 w 1953031"/>
              <a:gd name="connsiteY93" fmla="*/ 824975 h 1322929"/>
              <a:gd name="connsiteX94" fmla="*/ 1380841 w 1953031"/>
              <a:gd name="connsiteY94" fmla="*/ 831482 h 1322929"/>
              <a:gd name="connsiteX95" fmla="*/ 1349260 w 1953031"/>
              <a:gd name="connsiteY95" fmla="*/ 861137 h 1322929"/>
              <a:gd name="connsiteX96" fmla="*/ 1331348 w 1953031"/>
              <a:gd name="connsiteY96" fmla="*/ 877607 h 1322929"/>
              <a:gd name="connsiteX97" fmla="*/ 1317442 w 1953031"/>
              <a:gd name="connsiteY97" fmla="*/ 883414 h 1322929"/>
              <a:gd name="connsiteX98" fmla="*/ 1316352 w 1953031"/>
              <a:gd name="connsiteY98" fmla="*/ 883414 h 1322929"/>
              <a:gd name="connsiteX99" fmla="*/ 1315275 w 1953031"/>
              <a:gd name="connsiteY99" fmla="*/ 887323 h 1322929"/>
              <a:gd name="connsiteX100" fmla="*/ 1293502 w 1953031"/>
              <a:gd name="connsiteY100" fmla="*/ 1074334 h 1322929"/>
              <a:gd name="connsiteX101" fmla="*/ 1292124 w 1953031"/>
              <a:gd name="connsiteY101" fmla="*/ 1151119 h 1322929"/>
              <a:gd name="connsiteX102" fmla="*/ 1292741 w 1953031"/>
              <a:gd name="connsiteY102" fmla="*/ 1203756 h 1322929"/>
              <a:gd name="connsiteX103" fmla="*/ 1297481 w 1953031"/>
              <a:gd name="connsiteY103" fmla="*/ 1263556 h 1322929"/>
              <a:gd name="connsiteX104" fmla="*/ 1304087 w 1953031"/>
              <a:gd name="connsiteY104" fmla="*/ 1278631 h 1322929"/>
              <a:gd name="connsiteX105" fmla="*/ 1314001 w 1953031"/>
              <a:gd name="connsiteY105" fmla="*/ 1305904 h 1322929"/>
              <a:gd name="connsiteX106" fmla="*/ 1314723 w 1953031"/>
              <a:gd name="connsiteY106" fmla="*/ 1321312 h 1322929"/>
              <a:gd name="connsiteX107" fmla="*/ 1314474 w 1953031"/>
              <a:gd name="connsiteY107" fmla="*/ 1322929 h 1322929"/>
              <a:gd name="connsiteX108" fmla="*/ 1274527 w 1953031"/>
              <a:gd name="connsiteY108" fmla="*/ 1322929 h 1322929"/>
              <a:gd name="connsiteX109" fmla="*/ 1233595 w 1953031"/>
              <a:gd name="connsiteY109" fmla="*/ 1322420 h 1322929"/>
              <a:gd name="connsiteX110" fmla="*/ 1214844 w 1953031"/>
              <a:gd name="connsiteY110" fmla="*/ 1258652 h 1322929"/>
              <a:gd name="connsiteX111" fmla="*/ 1198836 w 1953031"/>
              <a:gd name="connsiteY111" fmla="*/ 1080414 h 1322929"/>
              <a:gd name="connsiteX112" fmla="*/ 1191495 w 1953031"/>
              <a:gd name="connsiteY112" fmla="*/ 961630 h 1322929"/>
              <a:gd name="connsiteX113" fmla="*/ 1189972 w 1953031"/>
              <a:gd name="connsiteY113" fmla="*/ 969617 h 1322929"/>
              <a:gd name="connsiteX114" fmla="*/ 1172402 w 1953031"/>
              <a:gd name="connsiteY114" fmla="*/ 1161542 h 1322929"/>
              <a:gd name="connsiteX115" fmla="*/ 1173663 w 1953031"/>
              <a:gd name="connsiteY115" fmla="*/ 1263289 h 1322929"/>
              <a:gd name="connsiteX116" fmla="*/ 1179559 w 1953031"/>
              <a:gd name="connsiteY116" fmla="*/ 1277483 h 1322929"/>
              <a:gd name="connsiteX117" fmla="*/ 1190090 w 1953031"/>
              <a:gd name="connsiteY117" fmla="*/ 1310073 h 1322929"/>
              <a:gd name="connsiteX118" fmla="*/ 1189617 w 1953031"/>
              <a:gd name="connsiteY118" fmla="*/ 1322236 h 1322929"/>
              <a:gd name="connsiteX119" fmla="*/ 1148752 w 1953031"/>
              <a:gd name="connsiteY119" fmla="*/ 1322929 h 1322929"/>
              <a:gd name="connsiteX120" fmla="*/ 1107164 w 1953031"/>
              <a:gd name="connsiteY120" fmla="*/ 1322438 h 1322929"/>
              <a:gd name="connsiteX121" fmla="*/ 1089751 w 1953031"/>
              <a:gd name="connsiteY121" fmla="*/ 1244928 h 1322929"/>
              <a:gd name="connsiteX122" fmla="*/ 1083658 w 1953031"/>
              <a:gd name="connsiteY122" fmla="*/ 1109426 h 1322929"/>
              <a:gd name="connsiteX123" fmla="*/ 1081071 w 1953031"/>
              <a:gd name="connsiteY123" fmla="*/ 885205 h 1322929"/>
              <a:gd name="connsiteX124" fmla="*/ 1081294 w 1953031"/>
              <a:gd name="connsiteY124" fmla="*/ 872784 h 1322929"/>
              <a:gd name="connsiteX125" fmla="*/ 1044565 w 1953031"/>
              <a:gd name="connsiteY125" fmla="*/ 883356 h 1322929"/>
              <a:gd name="connsiteX126" fmla="*/ 946405 w 1953031"/>
              <a:gd name="connsiteY126" fmla="*/ 906677 h 1322929"/>
              <a:gd name="connsiteX127" fmla="*/ 820984 w 1953031"/>
              <a:gd name="connsiteY127" fmla="*/ 915856 h 1322929"/>
              <a:gd name="connsiteX128" fmla="*/ 748537 w 1953031"/>
              <a:gd name="connsiteY128" fmla="*/ 913593 h 1322929"/>
              <a:gd name="connsiteX129" fmla="*/ 740106 w 1953031"/>
              <a:gd name="connsiteY129" fmla="*/ 913794 h 1322929"/>
              <a:gd name="connsiteX130" fmla="*/ 735838 w 1953031"/>
              <a:gd name="connsiteY130" fmla="*/ 923234 h 1322929"/>
              <a:gd name="connsiteX131" fmla="*/ 729496 w 1953031"/>
              <a:gd name="connsiteY131" fmla="*/ 936224 h 1322929"/>
              <a:gd name="connsiteX132" fmla="*/ 707014 w 1953031"/>
              <a:gd name="connsiteY132" fmla="*/ 928760 h 1322929"/>
              <a:gd name="connsiteX133" fmla="*/ 665846 w 1953031"/>
              <a:gd name="connsiteY133" fmla="*/ 912322 h 1322929"/>
              <a:gd name="connsiteX134" fmla="*/ 618244 w 1953031"/>
              <a:gd name="connsiteY134" fmla="*/ 893135 h 1322929"/>
              <a:gd name="connsiteX135" fmla="*/ 516447 w 1953031"/>
              <a:gd name="connsiteY135" fmla="*/ 865947 h 1322929"/>
              <a:gd name="connsiteX136" fmla="*/ 501805 w 1953031"/>
              <a:gd name="connsiteY136" fmla="*/ 870603 h 1322929"/>
              <a:gd name="connsiteX137" fmla="*/ 496736 w 1953031"/>
              <a:gd name="connsiteY137" fmla="*/ 886203 h 1322929"/>
              <a:gd name="connsiteX138" fmla="*/ 500794 w 1953031"/>
              <a:gd name="connsiteY138" fmla="*/ 920842 h 1322929"/>
              <a:gd name="connsiteX139" fmla="*/ 505232 w 1953031"/>
              <a:gd name="connsiteY139" fmla="*/ 960997 h 1322929"/>
              <a:gd name="connsiteX140" fmla="*/ 503197 w 1953031"/>
              <a:gd name="connsiteY140" fmla="*/ 976351 h 1322929"/>
              <a:gd name="connsiteX141" fmla="*/ 464327 w 1953031"/>
              <a:gd name="connsiteY141" fmla="*/ 1000197 h 1322929"/>
              <a:gd name="connsiteX142" fmla="*/ 457328 w 1953031"/>
              <a:gd name="connsiteY142" fmla="*/ 999488 h 1322929"/>
              <a:gd name="connsiteX143" fmla="*/ 434730 w 1953031"/>
              <a:gd name="connsiteY143" fmla="*/ 939956 h 1322929"/>
              <a:gd name="connsiteX144" fmla="*/ 434102 w 1953031"/>
              <a:gd name="connsiteY144" fmla="*/ 932138 h 1322929"/>
              <a:gd name="connsiteX145" fmla="*/ 429957 w 1953031"/>
              <a:gd name="connsiteY145" fmla="*/ 936572 h 1322929"/>
              <a:gd name="connsiteX146" fmla="*/ 412217 w 1953031"/>
              <a:gd name="connsiteY146" fmla="*/ 955335 h 1322929"/>
              <a:gd name="connsiteX147" fmla="*/ 394666 w 1953031"/>
              <a:gd name="connsiteY147" fmla="*/ 973923 h 1322929"/>
              <a:gd name="connsiteX148" fmla="*/ 363724 w 1953031"/>
              <a:gd name="connsiteY148" fmla="*/ 1023704 h 1322929"/>
              <a:gd name="connsiteX149" fmla="*/ 356090 w 1953031"/>
              <a:gd name="connsiteY149" fmla="*/ 1070686 h 1322929"/>
              <a:gd name="connsiteX150" fmla="*/ 356098 w 1953031"/>
              <a:gd name="connsiteY150" fmla="*/ 1159458 h 1322929"/>
              <a:gd name="connsiteX151" fmla="*/ 362731 w 1953031"/>
              <a:gd name="connsiteY151" fmla="*/ 1219044 h 1322929"/>
              <a:gd name="connsiteX152" fmla="*/ 370492 w 1953031"/>
              <a:gd name="connsiteY152" fmla="*/ 1260425 h 1322929"/>
              <a:gd name="connsiteX153" fmla="*/ 380666 w 1953031"/>
              <a:gd name="connsiteY153" fmla="*/ 1277936 h 1322929"/>
              <a:gd name="connsiteX154" fmla="*/ 391399 w 1953031"/>
              <a:gd name="connsiteY154" fmla="*/ 1304515 h 1322929"/>
              <a:gd name="connsiteX155" fmla="*/ 391283 w 1953031"/>
              <a:gd name="connsiteY155" fmla="*/ 1320324 h 1322929"/>
              <a:gd name="connsiteX156" fmla="*/ 390843 w 1953031"/>
              <a:gd name="connsiteY156" fmla="*/ 1322756 h 1322929"/>
              <a:gd name="connsiteX157" fmla="*/ 348151 w 1953031"/>
              <a:gd name="connsiteY157" fmla="*/ 1322844 h 1322929"/>
              <a:gd name="connsiteX158" fmla="*/ 304144 w 1953031"/>
              <a:gd name="connsiteY158" fmla="*/ 1322579 h 1322929"/>
              <a:gd name="connsiteX159" fmla="*/ 294630 w 1953031"/>
              <a:gd name="connsiteY159" fmla="*/ 1312868 h 1322929"/>
              <a:gd name="connsiteX160" fmla="*/ 271483 w 1953031"/>
              <a:gd name="connsiteY160" fmla="*/ 1195591 h 1322929"/>
              <a:gd name="connsiteX161" fmla="*/ 255031 w 1953031"/>
              <a:gd name="connsiteY161" fmla="*/ 1074334 h 1322929"/>
              <a:gd name="connsiteX162" fmla="*/ 246468 w 1953031"/>
              <a:gd name="connsiteY162" fmla="*/ 962992 h 1322929"/>
              <a:gd name="connsiteX163" fmla="*/ 246726 w 1953031"/>
              <a:gd name="connsiteY163" fmla="*/ 960686 h 1322929"/>
              <a:gd name="connsiteX164" fmla="*/ 239185 w 1953031"/>
              <a:gd name="connsiteY164" fmla="*/ 966883 h 1322929"/>
              <a:gd name="connsiteX165" fmla="*/ 216775 w 1953031"/>
              <a:gd name="connsiteY165" fmla="*/ 984995 h 1322929"/>
              <a:gd name="connsiteX166" fmla="*/ 195755 w 1953031"/>
              <a:gd name="connsiteY166" fmla="*/ 1001910 h 1322929"/>
              <a:gd name="connsiteX167" fmla="*/ 162761 w 1953031"/>
              <a:gd name="connsiteY167" fmla="*/ 1047366 h 1322929"/>
              <a:gd name="connsiteX168" fmla="*/ 149720 w 1953031"/>
              <a:gd name="connsiteY168" fmla="*/ 1138437 h 1322929"/>
              <a:gd name="connsiteX169" fmla="*/ 148122 w 1953031"/>
              <a:gd name="connsiteY169" fmla="*/ 1214750 h 1322929"/>
              <a:gd name="connsiteX170" fmla="*/ 151846 w 1953031"/>
              <a:gd name="connsiteY170" fmla="*/ 1260042 h 1322929"/>
              <a:gd name="connsiteX171" fmla="*/ 157602 w 1953031"/>
              <a:gd name="connsiteY171" fmla="*/ 1271682 h 1322929"/>
              <a:gd name="connsiteX172" fmla="*/ 169528 w 1953031"/>
              <a:gd name="connsiteY172" fmla="*/ 1296524 h 1322929"/>
              <a:gd name="connsiteX173" fmla="*/ 172714 w 1953031"/>
              <a:gd name="connsiteY173" fmla="*/ 1316588 h 1322929"/>
              <a:gd name="connsiteX174" fmla="*/ 172927 w 1953031"/>
              <a:gd name="connsiteY174" fmla="*/ 1322929 h 1322929"/>
              <a:gd name="connsiteX175" fmla="*/ 130748 w 1953031"/>
              <a:gd name="connsiteY175" fmla="*/ 1322916 h 1322929"/>
              <a:gd name="connsiteX176" fmla="*/ 87445 w 1953031"/>
              <a:gd name="connsiteY176" fmla="*/ 1322413 h 1322929"/>
              <a:gd name="connsiteX177" fmla="*/ 433058 w 1953031"/>
              <a:gd name="connsiteY177" fmla="*/ 858089 h 1322929"/>
              <a:gd name="connsiteX178" fmla="*/ 431485 w 1953031"/>
              <a:gd name="connsiteY178" fmla="*/ 856034 h 1322929"/>
              <a:gd name="connsiteX179" fmla="*/ 432913 w 1953031"/>
              <a:gd name="connsiteY179" fmla="*/ 858746 h 1322929"/>
              <a:gd name="connsiteX180" fmla="*/ 433058 w 1953031"/>
              <a:gd name="connsiteY180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748902 w 1953031"/>
              <a:gd name="connsiteY43" fmla="*/ 247445 h 1322929"/>
              <a:gd name="connsiteX44" fmla="*/ 947272 w 1953031"/>
              <a:gd name="connsiteY44" fmla="*/ 214767 h 1322929"/>
              <a:gd name="connsiteX45" fmla="*/ 1155567 w 1953031"/>
              <a:gd name="connsiteY45" fmla="*/ 159010 h 1322929"/>
              <a:gd name="connsiteX46" fmla="*/ 1234252 w 1953031"/>
              <a:gd name="connsiteY46" fmla="*/ 151880 h 1322929"/>
              <a:gd name="connsiteX47" fmla="*/ 1312964 w 1953031"/>
              <a:gd name="connsiteY47" fmla="*/ 128676 h 1322929"/>
              <a:gd name="connsiteX48" fmla="*/ 1376022 w 1953031"/>
              <a:gd name="connsiteY48" fmla="*/ 109687 h 1322929"/>
              <a:gd name="connsiteX49" fmla="*/ 1448640 w 1953031"/>
              <a:gd name="connsiteY49" fmla="*/ 103056 h 1322929"/>
              <a:gd name="connsiteX50" fmla="*/ 1483374 w 1953031"/>
              <a:gd name="connsiteY50" fmla="*/ 100994 h 1322929"/>
              <a:gd name="connsiteX51" fmla="*/ 1552171 w 1953031"/>
              <a:gd name="connsiteY51" fmla="*/ 83778 h 1322929"/>
              <a:gd name="connsiteX52" fmla="*/ 1627914 w 1953031"/>
              <a:gd name="connsiteY52" fmla="*/ 63976 h 1322929"/>
              <a:gd name="connsiteX53" fmla="*/ 1633600 w 1953031"/>
              <a:gd name="connsiteY53" fmla="*/ 62873 h 1322929"/>
              <a:gd name="connsiteX54" fmla="*/ 1633994 w 1953031"/>
              <a:gd name="connsiteY54" fmla="*/ 53943 h 1322929"/>
              <a:gd name="connsiteX55" fmla="*/ 1637947 w 1953031"/>
              <a:gd name="connsiteY55" fmla="*/ 10924 h 1322929"/>
              <a:gd name="connsiteX56" fmla="*/ 1645852 w 1953031"/>
              <a:gd name="connsiteY56" fmla="*/ 642 h 1322929"/>
              <a:gd name="connsiteX57" fmla="*/ 1665510 w 1953031"/>
              <a:gd name="connsiteY57" fmla="*/ 4542 h 1322929"/>
              <a:gd name="connsiteX58" fmla="*/ 1692339 w 1953031"/>
              <a:gd name="connsiteY58" fmla="*/ 32880 h 1322929"/>
              <a:gd name="connsiteX59" fmla="*/ 1703487 w 1953031"/>
              <a:gd name="connsiteY59" fmla="*/ 51553 h 1322929"/>
              <a:gd name="connsiteX60" fmla="*/ 1705168 w 1953031"/>
              <a:gd name="connsiteY60" fmla="*/ 54757 h 1322929"/>
              <a:gd name="connsiteX61" fmla="*/ 1708490 w 1953031"/>
              <a:gd name="connsiteY61" fmla="*/ 54757 h 1322929"/>
              <a:gd name="connsiteX62" fmla="*/ 1726074 w 1953031"/>
              <a:gd name="connsiteY62" fmla="*/ 55821 h 1322929"/>
              <a:gd name="connsiteX63" fmla="*/ 1763775 w 1953031"/>
              <a:gd name="connsiteY63" fmla="*/ 66287 h 1322929"/>
              <a:gd name="connsiteX64" fmla="*/ 1780177 w 1953031"/>
              <a:gd name="connsiteY64" fmla="*/ 76057 h 1322929"/>
              <a:gd name="connsiteX65" fmla="*/ 1797287 w 1953031"/>
              <a:gd name="connsiteY65" fmla="*/ 92340 h 1322929"/>
              <a:gd name="connsiteX66" fmla="*/ 1808554 w 1953031"/>
              <a:gd name="connsiteY66" fmla="*/ 105144 h 1322929"/>
              <a:gd name="connsiteX67" fmla="*/ 1816302 w 1953031"/>
              <a:gd name="connsiteY67" fmla="*/ 113128 h 1322929"/>
              <a:gd name="connsiteX68" fmla="*/ 1820491 w 1953031"/>
              <a:gd name="connsiteY68" fmla="*/ 120258 h 1322929"/>
              <a:gd name="connsiteX69" fmla="*/ 1835947 w 1953031"/>
              <a:gd name="connsiteY69" fmla="*/ 144526 h 1322929"/>
              <a:gd name="connsiteX70" fmla="*/ 1847989 w 1953031"/>
              <a:gd name="connsiteY70" fmla="*/ 162083 h 1322929"/>
              <a:gd name="connsiteX71" fmla="*/ 1872282 w 1953031"/>
              <a:gd name="connsiteY71" fmla="*/ 206862 h 1322929"/>
              <a:gd name="connsiteX72" fmla="*/ 1901212 w 1953031"/>
              <a:gd name="connsiteY72" fmla="*/ 268331 h 1322929"/>
              <a:gd name="connsiteX73" fmla="*/ 1928013 w 1953031"/>
              <a:gd name="connsiteY73" fmla="*/ 325599 h 1322929"/>
              <a:gd name="connsiteX74" fmla="*/ 1947475 w 1953031"/>
              <a:gd name="connsiteY74" fmla="*/ 358428 h 1322929"/>
              <a:gd name="connsiteX75" fmla="*/ 1952990 w 1953031"/>
              <a:gd name="connsiteY75" fmla="*/ 375188 h 1322929"/>
              <a:gd name="connsiteX76" fmla="*/ 1944270 w 1953031"/>
              <a:gd name="connsiteY76" fmla="*/ 398724 h 1322929"/>
              <a:gd name="connsiteX77" fmla="*/ 1904481 w 1953031"/>
              <a:gd name="connsiteY77" fmla="*/ 429980 h 1322929"/>
              <a:gd name="connsiteX78" fmla="*/ 1871823 w 1953031"/>
              <a:gd name="connsiteY78" fmla="*/ 436577 h 1322929"/>
              <a:gd name="connsiteX79" fmla="*/ 1816223 w 1953031"/>
              <a:gd name="connsiteY79" fmla="*/ 439134 h 1322929"/>
              <a:gd name="connsiteX80" fmla="*/ 1698445 w 1953031"/>
              <a:gd name="connsiteY80" fmla="*/ 433393 h 1322929"/>
              <a:gd name="connsiteX81" fmla="*/ 1665261 w 1953031"/>
              <a:gd name="connsiteY81" fmla="*/ 431589 h 1322929"/>
              <a:gd name="connsiteX82" fmla="*/ 1643200 w 1953031"/>
              <a:gd name="connsiteY82" fmla="*/ 433164 h 1322929"/>
              <a:gd name="connsiteX83" fmla="*/ 1613877 w 1953031"/>
              <a:gd name="connsiteY83" fmla="*/ 443519 h 1322929"/>
              <a:gd name="connsiteX84" fmla="*/ 1586668 w 1953031"/>
              <a:gd name="connsiteY84" fmla="*/ 466568 h 1322929"/>
              <a:gd name="connsiteX85" fmla="*/ 1568848 w 1953031"/>
              <a:gd name="connsiteY85" fmla="*/ 480889 h 1322929"/>
              <a:gd name="connsiteX86" fmla="*/ 1563779 w 1953031"/>
              <a:gd name="connsiteY86" fmla="*/ 485518 h 1322929"/>
              <a:gd name="connsiteX87" fmla="*/ 1508994 w 1953031"/>
              <a:gd name="connsiteY87" fmla="*/ 589130 h 1322929"/>
              <a:gd name="connsiteX88" fmla="*/ 1486250 w 1953031"/>
              <a:gd name="connsiteY88" fmla="*/ 645068 h 1322929"/>
              <a:gd name="connsiteX89" fmla="*/ 1464819 w 1953031"/>
              <a:gd name="connsiteY89" fmla="*/ 705697 h 1322929"/>
              <a:gd name="connsiteX90" fmla="*/ 1449494 w 1953031"/>
              <a:gd name="connsiteY90" fmla="*/ 751038 h 1322929"/>
              <a:gd name="connsiteX91" fmla="*/ 1407394 w 1953031"/>
              <a:gd name="connsiteY91" fmla="*/ 818176 h 1322929"/>
              <a:gd name="connsiteX92" fmla="*/ 1393724 w 1953031"/>
              <a:gd name="connsiteY92" fmla="*/ 824975 h 1322929"/>
              <a:gd name="connsiteX93" fmla="*/ 1380841 w 1953031"/>
              <a:gd name="connsiteY93" fmla="*/ 831482 h 1322929"/>
              <a:gd name="connsiteX94" fmla="*/ 1349260 w 1953031"/>
              <a:gd name="connsiteY94" fmla="*/ 861137 h 1322929"/>
              <a:gd name="connsiteX95" fmla="*/ 1331348 w 1953031"/>
              <a:gd name="connsiteY95" fmla="*/ 877607 h 1322929"/>
              <a:gd name="connsiteX96" fmla="*/ 1317442 w 1953031"/>
              <a:gd name="connsiteY96" fmla="*/ 883414 h 1322929"/>
              <a:gd name="connsiteX97" fmla="*/ 1316352 w 1953031"/>
              <a:gd name="connsiteY97" fmla="*/ 883414 h 1322929"/>
              <a:gd name="connsiteX98" fmla="*/ 1315275 w 1953031"/>
              <a:gd name="connsiteY98" fmla="*/ 887323 h 1322929"/>
              <a:gd name="connsiteX99" fmla="*/ 1293502 w 1953031"/>
              <a:gd name="connsiteY99" fmla="*/ 1074334 h 1322929"/>
              <a:gd name="connsiteX100" fmla="*/ 1292124 w 1953031"/>
              <a:gd name="connsiteY100" fmla="*/ 1151119 h 1322929"/>
              <a:gd name="connsiteX101" fmla="*/ 1292741 w 1953031"/>
              <a:gd name="connsiteY101" fmla="*/ 1203756 h 1322929"/>
              <a:gd name="connsiteX102" fmla="*/ 1297481 w 1953031"/>
              <a:gd name="connsiteY102" fmla="*/ 1263556 h 1322929"/>
              <a:gd name="connsiteX103" fmla="*/ 1304087 w 1953031"/>
              <a:gd name="connsiteY103" fmla="*/ 1278631 h 1322929"/>
              <a:gd name="connsiteX104" fmla="*/ 1314001 w 1953031"/>
              <a:gd name="connsiteY104" fmla="*/ 1305904 h 1322929"/>
              <a:gd name="connsiteX105" fmla="*/ 1314723 w 1953031"/>
              <a:gd name="connsiteY105" fmla="*/ 1321312 h 1322929"/>
              <a:gd name="connsiteX106" fmla="*/ 1314474 w 1953031"/>
              <a:gd name="connsiteY106" fmla="*/ 1322929 h 1322929"/>
              <a:gd name="connsiteX107" fmla="*/ 1274527 w 1953031"/>
              <a:gd name="connsiteY107" fmla="*/ 1322929 h 1322929"/>
              <a:gd name="connsiteX108" fmla="*/ 1233595 w 1953031"/>
              <a:gd name="connsiteY108" fmla="*/ 1322420 h 1322929"/>
              <a:gd name="connsiteX109" fmla="*/ 1214844 w 1953031"/>
              <a:gd name="connsiteY109" fmla="*/ 1258652 h 1322929"/>
              <a:gd name="connsiteX110" fmla="*/ 1198836 w 1953031"/>
              <a:gd name="connsiteY110" fmla="*/ 1080414 h 1322929"/>
              <a:gd name="connsiteX111" fmla="*/ 1191495 w 1953031"/>
              <a:gd name="connsiteY111" fmla="*/ 961630 h 1322929"/>
              <a:gd name="connsiteX112" fmla="*/ 1189972 w 1953031"/>
              <a:gd name="connsiteY112" fmla="*/ 969617 h 1322929"/>
              <a:gd name="connsiteX113" fmla="*/ 1172402 w 1953031"/>
              <a:gd name="connsiteY113" fmla="*/ 1161542 h 1322929"/>
              <a:gd name="connsiteX114" fmla="*/ 1173663 w 1953031"/>
              <a:gd name="connsiteY114" fmla="*/ 1263289 h 1322929"/>
              <a:gd name="connsiteX115" fmla="*/ 1179559 w 1953031"/>
              <a:gd name="connsiteY115" fmla="*/ 1277483 h 1322929"/>
              <a:gd name="connsiteX116" fmla="*/ 1190090 w 1953031"/>
              <a:gd name="connsiteY116" fmla="*/ 1310073 h 1322929"/>
              <a:gd name="connsiteX117" fmla="*/ 1189617 w 1953031"/>
              <a:gd name="connsiteY117" fmla="*/ 1322236 h 1322929"/>
              <a:gd name="connsiteX118" fmla="*/ 1148752 w 1953031"/>
              <a:gd name="connsiteY118" fmla="*/ 1322929 h 1322929"/>
              <a:gd name="connsiteX119" fmla="*/ 1107164 w 1953031"/>
              <a:gd name="connsiteY119" fmla="*/ 1322438 h 1322929"/>
              <a:gd name="connsiteX120" fmla="*/ 1089751 w 1953031"/>
              <a:gd name="connsiteY120" fmla="*/ 1244928 h 1322929"/>
              <a:gd name="connsiteX121" fmla="*/ 1083658 w 1953031"/>
              <a:gd name="connsiteY121" fmla="*/ 1109426 h 1322929"/>
              <a:gd name="connsiteX122" fmla="*/ 1081071 w 1953031"/>
              <a:gd name="connsiteY122" fmla="*/ 885205 h 1322929"/>
              <a:gd name="connsiteX123" fmla="*/ 1081294 w 1953031"/>
              <a:gd name="connsiteY123" fmla="*/ 872784 h 1322929"/>
              <a:gd name="connsiteX124" fmla="*/ 1044565 w 1953031"/>
              <a:gd name="connsiteY124" fmla="*/ 883356 h 1322929"/>
              <a:gd name="connsiteX125" fmla="*/ 946405 w 1953031"/>
              <a:gd name="connsiteY125" fmla="*/ 906677 h 1322929"/>
              <a:gd name="connsiteX126" fmla="*/ 820984 w 1953031"/>
              <a:gd name="connsiteY126" fmla="*/ 915856 h 1322929"/>
              <a:gd name="connsiteX127" fmla="*/ 748537 w 1953031"/>
              <a:gd name="connsiteY127" fmla="*/ 913593 h 1322929"/>
              <a:gd name="connsiteX128" fmla="*/ 740106 w 1953031"/>
              <a:gd name="connsiteY128" fmla="*/ 913794 h 1322929"/>
              <a:gd name="connsiteX129" fmla="*/ 735838 w 1953031"/>
              <a:gd name="connsiteY129" fmla="*/ 923234 h 1322929"/>
              <a:gd name="connsiteX130" fmla="*/ 729496 w 1953031"/>
              <a:gd name="connsiteY130" fmla="*/ 936224 h 1322929"/>
              <a:gd name="connsiteX131" fmla="*/ 707014 w 1953031"/>
              <a:gd name="connsiteY131" fmla="*/ 928760 h 1322929"/>
              <a:gd name="connsiteX132" fmla="*/ 665846 w 1953031"/>
              <a:gd name="connsiteY132" fmla="*/ 912322 h 1322929"/>
              <a:gd name="connsiteX133" fmla="*/ 618244 w 1953031"/>
              <a:gd name="connsiteY133" fmla="*/ 893135 h 1322929"/>
              <a:gd name="connsiteX134" fmla="*/ 516447 w 1953031"/>
              <a:gd name="connsiteY134" fmla="*/ 865947 h 1322929"/>
              <a:gd name="connsiteX135" fmla="*/ 501805 w 1953031"/>
              <a:gd name="connsiteY135" fmla="*/ 870603 h 1322929"/>
              <a:gd name="connsiteX136" fmla="*/ 496736 w 1953031"/>
              <a:gd name="connsiteY136" fmla="*/ 886203 h 1322929"/>
              <a:gd name="connsiteX137" fmla="*/ 500794 w 1953031"/>
              <a:gd name="connsiteY137" fmla="*/ 920842 h 1322929"/>
              <a:gd name="connsiteX138" fmla="*/ 505232 w 1953031"/>
              <a:gd name="connsiteY138" fmla="*/ 960997 h 1322929"/>
              <a:gd name="connsiteX139" fmla="*/ 503197 w 1953031"/>
              <a:gd name="connsiteY139" fmla="*/ 976351 h 1322929"/>
              <a:gd name="connsiteX140" fmla="*/ 464327 w 1953031"/>
              <a:gd name="connsiteY140" fmla="*/ 1000197 h 1322929"/>
              <a:gd name="connsiteX141" fmla="*/ 457328 w 1953031"/>
              <a:gd name="connsiteY141" fmla="*/ 999488 h 1322929"/>
              <a:gd name="connsiteX142" fmla="*/ 434730 w 1953031"/>
              <a:gd name="connsiteY142" fmla="*/ 939956 h 1322929"/>
              <a:gd name="connsiteX143" fmla="*/ 434102 w 1953031"/>
              <a:gd name="connsiteY143" fmla="*/ 932138 h 1322929"/>
              <a:gd name="connsiteX144" fmla="*/ 429957 w 1953031"/>
              <a:gd name="connsiteY144" fmla="*/ 936572 h 1322929"/>
              <a:gd name="connsiteX145" fmla="*/ 412217 w 1953031"/>
              <a:gd name="connsiteY145" fmla="*/ 955335 h 1322929"/>
              <a:gd name="connsiteX146" fmla="*/ 394666 w 1953031"/>
              <a:gd name="connsiteY146" fmla="*/ 973923 h 1322929"/>
              <a:gd name="connsiteX147" fmla="*/ 363724 w 1953031"/>
              <a:gd name="connsiteY147" fmla="*/ 1023704 h 1322929"/>
              <a:gd name="connsiteX148" fmla="*/ 356090 w 1953031"/>
              <a:gd name="connsiteY148" fmla="*/ 1070686 h 1322929"/>
              <a:gd name="connsiteX149" fmla="*/ 356098 w 1953031"/>
              <a:gd name="connsiteY149" fmla="*/ 1159458 h 1322929"/>
              <a:gd name="connsiteX150" fmla="*/ 362731 w 1953031"/>
              <a:gd name="connsiteY150" fmla="*/ 1219044 h 1322929"/>
              <a:gd name="connsiteX151" fmla="*/ 370492 w 1953031"/>
              <a:gd name="connsiteY151" fmla="*/ 1260425 h 1322929"/>
              <a:gd name="connsiteX152" fmla="*/ 380666 w 1953031"/>
              <a:gd name="connsiteY152" fmla="*/ 1277936 h 1322929"/>
              <a:gd name="connsiteX153" fmla="*/ 391399 w 1953031"/>
              <a:gd name="connsiteY153" fmla="*/ 1304515 h 1322929"/>
              <a:gd name="connsiteX154" fmla="*/ 391283 w 1953031"/>
              <a:gd name="connsiteY154" fmla="*/ 1320324 h 1322929"/>
              <a:gd name="connsiteX155" fmla="*/ 390843 w 1953031"/>
              <a:gd name="connsiteY155" fmla="*/ 1322756 h 1322929"/>
              <a:gd name="connsiteX156" fmla="*/ 348151 w 1953031"/>
              <a:gd name="connsiteY156" fmla="*/ 1322844 h 1322929"/>
              <a:gd name="connsiteX157" fmla="*/ 304144 w 1953031"/>
              <a:gd name="connsiteY157" fmla="*/ 1322579 h 1322929"/>
              <a:gd name="connsiteX158" fmla="*/ 294630 w 1953031"/>
              <a:gd name="connsiteY158" fmla="*/ 1312868 h 1322929"/>
              <a:gd name="connsiteX159" fmla="*/ 271483 w 1953031"/>
              <a:gd name="connsiteY159" fmla="*/ 1195591 h 1322929"/>
              <a:gd name="connsiteX160" fmla="*/ 255031 w 1953031"/>
              <a:gd name="connsiteY160" fmla="*/ 1074334 h 1322929"/>
              <a:gd name="connsiteX161" fmla="*/ 246468 w 1953031"/>
              <a:gd name="connsiteY161" fmla="*/ 962992 h 1322929"/>
              <a:gd name="connsiteX162" fmla="*/ 246726 w 1953031"/>
              <a:gd name="connsiteY162" fmla="*/ 960686 h 1322929"/>
              <a:gd name="connsiteX163" fmla="*/ 239185 w 1953031"/>
              <a:gd name="connsiteY163" fmla="*/ 966883 h 1322929"/>
              <a:gd name="connsiteX164" fmla="*/ 216775 w 1953031"/>
              <a:gd name="connsiteY164" fmla="*/ 984995 h 1322929"/>
              <a:gd name="connsiteX165" fmla="*/ 195755 w 1953031"/>
              <a:gd name="connsiteY165" fmla="*/ 1001910 h 1322929"/>
              <a:gd name="connsiteX166" fmla="*/ 162761 w 1953031"/>
              <a:gd name="connsiteY166" fmla="*/ 1047366 h 1322929"/>
              <a:gd name="connsiteX167" fmla="*/ 149720 w 1953031"/>
              <a:gd name="connsiteY167" fmla="*/ 1138437 h 1322929"/>
              <a:gd name="connsiteX168" fmla="*/ 148122 w 1953031"/>
              <a:gd name="connsiteY168" fmla="*/ 1214750 h 1322929"/>
              <a:gd name="connsiteX169" fmla="*/ 151846 w 1953031"/>
              <a:gd name="connsiteY169" fmla="*/ 1260042 h 1322929"/>
              <a:gd name="connsiteX170" fmla="*/ 157602 w 1953031"/>
              <a:gd name="connsiteY170" fmla="*/ 1271682 h 1322929"/>
              <a:gd name="connsiteX171" fmla="*/ 169528 w 1953031"/>
              <a:gd name="connsiteY171" fmla="*/ 1296524 h 1322929"/>
              <a:gd name="connsiteX172" fmla="*/ 172714 w 1953031"/>
              <a:gd name="connsiteY172" fmla="*/ 1316588 h 1322929"/>
              <a:gd name="connsiteX173" fmla="*/ 172927 w 1953031"/>
              <a:gd name="connsiteY173" fmla="*/ 1322929 h 1322929"/>
              <a:gd name="connsiteX174" fmla="*/ 130748 w 1953031"/>
              <a:gd name="connsiteY174" fmla="*/ 1322916 h 1322929"/>
              <a:gd name="connsiteX175" fmla="*/ 87445 w 1953031"/>
              <a:gd name="connsiteY175" fmla="*/ 1322413 h 1322929"/>
              <a:gd name="connsiteX176" fmla="*/ 433058 w 1953031"/>
              <a:gd name="connsiteY176" fmla="*/ 858089 h 1322929"/>
              <a:gd name="connsiteX177" fmla="*/ 431485 w 1953031"/>
              <a:gd name="connsiteY177" fmla="*/ 856034 h 1322929"/>
              <a:gd name="connsiteX178" fmla="*/ 432913 w 1953031"/>
              <a:gd name="connsiteY178" fmla="*/ 858746 h 1322929"/>
              <a:gd name="connsiteX179" fmla="*/ 433058 w 1953031"/>
              <a:gd name="connsiteY179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748902 w 1953031"/>
              <a:gd name="connsiteY43" fmla="*/ 247445 h 1322929"/>
              <a:gd name="connsiteX44" fmla="*/ 947272 w 1953031"/>
              <a:gd name="connsiteY44" fmla="*/ 214767 h 1322929"/>
              <a:gd name="connsiteX45" fmla="*/ 1102227 w 1953031"/>
              <a:gd name="connsiteY45" fmla="*/ 172345 h 1322929"/>
              <a:gd name="connsiteX46" fmla="*/ 1234252 w 1953031"/>
              <a:gd name="connsiteY46" fmla="*/ 151880 h 1322929"/>
              <a:gd name="connsiteX47" fmla="*/ 1312964 w 1953031"/>
              <a:gd name="connsiteY47" fmla="*/ 128676 h 1322929"/>
              <a:gd name="connsiteX48" fmla="*/ 1376022 w 1953031"/>
              <a:gd name="connsiteY48" fmla="*/ 109687 h 1322929"/>
              <a:gd name="connsiteX49" fmla="*/ 1448640 w 1953031"/>
              <a:gd name="connsiteY49" fmla="*/ 103056 h 1322929"/>
              <a:gd name="connsiteX50" fmla="*/ 1483374 w 1953031"/>
              <a:gd name="connsiteY50" fmla="*/ 100994 h 1322929"/>
              <a:gd name="connsiteX51" fmla="*/ 1552171 w 1953031"/>
              <a:gd name="connsiteY51" fmla="*/ 83778 h 1322929"/>
              <a:gd name="connsiteX52" fmla="*/ 1627914 w 1953031"/>
              <a:gd name="connsiteY52" fmla="*/ 63976 h 1322929"/>
              <a:gd name="connsiteX53" fmla="*/ 1633600 w 1953031"/>
              <a:gd name="connsiteY53" fmla="*/ 62873 h 1322929"/>
              <a:gd name="connsiteX54" fmla="*/ 1633994 w 1953031"/>
              <a:gd name="connsiteY54" fmla="*/ 53943 h 1322929"/>
              <a:gd name="connsiteX55" fmla="*/ 1637947 w 1953031"/>
              <a:gd name="connsiteY55" fmla="*/ 10924 h 1322929"/>
              <a:gd name="connsiteX56" fmla="*/ 1645852 w 1953031"/>
              <a:gd name="connsiteY56" fmla="*/ 642 h 1322929"/>
              <a:gd name="connsiteX57" fmla="*/ 1665510 w 1953031"/>
              <a:gd name="connsiteY57" fmla="*/ 4542 h 1322929"/>
              <a:gd name="connsiteX58" fmla="*/ 1692339 w 1953031"/>
              <a:gd name="connsiteY58" fmla="*/ 32880 h 1322929"/>
              <a:gd name="connsiteX59" fmla="*/ 1703487 w 1953031"/>
              <a:gd name="connsiteY59" fmla="*/ 51553 h 1322929"/>
              <a:gd name="connsiteX60" fmla="*/ 1705168 w 1953031"/>
              <a:gd name="connsiteY60" fmla="*/ 54757 h 1322929"/>
              <a:gd name="connsiteX61" fmla="*/ 1708490 w 1953031"/>
              <a:gd name="connsiteY61" fmla="*/ 54757 h 1322929"/>
              <a:gd name="connsiteX62" fmla="*/ 1726074 w 1953031"/>
              <a:gd name="connsiteY62" fmla="*/ 55821 h 1322929"/>
              <a:gd name="connsiteX63" fmla="*/ 1763775 w 1953031"/>
              <a:gd name="connsiteY63" fmla="*/ 66287 h 1322929"/>
              <a:gd name="connsiteX64" fmla="*/ 1780177 w 1953031"/>
              <a:gd name="connsiteY64" fmla="*/ 76057 h 1322929"/>
              <a:gd name="connsiteX65" fmla="*/ 1797287 w 1953031"/>
              <a:gd name="connsiteY65" fmla="*/ 92340 h 1322929"/>
              <a:gd name="connsiteX66" fmla="*/ 1808554 w 1953031"/>
              <a:gd name="connsiteY66" fmla="*/ 105144 h 1322929"/>
              <a:gd name="connsiteX67" fmla="*/ 1816302 w 1953031"/>
              <a:gd name="connsiteY67" fmla="*/ 113128 h 1322929"/>
              <a:gd name="connsiteX68" fmla="*/ 1820491 w 1953031"/>
              <a:gd name="connsiteY68" fmla="*/ 120258 h 1322929"/>
              <a:gd name="connsiteX69" fmla="*/ 1835947 w 1953031"/>
              <a:gd name="connsiteY69" fmla="*/ 144526 h 1322929"/>
              <a:gd name="connsiteX70" fmla="*/ 1847989 w 1953031"/>
              <a:gd name="connsiteY70" fmla="*/ 162083 h 1322929"/>
              <a:gd name="connsiteX71" fmla="*/ 1872282 w 1953031"/>
              <a:gd name="connsiteY71" fmla="*/ 206862 h 1322929"/>
              <a:gd name="connsiteX72" fmla="*/ 1901212 w 1953031"/>
              <a:gd name="connsiteY72" fmla="*/ 268331 h 1322929"/>
              <a:gd name="connsiteX73" fmla="*/ 1928013 w 1953031"/>
              <a:gd name="connsiteY73" fmla="*/ 325599 h 1322929"/>
              <a:gd name="connsiteX74" fmla="*/ 1947475 w 1953031"/>
              <a:gd name="connsiteY74" fmla="*/ 358428 h 1322929"/>
              <a:gd name="connsiteX75" fmla="*/ 1952990 w 1953031"/>
              <a:gd name="connsiteY75" fmla="*/ 375188 h 1322929"/>
              <a:gd name="connsiteX76" fmla="*/ 1944270 w 1953031"/>
              <a:gd name="connsiteY76" fmla="*/ 398724 h 1322929"/>
              <a:gd name="connsiteX77" fmla="*/ 1904481 w 1953031"/>
              <a:gd name="connsiteY77" fmla="*/ 429980 h 1322929"/>
              <a:gd name="connsiteX78" fmla="*/ 1871823 w 1953031"/>
              <a:gd name="connsiteY78" fmla="*/ 436577 h 1322929"/>
              <a:gd name="connsiteX79" fmla="*/ 1816223 w 1953031"/>
              <a:gd name="connsiteY79" fmla="*/ 439134 h 1322929"/>
              <a:gd name="connsiteX80" fmla="*/ 1698445 w 1953031"/>
              <a:gd name="connsiteY80" fmla="*/ 433393 h 1322929"/>
              <a:gd name="connsiteX81" fmla="*/ 1665261 w 1953031"/>
              <a:gd name="connsiteY81" fmla="*/ 431589 h 1322929"/>
              <a:gd name="connsiteX82" fmla="*/ 1643200 w 1953031"/>
              <a:gd name="connsiteY82" fmla="*/ 433164 h 1322929"/>
              <a:gd name="connsiteX83" fmla="*/ 1613877 w 1953031"/>
              <a:gd name="connsiteY83" fmla="*/ 443519 h 1322929"/>
              <a:gd name="connsiteX84" fmla="*/ 1586668 w 1953031"/>
              <a:gd name="connsiteY84" fmla="*/ 466568 h 1322929"/>
              <a:gd name="connsiteX85" fmla="*/ 1568848 w 1953031"/>
              <a:gd name="connsiteY85" fmla="*/ 480889 h 1322929"/>
              <a:gd name="connsiteX86" fmla="*/ 1563779 w 1953031"/>
              <a:gd name="connsiteY86" fmla="*/ 485518 h 1322929"/>
              <a:gd name="connsiteX87" fmla="*/ 1508994 w 1953031"/>
              <a:gd name="connsiteY87" fmla="*/ 589130 h 1322929"/>
              <a:gd name="connsiteX88" fmla="*/ 1486250 w 1953031"/>
              <a:gd name="connsiteY88" fmla="*/ 645068 h 1322929"/>
              <a:gd name="connsiteX89" fmla="*/ 1464819 w 1953031"/>
              <a:gd name="connsiteY89" fmla="*/ 705697 h 1322929"/>
              <a:gd name="connsiteX90" fmla="*/ 1449494 w 1953031"/>
              <a:gd name="connsiteY90" fmla="*/ 751038 h 1322929"/>
              <a:gd name="connsiteX91" fmla="*/ 1407394 w 1953031"/>
              <a:gd name="connsiteY91" fmla="*/ 818176 h 1322929"/>
              <a:gd name="connsiteX92" fmla="*/ 1393724 w 1953031"/>
              <a:gd name="connsiteY92" fmla="*/ 824975 h 1322929"/>
              <a:gd name="connsiteX93" fmla="*/ 1380841 w 1953031"/>
              <a:gd name="connsiteY93" fmla="*/ 831482 h 1322929"/>
              <a:gd name="connsiteX94" fmla="*/ 1349260 w 1953031"/>
              <a:gd name="connsiteY94" fmla="*/ 861137 h 1322929"/>
              <a:gd name="connsiteX95" fmla="*/ 1331348 w 1953031"/>
              <a:gd name="connsiteY95" fmla="*/ 877607 h 1322929"/>
              <a:gd name="connsiteX96" fmla="*/ 1317442 w 1953031"/>
              <a:gd name="connsiteY96" fmla="*/ 883414 h 1322929"/>
              <a:gd name="connsiteX97" fmla="*/ 1316352 w 1953031"/>
              <a:gd name="connsiteY97" fmla="*/ 883414 h 1322929"/>
              <a:gd name="connsiteX98" fmla="*/ 1315275 w 1953031"/>
              <a:gd name="connsiteY98" fmla="*/ 887323 h 1322929"/>
              <a:gd name="connsiteX99" fmla="*/ 1293502 w 1953031"/>
              <a:gd name="connsiteY99" fmla="*/ 1074334 h 1322929"/>
              <a:gd name="connsiteX100" fmla="*/ 1292124 w 1953031"/>
              <a:gd name="connsiteY100" fmla="*/ 1151119 h 1322929"/>
              <a:gd name="connsiteX101" fmla="*/ 1292741 w 1953031"/>
              <a:gd name="connsiteY101" fmla="*/ 1203756 h 1322929"/>
              <a:gd name="connsiteX102" fmla="*/ 1297481 w 1953031"/>
              <a:gd name="connsiteY102" fmla="*/ 1263556 h 1322929"/>
              <a:gd name="connsiteX103" fmla="*/ 1304087 w 1953031"/>
              <a:gd name="connsiteY103" fmla="*/ 1278631 h 1322929"/>
              <a:gd name="connsiteX104" fmla="*/ 1314001 w 1953031"/>
              <a:gd name="connsiteY104" fmla="*/ 1305904 h 1322929"/>
              <a:gd name="connsiteX105" fmla="*/ 1314723 w 1953031"/>
              <a:gd name="connsiteY105" fmla="*/ 1321312 h 1322929"/>
              <a:gd name="connsiteX106" fmla="*/ 1314474 w 1953031"/>
              <a:gd name="connsiteY106" fmla="*/ 1322929 h 1322929"/>
              <a:gd name="connsiteX107" fmla="*/ 1274527 w 1953031"/>
              <a:gd name="connsiteY107" fmla="*/ 1322929 h 1322929"/>
              <a:gd name="connsiteX108" fmla="*/ 1233595 w 1953031"/>
              <a:gd name="connsiteY108" fmla="*/ 1322420 h 1322929"/>
              <a:gd name="connsiteX109" fmla="*/ 1214844 w 1953031"/>
              <a:gd name="connsiteY109" fmla="*/ 1258652 h 1322929"/>
              <a:gd name="connsiteX110" fmla="*/ 1198836 w 1953031"/>
              <a:gd name="connsiteY110" fmla="*/ 1080414 h 1322929"/>
              <a:gd name="connsiteX111" fmla="*/ 1191495 w 1953031"/>
              <a:gd name="connsiteY111" fmla="*/ 961630 h 1322929"/>
              <a:gd name="connsiteX112" fmla="*/ 1189972 w 1953031"/>
              <a:gd name="connsiteY112" fmla="*/ 969617 h 1322929"/>
              <a:gd name="connsiteX113" fmla="*/ 1172402 w 1953031"/>
              <a:gd name="connsiteY113" fmla="*/ 1161542 h 1322929"/>
              <a:gd name="connsiteX114" fmla="*/ 1173663 w 1953031"/>
              <a:gd name="connsiteY114" fmla="*/ 1263289 h 1322929"/>
              <a:gd name="connsiteX115" fmla="*/ 1179559 w 1953031"/>
              <a:gd name="connsiteY115" fmla="*/ 1277483 h 1322929"/>
              <a:gd name="connsiteX116" fmla="*/ 1190090 w 1953031"/>
              <a:gd name="connsiteY116" fmla="*/ 1310073 h 1322929"/>
              <a:gd name="connsiteX117" fmla="*/ 1189617 w 1953031"/>
              <a:gd name="connsiteY117" fmla="*/ 1322236 h 1322929"/>
              <a:gd name="connsiteX118" fmla="*/ 1148752 w 1953031"/>
              <a:gd name="connsiteY118" fmla="*/ 1322929 h 1322929"/>
              <a:gd name="connsiteX119" fmla="*/ 1107164 w 1953031"/>
              <a:gd name="connsiteY119" fmla="*/ 1322438 h 1322929"/>
              <a:gd name="connsiteX120" fmla="*/ 1089751 w 1953031"/>
              <a:gd name="connsiteY120" fmla="*/ 1244928 h 1322929"/>
              <a:gd name="connsiteX121" fmla="*/ 1083658 w 1953031"/>
              <a:gd name="connsiteY121" fmla="*/ 1109426 h 1322929"/>
              <a:gd name="connsiteX122" fmla="*/ 1081071 w 1953031"/>
              <a:gd name="connsiteY122" fmla="*/ 885205 h 1322929"/>
              <a:gd name="connsiteX123" fmla="*/ 1081294 w 1953031"/>
              <a:gd name="connsiteY123" fmla="*/ 872784 h 1322929"/>
              <a:gd name="connsiteX124" fmla="*/ 1044565 w 1953031"/>
              <a:gd name="connsiteY124" fmla="*/ 883356 h 1322929"/>
              <a:gd name="connsiteX125" fmla="*/ 946405 w 1953031"/>
              <a:gd name="connsiteY125" fmla="*/ 906677 h 1322929"/>
              <a:gd name="connsiteX126" fmla="*/ 820984 w 1953031"/>
              <a:gd name="connsiteY126" fmla="*/ 915856 h 1322929"/>
              <a:gd name="connsiteX127" fmla="*/ 748537 w 1953031"/>
              <a:gd name="connsiteY127" fmla="*/ 913593 h 1322929"/>
              <a:gd name="connsiteX128" fmla="*/ 740106 w 1953031"/>
              <a:gd name="connsiteY128" fmla="*/ 913794 h 1322929"/>
              <a:gd name="connsiteX129" fmla="*/ 735838 w 1953031"/>
              <a:gd name="connsiteY129" fmla="*/ 923234 h 1322929"/>
              <a:gd name="connsiteX130" fmla="*/ 729496 w 1953031"/>
              <a:gd name="connsiteY130" fmla="*/ 936224 h 1322929"/>
              <a:gd name="connsiteX131" fmla="*/ 707014 w 1953031"/>
              <a:gd name="connsiteY131" fmla="*/ 928760 h 1322929"/>
              <a:gd name="connsiteX132" fmla="*/ 665846 w 1953031"/>
              <a:gd name="connsiteY132" fmla="*/ 912322 h 1322929"/>
              <a:gd name="connsiteX133" fmla="*/ 618244 w 1953031"/>
              <a:gd name="connsiteY133" fmla="*/ 893135 h 1322929"/>
              <a:gd name="connsiteX134" fmla="*/ 516447 w 1953031"/>
              <a:gd name="connsiteY134" fmla="*/ 865947 h 1322929"/>
              <a:gd name="connsiteX135" fmla="*/ 501805 w 1953031"/>
              <a:gd name="connsiteY135" fmla="*/ 870603 h 1322929"/>
              <a:gd name="connsiteX136" fmla="*/ 496736 w 1953031"/>
              <a:gd name="connsiteY136" fmla="*/ 886203 h 1322929"/>
              <a:gd name="connsiteX137" fmla="*/ 500794 w 1953031"/>
              <a:gd name="connsiteY137" fmla="*/ 920842 h 1322929"/>
              <a:gd name="connsiteX138" fmla="*/ 505232 w 1953031"/>
              <a:gd name="connsiteY138" fmla="*/ 960997 h 1322929"/>
              <a:gd name="connsiteX139" fmla="*/ 503197 w 1953031"/>
              <a:gd name="connsiteY139" fmla="*/ 976351 h 1322929"/>
              <a:gd name="connsiteX140" fmla="*/ 464327 w 1953031"/>
              <a:gd name="connsiteY140" fmla="*/ 1000197 h 1322929"/>
              <a:gd name="connsiteX141" fmla="*/ 457328 w 1953031"/>
              <a:gd name="connsiteY141" fmla="*/ 999488 h 1322929"/>
              <a:gd name="connsiteX142" fmla="*/ 434730 w 1953031"/>
              <a:gd name="connsiteY142" fmla="*/ 939956 h 1322929"/>
              <a:gd name="connsiteX143" fmla="*/ 434102 w 1953031"/>
              <a:gd name="connsiteY143" fmla="*/ 932138 h 1322929"/>
              <a:gd name="connsiteX144" fmla="*/ 429957 w 1953031"/>
              <a:gd name="connsiteY144" fmla="*/ 936572 h 1322929"/>
              <a:gd name="connsiteX145" fmla="*/ 412217 w 1953031"/>
              <a:gd name="connsiteY145" fmla="*/ 955335 h 1322929"/>
              <a:gd name="connsiteX146" fmla="*/ 394666 w 1953031"/>
              <a:gd name="connsiteY146" fmla="*/ 973923 h 1322929"/>
              <a:gd name="connsiteX147" fmla="*/ 363724 w 1953031"/>
              <a:gd name="connsiteY147" fmla="*/ 1023704 h 1322929"/>
              <a:gd name="connsiteX148" fmla="*/ 356090 w 1953031"/>
              <a:gd name="connsiteY148" fmla="*/ 1070686 h 1322929"/>
              <a:gd name="connsiteX149" fmla="*/ 356098 w 1953031"/>
              <a:gd name="connsiteY149" fmla="*/ 1159458 h 1322929"/>
              <a:gd name="connsiteX150" fmla="*/ 362731 w 1953031"/>
              <a:gd name="connsiteY150" fmla="*/ 1219044 h 1322929"/>
              <a:gd name="connsiteX151" fmla="*/ 370492 w 1953031"/>
              <a:gd name="connsiteY151" fmla="*/ 1260425 h 1322929"/>
              <a:gd name="connsiteX152" fmla="*/ 380666 w 1953031"/>
              <a:gd name="connsiteY152" fmla="*/ 1277936 h 1322929"/>
              <a:gd name="connsiteX153" fmla="*/ 391399 w 1953031"/>
              <a:gd name="connsiteY153" fmla="*/ 1304515 h 1322929"/>
              <a:gd name="connsiteX154" fmla="*/ 391283 w 1953031"/>
              <a:gd name="connsiteY154" fmla="*/ 1320324 h 1322929"/>
              <a:gd name="connsiteX155" fmla="*/ 390843 w 1953031"/>
              <a:gd name="connsiteY155" fmla="*/ 1322756 h 1322929"/>
              <a:gd name="connsiteX156" fmla="*/ 348151 w 1953031"/>
              <a:gd name="connsiteY156" fmla="*/ 1322844 h 1322929"/>
              <a:gd name="connsiteX157" fmla="*/ 304144 w 1953031"/>
              <a:gd name="connsiteY157" fmla="*/ 1322579 h 1322929"/>
              <a:gd name="connsiteX158" fmla="*/ 294630 w 1953031"/>
              <a:gd name="connsiteY158" fmla="*/ 1312868 h 1322929"/>
              <a:gd name="connsiteX159" fmla="*/ 271483 w 1953031"/>
              <a:gd name="connsiteY159" fmla="*/ 1195591 h 1322929"/>
              <a:gd name="connsiteX160" fmla="*/ 255031 w 1953031"/>
              <a:gd name="connsiteY160" fmla="*/ 1074334 h 1322929"/>
              <a:gd name="connsiteX161" fmla="*/ 246468 w 1953031"/>
              <a:gd name="connsiteY161" fmla="*/ 962992 h 1322929"/>
              <a:gd name="connsiteX162" fmla="*/ 246726 w 1953031"/>
              <a:gd name="connsiteY162" fmla="*/ 960686 h 1322929"/>
              <a:gd name="connsiteX163" fmla="*/ 239185 w 1953031"/>
              <a:gd name="connsiteY163" fmla="*/ 966883 h 1322929"/>
              <a:gd name="connsiteX164" fmla="*/ 216775 w 1953031"/>
              <a:gd name="connsiteY164" fmla="*/ 984995 h 1322929"/>
              <a:gd name="connsiteX165" fmla="*/ 195755 w 1953031"/>
              <a:gd name="connsiteY165" fmla="*/ 1001910 h 1322929"/>
              <a:gd name="connsiteX166" fmla="*/ 162761 w 1953031"/>
              <a:gd name="connsiteY166" fmla="*/ 1047366 h 1322929"/>
              <a:gd name="connsiteX167" fmla="*/ 149720 w 1953031"/>
              <a:gd name="connsiteY167" fmla="*/ 1138437 h 1322929"/>
              <a:gd name="connsiteX168" fmla="*/ 148122 w 1953031"/>
              <a:gd name="connsiteY168" fmla="*/ 1214750 h 1322929"/>
              <a:gd name="connsiteX169" fmla="*/ 151846 w 1953031"/>
              <a:gd name="connsiteY169" fmla="*/ 1260042 h 1322929"/>
              <a:gd name="connsiteX170" fmla="*/ 157602 w 1953031"/>
              <a:gd name="connsiteY170" fmla="*/ 1271682 h 1322929"/>
              <a:gd name="connsiteX171" fmla="*/ 169528 w 1953031"/>
              <a:gd name="connsiteY171" fmla="*/ 1296524 h 1322929"/>
              <a:gd name="connsiteX172" fmla="*/ 172714 w 1953031"/>
              <a:gd name="connsiteY172" fmla="*/ 1316588 h 1322929"/>
              <a:gd name="connsiteX173" fmla="*/ 172927 w 1953031"/>
              <a:gd name="connsiteY173" fmla="*/ 1322929 h 1322929"/>
              <a:gd name="connsiteX174" fmla="*/ 130748 w 1953031"/>
              <a:gd name="connsiteY174" fmla="*/ 1322916 h 1322929"/>
              <a:gd name="connsiteX175" fmla="*/ 87445 w 1953031"/>
              <a:gd name="connsiteY175" fmla="*/ 1322413 h 1322929"/>
              <a:gd name="connsiteX176" fmla="*/ 433058 w 1953031"/>
              <a:gd name="connsiteY176" fmla="*/ 858089 h 1322929"/>
              <a:gd name="connsiteX177" fmla="*/ 431485 w 1953031"/>
              <a:gd name="connsiteY177" fmla="*/ 856034 h 1322929"/>
              <a:gd name="connsiteX178" fmla="*/ 432913 w 1953031"/>
              <a:gd name="connsiteY178" fmla="*/ 858746 h 1322929"/>
              <a:gd name="connsiteX179" fmla="*/ 433058 w 1953031"/>
              <a:gd name="connsiteY179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18329 w 1953031"/>
              <a:gd name="connsiteY42" fmla="*/ 251771 h 1322929"/>
              <a:gd name="connsiteX43" fmla="*/ 748902 w 1953031"/>
              <a:gd name="connsiteY43" fmla="*/ 247445 h 1322929"/>
              <a:gd name="connsiteX44" fmla="*/ 947272 w 1953031"/>
              <a:gd name="connsiteY44" fmla="*/ 214767 h 1322929"/>
              <a:gd name="connsiteX45" fmla="*/ 1102227 w 1953031"/>
              <a:gd name="connsiteY45" fmla="*/ 172345 h 1322929"/>
              <a:gd name="connsiteX46" fmla="*/ 1234252 w 1953031"/>
              <a:gd name="connsiteY46" fmla="*/ 151880 h 1322929"/>
              <a:gd name="connsiteX47" fmla="*/ 1312964 w 1953031"/>
              <a:gd name="connsiteY47" fmla="*/ 128676 h 1322929"/>
              <a:gd name="connsiteX48" fmla="*/ 1376022 w 1953031"/>
              <a:gd name="connsiteY48" fmla="*/ 109687 h 1322929"/>
              <a:gd name="connsiteX49" fmla="*/ 1448640 w 1953031"/>
              <a:gd name="connsiteY49" fmla="*/ 103056 h 1322929"/>
              <a:gd name="connsiteX50" fmla="*/ 1483374 w 1953031"/>
              <a:gd name="connsiteY50" fmla="*/ 100994 h 1322929"/>
              <a:gd name="connsiteX51" fmla="*/ 1552171 w 1953031"/>
              <a:gd name="connsiteY51" fmla="*/ 83778 h 1322929"/>
              <a:gd name="connsiteX52" fmla="*/ 1627914 w 1953031"/>
              <a:gd name="connsiteY52" fmla="*/ 63976 h 1322929"/>
              <a:gd name="connsiteX53" fmla="*/ 1633600 w 1953031"/>
              <a:gd name="connsiteY53" fmla="*/ 62873 h 1322929"/>
              <a:gd name="connsiteX54" fmla="*/ 1633994 w 1953031"/>
              <a:gd name="connsiteY54" fmla="*/ 53943 h 1322929"/>
              <a:gd name="connsiteX55" fmla="*/ 1637947 w 1953031"/>
              <a:gd name="connsiteY55" fmla="*/ 10924 h 1322929"/>
              <a:gd name="connsiteX56" fmla="*/ 1645852 w 1953031"/>
              <a:gd name="connsiteY56" fmla="*/ 642 h 1322929"/>
              <a:gd name="connsiteX57" fmla="*/ 1665510 w 1953031"/>
              <a:gd name="connsiteY57" fmla="*/ 4542 h 1322929"/>
              <a:gd name="connsiteX58" fmla="*/ 1692339 w 1953031"/>
              <a:gd name="connsiteY58" fmla="*/ 32880 h 1322929"/>
              <a:gd name="connsiteX59" fmla="*/ 1703487 w 1953031"/>
              <a:gd name="connsiteY59" fmla="*/ 51553 h 1322929"/>
              <a:gd name="connsiteX60" fmla="*/ 1705168 w 1953031"/>
              <a:gd name="connsiteY60" fmla="*/ 54757 h 1322929"/>
              <a:gd name="connsiteX61" fmla="*/ 1708490 w 1953031"/>
              <a:gd name="connsiteY61" fmla="*/ 54757 h 1322929"/>
              <a:gd name="connsiteX62" fmla="*/ 1726074 w 1953031"/>
              <a:gd name="connsiteY62" fmla="*/ 55821 h 1322929"/>
              <a:gd name="connsiteX63" fmla="*/ 1763775 w 1953031"/>
              <a:gd name="connsiteY63" fmla="*/ 66287 h 1322929"/>
              <a:gd name="connsiteX64" fmla="*/ 1780177 w 1953031"/>
              <a:gd name="connsiteY64" fmla="*/ 76057 h 1322929"/>
              <a:gd name="connsiteX65" fmla="*/ 1797287 w 1953031"/>
              <a:gd name="connsiteY65" fmla="*/ 92340 h 1322929"/>
              <a:gd name="connsiteX66" fmla="*/ 1808554 w 1953031"/>
              <a:gd name="connsiteY66" fmla="*/ 105144 h 1322929"/>
              <a:gd name="connsiteX67" fmla="*/ 1816302 w 1953031"/>
              <a:gd name="connsiteY67" fmla="*/ 113128 h 1322929"/>
              <a:gd name="connsiteX68" fmla="*/ 1820491 w 1953031"/>
              <a:gd name="connsiteY68" fmla="*/ 120258 h 1322929"/>
              <a:gd name="connsiteX69" fmla="*/ 1835947 w 1953031"/>
              <a:gd name="connsiteY69" fmla="*/ 144526 h 1322929"/>
              <a:gd name="connsiteX70" fmla="*/ 1847989 w 1953031"/>
              <a:gd name="connsiteY70" fmla="*/ 162083 h 1322929"/>
              <a:gd name="connsiteX71" fmla="*/ 1872282 w 1953031"/>
              <a:gd name="connsiteY71" fmla="*/ 206862 h 1322929"/>
              <a:gd name="connsiteX72" fmla="*/ 1901212 w 1953031"/>
              <a:gd name="connsiteY72" fmla="*/ 268331 h 1322929"/>
              <a:gd name="connsiteX73" fmla="*/ 1928013 w 1953031"/>
              <a:gd name="connsiteY73" fmla="*/ 325599 h 1322929"/>
              <a:gd name="connsiteX74" fmla="*/ 1947475 w 1953031"/>
              <a:gd name="connsiteY74" fmla="*/ 358428 h 1322929"/>
              <a:gd name="connsiteX75" fmla="*/ 1952990 w 1953031"/>
              <a:gd name="connsiteY75" fmla="*/ 375188 h 1322929"/>
              <a:gd name="connsiteX76" fmla="*/ 1944270 w 1953031"/>
              <a:gd name="connsiteY76" fmla="*/ 398724 h 1322929"/>
              <a:gd name="connsiteX77" fmla="*/ 1904481 w 1953031"/>
              <a:gd name="connsiteY77" fmla="*/ 429980 h 1322929"/>
              <a:gd name="connsiteX78" fmla="*/ 1871823 w 1953031"/>
              <a:gd name="connsiteY78" fmla="*/ 436577 h 1322929"/>
              <a:gd name="connsiteX79" fmla="*/ 1816223 w 1953031"/>
              <a:gd name="connsiteY79" fmla="*/ 439134 h 1322929"/>
              <a:gd name="connsiteX80" fmla="*/ 1698445 w 1953031"/>
              <a:gd name="connsiteY80" fmla="*/ 433393 h 1322929"/>
              <a:gd name="connsiteX81" fmla="*/ 1665261 w 1953031"/>
              <a:gd name="connsiteY81" fmla="*/ 431589 h 1322929"/>
              <a:gd name="connsiteX82" fmla="*/ 1643200 w 1953031"/>
              <a:gd name="connsiteY82" fmla="*/ 433164 h 1322929"/>
              <a:gd name="connsiteX83" fmla="*/ 1613877 w 1953031"/>
              <a:gd name="connsiteY83" fmla="*/ 443519 h 1322929"/>
              <a:gd name="connsiteX84" fmla="*/ 1586668 w 1953031"/>
              <a:gd name="connsiteY84" fmla="*/ 466568 h 1322929"/>
              <a:gd name="connsiteX85" fmla="*/ 1568848 w 1953031"/>
              <a:gd name="connsiteY85" fmla="*/ 480889 h 1322929"/>
              <a:gd name="connsiteX86" fmla="*/ 1563779 w 1953031"/>
              <a:gd name="connsiteY86" fmla="*/ 485518 h 1322929"/>
              <a:gd name="connsiteX87" fmla="*/ 1508994 w 1953031"/>
              <a:gd name="connsiteY87" fmla="*/ 589130 h 1322929"/>
              <a:gd name="connsiteX88" fmla="*/ 1486250 w 1953031"/>
              <a:gd name="connsiteY88" fmla="*/ 645068 h 1322929"/>
              <a:gd name="connsiteX89" fmla="*/ 1464819 w 1953031"/>
              <a:gd name="connsiteY89" fmla="*/ 705697 h 1322929"/>
              <a:gd name="connsiteX90" fmla="*/ 1449494 w 1953031"/>
              <a:gd name="connsiteY90" fmla="*/ 751038 h 1322929"/>
              <a:gd name="connsiteX91" fmla="*/ 1407394 w 1953031"/>
              <a:gd name="connsiteY91" fmla="*/ 818176 h 1322929"/>
              <a:gd name="connsiteX92" fmla="*/ 1393724 w 1953031"/>
              <a:gd name="connsiteY92" fmla="*/ 824975 h 1322929"/>
              <a:gd name="connsiteX93" fmla="*/ 1380841 w 1953031"/>
              <a:gd name="connsiteY93" fmla="*/ 831482 h 1322929"/>
              <a:gd name="connsiteX94" fmla="*/ 1349260 w 1953031"/>
              <a:gd name="connsiteY94" fmla="*/ 861137 h 1322929"/>
              <a:gd name="connsiteX95" fmla="*/ 1331348 w 1953031"/>
              <a:gd name="connsiteY95" fmla="*/ 877607 h 1322929"/>
              <a:gd name="connsiteX96" fmla="*/ 1317442 w 1953031"/>
              <a:gd name="connsiteY96" fmla="*/ 883414 h 1322929"/>
              <a:gd name="connsiteX97" fmla="*/ 1316352 w 1953031"/>
              <a:gd name="connsiteY97" fmla="*/ 883414 h 1322929"/>
              <a:gd name="connsiteX98" fmla="*/ 1315275 w 1953031"/>
              <a:gd name="connsiteY98" fmla="*/ 887323 h 1322929"/>
              <a:gd name="connsiteX99" fmla="*/ 1293502 w 1953031"/>
              <a:gd name="connsiteY99" fmla="*/ 1074334 h 1322929"/>
              <a:gd name="connsiteX100" fmla="*/ 1292124 w 1953031"/>
              <a:gd name="connsiteY100" fmla="*/ 1151119 h 1322929"/>
              <a:gd name="connsiteX101" fmla="*/ 1292741 w 1953031"/>
              <a:gd name="connsiteY101" fmla="*/ 1203756 h 1322929"/>
              <a:gd name="connsiteX102" fmla="*/ 1297481 w 1953031"/>
              <a:gd name="connsiteY102" fmla="*/ 1263556 h 1322929"/>
              <a:gd name="connsiteX103" fmla="*/ 1304087 w 1953031"/>
              <a:gd name="connsiteY103" fmla="*/ 1278631 h 1322929"/>
              <a:gd name="connsiteX104" fmla="*/ 1314001 w 1953031"/>
              <a:gd name="connsiteY104" fmla="*/ 1305904 h 1322929"/>
              <a:gd name="connsiteX105" fmla="*/ 1314723 w 1953031"/>
              <a:gd name="connsiteY105" fmla="*/ 1321312 h 1322929"/>
              <a:gd name="connsiteX106" fmla="*/ 1314474 w 1953031"/>
              <a:gd name="connsiteY106" fmla="*/ 1322929 h 1322929"/>
              <a:gd name="connsiteX107" fmla="*/ 1274527 w 1953031"/>
              <a:gd name="connsiteY107" fmla="*/ 1322929 h 1322929"/>
              <a:gd name="connsiteX108" fmla="*/ 1233595 w 1953031"/>
              <a:gd name="connsiteY108" fmla="*/ 1322420 h 1322929"/>
              <a:gd name="connsiteX109" fmla="*/ 1214844 w 1953031"/>
              <a:gd name="connsiteY109" fmla="*/ 1258652 h 1322929"/>
              <a:gd name="connsiteX110" fmla="*/ 1198836 w 1953031"/>
              <a:gd name="connsiteY110" fmla="*/ 1080414 h 1322929"/>
              <a:gd name="connsiteX111" fmla="*/ 1191495 w 1953031"/>
              <a:gd name="connsiteY111" fmla="*/ 961630 h 1322929"/>
              <a:gd name="connsiteX112" fmla="*/ 1189972 w 1953031"/>
              <a:gd name="connsiteY112" fmla="*/ 969617 h 1322929"/>
              <a:gd name="connsiteX113" fmla="*/ 1172402 w 1953031"/>
              <a:gd name="connsiteY113" fmla="*/ 1161542 h 1322929"/>
              <a:gd name="connsiteX114" fmla="*/ 1173663 w 1953031"/>
              <a:gd name="connsiteY114" fmla="*/ 1263289 h 1322929"/>
              <a:gd name="connsiteX115" fmla="*/ 1179559 w 1953031"/>
              <a:gd name="connsiteY115" fmla="*/ 1277483 h 1322929"/>
              <a:gd name="connsiteX116" fmla="*/ 1190090 w 1953031"/>
              <a:gd name="connsiteY116" fmla="*/ 1310073 h 1322929"/>
              <a:gd name="connsiteX117" fmla="*/ 1189617 w 1953031"/>
              <a:gd name="connsiteY117" fmla="*/ 1322236 h 1322929"/>
              <a:gd name="connsiteX118" fmla="*/ 1148752 w 1953031"/>
              <a:gd name="connsiteY118" fmla="*/ 1322929 h 1322929"/>
              <a:gd name="connsiteX119" fmla="*/ 1107164 w 1953031"/>
              <a:gd name="connsiteY119" fmla="*/ 1322438 h 1322929"/>
              <a:gd name="connsiteX120" fmla="*/ 1089751 w 1953031"/>
              <a:gd name="connsiteY120" fmla="*/ 1244928 h 1322929"/>
              <a:gd name="connsiteX121" fmla="*/ 1083658 w 1953031"/>
              <a:gd name="connsiteY121" fmla="*/ 1109426 h 1322929"/>
              <a:gd name="connsiteX122" fmla="*/ 1081071 w 1953031"/>
              <a:gd name="connsiteY122" fmla="*/ 885205 h 1322929"/>
              <a:gd name="connsiteX123" fmla="*/ 1081294 w 1953031"/>
              <a:gd name="connsiteY123" fmla="*/ 872784 h 1322929"/>
              <a:gd name="connsiteX124" fmla="*/ 1044565 w 1953031"/>
              <a:gd name="connsiteY124" fmla="*/ 883356 h 1322929"/>
              <a:gd name="connsiteX125" fmla="*/ 946405 w 1953031"/>
              <a:gd name="connsiteY125" fmla="*/ 906677 h 1322929"/>
              <a:gd name="connsiteX126" fmla="*/ 820984 w 1953031"/>
              <a:gd name="connsiteY126" fmla="*/ 915856 h 1322929"/>
              <a:gd name="connsiteX127" fmla="*/ 748537 w 1953031"/>
              <a:gd name="connsiteY127" fmla="*/ 913593 h 1322929"/>
              <a:gd name="connsiteX128" fmla="*/ 740106 w 1953031"/>
              <a:gd name="connsiteY128" fmla="*/ 913794 h 1322929"/>
              <a:gd name="connsiteX129" fmla="*/ 735838 w 1953031"/>
              <a:gd name="connsiteY129" fmla="*/ 923234 h 1322929"/>
              <a:gd name="connsiteX130" fmla="*/ 729496 w 1953031"/>
              <a:gd name="connsiteY130" fmla="*/ 936224 h 1322929"/>
              <a:gd name="connsiteX131" fmla="*/ 707014 w 1953031"/>
              <a:gd name="connsiteY131" fmla="*/ 928760 h 1322929"/>
              <a:gd name="connsiteX132" fmla="*/ 665846 w 1953031"/>
              <a:gd name="connsiteY132" fmla="*/ 912322 h 1322929"/>
              <a:gd name="connsiteX133" fmla="*/ 618244 w 1953031"/>
              <a:gd name="connsiteY133" fmla="*/ 893135 h 1322929"/>
              <a:gd name="connsiteX134" fmla="*/ 516447 w 1953031"/>
              <a:gd name="connsiteY134" fmla="*/ 865947 h 1322929"/>
              <a:gd name="connsiteX135" fmla="*/ 501805 w 1953031"/>
              <a:gd name="connsiteY135" fmla="*/ 870603 h 1322929"/>
              <a:gd name="connsiteX136" fmla="*/ 496736 w 1953031"/>
              <a:gd name="connsiteY136" fmla="*/ 886203 h 1322929"/>
              <a:gd name="connsiteX137" fmla="*/ 500794 w 1953031"/>
              <a:gd name="connsiteY137" fmla="*/ 920842 h 1322929"/>
              <a:gd name="connsiteX138" fmla="*/ 505232 w 1953031"/>
              <a:gd name="connsiteY138" fmla="*/ 960997 h 1322929"/>
              <a:gd name="connsiteX139" fmla="*/ 503197 w 1953031"/>
              <a:gd name="connsiteY139" fmla="*/ 976351 h 1322929"/>
              <a:gd name="connsiteX140" fmla="*/ 464327 w 1953031"/>
              <a:gd name="connsiteY140" fmla="*/ 1000197 h 1322929"/>
              <a:gd name="connsiteX141" fmla="*/ 457328 w 1953031"/>
              <a:gd name="connsiteY141" fmla="*/ 999488 h 1322929"/>
              <a:gd name="connsiteX142" fmla="*/ 434730 w 1953031"/>
              <a:gd name="connsiteY142" fmla="*/ 939956 h 1322929"/>
              <a:gd name="connsiteX143" fmla="*/ 434102 w 1953031"/>
              <a:gd name="connsiteY143" fmla="*/ 932138 h 1322929"/>
              <a:gd name="connsiteX144" fmla="*/ 429957 w 1953031"/>
              <a:gd name="connsiteY144" fmla="*/ 936572 h 1322929"/>
              <a:gd name="connsiteX145" fmla="*/ 412217 w 1953031"/>
              <a:gd name="connsiteY145" fmla="*/ 955335 h 1322929"/>
              <a:gd name="connsiteX146" fmla="*/ 394666 w 1953031"/>
              <a:gd name="connsiteY146" fmla="*/ 973923 h 1322929"/>
              <a:gd name="connsiteX147" fmla="*/ 363724 w 1953031"/>
              <a:gd name="connsiteY147" fmla="*/ 1023704 h 1322929"/>
              <a:gd name="connsiteX148" fmla="*/ 356090 w 1953031"/>
              <a:gd name="connsiteY148" fmla="*/ 1070686 h 1322929"/>
              <a:gd name="connsiteX149" fmla="*/ 356098 w 1953031"/>
              <a:gd name="connsiteY149" fmla="*/ 1159458 h 1322929"/>
              <a:gd name="connsiteX150" fmla="*/ 362731 w 1953031"/>
              <a:gd name="connsiteY150" fmla="*/ 1219044 h 1322929"/>
              <a:gd name="connsiteX151" fmla="*/ 370492 w 1953031"/>
              <a:gd name="connsiteY151" fmla="*/ 1260425 h 1322929"/>
              <a:gd name="connsiteX152" fmla="*/ 380666 w 1953031"/>
              <a:gd name="connsiteY152" fmla="*/ 1277936 h 1322929"/>
              <a:gd name="connsiteX153" fmla="*/ 391399 w 1953031"/>
              <a:gd name="connsiteY153" fmla="*/ 1304515 h 1322929"/>
              <a:gd name="connsiteX154" fmla="*/ 391283 w 1953031"/>
              <a:gd name="connsiteY154" fmla="*/ 1320324 h 1322929"/>
              <a:gd name="connsiteX155" fmla="*/ 390843 w 1953031"/>
              <a:gd name="connsiteY155" fmla="*/ 1322756 h 1322929"/>
              <a:gd name="connsiteX156" fmla="*/ 348151 w 1953031"/>
              <a:gd name="connsiteY156" fmla="*/ 1322844 h 1322929"/>
              <a:gd name="connsiteX157" fmla="*/ 304144 w 1953031"/>
              <a:gd name="connsiteY157" fmla="*/ 1322579 h 1322929"/>
              <a:gd name="connsiteX158" fmla="*/ 294630 w 1953031"/>
              <a:gd name="connsiteY158" fmla="*/ 1312868 h 1322929"/>
              <a:gd name="connsiteX159" fmla="*/ 271483 w 1953031"/>
              <a:gd name="connsiteY159" fmla="*/ 1195591 h 1322929"/>
              <a:gd name="connsiteX160" fmla="*/ 255031 w 1953031"/>
              <a:gd name="connsiteY160" fmla="*/ 1074334 h 1322929"/>
              <a:gd name="connsiteX161" fmla="*/ 246468 w 1953031"/>
              <a:gd name="connsiteY161" fmla="*/ 962992 h 1322929"/>
              <a:gd name="connsiteX162" fmla="*/ 246726 w 1953031"/>
              <a:gd name="connsiteY162" fmla="*/ 960686 h 1322929"/>
              <a:gd name="connsiteX163" fmla="*/ 239185 w 1953031"/>
              <a:gd name="connsiteY163" fmla="*/ 966883 h 1322929"/>
              <a:gd name="connsiteX164" fmla="*/ 216775 w 1953031"/>
              <a:gd name="connsiteY164" fmla="*/ 984995 h 1322929"/>
              <a:gd name="connsiteX165" fmla="*/ 195755 w 1953031"/>
              <a:gd name="connsiteY165" fmla="*/ 1001910 h 1322929"/>
              <a:gd name="connsiteX166" fmla="*/ 162761 w 1953031"/>
              <a:gd name="connsiteY166" fmla="*/ 1047366 h 1322929"/>
              <a:gd name="connsiteX167" fmla="*/ 149720 w 1953031"/>
              <a:gd name="connsiteY167" fmla="*/ 1138437 h 1322929"/>
              <a:gd name="connsiteX168" fmla="*/ 148122 w 1953031"/>
              <a:gd name="connsiteY168" fmla="*/ 1214750 h 1322929"/>
              <a:gd name="connsiteX169" fmla="*/ 151846 w 1953031"/>
              <a:gd name="connsiteY169" fmla="*/ 1260042 h 1322929"/>
              <a:gd name="connsiteX170" fmla="*/ 157602 w 1953031"/>
              <a:gd name="connsiteY170" fmla="*/ 1271682 h 1322929"/>
              <a:gd name="connsiteX171" fmla="*/ 169528 w 1953031"/>
              <a:gd name="connsiteY171" fmla="*/ 1296524 h 1322929"/>
              <a:gd name="connsiteX172" fmla="*/ 172714 w 1953031"/>
              <a:gd name="connsiteY172" fmla="*/ 1316588 h 1322929"/>
              <a:gd name="connsiteX173" fmla="*/ 172927 w 1953031"/>
              <a:gd name="connsiteY173" fmla="*/ 1322929 h 1322929"/>
              <a:gd name="connsiteX174" fmla="*/ 130748 w 1953031"/>
              <a:gd name="connsiteY174" fmla="*/ 1322916 h 1322929"/>
              <a:gd name="connsiteX175" fmla="*/ 87445 w 1953031"/>
              <a:gd name="connsiteY175" fmla="*/ 1322413 h 1322929"/>
              <a:gd name="connsiteX176" fmla="*/ 433058 w 1953031"/>
              <a:gd name="connsiteY176" fmla="*/ 858089 h 1322929"/>
              <a:gd name="connsiteX177" fmla="*/ 431485 w 1953031"/>
              <a:gd name="connsiteY177" fmla="*/ 856034 h 1322929"/>
              <a:gd name="connsiteX178" fmla="*/ 432913 w 1953031"/>
              <a:gd name="connsiteY178" fmla="*/ 858746 h 1322929"/>
              <a:gd name="connsiteX179" fmla="*/ 433058 w 1953031"/>
              <a:gd name="connsiteY179" fmla="*/ 858089 h 132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1953031" h="1322929">
                <a:moveTo>
                  <a:pt x="87445" y="1322413"/>
                </a:moveTo>
                <a:cubicBezTo>
                  <a:pt x="80653" y="1319461"/>
                  <a:pt x="75216" y="1301418"/>
                  <a:pt x="71740" y="1270292"/>
                </a:cubicBezTo>
                <a:cubicBezTo>
                  <a:pt x="69013" y="1245870"/>
                  <a:pt x="67885" y="1227307"/>
                  <a:pt x="65819" y="1172834"/>
                </a:cubicBezTo>
                <a:cubicBezTo>
                  <a:pt x="64633" y="1141558"/>
                  <a:pt x="63453" y="1121346"/>
                  <a:pt x="60259" y="1077634"/>
                </a:cubicBezTo>
                <a:cubicBezTo>
                  <a:pt x="57529" y="1040256"/>
                  <a:pt x="56800" y="1028377"/>
                  <a:pt x="56504" y="1016483"/>
                </a:cubicBezTo>
                <a:cubicBezTo>
                  <a:pt x="56204" y="1004489"/>
                  <a:pt x="56523" y="991314"/>
                  <a:pt x="57274" y="984573"/>
                </a:cubicBezTo>
                <a:cubicBezTo>
                  <a:pt x="58553" y="973106"/>
                  <a:pt x="62941" y="955079"/>
                  <a:pt x="69293" y="935184"/>
                </a:cubicBezTo>
                <a:cubicBezTo>
                  <a:pt x="71423" y="928516"/>
                  <a:pt x="82347" y="896584"/>
                  <a:pt x="83140" y="894706"/>
                </a:cubicBezTo>
                <a:cubicBezTo>
                  <a:pt x="83303" y="894324"/>
                  <a:pt x="85013" y="889085"/>
                  <a:pt x="86940" y="883067"/>
                </a:cubicBezTo>
                <a:cubicBezTo>
                  <a:pt x="94976" y="857986"/>
                  <a:pt x="100421" y="836366"/>
                  <a:pt x="102345" y="821917"/>
                </a:cubicBezTo>
                <a:cubicBezTo>
                  <a:pt x="102906" y="817711"/>
                  <a:pt x="102906" y="802899"/>
                  <a:pt x="102345" y="797596"/>
                </a:cubicBezTo>
                <a:cubicBezTo>
                  <a:pt x="100486" y="779986"/>
                  <a:pt x="97368" y="767230"/>
                  <a:pt x="84386" y="724112"/>
                </a:cubicBezTo>
                <a:cubicBezTo>
                  <a:pt x="69652" y="675170"/>
                  <a:pt x="62879" y="647381"/>
                  <a:pt x="56950" y="611540"/>
                </a:cubicBezTo>
                <a:cubicBezTo>
                  <a:pt x="53854" y="592828"/>
                  <a:pt x="51602" y="575139"/>
                  <a:pt x="49848" y="555775"/>
                </a:cubicBezTo>
                <a:cubicBezTo>
                  <a:pt x="49198" y="548597"/>
                  <a:pt x="48091" y="534007"/>
                  <a:pt x="48091" y="532619"/>
                </a:cubicBezTo>
                <a:cubicBezTo>
                  <a:pt x="48091" y="531311"/>
                  <a:pt x="47721" y="532600"/>
                  <a:pt x="46726" y="537375"/>
                </a:cubicBezTo>
                <a:cubicBezTo>
                  <a:pt x="43544" y="552628"/>
                  <a:pt x="42145" y="563342"/>
                  <a:pt x="40809" y="582702"/>
                </a:cubicBezTo>
                <a:cubicBezTo>
                  <a:pt x="38753" y="612449"/>
                  <a:pt x="38027" y="645536"/>
                  <a:pt x="38652" y="680805"/>
                </a:cubicBezTo>
                <a:cubicBezTo>
                  <a:pt x="39274" y="715742"/>
                  <a:pt x="40324" y="741442"/>
                  <a:pt x="43411" y="797248"/>
                </a:cubicBezTo>
                <a:cubicBezTo>
                  <a:pt x="44273" y="812822"/>
                  <a:pt x="45272" y="832078"/>
                  <a:pt x="45633" y="840039"/>
                </a:cubicBezTo>
                <a:cubicBezTo>
                  <a:pt x="45851" y="844863"/>
                  <a:pt x="46070" y="849687"/>
                  <a:pt x="46288" y="854511"/>
                </a:cubicBezTo>
                <a:lnTo>
                  <a:pt x="47754" y="857757"/>
                </a:lnTo>
                <a:cubicBezTo>
                  <a:pt x="50944" y="864826"/>
                  <a:pt x="53814" y="874144"/>
                  <a:pt x="55710" y="883587"/>
                </a:cubicBezTo>
                <a:cubicBezTo>
                  <a:pt x="58526" y="897608"/>
                  <a:pt x="58909" y="911971"/>
                  <a:pt x="56791" y="924043"/>
                </a:cubicBezTo>
                <a:cubicBezTo>
                  <a:pt x="54790" y="935446"/>
                  <a:pt x="48932" y="954719"/>
                  <a:pt x="41579" y="974096"/>
                </a:cubicBezTo>
                <a:cubicBezTo>
                  <a:pt x="26907" y="1012760"/>
                  <a:pt x="9680" y="1043522"/>
                  <a:pt x="2671" y="1043577"/>
                </a:cubicBezTo>
                <a:cubicBezTo>
                  <a:pt x="1194" y="1043589"/>
                  <a:pt x="497" y="1042511"/>
                  <a:pt x="150" y="1039680"/>
                </a:cubicBezTo>
                <a:cubicBezTo>
                  <a:pt x="-386" y="1035313"/>
                  <a:pt x="388" y="1028396"/>
                  <a:pt x="4661" y="999287"/>
                </a:cubicBezTo>
                <a:cubicBezTo>
                  <a:pt x="8180" y="975308"/>
                  <a:pt x="8864" y="961111"/>
                  <a:pt x="7404" y="942306"/>
                </a:cubicBezTo>
                <a:cubicBezTo>
                  <a:pt x="6210" y="926920"/>
                  <a:pt x="6372" y="909085"/>
                  <a:pt x="7816" y="896791"/>
                </a:cubicBezTo>
                <a:cubicBezTo>
                  <a:pt x="9656" y="881120"/>
                  <a:pt x="13706" y="868358"/>
                  <a:pt x="19626" y="859575"/>
                </a:cubicBezTo>
                <a:cubicBezTo>
                  <a:pt x="21403" y="856939"/>
                  <a:pt x="24953" y="853068"/>
                  <a:pt x="27016" y="851518"/>
                </a:cubicBezTo>
                <a:lnTo>
                  <a:pt x="28005" y="850776"/>
                </a:lnTo>
                <a:lnTo>
                  <a:pt x="26410" y="833827"/>
                </a:lnTo>
                <a:cubicBezTo>
                  <a:pt x="20124" y="767022"/>
                  <a:pt x="16204" y="704766"/>
                  <a:pt x="14711" y="648021"/>
                </a:cubicBezTo>
                <a:cubicBezTo>
                  <a:pt x="14250" y="630459"/>
                  <a:pt x="14473" y="574434"/>
                  <a:pt x="15055" y="561855"/>
                </a:cubicBezTo>
                <a:cubicBezTo>
                  <a:pt x="16302" y="534934"/>
                  <a:pt x="18508" y="508619"/>
                  <a:pt x="21188" y="488718"/>
                </a:cubicBezTo>
                <a:cubicBezTo>
                  <a:pt x="32600" y="403978"/>
                  <a:pt x="56563" y="352260"/>
                  <a:pt x="100197" y="318206"/>
                </a:cubicBezTo>
                <a:cubicBezTo>
                  <a:pt x="102782" y="316183"/>
                  <a:pt x="106853" y="312651"/>
                  <a:pt x="109242" y="310366"/>
                </a:cubicBezTo>
                <a:cubicBezTo>
                  <a:pt x="145996" y="275068"/>
                  <a:pt x="199107" y="253926"/>
                  <a:pt x="267328" y="247426"/>
                </a:cubicBezTo>
                <a:cubicBezTo>
                  <a:pt x="282427" y="245994"/>
                  <a:pt x="288064" y="245784"/>
                  <a:pt x="315449" y="245613"/>
                </a:cubicBezTo>
                <a:cubicBezTo>
                  <a:pt x="367085" y="245298"/>
                  <a:pt x="438682" y="251272"/>
                  <a:pt x="472495" y="252298"/>
                </a:cubicBezTo>
                <a:cubicBezTo>
                  <a:pt x="506308" y="253324"/>
                  <a:pt x="472261" y="252580"/>
                  <a:pt x="518329" y="251771"/>
                </a:cubicBezTo>
                <a:lnTo>
                  <a:pt x="748902" y="247445"/>
                </a:lnTo>
                <a:cubicBezTo>
                  <a:pt x="820393" y="241278"/>
                  <a:pt x="888385" y="227284"/>
                  <a:pt x="947272" y="214767"/>
                </a:cubicBezTo>
                <a:cubicBezTo>
                  <a:pt x="1006159" y="202250"/>
                  <a:pt x="1054397" y="182826"/>
                  <a:pt x="1102227" y="172345"/>
                </a:cubicBezTo>
                <a:cubicBezTo>
                  <a:pt x="1150057" y="161864"/>
                  <a:pt x="1199129" y="159158"/>
                  <a:pt x="1234252" y="151880"/>
                </a:cubicBezTo>
                <a:cubicBezTo>
                  <a:pt x="1269375" y="144602"/>
                  <a:pt x="1274632" y="142687"/>
                  <a:pt x="1312964" y="128676"/>
                </a:cubicBezTo>
                <a:cubicBezTo>
                  <a:pt x="1342313" y="117934"/>
                  <a:pt x="1357677" y="113312"/>
                  <a:pt x="1376022" y="109687"/>
                </a:cubicBezTo>
                <a:cubicBezTo>
                  <a:pt x="1399239" y="105104"/>
                  <a:pt x="1415837" y="103594"/>
                  <a:pt x="1448640" y="103056"/>
                </a:cubicBezTo>
                <a:cubicBezTo>
                  <a:pt x="1468574" y="102741"/>
                  <a:pt x="1473748" y="102425"/>
                  <a:pt x="1483374" y="100994"/>
                </a:cubicBezTo>
                <a:cubicBezTo>
                  <a:pt x="1500327" y="98486"/>
                  <a:pt x="1517424" y="94192"/>
                  <a:pt x="1552171" y="83778"/>
                </a:cubicBezTo>
                <a:cubicBezTo>
                  <a:pt x="1589281" y="72656"/>
                  <a:pt x="1609911" y="67259"/>
                  <a:pt x="1627914" y="63976"/>
                </a:cubicBezTo>
                <a:cubicBezTo>
                  <a:pt x="1630685" y="63477"/>
                  <a:pt x="1633246" y="62978"/>
                  <a:pt x="1633600" y="62873"/>
                </a:cubicBezTo>
                <a:cubicBezTo>
                  <a:pt x="1634204" y="62689"/>
                  <a:pt x="1634231" y="62269"/>
                  <a:pt x="1633994" y="53943"/>
                </a:cubicBezTo>
                <a:cubicBezTo>
                  <a:pt x="1633508" y="36557"/>
                  <a:pt x="1635111" y="19065"/>
                  <a:pt x="1637947" y="10924"/>
                </a:cubicBezTo>
                <a:cubicBezTo>
                  <a:pt x="1639851" y="5422"/>
                  <a:pt x="1642845" y="1535"/>
                  <a:pt x="1645852" y="642"/>
                </a:cubicBezTo>
                <a:cubicBezTo>
                  <a:pt x="1651289" y="-974"/>
                  <a:pt x="1658734" y="510"/>
                  <a:pt x="1665510" y="4542"/>
                </a:cubicBezTo>
                <a:cubicBezTo>
                  <a:pt x="1673915" y="9545"/>
                  <a:pt x="1683737" y="19919"/>
                  <a:pt x="1692339" y="32880"/>
                </a:cubicBezTo>
                <a:cubicBezTo>
                  <a:pt x="1696107" y="38527"/>
                  <a:pt x="1700638" y="46143"/>
                  <a:pt x="1703487" y="51553"/>
                </a:cubicBezTo>
                <a:lnTo>
                  <a:pt x="1705168" y="54757"/>
                </a:lnTo>
                <a:lnTo>
                  <a:pt x="1708490" y="54757"/>
                </a:lnTo>
                <a:cubicBezTo>
                  <a:pt x="1712601" y="54770"/>
                  <a:pt x="1721885" y="55322"/>
                  <a:pt x="1726074" y="55821"/>
                </a:cubicBezTo>
                <a:cubicBezTo>
                  <a:pt x="1736172" y="57016"/>
                  <a:pt x="1753191" y="61744"/>
                  <a:pt x="1763775" y="66287"/>
                </a:cubicBezTo>
                <a:cubicBezTo>
                  <a:pt x="1770393" y="69124"/>
                  <a:pt x="1774359" y="71487"/>
                  <a:pt x="1780177" y="76057"/>
                </a:cubicBezTo>
                <a:cubicBezTo>
                  <a:pt x="1791956" y="85315"/>
                  <a:pt x="1792074" y="85433"/>
                  <a:pt x="1797287" y="92340"/>
                </a:cubicBezTo>
                <a:cubicBezTo>
                  <a:pt x="1801122" y="97449"/>
                  <a:pt x="1803367" y="99996"/>
                  <a:pt x="1808554" y="105144"/>
                </a:cubicBezTo>
                <a:cubicBezTo>
                  <a:pt x="1812126" y="108676"/>
                  <a:pt x="1815606" y="112274"/>
                  <a:pt x="1816302" y="113128"/>
                </a:cubicBezTo>
                <a:cubicBezTo>
                  <a:pt x="1816985" y="113994"/>
                  <a:pt x="1818876" y="117199"/>
                  <a:pt x="1820491" y="120258"/>
                </a:cubicBezTo>
                <a:cubicBezTo>
                  <a:pt x="1825284" y="129345"/>
                  <a:pt x="1828619" y="134559"/>
                  <a:pt x="1835947" y="144526"/>
                </a:cubicBezTo>
                <a:cubicBezTo>
                  <a:pt x="1842605" y="153573"/>
                  <a:pt x="1843997" y="155596"/>
                  <a:pt x="1847989" y="162083"/>
                </a:cubicBezTo>
                <a:cubicBezTo>
                  <a:pt x="1855618" y="174479"/>
                  <a:pt x="1862276" y="186744"/>
                  <a:pt x="1872282" y="206862"/>
                </a:cubicBezTo>
                <a:cubicBezTo>
                  <a:pt x="1880923" y="224235"/>
                  <a:pt x="1883904" y="230591"/>
                  <a:pt x="1901212" y="268331"/>
                </a:cubicBezTo>
                <a:cubicBezTo>
                  <a:pt x="1918742" y="306597"/>
                  <a:pt x="1922038" y="313623"/>
                  <a:pt x="1928013" y="325599"/>
                </a:cubicBezTo>
                <a:cubicBezTo>
                  <a:pt x="1936536" y="342659"/>
                  <a:pt x="1941815" y="351555"/>
                  <a:pt x="1947475" y="358428"/>
                </a:cubicBezTo>
                <a:cubicBezTo>
                  <a:pt x="1951558" y="363377"/>
                  <a:pt x="1953331" y="368773"/>
                  <a:pt x="1952990" y="375188"/>
                </a:cubicBezTo>
                <a:cubicBezTo>
                  <a:pt x="1952583" y="382836"/>
                  <a:pt x="1949707" y="390576"/>
                  <a:pt x="1944270" y="398724"/>
                </a:cubicBezTo>
                <a:cubicBezTo>
                  <a:pt x="1934802" y="412892"/>
                  <a:pt x="1919425" y="424966"/>
                  <a:pt x="1904481" y="429980"/>
                </a:cubicBezTo>
                <a:cubicBezTo>
                  <a:pt x="1896602" y="432621"/>
                  <a:pt x="1884009" y="435164"/>
                  <a:pt x="1871823" y="436577"/>
                </a:cubicBezTo>
                <a:cubicBezTo>
                  <a:pt x="1855710" y="438443"/>
                  <a:pt x="1840464" y="439145"/>
                  <a:pt x="1816223" y="439134"/>
                </a:cubicBezTo>
                <a:cubicBezTo>
                  <a:pt x="1780676" y="439118"/>
                  <a:pt x="1749422" y="437595"/>
                  <a:pt x="1698445" y="433393"/>
                </a:cubicBezTo>
                <a:cubicBezTo>
                  <a:pt x="1678209" y="431727"/>
                  <a:pt x="1675950" y="431603"/>
                  <a:pt x="1665261" y="431589"/>
                </a:cubicBezTo>
                <a:cubicBezTo>
                  <a:pt x="1653587" y="431573"/>
                  <a:pt x="1651551" y="431717"/>
                  <a:pt x="1643200" y="433164"/>
                </a:cubicBezTo>
                <a:cubicBezTo>
                  <a:pt x="1632510" y="435017"/>
                  <a:pt x="1622491" y="438556"/>
                  <a:pt x="1613877" y="443519"/>
                </a:cubicBezTo>
                <a:cubicBezTo>
                  <a:pt x="1604737" y="448779"/>
                  <a:pt x="1598000" y="454484"/>
                  <a:pt x="1586668" y="466568"/>
                </a:cubicBezTo>
                <a:cubicBezTo>
                  <a:pt x="1577384" y="476460"/>
                  <a:pt x="1573615" y="479491"/>
                  <a:pt x="1568848" y="480889"/>
                </a:cubicBezTo>
                <a:cubicBezTo>
                  <a:pt x="1567023" y="481427"/>
                  <a:pt x="1566812" y="481614"/>
                  <a:pt x="1563779" y="485518"/>
                </a:cubicBezTo>
                <a:cubicBezTo>
                  <a:pt x="1545999" y="508477"/>
                  <a:pt x="1529991" y="538745"/>
                  <a:pt x="1508994" y="589130"/>
                </a:cubicBezTo>
                <a:cubicBezTo>
                  <a:pt x="1503124" y="603221"/>
                  <a:pt x="1491069" y="632865"/>
                  <a:pt x="1486250" y="645068"/>
                </a:cubicBezTo>
                <a:cubicBezTo>
                  <a:pt x="1479579" y="661971"/>
                  <a:pt x="1473328" y="679670"/>
                  <a:pt x="1464819" y="705697"/>
                </a:cubicBezTo>
                <a:cubicBezTo>
                  <a:pt x="1457123" y="729207"/>
                  <a:pt x="1452685" y="742370"/>
                  <a:pt x="1449494" y="751038"/>
                </a:cubicBezTo>
                <a:cubicBezTo>
                  <a:pt x="1436073" y="787597"/>
                  <a:pt x="1423769" y="807218"/>
                  <a:pt x="1407394" y="818176"/>
                </a:cubicBezTo>
                <a:cubicBezTo>
                  <a:pt x="1403323" y="820906"/>
                  <a:pt x="1399830" y="822640"/>
                  <a:pt x="1393724" y="824975"/>
                </a:cubicBezTo>
                <a:cubicBezTo>
                  <a:pt x="1387066" y="827516"/>
                  <a:pt x="1385648" y="828232"/>
                  <a:pt x="1380841" y="831482"/>
                </a:cubicBezTo>
                <a:cubicBezTo>
                  <a:pt x="1373671" y="836331"/>
                  <a:pt x="1368064" y="841597"/>
                  <a:pt x="1349260" y="861137"/>
                </a:cubicBezTo>
                <a:cubicBezTo>
                  <a:pt x="1340461" y="870282"/>
                  <a:pt x="1336141" y="874260"/>
                  <a:pt x="1331348" y="877607"/>
                </a:cubicBezTo>
                <a:cubicBezTo>
                  <a:pt x="1326647" y="880893"/>
                  <a:pt x="1320606" y="883414"/>
                  <a:pt x="1317442" y="883414"/>
                </a:cubicBezTo>
                <a:lnTo>
                  <a:pt x="1316352" y="883414"/>
                </a:lnTo>
                <a:lnTo>
                  <a:pt x="1315275" y="887323"/>
                </a:lnTo>
                <a:cubicBezTo>
                  <a:pt x="1305229" y="923962"/>
                  <a:pt x="1296943" y="995197"/>
                  <a:pt x="1293502" y="1074334"/>
                </a:cubicBezTo>
                <a:cubicBezTo>
                  <a:pt x="1292294" y="1102246"/>
                  <a:pt x="1292110" y="1112397"/>
                  <a:pt x="1292124" y="1151119"/>
                </a:cubicBezTo>
                <a:cubicBezTo>
                  <a:pt x="1292137" y="1182643"/>
                  <a:pt x="1292268" y="1193016"/>
                  <a:pt x="1292741" y="1203756"/>
                </a:cubicBezTo>
                <a:cubicBezTo>
                  <a:pt x="1294028" y="1232397"/>
                  <a:pt x="1296155" y="1259256"/>
                  <a:pt x="1297481" y="1263556"/>
                </a:cubicBezTo>
                <a:cubicBezTo>
                  <a:pt x="1298322" y="1266267"/>
                  <a:pt x="1300239" y="1270651"/>
                  <a:pt x="1304087" y="1278631"/>
                </a:cubicBezTo>
                <a:cubicBezTo>
                  <a:pt x="1309733" y="1290348"/>
                  <a:pt x="1312399" y="1297673"/>
                  <a:pt x="1314001" y="1305904"/>
                </a:cubicBezTo>
                <a:cubicBezTo>
                  <a:pt x="1314644" y="1309207"/>
                  <a:pt x="1315091" y="1318822"/>
                  <a:pt x="1314723" y="1321312"/>
                </a:cubicBezTo>
                <a:lnTo>
                  <a:pt x="1314474" y="1322929"/>
                </a:lnTo>
                <a:lnTo>
                  <a:pt x="1274527" y="1322929"/>
                </a:lnTo>
                <a:cubicBezTo>
                  <a:pt x="1240096" y="1322929"/>
                  <a:pt x="1234436" y="1322858"/>
                  <a:pt x="1233595" y="1322420"/>
                </a:cubicBezTo>
                <a:cubicBezTo>
                  <a:pt x="1226925" y="1318971"/>
                  <a:pt x="1220385" y="1296754"/>
                  <a:pt x="1214844" y="1258652"/>
                </a:cubicBezTo>
                <a:cubicBezTo>
                  <a:pt x="1209459" y="1221689"/>
                  <a:pt x="1205664" y="1179456"/>
                  <a:pt x="1198836" y="1080414"/>
                </a:cubicBezTo>
                <a:cubicBezTo>
                  <a:pt x="1196078" y="1040494"/>
                  <a:pt x="1192572" y="983741"/>
                  <a:pt x="1191495" y="961630"/>
                </a:cubicBezTo>
                <a:cubicBezTo>
                  <a:pt x="1191443" y="960506"/>
                  <a:pt x="1191180" y="961905"/>
                  <a:pt x="1189972" y="969617"/>
                </a:cubicBezTo>
                <a:cubicBezTo>
                  <a:pt x="1181292" y="1025486"/>
                  <a:pt x="1174857" y="1095654"/>
                  <a:pt x="1172402" y="1161542"/>
                </a:cubicBezTo>
                <a:cubicBezTo>
                  <a:pt x="1171010" y="1198978"/>
                  <a:pt x="1171706" y="1255696"/>
                  <a:pt x="1173663" y="1263289"/>
                </a:cubicBezTo>
                <a:cubicBezTo>
                  <a:pt x="1174398" y="1266133"/>
                  <a:pt x="1175041" y="1267678"/>
                  <a:pt x="1179559" y="1277483"/>
                </a:cubicBezTo>
                <a:cubicBezTo>
                  <a:pt x="1187031" y="1293667"/>
                  <a:pt x="1189421" y="1301066"/>
                  <a:pt x="1190090" y="1310073"/>
                </a:cubicBezTo>
                <a:cubicBezTo>
                  <a:pt x="1190340" y="1313335"/>
                  <a:pt x="1190038" y="1320893"/>
                  <a:pt x="1189617" y="1322236"/>
                </a:cubicBezTo>
                <a:cubicBezTo>
                  <a:pt x="1189394" y="1322924"/>
                  <a:pt x="1189053" y="1322929"/>
                  <a:pt x="1148752" y="1322929"/>
                </a:cubicBezTo>
                <a:cubicBezTo>
                  <a:pt x="1114386" y="1322929"/>
                  <a:pt x="1107965" y="1322853"/>
                  <a:pt x="1107164" y="1322438"/>
                </a:cubicBezTo>
                <a:cubicBezTo>
                  <a:pt x="1099429" y="1318381"/>
                  <a:pt x="1093717" y="1292994"/>
                  <a:pt x="1089751" y="1244928"/>
                </a:cubicBezTo>
                <a:cubicBezTo>
                  <a:pt x="1087216" y="1214380"/>
                  <a:pt x="1085733" y="1181333"/>
                  <a:pt x="1083658" y="1109426"/>
                </a:cubicBezTo>
                <a:cubicBezTo>
                  <a:pt x="1080427" y="997134"/>
                  <a:pt x="1079679" y="932379"/>
                  <a:pt x="1081071" y="885205"/>
                </a:cubicBezTo>
                <a:cubicBezTo>
                  <a:pt x="1081268" y="878451"/>
                  <a:pt x="1081373" y="872861"/>
                  <a:pt x="1081294" y="872784"/>
                </a:cubicBezTo>
                <a:cubicBezTo>
                  <a:pt x="1081136" y="872618"/>
                  <a:pt x="1069055" y="876093"/>
                  <a:pt x="1044565" y="883356"/>
                </a:cubicBezTo>
                <a:cubicBezTo>
                  <a:pt x="1002963" y="895685"/>
                  <a:pt x="978407" y="901521"/>
                  <a:pt x="946405" y="906677"/>
                </a:cubicBezTo>
                <a:cubicBezTo>
                  <a:pt x="906156" y="913161"/>
                  <a:pt x="869348" y="915854"/>
                  <a:pt x="820984" y="915856"/>
                </a:cubicBezTo>
                <a:cubicBezTo>
                  <a:pt x="794366" y="915856"/>
                  <a:pt x="781208" y="915445"/>
                  <a:pt x="748537" y="913593"/>
                </a:cubicBezTo>
                <a:cubicBezTo>
                  <a:pt x="741511" y="913197"/>
                  <a:pt x="740999" y="913208"/>
                  <a:pt x="740106" y="913794"/>
                </a:cubicBezTo>
                <a:cubicBezTo>
                  <a:pt x="738793" y="914654"/>
                  <a:pt x="737309" y="917921"/>
                  <a:pt x="735838" y="923234"/>
                </a:cubicBezTo>
                <a:cubicBezTo>
                  <a:pt x="732884" y="933822"/>
                  <a:pt x="731715" y="936227"/>
                  <a:pt x="729496" y="936224"/>
                </a:cubicBezTo>
                <a:cubicBezTo>
                  <a:pt x="728143" y="936222"/>
                  <a:pt x="717467" y="932679"/>
                  <a:pt x="707014" y="928760"/>
                </a:cubicBezTo>
                <a:cubicBezTo>
                  <a:pt x="697375" y="925142"/>
                  <a:pt x="686214" y="920688"/>
                  <a:pt x="665846" y="912322"/>
                </a:cubicBezTo>
                <a:lnTo>
                  <a:pt x="618244" y="893135"/>
                </a:lnTo>
                <a:cubicBezTo>
                  <a:pt x="572138" y="875252"/>
                  <a:pt x="537943" y="866122"/>
                  <a:pt x="516447" y="865947"/>
                </a:cubicBezTo>
                <a:cubicBezTo>
                  <a:pt x="509067" y="865888"/>
                  <a:pt x="505206" y="867119"/>
                  <a:pt x="501805" y="870603"/>
                </a:cubicBezTo>
                <a:cubicBezTo>
                  <a:pt x="498561" y="873939"/>
                  <a:pt x="497038" y="878622"/>
                  <a:pt x="496736" y="886203"/>
                </a:cubicBezTo>
                <a:cubicBezTo>
                  <a:pt x="496421" y="894028"/>
                  <a:pt x="497143" y="900184"/>
                  <a:pt x="500794" y="920842"/>
                </a:cubicBezTo>
                <a:cubicBezTo>
                  <a:pt x="504747" y="943315"/>
                  <a:pt x="505508" y="950153"/>
                  <a:pt x="505232" y="960997"/>
                </a:cubicBezTo>
                <a:cubicBezTo>
                  <a:pt x="505035" y="968494"/>
                  <a:pt x="504655" y="971437"/>
                  <a:pt x="503197" y="976351"/>
                </a:cubicBezTo>
                <a:cubicBezTo>
                  <a:pt x="498614" y="991861"/>
                  <a:pt x="485167" y="1000111"/>
                  <a:pt x="464327" y="1000197"/>
                </a:cubicBezTo>
                <a:cubicBezTo>
                  <a:pt x="460493" y="1000212"/>
                  <a:pt x="459219" y="1000082"/>
                  <a:pt x="457328" y="999488"/>
                </a:cubicBezTo>
                <a:cubicBezTo>
                  <a:pt x="444208" y="995351"/>
                  <a:pt x="436647" y="975432"/>
                  <a:pt x="434730" y="939956"/>
                </a:cubicBezTo>
                <a:cubicBezTo>
                  <a:pt x="434494" y="935606"/>
                  <a:pt x="434212" y="932088"/>
                  <a:pt x="434102" y="932138"/>
                </a:cubicBezTo>
                <a:cubicBezTo>
                  <a:pt x="433992" y="932189"/>
                  <a:pt x="432125" y="934184"/>
                  <a:pt x="429957" y="936572"/>
                </a:cubicBezTo>
                <a:cubicBezTo>
                  <a:pt x="427788" y="938961"/>
                  <a:pt x="419804" y="947405"/>
                  <a:pt x="412217" y="955335"/>
                </a:cubicBezTo>
                <a:cubicBezTo>
                  <a:pt x="404628" y="963265"/>
                  <a:pt x="396730" y="971630"/>
                  <a:pt x="394666" y="973923"/>
                </a:cubicBezTo>
                <a:cubicBezTo>
                  <a:pt x="377935" y="992515"/>
                  <a:pt x="368665" y="1007427"/>
                  <a:pt x="363724" y="1023704"/>
                </a:cubicBezTo>
                <a:cubicBezTo>
                  <a:pt x="360742" y="1033528"/>
                  <a:pt x="357712" y="1052168"/>
                  <a:pt x="356090" y="1070686"/>
                </a:cubicBezTo>
                <a:cubicBezTo>
                  <a:pt x="354006" y="1094465"/>
                  <a:pt x="354010" y="1130512"/>
                  <a:pt x="356098" y="1159458"/>
                </a:cubicBezTo>
                <a:cubicBezTo>
                  <a:pt x="357573" y="1179900"/>
                  <a:pt x="359679" y="1198831"/>
                  <a:pt x="362731" y="1219044"/>
                </a:cubicBezTo>
                <a:cubicBezTo>
                  <a:pt x="365368" y="1236516"/>
                  <a:pt x="369217" y="1257041"/>
                  <a:pt x="370492" y="1260425"/>
                </a:cubicBezTo>
                <a:cubicBezTo>
                  <a:pt x="371163" y="1262206"/>
                  <a:pt x="372514" y="1264531"/>
                  <a:pt x="380666" y="1277936"/>
                </a:cubicBezTo>
                <a:cubicBezTo>
                  <a:pt x="386531" y="1287580"/>
                  <a:pt x="390012" y="1296200"/>
                  <a:pt x="391399" y="1304515"/>
                </a:cubicBezTo>
                <a:cubicBezTo>
                  <a:pt x="391940" y="1307757"/>
                  <a:pt x="391872" y="1317066"/>
                  <a:pt x="391283" y="1320324"/>
                </a:cubicBezTo>
                <a:cubicBezTo>
                  <a:pt x="391136" y="1321135"/>
                  <a:pt x="390990" y="1321945"/>
                  <a:pt x="390843" y="1322756"/>
                </a:cubicBezTo>
                <a:lnTo>
                  <a:pt x="348151" y="1322844"/>
                </a:lnTo>
                <a:lnTo>
                  <a:pt x="304144" y="1322579"/>
                </a:lnTo>
                <a:cubicBezTo>
                  <a:pt x="300827" y="1321686"/>
                  <a:pt x="297346" y="1318132"/>
                  <a:pt x="294630" y="1312868"/>
                </a:cubicBezTo>
                <a:cubicBezTo>
                  <a:pt x="286461" y="1297034"/>
                  <a:pt x="280265" y="1265645"/>
                  <a:pt x="271483" y="1195591"/>
                </a:cubicBezTo>
                <a:cubicBezTo>
                  <a:pt x="264937" y="1143386"/>
                  <a:pt x="262896" y="1128348"/>
                  <a:pt x="255031" y="1074334"/>
                </a:cubicBezTo>
                <a:cubicBezTo>
                  <a:pt x="244958" y="1005150"/>
                  <a:pt x="243353" y="984278"/>
                  <a:pt x="246468" y="962992"/>
                </a:cubicBezTo>
                <a:cubicBezTo>
                  <a:pt x="246649" y="961756"/>
                  <a:pt x="246765" y="960719"/>
                  <a:pt x="246726" y="960686"/>
                </a:cubicBezTo>
                <a:cubicBezTo>
                  <a:pt x="246687" y="960653"/>
                  <a:pt x="243293" y="963441"/>
                  <a:pt x="239185" y="966883"/>
                </a:cubicBezTo>
                <a:cubicBezTo>
                  <a:pt x="235076" y="970323"/>
                  <a:pt x="224993" y="978474"/>
                  <a:pt x="216775" y="984995"/>
                </a:cubicBezTo>
                <a:cubicBezTo>
                  <a:pt x="208558" y="991517"/>
                  <a:pt x="199098" y="999128"/>
                  <a:pt x="195755" y="1001910"/>
                </a:cubicBezTo>
                <a:cubicBezTo>
                  <a:pt x="175047" y="1019134"/>
                  <a:pt x="167113" y="1030065"/>
                  <a:pt x="162761" y="1047366"/>
                </a:cubicBezTo>
                <a:cubicBezTo>
                  <a:pt x="157069" y="1070004"/>
                  <a:pt x="152240" y="1103723"/>
                  <a:pt x="149720" y="1138437"/>
                </a:cubicBezTo>
                <a:cubicBezTo>
                  <a:pt x="148030" y="1161728"/>
                  <a:pt x="147332" y="1195086"/>
                  <a:pt x="148122" y="1214750"/>
                </a:cubicBezTo>
                <a:cubicBezTo>
                  <a:pt x="148877" y="1233556"/>
                  <a:pt x="150735" y="1256144"/>
                  <a:pt x="151846" y="1260042"/>
                </a:cubicBezTo>
                <a:cubicBezTo>
                  <a:pt x="152507" y="1262357"/>
                  <a:pt x="154579" y="1266548"/>
                  <a:pt x="157602" y="1271682"/>
                </a:cubicBezTo>
                <a:cubicBezTo>
                  <a:pt x="164458" y="1283324"/>
                  <a:pt x="167088" y="1288803"/>
                  <a:pt x="169528" y="1296524"/>
                </a:cubicBezTo>
                <a:cubicBezTo>
                  <a:pt x="171583" y="1303030"/>
                  <a:pt x="172441" y="1308433"/>
                  <a:pt x="172714" y="1316588"/>
                </a:cubicBezTo>
                <a:lnTo>
                  <a:pt x="172927" y="1322929"/>
                </a:lnTo>
                <a:lnTo>
                  <a:pt x="130748" y="1322916"/>
                </a:lnTo>
                <a:cubicBezTo>
                  <a:pt x="95299" y="1322904"/>
                  <a:pt x="88389" y="1322824"/>
                  <a:pt x="87445" y="1322413"/>
                </a:cubicBezTo>
                <a:close/>
                <a:moveTo>
                  <a:pt x="433058" y="858089"/>
                </a:moveTo>
                <a:cubicBezTo>
                  <a:pt x="433058" y="857299"/>
                  <a:pt x="431829" y="855693"/>
                  <a:pt x="431485" y="856034"/>
                </a:cubicBezTo>
                <a:cubicBezTo>
                  <a:pt x="431263" y="856256"/>
                  <a:pt x="432575" y="858746"/>
                  <a:pt x="432913" y="858746"/>
                </a:cubicBezTo>
                <a:cubicBezTo>
                  <a:pt x="432994" y="858746"/>
                  <a:pt x="433058" y="858450"/>
                  <a:pt x="433058" y="85808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311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50" name="Grafik 4">
            <a:extLst>
              <a:ext uri="{FF2B5EF4-FFF2-40B4-BE49-F238E27FC236}">
                <a16:creationId xmlns:a16="http://schemas.microsoft.com/office/drawing/2014/main" id="{4E5E6C58-0028-EF88-F803-E3B7415AA8B6}"/>
              </a:ext>
            </a:extLst>
          </p:cNvPr>
          <p:cNvSpPr>
            <a:spLocks noChangeAspect="1"/>
          </p:cNvSpPr>
          <p:nvPr/>
        </p:nvSpPr>
        <p:spPr>
          <a:xfrm>
            <a:off x="3584108" y="2142212"/>
            <a:ext cx="535662" cy="360000"/>
          </a:xfrm>
          <a:custGeom>
            <a:avLst/>
            <a:gdLst>
              <a:gd name="connsiteX0" fmla="*/ 85071 w 1906374"/>
              <a:gd name="connsiteY0" fmla="*/ 1118681 h 1117081"/>
              <a:gd name="connsiteX1" fmla="*/ 68219 w 1906374"/>
              <a:gd name="connsiteY1" fmla="*/ 1048118 h 1117081"/>
              <a:gd name="connsiteX2" fmla="*/ 64391 w 1906374"/>
              <a:gd name="connsiteY2" fmla="*/ 971305 h 1117081"/>
              <a:gd name="connsiteX3" fmla="*/ 59427 w 1906374"/>
              <a:gd name="connsiteY3" fmla="*/ 887705 h 1117081"/>
              <a:gd name="connsiteX4" fmla="*/ 55781 w 1906374"/>
              <a:gd name="connsiteY4" fmla="*/ 805262 h 1117081"/>
              <a:gd name="connsiteX5" fmla="*/ 59299 w 1906374"/>
              <a:gd name="connsiteY5" fmla="*/ 780937 h 1117081"/>
              <a:gd name="connsiteX6" fmla="*/ 77402 w 1906374"/>
              <a:gd name="connsiteY6" fmla="*/ 721828 h 1117081"/>
              <a:gd name="connsiteX7" fmla="*/ 96316 w 1906374"/>
              <a:gd name="connsiteY7" fmla="*/ 658425 h 1117081"/>
              <a:gd name="connsiteX8" fmla="*/ 99817 w 1906374"/>
              <a:gd name="connsiteY8" fmla="*/ 630024 h 1117081"/>
              <a:gd name="connsiteX9" fmla="*/ 92569 w 1906374"/>
              <a:gd name="connsiteY9" fmla="*/ 584095 h 1117081"/>
              <a:gd name="connsiteX10" fmla="*/ 81770 w 1906374"/>
              <a:gd name="connsiteY10" fmla="*/ 547012 h 1117081"/>
              <a:gd name="connsiteX11" fmla="*/ 56477 w 1906374"/>
              <a:gd name="connsiteY11" fmla="*/ 443712 h 1117081"/>
              <a:gd name="connsiteX12" fmla="*/ 48113 w 1906374"/>
              <a:gd name="connsiteY12" fmla="*/ 372445 h 1117081"/>
              <a:gd name="connsiteX13" fmla="*/ 47505 w 1906374"/>
              <a:gd name="connsiteY13" fmla="*/ 366072 h 1117081"/>
              <a:gd name="connsiteX14" fmla="*/ 43380 w 1906374"/>
              <a:gd name="connsiteY14" fmla="*/ 387593 h 1117081"/>
              <a:gd name="connsiteX15" fmla="*/ 38569 w 1906374"/>
              <a:gd name="connsiteY15" fmla="*/ 484768 h 1117081"/>
              <a:gd name="connsiteX16" fmla="*/ 43199 w 1906374"/>
              <a:gd name="connsiteY16" fmla="*/ 617865 h 1117081"/>
              <a:gd name="connsiteX17" fmla="*/ 45385 w 1906374"/>
              <a:gd name="connsiteY17" fmla="*/ 660245 h 1117081"/>
              <a:gd name="connsiteX18" fmla="*/ 45936 w 1906374"/>
              <a:gd name="connsiteY18" fmla="*/ 672827 h 1117081"/>
              <a:gd name="connsiteX19" fmla="*/ 47233 w 1906374"/>
              <a:gd name="connsiteY19" fmla="*/ 675721 h 1117081"/>
              <a:gd name="connsiteX20" fmla="*/ 57125 w 1906374"/>
              <a:gd name="connsiteY20" fmla="*/ 729475 h 1117081"/>
              <a:gd name="connsiteX21" fmla="*/ 54112 w 1906374"/>
              <a:gd name="connsiteY21" fmla="*/ 747738 h 1117081"/>
              <a:gd name="connsiteX22" fmla="*/ 14872 w 1906374"/>
              <a:gd name="connsiteY22" fmla="*/ 842676 h 1117081"/>
              <a:gd name="connsiteX23" fmla="*/ 4489 w 1906374"/>
              <a:gd name="connsiteY23" fmla="*/ 853101 h 1117081"/>
              <a:gd name="connsiteX24" fmla="*/ 1906 w 1906374"/>
              <a:gd name="connsiteY24" fmla="*/ 848009 h 1117081"/>
              <a:gd name="connsiteX25" fmla="*/ 4965 w 1906374"/>
              <a:gd name="connsiteY25" fmla="*/ 820162 h 1117081"/>
              <a:gd name="connsiteX26" fmla="*/ 9566 w 1906374"/>
              <a:gd name="connsiteY26" fmla="*/ 773313 h 1117081"/>
              <a:gd name="connsiteX27" fmla="*/ 8981 w 1906374"/>
              <a:gd name="connsiteY27" fmla="*/ 756758 h 1117081"/>
              <a:gd name="connsiteX28" fmla="*/ 8410 w 1906374"/>
              <a:gd name="connsiteY28" fmla="*/ 724145 h 1117081"/>
              <a:gd name="connsiteX29" fmla="*/ 25641 w 1906374"/>
              <a:gd name="connsiteY29" fmla="*/ 671908 h 1117081"/>
              <a:gd name="connsiteX30" fmla="*/ 28525 w 1906374"/>
              <a:gd name="connsiteY30" fmla="*/ 669185 h 1117081"/>
              <a:gd name="connsiteX31" fmla="*/ 27264 w 1906374"/>
              <a:gd name="connsiteY31" fmla="*/ 655941 h 1117081"/>
              <a:gd name="connsiteX32" fmla="*/ 16213 w 1906374"/>
              <a:gd name="connsiteY32" fmla="*/ 395704 h 1117081"/>
              <a:gd name="connsiteX33" fmla="*/ 56206 w 1906374"/>
              <a:gd name="connsiteY33" fmla="*/ 209466 h 1117081"/>
              <a:gd name="connsiteX34" fmla="*/ 98989 w 1906374"/>
              <a:gd name="connsiteY34" fmla="*/ 160606 h 1117081"/>
              <a:gd name="connsiteX35" fmla="*/ 106374 w 1906374"/>
              <a:gd name="connsiteY35" fmla="*/ 154079 h 1117081"/>
              <a:gd name="connsiteX36" fmla="*/ 185073 w 1906374"/>
              <a:gd name="connsiteY36" fmla="*/ 108711 h 1117081"/>
              <a:gd name="connsiteX37" fmla="*/ 269833 w 1906374"/>
              <a:gd name="connsiteY37" fmla="*/ 93380 h 1117081"/>
              <a:gd name="connsiteX38" fmla="*/ 346315 w 1906374"/>
              <a:gd name="connsiteY38" fmla="*/ 93065 h 1117081"/>
              <a:gd name="connsiteX39" fmla="*/ 486374 w 1906374"/>
              <a:gd name="connsiteY39" fmla="*/ 102199 h 1117081"/>
              <a:gd name="connsiteX40" fmla="*/ 644130 w 1906374"/>
              <a:gd name="connsiteY40" fmla="*/ 110491 h 1117081"/>
              <a:gd name="connsiteX41" fmla="*/ 725744 w 1906374"/>
              <a:gd name="connsiteY41" fmla="*/ 108783 h 1117081"/>
              <a:gd name="connsiteX42" fmla="*/ 816828 w 1906374"/>
              <a:gd name="connsiteY42" fmla="*/ 108822 h 1117081"/>
              <a:gd name="connsiteX43" fmla="*/ 923905 w 1906374"/>
              <a:gd name="connsiteY43" fmla="*/ 118749 h 1117081"/>
              <a:gd name="connsiteX44" fmla="*/ 1051394 w 1906374"/>
              <a:gd name="connsiteY44" fmla="*/ 128017 h 1117081"/>
              <a:gd name="connsiteX45" fmla="*/ 1146060 w 1906374"/>
              <a:gd name="connsiteY45" fmla="*/ 127030 h 1117081"/>
              <a:gd name="connsiteX46" fmla="*/ 1318060 w 1906374"/>
              <a:gd name="connsiteY46" fmla="*/ 125893 h 1117081"/>
              <a:gd name="connsiteX47" fmla="*/ 1427330 w 1906374"/>
              <a:gd name="connsiteY47" fmla="*/ 125749 h 1117081"/>
              <a:gd name="connsiteX48" fmla="*/ 1487258 w 1906374"/>
              <a:gd name="connsiteY48" fmla="*/ 105566 h 1117081"/>
              <a:gd name="connsiteX49" fmla="*/ 1510095 w 1906374"/>
              <a:gd name="connsiteY49" fmla="*/ 95071 h 1117081"/>
              <a:gd name="connsiteX50" fmla="*/ 1568371 w 1906374"/>
              <a:gd name="connsiteY50" fmla="*/ 70355 h 1117081"/>
              <a:gd name="connsiteX51" fmla="*/ 1598204 w 1906374"/>
              <a:gd name="connsiteY51" fmla="*/ 62300 h 1117081"/>
              <a:gd name="connsiteX52" fmla="*/ 1599555 w 1906374"/>
              <a:gd name="connsiteY52" fmla="*/ 62089 h 1117081"/>
              <a:gd name="connsiteX53" fmla="*/ 1599405 w 1906374"/>
              <a:gd name="connsiteY53" fmla="*/ 52591 h 1117081"/>
              <a:gd name="connsiteX54" fmla="*/ 1609829 w 1906374"/>
              <a:gd name="connsiteY54" fmla="*/ 3189 h 1117081"/>
              <a:gd name="connsiteX55" fmla="*/ 1624520 w 1906374"/>
              <a:gd name="connsiteY55" fmla="*/ 4063 h 1117081"/>
              <a:gd name="connsiteX56" fmla="*/ 1665828 w 1906374"/>
              <a:gd name="connsiteY56" fmla="*/ 51731 h 1117081"/>
              <a:gd name="connsiteX57" fmla="*/ 1667217 w 1906374"/>
              <a:gd name="connsiteY57" fmla="*/ 54410 h 1117081"/>
              <a:gd name="connsiteX58" fmla="*/ 1675075 w 1906374"/>
              <a:gd name="connsiteY58" fmla="*/ 54619 h 1117081"/>
              <a:gd name="connsiteX59" fmla="*/ 1694284 w 1906374"/>
              <a:gd name="connsiteY59" fmla="*/ 56535 h 1117081"/>
              <a:gd name="connsiteX60" fmla="*/ 1697700 w 1906374"/>
              <a:gd name="connsiteY60" fmla="*/ 57212 h 1117081"/>
              <a:gd name="connsiteX61" fmla="*/ 1701579 w 1906374"/>
              <a:gd name="connsiteY61" fmla="*/ 53298 h 1117081"/>
              <a:gd name="connsiteX62" fmla="*/ 1766863 w 1906374"/>
              <a:gd name="connsiteY62" fmla="*/ 28030 h 1117081"/>
              <a:gd name="connsiteX63" fmla="*/ 1775835 w 1906374"/>
              <a:gd name="connsiteY63" fmla="*/ 29541 h 1117081"/>
              <a:gd name="connsiteX64" fmla="*/ 1761670 w 1906374"/>
              <a:gd name="connsiteY64" fmla="*/ 40137 h 1117081"/>
              <a:gd name="connsiteX65" fmla="*/ 1738270 w 1906374"/>
              <a:gd name="connsiteY65" fmla="*/ 55445 h 1117081"/>
              <a:gd name="connsiteX66" fmla="*/ 1726356 w 1906374"/>
              <a:gd name="connsiteY66" fmla="*/ 70304 h 1117081"/>
              <a:gd name="connsiteX67" fmla="*/ 1728359 w 1906374"/>
              <a:gd name="connsiteY67" fmla="*/ 72260 h 1117081"/>
              <a:gd name="connsiteX68" fmla="*/ 1733815 w 1906374"/>
              <a:gd name="connsiteY68" fmla="*/ 76254 h 1117081"/>
              <a:gd name="connsiteX69" fmla="*/ 1737381 w 1906374"/>
              <a:gd name="connsiteY69" fmla="*/ 78684 h 1117081"/>
              <a:gd name="connsiteX70" fmla="*/ 1741035 w 1906374"/>
              <a:gd name="connsiteY70" fmla="*/ 77027 h 1117081"/>
              <a:gd name="connsiteX71" fmla="*/ 1782968 w 1906374"/>
              <a:gd name="connsiteY71" fmla="*/ 68424 h 1117081"/>
              <a:gd name="connsiteX72" fmla="*/ 1809260 w 1906374"/>
              <a:gd name="connsiteY72" fmla="*/ 74893 h 1117081"/>
              <a:gd name="connsiteX73" fmla="*/ 1795670 w 1906374"/>
              <a:gd name="connsiteY73" fmla="*/ 81167 h 1117081"/>
              <a:gd name="connsiteX74" fmla="*/ 1783419 w 1906374"/>
              <a:gd name="connsiteY74" fmla="*/ 84136 h 1117081"/>
              <a:gd name="connsiteX75" fmla="*/ 1759180 w 1906374"/>
              <a:gd name="connsiteY75" fmla="*/ 97475 h 1117081"/>
              <a:gd name="connsiteX76" fmla="*/ 1756952 w 1906374"/>
              <a:gd name="connsiteY76" fmla="*/ 99262 h 1117081"/>
              <a:gd name="connsiteX77" fmla="*/ 1758729 w 1906374"/>
              <a:gd name="connsiteY77" fmla="*/ 101648 h 1117081"/>
              <a:gd name="connsiteX78" fmla="*/ 1776949 w 1906374"/>
              <a:gd name="connsiteY78" fmla="*/ 138777 h 1117081"/>
              <a:gd name="connsiteX79" fmla="*/ 1787448 w 1906374"/>
              <a:gd name="connsiteY79" fmla="*/ 162725 h 1117081"/>
              <a:gd name="connsiteX80" fmla="*/ 1873279 w 1906374"/>
              <a:gd name="connsiteY80" fmla="*/ 273366 h 1117081"/>
              <a:gd name="connsiteX81" fmla="*/ 1899946 w 1906374"/>
              <a:gd name="connsiteY81" fmla="*/ 303826 h 1117081"/>
              <a:gd name="connsiteX82" fmla="*/ 1907116 w 1906374"/>
              <a:gd name="connsiteY82" fmla="*/ 314587 h 1117081"/>
              <a:gd name="connsiteX83" fmla="*/ 1890761 w 1906374"/>
              <a:gd name="connsiteY83" fmla="*/ 356599 h 1117081"/>
              <a:gd name="connsiteX84" fmla="*/ 1866547 w 1906374"/>
              <a:gd name="connsiteY84" fmla="*/ 373410 h 1117081"/>
              <a:gd name="connsiteX85" fmla="*/ 1853933 w 1906374"/>
              <a:gd name="connsiteY85" fmla="*/ 376061 h 1117081"/>
              <a:gd name="connsiteX86" fmla="*/ 1826616 w 1906374"/>
              <a:gd name="connsiteY86" fmla="*/ 376060 h 1117081"/>
              <a:gd name="connsiteX87" fmla="*/ 1639224 w 1906374"/>
              <a:gd name="connsiteY87" fmla="*/ 331862 h 1117081"/>
              <a:gd name="connsiteX88" fmla="*/ 1607439 w 1906374"/>
              <a:gd name="connsiteY88" fmla="*/ 325200 h 1117081"/>
              <a:gd name="connsiteX89" fmla="*/ 1598717 w 1906374"/>
              <a:gd name="connsiteY89" fmla="*/ 325937 h 1117081"/>
              <a:gd name="connsiteX90" fmla="*/ 1583588 w 1906374"/>
              <a:gd name="connsiteY90" fmla="*/ 337432 h 1117081"/>
              <a:gd name="connsiteX91" fmla="*/ 1572501 w 1906374"/>
              <a:gd name="connsiteY91" fmla="*/ 363423 h 1117081"/>
              <a:gd name="connsiteX92" fmla="*/ 1560600 w 1906374"/>
              <a:gd name="connsiteY92" fmla="*/ 392725 h 1117081"/>
              <a:gd name="connsiteX93" fmla="*/ 1510270 w 1906374"/>
              <a:gd name="connsiteY93" fmla="*/ 455315 h 1117081"/>
              <a:gd name="connsiteX94" fmla="*/ 1474944 w 1906374"/>
              <a:gd name="connsiteY94" fmla="*/ 494038 h 1117081"/>
              <a:gd name="connsiteX95" fmla="*/ 1457450 w 1906374"/>
              <a:gd name="connsiteY95" fmla="*/ 528637 h 1117081"/>
              <a:gd name="connsiteX96" fmla="*/ 1387624 w 1906374"/>
              <a:gd name="connsiteY96" fmla="*/ 645424 h 1117081"/>
              <a:gd name="connsiteX97" fmla="*/ 1366263 w 1906374"/>
              <a:gd name="connsiteY97" fmla="*/ 666112 h 1117081"/>
              <a:gd name="connsiteX98" fmla="*/ 1324855 w 1906374"/>
              <a:gd name="connsiteY98" fmla="*/ 688690 h 1117081"/>
              <a:gd name="connsiteX99" fmla="*/ 1258157 w 1906374"/>
              <a:gd name="connsiteY99" fmla="*/ 700566 h 1117081"/>
              <a:gd name="connsiteX100" fmla="*/ 1256180 w 1906374"/>
              <a:gd name="connsiteY100" fmla="*/ 700638 h 1117081"/>
              <a:gd name="connsiteX101" fmla="*/ 1255254 w 1906374"/>
              <a:gd name="connsiteY101" fmla="*/ 704115 h 1117081"/>
              <a:gd name="connsiteX102" fmla="*/ 1236609 w 1906374"/>
              <a:gd name="connsiteY102" fmla="*/ 1050105 h 1117081"/>
              <a:gd name="connsiteX103" fmla="*/ 1237810 w 1906374"/>
              <a:gd name="connsiteY103" fmla="*/ 1061030 h 1117081"/>
              <a:gd name="connsiteX104" fmla="*/ 1244555 w 1906374"/>
              <a:gd name="connsiteY104" fmla="*/ 1077065 h 1117081"/>
              <a:gd name="connsiteX105" fmla="*/ 1254841 w 1906374"/>
              <a:gd name="connsiteY105" fmla="*/ 1115805 h 1117081"/>
              <a:gd name="connsiteX106" fmla="*/ 1254604 w 1906374"/>
              <a:gd name="connsiteY106" fmla="*/ 1119302 h 1117081"/>
              <a:gd name="connsiteX107" fmla="*/ 1216575 w 1906374"/>
              <a:gd name="connsiteY107" fmla="*/ 1119302 h 1117081"/>
              <a:gd name="connsiteX108" fmla="*/ 1177694 w 1906374"/>
              <a:gd name="connsiteY108" fmla="*/ 1118977 h 1117081"/>
              <a:gd name="connsiteX109" fmla="*/ 1172426 w 1906374"/>
              <a:gd name="connsiteY109" fmla="*/ 1112572 h 1117081"/>
              <a:gd name="connsiteX110" fmla="*/ 1150215 w 1906374"/>
              <a:gd name="connsiteY110" fmla="*/ 969649 h 1117081"/>
              <a:gd name="connsiteX111" fmla="*/ 1138389 w 1906374"/>
              <a:gd name="connsiteY111" fmla="*/ 794922 h 1117081"/>
              <a:gd name="connsiteX112" fmla="*/ 1137100 w 1906374"/>
              <a:gd name="connsiteY112" fmla="*/ 775222 h 1117081"/>
              <a:gd name="connsiteX113" fmla="*/ 1134285 w 1906374"/>
              <a:gd name="connsiteY113" fmla="*/ 793178 h 1117081"/>
              <a:gd name="connsiteX114" fmla="*/ 1119581 w 1906374"/>
              <a:gd name="connsiteY114" fmla="*/ 953260 h 1117081"/>
              <a:gd name="connsiteX115" fmla="*/ 1119406 w 1906374"/>
              <a:gd name="connsiteY115" fmla="*/ 1053746 h 1117081"/>
              <a:gd name="connsiteX116" fmla="*/ 1125788 w 1906374"/>
              <a:gd name="connsiteY116" fmla="*/ 1075764 h 1117081"/>
              <a:gd name="connsiteX117" fmla="*/ 1135311 w 1906374"/>
              <a:gd name="connsiteY117" fmla="*/ 1102049 h 1117081"/>
              <a:gd name="connsiteX118" fmla="*/ 1135811 w 1906374"/>
              <a:gd name="connsiteY118" fmla="*/ 1116405 h 1117081"/>
              <a:gd name="connsiteX119" fmla="*/ 1135398 w 1906374"/>
              <a:gd name="connsiteY119" fmla="*/ 1119302 h 1117081"/>
              <a:gd name="connsiteX120" fmla="*/ 1096668 w 1906374"/>
              <a:gd name="connsiteY120" fmla="*/ 1119302 h 1117081"/>
              <a:gd name="connsiteX121" fmla="*/ 1056787 w 1906374"/>
              <a:gd name="connsiteY121" fmla="*/ 1118763 h 1117081"/>
              <a:gd name="connsiteX122" fmla="*/ 1042935 w 1906374"/>
              <a:gd name="connsiteY122" fmla="*/ 1071129 h 1117081"/>
              <a:gd name="connsiteX123" fmla="*/ 1033162 w 1906374"/>
              <a:gd name="connsiteY123" fmla="*/ 867673 h 1117081"/>
              <a:gd name="connsiteX124" fmla="*/ 1031923 w 1906374"/>
              <a:gd name="connsiteY124" fmla="*/ 705440 h 1117081"/>
              <a:gd name="connsiteX125" fmla="*/ 1032336 w 1906374"/>
              <a:gd name="connsiteY125" fmla="*/ 690296 h 1117081"/>
              <a:gd name="connsiteX126" fmla="*/ 1005018 w 1906374"/>
              <a:gd name="connsiteY126" fmla="*/ 698100 h 1117081"/>
              <a:gd name="connsiteX127" fmla="*/ 886252 w 1906374"/>
              <a:gd name="connsiteY127" fmla="*/ 724453 h 1117081"/>
              <a:gd name="connsiteX128" fmla="*/ 785908 w 1906374"/>
              <a:gd name="connsiteY128" fmla="*/ 730269 h 1117081"/>
              <a:gd name="connsiteX129" fmla="*/ 657208 w 1906374"/>
              <a:gd name="connsiteY129" fmla="*/ 723302 h 1117081"/>
              <a:gd name="connsiteX130" fmla="*/ 464544 w 1906374"/>
              <a:gd name="connsiteY130" fmla="*/ 692823 h 1117081"/>
              <a:gd name="connsiteX131" fmla="*/ 454912 w 1906374"/>
              <a:gd name="connsiteY131" fmla="*/ 690660 h 1117081"/>
              <a:gd name="connsiteX132" fmla="*/ 450133 w 1906374"/>
              <a:gd name="connsiteY132" fmla="*/ 701684 h 1117081"/>
              <a:gd name="connsiteX133" fmla="*/ 430661 w 1906374"/>
              <a:gd name="connsiteY133" fmla="*/ 744908 h 1117081"/>
              <a:gd name="connsiteX134" fmla="*/ 417475 w 1906374"/>
              <a:gd name="connsiteY134" fmla="*/ 763014 h 1117081"/>
              <a:gd name="connsiteX135" fmla="*/ 399672 w 1906374"/>
              <a:gd name="connsiteY135" fmla="*/ 776377 h 1117081"/>
              <a:gd name="connsiteX136" fmla="*/ 387823 w 1906374"/>
              <a:gd name="connsiteY136" fmla="*/ 784775 h 1117081"/>
              <a:gd name="connsiteX137" fmla="*/ 382035 w 1906374"/>
              <a:gd name="connsiteY137" fmla="*/ 795425 h 1117081"/>
              <a:gd name="connsiteX138" fmla="*/ 377430 w 1906374"/>
              <a:gd name="connsiteY138" fmla="*/ 805097 h 1117081"/>
              <a:gd name="connsiteX139" fmla="*/ 371825 w 1906374"/>
              <a:gd name="connsiteY139" fmla="*/ 795842 h 1117081"/>
              <a:gd name="connsiteX140" fmla="*/ 364271 w 1906374"/>
              <a:gd name="connsiteY140" fmla="*/ 787756 h 1117081"/>
              <a:gd name="connsiteX141" fmla="*/ 359334 w 1906374"/>
              <a:gd name="connsiteY141" fmla="*/ 788626 h 1117081"/>
              <a:gd name="connsiteX142" fmla="*/ 347484 w 1906374"/>
              <a:gd name="connsiteY142" fmla="*/ 832247 h 1117081"/>
              <a:gd name="connsiteX143" fmla="*/ 345659 w 1906374"/>
              <a:gd name="connsiteY143" fmla="*/ 846152 h 1117081"/>
              <a:gd name="connsiteX144" fmla="*/ 340132 w 1906374"/>
              <a:gd name="connsiteY144" fmla="*/ 894326 h 1117081"/>
              <a:gd name="connsiteX145" fmla="*/ 340133 w 1906374"/>
              <a:gd name="connsiteY145" fmla="*/ 945646 h 1117081"/>
              <a:gd name="connsiteX146" fmla="*/ 353059 w 1906374"/>
              <a:gd name="connsiteY146" fmla="*/ 1052167 h 1117081"/>
              <a:gd name="connsiteX147" fmla="*/ 358734 w 1906374"/>
              <a:gd name="connsiteY147" fmla="*/ 1066824 h 1117081"/>
              <a:gd name="connsiteX148" fmla="*/ 372644 w 1906374"/>
              <a:gd name="connsiteY148" fmla="*/ 1093171 h 1117081"/>
              <a:gd name="connsiteX149" fmla="*/ 374424 w 1906374"/>
              <a:gd name="connsiteY149" fmla="*/ 1118392 h 1117081"/>
              <a:gd name="connsiteX150" fmla="*/ 374239 w 1906374"/>
              <a:gd name="connsiteY150" fmla="*/ 1119302 h 1117081"/>
              <a:gd name="connsiteX151" fmla="*/ 333417 w 1906374"/>
              <a:gd name="connsiteY151" fmla="*/ 1119302 h 1117081"/>
              <a:gd name="connsiteX152" fmla="*/ 288435 w 1906374"/>
              <a:gd name="connsiteY152" fmla="*/ 1117316 h 1117081"/>
              <a:gd name="connsiteX153" fmla="*/ 282076 w 1906374"/>
              <a:gd name="connsiteY153" fmla="*/ 1108542 h 1117081"/>
              <a:gd name="connsiteX154" fmla="*/ 271514 w 1906374"/>
              <a:gd name="connsiteY154" fmla="*/ 1071746 h 1117081"/>
              <a:gd name="connsiteX155" fmla="*/ 260213 w 1906374"/>
              <a:gd name="connsiteY155" fmla="*/ 995309 h 1117081"/>
              <a:gd name="connsiteX156" fmla="*/ 245169 w 1906374"/>
              <a:gd name="connsiteY156" fmla="*/ 884394 h 1117081"/>
              <a:gd name="connsiteX157" fmla="*/ 235622 w 1906374"/>
              <a:gd name="connsiteY157" fmla="*/ 802945 h 1117081"/>
              <a:gd name="connsiteX158" fmla="*/ 236390 w 1906374"/>
              <a:gd name="connsiteY158" fmla="*/ 778994 h 1117081"/>
              <a:gd name="connsiteX159" fmla="*/ 236799 w 1906374"/>
              <a:gd name="connsiteY159" fmla="*/ 774436 h 1117081"/>
              <a:gd name="connsiteX160" fmla="*/ 229215 w 1906374"/>
              <a:gd name="connsiteY160" fmla="*/ 780510 h 1117081"/>
              <a:gd name="connsiteX161" fmla="*/ 209243 w 1906374"/>
              <a:gd name="connsiteY161" fmla="*/ 796654 h 1117081"/>
              <a:gd name="connsiteX162" fmla="*/ 173107 w 1906374"/>
              <a:gd name="connsiteY162" fmla="*/ 827513 h 1117081"/>
              <a:gd name="connsiteX163" fmla="*/ 155105 w 1906374"/>
              <a:gd name="connsiteY163" fmla="*/ 864694 h 1117081"/>
              <a:gd name="connsiteX164" fmla="*/ 143153 w 1906374"/>
              <a:gd name="connsiteY164" fmla="*/ 967829 h 1117081"/>
              <a:gd name="connsiteX165" fmla="*/ 143152 w 1906374"/>
              <a:gd name="connsiteY165" fmla="*/ 1020141 h 1117081"/>
              <a:gd name="connsiteX166" fmla="*/ 146448 w 1906374"/>
              <a:gd name="connsiteY166" fmla="*/ 1059210 h 1117081"/>
              <a:gd name="connsiteX167" fmla="*/ 150835 w 1906374"/>
              <a:gd name="connsiteY167" fmla="*/ 1068380 h 1117081"/>
              <a:gd name="connsiteX168" fmla="*/ 164498 w 1906374"/>
              <a:gd name="connsiteY168" fmla="*/ 1098112 h 1117081"/>
              <a:gd name="connsiteX169" fmla="*/ 166510 w 1906374"/>
              <a:gd name="connsiteY169" fmla="*/ 1117284 h 1117081"/>
              <a:gd name="connsiteX170" fmla="*/ 166281 w 1906374"/>
              <a:gd name="connsiteY170" fmla="*/ 1119302 h 1117081"/>
              <a:gd name="connsiteX171" fmla="*/ 126345 w 1906374"/>
              <a:gd name="connsiteY171" fmla="*/ 1119295 h 1117081"/>
              <a:gd name="connsiteX172" fmla="*/ 85071 w 1906374"/>
              <a:gd name="connsiteY172" fmla="*/ 1118680 h 1117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</a:cxnLst>
            <a:rect l="l" t="t" r="r" b="b"/>
            <a:pathLst>
              <a:path w="1906374" h="1117081">
                <a:moveTo>
                  <a:pt x="85071" y="1118681"/>
                </a:moveTo>
                <a:cubicBezTo>
                  <a:pt x="77241" y="1115124"/>
                  <a:pt x="71619" y="1091583"/>
                  <a:pt x="68219" y="1048118"/>
                </a:cubicBezTo>
                <a:cubicBezTo>
                  <a:pt x="66676" y="1028399"/>
                  <a:pt x="66110" y="1017059"/>
                  <a:pt x="64391" y="971305"/>
                </a:cubicBezTo>
                <a:cubicBezTo>
                  <a:pt x="63509" y="947828"/>
                  <a:pt x="62141" y="924785"/>
                  <a:pt x="59427" y="887705"/>
                </a:cubicBezTo>
                <a:cubicBezTo>
                  <a:pt x="55551" y="834757"/>
                  <a:pt x="54887" y="819727"/>
                  <a:pt x="55781" y="805262"/>
                </a:cubicBezTo>
                <a:cubicBezTo>
                  <a:pt x="56384" y="795523"/>
                  <a:pt x="57015" y="791161"/>
                  <a:pt x="59299" y="780937"/>
                </a:cubicBezTo>
                <a:cubicBezTo>
                  <a:pt x="62801" y="765258"/>
                  <a:pt x="66477" y="753259"/>
                  <a:pt x="77402" y="721828"/>
                </a:cubicBezTo>
                <a:cubicBezTo>
                  <a:pt x="86877" y="694575"/>
                  <a:pt x="91812" y="678029"/>
                  <a:pt x="96316" y="658425"/>
                </a:cubicBezTo>
                <a:cubicBezTo>
                  <a:pt x="99119" y="646223"/>
                  <a:pt x="99817" y="640563"/>
                  <a:pt x="99817" y="630024"/>
                </a:cubicBezTo>
                <a:cubicBezTo>
                  <a:pt x="99817" y="616623"/>
                  <a:pt x="97762" y="603595"/>
                  <a:pt x="92569" y="584095"/>
                </a:cubicBezTo>
                <a:cubicBezTo>
                  <a:pt x="90150" y="575007"/>
                  <a:pt x="88403" y="569013"/>
                  <a:pt x="81770" y="547012"/>
                </a:cubicBezTo>
                <a:cubicBezTo>
                  <a:pt x="68799" y="503992"/>
                  <a:pt x="61868" y="475685"/>
                  <a:pt x="56477" y="443712"/>
                </a:cubicBezTo>
                <a:cubicBezTo>
                  <a:pt x="52614" y="420804"/>
                  <a:pt x="49524" y="394480"/>
                  <a:pt x="48113" y="372445"/>
                </a:cubicBezTo>
                <a:cubicBezTo>
                  <a:pt x="47889" y="368940"/>
                  <a:pt x="47615" y="366072"/>
                  <a:pt x="47505" y="366072"/>
                </a:cubicBezTo>
                <a:cubicBezTo>
                  <a:pt x="47159" y="366072"/>
                  <a:pt x="44597" y="379446"/>
                  <a:pt x="43380" y="387593"/>
                </a:cubicBezTo>
                <a:cubicBezTo>
                  <a:pt x="40342" y="407954"/>
                  <a:pt x="38569" y="443768"/>
                  <a:pt x="38569" y="484768"/>
                </a:cubicBezTo>
                <a:cubicBezTo>
                  <a:pt x="38569" y="523302"/>
                  <a:pt x="39539" y="551174"/>
                  <a:pt x="43199" y="617865"/>
                </a:cubicBezTo>
                <a:cubicBezTo>
                  <a:pt x="44099" y="634255"/>
                  <a:pt x="45082" y="653325"/>
                  <a:pt x="45385" y="660245"/>
                </a:cubicBezTo>
                <a:lnTo>
                  <a:pt x="45936" y="672827"/>
                </a:lnTo>
                <a:lnTo>
                  <a:pt x="47233" y="675721"/>
                </a:lnTo>
                <a:cubicBezTo>
                  <a:pt x="54276" y="691431"/>
                  <a:pt x="58299" y="713295"/>
                  <a:pt x="57125" y="729475"/>
                </a:cubicBezTo>
                <a:cubicBezTo>
                  <a:pt x="56669" y="735768"/>
                  <a:pt x="55869" y="740613"/>
                  <a:pt x="54112" y="747738"/>
                </a:cubicBezTo>
                <a:cubicBezTo>
                  <a:pt x="46681" y="777885"/>
                  <a:pt x="28165" y="822684"/>
                  <a:pt x="14872" y="842676"/>
                </a:cubicBezTo>
                <a:cubicBezTo>
                  <a:pt x="10487" y="849272"/>
                  <a:pt x="6660" y="853113"/>
                  <a:pt x="4489" y="853101"/>
                </a:cubicBezTo>
                <a:cubicBezTo>
                  <a:pt x="2698" y="853090"/>
                  <a:pt x="2145" y="851998"/>
                  <a:pt x="1906" y="848009"/>
                </a:cubicBezTo>
                <a:cubicBezTo>
                  <a:pt x="1665" y="843956"/>
                  <a:pt x="2085" y="840132"/>
                  <a:pt x="4965" y="820162"/>
                </a:cubicBezTo>
                <a:cubicBezTo>
                  <a:pt x="8953" y="792502"/>
                  <a:pt x="9566" y="786262"/>
                  <a:pt x="9566" y="773313"/>
                </a:cubicBezTo>
                <a:cubicBezTo>
                  <a:pt x="9566" y="766759"/>
                  <a:pt x="9373" y="761312"/>
                  <a:pt x="8981" y="756758"/>
                </a:cubicBezTo>
                <a:cubicBezTo>
                  <a:pt x="8184" y="747498"/>
                  <a:pt x="7919" y="732389"/>
                  <a:pt x="8410" y="724145"/>
                </a:cubicBezTo>
                <a:cubicBezTo>
                  <a:pt x="9945" y="698343"/>
                  <a:pt x="15510" y="681474"/>
                  <a:pt x="25641" y="671908"/>
                </a:cubicBezTo>
                <a:lnTo>
                  <a:pt x="28525" y="669185"/>
                </a:lnTo>
                <a:lnTo>
                  <a:pt x="27264" y="655941"/>
                </a:lnTo>
                <a:cubicBezTo>
                  <a:pt x="17617" y="554625"/>
                  <a:pt x="13618" y="460430"/>
                  <a:pt x="16213" y="395704"/>
                </a:cubicBezTo>
                <a:cubicBezTo>
                  <a:pt x="19627" y="310604"/>
                  <a:pt x="32407" y="251082"/>
                  <a:pt x="56206" y="209466"/>
                </a:cubicBezTo>
                <a:cubicBezTo>
                  <a:pt x="67029" y="190539"/>
                  <a:pt x="81319" y="174219"/>
                  <a:pt x="98989" y="160606"/>
                </a:cubicBezTo>
                <a:cubicBezTo>
                  <a:pt x="100627" y="159345"/>
                  <a:pt x="103950" y="156408"/>
                  <a:pt x="106374" y="154079"/>
                </a:cubicBezTo>
                <a:cubicBezTo>
                  <a:pt x="126964" y="134309"/>
                  <a:pt x="153574" y="118968"/>
                  <a:pt x="185073" y="108711"/>
                </a:cubicBezTo>
                <a:cubicBezTo>
                  <a:pt x="210136" y="100551"/>
                  <a:pt x="236222" y="95832"/>
                  <a:pt x="269833" y="93380"/>
                </a:cubicBezTo>
                <a:cubicBezTo>
                  <a:pt x="281188" y="92552"/>
                  <a:pt x="321605" y="92385"/>
                  <a:pt x="346315" y="93065"/>
                </a:cubicBezTo>
                <a:cubicBezTo>
                  <a:pt x="393502" y="94361"/>
                  <a:pt x="422532" y="96255"/>
                  <a:pt x="486374" y="102199"/>
                </a:cubicBezTo>
                <a:cubicBezTo>
                  <a:pt x="557050" y="108777"/>
                  <a:pt x="589967" y="110508"/>
                  <a:pt x="644130" y="110491"/>
                </a:cubicBezTo>
                <a:cubicBezTo>
                  <a:pt x="674592" y="110483"/>
                  <a:pt x="691925" y="110120"/>
                  <a:pt x="725744" y="108783"/>
                </a:cubicBezTo>
                <a:cubicBezTo>
                  <a:pt x="767246" y="107143"/>
                  <a:pt x="786630" y="107150"/>
                  <a:pt x="816828" y="108822"/>
                </a:cubicBezTo>
                <a:cubicBezTo>
                  <a:pt x="842810" y="110261"/>
                  <a:pt x="855390" y="111428"/>
                  <a:pt x="923905" y="118749"/>
                </a:cubicBezTo>
                <a:cubicBezTo>
                  <a:pt x="983245" y="125091"/>
                  <a:pt x="1010812" y="127096"/>
                  <a:pt x="1051394" y="128017"/>
                </a:cubicBezTo>
                <a:cubicBezTo>
                  <a:pt x="1067036" y="128372"/>
                  <a:pt x="1068563" y="128356"/>
                  <a:pt x="1146060" y="127030"/>
                </a:cubicBezTo>
                <a:cubicBezTo>
                  <a:pt x="1220053" y="125763"/>
                  <a:pt x="1246019" y="125592"/>
                  <a:pt x="1318060" y="125893"/>
                </a:cubicBezTo>
                <a:cubicBezTo>
                  <a:pt x="1414441" y="126299"/>
                  <a:pt x="1423751" y="126286"/>
                  <a:pt x="1427330" y="125749"/>
                </a:cubicBezTo>
                <a:cubicBezTo>
                  <a:pt x="1443122" y="123384"/>
                  <a:pt x="1460854" y="117412"/>
                  <a:pt x="1487258" y="105566"/>
                </a:cubicBezTo>
                <a:cubicBezTo>
                  <a:pt x="1490899" y="103932"/>
                  <a:pt x="1501173" y="99209"/>
                  <a:pt x="1510095" y="95071"/>
                </a:cubicBezTo>
                <a:cubicBezTo>
                  <a:pt x="1541204" y="80643"/>
                  <a:pt x="1552091" y="76029"/>
                  <a:pt x="1568371" y="70355"/>
                </a:cubicBezTo>
                <a:cubicBezTo>
                  <a:pt x="1578320" y="66886"/>
                  <a:pt x="1591384" y="63361"/>
                  <a:pt x="1598204" y="62300"/>
                </a:cubicBezTo>
                <a:lnTo>
                  <a:pt x="1599555" y="62089"/>
                </a:lnTo>
                <a:lnTo>
                  <a:pt x="1599405" y="52591"/>
                </a:lnTo>
                <a:cubicBezTo>
                  <a:pt x="1598917" y="23529"/>
                  <a:pt x="1602484" y="6671"/>
                  <a:pt x="1609829" y="3189"/>
                </a:cubicBezTo>
                <a:cubicBezTo>
                  <a:pt x="1613145" y="1620"/>
                  <a:pt x="1619427" y="1994"/>
                  <a:pt x="1624520" y="4063"/>
                </a:cubicBezTo>
                <a:cubicBezTo>
                  <a:pt x="1637697" y="9415"/>
                  <a:pt x="1653089" y="27181"/>
                  <a:pt x="1665828" y="51731"/>
                </a:cubicBezTo>
                <a:lnTo>
                  <a:pt x="1667217" y="54410"/>
                </a:lnTo>
                <a:lnTo>
                  <a:pt x="1675075" y="54619"/>
                </a:lnTo>
                <a:cubicBezTo>
                  <a:pt x="1683134" y="54832"/>
                  <a:pt x="1688302" y="55348"/>
                  <a:pt x="1694284" y="56535"/>
                </a:cubicBezTo>
                <a:lnTo>
                  <a:pt x="1697700" y="57212"/>
                </a:lnTo>
                <a:lnTo>
                  <a:pt x="1701579" y="53298"/>
                </a:lnTo>
                <a:cubicBezTo>
                  <a:pt x="1719261" y="35435"/>
                  <a:pt x="1742036" y="26620"/>
                  <a:pt x="1766863" y="28030"/>
                </a:cubicBezTo>
                <a:cubicBezTo>
                  <a:pt x="1772231" y="28334"/>
                  <a:pt x="1774109" y="28652"/>
                  <a:pt x="1775835" y="29541"/>
                </a:cubicBezTo>
                <a:cubicBezTo>
                  <a:pt x="1779277" y="31308"/>
                  <a:pt x="1774722" y="34711"/>
                  <a:pt x="1761670" y="40137"/>
                </a:cubicBezTo>
                <a:cubicBezTo>
                  <a:pt x="1751684" y="44290"/>
                  <a:pt x="1745502" y="48334"/>
                  <a:pt x="1738270" y="55445"/>
                </a:cubicBezTo>
                <a:cubicBezTo>
                  <a:pt x="1733902" y="59732"/>
                  <a:pt x="1728884" y="65994"/>
                  <a:pt x="1726356" y="70304"/>
                </a:cubicBezTo>
                <a:cubicBezTo>
                  <a:pt x="1726206" y="70549"/>
                  <a:pt x="1726957" y="71279"/>
                  <a:pt x="1728359" y="72260"/>
                </a:cubicBezTo>
                <a:cubicBezTo>
                  <a:pt x="1729597" y="73119"/>
                  <a:pt x="1732050" y="74916"/>
                  <a:pt x="1733815" y="76254"/>
                </a:cubicBezTo>
                <a:cubicBezTo>
                  <a:pt x="1735579" y="77591"/>
                  <a:pt x="1737181" y="78684"/>
                  <a:pt x="1737381" y="78684"/>
                </a:cubicBezTo>
                <a:cubicBezTo>
                  <a:pt x="1737569" y="78684"/>
                  <a:pt x="1739220" y="77940"/>
                  <a:pt x="1741035" y="77027"/>
                </a:cubicBezTo>
                <a:cubicBezTo>
                  <a:pt x="1753912" y="70567"/>
                  <a:pt x="1768928" y="67485"/>
                  <a:pt x="1782968" y="68424"/>
                </a:cubicBezTo>
                <a:cubicBezTo>
                  <a:pt x="1793980" y="69161"/>
                  <a:pt x="1806844" y="72326"/>
                  <a:pt x="1809260" y="74893"/>
                </a:cubicBezTo>
                <a:cubicBezTo>
                  <a:pt x="1811537" y="77329"/>
                  <a:pt x="1807558" y="79171"/>
                  <a:pt x="1795670" y="81167"/>
                </a:cubicBezTo>
                <a:cubicBezTo>
                  <a:pt x="1789701" y="82168"/>
                  <a:pt x="1787723" y="82649"/>
                  <a:pt x="1783419" y="84136"/>
                </a:cubicBezTo>
                <a:cubicBezTo>
                  <a:pt x="1775135" y="86998"/>
                  <a:pt x="1765837" y="92118"/>
                  <a:pt x="1759180" y="97475"/>
                </a:cubicBezTo>
                <a:lnTo>
                  <a:pt x="1756952" y="99262"/>
                </a:lnTo>
                <a:lnTo>
                  <a:pt x="1758729" y="101648"/>
                </a:lnTo>
                <a:cubicBezTo>
                  <a:pt x="1766413" y="112043"/>
                  <a:pt x="1772469" y="124378"/>
                  <a:pt x="1776949" y="138777"/>
                </a:cubicBezTo>
                <a:cubicBezTo>
                  <a:pt x="1781454" y="153203"/>
                  <a:pt x="1781942" y="154323"/>
                  <a:pt x="1787448" y="162725"/>
                </a:cubicBezTo>
                <a:cubicBezTo>
                  <a:pt x="1806456" y="191706"/>
                  <a:pt x="1836790" y="230794"/>
                  <a:pt x="1873279" y="273366"/>
                </a:cubicBezTo>
                <a:cubicBezTo>
                  <a:pt x="1880900" y="282253"/>
                  <a:pt x="1894090" y="297322"/>
                  <a:pt x="1899946" y="303826"/>
                </a:cubicBezTo>
                <a:cubicBezTo>
                  <a:pt x="1904476" y="308848"/>
                  <a:pt x="1905990" y="311119"/>
                  <a:pt x="1907116" y="314587"/>
                </a:cubicBezTo>
                <a:cubicBezTo>
                  <a:pt x="1910946" y="326320"/>
                  <a:pt x="1904676" y="342435"/>
                  <a:pt x="1890761" y="356599"/>
                </a:cubicBezTo>
                <a:cubicBezTo>
                  <a:pt x="1883203" y="364285"/>
                  <a:pt x="1873592" y="370961"/>
                  <a:pt x="1866547" y="373410"/>
                </a:cubicBezTo>
                <a:cubicBezTo>
                  <a:pt x="1863969" y="374304"/>
                  <a:pt x="1858063" y="375546"/>
                  <a:pt x="1853933" y="376061"/>
                </a:cubicBezTo>
                <a:cubicBezTo>
                  <a:pt x="1849441" y="376622"/>
                  <a:pt x="1832785" y="376622"/>
                  <a:pt x="1826616" y="376060"/>
                </a:cubicBezTo>
                <a:cubicBezTo>
                  <a:pt x="1782505" y="372043"/>
                  <a:pt x="1725981" y="358711"/>
                  <a:pt x="1639224" y="331862"/>
                </a:cubicBezTo>
                <a:cubicBezTo>
                  <a:pt x="1620628" y="326107"/>
                  <a:pt x="1616424" y="325226"/>
                  <a:pt x="1607439" y="325200"/>
                </a:cubicBezTo>
                <a:cubicBezTo>
                  <a:pt x="1602233" y="325183"/>
                  <a:pt x="1601132" y="325276"/>
                  <a:pt x="1598717" y="325937"/>
                </a:cubicBezTo>
                <a:cubicBezTo>
                  <a:pt x="1592247" y="327706"/>
                  <a:pt x="1587655" y="331191"/>
                  <a:pt x="1583588" y="337432"/>
                </a:cubicBezTo>
                <a:cubicBezTo>
                  <a:pt x="1580322" y="342443"/>
                  <a:pt x="1578345" y="347075"/>
                  <a:pt x="1572501" y="363423"/>
                </a:cubicBezTo>
                <a:cubicBezTo>
                  <a:pt x="1567483" y="377482"/>
                  <a:pt x="1564580" y="384637"/>
                  <a:pt x="1560600" y="392725"/>
                </a:cubicBezTo>
                <a:cubicBezTo>
                  <a:pt x="1549813" y="414665"/>
                  <a:pt x="1537888" y="429482"/>
                  <a:pt x="1510270" y="455315"/>
                </a:cubicBezTo>
                <a:cubicBezTo>
                  <a:pt x="1490837" y="473475"/>
                  <a:pt x="1482715" y="482391"/>
                  <a:pt x="1474944" y="494038"/>
                </a:cubicBezTo>
                <a:cubicBezTo>
                  <a:pt x="1468662" y="503478"/>
                  <a:pt x="1465246" y="510224"/>
                  <a:pt x="1457450" y="528637"/>
                </a:cubicBezTo>
                <a:cubicBezTo>
                  <a:pt x="1437366" y="576035"/>
                  <a:pt x="1412589" y="617470"/>
                  <a:pt x="1387624" y="645424"/>
                </a:cubicBezTo>
                <a:cubicBezTo>
                  <a:pt x="1381943" y="651782"/>
                  <a:pt x="1371907" y="661504"/>
                  <a:pt x="1366263" y="666112"/>
                </a:cubicBezTo>
                <a:cubicBezTo>
                  <a:pt x="1352310" y="677494"/>
                  <a:pt x="1340785" y="683780"/>
                  <a:pt x="1324855" y="688690"/>
                </a:cubicBezTo>
                <a:cubicBezTo>
                  <a:pt x="1300917" y="696065"/>
                  <a:pt x="1280169" y="699759"/>
                  <a:pt x="1258157" y="700566"/>
                </a:cubicBezTo>
                <a:lnTo>
                  <a:pt x="1256180" y="700638"/>
                </a:lnTo>
                <a:lnTo>
                  <a:pt x="1255254" y="704115"/>
                </a:lnTo>
                <a:cubicBezTo>
                  <a:pt x="1236471" y="774339"/>
                  <a:pt x="1227161" y="947216"/>
                  <a:pt x="1236609" y="1050105"/>
                </a:cubicBezTo>
                <a:cubicBezTo>
                  <a:pt x="1237072" y="1055113"/>
                  <a:pt x="1237610" y="1060029"/>
                  <a:pt x="1237810" y="1061030"/>
                </a:cubicBezTo>
                <a:cubicBezTo>
                  <a:pt x="1238273" y="1063364"/>
                  <a:pt x="1240538" y="1068749"/>
                  <a:pt x="1244555" y="1077065"/>
                </a:cubicBezTo>
                <a:cubicBezTo>
                  <a:pt x="1252589" y="1093715"/>
                  <a:pt x="1255580" y="1104970"/>
                  <a:pt x="1254841" y="1115805"/>
                </a:cubicBezTo>
                <a:lnTo>
                  <a:pt x="1254604" y="1119302"/>
                </a:lnTo>
                <a:lnTo>
                  <a:pt x="1216575" y="1119302"/>
                </a:lnTo>
                <a:cubicBezTo>
                  <a:pt x="1192461" y="1119302"/>
                  <a:pt x="1178245" y="1119183"/>
                  <a:pt x="1177694" y="1118977"/>
                </a:cubicBezTo>
                <a:cubicBezTo>
                  <a:pt x="1176143" y="1118387"/>
                  <a:pt x="1173990" y="1115762"/>
                  <a:pt x="1172426" y="1112572"/>
                </a:cubicBezTo>
                <a:cubicBezTo>
                  <a:pt x="1163729" y="1094824"/>
                  <a:pt x="1156471" y="1048106"/>
                  <a:pt x="1150215" y="969649"/>
                </a:cubicBezTo>
                <a:cubicBezTo>
                  <a:pt x="1146348" y="921100"/>
                  <a:pt x="1140779" y="838900"/>
                  <a:pt x="1138389" y="794922"/>
                </a:cubicBezTo>
                <a:cubicBezTo>
                  <a:pt x="1137801" y="783954"/>
                  <a:pt x="1137213" y="775090"/>
                  <a:pt x="1137100" y="775222"/>
                </a:cubicBezTo>
                <a:cubicBezTo>
                  <a:pt x="1136887" y="775474"/>
                  <a:pt x="1136750" y="776381"/>
                  <a:pt x="1134285" y="793178"/>
                </a:cubicBezTo>
                <a:cubicBezTo>
                  <a:pt x="1127390" y="840118"/>
                  <a:pt x="1121959" y="899281"/>
                  <a:pt x="1119581" y="953260"/>
                </a:cubicBezTo>
                <a:cubicBezTo>
                  <a:pt x="1117942" y="990805"/>
                  <a:pt x="1117867" y="1028376"/>
                  <a:pt x="1119406" y="1053746"/>
                </a:cubicBezTo>
                <a:cubicBezTo>
                  <a:pt x="1119969" y="1062980"/>
                  <a:pt x="1120132" y="1063559"/>
                  <a:pt x="1125788" y="1075764"/>
                </a:cubicBezTo>
                <a:cubicBezTo>
                  <a:pt x="1131857" y="1088873"/>
                  <a:pt x="1134009" y="1094817"/>
                  <a:pt x="1135311" y="1102049"/>
                </a:cubicBezTo>
                <a:cubicBezTo>
                  <a:pt x="1136074" y="1106223"/>
                  <a:pt x="1136299" y="1112958"/>
                  <a:pt x="1135811" y="1116405"/>
                </a:cubicBezTo>
                <a:lnTo>
                  <a:pt x="1135398" y="1119302"/>
                </a:lnTo>
                <a:lnTo>
                  <a:pt x="1096668" y="1119302"/>
                </a:lnTo>
                <a:cubicBezTo>
                  <a:pt x="1061555" y="1119302"/>
                  <a:pt x="1057826" y="1119252"/>
                  <a:pt x="1056787" y="1118763"/>
                </a:cubicBezTo>
                <a:cubicBezTo>
                  <a:pt x="1051194" y="1116105"/>
                  <a:pt x="1046426" y="1099721"/>
                  <a:pt x="1042935" y="1071129"/>
                </a:cubicBezTo>
                <a:cubicBezTo>
                  <a:pt x="1038555" y="1035250"/>
                  <a:pt x="1036265" y="987575"/>
                  <a:pt x="1033162" y="867673"/>
                </a:cubicBezTo>
                <a:cubicBezTo>
                  <a:pt x="1031660" y="809522"/>
                  <a:pt x="1031084" y="733306"/>
                  <a:pt x="1031923" y="705440"/>
                </a:cubicBezTo>
                <a:cubicBezTo>
                  <a:pt x="1032186" y="697153"/>
                  <a:pt x="1032361" y="690339"/>
                  <a:pt x="1032336" y="690296"/>
                </a:cubicBezTo>
                <a:cubicBezTo>
                  <a:pt x="1032273" y="690193"/>
                  <a:pt x="1017757" y="694340"/>
                  <a:pt x="1005018" y="698100"/>
                </a:cubicBezTo>
                <a:cubicBezTo>
                  <a:pt x="955815" y="712629"/>
                  <a:pt x="924280" y="719624"/>
                  <a:pt x="886252" y="724453"/>
                </a:cubicBezTo>
                <a:cubicBezTo>
                  <a:pt x="853879" y="728564"/>
                  <a:pt x="824502" y="730267"/>
                  <a:pt x="785908" y="730269"/>
                </a:cubicBezTo>
                <a:cubicBezTo>
                  <a:pt x="744815" y="730273"/>
                  <a:pt x="710278" y="728404"/>
                  <a:pt x="657208" y="723302"/>
                </a:cubicBezTo>
                <a:cubicBezTo>
                  <a:pt x="582442" y="716115"/>
                  <a:pt x="514842" y="705422"/>
                  <a:pt x="464544" y="692823"/>
                </a:cubicBezTo>
                <a:cubicBezTo>
                  <a:pt x="459462" y="691551"/>
                  <a:pt x="455128" y="690577"/>
                  <a:pt x="454912" y="690660"/>
                </a:cubicBezTo>
                <a:cubicBezTo>
                  <a:pt x="454696" y="690742"/>
                  <a:pt x="452546" y="695704"/>
                  <a:pt x="450133" y="701684"/>
                </a:cubicBezTo>
                <a:cubicBezTo>
                  <a:pt x="441549" y="722964"/>
                  <a:pt x="436296" y="734624"/>
                  <a:pt x="430661" y="744908"/>
                </a:cubicBezTo>
                <a:cubicBezTo>
                  <a:pt x="425784" y="753808"/>
                  <a:pt x="422640" y="758126"/>
                  <a:pt x="417475" y="763014"/>
                </a:cubicBezTo>
                <a:cubicBezTo>
                  <a:pt x="413700" y="766589"/>
                  <a:pt x="409787" y="769526"/>
                  <a:pt x="399672" y="776377"/>
                </a:cubicBezTo>
                <a:cubicBezTo>
                  <a:pt x="395091" y="779481"/>
                  <a:pt x="389759" y="783260"/>
                  <a:pt x="387823" y="784775"/>
                </a:cubicBezTo>
                <a:cubicBezTo>
                  <a:pt x="383696" y="788006"/>
                  <a:pt x="383700" y="788000"/>
                  <a:pt x="382035" y="795425"/>
                </a:cubicBezTo>
                <a:cubicBezTo>
                  <a:pt x="380268" y="803313"/>
                  <a:pt x="379419" y="805097"/>
                  <a:pt x="377430" y="805097"/>
                </a:cubicBezTo>
                <a:cubicBezTo>
                  <a:pt x="375029" y="805097"/>
                  <a:pt x="373770" y="803019"/>
                  <a:pt x="371825" y="795842"/>
                </a:cubicBezTo>
                <a:cubicBezTo>
                  <a:pt x="369774" y="788271"/>
                  <a:pt x="369349" y="787817"/>
                  <a:pt x="364271" y="787756"/>
                </a:cubicBezTo>
                <a:cubicBezTo>
                  <a:pt x="361132" y="787718"/>
                  <a:pt x="360768" y="787782"/>
                  <a:pt x="359334" y="788626"/>
                </a:cubicBezTo>
                <a:cubicBezTo>
                  <a:pt x="353424" y="792099"/>
                  <a:pt x="350352" y="803409"/>
                  <a:pt x="347484" y="832247"/>
                </a:cubicBezTo>
                <a:cubicBezTo>
                  <a:pt x="346949" y="837619"/>
                  <a:pt x="346129" y="843876"/>
                  <a:pt x="345659" y="846152"/>
                </a:cubicBezTo>
                <a:cubicBezTo>
                  <a:pt x="343165" y="858257"/>
                  <a:pt x="341207" y="875323"/>
                  <a:pt x="340132" y="894326"/>
                </a:cubicBezTo>
                <a:cubicBezTo>
                  <a:pt x="339604" y="903662"/>
                  <a:pt x="339605" y="935198"/>
                  <a:pt x="340133" y="945646"/>
                </a:cubicBezTo>
                <a:cubicBezTo>
                  <a:pt x="342032" y="983159"/>
                  <a:pt x="346249" y="1017905"/>
                  <a:pt x="353059" y="1052167"/>
                </a:cubicBezTo>
                <a:cubicBezTo>
                  <a:pt x="354514" y="1059485"/>
                  <a:pt x="354962" y="1060643"/>
                  <a:pt x="358734" y="1066824"/>
                </a:cubicBezTo>
                <a:cubicBezTo>
                  <a:pt x="368821" y="1083356"/>
                  <a:pt x="370299" y="1086154"/>
                  <a:pt x="372644" y="1093171"/>
                </a:cubicBezTo>
                <a:cubicBezTo>
                  <a:pt x="375416" y="1101462"/>
                  <a:pt x="376049" y="1110420"/>
                  <a:pt x="374424" y="1118392"/>
                </a:cubicBezTo>
                <a:lnTo>
                  <a:pt x="374239" y="1119302"/>
                </a:lnTo>
                <a:lnTo>
                  <a:pt x="333417" y="1119302"/>
                </a:lnTo>
                <a:cubicBezTo>
                  <a:pt x="288633" y="1119302"/>
                  <a:pt x="291296" y="1119420"/>
                  <a:pt x="288435" y="1117316"/>
                </a:cubicBezTo>
                <a:cubicBezTo>
                  <a:pt x="286174" y="1115654"/>
                  <a:pt x="284296" y="1113061"/>
                  <a:pt x="282076" y="1108542"/>
                </a:cubicBezTo>
                <a:cubicBezTo>
                  <a:pt x="278098" y="1100443"/>
                  <a:pt x="275086" y="1089950"/>
                  <a:pt x="271514" y="1071746"/>
                </a:cubicBezTo>
                <a:cubicBezTo>
                  <a:pt x="268450" y="1056120"/>
                  <a:pt x="264392" y="1028676"/>
                  <a:pt x="260213" y="995309"/>
                </a:cubicBezTo>
                <a:cubicBezTo>
                  <a:pt x="254204" y="947321"/>
                  <a:pt x="252681" y="936092"/>
                  <a:pt x="245169" y="884394"/>
                </a:cubicBezTo>
                <a:cubicBezTo>
                  <a:pt x="238136" y="835981"/>
                  <a:pt x="236242" y="819827"/>
                  <a:pt x="235622" y="802945"/>
                </a:cubicBezTo>
                <a:cubicBezTo>
                  <a:pt x="235312" y="794513"/>
                  <a:pt x="235608" y="785301"/>
                  <a:pt x="236390" y="778994"/>
                </a:cubicBezTo>
                <a:cubicBezTo>
                  <a:pt x="236691" y="776564"/>
                  <a:pt x="236875" y="774514"/>
                  <a:pt x="236799" y="774436"/>
                </a:cubicBezTo>
                <a:cubicBezTo>
                  <a:pt x="236723" y="774360"/>
                  <a:pt x="233309" y="777093"/>
                  <a:pt x="229215" y="780510"/>
                </a:cubicBezTo>
                <a:cubicBezTo>
                  <a:pt x="225120" y="783927"/>
                  <a:pt x="216133" y="791192"/>
                  <a:pt x="209243" y="796654"/>
                </a:cubicBezTo>
                <a:cubicBezTo>
                  <a:pt x="186301" y="814845"/>
                  <a:pt x="178674" y="821359"/>
                  <a:pt x="173107" y="827513"/>
                </a:cubicBezTo>
                <a:cubicBezTo>
                  <a:pt x="162553" y="839183"/>
                  <a:pt x="158989" y="846541"/>
                  <a:pt x="155105" y="864694"/>
                </a:cubicBezTo>
                <a:cubicBezTo>
                  <a:pt x="148952" y="893441"/>
                  <a:pt x="144917" y="928258"/>
                  <a:pt x="143153" y="967829"/>
                </a:cubicBezTo>
                <a:cubicBezTo>
                  <a:pt x="142657" y="978941"/>
                  <a:pt x="142656" y="1009912"/>
                  <a:pt x="143152" y="1020141"/>
                </a:cubicBezTo>
                <a:cubicBezTo>
                  <a:pt x="143888" y="1035351"/>
                  <a:pt x="145686" y="1056663"/>
                  <a:pt x="146448" y="1059210"/>
                </a:cubicBezTo>
                <a:cubicBezTo>
                  <a:pt x="147096" y="1061372"/>
                  <a:pt x="148589" y="1064493"/>
                  <a:pt x="150835" y="1068380"/>
                </a:cubicBezTo>
                <a:cubicBezTo>
                  <a:pt x="159986" y="1084208"/>
                  <a:pt x="162352" y="1089358"/>
                  <a:pt x="164498" y="1098112"/>
                </a:cubicBezTo>
                <a:cubicBezTo>
                  <a:pt x="166052" y="1104454"/>
                  <a:pt x="166970" y="1113210"/>
                  <a:pt x="166510" y="1117284"/>
                </a:cubicBezTo>
                <a:lnTo>
                  <a:pt x="166281" y="1119302"/>
                </a:lnTo>
                <a:lnTo>
                  <a:pt x="126345" y="1119295"/>
                </a:lnTo>
                <a:cubicBezTo>
                  <a:pt x="88324" y="1119287"/>
                  <a:pt x="86343" y="1119259"/>
                  <a:pt x="85071" y="111868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251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51" name="Grafik 2">
            <a:extLst>
              <a:ext uri="{FF2B5EF4-FFF2-40B4-BE49-F238E27FC236}">
                <a16:creationId xmlns:a16="http://schemas.microsoft.com/office/drawing/2014/main" id="{92321430-1FA8-2D21-E480-AC9B8CB0C4E3}"/>
              </a:ext>
            </a:extLst>
          </p:cNvPr>
          <p:cNvSpPr>
            <a:spLocks noChangeAspect="1"/>
          </p:cNvSpPr>
          <p:nvPr/>
        </p:nvSpPr>
        <p:spPr>
          <a:xfrm>
            <a:off x="3588304" y="2940082"/>
            <a:ext cx="531466" cy="360000"/>
          </a:xfrm>
          <a:custGeom>
            <a:avLst/>
            <a:gdLst>
              <a:gd name="connsiteX0" fmla="*/ 88860 w 1953030"/>
              <a:gd name="connsiteY0" fmla="*/ 1325071 h 1322929"/>
              <a:gd name="connsiteX1" fmla="*/ 73155 w 1953030"/>
              <a:gd name="connsiteY1" fmla="*/ 1272950 h 1322929"/>
              <a:gd name="connsiteX2" fmla="*/ 67234 w 1953030"/>
              <a:gd name="connsiteY2" fmla="*/ 1175492 h 1322929"/>
              <a:gd name="connsiteX3" fmla="*/ 61674 w 1953030"/>
              <a:gd name="connsiteY3" fmla="*/ 1080292 h 1322929"/>
              <a:gd name="connsiteX4" fmla="*/ 57919 w 1953030"/>
              <a:gd name="connsiteY4" fmla="*/ 1019141 h 1322929"/>
              <a:gd name="connsiteX5" fmla="*/ 58689 w 1953030"/>
              <a:gd name="connsiteY5" fmla="*/ 987231 h 1322929"/>
              <a:gd name="connsiteX6" fmla="*/ 70708 w 1953030"/>
              <a:gd name="connsiteY6" fmla="*/ 937842 h 1322929"/>
              <a:gd name="connsiteX7" fmla="*/ 84555 w 1953030"/>
              <a:gd name="connsiteY7" fmla="*/ 897364 h 1322929"/>
              <a:gd name="connsiteX8" fmla="*/ 88355 w 1953030"/>
              <a:gd name="connsiteY8" fmla="*/ 885725 h 1322929"/>
              <a:gd name="connsiteX9" fmla="*/ 103760 w 1953030"/>
              <a:gd name="connsiteY9" fmla="*/ 824575 h 1322929"/>
              <a:gd name="connsiteX10" fmla="*/ 103760 w 1953030"/>
              <a:gd name="connsiteY10" fmla="*/ 800254 h 1322929"/>
              <a:gd name="connsiteX11" fmla="*/ 85801 w 1953030"/>
              <a:gd name="connsiteY11" fmla="*/ 726770 h 1322929"/>
              <a:gd name="connsiteX12" fmla="*/ 58365 w 1953030"/>
              <a:gd name="connsiteY12" fmla="*/ 614198 h 1322929"/>
              <a:gd name="connsiteX13" fmla="*/ 51263 w 1953030"/>
              <a:gd name="connsiteY13" fmla="*/ 558433 h 1322929"/>
              <a:gd name="connsiteX14" fmla="*/ 49506 w 1953030"/>
              <a:gd name="connsiteY14" fmla="*/ 535277 h 1322929"/>
              <a:gd name="connsiteX15" fmla="*/ 48141 w 1953030"/>
              <a:gd name="connsiteY15" fmla="*/ 540033 h 1322929"/>
              <a:gd name="connsiteX16" fmla="*/ 42224 w 1953030"/>
              <a:gd name="connsiteY16" fmla="*/ 585360 h 1322929"/>
              <a:gd name="connsiteX17" fmla="*/ 40067 w 1953030"/>
              <a:gd name="connsiteY17" fmla="*/ 683463 h 1322929"/>
              <a:gd name="connsiteX18" fmla="*/ 44826 w 1953030"/>
              <a:gd name="connsiteY18" fmla="*/ 799906 h 1322929"/>
              <a:gd name="connsiteX19" fmla="*/ 47048 w 1953030"/>
              <a:gd name="connsiteY19" fmla="*/ 842697 h 1322929"/>
              <a:gd name="connsiteX20" fmla="*/ 47703 w 1953030"/>
              <a:gd name="connsiteY20" fmla="*/ 857169 h 1322929"/>
              <a:gd name="connsiteX21" fmla="*/ 49169 w 1953030"/>
              <a:gd name="connsiteY21" fmla="*/ 860415 h 1322929"/>
              <a:gd name="connsiteX22" fmla="*/ 57125 w 1953030"/>
              <a:gd name="connsiteY22" fmla="*/ 886245 h 1322929"/>
              <a:gd name="connsiteX23" fmla="*/ 58206 w 1953030"/>
              <a:gd name="connsiteY23" fmla="*/ 926701 h 1322929"/>
              <a:gd name="connsiteX24" fmla="*/ 42994 w 1953030"/>
              <a:gd name="connsiteY24" fmla="*/ 976754 h 1322929"/>
              <a:gd name="connsiteX25" fmla="*/ 4086 w 1953030"/>
              <a:gd name="connsiteY25" fmla="*/ 1046235 h 1322929"/>
              <a:gd name="connsiteX26" fmla="*/ 1565 w 1953030"/>
              <a:gd name="connsiteY26" fmla="*/ 1042338 h 1322929"/>
              <a:gd name="connsiteX27" fmla="*/ 6076 w 1953030"/>
              <a:gd name="connsiteY27" fmla="*/ 1001945 h 1322929"/>
              <a:gd name="connsiteX28" fmla="*/ 8819 w 1953030"/>
              <a:gd name="connsiteY28" fmla="*/ 944964 h 1322929"/>
              <a:gd name="connsiteX29" fmla="*/ 9231 w 1953030"/>
              <a:gd name="connsiteY29" fmla="*/ 899449 h 1322929"/>
              <a:gd name="connsiteX30" fmla="*/ 21041 w 1953030"/>
              <a:gd name="connsiteY30" fmla="*/ 862233 h 1322929"/>
              <a:gd name="connsiteX31" fmla="*/ 28431 w 1953030"/>
              <a:gd name="connsiteY31" fmla="*/ 854176 h 1322929"/>
              <a:gd name="connsiteX32" fmla="*/ 29420 w 1953030"/>
              <a:gd name="connsiteY32" fmla="*/ 853434 h 1322929"/>
              <a:gd name="connsiteX33" fmla="*/ 27825 w 1953030"/>
              <a:gd name="connsiteY33" fmla="*/ 836485 h 1322929"/>
              <a:gd name="connsiteX34" fmla="*/ 16126 w 1953030"/>
              <a:gd name="connsiteY34" fmla="*/ 650679 h 1322929"/>
              <a:gd name="connsiteX35" fmla="*/ 16470 w 1953030"/>
              <a:gd name="connsiteY35" fmla="*/ 564513 h 1322929"/>
              <a:gd name="connsiteX36" fmla="*/ 22603 w 1953030"/>
              <a:gd name="connsiteY36" fmla="*/ 491376 h 1322929"/>
              <a:gd name="connsiteX37" fmla="*/ 101612 w 1953030"/>
              <a:gd name="connsiteY37" fmla="*/ 320864 h 1322929"/>
              <a:gd name="connsiteX38" fmla="*/ 110657 w 1953030"/>
              <a:gd name="connsiteY38" fmla="*/ 313024 h 1322929"/>
              <a:gd name="connsiteX39" fmla="*/ 268743 w 1953030"/>
              <a:gd name="connsiteY39" fmla="*/ 250084 h 1322929"/>
              <a:gd name="connsiteX40" fmla="*/ 316864 w 1953030"/>
              <a:gd name="connsiteY40" fmla="*/ 248271 h 1322929"/>
              <a:gd name="connsiteX41" fmla="*/ 473910 w 1953030"/>
              <a:gd name="connsiteY41" fmla="*/ 254956 h 1322929"/>
              <a:gd name="connsiteX42" fmla="*/ 510219 w 1953030"/>
              <a:gd name="connsiteY42" fmla="*/ 258239 h 1322929"/>
              <a:gd name="connsiteX43" fmla="*/ 664963 w 1953030"/>
              <a:gd name="connsiteY43" fmla="*/ 266827 h 1322929"/>
              <a:gd name="connsiteX44" fmla="*/ 756032 w 1953030"/>
              <a:gd name="connsiteY44" fmla="*/ 265343 h 1322929"/>
              <a:gd name="connsiteX45" fmla="*/ 806562 w 1953030"/>
              <a:gd name="connsiteY45" fmla="*/ 261521 h 1322929"/>
              <a:gd name="connsiteX46" fmla="*/ 948687 w 1953030"/>
              <a:gd name="connsiteY46" fmla="*/ 217425 h 1322929"/>
              <a:gd name="connsiteX47" fmla="*/ 1076380 w 1953030"/>
              <a:gd name="connsiteY47" fmla="*/ 173342 h 1322929"/>
              <a:gd name="connsiteX48" fmla="*/ 1156982 w 1953030"/>
              <a:gd name="connsiteY48" fmla="*/ 161668 h 1322929"/>
              <a:gd name="connsiteX49" fmla="*/ 1235667 w 1953030"/>
              <a:gd name="connsiteY49" fmla="*/ 154538 h 1322929"/>
              <a:gd name="connsiteX50" fmla="*/ 1314379 w 1953030"/>
              <a:gd name="connsiteY50" fmla="*/ 131334 h 1322929"/>
              <a:gd name="connsiteX51" fmla="*/ 1377437 w 1953030"/>
              <a:gd name="connsiteY51" fmla="*/ 112345 h 1322929"/>
              <a:gd name="connsiteX52" fmla="*/ 1450055 w 1953030"/>
              <a:gd name="connsiteY52" fmla="*/ 105714 h 1322929"/>
              <a:gd name="connsiteX53" fmla="*/ 1484789 w 1953030"/>
              <a:gd name="connsiteY53" fmla="*/ 103652 h 1322929"/>
              <a:gd name="connsiteX54" fmla="*/ 1553586 w 1953030"/>
              <a:gd name="connsiteY54" fmla="*/ 86436 h 1322929"/>
              <a:gd name="connsiteX55" fmla="*/ 1629329 w 1953030"/>
              <a:gd name="connsiteY55" fmla="*/ 66634 h 1322929"/>
              <a:gd name="connsiteX56" fmla="*/ 1635015 w 1953030"/>
              <a:gd name="connsiteY56" fmla="*/ 65531 h 1322929"/>
              <a:gd name="connsiteX57" fmla="*/ 1635409 w 1953030"/>
              <a:gd name="connsiteY57" fmla="*/ 56601 h 1322929"/>
              <a:gd name="connsiteX58" fmla="*/ 1639362 w 1953030"/>
              <a:gd name="connsiteY58" fmla="*/ 13582 h 1322929"/>
              <a:gd name="connsiteX59" fmla="*/ 1647267 w 1953030"/>
              <a:gd name="connsiteY59" fmla="*/ 3300 h 1322929"/>
              <a:gd name="connsiteX60" fmla="*/ 1666925 w 1953030"/>
              <a:gd name="connsiteY60" fmla="*/ 7200 h 1322929"/>
              <a:gd name="connsiteX61" fmla="*/ 1693754 w 1953030"/>
              <a:gd name="connsiteY61" fmla="*/ 35538 h 1322929"/>
              <a:gd name="connsiteX62" fmla="*/ 1704902 w 1953030"/>
              <a:gd name="connsiteY62" fmla="*/ 54211 h 1322929"/>
              <a:gd name="connsiteX63" fmla="*/ 1706583 w 1953030"/>
              <a:gd name="connsiteY63" fmla="*/ 57415 h 1322929"/>
              <a:gd name="connsiteX64" fmla="*/ 1709905 w 1953030"/>
              <a:gd name="connsiteY64" fmla="*/ 57415 h 1322929"/>
              <a:gd name="connsiteX65" fmla="*/ 1727489 w 1953030"/>
              <a:gd name="connsiteY65" fmla="*/ 58479 h 1322929"/>
              <a:gd name="connsiteX66" fmla="*/ 1765190 w 1953030"/>
              <a:gd name="connsiteY66" fmla="*/ 68945 h 1322929"/>
              <a:gd name="connsiteX67" fmla="*/ 1781592 w 1953030"/>
              <a:gd name="connsiteY67" fmla="*/ 78715 h 1322929"/>
              <a:gd name="connsiteX68" fmla="*/ 1798702 w 1953030"/>
              <a:gd name="connsiteY68" fmla="*/ 94998 h 1322929"/>
              <a:gd name="connsiteX69" fmla="*/ 1809969 w 1953030"/>
              <a:gd name="connsiteY69" fmla="*/ 107802 h 1322929"/>
              <a:gd name="connsiteX70" fmla="*/ 1817717 w 1953030"/>
              <a:gd name="connsiteY70" fmla="*/ 115786 h 1322929"/>
              <a:gd name="connsiteX71" fmla="*/ 1821906 w 1953030"/>
              <a:gd name="connsiteY71" fmla="*/ 122916 h 1322929"/>
              <a:gd name="connsiteX72" fmla="*/ 1837362 w 1953030"/>
              <a:gd name="connsiteY72" fmla="*/ 147184 h 1322929"/>
              <a:gd name="connsiteX73" fmla="*/ 1849404 w 1953030"/>
              <a:gd name="connsiteY73" fmla="*/ 164741 h 1322929"/>
              <a:gd name="connsiteX74" fmla="*/ 1873697 w 1953030"/>
              <a:gd name="connsiteY74" fmla="*/ 209520 h 1322929"/>
              <a:gd name="connsiteX75" fmla="*/ 1902627 w 1953030"/>
              <a:gd name="connsiteY75" fmla="*/ 270989 h 1322929"/>
              <a:gd name="connsiteX76" fmla="*/ 1929428 w 1953030"/>
              <a:gd name="connsiteY76" fmla="*/ 328257 h 1322929"/>
              <a:gd name="connsiteX77" fmla="*/ 1948890 w 1953030"/>
              <a:gd name="connsiteY77" fmla="*/ 361086 h 1322929"/>
              <a:gd name="connsiteX78" fmla="*/ 1954405 w 1953030"/>
              <a:gd name="connsiteY78" fmla="*/ 377846 h 1322929"/>
              <a:gd name="connsiteX79" fmla="*/ 1945685 w 1953030"/>
              <a:gd name="connsiteY79" fmla="*/ 401382 h 1322929"/>
              <a:gd name="connsiteX80" fmla="*/ 1905896 w 1953030"/>
              <a:gd name="connsiteY80" fmla="*/ 432638 h 1322929"/>
              <a:gd name="connsiteX81" fmla="*/ 1873238 w 1953030"/>
              <a:gd name="connsiteY81" fmla="*/ 439235 h 1322929"/>
              <a:gd name="connsiteX82" fmla="*/ 1817638 w 1953030"/>
              <a:gd name="connsiteY82" fmla="*/ 441792 h 1322929"/>
              <a:gd name="connsiteX83" fmla="*/ 1699860 w 1953030"/>
              <a:gd name="connsiteY83" fmla="*/ 436051 h 1322929"/>
              <a:gd name="connsiteX84" fmla="*/ 1666676 w 1953030"/>
              <a:gd name="connsiteY84" fmla="*/ 434247 h 1322929"/>
              <a:gd name="connsiteX85" fmla="*/ 1644615 w 1953030"/>
              <a:gd name="connsiteY85" fmla="*/ 435822 h 1322929"/>
              <a:gd name="connsiteX86" fmla="*/ 1615292 w 1953030"/>
              <a:gd name="connsiteY86" fmla="*/ 446177 h 1322929"/>
              <a:gd name="connsiteX87" fmla="*/ 1588083 w 1953030"/>
              <a:gd name="connsiteY87" fmla="*/ 469226 h 1322929"/>
              <a:gd name="connsiteX88" fmla="*/ 1570263 w 1953030"/>
              <a:gd name="connsiteY88" fmla="*/ 483547 h 1322929"/>
              <a:gd name="connsiteX89" fmla="*/ 1565194 w 1953030"/>
              <a:gd name="connsiteY89" fmla="*/ 488176 h 1322929"/>
              <a:gd name="connsiteX90" fmla="*/ 1510409 w 1953030"/>
              <a:gd name="connsiteY90" fmla="*/ 591788 h 1322929"/>
              <a:gd name="connsiteX91" fmla="*/ 1487665 w 1953030"/>
              <a:gd name="connsiteY91" fmla="*/ 647726 h 1322929"/>
              <a:gd name="connsiteX92" fmla="*/ 1466234 w 1953030"/>
              <a:gd name="connsiteY92" fmla="*/ 708355 h 1322929"/>
              <a:gd name="connsiteX93" fmla="*/ 1450909 w 1953030"/>
              <a:gd name="connsiteY93" fmla="*/ 753696 h 1322929"/>
              <a:gd name="connsiteX94" fmla="*/ 1408809 w 1953030"/>
              <a:gd name="connsiteY94" fmla="*/ 820834 h 1322929"/>
              <a:gd name="connsiteX95" fmla="*/ 1395139 w 1953030"/>
              <a:gd name="connsiteY95" fmla="*/ 827633 h 1322929"/>
              <a:gd name="connsiteX96" fmla="*/ 1382256 w 1953030"/>
              <a:gd name="connsiteY96" fmla="*/ 834140 h 1322929"/>
              <a:gd name="connsiteX97" fmla="*/ 1350675 w 1953030"/>
              <a:gd name="connsiteY97" fmla="*/ 863795 h 1322929"/>
              <a:gd name="connsiteX98" fmla="*/ 1332763 w 1953030"/>
              <a:gd name="connsiteY98" fmla="*/ 880265 h 1322929"/>
              <a:gd name="connsiteX99" fmla="*/ 1318857 w 1953030"/>
              <a:gd name="connsiteY99" fmla="*/ 886072 h 1322929"/>
              <a:gd name="connsiteX100" fmla="*/ 1317767 w 1953030"/>
              <a:gd name="connsiteY100" fmla="*/ 886072 h 1322929"/>
              <a:gd name="connsiteX101" fmla="*/ 1316690 w 1953030"/>
              <a:gd name="connsiteY101" fmla="*/ 889981 h 1322929"/>
              <a:gd name="connsiteX102" fmla="*/ 1294917 w 1953030"/>
              <a:gd name="connsiteY102" fmla="*/ 1076992 h 1322929"/>
              <a:gd name="connsiteX103" fmla="*/ 1293539 w 1953030"/>
              <a:gd name="connsiteY103" fmla="*/ 1153777 h 1322929"/>
              <a:gd name="connsiteX104" fmla="*/ 1294156 w 1953030"/>
              <a:gd name="connsiteY104" fmla="*/ 1206414 h 1322929"/>
              <a:gd name="connsiteX105" fmla="*/ 1298896 w 1953030"/>
              <a:gd name="connsiteY105" fmla="*/ 1266214 h 1322929"/>
              <a:gd name="connsiteX106" fmla="*/ 1305502 w 1953030"/>
              <a:gd name="connsiteY106" fmla="*/ 1281289 h 1322929"/>
              <a:gd name="connsiteX107" fmla="*/ 1315416 w 1953030"/>
              <a:gd name="connsiteY107" fmla="*/ 1308562 h 1322929"/>
              <a:gd name="connsiteX108" fmla="*/ 1316138 w 1953030"/>
              <a:gd name="connsiteY108" fmla="*/ 1323970 h 1322929"/>
              <a:gd name="connsiteX109" fmla="*/ 1315889 w 1953030"/>
              <a:gd name="connsiteY109" fmla="*/ 1325587 h 1322929"/>
              <a:gd name="connsiteX110" fmla="*/ 1275942 w 1953030"/>
              <a:gd name="connsiteY110" fmla="*/ 1325587 h 1322929"/>
              <a:gd name="connsiteX111" fmla="*/ 1235010 w 1953030"/>
              <a:gd name="connsiteY111" fmla="*/ 1325078 h 1322929"/>
              <a:gd name="connsiteX112" fmla="*/ 1216259 w 1953030"/>
              <a:gd name="connsiteY112" fmla="*/ 1261310 h 1322929"/>
              <a:gd name="connsiteX113" fmla="*/ 1200251 w 1953030"/>
              <a:gd name="connsiteY113" fmla="*/ 1083072 h 1322929"/>
              <a:gd name="connsiteX114" fmla="*/ 1192910 w 1953030"/>
              <a:gd name="connsiteY114" fmla="*/ 964288 h 1322929"/>
              <a:gd name="connsiteX115" fmla="*/ 1191387 w 1953030"/>
              <a:gd name="connsiteY115" fmla="*/ 972275 h 1322929"/>
              <a:gd name="connsiteX116" fmla="*/ 1173817 w 1953030"/>
              <a:gd name="connsiteY116" fmla="*/ 1164200 h 1322929"/>
              <a:gd name="connsiteX117" fmla="*/ 1175078 w 1953030"/>
              <a:gd name="connsiteY117" fmla="*/ 1265947 h 1322929"/>
              <a:gd name="connsiteX118" fmla="*/ 1180974 w 1953030"/>
              <a:gd name="connsiteY118" fmla="*/ 1280141 h 1322929"/>
              <a:gd name="connsiteX119" fmla="*/ 1191505 w 1953030"/>
              <a:gd name="connsiteY119" fmla="*/ 1312731 h 1322929"/>
              <a:gd name="connsiteX120" fmla="*/ 1191032 w 1953030"/>
              <a:gd name="connsiteY120" fmla="*/ 1324894 h 1322929"/>
              <a:gd name="connsiteX121" fmla="*/ 1150167 w 1953030"/>
              <a:gd name="connsiteY121" fmla="*/ 1325587 h 1322929"/>
              <a:gd name="connsiteX122" fmla="*/ 1108579 w 1953030"/>
              <a:gd name="connsiteY122" fmla="*/ 1325096 h 1322929"/>
              <a:gd name="connsiteX123" fmla="*/ 1091166 w 1953030"/>
              <a:gd name="connsiteY123" fmla="*/ 1247586 h 1322929"/>
              <a:gd name="connsiteX124" fmla="*/ 1085073 w 1953030"/>
              <a:gd name="connsiteY124" fmla="*/ 1112084 h 1322929"/>
              <a:gd name="connsiteX125" fmla="*/ 1082486 w 1953030"/>
              <a:gd name="connsiteY125" fmla="*/ 887863 h 1322929"/>
              <a:gd name="connsiteX126" fmla="*/ 1082709 w 1953030"/>
              <a:gd name="connsiteY126" fmla="*/ 875442 h 1322929"/>
              <a:gd name="connsiteX127" fmla="*/ 1045980 w 1953030"/>
              <a:gd name="connsiteY127" fmla="*/ 886014 h 1322929"/>
              <a:gd name="connsiteX128" fmla="*/ 947820 w 1953030"/>
              <a:gd name="connsiteY128" fmla="*/ 909335 h 1322929"/>
              <a:gd name="connsiteX129" fmla="*/ 822399 w 1953030"/>
              <a:gd name="connsiteY129" fmla="*/ 918514 h 1322929"/>
              <a:gd name="connsiteX130" fmla="*/ 749952 w 1953030"/>
              <a:gd name="connsiteY130" fmla="*/ 916251 h 1322929"/>
              <a:gd name="connsiteX131" fmla="*/ 741521 w 1953030"/>
              <a:gd name="connsiteY131" fmla="*/ 916452 h 1322929"/>
              <a:gd name="connsiteX132" fmla="*/ 737253 w 1953030"/>
              <a:gd name="connsiteY132" fmla="*/ 925892 h 1322929"/>
              <a:gd name="connsiteX133" fmla="*/ 730911 w 1953030"/>
              <a:gd name="connsiteY133" fmla="*/ 938882 h 1322929"/>
              <a:gd name="connsiteX134" fmla="*/ 708429 w 1953030"/>
              <a:gd name="connsiteY134" fmla="*/ 931418 h 1322929"/>
              <a:gd name="connsiteX135" fmla="*/ 667261 w 1953030"/>
              <a:gd name="connsiteY135" fmla="*/ 914980 h 1322929"/>
              <a:gd name="connsiteX136" fmla="*/ 619659 w 1953030"/>
              <a:gd name="connsiteY136" fmla="*/ 895793 h 1322929"/>
              <a:gd name="connsiteX137" fmla="*/ 517862 w 1953030"/>
              <a:gd name="connsiteY137" fmla="*/ 868605 h 1322929"/>
              <a:gd name="connsiteX138" fmla="*/ 503220 w 1953030"/>
              <a:gd name="connsiteY138" fmla="*/ 873261 h 1322929"/>
              <a:gd name="connsiteX139" fmla="*/ 498151 w 1953030"/>
              <a:gd name="connsiteY139" fmla="*/ 888861 h 1322929"/>
              <a:gd name="connsiteX140" fmla="*/ 502209 w 1953030"/>
              <a:gd name="connsiteY140" fmla="*/ 923500 h 1322929"/>
              <a:gd name="connsiteX141" fmla="*/ 506647 w 1953030"/>
              <a:gd name="connsiteY141" fmla="*/ 963655 h 1322929"/>
              <a:gd name="connsiteX142" fmla="*/ 504612 w 1953030"/>
              <a:gd name="connsiteY142" fmla="*/ 979009 h 1322929"/>
              <a:gd name="connsiteX143" fmla="*/ 465742 w 1953030"/>
              <a:gd name="connsiteY143" fmla="*/ 1002855 h 1322929"/>
              <a:gd name="connsiteX144" fmla="*/ 458743 w 1953030"/>
              <a:gd name="connsiteY144" fmla="*/ 1002146 h 1322929"/>
              <a:gd name="connsiteX145" fmla="*/ 436145 w 1953030"/>
              <a:gd name="connsiteY145" fmla="*/ 942614 h 1322929"/>
              <a:gd name="connsiteX146" fmla="*/ 435517 w 1953030"/>
              <a:gd name="connsiteY146" fmla="*/ 934796 h 1322929"/>
              <a:gd name="connsiteX147" fmla="*/ 431372 w 1953030"/>
              <a:gd name="connsiteY147" fmla="*/ 939230 h 1322929"/>
              <a:gd name="connsiteX148" fmla="*/ 413632 w 1953030"/>
              <a:gd name="connsiteY148" fmla="*/ 957993 h 1322929"/>
              <a:gd name="connsiteX149" fmla="*/ 396081 w 1953030"/>
              <a:gd name="connsiteY149" fmla="*/ 976581 h 1322929"/>
              <a:gd name="connsiteX150" fmla="*/ 365139 w 1953030"/>
              <a:gd name="connsiteY150" fmla="*/ 1026362 h 1322929"/>
              <a:gd name="connsiteX151" fmla="*/ 357505 w 1953030"/>
              <a:gd name="connsiteY151" fmla="*/ 1073344 h 1322929"/>
              <a:gd name="connsiteX152" fmla="*/ 357513 w 1953030"/>
              <a:gd name="connsiteY152" fmla="*/ 1162116 h 1322929"/>
              <a:gd name="connsiteX153" fmla="*/ 364146 w 1953030"/>
              <a:gd name="connsiteY153" fmla="*/ 1221702 h 1322929"/>
              <a:gd name="connsiteX154" fmla="*/ 371907 w 1953030"/>
              <a:gd name="connsiteY154" fmla="*/ 1263083 h 1322929"/>
              <a:gd name="connsiteX155" fmla="*/ 382081 w 1953030"/>
              <a:gd name="connsiteY155" fmla="*/ 1280594 h 1322929"/>
              <a:gd name="connsiteX156" fmla="*/ 392814 w 1953030"/>
              <a:gd name="connsiteY156" fmla="*/ 1307173 h 1322929"/>
              <a:gd name="connsiteX157" fmla="*/ 392698 w 1953030"/>
              <a:gd name="connsiteY157" fmla="*/ 1322982 h 1322929"/>
              <a:gd name="connsiteX158" fmla="*/ 392258 w 1953030"/>
              <a:gd name="connsiteY158" fmla="*/ 1325414 h 1322929"/>
              <a:gd name="connsiteX159" fmla="*/ 349566 w 1953030"/>
              <a:gd name="connsiteY159" fmla="*/ 1325502 h 1322929"/>
              <a:gd name="connsiteX160" fmla="*/ 305559 w 1953030"/>
              <a:gd name="connsiteY160" fmla="*/ 1325237 h 1322929"/>
              <a:gd name="connsiteX161" fmla="*/ 296045 w 1953030"/>
              <a:gd name="connsiteY161" fmla="*/ 1315526 h 1322929"/>
              <a:gd name="connsiteX162" fmla="*/ 272898 w 1953030"/>
              <a:gd name="connsiteY162" fmla="*/ 1198249 h 1322929"/>
              <a:gd name="connsiteX163" fmla="*/ 256446 w 1953030"/>
              <a:gd name="connsiteY163" fmla="*/ 1076992 h 1322929"/>
              <a:gd name="connsiteX164" fmla="*/ 247883 w 1953030"/>
              <a:gd name="connsiteY164" fmla="*/ 965650 h 1322929"/>
              <a:gd name="connsiteX165" fmla="*/ 248141 w 1953030"/>
              <a:gd name="connsiteY165" fmla="*/ 963344 h 1322929"/>
              <a:gd name="connsiteX166" fmla="*/ 240600 w 1953030"/>
              <a:gd name="connsiteY166" fmla="*/ 969541 h 1322929"/>
              <a:gd name="connsiteX167" fmla="*/ 218190 w 1953030"/>
              <a:gd name="connsiteY167" fmla="*/ 987653 h 1322929"/>
              <a:gd name="connsiteX168" fmla="*/ 197170 w 1953030"/>
              <a:gd name="connsiteY168" fmla="*/ 1004568 h 1322929"/>
              <a:gd name="connsiteX169" fmla="*/ 164176 w 1953030"/>
              <a:gd name="connsiteY169" fmla="*/ 1050024 h 1322929"/>
              <a:gd name="connsiteX170" fmla="*/ 151135 w 1953030"/>
              <a:gd name="connsiteY170" fmla="*/ 1141095 h 1322929"/>
              <a:gd name="connsiteX171" fmla="*/ 149537 w 1953030"/>
              <a:gd name="connsiteY171" fmla="*/ 1217408 h 1322929"/>
              <a:gd name="connsiteX172" fmla="*/ 153261 w 1953030"/>
              <a:gd name="connsiteY172" fmla="*/ 1262700 h 1322929"/>
              <a:gd name="connsiteX173" fmla="*/ 159017 w 1953030"/>
              <a:gd name="connsiteY173" fmla="*/ 1274340 h 1322929"/>
              <a:gd name="connsiteX174" fmla="*/ 170943 w 1953030"/>
              <a:gd name="connsiteY174" fmla="*/ 1299182 h 1322929"/>
              <a:gd name="connsiteX175" fmla="*/ 174129 w 1953030"/>
              <a:gd name="connsiteY175" fmla="*/ 1319246 h 1322929"/>
              <a:gd name="connsiteX176" fmla="*/ 174342 w 1953030"/>
              <a:gd name="connsiteY176" fmla="*/ 1325587 h 1322929"/>
              <a:gd name="connsiteX177" fmla="*/ 132163 w 1953030"/>
              <a:gd name="connsiteY177" fmla="*/ 1325574 h 1322929"/>
              <a:gd name="connsiteX178" fmla="*/ 88860 w 1953030"/>
              <a:gd name="connsiteY178" fmla="*/ 1325071 h 1322929"/>
              <a:gd name="connsiteX179" fmla="*/ 434473 w 1953030"/>
              <a:gd name="connsiteY179" fmla="*/ 860747 h 1322929"/>
              <a:gd name="connsiteX180" fmla="*/ 432900 w 1953030"/>
              <a:gd name="connsiteY180" fmla="*/ 858692 h 1322929"/>
              <a:gd name="connsiteX181" fmla="*/ 434328 w 1953030"/>
              <a:gd name="connsiteY181" fmla="*/ 861404 h 1322929"/>
              <a:gd name="connsiteX182" fmla="*/ 434473 w 1953030"/>
              <a:gd name="connsiteY182" fmla="*/ 860747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663548 w 1953031"/>
              <a:gd name="connsiteY43" fmla="*/ 264169 h 1322929"/>
              <a:gd name="connsiteX44" fmla="*/ 754617 w 1953031"/>
              <a:gd name="connsiteY44" fmla="*/ 262685 h 1322929"/>
              <a:gd name="connsiteX45" fmla="*/ 805147 w 1953031"/>
              <a:gd name="connsiteY45" fmla="*/ 251243 h 1322929"/>
              <a:gd name="connsiteX46" fmla="*/ 947272 w 1953031"/>
              <a:gd name="connsiteY46" fmla="*/ 214767 h 1322929"/>
              <a:gd name="connsiteX47" fmla="*/ 1074965 w 1953031"/>
              <a:gd name="connsiteY47" fmla="*/ 170684 h 1322929"/>
              <a:gd name="connsiteX48" fmla="*/ 1155567 w 1953031"/>
              <a:gd name="connsiteY48" fmla="*/ 159010 h 1322929"/>
              <a:gd name="connsiteX49" fmla="*/ 1234252 w 1953031"/>
              <a:gd name="connsiteY49" fmla="*/ 151880 h 1322929"/>
              <a:gd name="connsiteX50" fmla="*/ 1312964 w 1953031"/>
              <a:gd name="connsiteY50" fmla="*/ 128676 h 1322929"/>
              <a:gd name="connsiteX51" fmla="*/ 1376022 w 1953031"/>
              <a:gd name="connsiteY51" fmla="*/ 109687 h 1322929"/>
              <a:gd name="connsiteX52" fmla="*/ 1448640 w 1953031"/>
              <a:gd name="connsiteY52" fmla="*/ 103056 h 1322929"/>
              <a:gd name="connsiteX53" fmla="*/ 1483374 w 1953031"/>
              <a:gd name="connsiteY53" fmla="*/ 100994 h 1322929"/>
              <a:gd name="connsiteX54" fmla="*/ 1552171 w 1953031"/>
              <a:gd name="connsiteY54" fmla="*/ 83778 h 1322929"/>
              <a:gd name="connsiteX55" fmla="*/ 1627914 w 1953031"/>
              <a:gd name="connsiteY55" fmla="*/ 63976 h 1322929"/>
              <a:gd name="connsiteX56" fmla="*/ 1633600 w 1953031"/>
              <a:gd name="connsiteY56" fmla="*/ 62873 h 1322929"/>
              <a:gd name="connsiteX57" fmla="*/ 1633994 w 1953031"/>
              <a:gd name="connsiteY57" fmla="*/ 53943 h 1322929"/>
              <a:gd name="connsiteX58" fmla="*/ 1637947 w 1953031"/>
              <a:gd name="connsiteY58" fmla="*/ 10924 h 1322929"/>
              <a:gd name="connsiteX59" fmla="*/ 1645852 w 1953031"/>
              <a:gd name="connsiteY59" fmla="*/ 642 h 1322929"/>
              <a:gd name="connsiteX60" fmla="*/ 1665510 w 1953031"/>
              <a:gd name="connsiteY60" fmla="*/ 4542 h 1322929"/>
              <a:gd name="connsiteX61" fmla="*/ 1692339 w 1953031"/>
              <a:gd name="connsiteY61" fmla="*/ 32880 h 1322929"/>
              <a:gd name="connsiteX62" fmla="*/ 1703487 w 1953031"/>
              <a:gd name="connsiteY62" fmla="*/ 51553 h 1322929"/>
              <a:gd name="connsiteX63" fmla="*/ 1705168 w 1953031"/>
              <a:gd name="connsiteY63" fmla="*/ 54757 h 1322929"/>
              <a:gd name="connsiteX64" fmla="*/ 1708490 w 1953031"/>
              <a:gd name="connsiteY64" fmla="*/ 54757 h 1322929"/>
              <a:gd name="connsiteX65" fmla="*/ 1726074 w 1953031"/>
              <a:gd name="connsiteY65" fmla="*/ 55821 h 1322929"/>
              <a:gd name="connsiteX66" fmla="*/ 1763775 w 1953031"/>
              <a:gd name="connsiteY66" fmla="*/ 66287 h 1322929"/>
              <a:gd name="connsiteX67" fmla="*/ 1780177 w 1953031"/>
              <a:gd name="connsiteY67" fmla="*/ 76057 h 1322929"/>
              <a:gd name="connsiteX68" fmla="*/ 1797287 w 1953031"/>
              <a:gd name="connsiteY68" fmla="*/ 92340 h 1322929"/>
              <a:gd name="connsiteX69" fmla="*/ 1808554 w 1953031"/>
              <a:gd name="connsiteY69" fmla="*/ 105144 h 1322929"/>
              <a:gd name="connsiteX70" fmla="*/ 1816302 w 1953031"/>
              <a:gd name="connsiteY70" fmla="*/ 113128 h 1322929"/>
              <a:gd name="connsiteX71" fmla="*/ 1820491 w 1953031"/>
              <a:gd name="connsiteY71" fmla="*/ 120258 h 1322929"/>
              <a:gd name="connsiteX72" fmla="*/ 1835947 w 1953031"/>
              <a:gd name="connsiteY72" fmla="*/ 144526 h 1322929"/>
              <a:gd name="connsiteX73" fmla="*/ 1847989 w 1953031"/>
              <a:gd name="connsiteY73" fmla="*/ 162083 h 1322929"/>
              <a:gd name="connsiteX74" fmla="*/ 1872282 w 1953031"/>
              <a:gd name="connsiteY74" fmla="*/ 206862 h 1322929"/>
              <a:gd name="connsiteX75" fmla="*/ 1901212 w 1953031"/>
              <a:gd name="connsiteY75" fmla="*/ 268331 h 1322929"/>
              <a:gd name="connsiteX76" fmla="*/ 1928013 w 1953031"/>
              <a:gd name="connsiteY76" fmla="*/ 325599 h 1322929"/>
              <a:gd name="connsiteX77" fmla="*/ 1947475 w 1953031"/>
              <a:gd name="connsiteY77" fmla="*/ 358428 h 1322929"/>
              <a:gd name="connsiteX78" fmla="*/ 1952990 w 1953031"/>
              <a:gd name="connsiteY78" fmla="*/ 375188 h 1322929"/>
              <a:gd name="connsiteX79" fmla="*/ 1944270 w 1953031"/>
              <a:gd name="connsiteY79" fmla="*/ 398724 h 1322929"/>
              <a:gd name="connsiteX80" fmla="*/ 1904481 w 1953031"/>
              <a:gd name="connsiteY80" fmla="*/ 429980 h 1322929"/>
              <a:gd name="connsiteX81" fmla="*/ 1871823 w 1953031"/>
              <a:gd name="connsiteY81" fmla="*/ 436577 h 1322929"/>
              <a:gd name="connsiteX82" fmla="*/ 1816223 w 1953031"/>
              <a:gd name="connsiteY82" fmla="*/ 439134 h 1322929"/>
              <a:gd name="connsiteX83" fmla="*/ 1698445 w 1953031"/>
              <a:gd name="connsiteY83" fmla="*/ 433393 h 1322929"/>
              <a:gd name="connsiteX84" fmla="*/ 1665261 w 1953031"/>
              <a:gd name="connsiteY84" fmla="*/ 431589 h 1322929"/>
              <a:gd name="connsiteX85" fmla="*/ 1643200 w 1953031"/>
              <a:gd name="connsiteY85" fmla="*/ 433164 h 1322929"/>
              <a:gd name="connsiteX86" fmla="*/ 1613877 w 1953031"/>
              <a:gd name="connsiteY86" fmla="*/ 443519 h 1322929"/>
              <a:gd name="connsiteX87" fmla="*/ 1586668 w 1953031"/>
              <a:gd name="connsiteY87" fmla="*/ 466568 h 1322929"/>
              <a:gd name="connsiteX88" fmla="*/ 1568848 w 1953031"/>
              <a:gd name="connsiteY88" fmla="*/ 480889 h 1322929"/>
              <a:gd name="connsiteX89" fmla="*/ 1563779 w 1953031"/>
              <a:gd name="connsiteY89" fmla="*/ 485518 h 1322929"/>
              <a:gd name="connsiteX90" fmla="*/ 1508994 w 1953031"/>
              <a:gd name="connsiteY90" fmla="*/ 589130 h 1322929"/>
              <a:gd name="connsiteX91" fmla="*/ 1486250 w 1953031"/>
              <a:gd name="connsiteY91" fmla="*/ 645068 h 1322929"/>
              <a:gd name="connsiteX92" fmla="*/ 1464819 w 1953031"/>
              <a:gd name="connsiteY92" fmla="*/ 705697 h 1322929"/>
              <a:gd name="connsiteX93" fmla="*/ 1449494 w 1953031"/>
              <a:gd name="connsiteY93" fmla="*/ 751038 h 1322929"/>
              <a:gd name="connsiteX94" fmla="*/ 1407394 w 1953031"/>
              <a:gd name="connsiteY94" fmla="*/ 818176 h 1322929"/>
              <a:gd name="connsiteX95" fmla="*/ 1393724 w 1953031"/>
              <a:gd name="connsiteY95" fmla="*/ 824975 h 1322929"/>
              <a:gd name="connsiteX96" fmla="*/ 1380841 w 1953031"/>
              <a:gd name="connsiteY96" fmla="*/ 831482 h 1322929"/>
              <a:gd name="connsiteX97" fmla="*/ 1349260 w 1953031"/>
              <a:gd name="connsiteY97" fmla="*/ 861137 h 1322929"/>
              <a:gd name="connsiteX98" fmla="*/ 1331348 w 1953031"/>
              <a:gd name="connsiteY98" fmla="*/ 877607 h 1322929"/>
              <a:gd name="connsiteX99" fmla="*/ 1317442 w 1953031"/>
              <a:gd name="connsiteY99" fmla="*/ 883414 h 1322929"/>
              <a:gd name="connsiteX100" fmla="*/ 1316352 w 1953031"/>
              <a:gd name="connsiteY100" fmla="*/ 883414 h 1322929"/>
              <a:gd name="connsiteX101" fmla="*/ 1315275 w 1953031"/>
              <a:gd name="connsiteY101" fmla="*/ 887323 h 1322929"/>
              <a:gd name="connsiteX102" fmla="*/ 1293502 w 1953031"/>
              <a:gd name="connsiteY102" fmla="*/ 1074334 h 1322929"/>
              <a:gd name="connsiteX103" fmla="*/ 1292124 w 1953031"/>
              <a:gd name="connsiteY103" fmla="*/ 1151119 h 1322929"/>
              <a:gd name="connsiteX104" fmla="*/ 1292741 w 1953031"/>
              <a:gd name="connsiteY104" fmla="*/ 1203756 h 1322929"/>
              <a:gd name="connsiteX105" fmla="*/ 1297481 w 1953031"/>
              <a:gd name="connsiteY105" fmla="*/ 1263556 h 1322929"/>
              <a:gd name="connsiteX106" fmla="*/ 1304087 w 1953031"/>
              <a:gd name="connsiteY106" fmla="*/ 1278631 h 1322929"/>
              <a:gd name="connsiteX107" fmla="*/ 1314001 w 1953031"/>
              <a:gd name="connsiteY107" fmla="*/ 1305904 h 1322929"/>
              <a:gd name="connsiteX108" fmla="*/ 1314723 w 1953031"/>
              <a:gd name="connsiteY108" fmla="*/ 1321312 h 1322929"/>
              <a:gd name="connsiteX109" fmla="*/ 1314474 w 1953031"/>
              <a:gd name="connsiteY109" fmla="*/ 1322929 h 1322929"/>
              <a:gd name="connsiteX110" fmla="*/ 1274527 w 1953031"/>
              <a:gd name="connsiteY110" fmla="*/ 1322929 h 1322929"/>
              <a:gd name="connsiteX111" fmla="*/ 1233595 w 1953031"/>
              <a:gd name="connsiteY111" fmla="*/ 1322420 h 1322929"/>
              <a:gd name="connsiteX112" fmla="*/ 1214844 w 1953031"/>
              <a:gd name="connsiteY112" fmla="*/ 1258652 h 1322929"/>
              <a:gd name="connsiteX113" fmla="*/ 1198836 w 1953031"/>
              <a:gd name="connsiteY113" fmla="*/ 1080414 h 1322929"/>
              <a:gd name="connsiteX114" fmla="*/ 1191495 w 1953031"/>
              <a:gd name="connsiteY114" fmla="*/ 961630 h 1322929"/>
              <a:gd name="connsiteX115" fmla="*/ 1189972 w 1953031"/>
              <a:gd name="connsiteY115" fmla="*/ 969617 h 1322929"/>
              <a:gd name="connsiteX116" fmla="*/ 1172402 w 1953031"/>
              <a:gd name="connsiteY116" fmla="*/ 1161542 h 1322929"/>
              <a:gd name="connsiteX117" fmla="*/ 1173663 w 1953031"/>
              <a:gd name="connsiteY117" fmla="*/ 1263289 h 1322929"/>
              <a:gd name="connsiteX118" fmla="*/ 1179559 w 1953031"/>
              <a:gd name="connsiteY118" fmla="*/ 1277483 h 1322929"/>
              <a:gd name="connsiteX119" fmla="*/ 1190090 w 1953031"/>
              <a:gd name="connsiteY119" fmla="*/ 1310073 h 1322929"/>
              <a:gd name="connsiteX120" fmla="*/ 1189617 w 1953031"/>
              <a:gd name="connsiteY120" fmla="*/ 1322236 h 1322929"/>
              <a:gd name="connsiteX121" fmla="*/ 1148752 w 1953031"/>
              <a:gd name="connsiteY121" fmla="*/ 1322929 h 1322929"/>
              <a:gd name="connsiteX122" fmla="*/ 1107164 w 1953031"/>
              <a:gd name="connsiteY122" fmla="*/ 1322438 h 1322929"/>
              <a:gd name="connsiteX123" fmla="*/ 1089751 w 1953031"/>
              <a:gd name="connsiteY123" fmla="*/ 1244928 h 1322929"/>
              <a:gd name="connsiteX124" fmla="*/ 1083658 w 1953031"/>
              <a:gd name="connsiteY124" fmla="*/ 1109426 h 1322929"/>
              <a:gd name="connsiteX125" fmla="*/ 1081071 w 1953031"/>
              <a:gd name="connsiteY125" fmla="*/ 885205 h 1322929"/>
              <a:gd name="connsiteX126" fmla="*/ 1081294 w 1953031"/>
              <a:gd name="connsiteY126" fmla="*/ 872784 h 1322929"/>
              <a:gd name="connsiteX127" fmla="*/ 1044565 w 1953031"/>
              <a:gd name="connsiteY127" fmla="*/ 883356 h 1322929"/>
              <a:gd name="connsiteX128" fmla="*/ 946405 w 1953031"/>
              <a:gd name="connsiteY128" fmla="*/ 906677 h 1322929"/>
              <a:gd name="connsiteX129" fmla="*/ 820984 w 1953031"/>
              <a:gd name="connsiteY129" fmla="*/ 915856 h 1322929"/>
              <a:gd name="connsiteX130" fmla="*/ 748537 w 1953031"/>
              <a:gd name="connsiteY130" fmla="*/ 913593 h 1322929"/>
              <a:gd name="connsiteX131" fmla="*/ 740106 w 1953031"/>
              <a:gd name="connsiteY131" fmla="*/ 913794 h 1322929"/>
              <a:gd name="connsiteX132" fmla="*/ 735838 w 1953031"/>
              <a:gd name="connsiteY132" fmla="*/ 923234 h 1322929"/>
              <a:gd name="connsiteX133" fmla="*/ 729496 w 1953031"/>
              <a:gd name="connsiteY133" fmla="*/ 936224 h 1322929"/>
              <a:gd name="connsiteX134" fmla="*/ 707014 w 1953031"/>
              <a:gd name="connsiteY134" fmla="*/ 928760 h 1322929"/>
              <a:gd name="connsiteX135" fmla="*/ 665846 w 1953031"/>
              <a:gd name="connsiteY135" fmla="*/ 912322 h 1322929"/>
              <a:gd name="connsiteX136" fmla="*/ 618244 w 1953031"/>
              <a:gd name="connsiteY136" fmla="*/ 893135 h 1322929"/>
              <a:gd name="connsiteX137" fmla="*/ 516447 w 1953031"/>
              <a:gd name="connsiteY137" fmla="*/ 865947 h 1322929"/>
              <a:gd name="connsiteX138" fmla="*/ 501805 w 1953031"/>
              <a:gd name="connsiteY138" fmla="*/ 870603 h 1322929"/>
              <a:gd name="connsiteX139" fmla="*/ 496736 w 1953031"/>
              <a:gd name="connsiteY139" fmla="*/ 886203 h 1322929"/>
              <a:gd name="connsiteX140" fmla="*/ 500794 w 1953031"/>
              <a:gd name="connsiteY140" fmla="*/ 920842 h 1322929"/>
              <a:gd name="connsiteX141" fmla="*/ 505232 w 1953031"/>
              <a:gd name="connsiteY141" fmla="*/ 960997 h 1322929"/>
              <a:gd name="connsiteX142" fmla="*/ 503197 w 1953031"/>
              <a:gd name="connsiteY142" fmla="*/ 976351 h 1322929"/>
              <a:gd name="connsiteX143" fmla="*/ 464327 w 1953031"/>
              <a:gd name="connsiteY143" fmla="*/ 1000197 h 1322929"/>
              <a:gd name="connsiteX144" fmla="*/ 457328 w 1953031"/>
              <a:gd name="connsiteY144" fmla="*/ 999488 h 1322929"/>
              <a:gd name="connsiteX145" fmla="*/ 434730 w 1953031"/>
              <a:gd name="connsiteY145" fmla="*/ 939956 h 1322929"/>
              <a:gd name="connsiteX146" fmla="*/ 434102 w 1953031"/>
              <a:gd name="connsiteY146" fmla="*/ 932138 h 1322929"/>
              <a:gd name="connsiteX147" fmla="*/ 429957 w 1953031"/>
              <a:gd name="connsiteY147" fmla="*/ 936572 h 1322929"/>
              <a:gd name="connsiteX148" fmla="*/ 412217 w 1953031"/>
              <a:gd name="connsiteY148" fmla="*/ 955335 h 1322929"/>
              <a:gd name="connsiteX149" fmla="*/ 394666 w 1953031"/>
              <a:gd name="connsiteY149" fmla="*/ 973923 h 1322929"/>
              <a:gd name="connsiteX150" fmla="*/ 363724 w 1953031"/>
              <a:gd name="connsiteY150" fmla="*/ 1023704 h 1322929"/>
              <a:gd name="connsiteX151" fmla="*/ 356090 w 1953031"/>
              <a:gd name="connsiteY151" fmla="*/ 1070686 h 1322929"/>
              <a:gd name="connsiteX152" fmla="*/ 356098 w 1953031"/>
              <a:gd name="connsiteY152" fmla="*/ 1159458 h 1322929"/>
              <a:gd name="connsiteX153" fmla="*/ 362731 w 1953031"/>
              <a:gd name="connsiteY153" fmla="*/ 1219044 h 1322929"/>
              <a:gd name="connsiteX154" fmla="*/ 370492 w 1953031"/>
              <a:gd name="connsiteY154" fmla="*/ 1260425 h 1322929"/>
              <a:gd name="connsiteX155" fmla="*/ 380666 w 1953031"/>
              <a:gd name="connsiteY155" fmla="*/ 1277936 h 1322929"/>
              <a:gd name="connsiteX156" fmla="*/ 391399 w 1953031"/>
              <a:gd name="connsiteY156" fmla="*/ 1304515 h 1322929"/>
              <a:gd name="connsiteX157" fmla="*/ 391283 w 1953031"/>
              <a:gd name="connsiteY157" fmla="*/ 1320324 h 1322929"/>
              <a:gd name="connsiteX158" fmla="*/ 390843 w 1953031"/>
              <a:gd name="connsiteY158" fmla="*/ 1322756 h 1322929"/>
              <a:gd name="connsiteX159" fmla="*/ 348151 w 1953031"/>
              <a:gd name="connsiteY159" fmla="*/ 1322844 h 1322929"/>
              <a:gd name="connsiteX160" fmla="*/ 304144 w 1953031"/>
              <a:gd name="connsiteY160" fmla="*/ 1322579 h 1322929"/>
              <a:gd name="connsiteX161" fmla="*/ 294630 w 1953031"/>
              <a:gd name="connsiteY161" fmla="*/ 1312868 h 1322929"/>
              <a:gd name="connsiteX162" fmla="*/ 271483 w 1953031"/>
              <a:gd name="connsiteY162" fmla="*/ 1195591 h 1322929"/>
              <a:gd name="connsiteX163" fmla="*/ 255031 w 1953031"/>
              <a:gd name="connsiteY163" fmla="*/ 1074334 h 1322929"/>
              <a:gd name="connsiteX164" fmla="*/ 246468 w 1953031"/>
              <a:gd name="connsiteY164" fmla="*/ 962992 h 1322929"/>
              <a:gd name="connsiteX165" fmla="*/ 246726 w 1953031"/>
              <a:gd name="connsiteY165" fmla="*/ 960686 h 1322929"/>
              <a:gd name="connsiteX166" fmla="*/ 239185 w 1953031"/>
              <a:gd name="connsiteY166" fmla="*/ 966883 h 1322929"/>
              <a:gd name="connsiteX167" fmla="*/ 216775 w 1953031"/>
              <a:gd name="connsiteY167" fmla="*/ 984995 h 1322929"/>
              <a:gd name="connsiteX168" fmla="*/ 195755 w 1953031"/>
              <a:gd name="connsiteY168" fmla="*/ 1001910 h 1322929"/>
              <a:gd name="connsiteX169" fmla="*/ 162761 w 1953031"/>
              <a:gd name="connsiteY169" fmla="*/ 1047366 h 1322929"/>
              <a:gd name="connsiteX170" fmla="*/ 149720 w 1953031"/>
              <a:gd name="connsiteY170" fmla="*/ 1138437 h 1322929"/>
              <a:gd name="connsiteX171" fmla="*/ 148122 w 1953031"/>
              <a:gd name="connsiteY171" fmla="*/ 1214750 h 1322929"/>
              <a:gd name="connsiteX172" fmla="*/ 151846 w 1953031"/>
              <a:gd name="connsiteY172" fmla="*/ 1260042 h 1322929"/>
              <a:gd name="connsiteX173" fmla="*/ 157602 w 1953031"/>
              <a:gd name="connsiteY173" fmla="*/ 1271682 h 1322929"/>
              <a:gd name="connsiteX174" fmla="*/ 169528 w 1953031"/>
              <a:gd name="connsiteY174" fmla="*/ 1296524 h 1322929"/>
              <a:gd name="connsiteX175" fmla="*/ 172714 w 1953031"/>
              <a:gd name="connsiteY175" fmla="*/ 1316588 h 1322929"/>
              <a:gd name="connsiteX176" fmla="*/ 172927 w 1953031"/>
              <a:gd name="connsiteY176" fmla="*/ 1322929 h 1322929"/>
              <a:gd name="connsiteX177" fmla="*/ 130748 w 1953031"/>
              <a:gd name="connsiteY177" fmla="*/ 1322916 h 1322929"/>
              <a:gd name="connsiteX178" fmla="*/ 87445 w 1953031"/>
              <a:gd name="connsiteY178" fmla="*/ 1322413 h 1322929"/>
              <a:gd name="connsiteX179" fmla="*/ 433058 w 1953031"/>
              <a:gd name="connsiteY179" fmla="*/ 858089 h 1322929"/>
              <a:gd name="connsiteX180" fmla="*/ 431485 w 1953031"/>
              <a:gd name="connsiteY180" fmla="*/ 856034 h 1322929"/>
              <a:gd name="connsiteX181" fmla="*/ 432913 w 1953031"/>
              <a:gd name="connsiteY181" fmla="*/ 858746 h 1322929"/>
              <a:gd name="connsiteX182" fmla="*/ 433058 w 1953031"/>
              <a:gd name="connsiteY182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663548 w 1953031"/>
              <a:gd name="connsiteY43" fmla="*/ 264169 h 1322929"/>
              <a:gd name="connsiteX44" fmla="*/ 743187 w 1953031"/>
              <a:gd name="connsiteY44" fmla="*/ 255065 h 1322929"/>
              <a:gd name="connsiteX45" fmla="*/ 805147 w 1953031"/>
              <a:gd name="connsiteY45" fmla="*/ 251243 h 1322929"/>
              <a:gd name="connsiteX46" fmla="*/ 947272 w 1953031"/>
              <a:gd name="connsiteY46" fmla="*/ 214767 h 1322929"/>
              <a:gd name="connsiteX47" fmla="*/ 1074965 w 1953031"/>
              <a:gd name="connsiteY47" fmla="*/ 170684 h 1322929"/>
              <a:gd name="connsiteX48" fmla="*/ 1155567 w 1953031"/>
              <a:gd name="connsiteY48" fmla="*/ 159010 h 1322929"/>
              <a:gd name="connsiteX49" fmla="*/ 1234252 w 1953031"/>
              <a:gd name="connsiteY49" fmla="*/ 151880 h 1322929"/>
              <a:gd name="connsiteX50" fmla="*/ 1312964 w 1953031"/>
              <a:gd name="connsiteY50" fmla="*/ 128676 h 1322929"/>
              <a:gd name="connsiteX51" fmla="*/ 1376022 w 1953031"/>
              <a:gd name="connsiteY51" fmla="*/ 109687 h 1322929"/>
              <a:gd name="connsiteX52" fmla="*/ 1448640 w 1953031"/>
              <a:gd name="connsiteY52" fmla="*/ 103056 h 1322929"/>
              <a:gd name="connsiteX53" fmla="*/ 1483374 w 1953031"/>
              <a:gd name="connsiteY53" fmla="*/ 100994 h 1322929"/>
              <a:gd name="connsiteX54" fmla="*/ 1552171 w 1953031"/>
              <a:gd name="connsiteY54" fmla="*/ 83778 h 1322929"/>
              <a:gd name="connsiteX55" fmla="*/ 1627914 w 1953031"/>
              <a:gd name="connsiteY55" fmla="*/ 63976 h 1322929"/>
              <a:gd name="connsiteX56" fmla="*/ 1633600 w 1953031"/>
              <a:gd name="connsiteY56" fmla="*/ 62873 h 1322929"/>
              <a:gd name="connsiteX57" fmla="*/ 1633994 w 1953031"/>
              <a:gd name="connsiteY57" fmla="*/ 53943 h 1322929"/>
              <a:gd name="connsiteX58" fmla="*/ 1637947 w 1953031"/>
              <a:gd name="connsiteY58" fmla="*/ 10924 h 1322929"/>
              <a:gd name="connsiteX59" fmla="*/ 1645852 w 1953031"/>
              <a:gd name="connsiteY59" fmla="*/ 642 h 1322929"/>
              <a:gd name="connsiteX60" fmla="*/ 1665510 w 1953031"/>
              <a:gd name="connsiteY60" fmla="*/ 4542 h 1322929"/>
              <a:gd name="connsiteX61" fmla="*/ 1692339 w 1953031"/>
              <a:gd name="connsiteY61" fmla="*/ 32880 h 1322929"/>
              <a:gd name="connsiteX62" fmla="*/ 1703487 w 1953031"/>
              <a:gd name="connsiteY62" fmla="*/ 51553 h 1322929"/>
              <a:gd name="connsiteX63" fmla="*/ 1705168 w 1953031"/>
              <a:gd name="connsiteY63" fmla="*/ 54757 h 1322929"/>
              <a:gd name="connsiteX64" fmla="*/ 1708490 w 1953031"/>
              <a:gd name="connsiteY64" fmla="*/ 54757 h 1322929"/>
              <a:gd name="connsiteX65" fmla="*/ 1726074 w 1953031"/>
              <a:gd name="connsiteY65" fmla="*/ 55821 h 1322929"/>
              <a:gd name="connsiteX66" fmla="*/ 1763775 w 1953031"/>
              <a:gd name="connsiteY66" fmla="*/ 66287 h 1322929"/>
              <a:gd name="connsiteX67" fmla="*/ 1780177 w 1953031"/>
              <a:gd name="connsiteY67" fmla="*/ 76057 h 1322929"/>
              <a:gd name="connsiteX68" fmla="*/ 1797287 w 1953031"/>
              <a:gd name="connsiteY68" fmla="*/ 92340 h 1322929"/>
              <a:gd name="connsiteX69" fmla="*/ 1808554 w 1953031"/>
              <a:gd name="connsiteY69" fmla="*/ 105144 h 1322929"/>
              <a:gd name="connsiteX70" fmla="*/ 1816302 w 1953031"/>
              <a:gd name="connsiteY70" fmla="*/ 113128 h 1322929"/>
              <a:gd name="connsiteX71" fmla="*/ 1820491 w 1953031"/>
              <a:gd name="connsiteY71" fmla="*/ 120258 h 1322929"/>
              <a:gd name="connsiteX72" fmla="*/ 1835947 w 1953031"/>
              <a:gd name="connsiteY72" fmla="*/ 144526 h 1322929"/>
              <a:gd name="connsiteX73" fmla="*/ 1847989 w 1953031"/>
              <a:gd name="connsiteY73" fmla="*/ 162083 h 1322929"/>
              <a:gd name="connsiteX74" fmla="*/ 1872282 w 1953031"/>
              <a:gd name="connsiteY74" fmla="*/ 206862 h 1322929"/>
              <a:gd name="connsiteX75" fmla="*/ 1901212 w 1953031"/>
              <a:gd name="connsiteY75" fmla="*/ 268331 h 1322929"/>
              <a:gd name="connsiteX76" fmla="*/ 1928013 w 1953031"/>
              <a:gd name="connsiteY76" fmla="*/ 325599 h 1322929"/>
              <a:gd name="connsiteX77" fmla="*/ 1947475 w 1953031"/>
              <a:gd name="connsiteY77" fmla="*/ 358428 h 1322929"/>
              <a:gd name="connsiteX78" fmla="*/ 1952990 w 1953031"/>
              <a:gd name="connsiteY78" fmla="*/ 375188 h 1322929"/>
              <a:gd name="connsiteX79" fmla="*/ 1944270 w 1953031"/>
              <a:gd name="connsiteY79" fmla="*/ 398724 h 1322929"/>
              <a:gd name="connsiteX80" fmla="*/ 1904481 w 1953031"/>
              <a:gd name="connsiteY80" fmla="*/ 429980 h 1322929"/>
              <a:gd name="connsiteX81" fmla="*/ 1871823 w 1953031"/>
              <a:gd name="connsiteY81" fmla="*/ 436577 h 1322929"/>
              <a:gd name="connsiteX82" fmla="*/ 1816223 w 1953031"/>
              <a:gd name="connsiteY82" fmla="*/ 439134 h 1322929"/>
              <a:gd name="connsiteX83" fmla="*/ 1698445 w 1953031"/>
              <a:gd name="connsiteY83" fmla="*/ 433393 h 1322929"/>
              <a:gd name="connsiteX84" fmla="*/ 1665261 w 1953031"/>
              <a:gd name="connsiteY84" fmla="*/ 431589 h 1322929"/>
              <a:gd name="connsiteX85" fmla="*/ 1643200 w 1953031"/>
              <a:gd name="connsiteY85" fmla="*/ 433164 h 1322929"/>
              <a:gd name="connsiteX86" fmla="*/ 1613877 w 1953031"/>
              <a:gd name="connsiteY86" fmla="*/ 443519 h 1322929"/>
              <a:gd name="connsiteX87" fmla="*/ 1586668 w 1953031"/>
              <a:gd name="connsiteY87" fmla="*/ 466568 h 1322929"/>
              <a:gd name="connsiteX88" fmla="*/ 1568848 w 1953031"/>
              <a:gd name="connsiteY88" fmla="*/ 480889 h 1322929"/>
              <a:gd name="connsiteX89" fmla="*/ 1563779 w 1953031"/>
              <a:gd name="connsiteY89" fmla="*/ 485518 h 1322929"/>
              <a:gd name="connsiteX90" fmla="*/ 1508994 w 1953031"/>
              <a:gd name="connsiteY90" fmla="*/ 589130 h 1322929"/>
              <a:gd name="connsiteX91" fmla="*/ 1486250 w 1953031"/>
              <a:gd name="connsiteY91" fmla="*/ 645068 h 1322929"/>
              <a:gd name="connsiteX92" fmla="*/ 1464819 w 1953031"/>
              <a:gd name="connsiteY92" fmla="*/ 705697 h 1322929"/>
              <a:gd name="connsiteX93" fmla="*/ 1449494 w 1953031"/>
              <a:gd name="connsiteY93" fmla="*/ 751038 h 1322929"/>
              <a:gd name="connsiteX94" fmla="*/ 1407394 w 1953031"/>
              <a:gd name="connsiteY94" fmla="*/ 818176 h 1322929"/>
              <a:gd name="connsiteX95" fmla="*/ 1393724 w 1953031"/>
              <a:gd name="connsiteY95" fmla="*/ 824975 h 1322929"/>
              <a:gd name="connsiteX96" fmla="*/ 1380841 w 1953031"/>
              <a:gd name="connsiteY96" fmla="*/ 831482 h 1322929"/>
              <a:gd name="connsiteX97" fmla="*/ 1349260 w 1953031"/>
              <a:gd name="connsiteY97" fmla="*/ 861137 h 1322929"/>
              <a:gd name="connsiteX98" fmla="*/ 1331348 w 1953031"/>
              <a:gd name="connsiteY98" fmla="*/ 877607 h 1322929"/>
              <a:gd name="connsiteX99" fmla="*/ 1317442 w 1953031"/>
              <a:gd name="connsiteY99" fmla="*/ 883414 h 1322929"/>
              <a:gd name="connsiteX100" fmla="*/ 1316352 w 1953031"/>
              <a:gd name="connsiteY100" fmla="*/ 883414 h 1322929"/>
              <a:gd name="connsiteX101" fmla="*/ 1315275 w 1953031"/>
              <a:gd name="connsiteY101" fmla="*/ 887323 h 1322929"/>
              <a:gd name="connsiteX102" fmla="*/ 1293502 w 1953031"/>
              <a:gd name="connsiteY102" fmla="*/ 1074334 h 1322929"/>
              <a:gd name="connsiteX103" fmla="*/ 1292124 w 1953031"/>
              <a:gd name="connsiteY103" fmla="*/ 1151119 h 1322929"/>
              <a:gd name="connsiteX104" fmla="*/ 1292741 w 1953031"/>
              <a:gd name="connsiteY104" fmla="*/ 1203756 h 1322929"/>
              <a:gd name="connsiteX105" fmla="*/ 1297481 w 1953031"/>
              <a:gd name="connsiteY105" fmla="*/ 1263556 h 1322929"/>
              <a:gd name="connsiteX106" fmla="*/ 1304087 w 1953031"/>
              <a:gd name="connsiteY106" fmla="*/ 1278631 h 1322929"/>
              <a:gd name="connsiteX107" fmla="*/ 1314001 w 1953031"/>
              <a:gd name="connsiteY107" fmla="*/ 1305904 h 1322929"/>
              <a:gd name="connsiteX108" fmla="*/ 1314723 w 1953031"/>
              <a:gd name="connsiteY108" fmla="*/ 1321312 h 1322929"/>
              <a:gd name="connsiteX109" fmla="*/ 1314474 w 1953031"/>
              <a:gd name="connsiteY109" fmla="*/ 1322929 h 1322929"/>
              <a:gd name="connsiteX110" fmla="*/ 1274527 w 1953031"/>
              <a:gd name="connsiteY110" fmla="*/ 1322929 h 1322929"/>
              <a:gd name="connsiteX111" fmla="*/ 1233595 w 1953031"/>
              <a:gd name="connsiteY111" fmla="*/ 1322420 h 1322929"/>
              <a:gd name="connsiteX112" fmla="*/ 1214844 w 1953031"/>
              <a:gd name="connsiteY112" fmla="*/ 1258652 h 1322929"/>
              <a:gd name="connsiteX113" fmla="*/ 1198836 w 1953031"/>
              <a:gd name="connsiteY113" fmla="*/ 1080414 h 1322929"/>
              <a:gd name="connsiteX114" fmla="*/ 1191495 w 1953031"/>
              <a:gd name="connsiteY114" fmla="*/ 961630 h 1322929"/>
              <a:gd name="connsiteX115" fmla="*/ 1189972 w 1953031"/>
              <a:gd name="connsiteY115" fmla="*/ 969617 h 1322929"/>
              <a:gd name="connsiteX116" fmla="*/ 1172402 w 1953031"/>
              <a:gd name="connsiteY116" fmla="*/ 1161542 h 1322929"/>
              <a:gd name="connsiteX117" fmla="*/ 1173663 w 1953031"/>
              <a:gd name="connsiteY117" fmla="*/ 1263289 h 1322929"/>
              <a:gd name="connsiteX118" fmla="*/ 1179559 w 1953031"/>
              <a:gd name="connsiteY118" fmla="*/ 1277483 h 1322929"/>
              <a:gd name="connsiteX119" fmla="*/ 1190090 w 1953031"/>
              <a:gd name="connsiteY119" fmla="*/ 1310073 h 1322929"/>
              <a:gd name="connsiteX120" fmla="*/ 1189617 w 1953031"/>
              <a:gd name="connsiteY120" fmla="*/ 1322236 h 1322929"/>
              <a:gd name="connsiteX121" fmla="*/ 1148752 w 1953031"/>
              <a:gd name="connsiteY121" fmla="*/ 1322929 h 1322929"/>
              <a:gd name="connsiteX122" fmla="*/ 1107164 w 1953031"/>
              <a:gd name="connsiteY122" fmla="*/ 1322438 h 1322929"/>
              <a:gd name="connsiteX123" fmla="*/ 1089751 w 1953031"/>
              <a:gd name="connsiteY123" fmla="*/ 1244928 h 1322929"/>
              <a:gd name="connsiteX124" fmla="*/ 1083658 w 1953031"/>
              <a:gd name="connsiteY124" fmla="*/ 1109426 h 1322929"/>
              <a:gd name="connsiteX125" fmla="*/ 1081071 w 1953031"/>
              <a:gd name="connsiteY125" fmla="*/ 885205 h 1322929"/>
              <a:gd name="connsiteX126" fmla="*/ 1081294 w 1953031"/>
              <a:gd name="connsiteY126" fmla="*/ 872784 h 1322929"/>
              <a:gd name="connsiteX127" fmla="*/ 1044565 w 1953031"/>
              <a:gd name="connsiteY127" fmla="*/ 883356 h 1322929"/>
              <a:gd name="connsiteX128" fmla="*/ 946405 w 1953031"/>
              <a:gd name="connsiteY128" fmla="*/ 906677 h 1322929"/>
              <a:gd name="connsiteX129" fmla="*/ 820984 w 1953031"/>
              <a:gd name="connsiteY129" fmla="*/ 915856 h 1322929"/>
              <a:gd name="connsiteX130" fmla="*/ 748537 w 1953031"/>
              <a:gd name="connsiteY130" fmla="*/ 913593 h 1322929"/>
              <a:gd name="connsiteX131" fmla="*/ 740106 w 1953031"/>
              <a:gd name="connsiteY131" fmla="*/ 913794 h 1322929"/>
              <a:gd name="connsiteX132" fmla="*/ 735838 w 1953031"/>
              <a:gd name="connsiteY132" fmla="*/ 923234 h 1322929"/>
              <a:gd name="connsiteX133" fmla="*/ 729496 w 1953031"/>
              <a:gd name="connsiteY133" fmla="*/ 936224 h 1322929"/>
              <a:gd name="connsiteX134" fmla="*/ 707014 w 1953031"/>
              <a:gd name="connsiteY134" fmla="*/ 928760 h 1322929"/>
              <a:gd name="connsiteX135" fmla="*/ 665846 w 1953031"/>
              <a:gd name="connsiteY135" fmla="*/ 912322 h 1322929"/>
              <a:gd name="connsiteX136" fmla="*/ 618244 w 1953031"/>
              <a:gd name="connsiteY136" fmla="*/ 893135 h 1322929"/>
              <a:gd name="connsiteX137" fmla="*/ 516447 w 1953031"/>
              <a:gd name="connsiteY137" fmla="*/ 865947 h 1322929"/>
              <a:gd name="connsiteX138" fmla="*/ 501805 w 1953031"/>
              <a:gd name="connsiteY138" fmla="*/ 870603 h 1322929"/>
              <a:gd name="connsiteX139" fmla="*/ 496736 w 1953031"/>
              <a:gd name="connsiteY139" fmla="*/ 886203 h 1322929"/>
              <a:gd name="connsiteX140" fmla="*/ 500794 w 1953031"/>
              <a:gd name="connsiteY140" fmla="*/ 920842 h 1322929"/>
              <a:gd name="connsiteX141" fmla="*/ 505232 w 1953031"/>
              <a:gd name="connsiteY141" fmla="*/ 960997 h 1322929"/>
              <a:gd name="connsiteX142" fmla="*/ 503197 w 1953031"/>
              <a:gd name="connsiteY142" fmla="*/ 976351 h 1322929"/>
              <a:gd name="connsiteX143" fmla="*/ 464327 w 1953031"/>
              <a:gd name="connsiteY143" fmla="*/ 1000197 h 1322929"/>
              <a:gd name="connsiteX144" fmla="*/ 457328 w 1953031"/>
              <a:gd name="connsiteY144" fmla="*/ 999488 h 1322929"/>
              <a:gd name="connsiteX145" fmla="*/ 434730 w 1953031"/>
              <a:gd name="connsiteY145" fmla="*/ 939956 h 1322929"/>
              <a:gd name="connsiteX146" fmla="*/ 434102 w 1953031"/>
              <a:gd name="connsiteY146" fmla="*/ 932138 h 1322929"/>
              <a:gd name="connsiteX147" fmla="*/ 429957 w 1953031"/>
              <a:gd name="connsiteY147" fmla="*/ 936572 h 1322929"/>
              <a:gd name="connsiteX148" fmla="*/ 412217 w 1953031"/>
              <a:gd name="connsiteY148" fmla="*/ 955335 h 1322929"/>
              <a:gd name="connsiteX149" fmla="*/ 394666 w 1953031"/>
              <a:gd name="connsiteY149" fmla="*/ 973923 h 1322929"/>
              <a:gd name="connsiteX150" fmla="*/ 363724 w 1953031"/>
              <a:gd name="connsiteY150" fmla="*/ 1023704 h 1322929"/>
              <a:gd name="connsiteX151" fmla="*/ 356090 w 1953031"/>
              <a:gd name="connsiteY151" fmla="*/ 1070686 h 1322929"/>
              <a:gd name="connsiteX152" fmla="*/ 356098 w 1953031"/>
              <a:gd name="connsiteY152" fmla="*/ 1159458 h 1322929"/>
              <a:gd name="connsiteX153" fmla="*/ 362731 w 1953031"/>
              <a:gd name="connsiteY153" fmla="*/ 1219044 h 1322929"/>
              <a:gd name="connsiteX154" fmla="*/ 370492 w 1953031"/>
              <a:gd name="connsiteY154" fmla="*/ 1260425 h 1322929"/>
              <a:gd name="connsiteX155" fmla="*/ 380666 w 1953031"/>
              <a:gd name="connsiteY155" fmla="*/ 1277936 h 1322929"/>
              <a:gd name="connsiteX156" fmla="*/ 391399 w 1953031"/>
              <a:gd name="connsiteY156" fmla="*/ 1304515 h 1322929"/>
              <a:gd name="connsiteX157" fmla="*/ 391283 w 1953031"/>
              <a:gd name="connsiteY157" fmla="*/ 1320324 h 1322929"/>
              <a:gd name="connsiteX158" fmla="*/ 390843 w 1953031"/>
              <a:gd name="connsiteY158" fmla="*/ 1322756 h 1322929"/>
              <a:gd name="connsiteX159" fmla="*/ 348151 w 1953031"/>
              <a:gd name="connsiteY159" fmla="*/ 1322844 h 1322929"/>
              <a:gd name="connsiteX160" fmla="*/ 304144 w 1953031"/>
              <a:gd name="connsiteY160" fmla="*/ 1322579 h 1322929"/>
              <a:gd name="connsiteX161" fmla="*/ 294630 w 1953031"/>
              <a:gd name="connsiteY161" fmla="*/ 1312868 h 1322929"/>
              <a:gd name="connsiteX162" fmla="*/ 271483 w 1953031"/>
              <a:gd name="connsiteY162" fmla="*/ 1195591 h 1322929"/>
              <a:gd name="connsiteX163" fmla="*/ 255031 w 1953031"/>
              <a:gd name="connsiteY163" fmla="*/ 1074334 h 1322929"/>
              <a:gd name="connsiteX164" fmla="*/ 246468 w 1953031"/>
              <a:gd name="connsiteY164" fmla="*/ 962992 h 1322929"/>
              <a:gd name="connsiteX165" fmla="*/ 246726 w 1953031"/>
              <a:gd name="connsiteY165" fmla="*/ 960686 h 1322929"/>
              <a:gd name="connsiteX166" fmla="*/ 239185 w 1953031"/>
              <a:gd name="connsiteY166" fmla="*/ 966883 h 1322929"/>
              <a:gd name="connsiteX167" fmla="*/ 216775 w 1953031"/>
              <a:gd name="connsiteY167" fmla="*/ 984995 h 1322929"/>
              <a:gd name="connsiteX168" fmla="*/ 195755 w 1953031"/>
              <a:gd name="connsiteY168" fmla="*/ 1001910 h 1322929"/>
              <a:gd name="connsiteX169" fmla="*/ 162761 w 1953031"/>
              <a:gd name="connsiteY169" fmla="*/ 1047366 h 1322929"/>
              <a:gd name="connsiteX170" fmla="*/ 149720 w 1953031"/>
              <a:gd name="connsiteY170" fmla="*/ 1138437 h 1322929"/>
              <a:gd name="connsiteX171" fmla="*/ 148122 w 1953031"/>
              <a:gd name="connsiteY171" fmla="*/ 1214750 h 1322929"/>
              <a:gd name="connsiteX172" fmla="*/ 151846 w 1953031"/>
              <a:gd name="connsiteY172" fmla="*/ 1260042 h 1322929"/>
              <a:gd name="connsiteX173" fmla="*/ 157602 w 1953031"/>
              <a:gd name="connsiteY173" fmla="*/ 1271682 h 1322929"/>
              <a:gd name="connsiteX174" fmla="*/ 169528 w 1953031"/>
              <a:gd name="connsiteY174" fmla="*/ 1296524 h 1322929"/>
              <a:gd name="connsiteX175" fmla="*/ 172714 w 1953031"/>
              <a:gd name="connsiteY175" fmla="*/ 1316588 h 1322929"/>
              <a:gd name="connsiteX176" fmla="*/ 172927 w 1953031"/>
              <a:gd name="connsiteY176" fmla="*/ 1322929 h 1322929"/>
              <a:gd name="connsiteX177" fmla="*/ 130748 w 1953031"/>
              <a:gd name="connsiteY177" fmla="*/ 1322916 h 1322929"/>
              <a:gd name="connsiteX178" fmla="*/ 87445 w 1953031"/>
              <a:gd name="connsiteY178" fmla="*/ 1322413 h 1322929"/>
              <a:gd name="connsiteX179" fmla="*/ 433058 w 1953031"/>
              <a:gd name="connsiteY179" fmla="*/ 858089 h 1322929"/>
              <a:gd name="connsiteX180" fmla="*/ 431485 w 1953031"/>
              <a:gd name="connsiteY180" fmla="*/ 856034 h 1322929"/>
              <a:gd name="connsiteX181" fmla="*/ 432913 w 1953031"/>
              <a:gd name="connsiteY181" fmla="*/ 858746 h 1322929"/>
              <a:gd name="connsiteX182" fmla="*/ 433058 w 1953031"/>
              <a:gd name="connsiteY182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642593 w 1953031"/>
              <a:gd name="connsiteY43" fmla="*/ 248929 h 1322929"/>
              <a:gd name="connsiteX44" fmla="*/ 743187 w 1953031"/>
              <a:gd name="connsiteY44" fmla="*/ 255065 h 1322929"/>
              <a:gd name="connsiteX45" fmla="*/ 805147 w 1953031"/>
              <a:gd name="connsiteY45" fmla="*/ 251243 h 1322929"/>
              <a:gd name="connsiteX46" fmla="*/ 947272 w 1953031"/>
              <a:gd name="connsiteY46" fmla="*/ 214767 h 1322929"/>
              <a:gd name="connsiteX47" fmla="*/ 1074965 w 1953031"/>
              <a:gd name="connsiteY47" fmla="*/ 170684 h 1322929"/>
              <a:gd name="connsiteX48" fmla="*/ 1155567 w 1953031"/>
              <a:gd name="connsiteY48" fmla="*/ 159010 h 1322929"/>
              <a:gd name="connsiteX49" fmla="*/ 1234252 w 1953031"/>
              <a:gd name="connsiteY49" fmla="*/ 151880 h 1322929"/>
              <a:gd name="connsiteX50" fmla="*/ 1312964 w 1953031"/>
              <a:gd name="connsiteY50" fmla="*/ 128676 h 1322929"/>
              <a:gd name="connsiteX51" fmla="*/ 1376022 w 1953031"/>
              <a:gd name="connsiteY51" fmla="*/ 109687 h 1322929"/>
              <a:gd name="connsiteX52" fmla="*/ 1448640 w 1953031"/>
              <a:gd name="connsiteY52" fmla="*/ 103056 h 1322929"/>
              <a:gd name="connsiteX53" fmla="*/ 1483374 w 1953031"/>
              <a:gd name="connsiteY53" fmla="*/ 100994 h 1322929"/>
              <a:gd name="connsiteX54" fmla="*/ 1552171 w 1953031"/>
              <a:gd name="connsiteY54" fmla="*/ 83778 h 1322929"/>
              <a:gd name="connsiteX55" fmla="*/ 1627914 w 1953031"/>
              <a:gd name="connsiteY55" fmla="*/ 63976 h 1322929"/>
              <a:gd name="connsiteX56" fmla="*/ 1633600 w 1953031"/>
              <a:gd name="connsiteY56" fmla="*/ 62873 h 1322929"/>
              <a:gd name="connsiteX57" fmla="*/ 1633994 w 1953031"/>
              <a:gd name="connsiteY57" fmla="*/ 53943 h 1322929"/>
              <a:gd name="connsiteX58" fmla="*/ 1637947 w 1953031"/>
              <a:gd name="connsiteY58" fmla="*/ 10924 h 1322929"/>
              <a:gd name="connsiteX59" fmla="*/ 1645852 w 1953031"/>
              <a:gd name="connsiteY59" fmla="*/ 642 h 1322929"/>
              <a:gd name="connsiteX60" fmla="*/ 1665510 w 1953031"/>
              <a:gd name="connsiteY60" fmla="*/ 4542 h 1322929"/>
              <a:gd name="connsiteX61" fmla="*/ 1692339 w 1953031"/>
              <a:gd name="connsiteY61" fmla="*/ 32880 h 1322929"/>
              <a:gd name="connsiteX62" fmla="*/ 1703487 w 1953031"/>
              <a:gd name="connsiteY62" fmla="*/ 51553 h 1322929"/>
              <a:gd name="connsiteX63" fmla="*/ 1705168 w 1953031"/>
              <a:gd name="connsiteY63" fmla="*/ 54757 h 1322929"/>
              <a:gd name="connsiteX64" fmla="*/ 1708490 w 1953031"/>
              <a:gd name="connsiteY64" fmla="*/ 54757 h 1322929"/>
              <a:gd name="connsiteX65" fmla="*/ 1726074 w 1953031"/>
              <a:gd name="connsiteY65" fmla="*/ 55821 h 1322929"/>
              <a:gd name="connsiteX66" fmla="*/ 1763775 w 1953031"/>
              <a:gd name="connsiteY66" fmla="*/ 66287 h 1322929"/>
              <a:gd name="connsiteX67" fmla="*/ 1780177 w 1953031"/>
              <a:gd name="connsiteY67" fmla="*/ 76057 h 1322929"/>
              <a:gd name="connsiteX68" fmla="*/ 1797287 w 1953031"/>
              <a:gd name="connsiteY68" fmla="*/ 92340 h 1322929"/>
              <a:gd name="connsiteX69" fmla="*/ 1808554 w 1953031"/>
              <a:gd name="connsiteY69" fmla="*/ 105144 h 1322929"/>
              <a:gd name="connsiteX70" fmla="*/ 1816302 w 1953031"/>
              <a:gd name="connsiteY70" fmla="*/ 113128 h 1322929"/>
              <a:gd name="connsiteX71" fmla="*/ 1820491 w 1953031"/>
              <a:gd name="connsiteY71" fmla="*/ 120258 h 1322929"/>
              <a:gd name="connsiteX72" fmla="*/ 1835947 w 1953031"/>
              <a:gd name="connsiteY72" fmla="*/ 144526 h 1322929"/>
              <a:gd name="connsiteX73" fmla="*/ 1847989 w 1953031"/>
              <a:gd name="connsiteY73" fmla="*/ 162083 h 1322929"/>
              <a:gd name="connsiteX74" fmla="*/ 1872282 w 1953031"/>
              <a:gd name="connsiteY74" fmla="*/ 206862 h 1322929"/>
              <a:gd name="connsiteX75" fmla="*/ 1901212 w 1953031"/>
              <a:gd name="connsiteY75" fmla="*/ 268331 h 1322929"/>
              <a:gd name="connsiteX76" fmla="*/ 1928013 w 1953031"/>
              <a:gd name="connsiteY76" fmla="*/ 325599 h 1322929"/>
              <a:gd name="connsiteX77" fmla="*/ 1947475 w 1953031"/>
              <a:gd name="connsiteY77" fmla="*/ 358428 h 1322929"/>
              <a:gd name="connsiteX78" fmla="*/ 1952990 w 1953031"/>
              <a:gd name="connsiteY78" fmla="*/ 375188 h 1322929"/>
              <a:gd name="connsiteX79" fmla="*/ 1944270 w 1953031"/>
              <a:gd name="connsiteY79" fmla="*/ 398724 h 1322929"/>
              <a:gd name="connsiteX80" fmla="*/ 1904481 w 1953031"/>
              <a:gd name="connsiteY80" fmla="*/ 429980 h 1322929"/>
              <a:gd name="connsiteX81" fmla="*/ 1871823 w 1953031"/>
              <a:gd name="connsiteY81" fmla="*/ 436577 h 1322929"/>
              <a:gd name="connsiteX82" fmla="*/ 1816223 w 1953031"/>
              <a:gd name="connsiteY82" fmla="*/ 439134 h 1322929"/>
              <a:gd name="connsiteX83" fmla="*/ 1698445 w 1953031"/>
              <a:gd name="connsiteY83" fmla="*/ 433393 h 1322929"/>
              <a:gd name="connsiteX84" fmla="*/ 1665261 w 1953031"/>
              <a:gd name="connsiteY84" fmla="*/ 431589 h 1322929"/>
              <a:gd name="connsiteX85" fmla="*/ 1643200 w 1953031"/>
              <a:gd name="connsiteY85" fmla="*/ 433164 h 1322929"/>
              <a:gd name="connsiteX86" fmla="*/ 1613877 w 1953031"/>
              <a:gd name="connsiteY86" fmla="*/ 443519 h 1322929"/>
              <a:gd name="connsiteX87" fmla="*/ 1586668 w 1953031"/>
              <a:gd name="connsiteY87" fmla="*/ 466568 h 1322929"/>
              <a:gd name="connsiteX88" fmla="*/ 1568848 w 1953031"/>
              <a:gd name="connsiteY88" fmla="*/ 480889 h 1322929"/>
              <a:gd name="connsiteX89" fmla="*/ 1563779 w 1953031"/>
              <a:gd name="connsiteY89" fmla="*/ 485518 h 1322929"/>
              <a:gd name="connsiteX90" fmla="*/ 1508994 w 1953031"/>
              <a:gd name="connsiteY90" fmla="*/ 589130 h 1322929"/>
              <a:gd name="connsiteX91" fmla="*/ 1486250 w 1953031"/>
              <a:gd name="connsiteY91" fmla="*/ 645068 h 1322929"/>
              <a:gd name="connsiteX92" fmla="*/ 1464819 w 1953031"/>
              <a:gd name="connsiteY92" fmla="*/ 705697 h 1322929"/>
              <a:gd name="connsiteX93" fmla="*/ 1449494 w 1953031"/>
              <a:gd name="connsiteY93" fmla="*/ 751038 h 1322929"/>
              <a:gd name="connsiteX94" fmla="*/ 1407394 w 1953031"/>
              <a:gd name="connsiteY94" fmla="*/ 818176 h 1322929"/>
              <a:gd name="connsiteX95" fmla="*/ 1393724 w 1953031"/>
              <a:gd name="connsiteY95" fmla="*/ 824975 h 1322929"/>
              <a:gd name="connsiteX96" fmla="*/ 1380841 w 1953031"/>
              <a:gd name="connsiteY96" fmla="*/ 831482 h 1322929"/>
              <a:gd name="connsiteX97" fmla="*/ 1349260 w 1953031"/>
              <a:gd name="connsiteY97" fmla="*/ 861137 h 1322929"/>
              <a:gd name="connsiteX98" fmla="*/ 1331348 w 1953031"/>
              <a:gd name="connsiteY98" fmla="*/ 877607 h 1322929"/>
              <a:gd name="connsiteX99" fmla="*/ 1317442 w 1953031"/>
              <a:gd name="connsiteY99" fmla="*/ 883414 h 1322929"/>
              <a:gd name="connsiteX100" fmla="*/ 1316352 w 1953031"/>
              <a:gd name="connsiteY100" fmla="*/ 883414 h 1322929"/>
              <a:gd name="connsiteX101" fmla="*/ 1315275 w 1953031"/>
              <a:gd name="connsiteY101" fmla="*/ 887323 h 1322929"/>
              <a:gd name="connsiteX102" fmla="*/ 1293502 w 1953031"/>
              <a:gd name="connsiteY102" fmla="*/ 1074334 h 1322929"/>
              <a:gd name="connsiteX103" fmla="*/ 1292124 w 1953031"/>
              <a:gd name="connsiteY103" fmla="*/ 1151119 h 1322929"/>
              <a:gd name="connsiteX104" fmla="*/ 1292741 w 1953031"/>
              <a:gd name="connsiteY104" fmla="*/ 1203756 h 1322929"/>
              <a:gd name="connsiteX105" fmla="*/ 1297481 w 1953031"/>
              <a:gd name="connsiteY105" fmla="*/ 1263556 h 1322929"/>
              <a:gd name="connsiteX106" fmla="*/ 1304087 w 1953031"/>
              <a:gd name="connsiteY106" fmla="*/ 1278631 h 1322929"/>
              <a:gd name="connsiteX107" fmla="*/ 1314001 w 1953031"/>
              <a:gd name="connsiteY107" fmla="*/ 1305904 h 1322929"/>
              <a:gd name="connsiteX108" fmla="*/ 1314723 w 1953031"/>
              <a:gd name="connsiteY108" fmla="*/ 1321312 h 1322929"/>
              <a:gd name="connsiteX109" fmla="*/ 1314474 w 1953031"/>
              <a:gd name="connsiteY109" fmla="*/ 1322929 h 1322929"/>
              <a:gd name="connsiteX110" fmla="*/ 1274527 w 1953031"/>
              <a:gd name="connsiteY110" fmla="*/ 1322929 h 1322929"/>
              <a:gd name="connsiteX111" fmla="*/ 1233595 w 1953031"/>
              <a:gd name="connsiteY111" fmla="*/ 1322420 h 1322929"/>
              <a:gd name="connsiteX112" fmla="*/ 1214844 w 1953031"/>
              <a:gd name="connsiteY112" fmla="*/ 1258652 h 1322929"/>
              <a:gd name="connsiteX113" fmla="*/ 1198836 w 1953031"/>
              <a:gd name="connsiteY113" fmla="*/ 1080414 h 1322929"/>
              <a:gd name="connsiteX114" fmla="*/ 1191495 w 1953031"/>
              <a:gd name="connsiteY114" fmla="*/ 961630 h 1322929"/>
              <a:gd name="connsiteX115" fmla="*/ 1189972 w 1953031"/>
              <a:gd name="connsiteY115" fmla="*/ 969617 h 1322929"/>
              <a:gd name="connsiteX116" fmla="*/ 1172402 w 1953031"/>
              <a:gd name="connsiteY116" fmla="*/ 1161542 h 1322929"/>
              <a:gd name="connsiteX117" fmla="*/ 1173663 w 1953031"/>
              <a:gd name="connsiteY117" fmla="*/ 1263289 h 1322929"/>
              <a:gd name="connsiteX118" fmla="*/ 1179559 w 1953031"/>
              <a:gd name="connsiteY118" fmla="*/ 1277483 h 1322929"/>
              <a:gd name="connsiteX119" fmla="*/ 1190090 w 1953031"/>
              <a:gd name="connsiteY119" fmla="*/ 1310073 h 1322929"/>
              <a:gd name="connsiteX120" fmla="*/ 1189617 w 1953031"/>
              <a:gd name="connsiteY120" fmla="*/ 1322236 h 1322929"/>
              <a:gd name="connsiteX121" fmla="*/ 1148752 w 1953031"/>
              <a:gd name="connsiteY121" fmla="*/ 1322929 h 1322929"/>
              <a:gd name="connsiteX122" fmla="*/ 1107164 w 1953031"/>
              <a:gd name="connsiteY122" fmla="*/ 1322438 h 1322929"/>
              <a:gd name="connsiteX123" fmla="*/ 1089751 w 1953031"/>
              <a:gd name="connsiteY123" fmla="*/ 1244928 h 1322929"/>
              <a:gd name="connsiteX124" fmla="*/ 1083658 w 1953031"/>
              <a:gd name="connsiteY124" fmla="*/ 1109426 h 1322929"/>
              <a:gd name="connsiteX125" fmla="*/ 1081071 w 1953031"/>
              <a:gd name="connsiteY125" fmla="*/ 885205 h 1322929"/>
              <a:gd name="connsiteX126" fmla="*/ 1081294 w 1953031"/>
              <a:gd name="connsiteY126" fmla="*/ 872784 h 1322929"/>
              <a:gd name="connsiteX127" fmla="*/ 1044565 w 1953031"/>
              <a:gd name="connsiteY127" fmla="*/ 883356 h 1322929"/>
              <a:gd name="connsiteX128" fmla="*/ 946405 w 1953031"/>
              <a:gd name="connsiteY128" fmla="*/ 906677 h 1322929"/>
              <a:gd name="connsiteX129" fmla="*/ 820984 w 1953031"/>
              <a:gd name="connsiteY129" fmla="*/ 915856 h 1322929"/>
              <a:gd name="connsiteX130" fmla="*/ 748537 w 1953031"/>
              <a:gd name="connsiteY130" fmla="*/ 913593 h 1322929"/>
              <a:gd name="connsiteX131" fmla="*/ 740106 w 1953031"/>
              <a:gd name="connsiteY131" fmla="*/ 913794 h 1322929"/>
              <a:gd name="connsiteX132" fmla="*/ 735838 w 1953031"/>
              <a:gd name="connsiteY132" fmla="*/ 923234 h 1322929"/>
              <a:gd name="connsiteX133" fmla="*/ 729496 w 1953031"/>
              <a:gd name="connsiteY133" fmla="*/ 936224 h 1322929"/>
              <a:gd name="connsiteX134" fmla="*/ 707014 w 1953031"/>
              <a:gd name="connsiteY134" fmla="*/ 928760 h 1322929"/>
              <a:gd name="connsiteX135" fmla="*/ 665846 w 1953031"/>
              <a:gd name="connsiteY135" fmla="*/ 912322 h 1322929"/>
              <a:gd name="connsiteX136" fmla="*/ 618244 w 1953031"/>
              <a:gd name="connsiteY136" fmla="*/ 893135 h 1322929"/>
              <a:gd name="connsiteX137" fmla="*/ 516447 w 1953031"/>
              <a:gd name="connsiteY137" fmla="*/ 865947 h 1322929"/>
              <a:gd name="connsiteX138" fmla="*/ 501805 w 1953031"/>
              <a:gd name="connsiteY138" fmla="*/ 870603 h 1322929"/>
              <a:gd name="connsiteX139" fmla="*/ 496736 w 1953031"/>
              <a:gd name="connsiteY139" fmla="*/ 886203 h 1322929"/>
              <a:gd name="connsiteX140" fmla="*/ 500794 w 1953031"/>
              <a:gd name="connsiteY140" fmla="*/ 920842 h 1322929"/>
              <a:gd name="connsiteX141" fmla="*/ 505232 w 1953031"/>
              <a:gd name="connsiteY141" fmla="*/ 960997 h 1322929"/>
              <a:gd name="connsiteX142" fmla="*/ 503197 w 1953031"/>
              <a:gd name="connsiteY142" fmla="*/ 976351 h 1322929"/>
              <a:gd name="connsiteX143" fmla="*/ 464327 w 1953031"/>
              <a:gd name="connsiteY143" fmla="*/ 1000197 h 1322929"/>
              <a:gd name="connsiteX144" fmla="*/ 457328 w 1953031"/>
              <a:gd name="connsiteY144" fmla="*/ 999488 h 1322929"/>
              <a:gd name="connsiteX145" fmla="*/ 434730 w 1953031"/>
              <a:gd name="connsiteY145" fmla="*/ 939956 h 1322929"/>
              <a:gd name="connsiteX146" fmla="*/ 434102 w 1953031"/>
              <a:gd name="connsiteY146" fmla="*/ 932138 h 1322929"/>
              <a:gd name="connsiteX147" fmla="*/ 429957 w 1953031"/>
              <a:gd name="connsiteY147" fmla="*/ 936572 h 1322929"/>
              <a:gd name="connsiteX148" fmla="*/ 412217 w 1953031"/>
              <a:gd name="connsiteY148" fmla="*/ 955335 h 1322929"/>
              <a:gd name="connsiteX149" fmla="*/ 394666 w 1953031"/>
              <a:gd name="connsiteY149" fmla="*/ 973923 h 1322929"/>
              <a:gd name="connsiteX150" fmla="*/ 363724 w 1953031"/>
              <a:gd name="connsiteY150" fmla="*/ 1023704 h 1322929"/>
              <a:gd name="connsiteX151" fmla="*/ 356090 w 1953031"/>
              <a:gd name="connsiteY151" fmla="*/ 1070686 h 1322929"/>
              <a:gd name="connsiteX152" fmla="*/ 356098 w 1953031"/>
              <a:gd name="connsiteY152" fmla="*/ 1159458 h 1322929"/>
              <a:gd name="connsiteX153" fmla="*/ 362731 w 1953031"/>
              <a:gd name="connsiteY153" fmla="*/ 1219044 h 1322929"/>
              <a:gd name="connsiteX154" fmla="*/ 370492 w 1953031"/>
              <a:gd name="connsiteY154" fmla="*/ 1260425 h 1322929"/>
              <a:gd name="connsiteX155" fmla="*/ 380666 w 1953031"/>
              <a:gd name="connsiteY155" fmla="*/ 1277936 h 1322929"/>
              <a:gd name="connsiteX156" fmla="*/ 391399 w 1953031"/>
              <a:gd name="connsiteY156" fmla="*/ 1304515 h 1322929"/>
              <a:gd name="connsiteX157" fmla="*/ 391283 w 1953031"/>
              <a:gd name="connsiteY157" fmla="*/ 1320324 h 1322929"/>
              <a:gd name="connsiteX158" fmla="*/ 390843 w 1953031"/>
              <a:gd name="connsiteY158" fmla="*/ 1322756 h 1322929"/>
              <a:gd name="connsiteX159" fmla="*/ 348151 w 1953031"/>
              <a:gd name="connsiteY159" fmla="*/ 1322844 h 1322929"/>
              <a:gd name="connsiteX160" fmla="*/ 304144 w 1953031"/>
              <a:gd name="connsiteY160" fmla="*/ 1322579 h 1322929"/>
              <a:gd name="connsiteX161" fmla="*/ 294630 w 1953031"/>
              <a:gd name="connsiteY161" fmla="*/ 1312868 h 1322929"/>
              <a:gd name="connsiteX162" fmla="*/ 271483 w 1953031"/>
              <a:gd name="connsiteY162" fmla="*/ 1195591 h 1322929"/>
              <a:gd name="connsiteX163" fmla="*/ 255031 w 1953031"/>
              <a:gd name="connsiteY163" fmla="*/ 1074334 h 1322929"/>
              <a:gd name="connsiteX164" fmla="*/ 246468 w 1953031"/>
              <a:gd name="connsiteY164" fmla="*/ 962992 h 1322929"/>
              <a:gd name="connsiteX165" fmla="*/ 246726 w 1953031"/>
              <a:gd name="connsiteY165" fmla="*/ 960686 h 1322929"/>
              <a:gd name="connsiteX166" fmla="*/ 239185 w 1953031"/>
              <a:gd name="connsiteY166" fmla="*/ 966883 h 1322929"/>
              <a:gd name="connsiteX167" fmla="*/ 216775 w 1953031"/>
              <a:gd name="connsiteY167" fmla="*/ 984995 h 1322929"/>
              <a:gd name="connsiteX168" fmla="*/ 195755 w 1953031"/>
              <a:gd name="connsiteY168" fmla="*/ 1001910 h 1322929"/>
              <a:gd name="connsiteX169" fmla="*/ 162761 w 1953031"/>
              <a:gd name="connsiteY169" fmla="*/ 1047366 h 1322929"/>
              <a:gd name="connsiteX170" fmla="*/ 149720 w 1953031"/>
              <a:gd name="connsiteY170" fmla="*/ 1138437 h 1322929"/>
              <a:gd name="connsiteX171" fmla="*/ 148122 w 1953031"/>
              <a:gd name="connsiteY171" fmla="*/ 1214750 h 1322929"/>
              <a:gd name="connsiteX172" fmla="*/ 151846 w 1953031"/>
              <a:gd name="connsiteY172" fmla="*/ 1260042 h 1322929"/>
              <a:gd name="connsiteX173" fmla="*/ 157602 w 1953031"/>
              <a:gd name="connsiteY173" fmla="*/ 1271682 h 1322929"/>
              <a:gd name="connsiteX174" fmla="*/ 169528 w 1953031"/>
              <a:gd name="connsiteY174" fmla="*/ 1296524 h 1322929"/>
              <a:gd name="connsiteX175" fmla="*/ 172714 w 1953031"/>
              <a:gd name="connsiteY175" fmla="*/ 1316588 h 1322929"/>
              <a:gd name="connsiteX176" fmla="*/ 172927 w 1953031"/>
              <a:gd name="connsiteY176" fmla="*/ 1322929 h 1322929"/>
              <a:gd name="connsiteX177" fmla="*/ 130748 w 1953031"/>
              <a:gd name="connsiteY177" fmla="*/ 1322916 h 1322929"/>
              <a:gd name="connsiteX178" fmla="*/ 87445 w 1953031"/>
              <a:gd name="connsiteY178" fmla="*/ 1322413 h 1322929"/>
              <a:gd name="connsiteX179" fmla="*/ 433058 w 1953031"/>
              <a:gd name="connsiteY179" fmla="*/ 858089 h 1322929"/>
              <a:gd name="connsiteX180" fmla="*/ 431485 w 1953031"/>
              <a:gd name="connsiteY180" fmla="*/ 856034 h 1322929"/>
              <a:gd name="connsiteX181" fmla="*/ 432913 w 1953031"/>
              <a:gd name="connsiteY181" fmla="*/ 858746 h 1322929"/>
              <a:gd name="connsiteX182" fmla="*/ 433058 w 1953031"/>
              <a:gd name="connsiteY182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642593 w 1953031"/>
              <a:gd name="connsiteY43" fmla="*/ 248929 h 1322929"/>
              <a:gd name="connsiteX44" fmla="*/ 748902 w 1953031"/>
              <a:gd name="connsiteY44" fmla="*/ 247445 h 1322929"/>
              <a:gd name="connsiteX45" fmla="*/ 805147 w 1953031"/>
              <a:gd name="connsiteY45" fmla="*/ 251243 h 1322929"/>
              <a:gd name="connsiteX46" fmla="*/ 947272 w 1953031"/>
              <a:gd name="connsiteY46" fmla="*/ 214767 h 1322929"/>
              <a:gd name="connsiteX47" fmla="*/ 1074965 w 1953031"/>
              <a:gd name="connsiteY47" fmla="*/ 170684 h 1322929"/>
              <a:gd name="connsiteX48" fmla="*/ 1155567 w 1953031"/>
              <a:gd name="connsiteY48" fmla="*/ 159010 h 1322929"/>
              <a:gd name="connsiteX49" fmla="*/ 1234252 w 1953031"/>
              <a:gd name="connsiteY49" fmla="*/ 151880 h 1322929"/>
              <a:gd name="connsiteX50" fmla="*/ 1312964 w 1953031"/>
              <a:gd name="connsiteY50" fmla="*/ 128676 h 1322929"/>
              <a:gd name="connsiteX51" fmla="*/ 1376022 w 1953031"/>
              <a:gd name="connsiteY51" fmla="*/ 109687 h 1322929"/>
              <a:gd name="connsiteX52" fmla="*/ 1448640 w 1953031"/>
              <a:gd name="connsiteY52" fmla="*/ 103056 h 1322929"/>
              <a:gd name="connsiteX53" fmla="*/ 1483374 w 1953031"/>
              <a:gd name="connsiteY53" fmla="*/ 100994 h 1322929"/>
              <a:gd name="connsiteX54" fmla="*/ 1552171 w 1953031"/>
              <a:gd name="connsiteY54" fmla="*/ 83778 h 1322929"/>
              <a:gd name="connsiteX55" fmla="*/ 1627914 w 1953031"/>
              <a:gd name="connsiteY55" fmla="*/ 63976 h 1322929"/>
              <a:gd name="connsiteX56" fmla="*/ 1633600 w 1953031"/>
              <a:gd name="connsiteY56" fmla="*/ 62873 h 1322929"/>
              <a:gd name="connsiteX57" fmla="*/ 1633994 w 1953031"/>
              <a:gd name="connsiteY57" fmla="*/ 53943 h 1322929"/>
              <a:gd name="connsiteX58" fmla="*/ 1637947 w 1953031"/>
              <a:gd name="connsiteY58" fmla="*/ 10924 h 1322929"/>
              <a:gd name="connsiteX59" fmla="*/ 1645852 w 1953031"/>
              <a:gd name="connsiteY59" fmla="*/ 642 h 1322929"/>
              <a:gd name="connsiteX60" fmla="*/ 1665510 w 1953031"/>
              <a:gd name="connsiteY60" fmla="*/ 4542 h 1322929"/>
              <a:gd name="connsiteX61" fmla="*/ 1692339 w 1953031"/>
              <a:gd name="connsiteY61" fmla="*/ 32880 h 1322929"/>
              <a:gd name="connsiteX62" fmla="*/ 1703487 w 1953031"/>
              <a:gd name="connsiteY62" fmla="*/ 51553 h 1322929"/>
              <a:gd name="connsiteX63" fmla="*/ 1705168 w 1953031"/>
              <a:gd name="connsiteY63" fmla="*/ 54757 h 1322929"/>
              <a:gd name="connsiteX64" fmla="*/ 1708490 w 1953031"/>
              <a:gd name="connsiteY64" fmla="*/ 54757 h 1322929"/>
              <a:gd name="connsiteX65" fmla="*/ 1726074 w 1953031"/>
              <a:gd name="connsiteY65" fmla="*/ 55821 h 1322929"/>
              <a:gd name="connsiteX66" fmla="*/ 1763775 w 1953031"/>
              <a:gd name="connsiteY66" fmla="*/ 66287 h 1322929"/>
              <a:gd name="connsiteX67" fmla="*/ 1780177 w 1953031"/>
              <a:gd name="connsiteY67" fmla="*/ 76057 h 1322929"/>
              <a:gd name="connsiteX68" fmla="*/ 1797287 w 1953031"/>
              <a:gd name="connsiteY68" fmla="*/ 92340 h 1322929"/>
              <a:gd name="connsiteX69" fmla="*/ 1808554 w 1953031"/>
              <a:gd name="connsiteY69" fmla="*/ 105144 h 1322929"/>
              <a:gd name="connsiteX70" fmla="*/ 1816302 w 1953031"/>
              <a:gd name="connsiteY70" fmla="*/ 113128 h 1322929"/>
              <a:gd name="connsiteX71" fmla="*/ 1820491 w 1953031"/>
              <a:gd name="connsiteY71" fmla="*/ 120258 h 1322929"/>
              <a:gd name="connsiteX72" fmla="*/ 1835947 w 1953031"/>
              <a:gd name="connsiteY72" fmla="*/ 144526 h 1322929"/>
              <a:gd name="connsiteX73" fmla="*/ 1847989 w 1953031"/>
              <a:gd name="connsiteY73" fmla="*/ 162083 h 1322929"/>
              <a:gd name="connsiteX74" fmla="*/ 1872282 w 1953031"/>
              <a:gd name="connsiteY74" fmla="*/ 206862 h 1322929"/>
              <a:gd name="connsiteX75" fmla="*/ 1901212 w 1953031"/>
              <a:gd name="connsiteY75" fmla="*/ 268331 h 1322929"/>
              <a:gd name="connsiteX76" fmla="*/ 1928013 w 1953031"/>
              <a:gd name="connsiteY76" fmla="*/ 325599 h 1322929"/>
              <a:gd name="connsiteX77" fmla="*/ 1947475 w 1953031"/>
              <a:gd name="connsiteY77" fmla="*/ 358428 h 1322929"/>
              <a:gd name="connsiteX78" fmla="*/ 1952990 w 1953031"/>
              <a:gd name="connsiteY78" fmla="*/ 375188 h 1322929"/>
              <a:gd name="connsiteX79" fmla="*/ 1944270 w 1953031"/>
              <a:gd name="connsiteY79" fmla="*/ 398724 h 1322929"/>
              <a:gd name="connsiteX80" fmla="*/ 1904481 w 1953031"/>
              <a:gd name="connsiteY80" fmla="*/ 429980 h 1322929"/>
              <a:gd name="connsiteX81" fmla="*/ 1871823 w 1953031"/>
              <a:gd name="connsiteY81" fmla="*/ 436577 h 1322929"/>
              <a:gd name="connsiteX82" fmla="*/ 1816223 w 1953031"/>
              <a:gd name="connsiteY82" fmla="*/ 439134 h 1322929"/>
              <a:gd name="connsiteX83" fmla="*/ 1698445 w 1953031"/>
              <a:gd name="connsiteY83" fmla="*/ 433393 h 1322929"/>
              <a:gd name="connsiteX84" fmla="*/ 1665261 w 1953031"/>
              <a:gd name="connsiteY84" fmla="*/ 431589 h 1322929"/>
              <a:gd name="connsiteX85" fmla="*/ 1643200 w 1953031"/>
              <a:gd name="connsiteY85" fmla="*/ 433164 h 1322929"/>
              <a:gd name="connsiteX86" fmla="*/ 1613877 w 1953031"/>
              <a:gd name="connsiteY86" fmla="*/ 443519 h 1322929"/>
              <a:gd name="connsiteX87" fmla="*/ 1586668 w 1953031"/>
              <a:gd name="connsiteY87" fmla="*/ 466568 h 1322929"/>
              <a:gd name="connsiteX88" fmla="*/ 1568848 w 1953031"/>
              <a:gd name="connsiteY88" fmla="*/ 480889 h 1322929"/>
              <a:gd name="connsiteX89" fmla="*/ 1563779 w 1953031"/>
              <a:gd name="connsiteY89" fmla="*/ 485518 h 1322929"/>
              <a:gd name="connsiteX90" fmla="*/ 1508994 w 1953031"/>
              <a:gd name="connsiteY90" fmla="*/ 589130 h 1322929"/>
              <a:gd name="connsiteX91" fmla="*/ 1486250 w 1953031"/>
              <a:gd name="connsiteY91" fmla="*/ 645068 h 1322929"/>
              <a:gd name="connsiteX92" fmla="*/ 1464819 w 1953031"/>
              <a:gd name="connsiteY92" fmla="*/ 705697 h 1322929"/>
              <a:gd name="connsiteX93" fmla="*/ 1449494 w 1953031"/>
              <a:gd name="connsiteY93" fmla="*/ 751038 h 1322929"/>
              <a:gd name="connsiteX94" fmla="*/ 1407394 w 1953031"/>
              <a:gd name="connsiteY94" fmla="*/ 818176 h 1322929"/>
              <a:gd name="connsiteX95" fmla="*/ 1393724 w 1953031"/>
              <a:gd name="connsiteY95" fmla="*/ 824975 h 1322929"/>
              <a:gd name="connsiteX96" fmla="*/ 1380841 w 1953031"/>
              <a:gd name="connsiteY96" fmla="*/ 831482 h 1322929"/>
              <a:gd name="connsiteX97" fmla="*/ 1349260 w 1953031"/>
              <a:gd name="connsiteY97" fmla="*/ 861137 h 1322929"/>
              <a:gd name="connsiteX98" fmla="*/ 1331348 w 1953031"/>
              <a:gd name="connsiteY98" fmla="*/ 877607 h 1322929"/>
              <a:gd name="connsiteX99" fmla="*/ 1317442 w 1953031"/>
              <a:gd name="connsiteY99" fmla="*/ 883414 h 1322929"/>
              <a:gd name="connsiteX100" fmla="*/ 1316352 w 1953031"/>
              <a:gd name="connsiteY100" fmla="*/ 883414 h 1322929"/>
              <a:gd name="connsiteX101" fmla="*/ 1315275 w 1953031"/>
              <a:gd name="connsiteY101" fmla="*/ 887323 h 1322929"/>
              <a:gd name="connsiteX102" fmla="*/ 1293502 w 1953031"/>
              <a:gd name="connsiteY102" fmla="*/ 1074334 h 1322929"/>
              <a:gd name="connsiteX103" fmla="*/ 1292124 w 1953031"/>
              <a:gd name="connsiteY103" fmla="*/ 1151119 h 1322929"/>
              <a:gd name="connsiteX104" fmla="*/ 1292741 w 1953031"/>
              <a:gd name="connsiteY104" fmla="*/ 1203756 h 1322929"/>
              <a:gd name="connsiteX105" fmla="*/ 1297481 w 1953031"/>
              <a:gd name="connsiteY105" fmla="*/ 1263556 h 1322929"/>
              <a:gd name="connsiteX106" fmla="*/ 1304087 w 1953031"/>
              <a:gd name="connsiteY106" fmla="*/ 1278631 h 1322929"/>
              <a:gd name="connsiteX107" fmla="*/ 1314001 w 1953031"/>
              <a:gd name="connsiteY107" fmla="*/ 1305904 h 1322929"/>
              <a:gd name="connsiteX108" fmla="*/ 1314723 w 1953031"/>
              <a:gd name="connsiteY108" fmla="*/ 1321312 h 1322929"/>
              <a:gd name="connsiteX109" fmla="*/ 1314474 w 1953031"/>
              <a:gd name="connsiteY109" fmla="*/ 1322929 h 1322929"/>
              <a:gd name="connsiteX110" fmla="*/ 1274527 w 1953031"/>
              <a:gd name="connsiteY110" fmla="*/ 1322929 h 1322929"/>
              <a:gd name="connsiteX111" fmla="*/ 1233595 w 1953031"/>
              <a:gd name="connsiteY111" fmla="*/ 1322420 h 1322929"/>
              <a:gd name="connsiteX112" fmla="*/ 1214844 w 1953031"/>
              <a:gd name="connsiteY112" fmla="*/ 1258652 h 1322929"/>
              <a:gd name="connsiteX113" fmla="*/ 1198836 w 1953031"/>
              <a:gd name="connsiteY113" fmla="*/ 1080414 h 1322929"/>
              <a:gd name="connsiteX114" fmla="*/ 1191495 w 1953031"/>
              <a:gd name="connsiteY114" fmla="*/ 961630 h 1322929"/>
              <a:gd name="connsiteX115" fmla="*/ 1189972 w 1953031"/>
              <a:gd name="connsiteY115" fmla="*/ 969617 h 1322929"/>
              <a:gd name="connsiteX116" fmla="*/ 1172402 w 1953031"/>
              <a:gd name="connsiteY116" fmla="*/ 1161542 h 1322929"/>
              <a:gd name="connsiteX117" fmla="*/ 1173663 w 1953031"/>
              <a:gd name="connsiteY117" fmla="*/ 1263289 h 1322929"/>
              <a:gd name="connsiteX118" fmla="*/ 1179559 w 1953031"/>
              <a:gd name="connsiteY118" fmla="*/ 1277483 h 1322929"/>
              <a:gd name="connsiteX119" fmla="*/ 1190090 w 1953031"/>
              <a:gd name="connsiteY119" fmla="*/ 1310073 h 1322929"/>
              <a:gd name="connsiteX120" fmla="*/ 1189617 w 1953031"/>
              <a:gd name="connsiteY120" fmla="*/ 1322236 h 1322929"/>
              <a:gd name="connsiteX121" fmla="*/ 1148752 w 1953031"/>
              <a:gd name="connsiteY121" fmla="*/ 1322929 h 1322929"/>
              <a:gd name="connsiteX122" fmla="*/ 1107164 w 1953031"/>
              <a:gd name="connsiteY122" fmla="*/ 1322438 h 1322929"/>
              <a:gd name="connsiteX123" fmla="*/ 1089751 w 1953031"/>
              <a:gd name="connsiteY123" fmla="*/ 1244928 h 1322929"/>
              <a:gd name="connsiteX124" fmla="*/ 1083658 w 1953031"/>
              <a:gd name="connsiteY124" fmla="*/ 1109426 h 1322929"/>
              <a:gd name="connsiteX125" fmla="*/ 1081071 w 1953031"/>
              <a:gd name="connsiteY125" fmla="*/ 885205 h 1322929"/>
              <a:gd name="connsiteX126" fmla="*/ 1081294 w 1953031"/>
              <a:gd name="connsiteY126" fmla="*/ 872784 h 1322929"/>
              <a:gd name="connsiteX127" fmla="*/ 1044565 w 1953031"/>
              <a:gd name="connsiteY127" fmla="*/ 883356 h 1322929"/>
              <a:gd name="connsiteX128" fmla="*/ 946405 w 1953031"/>
              <a:gd name="connsiteY128" fmla="*/ 906677 h 1322929"/>
              <a:gd name="connsiteX129" fmla="*/ 820984 w 1953031"/>
              <a:gd name="connsiteY129" fmla="*/ 915856 h 1322929"/>
              <a:gd name="connsiteX130" fmla="*/ 748537 w 1953031"/>
              <a:gd name="connsiteY130" fmla="*/ 913593 h 1322929"/>
              <a:gd name="connsiteX131" fmla="*/ 740106 w 1953031"/>
              <a:gd name="connsiteY131" fmla="*/ 913794 h 1322929"/>
              <a:gd name="connsiteX132" fmla="*/ 735838 w 1953031"/>
              <a:gd name="connsiteY132" fmla="*/ 923234 h 1322929"/>
              <a:gd name="connsiteX133" fmla="*/ 729496 w 1953031"/>
              <a:gd name="connsiteY133" fmla="*/ 936224 h 1322929"/>
              <a:gd name="connsiteX134" fmla="*/ 707014 w 1953031"/>
              <a:gd name="connsiteY134" fmla="*/ 928760 h 1322929"/>
              <a:gd name="connsiteX135" fmla="*/ 665846 w 1953031"/>
              <a:gd name="connsiteY135" fmla="*/ 912322 h 1322929"/>
              <a:gd name="connsiteX136" fmla="*/ 618244 w 1953031"/>
              <a:gd name="connsiteY136" fmla="*/ 893135 h 1322929"/>
              <a:gd name="connsiteX137" fmla="*/ 516447 w 1953031"/>
              <a:gd name="connsiteY137" fmla="*/ 865947 h 1322929"/>
              <a:gd name="connsiteX138" fmla="*/ 501805 w 1953031"/>
              <a:gd name="connsiteY138" fmla="*/ 870603 h 1322929"/>
              <a:gd name="connsiteX139" fmla="*/ 496736 w 1953031"/>
              <a:gd name="connsiteY139" fmla="*/ 886203 h 1322929"/>
              <a:gd name="connsiteX140" fmla="*/ 500794 w 1953031"/>
              <a:gd name="connsiteY140" fmla="*/ 920842 h 1322929"/>
              <a:gd name="connsiteX141" fmla="*/ 505232 w 1953031"/>
              <a:gd name="connsiteY141" fmla="*/ 960997 h 1322929"/>
              <a:gd name="connsiteX142" fmla="*/ 503197 w 1953031"/>
              <a:gd name="connsiteY142" fmla="*/ 976351 h 1322929"/>
              <a:gd name="connsiteX143" fmla="*/ 464327 w 1953031"/>
              <a:gd name="connsiteY143" fmla="*/ 1000197 h 1322929"/>
              <a:gd name="connsiteX144" fmla="*/ 457328 w 1953031"/>
              <a:gd name="connsiteY144" fmla="*/ 999488 h 1322929"/>
              <a:gd name="connsiteX145" fmla="*/ 434730 w 1953031"/>
              <a:gd name="connsiteY145" fmla="*/ 939956 h 1322929"/>
              <a:gd name="connsiteX146" fmla="*/ 434102 w 1953031"/>
              <a:gd name="connsiteY146" fmla="*/ 932138 h 1322929"/>
              <a:gd name="connsiteX147" fmla="*/ 429957 w 1953031"/>
              <a:gd name="connsiteY147" fmla="*/ 936572 h 1322929"/>
              <a:gd name="connsiteX148" fmla="*/ 412217 w 1953031"/>
              <a:gd name="connsiteY148" fmla="*/ 955335 h 1322929"/>
              <a:gd name="connsiteX149" fmla="*/ 394666 w 1953031"/>
              <a:gd name="connsiteY149" fmla="*/ 973923 h 1322929"/>
              <a:gd name="connsiteX150" fmla="*/ 363724 w 1953031"/>
              <a:gd name="connsiteY150" fmla="*/ 1023704 h 1322929"/>
              <a:gd name="connsiteX151" fmla="*/ 356090 w 1953031"/>
              <a:gd name="connsiteY151" fmla="*/ 1070686 h 1322929"/>
              <a:gd name="connsiteX152" fmla="*/ 356098 w 1953031"/>
              <a:gd name="connsiteY152" fmla="*/ 1159458 h 1322929"/>
              <a:gd name="connsiteX153" fmla="*/ 362731 w 1953031"/>
              <a:gd name="connsiteY153" fmla="*/ 1219044 h 1322929"/>
              <a:gd name="connsiteX154" fmla="*/ 370492 w 1953031"/>
              <a:gd name="connsiteY154" fmla="*/ 1260425 h 1322929"/>
              <a:gd name="connsiteX155" fmla="*/ 380666 w 1953031"/>
              <a:gd name="connsiteY155" fmla="*/ 1277936 h 1322929"/>
              <a:gd name="connsiteX156" fmla="*/ 391399 w 1953031"/>
              <a:gd name="connsiteY156" fmla="*/ 1304515 h 1322929"/>
              <a:gd name="connsiteX157" fmla="*/ 391283 w 1953031"/>
              <a:gd name="connsiteY157" fmla="*/ 1320324 h 1322929"/>
              <a:gd name="connsiteX158" fmla="*/ 390843 w 1953031"/>
              <a:gd name="connsiteY158" fmla="*/ 1322756 h 1322929"/>
              <a:gd name="connsiteX159" fmla="*/ 348151 w 1953031"/>
              <a:gd name="connsiteY159" fmla="*/ 1322844 h 1322929"/>
              <a:gd name="connsiteX160" fmla="*/ 304144 w 1953031"/>
              <a:gd name="connsiteY160" fmla="*/ 1322579 h 1322929"/>
              <a:gd name="connsiteX161" fmla="*/ 294630 w 1953031"/>
              <a:gd name="connsiteY161" fmla="*/ 1312868 h 1322929"/>
              <a:gd name="connsiteX162" fmla="*/ 271483 w 1953031"/>
              <a:gd name="connsiteY162" fmla="*/ 1195591 h 1322929"/>
              <a:gd name="connsiteX163" fmla="*/ 255031 w 1953031"/>
              <a:gd name="connsiteY163" fmla="*/ 1074334 h 1322929"/>
              <a:gd name="connsiteX164" fmla="*/ 246468 w 1953031"/>
              <a:gd name="connsiteY164" fmla="*/ 962992 h 1322929"/>
              <a:gd name="connsiteX165" fmla="*/ 246726 w 1953031"/>
              <a:gd name="connsiteY165" fmla="*/ 960686 h 1322929"/>
              <a:gd name="connsiteX166" fmla="*/ 239185 w 1953031"/>
              <a:gd name="connsiteY166" fmla="*/ 966883 h 1322929"/>
              <a:gd name="connsiteX167" fmla="*/ 216775 w 1953031"/>
              <a:gd name="connsiteY167" fmla="*/ 984995 h 1322929"/>
              <a:gd name="connsiteX168" fmla="*/ 195755 w 1953031"/>
              <a:gd name="connsiteY168" fmla="*/ 1001910 h 1322929"/>
              <a:gd name="connsiteX169" fmla="*/ 162761 w 1953031"/>
              <a:gd name="connsiteY169" fmla="*/ 1047366 h 1322929"/>
              <a:gd name="connsiteX170" fmla="*/ 149720 w 1953031"/>
              <a:gd name="connsiteY170" fmla="*/ 1138437 h 1322929"/>
              <a:gd name="connsiteX171" fmla="*/ 148122 w 1953031"/>
              <a:gd name="connsiteY171" fmla="*/ 1214750 h 1322929"/>
              <a:gd name="connsiteX172" fmla="*/ 151846 w 1953031"/>
              <a:gd name="connsiteY172" fmla="*/ 1260042 h 1322929"/>
              <a:gd name="connsiteX173" fmla="*/ 157602 w 1953031"/>
              <a:gd name="connsiteY173" fmla="*/ 1271682 h 1322929"/>
              <a:gd name="connsiteX174" fmla="*/ 169528 w 1953031"/>
              <a:gd name="connsiteY174" fmla="*/ 1296524 h 1322929"/>
              <a:gd name="connsiteX175" fmla="*/ 172714 w 1953031"/>
              <a:gd name="connsiteY175" fmla="*/ 1316588 h 1322929"/>
              <a:gd name="connsiteX176" fmla="*/ 172927 w 1953031"/>
              <a:gd name="connsiteY176" fmla="*/ 1322929 h 1322929"/>
              <a:gd name="connsiteX177" fmla="*/ 130748 w 1953031"/>
              <a:gd name="connsiteY177" fmla="*/ 1322916 h 1322929"/>
              <a:gd name="connsiteX178" fmla="*/ 87445 w 1953031"/>
              <a:gd name="connsiteY178" fmla="*/ 1322413 h 1322929"/>
              <a:gd name="connsiteX179" fmla="*/ 433058 w 1953031"/>
              <a:gd name="connsiteY179" fmla="*/ 858089 h 1322929"/>
              <a:gd name="connsiteX180" fmla="*/ 431485 w 1953031"/>
              <a:gd name="connsiteY180" fmla="*/ 856034 h 1322929"/>
              <a:gd name="connsiteX181" fmla="*/ 432913 w 1953031"/>
              <a:gd name="connsiteY181" fmla="*/ 858746 h 1322929"/>
              <a:gd name="connsiteX182" fmla="*/ 433058 w 1953031"/>
              <a:gd name="connsiteY182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642593 w 1953031"/>
              <a:gd name="connsiteY43" fmla="*/ 248929 h 1322929"/>
              <a:gd name="connsiteX44" fmla="*/ 748902 w 1953031"/>
              <a:gd name="connsiteY44" fmla="*/ 247445 h 1322929"/>
              <a:gd name="connsiteX45" fmla="*/ 843247 w 1953031"/>
              <a:gd name="connsiteY45" fmla="*/ 232193 h 1322929"/>
              <a:gd name="connsiteX46" fmla="*/ 947272 w 1953031"/>
              <a:gd name="connsiteY46" fmla="*/ 214767 h 1322929"/>
              <a:gd name="connsiteX47" fmla="*/ 1074965 w 1953031"/>
              <a:gd name="connsiteY47" fmla="*/ 170684 h 1322929"/>
              <a:gd name="connsiteX48" fmla="*/ 1155567 w 1953031"/>
              <a:gd name="connsiteY48" fmla="*/ 159010 h 1322929"/>
              <a:gd name="connsiteX49" fmla="*/ 1234252 w 1953031"/>
              <a:gd name="connsiteY49" fmla="*/ 151880 h 1322929"/>
              <a:gd name="connsiteX50" fmla="*/ 1312964 w 1953031"/>
              <a:gd name="connsiteY50" fmla="*/ 128676 h 1322929"/>
              <a:gd name="connsiteX51" fmla="*/ 1376022 w 1953031"/>
              <a:gd name="connsiteY51" fmla="*/ 109687 h 1322929"/>
              <a:gd name="connsiteX52" fmla="*/ 1448640 w 1953031"/>
              <a:gd name="connsiteY52" fmla="*/ 103056 h 1322929"/>
              <a:gd name="connsiteX53" fmla="*/ 1483374 w 1953031"/>
              <a:gd name="connsiteY53" fmla="*/ 100994 h 1322929"/>
              <a:gd name="connsiteX54" fmla="*/ 1552171 w 1953031"/>
              <a:gd name="connsiteY54" fmla="*/ 83778 h 1322929"/>
              <a:gd name="connsiteX55" fmla="*/ 1627914 w 1953031"/>
              <a:gd name="connsiteY55" fmla="*/ 63976 h 1322929"/>
              <a:gd name="connsiteX56" fmla="*/ 1633600 w 1953031"/>
              <a:gd name="connsiteY56" fmla="*/ 62873 h 1322929"/>
              <a:gd name="connsiteX57" fmla="*/ 1633994 w 1953031"/>
              <a:gd name="connsiteY57" fmla="*/ 53943 h 1322929"/>
              <a:gd name="connsiteX58" fmla="*/ 1637947 w 1953031"/>
              <a:gd name="connsiteY58" fmla="*/ 10924 h 1322929"/>
              <a:gd name="connsiteX59" fmla="*/ 1645852 w 1953031"/>
              <a:gd name="connsiteY59" fmla="*/ 642 h 1322929"/>
              <a:gd name="connsiteX60" fmla="*/ 1665510 w 1953031"/>
              <a:gd name="connsiteY60" fmla="*/ 4542 h 1322929"/>
              <a:gd name="connsiteX61" fmla="*/ 1692339 w 1953031"/>
              <a:gd name="connsiteY61" fmla="*/ 32880 h 1322929"/>
              <a:gd name="connsiteX62" fmla="*/ 1703487 w 1953031"/>
              <a:gd name="connsiteY62" fmla="*/ 51553 h 1322929"/>
              <a:gd name="connsiteX63" fmla="*/ 1705168 w 1953031"/>
              <a:gd name="connsiteY63" fmla="*/ 54757 h 1322929"/>
              <a:gd name="connsiteX64" fmla="*/ 1708490 w 1953031"/>
              <a:gd name="connsiteY64" fmla="*/ 54757 h 1322929"/>
              <a:gd name="connsiteX65" fmla="*/ 1726074 w 1953031"/>
              <a:gd name="connsiteY65" fmla="*/ 55821 h 1322929"/>
              <a:gd name="connsiteX66" fmla="*/ 1763775 w 1953031"/>
              <a:gd name="connsiteY66" fmla="*/ 66287 h 1322929"/>
              <a:gd name="connsiteX67" fmla="*/ 1780177 w 1953031"/>
              <a:gd name="connsiteY67" fmla="*/ 76057 h 1322929"/>
              <a:gd name="connsiteX68" fmla="*/ 1797287 w 1953031"/>
              <a:gd name="connsiteY68" fmla="*/ 92340 h 1322929"/>
              <a:gd name="connsiteX69" fmla="*/ 1808554 w 1953031"/>
              <a:gd name="connsiteY69" fmla="*/ 105144 h 1322929"/>
              <a:gd name="connsiteX70" fmla="*/ 1816302 w 1953031"/>
              <a:gd name="connsiteY70" fmla="*/ 113128 h 1322929"/>
              <a:gd name="connsiteX71" fmla="*/ 1820491 w 1953031"/>
              <a:gd name="connsiteY71" fmla="*/ 120258 h 1322929"/>
              <a:gd name="connsiteX72" fmla="*/ 1835947 w 1953031"/>
              <a:gd name="connsiteY72" fmla="*/ 144526 h 1322929"/>
              <a:gd name="connsiteX73" fmla="*/ 1847989 w 1953031"/>
              <a:gd name="connsiteY73" fmla="*/ 162083 h 1322929"/>
              <a:gd name="connsiteX74" fmla="*/ 1872282 w 1953031"/>
              <a:gd name="connsiteY74" fmla="*/ 206862 h 1322929"/>
              <a:gd name="connsiteX75" fmla="*/ 1901212 w 1953031"/>
              <a:gd name="connsiteY75" fmla="*/ 268331 h 1322929"/>
              <a:gd name="connsiteX76" fmla="*/ 1928013 w 1953031"/>
              <a:gd name="connsiteY76" fmla="*/ 325599 h 1322929"/>
              <a:gd name="connsiteX77" fmla="*/ 1947475 w 1953031"/>
              <a:gd name="connsiteY77" fmla="*/ 358428 h 1322929"/>
              <a:gd name="connsiteX78" fmla="*/ 1952990 w 1953031"/>
              <a:gd name="connsiteY78" fmla="*/ 375188 h 1322929"/>
              <a:gd name="connsiteX79" fmla="*/ 1944270 w 1953031"/>
              <a:gd name="connsiteY79" fmla="*/ 398724 h 1322929"/>
              <a:gd name="connsiteX80" fmla="*/ 1904481 w 1953031"/>
              <a:gd name="connsiteY80" fmla="*/ 429980 h 1322929"/>
              <a:gd name="connsiteX81" fmla="*/ 1871823 w 1953031"/>
              <a:gd name="connsiteY81" fmla="*/ 436577 h 1322929"/>
              <a:gd name="connsiteX82" fmla="*/ 1816223 w 1953031"/>
              <a:gd name="connsiteY82" fmla="*/ 439134 h 1322929"/>
              <a:gd name="connsiteX83" fmla="*/ 1698445 w 1953031"/>
              <a:gd name="connsiteY83" fmla="*/ 433393 h 1322929"/>
              <a:gd name="connsiteX84" fmla="*/ 1665261 w 1953031"/>
              <a:gd name="connsiteY84" fmla="*/ 431589 h 1322929"/>
              <a:gd name="connsiteX85" fmla="*/ 1643200 w 1953031"/>
              <a:gd name="connsiteY85" fmla="*/ 433164 h 1322929"/>
              <a:gd name="connsiteX86" fmla="*/ 1613877 w 1953031"/>
              <a:gd name="connsiteY86" fmla="*/ 443519 h 1322929"/>
              <a:gd name="connsiteX87" fmla="*/ 1586668 w 1953031"/>
              <a:gd name="connsiteY87" fmla="*/ 466568 h 1322929"/>
              <a:gd name="connsiteX88" fmla="*/ 1568848 w 1953031"/>
              <a:gd name="connsiteY88" fmla="*/ 480889 h 1322929"/>
              <a:gd name="connsiteX89" fmla="*/ 1563779 w 1953031"/>
              <a:gd name="connsiteY89" fmla="*/ 485518 h 1322929"/>
              <a:gd name="connsiteX90" fmla="*/ 1508994 w 1953031"/>
              <a:gd name="connsiteY90" fmla="*/ 589130 h 1322929"/>
              <a:gd name="connsiteX91" fmla="*/ 1486250 w 1953031"/>
              <a:gd name="connsiteY91" fmla="*/ 645068 h 1322929"/>
              <a:gd name="connsiteX92" fmla="*/ 1464819 w 1953031"/>
              <a:gd name="connsiteY92" fmla="*/ 705697 h 1322929"/>
              <a:gd name="connsiteX93" fmla="*/ 1449494 w 1953031"/>
              <a:gd name="connsiteY93" fmla="*/ 751038 h 1322929"/>
              <a:gd name="connsiteX94" fmla="*/ 1407394 w 1953031"/>
              <a:gd name="connsiteY94" fmla="*/ 818176 h 1322929"/>
              <a:gd name="connsiteX95" fmla="*/ 1393724 w 1953031"/>
              <a:gd name="connsiteY95" fmla="*/ 824975 h 1322929"/>
              <a:gd name="connsiteX96" fmla="*/ 1380841 w 1953031"/>
              <a:gd name="connsiteY96" fmla="*/ 831482 h 1322929"/>
              <a:gd name="connsiteX97" fmla="*/ 1349260 w 1953031"/>
              <a:gd name="connsiteY97" fmla="*/ 861137 h 1322929"/>
              <a:gd name="connsiteX98" fmla="*/ 1331348 w 1953031"/>
              <a:gd name="connsiteY98" fmla="*/ 877607 h 1322929"/>
              <a:gd name="connsiteX99" fmla="*/ 1317442 w 1953031"/>
              <a:gd name="connsiteY99" fmla="*/ 883414 h 1322929"/>
              <a:gd name="connsiteX100" fmla="*/ 1316352 w 1953031"/>
              <a:gd name="connsiteY100" fmla="*/ 883414 h 1322929"/>
              <a:gd name="connsiteX101" fmla="*/ 1315275 w 1953031"/>
              <a:gd name="connsiteY101" fmla="*/ 887323 h 1322929"/>
              <a:gd name="connsiteX102" fmla="*/ 1293502 w 1953031"/>
              <a:gd name="connsiteY102" fmla="*/ 1074334 h 1322929"/>
              <a:gd name="connsiteX103" fmla="*/ 1292124 w 1953031"/>
              <a:gd name="connsiteY103" fmla="*/ 1151119 h 1322929"/>
              <a:gd name="connsiteX104" fmla="*/ 1292741 w 1953031"/>
              <a:gd name="connsiteY104" fmla="*/ 1203756 h 1322929"/>
              <a:gd name="connsiteX105" fmla="*/ 1297481 w 1953031"/>
              <a:gd name="connsiteY105" fmla="*/ 1263556 h 1322929"/>
              <a:gd name="connsiteX106" fmla="*/ 1304087 w 1953031"/>
              <a:gd name="connsiteY106" fmla="*/ 1278631 h 1322929"/>
              <a:gd name="connsiteX107" fmla="*/ 1314001 w 1953031"/>
              <a:gd name="connsiteY107" fmla="*/ 1305904 h 1322929"/>
              <a:gd name="connsiteX108" fmla="*/ 1314723 w 1953031"/>
              <a:gd name="connsiteY108" fmla="*/ 1321312 h 1322929"/>
              <a:gd name="connsiteX109" fmla="*/ 1314474 w 1953031"/>
              <a:gd name="connsiteY109" fmla="*/ 1322929 h 1322929"/>
              <a:gd name="connsiteX110" fmla="*/ 1274527 w 1953031"/>
              <a:gd name="connsiteY110" fmla="*/ 1322929 h 1322929"/>
              <a:gd name="connsiteX111" fmla="*/ 1233595 w 1953031"/>
              <a:gd name="connsiteY111" fmla="*/ 1322420 h 1322929"/>
              <a:gd name="connsiteX112" fmla="*/ 1214844 w 1953031"/>
              <a:gd name="connsiteY112" fmla="*/ 1258652 h 1322929"/>
              <a:gd name="connsiteX113" fmla="*/ 1198836 w 1953031"/>
              <a:gd name="connsiteY113" fmla="*/ 1080414 h 1322929"/>
              <a:gd name="connsiteX114" fmla="*/ 1191495 w 1953031"/>
              <a:gd name="connsiteY114" fmla="*/ 961630 h 1322929"/>
              <a:gd name="connsiteX115" fmla="*/ 1189972 w 1953031"/>
              <a:gd name="connsiteY115" fmla="*/ 969617 h 1322929"/>
              <a:gd name="connsiteX116" fmla="*/ 1172402 w 1953031"/>
              <a:gd name="connsiteY116" fmla="*/ 1161542 h 1322929"/>
              <a:gd name="connsiteX117" fmla="*/ 1173663 w 1953031"/>
              <a:gd name="connsiteY117" fmla="*/ 1263289 h 1322929"/>
              <a:gd name="connsiteX118" fmla="*/ 1179559 w 1953031"/>
              <a:gd name="connsiteY118" fmla="*/ 1277483 h 1322929"/>
              <a:gd name="connsiteX119" fmla="*/ 1190090 w 1953031"/>
              <a:gd name="connsiteY119" fmla="*/ 1310073 h 1322929"/>
              <a:gd name="connsiteX120" fmla="*/ 1189617 w 1953031"/>
              <a:gd name="connsiteY120" fmla="*/ 1322236 h 1322929"/>
              <a:gd name="connsiteX121" fmla="*/ 1148752 w 1953031"/>
              <a:gd name="connsiteY121" fmla="*/ 1322929 h 1322929"/>
              <a:gd name="connsiteX122" fmla="*/ 1107164 w 1953031"/>
              <a:gd name="connsiteY122" fmla="*/ 1322438 h 1322929"/>
              <a:gd name="connsiteX123" fmla="*/ 1089751 w 1953031"/>
              <a:gd name="connsiteY123" fmla="*/ 1244928 h 1322929"/>
              <a:gd name="connsiteX124" fmla="*/ 1083658 w 1953031"/>
              <a:gd name="connsiteY124" fmla="*/ 1109426 h 1322929"/>
              <a:gd name="connsiteX125" fmla="*/ 1081071 w 1953031"/>
              <a:gd name="connsiteY125" fmla="*/ 885205 h 1322929"/>
              <a:gd name="connsiteX126" fmla="*/ 1081294 w 1953031"/>
              <a:gd name="connsiteY126" fmla="*/ 872784 h 1322929"/>
              <a:gd name="connsiteX127" fmla="*/ 1044565 w 1953031"/>
              <a:gd name="connsiteY127" fmla="*/ 883356 h 1322929"/>
              <a:gd name="connsiteX128" fmla="*/ 946405 w 1953031"/>
              <a:gd name="connsiteY128" fmla="*/ 906677 h 1322929"/>
              <a:gd name="connsiteX129" fmla="*/ 820984 w 1953031"/>
              <a:gd name="connsiteY129" fmla="*/ 915856 h 1322929"/>
              <a:gd name="connsiteX130" fmla="*/ 748537 w 1953031"/>
              <a:gd name="connsiteY130" fmla="*/ 913593 h 1322929"/>
              <a:gd name="connsiteX131" fmla="*/ 740106 w 1953031"/>
              <a:gd name="connsiteY131" fmla="*/ 913794 h 1322929"/>
              <a:gd name="connsiteX132" fmla="*/ 735838 w 1953031"/>
              <a:gd name="connsiteY132" fmla="*/ 923234 h 1322929"/>
              <a:gd name="connsiteX133" fmla="*/ 729496 w 1953031"/>
              <a:gd name="connsiteY133" fmla="*/ 936224 h 1322929"/>
              <a:gd name="connsiteX134" fmla="*/ 707014 w 1953031"/>
              <a:gd name="connsiteY134" fmla="*/ 928760 h 1322929"/>
              <a:gd name="connsiteX135" fmla="*/ 665846 w 1953031"/>
              <a:gd name="connsiteY135" fmla="*/ 912322 h 1322929"/>
              <a:gd name="connsiteX136" fmla="*/ 618244 w 1953031"/>
              <a:gd name="connsiteY136" fmla="*/ 893135 h 1322929"/>
              <a:gd name="connsiteX137" fmla="*/ 516447 w 1953031"/>
              <a:gd name="connsiteY137" fmla="*/ 865947 h 1322929"/>
              <a:gd name="connsiteX138" fmla="*/ 501805 w 1953031"/>
              <a:gd name="connsiteY138" fmla="*/ 870603 h 1322929"/>
              <a:gd name="connsiteX139" fmla="*/ 496736 w 1953031"/>
              <a:gd name="connsiteY139" fmla="*/ 886203 h 1322929"/>
              <a:gd name="connsiteX140" fmla="*/ 500794 w 1953031"/>
              <a:gd name="connsiteY140" fmla="*/ 920842 h 1322929"/>
              <a:gd name="connsiteX141" fmla="*/ 505232 w 1953031"/>
              <a:gd name="connsiteY141" fmla="*/ 960997 h 1322929"/>
              <a:gd name="connsiteX142" fmla="*/ 503197 w 1953031"/>
              <a:gd name="connsiteY142" fmla="*/ 976351 h 1322929"/>
              <a:gd name="connsiteX143" fmla="*/ 464327 w 1953031"/>
              <a:gd name="connsiteY143" fmla="*/ 1000197 h 1322929"/>
              <a:gd name="connsiteX144" fmla="*/ 457328 w 1953031"/>
              <a:gd name="connsiteY144" fmla="*/ 999488 h 1322929"/>
              <a:gd name="connsiteX145" fmla="*/ 434730 w 1953031"/>
              <a:gd name="connsiteY145" fmla="*/ 939956 h 1322929"/>
              <a:gd name="connsiteX146" fmla="*/ 434102 w 1953031"/>
              <a:gd name="connsiteY146" fmla="*/ 932138 h 1322929"/>
              <a:gd name="connsiteX147" fmla="*/ 429957 w 1953031"/>
              <a:gd name="connsiteY147" fmla="*/ 936572 h 1322929"/>
              <a:gd name="connsiteX148" fmla="*/ 412217 w 1953031"/>
              <a:gd name="connsiteY148" fmla="*/ 955335 h 1322929"/>
              <a:gd name="connsiteX149" fmla="*/ 394666 w 1953031"/>
              <a:gd name="connsiteY149" fmla="*/ 973923 h 1322929"/>
              <a:gd name="connsiteX150" fmla="*/ 363724 w 1953031"/>
              <a:gd name="connsiteY150" fmla="*/ 1023704 h 1322929"/>
              <a:gd name="connsiteX151" fmla="*/ 356090 w 1953031"/>
              <a:gd name="connsiteY151" fmla="*/ 1070686 h 1322929"/>
              <a:gd name="connsiteX152" fmla="*/ 356098 w 1953031"/>
              <a:gd name="connsiteY152" fmla="*/ 1159458 h 1322929"/>
              <a:gd name="connsiteX153" fmla="*/ 362731 w 1953031"/>
              <a:gd name="connsiteY153" fmla="*/ 1219044 h 1322929"/>
              <a:gd name="connsiteX154" fmla="*/ 370492 w 1953031"/>
              <a:gd name="connsiteY154" fmla="*/ 1260425 h 1322929"/>
              <a:gd name="connsiteX155" fmla="*/ 380666 w 1953031"/>
              <a:gd name="connsiteY155" fmla="*/ 1277936 h 1322929"/>
              <a:gd name="connsiteX156" fmla="*/ 391399 w 1953031"/>
              <a:gd name="connsiteY156" fmla="*/ 1304515 h 1322929"/>
              <a:gd name="connsiteX157" fmla="*/ 391283 w 1953031"/>
              <a:gd name="connsiteY157" fmla="*/ 1320324 h 1322929"/>
              <a:gd name="connsiteX158" fmla="*/ 390843 w 1953031"/>
              <a:gd name="connsiteY158" fmla="*/ 1322756 h 1322929"/>
              <a:gd name="connsiteX159" fmla="*/ 348151 w 1953031"/>
              <a:gd name="connsiteY159" fmla="*/ 1322844 h 1322929"/>
              <a:gd name="connsiteX160" fmla="*/ 304144 w 1953031"/>
              <a:gd name="connsiteY160" fmla="*/ 1322579 h 1322929"/>
              <a:gd name="connsiteX161" fmla="*/ 294630 w 1953031"/>
              <a:gd name="connsiteY161" fmla="*/ 1312868 h 1322929"/>
              <a:gd name="connsiteX162" fmla="*/ 271483 w 1953031"/>
              <a:gd name="connsiteY162" fmla="*/ 1195591 h 1322929"/>
              <a:gd name="connsiteX163" fmla="*/ 255031 w 1953031"/>
              <a:gd name="connsiteY163" fmla="*/ 1074334 h 1322929"/>
              <a:gd name="connsiteX164" fmla="*/ 246468 w 1953031"/>
              <a:gd name="connsiteY164" fmla="*/ 962992 h 1322929"/>
              <a:gd name="connsiteX165" fmla="*/ 246726 w 1953031"/>
              <a:gd name="connsiteY165" fmla="*/ 960686 h 1322929"/>
              <a:gd name="connsiteX166" fmla="*/ 239185 w 1953031"/>
              <a:gd name="connsiteY166" fmla="*/ 966883 h 1322929"/>
              <a:gd name="connsiteX167" fmla="*/ 216775 w 1953031"/>
              <a:gd name="connsiteY167" fmla="*/ 984995 h 1322929"/>
              <a:gd name="connsiteX168" fmla="*/ 195755 w 1953031"/>
              <a:gd name="connsiteY168" fmla="*/ 1001910 h 1322929"/>
              <a:gd name="connsiteX169" fmla="*/ 162761 w 1953031"/>
              <a:gd name="connsiteY169" fmla="*/ 1047366 h 1322929"/>
              <a:gd name="connsiteX170" fmla="*/ 149720 w 1953031"/>
              <a:gd name="connsiteY170" fmla="*/ 1138437 h 1322929"/>
              <a:gd name="connsiteX171" fmla="*/ 148122 w 1953031"/>
              <a:gd name="connsiteY171" fmla="*/ 1214750 h 1322929"/>
              <a:gd name="connsiteX172" fmla="*/ 151846 w 1953031"/>
              <a:gd name="connsiteY172" fmla="*/ 1260042 h 1322929"/>
              <a:gd name="connsiteX173" fmla="*/ 157602 w 1953031"/>
              <a:gd name="connsiteY173" fmla="*/ 1271682 h 1322929"/>
              <a:gd name="connsiteX174" fmla="*/ 169528 w 1953031"/>
              <a:gd name="connsiteY174" fmla="*/ 1296524 h 1322929"/>
              <a:gd name="connsiteX175" fmla="*/ 172714 w 1953031"/>
              <a:gd name="connsiteY175" fmla="*/ 1316588 h 1322929"/>
              <a:gd name="connsiteX176" fmla="*/ 172927 w 1953031"/>
              <a:gd name="connsiteY176" fmla="*/ 1322929 h 1322929"/>
              <a:gd name="connsiteX177" fmla="*/ 130748 w 1953031"/>
              <a:gd name="connsiteY177" fmla="*/ 1322916 h 1322929"/>
              <a:gd name="connsiteX178" fmla="*/ 87445 w 1953031"/>
              <a:gd name="connsiteY178" fmla="*/ 1322413 h 1322929"/>
              <a:gd name="connsiteX179" fmla="*/ 433058 w 1953031"/>
              <a:gd name="connsiteY179" fmla="*/ 858089 h 1322929"/>
              <a:gd name="connsiteX180" fmla="*/ 431485 w 1953031"/>
              <a:gd name="connsiteY180" fmla="*/ 856034 h 1322929"/>
              <a:gd name="connsiteX181" fmla="*/ 432913 w 1953031"/>
              <a:gd name="connsiteY181" fmla="*/ 858746 h 1322929"/>
              <a:gd name="connsiteX182" fmla="*/ 433058 w 1953031"/>
              <a:gd name="connsiteY182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748902 w 1953031"/>
              <a:gd name="connsiteY43" fmla="*/ 247445 h 1322929"/>
              <a:gd name="connsiteX44" fmla="*/ 843247 w 1953031"/>
              <a:gd name="connsiteY44" fmla="*/ 232193 h 1322929"/>
              <a:gd name="connsiteX45" fmla="*/ 947272 w 1953031"/>
              <a:gd name="connsiteY45" fmla="*/ 214767 h 1322929"/>
              <a:gd name="connsiteX46" fmla="*/ 1074965 w 1953031"/>
              <a:gd name="connsiteY46" fmla="*/ 170684 h 1322929"/>
              <a:gd name="connsiteX47" fmla="*/ 1155567 w 1953031"/>
              <a:gd name="connsiteY47" fmla="*/ 159010 h 1322929"/>
              <a:gd name="connsiteX48" fmla="*/ 1234252 w 1953031"/>
              <a:gd name="connsiteY48" fmla="*/ 151880 h 1322929"/>
              <a:gd name="connsiteX49" fmla="*/ 1312964 w 1953031"/>
              <a:gd name="connsiteY49" fmla="*/ 128676 h 1322929"/>
              <a:gd name="connsiteX50" fmla="*/ 1376022 w 1953031"/>
              <a:gd name="connsiteY50" fmla="*/ 109687 h 1322929"/>
              <a:gd name="connsiteX51" fmla="*/ 1448640 w 1953031"/>
              <a:gd name="connsiteY51" fmla="*/ 103056 h 1322929"/>
              <a:gd name="connsiteX52" fmla="*/ 1483374 w 1953031"/>
              <a:gd name="connsiteY52" fmla="*/ 100994 h 1322929"/>
              <a:gd name="connsiteX53" fmla="*/ 1552171 w 1953031"/>
              <a:gd name="connsiteY53" fmla="*/ 83778 h 1322929"/>
              <a:gd name="connsiteX54" fmla="*/ 1627914 w 1953031"/>
              <a:gd name="connsiteY54" fmla="*/ 63976 h 1322929"/>
              <a:gd name="connsiteX55" fmla="*/ 1633600 w 1953031"/>
              <a:gd name="connsiteY55" fmla="*/ 62873 h 1322929"/>
              <a:gd name="connsiteX56" fmla="*/ 1633994 w 1953031"/>
              <a:gd name="connsiteY56" fmla="*/ 53943 h 1322929"/>
              <a:gd name="connsiteX57" fmla="*/ 1637947 w 1953031"/>
              <a:gd name="connsiteY57" fmla="*/ 10924 h 1322929"/>
              <a:gd name="connsiteX58" fmla="*/ 1645852 w 1953031"/>
              <a:gd name="connsiteY58" fmla="*/ 642 h 1322929"/>
              <a:gd name="connsiteX59" fmla="*/ 1665510 w 1953031"/>
              <a:gd name="connsiteY59" fmla="*/ 4542 h 1322929"/>
              <a:gd name="connsiteX60" fmla="*/ 1692339 w 1953031"/>
              <a:gd name="connsiteY60" fmla="*/ 32880 h 1322929"/>
              <a:gd name="connsiteX61" fmla="*/ 1703487 w 1953031"/>
              <a:gd name="connsiteY61" fmla="*/ 51553 h 1322929"/>
              <a:gd name="connsiteX62" fmla="*/ 1705168 w 1953031"/>
              <a:gd name="connsiteY62" fmla="*/ 54757 h 1322929"/>
              <a:gd name="connsiteX63" fmla="*/ 1708490 w 1953031"/>
              <a:gd name="connsiteY63" fmla="*/ 54757 h 1322929"/>
              <a:gd name="connsiteX64" fmla="*/ 1726074 w 1953031"/>
              <a:gd name="connsiteY64" fmla="*/ 55821 h 1322929"/>
              <a:gd name="connsiteX65" fmla="*/ 1763775 w 1953031"/>
              <a:gd name="connsiteY65" fmla="*/ 66287 h 1322929"/>
              <a:gd name="connsiteX66" fmla="*/ 1780177 w 1953031"/>
              <a:gd name="connsiteY66" fmla="*/ 76057 h 1322929"/>
              <a:gd name="connsiteX67" fmla="*/ 1797287 w 1953031"/>
              <a:gd name="connsiteY67" fmla="*/ 92340 h 1322929"/>
              <a:gd name="connsiteX68" fmla="*/ 1808554 w 1953031"/>
              <a:gd name="connsiteY68" fmla="*/ 105144 h 1322929"/>
              <a:gd name="connsiteX69" fmla="*/ 1816302 w 1953031"/>
              <a:gd name="connsiteY69" fmla="*/ 113128 h 1322929"/>
              <a:gd name="connsiteX70" fmla="*/ 1820491 w 1953031"/>
              <a:gd name="connsiteY70" fmla="*/ 120258 h 1322929"/>
              <a:gd name="connsiteX71" fmla="*/ 1835947 w 1953031"/>
              <a:gd name="connsiteY71" fmla="*/ 144526 h 1322929"/>
              <a:gd name="connsiteX72" fmla="*/ 1847989 w 1953031"/>
              <a:gd name="connsiteY72" fmla="*/ 162083 h 1322929"/>
              <a:gd name="connsiteX73" fmla="*/ 1872282 w 1953031"/>
              <a:gd name="connsiteY73" fmla="*/ 206862 h 1322929"/>
              <a:gd name="connsiteX74" fmla="*/ 1901212 w 1953031"/>
              <a:gd name="connsiteY74" fmla="*/ 268331 h 1322929"/>
              <a:gd name="connsiteX75" fmla="*/ 1928013 w 1953031"/>
              <a:gd name="connsiteY75" fmla="*/ 325599 h 1322929"/>
              <a:gd name="connsiteX76" fmla="*/ 1947475 w 1953031"/>
              <a:gd name="connsiteY76" fmla="*/ 358428 h 1322929"/>
              <a:gd name="connsiteX77" fmla="*/ 1952990 w 1953031"/>
              <a:gd name="connsiteY77" fmla="*/ 375188 h 1322929"/>
              <a:gd name="connsiteX78" fmla="*/ 1944270 w 1953031"/>
              <a:gd name="connsiteY78" fmla="*/ 398724 h 1322929"/>
              <a:gd name="connsiteX79" fmla="*/ 1904481 w 1953031"/>
              <a:gd name="connsiteY79" fmla="*/ 429980 h 1322929"/>
              <a:gd name="connsiteX80" fmla="*/ 1871823 w 1953031"/>
              <a:gd name="connsiteY80" fmla="*/ 436577 h 1322929"/>
              <a:gd name="connsiteX81" fmla="*/ 1816223 w 1953031"/>
              <a:gd name="connsiteY81" fmla="*/ 439134 h 1322929"/>
              <a:gd name="connsiteX82" fmla="*/ 1698445 w 1953031"/>
              <a:gd name="connsiteY82" fmla="*/ 433393 h 1322929"/>
              <a:gd name="connsiteX83" fmla="*/ 1665261 w 1953031"/>
              <a:gd name="connsiteY83" fmla="*/ 431589 h 1322929"/>
              <a:gd name="connsiteX84" fmla="*/ 1643200 w 1953031"/>
              <a:gd name="connsiteY84" fmla="*/ 433164 h 1322929"/>
              <a:gd name="connsiteX85" fmla="*/ 1613877 w 1953031"/>
              <a:gd name="connsiteY85" fmla="*/ 443519 h 1322929"/>
              <a:gd name="connsiteX86" fmla="*/ 1586668 w 1953031"/>
              <a:gd name="connsiteY86" fmla="*/ 466568 h 1322929"/>
              <a:gd name="connsiteX87" fmla="*/ 1568848 w 1953031"/>
              <a:gd name="connsiteY87" fmla="*/ 480889 h 1322929"/>
              <a:gd name="connsiteX88" fmla="*/ 1563779 w 1953031"/>
              <a:gd name="connsiteY88" fmla="*/ 485518 h 1322929"/>
              <a:gd name="connsiteX89" fmla="*/ 1508994 w 1953031"/>
              <a:gd name="connsiteY89" fmla="*/ 589130 h 1322929"/>
              <a:gd name="connsiteX90" fmla="*/ 1486250 w 1953031"/>
              <a:gd name="connsiteY90" fmla="*/ 645068 h 1322929"/>
              <a:gd name="connsiteX91" fmla="*/ 1464819 w 1953031"/>
              <a:gd name="connsiteY91" fmla="*/ 705697 h 1322929"/>
              <a:gd name="connsiteX92" fmla="*/ 1449494 w 1953031"/>
              <a:gd name="connsiteY92" fmla="*/ 751038 h 1322929"/>
              <a:gd name="connsiteX93" fmla="*/ 1407394 w 1953031"/>
              <a:gd name="connsiteY93" fmla="*/ 818176 h 1322929"/>
              <a:gd name="connsiteX94" fmla="*/ 1393724 w 1953031"/>
              <a:gd name="connsiteY94" fmla="*/ 824975 h 1322929"/>
              <a:gd name="connsiteX95" fmla="*/ 1380841 w 1953031"/>
              <a:gd name="connsiteY95" fmla="*/ 831482 h 1322929"/>
              <a:gd name="connsiteX96" fmla="*/ 1349260 w 1953031"/>
              <a:gd name="connsiteY96" fmla="*/ 861137 h 1322929"/>
              <a:gd name="connsiteX97" fmla="*/ 1331348 w 1953031"/>
              <a:gd name="connsiteY97" fmla="*/ 877607 h 1322929"/>
              <a:gd name="connsiteX98" fmla="*/ 1317442 w 1953031"/>
              <a:gd name="connsiteY98" fmla="*/ 883414 h 1322929"/>
              <a:gd name="connsiteX99" fmla="*/ 1316352 w 1953031"/>
              <a:gd name="connsiteY99" fmla="*/ 883414 h 1322929"/>
              <a:gd name="connsiteX100" fmla="*/ 1315275 w 1953031"/>
              <a:gd name="connsiteY100" fmla="*/ 887323 h 1322929"/>
              <a:gd name="connsiteX101" fmla="*/ 1293502 w 1953031"/>
              <a:gd name="connsiteY101" fmla="*/ 1074334 h 1322929"/>
              <a:gd name="connsiteX102" fmla="*/ 1292124 w 1953031"/>
              <a:gd name="connsiteY102" fmla="*/ 1151119 h 1322929"/>
              <a:gd name="connsiteX103" fmla="*/ 1292741 w 1953031"/>
              <a:gd name="connsiteY103" fmla="*/ 1203756 h 1322929"/>
              <a:gd name="connsiteX104" fmla="*/ 1297481 w 1953031"/>
              <a:gd name="connsiteY104" fmla="*/ 1263556 h 1322929"/>
              <a:gd name="connsiteX105" fmla="*/ 1304087 w 1953031"/>
              <a:gd name="connsiteY105" fmla="*/ 1278631 h 1322929"/>
              <a:gd name="connsiteX106" fmla="*/ 1314001 w 1953031"/>
              <a:gd name="connsiteY106" fmla="*/ 1305904 h 1322929"/>
              <a:gd name="connsiteX107" fmla="*/ 1314723 w 1953031"/>
              <a:gd name="connsiteY107" fmla="*/ 1321312 h 1322929"/>
              <a:gd name="connsiteX108" fmla="*/ 1314474 w 1953031"/>
              <a:gd name="connsiteY108" fmla="*/ 1322929 h 1322929"/>
              <a:gd name="connsiteX109" fmla="*/ 1274527 w 1953031"/>
              <a:gd name="connsiteY109" fmla="*/ 1322929 h 1322929"/>
              <a:gd name="connsiteX110" fmla="*/ 1233595 w 1953031"/>
              <a:gd name="connsiteY110" fmla="*/ 1322420 h 1322929"/>
              <a:gd name="connsiteX111" fmla="*/ 1214844 w 1953031"/>
              <a:gd name="connsiteY111" fmla="*/ 1258652 h 1322929"/>
              <a:gd name="connsiteX112" fmla="*/ 1198836 w 1953031"/>
              <a:gd name="connsiteY112" fmla="*/ 1080414 h 1322929"/>
              <a:gd name="connsiteX113" fmla="*/ 1191495 w 1953031"/>
              <a:gd name="connsiteY113" fmla="*/ 961630 h 1322929"/>
              <a:gd name="connsiteX114" fmla="*/ 1189972 w 1953031"/>
              <a:gd name="connsiteY114" fmla="*/ 969617 h 1322929"/>
              <a:gd name="connsiteX115" fmla="*/ 1172402 w 1953031"/>
              <a:gd name="connsiteY115" fmla="*/ 1161542 h 1322929"/>
              <a:gd name="connsiteX116" fmla="*/ 1173663 w 1953031"/>
              <a:gd name="connsiteY116" fmla="*/ 1263289 h 1322929"/>
              <a:gd name="connsiteX117" fmla="*/ 1179559 w 1953031"/>
              <a:gd name="connsiteY117" fmla="*/ 1277483 h 1322929"/>
              <a:gd name="connsiteX118" fmla="*/ 1190090 w 1953031"/>
              <a:gd name="connsiteY118" fmla="*/ 1310073 h 1322929"/>
              <a:gd name="connsiteX119" fmla="*/ 1189617 w 1953031"/>
              <a:gd name="connsiteY119" fmla="*/ 1322236 h 1322929"/>
              <a:gd name="connsiteX120" fmla="*/ 1148752 w 1953031"/>
              <a:gd name="connsiteY120" fmla="*/ 1322929 h 1322929"/>
              <a:gd name="connsiteX121" fmla="*/ 1107164 w 1953031"/>
              <a:gd name="connsiteY121" fmla="*/ 1322438 h 1322929"/>
              <a:gd name="connsiteX122" fmla="*/ 1089751 w 1953031"/>
              <a:gd name="connsiteY122" fmla="*/ 1244928 h 1322929"/>
              <a:gd name="connsiteX123" fmla="*/ 1083658 w 1953031"/>
              <a:gd name="connsiteY123" fmla="*/ 1109426 h 1322929"/>
              <a:gd name="connsiteX124" fmla="*/ 1081071 w 1953031"/>
              <a:gd name="connsiteY124" fmla="*/ 885205 h 1322929"/>
              <a:gd name="connsiteX125" fmla="*/ 1081294 w 1953031"/>
              <a:gd name="connsiteY125" fmla="*/ 872784 h 1322929"/>
              <a:gd name="connsiteX126" fmla="*/ 1044565 w 1953031"/>
              <a:gd name="connsiteY126" fmla="*/ 883356 h 1322929"/>
              <a:gd name="connsiteX127" fmla="*/ 946405 w 1953031"/>
              <a:gd name="connsiteY127" fmla="*/ 906677 h 1322929"/>
              <a:gd name="connsiteX128" fmla="*/ 820984 w 1953031"/>
              <a:gd name="connsiteY128" fmla="*/ 915856 h 1322929"/>
              <a:gd name="connsiteX129" fmla="*/ 748537 w 1953031"/>
              <a:gd name="connsiteY129" fmla="*/ 913593 h 1322929"/>
              <a:gd name="connsiteX130" fmla="*/ 740106 w 1953031"/>
              <a:gd name="connsiteY130" fmla="*/ 913794 h 1322929"/>
              <a:gd name="connsiteX131" fmla="*/ 735838 w 1953031"/>
              <a:gd name="connsiteY131" fmla="*/ 923234 h 1322929"/>
              <a:gd name="connsiteX132" fmla="*/ 729496 w 1953031"/>
              <a:gd name="connsiteY132" fmla="*/ 936224 h 1322929"/>
              <a:gd name="connsiteX133" fmla="*/ 707014 w 1953031"/>
              <a:gd name="connsiteY133" fmla="*/ 928760 h 1322929"/>
              <a:gd name="connsiteX134" fmla="*/ 665846 w 1953031"/>
              <a:gd name="connsiteY134" fmla="*/ 912322 h 1322929"/>
              <a:gd name="connsiteX135" fmla="*/ 618244 w 1953031"/>
              <a:gd name="connsiteY135" fmla="*/ 893135 h 1322929"/>
              <a:gd name="connsiteX136" fmla="*/ 516447 w 1953031"/>
              <a:gd name="connsiteY136" fmla="*/ 865947 h 1322929"/>
              <a:gd name="connsiteX137" fmla="*/ 501805 w 1953031"/>
              <a:gd name="connsiteY137" fmla="*/ 870603 h 1322929"/>
              <a:gd name="connsiteX138" fmla="*/ 496736 w 1953031"/>
              <a:gd name="connsiteY138" fmla="*/ 886203 h 1322929"/>
              <a:gd name="connsiteX139" fmla="*/ 500794 w 1953031"/>
              <a:gd name="connsiteY139" fmla="*/ 920842 h 1322929"/>
              <a:gd name="connsiteX140" fmla="*/ 505232 w 1953031"/>
              <a:gd name="connsiteY140" fmla="*/ 960997 h 1322929"/>
              <a:gd name="connsiteX141" fmla="*/ 503197 w 1953031"/>
              <a:gd name="connsiteY141" fmla="*/ 976351 h 1322929"/>
              <a:gd name="connsiteX142" fmla="*/ 464327 w 1953031"/>
              <a:gd name="connsiteY142" fmla="*/ 1000197 h 1322929"/>
              <a:gd name="connsiteX143" fmla="*/ 457328 w 1953031"/>
              <a:gd name="connsiteY143" fmla="*/ 999488 h 1322929"/>
              <a:gd name="connsiteX144" fmla="*/ 434730 w 1953031"/>
              <a:gd name="connsiteY144" fmla="*/ 939956 h 1322929"/>
              <a:gd name="connsiteX145" fmla="*/ 434102 w 1953031"/>
              <a:gd name="connsiteY145" fmla="*/ 932138 h 1322929"/>
              <a:gd name="connsiteX146" fmla="*/ 429957 w 1953031"/>
              <a:gd name="connsiteY146" fmla="*/ 936572 h 1322929"/>
              <a:gd name="connsiteX147" fmla="*/ 412217 w 1953031"/>
              <a:gd name="connsiteY147" fmla="*/ 955335 h 1322929"/>
              <a:gd name="connsiteX148" fmla="*/ 394666 w 1953031"/>
              <a:gd name="connsiteY148" fmla="*/ 973923 h 1322929"/>
              <a:gd name="connsiteX149" fmla="*/ 363724 w 1953031"/>
              <a:gd name="connsiteY149" fmla="*/ 1023704 h 1322929"/>
              <a:gd name="connsiteX150" fmla="*/ 356090 w 1953031"/>
              <a:gd name="connsiteY150" fmla="*/ 1070686 h 1322929"/>
              <a:gd name="connsiteX151" fmla="*/ 356098 w 1953031"/>
              <a:gd name="connsiteY151" fmla="*/ 1159458 h 1322929"/>
              <a:gd name="connsiteX152" fmla="*/ 362731 w 1953031"/>
              <a:gd name="connsiteY152" fmla="*/ 1219044 h 1322929"/>
              <a:gd name="connsiteX153" fmla="*/ 370492 w 1953031"/>
              <a:gd name="connsiteY153" fmla="*/ 1260425 h 1322929"/>
              <a:gd name="connsiteX154" fmla="*/ 380666 w 1953031"/>
              <a:gd name="connsiteY154" fmla="*/ 1277936 h 1322929"/>
              <a:gd name="connsiteX155" fmla="*/ 391399 w 1953031"/>
              <a:gd name="connsiteY155" fmla="*/ 1304515 h 1322929"/>
              <a:gd name="connsiteX156" fmla="*/ 391283 w 1953031"/>
              <a:gd name="connsiteY156" fmla="*/ 1320324 h 1322929"/>
              <a:gd name="connsiteX157" fmla="*/ 390843 w 1953031"/>
              <a:gd name="connsiteY157" fmla="*/ 1322756 h 1322929"/>
              <a:gd name="connsiteX158" fmla="*/ 348151 w 1953031"/>
              <a:gd name="connsiteY158" fmla="*/ 1322844 h 1322929"/>
              <a:gd name="connsiteX159" fmla="*/ 304144 w 1953031"/>
              <a:gd name="connsiteY159" fmla="*/ 1322579 h 1322929"/>
              <a:gd name="connsiteX160" fmla="*/ 294630 w 1953031"/>
              <a:gd name="connsiteY160" fmla="*/ 1312868 h 1322929"/>
              <a:gd name="connsiteX161" fmla="*/ 271483 w 1953031"/>
              <a:gd name="connsiteY161" fmla="*/ 1195591 h 1322929"/>
              <a:gd name="connsiteX162" fmla="*/ 255031 w 1953031"/>
              <a:gd name="connsiteY162" fmla="*/ 1074334 h 1322929"/>
              <a:gd name="connsiteX163" fmla="*/ 246468 w 1953031"/>
              <a:gd name="connsiteY163" fmla="*/ 962992 h 1322929"/>
              <a:gd name="connsiteX164" fmla="*/ 246726 w 1953031"/>
              <a:gd name="connsiteY164" fmla="*/ 960686 h 1322929"/>
              <a:gd name="connsiteX165" fmla="*/ 239185 w 1953031"/>
              <a:gd name="connsiteY165" fmla="*/ 966883 h 1322929"/>
              <a:gd name="connsiteX166" fmla="*/ 216775 w 1953031"/>
              <a:gd name="connsiteY166" fmla="*/ 984995 h 1322929"/>
              <a:gd name="connsiteX167" fmla="*/ 195755 w 1953031"/>
              <a:gd name="connsiteY167" fmla="*/ 1001910 h 1322929"/>
              <a:gd name="connsiteX168" fmla="*/ 162761 w 1953031"/>
              <a:gd name="connsiteY168" fmla="*/ 1047366 h 1322929"/>
              <a:gd name="connsiteX169" fmla="*/ 149720 w 1953031"/>
              <a:gd name="connsiteY169" fmla="*/ 1138437 h 1322929"/>
              <a:gd name="connsiteX170" fmla="*/ 148122 w 1953031"/>
              <a:gd name="connsiteY170" fmla="*/ 1214750 h 1322929"/>
              <a:gd name="connsiteX171" fmla="*/ 151846 w 1953031"/>
              <a:gd name="connsiteY171" fmla="*/ 1260042 h 1322929"/>
              <a:gd name="connsiteX172" fmla="*/ 157602 w 1953031"/>
              <a:gd name="connsiteY172" fmla="*/ 1271682 h 1322929"/>
              <a:gd name="connsiteX173" fmla="*/ 169528 w 1953031"/>
              <a:gd name="connsiteY173" fmla="*/ 1296524 h 1322929"/>
              <a:gd name="connsiteX174" fmla="*/ 172714 w 1953031"/>
              <a:gd name="connsiteY174" fmla="*/ 1316588 h 1322929"/>
              <a:gd name="connsiteX175" fmla="*/ 172927 w 1953031"/>
              <a:gd name="connsiteY175" fmla="*/ 1322929 h 1322929"/>
              <a:gd name="connsiteX176" fmla="*/ 130748 w 1953031"/>
              <a:gd name="connsiteY176" fmla="*/ 1322916 h 1322929"/>
              <a:gd name="connsiteX177" fmla="*/ 87445 w 1953031"/>
              <a:gd name="connsiteY177" fmla="*/ 1322413 h 1322929"/>
              <a:gd name="connsiteX178" fmla="*/ 433058 w 1953031"/>
              <a:gd name="connsiteY178" fmla="*/ 858089 h 1322929"/>
              <a:gd name="connsiteX179" fmla="*/ 431485 w 1953031"/>
              <a:gd name="connsiteY179" fmla="*/ 856034 h 1322929"/>
              <a:gd name="connsiteX180" fmla="*/ 432913 w 1953031"/>
              <a:gd name="connsiteY180" fmla="*/ 858746 h 1322929"/>
              <a:gd name="connsiteX181" fmla="*/ 433058 w 1953031"/>
              <a:gd name="connsiteY181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748902 w 1953031"/>
              <a:gd name="connsiteY43" fmla="*/ 247445 h 1322929"/>
              <a:gd name="connsiteX44" fmla="*/ 843247 w 1953031"/>
              <a:gd name="connsiteY44" fmla="*/ 232193 h 1322929"/>
              <a:gd name="connsiteX45" fmla="*/ 947272 w 1953031"/>
              <a:gd name="connsiteY45" fmla="*/ 214767 h 1322929"/>
              <a:gd name="connsiteX46" fmla="*/ 1074965 w 1953031"/>
              <a:gd name="connsiteY46" fmla="*/ 170684 h 1322929"/>
              <a:gd name="connsiteX47" fmla="*/ 1155567 w 1953031"/>
              <a:gd name="connsiteY47" fmla="*/ 159010 h 1322929"/>
              <a:gd name="connsiteX48" fmla="*/ 1234252 w 1953031"/>
              <a:gd name="connsiteY48" fmla="*/ 151880 h 1322929"/>
              <a:gd name="connsiteX49" fmla="*/ 1312964 w 1953031"/>
              <a:gd name="connsiteY49" fmla="*/ 128676 h 1322929"/>
              <a:gd name="connsiteX50" fmla="*/ 1376022 w 1953031"/>
              <a:gd name="connsiteY50" fmla="*/ 109687 h 1322929"/>
              <a:gd name="connsiteX51" fmla="*/ 1448640 w 1953031"/>
              <a:gd name="connsiteY51" fmla="*/ 103056 h 1322929"/>
              <a:gd name="connsiteX52" fmla="*/ 1483374 w 1953031"/>
              <a:gd name="connsiteY52" fmla="*/ 100994 h 1322929"/>
              <a:gd name="connsiteX53" fmla="*/ 1552171 w 1953031"/>
              <a:gd name="connsiteY53" fmla="*/ 83778 h 1322929"/>
              <a:gd name="connsiteX54" fmla="*/ 1627914 w 1953031"/>
              <a:gd name="connsiteY54" fmla="*/ 63976 h 1322929"/>
              <a:gd name="connsiteX55" fmla="*/ 1633600 w 1953031"/>
              <a:gd name="connsiteY55" fmla="*/ 62873 h 1322929"/>
              <a:gd name="connsiteX56" fmla="*/ 1633994 w 1953031"/>
              <a:gd name="connsiteY56" fmla="*/ 53943 h 1322929"/>
              <a:gd name="connsiteX57" fmla="*/ 1637947 w 1953031"/>
              <a:gd name="connsiteY57" fmla="*/ 10924 h 1322929"/>
              <a:gd name="connsiteX58" fmla="*/ 1645852 w 1953031"/>
              <a:gd name="connsiteY58" fmla="*/ 642 h 1322929"/>
              <a:gd name="connsiteX59" fmla="*/ 1665510 w 1953031"/>
              <a:gd name="connsiteY59" fmla="*/ 4542 h 1322929"/>
              <a:gd name="connsiteX60" fmla="*/ 1692339 w 1953031"/>
              <a:gd name="connsiteY60" fmla="*/ 32880 h 1322929"/>
              <a:gd name="connsiteX61" fmla="*/ 1703487 w 1953031"/>
              <a:gd name="connsiteY61" fmla="*/ 51553 h 1322929"/>
              <a:gd name="connsiteX62" fmla="*/ 1705168 w 1953031"/>
              <a:gd name="connsiteY62" fmla="*/ 54757 h 1322929"/>
              <a:gd name="connsiteX63" fmla="*/ 1708490 w 1953031"/>
              <a:gd name="connsiteY63" fmla="*/ 54757 h 1322929"/>
              <a:gd name="connsiteX64" fmla="*/ 1726074 w 1953031"/>
              <a:gd name="connsiteY64" fmla="*/ 55821 h 1322929"/>
              <a:gd name="connsiteX65" fmla="*/ 1763775 w 1953031"/>
              <a:gd name="connsiteY65" fmla="*/ 66287 h 1322929"/>
              <a:gd name="connsiteX66" fmla="*/ 1780177 w 1953031"/>
              <a:gd name="connsiteY66" fmla="*/ 76057 h 1322929"/>
              <a:gd name="connsiteX67" fmla="*/ 1797287 w 1953031"/>
              <a:gd name="connsiteY67" fmla="*/ 92340 h 1322929"/>
              <a:gd name="connsiteX68" fmla="*/ 1808554 w 1953031"/>
              <a:gd name="connsiteY68" fmla="*/ 105144 h 1322929"/>
              <a:gd name="connsiteX69" fmla="*/ 1816302 w 1953031"/>
              <a:gd name="connsiteY69" fmla="*/ 113128 h 1322929"/>
              <a:gd name="connsiteX70" fmla="*/ 1820491 w 1953031"/>
              <a:gd name="connsiteY70" fmla="*/ 120258 h 1322929"/>
              <a:gd name="connsiteX71" fmla="*/ 1835947 w 1953031"/>
              <a:gd name="connsiteY71" fmla="*/ 144526 h 1322929"/>
              <a:gd name="connsiteX72" fmla="*/ 1847989 w 1953031"/>
              <a:gd name="connsiteY72" fmla="*/ 162083 h 1322929"/>
              <a:gd name="connsiteX73" fmla="*/ 1872282 w 1953031"/>
              <a:gd name="connsiteY73" fmla="*/ 206862 h 1322929"/>
              <a:gd name="connsiteX74" fmla="*/ 1901212 w 1953031"/>
              <a:gd name="connsiteY74" fmla="*/ 268331 h 1322929"/>
              <a:gd name="connsiteX75" fmla="*/ 1928013 w 1953031"/>
              <a:gd name="connsiteY75" fmla="*/ 325599 h 1322929"/>
              <a:gd name="connsiteX76" fmla="*/ 1947475 w 1953031"/>
              <a:gd name="connsiteY76" fmla="*/ 358428 h 1322929"/>
              <a:gd name="connsiteX77" fmla="*/ 1952990 w 1953031"/>
              <a:gd name="connsiteY77" fmla="*/ 375188 h 1322929"/>
              <a:gd name="connsiteX78" fmla="*/ 1944270 w 1953031"/>
              <a:gd name="connsiteY78" fmla="*/ 398724 h 1322929"/>
              <a:gd name="connsiteX79" fmla="*/ 1904481 w 1953031"/>
              <a:gd name="connsiteY79" fmla="*/ 429980 h 1322929"/>
              <a:gd name="connsiteX80" fmla="*/ 1871823 w 1953031"/>
              <a:gd name="connsiteY80" fmla="*/ 436577 h 1322929"/>
              <a:gd name="connsiteX81" fmla="*/ 1816223 w 1953031"/>
              <a:gd name="connsiteY81" fmla="*/ 439134 h 1322929"/>
              <a:gd name="connsiteX82" fmla="*/ 1698445 w 1953031"/>
              <a:gd name="connsiteY82" fmla="*/ 433393 h 1322929"/>
              <a:gd name="connsiteX83" fmla="*/ 1665261 w 1953031"/>
              <a:gd name="connsiteY83" fmla="*/ 431589 h 1322929"/>
              <a:gd name="connsiteX84" fmla="*/ 1643200 w 1953031"/>
              <a:gd name="connsiteY84" fmla="*/ 433164 h 1322929"/>
              <a:gd name="connsiteX85" fmla="*/ 1613877 w 1953031"/>
              <a:gd name="connsiteY85" fmla="*/ 443519 h 1322929"/>
              <a:gd name="connsiteX86" fmla="*/ 1586668 w 1953031"/>
              <a:gd name="connsiteY86" fmla="*/ 466568 h 1322929"/>
              <a:gd name="connsiteX87" fmla="*/ 1568848 w 1953031"/>
              <a:gd name="connsiteY87" fmla="*/ 480889 h 1322929"/>
              <a:gd name="connsiteX88" fmla="*/ 1563779 w 1953031"/>
              <a:gd name="connsiteY88" fmla="*/ 485518 h 1322929"/>
              <a:gd name="connsiteX89" fmla="*/ 1508994 w 1953031"/>
              <a:gd name="connsiteY89" fmla="*/ 589130 h 1322929"/>
              <a:gd name="connsiteX90" fmla="*/ 1486250 w 1953031"/>
              <a:gd name="connsiteY90" fmla="*/ 645068 h 1322929"/>
              <a:gd name="connsiteX91" fmla="*/ 1464819 w 1953031"/>
              <a:gd name="connsiteY91" fmla="*/ 705697 h 1322929"/>
              <a:gd name="connsiteX92" fmla="*/ 1449494 w 1953031"/>
              <a:gd name="connsiteY92" fmla="*/ 751038 h 1322929"/>
              <a:gd name="connsiteX93" fmla="*/ 1407394 w 1953031"/>
              <a:gd name="connsiteY93" fmla="*/ 818176 h 1322929"/>
              <a:gd name="connsiteX94" fmla="*/ 1393724 w 1953031"/>
              <a:gd name="connsiteY94" fmla="*/ 824975 h 1322929"/>
              <a:gd name="connsiteX95" fmla="*/ 1380841 w 1953031"/>
              <a:gd name="connsiteY95" fmla="*/ 831482 h 1322929"/>
              <a:gd name="connsiteX96" fmla="*/ 1349260 w 1953031"/>
              <a:gd name="connsiteY96" fmla="*/ 861137 h 1322929"/>
              <a:gd name="connsiteX97" fmla="*/ 1331348 w 1953031"/>
              <a:gd name="connsiteY97" fmla="*/ 877607 h 1322929"/>
              <a:gd name="connsiteX98" fmla="*/ 1317442 w 1953031"/>
              <a:gd name="connsiteY98" fmla="*/ 883414 h 1322929"/>
              <a:gd name="connsiteX99" fmla="*/ 1316352 w 1953031"/>
              <a:gd name="connsiteY99" fmla="*/ 883414 h 1322929"/>
              <a:gd name="connsiteX100" fmla="*/ 1315275 w 1953031"/>
              <a:gd name="connsiteY100" fmla="*/ 887323 h 1322929"/>
              <a:gd name="connsiteX101" fmla="*/ 1293502 w 1953031"/>
              <a:gd name="connsiteY101" fmla="*/ 1074334 h 1322929"/>
              <a:gd name="connsiteX102" fmla="*/ 1292124 w 1953031"/>
              <a:gd name="connsiteY102" fmla="*/ 1151119 h 1322929"/>
              <a:gd name="connsiteX103" fmla="*/ 1292741 w 1953031"/>
              <a:gd name="connsiteY103" fmla="*/ 1203756 h 1322929"/>
              <a:gd name="connsiteX104" fmla="*/ 1297481 w 1953031"/>
              <a:gd name="connsiteY104" fmla="*/ 1263556 h 1322929"/>
              <a:gd name="connsiteX105" fmla="*/ 1304087 w 1953031"/>
              <a:gd name="connsiteY105" fmla="*/ 1278631 h 1322929"/>
              <a:gd name="connsiteX106" fmla="*/ 1314001 w 1953031"/>
              <a:gd name="connsiteY106" fmla="*/ 1305904 h 1322929"/>
              <a:gd name="connsiteX107" fmla="*/ 1314723 w 1953031"/>
              <a:gd name="connsiteY107" fmla="*/ 1321312 h 1322929"/>
              <a:gd name="connsiteX108" fmla="*/ 1314474 w 1953031"/>
              <a:gd name="connsiteY108" fmla="*/ 1322929 h 1322929"/>
              <a:gd name="connsiteX109" fmla="*/ 1274527 w 1953031"/>
              <a:gd name="connsiteY109" fmla="*/ 1322929 h 1322929"/>
              <a:gd name="connsiteX110" fmla="*/ 1233595 w 1953031"/>
              <a:gd name="connsiteY110" fmla="*/ 1322420 h 1322929"/>
              <a:gd name="connsiteX111" fmla="*/ 1214844 w 1953031"/>
              <a:gd name="connsiteY111" fmla="*/ 1258652 h 1322929"/>
              <a:gd name="connsiteX112" fmla="*/ 1198836 w 1953031"/>
              <a:gd name="connsiteY112" fmla="*/ 1080414 h 1322929"/>
              <a:gd name="connsiteX113" fmla="*/ 1191495 w 1953031"/>
              <a:gd name="connsiteY113" fmla="*/ 961630 h 1322929"/>
              <a:gd name="connsiteX114" fmla="*/ 1189972 w 1953031"/>
              <a:gd name="connsiteY114" fmla="*/ 969617 h 1322929"/>
              <a:gd name="connsiteX115" fmla="*/ 1172402 w 1953031"/>
              <a:gd name="connsiteY115" fmla="*/ 1161542 h 1322929"/>
              <a:gd name="connsiteX116" fmla="*/ 1173663 w 1953031"/>
              <a:gd name="connsiteY116" fmla="*/ 1263289 h 1322929"/>
              <a:gd name="connsiteX117" fmla="*/ 1179559 w 1953031"/>
              <a:gd name="connsiteY117" fmla="*/ 1277483 h 1322929"/>
              <a:gd name="connsiteX118" fmla="*/ 1190090 w 1953031"/>
              <a:gd name="connsiteY118" fmla="*/ 1310073 h 1322929"/>
              <a:gd name="connsiteX119" fmla="*/ 1189617 w 1953031"/>
              <a:gd name="connsiteY119" fmla="*/ 1322236 h 1322929"/>
              <a:gd name="connsiteX120" fmla="*/ 1148752 w 1953031"/>
              <a:gd name="connsiteY120" fmla="*/ 1322929 h 1322929"/>
              <a:gd name="connsiteX121" fmla="*/ 1107164 w 1953031"/>
              <a:gd name="connsiteY121" fmla="*/ 1322438 h 1322929"/>
              <a:gd name="connsiteX122" fmla="*/ 1089751 w 1953031"/>
              <a:gd name="connsiteY122" fmla="*/ 1244928 h 1322929"/>
              <a:gd name="connsiteX123" fmla="*/ 1083658 w 1953031"/>
              <a:gd name="connsiteY123" fmla="*/ 1109426 h 1322929"/>
              <a:gd name="connsiteX124" fmla="*/ 1081071 w 1953031"/>
              <a:gd name="connsiteY124" fmla="*/ 885205 h 1322929"/>
              <a:gd name="connsiteX125" fmla="*/ 1081294 w 1953031"/>
              <a:gd name="connsiteY125" fmla="*/ 872784 h 1322929"/>
              <a:gd name="connsiteX126" fmla="*/ 1044565 w 1953031"/>
              <a:gd name="connsiteY126" fmla="*/ 883356 h 1322929"/>
              <a:gd name="connsiteX127" fmla="*/ 946405 w 1953031"/>
              <a:gd name="connsiteY127" fmla="*/ 906677 h 1322929"/>
              <a:gd name="connsiteX128" fmla="*/ 820984 w 1953031"/>
              <a:gd name="connsiteY128" fmla="*/ 915856 h 1322929"/>
              <a:gd name="connsiteX129" fmla="*/ 748537 w 1953031"/>
              <a:gd name="connsiteY129" fmla="*/ 913593 h 1322929"/>
              <a:gd name="connsiteX130" fmla="*/ 740106 w 1953031"/>
              <a:gd name="connsiteY130" fmla="*/ 913794 h 1322929"/>
              <a:gd name="connsiteX131" fmla="*/ 735838 w 1953031"/>
              <a:gd name="connsiteY131" fmla="*/ 923234 h 1322929"/>
              <a:gd name="connsiteX132" fmla="*/ 729496 w 1953031"/>
              <a:gd name="connsiteY132" fmla="*/ 936224 h 1322929"/>
              <a:gd name="connsiteX133" fmla="*/ 707014 w 1953031"/>
              <a:gd name="connsiteY133" fmla="*/ 928760 h 1322929"/>
              <a:gd name="connsiteX134" fmla="*/ 665846 w 1953031"/>
              <a:gd name="connsiteY134" fmla="*/ 912322 h 1322929"/>
              <a:gd name="connsiteX135" fmla="*/ 618244 w 1953031"/>
              <a:gd name="connsiteY135" fmla="*/ 893135 h 1322929"/>
              <a:gd name="connsiteX136" fmla="*/ 516447 w 1953031"/>
              <a:gd name="connsiteY136" fmla="*/ 865947 h 1322929"/>
              <a:gd name="connsiteX137" fmla="*/ 501805 w 1953031"/>
              <a:gd name="connsiteY137" fmla="*/ 870603 h 1322929"/>
              <a:gd name="connsiteX138" fmla="*/ 496736 w 1953031"/>
              <a:gd name="connsiteY138" fmla="*/ 886203 h 1322929"/>
              <a:gd name="connsiteX139" fmla="*/ 500794 w 1953031"/>
              <a:gd name="connsiteY139" fmla="*/ 920842 h 1322929"/>
              <a:gd name="connsiteX140" fmla="*/ 505232 w 1953031"/>
              <a:gd name="connsiteY140" fmla="*/ 960997 h 1322929"/>
              <a:gd name="connsiteX141" fmla="*/ 503197 w 1953031"/>
              <a:gd name="connsiteY141" fmla="*/ 976351 h 1322929"/>
              <a:gd name="connsiteX142" fmla="*/ 464327 w 1953031"/>
              <a:gd name="connsiteY142" fmla="*/ 1000197 h 1322929"/>
              <a:gd name="connsiteX143" fmla="*/ 457328 w 1953031"/>
              <a:gd name="connsiteY143" fmla="*/ 999488 h 1322929"/>
              <a:gd name="connsiteX144" fmla="*/ 434730 w 1953031"/>
              <a:gd name="connsiteY144" fmla="*/ 939956 h 1322929"/>
              <a:gd name="connsiteX145" fmla="*/ 434102 w 1953031"/>
              <a:gd name="connsiteY145" fmla="*/ 932138 h 1322929"/>
              <a:gd name="connsiteX146" fmla="*/ 429957 w 1953031"/>
              <a:gd name="connsiteY146" fmla="*/ 936572 h 1322929"/>
              <a:gd name="connsiteX147" fmla="*/ 412217 w 1953031"/>
              <a:gd name="connsiteY147" fmla="*/ 955335 h 1322929"/>
              <a:gd name="connsiteX148" fmla="*/ 394666 w 1953031"/>
              <a:gd name="connsiteY148" fmla="*/ 973923 h 1322929"/>
              <a:gd name="connsiteX149" fmla="*/ 363724 w 1953031"/>
              <a:gd name="connsiteY149" fmla="*/ 1023704 h 1322929"/>
              <a:gd name="connsiteX150" fmla="*/ 356090 w 1953031"/>
              <a:gd name="connsiteY150" fmla="*/ 1070686 h 1322929"/>
              <a:gd name="connsiteX151" fmla="*/ 356098 w 1953031"/>
              <a:gd name="connsiteY151" fmla="*/ 1159458 h 1322929"/>
              <a:gd name="connsiteX152" fmla="*/ 362731 w 1953031"/>
              <a:gd name="connsiteY152" fmla="*/ 1219044 h 1322929"/>
              <a:gd name="connsiteX153" fmla="*/ 370492 w 1953031"/>
              <a:gd name="connsiteY153" fmla="*/ 1260425 h 1322929"/>
              <a:gd name="connsiteX154" fmla="*/ 380666 w 1953031"/>
              <a:gd name="connsiteY154" fmla="*/ 1277936 h 1322929"/>
              <a:gd name="connsiteX155" fmla="*/ 391399 w 1953031"/>
              <a:gd name="connsiteY155" fmla="*/ 1304515 h 1322929"/>
              <a:gd name="connsiteX156" fmla="*/ 391283 w 1953031"/>
              <a:gd name="connsiteY156" fmla="*/ 1320324 h 1322929"/>
              <a:gd name="connsiteX157" fmla="*/ 390843 w 1953031"/>
              <a:gd name="connsiteY157" fmla="*/ 1322756 h 1322929"/>
              <a:gd name="connsiteX158" fmla="*/ 348151 w 1953031"/>
              <a:gd name="connsiteY158" fmla="*/ 1322844 h 1322929"/>
              <a:gd name="connsiteX159" fmla="*/ 304144 w 1953031"/>
              <a:gd name="connsiteY159" fmla="*/ 1322579 h 1322929"/>
              <a:gd name="connsiteX160" fmla="*/ 294630 w 1953031"/>
              <a:gd name="connsiteY160" fmla="*/ 1312868 h 1322929"/>
              <a:gd name="connsiteX161" fmla="*/ 271483 w 1953031"/>
              <a:gd name="connsiteY161" fmla="*/ 1195591 h 1322929"/>
              <a:gd name="connsiteX162" fmla="*/ 255031 w 1953031"/>
              <a:gd name="connsiteY162" fmla="*/ 1074334 h 1322929"/>
              <a:gd name="connsiteX163" fmla="*/ 246468 w 1953031"/>
              <a:gd name="connsiteY163" fmla="*/ 962992 h 1322929"/>
              <a:gd name="connsiteX164" fmla="*/ 246726 w 1953031"/>
              <a:gd name="connsiteY164" fmla="*/ 960686 h 1322929"/>
              <a:gd name="connsiteX165" fmla="*/ 239185 w 1953031"/>
              <a:gd name="connsiteY165" fmla="*/ 966883 h 1322929"/>
              <a:gd name="connsiteX166" fmla="*/ 216775 w 1953031"/>
              <a:gd name="connsiteY166" fmla="*/ 984995 h 1322929"/>
              <a:gd name="connsiteX167" fmla="*/ 195755 w 1953031"/>
              <a:gd name="connsiteY167" fmla="*/ 1001910 h 1322929"/>
              <a:gd name="connsiteX168" fmla="*/ 162761 w 1953031"/>
              <a:gd name="connsiteY168" fmla="*/ 1047366 h 1322929"/>
              <a:gd name="connsiteX169" fmla="*/ 149720 w 1953031"/>
              <a:gd name="connsiteY169" fmla="*/ 1138437 h 1322929"/>
              <a:gd name="connsiteX170" fmla="*/ 148122 w 1953031"/>
              <a:gd name="connsiteY170" fmla="*/ 1214750 h 1322929"/>
              <a:gd name="connsiteX171" fmla="*/ 151846 w 1953031"/>
              <a:gd name="connsiteY171" fmla="*/ 1260042 h 1322929"/>
              <a:gd name="connsiteX172" fmla="*/ 157602 w 1953031"/>
              <a:gd name="connsiteY172" fmla="*/ 1271682 h 1322929"/>
              <a:gd name="connsiteX173" fmla="*/ 169528 w 1953031"/>
              <a:gd name="connsiteY173" fmla="*/ 1296524 h 1322929"/>
              <a:gd name="connsiteX174" fmla="*/ 172714 w 1953031"/>
              <a:gd name="connsiteY174" fmla="*/ 1316588 h 1322929"/>
              <a:gd name="connsiteX175" fmla="*/ 172927 w 1953031"/>
              <a:gd name="connsiteY175" fmla="*/ 1322929 h 1322929"/>
              <a:gd name="connsiteX176" fmla="*/ 130748 w 1953031"/>
              <a:gd name="connsiteY176" fmla="*/ 1322916 h 1322929"/>
              <a:gd name="connsiteX177" fmla="*/ 87445 w 1953031"/>
              <a:gd name="connsiteY177" fmla="*/ 1322413 h 1322929"/>
              <a:gd name="connsiteX178" fmla="*/ 433058 w 1953031"/>
              <a:gd name="connsiteY178" fmla="*/ 858089 h 1322929"/>
              <a:gd name="connsiteX179" fmla="*/ 431485 w 1953031"/>
              <a:gd name="connsiteY179" fmla="*/ 856034 h 1322929"/>
              <a:gd name="connsiteX180" fmla="*/ 432913 w 1953031"/>
              <a:gd name="connsiteY180" fmla="*/ 858746 h 1322929"/>
              <a:gd name="connsiteX181" fmla="*/ 433058 w 1953031"/>
              <a:gd name="connsiteY181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748902 w 1953031"/>
              <a:gd name="connsiteY43" fmla="*/ 247445 h 1322929"/>
              <a:gd name="connsiteX44" fmla="*/ 947272 w 1953031"/>
              <a:gd name="connsiteY44" fmla="*/ 214767 h 1322929"/>
              <a:gd name="connsiteX45" fmla="*/ 1074965 w 1953031"/>
              <a:gd name="connsiteY45" fmla="*/ 170684 h 1322929"/>
              <a:gd name="connsiteX46" fmla="*/ 1155567 w 1953031"/>
              <a:gd name="connsiteY46" fmla="*/ 159010 h 1322929"/>
              <a:gd name="connsiteX47" fmla="*/ 1234252 w 1953031"/>
              <a:gd name="connsiteY47" fmla="*/ 151880 h 1322929"/>
              <a:gd name="connsiteX48" fmla="*/ 1312964 w 1953031"/>
              <a:gd name="connsiteY48" fmla="*/ 128676 h 1322929"/>
              <a:gd name="connsiteX49" fmla="*/ 1376022 w 1953031"/>
              <a:gd name="connsiteY49" fmla="*/ 109687 h 1322929"/>
              <a:gd name="connsiteX50" fmla="*/ 1448640 w 1953031"/>
              <a:gd name="connsiteY50" fmla="*/ 103056 h 1322929"/>
              <a:gd name="connsiteX51" fmla="*/ 1483374 w 1953031"/>
              <a:gd name="connsiteY51" fmla="*/ 100994 h 1322929"/>
              <a:gd name="connsiteX52" fmla="*/ 1552171 w 1953031"/>
              <a:gd name="connsiteY52" fmla="*/ 83778 h 1322929"/>
              <a:gd name="connsiteX53" fmla="*/ 1627914 w 1953031"/>
              <a:gd name="connsiteY53" fmla="*/ 63976 h 1322929"/>
              <a:gd name="connsiteX54" fmla="*/ 1633600 w 1953031"/>
              <a:gd name="connsiteY54" fmla="*/ 62873 h 1322929"/>
              <a:gd name="connsiteX55" fmla="*/ 1633994 w 1953031"/>
              <a:gd name="connsiteY55" fmla="*/ 53943 h 1322929"/>
              <a:gd name="connsiteX56" fmla="*/ 1637947 w 1953031"/>
              <a:gd name="connsiteY56" fmla="*/ 10924 h 1322929"/>
              <a:gd name="connsiteX57" fmla="*/ 1645852 w 1953031"/>
              <a:gd name="connsiteY57" fmla="*/ 642 h 1322929"/>
              <a:gd name="connsiteX58" fmla="*/ 1665510 w 1953031"/>
              <a:gd name="connsiteY58" fmla="*/ 4542 h 1322929"/>
              <a:gd name="connsiteX59" fmla="*/ 1692339 w 1953031"/>
              <a:gd name="connsiteY59" fmla="*/ 32880 h 1322929"/>
              <a:gd name="connsiteX60" fmla="*/ 1703487 w 1953031"/>
              <a:gd name="connsiteY60" fmla="*/ 51553 h 1322929"/>
              <a:gd name="connsiteX61" fmla="*/ 1705168 w 1953031"/>
              <a:gd name="connsiteY61" fmla="*/ 54757 h 1322929"/>
              <a:gd name="connsiteX62" fmla="*/ 1708490 w 1953031"/>
              <a:gd name="connsiteY62" fmla="*/ 54757 h 1322929"/>
              <a:gd name="connsiteX63" fmla="*/ 1726074 w 1953031"/>
              <a:gd name="connsiteY63" fmla="*/ 55821 h 1322929"/>
              <a:gd name="connsiteX64" fmla="*/ 1763775 w 1953031"/>
              <a:gd name="connsiteY64" fmla="*/ 66287 h 1322929"/>
              <a:gd name="connsiteX65" fmla="*/ 1780177 w 1953031"/>
              <a:gd name="connsiteY65" fmla="*/ 76057 h 1322929"/>
              <a:gd name="connsiteX66" fmla="*/ 1797287 w 1953031"/>
              <a:gd name="connsiteY66" fmla="*/ 92340 h 1322929"/>
              <a:gd name="connsiteX67" fmla="*/ 1808554 w 1953031"/>
              <a:gd name="connsiteY67" fmla="*/ 105144 h 1322929"/>
              <a:gd name="connsiteX68" fmla="*/ 1816302 w 1953031"/>
              <a:gd name="connsiteY68" fmla="*/ 113128 h 1322929"/>
              <a:gd name="connsiteX69" fmla="*/ 1820491 w 1953031"/>
              <a:gd name="connsiteY69" fmla="*/ 120258 h 1322929"/>
              <a:gd name="connsiteX70" fmla="*/ 1835947 w 1953031"/>
              <a:gd name="connsiteY70" fmla="*/ 144526 h 1322929"/>
              <a:gd name="connsiteX71" fmla="*/ 1847989 w 1953031"/>
              <a:gd name="connsiteY71" fmla="*/ 162083 h 1322929"/>
              <a:gd name="connsiteX72" fmla="*/ 1872282 w 1953031"/>
              <a:gd name="connsiteY72" fmla="*/ 206862 h 1322929"/>
              <a:gd name="connsiteX73" fmla="*/ 1901212 w 1953031"/>
              <a:gd name="connsiteY73" fmla="*/ 268331 h 1322929"/>
              <a:gd name="connsiteX74" fmla="*/ 1928013 w 1953031"/>
              <a:gd name="connsiteY74" fmla="*/ 325599 h 1322929"/>
              <a:gd name="connsiteX75" fmla="*/ 1947475 w 1953031"/>
              <a:gd name="connsiteY75" fmla="*/ 358428 h 1322929"/>
              <a:gd name="connsiteX76" fmla="*/ 1952990 w 1953031"/>
              <a:gd name="connsiteY76" fmla="*/ 375188 h 1322929"/>
              <a:gd name="connsiteX77" fmla="*/ 1944270 w 1953031"/>
              <a:gd name="connsiteY77" fmla="*/ 398724 h 1322929"/>
              <a:gd name="connsiteX78" fmla="*/ 1904481 w 1953031"/>
              <a:gd name="connsiteY78" fmla="*/ 429980 h 1322929"/>
              <a:gd name="connsiteX79" fmla="*/ 1871823 w 1953031"/>
              <a:gd name="connsiteY79" fmla="*/ 436577 h 1322929"/>
              <a:gd name="connsiteX80" fmla="*/ 1816223 w 1953031"/>
              <a:gd name="connsiteY80" fmla="*/ 439134 h 1322929"/>
              <a:gd name="connsiteX81" fmla="*/ 1698445 w 1953031"/>
              <a:gd name="connsiteY81" fmla="*/ 433393 h 1322929"/>
              <a:gd name="connsiteX82" fmla="*/ 1665261 w 1953031"/>
              <a:gd name="connsiteY82" fmla="*/ 431589 h 1322929"/>
              <a:gd name="connsiteX83" fmla="*/ 1643200 w 1953031"/>
              <a:gd name="connsiteY83" fmla="*/ 433164 h 1322929"/>
              <a:gd name="connsiteX84" fmla="*/ 1613877 w 1953031"/>
              <a:gd name="connsiteY84" fmla="*/ 443519 h 1322929"/>
              <a:gd name="connsiteX85" fmla="*/ 1586668 w 1953031"/>
              <a:gd name="connsiteY85" fmla="*/ 466568 h 1322929"/>
              <a:gd name="connsiteX86" fmla="*/ 1568848 w 1953031"/>
              <a:gd name="connsiteY86" fmla="*/ 480889 h 1322929"/>
              <a:gd name="connsiteX87" fmla="*/ 1563779 w 1953031"/>
              <a:gd name="connsiteY87" fmla="*/ 485518 h 1322929"/>
              <a:gd name="connsiteX88" fmla="*/ 1508994 w 1953031"/>
              <a:gd name="connsiteY88" fmla="*/ 589130 h 1322929"/>
              <a:gd name="connsiteX89" fmla="*/ 1486250 w 1953031"/>
              <a:gd name="connsiteY89" fmla="*/ 645068 h 1322929"/>
              <a:gd name="connsiteX90" fmla="*/ 1464819 w 1953031"/>
              <a:gd name="connsiteY90" fmla="*/ 705697 h 1322929"/>
              <a:gd name="connsiteX91" fmla="*/ 1449494 w 1953031"/>
              <a:gd name="connsiteY91" fmla="*/ 751038 h 1322929"/>
              <a:gd name="connsiteX92" fmla="*/ 1407394 w 1953031"/>
              <a:gd name="connsiteY92" fmla="*/ 818176 h 1322929"/>
              <a:gd name="connsiteX93" fmla="*/ 1393724 w 1953031"/>
              <a:gd name="connsiteY93" fmla="*/ 824975 h 1322929"/>
              <a:gd name="connsiteX94" fmla="*/ 1380841 w 1953031"/>
              <a:gd name="connsiteY94" fmla="*/ 831482 h 1322929"/>
              <a:gd name="connsiteX95" fmla="*/ 1349260 w 1953031"/>
              <a:gd name="connsiteY95" fmla="*/ 861137 h 1322929"/>
              <a:gd name="connsiteX96" fmla="*/ 1331348 w 1953031"/>
              <a:gd name="connsiteY96" fmla="*/ 877607 h 1322929"/>
              <a:gd name="connsiteX97" fmla="*/ 1317442 w 1953031"/>
              <a:gd name="connsiteY97" fmla="*/ 883414 h 1322929"/>
              <a:gd name="connsiteX98" fmla="*/ 1316352 w 1953031"/>
              <a:gd name="connsiteY98" fmla="*/ 883414 h 1322929"/>
              <a:gd name="connsiteX99" fmla="*/ 1315275 w 1953031"/>
              <a:gd name="connsiteY99" fmla="*/ 887323 h 1322929"/>
              <a:gd name="connsiteX100" fmla="*/ 1293502 w 1953031"/>
              <a:gd name="connsiteY100" fmla="*/ 1074334 h 1322929"/>
              <a:gd name="connsiteX101" fmla="*/ 1292124 w 1953031"/>
              <a:gd name="connsiteY101" fmla="*/ 1151119 h 1322929"/>
              <a:gd name="connsiteX102" fmla="*/ 1292741 w 1953031"/>
              <a:gd name="connsiteY102" fmla="*/ 1203756 h 1322929"/>
              <a:gd name="connsiteX103" fmla="*/ 1297481 w 1953031"/>
              <a:gd name="connsiteY103" fmla="*/ 1263556 h 1322929"/>
              <a:gd name="connsiteX104" fmla="*/ 1304087 w 1953031"/>
              <a:gd name="connsiteY104" fmla="*/ 1278631 h 1322929"/>
              <a:gd name="connsiteX105" fmla="*/ 1314001 w 1953031"/>
              <a:gd name="connsiteY105" fmla="*/ 1305904 h 1322929"/>
              <a:gd name="connsiteX106" fmla="*/ 1314723 w 1953031"/>
              <a:gd name="connsiteY106" fmla="*/ 1321312 h 1322929"/>
              <a:gd name="connsiteX107" fmla="*/ 1314474 w 1953031"/>
              <a:gd name="connsiteY107" fmla="*/ 1322929 h 1322929"/>
              <a:gd name="connsiteX108" fmla="*/ 1274527 w 1953031"/>
              <a:gd name="connsiteY108" fmla="*/ 1322929 h 1322929"/>
              <a:gd name="connsiteX109" fmla="*/ 1233595 w 1953031"/>
              <a:gd name="connsiteY109" fmla="*/ 1322420 h 1322929"/>
              <a:gd name="connsiteX110" fmla="*/ 1214844 w 1953031"/>
              <a:gd name="connsiteY110" fmla="*/ 1258652 h 1322929"/>
              <a:gd name="connsiteX111" fmla="*/ 1198836 w 1953031"/>
              <a:gd name="connsiteY111" fmla="*/ 1080414 h 1322929"/>
              <a:gd name="connsiteX112" fmla="*/ 1191495 w 1953031"/>
              <a:gd name="connsiteY112" fmla="*/ 961630 h 1322929"/>
              <a:gd name="connsiteX113" fmla="*/ 1189972 w 1953031"/>
              <a:gd name="connsiteY113" fmla="*/ 969617 h 1322929"/>
              <a:gd name="connsiteX114" fmla="*/ 1172402 w 1953031"/>
              <a:gd name="connsiteY114" fmla="*/ 1161542 h 1322929"/>
              <a:gd name="connsiteX115" fmla="*/ 1173663 w 1953031"/>
              <a:gd name="connsiteY115" fmla="*/ 1263289 h 1322929"/>
              <a:gd name="connsiteX116" fmla="*/ 1179559 w 1953031"/>
              <a:gd name="connsiteY116" fmla="*/ 1277483 h 1322929"/>
              <a:gd name="connsiteX117" fmla="*/ 1190090 w 1953031"/>
              <a:gd name="connsiteY117" fmla="*/ 1310073 h 1322929"/>
              <a:gd name="connsiteX118" fmla="*/ 1189617 w 1953031"/>
              <a:gd name="connsiteY118" fmla="*/ 1322236 h 1322929"/>
              <a:gd name="connsiteX119" fmla="*/ 1148752 w 1953031"/>
              <a:gd name="connsiteY119" fmla="*/ 1322929 h 1322929"/>
              <a:gd name="connsiteX120" fmla="*/ 1107164 w 1953031"/>
              <a:gd name="connsiteY120" fmla="*/ 1322438 h 1322929"/>
              <a:gd name="connsiteX121" fmla="*/ 1089751 w 1953031"/>
              <a:gd name="connsiteY121" fmla="*/ 1244928 h 1322929"/>
              <a:gd name="connsiteX122" fmla="*/ 1083658 w 1953031"/>
              <a:gd name="connsiteY122" fmla="*/ 1109426 h 1322929"/>
              <a:gd name="connsiteX123" fmla="*/ 1081071 w 1953031"/>
              <a:gd name="connsiteY123" fmla="*/ 885205 h 1322929"/>
              <a:gd name="connsiteX124" fmla="*/ 1081294 w 1953031"/>
              <a:gd name="connsiteY124" fmla="*/ 872784 h 1322929"/>
              <a:gd name="connsiteX125" fmla="*/ 1044565 w 1953031"/>
              <a:gd name="connsiteY125" fmla="*/ 883356 h 1322929"/>
              <a:gd name="connsiteX126" fmla="*/ 946405 w 1953031"/>
              <a:gd name="connsiteY126" fmla="*/ 906677 h 1322929"/>
              <a:gd name="connsiteX127" fmla="*/ 820984 w 1953031"/>
              <a:gd name="connsiteY127" fmla="*/ 915856 h 1322929"/>
              <a:gd name="connsiteX128" fmla="*/ 748537 w 1953031"/>
              <a:gd name="connsiteY128" fmla="*/ 913593 h 1322929"/>
              <a:gd name="connsiteX129" fmla="*/ 740106 w 1953031"/>
              <a:gd name="connsiteY129" fmla="*/ 913794 h 1322929"/>
              <a:gd name="connsiteX130" fmla="*/ 735838 w 1953031"/>
              <a:gd name="connsiteY130" fmla="*/ 923234 h 1322929"/>
              <a:gd name="connsiteX131" fmla="*/ 729496 w 1953031"/>
              <a:gd name="connsiteY131" fmla="*/ 936224 h 1322929"/>
              <a:gd name="connsiteX132" fmla="*/ 707014 w 1953031"/>
              <a:gd name="connsiteY132" fmla="*/ 928760 h 1322929"/>
              <a:gd name="connsiteX133" fmla="*/ 665846 w 1953031"/>
              <a:gd name="connsiteY133" fmla="*/ 912322 h 1322929"/>
              <a:gd name="connsiteX134" fmla="*/ 618244 w 1953031"/>
              <a:gd name="connsiteY134" fmla="*/ 893135 h 1322929"/>
              <a:gd name="connsiteX135" fmla="*/ 516447 w 1953031"/>
              <a:gd name="connsiteY135" fmla="*/ 865947 h 1322929"/>
              <a:gd name="connsiteX136" fmla="*/ 501805 w 1953031"/>
              <a:gd name="connsiteY136" fmla="*/ 870603 h 1322929"/>
              <a:gd name="connsiteX137" fmla="*/ 496736 w 1953031"/>
              <a:gd name="connsiteY137" fmla="*/ 886203 h 1322929"/>
              <a:gd name="connsiteX138" fmla="*/ 500794 w 1953031"/>
              <a:gd name="connsiteY138" fmla="*/ 920842 h 1322929"/>
              <a:gd name="connsiteX139" fmla="*/ 505232 w 1953031"/>
              <a:gd name="connsiteY139" fmla="*/ 960997 h 1322929"/>
              <a:gd name="connsiteX140" fmla="*/ 503197 w 1953031"/>
              <a:gd name="connsiteY140" fmla="*/ 976351 h 1322929"/>
              <a:gd name="connsiteX141" fmla="*/ 464327 w 1953031"/>
              <a:gd name="connsiteY141" fmla="*/ 1000197 h 1322929"/>
              <a:gd name="connsiteX142" fmla="*/ 457328 w 1953031"/>
              <a:gd name="connsiteY142" fmla="*/ 999488 h 1322929"/>
              <a:gd name="connsiteX143" fmla="*/ 434730 w 1953031"/>
              <a:gd name="connsiteY143" fmla="*/ 939956 h 1322929"/>
              <a:gd name="connsiteX144" fmla="*/ 434102 w 1953031"/>
              <a:gd name="connsiteY144" fmla="*/ 932138 h 1322929"/>
              <a:gd name="connsiteX145" fmla="*/ 429957 w 1953031"/>
              <a:gd name="connsiteY145" fmla="*/ 936572 h 1322929"/>
              <a:gd name="connsiteX146" fmla="*/ 412217 w 1953031"/>
              <a:gd name="connsiteY146" fmla="*/ 955335 h 1322929"/>
              <a:gd name="connsiteX147" fmla="*/ 394666 w 1953031"/>
              <a:gd name="connsiteY147" fmla="*/ 973923 h 1322929"/>
              <a:gd name="connsiteX148" fmla="*/ 363724 w 1953031"/>
              <a:gd name="connsiteY148" fmla="*/ 1023704 h 1322929"/>
              <a:gd name="connsiteX149" fmla="*/ 356090 w 1953031"/>
              <a:gd name="connsiteY149" fmla="*/ 1070686 h 1322929"/>
              <a:gd name="connsiteX150" fmla="*/ 356098 w 1953031"/>
              <a:gd name="connsiteY150" fmla="*/ 1159458 h 1322929"/>
              <a:gd name="connsiteX151" fmla="*/ 362731 w 1953031"/>
              <a:gd name="connsiteY151" fmla="*/ 1219044 h 1322929"/>
              <a:gd name="connsiteX152" fmla="*/ 370492 w 1953031"/>
              <a:gd name="connsiteY152" fmla="*/ 1260425 h 1322929"/>
              <a:gd name="connsiteX153" fmla="*/ 380666 w 1953031"/>
              <a:gd name="connsiteY153" fmla="*/ 1277936 h 1322929"/>
              <a:gd name="connsiteX154" fmla="*/ 391399 w 1953031"/>
              <a:gd name="connsiteY154" fmla="*/ 1304515 h 1322929"/>
              <a:gd name="connsiteX155" fmla="*/ 391283 w 1953031"/>
              <a:gd name="connsiteY155" fmla="*/ 1320324 h 1322929"/>
              <a:gd name="connsiteX156" fmla="*/ 390843 w 1953031"/>
              <a:gd name="connsiteY156" fmla="*/ 1322756 h 1322929"/>
              <a:gd name="connsiteX157" fmla="*/ 348151 w 1953031"/>
              <a:gd name="connsiteY157" fmla="*/ 1322844 h 1322929"/>
              <a:gd name="connsiteX158" fmla="*/ 304144 w 1953031"/>
              <a:gd name="connsiteY158" fmla="*/ 1322579 h 1322929"/>
              <a:gd name="connsiteX159" fmla="*/ 294630 w 1953031"/>
              <a:gd name="connsiteY159" fmla="*/ 1312868 h 1322929"/>
              <a:gd name="connsiteX160" fmla="*/ 271483 w 1953031"/>
              <a:gd name="connsiteY160" fmla="*/ 1195591 h 1322929"/>
              <a:gd name="connsiteX161" fmla="*/ 255031 w 1953031"/>
              <a:gd name="connsiteY161" fmla="*/ 1074334 h 1322929"/>
              <a:gd name="connsiteX162" fmla="*/ 246468 w 1953031"/>
              <a:gd name="connsiteY162" fmla="*/ 962992 h 1322929"/>
              <a:gd name="connsiteX163" fmla="*/ 246726 w 1953031"/>
              <a:gd name="connsiteY163" fmla="*/ 960686 h 1322929"/>
              <a:gd name="connsiteX164" fmla="*/ 239185 w 1953031"/>
              <a:gd name="connsiteY164" fmla="*/ 966883 h 1322929"/>
              <a:gd name="connsiteX165" fmla="*/ 216775 w 1953031"/>
              <a:gd name="connsiteY165" fmla="*/ 984995 h 1322929"/>
              <a:gd name="connsiteX166" fmla="*/ 195755 w 1953031"/>
              <a:gd name="connsiteY166" fmla="*/ 1001910 h 1322929"/>
              <a:gd name="connsiteX167" fmla="*/ 162761 w 1953031"/>
              <a:gd name="connsiteY167" fmla="*/ 1047366 h 1322929"/>
              <a:gd name="connsiteX168" fmla="*/ 149720 w 1953031"/>
              <a:gd name="connsiteY168" fmla="*/ 1138437 h 1322929"/>
              <a:gd name="connsiteX169" fmla="*/ 148122 w 1953031"/>
              <a:gd name="connsiteY169" fmla="*/ 1214750 h 1322929"/>
              <a:gd name="connsiteX170" fmla="*/ 151846 w 1953031"/>
              <a:gd name="connsiteY170" fmla="*/ 1260042 h 1322929"/>
              <a:gd name="connsiteX171" fmla="*/ 157602 w 1953031"/>
              <a:gd name="connsiteY171" fmla="*/ 1271682 h 1322929"/>
              <a:gd name="connsiteX172" fmla="*/ 169528 w 1953031"/>
              <a:gd name="connsiteY172" fmla="*/ 1296524 h 1322929"/>
              <a:gd name="connsiteX173" fmla="*/ 172714 w 1953031"/>
              <a:gd name="connsiteY173" fmla="*/ 1316588 h 1322929"/>
              <a:gd name="connsiteX174" fmla="*/ 172927 w 1953031"/>
              <a:gd name="connsiteY174" fmla="*/ 1322929 h 1322929"/>
              <a:gd name="connsiteX175" fmla="*/ 130748 w 1953031"/>
              <a:gd name="connsiteY175" fmla="*/ 1322916 h 1322929"/>
              <a:gd name="connsiteX176" fmla="*/ 87445 w 1953031"/>
              <a:gd name="connsiteY176" fmla="*/ 1322413 h 1322929"/>
              <a:gd name="connsiteX177" fmla="*/ 433058 w 1953031"/>
              <a:gd name="connsiteY177" fmla="*/ 858089 h 1322929"/>
              <a:gd name="connsiteX178" fmla="*/ 431485 w 1953031"/>
              <a:gd name="connsiteY178" fmla="*/ 856034 h 1322929"/>
              <a:gd name="connsiteX179" fmla="*/ 432913 w 1953031"/>
              <a:gd name="connsiteY179" fmla="*/ 858746 h 1322929"/>
              <a:gd name="connsiteX180" fmla="*/ 433058 w 1953031"/>
              <a:gd name="connsiteY180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748902 w 1953031"/>
              <a:gd name="connsiteY43" fmla="*/ 247445 h 1322929"/>
              <a:gd name="connsiteX44" fmla="*/ 947272 w 1953031"/>
              <a:gd name="connsiteY44" fmla="*/ 214767 h 1322929"/>
              <a:gd name="connsiteX45" fmla="*/ 1155567 w 1953031"/>
              <a:gd name="connsiteY45" fmla="*/ 159010 h 1322929"/>
              <a:gd name="connsiteX46" fmla="*/ 1234252 w 1953031"/>
              <a:gd name="connsiteY46" fmla="*/ 151880 h 1322929"/>
              <a:gd name="connsiteX47" fmla="*/ 1312964 w 1953031"/>
              <a:gd name="connsiteY47" fmla="*/ 128676 h 1322929"/>
              <a:gd name="connsiteX48" fmla="*/ 1376022 w 1953031"/>
              <a:gd name="connsiteY48" fmla="*/ 109687 h 1322929"/>
              <a:gd name="connsiteX49" fmla="*/ 1448640 w 1953031"/>
              <a:gd name="connsiteY49" fmla="*/ 103056 h 1322929"/>
              <a:gd name="connsiteX50" fmla="*/ 1483374 w 1953031"/>
              <a:gd name="connsiteY50" fmla="*/ 100994 h 1322929"/>
              <a:gd name="connsiteX51" fmla="*/ 1552171 w 1953031"/>
              <a:gd name="connsiteY51" fmla="*/ 83778 h 1322929"/>
              <a:gd name="connsiteX52" fmla="*/ 1627914 w 1953031"/>
              <a:gd name="connsiteY52" fmla="*/ 63976 h 1322929"/>
              <a:gd name="connsiteX53" fmla="*/ 1633600 w 1953031"/>
              <a:gd name="connsiteY53" fmla="*/ 62873 h 1322929"/>
              <a:gd name="connsiteX54" fmla="*/ 1633994 w 1953031"/>
              <a:gd name="connsiteY54" fmla="*/ 53943 h 1322929"/>
              <a:gd name="connsiteX55" fmla="*/ 1637947 w 1953031"/>
              <a:gd name="connsiteY55" fmla="*/ 10924 h 1322929"/>
              <a:gd name="connsiteX56" fmla="*/ 1645852 w 1953031"/>
              <a:gd name="connsiteY56" fmla="*/ 642 h 1322929"/>
              <a:gd name="connsiteX57" fmla="*/ 1665510 w 1953031"/>
              <a:gd name="connsiteY57" fmla="*/ 4542 h 1322929"/>
              <a:gd name="connsiteX58" fmla="*/ 1692339 w 1953031"/>
              <a:gd name="connsiteY58" fmla="*/ 32880 h 1322929"/>
              <a:gd name="connsiteX59" fmla="*/ 1703487 w 1953031"/>
              <a:gd name="connsiteY59" fmla="*/ 51553 h 1322929"/>
              <a:gd name="connsiteX60" fmla="*/ 1705168 w 1953031"/>
              <a:gd name="connsiteY60" fmla="*/ 54757 h 1322929"/>
              <a:gd name="connsiteX61" fmla="*/ 1708490 w 1953031"/>
              <a:gd name="connsiteY61" fmla="*/ 54757 h 1322929"/>
              <a:gd name="connsiteX62" fmla="*/ 1726074 w 1953031"/>
              <a:gd name="connsiteY62" fmla="*/ 55821 h 1322929"/>
              <a:gd name="connsiteX63" fmla="*/ 1763775 w 1953031"/>
              <a:gd name="connsiteY63" fmla="*/ 66287 h 1322929"/>
              <a:gd name="connsiteX64" fmla="*/ 1780177 w 1953031"/>
              <a:gd name="connsiteY64" fmla="*/ 76057 h 1322929"/>
              <a:gd name="connsiteX65" fmla="*/ 1797287 w 1953031"/>
              <a:gd name="connsiteY65" fmla="*/ 92340 h 1322929"/>
              <a:gd name="connsiteX66" fmla="*/ 1808554 w 1953031"/>
              <a:gd name="connsiteY66" fmla="*/ 105144 h 1322929"/>
              <a:gd name="connsiteX67" fmla="*/ 1816302 w 1953031"/>
              <a:gd name="connsiteY67" fmla="*/ 113128 h 1322929"/>
              <a:gd name="connsiteX68" fmla="*/ 1820491 w 1953031"/>
              <a:gd name="connsiteY68" fmla="*/ 120258 h 1322929"/>
              <a:gd name="connsiteX69" fmla="*/ 1835947 w 1953031"/>
              <a:gd name="connsiteY69" fmla="*/ 144526 h 1322929"/>
              <a:gd name="connsiteX70" fmla="*/ 1847989 w 1953031"/>
              <a:gd name="connsiteY70" fmla="*/ 162083 h 1322929"/>
              <a:gd name="connsiteX71" fmla="*/ 1872282 w 1953031"/>
              <a:gd name="connsiteY71" fmla="*/ 206862 h 1322929"/>
              <a:gd name="connsiteX72" fmla="*/ 1901212 w 1953031"/>
              <a:gd name="connsiteY72" fmla="*/ 268331 h 1322929"/>
              <a:gd name="connsiteX73" fmla="*/ 1928013 w 1953031"/>
              <a:gd name="connsiteY73" fmla="*/ 325599 h 1322929"/>
              <a:gd name="connsiteX74" fmla="*/ 1947475 w 1953031"/>
              <a:gd name="connsiteY74" fmla="*/ 358428 h 1322929"/>
              <a:gd name="connsiteX75" fmla="*/ 1952990 w 1953031"/>
              <a:gd name="connsiteY75" fmla="*/ 375188 h 1322929"/>
              <a:gd name="connsiteX76" fmla="*/ 1944270 w 1953031"/>
              <a:gd name="connsiteY76" fmla="*/ 398724 h 1322929"/>
              <a:gd name="connsiteX77" fmla="*/ 1904481 w 1953031"/>
              <a:gd name="connsiteY77" fmla="*/ 429980 h 1322929"/>
              <a:gd name="connsiteX78" fmla="*/ 1871823 w 1953031"/>
              <a:gd name="connsiteY78" fmla="*/ 436577 h 1322929"/>
              <a:gd name="connsiteX79" fmla="*/ 1816223 w 1953031"/>
              <a:gd name="connsiteY79" fmla="*/ 439134 h 1322929"/>
              <a:gd name="connsiteX80" fmla="*/ 1698445 w 1953031"/>
              <a:gd name="connsiteY80" fmla="*/ 433393 h 1322929"/>
              <a:gd name="connsiteX81" fmla="*/ 1665261 w 1953031"/>
              <a:gd name="connsiteY81" fmla="*/ 431589 h 1322929"/>
              <a:gd name="connsiteX82" fmla="*/ 1643200 w 1953031"/>
              <a:gd name="connsiteY82" fmla="*/ 433164 h 1322929"/>
              <a:gd name="connsiteX83" fmla="*/ 1613877 w 1953031"/>
              <a:gd name="connsiteY83" fmla="*/ 443519 h 1322929"/>
              <a:gd name="connsiteX84" fmla="*/ 1586668 w 1953031"/>
              <a:gd name="connsiteY84" fmla="*/ 466568 h 1322929"/>
              <a:gd name="connsiteX85" fmla="*/ 1568848 w 1953031"/>
              <a:gd name="connsiteY85" fmla="*/ 480889 h 1322929"/>
              <a:gd name="connsiteX86" fmla="*/ 1563779 w 1953031"/>
              <a:gd name="connsiteY86" fmla="*/ 485518 h 1322929"/>
              <a:gd name="connsiteX87" fmla="*/ 1508994 w 1953031"/>
              <a:gd name="connsiteY87" fmla="*/ 589130 h 1322929"/>
              <a:gd name="connsiteX88" fmla="*/ 1486250 w 1953031"/>
              <a:gd name="connsiteY88" fmla="*/ 645068 h 1322929"/>
              <a:gd name="connsiteX89" fmla="*/ 1464819 w 1953031"/>
              <a:gd name="connsiteY89" fmla="*/ 705697 h 1322929"/>
              <a:gd name="connsiteX90" fmla="*/ 1449494 w 1953031"/>
              <a:gd name="connsiteY90" fmla="*/ 751038 h 1322929"/>
              <a:gd name="connsiteX91" fmla="*/ 1407394 w 1953031"/>
              <a:gd name="connsiteY91" fmla="*/ 818176 h 1322929"/>
              <a:gd name="connsiteX92" fmla="*/ 1393724 w 1953031"/>
              <a:gd name="connsiteY92" fmla="*/ 824975 h 1322929"/>
              <a:gd name="connsiteX93" fmla="*/ 1380841 w 1953031"/>
              <a:gd name="connsiteY93" fmla="*/ 831482 h 1322929"/>
              <a:gd name="connsiteX94" fmla="*/ 1349260 w 1953031"/>
              <a:gd name="connsiteY94" fmla="*/ 861137 h 1322929"/>
              <a:gd name="connsiteX95" fmla="*/ 1331348 w 1953031"/>
              <a:gd name="connsiteY95" fmla="*/ 877607 h 1322929"/>
              <a:gd name="connsiteX96" fmla="*/ 1317442 w 1953031"/>
              <a:gd name="connsiteY96" fmla="*/ 883414 h 1322929"/>
              <a:gd name="connsiteX97" fmla="*/ 1316352 w 1953031"/>
              <a:gd name="connsiteY97" fmla="*/ 883414 h 1322929"/>
              <a:gd name="connsiteX98" fmla="*/ 1315275 w 1953031"/>
              <a:gd name="connsiteY98" fmla="*/ 887323 h 1322929"/>
              <a:gd name="connsiteX99" fmla="*/ 1293502 w 1953031"/>
              <a:gd name="connsiteY99" fmla="*/ 1074334 h 1322929"/>
              <a:gd name="connsiteX100" fmla="*/ 1292124 w 1953031"/>
              <a:gd name="connsiteY100" fmla="*/ 1151119 h 1322929"/>
              <a:gd name="connsiteX101" fmla="*/ 1292741 w 1953031"/>
              <a:gd name="connsiteY101" fmla="*/ 1203756 h 1322929"/>
              <a:gd name="connsiteX102" fmla="*/ 1297481 w 1953031"/>
              <a:gd name="connsiteY102" fmla="*/ 1263556 h 1322929"/>
              <a:gd name="connsiteX103" fmla="*/ 1304087 w 1953031"/>
              <a:gd name="connsiteY103" fmla="*/ 1278631 h 1322929"/>
              <a:gd name="connsiteX104" fmla="*/ 1314001 w 1953031"/>
              <a:gd name="connsiteY104" fmla="*/ 1305904 h 1322929"/>
              <a:gd name="connsiteX105" fmla="*/ 1314723 w 1953031"/>
              <a:gd name="connsiteY105" fmla="*/ 1321312 h 1322929"/>
              <a:gd name="connsiteX106" fmla="*/ 1314474 w 1953031"/>
              <a:gd name="connsiteY106" fmla="*/ 1322929 h 1322929"/>
              <a:gd name="connsiteX107" fmla="*/ 1274527 w 1953031"/>
              <a:gd name="connsiteY107" fmla="*/ 1322929 h 1322929"/>
              <a:gd name="connsiteX108" fmla="*/ 1233595 w 1953031"/>
              <a:gd name="connsiteY108" fmla="*/ 1322420 h 1322929"/>
              <a:gd name="connsiteX109" fmla="*/ 1214844 w 1953031"/>
              <a:gd name="connsiteY109" fmla="*/ 1258652 h 1322929"/>
              <a:gd name="connsiteX110" fmla="*/ 1198836 w 1953031"/>
              <a:gd name="connsiteY110" fmla="*/ 1080414 h 1322929"/>
              <a:gd name="connsiteX111" fmla="*/ 1191495 w 1953031"/>
              <a:gd name="connsiteY111" fmla="*/ 961630 h 1322929"/>
              <a:gd name="connsiteX112" fmla="*/ 1189972 w 1953031"/>
              <a:gd name="connsiteY112" fmla="*/ 969617 h 1322929"/>
              <a:gd name="connsiteX113" fmla="*/ 1172402 w 1953031"/>
              <a:gd name="connsiteY113" fmla="*/ 1161542 h 1322929"/>
              <a:gd name="connsiteX114" fmla="*/ 1173663 w 1953031"/>
              <a:gd name="connsiteY114" fmla="*/ 1263289 h 1322929"/>
              <a:gd name="connsiteX115" fmla="*/ 1179559 w 1953031"/>
              <a:gd name="connsiteY115" fmla="*/ 1277483 h 1322929"/>
              <a:gd name="connsiteX116" fmla="*/ 1190090 w 1953031"/>
              <a:gd name="connsiteY116" fmla="*/ 1310073 h 1322929"/>
              <a:gd name="connsiteX117" fmla="*/ 1189617 w 1953031"/>
              <a:gd name="connsiteY117" fmla="*/ 1322236 h 1322929"/>
              <a:gd name="connsiteX118" fmla="*/ 1148752 w 1953031"/>
              <a:gd name="connsiteY118" fmla="*/ 1322929 h 1322929"/>
              <a:gd name="connsiteX119" fmla="*/ 1107164 w 1953031"/>
              <a:gd name="connsiteY119" fmla="*/ 1322438 h 1322929"/>
              <a:gd name="connsiteX120" fmla="*/ 1089751 w 1953031"/>
              <a:gd name="connsiteY120" fmla="*/ 1244928 h 1322929"/>
              <a:gd name="connsiteX121" fmla="*/ 1083658 w 1953031"/>
              <a:gd name="connsiteY121" fmla="*/ 1109426 h 1322929"/>
              <a:gd name="connsiteX122" fmla="*/ 1081071 w 1953031"/>
              <a:gd name="connsiteY122" fmla="*/ 885205 h 1322929"/>
              <a:gd name="connsiteX123" fmla="*/ 1081294 w 1953031"/>
              <a:gd name="connsiteY123" fmla="*/ 872784 h 1322929"/>
              <a:gd name="connsiteX124" fmla="*/ 1044565 w 1953031"/>
              <a:gd name="connsiteY124" fmla="*/ 883356 h 1322929"/>
              <a:gd name="connsiteX125" fmla="*/ 946405 w 1953031"/>
              <a:gd name="connsiteY125" fmla="*/ 906677 h 1322929"/>
              <a:gd name="connsiteX126" fmla="*/ 820984 w 1953031"/>
              <a:gd name="connsiteY126" fmla="*/ 915856 h 1322929"/>
              <a:gd name="connsiteX127" fmla="*/ 748537 w 1953031"/>
              <a:gd name="connsiteY127" fmla="*/ 913593 h 1322929"/>
              <a:gd name="connsiteX128" fmla="*/ 740106 w 1953031"/>
              <a:gd name="connsiteY128" fmla="*/ 913794 h 1322929"/>
              <a:gd name="connsiteX129" fmla="*/ 735838 w 1953031"/>
              <a:gd name="connsiteY129" fmla="*/ 923234 h 1322929"/>
              <a:gd name="connsiteX130" fmla="*/ 729496 w 1953031"/>
              <a:gd name="connsiteY130" fmla="*/ 936224 h 1322929"/>
              <a:gd name="connsiteX131" fmla="*/ 707014 w 1953031"/>
              <a:gd name="connsiteY131" fmla="*/ 928760 h 1322929"/>
              <a:gd name="connsiteX132" fmla="*/ 665846 w 1953031"/>
              <a:gd name="connsiteY132" fmla="*/ 912322 h 1322929"/>
              <a:gd name="connsiteX133" fmla="*/ 618244 w 1953031"/>
              <a:gd name="connsiteY133" fmla="*/ 893135 h 1322929"/>
              <a:gd name="connsiteX134" fmla="*/ 516447 w 1953031"/>
              <a:gd name="connsiteY134" fmla="*/ 865947 h 1322929"/>
              <a:gd name="connsiteX135" fmla="*/ 501805 w 1953031"/>
              <a:gd name="connsiteY135" fmla="*/ 870603 h 1322929"/>
              <a:gd name="connsiteX136" fmla="*/ 496736 w 1953031"/>
              <a:gd name="connsiteY136" fmla="*/ 886203 h 1322929"/>
              <a:gd name="connsiteX137" fmla="*/ 500794 w 1953031"/>
              <a:gd name="connsiteY137" fmla="*/ 920842 h 1322929"/>
              <a:gd name="connsiteX138" fmla="*/ 505232 w 1953031"/>
              <a:gd name="connsiteY138" fmla="*/ 960997 h 1322929"/>
              <a:gd name="connsiteX139" fmla="*/ 503197 w 1953031"/>
              <a:gd name="connsiteY139" fmla="*/ 976351 h 1322929"/>
              <a:gd name="connsiteX140" fmla="*/ 464327 w 1953031"/>
              <a:gd name="connsiteY140" fmla="*/ 1000197 h 1322929"/>
              <a:gd name="connsiteX141" fmla="*/ 457328 w 1953031"/>
              <a:gd name="connsiteY141" fmla="*/ 999488 h 1322929"/>
              <a:gd name="connsiteX142" fmla="*/ 434730 w 1953031"/>
              <a:gd name="connsiteY142" fmla="*/ 939956 h 1322929"/>
              <a:gd name="connsiteX143" fmla="*/ 434102 w 1953031"/>
              <a:gd name="connsiteY143" fmla="*/ 932138 h 1322929"/>
              <a:gd name="connsiteX144" fmla="*/ 429957 w 1953031"/>
              <a:gd name="connsiteY144" fmla="*/ 936572 h 1322929"/>
              <a:gd name="connsiteX145" fmla="*/ 412217 w 1953031"/>
              <a:gd name="connsiteY145" fmla="*/ 955335 h 1322929"/>
              <a:gd name="connsiteX146" fmla="*/ 394666 w 1953031"/>
              <a:gd name="connsiteY146" fmla="*/ 973923 h 1322929"/>
              <a:gd name="connsiteX147" fmla="*/ 363724 w 1953031"/>
              <a:gd name="connsiteY147" fmla="*/ 1023704 h 1322929"/>
              <a:gd name="connsiteX148" fmla="*/ 356090 w 1953031"/>
              <a:gd name="connsiteY148" fmla="*/ 1070686 h 1322929"/>
              <a:gd name="connsiteX149" fmla="*/ 356098 w 1953031"/>
              <a:gd name="connsiteY149" fmla="*/ 1159458 h 1322929"/>
              <a:gd name="connsiteX150" fmla="*/ 362731 w 1953031"/>
              <a:gd name="connsiteY150" fmla="*/ 1219044 h 1322929"/>
              <a:gd name="connsiteX151" fmla="*/ 370492 w 1953031"/>
              <a:gd name="connsiteY151" fmla="*/ 1260425 h 1322929"/>
              <a:gd name="connsiteX152" fmla="*/ 380666 w 1953031"/>
              <a:gd name="connsiteY152" fmla="*/ 1277936 h 1322929"/>
              <a:gd name="connsiteX153" fmla="*/ 391399 w 1953031"/>
              <a:gd name="connsiteY153" fmla="*/ 1304515 h 1322929"/>
              <a:gd name="connsiteX154" fmla="*/ 391283 w 1953031"/>
              <a:gd name="connsiteY154" fmla="*/ 1320324 h 1322929"/>
              <a:gd name="connsiteX155" fmla="*/ 390843 w 1953031"/>
              <a:gd name="connsiteY155" fmla="*/ 1322756 h 1322929"/>
              <a:gd name="connsiteX156" fmla="*/ 348151 w 1953031"/>
              <a:gd name="connsiteY156" fmla="*/ 1322844 h 1322929"/>
              <a:gd name="connsiteX157" fmla="*/ 304144 w 1953031"/>
              <a:gd name="connsiteY157" fmla="*/ 1322579 h 1322929"/>
              <a:gd name="connsiteX158" fmla="*/ 294630 w 1953031"/>
              <a:gd name="connsiteY158" fmla="*/ 1312868 h 1322929"/>
              <a:gd name="connsiteX159" fmla="*/ 271483 w 1953031"/>
              <a:gd name="connsiteY159" fmla="*/ 1195591 h 1322929"/>
              <a:gd name="connsiteX160" fmla="*/ 255031 w 1953031"/>
              <a:gd name="connsiteY160" fmla="*/ 1074334 h 1322929"/>
              <a:gd name="connsiteX161" fmla="*/ 246468 w 1953031"/>
              <a:gd name="connsiteY161" fmla="*/ 962992 h 1322929"/>
              <a:gd name="connsiteX162" fmla="*/ 246726 w 1953031"/>
              <a:gd name="connsiteY162" fmla="*/ 960686 h 1322929"/>
              <a:gd name="connsiteX163" fmla="*/ 239185 w 1953031"/>
              <a:gd name="connsiteY163" fmla="*/ 966883 h 1322929"/>
              <a:gd name="connsiteX164" fmla="*/ 216775 w 1953031"/>
              <a:gd name="connsiteY164" fmla="*/ 984995 h 1322929"/>
              <a:gd name="connsiteX165" fmla="*/ 195755 w 1953031"/>
              <a:gd name="connsiteY165" fmla="*/ 1001910 h 1322929"/>
              <a:gd name="connsiteX166" fmla="*/ 162761 w 1953031"/>
              <a:gd name="connsiteY166" fmla="*/ 1047366 h 1322929"/>
              <a:gd name="connsiteX167" fmla="*/ 149720 w 1953031"/>
              <a:gd name="connsiteY167" fmla="*/ 1138437 h 1322929"/>
              <a:gd name="connsiteX168" fmla="*/ 148122 w 1953031"/>
              <a:gd name="connsiteY168" fmla="*/ 1214750 h 1322929"/>
              <a:gd name="connsiteX169" fmla="*/ 151846 w 1953031"/>
              <a:gd name="connsiteY169" fmla="*/ 1260042 h 1322929"/>
              <a:gd name="connsiteX170" fmla="*/ 157602 w 1953031"/>
              <a:gd name="connsiteY170" fmla="*/ 1271682 h 1322929"/>
              <a:gd name="connsiteX171" fmla="*/ 169528 w 1953031"/>
              <a:gd name="connsiteY171" fmla="*/ 1296524 h 1322929"/>
              <a:gd name="connsiteX172" fmla="*/ 172714 w 1953031"/>
              <a:gd name="connsiteY172" fmla="*/ 1316588 h 1322929"/>
              <a:gd name="connsiteX173" fmla="*/ 172927 w 1953031"/>
              <a:gd name="connsiteY173" fmla="*/ 1322929 h 1322929"/>
              <a:gd name="connsiteX174" fmla="*/ 130748 w 1953031"/>
              <a:gd name="connsiteY174" fmla="*/ 1322916 h 1322929"/>
              <a:gd name="connsiteX175" fmla="*/ 87445 w 1953031"/>
              <a:gd name="connsiteY175" fmla="*/ 1322413 h 1322929"/>
              <a:gd name="connsiteX176" fmla="*/ 433058 w 1953031"/>
              <a:gd name="connsiteY176" fmla="*/ 858089 h 1322929"/>
              <a:gd name="connsiteX177" fmla="*/ 431485 w 1953031"/>
              <a:gd name="connsiteY177" fmla="*/ 856034 h 1322929"/>
              <a:gd name="connsiteX178" fmla="*/ 432913 w 1953031"/>
              <a:gd name="connsiteY178" fmla="*/ 858746 h 1322929"/>
              <a:gd name="connsiteX179" fmla="*/ 433058 w 1953031"/>
              <a:gd name="connsiteY179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748902 w 1953031"/>
              <a:gd name="connsiteY43" fmla="*/ 247445 h 1322929"/>
              <a:gd name="connsiteX44" fmla="*/ 947272 w 1953031"/>
              <a:gd name="connsiteY44" fmla="*/ 214767 h 1322929"/>
              <a:gd name="connsiteX45" fmla="*/ 1102227 w 1953031"/>
              <a:gd name="connsiteY45" fmla="*/ 172345 h 1322929"/>
              <a:gd name="connsiteX46" fmla="*/ 1234252 w 1953031"/>
              <a:gd name="connsiteY46" fmla="*/ 151880 h 1322929"/>
              <a:gd name="connsiteX47" fmla="*/ 1312964 w 1953031"/>
              <a:gd name="connsiteY47" fmla="*/ 128676 h 1322929"/>
              <a:gd name="connsiteX48" fmla="*/ 1376022 w 1953031"/>
              <a:gd name="connsiteY48" fmla="*/ 109687 h 1322929"/>
              <a:gd name="connsiteX49" fmla="*/ 1448640 w 1953031"/>
              <a:gd name="connsiteY49" fmla="*/ 103056 h 1322929"/>
              <a:gd name="connsiteX50" fmla="*/ 1483374 w 1953031"/>
              <a:gd name="connsiteY50" fmla="*/ 100994 h 1322929"/>
              <a:gd name="connsiteX51" fmla="*/ 1552171 w 1953031"/>
              <a:gd name="connsiteY51" fmla="*/ 83778 h 1322929"/>
              <a:gd name="connsiteX52" fmla="*/ 1627914 w 1953031"/>
              <a:gd name="connsiteY52" fmla="*/ 63976 h 1322929"/>
              <a:gd name="connsiteX53" fmla="*/ 1633600 w 1953031"/>
              <a:gd name="connsiteY53" fmla="*/ 62873 h 1322929"/>
              <a:gd name="connsiteX54" fmla="*/ 1633994 w 1953031"/>
              <a:gd name="connsiteY54" fmla="*/ 53943 h 1322929"/>
              <a:gd name="connsiteX55" fmla="*/ 1637947 w 1953031"/>
              <a:gd name="connsiteY55" fmla="*/ 10924 h 1322929"/>
              <a:gd name="connsiteX56" fmla="*/ 1645852 w 1953031"/>
              <a:gd name="connsiteY56" fmla="*/ 642 h 1322929"/>
              <a:gd name="connsiteX57" fmla="*/ 1665510 w 1953031"/>
              <a:gd name="connsiteY57" fmla="*/ 4542 h 1322929"/>
              <a:gd name="connsiteX58" fmla="*/ 1692339 w 1953031"/>
              <a:gd name="connsiteY58" fmla="*/ 32880 h 1322929"/>
              <a:gd name="connsiteX59" fmla="*/ 1703487 w 1953031"/>
              <a:gd name="connsiteY59" fmla="*/ 51553 h 1322929"/>
              <a:gd name="connsiteX60" fmla="*/ 1705168 w 1953031"/>
              <a:gd name="connsiteY60" fmla="*/ 54757 h 1322929"/>
              <a:gd name="connsiteX61" fmla="*/ 1708490 w 1953031"/>
              <a:gd name="connsiteY61" fmla="*/ 54757 h 1322929"/>
              <a:gd name="connsiteX62" fmla="*/ 1726074 w 1953031"/>
              <a:gd name="connsiteY62" fmla="*/ 55821 h 1322929"/>
              <a:gd name="connsiteX63" fmla="*/ 1763775 w 1953031"/>
              <a:gd name="connsiteY63" fmla="*/ 66287 h 1322929"/>
              <a:gd name="connsiteX64" fmla="*/ 1780177 w 1953031"/>
              <a:gd name="connsiteY64" fmla="*/ 76057 h 1322929"/>
              <a:gd name="connsiteX65" fmla="*/ 1797287 w 1953031"/>
              <a:gd name="connsiteY65" fmla="*/ 92340 h 1322929"/>
              <a:gd name="connsiteX66" fmla="*/ 1808554 w 1953031"/>
              <a:gd name="connsiteY66" fmla="*/ 105144 h 1322929"/>
              <a:gd name="connsiteX67" fmla="*/ 1816302 w 1953031"/>
              <a:gd name="connsiteY67" fmla="*/ 113128 h 1322929"/>
              <a:gd name="connsiteX68" fmla="*/ 1820491 w 1953031"/>
              <a:gd name="connsiteY68" fmla="*/ 120258 h 1322929"/>
              <a:gd name="connsiteX69" fmla="*/ 1835947 w 1953031"/>
              <a:gd name="connsiteY69" fmla="*/ 144526 h 1322929"/>
              <a:gd name="connsiteX70" fmla="*/ 1847989 w 1953031"/>
              <a:gd name="connsiteY70" fmla="*/ 162083 h 1322929"/>
              <a:gd name="connsiteX71" fmla="*/ 1872282 w 1953031"/>
              <a:gd name="connsiteY71" fmla="*/ 206862 h 1322929"/>
              <a:gd name="connsiteX72" fmla="*/ 1901212 w 1953031"/>
              <a:gd name="connsiteY72" fmla="*/ 268331 h 1322929"/>
              <a:gd name="connsiteX73" fmla="*/ 1928013 w 1953031"/>
              <a:gd name="connsiteY73" fmla="*/ 325599 h 1322929"/>
              <a:gd name="connsiteX74" fmla="*/ 1947475 w 1953031"/>
              <a:gd name="connsiteY74" fmla="*/ 358428 h 1322929"/>
              <a:gd name="connsiteX75" fmla="*/ 1952990 w 1953031"/>
              <a:gd name="connsiteY75" fmla="*/ 375188 h 1322929"/>
              <a:gd name="connsiteX76" fmla="*/ 1944270 w 1953031"/>
              <a:gd name="connsiteY76" fmla="*/ 398724 h 1322929"/>
              <a:gd name="connsiteX77" fmla="*/ 1904481 w 1953031"/>
              <a:gd name="connsiteY77" fmla="*/ 429980 h 1322929"/>
              <a:gd name="connsiteX78" fmla="*/ 1871823 w 1953031"/>
              <a:gd name="connsiteY78" fmla="*/ 436577 h 1322929"/>
              <a:gd name="connsiteX79" fmla="*/ 1816223 w 1953031"/>
              <a:gd name="connsiteY79" fmla="*/ 439134 h 1322929"/>
              <a:gd name="connsiteX80" fmla="*/ 1698445 w 1953031"/>
              <a:gd name="connsiteY80" fmla="*/ 433393 h 1322929"/>
              <a:gd name="connsiteX81" fmla="*/ 1665261 w 1953031"/>
              <a:gd name="connsiteY81" fmla="*/ 431589 h 1322929"/>
              <a:gd name="connsiteX82" fmla="*/ 1643200 w 1953031"/>
              <a:gd name="connsiteY82" fmla="*/ 433164 h 1322929"/>
              <a:gd name="connsiteX83" fmla="*/ 1613877 w 1953031"/>
              <a:gd name="connsiteY83" fmla="*/ 443519 h 1322929"/>
              <a:gd name="connsiteX84" fmla="*/ 1586668 w 1953031"/>
              <a:gd name="connsiteY84" fmla="*/ 466568 h 1322929"/>
              <a:gd name="connsiteX85" fmla="*/ 1568848 w 1953031"/>
              <a:gd name="connsiteY85" fmla="*/ 480889 h 1322929"/>
              <a:gd name="connsiteX86" fmla="*/ 1563779 w 1953031"/>
              <a:gd name="connsiteY86" fmla="*/ 485518 h 1322929"/>
              <a:gd name="connsiteX87" fmla="*/ 1508994 w 1953031"/>
              <a:gd name="connsiteY87" fmla="*/ 589130 h 1322929"/>
              <a:gd name="connsiteX88" fmla="*/ 1486250 w 1953031"/>
              <a:gd name="connsiteY88" fmla="*/ 645068 h 1322929"/>
              <a:gd name="connsiteX89" fmla="*/ 1464819 w 1953031"/>
              <a:gd name="connsiteY89" fmla="*/ 705697 h 1322929"/>
              <a:gd name="connsiteX90" fmla="*/ 1449494 w 1953031"/>
              <a:gd name="connsiteY90" fmla="*/ 751038 h 1322929"/>
              <a:gd name="connsiteX91" fmla="*/ 1407394 w 1953031"/>
              <a:gd name="connsiteY91" fmla="*/ 818176 h 1322929"/>
              <a:gd name="connsiteX92" fmla="*/ 1393724 w 1953031"/>
              <a:gd name="connsiteY92" fmla="*/ 824975 h 1322929"/>
              <a:gd name="connsiteX93" fmla="*/ 1380841 w 1953031"/>
              <a:gd name="connsiteY93" fmla="*/ 831482 h 1322929"/>
              <a:gd name="connsiteX94" fmla="*/ 1349260 w 1953031"/>
              <a:gd name="connsiteY94" fmla="*/ 861137 h 1322929"/>
              <a:gd name="connsiteX95" fmla="*/ 1331348 w 1953031"/>
              <a:gd name="connsiteY95" fmla="*/ 877607 h 1322929"/>
              <a:gd name="connsiteX96" fmla="*/ 1317442 w 1953031"/>
              <a:gd name="connsiteY96" fmla="*/ 883414 h 1322929"/>
              <a:gd name="connsiteX97" fmla="*/ 1316352 w 1953031"/>
              <a:gd name="connsiteY97" fmla="*/ 883414 h 1322929"/>
              <a:gd name="connsiteX98" fmla="*/ 1315275 w 1953031"/>
              <a:gd name="connsiteY98" fmla="*/ 887323 h 1322929"/>
              <a:gd name="connsiteX99" fmla="*/ 1293502 w 1953031"/>
              <a:gd name="connsiteY99" fmla="*/ 1074334 h 1322929"/>
              <a:gd name="connsiteX100" fmla="*/ 1292124 w 1953031"/>
              <a:gd name="connsiteY100" fmla="*/ 1151119 h 1322929"/>
              <a:gd name="connsiteX101" fmla="*/ 1292741 w 1953031"/>
              <a:gd name="connsiteY101" fmla="*/ 1203756 h 1322929"/>
              <a:gd name="connsiteX102" fmla="*/ 1297481 w 1953031"/>
              <a:gd name="connsiteY102" fmla="*/ 1263556 h 1322929"/>
              <a:gd name="connsiteX103" fmla="*/ 1304087 w 1953031"/>
              <a:gd name="connsiteY103" fmla="*/ 1278631 h 1322929"/>
              <a:gd name="connsiteX104" fmla="*/ 1314001 w 1953031"/>
              <a:gd name="connsiteY104" fmla="*/ 1305904 h 1322929"/>
              <a:gd name="connsiteX105" fmla="*/ 1314723 w 1953031"/>
              <a:gd name="connsiteY105" fmla="*/ 1321312 h 1322929"/>
              <a:gd name="connsiteX106" fmla="*/ 1314474 w 1953031"/>
              <a:gd name="connsiteY106" fmla="*/ 1322929 h 1322929"/>
              <a:gd name="connsiteX107" fmla="*/ 1274527 w 1953031"/>
              <a:gd name="connsiteY107" fmla="*/ 1322929 h 1322929"/>
              <a:gd name="connsiteX108" fmla="*/ 1233595 w 1953031"/>
              <a:gd name="connsiteY108" fmla="*/ 1322420 h 1322929"/>
              <a:gd name="connsiteX109" fmla="*/ 1214844 w 1953031"/>
              <a:gd name="connsiteY109" fmla="*/ 1258652 h 1322929"/>
              <a:gd name="connsiteX110" fmla="*/ 1198836 w 1953031"/>
              <a:gd name="connsiteY110" fmla="*/ 1080414 h 1322929"/>
              <a:gd name="connsiteX111" fmla="*/ 1191495 w 1953031"/>
              <a:gd name="connsiteY111" fmla="*/ 961630 h 1322929"/>
              <a:gd name="connsiteX112" fmla="*/ 1189972 w 1953031"/>
              <a:gd name="connsiteY112" fmla="*/ 969617 h 1322929"/>
              <a:gd name="connsiteX113" fmla="*/ 1172402 w 1953031"/>
              <a:gd name="connsiteY113" fmla="*/ 1161542 h 1322929"/>
              <a:gd name="connsiteX114" fmla="*/ 1173663 w 1953031"/>
              <a:gd name="connsiteY114" fmla="*/ 1263289 h 1322929"/>
              <a:gd name="connsiteX115" fmla="*/ 1179559 w 1953031"/>
              <a:gd name="connsiteY115" fmla="*/ 1277483 h 1322929"/>
              <a:gd name="connsiteX116" fmla="*/ 1190090 w 1953031"/>
              <a:gd name="connsiteY116" fmla="*/ 1310073 h 1322929"/>
              <a:gd name="connsiteX117" fmla="*/ 1189617 w 1953031"/>
              <a:gd name="connsiteY117" fmla="*/ 1322236 h 1322929"/>
              <a:gd name="connsiteX118" fmla="*/ 1148752 w 1953031"/>
              <a:gd name="connsiteY118" fmla="*/ 1322929 h 1322929"/>
              <a:gd name="connsiteX119" fmla="*/ 1107164 w 1953031"/>
              <a:gd name="connsiteY119" fmla="*/ 1322438 h 1322929"/>
              <a:gd name="connsiteX120" fmla="*/ 1089751 w 1953031"/>
              <a:gd name="connsiteY120" fmla="*/ 1244928 h 1322929"/>
              <a:gd name="connsiteX121" fmla="*/ 1083658 w 1953031"/>
              <a:gd name="connsiteY121" fmla="*/ 1109426 h 1322929"/>
              <a:gd name="connsiteX122" fmla="*/ 1081071 w 1953031"/>
              <a:gd name="connsiteY122" fmla="*/ 885205 h 1322929"/>
              <a:gd name="connsiteX123" fmla="*/ 1081294 w 1953031"/>
              <a:gd name="connsiteY123" fmla="*/ 872784 h 1322929"/>
              <a:gd name="connsiteX124" fmla="*/ 1044565 w 1953031"/>
              <a:gd name="connsiteY124" fmla="*/ 883356 h 1322929"/>
              <a:gd name="connsiteX125" fmla="*/ 946405 w 1953031"/>
              <a:gd name="connsiteY125" fmla="*/ 906677 h 1322929"/>
              <a:gd name="connsiteX126" fmla="*/ 820984 w 1953031"/>
              <a:gd name="connsiteY126" fmla="*/ 915856 h 1322929"/>
              <a:gd name="connsiteX127" fmla="*/ 748537 w 1953031"/>
              <a:gd name="connsiteY127" fmla="*/ 913593 h 1322929"/>
              <a:gd name="connsiteX128" fmla="*/ 740106 w 1953031"/>
              <a:gd name="connsiteY128" fmla="*/ 913794 h 1322929"/>
              <a:gd name="connsiteX129" fmla="*/ 735838 w 1953031"/>
              <a:gd name="connsiteY129" fmla="*/ 923234 h 1322929"/>
              <a:gd name="connsiteX130" fmla="*/ 729496 w 1953031"/>
              <a:gd name="connsiteY130" fmla="*/ 936224 h 1322929"/>
              <a:gd name="connsiteX131" fmla="*/ 707014 w 1953031"/>
              <a:gd name="connsiteY131" fmla="*/ 928760 h 1322929"/>
              <a:gd name="connsiteX132" fmla="*/ 665846 w 1953031"/>
              <a:gd name="connsiteY132" fmla="*/ 912322 h 1322929"/>
              <a:gd name="connsiteX133" fmla="*/ 618244 w 1953031"/>
              <a:gd name="connsiteY133" fmla="*/ 893135 h 1322929"/>
              <a:gd name="connsiteX134" fmla="*/ 516447 w 1953031"/>
              <a:gd name="connsiteY134" fmla="*/ 865947 h 1322929"/>
              <a:gd name="connsiteX135" fmla="*/ 501805 w 1953031"/>
              <a:gd name="connsiteY135" fmla="*/ 870603 h 1322929"/>
              <a:gd name="connsiteX136" fmla="*/ 496736 w 1953031"/>
              <a:gd name="connsiteY136" fmla="*/ 886203 h 1322929"/>
              <a:gd name="connsiteX137" fmla="*/ 500794 w 1953031"/>
              <a:gd name="connsiteY137" fmla="*/ 920842 h 1322929"/>
              <a:gd name="connsiteX138" fmla="*/ 505232 w 1953031"/>
              <a:gd name="connsiteY138" fmla="*/ 960997 h 1322929"/>
              <a:gd name="connsiteX139" fmla="*/ 503197 w 1953031"/>
              <a:gd name="connsiteY139" fmla="*/ 976351 h 1322929"/>
              <a:gd name="connsiteX140" fmla="*/ 464327 w 1953031"/>
              <a:gd name="connsiteY140" fmla="*/ 1000197 h 1322929"/>
              <a:gd name="connsiteX141" fmla="*/ 457328 w 1953031"/>
              <a:gd name="connsiteY141" fmla="*/ 999488 h 1322929"/>
              <a:gd name="connsiteX142" fmla="*/ 434730 w 1953031"/>
              <a:gd name="connsiteY142" fmla="*/ 939956 h 1322929"/>
              <a:gd name="connsiteX143" fmla="*/ 434102 w 1953031"/>
              <a:gd name="connsiteY143" fmla="*/ 932138 h 1322929"/>
              <a:gd name="connsiteX144" fmla="*/ 429957 w 1953031"/>
              <a:gd name="connsiteY144" fmla="*/ 936572 h 1322929"/>
              <a:gd name="connsiteX145" fmla="*/ 412217 w 1953031"/>
              <a:gd name="connsiteY145" fmla="*/ 955335 h 1322929"/>
              <a:gd name="connsiteX146" fmla="*/ 394666 w 1953031"/>
              <a:gd name="connsiteY146" fmla="*/ 973923 h 1322929"/>
              <a:gd name="connsiteX147" fmla="*/ 363724 w 1953031"/>
              <a:gd name="connsiteY147" fmla="*/ 1023704 h 1322929"/>
              <a:gd name="connsiteX148" fmla="*/ 356090 w 1953031"/>
              <a:gd name="connsiteY148" fmla="*/ 1070686 h 1322929"/>
              <a:gd name="connsiteX149" fmla="*/ 356098 w 1953031"/>
              <a:gd name="connsiteY149" fmla="*/ 1159458 h 1322929"/>
              <a:gd name="connsiteX150" fmla="*/ 362731 w 1953031"/>
              <a:gd name="connsiteY150" fmla="*/ 1219044 h 1322929"/>
              <a:gd name="connsiteX151" fmla="*/ 370492 w 1953031"/>
              <a:gd name="connsiteY151" fmla="*/ 1260425 h 1322929"/>
              <a:gd name="connsiteX152" fmla="*/ 380666 w 1953031"/>
              <a:gd name="connsiteY152" fmla="*/ 1277936 h 1322929"/>
              <a:gd name="connsiteX153" fmla="*/ 391399 w 1953031"/>
              <a:gd name="connsiteY153" fmla="*/ 1304515 h 1322929"/>
              <a:gd name="connsiteX154" fmla="*/ 391283 w 1953031"/>
              <a:gd name="connsiteY154" fmla="*/ 1320324 h 1322929"/>
              <a:gd name="connsiteX155" fmla="*/ 390843 w 1953031"/>
              <a:gd name="connsiteY155" fmla="*/ 1322756 h 1322929"/>
              <a:gd name="connsiteX156" fmla="*/ 348151 w 1953031"/>
              <a:gd name="connsiteY156" fmla="*/ 1322844 h 1322929"/>
              <a:gd name="connsiteX157" fmla="*/ 304144 w 1953031"/>
              <a:gd name="connsiteY157" fmla="*/ 1322579 h 1322929"/>
              <a:gd name="connsiteX158" fmla="*/ 294630 w 1953031"/>
              <a:gd name="connsiteY158" fmla="*/ 1312868 h 1322929"/>
              <a:gd name="connsiteX159" fmla="*/ 271483 w 1953031"/>
              <a:gd name="connsiteY159" fmla="*/ 1195591 h 1322929"/>
              <a:gd name="connsiteX160" fmla="*/ 255031 w 1953031"/>
              <a:gd name="connsiteY160" fmla="*/ 1074334 h 1322929"/>
              <a:gd name="connsiteX161" fmla="*/ 246468 w 1953031"/>
              <a:gd name="connsiteY161" fmla="*/ 962992 h 1322929"/>
              <a:gd name="connsiteX162" fmla="*/ 246726 w 1953031"/>
              <a:gd name="connsiteY162" fmla="*/ 960686 h 1322929"/>
              <a:gd name="connsiteX163" fmla="*/ 239185 w 1953031"/>
              <a:gd name="connsiteY163" fmla="*/ 966883 h 1322929"/>
              <a:gd name="connsiteX164" fmla="*/ 216775 w 1953031"/>
              <a:gd name="connsiteY164" fmla="*/ 984995 h 1322929"/>
              <a:gd name="connsiteX165" fmla="*/ 195755 w 1953031"/>
              <a:gd name="connsiteY165" fmla="*/ 1001910 h 1322929"/>
              <a:gd name="connsiteX166" fmla="*/ 162761 w 1953031"/>
              <a:gd name="connsiteY166" fmla="*/ 1047366 h 1322929"/>
              <a:gd name="connsiteX167" fmla="*/ 149720 w 1953031"/>
              <a:gd name="connsiteY167" fmla="*/ 1138437 h 1322929"/>
              <a:gd name="connsiteX168" fmla="*/ 148122 w 1953031"/>
              <a:gd name="connsiteY168" fmla="*/ 1214750 h 1322929"/>
              <a:gd name="connsiteX169" fmla="*/ 151846 w 1953031"/>
              <a:gd name="connsiteY169" fmla="*/ 1260042 h 1322929"/>
              <a:gd name="connsiteX170" fmla="*/ 157602 w 1953031"/>
              <a:gd name="connsiteY170" fmla="*/ 1271682 h 1322929"/>
              <a:gd name="connsiteX171" fmla="*/ 169528 w 1953031"/>
              <a:gd name="connsiteY171" fmla="*/ 1296524 h 1322929"/>
              <a:gd name="connsiteX172" fmla="*/ 172714 w 1953031"/>
              <a:gd name="connsiteY172" fmla="*/ 1316588 h 1322929"/>
              <a:gd name="connsiteX173" fmla="*/ 172927 w 1953031"/>
              <a:gd name="connsiteY173" fmla="*/ 1322929 h 1322929"/>
              <a:gd name="connsiteX174" fmla="*/ 130748 w 1953031"/>
              <a:gd name="connsiteY174" fmla="*/ 1322916 h 1322929"/>
              <a:gd name="connsiteX175" fmla="*/ 87445 w 1953031"/>
              <a:gd name="connsiteY175" fmla="*/ 1322413 h 1322929"/>
              <a:gd name="connsiteX176" fmla="*/ 433058 w 1953031"/>
              <a:gd name="connsiteY176" fmla="*/ 858089 h 1322929"/>
              <a:gd name="connsiteX177" fmla="*/ 431485 w 1953031"/>
              <a:gd name="connsiteY177" fmla="*/ 856034 h 1322929"/>
              <a:gd name="connsiteX178" fmla="*/ 432913 w 1953031"/>
              <a:gd name="connsiteY178" fmla="*/ 858746 h 1322929"/>
              <a:gd name="connsiteX179" fmla="*/ 433058 w 1953031"/>
              <a:gd name="connsiteY179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18329 w 1953031"/>
              <a:gd name="connsiteY42" fmla="*/ 251771 h 1322929"/>
              <a:gd name="connsiteX43" fmla="*/ 748902 w 1953031"/>
              <a:gd name="connsiteY43" fmla="*/ 247445 h 1322929"/>
              <a:gd name="connsiteX44" fmla="*/ 947272 w 1953031"/>
              <a:gd name="connsiteY44" fmla="*/ 214767 h 1322929"/>
              <a:gd name="connsiteX45" fmla="*/ 1102227 w 1953031"/>
              <a:gd name="connsiteY45" fmla="*/ 172345 h 1322929"/>
              <a:gd name="connsiteX46" fmla="*/ 1234252 w 1953031"/>
              <a:gd name="connsiteY46" fmla="*/ 151880 h 1322929"/>
              <a:gd name="connsiteX47" fmla="*/ 1312964 w 1953031"/>
              <a:gd name="connsiteY47" fmla="*/ 128676 h 1322929"/>
              <a:gd name="connsiteX48" fmla="*/ 1376022 w 1953031"/>
              <a:gd name="connsiteY48" fmla="*/ 109687 h 1322929"/>
              <a:gd name="connsiteX49" fmla="*/ 1448640 w 1953031"/>
              <a:gd name="connsiteY49" fmla="*/ 103056 h 1322929"/>
              <a:gd name="connsiteX50" fmla="*/ 1483374 w 1953031"/>
              <a:gd name="connsiteY50" fmla="*/ 100994 h 1322929"/>
              <a:gd name="connsiteX51" fmla="*/ 1552171 w 1953031"/>
              <a:gd name="connsiteY51" fmla="*/ 83778 h 1322929"/>
              <a:gd name="connsiteX52" fmla="*/ 1627914 w 1953031"/>
              <a:gd name="connsiteY52" fmla="*/ 63976 h 1322929"/>
              <a:gd name="connsiteX53" fmla="*/ 1633600 w 1953031"/>
              <a:gd name="connsiteY53" fmla="*/ 62873 h 1322929"/>
              <a:gd name="connsiteX54" fmla="*/ 1633994 w 1953031"/>
              <a:gd name="connsiteY54" fmla="*/ 53943 h 1322929"/>
              <a:gd name="connsiteX55" fmla="*/ 1637947 w 1953031"/>
              <a:gd name="connsiteY55" fmla="*/ 10924 h 1322929"/>
              <a:gd name="connsiteX56" fmla="*/ 1645852 w 1953031"/>
              <a:gd name="connsiteY56" fmla="*/ 642 h 1322929"/>
              <a:gd name="connsiteX57" fmla="*/ 1665510 w 1953031"/>
              <a:gd name="connsiteY57" fmla="*/ 4542 h 1322929"/>
              <a:gd name="connsiteX58" fmla="*/ 1692339 w 1953031"/>
              <a:gd name="connsiteY58" fmla="*/ 32880 h 1322929"/>
              <a:gd name="connsiteX59" fmla="*/ 1703487 w 1953031"/>
              <a:gd name="connsiteY59" fmla="*/ 51553 h 1322929"/>
              <a:gd name="connsiteX60" fmla="*/ 1705168 w 1953031"/>
              <a:gd name="connsiteY60" fmla="*/ 54757 h 1322929"/>
              <a:gd name="connsiteX61" fmla="*/ 1708490 w 1953031"/>
              <a:gd name="connsiteY61" fmla="*/ 54757 h 1322929"/>
              <a:gd name="connsiteX62" fmla="*/ 1726074 w 1953031"/>
              <a:gd name="connsiteY62" fmla="*/ 55821 h 1322929"/>
              <a:gd name="connsiteX63" fmla="*/ 1763775 w 1953031"/>
              <a:gd name="connsiteY63" fmla="*/ 66287 h 1322929"/>
              <a:gd name="connsiteX64" fmla="*/ 1780177 w 1953031"/>
              <a:gd name="connsiteY64" fmla="*/ 76057 h 1322929"/>
              <a:gd name="connsiteX65" fmla="*/ 1797287 w 1953031"/>
              <a:gd name="connsiteY65" fmla="*/ 92340 h 1322929"/>
              <a:gd name="connsiteX66" fmla="*/ 1808554 w 1953031"/>
              <a:gd name="connsiteY66" fmla="*/ 105144 h 1322929"/>
              <a:gd name="connsiteX67" fmla="*/ 1816302 w 1953031"/>
              <a:gd name="connsiteY67" fmla="*/ 113128 h 1322929"/>
              <a:gd name="connsiteX68" fmla="*/ 1820491 w 1953031"/>
              <a:gd name="connsiteY68" fmla="*/ 120258 h 1322929"/>
              <a:gd name="connsiteX69" fmla="*/ 1835947 w 1953031"/>
              <a:gd name="connsiteY69" fmla="*/ 144526 h 1322929"/>
              <a:gd name="connsiteX70" fmla="*/ 1847989 w 1953031"/>
              <a:gd name="connsiteY70" fmla="*/ 162083 h 1322929"/>
              <a:gd name="connsiteX71" fmla="*/ 1872282 w 1953031"/>
              <a:gd name="connsiteY71" fmla="*/ 206862 h 1322929"/>
              <a:gd name="connsiteX72" fmla="*/ 1901212 w 1953031"/>
              <a:gd name="connsiteY72" fmla="*/ 268331 h 1322929"/>
              <a:gd name="connsiteX73" fmla="*/ 1928013 w 1953031"/>
              <a:gd name="connsiteY73" fmla="*/ 325599 h 1322929"/>
              <a:gd name="connsiteX74" fmla="*/ 1947475 w 1953031"/>
              <a:gd name="connsiteY74" fmla="*/ 358428 h 1322929"/>
              <a:gd name="connsiteX75" fmla="*/ 1952990 w 1953031"/>
              <a:gd name="connsiteY75" fmla="*/ 375188 h 1322929"/>
              <a:gd name="connsiteX76" fmla="*/ 1944270 w 1953031"/>
              <a:gd name="connsiteY76" fmla="*/ 398724 h 1322929"/>
              <a:gd name="connsiteX77" fmla="*/ 1904481 w 1953031"/>
              <a:gd name="connsiteY77" fmla="*/ 429980 h 1322929"/>
              <a:gd name="connsiteX78" fmla="*/ 1871823 w 1953031"/>
              <a:gd name="connsiteY78" fmla="*/ 436577 h 1322929"/>
              <a:gd name="connsiteX79" fmla="*/ 1816223 w 1953031"/>
              <a:gd name="connsiteY79" fmla="*/ 439134 h 1322929"/>
              <a:gd name="connsiteX80" fmla="*/ 1698445 w 1953031"/>
              <a:gd name="connsiteY80" fmla="*/ 433393 h 1322929"/>
              <a:gd name="connsiteX81" fmla="*/ 1665261 w 1953031"/>
              <a:gd name="connsiteY81" fmla="*/ 431589 h 1322929"/>
              <a:gd name="connsiteX82" fmla="*/ 1643200 w 1953031"/>
              <a:gd name="connsiteY82" fmla="*/ 433164 h 1322929"/>
              <a:gd name="connsiteX83" fmla="*/ 1613877 w 1953031"/>
              <a:gd name="connsiteY83" fmla="*/ 443519 h 1322929"/>
              <a:gd name="connsiteX84" fmla="*/ 1586668 w 1953031"/>
              <a:gd name="connsiteY84" fmla="*/ 466568 h 1322929"/>
              <a:gd name="connsiteX85" fmla="*/ 1568848 w 1953031"/>
              <a:gd name="connsiteY85" fmla="*/ 480889 h 1322929"/>
              <a:gd name="connsiteX86" fmla="*/ 1563779 w 1953031"/>
              <a:gd name="connsiteY86" fmla="*/ 485518 h 1322929"/>
              <a:gd name="connsiteX87" fmla="*/ 1508994 w 1953031"/>
              <a:gd name="connsiteY87" fmla="*/ 589130 h 1322929"/>
              <a:gd name="connsiteX88" fmla="*/ 1486250 w 1953031"/>
              <a:gd name="connsiteY88" fmla="*/ 645068 h 1322929"/>
              <a:gd name="connsiteX89" fmla="*/ 1464819 w 1953031"/>
              <a:gd name="connsiteY89" fmla="*/ 705697 h 1322929"/>
              <a:gd name="connsiteX90" fmla="*/ 1449494 w 1953031"/>
              <a:gd name="connsiteY90" fmla="*/ 751038 h 1322929"/>
              <a:gd name="connsiteX91" fmla="*/ 1407394 w 1953031"/>
              <a:gd name="connsiteY91" fmla="*/ 818176 h 1322929"/>
              <a:gd name="connsiteX92" fmla="*/ 1393724 w 1953031"/>
              <a:gd name="connsiteY92" fmla="*/ 824975 h 1322929"/>
              <a:gd name="connsiteX93" fmla="*/ 1380841 w 1953031"/>
              <a:gd name="connsiteY93" fmla="*/ 831482 h 1322929"/>
              <a:gd name="connsiteX94" fmla="*/ 1349260 w 1953031"/>
              <a:gd name="connsiteY94" fmla="*/ 861137 h 1322929"/>
              <a:gd name="connsiteX95" fmla="*/ 1331348 w 1953031"/>
              <a:gd name="connsiteY95" fmla="*/ 877607 h 1322929"/>
              <a:gd name="connsiteX96" fmla="*/ 1317442 w 1953031"/>
              <a:gd name="connsiteY96" fmla="*/ 883414 h 1322929"/>
              <a:gd name="connsiteX97" fmla="*/ 1316352 w 1953031"/>
              <a:gd name="connsiteY97" fmla="*/ 883414 h 1322929"/>
              <a:gd name="connsiteX98" fmla="*/ 1315275 w 1953031"/>
              <a:gd name="connsiteY98" fmla="*/ 887323 h 1322929"/>
              <a:gd name="connsiteX99" fmla="*/ 1293502 w 1953031"/>
              <a:gd name="connsiteY99" fmla="*/ 1074334 h 1322929"/>
              <a:gd name="connsiteX100" fmla="*/ 1292124 w 1953031"/>
              <a:gd name="connsiteY100" fmla="*/ 1151119 h 1322929"/>
              <a:gd name="connsiteX101" fmla="*/ 1292741 w 1953031"/>
              <a:gd name="connsiteY101" fmla="*/ 1203756 h 1322929"/>
              <a:gd name="connsiteX102" fmla="*/ 1297481 w 1953031"/>
              <a:gd name="connsiteY102" fmla="*/ 1263556 h 1322929"/>
              <a:gd name="connsiteX103" fmla="*/ 1304087 w 1953031"/>
              <a:gd name="connsiteY103" fmla="*/ 1278631 h 1322929"/>
              <a:gd name="connsiteX104" fmla="*/ 1314001 w 1953031"/>
              <a:gd name="connsiteY104" fmla="*/ 1305904 h 1322929"/>
              <a:gd name="connsiteX105" fmla="*/ 1314723 w 1953031"/>
              <a:gd name="connsiteY105" fmla="*/ 1321312 h 1322929"/>
              <a:gd name="connsiteX106" fmla="*/ 1314474 w 1953031"/>
              <a:gd name="connsiteY106" fmla="*/ 1322929 h 1322929"/>
              <a:gd name="connsiteX107" fmla="*/ 1274527 w 1953031"/>
              <a:gd name="connsiteY107" fmla="*/ 1322929 h 1322929"/>
              <a:gd name="connsiteX108" fmla="*/ 1233595 w 1953031"/>
              <a:gd name="connsiteY108" fmla="*/ 1322420 h 1322929"/>
              <a:gd name="connsiteX109" fmla="*/ 1214844 w 1953031"/>
              <a:gd name="connsiteY109" fmla="*/ 1258652 h 1322929"/>
              <a:gd name="connsiteX110" fmla="*/ 1198836 w 1953031"/>
              <a:gd name="connsiteY110" fmla="*/ 1080414 h 1322929"/>
              <a:gd name="connsiteX111" fmla="*/ 1191495 w 1953031"/>
              <a:gd name="connsiteY111" fmla="*/ 961630 h 1322929"/>
              <a:gd name="connsiteX112" fmla="*/ 1189972 w 1953031"/>
              <a:gd name="connsiteY112" fmla="*/ 969617 h 1322929"/>
              <a:gd name="connsiteX113" fmla="*/ 1172402 w 1953031"/>
              <a:gd name="connsiteY113" fmla="*/ 1161542 h 1322929"/>
              <a:gd name="connsiteX114" fmla="*/ 1173663 w 1953031"/>
              <a:gd name="connsiteY114" fmla="*/ 1263289 h 1322929"/>
              <a:gd name="connsiteX115" fmla="*/ 1179559 w 1953031"/>
              <a:gd name="connsiteY115" fmla="*/ 1277483 h 1322929"/>
              <a:gd name="connsiteX116" fmla="*/ 1190090 w 1953031"/>
              <a:gd name="connsiteY116" fmla="*/ 1310073 h 1322929"/>
              <a:gd name="connsiteX117" fmla="*/ 1189617 w 1953031"/>
              <a:gd name="connsiteY117" fmla="*/ 1322236 h 1322929"/>
              <a:gd name="connsiteX118" fmla="*/ 1148752 w 1953031"/>
              <a:gd name="connsiteY118" fmla="*/ 1322929 h 1322929"/>
              <a:gd name="connsiteX119" fmla="*/ 1107164 w 1953031"/>
              <a:gd name="connsiteY119" fmla="*/ 1322438 h 1322929"/>
              <a:gd name="connsiteX120" fmla="*/ 1089751 w 1953031"/>
              <a:gd name="connsiteY120" fmla="*/ 1244928 h 1322929"/>
              <a:gd name="connsiteX121" fmla="*/ 1083658 w 1953031"/>
              <a:gd name="connsiteY121" fmla="*/ 1109426 h 1322929"/>
              <a:gd name="connsiteX122" fmla="*/ 1081071 w 1953031"/>
              <a:gd name="connsiteY122" fmla="*/ 885205 h 1322929"/>
              <a:gd name="connsiteX123" fmla="*/ 1081294 w 1953031"/>
              <a:gd name="connsiteY123" fmla="*/ 872784 h 1322929"/>
              <a:gd name="connsiteX124" fmla="*/ 1044565 w 1953031"/>
              <a:gd name="connsiteY124" fmla="*/ 883356 h 1322929"/>
              <a:gd name="connsiteX125" fmla="*/ 946405 w 1953031"/>
              <a:gd name="connsiteY125" fmla="*/ 906677 h 1322929"/>
              <a:gd name="connsiteX126" fmla="*/ 820984 w 1953031"/>
              <a:gd name="connsiteY126" fmla="*/ 915856 h 1322929"/>
              <a:gd name="connsiteX127" fmla="*/ 748537 w 1953031"/>
              <a:gd name="connsiteY127" fmla="*/ 913593 h 1322929"/>
              <a:gd name="connsiteX128" fmla="*/ 740106 w 1953031"/>
              <a:gd name="connsiteY128" fmla="*/ 913794 h 1322929"/>
              <a:gd name="connsiteX129" fmla="*/ 735838 w 1953031"/>
              <a:gd name="connsiteY129" fmla="*/ 923234 h 1322929"/>
              <a:gd name="connsiteX130" fmla="*/ 729496 w 1953031"/>
              <a:gd name="connsiteY130" fmla="*/ 936224 h 1322929"/>
              <a:gd name="connsiteX131" fmla="*/ 707014 w 1953031"/>
              <a:gd name="connsiteY131" fmla="*/ 928760 h 1322929"/>
              <a:gd name="connsiteX132" fmla="*/ 665846 w 1953031"/>
              <a:gd name="connsiteY132" fmla="*/ 912322 h 1322929"/>
              <a:gd name="connsiteX133" fmla="*/ 618244 w 1953031"/>
              <a:gd name="connsiteY133" fmla="*/ 893135 h 1322929"/>
              <a:gd name="connsiteX134" fmla="*/ 516447 w 1953031"/>
              <a:gd name="connsiteY134" fmla="*/ 865947 h 1322929"/>
              <a:gd name="connsiteX135" fmla="*/ 501805 w 1953031"/>
              <a:gd name="connsiteY135" fmla="*/ 870603 h 1322929"/>
              <a:gd name="connsiteX136" fmla="*/ 496736 w 1953031"/>
              <a:gd name="connsiteY136" fmla="*/ 886203 h 1322929"/>
              <a:gd name="connsiteX137" fmla="*/ 500794 w 1953031"/>
              <a:gd name="connsiteY137" fmla="*/ 920842 h 1322929"/>
              <a:gd name="connsiteX138" fmla="*/ 505232 w 1953031"/>
              <a:gd name="connsiteY138" fmla="*/ 960997 h 1322929"/>
              <a:gd name="connsiteX139" fmla="*/ 503197 w 1953031"/>
              <a:gd name="connsiteY139" fmla="*/ 976351 h 1322929"/>
              <a:gd name="connsiteX140" fmla="*/ 464327 w 1953031"/>
              <a:gd name="connsiteY140" fmla="*/ 1000197 h 1322929"/>
              <a:gd name="connsiteX141" fmla="*/ 457328 w 1953031"/>
              <a:gd name="connsiteY141" fmla="*/ 999488 h 1322929"/>
              <a:gd name="connsiteX142" fmla="*/ 434730 w 1953031"/>
              <a:gd name="connsiteY142" fmla="*/ 939956 h 1322929"/>
              <a:gd name="connsiteX143" fmla="*/ 434102 w 1953031"/>
              <a:gd name="connsiteY143" fmla="*/ 932138 h 1322929"/>
              <a:gd name="connsiteX144" fmla="*/ 429957 w 1953031"/>
              <a:gd name="connsiteY144" fmla="*/ 936572 h 1322929"/>
              <a:gd name="connsiteX145" fmla="*/ 412217 w 1953031"/>
              <a:gd name="connsiteY145" fmla="*/ 955335 h 1322929"/>
              <a:gd name="connsiteX146" fmla="*/ 394666 w 1953031"/>
              <a:gd name="connsiteY146" fmla="*/ 973923 h 1322929"/>
              <a:gd name="connsiteX147" fmla="*/ 363724 w 1953031"/>
              <a:gd name="connsiteY147" fmla="*/ 1023704 h 1322929"/>
              <a:gd name="connsiteX148" fmla="*/ 356090 w 1953031"/>
              <a:gd name="connsiteY148" fmla="*/ 1070686 h 1322929"/>
              <a:gd name="connsiteX149" fmla="*/ 356098 w 1953031"/>
              <a:gd name="connsiteY149" fmla="*/ 1159458 h 1322929"/>
              <a:gd name="connsiteX150" fmla="*/ 362731 w 1953031"/>
              <a:gd name="connsiteY150" fmla="*/ 1219044 h 1322929"/>
              <a:gd name="connsiteX151" fmla="*/ 370492 w 1953031"/>
              <a:gd name="connsiteY151" fmla="*/ 1260425 h 1322929"/>
              <a:gd name="connsiteX152" fmla="*/ 380666 w 1953031"/>
              <a:gd name="connsiteY152" fmla="*/ 1277936 h 1322929"/>
              <a:gd name="connsiteX153" fmla="*/ 391399 w 1953031"/>
              <a:gd name="connsiteY153" fmla="*/ 1304515 h 1322929"/>
              <a:gd name="connsiteX154" fmla="*/ 391283 w 1953031"/>
              <a:gd name="connsiteY154" fmla="*/ 1320324 h 1322929"/>
              <a:gd name="connsiteX155" fmla="*/ 390843 w 1953031"/>
              <a:gd name="connsiteY155" fmla="*/ 1322756 h 1322929"/>
              <a:gd name="connsiteX156" fmla="*/ 348151 w 1953031"/>
              <a:gd name="connsiteY156" fmla="*/ 1322844 h 1322929"/>
              <a:gd name="connsiteX157" fmla="*/ 304144 w 1953031"/>
              <a:gd name="connsiteY157" fmla="*/ 1322579 h 1322929"/>
              <a:gd name="connsiteX158" fmla="*/ 294630 w 1953031"/>
              <a:gd name="connsiteY158" fmla="*/ 1312868 h 1322929"/>
              <a:gd name="connsiteX159" fmla="*/ 271483 w 1953031"/>
              <a:gd name="connsiteY159" fmla="*/ 1195591 h 1322929"/>
              <a:gd name="connsiteX160" fmla="*/ 255031 w 1953031"/>
              <a:gd name="connsiteY160" fmla="*/ 1074334 h 1322929"/>
              <a:gd name="connsiteX161" fmla="*/ 246468 w 1953031"/>
              <a:gd name="connsiteY161" fmla="*/ 962992 h 1322929"/>
              <a:gd name="connsiteX162" fmla="*/ 246726 w 1953031"/>
              <a:gd name="connsiteY162" fmla="*/ 960686 h 1322929"/>
              <a:gd name="connsiteX163" fmla="*/ 239185 w 1953031"/>
              <a:gd name="connsiteY163" fmla="*/ 966883 h 1322929"/>
              <a:gd name="connsiteX164" fmla="*/ 216775 w 1953031"/>
              <a:gd name="connsiteY164" fmla="*/ 984995 h 1322929"/>
              <a:gd name="connsiteX165" fmla="*/ 195755 w 1953031"/>
              <a:gd name="connsiteY165" fmla="*/ 1001910 h 1322929"/>
              <a:gd name="connsiteX166" fmla="*/ 162761 w 1953031"/>
              <a:gd name="connsiteY166" fmla="*/ 1047366 h 1322929"/>
              <a:gd name="connsiteX167" fmla="*/ 149720 w 1953031"/>
              <a:gd name="connsiteY167" fmla="*/ 1138437 h 1322929"/>
              <a:gd name="connsiteX168" fmla="*/ 148122 w 1953031"/>
              <a:gd name="connsiteY168" fmla="*/ 1214750 h 1322929"/>
              <a:gd name="connsiteX169" fmla="*/ 151846 w 1953031"/>
              <a:gd name="connsiteY169" fmla="*/ 1260042 h 1322929"/>
              <a:gd name="connsiteX170" fmla="*/ 157602 w 1953031"/>
              <a:gd name="connsiteY170" fmla="*/ 1271682 h 1322929"/>
              <a:gd name="connsiteX171" fmla="*/ 169528 w 1953031"/>
              <a:gd name="connsiteY171" fmla="*/ 1296524 h 1322929"/>
              <a:gd name="connsiteX172" fmla="*/ 172714 w 1953031"/>
              <a:gd name="connsiteY172" fmla="*/ 1316588 h 1322929"/>
              <a:gd name="connsiteX173" fmla="*/ 172927 w 1953031"/>
              <a:gd name="connsiteY173" fmla="*/ 1322929 h 1322929"/>
              <a:gd name="connsiteX174" fmla="*/ 130748 w 1953031"/>
              <a:gd name="connsiteY174" fmla="*/ 1322916 h 1322929"/>
              <a:gd name="connsiteX175" fmla="*/ 87445 w 1953031"/>
              <a:gd name="connsiteY175" fmla="*/ 1322413 h 1322929"/>
              <a:gd name="connsiteX176" fmla="*/ 433058 w 1953031"/>
              <a:gd name="connsiteY176" fmla="*/ 858089 h 1322929"/>
              <a:gd name="connsiteX177" fmla="*/ 431485 w 1953031"/>
              <a:gd name="connsiteY177" fmla="*/ 856034 h 1322929"/>
              <a:gd name="connsiteX178" fmla="*/ 432913 w 1953031"/>
              <a:gd name="connsiteY178" fmla="*/ 858746 h 1322929"/>
              <a:gd name="connsiteX179" fmla="*/ 433058 w 1953031"/>
              <a:gd name="connsiteY179" fmla="*/ 858089 h 132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1953031" h="1322929">
                <a:moveTo>
                  <a:pt x="87445" y="1322413"/>
                </a:moveTo>
                <a:cubicBezTo>
                  <a:pt x="80653" y="1319461"/>
                  <a:pt x="75216" y="1301418"/>
                  <a:pt x="71740" y="1270292"/>
                </a:cubicBezTo>
                <a:cubicBezTo>
                  <a:pt x="69013" y="1245870"/>
                  <a:pt x="67885" y="1227307"/>
                  <a:pt x="65819" y="1172834"/>
                </a:cubicBezTo>
                <a:cubicBezTo>
                  <a:pt x="64633" y="1141558"/>
                  <a:pt x="63453" y="1121346"/>
                  <a:pt x="60259" y="1077634"/>
                </a:cubicBezTo>
                <a:cubicBezTo>
                  <a:pt x="57529" y="1040256"/>
                  <a:pt x="56800" y="1028377"/>
                  <a:pt x="56504" y="1016483"/>
                </a:cubicBezTo>
                <a:cubicBezTo>
                  <a:pt x="56204" y="1004489"/>
                  <a:pt x="56523" y="991314"/>
                  <a:pt x="57274" y="984573"/>
                </a:cubicBezTo>
                <a:cubicBezTo>
                  <a:pt x="58553" y="973106"/>
                  <a:pt x="62941" y="955079"/>
                  <a:pt x="69293" y="935184"/>
                </a:cubicBezTo>
                <a:cubicBezTo>
                  <a:pt x="71423" y="928516"/>
                  <a:pt x="82347" y="896584"/>
                  <a:pt x="83140" y="894706"/>
                </a:cubicBezTo>
                <a:cubicBezTo>
                  <a:pt x="83303" y="894324"/>
                  <a:pt x="85013" y="889085"/>
                  <a:pt x="86940" y="883067"/>
                </a:cubicBezTo>
                <a:cubicBezTo>
                  <a:pt x="94976" y="857986"/>
                  <a:pt x="100421" y="836366"/>
                  <a:pt x="102345" y="821917"/>
                </a:cubicBezTo>
                <a:cubicBezTo>
                  <a:pt x="102906" y="817711"/>
                  <a:pt x="102906" y="802899"/>
                  <a:pt x="102345" y="797596"/>
                </a:cubicBezTo>
                <a:cubicBezTo>
                  <a:pt x="100486" y="779986"/>
                  <a:pt x="97368" y="767230"/>
                  <a:pt x="84386" y="724112"/>
                </a:cubicBezTo>
                <a:cubicBezTo>
                  <a:pt x="69652" y="675170"/>
                  <a:pt x="62879" y="647381"/>
                  <a:pt x="56950" y="611540"/>
                </a:cubicBezTo>
                <a:cubicBezTo>
                  <a:pt x="53854" y="592828"/>
                  <a:pt x="51602" y="575139"/>
                  <a:pt x="49848" y="555775"/>
                </a:cubicBezTo>
                <a:cubicBezTo>
                  <a:pt x="49198" y="548597"/>
                  <a:pt x="48091" y="534007"/>
                  <a:pt x="48091" y="532619"/>
                </a:cubicBezTo>
                <a:cubicBezTo>
                  <a:pt x="48091" y="531311"/>
                  <a:pt x="47721" y="532600"/>
                  <a:pt x="46726" y="537375"/>
                </a:cubicBezTo>
                <a:cubicBezTo>
                  <a:pt x="43544" y="552628"/>
                  <a:pt x="42145" y="563342"/>
                  <a:pt x="40809" y="582702"/>
                </a:cubicBezTo>
                <a:cubicBezTo>
                  <a:pt x="38753" y="612449"/>
                  <a:pt x="38027" y="645536"/>
                  <a:pt x="38652" y="680805"/>
                </a:cubicBezTo>
                <a:cubicBezTo>
                  <a:pt x="39274" y="715742"/>
                  <a:pt x="40324" y="741442"/>
                  <a:pt x="43411" y="797248"/>
                </a:cubicBezTo>
                <a:cubicBezTo>
                  <a:pt x="44273" y="812822"/>
                  <a:pt x="45272" y="832078"/>
                  <a:pt x="45633" y="840039"/>
                </a:cubicBezTo>
                <a:cubicBezTo>
                  <a:pt x="45851" y="844863"/>
                  <a:pt x="46070" y="849687"/>
                  <a:pt x="46288" y="854511"/>
                </a:cubicBezTo>
                <a:lnTo>
                  <a:pt x="47754" y="857757"/>
                </a:lnTo>
                <a:cubicBezTo>
                  <a:pt x="50944" y="864826"/>
                  <a:pt x="53814" y="874144"/>
                  <a:pt x="55710" y="883587"/>
                </a:cubicBezTo>
                <a:cubicBezTo>
                  <a:pt x="58526" y="897608"/>
                  <a:pt x="58909" y="911971"/>
                  <a:pt x="56791" y="924043"/>
                </a:cubicBezTo>
                <a:cubicBezTo>
                  <a:pt x="54790" y="935446"/>
                  <a:pt x="48932" y="954719"/>
                  <a:pt x="41579" y="974096"/>
                </a:cubicBezTo>
                <a:cubicBezTo>
                  <a:pt x="26907" y="1012760"/>
                  <a:pt x="9680" y="1043522"/>
                  <a:pt x="2671" y="1043577"/>
                </a:cubicBezTo>
                <a:cubicBezTo>
                  <a:pt x="1194" y="1043589"/>
                  <a:pt x="497" y="1042511"/>
                  <a:pt x="150" y="1039680"/>
                </a:cubicBezTo>
                <a:cubicBezTo>
                  <a:pt x="-386" y="1035313"/>
                  <a:pt x="388" y="1028396"/>
                  <a:pt x="4661" y="999287"/>
                </a:cubicBezTo>
                <a:cubicBezTo>
                  <a:pt x="8180" y="975308"/>
                  <a:pt x="8864" y="961111"/>
                  <a:pt x="7404" y="942306"/>
                </a:cubicBezTo>
                <a:cubicBezTo>
                  <a:pt x="6210" y="926920"/>
                  <a:pt x="6372" y="909085"/>
                  <a:pt x="7816" y="896791"/>
                </a:cubicBezTo>
                <a:cubicBezTo>
                  <a:pt x="9656" y="881120"/>
                  <a:pt x="13706" y="868358"/>
                  <a:pt x="19626" y="859575"/>
                </a:cubicBezTo>
                <a:cubicBezTo>
                  <a:pt x="21403" y="856939"/>
                  <a:pt x="24953" y="853068"/>
                  <a:pt x="27016" y="851518"/>
                </a:cubicBezTo>
                <a:lnTo>
                  <a:pt x="28005" y="850776"/>
                </a:lnTo>
                <a:lnTo>
                  <a:pt x="26410" y="833827"/>
                </a:lnTo>
                <a:cubicBezTo>
                  <a:pt x="20124" y="767022"/>
                  <a:pt x="16204" y="704766"/>
                  <a:pt x="14711" y="648021"/>
                </a:cubicBezTo>
                <a:cubicBezTo>
                  <a:pt x="14250" y="630459"/>
                  <a:pt x="14473" y="574434"/>
                  <a:pt x="15055" y="561855"/>
                </a:cubicBezTo>
                <a:cubicBezTo>
                  <a:pt x="16302" y="534934"/>
                  <a:pt x="18508" y="508619"/>
                  <a:pt x="21188" y="488718"/>
                </a:cubicBezTo>
                <a:cubicBezTo>
                  <a:pt x="32600" y="403978"/>
                  <a:pt x="56563" y="352260"/>
                  <a:pt x="100197" y="318206"/>
                </a:cubicBezTo>
                <a:cubicBezTo>
                  <a:pt x="102782" y="316183"/>
                  <a:pt x="106853" y="312651"/>
                  <a:pt x="109242" y="310366"/>
                </a:cubicBezTo>
                <a:cubicBezTo>
                  <a:pt x="145996" y="275068"/>
                  <a:pt x="199107" y="253926"/>
                  <a:pt x="267328" y="247426"/>
                </a:cubicBezTo>
                <a:cubicBezTo>
                  <a:pt x="282427" y="245994"/>
                  <a:pt x="288064" y="245784"/>
                  <a:pt x="315449" y="245613"/>
                </a:cubicBezTo>
                <a:cubicBezTo>
                  <a:pt x="367085" y="245298"/>
                  <a:pt x="438682" y="251272"/>
                  <a:pt x="472495" y="252298"/>
                </a:cubicBezTo>
                <a:cubicBezTo>
                  <a:pt x="506308" y="253324"/>
                  <a:pt x="472261" y="252580"/>
                  <a:pt x="518329" y="251771"/>
                </a:cubicBezTo>
                <a:lnTo>
                  <a:pt x="748902" y="247445"/>
                </a:lnTo>
                <a:cubicBezTo>
                  <a:pt x="820393" y="241278"/>
                  <a:pt x="888385" y="227284"/>
                  <a:pt x="947272" y="214767"/>
                </a:cubicBezTo>
                <a:cubicBezTo>
                  <a:pt x="1006159" y="202250"/>
                  <a:pt x="1054397" y="182826"/>
                  <a:pt x="1102227" y="172345"/>
                </a:cubicBezTo>
                <a:cubicBezTo>
                  <a:pt x="1150057" y="161864"/>
                  <a:pt x="1199129" y="159158"/>
                  <a:pt x="1234252" y="151880"/>
                </a:cubicBezTo>
                <a:cubicBezTo>
                  <a:pt x="1269375" y="144602"/>
                  <a:pt x="1274632" y="142687"/>
                  <a:pt x="1312964" y="128676"/>
                </a:cubicBezTo>
                <a:cubicBezTo>
                  <a:pt x="1342313" y="117934"/>
                  <a:pt x="1357677" y="113312"/>
                  <a:pt x="1376022" y="109687"/>
                </a:cubicBezTo>
                <a:cubicBezTo>
                  <a:pt x="1399239" y="105104"/>
                  <a:pt x="1415837" y="103594"/>
                  <a:pt x="1448640" y="103056"/>
                </a:cubicBezTo>
                <a:cubicBezTo>
                  <a:pt x="1468574" y="102741"/>
                  <a:pt x="1473748" y="102425"/>
                  <a:pt x="1483374" y="100994"/>
                </a:cubicBezTo>
                <a:cubicBezTo>
                  <a:pt x="1500327" y="98486"/>
                  <a:pt x="1517424" y="94192"/>
                  <a:pt x="1552171" y="83778"/>
                </a:cubicBezTo>
                <a:cubicBezTo>
                  <a:pt x="1589281" y="72656"/>
                  <a:pt x="1609911" y="67259"/>
                  <a:pt x="1627914" y="63976"/>
                </a:cubicBezTo>
                <a:cubicBezTo>
                  <a:pt x="1630685" y="63477"/>
                  <a:pt x="1633246" y="62978"/>
                  <a:pt x="1633600" y="62873"/>
                </a:cubicBezTo>
                <a:cubicBezTo>
                  <a:pt x="1634204" y="62689"/>
                  <a:pt x="1634231" y="62269"/>
                  <a:pt x="1633994" y="53943"/>
                </a:cubicBezTo>
                <a:cubicBezTo>
                  <a:pt x="1633508" y="36557"/>
                  <a:pt x="1635111" y="19065"/>
                  <a:pt x="1637947" y="10924"/>
                </a:cubicBezTo>
                <a:cubicBezTo>
                  <a:pt x="1639851" y="5422"/>
                  <a:pt x="1642845" y="1535"/>
                  <a:pt x="1645852" y="642"/>
                </a:cubicBezTo>
                <a:cubicBezTo>
                  <a:pt x="1651289" y="-974"/>
                  <a:pt x="1658734" y="510"/>
                  <a:pt x="1665510" y="4542"/>
                </a:cubicBezTo>
                <a:cubicBezTo>
                  <a:pt x="1673915" y="9545"/>
                  <a:pt x="1683737" y="19919"/>
                  <a:pt x="1692339" y="32880"/>
                </a:cubicBezTo>
                <a:cubicBezTo>
                  <a:pt x="1696107" y="38527"/>
                  <a:pt x="1700638" y="46143"/>
                  <a:pt x="1703487" y="51553"/>
                </a:cubicBezTo>
                <a:lnTo>
                  <a:pt x="1705168" y="54757"/>
                </a:lnTo>
                <a:lnTo>
                  <a:pt x="1708490" y="54757"/>
                </a:lnTo>
                <a:cubicBezTo>
                  <a:pt x="1712601" y="54770"/>
                  <a:pt x="1721885" y="55322"/>
                  <a:pt x="1726074" y="55821"/>
                </a:cubicBezTo>
                <a:cubicBezTo>
                  <a:pt x="1736172" y="57016"/>
                  <a:pt x="1753191" y="61744"/>
                  <a:pt x="1763775" y="66287"/>
                </a:cubicBezTo>
                <a:cubicBezTo>
                  <a:pt x="1770393" y="69124"/>
                  <a:pt x="1774359" y="71487"/>
                  <a:pt x="1780177" y="76057"/>
                </a:cubicBezTo>
                <a:cubicBezTo>
                  <a:pt x="1791956" y="85315"/>
                  <a:pt x="1792074" y="85433"/>
                  <a:pt x="1797287" y="92340"/>
                </a:cubicBezTo>
                <a:cubicBezTo>
                  <a:pt x="1801122" y="97449"/>
                  <a:pt x="1803367" y="99996"/>
                  <a:pt x="1808554" y="105144"/>
                </a:cubicBezTo>
                <a:cubicBezTo>
                  <a:pt x="1812126" y="108676"/>
                  <a:pt x="1815606" y="112274"/>
                  <a:pt x="1816302" y="113128"/>
                </a:cubicBezTo>
                <a:cubicBezTo>
                  <a:pt x="1816985" y="113994"/>
                  <a:pt x="1818876" y="117199"/>
                  <a:pt x="1820491" y="120258"/>
                </a:cubicBezTo>
                <a:cubicBezTo>
                  <a:pt x="1825284" y="129345"/>
                  <a:pt x="1828619" y="134559"/>
                  <a:pt x="1835947" y="144526"/>
                </a:cubicBezTo>
                <a:cubicBezTo>
                  <a:pt x="1842605" y="153573"/>
                  <a:pt x="1843997" y="155596"/>
                  <a:pt x="1847989" y="162083"/>
                </a:cubicBezTo>
                <a:cubicBezTo>
                  <a:pt x="1855618" y="174479"/>
                  <a:pt x="1862276" y="186744"/>
                  <a:pt x="1872282" y="206862"/>
                </a:cubicBezTo>
                <a:cubicBezTo>
                  <a:pt x="1880923" y="224235"/>
                  <a:pt x="1883904" y="230591"/>
                  <a:pt x="1901212" y="268331"/>
                </a:cubicBezTo>
                <a:cubicBezTo>
                  <a:pt x="1918742" y="306597"/>
                  <a:pt x="1922038" y="313623"/>
                  <a:pt x="1928013" y="325599"/>
                </a:cubicBezTo>
                <a:cubicBezTo>
                  <a:pt x="1936536" y="342659"/>
                  <a:pt x="1941815" y="351555"/>
                  <a:pt x="1947475" y="358428"/>
                </a:cubicBezTo>
                <a:cubicBezTo>
                  <a:pt x="1951558" y="363377"/>
                  <a:pt x="1953331" y="368773"/>
                  <a:pt x="1952990" y="375188"/>
                </a:cubicBezTo>
                <a:cubicBezTo>
                  <a:pt x="1952583" y="382836"/>
                  <a:pt x="1949707" y="390576"/>
                  <a:pt x="1944270" y="398724"/>
                </a:cubicBezTo>
                <a:cubicBezTo>
                  <a:pt x="1934802" y="412892"/>
                  <a:pt x="1919425" y="424966"/>
                  <a:pt x="1904481" y="429980"/>
                </a:cubicBezTo>
                <a:cubicBezTo>
                  <a:pt x="1896602" y="432621"/>
                  <a:pt x="1884009" y="435164"/>
                  <a:pt x="1871823" y="436577"/>
                </a:cubicBezTo>
                <a:cubicBezTo>
                  <a:pt x="1855710" y="438443"/>
                  <a:pt x="1840464" y="439145"/>
                  <a:pt x="1816223" y="439134"/>
                </a:cubicBezTo>
                <a:cubicBezTo>
                  <a:pt x="1780676" y="439118"/>
                  <a:pt x="1749422" y="437595"/>
                  <a:pt x="1698445" y="433393"/>
                </a:cubicBezTo>
                <a:cubicBezTo>
                  <a:pt x="1678209" y="431727"/>
                  <a:pt x="1675950" y="431603"/>
                  <a:pt x="1665261" y="431589"/>
                </a:cubicBezTo>
                <a:cubicBezTo>
                  <a:pt x="1653587" y="431573"/>
                  <a:pt x="1651551" y="431717"/>
                  <a:pt x="1643200" y="433164"/>
                </a:cubicBezTo>
                <a:cubicBezTo>
                  <a:pt x="1632510" y="435017"/>
                  <a:pt x="1622491" y="438556"/>
                  <a:pt x="1613877" y="443519"/>
                </a:cubicBezTo>
                <a:cubicBezTo>
                  <a:pt x="1604737" y="448779"/>
                  <a:pt x="1598000" y="454484"/>
                  <a:pt x="1586668" y="466568"/>
                </a:cubicBezTo>
                <a:cubicBezTo>
                  <a:pt x="1577384" y="476460"/>
                  <a:pt x="1573615" y="479491"/>
                  <a:pt x="1568848" y="480889"/>
                </a:cubicBezTo>
                <a:cubicBezTo>
                  <a:pt x="1567023" y="481427"/>
                  <a:pt x="1566812" y="481614"/>
                  <a:pt x="1563779" y="485518"/>
                </a:cubicBezTo>
                <a:cubicBezTo>
                  <a:pt x="1545999" y="508477"/>
                  <a:pt x="1529991" y="538745"/>
                  <a:pt x="1508994" y="589130"/>
                </a:cubicBezTo>
                <a:cubicBezTo>
                  <a:pt x="1503124" y="603221"/>
                  <a:pt x="1491069" y="632865"/>
                  <a:pt x="1486250" y="645068"/>
                </a:cubicBezTo>
                <a:cubicBezTo>
                  <a:pt x="1479579" y="661971"/>
                  <a:pt x="1473328" y="679670"/>
                  <a:pt x="1464819" y="705697"/>
                </a:cubicBezTo>
                <a:cubicBezTo>
                  <a:pt x="1457123" y="729207"/>
                  <a:pt x="1452685" y="742370"/>
                  <a:pt x="1449494" y="751038"/>
                </a:cubicBezTo>
                <a:cubicBezTo>
                  <a:pt x="1436073" y="787597"/>
                  <a:pt x="1423769" y="807218"/>
                  <a:pt x="1407394" y="818176"/>
                </a:cubicBezTo>
                <a:cubicBezTo>
                  <a:pt x="1403323" y="820906"/>
                  <a:pt x="1399830" y="822640"/>
                  <a:pt x="1393724" y="824975"/>
                </a:cubicBezTo>
                <a:cubicBezTo>
                  <a:pt x="1387066" y="827516"/>
                  <a:pt x="1385648" y="828232"/>
                  <a:pt x="1380841" y="831482"/>
                </a:cubicBezTo>
                <a:cubicBezTo>
                  <a:pt x="1373671" y="836331"/>
                  <a:pt x="1368064" y="841597"/>
                  <a:pt x="1349260" y="861137"/>
                </a:cubicBezTo>
                <a:cubicBezTo>
                  <a:pt x="1340461" y="870282"/>
                  <a:pt x="1336141" y="874260"/>
                  <a:pt x="1331348" y="877607"/>
                </a:cubicBezTo>
                <a:cubicBezTo>
                  <a:pt x="1326647" y="880893"/>
                  <a:pt x="1320606" y="883414"/>
                  <a:pt x="1317442" y="883414"/>
                </a:cubicBezTo>
                <a:lnTo>
                  <a:pt x="1316352" y="883414"/>
                </a:lnTo>
                <a:lnTo>
                  <a:pt x="1315275" y="887323"/>
                </a:lnTo>
                <a:cubicBezTo>
                  <a:pt x="1305229" y="923962"/>
                  <a:pt x="1296943" y="995197"/>
                  <a:pt x="1293502" y="1074334"/>
                </a:cubicBezTo>
                <a:cubicBezTo>
                  <a:pt x="1292294" y="1102246"/>
                  <a:pt x="1292110" y="1112397"/>
                  <a:pt x="1292124" y="1151119"/>
                </a:cubicBezTo>
                <a:cubicBezTo>
                  <a:pt x="1292137" y="1182643"/>
                  <a:pt x="1292268" y="1193016"/>
                  <a:pt x="1292741" y="1203756"/>
                </a:cubicBezTo>
                <a:cubicBezTo>
                  <a:pt x="1294028" y="1232397"/>
                  <a:pt x="1296155" y="1259256"/>
                  <a:pt x="1297481" y="1263556"/>
                </a:cubicBezTo>
                <a:cubicBezTo>
                  <a:pt x="1298322" y="1266267"/>
                  <a:pt x="1300239" y="1270651"/>
                  <a:pt x="1304087" y="1278631"/>
                </a:cubicBezTo>
                <a:cubicBezTo>
                  <a:pt x="1309733" y="1290348"/>
                  <a:pt x="1312399" y="1297673"/>
                  <a:pt x="1314001" y="1305904"/>
                </a:cubicBezTo>
                <a:cubicBezTo>
                  <a:pt x="1314644" y="1309207"/>
                  <a:pt x="1315091" y="1318822"/>
                  <a:pt x="1314723" y="1321312"/>
                </a:cubicBezTo>
                <a:lnTo>
                  <a:pt x="1314474" y="1322929"/>
                </a:lnTo>
                <a:lnTo>
                  <a:pt x="1274527" y="1322929"/>
                </a:lnTo>
                <a:cubicBezTo>
                  <a:pt x="1240096" y="1322929"/>
                  <a:pt x="1234436" y="1322858"/>
                  <a:pt x="1233595" y="1322420"/>
                </a:cubicBezTo>
                <a:cubicBezTo>
                  <a:pt x="1226925" y="1318971"/>
                  <a:pt x="1220385" y="1296754"/>
                  <a:pt x="1214844" y="1258652"/>
                </a:cubicBezTo>
                <a:cubicBezTo>
                  <a:pt x="1209459" y="1221689"/>
                  <a:pt x="1205664" y="1179456"/>
                  <a:pt x="1198836" y="1080414"/>
                </a:cubicBezTo>
                <a:cubicBezTo>
                  <a:pt x="1196078" y="1040494"/>
                  <a:pt x="1192572" y="983741"/>
                  <a:pt x="1191495" y="961630"/>
                </a:cubicBezTo>
                <a:cubicBezTo>
                  <a:pt x="1191443" y="960506"/>
                  <a:pt x="1191180" y="961905"/>
                  <a:pt x="1189972" y="969617"/>
                </a:cubicBezTo>
                <a:cubicBezTo>
                  <a:pt x="1181292" y="1025486"/>
                  <a:pt x="1174857" y="1095654"/>
                  <a:pt x="1172402" y="1161542"/>
                </a:cubicBezTo>
                <a:cubicBezTo>
                  <a:pt x="1171010" y="1198978"/>
                  <a:pt x="1171706" y="1255696"/>
                  <a:pt x="1173663" y="1263289"/>
                </a:cubicBezTo>
                <a:cubicBezTo>
                  <a:pt x="1174398" y="1266133"/>
                  <a:pt x="1175041" y="1267678"/>
                  <a:pt x="1179559" y="1277483"/>
                </a:cubicBezTo>
                <a:cubicBezTo>
                  <a:pt x="1187031" y="1293667"/>
                  <a:pt x="1189421" y="1301066"/>
                  <a:pt x="1190090" y="1310073"/>
                </a:cubicBezTo>
                <a:cubicBezTo>
                  <a:pt x="1190340" y="1313335"/>
                  <a:pt x="1190038" y="1320893"/>
                  <a:pt x="1189617" y="1322236"/>
                </a:cubicBezTo>
                <a:cubicBezTo>
                  <a:pt x="1189394" y="1322924"/>
                  <a:pt x="1189053" y="1322929"/>
                  <a:pt x="1148752" y="1322929"/>
                </a:cubicBezTo>
                <a:cubicBezTo>
                  <a:pt x="1114386" y="1322929"/>
                  <a:pt x="1107965" y="1322853"/>
                  <a:pt x="1107164" y="1322438"/>
                </a:cubicBezTo>
                <a:cubicBezTo>
                  <a:pt x="1099429" y="1318381"/>
                  <a:pt x="1093717" y="1292994"/>
                  <a:pt x="1089751" y="1244928"/>
                </a:cubicBezTo>
                <a:cubicBezTo>
                  <a:pt x="1087216" y="1214380"/>
                  <a:pt x="1085733" y="1181333"/>
                  <a:pt x="1083658" y="1109426"/>
                </a:cubicBezTo>
                <a:cubicBezTo>
                  <a:pt x="1080427" y="997134"/>
                  <a:pt x="1079679" y="932379"/>
                  <a:pt x="1081071" y="885205"/>
                </a:cubicBezTo>
                <a:cubicBezTo>
                  <a:pt x="1081268" y="878451"/>
                  <a:pt x="1081373" y="872861"/>
                  <a:pt x="1081294" y="872784"/>
                </a:cubicBezTo>
                <a:cubicBezTo>
                  <a:pt x="1081136" y="872618"/>
                  <a:pt x="1069055" y="876093"/>
                  <a:pt x="1044565" y="883356"/>
                </a:cubicBezTo>
                <a:cubicBezTo>
                  <a:pt x="1002963" y="895685"/>
                  <a:pt x="978407" y="901521"/>
                  <a:pt x="946405" y="906677"/>
                </a:cubicBezTo>
                <a:cubicBezTo>
                  <a:pt x="906156" y="913161"/>
                  <a:pt x="869348" y="915854"/>
                  <a:pt x="820984" y="915856"/>
                </a:cubicBezTo>
                <a:cubicBezTo>
                  <a:pt x="794366" y="915856"/>
                  <a:pt x="781208" y="915445"/>
                  <a:pt x="748537" y="913593"/>
                </a:cubicBezTo>
                <a:cubicBezTo>
                  <a:pt x="741511" y="913197"/>
                  <a:pt x="740999" y="913208"/>
                  <a:pt x="740106" y="913794"/>
                </a:cubicBezTo>
                <a:cubicBezTo>
                  <a:pt x="738793" y="914654"/>
                  <a:pt x="737309" y="917921"/>
                  <a:pt x="735838" y="923234"/>
                </a:cubicBezTo>
                <a:cubicBezTo>
                  <a:pt x="732884" y="933822"/>
                  <a:pt x="731715" y="936227"/>
                  <a:pt x="729496" y="936224"/>
                </a:cubicBezTo>
                <a:cubicBezTo>
                  <a:pt x="728143" y="936222"/>
                  <a:pt x="717467" y="932679"/>
                  <a:pt x="707014" y="928760"/>
                </a:cubicBezTo>
                <a:cubicBezTo>
                  <a:pt x="697375" y="925142"/>
                  <a:pt x="686214" y="920688"/>
                  <a:pt x="665846" y="912322"/>
                </a:cubicBezTo>
                <a:lnTo>
                  <a:pt x="618244" y="893135"/>
                </a:lnTo>
                <a:cubicBezTo>
                  <a:pt x="572138" y="875252"/>
                  <a:pt x="537943" y="866122"/>
                  <a:pt x="516447" y="865947"/>
                </a:cubicBezTo>
                <a:cubicBezTo>
                  <a:pt x="509067" y="865888"/>
                  <a:pt x="505206" y="867119"/>
                  <a:pt x="501805" y="870603"/>
                </a:cubicBezTo>
                <a:cubicBezTo>
                  <a:pt x="498561" y="873939"/>
                  <a:pt x="497038" y="878622"/>
                  <a:pt x="496736" y="886203"/>
                </a:cubicBezTo>
                <a:cubicBezTo>
                  <a:pt x="496421" y="894028"/>
                  <a:pt x="497143" y="900184"/>
                  <a:pt x="500794" y="920842"/>
                </a:cubicBezTo>
                <a:cubicBezTo>
                  <a:pt x="504747" y="943315"/>
                  <a:pt x="505508" y="950153"/>
                  <a:pt x="505232" y="960997"/>
                </a:cubicBezTo>
                <a:cubicBezTo>
                  <a:pt x="505035" y="968494"/>
                  <a:pt x="504655" y="971437"/>
                  <a:pt x="503197" y="976351"/>
                </a:cubicBezTo>
                <a:cubicBezTo>
                  <a:pt x="498614" y="991861"/>
                  <a:pt x="485167" y="1000111"/>
                  <a:pt x="464327" y="1000197"/>
                </a:cubicBezTo>
                <a:cubicBezTo>
                  <a:pt x="460493" y="1000212"/>
                  <a:pt x="459219" y="1000082"/>
                  <a:pt x="457328" y="999488"/>
                </a:cubicBezTo>
                <a:cubicBezTo>
                  <a:pt x="444208" y="995351"/>
                  <a:pt x="436647" y="975432"/>
                  <a:pt x="434730" y="939956"/>
                </a:cubicBezTo>
                <a:cubicBezTo>
                  <a:pt x="434494" y="935606"/>
                  <a:pt x="434212" y="932088"/>
                  <a:pt x="434102" y="932138"/>
                </a:cubicBezTo>
                <a:cubicBezTo>
                  <a:pt x="433992" y="932189"/>
                  <a:pt x="432125" y="934184"/>
                  <a:pt x="429957" y="936572"/>
                </a:cubicBezTo>
                <a:cubicBezTo>
                  <a:pt x="427788" y="938961"/>
                  <a:pt x="419804" y="947405"/>
                  <a:pt x="412217" y="955335"/>
                </a:cubicBezTo>
                <a:cubicBezTo>
                  <a:pt x="404628" y="963265"/>
                  <a:pt x="396730" y="971630"/>
                  <a:pt x="394666" y="973923"/>
                </a:cubicBezTo>
                <a:cubicBezTo>
                  <a:pt x="377935" y="992515"/>
                  <a:pt x="368665" y="1007427"/>
                  <a:pt x="363724" y="1023704"/>
                </a:cubicBezTo>
                <a:cubicBezTo>
                  <a:pt x="360742" y="1033528"/>
                  <a:pt x="357712" y="1052168"/>
                  <a:pt x="356090" y="1070686"/>
                </a:cubicBezTo>
                <a:cubicBezTo>
                  <a:pt x="354006" y="1094465"/>
                  <a:pt x="354010" y="1130512"/>
                  <a:pt x="356098" y="1159458"/>
                </a:cubicBezTo>
                <a:cubicBezTo>
                  <a:pt x="357573" y="1179900"/>
                  <a:pt x="359679" y="1198831"/>
                  <a:pt x="362731" y="1219044"/>
                </a:cubicBezTo>
                <a:cubicBezTo>
                  <a:pt x="365368" y="1236516"/>
                  <a:pt x="369217" y="1257041"/>
                  <a:pt x="370492" y="1260425"/>
                </a:cubicBezTo>
                <a:cubicBezTo>
                  <a:pt x="371163" y="1262206"/>
                  <a:pt x="372514" y="1264531"/>
                  <a:pt x="380666" y="1277936"/>
                </a:cubicBezTo>
                <a:cubicBezTo>
                  <a:pt x="386531" y="1287580"/>
                  <a:pt x="390012" y="1296200"/>
                  <a:pt x="391399" y="1304515"/>
                </a:cubicBezTo>
                <a:cubicBezTo>
                  <a:pt x="391940" y="1307757"/>
                  <a:pt x="391872" y="1317066"/>
                  <a:pt x="391283" y="1320324"/>
                </a:cubicBezTo>
                <a:cubicBezTo>
                  <a:pt x="391136" y="1321135"/>
                  <a:pt x="390990" y="1321945"/>
                  <a:pt x="390843" y="1322756"/>
                </a:cubicBezTo>
                <a:lnTo>
                  <a:pt x="348151" y="1322844"/>
                </a:lnTo>
                <a:lnTo>
                  <a:pt x="304144" y="1322579"/>
                </a:lnTo>
                <a:cubicBezTo>
                  <a:pt x="300827" y="1321686"/>
                  <a:pt x="297346" y="1318132"/>
                  <a:pt x="294630" y="1312868"/>
                </a:cubicBezTo>
                <a:cubicBezTo>
                  <a:pt x="286461" y="1297034"/>
                  <a:pt x="280265" y="1265645"/>
                  <a:pt x="271483" y="1195591"/>
                </a:cubicBezTo>
                <a:cubicBezTo>
                  <a:pt x="264937" y="1143386"/>
                  <a:pt x="262896" y="1128348"/>
                  <a:pt x="255031" y="1074334"/>
                </a:cubicBezTo>
                <a:cubicBezTo>
                  <a:pt x="244958" y="1005150"/>
                  <a:pt x="243353" y="984278"/>
                  <a:pt x="246468" y="962992"/>
                </a:cubicBezTo>
                <a:cubicBezTo>
                  <a:pt x="246649" y="961756"/>
                  <a:pt x="246765" y="960719"/>
                  <a:pt x="246726" y="960686"/>
                </a:cubicBezTo>
                <a:cubicBezTo>
                  <a:pt x="246687" y="960653"/>
                  <a:pt x="243293" y="963441"/>
                  <a:pt x="239185" y="966883"/>
                </a:cubicBezTo>
                <a:cubicBezTo>
                  <a:pt x="235076" y="970323"/>
                  <a:pt x="224993" y="978474"/>
                  <a:pt x="216775" y="984995"/>
                </a:cubicBezTo>
                <a:cubicBezTo>
                  <a:pt x="208558" y="991517"/>
                  <a:pt x="199098" y="999128"/>
                  <a:pt x="195755" y="1001910"/>
                </a:cubicBezTo>
                <a:cubicBezTo>
                  <a:pt x="175047" y="1019134"/>
                  <a:pt x="167113" y="1030065"/>
                  <a:pt x="162761" y="1047366"/>
                </a:cubicBezTo>
                <a:cubicBezTo>
                  <a:pt x="157069" y="1070004"/>
                  <a:pt x="152240" y="1103723"/>
                  <a:pt x="149720" y="1138437"/>
                </a:cubicBezTo>
                <a:cubicBezTo>
                  <a:pt x="148030" y="1161728"/>
                  <a:pt x="147332" y="1195086"/>
                  <a:pt x="148122" y="1214750"/>
                </a:cubicBezTo>
                <a:cubicBezTo>
                  <a:pt x="148877" y="1233556"/>
                  <a:pt x="150735" y="1256144"/>
                  <a:pt x="151846" y="1260042"/>
                </a:cubicBezTo>
                <a:cubicBezTo>
                  <a:pt x="152507" y="1262357"/>
                  <a:pt x="154579" y="1266548"/>
                  <a:pt x="157602" y="1271682"/>
                </a:cubicBezTo>
                <a:cubicBezTo>
                  <a:pt x="164458" y="1283324"/>
                  <a:pt x="167088" y="1288803"/>
                  <a:pt x="169528" y="1296524"/>
                </a:cubicBezTo>
                <a:cubicBezTo>
                  <a:pt x="171583" y="1303030"/>
                  <a:pt x="172441" y="1308433"/>
                  <a:pt x="172714" y="1316588"/>
                </a:cubicBezTo>
                <a:lnTo>
                  <a:pt x="172927" y="1322929"/>
                </a:lnTo>
                <a:lnTo>
                  <a:pt x="130748" y="1322916"/>
                </a:lnTo>
                <a:cubicBezTo>
                  <a:pt x="95299" y="1322904"/>
                  <a:pt x="88389" y="1322824"/>
                  <a:pt x="87445" y="1322413"/>
                </a:cubicBezTo>
                <a:close/>
                <a:moveTo>
                  <a:pt x="433058" y="858089"/>
                </a:moveTo>
                <a:cubicBezTo>
                  <a:pt x="433058" y="857299"/>
                  <a:pt x="431829" y="855693"/>
                  <a:pt x="431485" y="856034"/>
                </a:cubicBezTo>
                <a:cubicBezTo>
                  <a:pt x="431263" y="856256"/>
                  <a:pt x="432575" y="858746"/>
                  <a:pt x="432913" y="858746"/>
                </a:cubicBezTo>
                <a:cubicBezTo>
                  <a:pt x="432994" y="858746"/>
                  <a:pt x="433058" y="858450"/>
                  <a:pt x="433058" y="85808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311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52" name="Grafik 4">
            <a:extLst>
              <a:ext uri="{FF2B5EF4-FFF2-40B4-BE49-F238E27FC236}">
                <a16:creationId xmlns:a16="http://schemas.microsoft.com/office/drawing/2014/main" id="{4E5E6C58-0028-EF88-F803-E3B7415AA8B6}"/>
              </a:ext>
            </a:extLst>
          </p:cNvPr>
          <p:cNvSpPr>
            <a:spLocks noChangeAspect="1"/>
          </p:cNvSpPr>
          <p:nvPr/>
        </p:nvSpPr>
        <p:spPr>
          <a:xfrm>
            <a:off x="3584108" y="3666711"/>
            <a:ext cx="535662" cy="360000"/>
          </a:xfrm>
          <a:custGeom>
            <a:avLst/>
            <a:gdLst>
              <a:gd name="connsiteX0" fmla="*/ 85071 w 1906374"/>
              <a:gd name="connsiteY0" fmla="*/ 1118681 h 1117081"/>
              <a:gd name="connsiteX1" fmla="*/ 68219 w 1906374"/>
              <a:gd name="connsiteY1" fmla="*/ 1048118 h 1117081"/>
              <a:gd name="connsiteX2" fmla="*/ 64391 w 1906374"/>
              <a:gd name="connsiteY2" fmla="*/ 971305 h 1117081"/>
              <a:gd name="connsiteX3" fmla="*/ 59427 w 1906374"/>
              <a:gd name="connsiteY3" fmla="*/ 887705 h 1117081"/>
              <a:gd name="connsiteX4" fmla="*/ 55781 w 1906374"/>
              <a:gd name="connsiteY4" fmla="*/ 805262 h 1117081"/>
              <a:gd name="connsiteX5" fmla="*/ 59299 w 1906374"/>
              <a:gd name="connsiteY5" fmla="*/ 780937 h 1117081"/>
              <a:gd name="connsiteX6" fmla="*/ 77402 w 1906374"/>
              <a:gd name="connsiteY6" fmla="*/ 721828 h 1117081"/>
              <a:gd name="connsiteX7" fmla="*/ 96316 w 1906374"/>
              <a:gd name="connsiteY7" fmla="*/ 658425 h 1117081"/>
              <a:gd name="connsiteX8" fmla="*/ 99817 w 1906374"/>
              <a:gd name="connsiteY8" fmla="*/ 630024 h 1117081"/>
              <a:gd name="connsiteX9" fmla="*/ 92569 w 1906374"/>
              <a:gd name="connsiteY9" fmla="*/ 584095 h 1117081"/>
              <a:gd name="connsiteX10" fmla="*/ 81770 w 1906374"/>
              <a:gd name="connsiteY10" fmla="*/ 547012 h 1117081"/>
              <a:gd name="connsiteX11" fmla="*/ 56477 w 1906374"/>
              <a:gd name="connsiteY11" fmla="*/ 443712 h 1117081"/>
              <a:gd name="connsiteX12" fmla="*/ 48113 w 1906374"/>
              <a:gd name="connsiteY12" fmla="*/ 372445 h 1117081"/>
              <a:gd name="connsiteX13" fmla="*/ 47505 w 1906374"/>
              <a:gd name="connsiteY13" fmla="*/ 366072 h 1117081"/>
              <a:gd name="connsiteX14" fmla="*/ 43380 w 1906374"/>
              <a:gd name="connsiteY14" fmla="*/ 387593 h 1117081"/>
              <a:gd name="connsiteX15" fmla="*/ 38569 w 1906374"/>
              <a:gd name="connsiteY15" fmla="*/ 484768 h 1117081"/>
              <a:gd name="connsiteX16" fmla="*/ 43199 w 1906374"/>
              <a:gd name="connsiteY16" fmla="*/ 617865 h 1117081"/>
              <a:gd name="connsiteX17" fmla="*/ 45385 w 1906374"/>
              <a:gd name="connsiteY17" fmla="*/ 660245 h 1117081"/>
              <a:gd name="connsiteX18" fmla="*/ 45936 w 1906374"/>
              <a:gd name="connsiteY18" fmla="*/ 672827 h 1117081"/>
              <a:gd name="connsiteX19" fmla="*/ 47233 w 1906374"/>
              <a:gd name="connsiteY19" fmla="*/ 675721 h 1117081"/>
              <a:gd name="connsiteX20" fmla="*/ 57125 w 1906374"/>
              <a:gd name="connsiteY20" fmla="*/ 729475 h 1117081"/>
              <a:gd name="connsiteX21" fmla="*/ 54112 w 1906374"/>
              <a:gd name="connsiteY21" fmla="*/ 747738 h 1117081"/>
              <a:gd name="connsiteX22" fmla="*/ 14872 w 1906374"/>
              <a:gd name="connsiteY22" fmla="*/ 842676 h 1117081"/>
              <a:gd name="connsiteX23" fmla="*/ 4489 w 1906374"/>
              <a:gd name="connsiteY23" fmla="*/ 853101 h 1117081"/>
              <a:gd name="connsiteX24" fmla="*/ 1906 w 1906374"/>
              <a:gd name="connsiteY24" fmla="*/ 848009 h 1117081"/>
              <a:gd name="connsiteX25" fmla="*/ 4965 w 1906374"/>
              <a:gd name="connsiteY25" fmla="*/ 820162 h 1117081"/>
              <a:gd name="connsiteX26" fmla="*/ 9566 w 1906374"/>
              <a:gd name="connsiteY26" fmla="*/ 773313 h 1117081"/>
              <a:gd name="connsiteX27" fmla="*/ 8981 w 1906374"/>
              <a:gd name="connsiteY27" fmla="*/ 756758 h 1117081"/>
              <a:gd name="connsiteX28" fmla="*/ 8410 w 1906374"/>
              <a:gd name="connsiteY28" fmla="*/ 724145 h 1117081"/>
              <a:gd name="connsiteX29" fmla="*/ 25641 w 1906374"/>
              <a:gd name="connsiteY29" fmla="*/ 671908 h 1117081"/>
              <a:gd name="connsiteX30" fmla="*/ 28525 w 1906374"/>
              <a:gd name="connsiteY30" fmla="*/ 669185 h 1117081"/>
              <a:gd name="connsiteX31" fmla="*/ 27264 w 1906374"/>
              <a:gd name="connsiteY31" fmla="*/ 655941 h 1117081"/>
              <a:gd name="connsiteX32" fmla="*/ 16213 w 1906374"/>
              <a:gd name="connsiteY32" fmla="*/ 395704 h 1117081"/>
              <a:gd name="connsiteX33" fmla="*/ 56206 w 1906374"/>
              <a:gd name="connsiteY33" fmla="*/ 209466 h 1117081"/>
              <a:gd name="connsiteX34" fmla="*/ 98989 w 1906374"/>
              <a:gd name="connsiteY34" fmla="*/ 160606 h 1117081"/>
              <a:gd name="connsiteX35" fmla="*/ 106374 w 1906374"/>
              <a:gd name="connsiteY35" fmla="*/ 154079 h 1117081"/>
              <a:gd name="connsiteX36" fmla="*/ 185073 w 1906374"/>
              <a:gd name="connsiteY36" fmla="*/ 108711 h 1117081"/>
              <a:gd name="connsiteX37" fmla="*/ 269833 w 1906374"/>
              <a:gd name="connsiteY37" fmla="*/ 93380 h 1117081"/>
              <a:gd name="connsiteX38" fmla="*/ 346315 w 1906374"/>
              <a:gd name="connsiteY38" fmla="*/ 93065 h 1117081"/>
              <a:gd name="connsiteX39" fmla="*/ 486374 w 1906374"/>
              <a:gd name="connsiteY39" fmla="*/ 102199 h 1117081"/>
              <a:gd name="connsiteX40" fmla="*/ 644130 w 1906374"/>
              <a:gd name="connsiteY40" fmla="*/ 110491 h 1117081"/>
              <a:gd name="connsiteX41" fmla="*/ 725744 w 1906374"/>
              <a:gd name="connsiteY41" fmla="*/ 108783 h 1117081"/>
              <a:gd name="connsiteX42" fmla="*/ 816828 w 1906374"/>
              <a:gd name="connsiteY42" fmla="*/ 108822 h 1117081"/>
              <a:gd name="connsiteX43" fmla="*/ 923905 w 1906374"/>
              <a:gd name="connsiteY43" fmla="*/ 118749 h 1117081"/>
              <a:gd name="connsiteX44" fmla="*/ 1051394 w 1906374"/>
              <a:gd name="connsiteY44" fmla="*/ 128017 h 1117081"/>
              <a:gd name="connsiteX45" fmla="*/ 1146060 w 1906374"/>
              <a:gd name="connsiteY45" fmla="*/ 127030 h 1117081"/>
              <a:gd name="connsiteX46" fmla="*/ 1318060 w 1906374"/>
              <a:gd name="connsiteY46" fmla="*/ 125893 h 1117081"/>
              <a:gd name="connsiteX47" fmla="*/ 1427330 w 1906374"/>
              <a:gd name="connsiteY47" fmla="*/ 125749 h 1117081"/>
              <a:gd name="connsiteX48" fmla="*/ 1487258 w 1906374"/>
              <a:gd name="connsiteY48" fmla="*/ 105566 h 1117081"/>
              <a:gd name="connsiteX49" fmla="*/ 1510095 w 1906374"/>
              <a:gd name="connsiteY49" fmla="*/ 95071 h 1117081"/>
              <a:gd name="connsiteX50" fmla="*/ 1568371 w 1906374"/>
              <a:gd name="connsiteY50" fmla="*/ 70355 h 1117081"/>
              <a:gd name="connsiteX51" fmla="*/ 1598204 w 1906374"/>
              <a:gd name="connsiteY51" fmla="*/ 62300 h 1117081"/>
              <a:gd name="connsiteX52" fmla="*/ 1599555 w 1906374"/>
              <a:gd name="connsiteY52" fmla="*/ 62089 h 1117081"/>
              <a:gd name="connsiteX53" fmla="*/ 1599405 w 1906374"/>
              <a:gd name="connsiteY53" fmla="*/ 52591 h 1117081"/>
              <a:gd name="connsiteX54" fmla="*/ 1609829 w 1906374"/>
              <a:gd name="connsiteY54" fmla="*/ 3189 h 1117081"/>
              <a:gd name="connsiteX55" fmla="*/ 1624520 w 1906374"/>
              <a:gd name="connsiteY55" fmla="*/ 4063 h 1117081"/>
              <a:gd name="connsiteX56" fmla="*/ 1665828 w 1906374"/>
              <a:gd name="connsiteY56" fmla="*/ 51731 h 1117081"/>
              <a:gd name="connsiteX57" fmla="*/ 1667217 w 1906374"/>
              <a:gd name="connsiteY57" fmla="*/ 54410 h 1117081"/>
              <a:gd name="connsiteX58" fmla="*/ 1675075 w 1906374"/>
              <a:gd name="connsiteY58" fmla="*/ 54619 h 1117081"/>
              <a:gd name="connsiteX59" fmla="*/ 1694284 w 1906374"/>
              <a:gd name="connsiteY59" fmla="*/ 56535 h 1117081"/>
              <a:gd name="connsiteX60" fmla="*/ 1697700 w 1906374"/>
              <a:gd name="connsiteY60" fmla="*/ 57212 h 1117081"/>
              <a:gd name="connsiteX61" fmla="*/ 1701579 w 1906374"/>
              <a:gd name="connsiteY61" fmla="*/ 53298 h 1117081"/>
              <a:gd name="connsiteX62" fmla="*/ 1766863 w 1906374"/>
              <a:gd name="connsiteY62" fmla="*/ 28030 h 1117081"/>
              <a:gd name="connsiteX63" fmla="*/ 1775835 w 1906374"/>
              <a:gd name="connsiteY63" fmla="*/ 29541 h 1117081"/>
              <a:gd name="connsiteX64" fmla="*/ 1761670 w 1906374"/>
              <a:gd name="connsiteY64" fmla="*/ 40137 h 1117081"/>
              <a:gd name="connsiteX65" fmla="*/ 1738270 w 1906374"/>
              <a:gd name="connsiteY65" fmla="*/ 55445 h 1117081"/>
              <a:gd name="connsiteX66" fmla="*/ 1726356 w 1906374"/>
              <a:gd name="connsiteY66" fmla="*/ 70304 h 1117081"/>
              <a:gd name="connsiteX67" fmla="*/ 1728359 w 1906374"/>
              <a:gd name="connsiteY67" fmla="*/ 72260 h 1117081"/>
              <a:gd name="connsiteX68" fmla="*/ 1733815 w 1906374"/>
              <a:gd name="connsiteY68" fmla="*/ 76254 h 1117081"/>
              <a:gd name="connsiteX69" fmla="*/ 1737381 w 1906374"/>
              <a:gd name="connsiteY69" fmla="*/ 78684 h 1117081"/>
              <a:gd name="connsiteX70" fmla="*/ 1741035 w 1906374"/>
              <a:gd name="connsiteY70" fmla="*/ 77027 h 1117081"/>
              <a:gd name="connsiteX71" fmla="*/ 1782968 w 1906374"/>
              <a:gd name="connsiteY71" fmla="*/ 68424 h 1117081"/>
              <a:gd name="connsiteX72" fmla="*/ 1809260 w 1906374"/>
              <a:gd name="connsiteY72" fmla="*/ 74893 h 1117081"/>
              <a:gd name="connsiteX73" fmla="*/ 1795670 w 1906374"/>
              <a:gd name="connsiteY73" fmla="*/ 81167 h 1117081"/>
              <a:gd name="connsiteX74" fmla="*/ 1783419 w 1906374"/>
              <a:gd name="connsiteY74" fmla="*/ 84136 h 1117081"/>
              <a:gd name="connsiteX75" fmla="*/ 1759180 w 1906374"/>
              <a:gd name="connsiteY75" fmla="*/ 97475 h 1117081"/>
              <a:gd name="connsiteX76" fmla="*/ 1756952 w 1906374"/>
              <a:gd name="connsiteY76" fmla="*/ 99262 h 1117081"/>
              <a:gd name="connsiteX77" fmla="*/ 1758729 w 1906374"/>
              <a:gd name="connsiteY77" fmla="*/ 101648 h 1117081"/>
              <a:gd name="connsiteX78" fmla="*/ 1776949 w 1906374"/>
              <a:gd name="connsiteY78" fmla="*/ 138777 h 1117081"/>
              <a:gd name="connsiteX79" fmla="*/ 1787448 w 1906374"/>
              <a:gd name="connsiteY79" fmla="*/ 162725 h 1117081"/>
              <a:gd name="connsiteX80" fmla="*/ 1873279 w 1906374"/>
              <a:gd name="connsiteY80" fmla="*/ 273366 h 1117081"/>
              <a:gd name="connsiteX81" fmla="*/ 1899946 w 1906374"/>
              <a:gd name="connsiteY81" fmla="*/ 303826 h 1117081"/>
              <a:gd name="connsiteX82" fmla="*/ 1907116 w 1906374"/>
              <a:gd name="connsiteY82" fmla="*/ 314587 h 1117081"/>
              <a:gd name="connsiteX83" fmla="*/ 1890761 w 1906374"/>
              <a:gd name="connsiteY83" fmla="*/ 356599 h 1117081"/>
              <a:gd name="connsiteX84" fmla="*/ 1866547 w 1906374"/>
              <a:gd name="connsiteY84" fmla="*/ 373410 h 1117081"/>
              <a:gd name="connsiteX85" fmla="*/ 1853933 w 1906374"/>
              <a:gd name="connsiteY85" fmla="*/ 376061 h 1117081"/>
              <a:gd name="connsiteX86" fmla="*/ 1826616 w 1906374"/>
              <a:gd name="connsiteY86" fmla="*/ 376060 h 1117081"/>
              <a:gd name="connsiteX87" fmla="*/ 1639224 w 1906374"/>
              <a:gd name="connsiteY87" fmla="*/ 331862 h 1117081"/>
              <a:gd name="connsiteX88" fmla="*/ 1607439 w 1906374"/>
              <a:gd name="connsiteY88" fmla="*/ 325200 h 1117081"/>
              <a:gd name="connsiteX89" fmla="*/ 1598717 w 1906374"/>
              <a:gd name="connsiteY89" fmla="*/ 325937 h 1117081"/>
              <a:gd name="connsiteX90" fmla="*/ 1583588 w 1906374"/>
              <a:gd name="connsiteY90" fmla="*/ 337432 h 1117081"/>
              <a:gd name="connsiteX91" fmla="*/ 1572501 w 1906374"/>
              <a:gd name="connsiteY91" fmla="*/ 363423 h 1117081"/>
              <a:gd name="connsiteX92" fmla="*/ 1560600 w 1906374"/>
              <a:gd name="connsiteY92" fmla="*/ 392725 h 1117081"/>
              <a:gd name="connsiteX93" fmla="*/ 1510270 w 1906374"/>
              <a:gd name="connsiteY93" fmla="*/ 455315 h 1117081"/>
              <a:gd name="connsiteX94" fmla="*/ 1474944 w 1906374"/>
              <a:gd name="connsiteY94" fmla="*/ 494038 h 1117081"/>
              <a:gd name="connsiteX95" fmla="*/ 1457450 w 1906374"/>
              <a:gd name="connsiteY95" fmla="*/ 528637 h 1117081"/>
              <a:gd name="connsiteX96" fmla="*/ 1387624 w 1906374"/>
              <a:gd name="connsiteY96" fmla="*/ 645424 h 1117081"/>
              <a:gd name="connsiteX97" fmla="*/ 1366263 w 1906374"/>
              <a:gd name="connsiteY97" fmla="*/ 666112 h 1117081"/>
              <a:gd name="connsiteX98" fmla="*/ 1324855 w 1906374"/>
              <a:gd name="connsiteY98" fmla="*/ 688690 h 1117081"/>
              <a:gd name="connsiteX99" fmla="*/ 1258157 w 1906374"/>
              <a:gd name="connsiteY99" fmla="*/ 700566 h 1117081"/>
              <a:gd name="connsiteX100" fmla="*/ 1256180 w 1906374"/>
              <a:gd name="connsiteY100" fmla="*/ 700638 h 1117081"/>
              <a:gd name="connsiteX101" fmla="*/ 1255254 w 1906374"/>
              <a:gd name="connsiteY101" fmla="*/ 704115 h 1117081"/>
              <a:gd name="connsiteX102" fmla="*/ 1236609 w 1906374"/>
              <a:gd name="connsiteY102" fmla="*/ 1050105 h 1117081"/>
              <a:gd name="connsiteX103" fmla="*/ 1237810 w 1906374"/>
              <a:gd name="connsiteY103" fmla="*/ 1061030 h 1117081"/>
              <a:gd name="connsiteX104" fmla="*/ 1244555 w 1906374"/>
              <a:gd name="connsiteY104" fmla="*/ 1077065 h 1117081"/>
              <a:gd name="connsiteX105" fmla="*/ 1254841 w 1906374"/>
              <a:gd name="connsiteY105" fmla="*/ 1115805 h 1117081"/>
              <a:gd name="connsiteX106" fmla="*/ 1254604 w 1906374"/>
              <a:gd name="connsiteY106" fmla="*/ 1119302 h 1117081"/>
              <a:gd name="connsiteX107" fmla="*/ 1216575 w 1906374"/>
              <a:gd name="connsiteY107" fmla="*/ 1119302 h 1117081"/>
              <a:gd name="connsiteX108" fmla="*/ 1177694 w 1906374"/>
              <a:gd name="connsiteY108" fmla="*/ 1118977 h 1117081"/>
              <a:gd name="connsiteX109" fmla="*/ 1172426 w 1906374"/>
              <a:gd name="connsiteY109" fmla="*/ 1112572 h 1117081"/>
              <a:gd name="connsiteX110" fmla="*/ 1150215 w 1906374"/>
              <a:gd name="connsiteY110" fmla="*/ 969649 h 1117081"/>
              <a:gd name="connsiteX111" fmla="*/ 1138389 w 1906374"/>
              <a:gd name="connsiteY111" fmla="*/ 794922 h 1117081"/>
              <a:gd name="connsiteX112" fmla="*/ 1137100 w 1906374"/>
              <a:gd name="connsiteY112" fmla="*/ 775222 h 1117081"/>
              <a:gd name="connsiteX113" fmla="*/ 1134285 w 1906374"/>
              <a:gd name="connsiteY113" fmla="*/ 793178 h 1117081"/>
              <a:gd name="connsiteX114" fmla="*/ 1119581 w 1906374"/>
              <a:gd name="connsiteY114" fmla="*/ 953260 h 1117081"/>
              <a:gd name="connsiteX115" fmla="*/ 1119406 w 1906374"/>
              <a:gd name="connsiteY115" fmla="*/ 1053746 h 1117081"/>
              <a:gd name="connsiteX116" fmla="*/ 1125788 w 1906374"/>
              <a:gd name="connsiteY116" fmla="*/ 1075764 h 1117081"/>
              <a:gd name="connsiteX117" fmla="*/ 1135311 w 1906374"/>
              <a:gd name="connsiteY117" fmla="*/ 1102049 h 1117081"/>
              <a:gd name="connsiteX118" fmla="*/ 1135811 w 1906374"/>
              <a:gd name="connsiteY118" fmla="*/ 1116405 h 1117081"/>
              <a:gd name="connsiteX119" fmla="*/ 1135398 w 1906374"/>
              <a:gd name="connsiteY119" fmla="*/ 1119302 h 1117081"/>
              <a:gd name="connsiteX120" fmla="*/ 1096668 w 1906374"/>
              <a:gd name="connsiteY120" fmla="*/ 1119302 h 1117081"/>
              <a:gd name="connsiteX121" fmla="*/ 1056787 w 1906374"/>
              <a:gd name="connsiteY121" fmla="*/ 1118763 h 1117081"/>
              <a:gd name="connsiteX122" fmla="*/ 1042935 w 1906374"/>
              <a:gd name="connsiteY122" fmla="*/ 1071129 h 1117081"/>
              <a:gd name="connsiteX123" fmla="*/ 1033162 w 1906374"/>
              <a:gd name="connsiteY123" fmla="*/ 867673 h 1117081"/>
              <a:gd name="connsiteX124" fmla="*/ 1031923 w 1906374"/>
              <a:gd name="connsiteY124" fmla="*/ 705440 h 1117081"/>
              <a:gd name="connsiteX125" fmla="*/ 1032336 w 1906374"/>
              <a:gd name="connsiteY125" fmla="*/ 690296 h 1117081"/>
              <a:gd name="connsiteX126" fmla="*/ 1005018 w 1906374"/>
              <a:gd name="connsiteY126" fmla="*/ 698100 h 1117081"/>
              <a:gd name="connsiteX127" fmla="*/ 886252 w 1906374"/>
              <a:gd name="connsiteY127" fmla="*/ 724453 h 1117081"/>
              <a:gd name="connsiteX128" fmla="*/ 785908 w 1906374"/>
              <a:gd name="connsiteY128" fmla="*/ 730269 h 1117081"/>
              <a:gd name="connsiteX129" fmla="*/ 657208 w 1906374"/>
              <a:gd name="connsiteY129" fmla="*/ 723302 h 1117081"/>
              <a:gd name="connsiteX130" fmla="*/ 464544 w 1906374"/>
              <a:gd name="connsiteY130" fmla="*/ 692823 h 1117081"/>
              <a:gd name="connsiteX131" fmla="*/ 454912 w 1906374"/>
              <a:gd name="connsiteY131" fmla="*/ 690660 h 1117081"/>
              <a:gd name="connsiteX132" fmla="*/ 450133 w 1906374"/>
              <a:gd name="connsiteY132" fmla="*/ 701684 h 1117081"/>
              <a:gd name="connsiteX133" fmla="*/ 430661 w 1906374"/>
              <a:gd name="connsiteY133" fmla="*/ 744908 h 1117081"/>
              <a:gd name="connsiteX134" fmla="*/ 417475 w 1906374"/>
              <a:gd name="connsiteY134" fmla="*/ 763014 h 1117081"/>
              <a:gd name="connsiteX135" fmla="*/ 399672 w 1906374"/>
              <a:gd name="connsiteY135" fmla="*/ 776377 h 1117081"/>
              <a:gd name="connsiteX136" fmla="*/ 387823 w 1906374"/>
              <a:gd name="connsiteY136" fmla="*/ 784775 h 1117081"/>
              <a:gd name="connsiteX137" fmla="*/ 382035 w 1906374"/>
              <a:gd name="connsiteY137" fmla="*/ 795425 h 1117081"/>
              <a:gd name="connsiteX138" fmla="*/ 377430 w 1906374"/>
              <a:gd name="connsiteY138" fmla="*/ 805097 h 1117081"/>
              <a:gd name="connsiteX139" fmla="*/ 371825 w 1906374"/>
              <a:gd name="connsiteY139" fmla="*/ 795842 h 1117081"/>
              <a:gd name="connsiteX140" fmla="*/ 364271 w 1906374"/>
              <a:gd name="connsiteY140" fmla="*/ 787756 h 1117081"/>
              <a:gd name="connsiteX141" fmla="*/ 359334 w 1906374"/>
              <a:gd name="connsiteY141" fmla="*/ 788626 h 1117081"/>
              <a:gd name="connsiteX142" fmla="*/ 347484 w 1906374"/>
              <a:gd name="connsiteY142" fmla="*/ 832247 h 1117081"/>
              <a:gd name="connsiteX143" fmla="*/ 345659 w 1906374"/>
              <a:gd name="connsiteY143" fmla="*/ 846152 h 1117081"/>
              <a:gd name="connsiteX144" fmla="*/ 340132 w 1906374"/>
              <a:gd name="connsiteY144" fmla="*/ 894326 h 1117081"/>
              <a:gd name="connsiteX145" fmla="*/ 340133 w 1906374"/>
              <a:gd name="connsiteY145" fmla="*/ 945646 h 1117081"/>
              <a:gd name="connsiteX146" fmla="*/ 353059 w 1906374"/>
              <a:gd name="connsiteY146" fmla="*/ 1052167 h 1117081"/>
              <a:gd name="connsiteX147" fmla="*/ 358734 w 1906374"/>
              <a:gd name="connsiteY147" fmla="*/ 1066824 h 1117081"/>
              <a:gd name="connsiteX148" fmla="*/ 372644 w 1906374"/>
              <a:gd name="connsiteY148" fmla="*/ 1093171 h 1117081"/>
              <a:gd name="connsiteX149" fmla="*/ 374424 w 1906374"/>
              <a:gd name="connsiteY149" fmla="*/ 1118392 h 1117081"/>
              <a:gd name="connsiteX150" fmla="*/ 374239 w 1906374"/>
              <a:gd name="connsiteY150" fmla="*/ 1119302 h 1117081"/>
              <a:gd name="connsiteX151" fmla="*/ 333417 w 1906374"/>
              <a:gd name="connsiteY151" fmla="*/ 1119302 h 1117081"/>
              <a:gd name="connsiteX152" fmla="*/ 288435 w 1906374"/>
              <a:gd name="connsiteY152" fmla="*/ 1117316 h 1117081"/>
              <a:gd name="connsiteX153" fmla="*/ 282076 w 1906374"/>
              <a:gd name="connsiteY153" fmla="*/ 1108542 h 1117081"/>
              <a:gd name="connsiteX154" fmla="*/ 271514 w 1906374"/>
              <a:gd name="connsiteY154" fmla="*/ 1071746 h 1117081"/>
              <a:gd name="connsiteX155" fmla="*/ 260213 w 1906374"/>
              <a:gd name="connsiteY155" fmla="*/ 995309 h 1117081"/>
              <a:gd name="connsiteX156" fmla="*/ 245169 w 1906374"/>
              <a:gd name="connsiteY156" fmla="*/ 884394 h 1117081"/>
              <a:gd name="connsiteX157" fmla="*/ 235622 w 1906374"/>
              <a:gd name="connsiteY157" fmla="*/ 802945 h 1117081"/>
              <a:gd name="connsiteX158" fmla="*/ 236390 w 1906374"/>
              <a:gd name="connsiteY158" fmla="*/ 778994 h 1117081"/>
              <a:gd name="connsiteX159" fmla="*/ 236799 w 1906374"/>
              <a:gd name="connsiteY159" fmla="*/ 774436 h 1117081"/>
              <a:gd name="connsiteX160" fmla="*/ 229215 w 1906374"/>
              <a:gd name="connsiteY160" fmla="*/ 780510 h 1117081"/>
              <a:gd name="connsiteX161" fmla="*/ 209243 w 1906374"/>
              <a:gd name="connsiteY161" fmla="*/ 796654 h 1117081"/>
              <a:gd name="connsiteX162" fmla="*/ 173107 w 1906374"/>
              <a:gd name="connsiteY162" fmla="*/ 827513 h 1117081"/>
              <a:gd name="connsiteX163" fmla="*/ 155105 w 1906374"/>
              <a:gd name="connsiteY163" fmla="*/ 864694 h 1117081"/>
              <a:gd name="connsiteX164" fmla="*/ 143153 w 1906374"/>
              <a:gd name="connsiteY164" fmla="*/ 967829 h 1117081"/>
              <a:gd name="connsiteX165" fmla="*/ 143152 w 1906374"/>
              <a:gd name="connsiteY165" fmla="*/ 1020141 h 1117081"/>
              <a:gd name="connsiteX166" fmla="*/ 146448 w 1906374"/>
              <a:gd name="connsiteY166" fmla="*/ 1059210 h 1117081"/>
              <a:gd name="connsiteX167" fmla="*/ 150835 w 1906374"/>
              <a:gd name="connsiteY167" fmla="*/ 1068380 h 1117081"/>
              <a:gd name="connsiteX168" fmla="*/ 164498 w 1906374"/>
              <a:gd name="connsiteY168" fmla="*/ 1098112 h 1117081"/>
              <a:gd name="connsiteX169" fmla="*/ 166510 w 1906374"/>
              <a:gd name="connsiteY169" fmla="*/ 1117284 h 1117081"/>
              <a:gd name="connsiteX170" fmla="*/ 166281 w 1906374"/>
              <a:gd name="connsiteY170" fmla="*/ 1119302 h 1117081"/>
              <a:gd name="connsiteX171" fmla="*/ 126345 w 1906374"/>
              <a:gd name="connsiteY171" fmla="*/ 1119295 h 1117081"/>
              <a:gd name="connsiteX172" fmla="*/ 85071 w 1906374"/>
              <a:gd name="connsiteY172" fmla="*/ 1118680 h 1117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</a:cxnLst>
            <a:rect l="l" t="t" r="r" b="b"/>
            <a:pathLst>
              <a:path w="1906374" h="1117081">
                <a:moveTo>
                  <a:pt x="85071" y="1118681"/>
                </a:moveTo>
                <a:cubicBezTo>
                  <a:pt x="77241" y="1115124"/>
                  <a:pt x="71619" y="1091583"/>
                  <a:pt x="68219" y="1048118"/>
                </a:cubicBezTo>
                <a:cubicBezTo>
                  <a:pt x="66676" y="1028399"/>
                  <a:pt x="66110" y="1017059"/>
                  <a:pt x="64391" y="971305"/>
                </a:cubicBezTo>
                <a:cubicBezTo>
                  <a:pt x="63509" y="947828"/>
                  <a:pt x="62141" y="924785"/>
                  <a:pt x="59427" y="887705"/>
                </a:cubicBezTo>
                <a:cubicBezTo>
                  <a:pt x="55551" y="834757"/>
                  <a:pt x="54887" y="819727"/>
                  <a:pt x="55781" y="805262"/>
                </a:cubicBezTo>
                <a:cubicBezTo>
                  <a:pt x="56384" y="795523"/>
                  <a:pt x="57015" y="791161"/>
                  <a:pt x="59299" y="780937"/>
                </a:cubicBezTo>
                <a:cubicBezTo>
                  <a:pt x="62801" y="765258"/>
                  <a:pt x="66477" y="753259"/>
                  <a:pt x="77402" y="721828"/>
                </a:cubicBezTo>
                <a:cubicBezTo>
                  <a:pt x="86877" y="694575"/>
                  <a:pt x="91812" y="678029"/>
                  <a:pt x="96316" y="658425"/>
                </a:cubicBezTo>
                <a:cubicBezTo>
                  <a:pt x="99119" y="646223"/>
                  <a:pt x="99817" y="640563"/>
                  <a:pt x="99817" y="630024"/>
                </a:cubicBezTo>
                <a:cubicBezTo>
                  <a:pt x="99817" y="616623"/>
                  <a:pt x="97762" y="603595"/>
                  <a:pt x="92569" y="584095"/>
                </a:cubicBezTo>
                <a:cubicBezTo>
                  <a:pt x="90150" y="575007"/>
                  <a:pt x="88403" y="569013"/>
                  <a:pt x="81770" y="547012"/>
                </a:cubicBezTo>
                <a:cubicBezTo>
                  <a:pt x="68799" y="503992"/>
                  <a:pt x="61868" y="475685"/>
                  <a:pt x="56477" y="443712"/>
                </a:cubicBezTo>
                <a:cubicBezTo>
                  <a:pt x="52614" y="420804"/>
                  <a:pt x="49524" y="394480"/>
                  <a:pt x="48113" y="372445"/>
                </a:cubicBezTo>
                <a:cubicBezTo>
                  <a:pt x="47889" y="368940"/>
                  <a:pt x="47615" y="366072"/>
                  <a:pt x="47505" y="366072"/>
                </a:cubicBezTo>
                <a:cubicBezTo>
                  <a:pt x="47159" y="366072"/>
                  <a:pt x="44597" y="379446"/>
                  <a:pt x="43380" y="387593"/>
                </a:cubicBezTo>
                <a:cubicBezTo>
                  <a:pt x="40342" y="407954"/>
                  <a:pt x="38569" y="443768"/>
                  <a:pt x="38569" y="484768"/>
                </a:cubicBezTo>
                <a:cubicBezTo>
                  <a:pt x="38569" y="523302"/>
                  <a:pt x="39539" y="551174"/>
                  <a:pt x="43199" y="617865"/>
                </a:cubicBezTo>
                <a:cubicBezTo>
                  <a:pt x="44099" y="634255"/>
                  <a:pt x="45082" y="653325"/>
                  <a:pt x="45385" y="660245"/>
                </a:cubicBezTo>
                <a:lnTo>
                  <a:pt x="45936" y="672827"/>
                </a:lnTo>
                <a:lnTo>
                  <a:pt x="47233" y="675721"/>
                </a:lnTo>
                <a:cubicBezTo>
                  <a:pt x="54276" y="691431"/>
                  <a:pt x="58299" y="713295"/>
                  <a:pt x="57125" y="729475"/>
                </a:cubicBezTo>
                <a:cubicBezTo>
                  <a:pt x="56669" y="735768"/>
                  <a:pt x="55869" y="740613"/>
                  <a:pt x="54112" y="747738"/>
                </a:cubicBezTo>
                <a:cubicBezTo>
                  <a:pt x="46681" y="777885"/>
                  <a:pt x="28165" y="822684"/>
                  <a:pt x="14872" y="842676"/>
                </a:cubicBezTo>
                <a:cubicBezTo>
                  <a:pt x="10487" y="849272"/>
                  <a:pt x="6660" y="853113"/>
                  <a:pt x="4489" y="853101"/>
                </a:cubicBezTo>
                <a:cubicBezTo>
                  <a:pt x="2698" y="853090"/>
                  <a:pt x="2145" y="851998"/>
                  <a:pt x="1906" y="848009"/>
                </a:cubicBezTo>
                <a:cubicBezTo>
                  <a:pt x="1665" y="843956"/>
                  <a:pt x="2085" y="840132"/>
                  <a:pt x="4965" y="820162"/>
                </a:cubicBezTo>
                <a:cubicBezTo>
                  <a:pt x="8953" y="792502"/>
                  <a:pt x="9566" y="786262"/>
                  <a:pt x="9566" y="773313"/>
                </a:cubicBezTo>
                <a:cubicBezTo>
                  <a:pt x="9566" y="766759"/>
                  <a:pt x="9373" y="761312"/>
                  <a:pt x="8981" y="756758"/>
                </a:cubicBezTo>
                <a:cubicBezTo>
                  <a:pt x="8184" y="747498"/>
                  <a:pt x="7919" y="732389"/>
                  <a:pt x="8410" y="724145"/>
                </a:cubicBezTo>
                <a:cubicBezTo>
                  <a:pt x="9945" y="698343"/>
                  <a:pt x="15510" y="681474"/>
                  <a:pt x="25641" y="671908"/>
                </a:cubicBezTo>
                <a:lnTo>
                  <a:pt x="28525" y="669185"/>
                </a:lnTo>
                <a:lnTo>
                  <a:pt x="27264" y="655941"/>
                </a:lnTo>
                <a:cubicBezTo>
                  <a:pt x="17617" y="554625"/>
                  <a:pt x="13618" y="460430"/>
                  <a:pt x="16213" y="395704"/>
                </a:cubicBezTo>
                <a:cubicBezTo>
                  <a:pt x="19627" y="310604"/>
                  <a:pt x="32407" y="251082"/>
                  <a:pt x="56206" y="209466"/>
                </a:cubicBezTo>
                <a:cubicBezTo>
                  <a:pt x="67029" y="190539"/>
                  <a:pt x="81319" y="174219"/>
                  <a:pt x="98989" y="160606"/>
                </a:cubicBezTo>
                <a:cubicBezTo>
                  <a:pt x="100627" y="159345"/>
                  <a:pt x="103950" y="156408"/>
                  <a:pt x="106374" y="154079"/>
                </a:cubicBezTo>
                <a:cubicBezTo>
                  <a:pt x="126964" y="134309"/>
                  <a:pt x="153574" y="118968"/>
                  <a:pt x="185073" y="108711"/>
                </a:cubicBezTo>
                <a:cubicBezTo>
                  <a:pt x="210136" y="100551"/>
                  <a:pt x="236222" y="95832"/>
                  <a:pt x="269833" y="93380"/>
                </a:cubicBezTo>
                <a:cubicBezTo>
                  <a:pt x="281188" y="92552"/>
                  <a:pt x="321605" y="92385"/>
                  <a:pt x="346315" y="93065"/>
                </a:cubicBezTo>
                <a:cubicBezTo>
                  <a:pt x="393502" y="94361"/>
                  <a:pt x="422532" y="96255"/>
                  <a:pt x="486374" y="102199"/>
                </a:cubicBezTo>
                <a:cubicBezTo>
                  <a:pt x="557050" y="108777"/>
                  <a:pt x="589967" y="110508"/>
                  <a:pt x="644130" y="110491"/>
                </a:cubicBezTo>
                <a:cubicBezTo>
                  <a:pt x="674592" y="110483"/>
                  <a:pt x="691925" y="110120"/>
                  <a:pt x="725744" y="108783"/>
                </a:cubicBezTo>
                <a:cubicBezTo>
                  <a:pt x="767246" y="107143"/>
                  <a:pt x="786630" y="107150"/>
                  <a:pt x="816828" y="108822"/>
                </a:cubicBezTo>
                <a:cubicBezTo>
                  <a:pt x="842810" y="110261"/>
                  <a:pt x="855390" y="111428"/>
                  <a:pt x="923905" y="118749"/>
                </a:cubicBezTo>
                <a:cubicBezTo>
                  <a:pt x="983245" y="125091"/>
                  <a:pt x="1010812" y="127096"/>
                  <a:pt x="1051394" y="128017"/>
                </a:cubicBezTo>
                <a:cubicBezTo>
                  <a:pt x="1067036" y="128372"/>
                  <a:pt x="1068563" y="128356"/>
                  <a:pt x="1146060" y="127030"/>
                </a:cubicBezTo>
                <a:cubicBezTo>
                  <a:pt x="1220053" y="125763"/>
                  <a:pt x="1246019" y="125592"/>
                  <a:pt x="1318060" y="125893"/>
                </a:cubicBezTo>
                <a:cubicBezTo>
                  <a:pt x="1414441" y="126299"/>
                  <a:pt x="1423751" y="126286"/>
                  <a:pt x="1427330" y="125749"/>
                </a:cubicBezTo>
                <a:cubicBezTo>
                  <a:pt x="1443122" y="123384"/>
                  <a:pt x="1460854" y="117412"/>
                  <a:pt x="1487258" y="105566"/>
                </a:cubicBezTo>
                <a:cubicBezTo>
                  <a:pt x="1490899" y="103932"/>
                  <a:pt x="1501173" y="99209"/>
                  <a:pt x="1510095" y="95071"/>
                </a:cubicBezTo>
                <a:cubicBezTo>
                  <a:pt x="1541204" y="80643"/>
                  <a:pt x="1552091" y="76029"/>
                  <a:pt x="1568371" y="70355"/>
                </a:cubicBezTo>
                <a:cubicBezTo>
                  <a:pt x="1578320" y="66886"/>
                  <a:pt x="1591384" y="63361"/>
                  <a:pt x="1598204" y="62300"/>
                </a:cubicBezTo>
                <a:lnTo>
                  <a:pt x="1599555" y="62089"/>
                </a:lnTo>
                <a:lnTo>
                  <a:pt x="1599405" y="52591"/>
                </a:lnTo>
                <a:cubicBezTo>
                  <a:pt x="1598917" y="23529"/>
                  <a:pt x="1602484" y="6671"/>
                  <a:pt x="1609829" y="3189"/>
                </a:cubicBezTo>
                <a:cubicBezTo>
                  <a:pt x="1613145" y="1620"/>
                  <a:pt x="1619427" y="1994"/>
                  <a:pt x="1624520" y="4063"/>
                </a:cubicBezTo>
                <a:cubicBezTo>
                  <a:pt x="1637697" y="9415"/>
                  <a:pt x="1653089" y="27181"/>
                  <a:pt x="1665828" y="51731"/>
                </a:cubicBezTo>
                <a:lnTo>
                  <a:pt x="1667217" y="54410"/>
                </a:lnTo>
                <a:lnTo>
                  <a:pt x="1675075" y="54619"/>
                </a:lnTo>
                <a:cubicBezTo>
                  <a:pt x="1683134" y="54832"/>
                  <a:pt x="1688302" y="55348"/>
                  <a:pt x="1694284" y="56535"/>
                </a:cubicBezTo>
                <a:lnTo>
                  <a:pt x="1697700" y="57212"/>
                </a:lnTo>
                <a:lnTo>
                  <a:pt x="1701579" y="53298"/>
                </a:lnTo>
                <a:cubicBezTo>
                  <a:pt x="1719261" y="35435"/>
                  <a:pt x="1742036" y="26620"/>
                  <a:pt x="1766863" y="28030"/>
                </a:cubicBezTo>
                <a:cubicBezTo>
                  <a:pt x="1772231" y="28334"/>
                  <a:pt x="1774109" y="28652"/>
                  <a:pt x="1775835" y="29541"/>
                </a:cubicBezTo>
                <a:cubicBezTo>
                  <a:pt x="1779277" y="31308"/>
                  <a:pt x="1774722" y="34711"/>
                  <a:pt x="1761670" y="40137"/>
                </a:cubicBezTo>
                <a:cubicBezTo>
                  <a:pt x="1751684" y="44290"/>
                  <a:pt x="1745502" y="48334"/>
                  <a:pt x="1738270" y="55445"/>
                </a:cubicBezTo>
                <a:cubicBezTo>
                  <a:pt x="1733902" y="59732"/>
                  <a:pt x="1728884" y="65994"/>
                  <a:pt x="1726356" y="70304"/>
                </a:cubicBezTo>
                <a:cubicBezTo>
                  <a:pt x="1726206" y="70549"/>
                  <a:pt x="1726957" y="71279"/>
                  <a:pt x="1728359" y="72260"/>
                </a:cubicBezTo>
                <a:cubicBezTo>
                  <a:pt x="1729597" y="73119"/>
                  <a:pt x="1732050" y="74916"/>
                  <a:pt x="1733815" y="76254"/>
                </a:cubicBezTo>
                <a:cubicBezTo>
                  <a:pt x="1735579" y="77591"/>
                  <a:pt x="1737181" y="78684"/>
                  <a:pt x="1737381" y="78684"/>
                </a:cubicBezTo>
                <a:cubicBezTo>
                  <a:pt x="1737569" y="78684"/>
                  <a:pt x="1739220" y="77940"/>
                  <a:pt x="1741035" y="77027"/>
                </a:cubicBezTo>
                <a:cubicBezTo>
                  <a:pt x="1753912" y="70567"/>
                  <a:pt x="1768928" y="67485"/>
                  <a:pt x="1782968" y="68424"/>
                </a:cubicBezTo>
                <a:cubicBezTo>
                  <a:pt x="1793980" y="69161"/>
                  <a:pt x="1806844" y="72326"/>
                  <a:pt x="1809260" y="74893"/>
                </a:cubicBezTo>
                <a:cubicBezTo>
                  <a:pt x="1811537" y="77329"/>
                  <a:pt x="1807558" y="79171"/>
                  <a:pt x="1795670" y="81167"/>
                </a:cubicBezTo>
                <a:cubicBezTo>
                  <a:pt x="1789701" y="82168"/>
                  <a:pt x="1787723" y="82649"/>
                  <a:pt x="1783419" y="84136"/>
                </a:cubicBezTo>
                <a:cubicBezTo>
                  <a:pt x="1775135" y="86998"/>
                  <a:pt x="1765837" y="92118"/>
                  <a:pt x="1759180" y="97475"/>
                </a:cubicBezTo>
                <a:lnTo>
                  <a:pt x="1756952" y="99262"/>
                </a:lnTo>
                <a:lnTo>
                  <a:pt x="1758729" y="101648"/>
                </a:lnTo>
                <a:cubicBezTo>
                  <a:pt x="1766413" y="112043"/>
                  <a:pt x="1772469" y="124378"/>
                  <a:pt x="1776949" y="138777"/>
                </a:cubicBezTo>
                <a:cubicBezTo>
                  <a:pt x="1781454" y="153203"/>
                  <a:pt x="1781942" y="154323"/>
                  <a:pt x="1787448" y="162725"/>
                </a:cubicBezTo>
                <a:cubicBezTo>
                  <a:pt x="1806456" y="191706"/>
                  <a:pt x="1836790" y="230794"/>
                  <a:pt x="1873279" y="273366"/>
                </a:cubicBezTo>
                <a:cubicBezTo>
                  <a:pt x="1880900" y="282253"/>
                  <a:pt x="1894090" y="297322"/>
                  <a:pt x="1899946" y="303826"/>
                </a:cubicBezTo>
                <a:cubicBezTo>
                  <a:pt x="1904476" y="308848"/>
                  <a:pt x="1905990" y="311119"/>
                  <a:pt x="1907116" y="314587"/>
                </a:cubicBezTo>
                <a:cubicBezTo>
                  <a:pt x="1910946" y="326320"/>
                  <a:pt x="1904676" y="342435"/>
                  <a:pt x="1890761" y="356599"/>
                </a:cubicBezTo>
                <a:cubicBezTo>
                  <a:pt x="1883203" y="364285"/>
                  <a:pt x="1873592" y="370961"/>
                  <a:pt x="1866547" y="373410"/>
                </a:cubicBezTo>
                <a:cubicBezTo>
                  <a:pt x="1863969" y="374304"/>
                  <a:pt x="1858063" y="375546"/>
                  <a:pt x="1853933" y="376061"/>
                </a:cubicBezTo>
                <a:cubicBezTo>
                  <a:pt x="1849441" y="376622"/>
                  <a:pt x="1832785" y="376622"/>
                  <a:pt x="1826616" y="376060"/>
                </a:cubicBezTo>
                <a:cubicBezTo>
                  <a:pt x="1782505" y="372043"/>
                  <a:pt x="1725981" y="358711"/>
                  <a:pt x="1639224" y="331862"/>
                </a:cubicBezTo>
                <a:cubicBezTo>
                  <a:pt x="1620628" y="326107"/>
                  <a:pt x="1616424" y="325226"/>
                  <a:pt x="1607439" y="325200"/>
                </a:cubicBezTo>
                <a:cubicBezTo>
                  <a:pt x="1602233" y="325183"/>
                  <a:pt x="1601132" y="325276"/>
                  <a:pt x="1598717" y="325937"/>
                </a:cubicBezTo>
                <a:cubicBezTo>
                  <a:pt x="1592247" y="327706"/>
                  <a:pt x="1587655" y="331191"/>
                  <a:pt x="1583588" y="337432"/>
                </a:cubicBezTo>
                <a:cubicBezTo>
                  <a:pt x="1580322" y="342443"/>
                  <a:pt x="1578345" y="347075"/>
                  <a:pt x="1572501" y="363423"/>
                </a:cubicBezTo>
                <a:cubicBezTo>
                  <a:pt x="1567483" y="377482"/>
                  <a:pt x="1564580" y="384637"/>
                  <a:pt x="1560600" y="392725"/>
                </a:cubicBezTo>
                <a:cubicBezTo>
                  <a:pt x="1549813" y="414665"/>
                  <a:pt x="1537888" y="429482"/>
                  <a:pt x="1510270" y="455315"/>
                </a:cubicBezTo>
                <a:cubicBezTo>
                  <a:pt x="1490837" y="473475"/>
                  <a:pt x="1482715" y="482391"/>
                  <a:pt x="1474944" y="494038"/>
                </a:cubicBezTo>
                <a:cubicBezTo>
                  <a:pt x="1468662" y="503478"/>
                  <a:pt x="1465246" y="510224"/>
                  <a:pt x="1457450" y="528637"/>
                </a:cubicBezTo>
                <a:cubicBezTo>
                  <a:pt x="1437366" y="576035"/>
                  <a:pt x="1412589" y="617470"/>
                  <a:pt x="1387624" y="645424"/>
                </a:cubicBezTo>
                <a:cubicBezTo>
                  <a:pt x="1381943" y="651782"/>
                  <a:pt x="1371907" y="661504"/>
                  <a:pt x="1366263" y="666112"/>
                </a:cubicBezTo>
                <a:cubicBezTo>
                  <a:pt x="1352310" y="677494"/>
                  <a:pt x="1340785" y="683780"/>
                  <a:pt x="1324855" y="688690"/>
                </a:cubicBezTo>
                <a:cubicBezTo>
                  <a:pt x="1300917" y="696065"/>
                  <a:pt x="1280169" y="699759"/>
                  <a:pt x="1258157" y="700566"/>
                </a:cubicBezTo>
                <a:lnTo>
                  <a:pt x="1256180" y="700638"/>
                </a:lnTo>
                <a:lnTo>
                  <a:pt x="1255254" y="704115"/>
                </a:lnTo>
                <a:cubicBezTo>
                  <a:pt x="1236471" y="774339"/>
                  <a:pt x="1227161" y="947216"/>
                  <a:pt x="1236609" y="1050105"/>
                </a:cubicBezTo>
                <a:cubicBezTo>
                  <a:pt x="1237072" y="1055113"/>
                  <a:pt x="1237610" y="1060029"/>
                  <a:pt x="1237810" y="1061030"/>
                </a:cubicBezTo>
                <a:cubicBezTo>
                  <a:pt x="1238273" y="1063364"/>
                  <a:pt x="1240538" y="1068749"/>
                  <a:pt x="1244555" y="1077065"/>
                </a:cubicBezTo>
                <a:cubicBezTo>
                  <a:pt x="1252589" y="1093715"/>
                  <a:pt x="1255580" y="1104970"/>
                  <a:pt x="1254841" y="1115805"/>
                </a:cubicBezTo>
                <a:lnTo>
                  <a:pt x="1254604" y="1119302"/>
                </a:lnTo>
                <a:lnTo>
                  <a:pt x="1216575" y="1119302"/>
                </a:lnTo>
                <a:cubicBezTo>
                  <a:pt x="1192461" y="1119302"/>
                  <a:pt x="1178245" y="1119183"/>
                  <a:pt x="1177694" y="1118977"/>
                </a:cubicBezTo>
                <a:cubicBezTo>
                  <a:pt x="1176143" y="1118387"/>
                  <a:pt x="1173990" y="1115762"/>
                  <a:pt x="1172426" y="1112572"/>
                </a:cubicBezTo>
                <a:cubicBezTo>
                  <a:pt x="1163729" y="1094824"/>
                  <a:pt x="1156471" y="1048106"/>
                  <a:pt x="1150215" y="969649"/>
                </a:cubicBezTo>
                <a:cubicBezTo>
                  <a:pt x="1146348" y="921100"/>
                  <a:pt x="1140779" y="838900"/>
                  <a:pt x="1138389" y="794922"/>
                </a:cubicBezTo>
                <a:cubicBezTo>
                  <a:pt x="1137801" y="783954"/>
                  <a:pt x="1137213" y="775090"/>
                  <a:pt x="1137100" y="775222"/>
                </a:cubicBezTo>
                <a:cubicBezTo>
                  <a:pt x="1136887" y="775474"/>
                  <a:pt x="1136750" y="776381"/>
                  <a:pt x="1134285" y="793178"/>
                </a:cubicBezTo>
                <a:cubicBezTo>
                  <a:pt x="1127390" y="840118"/>
                  <a:pt x="1121959" y="899281"/>
                  <a:pt x="1119581" y="953260"/>
                </a:cubicBezTo>
                <a:cubicBezTo>
                  <a:pt x="1117942" y="990805"/>
                  <a:pt x="1117867" y="1028376"/>
                  <a:pt x="1119406" y="1053746"/>
                </a:cubicBezTo>
                <a:cubicBezTo>
                  <a:pt x="1119969" y="1062980"/>
                  <a:pt x="1120132" y="1063559"/>
                  <a:pt x="1125788" y="1075764"/>
                </a:cubicBezTo>
                <a:cubicBezTo>
                  <a:pt x="1131857" y="1088873"/>
                  <a:pt x="1134009" y="1094817"/>
                  <a:pt x="1135311" y="1102049"/>
                </a:cubicBezTo>
                <a:cubicBezTo>
                  <a:pt x="1136074" y="1106223"/>
                  <a:pt x="1136299" y="1112958"/>
                  <a:pt x="1135811" y="1116405"/>
                </a:cubicBezTo>
                <a:lnTo>
                  <a:pt x="1135398" y="1119302"/>
                </a:lnTo>
                <a:lnTo>
                  <a:pt x="1096668" y="1119302"/>
                </a:lnTo>
                <a:cubicBezTo>
                  <a:pt x="1061555" y="1119302"/>
                  <a:pt x="1057826" y="1119252"/>
                  <a:pt x="1056787" y="1118763"/>
                </a:cubicBezTo>
                <a:cubicBezTo>
                  <a:pt x="1051194" y="1116105"/>
                  <a:pt x="1046426" y="1099721"/>
                  <a:pt x="1042935" y="1071129"/>
                </a:cubicBezTo>
                <a:cubicBezTo>
                  <a:pt x="1038555" y="1035250"/>
                  <a:pt x="1036265" y="987575"/>
                  <a:pt x="1033162" y="867673"/>
                </a:cubicBezTo>
                <a:cubicBezTo>
                  <a:pt x="1031660" y="809522"/>
                  <a:pt x="1031084" y="733306"/>
                  <a:pt x="1031923" y="705440"/>
                </a:cubicBezTo>
                <a:cubicBezTo>
                  <a:pt x="1032186" y="697153"/>
                  <a:pt x="1032361" y="690339"/>
                  <a:pt x="1032336" y="690296"/>
                </a:cubicBezTo>
                <a:cubicBezTo>
                  <a:pt x="1032273" y="690193"/>
                  <a:pt x="1017757" y="694340"/>
                  <a:pt x="1005018" y="698100"/>
                </a:cubicBezTo>
                <a:cubicBezTo>
                  <a:pt x="955815" y="712629"/>
                  <a:pt x="924280" y="719624"/>
                  <a:pt x="886252" y="724453"/>
                </a:cubicBezTo>
                <a:cubicBezTo>
                  <a:pt x="853879" y="728564"/>
                  <a:pt x="824502" y="730267"/>
                  <a:pt x="785908" y="730269"/>
                </a:cubicBezTo>
                <a:cubicBezTo>
                  <a:pt x="744815" y="730273"/>
                  <a:pt x="710278" y="728404"/>
                  <a:pt x="657208" y="723302"/>
                </a:cubicBezTo>
                <a:cubicBezTo>
                  <a:pt x="582442" y="716115"/>
                  <a:pt x="514842" y="705422"/>
                  <a:pt x="464544" y="692823"/>
                </a:cubicBezTo>
                <a:cubicBezTo>
                  <a:pt x="459462" y="691551"/>
                  <a:pt x="455128" y="690577"/>
                  <a:pt x="454912" y="690660"/>
                </a:cubicBezTo>
                <a:cubicBezTo>
                  <a:pt x="454696" y="690742"/>
                  <a:pt x="452546" y="695704"/>
                  <a:pt x="450133" y="701684"/>
                </a:cubicBezTo>
                <a:cubicBezTo>
                  <a:pt x="441549" y="722964"/>
                  <a:pt x="436296" y="734624"/>
                  <a:pt x="430661" y="744908"/>
                </a:cubicBezTo>
                <a:cubicBezTo>
                  <a:pt x="425784" y="753808"/>
                  <a:pt x="422640" y="758126"/>
                  <a:pt x="417475" y="763014"/>
                </a:cubicBezTo>
                <a:cubicBezTo>
                  <a:pt x="413700" y="766589"/>
                  <a:pt x="409787" y="769526"/>
                  <a:pt x="399672" y="776377"/>
                </a:cubicBezTo>
                <a:cubicBezTo>
                  <a:pt x="395091" y="779481"/>
                  <a:pt x="389759" y="783260"/>
                  <a:pt x="387823" y="784775"/>
                </a:cubicBezTo>
                <a:cubicBezTo>
                  <a:pt x="383696" y="788006"/>
                  <a:pt x="383700" y="788000"/>
                  <a:pt x="382035" y="795425"/>
                </a:cubicBezTo>
                <a:cubicBezTo>
                  <a:pt x="380268" y="803313"/>
                  <a:pt x="379419" y="805097"/>
                  <a:pt x="377430" y="805097"/>
                </a:cubicBezTo>
                <a:cubicBezTo>
                  <a:pt x="375029" y="805097"/>
                  <a:pt x="373770" y="803019"/>
                  <a:pt x="371825" y="795842"/>
                </a:cubicBezTo>
                <a:cubicBezTo>
                  <a:pt x="369774" y="788271"/>
                  <a:pt x="369349" y="787817"/>
                  <a:pt x="364271" y="787756"/>
                </a:cubicBezTo>
                <a:cubicBezTo>
                  <a:pt x="361132" y="787718"/>
                  <a:pt x="360768" y="787782"/>
                  <a:pt x="359334" y="788626"/>
                </a:cubicBezTo>
                <a:cubicBezTo>
                  <a:pt x="353424" y="792099"/>
                  <a:pt x="350352" y="803409"/>
                  <a:pt x="347484" y="832247"/>
                </a:cubicBezTo>
                <a:cubicBezTo>
                  <a:pt x="346949" y="837619"/>
                  <a:pt x="346129" y="843876"/>
                  <a:pt x="345659" y="846152"/>
                </a:cubicBezTo>
                <a:cubicBezTo>
                  <a:pt x="343165" y="858257"/>
                  <a:pt x="341207" y="875323"/>
                  <a:pt x="340132" y="894326"/>
                </a:cubicBezTo>
                <a:cubicBezTo>
                  <a:pt x="339604" y="903662"/>
                  <a:pt x="339605" y="935198"/>
                  <a:pt x="340133" y="945646"/>
                </a:cubicBezTo>
                <a:cubicBezTo>
                  <a:pt x="342032" y="983159"/>
                  <a:pt x="346249" y="1017905"/>
                  <a:pt x="353059" y="1052167"/>
                </a:cubicBezTo>
                <a:cubicBezTo>
                  <a:pt x="354514" y="1059485"/>
                  <a:pt x="354962" y="1060643"/>
                  <a:pt x="358734" y="1066824"/>
                </a:cubicBezTo>
                <a:cubicBezTo>
                  <a:pt x="368821" y="1083356"/>
                  <a:pt x="370299" y="1086154"/>
                  <a:pt x="372644" y="1093171"/>
                </a:cubicBezTo>
                <a:cubicBezTo>
                  <a:pt x="375416" y="1101462"/>
                  <a:pt x="376049" y="1110420"/>
                  <a:pt x="374424" y="1118392"/>
                </a:cubicBezTo>
                <a:lnTo>
                  <a:pt x="374239" y="1119302"/>
                </a:lnTo>
                <a:lnTo>
                  <a:pt x="333417" y="1119302"/>
                </a:lnTo>
                <a:cubicBezTo>
                  <a:pt x="288633" y="1119302"/>
                  <a:pt x="291296" y="1119420"/>
                  <a:pt x="288435" y="1117316"/>
                </a:cubicBezTo>
                <a:cubicBezTo>
                  <a:pt x="286174" y="1115654"/>
                  <a:pt x="284296" y="1113061"/>
                  <a:pt x="282076" y="1108542"/>
                </a:cubicBezTo>
                <a:cubicBezTo>
                  <a:pt x="278098" y="1100443"/>
                  <a:pt x="275086" y="1089950"/>
                  <a:pt x="271514" y="1071746"/>
                </a:cubicBezTo>
                <a:cubicBezTo>
                  <a:pt x="268450" y="1056120"/>
                  <a:pt x="264392" y="1028676"/>
                  <a:pt x="260213" y="995309"/>
                </a:cubicBezTo>
                <a:cubicBezTo>
                  <a:pt x="254204" y="947321"/>
                  <a:pt x="252681" y="936092"/>
                  <a:pt x="245169" y="884394"/>
                </a:cubicBezTo>
                <a:cubicBezTo>
                  <a:pt x="238136" y="835981"/>
                  <a:pt x="236242" y="819827"/>
                  <a:pt x="235622" y="802945"/>
                </a:cubicBezTo>
                <a:cubicBezTo>
                  <a:pt x="235312" y="794513"/>
                  <a:pt x="235608" y="785301"/>
                  <a:pt x="236390" y="778994"/>
                </a:cubicBezTo>
                <a:cubicBezTo>
                  <a:pt x="236691" y="776564"/>
                  <a:pt x="236875" y="774514"/>
                  <a:pt x="236799" y="774436"/>
                </a:cubicBezTo>
                <a:cubicBezTo>
                  <a:pt x="236723" y="774360"/>
                  <a:pt x="233309" y="777093"/>
                  <a:pt x="229215" y="780510"/>
                </a:cubicBezTo>
                <a:cubicBezTo>
                  <a:pt x="225120" y="783927"/>
                  <a:pt x="216133" y="791192"/>
                  <a:pt x="209243" y="796654"/>
                </a:cubicBezTo>
                <a:cubicBezTo>
                  <a:pt x="186301" y="814845"/>
                  <a:pt x="178674" y="821359"/>
                  <a:pt x="173107" y="827513"/>
                </a:cubicBezTo>
                <a:cubicBezTo>
                  <a:pt x="162553" y="839183"/>
                  <a:pt x="158989" y="846541"/>
                  <a:pt x="155105" y="864694"/>
                </a:cubicBezTo>
                <a:cubicBezTo>
                  <a:pt x="148952" y="893441"/>
                  <a:pt x="144917" y="928258"/>
                  <a:pt x="143153" y="967829"/>
                </a:cubicBezTo>
                <a:cubicBezTo>
                  <a:pt x="142657" y="978941"/>
                  <a:pt x="142656" y="1009912"/>
                  <a:pt x="143152" y="1020141"/>
                </a:cubicBezTo>
                <a:cubicBezTo>
                  <a:pt x="143888" y="1035351"/>
                  <a:pt x="145686" y="1056663"/>
                  <a:pt x="146448" y="1059210"/>
                </a:cubicBezTo>
                <a:cubicBezTo>
                  <a:pt x="147096" y="1061372"/>
                  <a:pt x="148589" y="1064493"/>
                  <a:pt x="150835" y="1068380"/>
                </a:cubicBezTo>
                <a:cubicBezTo>
                  <a:pt x="159986" y="1084208"/>
                  <a:pt x="162352" y="1089358"/>
                  <a:pt x="164498" y="1098112"/>
                </a:cubicBezTo>
                <a:cubicBezTo>
                  <a:pt x="166052" y="1104454"/>
                  <a:pt x="166970" y="1113210"/>
                  <a:pt x="166510" y="1117284"/>
                </a:cubicBezTo>
                <a:lnTo>
                  <a:pt x="166281" y="1119302"/>
                </a:lnTo>
                <a:lnTo>
                  <a:pt x="126345" y="1119295"/>
                </a:lnTo>
                <a:cubicBezTo>
                  <a:pt x="88324" y="1119287"/>
                  <a:pt x="86343" y="1119259"/>
                  <a:pt x="85071" y="111868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251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53" name="Grafik 2">
            <a:extLst>
              <a:ext uri="{FF2B5EF4-FFF2-40B4-BE49-F238E27FC236}">
                <a16:creationId xmlns:a16="http://schemas.microsoft.com/office/drawing/2014/main" id="{92321430-1FA8-2D21-E480-AC9B8CB0C4E3}"/>
              </a:ext>
            </a:extLst>
          </p:cNvPr>
          <p:cNvSpPr>
            <a:spLocks noChangeAspect="1"/>
          </p:cNvSpPr>
          <p:nvPr/>
        </p:nvSpPr>
        <p:spPr>
          <a:xfrm>
            <a:off x="4633697" y="1754264"/>
            <a:ext cx="531466" cy="360000"/>
          </a:xfrm>
          <a:custGeom>
            <a:avLst/>
            <a:gdLst>
              <a:gd name="connsiteX0" fmla="*/ 88860 w 1953030"/>
              <a:gd name="connsiteY0" fmla="*/ 1325071 h 1322929"/>
              <a:gd name="connsiteX1" fmla="*/ 73155 w 1953030"/>
              <a:gd name="connsiteY1" fmla="*/ 1272950 h 1322929"/>
              <a:gd name="connsiteX2" fmla="*/ 67234 w 1953030"/>
              <a:gd name="connsiteY2" fmla="*/ 1175492 h 1322929"/>
              <a:gd name="connsiteX3" fmla="*/ 61674 w 1953030"/>
              <a:gd name="connsiteY3" fmla="*/ 1080292 h 1322929"/>
              <a:gd name="connsiteX4" fmla="*/ 57919 w 1953030"/>
              <a:gd name="connsiteY4" fmla="*/ 1019141 h 1322929"/>
              <a:gd name="connsiteX5" fmla="*/ 58689 w 1953030"/>
              <a:gd name="connsiteY5" fmla="*/ 987231 h 1322929"/>
              <a:gd name="connsiteX6" fmla="*/ 70708 w 1953030"/>
              <a:gd name="connsiteY6" fmla="*/ 937842 h 1322929"/>
              <a:gd name="connsiteX7" fmla="*/ 84555 w 1953030"/>
              <a:gd name="connsiteY7" fmla="*/ 897364 h 1322929"/>
              <a:gd name="connsiteX8" fmla="*/ 88355 w 1953030"/>
              <a:gd name="connsiteY8" fmla="*/ 885725 h 1322929"/>
              <a:gd name="connsiteX9" fmla="*/ 103760 w 1953030"/>
              <a:gd name="connsiteY9" fmla="*/ 824575 h 1322929"/>
              <a:gd name="connsiteX10" fmla="*/ 103760 w 1953030"/>
              <a:gd name="connsiteY10" fmla="*/ 800254 h 1322929"/>
              <a:gd name="connsiteX11" fmla="*/ 85801 w 1953030"/>
              <a:gd name="connsiteY11" fmla="*/ 726770 h 1322929"/>
              <a:gd name="connsiteX12" fmla="*/ 58365 w 1953030"/>
              <a:gd name="connsiteY12" fmla="*/ 614198 h 1322929"/>
              <a:gd name="connsiteX13" fmla="*/ 51263 w 1953030"/>
              <a:gd name="connsiteY13" fmla="*/ 558433 h 1322929"/>
              <a:gd name="connsiteX14" fmla="*/ 49506 w 1953030"/>
              <a:gd name="connsiteY14" fmla="*/ 535277 h 1322929"/>
              <a:gd name="connsiteX15" fmla="*/ 48141 w 1953030"/>
              <a:gd name="connsiteY15" fmla="*/ 540033 h 1322929"/>
              <a:gd name="connsiteX16" fmla="*/ 42224 w 1953030"/>
              <a:gd name="connsiteY16" fmla="*/ 585360 h 1322929"/>
              <a:gd name="connsiteX17" fmla="*/ 40067 w 1953030"/>
              <a:gd name="connsiteY17" fmla="*/ 683463 h 1322929"/>
              <a:gd name="connsiteX18" fmla="*/ 44826 w 1953030"/>
              <a:gd name="connsiteY18" fmla="*/ 799906 h 1322929"/>
              <a:gd name="connsiteX19" fmla="*/ 47048 w 1953030"/>
              <a:gd name="connsiteY19" fmla="*/ 842697 h 1322929"/>
              <a:gd name="connsiteX20" fmla="*/ 47703 w 1953030"/>
              <a:gd name="connsiteY20" fmla="*/ 857169 h 1322929"/>
              <a:gd name="connsiteX21" fmla="*/ 49169 w 1953030"/>
              <a:gd name="connsiteY21" fmla="*/ 860415 h 1322929"/>
              <a:gd name="connsiteX22" fmla="*/ 57125 w 1953030"/>
              <a:gd name="connsiteY22" fmla="*/ 886245 h 1322929"/>
              <a:gd name="connsiteX23" fmla="*/ 58206 w 1953030"/>
              <a:gd name="connsiteY23" fmla="*/ 926701 h 1322929"/>
              <a:gd name="connsiteX24" fmla="*/ 42994 w 1953030"/>
              <a:gd name="connsiteY24" fmla="*/ 976754 h 1322929"/>
              <a:gd name="connsiteX25" fmla="*/ 4086 w 1953030"/>
              <a:gd name="connsiteY25" fmla="*/ 1046235 h 1322929"/>
              <a:gd name="connsiteX26" fmla="*/ 1565 w 1953030"/>
              <a:gd name="connsiteY26" fmla="*/ 1042338 h 1322929"/>
              <a:gd name="connsiteX27" fmla="*/ 6076 w 1953030"/>
              <a:gd name="connsiteY27" fmla="*/ 1001945 h 1322929"/>
              <a:gd name="connsiteX28" fmla="*/ 8819 w 1953030"/>
              <a:gd name="connsiteY28" fmla="*/ 944964 h 1322929"/>
              <a:gd name="connsiteX29" fmla="*/ 9231 w 1953030"/>
              <a:gd name="connsiteY29" fmla="*/ 899449 h 1322929"/>
              <a:gd name="connsiteX30" fmla="*/ 21041 w 1953030"/>
              <a:gd name="connsiteY30" fmla="*/ 862233 h 1322929"/>
              <a:gd name="connsiteX31" fmla="*/ 28431 w 1953030"/>
              <a:gd name="connsiteY31" fmla="*/ 854176 h 1322929"/>
              <a:gd name="connsiteX32" fmla="*/ 29420 w 1953030"/>
              <a:gd name="connsiteY32" fmla="*/ 853434 h 1322929"/>
              <a:gd name="connsiteX33" fmla="*/ 27825 w 1953030"/>
              <a:gd name="connsiteY33" fmla="*/ 836485 h 1322929"/>
              <a:gd name="connsiteX34" fmla="*/ 16126 w 1953030"/>
              <a:gd name="connsiteY34" fmla="*/ 650679 h 1322929"/>
              <a:gd name="connsiteX35" fmla="*/ 16470 w 1953030"/>
              <a:gd name="connsiteY35" fmla="*/ 564513 h 1322929"/>
              <a:gd name="connsiteX36" fmla="*/ 22603 w 1953030"/>
              <a:gd name="connsiteY36" fmla="*/ 491376 h 1322929"/>
              <a:gd name="connsiteX37" fmla="*/ 101612 w 1953030"/>
              <a:gd name="connsiteY37" fmla="*/ 320864 h 1322929"/>
              <a:gd name="connsiteX38" fmla="*/ 110657 w 1953030"/>
              <a:gd name="connsiteY38" fmla="*/ 313024 h 1322929"/>
              <a:gd name="connsiteX39" fmla="*/ 268743 w 1953030"/>
              <a:gd name="connsiteY39" fmla="*/ 250084 h 1322929"/>
              <a:gd name="connsiteX40" fmla="*/ 316864 w 1953030"/>
              <a:gd name="connsiteY40" fmla="*/ 248271 h 1322929"/>
              <a:gd name="connsiteX41" fmla="*/ 473910 w 1953030"/>
              <a:gd name="connsiteY41" fmla="*/ 254956 h 1322929"/>
              <a:gd name="connsiteX42" fmla="*/ 510219 w 1953030"/>
              <a:gd name="connsiteY42" fmla="*/ 258239 h 1322929"/>
              <a:gd name="connsiteX43" fmla="*/ 664963 w 1953030"/>
              <a:gd name="connsiteY43" fmla="*/ 266827 h 1322929"/>
              <a:gd name="connsiteX44" fmla="*/ 756032 w 1953030"/>
              <a:gd name="connsiteY44" fmla="*/ 265343 h 1322929"/>
              <a:gd name="connsiteX45" fmla="*/ 806562 w 1953030"/>
              <a:gd name="connsiteY45" fmla="*/ 261521 h 1322929"/>
              <a:gd name="connsiteX46" fmla="*/ 948687 w 1953030"/>
              <a:gd name="connsiteY46" fmla="*/ 217425 h 1322929"/>
              <a:gd name="connsiteX47" fmla="*/ 1076380 w 1953030"/>
              <a:gd name="connsiteY47" fmla="*/ 173342 h 1322929"/>
              <a:gd name="connsiteX48" fmla="*/ 1156982 w 1953030"/>
              <a:gd name="connsiteY48" fmla="*/ 161668 h 1322929"/>
              <a:gd name="connsiteX49" fmla="*/ 1235667 w 1953030"/>
              <a:gd name="connsiteY49" fmla="*/ 154538 h 1322929"/>
              <a:gd name="connsiteX50" fmla="*/ 1314379 w 1953030"/>
              <a:gd name="connsiteY50" fmla="*/ 131334 h 1322929"/>
              <a:gd name="connsiteX51" fmla="*/ 1377437 w 1953030"/>
              <a:gd name="connsiteY51" fmla="*/ 112345 h 1322929"/>
              <a:gd name="connsiteX52" fmla="*/ 1450055 w 1953030"/>
              <a:gd name="connsiteY52" fmla="*/ 105714 h 1322929"/>
              <a:gd name="connsiteX53" fmla="*/ 1484789 w 1953030"/>
              <a:gd name="connsiteY53" fmla="*/ 103652 h 1322929"/>
              <a:gd name="connsiteX54" fmla="*/ 1553586 w 1953030"/>
              <a:gd name="connsiteY54" fmla="*/ 86436 h 1322929"/>
              <a:gd name="connsiteX55" fmla="*/ 1629329 w 1953030"/>
              <a:gd name="connsiteY55" fmla="*/ 66634 h 1322929"/>
              <a:gd name="connsiteX56" fmla="*/ 1635015 w 1953030"/>
              <a:gd name="connsiteY56" fmla="*/ 65531 h 1322929"/>
              <a:gd name="connsiteX57" fmla="*/ 1635409 w 1953030"/>
              <a:gd name="connsiteY57" fmla="*/ 56601 h 1322929"/>
              <a:gd name="connsiteX58" fmla="*/ 1639362 w 1953030"/>
              <a:gd name="connsiteY58" fmla="*/ 13582 h 1322929"/>
              <a:gd name="connsiteX59" fmla="*/ 1647267 w 1953030"/>
              <a:gd name="connsiteY59" fmla="*/ 3300 h 1322929"/>
              <a:gd name="connsiteX60" fmla="*/ 1666925 w 1953030"/>
              <a:gd name="connsiteY60" fmla="*/ 7200 h 1322929"/>
              <a:gd name="connsiteX61" fmla="*/ 1693754 w 1953030"/>
              <a:gd name="connsiteY61" fmla="*/ 35538 h 1322929"/>
              <a:gd name="connsiteX62" fmla="*/ 1704902 w 1953030"/>
              <a:gd name="connsiteY62" fmla="*/ 54211 h 1322929"/>
              <a:gd name="connsiteX63" fmla="*/ 1706583 w 1953030"/>
              <a:gd name="connsiteY63" fmla="*/ 57415 h 1322929"/>
              <a:gd name="connsiteX64" fmla="*/ 1709905 w 1953030"/>
              <a:gd name="connsiteY64" fmla="*/ 57415 h 1322929"/>
              <a:gd name="connsiteX65" fmla="*/ 1727489 w 1953030"/>
              <a:gd name="connsiteY65" fmla="*/ 58479 h 1322929"/>
              <a:gd name="connsiteX66" fmla="*/ 1765190 w 1953030"/>
              <a:gd name="connsiteY66" fmla="*/ 68945 h 1322929"/>
              <a:gd name="connsiteX67" fmla="*/ 1781592 w 1953030"/>
              <a:gd name="connsiteY67" fmla="*/ 78715 h 1322929"/>
              <a:gd name="connsiteX68" fmla="*/ 1798702 w 1953030"/>
              <a:gd name="connsiteY68" fmla="*/ 94998 h 1322929"/>
              <a:gd name="connsiteX69" fmla="*/ 1809969 w 1953030"/>
              <a:gd name="connsiteY69" fmla="*/ 107802 h 1322929"/>
              <a:gd name="connsiteX70" fmla="*/ 1817717 w 1953030"/>
              <a:gd name="connsiteY70" fmla="*/ 115786 h 1322929"/>
              <a:gd name="connsiteX71" fmla="*/ 1821906 w 1953030"/>
              <a:gd name="connsiteY71" fmla="*/ 122916 h 1322929"/>
              <a:gd name="connsiteX72" fmla="*/ 1837362 w 1953030"/>
              <a:gd name="connsiteY72" fmla="*/ 147184 h 1322929"/>
              <a:gd name="connsiteX73" fmla="*/ 1849404 w 1953030"/>
              <a:gd name="connsiteY73" fmla="*/ 164741 h 1322929"/>
              <a:gd name="connsiteX74" fmla="*/ 1873697 w 1953030"/>
              <a:gd name="connsiteY74" fmla="*/ 209520 h 1322929"/>
              <a:gd name="connsiteX75" fmla="*/ 1902627 w 1953030"/>
              <a:gd name="connsiteY75" fmla="*/ 270989 h 1322929"/>
              <a:gd name="connsiteX76" fmla="*/ 1929428 w 1953030"/>
              <a:gd name="connsiteY76" fmla="*/ 328257 h 1322929"/>
              <a:gd name="connsiteX77" fmla="*/ 1948890 w 1953030"/>
              <a:gd name="connsiteY77" fmla="*/ 361086 h 1322929"/>
              <a:gd name="connsiteX78" fmla="*/ 1954405 w 1953030"/>
              <a:gd name="connsiteY78" fmla="*/ 377846 h 1322929"/>
              <a:gd name="connsiteX79" fmla="*/ 1945685 w 1953030"/>
              <a:gd name="connsiteY79" fmla="*/ 401382 h 1322929"/>
              <a:gd name="connsiteX80" fmla="*/ 1905896 w 1953030"/>
              <a:gd name="connsiteY80" fmla="*/ 432638 h 1322929"/>
              <a:gd name="connsiteX81" fmla="*/ 1873238 w 1953030"/>
              <a:gd name="connsiteY81" fmla="*/ 439235 h 1322929"/>
              <a:gd name="connsiteX82" fmla="*/ 1817638 w 1953030"/>
              <a:gd name="connsiteY82" fmla="*/ 441792 h 1322929"/>
              <a:gd name="connsiteX83" fmla="*/ 1699860 w 1953030"/>
              <a:gd name="connsiteY83" fmla="*/ 436051 h 1322929"/>
              <a:gd name="connsiteX84" fmla="*/ 1666676 w 1953030"/>
              <a:gd name="connsiteY84" fmla="*/ 434247 h 1322929"/>
              <a:gd name="connsiteX85" fmla="*/ 1644615 w 1953030"/>
              <a:gd name="connsiteY85" fmla="*/ 435822 h 1322929"/>
              <a:gd name="connsiteX86" fmla="*/ 1615292 w 1953030"/>
              <a:gd name="connsiteY86" fmla="*/ 446177 h 1322929"/>
              <a:gd name="connsiteX87" fmla="*/ 1588083 w 1953030"/>
              <a:gd name="connsiteY87" fmla="*/ 469226 h 1322929"/>
              <a:gd name="connsiteX88" fmla="*/ 1570263 w 1953030"/>
              <a:gd name="connsiteY88" fmla="*/ 483547 h 1322929"/>
              <a:gd name="connsiteX89" fmla="*/ 1565194 w 1953030"/>
              <a:gd name="connsiteY89" fmla="*/ 488176 h 1322929"/>
              <a:gd name="connsiteX90" fmla="*/ 1510409 w 1953030"/>
              <a:gd name="connsiteY90" fmla="*/ 591788 h 1322929"/>
              <a:gd name="connsiteX91" fmla="*/ 1487665 w 1953030"/>
              <a:gd name="connsiteY91" fmla="*/ 647726 h 1322929"/>
              <a:gd name="connsiteX92" fmla="*/ 1466234 w 1953030"/>
              <a:gd name="connsiteY92" fmla="*/ 708355 h 1322929"/>
              <a:gd name="connsiteX93" fmla="*/ 1450909 w 1953030"/>
              <a:gd name="connsiteY93" fmla="*/ 753696 h 1322929"/>
              <a:gd name="connsiteX94" fmla="*/ 1408809 w 1953030"/>
              <a:gd name="connsiteY94" fmla="*/ 820834 h 1322929"/>
              <a:gd name="connsiteX95" fmla="*/ 1395139 w 1953030"/>
              <a:gd name="connsiteY95" fmla="*/ 827633 h 1322929"/>
              <a:gd name="connsiteX96" fmla="*/ 1382256 w 1953030"/>
              <a:gd name="connsiteY96" fmla="*/ 834140 h 1322929"/>
              <a:gd name="connsiteX97" fmla="*/ 1350675 w 1953030"/>
              <a:gd name="connsiteY97" fmla="*/ 863795 h 1322929"/>
              <a:gd name="connsiteX98" fmla="*/ 1332763 w 1953030"/>
              <a:gd name="connsiteY98" fmla="*/ 880265 h 1322929"/>
              <a:gd name="connsiteX99" fmla="*/ 1318857 w 1953030"/>
              <a:gd name="connsiteY99" fmla="*/ 886072 h 1322929"/>
              <a:gd name="connsiteX100" fmla="*/ 1317767 w 1953030"/>
              <a:gd name="connsiteY100" fmla="*/ 886072 h 1322929"/>
              <a:gd name="connsiteX101" fmla="*/ 1316690 w 1953030"/>
              <a:gd name="connsiteY101" fmla="*/ 889981 h 1322929"/>
              <a:gd name="connsiteX102" fmla="*/ 1294917 w 1953030"/>
              <a:gd name="connsiteY102" fmla="*/ 1076992 h 1322929"/>
              <a:gd name="connsiteX103" fmla="*/ 1293539 w 1953030"/>
              <a:gd name="connsiteY103" fmla="*/ 1153777 h 1322929"/>
              <a:gd name="connsiteX104" fmla="*/ 1294156 w 1953030"/>
              <a:gd name="connsiteY104" fmla="*/ 1206414 h 1322929"/>
              <a:gd name="connsiteX105" fmla="*/ 1298896 w 1953030"/>
              <a:gd name="connsiteY105" fmla="*/ 1266214 h 1322929"/>
              <a:gd name="connsiteX106" fmla="*/ 1305502 w 1953030"/>
              <a:gd name="connsiteY106" fmla="*/ 1281289 h 1322929"/>
              <a:gd name="connsiteX107" fmla="*/ 1315416 w 1953030"/>
              <a:gd name="connsiteY107" fmla="*/ 1308562 h 1322929"/>
              <a:gd name="connsiteX108" fmla="*/ 1316138 w 1953030"/>
              <a:gd name="connsiteY108" fmla="*/ 1323970 h 1322929"/>
              <a:gd name="connsiteX109" fmla="*/ 1315889 w 1953030"/>
              <a:gd name="connsiteY109" fmla="*/ 1325587 h 1322929"/>
              <a:gd name="connsiteX110" fmla="*/ 1275942 w 1953030"/>
              <a:gd name="connsiteY110" fmla="*/ 1325587 h 1322929"/>
              <a:gd name="connsiteX111" fmla="*/ 1235010 w 1953030"/>
              <a:gd name="connsiteY111" fmla="*/ 1325078 h 1322929"/>
              <a:gd name="connsiteX112" fmla="*/ 1216259 w 1953030"/>
              <a:gd name="connsiteY112" fmla="*/ 1261310 h 1322929"/>
              <a:gd name="connsiteX113" fmla="*/ 1200251 w 1953030"/>
              <a:gd name="connsiteY113" fmla="*/ 1083072 h 1322929"/>
              <a:gd name="connsiteX114" fmla="*/ 1192910 w 1953030"/>
              <a:gd name="connsiteY114" fmla="*/ 964288 h 1322929"/>
              <a:gd name="connsiteX115" fmla="*/ 1191387 w 1953030"/>
              <a:gd name="connsiteY115" fmla="*/ 972275 h 1322929"/>
              <a:gd name="connsiteX116" fmla="*/ 1173817 w 1953030"/>
              <a:gd name="connsiteY116" fmla="*/ 1164200 h 1322929"/>
              <a:gd name="connsiteX117" fmla="*/ 1175078 w 1953030"/>
              <a:gd name="connsiteY117" fmla="*/ 1265947 h 1322929"/>
              <a:gd name="connsiteX118" fmla="*/ 1180974 w 1953030"/>
              <a:gd name="connsiteY118" fmla="*/ 1280141 h 1322929"/>
              <a:gd name="connsiteX119" fmla="*/ 1191505 w 1953030"/>
              <a:gd name="connsiteY119" fmla="*/ 1312731 h 1322929"/>
              <a:gd name="connsiteX120" fmla="*/ 1191032 w 1953030"/>
              <a:gd name="connsiteY120" fmla="*/ 1324894 h 1322929"/>
              <a:gd name="connsiteX121" fmla="*/ 1150167 w 1953030"/>
              <a:gd name="connsiteY121" fmla="*/ 1325587 h 1322929"/>
              <a:gd name="connsiteX122" fmla="*/ 1108579 w 1953030"/>
              <a:gd name="connsiteY122" fmla="*/ 1325096 h 1322929"/>
              <a:gd name="connsiteX123" fmla="*/ 1091166 w 1953030"/>
              <a:gd name="connsiteY123" fmla="*/ 1247586 h 1322929"/>
              <a:gd name="connsiteX124" fmla="*/ 1085073 w 1953030"/>
              <a:gd name="connsiteY124" fmla="*/ 1112084 h 1322929"/>
              <a:gd name="connsiteX125" fmla="*/ 1082486 w 1953030"/>
              <a:gd name="connsiteY125" fmla="*/ 887863 h 1322929"/>
              <a:gd name="connsiteX126" fmla="*/ 1082709 w 1953030"/>
              <a:gd name="connsiteY126" fmla="*/ 875442 h 1322929"/>
              <a:gd name="connsiteX127" fmla="*/ 1045980 w 1953030"/>
              <a:gd name="connsiteY127" fmla="*/ 886014 h 1322929"/>
              <a:gd name="connsiteX128" fmla="*/ 947820 w 1953030"/>
              <a:gd name="connsiteY128" fmla="*/ 909335 h 1322929"/>
              <a:gd name="connsiteX129" fmla="*/ 822399 w 1953030"/>
              <a:gd name="connsiteY129" fmla="*/ 918514 h 1322929"/>
              <a:gd name="connsiteX130" fmla="*/ 749952 w 1953030"/>
              <a:gd name="connsiteY130" fmla="*/ 916251 h 1322929"/>
              <a:gd name="connsiteX131" fmla="*/ 741521 w 1953030"/>
              <a:gd name="connsiteY131" fmla="*/ 916452 h 1322929"/>
              <a:gd name="connsiteX132" fmla="*/ 737253 w 1953030"/>
              <a:gd name="connsiteY132" fmla="*/ 925892 h 1322929"/>
              <a:gd name="connsiteX133" fmla="*/ 730911 w 1953030"/>
              <a:gd name="connsiteY133" fmla="*/ 938882 h 1322929"/>
              <a:gd name="connsiteX134" fmla="*/ 708429 w 1953030"/>
              <a:gd name="connsiteY134" fmla="*/ 931418 h 1322929"/>
              <a:gd name="connsiteX135" fmla="*/ 667261 w 1953030"/>
              <a:gd name="connsiteY135" fmla="*/ 914980 h 1322929"/>
              <a:gd name="connsiteX136" fmla="*/ 619659 w 1953030"/>
              <a:gd name="connsiteY136" fmla="*/ 895793 h 1322929"/>
              <a:gd name="connsiteX137" fmla="*/ 517862 w 1953030"/>
              <a:gd name="connsiteY137" fmla="*/ 868605 h 1322929"/>
              <a:gd name="connsiteX138" fmla="*/ 503220 w 1953030"/>
              <a:gd name="connsiteY138" fmla="*/ 873261 h 1322929"/>
              <a:gd name="connsiteX139" fmla="*/ 498151 w 1953030"/>
              <a:gd name="connsiteY139" fmla="*/ 888861 h 1322929"/>
              <a:gd name="connsiteX140" fmla="*/ 502209 w 1953030"/>
              <a:gd name="connsiteY140" fmla="*/ 923500 h 1322929"/>
              <a:gd name="connsiteX141" fmla="*/ 506647 w 1953030"/>
              <a:gd name="connsiteY141" fmla="*/ 963655 h 1322929"/>
              <a:gd name="connsiteX142" fmla="*/ 504612 w 1953030"/>
              <a:gd name="connsiteY142" fmla="*/ 979009 h 1322929"/>
              <a:gd name="connsiteX143" fmla="*/ 465742 w 1953030"/>
              <a:gd name="connsiteY143" fmla="*/ 1002855 h 1322929"/>
              <a:gd name="connsiteX144" fmla="*/ 458743 w 1953030"/>
              <a:gd name="connsiteY144" fmla="*/ 1002146 h 1322929"/>
              <a:gd name="connsiteX145" fmla="*/ 436145 w 1953030"/>
              <a:gd name="connsiteY145" fmla="*/ 942614 h 1322929"/>
              <a:gd name="connsiteX146" fmla="*/ 435517 w 1953030"/>
              <a:gd name="connsiteY146" fmla="*/ 934796 h 1322929"/>
              <a:gd name="connsiteX147" fmla="*/ 431372 w 1953030"/>
              <a:gd name="connsiteY147" fmla="*/ 939230 h 1322929"/>
              <a:gd name="connsiteX148" fmla="*/ 413632 w 1953030"/>
              <a:gd name="connsiteY148" fmla="*/ 957993 h 1322929"/>
              <a:gd name="connsiteX149" fmla="*/ 396081 w 1953030"/>
              <a:gd name="connsiteY149" fmla="*/ 976581 h 1322929"/>
              <a:gd name="connsiteX150" fmla="*/ 365139 w 1953030"/>
              <a:gd name="connsiteY150" fmla="*/ 1026362 h 1322929"/>
              <a:gd name="connsiteX151" fmla="*/ 357505 w 1953030"/>
              <a:gd name="connsiteY151" fmla="*/ 1073344 h 1322929"/>
              <a:gd name="connsiteX152" fmla="*/ 357513 w 1953030"/>
              <a:gd name="connsiteY152" fmla="*/ 1162116 h 1322929"/>
              <a:gd name="connsiteX153" fmla="*/ 364146 w 1953030"/>
              <a:gd name="connsiteY153" fmla="*/ 1221702 h 1322929"/>
              <a:gd name="connsiteX154" fmla="*/ 371907 w 1953030"/>
              <a:gd name="connsiteY154" fmla="*/ 1263083 h 1322929"/>
              <a:gd name="connsiteX155" fmla="*/ 382081 w 1953030"/>
              <a:gd name="connsiteY155" fmla="*/ 1280594 h 1322929"/>
              <a:gd name="connsiteX156" fmla="*/ 392814 w 1953030"/>
              <a:gd name="connsiteY156" fmla="*/ 1307173 h 1322929"/>
              <a:gd name="connsiteX157" fmla="*/ 392698 w 1953030"/>
              <a:gd name="connsiteY157" fmla="*/ 1322982 h 1322929"/>
              <a:gd name="connsiteX158" fmla="*/ 392258 w 1953030"/>
              <a:gd name="connsiteY158" fmla="*/ 1325414 h 1322929"/>
              <a:gd name="connsiteX159" fmla="*/ 349566 w 1953030"/>
              <a:gd name="connsiteY159" fmla="*/ 1325502 h 1322929"/>
              <a:gd name="connsiteX160" fmla="*/ 305559 w 1953030"/>
              <a:gd name="connsiteY160" fmla="*/ 1325237 h 1322929"/>
              <a:gd name="connsiteX161" fmla="*/ 296045 w 1953030"/>
              <a:gd name="connsiteY161" fmla="*/ 1315526 h 1322929"/>
              <a:gd name="connsiteX162" fmla="*/ 272898 w 1953030"/>
              <a:gd name="connsiteY162" fmla="*/ 1198249 h 1322929"/>
              <a:gd name="connsiteX163" fmla="*/ 256446 w 1953030"/>
              <a:gd name="connsiteY163" fmla="*/ 1076992 h 1322929"/>
              <a:gd name="connsiteX164" fmla="*/ 247883 w 1953030"/>
              <a:gd name="connsiteY164" fmla="*/ 965650 h 1322929"/>
              <a:gd name="connsiteX165" fmla="*/ 248141 w 1953030"/>
              <a:gd name="connsiteY165" fmla="*/ 963344 h 1322929"/>
              <a:gd name="connsiteX166" fmla="*/ 240600 w 1953030"/>
              <a:gd name="connsiteY166" fmla="*/ 969541 h 1322929"/>
              <a:gd name="connsiteX167" fmla="*/ 218190 w 1953030"/>
              <a:gd name="connsiteY167" fmla="*/ 987653 h 1322929"/>
              <a:gd name="connsiteX168" fmla="*/ 197170 w 1953030"/>
              <a:gd name="connsiteY168" fmla="*/ 1004568 h 1322929"/>
              <a:gd name="connsiteX169" fmla="*/ 164176 w 1953030"/>
              <a:gd name="connsiteY169" fmla="*/ 1050024 h 1322929"/>
              <a:gd name="connsiteX170" fmla="*/ 151135 w 1953030"/>
              <a:gd name="connsiteY170" fmla="*/ 1141095 h 1322929"/>
              <a:gd name="connsiteX171" fmla="*/ 149537 w 1953030"/>
              <a:gd name="connsiteY171" fmla="*/ 1217408 h 1322929"/>
              <a:gd name="connsiteX172" fmla="*/ 153261 w 1953030"/>
              <a:gd name="connsiteY172" fmla="*/ 1262700 h 1322929"/>
              <a:gd name="connsiteX173" fmla="*/ 159017 w 1953030"/>
              <a:gd name="connsiteY173" fmla="*/ 1274340 h 1322929"/>
              <a:gd name="connsiteX174" fmla="*/ 170943 w 1953030"/>
              <a:gd name="connsiteY174" fmla="*/ 1299182 h 1322929"/>
              <a:gd name="connsiteX175" fmla="*/ 174129 w 1953030"/>
              <a:gd name="connsiteY175" fmla="*/ 1319246 h 1322929"/>
              <a:gd name="connsiteX176" fmla="*/ 174342 w 1953030"/>
              <a:gd name="connsiteY176" fmla="*/ 1325587 h 1322929"/>
              <a:gd name="connsiteX177" fmla="*/ 132163 w 1953030"/>
              <a:gd name="connsiteY177" fmla="*/ 1325574 h 1322929"/>
              <a:gd name="connsiteX178" fmla="*/ 88860 w 1953030"/>
              <a:gd name="connsiteY178" fmla="*/ 1325071 h 1322929"/>
              <a:gd name="connsiteX179" fmla="*/ 434473 w 1953030"/>
              <a:gd name="connsiteY179" fmla="*/ 860747 h 1322929"/>
              <a:gd name="connsiteX180" fmla="*/ 432900 w 1953030"/>
              <a:gd name="connsiteY180" fmla="*/ 858692 h 1322929"/>
              <a:gd name="connsiteX181" fmla="*/ 434328 w 1953030"/>
              <a:gd name="connsiteY181" fmla="*/ 861404 h 1322929"/>
              <a:gd name="connsiteX182" fmla="*/ 434473 w 1953030"/>
              <a:gd name="connsiteY182" fmla="*/ 860747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663548 w 1953031"/>
              <a:gd name="connsiteY43" fmla="*/ 264169 h 1322929"/>
              <a:gd name="connsiteX44" fmla="*/ 754617 w 1953031"/>
              <a:gd name="connsiteY44" fmla="*/ 262685 h 1322929"/>
              <a:gd name="connsiteX45" fmla="*/ 805147 w 1953031"/>
              <a:gd name="connsiteY45" fmla="*/ 251243 h 1322929"/>
              <a:gd name="connsiteX46" fmla="*/ 947272 w 1953031"/>
              <a:gd name="connsiteY46" fmla="*/ 214767 h 1322929"/>
              <a:gd name="connsiteX47" fmla="*/ 1074965 w 1953031"/>
              <a:gd name="connsiteY47" fmla="*/ 170684 h 1322929"/>
              <a:gd name="connsiteX48" fmla="*/ 1155567 w 1953031"/>
              <a:gd name="connsiteY48" fmla="*/ 159010 h 1322929"/>
              <a:gd name="connsiteX49" fmla="*/ 1234252 w 1953031"/>
              <a:gd name="connsiteY49" fmla="*/ 151880 h 1322929"/>
              <a:gd name="connsiteX50" fmla="*/ 1312964 w 1953031"/>
              <a:gd name="connsiteY50" fmla="*/ 128676 h 1322929"/>
              <a:gd name="connsiteX51" fmla="*/ 1376022 w 1953031"/>
              <a:gd name="connsiteY51" fmla="*/ 109687 h 1322929"/>
              <a:gd name="connsiteX52" fmla="*/ 1448640 w 1953031"/>
              <a:gd name="connsiteY52" fmla="*/ 103056 h 1322929"/>
              <a:gd name="connsiteX53" fmla="*/ 1483374 w 1953031"/>
              <a:gd name="connsiteY53" fmla="*/ 100994 h 1322929"/>
              <a:gd name="connsiteX54" fmla="*/ 1552171 w 1953031"/>
              <a:gd name="connsiteY54" fmla="*/ 83778 h 1322929"/>
              <a:gd name="connsiteX55" fmla="*/ 1627914 w 1953031"/>
              <a:gd name="connsiteY55" fmla="*/ 63976 h 1322929"/>
              <a:gd name="connsiteX56" fmla="*/ 1633600 w 1953031"/>
              <a:gd name="connsiteY56" fmla="*/ 62873 h 1322929"/>
              <a:gd name="connsiteX57" fmla="*/ 1633994 w 1953031"/>
              <a:gd name="connsiteY57" fmla="*/ 53943 h 1322929"/>
              <a:gd name="connsiteX58" fmla="*/ 1637947 w 1953031"/>
              <a:gd name="connsiteY58" fmla="*/ 10924 h 1322929"/>
              <a:gd name="connsiteX59" fmla="*/ 1645852 w 1953031"/>
              <a:gd name="connsiteY59" fmla="*/ 642 h 1322929"/>
              <a:gd name="connsiteX60" fmla="*/ 1665510 w 1953031"/>
              <a:gd name="connsiteY60" fmla="*/ 4542 h 1322929"/>
              <a:gd name="connsiteX61" fmla="*/ 1692339 w 1953031"/>
              <a:gd name="connsiteY61" fmla="*/ 32880 h 1322929"/>
              <a:gd name="connsiteX62" fmla="*/ 1703487 w 1953031"/>
              <a:gd name="connsiteY62" fmla="*/ 51553 h 1322929"/>
              <a:gd name="connsiteX63" fmla="*/ 1705168 w 1953031"/>
              <a:gd name="connsiteY63" fmla="*/ 54757 h 1322929"/>
              <a:gd name="connsiteX64" fmla="*/ 1708490 w 1953031"/>
              <a:gd name="connsiteY64" fmla="*/ 54757 h 1322929"/>
              <a:gd name="connsiteX65" fmla="*/ 1726074 w 1953031"/>
              <a:gd name="connsiteY65" fmla="*/ 55821 h 1322929"/>
              <a:gd name="connsiteX66" fmla="*/ 1763775 w 1953031"/>
              <a:gd name="connsiteY66" fmla="*/ 66287 h 1322929"/>
              <a:gd name="connsiteX67" fmla="*/ 1780177 w 1953031"/>
              <a:gd name="connsiteY67" fmla="*/ 76057 h 1322929"/>
              <a:gd name="connsiteX68" fmla="*/ 1797287 w 1953031"/>
              <a:gd name="connsiteY68" fmla="*/ 92340 h 1322929"/>
              <a:gd name="connsiteX69" fmla="*/ 1808554 w 1953031"/>
              <a:gd name="connsiteY69" fmla="*/ 105144 h 1322929"/>
              <a:gd name="connsiteX70" fmla="*/ 1816302 w 1953031"/>
              <a:gd name="connsiteY70" fmla="*/ 113128 h 1322929"/>
              <a:gd name="connsiteX71" fmla="*/ 1820491 w 1953031"/>
              <a:gd name="connsiteY71" fmla="*/ 120258 h 1322929"/>
              <a:gd name="connsiteX72" fmla="*/ 1835947 w 1953031"/>
              <a:gd name="connsiteY72" fmla="*/ 144526 h 1322929"/>
              <a:gd name="connsiteX73" fmla="*/ 1847989 w 1953031"/>
              <a:gd name="connsiteY73" fmla="*/ 162083 h 1322929"/>
              <a:gd name="connsiteX74" fmla="*/ 1872282 w 1953031"/>
              <a:gd name="connsiteY74" fmla="*/ 206862 h 1322929"/>
              <a:gd name="connsiteX75" fmla="*/ 1901212 w 1953031"/>
              <a:gd name="connsiteY75" fmla="*/ 268331 h 1322929"/>
              <a:gd name="connsiteX76" fmla="*/ 1928013 w 1953031"/>
              <a:gd name="connsiteY76" fmla="*/ 325599 h 1322929"/>
              <a:gd name="connsiteX77" fmla="*/ 1947475 w 1953031"/>
              <a:gd name="connsiteY77" fmla="*/ 358428 h 1322929"/>
              <a:gd name="connsiteX78" fmla="*/ 1952990 w 1953031"/>
              <a:gd name="connsiteY78" fmla="*/ 375188 h 1322929"/>
              <a:gd name="connsiteX79" fmla="*/ 1944270 w 1953031"/>
              <a:gd name="connsiteY79" fmla="*/ 398724 h 1322929"/>
              <a:gd name="connsiteX80" fmla="*/ 1904481 w 1953031"/>
              <a:gd name="connsiteY80" fmla="*/ 429980 h 1322929"/>
              <a:gd name="connsiteX81" fmla="*/ 1871823 w 1953031"/>
              <a:gd name="connsiteY81" fmla="*/ 436577 h 1322929"/>
              <a:gd name="connsiteX82" fmla="*/ 1816223 w 1953031"/>
              <a:gd name="connsiteY82" fmla="*/ 439134 h 1322929"/>
              <a:gd name="connsiteX83" fmla="*/ 1698445 w 1953031"/>
              <a:gd name="connsiteY83" fmla="*/ 433393 h 1322929"/>
              <a:gd name="connsiteX84" fmla="*/ 1665261 w 1953031"/>
              <a:gd name="connsiteY84" fmla="*/ 431589 h 1322929"/>
              <a:gd name="connsiteX85" fmla="*/ 1643200 w 1953031"/>
              <a:gd name="connsiteY85" fmla="*/ 433164 h 1322929"/>
              <a:gd name="connsiteX86" fmla="*/ 1613877 w 1953031"/>
              <a:gd name="connsiteY86" fmla="*/ 443519 h 1322929"/>
              <a:gd name="connsiteX87" fmla="*/ 1586668 w 1953031"/>
              <a:gd name="connsiteY87" fmla="*/ 466568 h 1322929"/>
              <a:gd name="connsiteX88" fmla="*/ 1568848 w 1953031"/>
              <a:gd name="connsiteY88" fmla="*/ 480889 h 1322929"/>
              <a:gd name="connsiteX89" fmla="*/ 1563779 w 1953031"/>
              <a:gd name="connsiteY89" fmla="*/ 485518 h 1322929"/>
              <a:gd name="connsiteX90" fmla="*/ 1508994 w 1953031"/>
              <a:gd name="connsiteY90" fmla="*/ 589130 h 1322929"/>
              <a:gd name="connsiteX91" fmla="*/ 1486250 w 1953031"/>
              <a:gd name="connsiteY91" fmla="*/ 645068 h 1322929"/>
              <a:gd name="connsiteX92" fmla="*/ 1464819 w 1953031"/>
              <a:gd name="connsiteY92" fmla="*/ 705697 h 1322929"/>
              <a:gd name="connsiteX93" fmla="*/ 1449494 w 1953031"/>
              <a:gd name="connsiteY93" fmla="*/ 751038 h 1322929"/>
              <a:gd name="connsiteX94" fmla="*/ 1407394 w 1953031"/>
              <a:gd name="connsiteY94" fmla="*/ 818176 h 1322929"/>
              <a:gd name="connsiteX95" fmla="*/ 1393724 w 1953031"/>
              <a:gd name="connsiteY95" fmla="*/ 824975 h 1322929"/>
              <a:gd name="connsiteX96" fmla="*/ 1380841 w 1953031"/>
              <a:gd name="connsiteY96" fmla="*/ 831482 h 1322929"/>
              <a:gd name="connsiteX97" fmla="*/ 1349260 w 1953031"/>
              <a:gd name="connsiteY97" fmla="*/ 861137 h 1322929"/>
              <a:gd name="connsiteX98" fmla="*/ 1331348 w 1953031"/>
              <a:gd name="connsiteY98" fmla="*/ 877607 h 1322929"/>
              <a:gd name="connsiteX99" fmla="*/ 1317442 w 1953031"/>
              <a:gd name="connsiteY99" fmla="*/ 883414 h 1322929"/>
              <a:gd name="connsiteX100" fmla="*/ 1316352 w 1953031"/>
              <a:gd name="connsiteY100" fmla="*/ 883414 h 1322929"/>
              <a:gd name="connsiteX101" fmla="*/ 1315275 w 1953031"/>
              <a:gd name="connsiteY101" fmla="*/ 887323 h 1322929"/>
              <a:gd name="connsiteX102" fmla="*/ 1293502 w 1953031"/>
              <a:gd name="connsiteY102" fmla="*/ 1074334 h 1322929"/>
              <a:gd name="connsiteX103" fmla="*/ 1292124 w 1953031"/>
              <a:gd name="connsiteY103" fmla="*/ 1151119 h 1322929"/>
              <a:gd name="connsiteX104" fmla="*/ 1292741 w 1953031"/>
              <a:gd name="connsiteY104" fmla="*/ 1203756 h 1322929"/>
              <a:gd name="connsiteX105" fmla="*/ 1297481 w 1953031"/>
              <a:gd name="connsiteY105" fmla="*/ 1263556 h 1322929"/>
              <a:gd name="connsiteX106" fmla="*/ 1304087 w 1953031"/>
              <a:gd name="connsiteY106" fmla="*/ 1278631 h 1322929"/>
              <a:gd name="connsiteX107" fmla="*/ 1314001 w 1953031"/>
              <a:gd name="connsiteY107" fmla="*/ 1305904 h 1322929"/>
              <a:gd name="connsiteX108" fmla="*/ 1314723 w 1953031"/>
              <a:gd name="connsiteY108" fmla="*/ 1321312 h 1322929"/>
              <a:gd name="connsiteX109" fmla="*/ 1314474 w 1953031"/>
              <a:gd name="connsiteY109" fmla="*/ 1322929 h 1322929"/>
              <a:gd name="connsiteX110" fmla="*/ 1274527 w 1953031"/>
              <a:gd name="connsiteY110" fmla="*/ 1322929 h 1322929"/>
              <a:gd name="connsiteX111" fmla="*/ 1233595 w 1953031"/>
              <a:gd name="connsiteY111" fmla="*/ 1322420 h 1322929"/>
              <a:gd name="connsiteX112" fmla="*/ 1214844 w 1953031"/>
              <a:gd name="connsiteY112" fmla="*/ 1258652 h 1322929"/>
              <a:gd name="connsiteX113" fmla="*/ 1198836 w 1953031"/>
              <a:gd name="connsiteY113" fmla="*/ 1080414 h 1322929"/>
              <a:gd name="connsiteX114" fmla="*/ 1191495 w 1953031"/>
              <a:gd name="connsiteY114" fmla="*/ 961630 h 1322929"/>
              <a:gd name="connsiteX115" fmla="*/ 1189972 w 1953031"/>
              <a:gd name="connsiteY115" fmla="*/ 969617 h 1322929"/>
              <a:gd name="connsiteX116" fmla="*/ 1172402 w 1953031"/>
              <a:gd name="connsiteY116" fmla="*/ 1161542 h 1322929"/>
              <a:gd name="connsiteX117" fmla="*/ 1173663 w 1953031"/>
              <a:gd name="connsiteY117" fmla="*/ 1263289 h 1322929"/>
              <a:gd name="connsiteX118" fmla="*/ 1179559 w 1953031"/>
              <a:gd name="connsiteY118" fmla="*/ 1277483 h 1322929"/>
              <a:gd name="connsiteX119" fmla="*/ 1190090 w 1953031"/>
              <a:gd name="connsiteY119" fmla="*/ 1310073 h 1322929"/>
              <a:gd name="connsiteX120" fmla="*/ 1189617 w 1953031"/>
              <a:gd name="connsiteY120" fmla="*/ 1322236 h 1322929"/>
              <a:gd name="connsiteX121" fmla="*/ 1148752 w 1953031"/>
              <a:gd name="connsiteY121" fmla="*/ 1322929 h 1322929"/>
              <a:gd name="connsiteX122" fmla="*/ 1107164 w 1953031"/>
              <a:gd name="connsiteY122" fmla="*/ 1322438 h 1322929"/>
              <a:gd name="connsiteX123" fmla="*/ 1089751 w 1953031"/>
              <a:gd name="connsiteY123" fmla="*/ 1244928 h 1322929"/>
              <a:gd name="connsiteX124" fmla="*/ 1083658 w 1953031"/>
              <a:gd name="connsiteY124" fmla="*/ 1109426 h 1322929"/>
              <a:gd name="connsiteX125" fmla="*/ 1081071 w 1953031"/>
              <a:gd name="connsiteY125" fmla="*/ 885205 h 1322929"/>
              <a:gd name="connsiteX126" fmla="*/ 1081294 w 1953031"/>
              <a:gd name="connsiteY126" fmla="*/ 872784 h 1322929"/>
              <a:gd name="connsiteX127" fmla="*/ 1044565 w 1953031"/>
              <a:gd name="connsiteY127" fmla="*/ 883356 h 1322929"/>
              <a:gd name="connsiteX128" fmla="*/ 946405 w 1953031"/>
              <a:gd name="connsiteY128" fmla="*/ 906677 h 1322929"/>
              <a:gd name="connsiteX129" fmla="*/ 820984 w 1953031"/>
              <a:gd name="connsiteY129" fmla="*/ 915856 h 1322929"/>
              <a:gd name="connsiteX130" fmla="*/ 748537 w 1953031"/>
              <a:gd name="connsiteY130" fmla="*/ 913593 h 1322929"/>
              <a:gd name="connsiteX131" fmla="*/ 740106 w 1953031"/>
              <a:gd name="connsiteY131" fmla="*/ 913794 h 1322929"/>
              <a:gd name="connsiteX132" fmla="*/ 735838 w 1953031"/>
              <a:gd name="connsiteY132" fmla="*/ 923234 h 1322929"/>
              <a:gd name="connsiteX133" fmla="*/ 729496 w 1953031"/>
              <a:gd name="connsiteY133" fmla="*/ 936224 h 1322929"/>
              <a:gd name="connsiteX134" fmla="*/ 707014 w 1953031"/>
              <a:gd name="connsiteY134" fmla="*/ 928760 h 1322929"/>
              <a:gd name="connsiteX135" fmla="*/ 665846 w 1953031"/>
              <a:gd name="connsiteY135" fmla="*/ 912322 h 1322929"/>
              <a:gd name="connsiteX136" fmla="*/ 618244 w 1953031"/>
              <a:gd name="connsiteY136" fmla="*/ 893135 h 1322929"/>
              <a:gd name="connsiteX137" fmla="*/ 516447 w 1953031"/>
              <a:gd name="connsiteY137" fmla="*/ 865947 h 1322929"/>
              <a:gd name="connsiteX138" fmla="*/ 501805 w 1953031"/>
              <a:gd name="connsiteY138" fmla="*/ 870603 h 1322929"/>
              <a:gd name="connsiteX139" fmla="*/ 496736 w 1953031"/>
              <a:gd name="connsiteY139" fmla="*/ 886203 h 1322929"/>
              <a:gd name="connsiteX140" fmla="*/ 500794 w 1953031"/>
              <a:gd name="connsiteY140" fmla="*/ 920842 h 1322929"/>
              <a:gd name="connsiteX141" fmla="*/ 505232 w 1953031"/>
              <a:gd name="connsiteY141" fmla="*/ 960997 h 1322929"/>
              <a:gd name="connsiteX142" fmla="*/ 503197 w 1953031"/>
              <a:gd name="connsiteY142" fmla="*/ 976351 h 1322929"/>
              <a:gd name="connsiteX143" fmla="*/ 464327 w 1953031"/>
              <a:gd name="connsiteY143" fmla="*/ 1000197 h 1322929"/>
              <a:gd name="connsiteX144" fmla="*/ 457328 w 1953031"/>
              <a:gd name="connsiteY144" fmla="*/ 999488 h 1322929"/>
              <a:gd name="connsiteX145" fmla="*/ 434730 w 1953031"/>
              <a:gd name="connsiteY145" fmla="*/ 939956 h 1322929"/>
              <a:gd name="connsiteX146" fmla="*/ 434102 w 1953031"/>
              <a:gd name="connsiteY146" fmla="*/ 932138 h 1322929"/>
              <a:gd name="connsiteX147" fmla="*/ 429957 w 1953031"/>
              <a:gd name="connsiteY147" fmla="*/ 936572 h 1322929"/>
              <a:gd name="connsiteX148" fmla="*/ 412217 w 1953031"/>
              <a:gd name="connsiteY148" fmla="*/ 955335 h 1322929"/>
              <a:gd name="connsiteX149" fmla="*/ 394666 w 1953031"/>
              <a:gd name="connsiteY149" fmla="*/ 973923 h 1322929"/>
              <a:gd name="connsiteX150" fmla="*/ 363724 w 1953031"/>
              <a:gd name="connsiteY150" fmla="*/ 1023704 h 1322929"/>
              <a:gd name="connsiteX151" fmla="*/ 356090 w 1953031"/>
              <a:gd name="connsiteY151" fmla="*/ 1070686 h 1322929"/>
              <a:gd name="connsiteX152" fmla="*/ 356098 w 1953031"/>
              <a:gd name="connsiteY152" fmla="*/ 1159458 h 1322929"/>
              <a:gd name="connsiteX153" fmla="*/ 362731 w 1953031"/>
              <a:gd name="connsiteY153" fmla="*/ 1219044 h 1322929"/>
              <a:gd name="connsiteX154" fmla="*/ 370492 w 1953031"/>
              <a:gd name="connsiteY154" fmla="*/ 1260425 h 1322929"/>
              <a:gd name="connsiteX155" fmla="*/ 380666 w 1953031"/>
              <a:gd name="connsiteY155" fmla="*/ 1277936 h 1322929"/>
              <a:gd name="connsiteX156" fmla="*/ 391399 w 1953031"/>
              <a:gd name="connsiteY156" fmla="*/ 1304515 h 1322929"/>
              <a:gd name="connsiteX157" fmla="*/ 391283 w 1953031"/>
              <a:gd name="connsiteY157" fmla="*/ 1320324 h 1322929"/>
              <a:gd name="connsiteX158" fmla="*/ 390843 w 1953031"/>
              <a:gd name="connsiteY158" fmla="*/ 1322756 h 1322929"/>
              <a:gd name="connsiteX159" fmla="*/ 348151 w 1953031"/>
              <a:gd name="connsiteY159" fmla="*/ 1322844 h 1322929"/>
              <a:gd name="connsiteX160" fmla="*/ 304144 w 1953031"/>
              <a:gd name="connsiteY160" fmla="*/ 1322579 h 1322929"/>
              <a:gd name="connsiteX161" fmla="*/ 294630 w 1953031"/>
              <a:gd name="connsiteY161" fmla="*/ 1312868 h 1322929"/>
              <a:gd name="connsiteX162" fmla="*/ 271483 w 1953031"/>
              <a:gd name="connsiteY162" fmla="*/ 1195591 h 1322929"/>
              <a:gd name="connsiteX163" fmla="*/ 255031 w 1953031"/>
              <a:gd name="connsiteY163" fmla="*/ 1074334 h 1322929"/>
              <a:gd name="connsiteX164" fmla="*/ 246468 w 1953031"/>
              <a:gd name="connsiteY164" fmla="*/ 962992 h 1322929"/>
              <a:gd name="connsiteX165" fmla="*/ 246726 w 1953031"/>
              <a:gd name="connsiteY165" fmla="*/ 960686 h 1322929"/>
              <a:gd name="connsiteX166" fmla="*/ 239185 w 1953031"/>
              <a:gd name="connsiteY166" fmla="*/ 966883 h 1322929"/>
              <a:gd name="connsiteX167" fmla="*/ 216775 w 1953031"/>
              <a:gd name="connsiteY167" fmla="*/ 984995 h 1322929"/>
              <a:gd name="connsiteX168" fmla="*/ 195755 w 1953031"/>
              <a:gd name="connsiteY168" fmla="*/ 1001910 h 1322929"/>
              <a:gd name="connsiteX169" fmla="*/ 162761 w 1953031"/>
              <a:gd name="connsiteY169" fmla="*/ 1047366 h 1322929"/>
              <a:gd name="connsiteX170" fmla="*/ 149720 w 1953031"/>
              <a:gd name="connsiteY170" fmla="*/ 1138437 h 1322929"/>
              <a:gd name="connsiteX171" fmla="*/ 148122 w 1953031"/>
              <a:gd name="connsiteY171" fmla="*/ 1214750 h 1322929"/>
              <a:gd name="connsiteX172" fmla="*/ 151846 w 1953031"/>
              <a:gd name="connsiteY172" fmla="*/ 1260042 h 1322929"/>
              <a:gd name="connsiteX173" fmla="*/ 157602 w 1953031"/>
              <a:gd name="connsiteY173" fmla="*/ 1271682 h 1322929"/>
              <a:gd name="connsiteX174" fmla="*/ 169528 w 1953031"/>
              <a:gd name="connsiteY174" fmla="*/ 1296524 h 1322929"/>
              <a:gd name="connsiteX175" fmla="*/ 172714 w 1953031"/>
              <a:gd name="connsiteY175" fmla="*/ 1316588 h 1322929"/>
              <a:gd name="connsiteX176" fmla="*/ 172927 w 1953031"/>
              <a:gd name="connsiteY176" fmla="*/ 1322929 h 1322929"/>
              <a:gd name="connsiteX177" fmla="*/ 130748 w 1953031"/>
              <a:gd name="connsiteY177" fmla="*/ 1322916 h 1322929"/>
              <a:gd name="connsiteX178" fmla="*/ 87445 w 1953031"/>
              <a:gd name="connsiteY178" fmla="*/ 1322413 h 1322929"/>
              <a:gd name="connsiteX179" fmla="*/ 433058 w 1953031"/>
              <a:gd name="connsiteY179" fmla="*/ 858089 h 1322929"/>
              <a:gd name="connsiteX180" fmla="*/ 431485 w 1953031"/>
              <a:gd name="connsiteY180" fmla="*/ 856034 h 1322929"/>
              <a:gd name="connsiteX181" fmla="*/ 432913 w 1953031"/>
              <a:gd name="connsiteY181" fmla="*/ 858746 h 1322929"/>
              <a:gd name="connsiteX182" fmla="*/ 433058 w 1953031"/>
              <a:gd name="connsiteY182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663548 w 1953031"/>
              <a:gd name="connsiteY43" fmla="*/ 264169 h 1322929"/>
              <a:gd name="connsiteX44" fmla="*/ 743187 w 1953031"/>
              <a:gd name="connsiteY44" fmla="*/ 255065 h 1322929"/>
              <a:gd name="connsiteX45" fmla="*/ 805147 w 1953031"/>
              <a:gd name="connsiteY45" fmla="*/ 251243 h 1322929"/>
              <a:gd name="connsiteX46" fmla="*/ 947272 w 1953031"/>
              <a:gd name="connsiteY46" fmla="*/ 214767 h 1322929"/>
              <a:gd name="connsiteX47" fmla="*/ 1074965 w 1953031"/>
              <a:gd name="connsiteY47" fmla="*/ 170684 h 1322929"/>
              <a:gd name="connsiteX48" fmla="*/ 1155567 w 1953031"/>
              <a:gd name="connsiteY48" fmla="*/ 159010 h 1322929"/>
              <a:gd name="connsiteX49" fmla="*/ 1234252 w 1953031"/>
              <a:gd name="connsiteY49" fmla="*/ 151880 h 1322929"/>
              <a:gd name="connsiteX50" fmla="*/ 1312964 w 1953031"/>
              <a:gd name="connsiteY50" fmla="*/ 128676 h 1322929"/>
              <a:gd name="connsiteX51" fmla="*/ 1376022 w 1953031"/>
              <a:gd name="connsiteY51" fmla="*/ 109687 h 1322929"/>
              <a:gd name="connsiteX52" fmla="*/ 1448640 w 1953031"/>
              <a:gd name="connsiteY52" fmla="*/ 103056 h 1322929"/>
              <a:gd name="connsiteX53" fmla="*/ 1483374 w 1953031"/>
              <a:gd name="connsiteY53" fmla="*/ 100994 h 1322929"/>
              <a:gd name="connsiteX54" fmla="*/ 1552171 w 1953031"/>
              <a:gd name="connsiteY54" fmla="*/ 83778 h 1322929"/>
              <a:gd name="connsiteX55" fmla="*/ 1627914 w 1953031"/>
              <a:gd name="connsiteY55" fmla="*/ 63976 h 1322929"/>
              <a:gd name="connsiteX56" fmla="*/ 1633600 w 1953031"/>
              <a:gd name="connsiteY56" fmla="*/ 62873 h 1322929"/>
              <a:gd name="connsiteX57" fmla="*/ 1633994 w 1953031"/>
              <a:gd name="connsiteY57" fmla="*/ 53943 h 1322929"/>
              <a:gd name="connsiteX58" fmla="*/ 1637947 w 1953031"/>
              <a:gd name="connsiteY58" fmla="*/ 10924 h 1322929"/>
              <a:gd name="connsiteX59" fmla="*/ 1645852 w 1953031"/>
              <a:gd name="connsiteY59" fmla="*/ 642 h 1322929"/>
              <a:gd name="connsiteX60" fmla="*/ 1665510 w 1953031"/>
              <a:gd name="connsiteY60" fmla="*/ 4542 h 1322929"/>
              <a:gd name="connsiteX61" fmla="*/ 1692339 w 1953031"/>
              <a:gd name="connsiteY61" fmla="*/ 32880 h 1322929"/>
              <a:gd name="connsiteX62" fmla="*/ 1703487 w 1953031"/>
              <a:gd name="connsiteY62" fmla="*/ 51553 h 1322929"/>
              <a:gd name="connsiteX63" fmla="*/ 1705168 w 1953031"/>
              <a:gd name="connsiteY63" fmla="*/ 54757 h 1322929"/>
              <a:gd name="connsiteX64" fmla="*/ 1708490 w 1953031"/>
              <a:gd name="connsiteY64" fmla="*/ 54757 h 1322929"/>
              <a:gd name="connsiteX65" fmla="*/ 1726074 w 1953031"/>
              <a:gd name="connsiteY65" fmla="*/ 55821 h 1322929"/>
              <a:gd name="connsiteX66" fmla="*/ 1763775 w 1953031"/>
              <a:gd name="connsiteY66" fmla="*/ 66287 h 1322929"/>
              <a:gd name="connsiteX67" fmla="*/ 1780177 w 1953031"/>
              <a:gd name="connsiteY67" fmla="*/ 76057 h 1322929"/>
              <a:gd name="connsiteX68" fmla="*/ 1797287 w 1953031"/>
              <a:gd name="connsiteY68" fmla="*/ 92340 h 1322929"/>
              <a:gd name="connsiteX69" fmla="*/ 1808554 w 1953031"/>
              <a:gd name="connsiteY69" fmla="*/ 105144 h 1322929"/>
              <a:gd name="connsiteX70" fmla="*/ 1816302 w 1953031"/>
              <a:gd name="connsiteY70" fmla="*/ 113128 h 1322929"/>
              <a:gd name="connsiteX71" fmla="*/ 1820491 w 1953031"/>
              <a:gd name="connsiteY71" fmla="*/ 120258 h 1322929"/>
              <a:gd name="connsiteX72" fmla="*/ 1835947 w 1953031"/>
              <a:gd name="connsiteY72" fmla="*/ 144526 h 1322929"/>
              <a:gd name="connsiteX73" fmla="*/ 1847989 w 1953031"/>
              <a:gd name="connsiteY73" fmla="*/ 162083 h 1322929"/>
              <a:gd name="connsiteX74" fmla="*/ 1872282 w 1953031"/>
              <a:gd name="connsiteY74" fmla="*/ 206862 h 1322929"/>
              <a:gd name="connsiteX75" fmla="*/ 1901212 w 1953031"/>
              <a:gd name="connsiteY75" fmla="*/ 268331 h 1322929"/>
              <a:gd name="connsiteX76" fmla="*/ 1928013 w 1953031"/>
              <a:gd name="connsiteY76" fmla="*/ 325599 h 1322929"/>
              <a:gd name="connsiteX77" fmla="*/ 1947475 w 1953031"/>
              <a:gd name="connsiteY77" fmla="*/ 358428 h 1322929"/>
              <a:gd name="connsiteX78" fmla="*/ 1952990 w 1953031"/>
              <a:gd name="connsiteY78" fmla="*/ 375188 h 1322929"/>
              <a:gd name="connsiteX79" fmla="*/ 1944270 w 1953031"/>
              <a:gd name="connsiteY79" fmla="*/ 398724 h 1322929"/>
              <a:gd name="connsiteX80" fmla="*/ 1904481 w 1953031"/>
              <a:gd name="connsiteY80" fmla="*/ 429980 h 1322929"/>
              <a:gd name="connsiteX81" fmla="*/ 1871823 w 1953031"/>
              <a:gd name="connsiteY81" fmla="*/ 436577 h 1322929"/>
              <a:gd name="connsiteX82" fmla="*/ 1816223 w 1953031"/>
              <a:gd name="connsiteY82" fmla="*/ 439134 h 1322929"/>
              <a:gd name="connsiteX83" fmla="*/ 1698445 w 1953031"/>
              <a:gd name="connsiteY83" fmla="*/ 433393 h 1322929"/>
              <a:gd name="connsiteX84" fmla="*/ 1665261 w 1953031"/>
              <a:gd name="connsiteY84" fmla="*/ 431589 h 1322929"/>
              <a:gd name="connsiteX85" fmla="*/ 1643200 w 1953031"/>
              <a:gd name="connsiteY85" fmla="*/ 433164 h 1322929"/>
              <a:gd name="connsiteX86" fmla="*/ 1613877 w 1953031"/>
              <a:gd name="connsiteY86" fmla="*/ 443519 h 1322929"/>
              <a:gd name="connsiteX87" fmla="*/ 1586668 w 1953031"/>
              <a:gd name="connsiteY87" fmla="*/ 466568 h 1322929"/>
              <a:gd name="connsiteX88" fmla="*/ 1568848 w 1953031"/>
              <a:gd name="connsiteY88" fmla="*/ 480889 h 1322929"/>
              <a:gd name="connsiteX89" fmla="*/ 1563779 w 1953031"/>
              <a:gd name="connsiteY89" fmla="*/ 485518 h 1322929"/>
              <a:gd name="connsiteX90" fmla="*/ 1508994 w 1953031"/>
              <a:gd name="connsiteY90" fmla="*/ 589130 h 1322929"/>
              <a:gd name="connsiteX91" fmla="*/ 1486250 w 1953031"/>
              <a:gd name="connsiteY91" fmla="*/ 645068 h 1322929"/>
              <a:gd name="connsiteX92" fmla="*/ 1464819 w 1953031"/>
              <a:gd name="connsiteY92" fmla="*/ 705697 h 1322929"/>
              <a:gd name="connsiteX93" fmla="*/ 1449494 w 1953031"/>
              <a:gd name="connsiteY93" fmla="*/ 751038 h 1322929"/>
              <a:gd name="connsiteX94" fmla="*/ 1407394 w 1953031"/>
              <a:gd name="connsiteY94" fmla="*/ 818176 h 1322929"/>
              <a:gd name="connsiteX95" fmla="*/ 1393724 w 1953031"/>
              <a:gd name="connsiteY95" fmla="*/ 824975 h 1322929"/>
              <a:gd name="connsiteX96" fmla="*/ 1380841 w 1953031"/>
              <a:gd name="connsiteY96" fmla="*/ 831482 h 1322929"/>
              <a:gd name="connsiteX97" fmla="*/ 1349260 w 1953031"/>
              <a:gd name="connsiteY97" fmla="*/ 861137 h 1322929"/>
              <a:gd name="connsiteX98" fmla="*/ 1331348 w 1953031"/>
              <a:gd name="connsiteY98" fmla="*/ 877607 h 1322929"/>
              <a:gd name="connsiteX99" fmla="*/ 1317442 w 1953031"/>
              <a:gd name="connsiteY99" fmla="*/ 883414 h 1322929"/>
              <a:gd name="connsiteX100" fmla="*/ 1316352 w 1953031"/>
              <a:gd name="connsiteY100" fmla="*/ 883414 h 1322929"/>
              <a:gd name="connsiteX101" fmla="*/ 1315275 w 1953031"/>
              <a:gd name="connsiteY101" fmla="*/ 887323 h 1322929"/>
              <a:gd name="connsiteX102" fmla="*/ 1293502 w 1953031"/>
              <a:gd name="connsiteY102" fmla="*/ 1074334 h 1322929"/>
              <a:gd name="connsiteX103" fmla="*/ 1292124 w 1953031"/>
              <a:gd name="connsiteY103" fmla="*/ 1151119 h 1322929"/>
              <a:gd name="connsiteX104" fmla="*/ 1292741 w 1953031"/>
              <a:gd name="connsiteY104" fmla="*/ 1203756 h 1322929"/>
              <a:gd name="connsiteX105" fmla="*/ 1297481 w 1953031"/>
              <a:gd name="connsiteY105" fmla="*/ 1263556 h 1322929"/>
              <a:gd name="connsiteX106" fmla="*/ 1304087 w 1953031"/>
              <a:gd name="connsiteY106" fmla="*/ 1278631 h 1322929"/>
              <a:gd name="connsiteX107" fmla="*/ 1314001 w 1953031"/>
              <a:gd name="connsiteY107" fmla="*/ 1305904 h 1322929"/>
              <a:gd name="connsiteX108" fmla="*/ 1314723 w 1953031"/>
              <a:gd name="connsiteY108" fmla="*/ 1321312 h 1322929"/>
              <a:gd name="connsiteX109" fmla="*/ 1314474 w 1953031"/>
              <a:gd name="connsiteY109" fmla="*/ 1322929 h 1322929"/>
              <a:gd name="connsiteX110" fmla="*/ 1274527 w 1953031"/>
              <a:gd name="connsiteY110" fmla="*/ 1322929 h 1322929"/>
              <a:gd name="connsiteX111" fmla="*/ 1233595 w 1953031"/>
              <a:gd name="connsiteY111" fmla="*/ 1322420 h 1322929"/>
              <a:gd name="connsiteX112" fmla="*/ 1214844 w 1953031"/>
              <a:gd name="connsiteY112" fmla="*/ 1258652 h 1322929"/>
              <a:gd name="connsiteX113" fmla="*/ 1198836 w 1953031"/>
              <a:gd name="connsiteY113" fmla="*/ 1080414 h 1322929"/>
              <a:gd name="connsiteX114" fmla="*/ 1191495 w 1953031"/>
              <a:gd name="connsiteY114" fmla="*/ 961630 h 1322929"/>
              <a:gd name="connsiteX115" fmla="*/ 1189972 w 1953031"/>
              <a:gd name="connsiteY115" fmla="*/ 969617 h 1322929"/>
              <a:gd name="connsiteX116" fmla="*/ 1172402 w 1953031"/>
              <a:gd name="connsiteY116" fmla="*/ 1161542 h 1322929"/>
              <a:gd name="connsiteX117" fmla="*/ 1173663 w 1953031"/>
              <a:gd name="connsiteY117" fmla="*/ 1263289 h 1322929"/>
              <a:gd name="connsiteX118" fmla="*/ 1179559 w 1953031"/>
              <a:gd name="connsiteY118" fmla="*/ 1277483 h 1322929"/>
              <a:gd name="connsiteX119" fmla="*/ 1190090 w 1953031"/>
              <a:gd name="connsiteY119" fmla="*/ 1310073 h 1322929"/>
              <a:gd name="connsiteX120" fmla="*/ 1189617 w 1953031"/>
              <a:gd name="connsiteY120" fmla="*/ 1322236 h 1322929"/>
              <a:gd name="connsiteX121" fmla="*/ 1148752 w 1953031"/>
              <a:gd name="connsiteY121" fmla="*/ 1322929 h 1322929"/>
              <a:gd name="connsiteX122" fmla="*/ 1107164 w 1953031"/>
              <a:gd name="connsiteY122" fmla="*/ 1322438 h 1322929"/>
              <a:gd name="connsiteX123" fmla="*/ 1089751 w 1953031"/>
              <a:gd name="connsiteY123" fmla="*/ 1244928 h 1322929"/>
              <a:gd name="connsiteX124" fmla="*/ 1083658 w 1953031"/>
              <a:gd name="connsiteY124" fmla="*/ 1109426 h 1322929"/>
              <a:gd name="connsiteX125" fmla="*/ 1081071 w 1953031"/>
              <a:gd name="connsiteY125" fmla="*/ 885205 h 1322929"/>
              <a:gd name="connsiteX126" fmla="*/ 1081294 w 1953031"/>
              <a:gd name="connsiteY126" fmla="*/ 872784 h 1322929"/>
              <a:gd name="connsiteX127" fmla="*/ 1044565 w 1953031"/>
              <a:gd name="connsiteY127" fmla="*/ 883356 h 1322929"/>
              <a:gd name="connsiteX128" fmla="*/ 946405 w 1953031"/>
              <a:gd name="connsiteY128" fmla="*/ 906677 h 1322929"/>
              <a:gd name="connsiteX129" fmla="*/ 820984 w 1953031"/>
              <a:gd name="connsiteY129" fmla="*/ 915856 h 1322929"/>
              <a:gd name="connsiteX130" fmla="*/ 748537 w 1953031"/>
              <a:gd name="connsiteY130" fmla="*/ 913593 h 1322929"/>
              <a:gd name="connsiteX131" fmla="*/ 740106 w 1953031"/>
              <a:gd name="connsiteY131" fmla="*/ 913794 h 1322929"/>
              <a:gd name="connsiteX132" fmla="*/ 735838 w 1953031"/>
              <a:gd name="connsiteY132" fmla="*/ 923234 h 1322929"/>
              <a:gd name="connsiteX133" fmla="*/ 729496 w 1953031"/>
              <a:gd name="connsiteY133" fmla="*/ 936224 h 1322929"/>
              <a:gd name="connsiteX134" fmla="*/ 707014 w 1953031"/>
              <a:gd name="connsiteY134" fmla="*/ 928760 h 1322929"/>
              <a:gd name="connsiteX135" fmla="*/ 665846 w 1953031"/>
              <a:gd name="connsiteY135" fmla="*/ 912322 h 1322929"/>
              <a:gd name="connsiteX136" fmla="*/ 618244 w 1953031"/>
              <a:gd name="connsiteY136" fmla="*/ 893135 h 1322929"/>
              <a:gd name="connsiteX137" fmla="*/ 516447 w 1953031"/>
              <a:gd name="connsiteY137" fmla="*/ 865947 h 1322929"/>
              <a:gd name="connsiteX138" fmla="*/ 501805 w 1953031"/>
              <a:gd name="connsiteY138" fmla="*/ 870603 h 1322929"/>
              <a:gd name="connsiteX139" fmla="*/ 496736 w 1953031"/>
              <a:gd name="connsiteY139" fmla="*/ 886203 h 1322929"/>
              <a:gd name="connsiteX140" fmla="*/ 500794 w 1953031"/>
              <a:gd name="connsiteY140" fmla="*/ 920842 h 1322929"/>
              <a:gd name="connsiteX141" fmla="*/ 505232 w 1953031"/>
              <a:gd name="connsiteY141" fmla="*/ 960997 h 1322929"/>
              <a:gd name="connsiteX142" fmla="*/ 503197 w 1953031"/>
              <a:gd name="connsiteY142" fmla="*/ 976351 h 1322929"/>
              <a:gd name="connsiteX143" fmla="*/ 464327 w 1953031"/>
              <a:gd name="connsiteY143" fmla="*/ 1000197 h 1322929"/>
              <a:gd name="connsiteX144" fmla="*/ 457328 w 1953031"/>
              <a:gd name="connsiteY144" fmla="*/ 999488 h 1322929"/>
              <a:gd name="connsiteX145" fmla="*/ 434730 w 1953031"/>
              <a:gd name="connsiteY145" fmla="*/ 939956 h 1322929"/>
              <a:gd name="connsiteX146" fmla="*/ 434102 w 1953031"/>
              <a:gd name="connsiteY146" fmla="*/ 932138 h 1322929"/>
              <a:gd name="connsiteX147" fmla="*/ 429957 w 1953031"/>
              <a:gd name="connsiteY147" fmla="*/ 936572 h 1322929"/>
              <a:gd name="connsiteX148" fmla="*/ 412217 w 1953031"/>
              <a:gd name="connsiteY148" fmla="*/ 955335 h 1322929"/>
              <a:gd name="connsiteX149" fmla="*/ 394666 w 1953031"/>
              <a:gd name="connsiteY149" fmla="*/ 973923 h 1322929"/>
              <a:gd name="connsiteX150" fmla="*/ 363724 w 1953031"/>
              <a:gd name="connsiteY150" fmla="*/ 1023704 h 1322929"/>
              <a:gd name="connsiteX151" fmla="*/ 356090 w 1953031"/>
              <a:gd name="connsiteY151" fmla="*/ 1070686 h 1322929"/>
              <a:gd name="connsiteX152" fmla="*/ 356098 w 1953031"/>
              <a:gd name="connsiteY152" fmla="*/ 1159458 h 1322929"/>
              <a:gd name="connsiteX153" fmla="*/ 362731 w 1953031"/>
              <a:gd name="connsiteY153" fmla="*/ 1219044 h 1322929"/>
              <a:gd name="connsiteX154" fmla="*/ 370492 w 1953031"/>
              <a:gd name="connsiteY154" fmla="*/ 1260425 h 1322929"/>
              <a:gd name="connsiteX155" fmla="*/ 380666 w 1953031"/>
              <a:gd name="connsiteY155" fmla="*/ 1277936 h 1322929"/>
              <a:gd name="connsiteX156" fmla="*/ 391399 w 1953031"/>
              <a:gd name="connsiteY156" fmla="*/ 1304515 h 1322929"/>
              <a:gd name="connsiteX157" fmla="*/ 391283 w 1953031"/>
              <a:gd name="connsiteY157" fmla="*/ 1320324 h 1322929"/>
              <a:gd name="connsiteX158" fmla="*/ 390843 w 1953031"/>
              <a:gd name="connsiteY158" fmla="*/ 1322756 h 1322929"/>
              <a:gd name="connsiteX159" fmla="*/ 348151 w 1953031"/>
              <a:gd name="connsiteY159" fmla="*/ 1322844 h 1322929"/>
              <a:gd name="connsiteX160" fmla="*/ 304144 w 1953031"/>
              <a:gd name="connsiteY160" fmla="*/ 1322579 h 1322929"/>
              <a:gd name="connsiteX161" fmla="*/ 294630 w 1953031"/>
              <a:gd name="connsiteY161" fmla="*/ 1312868 h 1322929"/>
              <a:gd name="connsiteX162" fmla="*/ 271483 w 1953031"/>
              <a:gd name="connsiteY162" fmla="*/ 1195591 h 1322929"/>
              <a:gd name="connsiteX163" fmla="*/ 255031 w 1953031"/>
              <a:gd name="connsiteY163" fmla="*/ 1074334 h 1322929"/>
              <a:gd name="connsiteX164" fmla="*/ 246468 w 1953031"/>
              <a:gd name="connsiteY164" fmla="*/ 962992 h 1322929"/>
              <a:gd name="connsiteX165" fmla="*/ 246726 w 1953031"/>
              <a:gd name="connsiteY165" fmla="*/ 960686 h 1322929"/>
              <a:gd name="connsiteX166" fmla="*/ 239185 w 1953031"/>
              <a:gd name="connsiteY166" fmla="*/ 966883 h 1322929"/>
              <a:gd name="connsiteX167" fmla="*/ 216775 w 1953031"/>
              <a:gd name="connsiteY167" fmla="*/ 984995 h 1322929"/>
              <a:gd name="connsiteX168" fmla="*/ 195755 w 1953031"/>
              <a:gd name="connsiteY168" fmla="*/ 1001910 h 1322929"/>
              <a:gd name="connsiteX169" fmla="*/ 162761 w 1953031"/>
              <a:gd name="connsiteY169" fmla="*/ 1047366 h 1322929"/>
              <a:gd name="connsiteX170" fmla="*/ 149720 w 1953031"/>
              <a:gd name="connsiteY170" fmla="*/ 1138437 h 1322929"/>
              <a:gd name="connsiteX171" fmla="*/ 148122 w 1953031"/>
              <a:gd name="connsiteY171" fmla="*/ 1214750 h 1322929"/>
              <a:gd name="connsiteX172" fmla="*/ 151846 w 1953031"/>
              <a:gd name="connsiteY172" fmla="*/ 1260042 h 1322929"/>
              <a:gd name="connsiteX173" fmla="*/ 157602 w 1953031"/>
              <a:gd name="connsiteY173" fmla="*/ 1271682 h 1322929"/>
              <a:gd name="connsiteX174" fmla="*/ 169528 w 1953031"/>
              <a:gd name="connsiteY174" fmla="*/ 1296524 h 1322929"/>
              <a:gd name="connsiteX175" fmla="*/ 172714 w 1953031"/>
              <a:gd name="connsiteY175" fmla="*/ 1316588 h 1322929"/>
              <a:gd name="connsiteX176" fmla="*/ 172927 w 1953031"/>
              <a:gd name="connsiteY176" fmla="*/ 1322929 h 1322929"/>
              <a:gd name="connsiteX177" fmla="*/ 130748 w 1953031"/>
              <a:gd name="connsiteY177" fmla="*/ 1322916 h 1322929"/>
              <a:gd name="connsiteX178" fmla="*/ 87445 w 1953031"/>
              <a:gd name="connsiteY178" fmla="*/ 1322413 h 1322929"/>
              <a:gd name="connsiteX179" fmla="*/ 433058 w 1953031"/>
              <a:gd name="connsiteY179" fmla="*/ 858089 h 1322929"/>
              <a:gd name="connsiteX180" fmla="*/ 431485 w 1953031"/>
              <a:gd name="connsiteY180" fmla="*/ 856034 h 1322929"/>
              <a:gd name="connsiteX181" fmla="*/ 432913 w 1953031"/>
              <a:gd name="connsiteY181" fmla="*/ 858746 h 1322929"/>
              <a:gd name="connsiteX182" fmla="*/ 433058 w 1953031"/>
              <a:gd name="connsiteY182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642593 w 1953031"/>
              <a:gd name="connsiteY43" fmla="*/ 248929 h 1322929"/>
              <a:gd name="connsiteX44" fmla="*/ 743187 w 1953031"/>
              <a:gd name="connsiteY44" fmla="*/ 255065 h 1322929"/>
              <a:gd name="connsiteX45" fmla="*/ 805147 w 1953031"/>
              <a:gd name="connsiteY45" fmla="*/ 251243 h 1322929"/>
              <a:gd name="connsiteX46" fmla="*/ 947272 w 1953031"/>
              <a:gd name="connsiteY46" fmla="*/ 214767 h 1322929"/>
              <a:gd name="connsiteX47" fmla="*/ 1074965 w 1953031"/>
              <a:gd name="connsiteY47" fmla="*/ 170684 h 1322929"/>
              <a:gd name="connsiteX48" fmla="*/ 1155567 w 1953031"/>
              <a:gd name="connsiteY48" fmla="*/ 159010 h 1322929"/>
              <a:gd name="connsiteX49" fmla="*/ 1234252 w 1953031"/>
              <a:gd name="connsiteY49" fmla="*/ 151880 h 1322929"/>
              <a:gd name="connsiteX50" fmla="*/ 1312964 w 1953031"/>
              <a:gd name="connsiteY50" fmla="*/ 128676 h 1322929"/>
              <a:gd name="connsiteX51" fmla="*/ 1376022 w 1953031"/>
              <a:gd name="connsiteY51" fmla="*/ 109687 h 1322929"/>
              <a:gd name="connsiteX52" fmla="*/ 1448640 w 1953031"/>
              <a:gd name="connsiteY52" fmla="*/ 103056 h 1322929"/>
              <a:gd name="connsiteX53" fmla="*/ 1483374 w 1953031"/>
              <a:gd name="connsiteY53" fmla="*/ 100994 h 1322929"/>
              <a:gd name="connsiteX54" fmla="*/ 1552171 w 1953031"/>
              <a:gd name="connsiteY54" fmla="*/ 83778 h 1322929"/>
              <a:gd name="connsiteX55" fmla="*/ 1627914 w 1953031"/>
              <a:gd name="connsiteY55" fmla="*/ 63976 h 1322929"/>
              <a:gd name="connsiteX56" fmla="*/ 1633600 w 1953031"/>
              <a:gd name="connsiteY56" fmla="*/ 62873 h 1322929"/>
              <a:gd name="connsiteX57" fmla="*/ 1633994 w 1953031"/>
              <a:gd name="connsiteY57" fmla="*/ 53943 h 1322929"/>
              <a:gd name="connsiteX58" fmla="*/ 1637947 w 1953031"/>
              <a:gd name="connsiteY58" fmla="*/ 10924 h 1322929"/>
              <a:gd name="connsiteX59" fmla="*/ 1645852 w 1953031"/>
              <a:gd name="connsiteY59" fmla="*/ 642 h 1322929"/>
              <a:gd name="connsiteX60" fmla="*/ 1665510 w 1953031"/>
              <a:gd name="connsiteY60" fmla="*/ 4542 h 1322929"/>
              <a:gd name="connsiteX61" fmla="*/ 1692339 w 1953031"/>
              <a:gd name="connsiteY61" fmla="*/ 32880 h 1322929"/>
              <a:gd name="connsiteX62" fmla="*/ 1703487 w 1953031"/>
              <a:gd name="connsiteY62" fmla="*/ 51553 h 1322929"/>
              <a:gd name="connsiteX63" fmla="*/ 1705168 w 1953031"/>
              <a:gd name="connsiteY63" fmla="*/ 54757 h 1322929"/>
              <a:gd name="connsiteX64" fmla="*/ 1708490 w 1953031"/>
              <a:gd name="connsiteY64" fmla="*/ 54757 h 1322929"/>
              <a:gd name="connsiteX65" fmla="*/ 1726074 w 1953031"/>
              <a:gd name="connsiteY65" fmla="*/ 55821 h 1322929"/>
              <a:gd name="connsiteX66" fmla="*/ 1763775 w 1953031"/>
              <a:gd name="connsiteY66" fmla="*/ 66287 h 1322929"/>
              <a:gd name="connsiteX67" fmla="*/ 1780177 w 1953031"/>
              <a:gd name="connsiteY67" fmla="*/ 76057 h 1322929"/>
              <a:gd name="connsiteX68" fmla="*/ 1797287 w 1953031"/>
              <a:gd name="connsiteY68" fmla="*/ 92340 h 1322929"/>
              <a:gd name="connsiteX69" fmla="*/ 1808554 w 1953031"/>
              <a:gd name="connsiteY69" fmla="*/ 105144 h 1322929"/>
              <a:gd name="connsiteX70" fmla="*/ 1816302 w 1953031"/>
              <a:gd name="connsiteY70" fmla="*/ 113128 h 1322929"/>
              <a:gd name="connsiteX71" fmla="*/ 1820491 w 1953031"/>
              <a:gd name="connsiteY71" fmla="*/ 120258 h 1322929"/>
              <a:gd name="connsiteX72" fmla="*/ 1835947 w 1953031"/>
              <a:gd name="connsiteY72" fmla="*/ 144526 h 1322929"/>
              <a:gd name="connsiteX73" fmla="*/ 1847989 w 1953031"/>
              <a:gd name="connsiteY73" fmla="*/ 162083 h 1322929"/>
              <a:gd name="connsiteX74" fmla="*/ 1872282 w 1953031"/>
              <a:gd name="connsiteY74" fmla="*/ 206862 h 1322929"/>
              <a:gd name="connsiteX75" fmla="*/ 1901212 w 1953031"/>
              <a:gd name="connsiteY75" fmla="*/ 268331 h 1322929"/>
              <a:gd name="connsiteX76" fmla="*/ 1928013 w 1953031"/>
              <a:gd name="connsiteY76" fmla="*/ 325599 h 1322929"/>
              <a:gd name="connsiteX77" fmla="*/ 1947475 w 1953031"/>
              <a:gd name="connsiteY77" fmla="*/ 358428 h 1322929"/>
              <a:gd name="connsiteX78" fmla="*/ 1952990 w 1953031"/>
              <a:gd name="connsiteY78" fmla="*/ 375188 h 1322929"/>
              <a:gd name="connsiteX79" fmla="*/ 1944270 w 1953031"/>
              <a:gd name="connsiteY79" fmla="*/ 398724 h 1322929"/>
              <a:gd name="connsiteX80" fmla="*/ 1904481 w 1953031"/>
              <a:gd name="connsiteY80" fmla="*/ 429980 h 1322929"/>
              <a:gd name="connsiteX81" fmla="*/ 1871823 w 1953031"/>
              <a:gd name="connsiteY81" fmla="*/ 436577 h 1322929"/>
              <a:gd name="connsiteX82" fmla="*/ 1816223 w 1953031"/>
              <a:gd name="connsiteY82" fmla="*/ 439134 h 1322929"/>
              <a:gd name="connsiteX83" fmla="*/ 1698445 w 1953031"/>
              <a:gd name="connsiteY83" fmla="*/ 433393 h 1322929"/>
              <a:gd name="connsiteX84" fmla="*/ 1665261 w 1953031"/>
              <a:gd name="connsiteY84" fmla="*/ 431589 h 1322929"/>
              <a:gd name="connsiteX85" fmla="*/ 1643200 w 1953031"/>
              <a:gd name="connsiteY85" fmla="*/ 433164 h 1322929"/>
              <a:gd name="connsiteX86" fmla="*/ 1613877 w 1953031"/>
              <a:gd name="connsiteY86" fmla="*/ 443519 h 1322929"/>
              <a:gd name="connsiteX87" fmla="*/ 1586668 w 1953031"/>
              <a:gd name="connsiteY87" fmla="*/ 466568 h 1322929"/>
              <a:gd name="connsiteX88" fmla="*/ 1568848 w 1953031"/>
              <a:gd name="connsiteY88" fmla="*/ 480889 h 1322929"/>
              <a:gd name="connsiteX89" fmla="*/ 1563779 w 1953031"/>
              <a:gd name="connsiteY89" fmla="*/ 485518 h 1322929"/>
              <a:gd name="connsiteX90" fmla="*/ 1508994 w 1953031"/>
              <a:gd name="connsiteY90" fmla="*/ 589130 h 1322929"/>
              <a:gd name="connsiteX91" fmla="*/ 1486250 w 1953031"/>
              <a:gd name="connsiteY91" fmla="*/ 645068 h 1322929"/>
              <a:gd name="connsiteX92" fmla="*/ 1464819 w 1953031"/>
              <a:gd name="connsiteY92" fmla="*/ 705697 h 1322929"/>
              <a:gd name="connsiteX93" fmla="*/ 1449494 w 1953031"/>
              <a:gd name="connsiteY93" fmla="*/ 751038 h 1322929"/>
              <a:gd name="connsiteX94" fmla="*/ 1407394 w 1953031"/>
              <a:gd name="connsiteY94" fmla="*/ 818176 h 1322929"/>
              <a:gd name="connsiteX95" fmla="*/ 1393724 w 1953031"/>
              <a:gd name="connsiteY95" fmla="*/ 824975 h 1322929"/>
              <a:gd name="connsiteX96" fmla="*/ 1380841 w 1953031"/>
              <a:gd name="connsiteY96" fmla="*/ 831482 h 1322929"/>
              <a:gd name="connsiteX97" fmla="*/ 1349260 w 1953031"/>
              <a:gd name="connsiteY97" fmla="*/ 861137 h 1322929"/>
              <a:gd name="connsiteX98" fmla="*/ 1331348 w 1953031"/>
              <a:gd name="connsiteY98" fmla="*/ 877607 h 1322929"/>
              <a:gd name="connsiteX99" fmla="*/ 1317442 w 1953031"/>
              <a:gd name="connsiteY99" fmla="*/ 883414 h 1322929"/>
              <a:gd name="connsiteX100" fmla="*/ 1316352 w 1953031"/>
              <a:gd name="connsiteY100" fmla="*/ 883414 h 1322929"/>
              <a:gd name="connsiteX101" fmla="*/ 1315275 w 1953031"/>
              <a:gd name="connsiteY101" fmla="*/ 887323 h 1322929"/>
              <a:gd name="connsiteX102" fmla="*/ 1293502 w 1953031"/>
              <a:gd name="connsiteY102" fmla="*/ 1074334 h 1322929"/>
              <a:gd name="connsiteX103" fmla="*/ 1292124 w 1953031"/>
              <a:gd name="connsiteY103" fmla="*/ 1151119 h 1322929"/>
              <a:gd name="connsiteX104" fmla="*/ 1292741 w 1953031"/>
              <a:gd name="connsiteY104" fmla="*/ 1203756 h 1322929"/>
              <a:gd name="connsiteX105" fmla="*/ 1297481 w 1953031"/>
              <a:gd name="connsiteY105" fmla="*/ 1263556 h 1322929"/>
              <a:gd name="connsiteX106" fmla="*/ 1304087 w 1953031"/>
              <a:gd name="connsiteY106" fmla="*/ 1278631 h 1322929"/>
              <a:gd name="connsiteX107" fmla="*/ 1314001 w 1953031"/>
              <a:gd name="connsiteY107" fmla="*/ 1305904 h 1322929"/>
              <a:gd name="connsiteX108" fmla="*/ 1314723 w 1953031"/>
              <a:gd name="connsiteY108" fmla="*/ 1321312 h 1322929"/>
              <a:gd name="connsiteX109" fmla="*/ 1314474 w 1953031"/>
              <a:gd name="connsiteY109" fmla="*/ 1322929 h 1322929"/>
              <a:gd name="connsiteX110" fmla="*/ 1274527 w 1953031"/>
              <a:gd name="connsiteY110" fmla="*/ 1322929 h 1322929"/>
              <a:gd name="connsiteX111" fmla="*/ 1233595 w 1953031"/>
              <a:gd name="connsiteY111" fmla="*/ 1322420 h 1322929"/>
              <a:gd name="connsiteX112" fmla="*/ 1214844 w 1953031"/>
              <a:gd name="connsiteY112" fmla="*/ 1258652 h 1322929"/>
              <a:gd name="connsiteX113" fmla="*/ 1198836 w 1953031"/>
              <a:gd name="connsiteY113" fmla="*/ 1080414 h 1322929"/>
              <a:gd name="connsiteX114" fmla="*/ 1191495 w 1953031"/>
              <a:gd name="connsiteY114" fmla="*/ 961630 h 1322929"/>
              <a:gd name="connsiteX115" fmla="*/ 1189972 w 1953031"/>
              <a:gd name="connsiteY115" fmla="*/ 969617 h 1322929"/>
              <a:gd name="connsiteX116" fmla="*/ 1172402 w 1953031"/>
              <a:gd name="connsiteY116" fmla="*/ 1161542 h 1322929"/>
              <a:gd name="connsiteX117" fmla="*/ 1173663 w 1953031"/>
              <a:gd name="connsiteY117" fmla="*/ 1263289 h 1322929"/>
              <a:gd name="connsiteX118" fmla="*/ 1179559 w 1953031"/>
              <a:gd name="connsiteY118" fmla="*/ 1277483 h 1322929"/>
              <a:gd name="connsiteX119" fmla="*/ 1190090 w 1953031"/>
              <a:gd name="connsiteY119" fmla="*/ 1310073 h 1322929"/>
              <a:gd name="connsiteX120" fmla="*/ 1189617 w 1953031"/>
              <a:gd name="connsiteY120" fmla="*/ 1322236 h 1322929"/>
              <a:gd name="connsiteX121" fmla="*/ 1148752 w 1953031"/>
              <a:gd name="connsiteY121" fmla="*/ 1322929 h 1322929"/>
              <a:gd name="connsiteX122" fmla="*/ 1107164 w 1953031"/>
              <a:gd name="connsiteY122" fmla="*/ 1322438 h 1322929"/>
              <a:gd name="connsiteX123" fmla="*/ 1089751 w 1953031"/>
              <a:gd name="connsiteY123" fmla="*/ 1244928 h 1322929"/>
              <a:gd name="connsiteX124" fmla="*/ 1083658 w 1953031"/>
              <a:gd name="connsiteY124" fmla="*/ 1109426 h 1322929"/>
              <a:gd name="connsiteX125" fmla="*/ 1081071 w 1953031"/>
              <a:gd name="connsiteY125" fmla="*/ 885205 h 1322929"/>
              <a:gd name="connsiteX126" fmla="*/ 1081294 w 1953031"/>
              <a:gd name="connsiteY126" fmla="*/ 872784 h 1322929"/>
              <a:gd name="connsiteX127" fmla="*/ 1044565 w 1953031"/>
              <a:gd name="connsiteY127" fmla="*/ 883356 h 1322929"/>
              <a:gd name="connsiteX128" fmla="*/ 946405 w 1953031"/>
              <a:gd name="connsiteY128" fmla="*/ 906677 h 1322929"/>
              <a:gd name="connsiteX129" fmla="*/ 820984 w 1953031"/>
              <a:gd name="connsiteY129" fmla="*/ 915856 h 1322929"/>
              <a:gd name="connsiteX130" fmla="*/ 748537 w 1953031"/>
              <a:gd name="connsiteY130" fmla="*/ 913593 h 1322929"/>
              <a:gd name="connsiteX131" fmla="*/ 740106 w 1953031"/>
              <a:gd name="connsiteY131" fmla="*/ 913794 h 1322929"/>
              <a:gd name="connsiteX132" fmla="*/ 735838 w 1953031"/>
              <a:gd name="connsiteY132" fmla="*/ 923234 h 1322929"/>
              <a:gd name="connsiteX133" fmla="*/ 729496 w 1953031"/>
              <a:gd name="connsiteY133" fmla="*/ 936224 h 1322929"/>
              <a:gd name="connsiteX134" fmla="*/ 707014 w 1953031"/>
              <a:gd name="connsiteY134" fmla="*/ 928760 h 1322929"/>
              <a:gd name="connsiteX135" fmla="*/ 665846 w 1953031"/>
              <a:gd name="connsiteY135" fmla="*/ 912322 h 1322929"/>
              <a:gd name="connsiteX136" fmla="*/ 618244 w 1953031"/>
              <a:gd name="connsiteY136" fmla="*/ 893135 h 1322929"/>
              <a:gd name="connsiteX137" fmla="*/ 516447 w 1953031"/>
              <a:gd name="connsiteY137" fmla="*/ 865947 h 1322929"/>
              <a:gd name="connsiteX138" fmla="*/ 501805 w 1953031"/>
              <a:gd name="connsiteY138" fmla="*/ 870603 h 1322929"/>
              <a:gd name="connsiteX139" fmla="*/ 496736 w 1953031"/>
              <a:gd name="connsiteY139" fmla="*/ 886203 h 1322929"/>
              <a:gd name="connsiteX140" fmla="*/ 500794 w 1953031"/>
              <a:gd name="connsiteY140" fmla="*/ 920842 h 1322929"/>
              <a:gd name="connsiteX141" fmla="*/ 505232 w 1953031"/>
              <a:gd name="connsiteY141" fmla="*/ 960997 h 1322929"/>
              <a:gd name="connsiteX142" fmla="*/ 503197 w 1953031"/>
              <a:gd name="connsiteY142" fmla="*/ 976351 h 1322929"/>
              <a:gd name="connsiteX143" fmla="*/ 464327 w 1953031"/>
              <a:gd name="connsiteY143" fmla="*/ 1000197 h 1322929"/>
              <a:gd name="connsiteX144" fmla="*/ 457328 w 1953031"/>
              <a:gd name="connsiteY144" fmla="*/ 999488 h 1322929"/>
              <a:gd name="connsiteX145" fmla="*/ 434730 w 1953031"/>
              <a:gd name="connsiteY145" fmla="*/ 939956 h 1322929"/>
              <a:gd name="connsiteX146" fmla="*/ 434102 w 1953031"/>
              <a:gd name="connsiteY146" fmla="*/ 932138 h 1322929"/>
              <a:gd name="connsiteX147" fmla="*/ 429957 w 1953031"/>
              <a:gd name="connsiteY147" fmla="*/ 936572 h 1322929"/>
              <a:gd name="connsiteX148" fmla="*/ 412217 w 1953031"/>
              <a:gd name="connsiteY148" fmla="*/ 955335 h 1322929"/>
              <a:gd name="connsiteX149" fmla="*/ 394666 w 1953031"/>
              <a:gd name="connsiteY149" fmla="*/ 973923 h 1322929"/>
              <a:gd name="connsiteX150" fmla="*/ 363724 w 1953031"/>
              <a:gd name="connsiteY150" fmla="*/ 1023704 h 1322929"/>
              <a:gd name="connsiteX151" fmla="*/ 356090 w 1953031"/>
              <a:gd name="connsiteY151" fmla="*/ 1070686 h 1322929"/>
              <a:gd name="connsiteX152" fmla="*/ 356098 w 1953031"/>
              <a:gd name="connsiteY152" fmla="*/ 1159458 h 1322929"/>
              <a:gd name="connsiteX153" fmla="*/ 362731 w 1953031"/>
              <a:gd name="connsiteY153" fmla="*/ 1219044 h 1322929"/>
              <a:gd name="connsiteX154" fmla="*/ 370492 w 1953031"/>
              <a:gd name="connsiteY154" fmla="*/ 1260425 h 1322929"/>
              <a:gd name="connsiteX155" fmla="*/ 380666 w 1953031"/>
              <a:gd name="connsiteY155" fmla="*/ 1277936 h 1322929"/>
              <a:gd name="connsiteX156" fmla="*/ 391399 w 1953031"/>
              <a:gd name="connsiteY156" fmla="*/ 1304515 h 1322929"/>
              <a:gd name="connsiteX157" fmla="*/ 391283 w 1953031"/>
              <a:gd name="connsiteY157" fmla="*/ 1320324 h 1322929"/>
              <a:gd name="connsiteX158" fmla="*/ 390843 w 1953031"/>
              <a:gd name="connsiteY158" fmla="*/ 1322756 h 1322929"/>
              <a:gd name="connsiteX159" fmla="*/ 348151 w 1953031"/>
              <a:gd name="connsiteY159" fmla="*/ 1322844 h 1322929"/>
              <a:gd name="connsiteX160" fmla="*/ 304144 w 1953031"/>
              <a:gd name="connsiteY160" fmla="*/ 1322579 h 1322929"/>
              <a:gd name="connsiteX161" fmla="*/ 294630 w 1953031"/>
              <a:gd name="connsiteY161" fmla="*/ 1312868 h 1322929"/>
              <a:gd name="connsiteX162" fmla="*/ 271483 w 1953031"/>
              <a:gd name="connsiteY162" fmla="*/ 1195591 h 1322929"/>
              <a:gd name="connsiteX163" fmla="*/ 255031 w 1953031"/>
              <a:gd name="connsiteY163" fmla="*/ 1074334 h 1322929"/>
              <a:gd name="connsiteX164" fmla="*/ 246468 w 1953031"/>
              <a:gd name="connsiteY164" fmla="*/ 962992 h 1322929"/>
              <a:gd name="connsiteX165" fmla="*/ 246726 w 1953031"/>
              <a:gd name="connsiteY165" fmla="*/ 960686 h 1322929"/>
              <a:gd name="connsiteX166" fmla="*/ 239185 w 1953031"/>
              <a:gd name="connsiteY166" fmla="*/ 966883 h 1322929"/>
              <a:gd name="connsiteX167" fmla="*/ 216775 w 1953031"/>
              <a:gd name="connsiteY167" fmla="*/ 984995 h 1322929"/>
              <a:gd name="connsiteX168" fmla="*/ 195755 w 1953031"/>
              <a:gd name="connsiteY168" fmla="*/ 1001910 h 1322929"/>
              <a:gd name="connsiteX169" fmla="*/ 162761 w 1953031"/>
              <a:gd name="connsiteY169" fmla="*/ 1047366 h 1322929"/>
              <a:gd name="connsiteX170" fmla="*/ 149720 w 1953031"/>
              <a:gd name="connsiteY170" fmla="*/ 1138437 h 1322929"/>
              <a:gd name="connsiteX171" fmla="*/ 148122 w 1953031"/>
              <a:gd name="connsiteY171" fmla="*/ 1214750 h 1322929"/>
              <a:gd name="connsiteX172" fmla="*/ 151846 w 1953031"/>
              <a:gd name="connsiteY172" fmla="*/ 1260042 h 1322929"/>
              <a:gd name="connsiteX173" fmla="*/ 157602 w 1953031"/>
              <a:gd name="connsiteY173" fmla="*/ 1271682 h 1322929"/>
              <a:gd name="connsiteX174" fmla="*/ 169528 w 1953031"/>
              <a:gd name="connsiteY174" fmla="*/ 1296524 h 1322929"/>
              <a:gd name="connsiteX175" fmla="*/ 172714 w 1953031"/>
              <a:gd name="connsiteY175" fmla="*/ 1316588 h 1322929"/>
              <a:gd name="connsiteX176" fmla="*/ 172927 w 1953031"/>
              <a:gd name="connsiteY176" fmla="*/ 1322929 h 1322929"/>
              <a:gd name="connsiteX177" fmla="*/ 130748 w 1953031"/>
              <a:gd name="connsiteY177" fmla="*/ 1322916 h 1322929"/>
              <a:gd name="connsiteX178" fmla="*/ 87445 w 1953031"/>
              <a:gd name="connsiteY178" fmla="*/ 1322413 h 1322929"/>
              <a:gd name="connsiteX179" fmla="*/ 433058 w 1953031"/>
              <a:gd name="connsiteY179" fmla="*/ 858089 h 1322929"/>
              <a:gd name="connsiteX180" fmla="*/ 431485 w 1953031"/>
              <a:gd name="connsiteY180" fmla="*/ 856034 h 1322929"/>
              <a:gd name="connsiteX181" fmla="*/ 432913 w 1953031"/>
              <a:gd name="connsiteY181" fmla="*/ 858746 h 1322929"/>
              <a:gd name="connsiteX182" fmla="*/ 433058 w 1953031"/>
              <a:gd name="connsiteY182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642593 w 1953031"/>
              <a:gd name="connsiteY43" fmla="*/ 248929 h 1322929"/>
              <a:gd name="connsiteX44" fmla="*/ 748902 w 1953031"/>
              <a:gd name="connsiteY44" fmla="*/ 247445 h 1322929"/>
              <a:gd name="connsiteX45" fmla="*/ 805147 w 1953031"/>
              <a:gd name="connsiteY45" fmla="*/ 251243 h 1322929"/>
              <a:gd name="connsiteX46" fmla="*/ 947272 w 1953031"/>
              <a:gd name="connsiteY46" fmla="*/ 214767 h 1322929"/>
              <a:gd name="connsiteX47" fmla="*/ 1074965 w 1953031"/>
              <a:gd name="connsiteY47" fmla="*/ 170684 h 1322929"/>
              <a:gd name="connsiteX48" fmla="*/ 1155567 w 1953031"/>
              <a:gd name="connsiteY48" fmla="*/ 159010 h 1322929"/>
              <a:gd name="connsiteX49" fmla="*/ 1234252 w 1953031"/>
              <a:gd name="connsiteY49" fmla="*/ 151880 h 1322929"/>
              <a:gd name="connsiteX50" fmla="*/ 1312964 w 1953031"/>
              <a:gd name="connsiteY50" fmla="*/ 128676 h 1322929"/>
              <a:gd name="connsiteX51" fmla="*/ 1376022 w 1953031"/>
              <a:gd name="connsiteY51" fmla="*/ 109687 h 1322929"/>
              <a:gd name="connsiteX52" fmla="*/ 1448640 w 1953031"/>
              <a:gd name="connsiteY52" fmla="*/ 103056 h 1322929"/>
              <a:gd name="connsiteX53" fmla="*/ 1483374 w 1953031"/>
              <a:gd name="connsiteY53" fmla="*/ 100994 h 1322929"/>
              <a:gd name="connsiteX54" fmla="*/ 1552171 w 1953031"/>
              <a:gd name="connsiteY54" fmla="*/ 83778 h 1322929"/>
              <a:gd name="connsiteX55" fmla="*/ 1627914 w 1953031"/>
              <a:gd name="connsiteY55" fmla="*/ 63976 h 1322929"/>
              <a:gd name="connsiteX56" fmla="*/ 1633600 w 1953031"/>
              <a:gd name="connsiteY56" fmla="*/ 62873 h 1322929"/>
              <a:gd name="connsiteX57" fmla="*/ 1633994 w 1953031"/>
              <a:gd name="connsiteY57" fmla="*/ 53943 h 1322929"/>
              <a:gd name="connsiteX58" fmla="*/ 1637947 w 1953031"/>
              <a:gd name="connsiteY58" fmla="*/ 10924 h 1322929"/>
              <a:gd name="connsiteX59" fmla="*/ 1645852 w 1953031"/>
              <a:gd name="connsiteY59" fmla="*/ 642 h 1322929"/>
              <a:gd name="connsiteX60" fmla="*/ 1665510 w 1953031"/>
              <a:gd name="connsiteY60" fmla="*/ 4542 h 1322929"/>
              <a:gd name="connsiteX61" fmla="*/ 1692339 w 1953031"/>
              <a:gd name="connsiteY61" fmla="*/ 32880 h 1322929"/>
              <a:gd name="connsiteX62" fmla="*/ 1703487 w 1953031"/>
              <a:gd name="connsiteY62" fmla="*/ 51553 h 1322929"/>
              <a:gd name="connsiteX63" fmla="*/ 1705168 w 1953031"/>
              <a:gd name="connsiteY63" fmla="*/ 54757 h 1322929"/>
              <a:gd name="connsiteX64" fmla="*/ 1708490 w 1953031"/>
              <a:gd name="connsiteY64" fmla="*/ 54757 h 1322929"/>
              <a:gd name="connsiteX65" fmla="*/ 1726074 w 1953031"/>
              <a:gd name="connsiteY65" fmla="*/ 55821 h 1322929"/>
              <a:gd name="connsiteX66" fmla="*/ 1763775 w 1953031"/>
              <a:gd name="connsiteY66" fmla="*/ 66287 h 1322929"/>
              <a:gd name="connsiteX67" fmla="*/ 1780177 w 1953031"/>
              <a:gd name="connsiteY67" fmla="*/ 76057 h 1322929"/>
              <a:gd name="connsiteX68" fmla="*/ 1797287 w 1953031"/>
              <a:gd name="connsiteY68" fmla="*/ 92340 h 1322929"/>
              <a:gd name="connsiteX69" fmla="*/ 1808554 w 1953031"/>
              <a:gd name="connsiteY69" fmla="*/ 105144 h 1322929"/>
              <a:gd name="connsiteX70" fmla="*/ 1816302 w 1953031"/>
              <a:gd name="connsiteY70" fmla="*/ 113128 h 1322929"/>
              <a:gd name="connsiteX71" fmla="*/ 1820491 w 1953031"/>
              <a:gd name="connsiteY71" fmla="*/ 120258 h 1322929"/>
              <a:gd name="connsiteX72" fmla="*/ 1835947 w 1953031"/>
              <a:gd name="connsiteY72" fmla="*/ 144526 h 1322929"/>
              <a:gd name="connsiteX73" fmla="*/ 1847989 w 1953031"/>
              <a:gd name="connsiteY73" fmla="*/ 162083 h 1322929"/>
              <a:gd name="connsiteX74" fmla="*/ 1872282 w 1953031"/>
              <a:gd name="connsiteY74" fmla="*/ 206862 h 1322929"/>
              <a:gd name="connsiteX75" fmla="*/ 1901212 w 1953031"/>
              <a:gd name="connsiteY75" fmla="*/ 268331 h 1322929"/>
              <a:gd name="connsiteX76" fmla="*/ 1928013 w 1953031"/>
              <a:gd name="connsiteY76" fmla="*/ 325599 h 1322929"/>
              <a:gd name="connsiteX77" fmla="*/ 1947475 w 1953031"/>
              <a:gd name="connsiteY77" fmla="*/ 358428 h 1322929"/>
              <a:gd name="connsiteX78" fmla="*/ 1952990 w 1953031"/>
              <a:gd name="connsiteY78" fmla="*/ 375188 h 1322929"/>
              <a:gd name="connsiteX79" fmla="*/ 1944270 w 1953031"/>
              <a:gd name="connsiteY79" fmla="*/ 398724 h 1322929"/>
              <a:gd name="connsiteX80" fmla="*/ 1904481 w 1953031"/>
              <a:gd name="connsiteY80" fmla="*/ 429980 h 1322929"/>
              <a:gd name="connsiteX81" fmla="*/ 1871823 w 1953031"/>
              <a:gd name="connsiteY81" fmla="*/ 436577 h 1322929"/>
              <a:gd name="connsiteX82" fmla="*/ 1816223 w 1953031"/>
              <a:gd name="connsiteY82" fmla="*/ 439134 h 1322929"/>
              <a:gd name="connsiteX83" fmla="*/ 1698445 w 1953031"/>
              <a:gd name="connsiteY83" fmla="*/ 433393 h 1322929"/>
              <a:gd name="connsiteX84" fmla="*/ 1665261 w 1953031"/>
              <a:gd name="connsiteY84" fmla="*/ 431589 h 1322929"/>
              <a:gd name="connsiteX85" fmla="*/ 1643200 w 1953031"/>
              <a:gd name="connsiteY85" fmla="*/ 433164 h 1322929"/>
              <a:gd name="connsiteX86" fmla="*/ 1613877 w 1953031"/>
              <a:gd name="connsiteY86" fmla="*/ 443519 h 1322929"/>
              <a:gd name="connsiteX87" fmla="*/ 1586668 w 1953031"/>
              <a:gd name="connsiteY87" fmla="*/ 466568 h 1322929"/>
              <a:gd name="connsiteX88" fmla="*/ 1568848 w 1953031"/>
              <a:gd name="connsiteY88" fmla="*/ 480889 h 1322929"/>
              <a:gd name="connsiteX89" fmla="*/ 1563779 w 1953031"/>
              <a:gd name="connsiteY89" fmla="*/ 485518 h 1322929"/>
              <a:gd name="connsiteX90" fmla="*/ 1508994 w 1953031"/>
              <a:gd name="connsiteY90" fmla="*/ 589130 h 1322929"/>
              <a:gd name="connsiteX91" fmla="*/ 1486250 w 1953031"/>
              <a:gd name="connsiteY91" fmla="*/ 645068 h 1322929"/>
              <a:gd name="connsiteX92" fmla="*/ 1464819 w 1953031"/>
              <a:gd name="connsiteY92" fmla="*/ 705697 h 1322929"/>
              <a:gd name="connsiteX93" fmla="*/ 1449494 w 1953031"/>
              <a:gd name="connsiteY93" fmla="*/ 751038 h 1322929"/>
              <a:gd name="connsiteX94" fmla="*/ 1407394 w 1953031"/>
              <a:gd name="connsiteY94" fmla="*/ 818176 h 1322929"/>
              <a:gd name="connsiteX95" fmla="*/ 1393724 w 1953031"/>
              <a:gd name="connsiteY95" fmla="*/ 824975 h 1322929"/>
              <a:gd name="connsiteX96" fmla="*/ 1380841 w 1953031"/>
              <a:gd name="connsiteY96" fmla="*/ 831482 h 1322929"/>
              <a:gd name="connsiteX97" fmla="*/ 1349260 w 1953031"/>
              <a:gd name="connsiteY97" fmla="*/ 861137 h 1322929"/>
              <a:gd name="connsiteX98" fmla="*/ 1331348 w 1953031"/>
              <a:gd name="connsiteY98" fmla="*/ 877607 h 1322929"/>
              <a:gd name="connsiteX99" fmla="*/ 1317442 w 1953031"/>
              <a:gd name="connsiteY99" fmla="*/ 883414 h 1322929"/>
              <a:gd name="connsiteX100" fmla="*/ 1316352 w 1953031"/>
              <a:gd name="connsiteY100" fmla="*/ 883414 h 1322929"/>
              <a:gd name="connsiteX101" fmla="*/ 1315275 w 1953031"/>
              <a:gd name="connsiteY101" fmla="*/ 887323 h 1322929"/>
              <a:gd name="connsiteX102" fmla="*/ 1293502 w 1953031"/>
              <a:gd name="connsiteY102" fmla="*/ 1074334 h 1322929"/>
              <a:gd name="connsiteX103" fmla="*/ 1292124 w 1953031"/>
              <a:gd name="connsiteY103" fmla="*/ 1151119 h 1322929"/>
              <a:gd name="connsiteX104" fmla="*/ 1292741 w 1953031"/>
              <a:gd name="connsiteY104" fmla="*/ 1203756 h 1322929"/>
              <a:gd name="connsiteX105" fmla="*/ 1297481 w 1953031"/>
              <a:gd name="connsiteY105" fmla="*/ 1263556 h 1322929"/>
              <a:gd name="connsiteX106" fmla="*/ 1304087 w 1953031"/>
              <a:gd name="connsiteY106" fmla="*/ 1278631 h 1322929"/>
              <a:gd name="connsiteX107" fmla="*/ 1314001 w 1953031"/>
              <a:gd name="connsiteY107" fmla="*/ 1305904 h 1322929"/>
              <a:gd name="connsiteX108" fmla="*/ 1314723 w 1953031"/>
              <a:gd name="connsiteY108" fmla="*/ 1321312 h 1322929"/>
              <a:gd name="connsiteX109" fmla="*/ 1314474 w 1953031"/>
              <a:gd name="connsiteY109" fmla="*/ 1322929 h 1322929"/>
              <a:gd name="connsiteX110" fmla="*/ 1274527 w 1953031"/>
              <a:gd name="connsiteY110" fmla="*/ 1322929 h 1322929"/>
              <a:gd name="connsiteX111" fmla="*/ 1233595 w 1953031"/>
              <a:gd name="connsiteY111" fmla="*/ 1322420 h 1322929"/>
              <a:gd name="connsiteX112" fmla="*/ 1214844 w 1953031"/>
              <a:gd name="connsiteY112" fmla="*/ 1258652 h 1322929"/>
              <a:gd name="connsiteX113" fmla="*/ 1198836 w 1953031"/>
              <a:gd name="connsiteY113" fmla="*/ 1080414 h 1322929"/>
              <a:gd name="connsiteX114" fmla="*/ 1191495 w 1953031"/>
              <a:gd name="connsiteY114" fmla="*/ 961630 h 1322929"/>
              <a:gd name="connsiteX115" fmla="*/ 1189972 w 1953031"/>
              <a:gd name="connsiteY115" fmla="*/ 969617 h 1322929"/>
              <a:gd name="connsiteX116" fmla="*/ 1172402 w 1953031"/>
              <a:gd name="connsiteY116" fmla="*/ 1161542 h 1322929"/>
              <a:gd name="connsiteX117" fmla="*/ 1173663 w 1953031"/>
              <a:gd name="connsiteY117" fmla="*/ 1263289 h 1322929"/>
              <a:gd name="connsiteX118" fmla="*/ 1179559 w 1953031"/>
              <a:gd name="connsiteY118" fmla="*/ 1277483 h 1322929"/>
              <a:gd name="connsiteX119" fmla="*/ 1190090 w 1953031"/>
              <a:gd name="connsiteY119" fmla="*/ 1310073 h 1322929"/>
              <a:gd name="connsiteX120" fmla="*/ 1189617 w 1953031"/>
              <a:gd name="connsiteY120" fmla="*/ 1322236 h 1322929"/>
              <a:gd name="connsiteX121" fmla="*/ 1148752 w 1953031"/>
              <a:gd name="connsiteY121" fmla="*/ 1322929 h 1322929"/>
              <a:gd name="connsiteX122" fmla="*/ 1107164 w 1953031"/>
              <a:gd name="connsiteY122" fmla="*/ 1322438 h 1322929"/>
              <a:gd name="connsiteX123" fmla="*/ 1089751 w 1953031"/>
              <a:gd name="connsiteY123" fmla="*/ 1244928 h 1322929"/>
              <a:gd name="connsiteX124" fmla="*/ 1083658 w 1953031"/>
              <a:gd name="connsiteY124" fmla="*/ 1109426 h 1322929"/>
              <a:gd name="connsiteX125" fmla="*/ 1081071 w 1953031"/>
              <a:gd name="connsiteY125" fmla="*/ 885205 h 1322929"/>
              <a:gd name="connsiteX126" fmla="*/ 1081294 w 1953031"/>
              <a:gd name="connsiteY126" fmla="*/ 872784 h 1322929"/>
              <a:gd name="connsiteX127" fmla="*/ 1044565 w 1953031"/>
              <a:gd name="connsiteY127" fmla="*/ 883356 h 1322929"/>
              <a:gd name="connsiteX128" fmla="*/ 946405 w 1953031"/>
              <a:gd name="connsiteY128" fmla="*/ 906677 h 1322929"/>
              <a:gd name="connsiteX129" fmla="*/ 820984 w 1953031"/>
              <a:gd name="connsiteY129" fmla="*/ 915856 h 1322929"/>
              <a:gd name="connsiteX130" fmla="*/ 748537 w 1953031"/>
              <a:gd name="connsiteY130" fmla="*/ 913593 h 1322929"/>
              <a:gd name="connsiteX131" fmla="*/ 740106 w 1953031"/>
              <a:gd name="connsiteY131" fmla="*/ 913794 h 1322929"/>
              <a:gd name="connsiteX132" fmla="*/ 735838 w 1953031"/>
              <a:gd name="connsiteY132" fmla="*/ 923234 h 1322929"/>
              <a:gd name="connsiteX133" fmla="*/ 729496 w 1953031"/>
              <a:gd name="connsiteY133" fmla="*/ 936224 h 1322929"/>
              <a:gd name="connsiteX134" fmla="*/ 707014 w 1953031"/>
              <a:gd name="connsiteY134" fmla="*/ 928760 h 1322929"/>
              <a:gd name="connsiteX135" fmla="*/ 665846 w 1953031"/>
              <a:gd name="connsiteY135" fmla="*/ 912322 h 1322929"/>
              <a:gd name="connsiteX136" fmla="*/ 618244 w 1953031"/>
              <a:gd name="connsiteY136" fmla="*/ 893135 h 1322929"/>
              <a:gd name="connsiteX137" fmla="*/ 516447 w 1953031"/>
              <a:gd name="connsiteY137" fmla="*/ 865947 h 1322929"/>
              <a:gd name="connsiteX138" fmla="*/ 501805 w 1953031"/>
              <a:gd name="connsiteY138" fmla="*/ 870603 h 1322929"/>
              <a:gd name="connsiteX139" fmla="*/ 496736 w 1953031"/>
              <a:gd name="connsiteY139" fmla="*/ 886203 h 1322929"/>
              <a:gd name="connsiteX140" fmla="*/ 500794 w 1953031"/>
              <a:gd name="connsiteY140" fmla="*/ 920842 h 1322929"/>
              <a:gd name="connsiteX141" fmla="*/ 505232 w 1953031"/>
              <a:gd name="connsiteY141" fmla="*/ 960997 h 1322929"/>
              <a:gd name="connsiteX142" fmla="*/ 503197 w 1953031"/>
              <a:gd name="connsiteY142" fmla="*/ 976351 h 1322929"/>
              <a:gd name="connsiteX143" fmla="*/ 464327 w 1953031"/>
              <a:gd name="connsiteY143" fmla="*/ 1000197 h 1322929"/>
              <a:gd name="connsiteX144" fmla="*/ 457328 w 1953031"/>
              <a:gd name="connsiteY144" fmla="*/ 999488 h 1322929"/>
              <a:gd name="connsiteX145" fmla="*/ 434730 w 1953031"/>
              <a:gd name="connsiteY145" fmla="*/ 939956 h 1322929"/>
              <a:gd name="connsiteX146" fmla="*/ 434102 w 1953031"/>
              <a:gd name="connsiteY146" fmla="*/ 932138 h 1322929"/>
              <a:gd name="connsiteX147" fmla="*/ 429957 w 1953031"/>
              <a:gd name="connsiteY147" fmla="*/ 936572 h 1322929"/>
              <a:gd name="connsiteX148" fmla="*/ 412217 w 1953031"/>
              <a:gd name="connsiteY148" fmla="*/ 955335 h 1322929"/>
              <a:gd name="connsiteX149" fmla="*/ 394666 w 1953031"/>
              <a:gd name="connsiteY149" fmla="*/ 973923 h 1322929"/>
              <a:gd name="connsiteX150" fmla="*/ 363724 w 1953031"/>
              <a:gd name="connsiteY150" fmla="*/ 1023704 h 1322929"/>
              <a:gd name="connsiteX151" fmla="*/ 356090 w 1953031"/>
              <a:gd name="connsiteY151" fmla="*/ 1070686 h 1322929"/>
              <a:gd name="connsiteX152" fmla="*/ 356098 w 1953031"/>
              <a:gd name="connsiteY152" fmla="*/ 1159458 h 1322929"/>
              <a:gd name="connsiteX153" fmla="*/ 362731 w 1953031"/>
              <a:gd name="connsiteY153" fmla="*/ 1219044 h 1322929"/>
              <a:gd name="connsiteX154" fmla="*/ 370492 w 1953031"/>
              <a:gd name="connsiteY154" fmla="*/ 1260425 h 1322929"/>
              <a:gd name="connsiteX155" fmla="*/ 380666 w 1953031"/>
              <a:gd name="connsiteY155" fmla="*/ 1277936 h 1322929"/>
              <a:gd name="connsiteX156" fmla="*/ 391399 w 1953031"/>
              <a:gd name="connsiteY156" fmla="*/ 1304515 h 1322929"/>
              <a:gd name="connsiteX157" fmla="*/ 391283 w 1953031"/>
              <a:gd name="connsiteY157" fmla="*/ 1320324 h 1322929"/>
              <a:gd name="connsiteX158" fmla="*/ 390843 w 1953031"/>
              <a:gd name="connsiteY158" fmla="*/ 1322756 h 1322929"/>
              <a:gd name="connsiteX159" fmla="*/ 348151 w 1953031"/>
              <a:gd name="connsiteY159" fmla="*/ 1322844 h 1322929"/>
              <a:gd name="connsiteX160" fmla="*/ 304144 w 1953031"/>
              <a:gd name="connsiteY160" fmla="*/ 1322579 h 1322929"/>
              <a:gd name="connsiteX161" fmla="*/ 294630 w 1953031"/>
              <a:gd name="connsiteY161" fmla="*/ 1312868 h 1322929"/>
              <a:gd name="connsiteX162" fmla="*/ 271483 w 1953031"/>
              <a:gd name="connsiteY162" fmla="*/ 1195591 h 1322929"/>
              <a:gd name="connsiteX163" fmla="*/ 255031 w 1953031"/>
              <a:gd name="connsiteY163" fmla="*/ 1074334 h 1322929"/>
              <a:gd name="connsiteX164" fmla="*/ 246468 w 1953031"/>
              <a:gd name="connsiteY164" fmla="*/ 962992 h 1322929"/>
              <a:gd name="connsiteX165" fmla="*/ 246726 w 1953031"/>
              <a:gd name="connsiteY165" fmla="*/ 960686 h 1322929"/>
              <a:gd name="connsiteX166" fmla="*/ 239185 w 1953031"/>
              <a:gd name="connsiteY166" fmla="*/ 966883 h 1322929"/>
              <a:gd name="connsiteX167" fmla="*/ 216775 w 1953031"/>
              <a:gd name="connsiteY167" fmla="*/ 984995 h 1322929"/>
              <a:gd name="connsiteX168" fmla="*/ 195755 w 1953031"/>
              <a:gd name="connsiteY168" fmla="*/ 1001910 h 1322929"/>
              <a:gd name="connsiteX169" fmla="*/ 162761 w 1953031"/>
              <a:gd name="connsiteY169" fmla="*/ 1047366 h 1322929"/>
              <a:gd name="connsiteX170" fmla="*/ 149720 w 1953031"/>
              <a:gd name="connsiteY170" fmla="*/ 1138437 h 1322929"/>
              <a:gd name="connsiteX171" fmla="*/ 148122 w 1953031"/>
              <a:gd name="connsiteY171" fmla="*/ 1214750 h 1322929"/>
              <a:gd name="connsiteX172" fmla="*/ 151846 w 1953031"/>
              <a:gd name="connsiteY172" fmla="*/ 1260042 h 1322929"/>
              <a:gd name="connsiteX173" fmla="*/ 157602 w 1953031"/>
              <a:gd name="connsiteY173" fmla="*/ 1271682 h 1322929"/>
              <a:gd name="connsiteX174" fmla="*/ 169528 w 1953031"/>
              <a:gd name="connsiteY174" fmla="*/ 1296524 h 1322929"/>
              <a:gd name="connsiteX175" fmla="*/ 172714 w 1953031"/>
              <a:gd name="connsiteY175" fmla="*/ 1316588 h 1322929"/>
              <a:gd name="connsiteX176" fmla="*/ 172927 w 1953031"/>
              <a:gd name="connsiteY176" fmla="*/ 1322929 h 1322929"/>
              <a:gd name="connsiteX177" fmla="*/ 130748 w 1953031"/>
              <a:gd name="connsiteY177" fmla="*/ 1322916 h 1322929"/>
              <a:gd name="connsiteX178" fmla="*/ 87445 w 1953031"/>
              <a:gd name="connsiteY178" fmla="*/ 1322413 h 1322929"/>
              <a:gd name="connsiteX179" fmla="*/ 433058 w 1953031"/>
              <a:gd name="connsiteY179" fmla="*/ 858089 h 1322929"/>
              <a:gd name="connsiteX180" fmla="*/ 431485 w 1953031"/>
              <a:gd name="connsiteY180" fmla="*/ 856034 h 1322929"/>
              <a:gd name="connsiteX181" fmla="*/ 432913 w 1953031"/>
              <a:gd name="connsiteY181" fmla="*/ 858746 h 1322929"/>
              <a:gd name="connsiteX182" fmla="*/ 433058 w 1953031"/>
              <a:gd name="connsiteY182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642593 w 1953031"/>
              <a:gd name="connsiteY43" fmla="*/ 248929 h 1322929"/>
              <a:gd name="connsiteX44" fmla="*/ 748902 w 1953031"/>
              <a:gd name="connsiteY44" fmla="*/ 247445 h 1322929"/>
              <a:gd name="connsiteX45" fmla="*/ 843247 w 1953031"/>
              <a:gd name="connsiteY45" fmla="*/ 232193 h 1322929"/>
              <a:gd name="connsiteX46" fmla="*/ 947272 w 1953031"/>
              <a:gd name="connsiteY46" fmla="*/ 214767 h 1322929"/>
              <a:gd name="connsiteX47" fmla="*/ 1074965 w 1953031"/>
              <a:gd name="connsiteY47" fmla="*/ 170684 h 1322929"/>
              <a:gd name="connsiteX48" fmla="*/ 1155567 w 1953031"/>
              <a:gd name="connsiteY48" fmla="*/ 159010 h 1322929"/>
              <a:gd name="connsiteX49" fmla="*/ 1234252 w 1953031"/>
              <a:gd name="connsiteY49" fmla="*/ 151880 h 1322929"/>
              <a:gd name="connsiteX50" fmla="*/ 1312964 w 1953031"/>
              <a:gd name="connsiteY50" fmla="*/ 128676 h 1322929"/>
              <a:gd name="connsiteX51" fmla="*/ 1376022 w 1953031"/>
              <a:gd name="connsiteY51" fmla="*/ 109687 h 1322929"/>
              <a:gd name="connsiteX52" fmla="*/ 1448640 w 1953031"/>
              <a:gd name="connsiteY52" fmla="*/ 103056 h 1322929"/>
              <a:gd name="connsiteX53" fmla="*/ 1483374 w 1953031"/>
              <a:gd name="connsiteY53" fmla="*/ 100994 h 1322929"/>
              <a:gd name="connsiteX54" fmla="*/ 1552171 w 1953031"/>
              <a:gd name="connsiteY54" fmla="*/ 83778 h 1322929"/>
              <a:gd name="connsiteX55" fmla="*/ 1627914 w 1953031"/>
              <a:gd name="connsiteY55" fmla="*/ 63976 h 1322929"/>
              <a:gd name="connsiteX56" fmla="*/ 1633600 w 1953031"/>
              <a:gd name="connsiteY56" fmla="*/ 62873 h 1322929"/>
              <a:gd name="connsiteX57" fmla="*/ 1633994 w 1953031"/>
              <a:gd name="connsiteY57" fmla="*/ 53943 h 1322929"/>
              <a:gd name="connsiteX58" fmla="*/ 1637947 w 1953031"/>
              <a:gd name="connsiteY58" fmla="*/ 10924 h 1322929"/>
              <a:gd name="connsiteX59" fmla="*/ 1645852 w 1953031"/>
              <a:gd name="connsiteY59" fmla="*/ 642 h 1322929"/>
              <a:gd name="connsiteX60" fmla="*/ 1665510 w 1953031"/>
              <a:gd name="connsiteY60" fmla="*/ 4542 h 1322929"/>
              <a:gd name="connsiteX61" fmla="*/ 1692339 w 1953031"/>
              <a:gd name="connsiteY61" fmla="*/ 32880 h 1322929"/>
              <a:gd name="connsiteX62" fmla="*/ 1703487 w 1953031"/>
              <a:gd name="connsiteY62" fmla="*/ 51553 h 1322929"/>
              <a:gd name="connsiteX63" fmla="*/ 1705168 w 1953031"/>
              <a:gd name="connsiteY63" fmla="*/ 54757 h 1322929"/>
              <a:gd name="connsiteX64" fmla="*/ 1708490 w 1953031"/>
              <a:gd name="connsiteY64" fmla="*/ 54757 h 1322929"/>
              <a:gd name="connsiteX65" fmla="*/ 1726074 w 1953031"/>
              <a:gd name="connsiteY65" fmla="*/ 55821 h 1322929"/>
              <a:gd name="connsiteX66" fmla="*/ 1763775 w 1953031"/>
              <a:gd name="connsiteY66" fmla="*/ 66287 h 1322929"/>
              <a:gd name="connsiteX67" fmla="*/ 1780177 w 1953031"/>
              <a:gd name="connsiteY67" fmla="*/ 76057 h 1322929"/>
              <a:gd name="connsiteX68" fmla="*/ 1797287 w 1953031"/>
              <a:gd name="connsiteY68" fmla="*/ 92340 h 1322929"/>
              <a:gd name="connsiteX69" fmla="*/ 1808554 w 1953031"/>
              <a:gd name="connsiteY69" fmla="*/ 105144 h 1322929"/>
              <a:gd name="connsiteX70" fmla="*/ 1816302 w 1953031"/>
              <a:gd name="connsiteY70" fmla="*/ 113128 h 1322929"/>
              <a:gd name="connsiteX71" fmla="*/ 1820491 w 1953031"/>
              <a:gd name="connsiteY71" fmla="*/ 120258 h 1322929"/>
              <a:gd name="connsiteX72" fmla="*/ 1835947 w 1953031"/>
              <a:gd name="connsiteY72" fmla="*/ 144526 h 1322929"/>
              <a:gd name="connsiteX73" fmla="*/ 1847989 w 1953031"/>
              <a:gd name="connsiteY73" fmla="*/ 162083 h 1322929"/>
              <a:gd name="connsiteX74" fmla="*/ 1872282 w 1953031"/>
              <a:gd name="connsiteY74" fmla="*/ 206862 h 1322929"/>
              <a:gd name="connsiteX75" fmla="*/ 1901212 w 1953031"/>
              <a:gd name="connsiteY75" fmla="*/ 268331 h 1322929"/>
              <a:gd name="connsiteX76" fmla="*/ 1928013 w 1953031"/>
              <a:gd name="connsiteY76" fmla="*/ 325599 h 1322929"/>
              <a:gd name="connsiteX77" fmla="*/ 1947475 w 1953031"/>
              <a:gd name="connsiteY77" fmla="*/ 358428 h 1322929"/>
              <a:gd name="connsiteX78" fmla="*/ 1952990 w 1953031"/>
              <a:gd name="connsiteY78" fmla="*/ 375188 h 1322929"/>
              <a:gd name="connsiteX79" fmla="*/ 1944270 w 1953031"/>
              <a:gd name="connsiteY79" fmla="*/ 398724 h 1322929"/>
              <a:gd name="connsiteX80" fmla="*/ 1904481 w 1953031"/>
              <a:gd name="connsiteY80" fmla="*/ 429980 h 1322929"/>
              <a:gd name="connsiteX81" fmla="*/ 1871823 w 1953031"/>
              <a:gd name="connsiteY81" fmla="*/ 436577 h 1322929"/>
              <a:gd name="connsiteX82" fmla="*/ 1816223 w 1953031"/>
              <a:gd name="connsiteY82" fmla="*/ 439134 h 1322929"/>
              <a:gd name="connsiteX83" fmla="*/ 1698445 w 1953031"/>
              <a:gd name="connsiteY83" fmla="*/ 433393 h 1322929"/>
              <a:gd name="connsiteX84" fmla="*/ 1665261 w 1953031"/>
              <a:gd name="connsiteY84" fmla="*/ 431589 h 1322929"/>
              <a:gd name="connsiteX85" fmla="*/ 1643200 w 1953031"/>
              <a:gd name="connsiteY85" fmla="*/ 433164 h 1322929"/>
              <a:gd name="connsiteX86" fmla="*/ 1613877 w 1953031"/>
              <a:gd name="connsiteY86" fmla="*/ 443519 h 1322929"/>
              <a:gd name="connsiteX87" fmla="*/ 1586668 w 1953031"/>
              <a:gd name="connsiteY87" fmla="*/ 466568 h 1322929"/>
              <a:gd name="connsiteX88" fmla="*/ 1568848 w 1953031"/>
              <a:gd name="connsiteY88" fmla="*/ 480889 h 1322929"/>
              <a:gd name="connsiteX89" fmla="*/ 1563779 w 1953031"/>
              <a:gd name="connsiteY89" fmla="*/ 485518 h 1322929"/>
              <a:gd name="connsiteX90" fmla="*/ 1508994 w 1953031"/>
              <a:gd name="connsiteY90" fmla="*/ 589130 h 1322929"/>
              <a:gd name="connsiteX91" fmla="*/ 1486250 w 1953031"/>
              <a:gd name="connsiteY91" fmla="*/ 645068 h 1322929"/>
              <a:gd name="connsiteX92" fmla="*/ 1464819 w 1953031"/>
              <a:gd name="connsiteY92" fmla="*/ 705697 h 1322929"/>
              <a:gd name="connsiteX93" fmla="*/ 1449494 w 1953031"/>
              <a:gd name="connsiteY93" fmla="*/ 751038 h 1322929"/>
              <a:gd name="connsiteX94" fmla="*/ 1407394 w 1953031"/>
              <a:gd name="connsiteY94" fmla="*/ 818176 h 1322929"/>
              <a:gd name="connsiteX95" fmla="*/ 1393724 w 1953031"/>
              <a:gd name="connsiteY95" fmla="*/ 824975 h 1322929"/>
              <a:gd name="connsiteX96" fmla="*/ 1380841 w 1953031"/>
              <a:gd name="connsiteY96" fmla="*/ 831482 h 1322929"/>
              <a:gd name="connsiteX97" fmla="*/ 1349260 w 1953031"/>
              <a:gd name="connsiteY97" fmla="*/ 861137 h 1322929"/>
              <a:gd name="connsiteX98" fmla="*/ 1331348 w 1953031"/>
              <a:gd name="connsiteY98" fmla="*/ 877607 h 1322929"/>
              <a:gd name="connsiteX99" fmla="*/ 1317442 w 1953031"/>
              <a:gd name="connsiteY99" fmla="*/ 883414 h 1322929"/>
              <a:gd name="connsiteX100" fmla="*/ 1316352 w 1953031"/>
              <a:gd name="connsiteY100" fmla="*/ 883414 h 1322929"/>
              <a:gd name="connsiteX101" fmla="*/ 1315275 w 1953031"/>
              <a:gd name="connsiteY101" fmla="*/ 887323 h 1322929"/>
              <a:gd name="connsiteX102" fmla="*/ 1293502 w 1953031"/>
              <a:gd name="connsiteY102" fmla="*/ 1074334 h 1322929"/>
              <a:gd name="connsiteX103" fmla="*/ 1292124 w 1953031"/>
              <a:gd name="connsiteY103" fmla="*/ 1151119 h 1322929"/>
              <a:gd name="connsiteX104" fmla="*/ 1292741 w 1953031"/>
              <a:gd name="connsiteY104" fmla="*/ 1203756 h 1322929"/>
              <a:gd name="connsiteX105" fmla="*/ 1297481 w 1953031"/>
              <a:gd name="connsiteY105" fmla="*/ 1263556 h 1322929"/>
              <a:gd name="connsiteX106" fmla="*/ 1304087 w 1953031"/>
              <a:gd name="connsiteY106" fmla="*/ 1278631 h 1322929"/>
              <a:gd name="connsiteX107" fmla="*/ 1314001 w 1953031"/>
              <a:gd name="connsiteY107" fmla="*/ 1305904 h 1322929"/>
              <a:gd name="connsiteX108" fmla="*/ 1314723 w 1953031"/>
              <a:gd name="connsiteY108" fmla="*/ 1321312 h 1322929"/>
              <a:gd name="connsiteX109" fmla="*/ 1314474 w 1953031"/>
              <a:gd name="connsiteY109" fmla="*/ 1322929 h 1322929"/>
              <a:gd name="connsiteX110" fmla="*/ 1274527 w 1953031"/>
              <a:gd name="connsiteY110" fmla="*/ 1322929 h 1322929"/>
              <a:gd name="connsiteX111" fmla="*/ 1233595 w 1953031"/>
              <a:gd name="connsiteY111" fmla="*/ 1322420 h 1322929"/>
              <a:gd name="connsiteX112" fmla="*/ 1214844 w 1953031"/>
              <a:gd name="connsiteY112" fmla="*/ 1258652 h 1322929"/>
              <a:gd name="connsiteX113" fmla="*/ 1198836 w 1953031"/>
              <a:gd name="connsiteY113" fmla="*/ 1080414 h 1322929"/>
              <a:gd name="connsiteX114" fmla="*/ 1191495 w 1953031"/>
              <a:gd name="connsiteY114" fmla="*/ 961630 h 1322929"/>
              <a:gd name="connsiteX115" fmla="*/ 1189972 w 1953031"/>
              <a:gd name="connsiteY115" fmla="*/ 969617 h 1322929"/>
              <a:gd name="connsiteX116" fmla="*/ 1172402 w 1953031"/>
              <a:gd name="connsiteY116" fmla="*/ 1161542 h 1322929"/>
              <a:gd name="connsiteX117" fmla="*/ 1173663 w 1953031"/>
              <a:gd name="connsiteY117" fmla="*/ 1263289 h 1322929"/>
              <a:gd name="connsiteX118" fmla="*/ 1179559 w 1953031"/>
              <a:gd name="connsiteY118" fmla="*/ 1277483 h 1322929"/>
              <a:gd name="connsiteX119" fmla="*/ 1190090 w 1953031"/>
              <a:gd name="connsiteY119" fmla="*/ 1310073 h 1322929"/>
              <a:gd name="connsiteX120" fmla="*/ 1189617 w 1953031"/>
              <a:gd name="connsiteY120" fmla="*/ 1322236 h 1322929"/>
              <a:gd name="connsiteX121" fmla="*/ 1148752 w 1953031"/>
              <a:gd name="connsiteY121" fmla="*/ 1322929 h 1322929"/>
              <a:gd name="connsiteX122" fmla="*/ 1107164 w 1953031"/>
              <a:gd name="connsiteY122" fmla="*/ 1322438 h 1322929"/>
              <a:gd name="connsiteX123" fmla="*/ 1089751 w 1953031"/>
              <a:gd name="connsiteY123" fmla="*/ 1244928 h 1322929"/>
              <a:gd name="connsiteX124" fmla="*/ 1083658 w 1953031"/>
              <a:gd name="connsiteY124" fmla="*/ 1109426 h 1322929"/>
              <a:gd name="connsiteX125" fmla="*/ 1081071 w 1953031"/>
              <a:gd name="connsiteY125" fmla="*/ 885205 h 1322929"/>
              <a:gd name="connsiteX126" fmla="*/ 1081294 w 1953031"/>
              <a:gd name="connsiteY126" fmla="*/ 872784 h 1322929"/>
              <a:gd name="connsiteX127" fmla="*/ 1044565 w 1953031"/>
              <a:gd name="connsiteY127" fmla="*/ 883356 h 1322929"/>
              <a:gd name="connsiteX128" fmla="*/ 946405 w 1953031"/>
              <a:gd name="connsiteY128" fmla="*/ 906677 h 1322929"/>
              <a:gd name="connsiteX129" fmla="*/ 820984 w 1953031"/>
              <a:gd name="connsiteY129" fmla="*/ 915856 h 1322929"/>
              <a:gd name="connsiteX130" fmla="*/ 748537 w 1953031"/>
              <a:gd name="connsiteY130" fmla="*/ 913593 h 1322929"/>
              <a:gd name="connsiteX131" fmla="*/ 740106 w 1953031"/>
              <a:gd name="connsiteY131" fmla="*/ 913794 h 1322929"/>
              <a:gd name="connsiteX132" fmla="*/ 735838 w 1953031"/>
              <a:gd name="connsiteY132" fmla="*/ 923234 h 1322929"/>
              <a:gd name="connsiteX133" fmla="*/ 729496 w 1953031"/>
              <a:gd name="connsiteY133" fmla="*/ 936224 h 1322929"/>
              <a:gd name="connsiteX134" fmla="*/ 707014 w 1953031"/>
              <a:gd name="connsiteY134" fmla="*/ 928760 h 1322929"/>
              <a:gd name="connsiteX135" fmla="*/ 665846 w 1953031"/>
              <a:gd name="connsiteY135" fmla="*/ 912322 h 1322929"/>
              <a:gd name="connsiteX136" fmla="*/ 618244 w 1953031"/>
              <a:gd name="connsiteY136" fmla="*/ 893135 h 1322929"/>
              <a:gd name="connsiteX137" fmla="*/ 516447 w 1953031"/>
              <a:gd name="connsiteY137" fmla="*/ 865947 h 1322929"/>
              <a:gd name="connsiteX138" fmla="*/ 501805 w 1953031"/>
              <a:gd name="connsiteY138" fmla="*/ 870603 h 1322929"/>
              <a:gd name="connsiteX139" fmla="*/ 496736 w 1953031"/>
              <a:gd name="connsiteY139" fmla="*/ 886203 h 1322929"/>
              <a:gd name="connsiteX140" fmla="*/ 500794 w 1953031"/>
              <a:gd name="connsiteY140" fmla="*/ 920842 h 1322929"/>
              <a:gd name="connsiteX141" fmla="*/ 505232 w 1953031"/>
              <a:gd name="connsiteY141" fmla="*/ 960997 h 1322929"/>
              <a:gd name="connsiteX142" fmla="*/ 503197 w 1953031"/>
              <a:gd name="connsiteY142" fmla="*/ 976351 h 1322929"/>
              <a:gd name="connsiteX143" fmla="*/ 464327 w 1953031"/>
              <a:gd name="connsiteY143" fmla="*/ 1000197 h 1322929"/>
              <a:gd name="connsiteX144" fmla="*/ 457328 w 1953031"/>
              <a:gd name="connsiteY144" fmla="*/ 999488 h 1322929"/>
              <a:gd name="connsiteX145" fmla="*/ 434730 w 1953031"/>
              <a:gd name="connsiteY145" fmla="*/ 939956 h 1322929"/>
              <a:gd name="connsiteX146" fmla="*/ 434102 w 1953031"/>
              <a:gd name="connsiteY146" fmla="*/ 932138 h 1322929"/>
              <a:gd name="connsiteX147" fmla="*/ 429957 w 1953031"/>
              <a:gd name="connsiteY147" fmla="*/ 936572 h 1322929"/>
              <a:gd name="connsiteX148" fmla="*/ 412217 w 1953031"/>
              <a:gd name="connsiteY148" fmla="*/ 955335 h 1322929"/>
              <a:gd name="connsiteX149" fmla="*/ 394666 w 1953031"/>
              <a:gd name="connsiteY149" fmla="*/ 973923 h 1322929"/>
              <a:gd name="connsiteX150" fmla="*/ 363724 w 1953031"/>
              <a:gd name="connsiteY150" fmla="*/ 1023704 h 1322929"/>
              <a:gd name="connsiteX151" fmla="*/ 356090 w 1953031"/>
              <a:gd name="connsiteY151" fmla="*/ 1070686 h 1322929"/>
              <a:gd name="connsiteX152" fmla="*/ 356098 w 1953031"/>
              <a:gd name="connsiteY152" fmla="*/ 1159458 h 1322929"/>
              <a:gd name="connsiteX153" fmla="*/ 362731 w 1953031"/>
              <a:gd name="connsiteY153" fmla="*/ 1219044 h 1322929"/>
              <a:gd name="connsiteX154" fmla="*/ 370492 w 1953031"/>
              <a:gd name="connsiteY154" fmla="*/ 1260425 h 1322929"/>
              <a:gd name="connsiteX155" fmla="*/ 380666 w 1953031"/>
              <a:gd name="connsiteY155" fmla="*/ 1277936 h 1322929"/>
              <a:gd name="connsiteX156" fmla="*/ 391399 w 1953031"/>
              <a:gd name="connsiteY156" fmla="*/ 1304515 h 1322929"/>
              <a:gd name="connsiteX157" fmla="*/ 391283 w 1953031"/>
              <a:gd name="connsiteY157" fmla="*/ 1320324 h 1322929"/>
              <a:gd name="connsiteX158" fmla="*/ 390843 w 1953031"/>
              <a:gd name="connsiteY158" fmla="*/ 1322756 h 1322929"/>
              <a:gd name="connsiteX159" fmla="*/ 348151 w 1953031"/>
              <a:gd name="connsiteY159" fmla="*/ 1322844 h 1322929"/>
              <a:gd name="connsiteX160" fmla="*/ 304144 w 1953031"/>
              <a:gd name="connsiteY160" fmla="*/ 1322579 h 1322929"/>
              <a:gd name="connsiteX161" fmla="*/ 294630 w 1953031"/>
              <a:gd name="connsiteY161" fmla="*/ 1312868 h 1322929"/>
              <a:gd name="connsiteX162" fmla="*/ 271483 w 1953031"/>
              <a:gd name="connsiteY162" fmla="*/ 1195591 h 1322929"/>
              <a:gd name="connsiteX163" fmla="*/ 255031 w 1953031"/>
              <a:gd name="connsiteY163" fmla="*/ 1074334 h 1322929"/>
              <a:gd name="connsiteX164" fmla="*/ 246468 w 1953031"/>
              <a:gd name="connsiteY164" fmla="*/ 962992 h 1322929"/>
              <a:gd name="connsiteX165" fmla="*/ 246726 w 1953031"/>
              <a:gd name="connsiteY165" fmla="*/ 960686 h 1322929"/>
              <a:gd name="connsiteX166" fmla="*/ 239185 w 1953031"/>
              <a:gd name="connsiteY166" fmla="*/ 966883 h 1322929"/>
              <a:gd name="connsiteX167" fmla="*/ 216775 w 1953031"/>
              <a:gd name="connsiteY167" fmla="*/ 984995 h 1322929"/>
              <a:gd name="connsiteX168" fmla="*/ 195755 w 1953031"/>
              <a:gd name="connsiteY168" fmla="*/ 1001910 h 1322929"/>
              <a:gd name="connsiteX169" fmla="*/ 162761 w 1953031"/>
              <a:gd name="connsiteY169" fmla="*/ 1047366 h 1322929"/>
              <a:gd name="connsiteX170" fmla="*/ 149720 w 1953031"/>
              <a:gd name="connsiteY170" fmla="*/ 1138437 h 1322929"/>
              <a:gd name="connsiteX171" fmla="*/ 148122 w 1953031"/>
              <a:gd name="connsiteY171" fmla="*/ 1214750 h 1322929"/>
              <a:gd name="connsiteX172" fmla="*/ 151846 w 1953031"/>
              <a:gd name="connsiteY172" fmla="*/ 1260042 h 1322929"/>
              <a:gd name="connsiteX173" fmla="*/ 157602 w 1953031"/>
              <a:gd name="connsiteY173" fmla="*/ 1271682 h 1322929"/>
              <a:gd name="connsiteX174" fmla="*/ 169528 w 1953031"/>
              <a:gd name="connsiteY174" fmla="*/ 1296524 h 1322929"/>
              <a:gd name="connsiteX175" fmla="*/ 172714 w 1953031"/>
              <a:gd name="connsiteY175" fmla="*/ 1316588 h 1322929"/>
              <a:gd name="connsiteX176" fmla="*/ 172927 w 1953031"/>
              <a:gd name="connsiteY176" fmla="*/ 1322929 h 1322929"/>
              <a:gd name="connsiteX177" fmla="*/ 130748 w 1953031"/>
              <a:gd name="connsiteY177" fmla="*/ 1322916 h 1322929"/>
              <a:gd name="connsiteX178" fmla="*/ 87445 w 1953031"/>
              <a:gd name="connsiteY178" fmla="*/ 1322413 h 1322929"/>
              <a:gd name="connsiteX179" fmla="*/ 433058 w 1953031"/>
              <a:gd name="connsiteY179" fmla="*/ 858089 h 1322929"/>
              <a:gd name="connsiteX180" fmla="*/ 431485 w 1953031"/>
              <a:gd name="connsiteY180" fmla="*/ 856034 h 1322929"/>
              <a:gd name="connsiteX181" fmla="*/ 432913 w 1953031"/>
              <a:gd name="connsiteY181" fmla="*/ 858746 h 1322929"/>
              <a:gd name="connsiteX182" fmla="*/ 433058 w 1953031"/>
              <a:gd name="connsiteY182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748902 w 1953031"/>
              <a:gd name="connsiteY43" fmla="*/ 247445 h 1322929"/>
              <a:gd name="connsiteX44" fmla="*/ 843247 w 1953031"/>
              <a:gd name="connsiteY44" fmla="*/ 232193 h 1322929"/>
              <a:gd name="connsiteX45" fmla="*/ 947272 w 1953031"/>
              <a:gd name="connsiteY45" fmla="*/ 214767 h 1322929"/>
              <a:gd name="connsiteX46" fmla="*/ 1074965 w 1953031"/>
              <a:gd name="connsiteY46" fmla="*/ 170684 h 1322929"/>
              <a:gd name="connsiteX47" fmla="*/ 1155567 w 1953031"/>
              <a:gd name="connsiteY47" fmla="*/ 159010 h 1322929"/>
              <a:gd name="connsiteX48" fmla="*/ 1234252 w 1953031"/>
              <a:gd name="connsiteY48" fmla="*/ 151880 h 1322929"/>
              <a:gd name="connsiteX49" fmla="*/ 1312964 w 1953031"/>
              <a:gd name="connsiteY49" fmla="*/ 128676 h 1322929"/>
              <a:gd name="connsiteX50" fmla="*/ 1376022 w 1953031"/>
              <a:gd name="connsiteY50" fmla="*/ 109687 h 1322929"/>
              <a:gd name="connsiteX51" fmla="*/ 1448640 w 1953031"/>
              <a:gd name="connsiteY51" fmla="*/ 103056 h 1322929"/>
              <a:gd name="connsiteX52" fmla="*/ 1483374 w 1953031"/>
              <a:gd name="connsiteY52" fmla="*/ 100994 h 1322929"/>
              <a:gd name="connsiteX53" fmla="*/ 1552171 w 1953031"/>
              <a:gd name="connsiteY53" fmla="*/ 83778 h 1322929"/>
              <a:gd name="connsiteX54" fmla="*/ 1627914 w 1953031"/>
              <a:gd name="connsiteY54" fmla="*/ 63976 h 1322929"/>
              <a:gd name="connsiteX55" fmla="*/ 1633600 w 1953031"/>
              <a:gd name="connsiteY55" fmla="*/ 62873 h 1322929"/>
              <a:gd name="connsiteX56" fmla="*/ 1633994 w 1953031"/>
              <a:gd name="connsiteY56" fmla="*/ 53943 h 1322929"/>
              <a:gd name="connsiteX57" fmla="*/ 1637947 w 1953031"/>
              <a:gd name="connsiteY57" fmla="*/ 10924 h 1322929"/>
              <a:gd name="connsiteX58" fmla="*/ 1645852 w 1953031"/>
              <a:gd name="connsiteY58" fmla="*/ 642 h 1322929"/>
              <a:gd name="connsiteX59" fmla="*/ 1665510 w 1953031"/>
              <a:gd name="connsiteY59" fmla="*/ 4542 h 1322929"/>
              <a:gd name="connsiteX60" fmla="*/ 1692339 w 1953031"/>
              <a:gd name="connsiteY60" fmla="*/ 32880 h 1322929"/>
              <a:gd name="connsiteX61" fmla="*/ 1703487 w 1953031"/>
              <a:gd name="connsiteY61" fmla="*/ 51553 h 1322929"/>
              <a:gd name="connsiteX62" fmla="*/ 1705168 w 1953031"/>
              <a:gd name="connsiteY62" fmla="*/ 54757 h 1322929"/>
              <a:gd name="connsiteX63" fmla="*/ 1708490 w 1953031"/>
              <a:gd name="connsiteY63" fmla="*/ 54757 h 1322929"/>
              <a:gd name="connsiteX64" fmla="*/ 1726074 w 1953031"/>
              <a:gd name="connsiteY64" fmla="*/ 55821 h 1322929"/>
              <a:gd name="connsiteX65" fmla="*/ 1763775 w 1953031"/>
              <a:gd name="connsiteY65" fmla="*/ 66287 h 1322929"/>
              <a:gd name="connsiteX66" fmla="*/ 1780177 w 1953031"/>
              <a:gd name="connsiteY66" fmla="*/ 76057 h 1322929"/>
              <a:gd name="connsiteX67" fmla="*/ 1797287 w 1953031"/>
              <a:gd name="connsiteY67" fmla="*/ 92340 h 1322929"/>
              <a:gd name="connsiteX68" fmla="*/ 1808554 w 1953031"/>
              <a:gd name="connsiteY68" fmla="*/ 105144 h 1322929"/>
              <a:gd name="connsiteX69" fmla="*/ 1816302 w 1953031"/>
              <a:gd name="connsiteY69" fmla="*/ 113128 h 1322929"/>
              <a:gd name="connsiteX70" fmla="*/ 1820491 w 1953031"/>
              <a:gd name="connsiteY70" fmla="*/ 120258 h 1322929"/>
              <a:gd name="connsiteX71" fmla="*/ 1835947 w 1953031"/>
              <a:gd name="connsiteY71" fmla="*/ 144526 h 1322929"/>
              <a:gd name="connsiteX72" fmla="*/ 1847989 w 1953031"/>
              <a:gd name="connsiteY72" fmla="*/ 162083 h 1322929"/>
              <a:gd name="connsiteX73" fmla="*/ 1872282 w 1953031"/>
              <a:gd name="connsiteY73" fmla="*/ 206862 h 1322929"/>
              <a:gd name="connsiteX74" fmla="*/ 1901212 w 1953031"/>
              <a:gd name="connsiteY74" fmla="*/ 268331 h 1322929"/>
              <a:gd name="connsiteX75" fmla="*/ 1928013 w 1953031"/>
              <a:gd name="connsiteY75" fmla="*/ 325599 h 1322929"/>
              <a:gd name="connsiteX76" fmla="*/ 1947475 w 1953031"/>
              <a:gd name="connsiteY76" fmla="*/ 358428 h 1322929"/>
              <a:gd name="connsiteX77" fmla="*/ 1952990 w 1953031"/>
              <a:gd name="connsiteY77" fmla="*/ 375188 h 1322929"/>
              <a:gd name="connsiteX78" fmla="*/ 1944270 w 1953031"/>
              <a:gd name="connsiteY78" fmla="*/ 398724 h 1322929"/>
              <a:gd name="connsiteX79" fmla="*/ 1904481 w 1953031"/>
              <a:gd name="connsiteY79" fmla="*/ 429980 h 1322929"/>
              <a:gd name="connsiteX80" fmla="*/ 1871823 w 1953031"/>
              <a:gd name="connsiteY80" fmla="*/ 436577 h 1322929"/>
              <a:gd name="connsiteX81" fmla="*/ 1816223 w 1953031"/>
              <a:gd name="connsiteY81" fmla="*/ 439134 h 1322929"/>
              <a:gd name="connsiteX82" fmla="*/ 1698445 w 1953031"/>
              <a:gd name="connsiteY82" fmla="*/ 433393 h 1322929"/>
              <a:gd name="connsiteX83" fmla="*/ 1665261 w 1953031"/>
              <a:gd name="connsiteY83" fmla="*/ 431589 h 1322929"/>
              <a:gd name="connsiteX84" fmla="*/ 1643200 w 1953031"/>
              <a:gd name="connsiteY84" fmla="*/ 433164 h 1322929"/>
              <a:gd name="connsiteX85" fmla="*/ 1613877 w 1953031"/>
              <a:gd name="connsiteY85" fmla="*/ 443519 h 1322929"/>
              <a:gd name="connsiteX86" fmla="*/ 1586668 w 1953031"/>
              <a:gd name="connsiteY86" fmla="*/ 466568 h 1322929"/>
              <a:gd name="connsiteX87" fmla="*/ 1568848 w 1953031"/>
              <a:gd name="connsiteY87" fmla="*/ 480889 h 1322929"/>
              <a:gd name="connsiteX88" fmla="*/ 1563779 w 1953031"/>
              <a:gd name="connsiteY88" fmla="*/ 485518 h 1322929"/>
              <a:gd name="connsiteX89" fmla="*/ 1508994 w 1953031"/>
              <a:gd name="connsiteY89" fmla="*/ 589130 h 1322929"/>
              <a:gd name="connsiteX90" fmla="*/ 1486250 w 1953031"/>
              <a:gd name="connsiteY90" fmla="*/ 645068 h 1322929"/>
              <a:gd name="connsiteX91" fmla="*/ 1464819 w 1953031"/>
              <a:gd name="connsiteY91" fmla="*/ 705697 h 1322929"/>
              <a:gd name="connsiteX92" fmla="*/ 1449494 w 1953031"/>
              <a:gd name="connsiteY92" fmla="*/ 751038 h 1322929"/>
              <a:gd name="connsiteX93" fmla="*/ 1407394 w 1953031"/>
              <a:gd name="connsiteY93" fmla="*/ 818176 h 1322929"/>
              <a:gd name="connsiteX94" fmla="*/ 1393724 w 1953031"/>
              <a:gd name="connsiteY94" fmla="*/ 824975 h 1322929"/>
              <a:gd name="connsiteX95" fmla="*/ 1380841 w 1953031"/>
              <a:gd name="connsiteY95" fmla="*/ 831482 h 1322929"/>
              <a:gd name="connsiteX96" fmla="*/ 1349260 w 1953031"/>
              <a:gd name="connsiteY96" fmla="*/ 861137 h 1322929"/>
              <a:gd name="connsiteX97" fmla="*/ 1331348 w 1953031"/>
              <a:gd name="connsiteY97" fmla="*/ 877607 h 1322929"/>
              <a:gd name="connsiteX98" fmla="*/ 1317442 w 1953031"/>
              <a:gd name="connsiteY98" fmla="*/ 883414 h 1322929"/>
              <a:gd name="connsiteX99" fmla="*/ 1316352 w 1953031"/>
              <a:gd name="connsiteY99" fmla="*/ 883414 h 1322929"/>
              <a:gd name="connsiteX100" fmla="*/ 1315275 w 1953031"/>
              <a:gd name="connsiteY100" fmla="*/ 887323 h 1322929"/>
              <a:gd name="connsiteX101" fmla="*/ 1293502 w 1953031"/>
              <a:gd name="connsiteY101" fmla="*/ 1074334 h 1322929"/>
              <a:gd name="connsiteX102" fmla="*/ 1292124 w 1953031"/>
              <a:gd name="connsiteY102" fmla="*/ 1151119 h 1322929"/>
              <a:gd name="connsiteX103" fmla="*/ 1292741 w 1953031"/>
              <a:gd name="connsiteY103" fmla="*/ 1203756 h 1322929"/>
              <a:gd name="connsiteX104" fmla="*/ 1297481 w 1953031"/>
              <a:gd name="connsiteY104" fmla="*/ 1263556 h 1322929"/>
              <a:gd name="connsiteX105" fmla="*/ 1304087 w 1953031"/>
              <a:gd name="connsiteY105" fmla="*/ 1278631 h 1322929"/>
              <a:gd name="connsiteX106" fmla="*/ 1314001 w 1953031"/>
              <a:gd name="connsiteY106" fmla="*/ 1305904 h 1322929"/>
              <a:gd name="connsiteX107" fmla="*/ 1314723 w 1953031"/>
              <a:gd name="connsiteY107" fmla="*/ 1321312 h 1322929"/>
              <a:gd name="connsiteX108" fmla="*/ 1314474 w 1953031"/>
              <a:gd name="connsiteY108" fmla="*/ 1322929 h 1322929"/>
              <a:gd name="connsiteX109" fmla="*/ 1274527 w 1953031"/>
              <a:gd name="connsiteY109" fmla="*/ 1322929 h 1322929"/>
              <a:gd name="connsiteX110" fmla="*/ 1233595 w 1953031"/>
              <a:gd name="connsiteY110" fmla="*/ 1322420 h 1322929"/>
              <a:gd name="connsiteX111" fmla="*/ 1214844 w 1953031"/>
              <a:gd name="connsiteY111" fmla="*/ 1258652 h 1322929"/>
              <a:gd name="connsiteX112" fmla="*/ 1198836 w 1953031"/>
              <a:gd name="connsiteY112" fmla="*/ 1080414 h 1322929"/>
              <a:gd name="connsiteX113" fmla="*/ 1191495 w 1953031"/>
              <a:gd name="connsiteY113" fmla="*/ 961630 h 1322929"/>
              <a:gd name="connsiteX114" fmla="*/ 1189972 w 1953031"/>
              <a:gd name="connsiteY114" fmla="*/ 969617 h 1322929"/>
              <a:gd name="connsiteX115" fmla="*/ 1172402 w 1953031"/>
              <a:gd name="connsiteY115" fmla="*/ 1161542 h 1322929"/>
              <a:gd name="connsiteX116" fmla="*/ 1173663 w 1953031"/>
              <a:gd name="connsiteY116" fmla="*/ 1263289 h 1322929"/>
              <a:gd name="connsiteX117" fmla="*/ 1179559 w 1953031"/>
              <a:gd name="connsiteY117" fmla="*/ 1277483 h 1322929"/>
              <a:gd name="connsiteX118" fmla="*/ 1190090 w 1953031"/>
              <a:gd name="connsiteY118" fmla="*/ 1310073 h 1322929"/>
              <a:gd name="connsiteX119" fmla="*/ 1189617 w 1953031"/>
              <a:gd name="connsiteY119" fmla="*/ 1322236 h 1322929"/>
              <a:gd name="connsiteX120" fmla="*/ 1148752 w 1953031"/>
              <a:gd name="connsiteY120" fmla="*/ 1322929 h 1322929"/>
              <a:gd name="connsiteX121" fmla="*/ 1107164 w 1953031"/>
              <a:gd name="connsiteY121" fmla="*/ 1322438 h 1322929"/>
              <a:gd name="connsiteX122" fmla="*/ 1089751 w 1953031"/>
              <a:gd name="connsiteY122" fmla="*/ 1244928 h 1322929"/>
              <a:gd name="connsiteX123" fmla="*/ 1083658 w 1953031"/>
              <a:gd name="connsiteY123" fmla="*/ 1109426 h 1322929"/>
              <a:gd name="connsiteX124" fmla="*/ 1081071 w 1953031"/>
              <a:gd name="connsiteY124" fmla="*/ 885205 h 1322929"/>
              <a:gd name="connsiteX125" fmla="*/ 1081294 w 1953031"/>
              <a:gd name="connsiteY125" fmla="*/ 872784 h 1322929"/>
              <a:gd name="connsiteX126" fmla="*/ 1044565 w 1953031"/>
              <a:gd name="connsiteY126" fmla="*/ 883356 h 1322929"/>
              <a:gd name="connsiteX127" fmla="*/ 946405 w 1953031"/>
              <a:gd name="connsiteY127" fmla="*/ 906677 h 1322929"/>
              <a:gd name="connsiteX128" fmla="*/ 820984 w 1953031"/>
              <a:gd name="connsiteY128" fmla="*/ 915856 h 1322929"/>
              <a:gd name="connsiteX129" fmla="*/ 748537 w 1953031"/>
              <a:gd name="connsiteY129" fmla="*/ 913593 h 1322929"/>
              <a:gd name="connsiteX130" fmla="*/ 740106 w 1953031"/>
              <a:gd name="connsiteY130" fmla="*/ 913794 h 1322929"/>
              <a:gd name="connsiteX131" fmla="*/ 735838 w 1953031"/>
              <a:gd name="connsiteY131" fmla="*/ 923234 h 1322929"/>
              <a:gd name="connsiteX132" fmla="*/ 729496 w 1953031"/>
              <a:gd name="connsiteY132" fmla="*/ 936224 h 1322929"/>
              <a:gd name="connsiteX133" fmla="*/ 707014 w 1953031"/>
              <a:gd name="connsiteY133" fmla="*/ 928760 h 1322929"/>
              <a:gd name="connsiteX134" fmla="*/ 665846 w 1953031"/>
              <a:gd name="connsiteY134" fmla="*/ 912322 h 1322929"/>
              <a:gd name="connsiteX135" fmla="*/ 618244 w 1953031"/>
              <a:gd name="connsiteY135" fmla="*/ 893135 h 1322929"/>
              <a:gd name="connsiteX136" fmla="*/ 516447 w 1953031"/>
              <a:gd name="connsiteY136" fmla="*/ 865947 h 1322929"/>
              <a:gd name="connsiteX137" fmla="*/ 501805 w 1953031"/>
              <a:gd name="connsiteY137" fmla="*/ 870603 h 1322929"/>
              <a:gd name="connsiteX138" fmla="*/ 496736 w 1953031"/>
              <a:gd name="connsiteY138" fmla="*/ 886203 h 1322929"/>
              <a:gd name="connsiteX139" fmla="*/ 500794 w 1953031"/>
              <a:gd name="connsiteY139" fmla="*/ 920842 h 1322929"/>
              <a:gd name="connsiteX140" fmla="*/ 505232 w 1953031"/>
              <a:gd name="connsiteY140" fmla="*/ 960997 h 1322929"/>
              <a:gd name="connsiteX141" fmla="*/ 503197 w 1953031"/>
              <a:gd name="connsiteY141" fmla="*/ 976351 h 1322929"/>
              <a:gd name="connsiteX142" fmla="*/ 464327 w 1953031"/>
              <a:gd name="connsiteY142" fmla="*/ 1000197 h 1322929"/>
              <a:gd name="connsiteX143" fmla="*/ 457328 w 1953031"/>
              <a:gd name="connsiteY143" fmla="*/ 999488 h 1322929"/>
              <a:gd name="connsiteX144" fmla="*/ 434730 w 1953031"/>
              <a:gd name="connsiteY144" fmla="*/ 939956 h 1322929"/>
              <a:gd name="connsiteX145" fmla="*/ 434102 w 1953031"/>
              <a:gd name="connsiteY145" fmla="*/ 932138 h 1322929"/>
              <a:gd name="connsiteX146" fmla="*/ 429957 w 1953031"/>
              <a:gd name="connsiteY146" fmla="*/ 936572 h 1322929"/>
              <a:gd name="connsiteX147" fmla="*/ 412217 w 1953031"/>
              <a:gd name="connsiteY147" fmla="*/ 955335 h 1322929"/>
              <a:gd name="connsiteX148" fmla="*/ 394666 w 1953031"/>
              <a:gd name="connsiteY148" fmla="*/ 973923 h 1322929"/>
              <a:gd name="connsiteX149" fmla="*/ 363724 w 1953031"/>
              <a:gd name="connsiteY149" fmla="*/ 1023704 h 1322929"/>
              <a:gd name="connsiteX150" fmla="*/ 356090 w 1953031"/>
              <a:gd name="connsiteY150" fmla="*/ 1070686 h 1322929"/>
              <a:gd name="connsiteX151" fmla="*/ 356098 w 1953031"/>
              <a:gd name="connsiteY151" fmla="*/ 1159458 h 1322929"/>
              <a:gd name="connsiteX152" fmla="*/ 362731 w 1953031"/>
              <a:gd name="connsiteY152" fmla="*/ 1219044 h 1322929"/>
              <a:gd name="connsiteX153" fmla="*/ 370492 w 1953031"/>
              <a:gd name="connsiteY153" fmla="*/ 1260425 h 1322929"/>
              <a:gd name="connsiteX154" fmla="*/ 380666 w 1953031"/>
              <a:gd name="connsiteY154" fmla="*/ 1277936 h 1322929"/>
              <a:gd name="connsiteX155" fmla="*/ 391399 w 1953031"/>
              <a:gd name="connsiteY155" fmla="*/ 1304515 h 1322929"/>
              <a:gd name="connsiteX156" fmla="*/ 391283 w 1953031"/>
              <a:gd name="connsiteY156" fmla="*/ 1320324 h 1322929"/>
              <a:gd name="connsiteX157" fmla="*/ 390843 w 1953031"/>
              <a:gd name="connsiteY157" fmla="*/ 1322756 h 1322929"/>
              <a:gd name="connsiteX158" fmla="*/ 348151 w 1953031"/>
              <a:gd name="connsiteY158" fmla="*/ 1322844 h 1322929"/>
              <a:gd name="connsiteX159" fmla="*/ 304144 w 1953031"/>
              <a:gd name="connsiteY159" fmla="*/ 1322579 h 1322929"/>
              <a:gd name="connsiteX160" fmla="*/ 294630 w 1953031"/>
              <a:gd name="connsiteY160" fmla="*/ 1312868 h 1322929"/>
              <a:gd name="connsiteX161" fmla="*/ 271483 w 1953031"/>
              <a:gd name="connsiteY161" fmla="*/ 1195591 h 1322929"/>
              <a:gd name="connsiteX162" fmla="*/ 255031 w 1953031"/>
              <a:gd name="connsiteY162" fmla="*/ 1074334 h 1322929"/>
              <a:gd name="connsiteX163" fmla="*/ 246468 w 1953031"/>
              <a:gd name="connsiteY163" fmla="*/ 962992 h 1322929"/>
              <a:gd name="connsiteX164" fmla="*/ 246726 w 1953031"/>
              <a:gd name="connsiteY164" fmla="*/ 960686 h 1322929"/>
              <a:gd name="connsiteX165" fmla="*/ 239185 w 1953031"/>
              <a:gd name="connsiteY165" fmla="*/ 966883 h 1322929"/>
              <a:gd name="connsiteX166" fmla="*/ 216775 w 1953031"/>
              <a:gd name="connsiteY166" fmla="*/ 984995 h 1322929"/>
              <a:gd name="connsiteX167" fmla="*/ 195755 w 1953031"/>
              <a:gd name="connsiteY167" fmla="*/ 1001910 h 1322929"/>
              <a:gd name="connsiteX168" fmla="*/ 162761 w 1953031"/>
              <a:gd name="connsiteY168" fmla="*/ 1047366 h 1322929"/>
              <a:gd name="connsiteX169" fmla="*/ 149720 w 1953031"/>
              <a:gd name="connsiteY169" fmla="*/ 1138437 h 1322929"/>
              <a:gd name="connsiteX170" fmla="*/ 148122 w 1953031"/>
              <a:gd name="connsiteY170" fmla="*/ 1214750 h 1322929"/>
              <a:gd name="connsiteX171" fmla="*/ 151846 w 1953031"/>
              <a:gd name="connsiteY171" fmla="*/ 1260042 h 1322929"/>
              <a:gd name="connsiteX172" fmla="*/ 157602 w 1953031"/>
              <a:gd name="connsiteY172" fmla="*/ 1271682 h 1322929"/>
              <a:gd name="connsiteX173" fmla="*/ 169528 w 1953031"/>
              <a:gd name="connsiteY173" fmla="*/ 1296524 h 1322929"/>
              <a:gd name="connsiteX174" fmla="*/ 172714 w 1953031"/>
              <a:gd name="connsiteY174" fmla="*/ 1316588 h 1322929"/>
              <a:gd name="connsiteX175" fmla="*/ 172927 w 1953031"/>
              <a:gd name="connsiteY175" fmla="*/ 1322929 h 1322929"/>
              <a:gd name="connsiteX176" fmla="*/ 130748 w 1953031"/>
              <a:gd name="connsiteY176" fmla="*/ 1322916 h 1322929"/>
              <a:gd name="connsiteX177" fmla="*/ 87445 w 1953031"/>
              <a:gd name="connsiteY177" fmla="*/ 1322413 h 1322929"/>
              <a:gd name="connsiteX178" fmla="*/ 433058 w 1953031"/>
              <a:gd name="connsiteY178" fmla="*/ 858089 h 1322929"/>
              <a:gd name="connsiteX179" fmla="*/ 431485 w 1953031"/>
              <a:gd name="connsiteY179" fmla="*/ 856034 h 1322929"/>
              <a:gd name="connsiteX180" fmla="*/ 432913 w 1953031"/>
              <a:gd name="connsiteY180" fmla="*/ 858746 h 1322929"/>
              <a:gd name="connsiteX181" fmla="*/ 433058 w 1953031"/>
              <a:gd name="connsiteY181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748902 w 1953031"/>
              <a:gd name="connsiteY43" fmla="*/ 247445 h 1322929"/>
              <a:gd name="connsiteX44" fmla="*/ 843247 w 1953031"/>
              <a:gd name="connsiteY44" fmla="*/ 232193 h 1322929"/>
              <a:gd name="connsiteX45" fmla="*/ 947272 w 1953031"/>
              <a:gd name="connsiteY45" fmla="*/ 214767 h 1322929"/>
              <a:gd name="connsiteX46" fmla="*/ 1074965 w 1953031"/>
              <a:gd name="connsiteY46" fmla="*/ 170684 h 1322929"/>
              <a:gd name="connsiteX47" fmla="*/ 1155567 w 1953031"/>
              <a:gd name="connsiteY47" fmla="*/ 159010 h 1322929"/>
              <a:gd name="connsiteX48" fmla="*/ 1234252 w 1953031"/>
              <a:gd name="connsiteY48" fmla="*/ 151880 h 1322929"/>
              <a:gd name="connsiteX49" fmla="*/ 1312964 w 1953031"/>
              <a:gd name="connsiteY49" fmla="*/ 128676 h 1322929"/>
              <a:gd name="connsiteX50" fmla="*/ 1376022 w 1953031"/>
              <a:gd name="connsiteY50" fmla="*/ 109687 h 1322929"/>
              <a:gd name="connsiteX51" fmla="*/ 1448640 w 1953031"/>
              <a:gd name="connsiteY51" fmla="*/ 103056 h 1322929"/>
              <a:gd name="connsiteX52" fmla="*/ 1483374 w 1953031"/>
              <a:gd name="connsiteY52" fmla="*/ 100994 h 1322929"/>
              <a:gd name="connsiteX53" fmla="*/ 1552171 w 1953031"/>
              <a:gd name="connsiteY53" fmla="*/ 83778 h 1322929"/>
              <a:gd name="connsiteX54" fmla="*/ 1627914 w 1953031"/>
              <a:gd name="connsiteY54" fmla="*/ 63976 h 1322929"/>
              <a:gd name="connsiteX55" fmla="*/ 1633600 w 1953031"/>
              <a:gd name="connsiteY55" fmla="*/ 62873 h 1322929"/>
              <a:gd name="connsiteX56" fmla="*/ 1633994 w 1953031"/>
              <a:gd name="connsiteY56" fmla="*/ 53943 h 1322929"/>
              <a:gd name="connsiteX57" fmla="*/ 1637947 w 1953031"/>
              <a:gd name="connsiteY57" fmla="*/ 10924 h 1322929"/>
              <a:gd name="connsiteX58" fmla="*/ 1645852 w 1953031"/>
              <a:gd name="connsiteY58" fmla="*/ 642 h 1322929"/>
              <a:gd name="connsiteX59" fmla="*/ 1665510 w 1953031"/>
              <a:gd name="connsiteY59" fmla="*/ 4542 h 1322929"/>
              <a:gd name="connsiteX60" fmla="*/ 1692339 w 1953031"/>
              <a:gd name="connsiteY60" fmla="*/ 32880 h 1322929"/>
              <a:gd name="connsiteX61" fmla="*/ 1703487 w 1953031"/>
              <a:gd name="connsiteY61" fmla="*/ 51553 h 1322929"/>
              <a:gd name="connsiteX62" fmla="*/ 1705168 w 1953031"/>
              <a:gd name="connsiteY62" fmla="*/ 54757 h 1322929"/>
              <a:gd name="connsiteX63" fmla="*/ 1708490 w 1953031"/>
              <a:gd name="connsiteY63" fmla="*/ 54757 h 1322929"/>
              <a:gd name="connsiteX64" fmla="*/ 1726074 w 1953031"/>
              <a:gd name="connsiteY64" fmla="*/ 55821 h 1322929"/>
              <a:gd name="connsiteX65" fmla="*/ 1763775 w 1953031"/>
              <a:gd name="connsiteY65" fmla="*/ 66287 h 1322929"/>
              <a:gd name="connsiteX66" fmla="*/ 1780177 w 1953031"/>
              <a:gd name="connsiteY66" fmla="*/ 76057 h 1322929"/>
              <a:gd name="connsiteX67" fmla="*/ 1797287 w 1953031"/>
              <a:gd name="connsiteY67" fmla="*/ 92340 h 1322929"/>
              <a:gd name="connsiteX68" fmla="*/ 1808554 w 1953031"/>
              <a:gd name="connsiteY68" fmla="*/ 105144 h 1322929"/>
              <a:gd name="connsiteX69" fmla="*/ 1816302 w 1953031"/>
              <a:gd name="connsiteY69" fmla="*/ 113128 h 1322929"/>
              <a:gd name="connsiteX70" fmla="*/ 1820491 w 1953031"/>
              <a:gd name="connsiteY70" fmla="*/ 120258 h 1322929"/>
              <a:gd name="connsiteX71" fmla="*/ 1835947 w 1953031"/>
              <a:gd name="connsiteY71" fmla="*/ 144526 h 1322929"/>
              <a:gd name="connsiteX72" fmla="*/ 1847989 w 1953031"/>
              <a:gd name="connsiteY72" fmla="*/ 162083 h 1322929"/>
              <a:gd name="connsiteX73" fmla="*/ 1872282 w 1953031"/>
              <a:gd name="connsiteY73" fmla="*/ 206862 h 1322929"/>
              <a:gd name="connsiteX74" fmla="*/ 1901212 w 1953031"/>
              <a:gd name="connsiteY74" fmla="*/ 268331 h 1322929"/>
              <a:gd name="connsiteX75" fmla="*/ 1928013 w 1953031"/>
              <a:gd name="connsiteY75" fmla="*/ 325599 h 1322929"/>
              <a:gd name="connsiteX76" fmla="*/ 1947475 w 1953031"/>
              <a:gd name="connsiteY76" fmla="*/ 358428 h 1322929"/>
              <a:gd name="connsiteX77" fmla="*/ 1952990 w 1953031"/>
              <a:gd name="connsiteY77" fmla="*/ 375188 h 1322929"/>
              <a:gd name="connsiteX78" fmla="*/ 1944270 w 1953031"/>
              <a:gd name="connsiteY78" fmla="*/ 398724 h 1322929"/>
              <a:gd name="connsiteX79" fmla="*/ 1904481 w 1953031"/>
              <a:gd name="connsiteY79" fmla="*/ 429980 h 1322929"/>
              <a:gd name="connsiteX80" fmla="*/ 1871823 w 1953031"/>
              <a:gd name="connsiteY80" fmla="*/ 436577 h 1322929"/>
              <a:gd name="connsiteX81" fmla="*/ 1816223 w 1953031"/>
              <a:gd name="connsiteY81" fmla="*/ 439134 h 1322929"/>
              <a:gd name="connsiteX82" fmla="*/ 1698445 w 1953031"/>
              <a:gd name="connsiteY82" fmla="*/ 433393 h 1322929"/>
              <a:gd name="connsiteX83" fmla="*/ 1665261 w 1953031"/>
              <a:gd name="connsiteY83" fmla="*/ 431589 h 1322929"/>
              <a:gd name="connsiteX84" fmla="*/ 1643200 w 1953031"/>
              <a:gd name="connsiteY84" fmla="*/ 433164 h 1322929"/>
              <a:gd name="connsiteX85" fmla="*/ 1613877 w 1953031"/>
              <a:gd name="connsiteY85" fmla="*/ 443519 h 1322929"/>
              <a:gd name="connsiteX86" fmla="*/ 1586668 w 1953031"/>
              <a:gd name="connsiteY86" fmla="*/ 466568 h 1322929"/>
              <a:gd name="connsiteX87" fmla="*/ 1568848 w 1953031"/>
              <a:gd name="connsiteY87" fmla="*/ 480889 h 1322929"/>
              <a:gd name="connsiteX88" fmla="*/ 1563779 w 1953031"/>
              <a:gd name="connsiteY88" fmla="*/ 485518 h 1322929"/>
              <a:gd name="connsiteX89" fmla="*/ 1508994 w 1953031"/>
              <a:gd name="connsiteY89" fmla="*/ 589130 h 1322929"/>
              <a:gd name="connsiteX90" fmla="*/ 1486250 w 1953031"/>
              <a:gd name="connsiteY90" fmla="*/ 645068 h 1322929"/>
              <a:gd name="connsiteX91" fmla="*/ 1464819 w 1953031"/>
              <a:gd name="connsiteY91" fmla="*/ 705697 h 1322929"/>
              <a:gd name="connsiteX92" fmla="*/ 1449494 w 1953031"/>
              <a:gd name="connsiteY92" fmla="*/ 751038 h 1322929"/>
              <a:gd name="connsiteX93" fmla="*/ 1407394 w 1953031"/>
              <a:gd name="connsiteY93" fmla="*/ 818176 h 1322929"/>
              <a:gd name="connsiteX94" fmla="*/ 1393724 w 1953031"/>
              <a:gd name="connsiteY94" fmla="*/ 824975 h 1322929"/>
              <a:gd name="connsiteX95" fmla="*/ 1380841 w 1953031"/>
              <a:gd name="connsiteY95" fmla="*/ 831482 h 1322929"/>
              <a:gd name="connsiteX96" fmla="*/ 1349260 w 1953031"/>
              <a:gd name="connsiteY96" fmla="*/ 861137 h 1322929"/>
              <a:gd name="connsiteX97" fmla="*/ 1331348 w 1953031"/>
              <a:gd name="connsiteY97" fmla="*/ 877607 h 1322929"/>
              <a:gd name="connsiteX98" fmla="*/ 1317442 w 1953031"/>
              <a:gd name="connsiteY98" fmla="*/ 883414 h 1322929"/>
              <a:gd name="connsiteX99" fmla="*/ 1316352 w 1953031"/>
              <a:gd name="connsiteY99" fmla="*/ 883414 h 1322929"/>
              <a:gd name="connsiteX100" fmla="*/ 1315275 w 1953031"/>
              <a:gd name="connsiteY100" fmla="*/ 887323 h 1322929"/>
              <a:gd name="connsiteX101" fmla="*/ 1293502 w 1953031"/>
              <a:gd name="connsiteY101" fmla="*/ 1074334 h 1322929"/>
              <a:gd name="connsiteX102" fmla="*/ 1292124 w 1953031"/>
              <a:gd name="connsiteY102" fmla="*/ 1151119 h 1322929"/>
              <a:gd name="connsiteX103" fmla="*/ 1292741 w 1953031"/>
              <a:gd name="connsiteY103" fmla="*/ 1203756 h 1322929"/>
              <a:gd name="connsiteX104" fmla="*/ 1297481 w 1953031"/>
              <a:gd name="connsiteY104" fmla="*/ 1263556 h 1322929"/>
              <a:gd name="connsiteX105" fmla="*/ 1304087 w 1953031"/>
              <a:gd name="connsiteY105" fmla="*/ 1278631 h 1322929"/>
              <a:gd name="connsiteX106" fmla="*/ 1314001 w 1953031"/>
              <a:gd name="connsiteY106" fmla="*/ 1305904 h 1322929"/>
              <a:gd name="connsiteX107" fmla="*/ 1314723 w 1953031"/>
              <a:gd name="connsiteY107" fmla="*/ 1321312 h 1322929"/>
              <a:gd name="connsiteX108" fmla="*/ 1314474 w 1953031"/>
              <a:gd name="connsiteY108" fmla="*/ 1322929 h 1322929"/>
              <a:gd name="connsiteX109" fmla="*/ 1274527 w 1953031"/>
              <a:gd name="connsiteY109" fmla="*/ 1322929 h 1322929"/>
              <a:gd name="connsiteX110" fmla="*/ 1233595 w 1953031"/>
              <a:gd name="connsiteY110" fmla="*/ 1322420 h 1322929"/>
              <a:gd name="connsiteX111" fmla="*/ 1214844 w 1953031"/>
              <a:gd name="connsiteY111" fmla="*/ 1258652 h 1322929"/>
              <a:gd name="connsiteX112" fmla="*/ 1198836 w 1953031"/>
              <a:gd name="connsiteY112" fmla="*/ 1080414 h 1322929"/>
              <a:gd name="connsiteX113" fmla="*/ 1191495 w 1953031"/>
              <a:gd name="connsiteY113" fmla="*/ 961630 h 1322929"/>
              <a:gd name="connsiteX114" fmla="*/ 1189972 w 1953031"/>
              <a:gd name="connsiteY114" fmla="*/ 969617 h 1322929"/>
              <a:gd name="connsiteX115" fmla="*/ 1172402 w 1953031"/>
              <a:gd name="connsiteY115" fmla="*/ 1161542 h 1322929"/>
              <a:gd name="connsiteX116" fmla="*/ 1173663 w 1953031"/>
              <a:gd name="connsiteY116" fmla="*/ 1263289 h 1322929"/>
              <a:gd name="connsiteX117" fmla="*/ 1179559 w 1953031"/>
              <a:gd name="connsiteY117" fmla="*/ 1277483 h 1322929"/>
              <a:gd name="connsiteX118" fmla="*/ 1190090 w 1953031"/>
              <a:gd name="connsiteY118" fmla="*/ 1310073 h 1322929"/>
              <a:gd name="connsiteX119" fmla="*/ 1189617 w 1953031"/>
              <a:gd name="connsiteY119" fmla="*/ 1322236 h 1322929"/>
              <a:gd name="connsiteX120" fmla="*/ 1148752 w 1953031"/>
              <a:gd name="connsiteY120" fmla="*/ 1322929 h 1322929"/>
              <a:gd name="connsiteX121" fmla="*/ 1107164 w 1953031"/>
              <a:gd name="connsiteY121" fmla="*/ 1322438 h 1322929"/>
              <a:gd name="connsiteX122" fmla="*/ 1089751 w 1953031"/>
              <a:gd name="connsiteY122" fmla="*/ 1244928 h 1322929"/>
              <a:gd name="connsiteX123" fmla="*/ 1083658 w 1953031"/>
              <a:gd name="connsiteY123" fmla="*/ 1109426 h 1322929"/>
              <a:gd name="connsiteX124" fmla="*/ 1081071 w 1953031"/>
              <a:gd name="connsiteY124" fmla="*/ 885205 h 1322929"/>
              <a:gd name="connsiteX125" fmla="*/ 1081294 w 1953031"/>
              <a:gd name="connsiteY125" fmla="*/ 872784 h 1322929"/>
              <a:gd name="connsiteX126" fmla="*/ 1044565 w 1953031"/>
              <a:gd name="connsiteY126" fmla="*/ 883356 h 1322929"/>
              <a:gd name="connsiteX127" fmla="*/ 946405 w 1953031"/>
              <a:gd name="connsiteY127" fmla="*/ 906677 h 1322929"/>
              <a:gd name="connsiteX128" fmla="*/ 820984 w 1953031"/>
              <a:gd name="connsiteY128" fmla="*/ 915856 h 1322929"/>
              <a:gd name="connsiteX129" fmla="*/ 748537 w 1953031"/>
              <a:gd name="connsiteY129" fmla="*/ 913593 h 1322929"/>
              <a:gd name="connsiteX130" fmla="*/ 740106 w 1953031"/>
              <a:gd name="connsiteY130" fmla="*/ 913794 h 1322929"/>
              <a:gd name="connsiteX131" fmla="*/ 735838 w 1953031"/>
              <a:gd name="connsiteY131" fmla="*/ 923234 h 1322929"/>
              <a:gd name="connsiteX132" fmla="*/ 729496 w 1953031"/>
              <a:gd name="connsiteY132" fmla="*/ 936224 h 1322929"/>
              <a:gd name="connsiteX133" fmla="*/ 707014 w 1953031"/>
              <a:gd name="connsiteY133" fmla="*/ 928760 h 1322929"/>
              <a:gd name="connsiteX134" fmla="*/ 665846 w 1953031"/>
              <a:gd name="connsiteY134" fmla="*/ 912322 h 1322929"/>
              <a:gd name="connsiteX135" fmla="*/ 618244 w 1953031"/>
              <a:gd name="connsiteY135" fmla="*/ 893135 h 1322929"/>
              <a:gd name="connsiteX136" fmla="*/ 516447 w 1953031"/>
              <a:gd name="connsiteY136" fmla="*/ 865947 h 1322929"/>
              <a:gd name="connsiteX137" fmla="*/ 501805 w 1953031"/>
              <a:gd name="connsiteY137" fmla="*/ 870603 h 1322929"/>
              <a:gd name="connsiteX138" fmla="*/ 496736 w 1953031"/>
              <a:gd name="connsiteY138" fmla="*/ 886203 h 1322929"/>
              <a:gd name="connsiteX139" fmla="*/ 500794 w 1953031"/>
              <a:gd name="connsiteY139" fmla="*/ 920842 h 1322929"/>
              <a:gd name="connsiteX140" fmla="*/ 505232 w 1953031"/>
              <a:gd name="connsiteY140" fmla="*/ 960997 h 1322929"/>
              <a:gd name="connsiteX141" fmla="*/ 503197 w 1953031"/>
              <a:gd name="connsiteY141" fmla="*/ 976351 h 1322929"/>
              <a:gd name="connsiteX142" fmla="*/ 464327 w 1953031"/>
              <a:gd name="connsiteY142" fmla="*/ 1000197 h 1322929"/>
              <a:gd name="connsiteX143" fmla="*/ 457328 w 1953031"/>
              <a:gd name="connsiteY143" fmla="*/ 999488 h 1322929"/>
              <a:gd name="connsiteX144" fmla="*/ 434730 w 1953031"/>
              <a:gd name="connsiteY144" fmla="*/ 939956 h 1322929"/>
              <a:gd name="connsiteX145" fmla="*/ 434102 w 1953031"/>
              <a:gd name="connsiteY145" fmla="*/ 932138 h 1322929"/>
              <a:gd name="connsiteX146" fmla="*/ 429957 w 1953031"/>
              <a:gd name="connsiteY146" fmla="*/ 936572 h 1322929"/>
              <a:gd name="connsiteX147" fmla="*/ 412217 w 1953031"/>
              <a:gd name="connsiteY147" fmla="*/ 955335 h 1322929"/>
              <a:gd name="connsiteX148" fmla="*/ 394666 w 1953031"/>
              <a:gd name="connsiteY148" fmla="*/ 973923 h 1322929"/>
              <a:gd name="connsiteX149" fmla="*/ 363724 w 1953031"/>
              <a:gd name="connsiteY149" fmla="*/ 1023704 h 1322929"/>
              <a:gd name="connsiteX150" fmla="*/ 356090 w 1953031"/>
              <a:gd name="connsiteY150" fmla="*/ 1070686 h 1322929"/>
              <a:gd name="connsiteX151" fmla="*/ 356098 w 1953031"/>
              <a:gd name="connsiteY151" fmla="*/ 1159458 h 1322929"/>
              <a:gd name="connsiteX152" fmla="*/ 362731 w 1953031"/>
              <a:gd name="connsiteY152" fmla="*/ 1219044 h 1322929"/>
              <a:gd name="connsiteX153" fmla="*/ 370492 w 1953031"/>
              <a:gd name="connsiteY153" fmla="*/ 1260425 h 1322929"/>
              <a:gd name="connsiteX154" fmla="*/ 380666 w 1953031"/>
              <a:gd name="connsiteY154" fmla="*/ 1277936 h 1322929"/>
              <a:gd name="connsiteX155" fmla="*/ 391399 w 1953031"/>
              <a:gd name="connsiteY155" fmla="*/ 1304515 h 1322929"/>
              <a:gd name="connsiteX156" fmla="*/ 391283 w 1953031"/>
              <a:gd name="connsiteY156" fmla="*/ 1320324 h 1322929"/>
              <a:gd name="connsiteX157" fmla="*/ 390843 w 1953031"/>
              <a:gd name="connsiteY157" fmla="*/ 1322756 h 1322929"/>
              <a:gd name="connsiteX158" fmla="*/ 348151 w 1953031"/>
              <a:gd name="connsiteY158" fmla="*/ 1322844 h 1322929"/>
              <a:gd name="connsiteX159" fmla="*/ 304144 w 1953031"/>
              <a:gd name="connsiteY159" fmla="*/ 1322579 h 1322929"/>
              <a:gd name="connsiteX160" fmla="*/ 294630 w 1953031"/>
              <a:gd name="connsiteY160" fmla="*/ 1312868 h 1322929"/>
              <a:gd name="connsiteX161" fmla="*/ 271483 w 1953031"/>
              <a:gd name="connsiteY161" fmla="*/ 1195591 h 1322929"/>
              <a:gd name="connsiteX162" fmla="*/ 255031 w 1953031"/>
              <a:gd name="connsiteY162" fmla="*/ 1074334 h 1322929"/>
              <a:gd name="connsiteX163" fmla="*/ 246468 w 1953031"/>
              <a:gd name="connsiteY163" fmla="*/ 962992 h 1322929"/>
              <a:gd name="connsiteX164" fmla="*/ 246726 w 1953031"/>
              <a:gd name="connsiteY164" fmla="*/ 960686 h 1322929"/>
              <a:gd name="connsiteX165" fmla="*/ 239185 w 1953031"/>
              <a:gd name="connsiteY165" fmla="*/ 966883 h 1322929"/>
              <a:gd name="connsiteX166" fmla="*/ 216775 w 1953031"/>
              <a:gd name="connsiteY166" fmla="*/ 984995 h 1322929"/>
              <a:gd name="connsiteX167" fmla="*/ 195755 w 1953031"/>
              <a:gd name="connsiteY167" fmla="*/ 1001910 h 1322929"/>
              <a:gd name="connsiteX168" fmla="*/ 162761 w 1953031"/>
              <a:gd name="connsiteY168" fmla="*/ 1047366 h 1322929"/>
              <a:gd name="connsiteX169" fmla="*/ 149720 w 1953031"/>
              <a:gd name="connsiteY169" fmla="*/ 1138437 h 1322929"/>
              <a:gd name="connsiteX170" fmla="*/ 148122 w 1953031"/>
              <a:gd name="connsiteY170" fmla="*/ 1214750 h 1322929"/>
              <a:gd name="connsiteX171" fmla="*/ 151846 w 1953031"/>
              <a:gd name="connsiteY171" fmla="*/ 1260042 h 1322929"/>
              <a:gd name="connsiteX172" fmla="*/ 157602 w 1953031"/>
              <a:gd name="connsiteY172" fmla="*/ 1271682 h 1322929"/>
              <a:gd name="connsiteX173" fmla="*/ 169528 w 1953031"/>
              <a:gd name="connsiteY173" fmla="*/ 1296524 h 1322929"/>
              <a:gd name="connsiteX174" fmla="*/ 172714 w 1953031"/>
              <a:gd name="connsiteY174" fmla="*/ 1316588 h 1322929"/>
              <a:gd name="connsiteX175" fmla="*/ 172927 w 1953031"/>
              <a:gd name="connsiteY175" fmla="*/ 1322929 h 1322929"/>
              <a:gd name="connsiteX176" fmla="*/ 130748 w 1953031"/>
              <a:gd name="connsiteY176" fmla="*/ 1322916 h 1322929"/>
              <a:gd name="connsiteX177" fmla="*/ 87445 w 1953031"/>
              <a:gd name="connsiteY177" fmla="*/ 1322413 h 1322929"/>
              <a:gd name="connsiteX178" fmla="*/ 433058 w 1953031"/>
              <a:gd name="connsiteY178" fmla="*/ 858089 h 1322929"/>
              <a:gd name="connsiteX179" fmla="*/ 431485 w 1953031"/>
              <a:gd name="connsiteY179" fmla="*/ 856034 h 1322929"/>
              <a:gd name="connsiteX180" fmla="*/ 432913 w 1953031"/>
              <a:gd name="connsiteY180" fmla="*/ 858746 h 1322929"/>
              <a:gd name="connsiteX181" fmla="*/ 433058 w 1953031"/>
              <a:gd name="connsiteY181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748902 w 1953031"/>
              <a:gd name="connsiteY43" fmla="*/ 247445 h 1322929"/>
              <a:gd name="connsiteX44" fmla="*/ 947272 w 1953031"/>
              <a:gd name="connsiteY44" fmla="*/ 214767 h 1322929"/>
              <a:gd name="connsiteX45" fmla="*/ 1074965 w 1953031"/>
              <a:gd name="connsiteY45" fmla="*/ 170684 h 1322929"/>
              <a:gd name="connsiteX46" fmla="*/ 1155567 w 1953031"/>
              <a:gd name="connsiteY46" fmla="*/ 159010 h 1322929"/>
              <a:gd name="connsiteX47" fmla="*/ 1234252 w 1953031"/>
              <a:gd name="connsiteY47" fmla="*/ 151880 h 1322929"/>
              <a:gd name="connsiteX48" fmla="*/ 1312964 w 1953031"/>
              <a:gd name="connsiteY48" fmla="*/ 128676 h 1322929"/>
              <a:gd name="connsiteX49" fmla="*/ 1376022 w 1953031"/>
              <a:gd name="connsiteY49" fmla="*/ 109687 h 1322929"/>
              <a:gd name="connsiteX50" fmla="*/ 1448640 w 1953031"/>
              <a:gd name="connsiteY50" fmla="*/ 103056 h 1322929"/>
              <a:gd name="connsiteX51" fmla="*/ 1483374 w 1953031"/>
              <a:gd name="connsiteY51" fmla="*/ 100994 h 1322929"/>
              <a:gd name="connsiteX52" fmla="*/ 1552171 w 1953031"/>
              <a:gd name="connsiteY52" fmla="*/ 83778 h 1322929"/>
              <a:gd name="connsiteX53" fmla="*/ 1627914 w 1953031"/>
              <a:gd name="connsiteY53" fmla="*/ 63976 h 1322929"/>
              <a:gd name="connsiteX54" fmla="*/ 1633600 w 1953031"/>
              <a:gd name="connsiteY54" fmla="*/ 62873 h 1322929"/>
              <a:gd name="connsiteX55" fmla="*/ 1633994 w 1953031"/>
              <a:gd name="connsiteY55" fmla="*/ 53943 h 1322929"/>
              <a:gd name="connsiteX56" fmla="*/ 1637947 w 1953031"/>
              <a:gd name="connsiteY56" fmla="*/ 10924 h 1322929"/>
              <a:gd name="connsiteX57" fmla="*/ 1645852 w 1953031"/>
              <a:gd name="connsiteY57" fmla="*/ 642 h 1322929"/>
              <a:gd name="connsiteX58" fmla="*/ 1665510 w 1953031"/>
              <a:gd name="connsiteY58" fmla="*/ 4542 h 1322929"/>
              <a:gd name="connsiteX59" fmla="*/ 1692339 w 1953031"/>
              <a:gd name="connsiteY59" fmla="*/ 32880 h 1322929"/>
              <a:gd name="connsiteX60" fmla="*/ 1703487 w 1953031"/>
              <a:gd name="connsiteY60" fmla="*/ 51553 h 1322929"/>
              <a:gd name="connsiteX61" fmla="*/ 1705168 w 1953031"/>
              <a:gd name="connsiteY61" fmla="*/ 54757 h 1322929"/>
              <a:gd name="connsiteX62" fmla="*/ 1708490 w 1953031"/>
              <a:gd name="connsiteY62" fmla="*/ 54757 h 1322929"/>
              <a:gd name="connsiteX63" fmla="*/ 1726074 w 1953031"/>
              <a:gd name="connsiteY63" fmla="*/ 55821 h 1322929"/>
              <a:gd name="connsiteX64" fmla="*/ 1763775 w 1953031"/>
              <a:gd name="connsiteY64" fmla="*/ 66287 h 1322929"/>
              <a:gd name="connsiteX65" fmla="*/ 1780177 w 1953031"/>
              <a:gd name="connsiteY65" fmla="*/ 76057 h 1322929"/>
              <a:gd name="connsiteX66" fmla="*/ 1797287 w 1953031"/>
              <a:gd name="connsiteY66" fmla="*/ 92340 h 1322929"/>
              <a:gd name="connsiteX67" fmla="*/ 1808554 w 1953031"/>
              <a:gd name="connsiteY67" fmla="*/ 105144 h 1322929"/>
              <a:gd name="connsiteX68" fmla="*/ 1816302 w 1953031"/>
              <a:gd name="connsiteY68" fmla="*/ 113128 h 1322929"/>
              <a:gd name="connsiteX69" fmla="*/ 1820491 w 1953031"/>
              <a:gd name="connsiteY69" fmla="*/ 120258 h 1322929"/>
              <a:gd name="connsiteX70" fmla="*/ 1835947 w 1953031"/>
              <a:gd name="connsiteY70" fmla="*/ 144526 h 1322929"/>
              <a:gd name="connsiteX71" fmla="*/ 1847989 w 1953031"/>
              <a:gd name="connsiteY71" fmla="*/ 162083 h 1322929"/>
              <a:gd name="connsiteX72" fmla="*/ 1872282 w 1953031"/>
              <a:gd name="connsiteY72" fmla="*/ 206862 h 1322929"/>
              <a:gd name="connsiteX73" fmla="*/ 1901212 w 1953031"/>
              <a:gd name="connsiteY73" fmla="*/ 268331 h 1322929"/>
              <a:gd name="connsiteX74" fmla="*/ 1928013 w 1953031"/>
              <a:gd name="connsiteY74" fmla="*/ 325599 h 1322929"/>
              <a:gd name="connsiteX75" fmla="*/ 1947475 w 1953031"/>
              <a:gd name="connsiteY75" fmla="*/ 358428 h 1322929"/>
              <a:gd name="connsiteX76" fmla="*/ 1952990 w 1953031"/>
              <a:gd name="connsiteY76" fmla="*/ 375188 h 1322929"/>
              <a:gd name="connsiteX77" fmla="*/ 1944270 w 1953031"/>
              <a:gd name="connsiteY77" fmla="*/ 398724 h 1322929"/>
              <a:gd name="connsiteX78" fmla="*/ 1904481 w 1953031"/>
              <a:gd name="connsiteY78" fmla="*/ 429980 h 1322929"/>
              <a:gd name="connsiteX79" fmla="*/ 1871823 w 1953031"/>
              <a:gd name="connsiteY79" fmla="*/ 436577 h 1322929"/>
              <a:gd name="connsiteX80" fmla="*/ 1816223 w 1953031"/>
              <a:gd name="connsiteY80" fmla="*/ 439134 h 1322929"/>
              <a:gd name="connsiteX81" fmla="*/ 1698445 w 1953031"/>
              <a:gd name="connsiteY81" fmla="*/ 433393 h 1322929"/>
              <a:gd name="connsiteX82" fmla="*/ 1665261 w 1953031"/>
              <a:gd name="connsiteY82" fmla="*/ 431589 h 1322929"/>
              <a:gd name="connsiteX83" fmla="*/ 1643200 w 1953031"/>
              <a:gd name="connsiteY83" fmla="*/ 433164 h 1322929"/>
              <a:gd name="connsiteX84" fmla="*/ 1613877 w 1953031"/>
              <a:gd name="connsiteY84" fmla="*/ 443519 h 1322929"/>
              <a:gd name="connsiteX85" fmla="*/ 1586668 w 1953031"/>
              <a:gd name="connsiteY85" fmla="*/ 466568 h 1322929"/>
              <a:gd name="connsiteX86" fmla="*/ 1568848 w 1953031"/>
              <a:gd name="connsiteY86" fmla="*/ 480889 h 1322929"/>
              <a:gd name="connsiteX87" fmla="*/ 1563779 w 1953031"/>
              <a:gd name="connsiteY87" fmla="*/ 485518 h 1322929"/>
              <a:gd name="connsiteX88" fmla="*/ 1508994 w 1953031"/>
              <a:gd name="connsiteY88" fmla="*/ 589130 h 1322929"/>
              <a:gd name="connsiteX89" fmla="*/ 1486250 w 1953031"/>
              <a:gd name="connsiteY89" fmla="*/ 645068 h 1322929"/>
              <a:gd name="connsiteX90" fmla="*/ 1464819 w 1953031"/>
              <a:gd name="connsiteY90" fmla="*/ 705697 h 1322929"/>
              <a:gd name="connsiteX91" fmla="*/ 1449494 w 1953031"/>
              <a:gd name="connsiteY91" fmla="*/ 751038 h 1322929"/>
              <a:gd name="connsiteX92" fmla="*/ 1407394 w 1953031"/>
              <a:gd name="connsiteY92" fmla="*/ 818176 h 1322929"/>
              <a:gd name="connsiteX93" fmla="*/ 1393724 w 1953031"/>
              <a:gd name="connsiteY93" fmla="*/ 824975 h 1322929"/>
              <a:gd name="connsiteX94" fmla="*/ 1380841 w 1953031"/>
              <a:gd name="connsiteY94" fmla="*/ 831482 h 1322929"/>
              <a:gd name="connsiteX95" fmla="*/ 1349260 w 1953031"/>
              <a:gd name="connsiteY95" fmla="*/ 861137 h 1322929"/>
              <a:gd name="connsiteX96" fmla="*/ 1331348 w 1953031"/>
              <a:gd name="connsiteY96" fmla="*/ 877607 h 1322929"/>
              <a:gd name="connsiteX97" fmla="*/ 1317442 w 1953031"/>
              <a:gd name="connsiteY97" fmla="*/ 883414 h 1322929"/>
              <a:gd name="connsiteX98" fmla="*/ 1316352 w 1953031"/>
              <a:gd name="connsiteY98" fmla="*/ 883414 h 1322929"/>
              <a:gd name="connsiteX99" fmla="*/ 1315275 w 1953031"/>
              <a:gd name="connsiteY99" fmla="*/ 887323 h 1322929"/>
              <a:gd name="connsiteX100" fmla="*/ 1293502 w 1953031"/>
              <a:gd name="connsiteY100" fmla="*/ 1074334 h 1322929"/>
              <a:gd name="connsiteX101" fmla="*/ 1292124 w 1953031"/>
              <a:gd name="connsiteY101" fmla="*/ 1151119 h 1322929"/>
              <a:gd name="connsiteX102" fmla="*/ 1292741 w 1953031"/>
              <a:gd name="connsiteY102" fmla="*/ 1203756 h 1322929"/>
              <a:gd name="connsiteX103" fmla="*/ 1297481 w 1953031"/>
              <a:gd name="connsiteY103" fmla="*/ 1263556 h 1322929"/>
              <a:gd name="connsiteX104" fmla="*/ 1304087 w 1953031"/>
              <a:gd name="connsiteY104" fmla="*/ 1278631 h 1322929"/>
              <a:gd name="connsiteX105" fmla="*/ 1314001 w 1953031"/>
              <a:gd name="connsiteY105" fmla="*/ 1305904 h 1322929"/>
              <a:gd name="connsiteX106" fmla="*/ 1314723 w 1953031"/>
              <a:gd name="connsiteY106" fmla="*/ 1321312 h 1322929"/>
              <a:gd name="connsiteX107" fmla="*/ 1314474 w 1953031"/>
              <a:gd name="connsiteY107" fmla="*/ 1322929 h 1322929"/>
              <a:gd name="connsiteX108" fmla="*/ 1274527 w 1953031"/>
              <a:gd name="connsiteY108" fmla="*/ 1322929 h 1322929"/>
              <a:gd name="connsiteX109" fmla="*/ 1233595 w 1953031"/>
              <a:gd name="connsiteY109" fmla="*/ 1322420 h 1322929"/>
              <a:gd name="connsiteX110" fmla="*/ 1214844 w 1953031"/>
              <a:gd name="connsiteY110" fmla="*/ 1258652 h 1322929"/>
              <a:gd name="connsiteX111" fmla="*/ 1198836 w 1953031"/>
              <a:gd name="connsiteY111" fmla="*/ 1080414 h 1322929"/>
              <a:gd name="connsiteX112" fmla="*/ 1191495 w 1953031"/>
              <a:gd name="connsiteY112" fmla="*/ 961630 h 1322929"/>
              <a:gd name="connsiteX113" fmla="*/ 1189972 w 1953031"/>
              <a:gd name="connsiteY113" fmla="*/ 969617 h 1322929"/>
              <a:gd name="connsiteX114" fmla="*/ 1172402 w 1953031"/>
              <a:gd name="connsiteY114" fmla="*/ 1161542 h 1322929"/>
              <a:gd name="connsiteX115" fmla="*/ 1173663 w 1953031"/>
              <a:gd name="connsiteY115" fmla="*/ 1263289 h 1322929"/>
              <a:gd name="connsiteX116" fmla="*/ 1179559 w 1953031"/>
              <a:gd name="connsiteY116" fmla="*/ 1277483 h 1322929"/>
              <a:gd name="connsiteX117" fmla="*/ 1190090 w 1953031"/>
              <a:gd name="connsiteY117" fmla="*/ 1310073 h 1322929"/>
              <a:gd name="connsiteX118" fmla="*/ 1189617 w 1953031"/>
              <a:gd name="connsiteY118" fmla="*/ 1322236 h 1322929"/>
              <a:gd name="connsiteX119" fmla="*/ 1148752 w 1953031"/>
              <a:gd name="connsiteY119" fmla="*/ 1322929 h 1322929"/>
              <a:gd name="connsiteX120" fmla="*/ 1107164 w 1953031"/>
              <a:gd name="connsiteY120" fmla="*/ 1322438 h 1322929"/>
              <a:gd name="connsiteX121" fmla="*/ 1089751 w 1953031"/>
              <a:gd name="connsiteY121" fmla="*/ 1244928 h 1322929"/>
              <a:gd name="connsiteX122" fmla="*/ 1083658 w 1953031"/>
              <a:gd name="connsiteY122" fmla="*/ 1109426 h 1322929"/>
              <a:gd name="connsiteX123" fmla="*/ 1081071 w 1953031"/>
              <a:gd name="connsiteY123" fmla="*/ 885205 h 1322929"/>
              <a:gd name="connsiteX124" fmla="*/ 1081294 w 1953031"/>
              <a:gd name="connsiteY124" fmla="*/ 872784 h 1322929"/>
              <a:gd name="connsiteX125" fmla="*/ 1044565 w 1953031"/>
              <a:gd name="connsiteY125" fmla="*/ 883356 h 1322929"/>
              <a:gd name="connsiteX126" fmla="*/ 946405 w 1953031"/>
              <a:gd name="connsiteY126" fmla="*/ 906677 h 1322929"/>
              <a:gd name="connsiteX127" fmla="*/ 820984 w 1953031"/>
              <a:gd name="connsiteY127" fmla="*/ 915856 h 1322929"/>
              <a:gd name="connsiteX128" fmla="*/ 748537 w 1953031"/>
              <a:gd name="connsiteY128" fmla="*/ 913593 h 1322929"/>
              <a:gd name="connsiteX129" fmla="*/ 740106 w 1953031"/>
              <a:gd name="connsiteY129" fmla="*/ 913794 h 1322929"/>
              <a:gd name="connsiteX130" fmla="*/ 735838 w 1953031"/>
              <a:gd name="connsiteY130" fmla="*/ 923234 h 1322929"/>
              <a:gd name="connsiteX131" fmla="*/ 729496 w 1953031"/>
              <a:gd name="connsiteY131" fmla="*/ 936224 h 1322929"/>
              <a:gd name="connsiteX132" fmla="*/ 707014 w 1953031"/>
              <a:gd name="connsiteY132" fmla="*/ 928760 h 1322929"/>
              <a:gd name="connsiteX133" fmla="*/ 665846 w 1953031"/>
              <a:gd name="connsiteY133" fmla="*/ 912322 h 1322929"/>
              <a:gd name="connsiteX134" fmla="*/ 618244 w 1953031"/>
              <a:gd name="connsiteY134" fmla="*/ 893135 h 1322929"/>
              <a:gd name="connsiteX135" fmla="*/ 516447 w 1953031"/>
              <a:gd name="connsiteY135" fmla="*/ 865947 h 1322929"/>
              <a:gd name="connsiteX136" fmla="*/ 501805 w 1953031"/>
              <a:gd name="connsiteY136" fmla="*/ 870603 h 1322929"/>
              <a:gd name="connsiteX137" fmla="*/ 496736 w 1953031"/>
              <a:gd name="connsiteY137" fmla="*/ 886203 h 1322929"/>
              <a:gd name="connsiteX138" fmla="*/ 500794 w 1953031"/>
              <a:gd name="connsiteY138" fmla="*/ 920842 h 1322929"/>
              <a:gd name="connsiteX139" fmla="*/ 505232 w 1953031"/>
              <a:gd name="connsiteY139" fmla="*/ 960997 h 1322929"/>
              <a:gd name="connsiteX140" fmla="*/ 503197 w 1953031"/>
              <a:gd name="connsiteY140" fmla="*/ 976351 h 1322929"/>
              <a:gd name="connsiteX141" fmla="*/ 464327 w 1953031"/>
              <a:gd name="connsiteY141" fmla="*/ 1000197 h 1322929"/>
              <a:gd name="connsiteX142" fmla="*/ 457328 w 1953031"/>
              <a:gd name="connsiteY142" fmla="*/ 999488 h 1322929"/>
              <a:gd name="connsiteX143" fmla="*/ 434730 w 1953031"/>
              <a:gd name="connsiteY143" fmla="*/ 939956 h 1322929"/>
              <a:gd name="connsiteX144" fmla="*/ 434102 w 1953031"/>
              <a:gd name="connsiteY144" fmla="*/ 932138 h 1322929"/>
              <a:gd name="connsiteX145" fmla="*/ 429957 w 1953031"/>
              <a:gd name="connsiteY145" fmla="*/ 936572 h 1322929"/>
              <a:gd name="connsiteX146" fmla="*/ 412217 w 1953031"/>
              <a:gd name="connsiteY146" fmla="*/ 955335 h 1322929"/>
              <a:gd name="connsiteX147" fmla="*/ 394666 w 1953031"/>
              <a:gd name="connsiteY147" fmla="*/ 973923 h 1322929"/>
              <a:gd name="connsiteX148" fmla="*/ 363724 w 1953031"/>
              <a:gd name="connsiteY148" fmla="*/ 1023704 h 1322929"/>
              <a:gd name="connsiteX149" fmla="*/ 356090 w 1953031"/>
              <a:gd name="connsiteY149" fmla="*/ 1070686 h 1322929"/>
              <a:gd name="connsiteX150" fmla="*/ 356098 w 1953031"/>
              <a:gd name="connsiteY150" fmla="*/ 1159458 h 1322929"/>
              <a:gd name="connsiteX151" fmla="*/ 362731 w 1953031"/>
              <a:gd name="connsiteY151" fmla="*/ 1219044 h 1322929"/>
              <a:gd name="connsiteX152" fmla="*/ 370492 w 1953031"/>
              <a:gd name="connsiteY152" fmla="*/ 1260425 h 1322929"/>
              <a:gd name="connsiteX153" fmla="*/ 380666 w 1953031"/>
              <a:gd name="connsiteY153" fmla="*/ 1277936 h 1322929"/>
              <a:gd name="connsiteX154" fmla="*/ 391399 w 1953031"/>
              <a:gd name="connsiteY154" fmla="*/ 1304515 h 1322929"/>
              <a:gd name="connsiteX155" fmla="*/ 391283 w 1953031"/>
              <a:gd name="connsiteY155" fmla="*/ 1320324 h 1322929"/>
              <a:gd name="connsiteX156" fmla="*/ 390843 w 1953031"/>
              <a:gd name="connsiteY156" fmla="*/ 1322756 h 1322929"/>
              <a:gd name="connsiteX157" fmla="*/ 348151 w 1953031"/>
              <a:gd name="connsiteY157" fmla="*/ 1322844 h 1322929"/>
              <a:gd name="connsiteX158" fmla="*/ 304144 w 1953031"/>
              <a:gd name="connsiteY158" fmla="*/ 1322579 h 1322929"/>
              <a:gd name="connsiteX159" fmla="*/ 294630 w 1953031"/>
              <a:gd name="connsiteY159" fmla="*/ 1312868 h 1322929"/>
              <a:gd name="connsiteX160" fmla="*/ 271483 w 1953031"/>
              <a:gd name="connsiteY160" fmla="*/ 1195591 h 1322929"/>
              <a:gd name="connsiteX161" fmla="*/ 255031 w 1953031"/>
              <a:gd name="connsiteY161" fmla="*/ 1074334 h 1322929"/>
              <a:gd name="connsiteX162" fmla="*/ 246468 w 1953031"/>
              <a:gd name="connsiteY162" fmla="*/ 962992 h 1322929"/>
              <a:gd name="connsiteX163" fmla="*/ 246726 w 1953031"/>
              <a:gd name="connsiteY163" fmla="*/ 960686 h 1322929"/>
              <a:gd name="connsiteX164" fmla="*/ 239185 w 1953031"/>
              <a:gd name="connsiteY164" fmla="*/ 966883 h 1322929"/>
              <a:gd name="connsiteX165" fmla="*/ 216775 w 1953031"/>
              <a:gd name="connsiteY165" fmla="*/ 984995 h 1322929"/>
              <a:gd name="connsiteX166" fmla="*/ 195755 w 1953031"/>
              <a:gd name="connsiteY166" fmla="*/ 1001910 h 1322929"/>
              <a:gd name="connsiteX167" fmla="*/ 162761 w 1953031"/>
              <a:gd name="connsiteY167" fmla="*/ 1047366 h 1322929"/>
              <a:gd name="connsiteX168" fmla="*/ 149720 w 1953031"/>
              <a:gd name="connsiteY168" fmla="*/ 1138437 h 1322929"/>
              <a:gd name="connsiteX169" fmla="*/ 148122 w 1953031"/>
              <a:gd name="connsiteY169" fmla="*/ 1214750 h 1322929"/>
              <a:gd name="connsiteX170" fmla="*/ 151846 w 1953031"/>
              <a:gd name="connsiteY170" fmla="*/ 1260042 h 1322929"/>
              <a:gd name="connsiteX171" fmla="*/ 157602 w 1953031"/>
              <a:gd name="connsiteY171" fmla="*/ 1271682 h 1322929"/>
              <a:gd name="connsiteX172" fmla="*/ 169528 w 1953031"/>
              <a:gd name="connsiteY172" fmla="*/ 1296524 h 1322929"/>
              <a:gd name="connsiteX173" fmla="*/ 172714 w 1953031"/>
              <a:gd name="connsiteY173" fmla="*/ 1316588 h 1322929"/>
              <a:gd name="connsiteX174" fmla="*/ 172927 w 1953031"/>
              <a:gd name="connsiteY174" fmla="*/ 1322929 h 1322929"/>
              <a:gd name="connsiteX175" fmla="*/ 130748 w 1953031"/>
              <a:gd name="connsiteY175" fmla="*/ 1322916 h 1322929"/>
              <a:gd name="connsiteX176" fmla="*/ 87445 w 1953031"/>
              <a:gd name="connsiteY176" fmla="*/ 1322413 h 1322929"/>
              <a:gd name="connsiteX177" fmla="*/ 433058 w 1953031"/>
              <a:gd name="connsiteY177" fmla="*/ 858089 h 1322929"/>
              <a:gd name="connsiteX178" fmla="*/ 431485 w 1953031"/>
              <a:gd name="connsiteY178" fmla="*/ 856034 h 1322929"/>
              <a:gd name="connsiteX179" fmla="*/ 432913 w 1953031"/>
              <a:gd name="connsiteY179" fmla="*/ 858746 h 1322929"/>
              <a:gd name="connsiteX180" fmla="*/ 433058 w 1953031"/>
              <a:gd name="connsiteY180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748902 w 1953031"/>
              <a:gd name="connsiteY43" fmla="*/ 247445 h 1322929"/>
              <a:gd name="connsiteX44" fmla="*/ 947272 w 1953031"/>
              <a:gd name="connsiteY44" fmla="*/ 214767 h 1322929"/>
              <a:gd name="connsiteX45" fmla="*/ 1155567 w 1953031"/>
              <a:gd name="connsiteY45" fmla="*/ 159010 h 1322929"/>
              <a:gd name="connsiteX46" fmla="*/ 1234252 w 1953031"/>
              <a:gd name="connsiteY46" fmla="*/ 151880 h 1322929"/>
              <a:gd name="connsiteX47" fmla="*/ 1312964 w 1953031"/>
              <a:gd name="connsiteY47" fmla="*/ 128676 h 1322929"/>
              <a:gd name="connsiteX48" fmla="*/ 1376022 w 1953031"/>
              <a:gd name="connsiteY48" fmla="*/ 109687 h 1322929"/>
              <a:gd name="connsiteX49" fmla="*/ 1448640 w 1953031"/>
              <a:gd name="connsiteY49" fmla="*/ 103056 h 1322929"/>
              <a:gd name="connsiteX50" fmla="*/ 1483374 w 1953031"/>
              <a:gd name="connsiteY50" fmla="*/ 100994 h 1322929"/>
              <a:gd name="connsiteX51" fmla="*/ 1552171 w 1953031"/>
              <a:gd name="connsiteY51" fmla="*/ 83778 h 1322929"/>
              <a:gd name="connsiteX52" fmla="*/ 1627914 w 1953031"/>
              <a:gd name="connsiteY52" fmla="*/ 63976 h 1322929"/>
              <a:gd name="connsiteX53" fmla="*/ 1633600 w 1953031"/>
              <a:gd name="connsiteY53" fmla="*/ 62873 h 1322929"/>
              <a:gd name="connsiteX54" fmla="*/ 1633994 w 1953031"/>
              <a:gd name="connsiteY54" fmla="*/ 53943 h 1322929"/>
              <a:gd name="connsiteX55" fmla="*/ 1637947 w 1953031"/>
              <a:gd name="connsiteY55" fmla="*/ 10924 h 1322929"/>
              <a:gd name="connsiteX56" fmla="*/ 1645852 w 1953031"/>
              <a:gd name="connsiteY56" fmla="*/ 642 h 1322929"/>
              <a:gd name="connsiteX57" fmla="*/ 1665510 w 1953031"/>
              <a:gd name="connsiteY57" fmla="*/ 4542 h 1322929"/>
              <a:gd name="connsiteX58" fmla="*/ 1692339 w 1953031"/>
              <a:gd name="connsiteY58" fmla="*/ 32880 h 1322929"/>
              <a:gd name="connsiteX59" fmla="*/ 1703487 w 1953031"/>
              <a:gd name="connsiteY59" fmla="*/ 51553 h 1322929"/>
              <a:gd name="connsiteX60" fmla="*/ 1705168 w 1953031"/>
              <a:gd name="connsiteY60" fmla="*/ 54757 h 1322929"/>
              <a:gd name="connsiteX61" fmla="*/ 1708490 w 1953031"/>
              <a:gd name="connsiteY61" fmla="*/ 54757 h 1322929"/>
              <a:gd name="connsiteX62" fmla="*/ 1726074 w 1953031"/>
              <a:gd name="connsiteY62" fmla="*/ 55821 h 1322929"/>
              <a:gd name="connsiteX63" fmla="*/ 1763775 w 1953031"/>
              <a:gd name="connsiteY63" fmla="*/ 66287 h 1322929"/>
              <a:gd name="connsiteX64" fmla="*/ 1780177 w 1953031"/>
              <a:gd name="connsiteY64" fmla="*/ 76057 h 1322929"/>
              <a:gd name="connsiteX65" fmla="*/ 1797287 w 1953031"/>
              <a:gd name="connsiteY65" fmla="*/ 92340 h 1322929"/>
              <a:gd name="connsiteX66" fmla="*/ 1808554 w 1953031"/>
              <a:gd name="connsiteY66" fmla="*/ 105144 h 1322929"/>
              <a:gd name="connsiteX67" fmla="*/ 1816302 w 1953031"/>
              <a:gd name="connsiteY67" fmla="*/ 113128 h 1322929"/>
              <a:gd name="connsiteX68" fmla="*/ 1820491 w 1953031"/>
              <a:gd name="connsiteY68" fmla="*/ 120258 h 1322929"/>
              <a:gd name="connsiteX69" fmla="*/ 1835947 w 1953031"/>
              <a:gd name="connsiteY69" fmla="*/ 144526 h 1322929"/>
              <a:gd name="connsiteX70" fmla="*/ 1847989 w 1953031"/>
              <a:gd name="connsiteY70" fmla="*/ 162083 h 1322929"/>
              <a:gd name="connsiteX71" fmla="*/ 1872282 w 1953031"/>
              <a:gd name="connsiteY71" fmla="*/ 206862 h 1322929"/>
              <a:gd name="connsiteX72" fmla="*/ 1901212 w 1953031"/>
              <a:gd name="connsiteY72" fmla="*/ 268331 h 1322929"/>
              <a:gd name="connsiteX73" fmla="*/ 1928013 w 1953031"/>
              <a:gd name="connsiteY73" fmla="*/ 325599 h 1322929"/>
              <a:gd name="connsiteX74" fmla="*/ 1947475 w 1953031"/>
              <a:gd name="connsiteY74" fmla="*/ 358428 h 1322929"/>
              <a:gd name="connsiteX75" fmla="*/ 1952990 w 1953031"/>
              <a:gd name="connsiteY75" fmla="*/ 375188 h 1322929"/>
              <a:gd name="connsiteX76" fmla="*/ 1944270 w 1953031"/>
              <a:gd name="connsiteY76" fmla="*/ 398724 h 1322929"/>
              <a:gd name="connsiteX77" fmla="*/ 1904481 w 1953031"/>
              <a:gd name="connsiteY77" fmla="*/ 429980 h 1322929"/>
              <a:gd name="connsiteX78" fmla="*/ 1871823 w 1953031"/>
              <a:gd name="connsiteY78" fmla="*/ 436577 h 1322929"/>
              <a:gd name="connsiteX79" fmla="*/ 1816223 w 1953031"/>
              <a:gd name="connsiteY79" fmla="*/ 439134 h 1322929"/>
              <a:gd name="connsiteX80" fmla="*/ 1698445 w 1953031"/>
              <a:gd name="connsiteY80" fmla="*/ 433393 h 1322929"/>
              <a:gd name="connsiteX81" fmla="*/ 1665261 w 1953031"/>
              <a:gd name="connsiteY81" fmla="*/ 431589 h 1322929"/>
              <a:gd name="connsiteX82" fmla="*/ 1643200 w 1953031"/>
              <a:gd name="connsiteY82" fmla="*/ 433164 h 1322929"/>
              <a:gd name="connsiteX83" fmla="*/ 1613877 w 1953031"/>
              <a:gd name="connsiteY83" fmla="*/ 443519 h 1322929"/>
              <a:gd name="connsiteX84" fmla="*/ 1586668 w 1953031"/>
              <a:gd name="connsiteY84" fmla="*/ 466568 h 1322929"/>
              <a:gd name="connsiteX85" fmla="*/ 1568848 w 1953031"/>
              <a:gd name="connsiteY85" fmla="*/ 480889 h 1322929"/>
              <a:gd name="connsiteX86" fmla="*/ 1563779 w 1953031"/>
              <a:gd name="connsiteY86" fmla="*/ 485518 h 1322929"/>
              <a:gd name="connsiteX87" fmla="*/ 1508994 w 1953031"/>
              <a:gd name="connsiteY87" fmla="*/ 589130 h 1322929"/>
              <a:gd name="connsiteX88" fmla="*/ 1486250 w 1953031"/>
              <a:gd name="connsiteY88" fmla="*/ 645068 h 1322929"/>
              <a:gd name="connsiteX89" fmla="*/ 1464819 w 1953031"/>
              <a:gd name="connsiteY89" fmla="*/ 705697 h 1322929"/>
              <a:gd name="connsiteX90" fmla="*/ 1449494 w 1953031"/>
              <a:gd name="connsiteY90" fmla="*/ 751038 h 1322929"/>
              <a:gd name="connsiteX91" fmla="*/ 1407394 w 1953031"/>
              <a:gd name="connsiteY91" fmla="*/ 818176 h 1322929"/>
              <a:gd name="connsiteX92" fmla="*/ 1393724 w 1953031"/>
              <a:gd name="connsiteY92" fmla="*/ 824975 h 1322929"/>
              <a:gd name="connsiteX93" fmla="*/ 1380841 w 1953031"/>
              <a:gd name="connsiteY93" fmla="*/ 831482 h 1322929"/>
              <a:gd name="connsiteX94" fmla="*/ 1349260 w 1953031"/>
              <a:gd name="connsiteY94" fmla="*/ 861137 h 1322929"/>
              <a:gd name="connsiteX95" fmla="*/ 1331348 w 1953031"/>
              <a:gd name="connsiteY95" fmla="*/ 877607 h 1322929"/>
              <a:gd name="connsiteX96" fmla="*/ 1317442 w 1953031"/>
              <a:gd name="connsiteY96" fmla="*/ 883414 h 1322929"/>
              <a:gd name="connsiteX97" fmla="*/ 1316352 w 1953031"/>
              <a:gd name="connsiteY97" fmla="*/ 883414 h 1322929"/>
              <a:gd name="connsiteX98" fmla="*/ 1315275 w 1953031"/>
              <a:gd name="connsiteY98" fmla="*/ 887323 h 1322929"/>
              <a:gd name="connsiteX99" fmla="*/ 1293502 w 1953031"/>
              <a:gd name="connsiteY99" fmla="*/ 1074334 h 1322929"/>
              <a:gd name="connsiteX100" fmla="*/ 1292124 w 1953031"/>
              <a:gd name="connsiteY100" fmla="*/ 1151119 h 1322929"/>
              <a:gd name="connsiteX101" fmla="*/ 1292741 w 1953031"/>
              <a:gd name="connsiteY101" fmla="*/ 1203756 h 1322929"/>
              <a:gd name="connsiteX102" fmla="*/ 1297481 w 1953031"/>
              <a:gd name="connsiteY102" fmla="*/ 1263556 h 1322929"/>
              <a:gd name="connsiteX103" fmla="*/ 1304087 w 1953031"/>
              <a:gd name="connsiteY103" fmla="*/ 1278631 h 1322929"/>
              <a:gd name="connsiteX104" fmla="*/ 1314001 w 1953031"/>
              <a:gd name="connsiteY104" fmla="*/ 1305904 h 1322929"/>
              <a:gd name="connsiteX105" fmla="*/ 1314723 w 1953031"/>
              <a:gd name="connsiteY105" fmla="*/ 1321312 h 1322929"/>
              <a:gd name="connsiteX106" fmla="*/ 1314474 w 1953031"/>
              <a:gd name="connsiteY106" fmla="*/ 1322929 h 1322929"/>
              <a:gd name="connsiteX107" fmla="*/ 1274527 w 1953031"/>
              <a:gd name="connsiteY107" fmla="*/ 1322929 h 1322929"/>
              <a:gd name="connsiteX108" fmla="*/ 1233595 w 1953031"/>
              <a:gd name="connsiteY108" fmla="*/ 1322420 h 1322929"/>
              <a:gd name="connsiteX109" fmla="*/ 1214844 w 1953031"/>
              <a:gd name="connsiteY109" fmla="*/ 1258652 h 1322929"/>
              <a:gd name="connsiteX110" fmla="*/ 1198836 w 1953031"/>
              <a:gd name="connsiteY110" fmla="*/ 1080414 h 1322929"/>
              <a:gd name="connsiteX111" fmla="*/ 1191495 w 1953031"/>
              <a:gd name="connsiteY111" fmla="*/ 961630 h 1322929"/>
              <a:gd name="connsiteX112" fmla="*/ 1189972 w 1953031"/>
              <a:gd name="connsiteY112" fmla="*/ 969617 h 1322929"/>
              <a:gd name="connsiteX113" fmla="*/ 1172402 w 1953031"/>
              <a:gd name="connsiteY113" fmla="*/ 1161542 h 1322929"/>
              <a:gd name="connsiteX114" fmla="*/ 1173663 w 1953031"/>
              <a:gd name="connsiteY114" fmla="*/ 1263289 h 1322929"/>
              <a:gd name="connsiteX115" fmla="*/ 1179559 w 1953031"/>
              <a:gd name="connsiteY115" fmla="*/ 1277483 h 1322929"/>
              <a:gd name="connsiteX116" fmla="*/ 1190090 w 1953031"/>
              <a:gd name="connsiteY116" fmla="*/ 1310073 h 1322929"/>
              <a:gd name="connsiteX117" fmla="*/ 1189617 w 1953031"/>
              <a:gd name="connsiteY117" fmla="*/ 1322236 h 1322929"/>
              <a:gd name="connsiteX118" fmla="*/ 1148752 w 1953031"/>
              <a:gd name="connsiteY118" fmla="*/ 1322929 h 1322929"/>
              <a:gd name="connsiteX119" fmla="*/ 1107164 w 1953031"/>
              <a:gd name="connsiteY119" fmla="*/ 1322438 h 1322929"/>
              <a:gd name="connsiteX120" fmla="*/ 1089751 w 1953031"/>
              <a:gd name="connsiteY120" fmla="*/ 1244928 h 1322929"/>
              <a:gd name="connsiteX121" fmla="*/ 1083658 w 1953031"/>
              <a:gd name="connsiteY121" fmla="*/ 1109426 h 1322929"/>
              <a:gd name="connsiteX122" fmla="*/ 1081071 w 1953031"/>
              <a:gd name="connsiteY122" fmla="*/ 885205 h 1322929"/>
              <a:gd name="connsiteX123" fmla="*/ 1081294 w 1953031"/>
              <a:gd name="connsiteY123" fmla="*/ 872784 h 1322929"/>
              <a:gd name="connsiteX124" fmla="*/ 1044565 w 1953031"/>
              <a:gd name="connsiteY124" fmla="*/ 883356 h 1322929"/>
              <a:gd name="connsiteX125" fmla="*/ 946405 w 1953031"/>
              <a:gd name="connsiteY125" fmla="*/ 906677 h 1322929"/>
              <a:gd name="connsiteX126" fmla="*/ 820984 w 1953031"/>
              <a:gd name="connsiteY126" fmla="*/ 915856 h 1322929"/>
              <a:gd name="connsiteX127" fmla="*/ 748537 w 1953031"/>
              <a:gd name="connsiteY127" fmla="*/ 913593 h 1322929"/>
              <a:gd name="connsiteX128" fmla="*/ 740106 w 1953031"/>
              <a:gd name="connsiteY128" fmla="*/ 913794 h 1322929"/>
              <a:gd name="connsiteX129" fmla="*/ 735838 w 1953031"/>
              <a:gd name="connsiteY129" fmla="*/ 923234 h 1322929"/>
              <a:gd name="connsiteX130" fmla="*/ 729496 w 1953031"/>
              <a:gd name="connsiteY130" fmla="*/ 936224 h 1322929"/>
              <a:gd name="connsiteX131" fmla="*/ 707014 w 1953031"/>
              <a:gd name="connsiteY131" fmla="*/ 928760 h 1322929"/>
              <a:gd name="connsiteX132" fmla="*/ 665846 w 1953031"/>
              <a:gd name="connsiteY132" fmla="*/ 912322 h 1322929"/>
              <a:gd name="connsiteX133" fmla="*/ 618244 w 1953031"/>
              <a:gd name="connsiteY133" fmla="*/ 893135 h 1322929"/>
              <a:gd name="connsiteX134" fmla="*/ 516447 w 1953031"/>
              <a:gd name="connsiteY134" fmla="*/ 865947 h 1322929"/>
              <a:gd name="connsiteX135" fmla="*/ 501805 w 1953031"/>
              <a:gd name="connsiteY135" fmla="*/ 870603 h 1322929"/>
              <a:gd name="connsiteX136" fmla="*/ 496736 w 1953031"/>
              <a:gd name="connsiteY136" fmla="*/ 886203 h 1322929"/>
              <a:gd name="connsiteX137" fmla="*/ 500794 w 1953031"/>
              <a:gd name="connsiteY137" fmla="*/ 920842 h 1322929"/>
              <a:gd name="connsiteX138" fmla="*/ 505232 w 1953031"/>
              <a:gd name="connsiteY138" fmla="*/ 960997 h 1322929"/>
              <a:gd name="connsiteX139" fmla="*/ 503197 w 1953031"/>
              <a:gd name="connsiteY139" fmla="*/ 976351 h 1322929"/>
              <a:gd name="connsiteX140" fmla="*/ 464327 w 1953031"/>
              <a:gd name="connsiteY140" fmla="*/ 1000197 h 1322929"/>
              <a:gd name="connsiteX141" fmla="*/ 457328 w 1953031"/>
              <a:gd name="connsiteY141" fmla="*/ 999488 h 1322929"/>
              <a:gd name="connsiteX142" fmla="*/ 434730 w 1953031"/>
              <a:gd name="connsiteY142" fmla="*/ 939956 h 1322929"/>
              <a:gd name="connsiteX143" fmla="*/ 434102 w 1953031"/>
              <a:gd name="connsiteY143" fmla="*/ 932138 h 1322929"/>
              <a:gd name="connsiteX144" fmla="*/ 429957 w 1953031"/>
              <a:gd name="connsiteY144" fmla="*/ 936572 h 1322929"/>
              <a:gd name="connsiteX145" fmla="*/ 412217 w 1953031"/>
              <a:gd name="connsiteY145" fmla="*/ 955335 h 1322929"/>
              <a:gd name="connsiteX146" fmla="*/ 394666 w 1953031"/>
              <a:gd name="connsiteY146" fmla="*/ 973923 h 1322929"/>
              <a:gd name="connsiteX147" fmla="*/ 363724 w 1953031"/>
              <a:gd name="connsiteY147" fmla="*/ 1023704 h 1322929"/>
              <a:gd name="connsiteX148" fmla="*/ 356090 w 1953031"/>
              <a:gd name="connsiteY148" fmla="*/ 1070686 h 1322929"/>
              <a:gd name="connsiteX149" fmla="*/ 356098 w 1953031"/>
              <a:gd name="connsiteY149" fmla="*/ 1159458 h 1322929"/>
              <a:gd name="connsiteX150" fmla="*/ 362731 w 1953031"/>
              <a:gd name="connsiteY150" fmla="*/ 1219044 h 1322929"/>
              <a:gd name="connsiteX151" fmla="*/ 370492 w 1953031"/>
              <a:gd name="connsiteY151" fmla="*/ 1260425 h 1322929"/>
              <a:gd name="connsiteX152" fmla="*/ 380666 w 1953031"/>
              <a:gd name="connsiteY152" fmla="*/ 1277936 h 1322929"/>
              <a:gd name="connsiteX153" fmla="*/ 391399 w 1953031"/>
              <a:gd name="connsiteY153" fmla="*/ 1304515 h 1322929"/>
              <a:gd name="connsiteX154" fmla="*/ 391283 w 1953031"/>
              <a:gd name="connsiteY154" fmla="*/ 1320324 h 1322929"/>
              <a:gd name="connsiteX155" fmla="*/ 390843 w 1953031"/>
              <a:gd name="connsiteY155" fmla="*/ 1322756 h 1322929"/>
              <a:gd name="connsiteX156" fmla="*/ 348151 w 1953031"/>
              <a:gd name="connsiteY156" fmla="*/ 1322844 h 1322929"/>
              <a:gd name="connsiteX157" fmla="*/ 304144 w 1953031"/>
              <a:gd name="connsiteY157" fmla="*/ 1322579 h 1322929"/>
              <a:gd name="connsiteX158" fmla="*/ 294630 w 1953031"/>
              <a:gd name="connsiteY158" fmla="*/ 1312868 h 1322929"/>
              <a:gd name="connsiteX159" fmla="*/ 271483 w 1953031"/>
              <a:gd name="connsiteY159" fmla="*/ 1195591 h 1322929"/>
              <a:gd name="connsiteX160" fmla="*/ 255031 w 1953031"/>
              <a:gd name="connsiteY160" fmla="*/ 1074334 h 1322929"/>
              <a:gd name="connsiteX161" fmla="*/ 246468 w 1953031"/>
              <a:gd name="connsiteY161" fmla="*/ 962992 h 1322929"/>
              <a:gd name="connsiteX162" fmla="*/ 246726 w 1953031"/>
              <a:gd name="connsiteY162" fmla="*/ 960686 h 1322929"/>
              <a:gd name="connsiteX163" fmla="*/ 239185 w 1953031"/>
              <a:gd name="connsiteY163" fmla="*/ 966883 h 1322929"/>
              <a:gd name="connsiteX164" fmla="*/ 216775 w 1953031"/>
              <a:gd name="connsiteY164" fmla="*/ 984995 h 1322929"/>
              <a:gd name="connsiteX165" fmla="*/ 195755 w 1953031"/>
              <a:gd name="connsiteY165" fmla="*/ 1001910 h 1322929"/>
              <a:gd name="connsiteX166" fmla="*/ 162761 w 1953031"/>
              <a:gd name="connsiteY166" fmla="*/ 1047366 h 1322929"/>
              <a:gd name="connsiteX167" fmla="*/ 149720 w 1953031"/>
              <a:gd name="connsiteY167" fmla="*/ 1138437 h 1322929"/>
              <a:gd name="connsiteX168" fmla="*/ 148122 w 1953031"/>
              <a:gd name="connsiteY168" fmla="*/ 1214750 h 1322929"/>
              <a:gd name="connsiteX169" fmla="*/ 151846 w 1953031"/>
              <a:gd name="connsiteY169" fmla="*/ 1260042 h 1322929"/>
              <a:gd name="connsiteX170" fmla="*/ 157602 w 1953031"/>
              <a:gd name="connsiteY170" fmla="*/ 1271682 h 1322929"/>
              <a:gd name="connsiteX171" fmla="*/ 169528 w 1953031"/>
              <a:gd name="connsiteY171" fmla="*/ 1296524 h 1322929"/>
              <a:gd name="connsiteX172" fmla="*/ 172714 w 1953031"/>
              <a:gd name="connsiteY172" fmla="*/ 1316588 h 1322929"/>
              <a:gd name="connsiteX173" fmla="*/ 172927 w 1953031"/>
              <a:gd name="connsiteY173" fmla="*/ 1322929 h 1322929"/>
              <a:gd name="connsiteX174" fmla="*/ 130748 w 1953031"/>
              <a:gd name="connsiteY174" fmla="*/ 1322916 h 1322929"/>
              <a:gd name="connsiteX175" fmla="*/ 87445 w 1953031"/>
              <a:gd name="connsiteY175" fmla="*/ 1322413 h 1322929"/>
              <a:gd name="connsiteX176" fmla="*/ 433058 w 1953031"/>
              <a:gd name="connsiteY176" fmla="*/ 858089 h 1322929"/>
              <a:gd name="connsiteX177" fmla="*/ 431485 w 1953031"/>
              <a:gd name="connsiteY177" fmla="*/ 856034 h 1322929"/>
              <a:gd name="connsiteX178" fmla="*/ 432913 w 1953031"/>
              <a:gd name="connsiteY178" fmla="*/ 858746 h 1322929"/>
              <a:gd name="connsiteX179" fmla="*/ 433058 w 1953031"/>
              <a:gd name="connsiteY179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748902 w 1953031"/>
              <a:gd name="connsiteY43" fmla="*/ 247445 h 1322929"/>
              <a:gd name="connsiteX44" fmla="*/ 947272 w 1953031"/>
              <a:gd name="connsiteY44" fmla="*/ 214767 h 1322929"/>
              <a:gd name="connsiteX45" fmla="*/ 1102227 w 1953031"/>
              <a:gd name="connsiteY45" fmla="*/ 172345 h 1322929"/>
              <a:gd name="connsiteX46" fmla="*/ 1234252 w 1953031"/>
              <a:gd name="connsiteY46" fmla="*/ 151880 h 1322929"/>
              <a:gd name="connsiteX47" fmla="*/ 1312964 w 1953031"/>
              <a:gd name="connsiteY47" fmla="*/ 128676 h 1322929"/>
              <a:gd name="connsiteX48" fmla="*/ 1376022 w 1953031"/>
              <a:gd name="connsiteY48" fmla="*/ 109687 h 1322929"/>
              <a:gd name="connsiteX49" fmla="*/ 1448640 w 1953031"/>
              <a:gd name="connsiteY49" fmla="*/ 103056 h 1322929"/>
              <a:gd name="connsiteX50" fmla="*/ 1483374 w 1953031"/>
              <a:gd name="connsiteY50" fmla="*/ 100994 h 1322929"/>
              <a:gd name="connsiteX51" fmla="*/ 1552171 w 1953031"/>
              <a:gd name="connsiteY51" fmla="*/ 83778 h 1322929"/>
              <a:gd name="connsiteX52" fmla="*/ 1627914 w 1953031"/>
              <a:gd name="connsiteY52" fmla="*/ 63976 h 1322929"/>
              <a:gd name="connsiteX53" fmla="*/ 1633600 w 1953031"/>
              <a:gd name="connsiteY53" fmla="*/ 62873 h 1322929"/>
              <a:gd name="connsiteX54" fmla="*/ 1633994 w 1953031"/>
              <a:gd name="connsiteY54" fmla="*/ 53943 h 1322929"/>
              <a:gd name="connsiteX55" fmla="*/ 1637947 w 1953031"/>
              <a:gd name="connsiteY55" fmla="*/ 10924 h 1322929"/>
              <a:gd name="connsiteX56" fmla="*/ 1645852 w 1953031"/>
              <a:gd name="connsiteY56" fmla="*/ 642 h 1322929"/>
              <a:gd name="connsiteX57" fmla="*/ 1665510 w 1953031"/>
              <a:gd name="connsiteY57" fmla="*/ 4542 h 1322929"/>
              <a:gd name="connsiteX58" fmla="*/ 1692339 w 1953031"/>
              <a:gd name="connsiteY58" fmla="*/ 32880 h 1322929"/>
              <a:gd name="connsiteX59" fmla="*/ 1703487 w 1953031"/>
              <a:gd name="connsiteY59" fmla="*/ 51553 h 1322929"/>
              <a:gd name="connsiteX60" fmla="*/ 1705168 w 1953031"/>
              <a:gd name="connsiteY60" fmla="*/ 54757 h 1322929"/>
              <a:gd name="connsiteX61" fmla="*/ 1708490 w 1953031"/>
              <a:gd name="connsiteY61" fmla="*/ 54757 h 1322929"/>
              <a:gd name="connsiteX62" fmla="*/ 1726074 w 1953031"/>
              <a:gd name="connsiteY62" fmla="*/ 55821 h 1322929"/>
              <a:gd name="connsiteX63" fmla="*/ 1763775 w 1953031"/>
              <a:gd name="connsiteY63" fmla="*/ 66287 h 1322929"/>
              <a:gd name="connsiteX64" fmla="*/ 1780177 w 1953031"/>
              <a:gd name="connsiteY64" fmla="*/ 76057 h 1322929"/>
              <a:gd name="connsiteX65" fmla="*/ 1797287 w 1953031"/>
              <a:gd name="connsiteY65" fmla="*/ 92340 h 1322929"/>
              <a:gd name="connsiteX66" fmla="*/ 1808554 w 1953031"/>
              <a:gd name="connsiteY66" fmla="*/ 105144 h 1322929"/>
              <a:gd name="connsiteX67" fmla="*/ 1816302 w 1953031"/>
              <a:gd name="connsiteY67" fmla="*/ 113128 h 1322929"/>
              <a:gd name="connsiteX68" fmla="*/ 1820491 w 1953031"/>
              <a:gd name="connsiteY68" fmla="*/ 120258 h 1322929"/>
              <a:gd name="connsiteX69" fmla="*/ 1835947 w 1953031"/>
              <a:gd name="connsiteY69" fmla="*/ 144526 h 1322929"/>
              <a:gd name="connsiteX70" fmla="*/ 1847989 w 1953031"/>
              <a:gd name="connsiteY70" fmla="*/ 162083 h 1322929"/>
              <a:gd name="connsiteX71" fmla="*/ 1872282 w 1953031"/>
              <a:gd name="connsiteY71" fmla="*/ 206862 h 1322929"/>
              <a:gd name="connsiteX72" fmla="*/ 1901212 w 1953031"/>
              <a:gd name="connsiteY72" fmla="*/ 268331 h 1322929"/>
              <a:gd name="connsiteX73" fmla="*/ 1928013 w 1953031"/>
              <a:gd name="connsiteY73" fmla="*/ 325599 h 1322929"/>
              <a:gd name="connsiteX74" fmla="*/ 1947475 w 1953031"/>
              <a:gd name="connsiteY74" fmla="*/ 358428 h 1322929"/>
              <a:gd name="connsiteX75" fmla="*/ 1952990 w 1953031"/>
              <a:gd name="connsiteY75" fmla="*/ 375188 h 1322929"/>
              <a:gd name="connsiteX76" fmla="*/ 1944270 w 1953031"/>
              <a:gd name="connsiteY76" fmla="*/ 398724 h 1322929"/>
              <a:gd name="connsiteX77" fmla="*/ 1904481 w 1953031"/>
              <a:gd name="connsiteY77" fmla="*/ 429980 h 1322929"/>
              <a:gd name="connsiteX78" fmla="*/ 1871823 w 1953031"/>
              <a:gd name="connsiteY78" fmla="*/ 436577 h 1322929"/>
              <a:gd name="connsiteX79" fmla="*/ 1816223 w 1953031"/>
              <a:gd name="connsiteY79" fmla="*/ 439134 h 1322929"/>
              <a:gd name="connsiteX80" fmla="*/ 1698445 w 1953031"/>
              <a:gd name="connsiteY80" fmla="*/ 433393 h 1322929"/>
              <a:gd name="connsiteX81" fmla="*/ 1665261 w 1953031"/>
              <a:gd name="connsiteY81" fmla="*/ 431589 h 1322929"/>
              <a:gd name="connsiteX82" fmla="*/ 1643200 w 1953031"/>
              <a:gd name="connsiteY82" fmla="*/ 433164 h 1322929"/>
              <a:gd name="connsiteX83" fmla="*/ 1613877 w 1953031"/>
              <a:gd name="connsiteY83" fmla="*/ 443519 h 1322929"/>
              <a:gd name="connsiteX84" fmla="*/ 1586668 w 1953031"/>
              <a:gd name="connsiteY84" fmla="*/ 466568 h 1322929"/>
              <a:gd name="connsiteX85" fmla="*/ 1568848 w 1953031"/>
              <a:gd name="connsiteY85" fmla="*/ 480889 h 1322929"/>
              <a:gd name="connsiteX86" fmla="*/ 1563779 w 1953031"/>
              <a:gd name="connsiteY86" fmla="*/ 485518 h 1322929"/>
              <a:gd name="connsiteX87" fmla="*/ 1508994 w 1953031"/>
              <a:gd name="connsiteY87" fmla="*/ 589130 h 1322929"/>
              <a:gd name="connsiteX88" fmla="*/ 1486250 w 1953031"/>
              <a:gd name="connsiteY88" fmla="*/ 645068 h 1322929"/>
              <a:gd name="connsiteX89" fmla="*/ 1464819 w 1953031"/>
              <a:gd name="connsiteY89" fmla="*/ 705697 h 1322929"/>
              <a:gd name="connsiteX90" fmla="*/ 1449494 w 1953031"/>
              <a:gd name="connsiteY90" fmla="*/ 751038 h 1322929"/>
              <a:gd name="connsiteX91" fmla="*/ 1407394 w 1953031"/>
              <a:gd name="connsiteY91" fmla="*/ 818176 h 1322929"/>
              <a:gd name="connsiteX92" fmla="*/ 1393724 w 1953031"/>
              <a:gd name="connsiteY92" fmla="*/ 824975 h 1322929"/>
              <a:gd name="connsiteX93" fmla="*/ 1380841 w 1953031"/>
              <a:gd name="connsiteY93" fmla="*/ 831482 h 1322929"/>
              <a:gd name="connsiteX94" fmla="*/ 1349260 w 1953031"/>
              <a:gd name="connsiteY94" fmla="*/ 861137 h 1322929"/>
              <a:gd name="connsiteX95" fmla="*/ 1331348 w 1953031"/>
              <a:gd name="connsiteY95" fmla="*/ 877607 h 1322929"/>
              <a:gd name="connsiteX96" fmla="*/ 1317442 w 1953031"/>
              <a:gd name="connsiteY96" fmla="*/ 883414 h 1322929"/>
              <a:gd name="connsiteX97" fmla="*/ 1316352 w 1953031"/>
              <a:gd name="connsiteY97" fmla="*/ 883414 h 1322929"/>
              <a:gd name="connsiteX98" fmla="*/ 1315275 w 1953031"/>
              <a:gd name="connsiteY98" fmla="*/ 887323 h 1322929"/>
              <a:gd name="connsiteX99" fmla="*/ 1293502 w 1953031"/>
              <a:gd name="connsiteY99" fmla="*/ 1074334 h 1322929"/>
              <a:gd name="connsiteX100" fmla="*/ 1292124 w 1953031"/>
              <a:gd name="connsiteY100" fmla="*/ 1151119 h 1322929"/>
              <a:gd name="connsiteX101" fmla="*/ 1292741 w 1953031"/>
              <a:gd name="connsiteY101" fmla="*/ 1203756 h 1322929"/>
              <a:gd name="connsiteX102" fmla="*/ 1297481 w 1953031"/>
              <a:gd name="connsiteY102" fmla="*/ 1263556 h 1322929"/>
              <a:gd name="connsiteX103" fmla="*/ 1304087 w 1953031"/>
              <a:gd name="connsiteY103" fmla="*/ 1278631 h 1322929"/>
              <a:gd name="connsiteX104" fmla="*/ 1314001 w 1953031"/>
              <a:gd name="connsiteY104" fmla="*/ 1305904 h 1322929"/>
              <a:gd name="connsiteX105" fmla="*/ 1314723 w 1953031"/>
              <a:gd name="connsiteY105" fmla="*/ 1321312 h 1322929"/>
              <a:gd name="connsiteX106" fmla="*/ 1314474 w 1953031"/>
              <a:gd name="connsiteY106" fmla="*/ 1322929 h 1322929"/>
              <a:gd name="connsiteX107" fmla="*/ 1274527 w 1953031"/>
              <a:gd name="connsiteY107" fmla="*/ 1322929 h 1322929"/>
              <a:gd name="connsiteX108" fmla="*/ 1233595 w 1953031"/>
              <a:gd name="connsiteY108" fmla="*/ 1322420 h 1322929"/>
              <a:gd name="connsiteX109" fmla="*/ 1214844 w 1953031"/>
              <a:gd name="connsiteY109" fmla="*/ 1258652 h 1322929"/>
              <a:gd name="connsiteX110" fmla="*/ 1198836 w 1953031"/>
              <a:gd name="connsiteY110" fmla="*/ 1080414 h 1322929"/>
              <a:gd name="connsiteX111" fmla="*/ 1191495 w 1953031"/>
              <a:gd name="connsiteY111" fmla="*/ 961630 h 1322929"/>
              <a:gd name="connsiteX112" fmla="*/ 1189972 w 1953031"/>
              <a:gd name="connsiteY112" fmla="*/ 969617 h 1322929"/>
              <a:gd name="connsiteX113" fmla="*/ 1172402 w 1953031"/>
              <a:gd name="connsiteY113" fmla="*/ 1161542 h 1322929"/>
              <a:gd name="connsiteX114" fmla="*/ 1173663 w 1953031"/>
              <a:gd name="connsiteY114" fmla="*/ 1263289 h 1322929"/>
              <a:gd name="connsiteX115" fmla="*/ 1179559 w 1953031"/>
              <a:gd name="connsiteY115" fmla="*/ 1277483 h 1322929"/>
              <a:gd name="connsiteX116" fmla="*/ 1190090 w 1953031"/>
              <a:gd name="connsiteY116" fmla="*/ 1310073 h 1322929"/>
              <a:gd name="connsiteX117" fmla="*/ 1189617 w 1953031"/>
              <a:gd name="connsiteY117" fmla="*/ 1322236 h 1322929"/>
              <a:gd name="connsiteX118" fmla="*/ 1148752 w 1953031"/>
              <a:gd name="connsiteY118" fmla="*/ 1322929 h 1322929"/>
              <a:gd name="connsiteX119" fmla="*/ 1107164 w 1953031"/>
              <a:gd name="connsiteY119" fmla="*/ 1322438 h 1322929"/>
              <a:gd name="connsiteX120" fmla="*/ 1089751 w 1953031"/>
              <a:gd name="connsiteY120" fmla="*/ 1244928 h 1322929"/>
              <a:gd name="connsiteX121" fmla="*/ 1083658 w 1953031"/>
              <a:gd name="connsiteY121" fmla="*/ 1109426 h 1322929"/>
              <a:gd name="connsiteX122" fmla="*/ 1081071 w 1953031"/>
              <a:gd name="connsiteY122" fmla="*/ 885205 h 1322929"/>
              <a:gd name="connsiteX123" fmla="*/ 1081294 w 1953031"/>
              <a:gd name="connsiteY123" fmla="*/ 872784 h 1322929"/>
              <a:gd name="connsiteX124" fmla="*/ 1044565 w 1953031"/>
              <a:gd name="connsiteY124" fmla="*/ 883356 h 1322929"/>
              <a:gd name="connsiteX125" fmla="*/ 946405 w 1953031"/>
              <a:gd name="connsiteY125" fmla="*/ 906677 h 1322929"/>
              <a:gd name="connsiteX126" fmla="*/ 820984 w 1953031"/>
              <a:gd name="connsiteY126" fmla="*/ 915856 h 1322929"/>
              <a:gd name="connsiteX127" fmla="*/ 748537 w 1953031"/>
              <a:gd name="connsiteY127" fmla="*/ 913593 h 1322929"/>
              <a:gd name="connsiteX128" fmla="*/ 740106 w 1953031"/>
              <a:gd name="connsiteY128" fmla="*/ 913794 h 1322929"/>
              <a:gd name="connsiteX129" fmla="*/ 735838 w 1953031"/>
              <a:gd name="connsiteY129" fmla="*/ 923234 h 1322929"/>
              <a:gd name="connsiteX130" fmla="*/ 729496 w 1953031"/>
              <a:gd name="connsiteY130" fmla="*/ 936224 h 1322929"/>
              <a:gd name="connsiteX131" fmla="*/ 707014 w 1953031"/>
              <a:gd name="connsiteY131" fmla="*/ 928760 h 1322929"/>
              <a:gd name="connsiteX132" fmla="*/ 665846 w 1953031"/>
              <a:gd name="connsiteY132" fmla="*/ 912322 h 1322929"/>
              <a:gd name="connsiteX133" fmla="*/ 618244 w 1953031"/>
              <a:gd name="connsiteY133" fmla="*/ 893135 h 1322929"/>
              <a:gd name="connsiteX134" fmla="*/ 516447 w 1953031"/>
              <a:gd name="connsiteY134" fmla="*/ 865947 h 1322929"/>
              <a:gd name="connsiteX135" fmla="*/ 501805 w 1953031"/>
              <a:gd name="connsiteY135" fmla="*/ 870603 h 1322929"/>
              <a:gd name="connsiteX136" fmla="*/ 496736 w 1953031"/>
              <a:gd name="connsiteY136" fmla="*/ 886203 h 1322929"/>
              <a:gd name="connsiteX137" fmla="*/ 500794 w 1953031"/>
              <a:gd name="connsiteY137" fmla="*/ 920842 h 1322929"/>
              <a:gd name="connsiteX138" fmla="*/ 505232 w 1953031"/>
              <a:gd name="connsiteY138" fmla="*/ 960997 h 1322929"/>
              <a:gd name="connsiteX139" fmla="*/ 503197 w 1953031"/>
              <a:gd name="connsiteY139" fmla="*/ 976351 h 1322929"/>
              <a:gd name="connsiteX140" fmla="*/ 464327 w 1953031"/>
              <a:gd name="connsiteY140" fmla="*/ 1000197 h 1322929"/>
              <a:gd name="connsiteX141" fmla="*/ 457328 w 1953031"/>
              <a:gd name="connsiteY141" fmla="*/ 999488 h 1322929"/>
              <a:gd name="connsiteX142" fmla="*/ 434730 w 1953031"/>
              <a:gd name="connsiteY142" fmla="*/ 939956 h 1322929"/>
              <a:gd name="connsiteX143" fmla="*/ 434102 w 1953031"/>
              <a:gd name="connsiteY143" fmla="*/ 932138 h 1322929"/>
              <a:gd name="connsiteX144" fmla="*/ 429957 w 1953031"/>
              <a:gd name="connsiteY144" fmla="*/ 936572 h 1322929"/>
              <a:gd name="connsiteX145" fmla="*/ 412217 w 1953031"/>
              <a:gd name="connsiteY145" fmla="*/ 955335 h 1322929"/>
              <a:gd name="connsiteX146" fmla="*/ 394666 w 1953031"/>
              <a:gd name="connsiteY146" fmla="*/ 973923 h 1322929"/>
              <a:gd name="connsiteX147" fmla="*/ 363724 w 1953031"/>
              <a:gd name="connsiteY147" fmla="*/ 1023704 h 1322929"/>
              <a:gd name="connsiteX148" fmla="*/ 356090 w 1953031"/>
              <a:gd name="connsiteY148" fmla="*/ 1070686 h 1322929"/>
              <a:gd name="connsiteX149" fmla="*/ 356098 w 1953031"/>
              <a:gd name="connsiteY149" fmla="*/ 1159458 h 1322929"/>
              <a:gd name="connsiteX150" fmla="*/ 362731 w 1953031"/>
              <a:gd name="connsiteY150" fmla="*/ 1219044 h 1322929"/>
              <a:gd name="connsiteX151" fmla="*/ 370492 w 1953031"/>
              <a:gd name="connsiteY151" fmla="*/ 1260425 h 1322929"/>
              <a:gd name="connsiteX152" fmla="*/ 380666 w 1953031"/>
              <a:gd name="connsiteY152" fmla="*/ 1277936 h 1322929"/>
              <a:gd name="connsiteX153" fmla="*/ 391399 w 1953031"/>
              <a:gd name="connsiteY153" fmla="*/ 1304515 h 1322929"/>
              <a:gd name="connsiteX154" fmla="*/ 391283 w 1953031"/>
              <a:gd name="connsiteY154" fmla="*/ 1320324 h 1322929"/>
              <a:gd name="connsiteX155" fmla="*/ 390843 w 1953031"/>
              <a:gd name="connsiteY155" fmla="*/ 1322756 h 1322929"/>
              <a:gd name="connsiteX156" fmla="*/ 348151 w 1953031"/>
              <a:gd name="connsiteY156" fmla="*/ 1322844 h 1322929"/>
              <a:gd name="connsiteX157" fmla="*/ 304144 w 1953031"/>
              <a:gd name="connsiteY157" fmla="*/ 1322579 h 1322929"/>
              <a:gd name="connsiteX158" fmla="*/ 294630 w 1953031"/>
              <a:gd name="connsiteY158" fmla="*/ 1312868 h 1322929"/>
              <a:gd name="connsiteX159" fmla="*/ 271483 w 1953031"/>
              <a:gd name="connsiteY159" fmla="*/ 1195591 h 1322929"/>
              <a:gd name="connsiteX160" fmla="*/ 255031 w 1953031"/>
              <a:gd name="connsiteY160" fmla="*/ 1074334 h 1322929"/>
              <a:gd name="connsiteX161" fmla="*/ 246468 w 1953031"/>
              <a:gd name="connsiteY161" fmla="*/ 962992 h 1322929"/>
              <a:gd name="connsiteX162" fmla="*/ 246726 w 1953031"/>
              <a:gd name="connsiteY162" fmla="*/ 960686 h 1322929"/>
              <a:gd name="connsiteX163" fmla="*/ 239185 w 1953031"/>
              <a:gd name="connsiteY163" fmla="*/ 966883 h 1322929"/>
              <a:gd name="connsiteX164" fmla="*/ 216775 w 1953031"/>
              <a:gd name="connsiteY164" fmla="*/ 984995 h 1322929"/>
              <a:gd name="connsiteX165" fmla="*/ 195755 w 1953031"/>
              <a:gd name="connsiteY165" fmla="*/ 1001910 h 1322929"/>
              <a:gd name="connsiteX166" fmla="*/ 162761 w 1953031"/>
              <a:gd name="connsiteY166" fmla="*/ 1047366 h 1322929"/>
              <a:gd name="connsiteX167" fmla="*/ 149720 w 1953031"/>
              <a:gd name="connsiteY167" fmla="*/ 1138437 h 1322929"/>
              <a:gd name="connsiteX168" fmla="*/ 148122 w 1953031"/>
              <a:gd name="connsiteY168" fmla="*/ 1214750 h 1322929"/>
              <a:gd name="connsiteX169" fmla="*/ 151846 w 1953031"/>
              <a:gd name="connsiteY169" fmla="*/ 1260042 h 1322929"/>
              <a:gd name="connsiteX170" fmla="*/ 157602 w 1953031"/>
              <a:gd name="connsiteY170" fmla="*/ 1271682 h 1322929"/>
              <a:gd name="connsiteX171" fmla="*/ 169528 w 1953031"/>
              <a:gd name="connsiteY171" fmla="*/ 1296524 h 1322929"/>
              <a:gd name="connsiteX172" fmla="*/ 172714 w 1953031"/>
              <a:gd name="connsiteY172" fmla="*/ 1316588 h 1322929"/>
              <a:gd name="connsiteX173" fmla="*/ 172927 w 1953031"/>
              <a:gd name="connsiteY173" fmla="*/ 1322929 h 1322929"/>
              <a:gd name="connsiteX174" fmla="*/ 130748 w 1953031"/>
              <a:gd name="connsiteY174" fmla="*/ 1322916 h 1322929"/>
              <a:gd name="connsiteX175" fmla="*/ 87445 w 1953031"/>
              <a:gd name="connsiteY175" fmla="*/ 1322413 h 1322929"/>
              <a:gd name="connsiteX176" fmla="*/ 433058 w 1953031"/>
              <a:gd name="connsiteY176" fmla="*/ 858089 h 1322929"/>
              <a:gd name="connsiteX177" fmla="*/ 431485 w 1953031"/>
              <a:gd name="connsiteY177" fmla="*/ 856034 h 1322929"/>
              <a:gd name="connsiteX178" fmla="*/ 432913 w 1953031"/>
              <a:gd name="connsiteY178" fmla="*/ 858746 h 1322929"/>
              <a:gd name="connsiteX179" fmla="*/ 433058 w 1953031"/>
              <a:gd name="connsiteY179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18329 w 1953031"/>
              <a:gd name="connsiteY42" fmla="*/ 251771 h 1322929"/>
              <a:gd name="connsiteX43" fmla="*/ 748902 w 1953031"/>
              <a:gd name="connsiteY43" fmla="*/ 247445 h 1322929"/>
              <a:gd name="connsiteX44" fmla="*/ 947272 w 1953031"/>
              <a:gd name="connsiteY44" fmla="*/ 214767 h 1322929"/>
              <a:gd name="connsiteX45" fmla="*/ 1102227 w 1953031"/>
              <a:gd name="connsiteY45" fmla="*/ 172345 h 1322929"/>
              <a:gd name="connsiteX46" fmla="*/ 1234252 w 1953031"/>
              <a:gd name="connsiteY46" fmla="*/ 151880 h 1322929"/>
              <a:gd name="connsiteX47" fmla="*/ 1312964 w 1953031"/>
              <a:gd name="connsiteY47" fmla="*/ 128676 h 1322929"/>
              <a:gd name="connsiteX48" fmla="*/ 1376022 w 1953031"/>
              <a:gd name="connsiteY48" fmla="*/ 109687 h 1322929"/>
              <a:gd name="connsiteX49" fmla="*/ 1448640 w 1953031"/>
              <a:gd name="connsiteY49" fmla="*/ 103056 h 1322929"/>
              <a:gd name="connsiteX50" fmla="*/ 1483374 w 1953031"/>
              <a:gd name="connsiteY50" fmla="*/ 100994 h 1322929"/>
              <a:gd name="connsiteX51" fmla="*/ 1552171 w 1953031"/>
              <a:gd name="connsiteY51" fmla="*/ 83778 h 1322929"/>
              <a:gd name="connsiteX52" fmla="*/ 1627914 w 1953031"/>
              <a:gd name="connsiteY52" fmla="*/ 63976 h 1322929"/>
              <a:gd name="connsiteX53" fmla="*/ 1633600 w 1953031"/>
              <a:gd name="connsiteY53" fmla="*/ 62873 h 1322929"/>
              <a:gd name="connsiteX54" fmla="*/ 1633994 w 1953031"/>
              <a:gd name="connsiteY54" fmla="*/ 53943 h 1322929"/>
              <a:gd name="connsiteX55" fmla="*/ 1637947 w 1953031"/>
              <a:gd name="connsiteY55" fmla="*/ 10924 h 1322929"/>
              <a:gd name="connsiteX56" fmla="*/ 1645852 w 1953031"/>
              <a:gd name="connsiteY56" fmla="*/ 642 h 1322929"/>
              <a:gd name="connsiteX57" fmla="*/ 1665510 w 1953031"/>
              <a:gd name="connsiteY57" fmla="*/ 4542 h 1322929"/>
              <a:gd name="connsiteX58" fmla="*/ 1692339 w 1953031"/>
              <a:gd name="connsiteY58" fmla="*/ 32880 h 1322929"/>
              <a:gd name="connsiteX59" fmla="*/ 1703487 w 1953031"/>
              <a:gd name="connsiteY59" fmla="*/ 51553 h 1322929"/>
              <a:gd name="connsiteX60" fmla="*/ 1705168 w 1953031"/>
              <a:gd name="connsiteY60" fmla="*/ 54757 h 1322929"/>
              <a:gd name="connsiteX61" fmla="*/ 1708490 w 1953031"/>
              <a:gd name="connsiteY61" fmla="*/ 54757 h 1322929"/>
              <a:gd name="connsiteX62" fmla="*/ 1726074 w 1953031"/>
              <a:gd name="connsiteY62" fmla="*/ 55821 h 1322929"/>
              <a:gd name="connsiteX63" fmla="*/ 1763775 w 1953031"/>
              <a:gd name="connsiteY63" fmla="*/ 66287 h 1322929"/>
              <a:gd name="connsiteX64" fmla="*/ 1780177 w 1953031"/>
              <a:gd name="connsiteY64" fmla="*/ 76057 h 1322929"/>
              <a:gd name="connsiteX65" fmla="*/ 1797287 w 1953031"/>
              <a:gd name="connsiteY65" fmla="*/ 92340 h 1322929"/>
              <a:gd name="connsiteX66" fmla="*/ 1808554 w 1953031"/>
              <a:gd name="connsiteY66" fmla="*/ 105144 h 1322929"/>
              <a:gd name="connsiteX67" fmla="*/ 1816302 w 1953031"/>
              <a:gd name="connsiteY67" fmla="*/ 113128 h 1322929"/>
              <a:gd name="connsiteX68" fmla="*/ 1820491 w 1953031"/>
              <a:gd name="connsiteY68" fmla="*/ 120258 h 1322929"/>
              <a:gd name="connsiteX69" fmla="*/ 1835947 w 1953031"/>
              <a:gd name="connsiteY69" fmla="*/ 144526 h 1322929"/>
              <a:gd name="connsiteX70" fmla="*/ 1847989 w 1953031"/>
              <a:gd name="connsiteY70" fmla="*/ 162083 h 1322929"/>
              <a:gd name="connsiteX71" fmla="*/ 1872282 w 1953031"/>
              <a:gd name="connsiteY71" fmla="*/ 206862 h 1322929"/>
              <a:gd name="connsiteX72" fmla="*/ 1901212 w 1953031"/>
              <a:gd name="connsiteY72" fmla="*/ 268331 h 1322929"/>
              <a:gd name="connsiteX73" fmla="*/ 1928013 w 1953031"/>
              <a:gd name="connsiteY73" fmla="*/ 325599 h 1322929"/>
              <a:gd name="connsiteX74" fmla="*/ 1947475 w 1953031"/>
              <a:gd name="connsiteY74" fmla="*/ 358428 h 1322929"/>
              <a:gd name="connsiteX75" fmla="*/ 1952990 w 1953031"/>
              <a:gd name="connsiteY75" fmla="*/ 375188 h 1322929"/>
              <a:gd name="connsiteX76" fmla="*/ 1944270 w 1953031"/>
              <a:gd name="connsiteY76" fmla="*/ 398724 h 1322929"/>
              <a:gd name="connsiteX77" fmla="*/ 1904481 w 1953031"/>
              <a:gd name="connsiteY77" fmla="*/ 429980 h 1322929"/>
              <a:gd name="connsiteX78" fmla="*/ 1871823 w 1953031"/>
              <a:gd name="connsiteY78" fmla="*/ 436577 h 1322929"/>
              <a:gd name="connsiteX79" fmla="*/ 1816223 w 1953031"/>
              <a:gd name="connsiteY79" fmla="*/ 439134 h 1322929"/>
              <a:gd name="connsiteX80" fmla="*/ 1698445 w 1953031"/>
              <a:gd name="connsiteY80" fmla="*/ 433393 h 1322929"/>
              <a:gd name="connsiteX81" fmla="*/ 1665261 w 1953031"/>
              <a:gd name="connsiteY81" fmla="*/ 431589 h 1322929"/>
              <a:gd name="connsiteX82" fmla="*/ 1643200 w 1953031"/>
              <a:gd name="connsiteY82" fmla="*/ 433164 h 1322929"/>
              <a:gd name="connsiteX83" fmla="*/ 1613877 w 1953031"/>
              <a:gd name="connsiteY83" fmla="*/ 443519 h 1322929"/>
              <a:gd name="connsiteX84" fmla="*/ 1586668 w 1953031"/>
              <a:gd name="connsiteY84" fmla="*/ 466568 h 1322929"/>
              <a:gd name="connsiteX85" fmla="*/ 1568848 w 1953031"/>
              <a:gd name="connsiteY85" fmla="*/ 480889 h 1322929"/>
              <a:gd name="connsiteX86" fmla="*/ 1563779 w 1953031"/>
              <a:gd name="connsiteY86" fmla="*/ 485518 h 1322929"/>
              <a:gd name="connsiteX87" fmla="*/ 1508994 w 1953031"/>
              <a:gd name="connsiteY87" fmla="*/ 589130 h 1322929"/>
              <a:gd name="connsiteX88" fmla="*/ 1486250 w 1953031"/>
              <a:gd name="connsiteY88" fmla="*/ 645068 h 1322929"/>
              <a:gd name="connsiteX89" fmla="*/ 1464819 w 1953031"/>
              <a:gd name="connsiteY89" fmla="*/ 705697 h 1322929"/>
              <a:gd name="connsiteX90" fmla="*/ 1449494 w 1953031"/>
              <a:gd name="connsiteY90" fmla="*/ 751038 h 1322929"/>
              <a:gd name="connsiteX91" fmla="*/ 1407394 w 1953031"/>
              <a:gd name="connsiteY91" fmla="*/ 818176 h 1322929"/>
              <a:gd name="connsiteX92" fmla="*/ 1393724 w 1953031"/>
              <a:gd name="connsiteY92" fmla="*/ 824975 h 1322929"/>
              <a:gd name="connsiteX93" fmla="*/ 1380841 w 1953031"/>
              <a:gd name="connsiteY93" fmla="*/ 831482 h 1322929"/>
              <a:gd name="connsiteX94" fmla="*/ 1349260 w 1953031"/>
              <a:gd name="connsiteY94" fmla="*/ 861137 h 1322929"/>
              <a:gd name="connsiteX95" fmla="*/ 1331348 w 1953031"/>
              <a:gd name="connsiteY95" fmla="*/ 877607 h 1322929"/>
              <a:gd name="connsiteX96" fmla="*/ 1317442 w 1953031"/>
              <a:gd name="connsiteY96" fmla="*/ 883414 h 1322929"/>
              <a:gd name="connsiteX97" fmla="*/ 1316352 w 1953031"/>
              <a:gd name="connsiteY97" fmla="*/ 883414 h 1322929"/>
              <a:gd name="connsiteX98" fmla="*/ 1315275 w 1953031"/>
              <a:gd name="connsiteY98" fmla="*/ 887323 h 1322929"/>
              <a:gd name="connsiteX99" fmla="*/ 1293502 w 1953031"/>
              <a:gd name="connsiteY99" fmla="*/ 1074334 h 1322929"/>
              <a:gd name="connsiteX100" fmla="*/ 1292124 w 1953031"/>
              <a:gd name="connsiteY100" fmla="*/ 1151119 h 1322929"/>
              <a:gd name="connsiteX101" fmla="*/ 1292741 w 1953031"/>
              <a:gd name="connsiteY101" fmla="*/ 1203756 h 1322929"/>
              <a:gd name="connsiteX102" fmla="*/ 1297481 w 1953031"/>
              <a:gd name="connsiteY102" fmla="*/ 1263556 h 1322929"/>
              <a:gd name="connsiteX103" fmla="*/ 1304087 w 1953031"/>
              <a:gd name="connsiteY103" fmla="*/ 1278631 h 1322929"/>
              <a:gd name="connsiteX104" fmla="*/ 1314001 w 1953031"/>
              <a:gd name="connsiteY104" fmla="*/ 1305904 h 1322929"/>
              <a:gd name="connsiteX105" fmla="*/ 1314723 w 1953031"/>
              <a:gd name="connsiteY105" fmla="*/ 1321312 h 1322929"/>
              <a:gd name="connsiteX106" fmla="*/ 1314474 w 1953031"/>
              <a:gd name="connsiteY106" fmla="*/ 1322929 h 1322929"/>
              <a:gd name="connsiteX107" fmla="*/ 1274527 w 1953031"/>
              <a:gd name="connsiteY107" fmla="*/ 1322929 h 1322929"/>
              <a:gd name="connsiteX108" fmla="*/ 1233595 w 1953031"/>
              <a:gd name="connsiteY108" fmla="*/ 1322420 h 1322929"/>
              <a:gd name="connsiteX109" fmla="*/ 1214844 w 1953031"/>
              <a:gd name="connsiteY109" fmla="*/ 1258652 h 1322929"/>
              <a:gd name="connsiteX110" fmla="*/ 1198836 w 1953031"/>
              <a:gd name="connsiteY110" fmla="*/ 1080414 h 1322929"/>
              <a:gd name="connsiteX111" fmla="*/ 1191495 w 1953031"/>
              <a:gd name="connsiteY111" fmla="*/ 961630 h 1322929"/>
              <a:gd name="connsiteX112" fmla="*/ 1189972 w 1953031"/>
              <a:gd name="connsiteY112" fmla="*/ 969617 h 1322929"/>
              <a:gd name="connsiteX113" fmla="*/ 1172402 w 1953031"/>
              <a:gd name="connsiteY113" fmla="*/ 1161542 h 1322929"/>
              <a:gd name="connsiteX114" fmla="*/ 1173663 w 1953031"/>
              <a:gd name="connsiteY114" fmla="*/ 1263289 h 1322929"/>
              <a:gd name="connsiteX115" fmla="*/ 1179559 w 1953031"/>
              <a:gd name="connsiteY115" fmla="*/ 1277483 h 1322929"/>
              <a:gd name="connsiteX116" fmla="*/ 1190090 w 1953031"/>
              <a:gd name="connsiteY116" fmla="*/ 1310073 h 1322929"/>
              <a:gd name="connsiteX117" fmla="*/ 1189617 w 1953031"/>
              <a:gd name="connsiteY117" fmla="*/ 1322236 h 1322929"/>
              <a:gd name="connsiteX118" fmla="*/ 1148752 w 1953031"/>
              <a:gd name="connsiteY118" fmla="*/ 1322929 h 1322929"/>
              <a:gd name="connsiteX119" fmla="*/ 1107164 w 1953031"/>
              <a:gd name="connsiteY119" fmla="*/ 1322438 h 1322929"/>
              <a:gd name="connsiteX120" fmla="*/ 1089751 w 1953031"/>
              <a:gd name="connsiteY120" fmla="*/ 1244928 h 1322929"/>
              <a:gd name="connsiteX121" fmla="*/ 1083658 w 1953031"/>
              <a:gd name="connsiteY121" fmla="*/ 1109426 h 1322929"/>
              <a:gd name="connsiteX122" fmla="*/ 1081071 w 1953031"/>
              <a:gd name="connsiteY122" fmla="*/ 885205 h 1322929"/>
              <a:gd name="connsiteX123" fmla="*/ 1081294 w 1953031"/>
              <a:gd name="connsiteY123" fmla="*/ 872784 h 1322929"/>
              <a:gd name="connsiteX124" fmla="*/ 1044565 w 1953031"/>
              <a:gd name="connsiteY124" fmla="*/ 883356 h 1322929"/>
              <a:gd name="connsiteX125" fmla="*/ 946405 w 1953031"/>
              <a:gd name="connsiteY125" fmla="*/ 906677 h 1322929"/>
              <a:gd name="connsiteX126" fmla="*/ 820984 w 1953031"/>
              <a:gd name="connsiteY126" fmla="*/ 915856 h 1322929"/>
              <a:gd name="connsiteX127" fmla="*/ 748537 w 1953031"/>
              <a:gd name="connsiteY127" fmla="*/ 913593 h 1322929"/>
              <a:gd name="connsiteX128" fmla="*/ 740106 w 1953031"/>
              <a:gd name="connsiteY128" fmla="*/ 913794 h 1322929"/>
              <a:gd name="connsiteX129" fmla="*/ 735838 w 1953031"/>
              <a:gd name="connsiteY129" fmla="*/ 923234 h 1322929"/>
              <a:gd name="connsiteX130" fmla="*/ 729496 w 1953031"/>
              <a:gd name="connsiteY130" fmla="*/ 936224 h 1322929"/>
              <a:gd name="connsiteX131" fmla="*/ 707014 w 1953031"/>
              <a:gd name="connsiteY131" fmla="*/ 928760 h 1322929"/>
              <a:gd name="connsiteX132" fmla="*/ 665846 w 1953031"/>
              <a:gd name="connsiteY132" fmla="*/ 912322 h 1322929"/>
              <a:gd name="connsiteX133" fmla="*/ 618244 w 1953031"/>
              <a:gd name="connsiteY133" fmla="*/ 893135 h 1322929"/>
              <a:gd name="connsiteX134" fmla="*/ 516447 w 1953031"/>
              <a:gd name="connsiteY134" fmla="*/ 865947 h 1322929"/>
              <a:gd name="connsiteX135" fmla="*/ 501805 w 1953031"/>
              <a:gd name="connsiteY135" fmla="*/ 870603 h 1322929"/>
              <a:gd name="connsiteX136" fmla="*/ 496736 w 1953031"/>
              <a:gd name="connsiteY136" fmla="*/ 886203 h 1322929"/>
              <a:gd name="connsiteX137" fmla="*/ 500794 w 1953031"/>
              <a:gd name="connsiteY137" fmla="*/ 920842 h 1322929"/>
              <a:gd name="connsiteX138" fmla="*/ 505232 w 1953031"/>
              <a:gd name="connsiteY138" fmla="*/ 960997 h 1322929"/>
              <a:gd name="connsiteX139" fmla="*/ 503197 w 1953031"/>
              <a:gd name="connsiteY139" fmla="*/ 976351 h 1322929"/>
              <a:gd name="connsiteX140" fmla="*/ 464327 w 1953031"/>
              <a:gd name="connsiteY140" fmla="*/ 1000197 h 1322929"/>
              <a:gd name="connsiteX141" fmla="*/ 457328 w 1953031"/>
              <a:gd name="connsiteY141" fmla="*/ 999488 h 1322929"/>
              <a:gd name="connsiteX142" fmla="*/ 434730 w 1953031"/>
              <a:gd name="connsiteY142" fmla="*/ 939956 h 1322929"/>
              <a:gd name="connsiteX143" fmla="*/ 434102 w 1953031"/>
              <a:gd name="connsiteY143" fmla="*/ 932138 h 1322929"/>
              <a:gd name="connsiteX144" fmla="*/ 429957 w 1953031"/>
              <a:gd name="connsiteY144" fmla="*/ 936572 h 1322929"/>
              <a:gd name="connsiteX145" fmla="*/ 412217 w 1953031"/>
              <a:gd name="connsiteY145" fmla="*/ 955335 h 1322929"/>
              <a:gd name="connsiteX146" fmla="*/ 394666 w 1953031"/>
              <a:gd name="connsiteY146" fmla="*/ 973923 h 1322929"/>
              <a:gd name="connsiteX147" fmla="*/ 363724 w 1953031"/>
              <a:gd name="connsiteY147" fmla="*/ 1023704 h 1322929"/>
              <a:gd name="connsiteX148" fmla="*/ 356090 w 1953031"/>
              <a:gd name="connsiteY148" fmla="*/ 1070686 h 1322929"/>
              <a:gd name="connsiteX149" fmla="*/ 356098 w 1953031"/>
              <a:gd name="connsiteY149" fmla="*/ 1159458 h 1322929"/>
              <a:gd name="connsiteX150" fmla="*/ 362731 w 1953031"/>
              <a:gd name="connsiteY150" fmla="*/ 1219044 h 1322929"/>
              <a:gd name="connsiteX151" fmla="*/ 370492 w 1953031"/>
              <a:gd name="connsiteY151" fmla="*/ 1260425 h 1322929"/>
              <a:gd name="connsiteX152" fmla="*/ 380666 w 1953031"/>
              <a:gd name="connsiteY152" fmla="*/ 1277936 h 1322929"/>
              <a:gd name="connsiteX153" fmla="*/ 391399 w 1953031"/>
              <a:gd name="connsiteY153" fmla="*/ 1304515 h 1322929"/>
              <a:gd name="connsiteX154" fmla="*/ 391283 w 1953031"/>
              <a:gd name="connsiteY154" fmla="*/ 1320324 h 1322929"/>
              <a:gd name="connsiteX155" fmla="*/ 390843 w 1953031"/>
              <a:gd name="connsiteY155" fmla="*/ 1322756 h 1322929"/>
              <a:gd name="connsiteX156" fmla="*/ 348151 w 1953031"/>
              <a:gd name="connsiteY156" fmla="*/ 1322844 h 1322929"/>
              <a:gd name="connsiteX157" fmla="*/ 304144 w 1953031"/>
              <a:gd name="connsiteY157" fmla="*/ 1322579 h 1322929"/>
              <a:gd name="connsiteX158" fmla="*/ 294630 w 1953031"/>
              <a:gd name="connsiteY158" fmla="*/ 1312868 h 1322929"/>
              <a:gd name="connsiteX159" fmla="*/ 271483 w 1953031"/>
              <a:gd name="connsiteY159" fmla="*/ 1195591 h 1322929"/>
              <a:gd name="connsiteX160" fmla="*/ 255031 w 1953031"/>
              <a:gd name="connsiteY160" fmla="*/ 1074334 h 1322929"/>
              <a:gd name="connsiteX161" fmla="*/ 246468 w 1953031"/>
              <a:gd name="connsiteY161" fmla="*/ 962992 h 1322929"/>
              <a:gd name="connsiteX162" fmla="*/ 246726 w 1953031"/>
              <a:gd name="connsiteY162" fmla="*/ 960686 h 1322929"/>
              <a:gd name="connsiteX163" fmla="*/ 239185 w 1953031"/>
              <a:gd name="connsiteY163" fmla="*/ 966883 h 1322929"/>
              <a:gd name="connsiteX164" fmla="*/ 216775 w 1953031"/>
              <a:gd name="connsiteY164" fmla="*/ 984995 h 1322929"/>
              <a:gd name="connsiteX165" fmla="*/ 195755 w 1953031"/>
              <a:gd name="connsiteY165" fmla="*/ 1001910 h 1322929"/>
              <a:gd name="connsiteX166" fmla="*/ 162761 w 1953031"/>
              <a:gd name="connsiteY166" fmla="*/ 1047366 h 1322929"/>
              <a:gd name="connsiteX167" fmla="*/ 149720 w 1953031"/>
              <a:gd name="connsiteY167" fmla="*/ 1138437 h 1322929"/>
              <a:gd name="connsiteX168" fmla="*/ 148122 w 1953031"/>
              <a:gd name="connsiteY168" fmla="*/ 1214750 h 1322929"/>
              <a:gd name="connsiteX169" fmla="*/ 151846 w 1953031"/>
              <a:gd name="connsiteY169" fmla="*/ 1260042 h 1322929"/>
              <a:gd name="connsiteX170" fmla="*/ 157602 w 1953031"/>
              <a:gd name="connsiteY170" fmla="*/ 1271682 h 1322929"/>
              <a:gd name="connsiteX171" fmla="*/ 169528 w 1953031"/>
              <a:gd name="connsiteY171" fmla="*/ 1296524 h 1322929"/>
              <a:gd name="connsiteX172" fmla="*/ 172714 w 1953031"/>
              <a:gd name="connsiteY172" fmla="*/ 1316588 h 1322929"/>
              <a:gd name="connsiteX173" fmla="*/ 172927 w 1953031"/>
              <a:gd name="connsiteY173" fmla="*/ 1322929 h 1322929"/>
              <a:gd name="connsiteX174" fmla="*/ 130748 w 1953031"/>
              <a:gd name="connsiteY174" fmla="*/ 1322916 h 1322929"/>
              <a:gd name="connsiteX175" fmla="*/ 87445 w 1953031"/>
              <a:gd name="connsiteY175" fmla="*/ 1322413 h 1322929"/>
              <a:gd name="connsiteX176" fmla="*/ 433058 w 1953031"/>
              <a:gd name="connsiteY176" fmla="*/ 858089 h 1322929"/>
              <a:gd name="connsiteX177" fmla="*/ 431485 w 1953031"/>
              <a:gd name="connsiteY177" fmla="*/ 856034 h 1322929"/>
              <a:gd name="connsiteX178" fmla="*/ 432913 w 1953031"/>
              <a:gd name="connsiteY178" fmla="*/ 858746 h 1322929"/>
              <a:gd name="connsiteX179" fmla="*/ 433058 w 1953031"/>
              <a:gd name="connsiteY179" fmla="*/ 858089 h 132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1953031" h="1322929">
                <a:moveTo>
                  <a:pt x="87445" y="1322413"/>
                </a:moveTo>
                <a:cubicBezTo>
                  <a:pt x="80653" y="1319461"/>
                  <a:pt x="75216" y="1301418"/>
                  <a:pt x="71740" y="1270292"/>
                </a:cubicBezTo>
                <a:cubicBezTo>
                  <a:pt x="69013" y="1245870"/>
                  <a:pt x="67885" y="1227307"/>
                  <a:pt x="65819" y="1172834"/>
                </a:cubicBezTo>
                <a:cubicBezTo>
                  <a:pt x="64633" y="1141558"/>
                  <a:pt x="63453" y="1121346"/>
                  <a:pt x="60259" y="1077634"/>
                </a:cubicBezTo>
                <a:cubicBezTo>
                  <a:pt x="57529" y="1040256"/>
                  <a:pt x="56800" y="1028377"/>
                  <a:pt x="56504" y="1016483"/>
                </a:cubicBezTo>
                <a:cubicBezTo>
                  <a:pt x="56204" y="1004489"/>
                  <a:pt x="56523" y="991314"/>
                  <a:pt x="57274" y="984573"/>
                </a:cubicBezTo>
                <a:cubicBezTo>
                  <a:pt x="58553" y="973106"/>
                  <a:pt x="62941" y="955079"/>
                  <a:pt x="69293" y="935184"/>
                </a:cubicBezTo>
                <a:cubicBezTo>
                  <a:pt x="71423" y="928516"/>
                  <a:pt x="82347" y="896584"/>
                  <a:pt x="83140" y="894706"/>
                </a:cubicBezTo>
                <a:cubicBezTo>
                  <a:pt x="83303" y="894324"/>
                  <a:pt x="85013" y="889085"/>
                  <a:pt x="86940" y="883067"/>
                </a:cubicBezTo>
                <a:cubicBezTo>
                  <a:pt x="94976" y="857986"/>
                  <a:pt x="100421" y="836366"/>
                  <a:pt x="102345" y="821917"/>
                </a:cubicBezTo>
                <a:cubicBezTo>
                  <a:pt x="102906" y="817711"/>
                  <a:pt x="102906" y="802899"/>
                  <a:pt x="102345" y="797596"/>
                </a:cubicBezTo>
                <a:cubicBezTo>
                  <a:pt x="100486" y="779986"/>
                  <a:pt x="97368" y="767230"/>
                  <a:pt x="84386" y="724112"/>
                </a:cubicBezTo>
                <a:cubicBezTo>
                  <a:pt x="69652" y="675170"/>
                  <a:pt x="62879" y="647381"/>
                  <a:pt x="56950" y="611540"/>
                </a:cubicBezTo>
                <a:cubicBezTo>
                  <a:pt x="53854" y="592828"/>
                  <a:pt x="51602" y="575139"/>
                  <a:pt x="49848" y="555775"/>
                </a:cubicBezTo>
                <a:cubicBezTo>
                  <a:pt x="49198" y="548597"/>
                  <a:pt x="48091" y="534007"/>
                  <a:pt x="48091" y="532619"/>
                </a:cubicBezTo>
                <a:cubicBezTo>
                  <a:pt x="48091" y="531311"/>
                  <a:pt x="47721" y="532600"/>
                  <a:pt x="46726" y="537375"/>
                </a:cubicBezTo>
                <a:cubicBezTo>
                  <a:pt x="43544" y="552628"/>
                  <a:pt x="42145" y="563342"/>
                  <a:pt x="40809" y="582702"/>
                </a:cubicBezTo>
                <a:cubicBezTo>
                  <a:pt x="38753" y="612449"/>
                  <a:pt x="38027" y="645536"/>
                  <a:pt x="38652" y="680805"/>
                </a:cubicBezTo>
                <a:cubicBezTo>
                  <a:pt x="39274" y="715742"/>
                  <a:pt x="40324" y="741442"/>
                  <a:pt x="43411" y="797248"/>
                </a:cubicBezTo>
                <a:cubicBezTo>
                  <a:pt x="44273" y="812822"/>
                  <a:pt x="45272" y="832078"/>
                  <a:pt x="45633" y="840039"/>
                </a:cubicBezTo>
                <a:cubicBezTo>
                  <a:pt x="45851" y="844863"/>
                  <a:pt x="46070" y="849687"/>
                  <a:pt x="46288" y="854511"/>
                </a:cubicBezTo>
                <a:lnTo>
                  <a:pt x="47754" y="857757"/>
                </a:lnTo>
                <a:cubicBezTo>
                  <a:pt x="50944" y="864826"/>
                  <a:pt x="53814" y="874144"/>
                  <a:pt x="55710" y="883587"/>
                </a:cubicBezTo>
                <a:cubicBezTo>
                  <a:pt x="58526" y="897608"/>
                  <a:pt x="58909" y="911971"/>
                  <a:pt x="56791" y="924043"/>
                </a:cubicBezTo>
                <a:cubicBezTo>
                  <a:pt x="54790" y="935446"/>
                  <a:pt x="48932" y="954719"/>
                  <a:pt x="41579" y="974096"/>
                </a:cubicBezTo>
                <a:cubicBezTo>
                  <a:pt x="26907" y="1012760"/>
                  <a:pt x="9680" y="1043522"/>
                  <a:pt x="2671" y="1043577"/>
                </a:cubicBezTo>
                <a:cubicBezTo>
                  <a:pt x="1194" y="1043589"/>
                  <a:pt x="497" y="1042511"/>
                  <a:pt x="150" y="1039680"/>
                </a:cubicBezTo>
                <a:cubicBezTo>
                  <a:pt x="-386" y="1035313"/>
                  <a:pt x="388" y="1028396"/>
                  <a:pt x="4661" y="999287"/>
                </a:cubicBezTo>
                <a:cubicBezTo>
                  <a:pt x="8180" y="975308"/>
                  <a:pt x="8864" y="961111"/>
                  <a:pt x="7404" y="942306"/>
                </a:cubicBezTo>
                <a:cubicBezTo>
                  <a:pt x="6210" y="926920"/>
                  <a:pt x="6372" y="909085"/>
                  <a:pt x="7816" y="896791"/>
                </a:cubicBezTo>
                <a:cubicBezTo>
                  <a:pt x="9656" y="881120"/>
                  <a:pt x="13706" y="868358"/>
                  <a:pt x="19626" y="859575"/>
                </a:cubicBezTo>
                <a:cubicBezTo>
                  <a:pt x="21403" y="856939"/>
                  <a:pt x="24953" y="853068"/>
                  <a:pt x="27016" y="851518"/>
                </a:cubicBezTo>
                <a:lnTo>
                  <a:pt x="28005" y="850776"/>
                </a:lnTo>
                <a:lnTo>
                  <a:pt x="26410" y="833827"/>
                </a:lnTo>
                <a:cubicBezTo>
                  <a:pt x="20124" y="767022"/>
                  <a:pt x="16204" y="704766"/>
                  <a:pt x="14711" y="648021"/>
                </a:cubicBezTo>
                <a:cubicBezTo>
                  <a:pt x="14250" y="630459"/>
                  <a:pt x="14473" y="574434"/>
                  <a:pt x="15055" y="561855"/>
                </a:cubicBezTo>
                <a:cubicBezTo>
                  <a:pt x="16302" y="534934"/>
                  <a:pt x="18508" y="508619"/>
                  <a:pt x="21188" y="488718"/>
                </a:cubicBezTo>
                <a:cubicBezTo>
                  <a:pt x="32600" y="403978"/>
                  <a:pt x="56563" y="352260"/>
                  <a:pt x="100197" y="318206"/>
                </a:cubicBezTo>
                <a:cubicBezTo>
                  <a:pt x="102782" y="316183"/>
                  <a:pt x="106853" y="312651"/>
                  <a:pt x="109242" y="310366"/>
                </a:cubicBezTo>
                <a:cubicBezTo>
                  <a:pt x="145996" y="275068"/>
                  <a:pt x="199107" y="253926"/>
                  <a:pt x="267328" y="247426"/>
                </a:cubicBezTo>
                <a:cubicBezTo>
                  <a:pt x="282427" y="245994"/>
                  <a:pt x="288064" y="245784"/>
                  <a:pt x="315449" y="245613"/>
                </a:cubicBezTo>
                <a:cubicBezTo>
                  <a:pt x="367085" y="245298"/>
                  <a:pt x="438682" y="251272"/>
                  <a:pt x="472495" y="252298"/>
                </a:cubicBezTo>
                <a:cubicBezTo>
                  <a:pt x="506308" y="253324"/>
                  <a:pt x="472261" y="252580"/>
                  <a:pt x="518329" y="251771"/>
                </a:cubicBezTo>
                <a:lnTo>
                  <a:pt x="748902" y="247445"/>
                </a:lnTo>
                <a:cubicBezTo>
                  <a:pt x="820393" y="241278"/>
                  <a:pt x="888385" y="227284"/>
                  <a:pt x="947272" y="214767"/>
                </a:cubicBezTo>
                <a:cubicBezTo>
                  <a:pt x="1006159" y="202250"/>
                  <a:pt x="1054397" y="182826"/>
                  <a:pt x="1102227" y="172345"/>
                </a:cubicBezTo>
                <a:cubicBezTo>
                  <a:pt x="1150057" y="161864"/>
                  <a:pt x="1199129" y="159158"/>
                  <a:pt x="1234252" y="151880"/>
                </a:cubicBezTo>
                <a:cubicBezTo>
                  <a:pt x="1269375" y="144602"/>
                  <a:pt x="1274632" y="142687"/>
                  <a:pt x="1312964" y="128676"/>
                </a:cubicBezTo>
                <a:cubicBezTo>
                  <a:pt x="1342313" y="117934"/>
                  <a:pt x="1357677" y="113312"/>
                  <a:pt x="1376022" y="109687"/>
                </a:cubicBezTo>
                <a:cubicBezTo>
                  <a:pt x="1399239" y="105104"/>
                  <a:pt x="1415837" y="103594"/>
                  <a:pt x="1448640" y="103056"/>
                </a:cubicBezTo>
                <a:cubicBezTo>
                  <a:pt x="1468574" y="102741"/>
                  <a:pt x="1473748" y="102425"/>
                  <a:pt x="1483374" y="100994"/>
                </a:cubicBezTo>
                <a:cubicBezTo>
                  <a:pt x="1500327" y="98486"/>
                  <a:pt x="1517424" y="94192"/>
                  <a:pt x="1552171" y="83778"/>
                </a:cubicBezTo>
                <a:cubicBezTo>
                  <a:pt x="1589281" y="72656"/>
                  <a:pt x="1609911" y="67259"/>
                  <a:pt x="1627914" y="63976"/>
                </a:cubicBezTo>
                <a:cubicBezTo>
                  <a:pt x="1630685" y="63477"/>
                  <a:pt x="1633246" y="62978"/>
                  <a:pt x="1633600" y="62873"/>
                </a:cubicBezTo>
                <a:cubicBezTo>
                  <a:pt x="1634204" y="62689"/>
                  <a:pt x="1634231" y="62269"/>
                  <a:pt x="1633994" y="53943"/>
                </a:cubicBezTo>
                <a:cubicBezTo>
                  <a:pt x="1633508" y="36557"/>
                  <a:pt x="1635111" y="19065"/>
                  <a:pt x="1637947" y="10924"/>
                </a:cubicBezTo>
                <a:cubicBezTo>
                  <a:pt x="1639851" y="5422"/>
                  <a:pt x="1642845" y="1535"/>
                  <a:pt x="1645852" y="642"/>
                </a:cubicBezTo>
                <a:cubicBezTo>
                  <a:pt x="1651289" y="-974"/>
                  <a:pt x="1658734" y="510"/>
                  <a:pt x="1665510" y="4542"/>
                </a:cubicBezTo>
                <a:cubicBezTo>
                  <a:pt x="1673915" y="9545"/>
                  <a:pt x="1683737" y="19919"/>
                  <a:pt x="1692339" y="32880"/>
                </a:cubicBezTo>
                <a:cubicBezTo>
                  <a:pt x="1696107" y="38527"/>
                  <a:pt x="1700638" y="46143"/>
                  <a:pt x="1703487" y="51553"/>
                </a:cubicBezTo>
                <a:lnTo>
                  <a:pt x="1705168" y="54757"/>
                </a:lnTo>
                <a:lnTo>
                  <a:pt x="1708490" y="54757"/>
                </a:lnTo>
                <a:cubicBezTo>
                  <a:pt x="1712601" y="54770"/>
                  <a:pt x="1721885" y="55322"/>
                  <a:pt x="1726074" y="55821"/>
                </a:cubicBezTo>
                <a:cubicBezTo>
                  <a:pt x="1736172" y="57016"/>
                  <a:pt x="1753191" y="61744"/>
                  <a:pt x="1763775" y="66287"/>
                </a:cubicBezTo>
                <a:cubicBezTo>
                  <a:pt x="1770393" y="69124"/>
                  <a:pt x="1774359" y="71487"/>
                  <a:pt x="1780177" y="76057"/>
                </a:cubicBezTo>
                <a:cubicBezTo>
                  <a:pt x="1791956" y="85315"/>
                  <a:pt x="1792074" y="85433"/>
                  <a:pt x="1797287" y="92340"/>
                </a:cubicBezTo>
                <a:cubicBezTo>
                  <a:pt x="1801122" y="97449"/>
                  <a:pt x="1803367" y="99996"/>
                  <a:pt x="1808554" y="105144"/>
                </a:cubicBezTo>
                <a:cubicBezTo>
                  <a:pt x="1812126" y="108676"/>
                  <a:pt x="1815606" y="112274"/>
                  <a:pt x="1816302" y="113128"/>
                </a:cubicBezTo>
                <a:cubicBezTo>
                  <a:pt x="1816985" y="113994"/>
                  <a:pt x="1818876" y="117199"/>
                  <a:pt x="1820491" y="120258"/>
                </a:cubicBezTo>
                <a:cubicBezTo>
                  <a:pt x="1825284" y="129345"/>
                  <a:pt x="1828619" y="134559"/>
                  <a:pt x="1835947" y="144526"/>
                </a:cubicBezTo>
                <a:cubicBezTo>
                  <a:pt x="1842605" y="153573"/>
                  <a:pt x="1843997" y="155596"/>
                  <a:pt x="1847989" y="162083"/>
                </a:cubicBezTo>
                <a:cubicBezTo>
                  <a:pt x="1855618" y="174479"/>
                  <a:pt x="1862276" y="186744"/>
                  <a:pt x="1872282" y="206862"/>
                </a:cubicBezTo>
                <a:cubicBezTo>
                  <a:pt x="1880923" y="224235"/>
                  <a:pt x="1883904" y="230591"/>
                  <a:pt x="1901212" y="268331"/>
                </a:cubicBezTo>
                <a:cubicBezTo>
                  <a:pt x="1918742" y="306597"/>
                  <a:pt x="1922038" y="313623"/>
                  <a:pt x="1928013" y="325599"/>
                </a:cubicBezTo>
                <a:cubicBezTo>
                  <a:pt x="1936536" y="342659"/>
                  <a:pt x="1941815" y="351555"/>
                  <a:pt x="1947475" y="358428"/>
                </a:cubicBezTo>
                <a:cubicBezTo>
                  <a:pt x="1951558" y="363377"/>
                  <a:pt x="1953331" y="368773"/>
                  <a:pt x="1952990" y="375188"/>
                </a:cubicBezTo>
                <a:cubicBezTo>
                  <a:pt x="1952583" y="382836"/>
                  <a:pt x="1949707" y="390576"/>
                  <a:pt x="1944270" y="398724"/>
                </a:cubicBezTo>
                <a:cubicBezTo>
                  <a:pt x="1934802" y="412892"/>
                  <a:pt x="1919425" y="424966"/>
                  <a:pt x="1904481" y="429980"/>
                </a:cubicBezTo>
                <a:cubicBezTo>
                  <a:pt x="1896602" y="432621"/>
                  <a:pt x="1884009" y="435164"/>
                  <a:pt x="1871823" y="436577"/>
                </a:cubicBezTo>
                <a:cubicBezTo>
                  <a:pt x="1855710" y="438443"/>
                  <a:pt x="1840464" y="439145"/>
                  <a:pt x="1816223" y="439134"/>
                </a:cubicBezTo>
                <a:cubicBezTo>
                  <a:pt x="1780676" y="439118"/>
                  <a:pt x="1749422" y="437595"/>
                  <a:pt x="1698445" y="433393"/>
                </a:cubicBezTo>
                <a:cubicBezTo>
                  <a:pt x="1678209" y="431727"/>
                  <a:pt x="1675950" y="431603"/>
                  <a:pt x="1665261" y="431589"/>
                </a:cubicBezTo>
                <a:cubicBezTo>
                  <a:pt x="1653587" y="431573"/>
                  <a:pt x="1651551" y="431717"/>
                  <a:pt x="1643200" y="433164"/>
                </a:cubicBezTo>
                <a:cubicBezTo>
                  <a:pt x="1632510" y="435017"/>
                  <a:pt x="1622491" y="438556"/>
                  <a:pt x="1613877" y="443519"/>
                </a:cubicBezTo>
                <a:cubicBezTo>
                  <a:pt x="1604737" y="448779"/>
                  <a:pt x="1598000" y="454484"/>
                  <a:pt x="1586668" y="466568"/>
                </a:cubicBezTo>
                <a:cubicBezTo>
                  <a:pt x="1577384" y="476460"/>
                  <a:pt x="1573615" y="479491"/>
                  <a:pt x="1568848" y="480889"/>
                </a:cubicBezTo>
                <a:cubicBezTo>
                  <a:pt x="1567023" y="481427"/>
                  <a:pt x="1566812" y="481614"/>
                  <a:pt x="1563779" y="485518"/>
                </a:cubicBezTo>
                <a:cubicBezTo>
                  <a:pt x="1545999" y="508477"/>
                  <a:pt x="1529991" y="538745"/>
                  <a:pt x="1508994" y="589130"/>
                </a:cubicBezTo>
                <a:cubicBezTo>
                  <a:pt x="1503124" y="603221"/>
                  <a:pt x="1491069" y="632865"/>
                  <a:pt x="1486250" y="645068"/>
                </a:cubicBezTo>
                <a:cubicBezTo>
                  <a:pt x="1479579" y="661971"/>
                  <a:pt x="1473328" y="679670"/>
                  <a:pt x="1464819" y="705697"/>
                </a:cubicBezTo>
                <a:cubicBezTo>
                  <a:pt x="1457123" y="729207"/>
                  <a:pt x="1452685" y="742370"/>
                  <a:pt x="1449494" y="751038"/>
                </a:cubicBezTo>
                <a:cubicBezTo>
                  <a:pt x="1436073" y="787597"/>
                  <a:pt x="1423769" y="807218"/>
                  <a:pt x="1407394" y="818176"/>
                </a:cubicBezTo>
                <a:cubicBezTo>
                  <a:pt x="1403323" y="820906"/>
                  <a:pt x="1399830" y="822640"/>
                  <a:pt x="1393724" y="824975"/>
                </a:cubicBezTo>
                <a:cubicBezTo>
                  <a:pt x="1387066" y="827516"/>
                  <a:pt x="1385648" y="828232"/>
                  <a:pt x="1380841" y="831482"/>
                </a:cubicBezTo>
                <a:cubicBezTo>
                  <a:pt x="1373671" y="836331"/>
                  <a:pt x="1368064" y="841597"/>
                  <a:pt x="1349260" y="861137"/>
                </a:cubicBezTo>
                <a:cubicBezTo>
                  <a:pt x="1340461" y="870282"/>
                  <a:pt x="1336141" y="874260"/>
                  <a:pt x="1331348" y="877607"/>
                </a:cubicBezTo>
                <a:cubicBezTo>
                  <a:pt x="1326647" y="880893"/>
                  <a:pt x="1320606" y="883414"/>
                  <a:pt x="1317442" y="883414"/>
                </a:cubicBezTo>
                <a:lnTo>
                  <a:pt x="1316352" y="883414"/>
                </a:lnTo>
                <a:lnTo>
                  <a:pt x="1315275" y="887323"/>
                </a:lnTo>
                <a:cubicBezTo>
                  <a:pt x="1305229" y="923962"/>
                  <a:pt x="1296943" y="995197"/>
                  <a:pt x="1293502" y="1074334"/>
                </a:cubicBezTo>
                <a:cubicBezTo>
                  <a:pt x="1292294" y="1102246"/>
                  <a:pt x="1292110" y="1112397"/>
                  <a:pt x="1292124" y="1151119"/>
                </a:cubicBezTo>
                <a:cubicBezTo>
                  <a:pt x="1292137" y="1182643"/>
                  <a:pt x="1292268" y="1193016"/>
                  <a:pt x="1292741" y="1203756"/>
                </a:cubicBezTo>
                <a:cubicBezTo>
                  <a:pt x="1294028" y="1232397"/>
                  <a:pt x="1296155" y="1259256"/>
                  <a:pt x="1297481" y="1263556"/>
                </a:cubicBezTo>
                <a:cubicBezTo>
                  <a:pt x="1298322" y="1266267"/>
                  <a:pt x="1300239" y="1270651"/>
                  <a:pt x="1304087" y="1278631"/>
                </a:cubicBezTo>
                <a:cubicBezTo>
                  <a:pt x="1309733" y="1290348"/>
                  <a:pt x="1312399" y="1297673"/>
                  <a:pt x="1314001" y="1305904"/>
                </a:cubicBezTo>
                <a:cubicBezTo>
                  <a:pt x="1314644" y="1309207"/>
                  <a:pt x="1315091" y="1318822"/>
                  <a:pt x="1314723" y="1321312"/>
                </a:cubicBezTo>
                <a:lnTo>
                  <a:pt x="1314474" y="1322929"/>
                </a:lnTo>
                <a:lnTo>
                  <a:pt x="1274527" y="1322929"/>
                </a:lnTo>
                <a:cubicBezTo>
                  <a:pt x="1240096" y="1322929"/>
                  <a:pt x="1234436" y="1322858"/>
                  <a:pt x="1233595" y="1322420"/>
                </a:cubicBezTo>
                <a:cubicBezTo>
                  <a:pt x="1226925" y="1318971"/>
                  <a:pt x="1220385" y="1296754"/>
                  <a:pt x="1214844" y="1258652"/>
                </a:cubicBezTo>
                <a:cubicBezTo>
                  <a:pt x="1209459" y="1221689"/>
                  <a:pt x="1205664" y="1179456"/>
                  <a:pt x="1198836" y="1080414"/>
                </a:cubicBezTo>
                <a:cubicBezTo>
                  <a:pt x="1196078" y="1040494"/>
                  <a:pt x="1192572" y="983741"/>
                  <a:pt x="1191495" y="961630"/>
                </a:cubicBezTo>
                <a:cubicBezTo>
                  <a:pt x="1191443" y="960506"/>
                  <a:pt x="1191180" y="961905"/>
                  <a:pt x="1189972" y="969617"/>
                </a:cubicBezTo>
                <a:cubicBezTo>
                  <a:pt x="1181292" y="1025486"/>
                  <a:pt x="1174857" y="1095654"/>
                  <a:pt x="1172402" y="1161542"/>
                </a:cubicBezTo>
                <a:cubicBezTo>
                  <a:pt x="1171010" y="1198978"/>
                  <a:pt x="1171706" y="1255696"/>
                  <a:pt x="1173663" y="1263289"/>
                </a:cubicBezTo>
                <a:cubicBezTo>
                  <a:pt x="1174398" y="1266133"/>
                  <a:pt x="1175041" y="1267678"/>
                  <a:pt x="1179559" y="1277483"/>
                </a:cubicBezTo>
                <a:cubicBezTo>
                  <a:pt x="1187031" y="1293667"/>
                  <a:pt x="1189421" y="1301066"/>
                  <a:pt x="1190090" y="1310073"/>
                </a:cubicBezTo>
                <a:cubicBezTo>
                  <a:pt x="1190340" y="1313335"/>
                  <a:pt x="1190038" y="1320893"/>
                  <a:pt x="1189617" y="1322236"/>
                </a:cubicBezTo>
                <a:cubicBezTo>
                  <a:pt x="1189394" y="1322924"/>
                  <a:pt x="1189053" y="1322929"/>
                  <a:pt x="1148752" y="1322929"/>
                </a:cubicBezTo>
                <a:cubicBezTo>
                  <a:pt x="1114386" y="1322929"/>
                  <a:pt x="1107965" y="1322853"/>
                  <a:pt x="1107164" y="1322438"/>
                </a:cubicBezTo>
                <a:cubicBezTo>
                  <a:pt x="1099429" y="1318381"/>
                  <a:pt x="1093717" y="1292994"/>
                  <a:pt x="1089751" y="1244928"/>
                </a:cubicBezTo>
                <a:cubicBezTo>
                  <a:pt x="1087216" y="1214380"/>
                  <a:pt x="1085733" y="1181333"/>
                  <a:pt x="1083658" y="1109426"/>
                </a:cubicBezTo>
                <a:cubicBezTo>
                  <a:pt x="1080427" y="997134"/>
                  <a:pt x="1079679" y="932379"/>
                  <a:pt x="1081071" y="885205"/>
                </a:cubicBezTo>
                <a:cubicBezTo>
                  <a:pt x="1081268" y="878451"/>
                  <a:pt x="1081373" y="872861"/>
                  <a:pt x="1081294" y="872784"/>
                </a:cubicBezTo>
                <a:cubicBezTo>
                  <a:pt x="1081136" y="872618"/>
                  <a:pt x="1069055" y="876093"/>
                  <a:pt x="1044565" y="883356"/>
                </a:cubicBezTo>
                <a:cubicBezTo>
                  <a:pt x="1002963" y="895685"/>
                  <a:pt x="978407" y="901521"/>
                  <a:pt x="946405" y="906677"/>
                </a:cubicBezTo>
                <a:cubicBezTo>
                  <a:pt x="906156" y="913161"/>
                  <a:pt x="869348" y="915854"/>
                  <a:pt x="820984" y="915856"/>
                </a:cubicBezTo>
                <a:cubicBezTo>
                  <a:pt x="794366" y="915856"/>
                  <a:pt x="781208" y="915445"/>
                  <a:pt x="748537" y="913593"/>
                </a:cubicBezTo>
                <a:cubicBezTo>
                  <a:pt x="741511" y="913197"/>
                  <a:pt x="740999" y="913208"/>
                  <a:pt x="740106" y="913794"/>
                </a:cubicBezTo>
                <a:cubicBezTo>
                  <a:pt x="738793" y="914654"/>
                  <a:pt x="737309" y="917921"/>
                  <a:pt x="735838" y="923234"/>
                </a:cubicBezTo>
                <a:cubicBezTo>
                  <a:pt x="732884" y="933822"/>
                  <a:pt x="731715" y="936227"/>
                  <a:pt x="729496" y="936224"/>
                </a:cubicBezTo>
                <a:cubicBezTo>
                  <a:pt x="728143" y="936222"/>
                  <a:pt x="717467" y="932679"/>
                  <a:pt x="707014" y="928760"/>
                </a:cubicBezTo>
                <a:cubicBezTo>
                  <a:pt x="697375" y="925142"/>
                  <a:pt x="686214" y="920688"/>
                  <a:pt x="665846" y="912322"/>
                </a:cubicBezTo>
                <a:lnTo>
                  <a:pt x="618244" y="893135"/>
                </a:lnTo>
                <a:cubicBezTo>
                  <a:pt x="572138" y="875252"/>
                  <a:pt x="537943" y="866122"/>
                  <a:pt x="516447" y="865947"/>
                </a:cubicBezTo>
                <a:cubicBezTo>
                  <a:pt x="509067" y="865888"/>
                  <a:pt x="505206" y="867119"/>
                  <a:pt x="501805" y="870603"/>
                </a:cubicBezTo>
                <a:cubicBezTo>
                  <a:pt x="498561" y="873939"/>
                  <a:pt x="497038" y="878622"/>
                  <a:pt x="496736" y="886203"/>
                </a:cubicBezTo>
                <a:cubicBezTo>
                  <a:pt x="496421" y="894028"/>
                  <a:pt x="497143" y="900184"/>
                  <a:pt x="500794" y="920842"/>
                </a:cubicBezTo>
                <a:cubicBezTo>
                  <a:pt x="504747" y="943315"/>
                  <a:pt x="505508" y="950153"/>
                  <a:pt x="505232" y="960997"/>
                </a:cubicBezTo>
                <a:cubicBezTo>
                  <a:pt x="505035" y="968494"/>
                  <a:pt x="504655" y="971437"/>
                  <a:pt x="503197" y="976351"/>
                </a:cubicBezTo>
                <a:cubicBezTo>
                  <a:pt x="498614" y="991861"/>
                  <a:pt x="485167" y="1000111"/>
                  <a:pt x="464327" y="1000197"/>
                </a:cubicBezTo>
                <a:cubicBezTo>
                  <a:pt x="460493" y="1000212"/>
                  <a:pt x="459219" y="1000082"/>
                  <a:pt x="457328" y="999488"/>
                </a:cubicBezTo>
                <a:cubicBezTo>
                  <a:pt x="444208" y="995351"/>
                  <a:pt x="436647" y="975432"/>
                  <a:pt x="434730" y="939956"/>
                </a:cubicBezTo>
                <a:cubicBezTo>
                  <a:pt x="434494" y="935606"/>
                  <a:pt x="434212" y="932088"/>
                  <a:pt x="434102" y="932138"/>
                </a:cubicBezTo>
                <a:cubicBezTo>
                  <a:pt x="433992" y="932189"/>
                  <a:pt x="432125" y="934184"/>
                  <a:pt x="429957" y="936572"/>
                </a:cubicBezTo>
                <a:cubicBezTo>
                  <a:pt x="427788" y="938961"/>
                  <a:pt x="419804" y="947405"/>
                  <a:pt x="412217" y="955335"/>
                </a:cubicBezTo>
                <a:cubicBezTo>
                  <a:pt x="404628" y="963265"/>
                  <a:pt x="396730" y="971630"/>
                  <a:pt x="394666" y="973923"/>
                </a:cubicBezTo>
                <a:cubicBezTo>
                  <a:pt x="377935" y="992515"/>
                  <a:pt x="368665" y="1007427"/>
                  <a:pt x="363724" y="1023704"/>
                </a:cubicBezTo>
                <a:cubicBezTo>
                  <a:pt x="360742" y="1033528"/>
                  <a:pt x="357712" y="1052168"/>
                  <a:pt x="356090" y="1070686"/>
                </a:cubicBezTo>
                <a:cubicBezTo>
                  <a:pt x="354006" y="1094465"/>
                  <a:pt x="354010" y="1130512"/>
                  <a:pt x="356098" y="1159458"/>
                </a:cubicBezTo>
                <a:cubicBezTo>
                  <a:pt x="357573" y="1179900"/>
                  <a:pt x="359679" y="1198831"/>
                  <a:pt x="362731" y="1219044"/>
                </a:cubicBezTo>
                <a:cubicBezTo>
                  <a:pt x="365368" y="1236516"/>
                  <a:pt x="369217" y="1257041"/>
                  <a:pt x="370492" y="1260425"/>
                </a:cubicBezTo>
                <a:cubicBezTo>
                  <a:pt x="371163" y="1262206"/>
                  <a:pt x="372514" y="1264531"/>
                  <a:pt x="380666" y="1277936"/>
                </a:cubicBezTo>
                <a:cubicBezTo>
                  <a:pt x="386531" y="1287580"/>
                  <a:pt x="390012" y="1296200"/>
                  <a:pt x="391399" y="1304515"/>
                </a:cubicBezTo>
                <a:cubicBezTo>
                  <a:pt x="391940" y="1307757"/>
                  <a:pt x="391872" y="1317066"/>
                  <a:pt x="391283" y="1320324"/>
                </a:cubicBezTo>
                <a:cubicBezTo>
                  <a:pt x="391136" y="1321135"/>
                  <a:pt x="390990" y="1321945"/>
                  <a:pt x="390843" y="1322756"/>
                </a:cubicBezTo>
                <a:lnTo>
                  <a:pt x="348151" y="1322844"/>
                </a:lnTo>
                <a:lnTo>
                  <a:pt x="304144" y="1322579"/>
                </a:lnTo>
                <a:cubicBezTo>
                  <a:pt x="300827" y="1321686"/>
                  <a:pt x="297346" y="1318132"/>
                  <a:pt x="294630" y="1312868"/>
                </a:cubicBezTo>
                <a:cubicBezTo>
                  <a:pt x="286461" y="1297034"/>
                  <a:pt x="280265" y="1265645"/>
                  <a:pt x="271483" y="1195591"/>
                </a:cubicBezTo>
                <a:cubicBezTo>
                  <a:pt x="264937" y="1143386"/>
                  <a:pt x="262896" y="1128348"/>
                  <a:pt x="255031" y="1074334"/>
                </a:cubicBezTo>
                <a:cubicBezTo>
                  <a:pt x="244958" y="1005150"/>
                  <a:pt x="243353" y="984278"/>
                  <a:pt x="246468" y="962992"/>
                </a:cubicBezTo>
                <a:cubicBezTo>
                  <a:pt x="246649" y="961756"/>
                  <a:pt x="246765" y="960719"/>
                  <a:pt x="246726" y="960686"/>
                </a:cubicBezTo>
                <a:cubicBezTo>
                  <a:pt x="246687" y="960653"/>
                  <a:pt x="243293" y="963441"/>
                  <a:pt x="239185" y="966883"/>
                </a:cubicBezTo>
                <a:cubicBezTo>
                  <a:pt x="235076" y="970323"/>
                  <a:pt x="224993" y="978474"/>
                  <a:pt x="216775" y="984995"/>
                </a:cubicBezTo>
                <a:cubicBezTo>
                  <a:pt x="208558" y="991517"/>
                  <a:pt x="199098" y="999128"/>
                  <a:pt x="195755" y="1001910"/>
                </a:cubicBezTo>
                <a:cubicBezTo>
                  <a:pt x="175047" y="1019134"/>
                  <a:pt x="167113" y="1030065"/>
                  <a:pt x="162761" y="1047366"/>
                </a:cubicBezTo>
                <a:cubicBezTo>
                  <a:pt x="157069" y="1070004"/>
                  <a:pt x="152240" y="1103723"/>
                  <a:pt x="149720" y="1138437"/>
                </a:cubicBezTo>
                <a:cubicBezTo>
                  <a:pt x="148030" y="1161728"/>
                  <a:pt x="147332" y="1195086"/>
                  <a:pt x="148122" y="1214750"/>
                </a:cubicBezTo>
                <a:cubicBezTo>
                  <a:pt x="148877" y="1233556"/>
                  <a:pt x="150735" y="1256144"/>
                  <a:pt x="151846" y="1260042"/>
                </a:cubicBezTo>
                <a:cubicBezTo>
                  <a:pt x="152507" y="1262357"/>
                  <a:pt x="154579" y="1266548"/>
                  <a:pt x="157602" y="1271682"/>
                </a:cubicBezTo>
                <a:cubicBezTo>
                  <a:pt x="164458" y="1283324"/>
                  <a:pt x="167088" y="1288803"/>
                  <a:pt x="169528" y="1296524"/>
                </a:cubicBezTo>
                <a:cubicBezTo>
                  <a:pt x="171583" y="1303030"/>
                  <a:pt x="172441" y="1308433"/>
                  <a:pt x="172714" y="1316588"/>
                </a:cubicBezTo>
                <a:lnTo>
                  <a:pt x="172927" y="1322929"/>
                </a:lnTo>
                <a:lnTo>
                  <a:pt x="130748" y="1322916"/>
                </a:lnTo>
                <a:cubicBezTo>
                  <a:pt x="95299" y="1322904"/>
                  <a:pt x="88389" y="1322824"/>
                  <a:pt x="87445" y="1322413"/>
                </a:cubicBezTo>
                <a:close/>
                <a:moveTo>
                  <a:pt x="433058" y="858089"/>
                </a:moveTo>
                <a:cubicBezTo>
                  <a:pt x="433058" y="857299"/>
                  <a:pt x="431829" y="855693"/>
                  <a:pt x="431485" y="856034"/>
                </a:cubicBezTo>
                <a:cubicBezTo>
                  <a:pt x="431263" y="856256"/>
                  <a:pt x="432575" y="858746"/>
                  <a:pt x="432913" y="858746"/>
                </a:cubicBezTo>
                <a:cubicBezTo>
                  <a:pt x="432994" y="858746"/>
                  <a:pt x="433058" y="858450"/>
                  <a:pt x="433058" y="85808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311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54" name="Grafik 4">
            <a:extLst>
              <a:ext uri="{FF2B5EF4-FFF2-40B4-BE49-F238E27FC236}">
                <a16:creationId xmlns:a16="http://schemas.microsoft.com/office/drawing/2014/main" id="{4E5E6C58-0028-EF88-F803-E3B7415AA8B6}"/>
              </a:ext>
            </a:extLst>
          </p:cNvPr>
          <p:cNvSpPr>
            <a:spLocks noChangeAspect="1"/>
          </p:cNvSpPr>
          <p:nvPr/>
        </p:nvSpPr>
        <p:spPr>
          <a:xfrm>
            <a:off x="4633697" y="3321485"/>
            <a:ext cx="535662" cy="360000"/>
          </a:xfrm>
          <a:custGeom>
            <a:avLst/>
            <a:gdLst>
              <a:gd name="connsiteX0" fmla="*/ 85071 w 1906374"/>
              <a:gd name="connsiteY0" fmla="*/ 1118681 h 1117081"/>
              <a:gd name="connsiteX1" fmla="*/ 68219 w 1906374"/>
              <a:gd name="connsiteY1" fmla="*/ 1048118 h 1117081"/>
              <a:gd name="connsiteX2" fmla="*/ 64391 w 1906374"/>
              <a:gd name="connsiteY2" fmla="*/ 971305 h 1117081"/>
              <a:gd name="connsiteX3" fmla="*/ 59427 w 1906374"/>
              <a:gd name="connsiteY3" fmla="*/ 887705 h 1117081"/>
              <a:gd name="connsiteX4" fmla="*/ 55781 w 1906374"/>
              <a:gd name="connsiteY4" fmla="*/ 805262 h 1117081"/>
              <a:gd name="connsiteX5" fmla="*/ 59299 w 1906374"/>
              <a:gd name="connsiteY5" fmla="*/ 780937 h 1117081"/>
              <a:gd name="connsiteX6" fmla="*/ 77402 w 1906374"/>
              <a:gd name="connsiteY6" fmla="*/ 721828 h 1117081"/>
              <a:gd name="connsiteX7" fmla="*/ 96316 w 1906374"/>
              <a:gd name="connsiteY7" fmla="*/ 658425 h 1117081"/>
              <a:gd name="connsiteX8" fmla="*/ 99817 w 1906374"/>
              <a:gd name="connsiteY8" fmla="*/ 630024 h 1117081"/>
              <a:gd name="connsiteX9" fmla="*/ 92569 w 1906374"/>
              <a:gd name="connsiteY9" fmla="*/ 584095 h 1117081"/>
              <a:gd name="connsiteX10" fmla="*/ 81770 w 1906374"/>
              <a:gd name="connsiteY10" fmla="*/ 547012 h 1117081"/>
              <a:gd name="connsiteX11" fmla="*/ 56477 w 1906374"/>
              <a:gd name="connsiteY11" fmla="*/ 443712 h 1117081"/>
              <a:gd name="connsiteX12" fmla="*/ 48113 w 1906374"/>
              <a:gd name="connsiteY12" fmla="*/ 372445 h 1117081"/>
              <a:gd name="connsiteX13" fmla="*/ 47505 w 1906374"/>
              <a:gd name="connsiteY13" fmla="*/ 366072 h 1117081"/>
              <a:gd name="connsiteX14" fmla="*/ 43380 w 1906374"/>
              <a:gd name="connsiteY14" fmla="*/ 387593 h 1117081"/>
              <a:gd name="connsiteX15" fmla="*/ 38569 w 1906374"/>
              <a:gd name="connsiteY15" fmla="*/ 484768 h 1117081"/>
              <a:gd name="connsiteX16" fmla="*/ 43199 w 1906374"/>
              <a:gd name="connsiteY16" fmla="*/ 617865 h 1117081"/>
              <a:gd name="connsiteX17" fmla="*/ 45385 w 1906374"/>
              <a:gd name="connsiteY17" fmla="*/ 660245 h 1117081"/>
              <a:gd name="connsiteX18" fmla="*/ 45936 w 1906374"/>
              <a:gd name="connsiteY18" fmla="*/ 672827 h 1117081"/>
              <a:gd name="connsiteX19" fmla="*/ 47233 w 1906374"/>
              <a:gd name="connsiteY19" fmla="*/ 675721 h 1117081"/>
              <a:gd name="connsiteX20" fmla="*/ 57125 w 1906374"/>
              <a:gd name="connsiteY20" fmla="*/ 729475 h 1117081"/>
              <a:gd name="connsiteX21" fmla="*/ 54112 w 1906374"/>
              <a:gd name="connsiteY21" fmla="*/ 747738 h 1117081"/>
              <a:gd name="connsiteX22" fmla="*/ 14872 w 1906374"/>
              <a:gd name="connsiteY22" fmla="*/ 842676 h 1117081"/>
              <a:gd name="connsiteX23" fmla="*/ 4489 w 1906374"/>
              <a:gd name="connsiteY23" fmla="*/ 853101 h 1117081"/>
              <a:gd name="connsiteX24" fmla="*/ 1906 w 1906374"/>
              <a:gd name="connsiteY24" fmla="*/ 848009 h 1117081"/>
              <a:gd name="connsiteX25" fmla="*/ 4965 w 1906374"/>
              <a:gd name="connsiteY25" fmla="*/ 820162 h 1117081"/>
              <a:gd name="connsiteX26" fmla="*/ 9566 w 1906374"/>
              <a:gd name="connsiteY26" fmla="*/ 773313 h 1117081"/>
              <a:gd name="connsiteX27" fmla="*/ 8981 w 1906374"/>
              <a:gd name="connsiteY27" fmla="*/ 756758 h 1117081"/>
              <a:gd name="connsiteX28" fmla="*/ 8410 w 1906374"/>
              <a:gd name="connsiteY28" fmla="*/ 724145 h 1117081"/>
              <a:gd name="connsiteX29" fmla="*/ 25641 w 1906374"/>
              <a:gd name="connsiteY29" fmla="*/ 671908 h 1117081"/>
              <a:gd name="connsiteX30" fmla="*/ 28525 w 1906374"/>
              <a:gd name="connsiteY30" fmla="*/ 669185 h 1117081"/>
              <a:gd name="connsiteX31" fmla="*/ 27264 w 1906374"/>
              <a:gd name="connsiteY31" fmla="*/ 655941 h 1117081"/>
              <a:gd name="connsiteX32" fmla="*/ 16213 w 1906374"/>
              <a:gd name="connsiteY32" fmla="*/ 395704 h 1117081"/>
              <a:gd name="connsiteX33" fmla="*/ 56206 w 1906374"/>
              <a:gd name="connsiteY33" fmla="*/ 209466 h 1117081"/>
              <a:gd name="connsiteX34" fmla="*/ 98989 w 1906374"/>
              <a:gd name="connsiteY34" fmla="*/ 160606 h 1117081"/>
              <a:gd name="connsiteX35" fmla="*/ 106374 w 1906374"/>
              <a:gd name="connsiteY35" fmla="*/ 154079 h 1117081"/>
              <a:gd name="connsiteX36" fmla="*/ 185073 w 1906374"/>
              <a:gd name="connsiteY36" fmla="*/ 108711 h 1117081"/>
              <a:gd name="connsiteX37" fmla="*/ 269833 w 1906374"/>
              <a:gd name="connsiteY37" fmla="*/ 93380 h 1117081"/>
              <a:gd name="connsiteX38" fmla="*/ 346315 w 1906374"/>
              <a:gd name="connsiteY38" fmla="*/ 93065 h 1117081"/>
              <a:gd name="connsiteX39" fmla="*/ 486374 w 1906374"/>
              <a:gd name="connsiteY39" fmla="*/ 102199 h 1117081"/>
              <a:gd name="connsiteX40" fmla="*/ 644130 w 1906374"/>
              <a:gd name="connsiteY40" fmla="*/ 110491 h 1117081"/>
              <a:gd name="connsiteX41" fmla="*/ 725744 w 1906374"/>
              <a:gd name="connsiteY41" fmla="*/ 108783 h 1117081"/>
              <a:gd name="connsiteX42" fmla="*/ 816828 w 1906374"/>
              <a:gd name="connsiteY42" fmla="*/ 108822 h 1117081"/>
              <a:gd name="connsiteX43" fmla="*/ 923905 w 1906374"/>
              <a:gd name="connsiteY43" fmla="*/ 118749 h 1117081"/>
              <a:gd name="connsiteX44" fmla="*/ 1051394 w 1906374"/>
              <a:gd name="connsiteY44" fmla="*/ 128017 h 1117081"/>
              <a:gd name="connsiteX45" fmla="*/ 1146060 w 1906374"/>
              <a:gd name="connsiteY45" fmla="*/ 127030 h 1117081"/>
              <a:gd name="connsiteX46" fmla="*/ 1318060 w 1906374"/>
              <a:gd name="connsiteY46" fmla="*/ 125893 h 1117081"/>
              <a:gd name="connsiteX47" fmla="*/ 1427330 w 1906374"/>
              <a:gd name="connsiteY47" fmla="*/ 125749 h 1117081"/>
              <a:gd name="connsiteX48" fmla="*/ 1487258 w 1906374"/>
              <a:gd name="connsiteY48" fmla="*/ 105566 h 1117081"/>
              <a:gd name="connsiteX49" fmla="*/ 1510095 w 1906374"/>
              <a:gd name="connsiteY49" fmla="*/ 95071 h 1117081"/>
              <a:gd name="connsiteX50" fmla="*/ 1568371 w 1906374"/>
              <a:gd name="connsiteY50" fmla="*/ 70355 h 1117081"/>
              <a:gd name="connsiteX51" fmla="*/ 1598204 w 1906374"/>
              <a:gd name="connsiteY51" fmla="*/ 62300 h 1117081"/>
              <a:gd name="connsiteX52" fmla="*/ 1599555 w 1906374"/>
              <a:gd name="connsiteY52" fmla="*/ 62089 h 1117081"/>
              <a:gd name="connsiteX53" fmla="*/ 1599405 w 1906374"/>
              <a:gd name="connsiteY53" fmla="*/ 52591 h 1117081"/>
              <a:gd name="connsiteX54" fmla="*/ 1609829 w 1906374"/>
              <a:gd name="connsiteY54" fmla="*/ 3189 h 1117081"/>
              <a:gd name="connsiteX55" fmla="*/ 1624520 w 1906374"/>
              <a:gd name="connsiteY55" fmla="*/ 4063 h 1117081"/>
              <a:gd name="connsiteX56" fmla="*/ 1665828 w 1906374"/>
              <a:gd name="connsiteY56" fmla="*/ 51731 h 1117081"/>
              <a:gd name="connsiteX57" fmla="*/ 1667217 w 1906374"/>
              <a:gd name="connsiteY57" fmla="*/ 54410 h 1117081"/>
              <a:gd name="connsiteX58" fmla="*/ 1675075 w 1906374"/>
              <a:gd name="connsiteY58" fmla="*/ 54619 h 1117081"/>
              <a:gd name="connsiteX59" fmla="*/ 1694284 w 1906374"/>
              <a:gd name="connsiteY59" fmla="*/ 56535 h 1117081"/>
              <a:gd name="connsiteX60" fmla="*/ 1697700 w 1906374"/>
              <a:gd name="connsiteY60" fmla="*/ 57212 h 1117081"/>
              <a:gd name="connsiteX61" fmla="*/ 1701579 w 1906374"/>
              <a:gd name="connsiteY61" fmla="*/ 53298 h 1117081"/>
              <a:gd name="connsiteX62" fmla="*/ 1766863 w 1906374"/>
              <a:gd name="connsiteY62" fmla="*/ 28030 h 1117081"/>
              <a:gd name="connsiteX63" fmla="*/ 1775835 w 1906374"/>
              <a:gd name="connsiteY63" fmla="*/ 29541 h 1117081"/>
              <a:gd name="connsiteX64" fmla="*/ 1761670 w 1906374"/>
              <a:gd name="connsiteY64" fmla="*/ 40137 h 1117081"/>
              <a:gd name="connsiteX65" fmla="*/ 1738270 w 1906374"/>
              <a:gd name="connsiteY65" fmla="*/ 55445 h 1117081"/>
              <a:gd name="connsiteX66" fmla="*/ 1726356 w 1906374"/>
              <a:gd name="connsiteY66" fmla="*/ 70304 h 1117081"/>
              <a:gd name="connsiteX67" fmla="*/ 1728359 w 1906374"/>
              <a:gd name="connsiteY67" fmla="*/ 72260 h 1117081"/>
              <a:gd name="connsiteX68" fmla="*/ 1733815 w 1906374"/>
              <a:gd name="connsiteY68" fmla="*/ 76254 h 1117081"/>
              <a:gd name="connsiteX69" fmla="*/ 1737381 w 1906374"/>
              <a:gd name="connsiteY69" fmla="*/ 78684 h 1117081"/>
              <a:gd name="connsiteX70" fmla="*/ 1741035 w 1906374"/>
              <a:gd name="connsiteY70" fmla="*/ 77027 h 1117081"/>
              <a:gd name="connsiteX71" fmla="*/ 1782968 w 1906374"/>
              <a:gd name="connsiteY71" fmla="*/ 68424 h 1117081"/>
              <a:gd name="connsiteX72" fmla="*/ 1809260 w 1906374"/>
              <a:gd name="connsiteY72" fmla="*/ 74893 h 1117081"/>
              <a:gd name="connsiteX73" fmla="*/ 1795670 w 1906374"/>
              <a:gd name="connsiteY73" fmla="*/ 81167 h 1117081"/>
              <a:gd name="connsiteX74" fmla="*/ 1783419 w 1906374"/>
              <a:gd name="connsiteY74" fmla="*/ 84136 h 1117081"/>
              <a:gd name="connsiteX75" fmla="*/ 1759180 w 1906374"/>
              <a:gd name="connsiteY75" fmla="*/ 97475 h 1117081"/>
              <a:gd name="connsiteX76" fmla="*/ 1756952 w 1906374"/>
              <a:gd name="connsiteY76" fmla="*/ 99262 h 1117081"/>
              <a:gd name="connsiteX77" fmla="*/ 1758729 w 1906374"/>
              <a:gd name="connsiteY77" fmla="*/ 101648 h 1117081"/>
              <a:gd name="connsiteX78" fmla="*/ 1776949 w 1906374"/>
              <a:gd name="connsiteY78" fmla="*/ 138777 h 1117081"/>
              <a:gd name="connsiteX79" fmla="*/ 1787448 w 1906374"/>
              <a:gd name="connsiteY79" fmla="*/ 162725 h 1117081"/>
              <a:gd name="connsiteX80" fmla="*/ 1873279 w 1906374"/>
              <a:gd name="connsiteY80" fmla="*/ 273366 h 1117081"/>
              <a:gd name="connsiteX81" fmla="*/ 1899946 w 1906374"/>
              <a:gd name="connsiteY81" fmla="*/ 303826 h 1117081"/>
              <a:gd name="connsiteX82" fmla="*/ 1907116 w 1906374"/>
              <a:gd name="connsiteY82" fmla="*/ 314587 h 1117081"/>
              <a:gd name="connsiteX83" fmla="*/ 1890761 w 1906374"/>
              <a:gd name="connsiteY83" fmla="*/ 356599 h 1117081"/>
              <a:gd name="connsiteX84" fmla="*/ 1866547 w 1906374"/>
              <a:gd name="connsiteY84" fmla="*/ 373410 h 1117081"/>
              <a:gd name="connsiteX85" fmla="*/ 1853933 w 1906374"/>
              <a:gd name="connsiteY85" fmla="*/ 376061 h 1117081"/>
              <a:gd name="connsiteX86" fmla="*/ 1826616 w 1906374"/>
              <a:gd name="connsiteY86" fmla="*/ 376060 h 1117081"/>
              <a:gd name="connsiteX87" fmla="*/ 1639224 w 1906374"/>
              <a:gd name="connsiteY87" fmla="*/ 331862 h 1117081"/>
              <a:gd name="connsiteX88" fmla="*/ 1607439 w 1906374"/>
              <a:gd name="connsiteY88" fmla="*/ 325200 h 1117081"/>
              <a:gd name="connsiteX89" fmla="*/ 1598717 w 1906374"/>
              <a:gd name="connsiteY89" fmla="*/ 325937 h 1117081"/>
              <a:gd name="connsiteX90" fmla="*/ 1583588 w 1906374"/>
              <a:gd name="connsiteY90" fmla="*/ 337432 h 1117081"/>
              <a:gd name="connsiteX91" fmla="*/ 1572501 w 1906374"/>
              <a:gd name="connsiteY91" fmla="*/ 363423 h 1117081"/>
              <a:gd name="connsiteX92" fmla="*/ 1560600 w 1906374"/>
              <a:gd name="connsiteY92" fmla="*/ 392725 h 1117081"/>
              <a:gd name="connsiteX93" fmla="*/ 1510270 w 1906374"/>
              <a:gd name="connsiteY93" fmla="*/ 455315 h 1117081"/>
              <a:gd name="connsiteX94" fmla="*/ 1474944 w 1906374"/>
              <a:gd name="connsiteY94" fmla="*/ 494038 h 1117081"/>
              <a:gd name="connsiteX95" fmla="*/ 1457450 w 1906374"/>
              <a:gd name="connsiteY95" fmla="*/ 528637 h 1117081"/>
              <a:gd name="connsiteX96" fmla="*/ 1387624 w 1906374"/>
              <a:gd name="connsiteY96" fmla="*/ 645424 h 1117081"/>
              <a:gd name="connsiteX97" fmla="*/ 1366263 w 1906374"/>
              <a:gd name="connsiteY97" fmla="*/ 666112 h 1117081"/>
              <a:gd name="connsiteX98" fmla="*/ 1324855 w 1906374"/>
              <a:gd name="connsiteY98" fmla="*/ 688690 h 1117081"/>
              <a:gd name="connsiteX99" fmla="*/ 1258157 w 1906374"/>
              <a:gd name="connsiteY99" fmla="*/ 700566 h 1117081"/>
              <a:gd name="connsiteX100" fmla="*/ 1256180 w 1906374"/>
              <a:gd name="connsiteY100" fmla="*/ 700638 h 1117081"/>
              <a:gd name="connsiteX101" fmla="*/ 1255254 w 1906374"/>
              <a:gd name="connsiteY101" fmla="*/ 704115 h 1117081"/>
              <a:gd name="connsiteX102" fmla="*/ 1236609 w 1906374"/>
              <a:gd name="connsiteY102" fmla="*/ 1050105 h 1117081"/>
              <a:gd name="connsiteX103" fmla="*/ 1237810 w 1906374"/>
              <a:gd name="connsiteY103" fmla="*/ 1061030 h 1117081"/>
              <a:gd name="connsiteX104" fmla="*/ 1244555 w 1906374"/>
              <a:gd name="connsiteY104" fmla="*/ 1077065 h 1117081"/>
              <a:gd name="connsiteX105" fmla="*/ 1254841 w 1906374"/>
              <a:gd name="connsiteY105" fmla="*/ 1115805 h 1117081"/>
              <a:gd name="connsiteX106" fmla="*/ 1254604 w 1906374"/>
              <a:gd name="connsiteY106" fmla="*/ 1119302 h 1117081"/>
              <a:gd name="connsiteX107" fmla="*/ 1216575 w 1906374"/>
              <a:gd name="connsiteY107" fmla="*/ 1119302 h 1117081"/>
              <a:gd name="connsiteX108" fmla="*/ 1177694 w 1906374"/>
              <a:gd name="connsiteY108" fmla="*/ 1118977 h 1117081"/>
              <a:gd name="connsiteX109" fmla="*/ 1172426 w 1906374"/>
              <a:gd name="connsiteY109" fmla="*/ 1112572 h 1117081"/>
              <a:gd name="connsiteX110" fmla="*/ 1150215 w 1906374"/>
              <a:gd name="connsiteY110" fmla="*/ 969649 h 1117081"/>
              <a:gd name="connsiteX111" fmla="*/ 1138389 w 1906374"/>
              <a:gd name="connsiteY111" fmla="*/ 794922 h 1117081"/>
              <a:gd name="connsiteX112" fmla="*/ 1137100 w 1906374"/>
              <a:gd name="connsiteY112" fmla="*/ 775222 h 1117081"/>
              <a:gd name="connsiteX113" fmla="*/ 1134285 w 1906374"/>
              <a:gd name="connsiteY113" fmla="*/ 793178 h 1117081"/>
              <a:gd name="connsiteX114" fmla="*/ 1119581 w 1906374"/>
              <a:gd name="connsiteY114" fmla="*/ 953260 h 1117081"/>
              <a:gd name="connsiteX115" fmla="*/ 1119406 w 1906374"/>
              <a:gd name="connsiteY115" fmla="*/ 1053746 h 1117081"/>
              <a:gd name="connsiteX116" fmla="*/ 1125788 w 1906374"/>
              <a:gd name="connsiteY116" fmla="*/ 1075764 h 1117081"/>
              <a:gd name="connsiteX117" fmla="*/ 1135311 w 1906374"/>
              <a:gd name="connsiteY117" fmla="*/ 1102049 h 1117081"/>
              <a:gd name="connsiteX118" fmla="*/ 1135811 w 1906374"/>
              <a:gd name="connsiteY118" fmla="*/ 1116405 h 1117081"/>
              <a:gd name="connsiteX119" fmla="*/ 1135398 w 1906374"/>
              <a:gd name="connsiteY119" fmla="*/ 1119302 h 1117081"/>
              <a:gd name="connsiteX120" fmla="*/ 1096668 w 1906374"/>
              <a:gd name="connsiteY120" fmla="*/ 1119302 h 1117081"/>
              <a:gd name="connsiteX121" fmla="*/ 1056787 w 1906374"/>
              <a:gd name="connsiteY121" fmla="*/ 1118763 h 1117081"/>
              <a:gd name="connsiteX122" fmla="*/ 1042935 w 1906374"/>
              <a:gd name="connsiteY122" fmla="*/ 1071129 h 1117081"/>
              <a:gd name="connsiteX123" fmla="*/ 1033162 w 1906374"/>
              <a:gd name="connsiteY123" fmla="*/ 867673 h 1117081"/>
              <a:gd name="connsiteX124" fmla="*/ 1031923 w 1906374"/>
              <a:gd name="connsiteY124" fmla="*/ 705440 h 1117081"/>
              <a:gd name="connsiteX125" fmla="*/ 1032336 w 1906374"/>
              <a:gd name="connsiteY125" fmla="*/ 690296 h 1117081"/>
              <a:gd name="connsiteX126" fmla="*/ 1005018 w 1906374"/>
              <a:gd name="connsiteY126" fmla="*/ 698100 h 1117081"/>
              <a:gd name="connsiteX127" fmla="*/ 886252 w 1906374"/>
              <a:gd name="connsiteY127" fmla="*/ 724453 h 1117081"/>
              <a:gd name="connsiteX128" fmla="*/ 785908 w 1906374"/>
              <a:gd name="connsiteY128" fmla="*/ 730269 h 1117081"/>
              <a:gd name="connsiteX129" fmla="*/ 657208 w 1906374"/>
              <a:gd name="connsiteY129" fmla="*/ 723302 h 1117081"/>
              <a:gd name="connsiteX130" fmla="*/ 464544 w 1906374"/>
              <a:gd name="connsiteY130" fmla="*/ 692823 h 1117081"/>
              <a:gd name="connsiteX131" fmla="*/ 454912 w 1906374"/>
              <a:gd name="connsiteY131" fmla="*/ 690660 h 1117081"/>
              <a:gd name="connsiteX132" fmla="*/ 450133 w 1906374"/>
              <a:gd name="connsiteY132" fmla="*/ 701684 h 1117081"/>
              <a:gd name="connsiteX133" fmla="*/ 430661 w 1906374"/>
              <a:gd name="connsiteY133" fmla="*/ 744908 h 1117081"/>
              <a:gd name="connsiteX134" fmla="*/ 417475 w 1906374"/>
              <a:gd name="connsiteY134" fmla="*/ 763014 h 1117081"/>
              <a:gd name="connsiteX135" fmla="*/ 399672 w 1906374"/>
              <a:gd name="connsiteY135" fmla="*/ 776377 h 1117081"/>
              <a:gd name="connsiteX136" fmla="*/ 387823 w 1906374"/>
              <a:gd name="connsiteY136" fmla="*/ 784775 h 1117081"/>
              <a:gd name="connsiteX137" fmla="*/ 382035 w 1906374"/>
              <a:gd name="connsiteY137" fmla="*/ 795425 h 1117081"/>
              <a:gd name="connsiteX138" fmla="*/ 377430 w 1906374"/>
              <a:gd name="connsiteY138" fmla="*/ 805097 h 1117081"/>
              <a:gd name="connsiteX139" fmla="*/ 371825 w 1906374"/>
              <a:gd name="connsiteY139" fmla="*/ 795842 h 1117081"/>
              <a:gd name="connsiteX140" fmla="*/ 364271 w 1906374"/>
              <a:gd name="connsiteY140" fmla="*/ 787756 h 1117081"/>
              <a:gd name="connsiteX141" fmla="*/ 359334 w 1906374"/>
              <a:gd name="connsiteY141" fmla="*/ 788626 h 1117081"/>
              <a:gd name="connsiteX142" fmla="*/ 347484 w 1906374"/>
              <a:gd name="connsiteY142" fmla="*/ 832247 h 1117081"/>
              <a:gd name="connsiteX143" fmla="*/ 345659 w 1906374"/>
              <a:gd name="connsiteY143" fmla="*/ 846152 h 1117081"/>
              <a:gd name="connsiteX144" fmla="*/ 340132 w 1906374"/>
              <a:gd name="connsiteY144" fmla="*/ 894326 h 1117081"/>
              <a:gd name="connsiteX145" fmla="*/ 340133 w 1906374"/>
              <a:gd name="connsiteY145" fmla="*/ 945646 h 1117081"/>
              <a:gd name="connsiteX146" fmla="*/ 353059 w 1906374"/>
              <a:gd name="connsiteY146" fmla="*/ 1052167 h 1117081"/>
              <a:gd name="connsiteX147" fmla="*/ 358734 w 1906374"/>
              <a:gd name="connsiteY147" fmla="*/ 1066824 h 1117081"/>
              <a:gd name="connsiteX148" fmla="*/ 372644 w 1906374"/>
              <a:gd name="connsiteY148" fmla="*/ 1093171 h 1117081"/>
              <a:gd name="connsiteX149" fmla="*/ 374424 w 1906374"/>
              <a:gd name="connsiteY149" fmla="*/ 1118392 h 1117081"/>
              <a:gd name="connsiteX150" fmla="*/ 374239 w 1906374"/>
              <a:gd name="connsiteY150" fmla="*/ 1119302 h 1117081"/>
              <a:gd name="connsiteX151" fmla="*/ 333417 w 1906374"/>
              <a:gd name="connsiteY151" fmla="*/ 1119302 h 1117081"/>
              <a:gd name="connsiteX152" fmla="*/ 288435 w 1906374"/>
              <a:gd name="connsiteY152" fmla="*/ 1117316 h 1117081"/>
              <a:gd name="connsiteX153" fmla="*/ 282076 w 1906374"/>
              <a:gd name="connsiteY153" fmla="*/ 1108542 h 1117081"/>
              <a:gd name="connsiteX154" fmla="*/ 271514 w 1906374"/>
              <a:gd name="connsiteY154" fmla="*/ 1071746 h 1117081"/>
              <a:gd name="connsiteX155" fmla="*/ 260213 w 1906374"/>
              <a:gd name="connsiteY155" fmla="*/ 995309 h 1117081"/>
              <a:gd name="connsiteX156" fmla="*/ 245169 w 1906374"/>
              <a:gd name="connsiteY156" fmla="*/ 884394 h 1117081"/>
              <a:gd name="connsiteX157" fmla="*/ 235622 w 1906374"/>
              <a:gd name="connsiteY157" fmla="*/ 802945 h 1117081"/>
              <a:gd name="connsiteX158" fmla="*/ 236390 w 1906374"/>
              <a:gd name="connsiteY158" fmla="*/ 778994 h 1117081"/>
              <a:gd name="connsiteX159" fmla="*/ 236799 w 1906374"/>
              <a:gd name="connsiteY159" fmla="*/ 774436 h 1117081"/>
              <a:gd name="connsiteX160" fmla="*/ 229215 w 1906374"/>
              <a:gd name="connsiteY160" fmla="*/ 780510 h 1117081"/>
              <a:gd name="connsiteX161" fmla="*/ 209243 w 1906374"/>
              <a:gd name="connsiteY161" fmla="*/ 796654 h 1117081"/>
              <a:gd name="connsiteX162" fmla="*/ 173107 w 1906374"/>
              <a:gd name="connsiteY162" fmla="*/ 827513 h 1117081"/>
              <a:gd name="connsiteX163" fmla="*/ 155105 w 1906374"/>
              <a:gd name="connsiteY163" fmla="*/ 864694 h 1117081"/>
              <a:gd name="connsiteX164" fmla="*/ 143153 w 1906374"/>
              <a:gd name="connsiteY164" fmla="*/ 967829 h 1117081"/>
              <a:gd name="connsiteX165" fmla="*/ 143152 w 1906374"/>
              <a:gd name="connsiteY165" fmla="*/ 1020141 h 1117081"/>
              <a:gd name="connsiteX166" fmla="*/ 146448 w 1906374"/>
              <a:gd name="connsiteY166" fmla="*/ 1059210 h 1117081"/>
              <a:gd name="connsiteX167" fmla="*/ 150835 w 1906374"/>
              <a:gd name="connsiteY167" fmla="*/ 1068380 h 1117081"/>
              <a:gd name="connsiteX168" fmla="*/ 164498 w 1906374"/>
              <a:gd name="connsiteY168" fmla="*/ 1098112 h 1117081"/>
              <a:gd name="connsiteX169" fmla="*/ 166510 w 1906374"/>
              <a:gd name="connsiteY169" fmla="*/ 1117284 h 1117081"/>
              <a:gd name="connsiteX170" fmla="*/ 166281 w 1906374"/>
              <a:gd name="connsiteY170" fmla="*/ 1119302 h 1117081"/>
              <a:gd name="connsiteX171" fmla="*/ 126345 w 1906374"/>
              <a:gd name="connsiteY171" fmla="*/ 1119295 h 1117081"/>
              <a:gd name="connsiteX172" fmla="*/ 85071 w 1906374"/>
              <a:gd name="connsiteY172" fmla="*/ 1118680 h 1117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</a:cxnLst>
            <a:rect l="l" t="t" r="r" b="b"/>
            <a:pathLst>
              <a:path w="1906374" h="1117081">
                <a:moveTo>
                  <a:pt x="85071" y="1118681"/>
                </a:moveTo>
                <a:cubicBezTo>
                  <a:pt x="77241" y="1115124"/>
                  <a:pt x="71619" y="1091583"/>
                  <a:pt x="68219" y="1048118"/>
                </a:cubicBezTo>
                <a:cubicBezTo>
                  <a:pt x="66676" y="1028399"/>
                  <a:pt x="66110" y="1017059"/>
                  <a:pt x="64391" y="971305"/>
                </a:cubicBezTo>
                <a:cubicBezTo>
                  <a:pt x="63509" y="947828"/>
                  <a:pt x="62141" y="924785"/>
                  <a:pt x="59427" y="887705"/>
                </a:cubicBezTo>
                <a:cubicBezTo>
                  <a:pt x="55551" y="834757"/>
                  <a:pt x="54887" y="819727"/>
                  <a:pt x="55781" y="805262"/>
                </a:cubicBezTo>
                <a:cubicBezTo>
                  <a:pt x="56384" y="795523"/>
                  <a:pt x="57015" y="791161"/>
                  <a:pt x="59299" y="780937"/>
                </a:cubicBezTo>
                <a:cubicBezTo>
                  <a:pt x="62801" y="765258"/>
                  <a:pt x="66477" y="753259"/>
                  <a:pt x="77402" y="721828"/>
                </a:cubicBezTo>
                <a:cubicBezTo>
                  <a:pt x="86877" y="694575"/>
                  <a:pt x="91812" y="678029"/>
                  <a:pt x="96316" y="658425"/>
                </a:cubicBezTo>
                <a:cubicBezTo>
                  <a:pt x="99119" y="646223"/>
                  <a:pt x="99817" y="640563"/>
                  <a:pt x="99817" y="630024"/>
                </a:cubicBezTo>
                <a:cubicBezTo>
                  <a:pt x="99817" y="616623"/>
                  <a:pt x="97762" y="603595"/>
                  <a:pt x="92569" y="584095"/>
                </a:cubicBezTo>
                <a:cubicBezTo>
                  <a:pt x="90150" y="575007"/>
                  <a:pt x="88403" y="569013"/>
                  <a:pt x="81770" y="547012"/>
                </a:cubicBezTo>
                <a:cubicBezTo>
                  <a:pt x="68799" y="503992"/>
                  <a:pt x="61868" y="475685"/>
                  <a:pt x="56477" y="443712"/>
                </a:cubicBezTo>
                <a:cubicBezTo>
                  <a:pt x="52614" y="420804"/>
                  <a:pt x="49524" y="394480"/>
                  <a:pt x="48113" y="372445"/>
                </a:cubicBezTo>
                <a:cubicBezTo>
                  <a:pt x="47889" y="368940"/>
                  <a:pt x="47615" y="366072"/>
                  <a:pt x="47505" y="366072"/>
                </a:cubicBezTo>
                <a:cubicBezTo>
                  <a:pt x="47159" y="366072"/>
                  <a:pt x="44597" y="379446"/>
                  <a:pt x="43380" y="387593"/>
                </a:cubicBezTo>
                <a:cubicBezTo>
                  <a:pt x="40342" y="407954"/>
                  <a:pt x="38569" y="443768"/>
                  <a:pt x="38569" y="484768"/>
                </a:cubicBezTo>
                <a:cubicBezTo>
                  <a:pt x="38569" y="523302"/>
                  <a:pt x="39539" y="551174"/>
                  <a:pt x="43199" y="617865"/>
                </a:cubicBezTo>
                <a:cubicBezTo>
                  <a:pt x="44099" y="634255"/>
                  <a:pt x="45082" y="653325"/>
                  <a:pt x="45385" y="660245"/>
                </a:cubicBezTo>
                <a:lnTo>
                  <a:pt x="45936" y="672827"/>
                </a:lnTo>
                <a:lnTo>
                  <a:pt x="47233" y="675721"/>
                </a:lnTo>
                <a:cubicBezTo>
                  <a:pt x="54276" y="691431"/>
                  <a:pt x="58299" y="713295"/>
                  <a:pt x="57125" y="729475"/>
                </a:cubicBezTo>
                <a:cubicBezTo>
                  <a:pt x="56669" y="735768"/>
                  <a:pt x="55869" y="740613"/>
                  <a:pt x="54112" y="747738"/>
                </a:cubicBezTo>
                <a:cubicBezTo>
                  <a:pt x="46681" y="777885"/>
                  <a:pt x="28165" y="822684"/>
                  <a:pt x="14872" y="842676"/>
                </a:cubicBezTo>
                <a:cubicBezTo>
                  <a:pt x="10487" y="849272"/>
                  <a:pt x="6660" y="853113"/>
                  <a:pt x="4489" y="853101"/>
                </a:cubicBezTo>
                <a:cubicBezTo>
                  <a:pt x="2698" y="853090"/>
                  <a:pt x="2145" y="851998"/>
                  <a:pt x="1906" y="848009"/>
                </a:cubicBezTo>
                <a:cubicBezTo>
                  <a:pt x="1665" y="843956"/>
                  <a:pt x="2085" y="840132"/>
                  <a:pt x="4965" y="820162"/>
                </a:cubicBezTo>
                <a:cubicBezTo>
                  <a:pt x="8953" y="792502"/>
                  <a:pt x="9566" y="786262"/>
                  <a:pt x="9566" y="773313"/>
                </a:cubicBezTo>
                <a:cubicBezTo>
                  <a:pt x="9566" y="766759"/>
                  <a:pt x="9373" y="761312"/>
                  <a:pt x="8981" y="756758"/>
                </a:cubicBezTo>
                <a:cubicBezTo>
                  <a:pt x="8184" y="747498"/>
                  <a:pt x="7919" y="732389"/>
                  <a:pt x="8410" y="724145"/>
                </a:cubicBezTo>
                <a:cubicBezTo>
                  <a:pt x="9945" y="698343"/>
                  <a:pt x="15510" y="681474"/>
                  <a:pt x="25641" y="671908"/>
                </a:cubicBezTo>
                <a:lnTo>
                  <a:pt x="28525" y="669185"/>
                </a:lnTo>
                <a:lnTo>
                  <a:pt x="27264" y="655941"/>
                </a:lnTo>
                <a:cubicBezTo>
                  <a:pt x="17617" y="554625"/>
                  <a:pt x="13618" y="460430"/>
                  <a:pt x="16213" y="395704"/>
                </a:cubicBezTo>
                <a:cubicBezTo>
                  <a:pt x="19627" y="310604"/>
                  <a:pt x="32407" y="251082"/>
                  <a:pt x="56206" y="209466"/>
                </a:cubicBezTo>
                <a:cubicBezTo>
                  <a:pt x="67029" y="190539"/>
                  <a:pt x="81319" y="174219"/>
                  <a:pt x="98989" y="160606"/>
                </a:cubicBezTo>
                <a:cubicBezTo>
                  <a:pt x="100627" y="159345"/>
                  <a:pt x="103950" y="156408"/>
                  <a:pt x="106374" y="154079"/>
                </a:cubicBezTo>
                <a:cubicBezTo>
                  <a:pt x="126964" y="134309"/>
                  <a:pt x="153574" y="118968"/>
                  <a:pt x="185073" y="108711"/>
                </a:cubicBezTo>
                <a:cubicBezTo>
                  <a:pt x="210136" y="100551"/>
                  <a:pt x="236222" y="95832"/>
                  <a:pt x="269833" y="93380"/>
                </a:cubicBezTo>
                <a:cubicBezTo>
                  <a:pt x="281188" y="92552"/>
                  <a:pt x="321605" y="92385"/>
                  <a:pt x="346315" y="93065"/>
                </a:cubicBezTo>
                <a:cubicBezTo>
                  <a:pt x="393502" y="94361"/>
                  <a:pt x="422532" y="96255"/>
                  <a:pt x="486374" y="102199"/>
                </a:cubicBezTo>
                <a:cubicBezTo>
                  <a:pt x="557050" y="108777"/>
                  <a:pt x="589967" y="110508"/>
                  <a:pt x="644130" y="110491"/>
                </a:cubicBezTo>
                <a:cubicBezTo>
                  <a:pt x="674592" y="110483"/>
                  <a:pt x="691925" y="110120"/>
                  <a:pt x="725744" y="108783"/>
                </a:cubicBezTo>
                <a:cubicBezTo>
                  <a:pt x="767246" y="107143"/>
                  <a:pt x="786630" y="107150"/>
                  <a:pt x="816828" y="108822"/>
                </a:cubicBezTo>
                <a:cubicBezTo>
                  <a:pt x="842810" y="110261"/>
                  <a:pt x="855390" y="111428"/>
                  <a:pt x="923905" y="118749"/>
                </a:cubicBezTo>
                <a:cubicBezTo>
                  <a:pt x="983245" y="125091"/>
                  <a:pt x="1010812" y="127096"/>
                  <a:pt x="1051394" y="128017"/>
                </a:cubicBezTo>
                <a:cubicBezTo>
                  <a:pt x="1067036" y="128372"/>
                  <a:pt x="1068563" y="128356"/>
                  <a:pt x="1146060" y="127030"/>
                </a:cubicBezTo>
                <a:cubicBezTo>
                  <a:pt x="1220053" y="125763"/>
                  <a:pt x="1246019" y="125592"/>
                  <a:pt x="1318060" y="125893"/>
                </a:cubicBezTo>
                <a:cubicBezTo>
                  <a:pt x="1414441" y="126299"/>
                  <a:pt x="1423751" y="126286"/>
                  <a:pt x="1427330" y="125749"/>
                </a:cubicBezTo>
                <a:cubicBezTo>
                  <a:pt x="1443122" y="123384"/>
                  <a:pt x="1460854" y="117412"/>
                  <a:pt x="1487258" y="105566"/>
                </a:cubicBezTo>
                <a:cubicBezTo>
                  <a:pt x="1490899" y="103932"/>
                  <a:pt x="1501173" y="99209"/>
                  <a:pt x="1510095" y="95071"/>
                </a:cubicBezTo>
                <a:cubicBezTo>
                  <a:pt x="1541204" y="80643"/>
                  <a:pt x="1552091" y="76029"/>
                  <a:pt x="1568371" y="70355"/>
                </a:cubicBezTo>
                <a:cubicBezTo>
                  <a:pt x="1578320" y="66886"/>
                  <a:pt x="1591384" y="63361"/>
                  <a:pt x="1598204" y="62300"/>
                </a:cubicBezTo>
                <a:lnTo>
                  <a:pt x="1599555" y="62089"/>
                </a:lnTo>
                <a:lnTo>
                  <a:pt x="1599405" y="52591"/>
                </a:lnTo>
                <a:cubicBezTo>
                  <a:pt x="1598917" y="23529"/>
                  <a:pt x="1602484" y="6671"/>
                  <a:pt x="1609829" y="3189"/>
                </a:cubicBezTo>
                <a:cubicBezTo>
                  <a:pt x="1613145" y="1620"/>
                  <a:pt x="1619427" y="1994"/>
                  <a:pt x="1624520" y="4063"/>
                </a:cubicBezTo>
                <a:cubicBezTo>
                  <a:pt x="1637697" y="9415"/>
                  <a:pt x="1653089" y="27181"/>
                  <a:pt x="1665828" y="51731"/>
                </a:cubicBezTo>
                <a:lnTo>
                  <a:pt x="1667217" y="54410"/>
                </a:lnTo>
                <a:lnTo>
                  <a:pt x="1675075" y="54619"/>
                </a:lnTo>
                <a:cubicBezTo>
                  <a:pt x="1683134" y="54832"/>
                  <a:pt x="1688302" y="55348"/>
                  <a:pt x="1694284" y="56535"/>
                </a:cubicBezTo>
                <a:lnTo>
                  <a:pt x="1697700" y="57212"/>
                </a:lnTo>
                <a:lnTo>
                  <a:pt x="1701579" y="53298"/>
                </a:lnTo>
                <a:cubicBezTo>
                  <a:pt x="1719261" y="35435"/>
                  <a:pt x="1742036" y="26620"/>
                  <a:pt x="1766863" y="28030"/>
                </a:cubicBezTo>
                <a:cubicBezTo>
                  <a:pt x="1772231" y="28334"/>
                  <a:pt x="1774109" y="28652"/>
                  <a:pt x="1775835" y="29541"/>
                </a:cubicBezTo>
                <a:cubicBezTo>
                  <a:pt x="1779277" y="31308"/>
                  <a:pt x="1774722" y="34711"/>
                  <a:pt x="1761670" y="40137"/>
                </a:cubicBezTo>
                <a:cubicBezTo>
                  <a:pt x="1751684" y="44290"/>
                  <a:pt x="1745502" y="48334"/>
                  <a:pt x="1738270" y="55445"/>
                </a:cubicBezTo>
                <a:cubicBezTo>
                  <a:pt x="1733902" y="59732"/>
                  <a:pt x="1728884" y="65994"/>
                  <a:pt x="1726356" y="70304"/>
                </a:cubicBezTo>
                <a:cubicBezTo>
                  <a:pt x="1726206" y="70549"/>
                  <a:pt x="1726957" y="71279"/>
                  <a:pt x="1728359" y="72260"/>
                </a:cubicBezTo>
                <a:cubicBezTo>
                  <a:pt x="1729597" y="73119"/>
                  <a:pt x="1732050" y="74916"/>
                  <a:pt x="1733815" y="76254"/>
                </a:cubicBezTo>
                <a:cubicBezTo>
                  <a:pt x="1735579" y="77591"/>
                  <a:pt x="1737181" y="78684"/>
                  <a:pt x="1737381" y="78684"/>
                </a:cubicBezTo>
                <a:cubicBezTo>
                  <a:pt x="1737569" y="78684"/>
                  <a:pt x="1739220" y="77940"/>
                  <a:pt x="1741035" y="77027"/>
                </a:cubicBezTo>
                <a:cubicBezTo>
                  <a:pt x="1753912" y="70567"/>
                  <a:pt x="1768928" y="67485"/>
                  <a:pt x="1782968" y="68424"/>
                </a:cubicBezTo>
                <a:cubicBezTo>
                  <a:pt x="1793980" y="69161"/>
                  <a:pt x="1806844" y="72326"/>
                  <a:pt x="1809260" y="74893"/>
                </a:cubicBezTo>
                <a:cubicBezTo>
                  <a:pt x="1811537" y="77329"/>
                  <a:pt x="1807558" y="79171"/>
                  <a:pt x="1795670" y="81167"/>
                </a:cubicBezTo>
                <a:cubicBezTo>
                  <a:pt x="1789701" y="82168"/>
                  <a:pt x="1787723" y="82649"/>
                  <a:pt x="1783419" y="84136"/>
                </a:cubicBezTo>
                <a:cubicBezTo>
                  <a:pt x="1775135" y="86998"/>
                  <a:pt x="1765837" y="92118"/>
                  <a:pt x="1759180" y="97475"/>
                </a:cubicBezTo>
                <a:lnTo>
                  <a:pt x="1756952" y="99262"/>
                </a:lnTo>
                <a:lnTo>
                  <a:pt x="1758729" y="101648"/>
                </a:lnTo>
                <a:cubicBezTo>
                  <a:pt x="1766413" y="112043"/>
                  <a:pt x="1772469" y="124378"/>
                  <a:pt x="1776949" y="138777"/>
                </a:cubicBezTo>
                <a:cubicBezTo>
                  <a:pt x="1781454" y="153203"/>
                  <a:pt x="1781942" y="154323"/>
                  <a:pt x="1787448" y="162725"/>
                </a:cubicBezTo>
                <a:cubicBezTo>
                  <a:pt x="1806456" y="191706"/>
                  <a:pt x="1836790" y="230794"/>
                  <a:pt x="1873279" y="273366"/>
                </a:cubicBezTo>
                <a:cubicBezTo>
                  <a:pt x="1880900" y="282253"/>
                  <a:pt x="1894090" y="297322"/>
                  <a:pt x="1899946" y="303826"/>
                </a:cubicBezTo>
                <a:cubicBezTo>
                  <a:pt x="1904476" y="308848"/>
                  <a:pt x="1905990" y="311119"/>
                  <a:pt x="1907116" y="314587"/>
                </a:cubicBezTo>
                <a:cubicBezTo>
                  <a:pt x="1910946" y="326320"/>
                  <a:pt x="1904676" y="342435"/>
                  <a:pt x="1890761" y="356599"/>
                </a:cubicBezTo>
                <a:cubicBezTo>
                  <a:pt x="1883203" y="364285"/>
                  <a:pt x="1873592" y="370961"/>
                  <a:pt x="1866547" y="373410"/>
                </a:cubicBezTo>
                <a:cubicBezTo>
                  <a:pt x="1863969" y="374304"/>
                  <a:pt x="1858063" y="375546"/>
                  <a:pt x="1853933" y="376061"/>
                </a:cubicBezTo>
                <a:cubicBezTo>
                  <a:pt x="1849441" y="376622"/>
                  <a:pt x="1832785" y="376622"/>
                  <a:pt x="1826616" y="376060"/>
                </a:cubicBezTo>
                <a:cubicBezTo>
                  <a:pt x="1782505" y="372043"/>
                  <a:pt x="1725981" y="358711"/>
                  <a:pt x="1639224" y="331862"/>
                </a:cubicBezTo>
                <a:cubicBezTo>
                  <a:pt x="1620628" y="326107"/>
                  <a:pt x="1616424" y="325226"/>
                  <a:pt x="1607439" y="325200"/>
                </a:cubicBezTo>
                <a:cubicBezTo>
                  <a:pt x="1602233" y="325183"/>
                  <a:pt x="1601132" y="325276"/>
                  <a:pt x="1598717" y="325937"/>
                </a:cubicBezTo>
                <a:cubicBezTo>
                  <a:pt x="1592247" y="327706"/>
                  <a:pt x="1587655" y="331191"/>
                  <a:pt x="1583588" y="337432"/>
                </a:cubicBezTo>
                <a:cubicBezTo>
                  <a:pt x="1580322" y="342443"/>
                  <a:pt x="1578345" y="347075"/>
                  <a:pt x="1572501" y="363423"/>
                </a:cubicBezTo>
                <a:cubicBezTo>
                  <a:pt x="1567483" y="377482"/>
                  <a:pt x="1564580" y="384637"/>
                  <a:pt x="1560600" y="392725"/>
                </a:cubicBezTo>
                <a:cubicBezTo>
                  <a:pt x="1549813" y="414665"/>
                  <a:pt x="1537888" y="429482"/>
                  <a:pt x="1510270" y="455315"/>
                </a:cubicBezTo>
                <a:cubicBezTo>
                  <a:pt x="1490837" y="473475"/>
                  <a:pt x="1482715" y="482391"/>
                  <a:pt x="1474944" y="494038"/>
                </a:cubicBezTo>
                <a:cubicBezTo>
                  <a:pt x="1468662" y="503478"/>
                  <a:pt x="1465246" y="510224"/>
                  <a:pt x="1457450" y="528637"/>
                </a:cubicBezTo>
                <a:cubicBezTo>
                  <a:pt x="1437366" y="576035"/>
                  <a:pt x="1412589" y="617470"/>
                  <a:pt x="1387624" y="645424"/>
                </a:cubicBezTo>
                <a:cubicBezTo>
                  <a:pt x="1381943" y="651782"/>
                  <a:pt x="1371907" y="661504"/>
                  <a:pt x="1366263" y="666112"/>
                </a:cubicBezTo>
                <a:cubicBezTo>
                  <a:pt x="1352310" y="677494"/>
                  <a:pt x="1340785" y="683780"/>
                  <a:pt x="1324855" y="688690"/>
                </a:cubicBezTo>
                <a:cubicBezTo>
                  <a:pt x="1300917" y="696065"/>
                  <a:pt x="1280169" y="699759"/>
                  <a:pt x="1258157" y="700566"/>
                </a:cubicBezTo>
                <a:lnTo>
                  <a:pt x="1256180" y="700638"/>
                </a:lnTo>
                <a:lnTo>
                  <a:pt x="1255254" y="704115"/>
                </a:lnTo>
                <a:cubicBezTo>
                  <a:pt x="1236471" y="774339"/>
                  <a:pt x="1227161" y="947216"/>
                  <a:pt x="1236609" y="1050105"/>
                </a:cubicBezTo>
                <a:cubicBezTo>
                  <a:pt x="1237072" y="1055113"/>
                  <a:pt x="1237610" y="1060029"/>
                  <a:pt x="1237810" y="1061030"/>
                </a:cubicBezTo>
                <a:cubicBezTo>
                  <a:pt x="1238273" y="1063364"/>
                  <a:pt x="1240538" y="1068749"/>
                  <a:pt x="1244555" y="1077065"/>
                </a:cubicBezTo>
                <a:cubicBezTo>
                  <a:pt x="1252589" y="1093715"/>
                  <a:pt x="1255580" y="1104970"/>
                  <a:pt x="1254841" y="1115805"/>
                </a:cubicBezTo>
                <a:lnTo>
                  <a:pt x="1254604" y="1119302"/>
                </a:lnTo>
                <a:lnTo>
                  <a:pt x="1216575" y="1119302"/>
                </a:lnTo>
                <a:cubicBezTo>
                  <a:pt x="1192461" y="1119302"/>
                  <a:pt x="1178245" y="1119183"/>
                  <a:pt x="1177694" y="1118977"/>
                </a:cubicBezTo>
                <a:cubicBezTo>
                  <a:pt x="1176143" y="1118387"/>
                  <a:pt x="1173990" y="1115762"/>
                  <a:pt x="1172426" y="1112572"/>
                </a:cubicBezTo>
                <a:cubicBezTo>
                  <a:pt x="1163729" y="1094824"/>
                  <a:pt x="1156471" y="1048106"/>
                  <a:pt x="1150215" y="969649"/>
                </a:cubicBezTo>
                <a:cubicBezTo>
                  <a:pt x="1146348" y="921100"/>
                  <a:pt x="1140779" y="838900"/>
                  <a:pt x="1138389" y="794922"/>
                </a:cubicBezTo>
                <a:cubicBezTo>
                  <a:pt x="1137801" y="783954"/>
                  <a:pt x="1137213" y="775090"/>
                  <a:pt x="1137100" y="775222"/>
                </a:cubicBezTo>
                <a:cubicBezTo>
                  <a:pt x="1136887" y="775474"/>
                  <a:pt x="1136750" y="776381"/>
                  <a:pt x="1134285" y="793178"/>
                </a:cubicBezTo>
                <a:cubicBezTo>
                  <a:pt x="1127390" y="840118"/>
                  <a:pt x="1121959" y="899281"/>
                  <a:pt x="1119581" y="953260"/>
                </a:cubicBezTo>
                <a:cubicBezTo>
                  <a:pt x="1117942" y="990805"/>
                  <a:pt x="1117867" y="1028376"/>
                  <a:pt x="1119406" y="1053746"/>
                </a:cubicBezTo>
                <a:cubicBezTo>
                  <a:pt x="1119969" y="1062980"/>
                  <a:pt x="1120132" y="1063559"/>
                  <a:pt x="1125788" y="1075764"/>
                </a:cubicBezTo>
                <a:cubicBezTo>
                  <a:pt x="1131857" y="1088873"/>
                  <a:pt x="1134009" y="1094817"/>
                  <a:pt x="1135311" y="1102049"/>
                </a:cubicBezTo>
                <a:cubicBezTo>
                  <a:pt x="1136074" y="1106223"/>
                  <a:pt x="1136299" y="1112958"/>
                  <a:pt x="1135811" y="1116405"/>
                </a:cubicBezTo>
                <a:lnTo>
                  <a:pt x="1135398" y="1119302"/>
                </a:lnTo>
                <a:lnTo>
                  <a:pt x="1096668" y="1119302"/>
                </a:lnTo>
                <a:cubicBezTo>
                  <a:pt x="1061555" y="1119302"/>
                  <a:pt x="1057826" y="1119252"/>
                  <a:pt x="1056787" y="1118763"/>
                </a:cubicBezTo>
                <a:cubicBezTo>
                  <a:pt x="1051194" y="1116105"/>
                  <a:pt x="1046426" y="1099721"/>
                  <a:pt x="1042935" y="1071129"/>
                </a:cubicBezTo>
                <a:cubicBezTo>
                  <a:pt x="1038555" y="1035250"/>
                  <a:pt x="1036265" y="987575"/>
                  <a:pt x="1033162" y="867673"/>
                </a:cubicBezTo>
                <a:cubicBezTo>
                  <a:pt x="1031660" y="809522"/>
                  <a:pt x="1031084" y="733306"/>
                  <a:pt x="1031923" y="705440"/>
                </a:cubicBezTo>
                <a:cubicBezTo>
                  <a:pt x="1032186" y="697153"/>
                  <a:pt x="1032361" y="690339"/>
                  <a:pt x="1032336" y="690296"/>
                </a:cubicBezTo>
                <a:cubicBezTo>
                  <a:pt x="1032273" y="690193"/>
                  <a:pt x="1017757" y="694340"/>
                  <a:pt x="1005018" y="698100"/>
                </a:cubicBezTo>
                <a:cubicBezTo>
                  <a:pt x="955815" y="712629"/>
                  <a:pt x="924280" y="719624"/>
                  <a:pt x="886252" y="724453"/>
                </a:cubicBezTo>
                <a:cubicBezTo>
                  <a:pt x="853879" y="728564"/>
                  <a:pt x="824502" y="730267"/>
                  <a:pt x="785908" y="730269"/>
                </a:cubicBezTo>
                <a:cubicBezTo>
                  <a:pt x="744815" y="730273"/>
                  <a:pt x="710278" y="728404"/>
                  <a:pt x="657208" y="723302"/>
                </a:cubicBezTo>
                <a:cubicBezTo>
                  <a:pt x="582442" y="716115"/>
                  <a:pt x="514842" y="705422"/>
                  <a:pt x="464544" y="692823"/>
                </a:cubicBezTo>
                <a:cubicBezTo>
                  <a:pt x="459462" y="691551"/>
                  <a:pt x="455128" y="690577"/>
                  <a:pt x="454912" y="690660"/>
                </a:cubicBezTo>
                <a:cubicBezTo>
                  <a:pt x="454696" y="690742"/>
                  <a:pt x="452546" y="695704"/>
                  <a:pt x="450133" y="701684"/>
                </a:cubicBezTo>
                <a:cubicBezTo>
                  <a:pt x="441549" y="722964"/>
                  <a:pt x="436296" y="734624"/>
                  <a:pt x="430661" y="744908"/>
                </a:cubicBezTo>
                <a:cubicBezTo>
                  <a:pt x="425784" y="753808"/>
                  <a:pt x="422640" y="758126"/>
                  <a:pt x="417475" y="763014"/>
                </a:cubicBezTo>
                <a:cubicBezTo>
                  <a:pt x="413700" y="766589"/>
                  <a:pt x="409787" y="769526"/>
                  <a:pt x="399672" y="776377"/>
                </a:cubicBezTo>
                <a:cubicBezTo>
                  <a:pt x="395091" y="779481"/>
                  <a:pt x="389759" y="783260"/>
                  <a:pt x="387823" y="784775"/>
                </a:cubicBezTo>
                <a:cubicBezTo>
                  <a:pt x="383696" y="788006"/>
                  <a:pt x="383700" y="788000"/>
                  <a:pt x="382035" y="795425"/>
                </a:cubicBezTo>
                <a:cubicBezTo>
                  <a:pt x="380268" y="803313"/>
                  <a:pt x="379419" y="805097"/>
                  <a:pt x="377430" y="805097"/>
                </a:cubicBezTo>
                <a:cubicBezTo>
                  <a:pt x="375029" y="805097"/>
                  <a:pt x="373770" y="803019"/>
                  <a:pt x="371825" y="795842"/>
                </a:cubicBezTo>
                <a:cubicBezTo>
                  <a:pt x="369774" y="788271"/>
                  <a:pt x="369349" y="787817"/>
                  <a:pt x="364271" y="787756"/>
                </a:cubicBezTo>
                <a:cubicBezTo>
                  <a:pt x="361132" y="787718"/>
                  <a:pt x="360768" y="787782"/>
                  <a:pt x="359334" y="788626"/>
                </a:cubicBezTo>
                <a:cubicBezTo>
                  <a:pt x="353424" y="792099"/>
                  <a:pt x="350352" y="803409"/>
                  <a:pt x="347484" y="832247"/>
                </a:cubicBezTo>
                <a:cubicBezTo>
                  <a:pt x="346949" y="837619"/>
                  <a:pt x="346129" y="843876"/>
                  <a:pt x="345659" y="846152"/>
                </a:cubicBezTo>
                <a:cubicBezTo>
                  <a:pt x="343165" y="858257"/>
                  <a:pt x="341207" y="875323"/>
                  <a:pt x="340132" y="894326"/>
                </a:cubicBezTo>
                <a:cubicBezTo>
                  <a:pt x="339604" y="903662"/>
                  <a:pt x="339605" y="935198"/>
                  <a:pt x="340133" y="945646"/>
                </a:cubicBezTo>
                <a:cubicBezTo>
                  <a:pt x="342032" y="983159"/>
                  <a:pt x="346249" y="1017905"/>
                  <a:pt x="353059" y="1052167"/>
                </a:cubicBezTo>
                <a:cubicBezTo>
                  <a:pt x="354514" y="1059485"/>
                  <a:pt x="354962" y="1060643"/>
                  <a:pt x="358734" y="1066824"/>
                </a:cubicBezTo>
                <a:cubicBezTo>
                  <a:pt x="368821" y="1083356"/>
                  <a:pt x="370299" y="1086154"/>
                  <a:pt x="372644" y="1093171"/>
                </a:cubicBezTo>
                <a:cubicBezTo>
                  <a:pt x="375416" y="1101462"/>
                  <a:pt x="376049" y="1110420"/>
                  <a:pt x="374424" y="1118392"/>
                </a:cubicBezTo>
                <a:lnTo>
                  <a:pt x="374239" y="1119302"/>
                </a:lnTo>
                <a:lnTo>
                  <a:pt x="333417" y="1119302"/>
                </a:lnTo>
                <a:cubicBezTo>
                  <a:pt x="288633" y="1119302"/>
                  <a:pt x="291296" y="1119420"/>
                  <a:pt x="288435" y="1117316"/>
                </a:cubicBezTo>
                <a:cubicBezTo>
                  <a:pt x="286174" y="1115654"/>
                  <a:pt x="284296" y="1113061"/>
                  <a:pt x="282076" y="1108542"/>
                </a:cubicBezTo>
                <a:cubicBezTo>
                  <a:pt x="278098" y="1100443"/>
                  <a:pt x="275086" y="1089950"/>
                  <a:pt x="271514" y="1071746"/>
                </a:cubicBezTo>
                <a:cubicBezTo>
                  <a:pt x="268450" y="1056120"/>
                  <a:pt x="264392" y="1028676"/>
                  <a:pt x="260213" y="995309"/>
                </a:cubicBezTo>
                <a:cubicBezTo>
                  <a:pt x="254204" y="947321"/>
                  <a:pt x="252681" y="936092"/>
                  <a:pt x="245169" y="884394"/>
                </a:cubicBezTo>
                <a:cubicBezTo>
                  <a:pt x="238136" y="835981"/>
                  <a:pt x="236242" y="819827"/>
                  <a:pt x="235622" y="802945"/>
                </a:cubicBezTo>
                <a:cubicBezTo>
                  <a:pt x="235312" y="794513"/>
                  <a:pt x="235608" y="785301"/>
                  <a:pt x="236390" y="778994"/>
                </a:cubicBezTo>
                <a:cubicBezTo>
                  <a:pt x="236691" y="776564"/>
                  <a:pt x="236875" y="774514"/>
                  <a:pt x="236799" y="774436"/>
                </a:cubicBezTo>
                <a:cubicBezTo>
                  <a:pt x="236723" y="774360"/>
                  <a:pt x="233309" y="777093"/>
                  <a:pt x="229215" y="780510"/>
                </a:cubicBezTo>
                <a:cubicBezTo>
                  <a:pt x="225120" y="783927"/>
                  <a:pt x="216133" y="791192"/>
                  <a:pt x="209243" y="796654"/>
                </a:cubicBezTo>
                <a:cubicBezTo>
                  <a:pt x="186301" y="814845"/>
                  <a:pt x="178674" y="821359"/>
                  <a:pt x="173107" y="827513"/>
                </a:cubicBezTo>
                <a:cubicBezTo>
                  <a:pt x="162553" y="839183"/>
                  <a:pt x="158989" y="846541"/>
                  <a:pt x="155105" y="864694"/>
                </a:cubicBezTo>
                <a:cubicBezTo>
                  <a:pt x="148952" y="893441"/>
                  <a:pt x="144917" y="928258"/>
                  <a:pt x="143153" y="967829"/>
                </a:cubicBezTo>
                <a:cubicBezTo>
                  <a:pt x="142657" y="978941"/>
                  <a:pt x="142656" y="1009912"/>
                  <a:pt x="143152" y="1020141"/>
                </a:cubicBezTo>
                <a:cubicBezTo>
                  <a:pt x="143888" y="1035351"/>
                  <a:pt x="145686" y="1056663"/>
                  <a:pt x="146448" y="1059210"/>
                </a:cubicBezTo>
                <a:cubicBezTo>
                  <a:pt x="147096" y="1061372"/>
                  <a:pt x="148589" y="1064493"/>
                  <a:pt x="150835" y="1068380"/>
                </a:cubicBezTo>
                <a:cubicBezTo>
                  <a:pt x="159986" y="1084208"/>
                  <a:pt x="162352" y="1089358"/>
                  <a:pt x="164498" y="1098112"/>
                </a:cubicBezTo>
                <a:cubicBezTo>
                  <a:pt x="166052" y="1104454"/>
                  <a:pt x="166970" y="1113210"/>
                  <a:pt x="166510" y="1117284"/>
                </a:cubicBezTo>
                <a:lnTo>
                  <a:pt x="166281" y="1119302"/>
                </a:lnTo>
                <a:lnTo>
                  <a:pt x="126345" y="1119295"/>
                </a:lnTo>
                <a:cubicBezTo>
                  <a:pt x="88324" y="1119287"/>
                  <a:pt x="86343" y="1119259"/>
                  <a:pt x="85071" y="111868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251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55" name="Grafik 4">
            <a:extLst>
              <a:ext uri="{FF2B5EF4-FFF2-40B4-BE49-F238E27FC236}">
                <a16:creationId xmlns:a16="http://schemas.microsoft.com/office/drawing/2014/main" id="{4E5E6C58-0028-EF88-F803-E3B7415AA8B6}"/>
              </a:ext>
            </a:extLst>
          </p:cNvPr>
          <p:cNvSpPr>
            <a:spLocks noChangeAspect="1"/>
          </p:cNvSpPr>
          <p:nvPr/>
        </p:nvSpPr>
        <p:spPr>
          <a:xfrm>
            <a:off x="5646824" y="2584923"/>
            <a:ext cx="535662" cy="360000"/>
          </a:xfrm>
          <a:custGeom>
            <a:avLst/>
            <a:gdLst>
              <a:gd name="connsiteX0" fmla="*/ 85071 w 1906374"/>
              <a:gd name="connsiteY0" fmla="*/ 1118681 h 1117081"/>
              <a:gd name="connsiteX1" fmla="*/ 68219 w 1906374"/>
              <a:gd name="connsiteY1" fmla="*/ 1048118 h 1117081"/>
              <a:gd name="connsiteX2" fmla="*/ 64391 w 1906374"/>
              <a:gd name="connsiteY2" fmla="*/ 971305 h 1117081"/>
              <a:gd name="connsiteX3" fmla="*/ 59427 w 1906374"/>
              <a:gd name="connsiteY3" fmla="*/ 887705 h 1117081"/>
              <a:gd name="connsiteX4" fmla="*/ 55781 w 1906374"/>
              <a:gd name="connsiteY4" fmla="*/ 805262 h 1117081"/>
              <a:gd name="connsiteX5" fmla="*/ 59299 w 1906374"/>
              <a:gd name="connsiteY5" fmla="*/ 780937 h 1117081"/>
              <a:gd name="connsiteX6" fmla="*/ 77402 w 1906374"/>
              <a:gd name="connsiteY6" fmla="*/ 721828 h 1117081"/>
              <a:gd name="connsiteX7" fmla="*/ 96316 w 1906374"/>
              <a:gd name="connsiteY7" fmla="*/ 658425 h 1117081"/>
              <a:gd name="connsiteX8" fmla="*/ 99817 w 1906374"/>
              <a:gd name="connsiteY8" fmla="*/ 630024 h 1117081"/>
              <a:gd name="connsiteX9" fmla="*/ 92569 w 1906374"/>
              <a:gd name="connsiteY9" fmla="*/ 584095 h 1117081"/>
              <a:gd name="connsiteX10" fmla="*/ 81770 w 1906374"/>
              <a:gd name="connsiteY10" fmla="*/ 547012 h 1117081"/>
              <a:gd name="connsiteX11" fmla="*/ 56477 w 1906374"/>
              <a:gd name="connsiteY11" fmla="*/ 443712 h 1117081"/>
              <a:gd name="connsiteX12" fmla="*/ 48113 w 1906374"/>
              <a:gd name="connsiteY12" fmla="*/ 372445 h 1117081"/>
              <a:gd name="connsiteX13" fmla="*/ 47505 w 1906374"/>
              <a:gd name="connsiteY13" fmla="*/ 366072 h 1117081"/>
              <a:gd name="connsiteX14" fmla="*/ 43380 w 1906374"/>
              <a:gd name="connsiteY14" fmla="*/ 387593 h 1117081"/>
              <a:gd name="connsiteX15" fmla="*/ 38569 w 1906374"/>
              <a:gd name="connsiteY15" fmla="*/ 484768 h 1117081"/>
              <a:gd name="connsiteX16" fmla="*/ 43199 w 1906374"/>
              <a:gd name="connsiteY16" fmla="*/ 617865 h 1117081"/>
              <a:gd name="connsiteX17" fmla="*/ 45385 w 1906374"/>
              <a:gd name="connsiteY17" fmla="*/ 660245 h 1117081"/>
              <a:gd name="connsiteX18" fmla="*/ 45936 w 1906374"/>
              <a:gd name="connsiteY18" fmla="*/ 672827 h 1117081"/>
              <a:gd name="connsiteX19" fmla="*/ 47233 w 1906374"/>
              <a:gd name="connsiteY19" fmla="*/ 675721 h 1117081"/>
              <a:gd name="connsiteX20" fmla="*/ 57125 w 1906374"/>
              <a:gd name="connsiteY20" fmla="*/ 729475 h 1117081"/>
              <a:gd name="connsiteX21" fmla="*/ 54112 w 1906374"/>
              <a:gd name="connsiteY21" fmla="*/ 747738 h 1117081"/>
              <a:gd name="connsiteX22" fmla="*/ 14872 w 1906374"/>
              <a:gd name="connsiteY22" fmla="*/ 842676 h 1117081"/>
              <a:gd name="connsiteX23" fmla="*/ 4489 w 1906374"/>
              <a:gd name="connsiteY23" fmla="*/ 853101 h 1117081"/>
              <a:gd name="connsiteX24" fmla="*/ 1906 w 1906374"/>
              <a:gd name="connsiteY24" fmla="*/ 848009 h 1117081"/>
              <a:gd name="connsiteX25" fmla="*/ 4965 w 1906374"/>
              <a:gd name="connsiteY25" fmla="*/ 820162 h 1117081"/>
              <a:gd name="connsiteX26" fmla="*/ 9566 w 1906374"/>
              <a:gd name="connsiteY26" fmla="*/ 773313 h 1117081"/>
              <a:gd name="connsiteX27" fmla="*/ 8981 w 1906374"/>
              <a:gd name="connsiteY27" fmla="*/ 756758 h 1117081"/>
              <a:gd name="connsiteX28" fmla="*/ 8410 w 1906374"/>
              <a:gd name="connsiteY28" fmla="*/ 724145 h 1117081"/>
              <a:gd name="connsiteX29" fmla="*/ 25641 w 1906374"/>
              <a:gd name="connsiteY29" fmla="*/ 671908 h 1117081"/>
              <a:gd name="connsiteX30" fmla="*/ 28525 w 1906374"/>
              <a:gd name="connsiteY30" fmla="*/ 669185 h 1117081"/>
              <a:gd name="connsiteX31" fmla="*/ 27264 w 1906374"/>
              <a:gd name="connsiteY31" fmla="*/ 655941 h 1117081"/>
              <a:gd name="connsiteX32" fmla="*/ 16213 w 1906374"/>
              <a:gd name="connsiteY32" fmla="*/ 395704 h 1117081"/>
              <a:gd name="connsiteX33" fmla="*/ 56206 w 1906374"/>
              <a:gd name="connsiteY33" fmla="*/ 209466 h 1117081"/>
              <a:gd name="connsiteX34" fmla="*/ 98989 w 1906374"/>
              <a:gd name="connsiteY34" fmla="*/ 160606 h 1117081"/>
              <a:gd name="connsiteX35" fmla="*/ 106374 w 1906374"/>
              <a:gd name="connsiteY35" fmla="*/ 154079 h 1117081"/>
              <a:gd name="connsiteX36" fmla="*/ 185073 w 1906374"/>
              <a:gd name="connsiteY36" fmla="*/ 108711 h 1117081"/>
              <a:gd name="connsiteX37" fmla="*/ 269833 w 1906374"/>
              <a:gd name="connsiteY37" fmla="*/ 93380 h 1117081"/>
              <a:gd name="connsiteX38" fmla="*/ 346315 w 1906374"/>
              <a:gd name="connsiteY38" fmla="*/ 93065 h 1117081"/>
              <a:gd name="connsiteX39" fmla="*/ 486374 w 1906374"/>
              <a:gd name="connsiteY39" fmla="*/ 102199 h 1117081"/>
              <a:gd name="connsiteX40" fmla="*/ 644130 w 1906374"/>
              <a:gd name="connsiteY40" fmla="*/ 110491 h 1117081"/>
              <a:gd name="connsiteX41" fmla="*/ 725744 w 1906374"/>
              <a:gd name="connsiteY41" fmla="*/ 108783 h 1117081"/>
              <a:gd name="connsiteX42" fmla="*/ 816828 w 1906374"/>
              <a:gd name="connsiteY42" fmla="*/ 108822 h 1117081"/>
              <a:gd name="connsiteX43" fmla="*/ 923905 w 1906374"/>
              <a:gd name="connsiteY43" fmla="*/ 118749 h 1117081"/>
              <a:gd name="connsiteX44" fmla="*/ 1051394 w 1906374"/>
              <a:gd name="connsiteY44" fmla="*/ 128017 h 1117081"/>
              <a:gd name="connsiteX45" fmla="*/ 1146060 w 1906374"/>
              <a:gd name="connsiteY45" fmla="*/ 127030 h 1117081"/>
              <a:gd name="connsiteX46" fmla="*/ 1318060 w 1906374"/>
              <a:gd name="connsiteY46" fmla="*/ 125893 h 1117081"/>
              <a:gd name="connsiteX47" fmla="*/ 1427330 w 1906374"/>
              <a:gd name="connsiteY47" fmla="*/ 125749 h 1117081"/>
              <a:gd name="connsiteX48" fmla="*/ 1487258 w 1906374"/>
              <a:gd name="connsiteY48" fmla="*/ 105566 h 1117081"/>
              <a:gd name="connsiteX49" fmla="*/ 1510095 w 1906374"/>
              <a:gd name="connsiteY49" fmla="*/ 95071 h 1117081"/>
              <a:gd name="connsiteX50" fmla="*/ 1568371 w 1906374"/>
              <a:gd name="connsiteY50" fmla="*/ 70355 h 1117081"/>
              <a:gd name="connsiteX51" fmla="*/ 1598204 w 1906374"/>
              <a:gd name="connsiteY51" fmla="*/ 62300 h 1117081"/>
              <a:gd name="connsiteX52" fmla="*/ 1599555 w 1906374"/>
              <a:gd name="connsiteY52" fmla="*/ 62089 h 1117081"/>
              <a:gd name="connsiteX53" fmla="*/ 1599405 w 1906374"/>
              <a:gd name="connsiteY53" fmla="*/ 52591 h 1117081"/>
              <a:gd name="connsiteX54" fmla="*/ 1609829 w 1906374"/>
              <a:gd name="connsiteY54" fmla="*/ 3189 h 1117081"/>
              <a:gd name="connsiteX55" fmla="*/ 1624520 w 1906374"/>
              <a:gd name="connsiteY55" fmla="*/ 4063 h 1117081"/>
              <a:gd name="connsiteX56" fmla="*/ 1665828 w 1906374"/>
              <a:gd name="connsiteY56" fmla="*/ 51731 h 1117081"/>
              <a:gd name="connsiteX57" fmla="*/ 1667217 w 1906374"/>
              <a:gd name="connsiteY57" fmla="*/ 54410 h 1117081"/>
              <a:gd name="connsiteX58" fmla="*/ 1675075 w 1906374"/>
              <a:gd name="connsiteY58" fmla="*/ 54619 h 1117081"/>
              <a:gd name="connsiteX59" fmla="*/ 1694284 w 1906374"/>
              <a:gd name="connsiteY59" fmla="*/ 56535 h 1117081"/>
              <a:gd name="connsiteX60" fmla="*/ 1697700 w 1906374"/>
              <a:gd name="connsiteY60" fmla="*/ 57212 h 1117081"/>
              <a:gd name="connsiteX61" fmla="*/ 1701579 w 1906374"/>
              <a:gd name="connsiteY61" fmla="*/ 53298 h 1117081"/>
              <a:gd name="connsiteX62" fmla="*/ 1766863 w 1906374"/>
              <a:gd name="connsiteY62" fmla="*/ 28030 h 1117081"/>
              <a:gd name="connsiteX63" fmla="*/ 1775835 w 1906374"/>
              <a:gd name="connsiteY63" fmla="*/ 29541 h 1117081"/>
              <a:gd name="connsiteX64" fmla="*/ 1761670 w 1906374"/>
              <a:gd name="connsiteY64" fmla="*/ 40137 h 1117081"/>
              <a:gd name="connsiteX65" fmla="*/ 1738270 w 1906374"/>
              <a:gd name="connsiteY65" fmla="*/ 55445 h 1117081"/>
              <a:gd name="connsiteX66" fmla="*/ 1726356 w 1906374"/>
              <a:gd name="connsiteY66" fmla="*/ 70304 h 1117081"/>
              <a:gd name="connsiteX67" fmla="*/ 1728359 w 1906374"/>
              <a:gd name="connsiteY67" fmla="*/ 72260 h 1117081"/>
              <a:gd name="connsiteX68" fmla="*/ 1733815 w 1906374"/>
              <a:gd name="connsiteY68" fmla="*/ 76254 h 1117081"/>
              <a:gd name="connsiteX69" fmla="*/ 1737381 w 1906374"/>
              <a:gd name="connsiteY69" fmla="*/ 78684 h 1117081"/>
              <a:gd name="connsiteX70" fmla="*/ 1741035 w 1906374"/>
              <a:gd name="connsiteY70" fmla="*/ 77027 h 1117081"/>
              <a:gd name="connsiteX71" fmla="*/ 1782968 w 1906374"/>
              <a:gd name="connsiteY71" fmla="*/ 68424 h 1117081"/>
              <a:gd name="connsiteX72" fmla="*/ 1809260 w 1906374"/>
              <a:gd name="connsiteY72" fmla="*/ 74893 h 1117081"/>
              <a:gd name="connsiteX73" fmla="*/ 1795670 w 1906374"/>
              <a:gd name="connsiteY73" fmla="*/ 81167 h 1117081"/>
              <a:gd name="connsiteX74" fmla="*/ 1783419 w 1906374"/>
              <a:gd name="connsiteY74" fmla="*/ 84136 h 1117081"/>
              <a:gd name="connsiteX75" fmla="*/ 1759180 w 1906374"/>
              <a:gd name="connsiteY75" fmla="*/ 97475 h 1117081"/>
              <a:gd name="connsiteX76" fmla="*/ 1756952 w 1906374"/>
              <a:gd name="connsiteY76" fmla="*/ 99262 h 1117081"/>
              <a:gd name="connsiteX77" fmla="*/ 1758729 w 1906374"/>
              <a:gd name="connsiteY77" fmla="*/ 101648 h 1117081"/>
              <a:gd name="connsiteX78" fmla="*/ 1776949 w 1906374"/>
              <a:gd name="connsiteY78" fmla="*/ 138777 h 1117081"/>
              <a:gd name="connsiteX79" fmla="*/ 1787448 w 1906374"/>
              <a:gd name="connsiteY79" fmla="*/ 162725 h 1117081"/>
              <a:gd name="connsiteX80" fmla="*/ 1873279 w 1906374"/>
              <a:gd name="connsiteY80" fmla="*/ 273366 h 1117081"/>
              <a:gd name="connsiteX81" fmla="*/ 1899946 w 1906374"/>
              <a:gd name="connsiteY81" fmla="*/ 303826 h 1117081"/>
              <a:gd name="connsiteX82" fmla="*/ 1907116 w 1906374"/>
              <a:gd name="connsiteY82" fmla="*/ 314587 h 1117081"/>
              <a:gd name="connsiteX83" fmla="*/ 1890761 w 1906374"/>
              <a:gd name="connsiteY83" fmla="*/ 356599 h 1117081"/>
              <a:gd name="connsiteX84" fmla="*/ 1866547 w 1906374"/>
              <a:gd name="connsiteY84" fmla="*/ 373410 h 1117081"/>
              <a:gd name="connsiteX85" fmla="*/ 1853933 w 1906374"/>
              <a:gd name="connsiteY85" fmla="*/ 376061 h 1117081"/>
              <a:gd name="connsiteX86" fmla="*/ 1826616 w 1906374"/>
              <a:gd name="connsiteY86" fmla="*/ 376060 h 1117081"/>
              <a:gd name="connsiteX87" fmla="*/ 1639224 w 1906374"/>
              <a:gd name="connsiteY87" fmla="*/ 331862 h 1117081"/>
              <a:gd name="connsiteX88" fmla="*/ 1607439 w 1906374"/>
              <a:gd name="connsiteY88" fmla="*/ 325200 h 1117081"/>
              <a:gd name="connsiteX89" fmla="*/ 1598717 w 1906374"/>
              <a:gd name="connsiteY89" fmla="*/ 325937 h 1117081"/>
              <a:gd name="connsiteX90" fmla="*/ 1583588 w 1906374"/>
              <a:gd name="connsiteY90" fmla="*/ 337432 h 1117081"/>
              <a:gd name="connsiteX91" fmla="*/ 1572501 w 1906374"/>
              <a:gd name="connsiteY91" fmla="*/ 363423 h 1117081"/>
              <a:gd name="connsiteX92" fmla="*/ 1560600 w 1906374"/>
              <a:gd name="connsiteY92" fmla="*/ 392725 h 1117081"/>
              <a:gd name="connsiteX93" fmla="*/ 1510270 w 1906374"/>
              <a:gd name="connsiteY93" fmla="*/ 455315 h 1117081"/>
              <a:gd name="connsiteX94" fmla="*/ 1474944 w 1906374"/>
              <a:gd name="connsiteY94" fmla="*/ 494038 h 1117081"/>
              <a:gd name="connsiteX95" fmla="*/ 1457450 w 1906374"/>
              <a:gd name="connsiteY95" fmla="*/ 528637 h 1117081"/>
              <a:gd name="connsiteX96" fmla="*/ 1387624 w 1906374"/>
              <a:gd name="connsiteY96" fmla="*/ 645424 h 1117081"/>
              <a:gd name="connsiteX97" fmla="*/ 1366263 w 1906374"/>
              <a:gd name="connsiteY97" fmla="*/ 666112 h 1117081"/>
              <a:gd name="connsiteX98" fmla="*/ 1324855 w 1906374"/>
              <a:gd name="connsiteY98" fmla="*/ 688690 h 1117081"/>
              <a:gd name="connsiteX99" fmla="*/ 1258157 w 1906374"/>
              <a:gd name="connsiteY99" fmla="*/ 700566 h 1117081"/>
              <a:gd name="connsiteX100" fmla="*/ 1256180 w 1906374"/>
              <a:gd name="connsiteY100" fmla="*/ 700638 h 1117081"/>
              <a:gd name="connsiteX101" fmla="*/ 1255254 w 1906374"/>
              <a:gd name="connsiteY101" fmla="*/ 704115 h 1117081"/>
              <a:gd name="connsiteX102" fmla="*/ 1236609 w 1906374"/>
              <a:gd name="connsiteY102" fmla="*/ 1050105 h 1117081"/>
              <a:gd name="connsiteX103" fmla="*/ 1237810 w 1906374"/>
              <a:gd name="connsiteY103" fmla="*/ 1061030 h 1117081"/>
              <a:gd name="connsiteX104" fmla="*/ 1244555 w 1906374"/>
              <a:gd name="connsiteY104" fmla="*/ 1077065 h 1117081"/>
              <a:gd name="connsiteX105" fmla="*/ 1254841 w 1906374"/>
              <a:gd name="connsiteY105" fmla="*/ 1115805 h 1117081"/>
              <a:gd name="connsiteX106" fmla="*/ 1254604 w 1906374"/>
              <a:gd name="connsiteY106" fmla="*/ 1119302 h 1117081"/>
              <a:gd name="connsiteX107" fmla="*/ 1216575 w 1906374"/>
              <a:gd name="connsiteY107" fmla="*/ 1119302 h 1117081"/>
              <a:gd name="connsiteX108" fmla="*/ 1177694 w 1906374"/>
              <a:gd name="connsiteY108" fmla="*/ 1118977 h 1117081"/>
              <a:gd name="connsiteX109" fmla="*/ 1172426 w 1906374"/>
              <a:gd name="connsiteY109" fmla="*/ 1112572 h 1117081"/>
              <a:gd name="connsiteX110" fmla="*/ 1150215 w 1906374"/>
              <a:gd name="connsiteY110" fmla="*/ 969649 h 1117081"/>
              <a:gd name="connsiteX111" fmla="*/ 1138389 w 1906374"/>
              <a:gd name="connsiteY111" fmla="*/ 794922 h 1117081"/>
              <a:gd name="connsiteX112" fmla="*/ 1137100 w 1906374"/>
              <a:gd name="connsiteY112" fmla="*/ 775222 h 1117081"/>
              <a:gd name="connsiteX113" fmla="*/ 1134285 w 1906374"/>
              <a:gd name="connsiteY113" fmla="*/ 793178 h 1117081"/>
              <a:gd name="connsiteX114" fmla="*/ 1119581 w 1906374"/>
              <a:gd name="connsiteY114" fmla="*/ 953260 h 1117081"/>
              <a:gd name="connsiteX115" fmla="*/ 1119406 w 1906374"/>
              <a:gd name="connsiteY115" fmla="*/ 1053746 h 1117081"/>
              <a:gd name="connsiteX116" fmla="*/ 1125788 w 1906374"/>
              <a:gd name="connsiteY116" fmla="*/ 1075764 h 1117081"/>
              <a:gd name="connsiteX117" fmla="*/ 1135311 w 1906374"/>
              <a:gd name="connsiteY117" fmla="*/ 1102049 h 1117081"/>
              <a:gd name="connsiteX118" fmla="*/ 1135811 w 1906374"/>
              <a:gd name="connsiteY118" fmla="*/ 1116405 h 1117081"/>
              <a:gd name="connsiteX119" fmla="*/ 1135398 w 1906374"/>
              <a:gd name="connsiteY119" fmla="*/ 1119302 h 1117081"/>
              <a:gd name="connsiteX120" fmla="*/ 1096668 w 1906374"/>
              <a:gd name="connsiteY120" fmla="*/ 1119302 h 1117081"/>
              <a:gd name="connsiteX121" fmla="*/ 1056787 w 1906374"/>
              <a:gd name="connsiteY121" fmla="*/ 1118763 h 1117081"/>
              <a:gd name="connsiteX122" fmla="*/ 1042935 w 1906374"/>
              <a:gd name="connsiteY122" fmla="*/ 1071129 h 1117081"/>
              <a:gd name="connsiteX123" fmla="*/ 1033162 w 1906374"/>
              <a:gd name="connsiteY123" fmla="*/ 867673 h 1117081"/>
              <a:gd name="connsiteX124" fmla="*/ 1031923 w 1906374"/>
              <a:gd name="connsiteY124" fmla="*/ 705440 h 1117081"/>
              <a:gd name="connsiteX125" fmla="*/ 1032336 w 1906374"/>
              <a:gd name="connsiteY125" fmla="*/ 690296 h 1117081"/>
              <a:gd name="connsiteX126" fmla="*/ 1005018 w 1906374"/>
              <a:gd name="connsiteY126" fmla="*/ 698100 h 1117081"/>
              <a:gd name="connsiteX127" fmla="*/ 886252 w 1906374"/>
              <a:gd name="connsiteY127" fmla="*/ 724453 h 1117081"/>
              <a:gd name="connsiteX128" fmla="*/ 785908 w 1906374"/>
              <a:gd name="connsiteY128" fmla="*/ 730269 h 1117081"/>
              <a:gd name="connsiteX129" fmla="*/ 657208 w 1906374"/>
              <a:gd name="connsiteY129" fmla="*/ 723302 h 1117081"/>
              <a:gd name="connsiteX130" fmla="*/ 464544 w 1906374"/>
              <a:gd name="connsiteY130" fmla="*/ 692823 h 1117081"/>
              <a:gd name="connsiteX131" fmla="*/ 454912 w 1906374"/>
              <a:gd name="connsiteY131" fmla="*/ 690660 h 1117081"/>
              <a:gd name="connsiteX132" fmla="*/ 450133 w 1906374"/>
              <a:gd name="connsiteY132" fmla="*/ 701684 h 1117081"/>
              <a:gd name="connsiteX133" fmla="*/ 430661 w 1906374"/>
              <a:gd name="connsiteY133" fmla="*/ 744908 h 1117081"/>
              <a:gd name="connsiteX134" fmla="*/ 417475 w 1906374"/>
              <a:gd name="connsiteY134" fmla="*/ 763014 h 1117081"/>
              <a:gd name="connsiteX135" fmla="*/ 399672 w 1906374"/>
              <a:gd name="connsiteY135" fmla="*/ 776377 h 1117081"/>
              <a:gd name="connsiteX136" fmla="*/ 387823 w 1906374"/>
              <a:gd name="connsiteY136" fmla="*/ 784775 h 1117081"/>
              <a:gd name="connsiteX137" fmla="*/ 382035 w 1906374"/>
              <a:gd name="connsiteY137" fmla="*/ 795425 h 1117081"/>
              <a:gd name="connsiteX138" fmla="*/ 377430 w 1906374"/>
              <a:gd name="connsiteY138" fmla="*/ 805097 h 1117081"/>
              <a:gd name="connsiteX139" fmla="*/ 371825 w 1906374"/>
              <a:gd name="connsiteY139" fmla="*/ 795842 h 1117081"/>
              <a:gd name="connsiteX140" fmla="*/ 364271 w 1906374"/>
              <a:gd name="connsiteY140" fmla="*/ 787756 h 1117081"/>
              <a:gd name="connsiteX141" fmla="*/ 359334 w 1906374"/>
              <a:gd name="connsiteY141" fmla="*/ 788626 h 1117081"/>
              <a:gd name="connsiteX142" fmla="*/ 347484 w 1906374"/>
              <a:gd name="connsiteY142" fmla="*/ 832247 h 1117081"/>
              <a:gd name="connsiteX143" fmla="*/ 345659 w 1906374"/>
              <a:gd name="connsiteY143" fmla="*/ 846152 h 1117081"/>
              <a:gd name="connsiteX144" fmla="*/ 340132 w 1906374"/>
              <a:gd name="connsiteY144" fmla="*/ 894326 h 1117081"/>
              <a:gd name="connsiteX145" fmla="*/ 340133 w 1906374"/>
              <a:gd name="connsiteY145" fmla="*/ 945646 h 1117081"/>
              <a:gd name="connsiteX146" fmla="*/ 353059 w 1906374"/>
              <a:gd name="connsiteY146" fmla="*/ 1052167 h 1117081"/>
              <a:gd name="connsiteX147" fmla="*/ 358734 w 1906374"/>
              <a:gd name="connsiteY147" fmla="*/ 1066824 h 1117081"/>
              <a:gd name="connsiteX148" fmla="*/ 372644 w 1906374"/>
              <a:gd name="connsiteY148" fmla="*/ 1093171 h 1117081"/>
              <a:gd name="connsiteX149" fmla="*/ 374424 w 1906374"/>
              <a:gd name="connsiteY149" fmla="*/ 1118392 h 1117081"/>
              <a:gd name="connsiteX150" fmla="*/ 374239 w 1906374"/>
              <a:gd name="connsiteY150" fmla="*/ 1119302 h 1117081"/>
              <a:gd name="connsiteX151" fmla="*/ 333417 w 1906374"/>
              <a:gd name="connsiteY151" fmla="*/ 1119302 h 1117081"/>
              <a:gd name="connsiteX152" fmla="*/ 288435 w 1906374"/>
              <a:gd name="connsiteY152" fmla="*/ 1117316 h 1117081"/>
              <a:gd name="connsiteX153" fmla="*/ 282076 w 1906374"/>
              <a:gd name="connsiteY153" fmla="*/ 1108542 h 1117081"/>
              <a:gd name="connsiteX154" fmla="*/ 271514 w 1906374"/>
              <a:gd name="connsiteY154" fmla="*/ 1071746 h 1117081"/>
              <a:gd name="connsiteX155" fmla="*/ 260213 w 1906374"/>
              <a:gd name="connsiteY155" fmla="*/ 995309 h 1117081"/>
              <a:gd name="connsiteX156" fmla="*/ 245169 w 1906374"/>
              <a:gd name="connsiteY156" fmla="*/ 884394 h 1117081"/>
              <a:gd name="connsiteX157" fmla="*/ 235622 w 1906374"/>
              <a:gd name="connsiteY157" fmla="*/ 802945 h 1117081"/>
              <a:gd name="connsiteX158" fmla="*/ 236390 w 1906374"/>
              <a:gd name="connsiteY158" fmla="*/ 778994 h 1117081"/>
              <a:gd name="connsiteX159" fmla="*/ 236799 w 1906374"/>
              <a:gd name="connsiteY159" fmla="*/ 774436 h 1117081"/>
              <a:gd name="connsiteX160" fmla="*/ 229215 w 1906374"/>
              <a:gd name="connsiteY160" fmla="*/ 780510 h 1117081"/>
              <a:gd name="connsiteX161" fmla="*/ 209243 w 1906374"/>
              <a:gd name="connsiteY161" fmla="*/ 796654 h 1117081"/>
              <a:gd name="connsiteX162" fmla="*/ 173107 w 1906374"/>
              <a:gd name="connsiteY162" fmla="*/ 827513 h 1117081"/>
              <a:gd name="connsiteX163" fmla="*/ 155105 w 1906374"/>
              <a:gd name="connsiteY163" fmla="*/ 864694 h 1117081"/>
              <a:gd name="connsiteX164" fmla="*/ 143153 w 1906374"/>
              <a:gd name="connsiteY164" fmla="*/ 967829 h 1117081"/>
              <a:gd name="connsiteX165" fmla="*/ 143152 w 1906374"/>
              <a:gd name="connsiteY165" fmla="*/ 1020141 h 1117081"/>
              <a:gd name="connsiteX166" fmla="*/ 146448 w 1906374"/>
              <a:gd name="connsiteY166" fmla="*/ 1059210 h 1117081"/>
              <a:gd name="connsiteX167" fmla="*/ 150835 w 1906374"/>
              <a:gd name="connsiteY167" fmla="*/ 1068380 h 1117081"/>
              <a:gd name="connsiteX168" fmla="*/ 164498 w 1906374"/>
              <a:gd name="connsiteY168" fmla="*/ 1098112 h 1117081"/>
              <a:gd name="connsiteX169" fmla="*/ 166510 w 1906374"/>
              <a:gd name="connsiteY169" fmla="*/ 1117284 h 1117081"/>
              <a:gd name="connsiteX170" fmla="*/ 166281 w 1906374"/>
              <a:gd name="connsiteY170" fmla="*/ 1119302 h 1117081"/>
              <a:gd name="connsiteX171" fmla="*/ 126345 w 1906374"/>
              <a:gd name="connsiteY171" fmla="*/ 1119295 h 1117081"/>
              <a:gd name="connsiteX172" fmla="*/ 85071 w 1906374"/>
              <a:gd name="connsiteY172" fmla="*/ 1118680 h 1117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</a:cxnLst>
            <a:rect l="l" t="t" r="r" b="b"/>
            <a:pathLst>
              <a:path w="1906374" h="1117081">
                <a:moveTo>
                  <a:pt x="85071" y="1118681"/>
                </a:moveTo>
                <a:cubicBezTo>
                  <a:pt x="77241" y="1115124"/>
                  <a:pt x="71619" y="1091583"/>
                  <a:pt x="68219" y="1048118"/>
                </a:cubicBezTo>
                <a:cubicBezTo>
                  <a:pt x="66676" y="1028399"/>
                  <a:pt x="66110" y="1017059"/>
                  <a:pt x="64391" y="971305"/>
                </a:cubicBezTo>
                <a:cubicBezTo>
                  <a:pt x="63509" y="947828"/>
                  <a:pt x="62141" y="924785"/>
                  <a:pt x="59427" y="887705"/>
                </a:cubicBezTo>
                <a:cubicBezTo>
                  <a:pt x="55551" y="834757"/>
                  <a:pt x="54887" y="819727"/>
                  <a:pt x="55781" y="805262"/>
                </a:cubicBezTo>
                <a:cubicBezTo>
                  <a:pt x="56384" y="795523"/>
                  <a:pt x="57015" y="791161"/>
                  <a:pt x="59299" y="780937"/>
                </a:cubicBezTo>
                <a:cubicBezTo>
                  <a:pt x="62801" y="765258"/>
                  <a:pt x="66477" y="753259"/>
                  <a:pt x="77402" y="721828"/>
                </a:cubicBezTo>
                <a:cubicBezTo>
                  <a:pt x="86877" y="694575"/>
                  <a:pt x="91812" y="678029"/>
                  <a:pt x="96316" y="658425"/>
                </a:cubicBezTo>
                <a:cubicBezTo>
                  <a:pt x="99119" y="646223"/>
                  <a:pt x="99817" y="640563"/>
                  <a:pt x="99817" y="630024"/>
                </a:cubicBezTo>
                <a:cubicBezTo>
                  <a:pt x="99817" y="616623"/>
                  <a:pt x="97762" y="603595"/>
                  <a:pt x="92569" y="584095"/>
                </a:cubicBezTo>
                <a:cubicBezTo>
                  <a:pt x="90150" y="575007"/>
                  <a:pt x="88403" y="569013"/>
                  <a:pt x="81770" y="547012"/>
                </a:cubicBezTo>
                <a:cubicBezTo>
                  <a:pt x="68799" y="503992"/>
                  <a:pt x="61868" y="475685"/>
                  <a:pt x="56477" y="443712"/>
                </a:cubicBezTo>
                <a:cubicBezTo>
                  <a:pt x="52614" y="420804"/>
                  <a:pt x="49524" y="394480"/>
                  <a:pt x="48113" y="372445"/>
                </a:cubicBezTo>
                <a:cubicBezTo>
                  <a:pt x="47889" y="368940"/>
                  <a:pt x="47615" y="366072"/>
                  <a:pt x="47505" y="366072"/>
                </a:cubicBezTo>
                <a:cubicBezTo>
                  <a:pt x="47159" y="366072"/>
                  <a:pt x="44597" y="379446"/>
                  <a:pt x="43380" y="387593"/>
                </a:cubicBezTo>
                <a:cubicBezTo>
                  <a:pt x="40342" y="407954"/>
                  <a:pt x="38569" y="443768"/>
                  <a:pt x="38569" y="484768"/>
                </a:cubicBezTo>
                <a:cubicBezTo>
                  <a:pt x="38569" y="523302"/>
                  <a:pt x="39539" y="551174"/>
                  <a:pt x="43199" y="617865"/>
                </a:cubicBezTo>
                <a:cubicBezTo>
                  <a:pt x="44099" y="634255"/>
                  <a:pt x="45082" y="653325"/>
                  <a:pt x="45385" y="660245"/>
                </a:cubicBezTo>
                <a:lnTo>
                  <a:pt x="45936" y="672827"/>
                </a:lnTo>
                <a:lnTo>
                  <a:pt x="47233" y="675721"/>
                </a:lnTo>
                <a:cubicBezTo>
                  <a:pt x="54276" y="691431"/>
                  <a:pt x="58299" y="713295"/>
                  <a:pt x="57125" y="729475"/>
                </a:cubicBezTo>
                <a:cubicBezTo>
                  <a:pt x="56669" y="735768"/>
                  <a:pt x="55869" y="740613"/>
                  <a:pt x="54112" y="747738"/>
                </a:cubicBezTo>
                <a:cubicBezTo>
                  <a:pt x="46681" y="777885"/>
                  <a:pt x="28165" y="822684"/>
                  <a:pt x="14872" y="842676"/>
                </a:cubicBezTo>
                <a:cubicBezTo>
                  <a:pt x="10487" y="849272"/>
                  <a:pt x="6660" y="853113"/>
                  <a:pt x="4489" y="853101"/>
                </a:cubicBezTo>
                <a:cubicBezTo>
                  <a:pt x="2698" y="853090"/>
                  <a:pt x="2145" y="851998"/>
                  <a:pt x="1906" y="848009"/>
                </a:cubicBezTo>
                <a:cubicBezTo>
                  <a:pt x="1665" y="843956"/>
                  <a:pt x="2085" y="840132"/>
                  <a:pt x="4965" y="820162"/>
                </a:cubicBezTo>
                <a:cubicBezTo>
                  <a:pt x="8953" y="792502"/>
                  <a:pt x="9566" y="786262"/>
                  <a:pt x="9566" y="773313"/>
                </a:cubicBezTo>
                <a:cubicBezTo>
                  <a:pt x="9566" y="766759"/>
                  <a:pt x="9373" y="761312"/>
                  <a:pt x="8981" y="756758"/>
                </a:cubicBezTo>
                <a:cubicBezTo>
                  <a:pt x="8184" y="747498"/>
                  <a:pt x="7919" y="732389"/>
                  <a:pt x="8410" y="724145"/>
                </a:cubicBezTo>
                <a:cubicBezTo>
                  <a:pt x="9945" y="698343"/>
                  <a:pt x="15510" y="681474"/>
                  <a:pt x="25641" y="671908"/>
                </a:cubicBezTo>
                <a:lnTo>
                  <a:pt x="28525" y="669185"/>
                </a:lnTo>
                <a:lnTo>
                  <a:pt x="27264" y="655941"/>
                </a:lnTo>
                <a:cubicBezTo>
                  <a:pt x="17617" y="554625"/>
                  <a:pt x="13618" y="460430"/>
                  <a:pt x="16213" y="395704"/>
                </a:cubicBezTo>
                <a:cubicBezTo>
                  <a:pt x="19627" y="310604"/>
                  <a:pt x="32407" y="251082"/>
                  <a:pt x="56206" y="209466"/>
                </a:cubicBezTo>
                <a:cubicBezTo>
                  <a:pt x="67029" y="190539"/>
                  <a:pt x="81319" y="174219"/>
                  <a:pt x="98989" y="160606"/>
                </a:cubicBezTo>
                <a:cubicBezTo>
                  <a:pt x="100627" y="159345"/>
                  <a:pt x="103950" y="156408"/>
                  <a:pt x="106374" y="154079"/>
                </a:cubicBezTo>
                <a:cubicBezTo>
                  <a:pt x="126964" y="134309"/>
                  <a:pt x="153574" y="118968"/>
                  <a:pt x="185073" y="108711"/>
                </a:cubicBezTo>
                <a:cubicBezTo>
                  <a:pt x="210136" y="100551"/>
                  <a:pt x="236222" y="95832"/>
                  <a:pt x="269833" y="93380"/>
                </a:cubicBezTo>
                <a:cubicBezTo>
                  <a:pt x="281188" y="92552"/>
                  <a:pt x="321605" y="92385"/>
                  <a:pt x="346315" y="93065"/>
                </a:cubicBezTo>
                <a:cubicBezTo>
                  <a:pt x="393502" y="94361"/>
                  <a:pt x="422532" y="96255"/>
                  <a:pt x="486374" y="102199"/>
                </a:cubicBezTo>
                <a:cubicBezTo>
                  <a:pt x="557050" y="108777"/>
                  <a:pt x="589967" y="110508"/>
                  <a:pt x="644130" y="110491"/>
                </a:cubicBezTo>
                <a:cubicBezTo>
                  <a:pt x="674592" y="110483"/>
                  <a:pt x="691925" y="110120"/>
                  <a:pt x="725744" y="108783"/>
                </a:cubicBezTo>
                <a:cubicBezTo>
                  <a:pt x="767246" y="107143"/>
                  <a:pt x="786630" y="107150"/>
                  <a:pt x="816828" y="108822"/>
                </a:cubicBezTo>
                <a:cubicBezTo>
                  <a:pt x="842810" y="110261"/>
                  <a:pt x="855390" y="111428"/>
                  <a:pt x="923905" y="118749"/>
                </a:cubicBezTo>
                <a:cubicBezTo>
                  <a:pt x="983245" y="125091"/>
                  <a:pt x="1010812" y="127096"/>
                  <a:pt x="1051394" y="128017"/>
                </a:cubicBezTo>
                <a:cubicBezTo>
                  <a:pt x="1067036" y="128372"/>
                  <a:pt x="1068563" y="128356"/>
                  <a:pt x="1146060" y="127030"/>
                </a:cubicBezTo>
                <a:cubicBezTo>
                  <a:pt x="1220053" y="125763"/>
                  <a:pt x="1246019" y="125592"/>
                  <a:pt x="1318060" y="125893"/>
                </a:cubicBezTo>
                <a:cubicBezTo>
                  <a:pt x="1414441" y="126299"/>
                  <a:pt x="1423751" y="126286"/>
                  <a:pt x="1427330" y="125749"/>
                </a:cubicBezTo>
                <a:cubicBezTo>
                  <a:pt x="1443122" y="123384"/>
                  <a:pt x="1460854" y="117412"/>
                  <a:pt x="1487258" y="105566"/>
                </a:cubicBezTo>
                <a:cubicBezTo>
                  <a:pt x="1490899" y="103932"/>
                  <a:pt x="1501173" y="99209"/>
                  <a:pt x="1510095" y="95071"/>
                </a:cubicBezTo>
                <a:cubicBezTo>
                  <a:pt x="1541204" y="80643"/>
                  <a:pt x="1552091" y="76029"/>
                  <a:pt x="1568371" y="70355"/>
                </a:cubicBezTo>
                <a:cubicBezTo>
                  <a:pt x="1578320" y="66886"/>
                  <a:pt x="1591384" y="63361"/>
                  <a:pt x="1598204" y="62300"/>
                </a:cubicBezTo>
                <a:lnTo>
                  <a:pt x="1599555" y="62089"/>
                </a:lnTo>
                <a:lnTo>
                  <a:pt x="1599405" y="52591"/>
                </a:lnTo>
                <a:cubicBezTo>
                  <a:pt x="1598917" y="23529"/>
                  <a:pt x="1602484" y="6671"/>
                  <a:pt x="1609829" y="3189"/>
                </a:cubicBezTo>
                <a:cubicBezTo>
                  <a:pt x="1613145" y="1620"/>
                  <a:pt x="1619427" y="1994"/>
                  <a:pt x="1624520" y="4063"/>
                </a:cubicBezTo>
                <a:cubicBezTo>
                  <a:pt x="1637697" y="9415"/>
                  <a:pt x="1653089" y="27181"/>
                  <a:pt x="1665828" y="51731"/>
                </a:cubicBezTo>
                <a:lnTo>
                  <a:pt x="1667217" y="54410"/>
                </a:lnTo>
                <a:lnTo>
                  <a:pt x="1675075" y="54619"/>
                </a:lnTo>
                <a:cubicBezTo>
                  <a:pt x="1683134" y="54832"/>
                  <a:pt x="1688302" y="55348"/>
                  <a:pt x="1694284" y="56535"/>
                </a:cubicBezTo>
                <a:lnTo>
                  <a:pt x="1697700" y="57212"/>
                </a:lnTo>
                <a:lnTo>
                  <a:pt x="1701579" y="53298"/>
                </a:lnTo>
                <a:cubicBezTo>
                  <a:pt x="1719261" y="35435"/>
                  <a:pt x="1742036" y="26620"/>
                  <a:pt x="1766863" y="28030"/>
                </a:cubicBezTo>
                <a:cubicBezTo>
                  <a:pt x="1772231" y="28334"/>
                  <a:pt x="1774109" y="28652"/>
                  <a:pt x="1775835" y="29541"/>
                </a:cubicBezTo>
                <a:cubicBezTo>
                  <a:pt x="1779277" y="31308"/>
                  <a:pt x="1774722" y="34711"/>
                  <a:pt x="1761670" y="40137"/>
                </a:cubicBezTo>
                <a:cubicBezTo>
                  <a:pt x="1751684" y="44290"/>
                  <a:pt x="1745502" y="48334"/>
                  <a:pt x="1738270" y="55445"/>
                </a:cubicBezTo>
                <a:cubicBezTo>
                  <a:pt x="1733902" y="59732"/>
                  <a:pt x="1728884" y="65994"/>
                  <a:pt x="1726356" y="70304"/>
                </a:cubicBezTo>
                <a:cubicBezTo>
                  <a:pt x="1726206" y="70549"/>
                  <a:pt x="1726957" y="71279"/>
                  <a:pt x="1728359" y="72260"/>
                </a:cubicBezTo>
                <a:cubicBezTo>
                  <a:pt x="1729597" y="73119"/>
                  <a:pt x="1732050" y="74916"/>
                  <a:pt x="1733815" y="76254"/>
                </a:cubicBezTo>
                <a:cubicBezTo>
                  <a:pt x="1735579" y="77591"/>
                  <a:pt x="1737181" y="78684"/>
                  <a:pt x="1737381" y="78684"/>
                </a:cubicBezTo>
                <a:cubicBezTo>
                  <a:pt x="1737569" y="78684"/>
                  <a:pt x="1739220" y="77940"/>
                  <a:pt x="1741035" y="77027"/>
                </a:cubicBezTo>
                <a:cubicBezTo>
                  <a:pt x="1753912" y="70567"/>
                  <a:pt x="1768928" y="67485"/>
                  <a:pt x="1782968" y="68424"/>
                </a:cubicBezTo>
                <a:cubicBezTo>
                  <a:pt x="1793980" y="69161"/>
                  <a:pt x="1806844" y="72326"/>
                  <a:pt x="1809260" y="74893"/>
                </a:cubicBezTo>
                <a:cubicBezTo>
                  <a:pt x="1811537" y="77329"/>
                  <a:pt x="1807558" y="79171"/>
                  <a:pt x="1795670" y="81167"/>
                </a:cubicBezTo>
                <a:cubicBezTo>
                  <a:pt x="1789701" y="82168"/>
                  <a:pt x="1787723" y="82649"/>
                  <a:pt x="1783419" y="84136"/>
                </a:cubicBezTo>
                <a:cubicBezTo>
                  <a:pt x="1775135" y="86998"/>
                  <a:pt x="1765837" y="92118"/>
                  <a:pt x="1759180" y="97475"/>
                </a:cubicBezTo>
                <a:lnTo>
                  <a:pt x="1756952" y="99262"/>
                </a:lnTo>
                <a:lnTo>
                  <a:pt x="1758729" y="101648"/>
                </a:lnTo>
                <a:cubicBezTo>
                  <a:pt x="1766413" y="112043"/>
                  <a:pt x="1772469" y="124378"/>
                  <a:pt x="1776949" y="138777"/>
                </a:cubicBezTo>
                <a:cubicBezTo>
                  <a:pt x="1781454" y="153203"/>
                  <a:pt x="1781942" y="154323"/>
                  <a:pt x="1787448" y="162725"/>
                </a:cubicBezTo>
                <a:cubicBezTo>
                  <a:pt x="1806456" y="191706"/>
                  <a:pt x="1836790" y="230794"/>
                  <a:pt x="1873279" y="273366"/>
                </a:cubicBezTo>
                <a:cubicBezTo>
                  <a:pt x="1880900" y="282253"/>
                  <a:pt x="1894090" y="297322"/>
                  <a:pt x="1899946" y="303826"/>
                </a:cubicBezTo>
                <a:cubicBezTo>
                  <a:pt x="1904476" y="308848"/>
                  <a:pt x="1905990" y="311119"/>
                  <a:pt x="1907116" y="314587"/>
                </a:cubicBezTo>
                <a:cubicBezTo>
                  <a:pt x="1910946" y="326320"/>
                  <a:pt x="1904676" y="342435"/>
                  <a:pt x="1890761" y="356599"/>
                </a:cubicBezTo>
                <a:cubicBezTo>
                  <a:pt x="1883203" y="364285"/>
                  <a:pt x="1873592" y="370961"/>
                  <a:pt x="1866547" y="373410"/>
                </a:cubicBezTo>
                <a:cubicBezTo>
                  <a:pt x="1863969" y="374304"/>
                  <a:pt x="1858063" y="375546"/>
                  <a:pt x="1853933" y="376061"/>
                </a:cubicBezTo>
                <a:cubicBezTo>
                  <a:pt x="1849441" y="376622"/>
                  <a:pt x="1832785" y="376622"/>
                  <a:pt x="1826616" y="376060"/>
                </a:cubicBezTo>
                <a:cubicBezTo>
                  <a:pt x="1782505" y="372043"/>
                  <a:pt x="1725981" y="358711"/>
                  <a:pt x="1639224" y="331862"/>
                </a:cubicBezTo>
                <a:cubicBezTo>
                  <a:pt x="1620628" y="326107"/>
                  <a:pt x="1616424" y="325226"/>
                  <a:pt x="1607439" y="325200"/>
                </a:cubicBezTo>
                <a:cubicBezTo>
                  <a:pt x="1602233" y="325183"/>
                  <a:pt x="1601132" y="325276"/>
                  <a:pt x="1598717" y="325937"/>
                </a:cubicBezTo>
                <a:cubicBezTo>
                  <a:pt x="1592247" y="327706"/>
                  <a:pt x="1587655" y="331191"/>
                  <a:pt x="1583588" y="337432"/>
                </a:cubicBezTo>
                <a:cubicBezTo>
                  <a:pt x="1580322" y="342443"/>
                  <a:pt x="1578345" y="347075"/>
                  <a:pt x="1572501" y="363423"/>
                </a:cubicBezTo>
                <a:cubicBezTo>
                  <a:pt x="1567483" y="377482"/>
                  <a:pt x="1564580" y="384637"/>
                  <a:pt x="1560600" y="392725"/>
                </a:cubicBezTo>
                <a:cubicBezTo>
                  <a:pt x="1549813" y="414665"/>
                  <a:pt x="1537888" y="429482"/>
                  <a:pt x="1510270" y="455315"/>
                </a:cubicBezTo>
                <a:cubicBezTo>
                  <a:pt x="1490837" y="473475"/>
                  <a:pt x="1482715" y="482391"/>
                  <a:pt x="1474944" y="494038"/>
                </a:cubicBezTo>
                <a:cubicBezTo>
                  <a:pt x="1468662" y="503478"/>
                  <a:pt x="1465246" y="510224"/>
                  <a:pt x="1457450" y="528637"/>
                </a:cubicBezTo>
                <a:cubicBezTo>
                  <a:pt x="1437366" y="576035"/>
                  <a:pt x="1412589" y="617470"/>
                  <a:pt x="1387624" y="645424"/>
                </a:cubicBezTo>
                <a:cubicBezTo>
                  <a:pt x="1381943" y="651782"/>
                  <a:pt x="1371907" y="661504"/>
                  <a:pt x="1366263" y="666112"/>
                </a:cubicBezTo>
                <a:cubicBezTo>
                  <a:pt x="1352310" y="677494"/>
                  <a:pt x="1340785" y="683780"/>
                  <a:pt x="1324855" y="688690"/>
                </a:cubicBezTo>
                <a:cubicBezTo>
                  <a:pt x="1300917" y="696065"/>
                  <a:pt x="1280169" y="699759"/>
                  <a:pt x="1258157" y="700566"/>
                </a:cubicBezTo>
                <a:lnTo>
                  <a:pt x="1256180" y="700638"/>
                </a:lnTo>
                <a:lnTo>
                  <a:pt x="1255254" y="704115"/>
                </a:lnTo>
                <a:cubicBezTo>
                  <a:pt x="1236471" y="774339"/>
                  <a:pt x="1227161" y="947216"/>
                  <a:pt x="1236609" y="1050105"/>
                </a:cubicBezTo>
                <a:cubicBezTo>
                  <a:pt x="1237072" y="1055113"/>
                  <a:pt x="1237610" y="1060029"/>
                  <a:pt x="1237810" y="1061030"/>
                </a:cubicBezTo>
                <a:cubicBezTo>
                  <a:pt x="1238273" y="1063364"/>
                  <a:pt x="1240538" y="1068749"/>
                  <a:pt x="1244555" y="1077065"/>
                </a:cubicBezTo>
                <a:cubicBezTo>
                  <a:pt x="1252589" y="1093715"/>
                  <a:pt x="1255580" y="1104970"/>
                  <a:pt x="1254841" y="1115805"/>
                </a:cubicBezTo>
                <a:lnTo>
                  <a:pt x="1254604" y="1119302"/>
                </a:lnTo>
                <a:lnTo>
                  <a:pt x="1216575" y="1119302"/>
                </a:lnTo>
                <a:cubicBezTo>
                  <a:pt x="1192461" y="1119302"/>
                  <a:pt x="1178245" y="1119183"/>
                  <a:pt x="1177694" y="1118977"/>
                </a:cubicBezTo>
                <a:cubicBezTo>
                  <a:pt x="1176143" y="1118387"/>
                  <a:pt x="1173990" y="1115762"/>
                  <a:pt x="1172426" y="1112572"/>
                </a:cubicBezTo>
                <a:cubicBezTo>
                  <a:pt x="1163729" y="1094824"/>
                  <a:pt x="1156471" y="1048106"/>
                  <a:pt x="1150215" y="969649"/>
                </a:cubicBezTo>
                <a:cubicBezTo>
                  <a:pt x="1146348" y="921100"/>
                  <a:pt x="1140779" y="838900"/>
                  <a:pt x="1138389" y="794922"/>
                </a:cubicBezTo>
                <a:cubicBezTo>
                  <a:pt x="1137801" y="783954"/>
                  <a:pt x="1137213" y="775090"/>
                  <a:pt x="1137100" y="775222"/>
                </a:cubicBezTo>
                <a:cubicBezTo>
                  <a:pt x="1136887" y="775474"/>
                  <a:pt x="1136750" y="776381"/>
                  <a:pt x="1134285" y="793178"/>
                </a:cubicBezTo>
                <a:cubicBezTo>
                  <a:pt x="1127390" y="840118"/>
                  <a:pt x="1121959" y="899281"/>
                  <a:pt x="1119581" y="953260"/>
                </a:cubicBezTo>
                <a:cubicBezTo>
                  <a:pt x="1117942" y="990805"/>
                  <a:pt x="1117867" y="1028376"/>
                  <a:pt x="1119406" y="1053746"/>
                </a:cubicBezTo>
                <a:cubicBezTo>
                  <a:pt x="1119969" y="1062980"/>
                  <a:pt x="1120132" y="1063559"/>
                  <a:pt x="1125788" y="1075764"/>
                </a:cubicBezTo>
                <a:cubicBezTo>
                  <a:pt x="1131857" y="1088873"/>
                  <a:pt x="1134009" y="1094817"/>
                  <a:pt x="1135311" y="1102049"/>
                </a:cubicBezTo>
                <a:cubicBezTo>
                  <a:pt x="1136074" y="1106223"/>
                  <a:pt x="1136299" y="1112958"/>
                  <a:pt x="1135811" y="1116405"/>
                </a:cubicBezTo>
                <a:lnTo>
                  <a:pt x="1135398" y="1119302"/>
                </a:lnTo>
                <a:lnTo>
                  <a:pt x="1096668" y="1119302"/>
                </a:lnTo>
                <a:cubicBezTo>
                  <a:pt x="1061555" y="1119302"/>
                  <a:pt x="1057826" y="1119252"/>
                  <a:pt x="1056787" y="1118763"/>
                </a:cubicBezTo>
                <a:cubicBezTo>
                  <a:pt x="1051194" y="1116105"/>
                  <a:pt x="1046426" y="1099721"/>
                  <a:pt x="1042935" y="1071129"/>
                </a:cubicBezTo>
                <a:cubicBezTo>
                  <a:pt x="1038555" y="1035250"/>
                  <a:pt x="1036265" y="987575"/>
                  <a:pt x="1033162" y="867673"/>
                </a:cubicBezTo>
                <a:cubicBezTo>
                  <a:pt x="1031660" y="809522"/>
                  <a:pt x="1031084" y="733306"/>
                  <a:pt x="1031923" y="705440"/>
                </a:cubicBezTo>
                <a:cubicBezTo>
                  <a:pt x="1032186" y="697153"/>
                  <a:pt x="1032361" y="690339"/>
                  <a:pt x="1032336" y="690296"/>
                </a:cubicBezTo>
                <a:cubicBezTo>
                  <a:pt x="1032273" y="690193"/>
                  <a:pt x="1017757" y="694340"/>
                  <a:pt x="1005018" y="698100"/>
                </a:cubicBezTo>
                <a:cubicBezTo>
                  <a:pt x="955815" y="712629"/>
                  <a:pt x="924280" y="719624"/>
                  <a:pt x="886252" y="724453"/>
                </a:cubicBezTo>
                <a:cubicBezTo>
                  <a:pt x="853879" y="728564"/>
                  <a:pt x="824502" y="730267"/>
                  <a:pt x="785908" y="730269"/>
                </a:cubicBezTo>
                <a:cubicBezTo>
                  <a:pt x="744815" y="730273"/>
                  <a:pt x="710278" y="728404"/>
                  <a:pt x="657208" y="723302"/>
                </a:cubicBezTo>
                <a:cubicBezTo>
                  <a:pt x="582442" y="716115"/>
                  <a:pt x="514842" y="705422"/>
                  <a:pt x="464544" y="692823"/>
                </a:cubicBezTo>
                <a:cubicBezTo>
                  <a:pt x="459462" y="691551"/>
                  <a:pt x="455128" y="690577"/>
                  <a:pt x="454912" y="690660"/>
                </a:cubicBezTo>
                <a:cubicBezTo>
                  <a:pt x="454696" y="690742"/>
                  <a:pt x="452546" y="695704"/>
                  <a:pt x="450133" y="701684"/>
                </a:cubicBezTo>
                <a:cubicBezTo>
                  <a:pt x="441549" y="722964"/>
                  <a:pt x="436296" y="734624"/>
                  <a:pt x="430661" y="744908"/>
                </a:cubicBezTo>
                <a:cubicBezTo>
                  <a:pt x="425784" y="753808"/>
                  <a:pt x="422640" y="758126"/>
                  <a:pt x="417475" y="763014"/>
                </a:cubicBezTo>
                <a:cubicBezTo>
                  <a:pt x="413700" y="766589"/>
                  <a:pt x="409787" y="769526"/>
                  <a:pt x="399672" y="776377"/>
                </a:cubicBezTo>
                <a:cubicBezTo>
                  <a:pt x="395091" y="779481"/>
                  <a:pt x="389759" y="783260"/>
                  <a:pt x="387823" y="784775"/>
                </a:cubicBezTo>
                <a:cubicBezTo>
                  <a:pt x="383696" y="788006"/>
                  <a:pt x="383700" y="788000"/>
                  <a:pt x="382035" y="795425"/>
                </a:cubicBezTo>
                <a:cubicBezTo>
                  <a:pt x="380268" y="803313"/>
                  <a:pt x="379419" y="805097"/>
                  <a:pt x="377430" y="805097"/>
                </a:cubicBezTo>
                <a:cubicBezTo>
                  <a:pt x="375029" y="805097"/>
                  <a:pt x="373770" y="803019"/>
                  <a:pt x="371825" y="795842"/>
                </a:cubicBezTo>
                <a:cubicBezTo>
                  <a:pt x="369774" y="788271"/>
                  <a:pt x="369349" y="787817"/>
                  <a:pt x="364271" y="787756"/>
                </a:cubicBezTo>
                <a:cubicBezTo>
                  <a:pt x="361132" y="787718"/>
                  <a:pt x="360768" y="787782"/>
                  <a:pt x="359334" y="788626"/>
                </a:cubicBezTo>
                <a:cubicBezTo>
                  <a:pt x="353424" y="792099"/>
                  <a:pt x="350352" y="803409"/>
                  <a:pt x="347484" y="832247"/>
                </a:cubicBezTo>
                <a:cubicBezTo>
                  <a:pt x="346949" y="837619"/>
                  <a:pt x="346129" y="843876"/>
                  <a:pt x="345659" y="846152"/>
                </a:cubicBezTo>
                <a:cubicBezTo>
                  <a:pt x="343165" y="858257"/>
                  <a:pt x="341207" y="875323"/>
                  <a:pt x="340132" y="894326"/>
                </a:cubicBezTo>
                <a:cubicBezTo>
                  <a:pt x="339604" y="903662"/>
                  <a:pt x="339605" y="935198"/>
                  <a:pt x="340133" y="945646"/>
                </a:cubicBezTo>
                <a:cubicBezTo>
                  <a:pt x="342032" y="983159"/>
                  <a:pt x="346249" y="1017905"/>
                  <a:pt x="353059" y="1052167"/>
                </a:cubicBezTo>
                <a:cubicBezTo>
                  <a:pt x="354514" y="1059485"/>
                  <a:pt x="354962" y="1060643"/>
                  <a:pt x="358734" y="1066824"/>
                </a:cubicBezTo>
                <a:cubicBezTo>
                  <a:pt x="368821" y="1083356"/>
                  <a:pt x="370299" y="1086154"/>
                  <a:pt x="372644" y="1093171"/>
                </a:cubicBezTo>
                <a:cubicBezTo>
                  <a:pt x="375416" y="1101462"/>
                  <a:pt x="376049" y="1110420"/>
                  <a:pt x="374424" y="1118392"/>
                </a:cubicBezTo>
                <a:lnTo>
                  <a:pt x="374239" y="1119302"/>
                </a:lnTo>
                <a:lnTo>
                  <a:pt x="333417" y="1119302"/>
                </a:lnTo>
                <a:cubicBezTo>
                  <a:pt x="288633" y="1119302"/>
                  <a:pt x="291296" y="1119420"/>
                  <a:pt x="288435" y="1117316"/>
                </a:cubicBezTo>
                <a:cubicBezTo>
                  <a:pt x="286174" y="1115654"/>
                  <a:pt x="284296" y="1113061"/>
                  <a:pt x="282076" y="1108542"/>
                </a:cubicBezTo>
                <a:cubicBezTo>
                  <a:pt x="278098" y="1100443"/>
                  <a:pt x="275086" y="1089950"/>
                  <a:pt x="271514" y="1071746"/>
                </a:cubicBezTo>
                <a:cubicBezTo>
                  <a:pt x="268450" y="1056120"/>
                  <a:pt x="264392" y="1028676"/>
                  <a:pt x="260213" y="995309"/>
                </a:cubicBezTo>
                <a:cubicBezTo>
                  <a:pt x="254204" y="947321"/>
                  <a:pt x="252681" y="936092"/>
                  <a:pt x="245169" y="884394"/>
                </a:cubicBezTo>
                <a:cubicBezTo>
                  <a:pt x="238136" y="835981"/>
                  <a:pt x="236242" y="819827"/>
                  <a:pt x="235622" y="802945"/>
                </a:cubicBezTo>
                <a:cubicBezTo>
                  <a:pt x="235312" y="794513"/>
                  <a:pt x="235608" y="785301"/>
                  <a:pt x="236390" y="778994"/>
                </a:cubicBezTo>
                <a:cubicBezTo>
                  <a:pt x="236691" y="776564"/>
                  <a:pt x="236875" y="774514"/>
                  <a:pt x="236799" y="774436"/>
                </a:cubicBezTo>
                <a:cubicBezTo>
                  <a:pt x="236723" y="774360"/>
                  <a:pt x="233309" y="777093"/>
                  <a:pt x="229215" y="780510"/>
                </a:cubicBezTo>
                <a:cubicBezTo>
                  <a:pt x="225120" y="783927"/>
                  <a:pt x="216133" y="791192"/>
                  <a:pt x="209243" y="796654"/>
                </a:cubicBezTo>
                <a:cubicBezTo>
                  <a:pt x="186301" y="814845"/>
                  <a:pt x="178674" y="821359"/>
                  <a:pt x="173107" y="827513"/>
                </a:cubicBezTo>
                <a:cubicBezTo>
                  <a:pt x="162553" y="839183"/>
                  <a:pt x="158989" y="846541"/>
                  <a:pt x="155105" y="864694"/>
                </a:cubicBezTo>
                <a:cubicBezTo>
                  <a:pt x="148952" y="893441"/>
                  <a:pt x="144917" y="928258"/>
                  <a:pt x="143153" y="967829"/>
                </a:cubicBezTo>
                <a:cubicBezTo>
                  <a:pt x="142657" y="978941"/>
                  <a:pt x="142656" y="1009912"/>
                  <a:pt x="143152" y="1020141"/>
                </a:cubicBezTo>
                <a:cubicBezTo>
                  <a:pt x="143888" y="1035351"/>
                  <a:pt x="145686" y="1056663"/>
                  <a:pt x="146448" y="1059210"/>
                </a:cubicBezTo>
                <a:cubicBezTo>
                  <a:pt x="147096" y="1061372"/>
                  <a:pt x="148589" y="1064493"/>
                  <a:pt x="150835" y="1068380"/>
                </a:cubicBezTo>
                <a:cubicBezTo>
                  <a:pt x="159986" y="1084208"/>
                  <a:pt x="162352" y="1089358"/>
                  <a:pt x="164498" y="1098112"/>
                </a:cubicBezTo>
                <a:cubicBezTo>
                  <a:pt x="166052" y="1104454"/>
                  <a:pt x="166970" y="1113210"/>
                  <a:pt x="166510" y="1117284"/>
                </a:cubicBezTo>
                <a:lnTo>
                  <a:pt x="166281" y="1119302"/>
                </a:lnTo>
                <a:lnTo>
                  <a:pt x="126345" y="1119295"/>
                </a:lnTo>
                <a:cubicBezTo>
                  <a:pt x="88324" y="1119287"/>
                  <a:pt x="86343" y="1119259"/>
                  <a:pt x="85071" y="111868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251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56" name="Geschweifte Klammer rechts 55"/>
          <p:cNvSpPr/>
          <p:nvPr/>
        </p:nvSpPr>
        <p:spPr>
          <a:xfrm>
            <a:off x="4218306" y="1522534"/>
            <a:ext cx="282906" cy="7577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Geschweifte Klammer rechts 56"/>
          <p:cNvSpPr/>
          <p:nvPr/>
        </p:nvSpPr>
        <p:spPr>
          <a:xfrm>
            <a:off x="4261992" y="3027621"/>
            <a:ext cx="282906" cy="7577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Geschweifte Klammer rechts 57"/>
          <p:cNvSpPr/>
          <p:nvPr/>
        </p:nvSpPr>
        <p:spPr>
          <a:xfrm>
            <a:off x="5121622" y="1961024"/>
            <a:ext cx="398196" cy="154682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iger Pfeil 58"/>
          <p:cNvSpPr/>
          <p:nvPr/>
        </p:nvSpPr>
        <p:spPr>
          <a:xfrm>
            <a:off x="5897413" y="1916152"/>
            <a:ext cx="577715" cy="592862"/>
          </a:xfrm>
          <a:prstGeom prst="bentArrow">
            <a:avLst>
              <a:gd name="adj1" fmla="val 13645"/>
              <a:gd name="adj2" fmla="val 25000"/>
              <a:gd name="adj3" fmla="val 25000"/>
              <a:gd name="adj4" fmla="val 43750"/>
            </a:avLst>
          </a:prstGeom>
          <a:solidFill>
            <a:srgbClr val="FF0000"/>
          </a:solidFill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84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Eintragung in die Zusätzliche Abteilung 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BMEL | Titel | TT.MM.JJJJ |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7" name="Gruppieren 6"/>
          <p:cNvGrpSpPr/>
          <p:nvPr/>
        </p:nvGrpSpPr>
        <p:grpSpPr>
          <a:xfrm>
            <a:off x="6375202" y="1131590"/>
            <a:ext cx="2661294" cy="1977916"/>
            <a:chOff x="3181285" y="369319"/>
            <a:chExt cx="5637800" cy="4290663"/>
          </a:xfrm>
        </p:grpSpPr>
        <p:grpSp>
          <p:nvGrpSpPr>
            <p:cNvPr id="8" name="Group 34"/>
            <p:cNvGrpSpPr/>
            <p:nvPr/>
          </p:nvGrpSpPr>
          <p:grpSpPr>
            <a:xfrm>
              <a:off x="3181285" y="369319"/>
              <a:ext cx="5637800" cy="4290663"/>
              <a:chOff x="4094480" y="753757"/>
              <a:chExt cx="7081520" cy="4971263"/>
            </a:xfrm>
          </p:grpSpPr>
          <p:sp>
            <p:nvSpPr>
              <p:cNvPr id="29" name="Rounded Rectangle 6"/>
              <p:cNvSpPr/>
              <p:nvPr/>
            </p:nvSpPr>
            <p:spPr>
              <a:xfrm>
                <a:off x="4094480" y="863600"/>
                <a:ext cx="7081520" cy="4861420"/>
              </a:xfrm>
              <a:prstGeom prst="roundRect">
                <a:avLst>
                  <a:gd name="adj" fmla="val 6860"/>
                </a:avLst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0" name="Title 1"/>
              <p:cNvSpPr txBox="1">
                <a:spLocks/>
              </p:cNvSpPr>
              <p:nvPr/>
            </p:nvSpPr>
            <p:spPr>
              <a:xfrm>
                <a:off x="4353370" y="753757"/>
                <a:ext cx="6660070" cy="94312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 spc="-60" baseline="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de-DE" sz="1800" b="1" dirty="0" smtClean="0">
                    <a:solidFill>
                      <a:schemeClr val="tx1"/>
                    </a:solidFill>
                    <a:latin typeface="+mn-lt"/>
                  </a:rPr>
                  <a:t>Zuchtbuch</a:t>
                </a:r>
                <a:endParaRPr lang="de-DE" sz="1800" b="1" dirty="0">
                  <a:solidFill>
                    <a:schemeClr val="tx1"/>
                  </a:solidFill>
                  <a:latin typeface="+mn-lt"/>
                </a:endParaRPr>
              </a:p>
            </p:txBody>
          </p:sp>
          <p:grpSp>
            <p:nvGrpSpPr>
              <p:cNvPr id="31" name="Group 27"/>
              <p:cNvGrpSpPr/>
              <p:nvPr/>
            </p:nvGrpSpPr>
            <p:grpSpPr>
              <a:xfrm>
                <a:off x="4246881" y="3737766"/>
                <a:ext cx="6840414" cy="1697532"/>
                <a:chOff x="4246881" y="3737766"/>
                <a:chExt cx="6840414" cy="1697532"/>
              </a:xfrm>
            </p:grpSpPr>
            <p:sp>
              <p:nvSpPr>
                <p:cNvPr id="44" name="Rounded Rectangle 8"/>
                <p:cNvSpPr/>
                <p:nvPr/>
              </p:nvSpPr>
              <p:spPr>
                <a:xfrm>
                  <a:off x="4246881" y="3737766"/>
                  <a:ext cx="2741987" cy="1696720"/>
                </a:xfrm>
                <a:prstGeom prst="roundRect">
                  <a:avLst/>
                </a:prstGeom>
                <a:solidFill>
                  <a:srgbClr val="FFCC66"/>
                </a:solidFill>
                <a:ln w="285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45" name="Title 1"/>
                <p:cNvSpPr txBox="1">
                  <a:spLocks/>
                </p:cNvSpPr>
                <p:nvPr/>
              </p:nvSpPr>
              <p:spPr>
                <a:xfrm>
                  <a:off x="4446378" y="3847597"/>
                  <a:ext cx="2423714" cy="139097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600" kern="1200" spc="-60" baseline="0">
                      <a:solidFill>
                        <a:srgbClr val="FFFFFF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de-DE" sz="800" dirty="0" smtClean="0">
                      <a:solidFill>
                        <a:schemeClr val="tx1"/>
                      </a:solidFill>
                      <a:latin typeface="+mn-lt"/>
                    </a:rPr>
                    <a:t>Zusätzliche</a:t>
                  </a:r>
                  <a:r>
                    <a:rPr lang="de-DE" sz="800" b="1" dirty="0" smtClean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</a:p>
                <a:p>
                  <a:r>
                    <a:rPr lang="de-DE" sz="800" dirty="0" smtClean="0">
                      <a:solidFill>
                        <a:schemeClr val="tx1"/>
                      </a:solidFill>
                      <a:latin typeface="+mn-lt"/>
                    </a:rPr>
                    <a:t>Abteilungen…</a:t>
                  </a:r>
                  <a:r>
                    <a:rPr lang="de-DE" sz="800" b="1" dirty="0" smtClean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:endParaRPr lang="de-DE" sz="800" b="1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46" name="Rounded Rectangle 8"/>
                <p:cNvSpPr/>
                <p:nvPr/>
              </p:nvSpPr>
              <p:spPr>
                <a:xfrm>
                  <a:off x="7141269" y="3737766"/>
                  <a:ext cx="2741987" cy="1696720"/>
                </a:xfrm>
                <a:prstGeom prst="roundRect">
                  <a:avLst/>
                </a:prstGeom>
                <a:solidFill>
                  <a:srgbClr val="FFCC66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47" name="Rounded Rectangle 8"/>
                <p:cNvSpPr/>
                <p:nvPr/>
              </p:nvSpPr>
              <p:spPr>
                <a:xfrm>
                  <a:off x="10090785" y="3738577"/>
                  <a:ext cx="996510" cy="1696721"/>
                </a:xfrm>
                <a:prstGeom prst="roundRect">
                  <a:avLst>
                    <a:gd name="adj" fmla="val 30495"/>
                  </a:avLst>
                </a:prstGeom>
                <a:solidFill>
                  <a:srgbClr val="FFCC66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</p:grpSp>
          <p:grpSp>
            <p:nvGrpSpPr>
              <p:cNvPr id="32" name="Group 26"/>
              <p:cNvGrpSpPr/>
              <p:nvPr/>
            </p:nvGrpSpPr>
            <p:grpSpPr>
              <a:xfrm>
                <a:off x="4246880" y="1474737"/>
                <a:ext cx="6812470" cy="2130300"/>
                <a:chOff x="4246880" y="1606817"/>
                <a:chExt cx="6812470" cy="2130300"/>
              </a:xfrm>
            </p:grpSpPr>
            <p:sp>
              <p:nvSpPr>
                <p:cNvPr id="33" name="Rounded Rectangle 7"/>
                <p:cNvSpPr/>
                <p:nvPr/>
              </p:nvSpPr>
              <p:spPr>
                <a:xfrm>
                  <a:off x="4246880" y="1645920"/>
                  <a:ext cx="6766560" cy="2091197"/>
                </a:xfrm>
                <a:prstGeom prst="roundRect">
                  <a:avLst/>
                </a:prstGeom>
                <a:solidFill>
                  <a:schemeClr val="accent3">
                    <a:lumMod val="75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grpSp>
              <p:nvGrpSpPr>
                <p:cNvPr id="34" name="Group 17"/>
                <p:cNvGrpSpPr/>
                <p:nvPr/>
              </p:nvGrpSpPr>
              <p:grpSpPr>
                <a:xfrm>
                  <a:off x="4369556" y="2247717"/>
                  <a:ext cx="6471920" cy="1374243"/>
                  <a:chOff x="4369556" y="2461077"/>
                  <a:chExt cx="6471920" cy="1374243"/>
                </a:xfrm>
              </p:grpSpPr>
              <p:sp>
                <p:nvSpPr>
                  <p:cNvPr id="40" name="Rounded Rectangle 9"/>
                  <p:cNvSpPr/>
                  <p:nvPr/>
                </p:nvSpPr>
                <p:spPr>
                  <a:xfrm>
                    <a:off x="4369556" y="2461958"/>
                    <a:ext cx="1503681" cy="1373362"/>
                  </a:xfrm>
                  <a:prstGeom prst="roundRect">
                    <a:avLst/>
                  </a:prstGeom>
                  <a:solidFill>
                    <a:schemeClr val="bg2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41" name="Rounded Rectangle 10"/>
                  <p:cNvSpPr/>
                  <p:nvPr/>
                </p:nvSpPr>
                <p:spPr>
                  <a:xfrm>
                    <a:off x="6025637" y="2461958"/>
                    <a:ext cx="1503679" cy="1373362"/>
                  </a:xfrm>
                  <a:prstGeom prst="roundRect">
                    <a:avLst/>
                  </a:prstGeom>
                  <a:solidFill>
                    <a:schemeClr val="bg2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42" name="Rounded Rectangle 11"/>
                  <p:cNvSpPr/>
                  <p:nvPr/>
                </p:nvSpPr>
                <p:spPr>
                  <a:xfrm>
                    <a:off x="7681716" y="2461958"/>
                    <a:ext cx="1503679" cy="1373362"/>
                  </a:xfrm>
                  <a:prstGeom prst="roundRect">
                    <a:avLst/>
                  </a:prstGeom>
                  <a:solidFill>
                    <a:schemeClr val="bg2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43" name="Rounded Rectangle 12"/>
                  <p:cNvSpPr/>
                  <p:nvPr/>
                </p:nvSpPr>
                <p:spPr>
                  <a:xfrm>
                    <a:off x="9337797" y="2461077"/>
                    <a:ext cx="1503679" cy="1373362"/>
                  </a:xfrm>
                  <a:prstGeom prst="roundRect">
                    <a:avLst/>
                  </a:prstGeom>
                  <a:solidFill>
                    <a:schemeClr val="bg2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35" name="Title 1"/>
                <p:cNvSpPr txBox="1">
                  <a:spLocks/>
                </p:cNvSpPr>
                <p:nvPr/>
              </p:nvSpPr>
              <p:spPr>
                <a:xfrm>
                  <a:off x="4399280" y="1606817"/>
                  <a:ext cx="6660070" cy="68288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55000" lnSpcReduction="20000"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600" kern="1200" spc="-60" baseline="0">
                      <a:solidFill>
                        <a:srgbClr val="FFFFFF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de-DE" sz="2800" dirty="0" smtClean="0">
                      <a:solidFill>
                        <a:schemeClr val="bg1"/>
                      </a:solidFill>
                      <a:latin typeface="+mn-lt"/>
                    </a:rPr>
                    <a:t>Hauptabteilung</a:t>
                  </a:r>
                  <a:endParaRPr lang="de-DE" sz="3400" dirty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36" name="Title 1"/>
                <p:cNvSpPr txBox="1">
                  <a:spLocks/>
                </p:cNvSpPr>
                <p:nvPr/>
              </p:nvSpPr>
              <p:spPr>
                <a:xfrm>
                  <a:off x="4369556" y="2491157"/>
                  <a:ext cx="1493520" cy="68288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40000" lnSpcReduction="20000"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600" kern="1200" spc="-60" baseline="0">
                      <a:solidFill>
                        <a:srgbClr val="FFFFFF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de-DE" sz="1800" dirty="0" smtClean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</a:rPr>
                    <a:t>Klasse</a:t>
                  </a:r>
                </a:p>
                <a:p>
                  <a:pPr algn="ctr"/>
                  <a:r>
                    <a:rPr lang="de-DE" sz="1800" dirty="0" smtClean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</a:rPr>
                    <a:t>I</a:t>
                  </a:r>
                  <a:endParaRPr lang="de-DE" sz="18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endParaRPr>
                </a:p>
              </p:txBody>
            </p:sp>
            <p:sp>
              <p:nvSpPr>
                <p:cNvPr id="37" name="Title 1"/>
                <p:cNvSpPr txBox="1">
                  <a:spLocks/>
                </p:cNvSpPr>
                <p:nvPr/>
              </p:nvSpPr>
              <p:spPr>
                <a:xfrm>
                  <a:off x="6035796" y="2491157"/>
                  <a:ext cx="1493520" cy="68288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40000" lnSpcReduction="20000"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600" kern="1200" spc="-60" baseline="0">
                      <a:solidFill>
                        <a:srgbClr val="FFFFFF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de-DE" sz="1800" dirty="0" smtClean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</a:rPr>
                    <a:t>Klasse</a:t>
                  </a:r>
                </a:p>
                <a:p>
                  <a:pPr algn="ctr"/>
                  <a:r>
                    <a:rPr lang="de-DE" sz="1800" dirty="0" smtClean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</a:rPr>
                    <a:t>II</a:t>
                  </a:r>
                  <a:endParaRPr lang="de-DE" sz="18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endParaRPr>
                </a:p>
              </p:txBody>
            </p:sp>
            <p:sp>
              <p:nvSpPr>
                <p:cNvPr id="38" name="Title 1"/>
                <p:cNvSpPr txBox="1">
                  <a:spLocks/>
                </p:cNvSpPr>
                <p:nvPr/>
              </p:nvSpPr>
              <p:spPr>
                <a:xfrm>
                  <a:off x="7702036" y="2491157"/>
                  <a:ext cx="1493520" cy="68288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40000" lnSpcReduction="20000"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600" kern="1200" spc="-60" baseline="0">
                      <a:solidFill>
                        <a:srgbClr val="FFFFFF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de-DE" sz="1800" dirty="0" smtClean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</a:rPr>
                    <a:t>Klasse</a:t>
                  </a:r>
                </a:p>
                <a:p>
                  <a:pPr algn="ctr"/>
                  <a:r>
                    <a:rPr lang="de-DE" sz="1800" dirty="0" smtClean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</a:rPr>
                    <a:t>III</a:t>
                  </a:r>
                  <a:endParaRPr lang="de-DE" sz="18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endParaRPr>
                </a:p>
              </p:txBody>
            </p:sp>
            <p:sp>
              <p:nvSpPr>
                <p:cNvPr id="39" name="Title 1"/>
                <p:cNvSpPr txBox="1">
                  <a:spLocks/>
                </p:cNvSpPr>
                <p:nvPr/>
              </p:nvSpPr>
              <p:spPr>
                <a:xfrm>
                  <a:off x="9347956" y="2491157"/>
                  <a:ext cx="1493520" cy="68288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40000" lnSpcReduction="20000"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600" kern="1200" spc="-60" baseline="0">
                      <a:solidFill>
                        <a:srgbClr val="FFFFFF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de-DE" sz="1800" dirty="0" smtClean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</a:rPr>
                    <a:t>Klasse </a:t>
                  </a:r>
                </a:p>
                <a:p>
                  <a:pPr algn="ctr"/>
                  <a:r>
                    <a:rPr lang="de-DE" sz="1800" dirty="0" smtClean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</a:rPr>
                    <a:t>…</a:t>
                  </a:r>
                  <a:endParaRPr lang="de-DE" sz="18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endParaRPr>
                </a:p>
              </p:txBody>
            </p:sp>
          </p:grpSp>
        </p:grpSp>
        <p:sp>
          <p:nvSpPr>
            <p:cNvPr id="9" name="Rechteck 8"/>
            <p:cNvSpPr/>
            <p:nvPr/>
          </p:nvSpPr>
          <p:spPr>
            <a:xfrm>
              <a:off x="8131215" y="2932985"/>
              <a:ext cx="669379" cy="1497846"/>
            </a:xfrm>
            <a:prstGeom prst="rect">
              <a:avLst/>
            </a:prstGeom>
            <a:gradFill>
              <a:gsLst>
                <a:gs pos="0">
                  <a:schemeClr val="bg2">
                    <a:lumMod val="40000"/>
                    <a:lumOff val="60000"/>
                    <a:alpha val="0"/>
                  </a:schemeClr>
                </a:gs>
                <a:gs pos="75000">
                  <a:schemeClr val="bg2">
                    <a:lumMod val="40000"/>
                    <a:lumOff val="6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0" name="Gruppieren 9"/>
            <p:cNvGrpSpPr/>
            <p:nvPr/>
          </p:nvGrpSpPr>
          <p:grpSpPr>
            <a:xfrm>
              <a:off x="3494547" y="2272854"/>
              <a:ext cx="1024767" cy="327329"/>
              <a:chOff x="450889" y="3443360"/>
              <a:chExt cx="1435835" cy="458632"/>
            </a:xfrm>
          </p:grpSpPr>
          <p:sp>
            <p:nvSpPr>
              <p:cNvPr id="27" name="Grafik 2">
                <a:extLst>
                  <a:ext uri="{FF2B5EF4-FFF2-40B4-BE49-F238E27FC236}">
                    <a16:creationId xmlns:a16="http://schemas.microsoft.com/office/drawing/2014/main" id="{92321430-1FA8-2D21-E480-AC9B8CB0C4E3}"/>
                  </a:ext>
                </a:extLst>
              </p:cNvPr>
              <p:cNvSpPr/>
              <p:nvPr/>
            </p:nvSpPr>
            <p:spPr>
              <a:xfrm>
                <a:off x="450889" y="3443360"/>
                <a:ext cx="677076" cy="458632"/>
              </a:xfrm>
              <a:custGeom>
                <a:avLst/>
                <a:gdLst>
                  <a:gd name="connsiteX0" fmla="*/ 88860 w 1953030"/>
                  <a:gd name="connsiteY0" fmla="*/ 1325071 h 1322929"/>
                  <a:gd name="connsiteX1" fmla="*/ 73155 w 1953030"/>
                  <a:gd name="connsiteY1" fmla="*/ 1272950 h 1322929"/>
                  <a:gd name="connsiteX2" fmla="*/ 67234 w 1953030"/>
                  <a:gd name="connsiteY2" fmla="*/ 1175492 h 1322929"/>
                  <a:gd name="connsiteX3" fmla="*/ 61674 w 1953030"/>
                  <a:gd name="connsiteY3" fmla="*/ 1080292 h 1322929"/>
                  <a:gd name="connsiteX4" fmla="*/ 57919 w 1953030"/>
                  <a:gd name="connsiteY4" fmla="*/ 1019141 h 1322929"/>
                  <a:gd name="connsiteX5" fmla="*/ 58689 w 1953030"/>
                  <a:gd name="connsiteY5" fmla="*/ 987231 h 1322929"/>
                  <a:gd name="connsiteX6" fmla="*/ 70708 w 1953030"/>
                  <a:gd name="connsiteY6" fmla="*/ 937842 h 1322929"/>
                  <a:gd name="connsiteX7" fmla="*/ 84555 w 1953030"/>
                  <a:gd name="connsiteY7" fmla="*/ 897364 h 1322929"/>
                  <a:gd name="connsiteX8" fmla="*/ 88355 w 1953030"/>
                  <a:gd name="connsiteY8" fmla="*/ 885725 h 1322929"/>
                  <a:gd name="connsiteX9" fmla="*/ 103760 w 1953030"/>
                  <a:gd name="connsiteY9" fmla="*/ 824575 h 1322929"/>
                  <a:gd name="connsiteX10" fmla="*/ 103760 w 1953030"/>
                  <a:gd name="connsiteY10" fmla="*/ 800254 h 1322929"/>
                  <a:gd name="connsiteX11" fmla="*/ 85801 w 1953030"/>
                  <a:gd name="connsiteY11" fmla="*/ 726770 h 1322929"/>
                  <a:gd name="connsiteX12" fmla="*/ 58365 w 1953030"/>
                  <a:gd name="connsiteY12" fmla="*/ 614198 h 1322929"/>
                  <a:gd name="connsiteX13" fmla="*/ 51263 w 1953030"/>
                  <a:gd name="connsiteY13" fmla="*/ 558433 h 1322929"/>
                  <a:gd name="connsiteX14" fmla="*/ 49506 w 1953030"/>
                  <a:gd name="connsiteY14" fmla="*/ 535277 h 1322929"/>
                  <a:gd name="connsiteX15" fmla="*/ 48141 w 1953030"/>
                  <a:gd name="connsiteY15" fmla="*/ 540033 h 1322929"/>
                  <a:gd name="connsiteX16" fmla="*/ 42224 w 1953030"/>
                  <a:gd name="connsiteY16" fmla="*/ 585360 h 1322929"/>
                  <a:gd name="connsiteX17" fmla="*/ 40067 w 1953030"/>
                  <a:gd name="connsiteY17" fmla="*/ 683463 h 1322929"/>
                  <a:gd name="connsiteX18" fmla="*/ 44826 w 1953030"/>
                  <a:gd name="connsiteY18" fmla="*/ 799906 h 1322929"/>
                  <a:gd name="connsiteX19" fmla="*/ 47048 w 1953030"/>
                  <a:gd name="connsiteY19" fmla="*/ 842697 h 1322929"/>
                  <a:gd name="connsiteX20" fmla="*/ 47703 w 1953030"/>
                  <a:gd name="connsiteY20" fmla="*/ 857169 h 1322929"/>
                  <a:gd name="connsiteX21" fmla="*/ 49169 w 1953030"/>
                  <a:gd name="connsiteY21" fmla="*/ 860415 h 1322929"/>
                  <a:gd name="connsiteX22" fmla="*/ 57125 w 1953030"/>
                  <a:gd name="connsiteY22" fmla="*/ 886245 h 1322929"/>
                  <a:gd name="connsiteX23" fmla="*/ 58206 w 1953030"/>
                  <a:gd name="connsiteY23" fmla="*/ 926701 h 1322929"/>
                  <a:gd name="connsiteX24" fmla="*/ 42994 w 1953030"/>
                  <a:gd name="connsiteY24" fmla="*/ 976754 h 1322929"/>
                  <a:gd name="connsiteX25" fmla="*/ 4086 w 1953030"/>
                  <a:gd name="connsiteY25" fmla="*/ 1046235 h 1322929"/>
                  <a:gd name="connsiteX26" fmla="*/ 1565 w 1953030"/>
                  <a:gd name="connsiteY26" fmla="*/ 1042338 h 1322929"/>
                  <a:gd name="connsiteX27" fmla="*/ 6076 w 1953030"/>
                  <a:gd name="connsiteY27" fmla="*/ 1001945 h 1322929"/>
                  <a:gd name="connsiteX28" fmla="*/ 8819 w 1953030"/>
                  <a:gd name="connsiteY28" fmla="*/ 944964 h 1322929"/>
                  <a:gd name="connsiteX29" fmla="*/ 9231 w 1953030"/>
                  <a:gd name="connsiteY29" fmla="*/ 899449 h 1322929"/>
                  <a:gd name="connsiteX30" fmla="*/ 21041 w 1953030"/>
                  <a:gd name="connsiteY30" fmla="*/ 862233 h 1322929"/>
                  <a:gd name="connsiteX31" fmla="*/ 28431 w 1953030"/>
                  <a:gd name="connsiteY31" fmla="*/ 854176 h 1322929"/>
                  <a:gd name="connsiteX32" fmla="*/ 29420 w 1953030"/>
                  <a:gd name="connsiteY32" fmla="*/ 853434 h 1322929"/>
                  <a:gd name="connsiteX33" fmla="*/ 27825 w 1953030"/>
                  <a:gd name="connsiteY33" fmla="*/ 836485 h 1322929"/>
                  <a:gd name="connsiteX34" fmla="*/ 16126 w 1953030"/>
                  <a:gd name="connsiteY34" fmla="*/ 650679 h 1322929"/>
                  <a:gd name="connsiteX35" fmla="*/ 16470 w 1953030"/>
                  <a:gd name="connsiteY35" fmla="*/ 564513 h 1322929"/>
                  <a:gd name="connsiteX36" fmla="*/ 22603 w 1953030"/>
                  <a:gd name="connsiteY36" fmla="*/ 491376 h 1322929"/>
                  <a:gd name="connsiteX37" fmla="*/ 101612 w 1953030"/>
                  <a:gd name="connsiteY37" fmla="*/ 320864 h 1322929"/>
                  <a:gd name="connsiteX38" fmla="*/ 110657 w 1953030"/>
                  <a:gd name="connsiteY38" fmla="*/ 313024 h 1322929"/>
                  <a:gd name="connsiteX39" fmla="*/ 268743 w 1953030"/>
                  <a:gd name="connsiteY39" fmla="*/ 250084 h 1322929"/>
                  <a:gd name="connsiteX40" fmla="*/ 316864 w 1953030"/>
                  <a:gd name="connsiteY40" fmla="*/ 248271 h 1322929"/>
                  <a:gd name="connsiteX41" fmla="*/ 473910 w 1953030"/>
                  <a:gd name="connsiteY41" fmla="*/ 254956 h 1322929"/>
                  <a:gd name="connsiteX42" fmla="*/ 510219 w 1953030"/>
                  <a:gd name="connsiteY42" fmla="*/ 258239 h 1322929"/>
                  <a:gd name="connsiteX43" fmla="*/ 664963 w 1953030"/>
                  <a:gd name="connsiteY43" fmla="*/ 266827 h 1322929"/>
                  <a:gd name="connsiteX44" fmla="*/ 756032 w 1953030"/>
                  <a:gd name="connsiteY44" fmla="*/ 265343 h 1322929"/>
                  <a:gd name="connsiteX45" fmla="*/ 806562 w 1953030"/>
                  <a:gd name="connsiteY45" fmla="*/ 261521 h 1322929"/>
                  <a:gd name="connsiteX46" fmla="*/ 948687 w 1953030"/>
                  <a:gd name="connsiteY46" fmla="*/ 217425 h 1322929"/>
                  <a:gd name="connsiteX47" fmla="*/ 1076380 w 1953030"/>
                  <a:gd name="connsiteY47" fmla="*/ 173342 h 1322929"/>
                  <a:gd name="connsiteX48" fmla="*/ 1156982 w 1953030"/>
                  <a:gd name="connsiteY48" fmla="*/ 161668 h 1322929"/>
                  <a:gd name="connsiteX49" fmla="*/ 1235667 w 1953030"/>
                  <a:gd name="connsiteY49" fmla="*/ 154538 h 1322929"/>
                  <a:gd name="connsiteX50" fmla="*/ 1314379 w 1953030"/>
                  <a:gd name="connsiteY50" fmla="*/ 131334 h 1322929"/>
                  <a:gd name="connsiteX51" fmla="*/ 1377437 w 1953030"/>
                  <a:gd name="connsiteY51" fmla="*/ 112345 h 1322929"/>
                  <a:gd name="connsiteX52" fmla="*/ 1450055 w 1953030"/>
                  <a:gd name="connsiteY52" fmla="*/ 105714 h 1322929"/>
                  <a:gd name="connsiteX53" fmla="*/ 1484789 w 1953030"/>
                  <a:gd name="connsiteY53" fmla="*/ 103652 h 1322929"/>
                  <a:gd name="connsiteX54" fmla="*/ 1553586 w 1953030"/>
                  <a:gd name="connsiteY54" fmla="*/ 86436 h 1322929"/>
                  <a:gd name="connsiteX55" fmla="*/ 1629329 w 1953030"/>
                  <a:gd name="connsiteY55" fmla="*/ 66634 h 1322929"/>
                  <a:gd name="connsiteX56" fmla="*/ 1635015 w 1953030"/>
                  <a:gd name="connsiteY56" fmla="*/ 65531 h 1322929"/>
                  <a:gd name="connsiteX57" fmla="*/ 1635409 w 1953030"/>
                  <a:gd name="connsiteY57" fmla="*/ 56601 h 1322929"/>
                  <a:gd name="connsiteX58" fmla="*/ 1639362 w 1953030"/>
                  <a:gd name="connsiteY58" fmla="*/ 13582 h 1322929"/>
                  <a:gd name="connsiteX59" fmla="*/ 1647267 w 1953030"/>
                  <a:gd name="connsiteY59" fmla="*/ 3300 h 1322929"/>
                  <a:gd name="connsiteX60" fmla="*/ 1666925 w 1953030"/>
                  <a:gd name="connsiteY60" fmla="*/ 7200 h 1322929"/>
                  <a:gd name="connsiteX61" fmla="*/ 1693754 w 1953030"/>
                  <a:gd name="connsiteY61" fmla="*/ 35538 h 1322929"/>
                  <a:gd name="connsiteX62" fmla="*/ 1704902 w 1953030"/>
                  <a:gd name="connsiteY62" fmla="*/ 54211 h 1322929"/>
                  <a:gd name="connsiteX63" fmla="*/ 1706583 w 1953030"/>
                  <a:gd name="connsiteY63" fmla="*/ 57415 h 1322929"/>
                  <a:gd name="connsiteX64" fmla="*/ 1709905 w 1953030"/>
                  <a:gd name="connsiteY64" fmla="*/ 57415 h 1322929"/>
                  <a:gd name="connsiteX65" fmla="*/ 1727489 w 1953030"/>
                  <a:gd name="connsiteY65" fmla="*/ 58479 h 1322929"/>
                  <a:gd name="connsiteX66" fmla="*/ 1765190 w 1953030"/>
                  <a:gd name="connsiteY66" fmla="*/ 68945 h 1322929"/>
                  <a:gd name="connsiteX67" fmla="*/ 1781592 w 1953030"/>
                  <a:gd name="connsiteY67" fmla="*/ 78715 h 1322929"/>
                  <a:gd name="connsiteX68" fmla="*/ 1798702 w 1953030"/>
                  <a:gd name="connsiteY68" fmla="*/ 94998 h 1322929"/>
                  <a:gd name="connsiteX69" fmla="*/ 1809969 w 1953030"/>
                  <a:gd name="connsiteY69" fmla="*/ 107802 h 1322929"/>
                  <a:gd name="connsiteX70" fmla="*/ 1817717 w 1953030"/>
                  <a:gd name="connsiteY70" fmla="*/ 115786 h 1322929"/>
                  <a:gd name="connsiteX71" fmla="*/ 1821906 w 1953030"/>
                  <a:gd name="connsiteY71" fmla="*/ 122916 h 1322929"/>
                  <a:gd name="connsiteX72" fmla="*/ 1837362 w 1953030"/>
                  <a:gd name="connsiteY72" fmla="*/ 147184 h 1322929"/>
                  <a:gd name="connsiteX73" fmla="*/ 1849404 w 1953030"/>
                  <a:gd name="connsiteY73" fmla="*/ 164741 h 1322929"/>
                  <a:gd name="connsiteX74" fmla="*/ 1873697 w 1953030"/>
                  <a:gd name="connsiteY74" fmla="*/ 209520 h 1322929"/>
                  <a:gd name="connsiteX75" fmla="*/ 1902627 w 1953030"/>
                  <a:gd name="connsiteY75" fmla="*/ 270989 h 1322929"/>
                  <a:gd name="connsiteX76" fmla="*/ 1929428 w 1953030"/>
                  <a:gd name="connsiteY76" fmla="*/ 328257 h 1322929"/>
                  <a:gd name="connsiteX77" fmla="*/ 1948890 w 1953030"/>
                  <a:gd name="connsiteY77" fmla="*/ 361086 h 1322929"/>
                  <a:gd name="connsiteX78" fmla="*/ 1954405 w 1953030"/>
                  <a:gd name="connsiteY78" fmla="*/ 377846 h 1322929"/>
                  <a:gd name="connsiteX79" fmla="*/ 1945685 w 1953030"/>
                  <a:gd name="connsiteY79" fmla="*/ 401382 h 1322929"/>
                  <a:gd name="connsiteX80" fmla="*/ 1905896 w 1953030"/>
                  <a:gd name="connsiteY80" fmla="*/ 432638 h 1322929"/>
                  <a:gd name="connsiteX81" fmla="*/ 1873238 w 1953030"/>
                  <a:gd name="connsiteY81" fmla="*/ 439235 h 1322929"/>
                  <a:gd name="connsiteX82" fmla="*/ 1817638 w 1953030"/>
                  <a:gd name="connsiteY82" fmla="*/ 441792 h 1322929"/>
                  <a:gd name="connsiteX83" fmla="*/ 1699860 w 1953030"/>
                  <a:gd name="connsiteY83" fmla="*/ 436051 h 1322929"/>
                  <a:gd name="connsiteX84" fmla="*/ 1666676 w 1953030"/>
                  <a:gd name="connsiteY84" fmla="*/ 434247 h 1322929"/>
                  <a:gd name="connsiteX85" fmla="*/ 1644615 w 1953030"/>
                  <a:gd name="connsiteY85" fmla="*/ 435822 h 1322929"/>
                  <a:gd name="connsiteX86" fmla="*/ 1615292 w 1953030"/>
                  <a:gd name="connsiteY86" fmla="*/ 446177 h 1322929"/>
                  <a:gd name="connsiteX87" fmla="*/ 1588083 w 1953030"/>
                  <a:gd name="connsiteY87" fmla="*/ 469226 h 1322929"/>
                  <a:gd name="connsiteX88" fmla="*/ 1570263 w 1953030"/>
                  <a:gd name="connsiteY88" fmla="*/ 483547 h 1322929"/>
                  <a:gd name="connsiteX89" fmla="*/ 1565194 w 1953030"/>
                  <a:gd name="connsiteY89" fmla="*/ 488176 h 1322929"/>
                  <a:gd name="connsiteX90" fmla="*/ 1510409 w 1953030"/>
                  <a:gd name="connsiteY90" fmla="*/ 591788 h 1322929"/>
                  <a:gd name="connsiteX91" fmla="*/ 1487665 w 1953030"/>
                  <a:gd name="connsiteY91" fmla="*/ 647726 h 1322929"/>
                  <a:gd name="connsiteX92" fmla="*/ 1466234 w 1953030"/>
                  <a:gd name="connsiteY92" fmla="*/ 708355 h 1322929"/>
                  <a:gd name="connsiteX93" fmla="*/ 1450909 w 1953030"/>
                  <a:gd name="connsiteY93" fmla="*/ 753696 h 1322929"/>
                  <a:gd name="connsiteX94" fmla="*/ 1408809 w 1953030"/>
                  <a:gd name="connsiteY94" fmla="*/ 820834 h 1322929"/>
                  <a:gd name="connsiteX95" fmla="*/ 1395139 w 1953030"/>
                  <a:gd name="connsiteY95" fmla="*/ 827633 h 1322929"/>
                  <a:gd name="connsiteX96" fmla="*/ 1382256 w 1953030"/>
                  <a:gd name="connsiteY96" fmla="*/ 834140 h 1322929"/>
                  <a:gd name="connsiteX97" fmla="*/ 1350675 w 1953030"/>
                  <a:gd name="connsiteY97" fmla="*/ 863795 h 1322929"/>
                  <a:gd name="connsiteX98" fmla="*/ 1332763 w 1953030"/>
                  <a:gd name="connsiteY98" fmla="*/ 880265 h 1322929"/>
                  <a:gd name="connsiteX99" fmla="*/ 1318857 w 1953030"/>
                  <a:gd name="connsiteY99" fmla="*/ 886072 h 1322929"/>
                  <a:gd name="connsiteX100" fmla="*/ 1317767 w 1953030"/>
                  <a:gd name="connsiteY100" fmla="*/ 886072 h 1322929"/>
                  <a:gd name="connsiteX101" fmla="*/ 1316690 w 1953030"/>
                  <a:gd name="connsiteY101" fmla="*/ 889981 h 1322929"/>
                  <a:gd name="connsiteX102" fmla="*/ 1294917 w 1953030"/>
                  <a:gd name="connsiteY102" fmla="*/ 1076992 h 1322929"/>
                  <a:gd name="connsiteX103" fmla="*/ 1293539 w 1953030"/>
                  <a:gd name="connsiteY103" fmla="*/ 1153777 h 1322929"/>
                  <a:gd name="connsiteX104" fmla="*/ 1294156 w 1953030"/>
                  <a:gd name="connsiteY104" fmla="*/ 1206414 h 1322929"/>
                  <a:gd name="connsiteX105" fmla="*/ 1298896 w 1953030"/>
                  <a:gd name="connsiteY105" fmla="*/ 1266214 h 1322929"/>
                  <a:gd name="connsiteX106" fmla="*/ 1305502 w 1953030"/>
                  <a:gd name="connsiteY106" fmla="*/ 1281289 h 1322929"/>
                  <a:gd name="connsiteX107" fmla="*/ 1315416 w 1953030"/>
                  <a:gd name="connsiteY107" fmla="*/ 1308562 h 1322929"/>
                  <a:gd name="connsiteX108" fmla="*/ 1316138 w 1953030"/>
                  <a:gd name="connsiteY108" fmla="*/ 1323970 h 1322929"/>
                  <a:gd name="connsiteX109" fmla="*/ 1315889 w 1953030"/>
                  <a:gd name="connsiteY109" fmla="*/ 1325587 h 1322929"/>
                  <a:gd name="connsiteX110" fmla="*/ 1275942 w 1953030"/>
                  <a:gd name="connsiteY110" fmla="*/ 1325587 h 1322929"/>
                  <a:gd name="connsiteX111" fmla="*/ 1235010 w 1953030"/>
                  <a:gd name="connsiteY111" fmla="*/ 1325078 h 1322929"/>
                  <a:gd name="connsiteX112" fmla="*/ 1216259 w 1953030"/>
                  <a:gd name="connsiteY112" fmla="*/ 1261310 h 1322929"/>
                  <a:gd name="connsiteX113" fmla="*/ 1200251 w 1953030"/>
                  <a:gd name="connsiteY113" fmla="*/ 1083072 h 1322929"/>
                  <a:gd name="connsiteX114" fmla="*/ 1192910 w 1953030"/>
                  <a:gd name="connsiteY114" fmla="*/ 964288 h 1322929"/>
                  <a:gd name="connsiteX115" fmla="*/ 1191387 w 1953030"/>
                  <a:gd name="connsiteY115" fmla="*/ 972275 h 1322929"/>
                  <a:gd name="connsiteX116" fmla="*/ 1173817 w 1953030"/>
                  <a:gd name="connsiteY116" fmla="*/ 1164200 h 1322929"/>
                  <a:gd name="connsiteX117" fmla="*/ 1175078 w 1953030"/>
                  <a:gd name="connsiteY117" fmla="*/ 1265947 h 1322929"/>
                  <a:gd name="connsiteX118" fmla="*/ 1180974 w 1953030"/>
                  <a:gd name="connsiteY118" fmla="*/ 1280141 h 1322929"/>
                  <a:gd name="connsiteX119" fmla="*/ 1191505 w 1953030"/>
                  <a:gd name="connsiteY119" fmla="*/ 1312731 h 1322929"/>
                  <a:gd name="connsiteX120" fmla="*/ 1191032 w 1953030"/>
                  <a:gd name="connsiteY120" fmla="*/ 1324894 h 1322929"/>
                  <a:gd name="connsiteX121" fmla="*/ 1150167 w 1953030"/>
                  <a:gd name="connsiteY121" fmla="*/ 1325587 h 1322929"/>
                  <a:gd name="connsiteX122" fmla="*/ 1108579 w 1953030"/>
                  <a:gd name="connsiteY122" fmla="*/ 1325096 h 1322929"/>
                  <a:gd name="connsiteX123" fmla="*/ 1091166 w 1953030"/>
                  <a:gd name="connsiteY123" fmla="*/ 1247586 h 1322929"/>
                  <a:gd name="connsiteX124" fmla="*/ 1085073 w 1953030"/>
                  <a:gd name="connsiteY124" fmla="*/ 1112084 h 1322929"/>
                  <a:gd name="connsiteX125" fmla="*/ 1082486 w 1953030"/>
                  <a:gd name="connsiteY125" fmla="*/ 887863 h 1322929"/>
                  <a:gd name="connsiteX126" fmla="*/ 1082709 w 1953030"/>
                  <a:gd name="connsiteY126" fmla="*/ 875442 h 1322929"/>
                  <a:gd name="connsiteX127" fmla="*/ 1045980 w 1953030"/>
                  <a:gd name="connsiteY127" fmla="*/ 886014 h 1322929"/>
                  <a:gd name="connsiteX128" fmla="*/ 947820 w 1953030"/>
                  <a:gd name="connsiteY128" fmla="*/ 909335 h 1322929"/>
                  <a:gd name="connsiteX129" fmla="*/ 822399 w 1953030"/>
                  <a:gd name="connsiteY129" fmla="*/ 918514 h 1322929"/>
                  <a:gd name="connsiteX130" fmla="*/ 749952 w 1953030"/>
                  <a:gd name="connsiteY130" fmla="*/ 916251 h 1322929"/>
                  <a:gd name="connsiteX131" fmla="*/ 741521 w 1953030"/>
                  <a:gd name="connsiteY131" fmla="*/ 916452 h 1322929"/>
                  <a:gd name="connsiteX132" fmla="*/ 737253 w 1953030"/>
                  <a:gd name="connsiteY132" fmla="*/ 925892 h 1322929"/>
                  <a:gd name="connsiteX133" fmla="*/ 730911 w 1953030"/>
                  <a:gd name="connsiteY133" fmla="*/ 938882 h 1322929"/>
                  <a:gd name="connsiteX134" fmla="*/ 708429 w 1953030"/>
                  <a:gd name="connsiteY134" fmla="*/ 931418 h 1322929"/>
                  <a:gd name="connsiteX135" fmla="*/ 667261 w 1953030"/>
                  <a:gd name="connsiteY135" fmla="*/ 914980 h 1322929"/>
                  <a:gd name="connsiteX136" fmla="*/ 619659 w 1953030"/>
                  <a:gd name="connsiteY136" fmla="*/ 895793 h 1322929"/>
                  <a:gd name="connsiteX137" fmla="*/ 517862 w 1953030"/>
                  <a:gd name="connsiteY137" fmla="*/ 868605 h 1322929"/>
                  <a:gd name="connsiteX138" fmla="*/ 503220 w 1953030"/>
                  <a:gd name="connsiteY138" fmla="*/ 873261 h 1322929"/>
                  <a:gd name="connsiteX139" fmla="*/ 498151 w 1953030"/>
                  <a:gd name="connsiteY139" fmla="*/ 888861 h 1322929"/>
                  <a:gd name="connsiteX140" fmla="*/ 502209 w 1953030"/>
                  <a:gd name="connsiteY140" fmla="*/ 923500 h 1322929"/>
                  <a:gd name="connsiteX141" fmla="*/ 506647 w 1953030"/>
                  <a:gd name="connsiteY141" fmla="*/ 963655 h 1322929"/>
                  <a:gd name="connsiteX142" fmla="*/ 504612 w 1953030"/>
                  <a:gd name="connsiteY142" fmla="*/ 979009 h 1322929"/>
                  <a:gd name="connsiteX143" fmla="*/ 465742 w 1953030"/>
                  <a:gd name="connsiteY143" fmla="*/ 1002855 h 1322929"/>
                  <a:gd name="connsiteX144" fmla="*/ 458743 w 1953030"/>
                  <a:gd name="connsiteY144" fmla="*/ 1002146 h 1322929"/>
                  <a:gd name="connsiteX145" fmla="*/ 436145 w 1953030"/>
                  <a:gd name="connsiteY145" fmla="*/ 942614 h 1322929"/>
                  <a:gd name="connsiteX146" fmla="*/ 435517 w 1953030"/>
                  <a:gd name="connsiteY146" fmla="*/ 934796 h 1322929"/>
                  <a:gd name="connsiteX147" fmla="*/ 431372 w 1953030"/>
                  <a:gd name="connsiteY147" fmla="*/ 939230 h 1322929"/>
                  <a:gd name="connsiteX148" fmla="*/ 413632 w 1953030"/>
                  <a:gd name="connsiteY148" fmla="*/ 957993 h 1322929"/>
                  <a:gd name="connsiteX149" fmla="*/ 396081 w 1953030"/>
                  <a:gd name="connsiteY149" fmla="*/ 976581 h 1322929"/>
                  <a:gd name="connsiteX150" fmla="*/ 365139 w 1953030"/>
                  <a:gd name="connsiteY150" fmla="*/ 1026362 h 1322929"/>
                  <a:gd name="connsiteX151" fmla="*/ 357505 w 1953030"/>
                  <a:gd name="connsiteY151" fmla="*/ 1073344 h 1322929"/>
                  <a:gd name="connsiteX152" fmla="*/ 357513 w 1953030"/>
                  <a:gd name="connsiteY152" fmla="*/ 1162116 h 1322929"/>
                  <a:gd name="connsiteX153" fmla="*/ 364146 w 1953030"/>
                  <a:gd name="connsiteY153" fmla="*/ 1221702 h 1322929"/>
                  <a:gd name="connsiteX154" fmla="*/ 371907 w 1953030"/>
                  <a:gd name="connsiteY154" fmla="*/ 1263083 h 1322929"/>
                  <a:gd name="connsiteX155" fmla="*/ 382081 w 1953030"/>
                  <a:gd name="connsiteY155" fmla="*/ 1280594 h 1322929"/>
                  <a:gd name="connsiteX156" fmla="*/ 392814 w 1953030"/>
                  <a:gd name="connsiteY156" fmla="*/ 1307173 h 1322929"/>
                  <a:gd name="connsiteX157" fmla="*/ 392698 w 1953030"/>
                  <a:gd name="connsiteY157" fmla="*/ 1322982 h 1322929"/>
                  <a:gd name="connsiteX158" fmla="*/ 392258 w 1953030"/>
                  <a:gd name="connsiteY158" fmla="*/ 1325414 h 1322929"/>
                  <a:gd name="connsiteX159" fmla="*/ 349566 w 1953030"/>
                  <a:gd name="connsiteY159" fmla="*/ 1325502 h 1322929"/>
                  <a:gd name="connsiteX160" fmla="*/ 305559 w 1953030"/>
                  <a:gd name="connsiteY160" fmla="*/ 1325237 h 1322929"/>
                  <a:gd name="connsiteX161" fmla="*/ 296045 w 1953030"/>
                  <a:gd name="connsiteY161" fmla="*/ 1315526 h 1322929"/>
                  <a:gd name="connsiteX162" fmla="*/ 272898 w 1953030"/>
                  <a:gd name="connsiteY162" fmla="*/ 1198249 h 1322929"/>
                  <a:gd name="connsiteX163" fmla="*/ 256446 w 1953030"/>
                  <a:gd name="connsiteY163" fmla="*/ 1076992 h 1322929"/>
                  <a:gd name="connsiteX164" fmla="*/ 247883 w 1953030"/>
                  <a:gd name="connsiteY164" fmla="*/ 965650 h 1322929"/>
                  <a:gd name="connsiteX165" fmla="*/ 248141 w 1953030"/>
                  <a:gd name="connsiteY165" fmla="*/ 963344 h 1322929"/>
                  <a:gd name="connsiteX166" fmla="*/ 240600 w 1953030"/>
                  <a:gd name="connsiteY166" fmla="*/ 969541 h 1322929"/>
                  <a:gd name="connsiteX167" fmla="*/ 218190 w 1953030"/>
                  <a:gd name="connsiteY167" fmla="*/ 987653 h 1322929"/>
                  <a:gd name="connsiteX168" fmla="*/ 197170 w 1953030"/>
                  <a:gd name="connsiteY168" fmla="*/ 1004568 h 1322929"/>
                  <a:gd name="connsiteX169" fmla="*/ 164176 w 1953030"/>
                  <a:gd name="connsiteY169" fmla="*/ 1050024 h 1322929"/>
                  <a:gd name="connsiteX170" fmla="*/ 151135 w 1953030"/>
                  <a:gd name="connsiteY170" fmla="*/ 1141095 h 1322929"/>
                  <a:gd name="connsiteX171" fmla="*/ 149537 w 1953030"/>
                  <a:gd name="connsiteY171" fmla="*/ 1217408 h 1322929"/>
                  <a:gd name="connsiteX172" fmla="*/ 153261 w 1953030"/>
                  <a:gd name="connsiteY172" fmla="*/ 1262700 h 1322929"/>
                  <a:gd name="connsiteX173" fmla="*/ 159017 w 1953030"/>
                  <a:gd name="connsiteY173" fmla="*/ 1274340 h 1322929"/>
                  <a:gd name="connsiteX174" fmla="*/ 170943 w 1953030"/>
                  <a:gd name="connsiteY174" fmla="*/ 1299182 h 1322929"/>
                  <a:gd name="connsiteX175" fmla="*/ 174129 w 1953030"/>
                  <a:gd name="connsiteY175" fmla="*/ 1319246 h 1322929"/>
                  <a:gd name="connsiteX176" fmla="*/ 174342 w 1953030"/>
                  <a:gd name="connsiteY176" fmla="*/ 1325587 h 1322929"/>
                  <a:gd name="connsiteX177" fmla="*/ 132163 w 1953030"/>
                  <a:gd name="connsiteY177" fmla="*/ 1325574 h 1322929"/>
                  <a:gd name="connsiteX178" fmla="*/ 88860 w 1953030"/>
                  <a:gd name="connsiteY178" fmla="*/ 1325071 h 1322929"/>
                  <a:gd name="connsiteX179" fmla="*/ 434473 w 1953030"/>
                  <a:gd name="connsiteY179" fmla="*/ 860747 h 1322929"/>
                  <a:gd name="connsiteX180" fmla="*/ 432900 w 1953030"/>
                  <a:gd name="connsiteY180" fmla="*/ 858692 h 1322929"/>
                  <a:gd name="connsiteX181" fmla="*/ 434328 w 1953030"/>
                  <a:gd name="connsiteY181" fmla="*/ 861404 h 1322929"/>
                  <a:gd name="connsiteX182" fmla="*/ 434473 w 1953030"/>
                  <a:gd name="connsiteY182" fmla="*/ 860747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63548 w 1953031"/>
                  <a:gd name="connsiteY43" fmla="*/ 264169 h 1322929"/>
                  <a:gd name="connsiteX44" fmla="*/ 754617 w 1953031"/>
                  <a:gd name="connsiteY44" fmla="*/ 26268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63548 w 1953031"/>
                  <a:gd name="connsiteY43" fmla="*/ 264169 h 1322929"/>
                  <a:gd name="connsiteX44" fmla="*/ 743187 w 1953031"/>
                  <a:gd name="connsiteY44" fmla="*/ 25506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3187 w 1953031"/>
                  <a:gd name="connsiteY44" fmla="*/ 25506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8902 w 1953031"/>
                  <a:gd name="connsiteY44" fmla="*/ 24744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8902 w 1953031"/>
                  <a:gd name="connsiteY44" fmla="*/ 247445 h 1322929"/>
                  <a:gd name="connsiteX45" fmla="*/ 843247 w 1953031"/>
                  <a:gd name="connsiteY45" fmla="*/ 23219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843247 w 1953031"/>
                  <a:gd name="connsiteY44" fmla="*/ 232193 h 1322929"/>
                  <a:gd name="connsiteX45" fmla="*/ 947272 w 1953031"/>
                  <a:gd name="connsiteY45" fmla="*/ 214767 h 1322929"/>
                  <a:gd name="connsiteX46" fmla="*/ 1074965 w 1953031"/>
                  <a:gd name="connsiteY46" fmla="*/ 170684 h 1322929"/>
                  <a:gd name="connsiteX47" fmla="*/ 1155567 w 1953031"/>
                  <a:gd name="connsiteY47" fmla="*/ 159010 h 1322929"/>
                  <a:gd name="connsiteX48" fmla="*/ 1234252 w 1953031"/>
                  <a:gd name="connsiteY48" fmla="*/ 151880 h 1322929"/>
                  <a:gd name="connsiteX49" fmla="*/ 1312964 w 1953031"/>
                  <a:gd name="connsiteY49" fmla="*/ 128676 h 1322929"/>
                  <a:gd name="connsiteX50" fmla="*/ 1376022 w 1953031"/>
                  <a:gd name="connsiteY50" fmla="*/ 109687 h 1322929"/>
                  <a:gd name="connsiteX51" fmla="*/ 1448640 w 1953031"/>
                  <a:gd name="connsiteY51" fmla="*/ 103056 h 1322929"/>
                  <a:gd name="connsiteX52" fmla="*/ 1483374 w 1953031"/>
                  <a:gd name="connsiteY52" fmla="*/ 100994 h 1322929"/>
                  <a:gd name="connsiteX53" fmla="*/ 1552171 w 1953031"/>
                  <a:gd name="connsiteY53" fmla="*/ 83778 h 1322929"/>
                  <a:gd name="connsiteX54" fmla="*/ 1627914 w 1953031"/>
                  <a:gd name="connsiteY54" fmla="*/ 63976 h 1322929"/>
                  <a:gd name="connsiteX55" fmla="*/ 1633600 w 1953031"/>
                  <a:gd name="connsiteY55" fmla="*/ 62873 h 1322929"/>
                  <a:gd name="connsiteX56" fmla="*/ 1633994 w 1953031"/>
                  <a:gd name="connsiteY56" fmla="*/ 53943 h 1322929"/>
                  <a:gd name="connsiteX57" fmla="*/ 1637947 w 1953031"/>
                  <a:gd name="connsiteY57" fmla="*/ 10924 h 1322929"/>
                  <a:gd name="connsiteX58" fmla="*/ 1645852 w 1953031"/>
                  <a:gd name="connsiteY58" fmla="*/ 642 h 1322929"/>
                  <a:gd name="connsiteX59" fmla="*/ 1665510 w 1953031"/>
                  <a:gd name="connsiteY59" fmla="*/ 4542 h 1322929"/>
                  <a:gd name="connsiteX60" fmla="*/ 1692339 w 1953031"/>
                  <a:gd name="connsiteY60" fmla="*/ 32880 h 1322929"/>
                  <a:gd name="connsiteX61" fmla="*/ 1703487 w 1953031"/>
                  <a:gd name="connsiteY61" fmla="*/ 51553 h 1322929"/>
                  <a:gd name="connsiteX62" fmla="*/ 1705168 w 1953031"/>
                  <a:gd name="connsiteY62" fmla="*/ 54757 h 1322929"/>
                  <a:gd name="connsiteX63" fmla="*/ 1708490 w 1953031"/>
                  <a:gd name="connsiteY63" fmla="*/ 54757 h 1322929"/>
                  <a:gd name="connsiteX64" fmla="*/ 1726074 w 1953031"/>
                  <a:gd name="connsiteY64" fmla="*/ 55821 h 1322929"/>
                  <a:gd name="connsiteX65" fmla="*/ 1763775 w 1953031"/>
                  <a:gd name="connsiteY65" fmla="*/ 66287 h 1322929"/>
                  <a:gd name="connsiteX66" fmla="*/ 1780177 w 1953031"/>
                  <a:gd name="connsiteY66" fmla="*/ 76057 h 1322929"/>
                  <a:gd name="connsiteX67" fmla="*/ 1797287 w 1953031"/>
                  <a:gd name="connsiteY67" fmla="*/ 92340 h 1322929"/>
                  <a:gd name="connsiteX68" fmla="*/ 1808554 w 1953031"/>
                  <a:gd name="connsiteY68" fmla="*/ 105144 h 1322929"/>
                  <a:gd name="connsiteX69" fmla="*/ 1816302 w 1953031"/>
                  <a:gd name="connsiteY69" fmla="*/ 113128 h 1322929"/>
                  <a:gd name="connsiteX70" fmla="*/ 1820491 w 1953031"/>
                  <a:gd name="connsiteY70" fmla="*/ 120258 h 1322929"/>
                  <a:gd name="connsiteX71" fmla="*/ 1835947 w 1953031"/>
                  <a:gd name="connsiteY71" fmla="*/ 144526 h 1322929"/>
                  <a:gd name="connsiteX72" fmla="*/ 1847989 w 1953031"/>
                  <a:gd name="connsiteY72" fmla="*/ 162083 h 1322929"/>
                  <a:gd name="connsiteX73" fmla="*/ 1872282 w 1953031"/>
                  <a:gd name="connsiteY73" fmla="*/ 206862 h 1322929"/>
                  <a:gd name="connsiteX74" fmla="*/ 1901212 w 1953031"/>
                  <a:gd name="connsiteY74" fmla="*/ 268331 h 1322929"/>
                  <a:gd name="connsiteX75" fmla="*/ 1928013 w 1953031"/>
                  <a:gd name="connsiteY75" fmla="*/ 325599 h 1322929"/>
                  <a:gd name="connsiteX76" fmla="*/ 1947475 w 1953031"/>
                  <a:gd name="connsiteY76" fmla="*/ 358428 h 1322929"/>
                  <a:gd name="connsiteX77" fmla="*/ 1952990 w 1953031"/>
                  <a:gd name="connsiteY77" fmla="*/ 375188 h 1322929"/>
                  <a:gd name="connsiteX78" fmla="*/ 1944270 w 1953031"/>
                  <a:gd name="connsiteY78" fmla="*/ 398724 h 1322929"/>
                  <a:gd name="connsiteX79" fmla="*/ 1904481 w 1953031"/>
                  <a:gd name="connsiteY79" fmla="*/ 429980 h 1322929"/>
                  <a:gd name="connsiteX80" fmla="*/ 1871823 w 1953031"/>
                  <a:gd name="connsiteY80" fmla="*/ 436577 h 1322929"/>
                  <a:gd name="connsiteX81" fmla="*/ 1816223 w 1953031"/>
                  <a:gd name="connsiteY81" fmla="*/ 439134 h 1322929"/>
                  <a:gd name="connsiteX82" fmla="*/ 1698445 w 1953031"/>
                  <a:gd name="connsiteY82" fmla="*/ 433393 h 1322929"/>
                  <a:gd name="connsiteX83" fmla="*/ 1665261 w 1953031"/>
                  <a:gd name="connsiteY83" fmla="*/ 431589 h 1322929"/>
                  <a:gd name="connsiteX84" fmla="*/ 1643200 w 1953031"/>
                  <a:gd name="connsiteY84" fmla="*/ 433164 h 1322929"/>
                  <a:gd name="connsiteX85" fmla="*/ 1613877 w 1953031"/>
                  <a:gd name="connsiteY85" fmla="*/ 443519 h 1322929"/>
                  <a:gd name="connsiteX86" fmla="*/ 1586668 w 1953031"/>
                  <a:gd name="connsiteY86" fmla="*/ 466568 h 1322929"/>
                  <a:gd name="connsiteX87" fmla="*/ 1568848 w 1953031"/>
                  <a:gd name="connsiteY87" fmla="*/ 480889 h 1322929"/>
                  <a:gd name="connsiteX88" fmla="*/ 1563779 w 1953031"/>
                  <a:gd name="connsiteY88" fmla="*/ 485518 h 1322929"/>
                  <a:gd name="connsiteX89" fmla="*/ 1508994 w 1953031"/>
                  <a:gd name="connsiteY89" fmla="*/ 589130 h 1322929"/>
                  <a:gd name="connsiteX90" fmla="*/ 1486250 w 1953031"/>
                  <a:gd name="connsiteY90" fmla="*/ 645068 h 1322929"/>
                  <a:gd name="connsiteX91" fmla="*/ 1464819 w 1953031"/>
                  <a:gd name="connsiteY91" fmla="*/ 705697 h 1322929"/>
                  <a:gd name="connsiteX92" fmla="*/ 1449494 w 1953031"/>
                  <a:gd name="connsiteY92" fmla="*/ 751038 h 1322929"/>
                  <a:gd name="connsiteX93" fmla="*/ 1407394 w 1953031"/>
                  <a:gd name="connsiteY93" fmla="*/ 818176 h 1322929"/>
                  <a:gd name="connsiteX94" fmla="*/ 1393724 w 1953031"/>
                  <a:gd name="connsiteY94" fmla="*/ 824975 h 1322929"/>
                  <a:gd name="connsiteX95" fmla="*/ 1380841 w 1953031"/>
                  <a:gd name="connsiteY95" fmla="*/ 831482 h 1322929"/>
                  <a:gd name="connsiteX96" fmla="*/ 1349260 w 1953031"/>
                  <a:gd name="connsiteY96" fmla="*/ 861137 h 1322929"/>
                  <a:gd name="connsiteX97" fmla="*/ 1331348 w 1953031"/>
                  <a:gd name="connsiteY97" fmla="*/ 877607 h 1322929"/>
                  <a:gd name="connsiteX98" fmla="*/ 1317442 w 1953031"/>
                  <a:gd name="connsiteY98" fmla="*/ 883414 h 1322929"/>
                  <a:gd name="connsiteX99" fmla="*/ 1316352 w 1953031"/>
                  <a:gd name="connsiteY99" fmla="*/ 883414 h 1322929"/>
                  <a:gd name="connsiteX100" fmla="*/ 1315275 w 1953031"/>
                  <a:gd name="connsiteY100" fmla="*/ 887323 h 1322929"/>
                  <a:gd name="connsiteX101" fmla="*/ 1293502 w 1953031"/>
                  <a:gd name="connsiteY101" fmla="*/ 1074334 h 1322929"/>
                  <a:gd name="connsiteX102" fmla="*/ 1292124 w 1953031"/>
                  <a:gd name="connsiteY102" fmla="*/ 1151119 h 1322929"/>
                  <a:gd name="connsiteX103" fmla="*/ 1292741 w 1953031"/>
                  <a:gd name="connsiteY103" fmla="*/ 1203756 h 1322929"/>
                  <a:gd name="connsiteX104" fmla="*/ 1297481 w 1953031"/>
                  <a:gd name="connsiteY104" fmla="*/ 1263556 h 1322929"/>
                  <a:gd name="connsiteX105" fmla="*/ 1304087 w 1953031"/>
                  <a:gd name="connsiteY105" fmla="*/ 1278631 h 1322929"/>
                  <a:gd name="connsiteX106" fmla="*/ 1314001 w 1953031"/>
                  <a:gd name="connsiteY106" fmla="*/ 1305904 h 1322929"/>
                  <a:gd name="connsiteX107" fmla="*/ 1314723 w 1953031"/>
                  <a:gd name="connsiteY107" fmla="*/ 1321312 h 1322929"/>
                  <a:gd name="connsiteX108" fmla="*/ 1314474 w 1953031"/>
                  <a:gd name="connsiteY108" fmla="*/ 1322929 h 1322929"/>
                  <a:gd name="connsiteX109" fmla="*/ 1274527 w 1953031"/>
                  <a:gd name="connsiteY109" fmla="*/ 1322929 h 1322929"/>
                  <a:gd name="connsiteX110" fmla="*/ 1233595 w 1953031"/>
                  <a:gd name="connsiteY110" fmla="*/ 1322420 h 1322929"/>
                  <a:gd name="connsiteX111" fmla="*/ 1214844 w 1953031"/>
                  <a:gd name="connsiteY111" fmla="*/ 1258652 h 1322929"/>
                  <a:gd name="connsiteX112" fmla="*/ 1198836 w 1953031"/>
                  <a:gd name="connsiteY112" fmla="*/ 1080414 h 1322929"/>
                  <a:gd name="connsiteX113" fmla="*/ 1191495 w 1953031"/>
                  <a:gd name="connsiteY113" fmla="*/ 961630 h 1322929"/>
                  <a:gd name="connsiteX114" fmla="*/ 1189972 w 1953031"/>
                  <a:gd name="connsiteY114" fmla="*/ 969617 h 1322929"/>
                  <a:gd name="connsiteX115" fmla="*/ 1172402 w 1953031"/>
                  <a:gd name="connsiteY115" fmla="*/ 1161542 h 1322929"/>
                  <a:gd name="connsiteX116" fmla="*/ 1173663 w 1953031"/>
                  <a:gd name="connsiteY116" fmla="*/ 1263289 h 1322929"/>
                  <a:gd name="connsiteX117" fmla="*/ 1179559 w 1953031"/>
                  <a:gd name="connsiteY117" fmla="*/ 1277483 h 1322929"/>
                  <a:gd name="connsiteX118" fmla="*/ 1190090 w 1953031"/>
                  <a:gd name="connsiteY118" fmla="*/ 1310073 h 1322929"/>
                  <a:gd name="connsiteX119" fmla="*/ 1189617 w 1953031"/>
                  <a:gd name="connsiteY119" fmla="*/ 1322236 h 1322929"/>
                  <a:gd name="connsiteX120" fmla="*/ 1148752 w 1953031"/>
                  <a:gd name="connsiteY120" fmla="*/ 1322929 h 1322929"/>
                  <a:gd name="connsiteX121" fmla="*/ 1107164 w 1953031"/>
                  <a:gd name="connsiteY121" fmla="*/ 1322438 h 1322929"/>
                  <a:gd name="connsiteX122" fmla="*/ 1089751 w 1953031"/>
                  <a:gd name="connsiteY122" fmla="*/ 1244928 h 1322929"/>
                  <a:gd name="connsiteX123" fmla="*/ 1083658 w 1953031"/>
                  <a:gd name="connsiteY123" fmla="*/ 1109426 h 1322929"/>
                  <a:gd name="connsiteX124" fmla="*/ 1081071 w 1953031"/>
                  <a:gd name="connsiteY124" fmla="*/ 885205 h 1322929"/>
                  <a:gd name="connsiteX125" fmla="*/ 1081294 w 1953031"/>
                  <a:gd name="connsiteY125" fmla="*/ 872784 h 1322929"/>
                  <a:gd name="connsiteX126" fmla="*/ 1044565 w 1953031"/>
                  <a:gd name="connsiteY126" fmla="*/ 883356 h 1322929"/>
                  <a:gd name="connsiteX127" fmla="*/ 946405 w 1953031"/>
                  <a:gd name="connsiteY127" fmla="*/ 906677 h 1322929"/>
                  <a:gd name="connsiteX128" fmla="*/ 820984 w 1953031"/>
                  <a:gd name="connsiteY128" fmla="*/ 915856 h 1322929"/>
                  <a:gd name="connsiteX129" fmla="*/ 748537 w 1953031"/>
                  <a:gd name="connsiteY129" fmla="*/ 913593 h 1322929"/>
                  <a:gd name="connsiteX130" fmla="*/ 740106 w 1953031"/>
                  <a:gd name="connsiteY130" fmla="*/ 913794 h 1322929"/>
                  <a:gd name="connsiteX131" fmla="*/ 735838 w 1953031"/>
                  <a:gd name="connsiteY131" fmla="*/ 923234 h 1322929"/>
                  <a:gd name="connsiteX132" fmla="*/ 729496 w 1953031"/>
                  <a:gd name="connsiteY132" fmla="*/ 936224 h 1322929"/>
                  <a:gd name="connsiteX133" fmla="*/ 707014 w 1953031"/>
                  <a:gd name="connsiteY133" fmla="*/ 928760 h 1322929"/>
                  <a:gd name="connsiteX134" fmla="*/ 665846 w 1953031"/>
                  <a:gd name="connsiteY134" fmla="*/ 912322 h 1322929"/>
                  <a:gd name="connsiteX135" fmla="*/ 618244 w 1953031"/>
                  <a:gd name="connsiteY135" fmla="*/ 893135 h 1322929"/>
                  <a:gd name="connsiteX136" fmla="*/ 516447 w 1953031"/>
                  <a:gd name="connsiteY136" fmla="*/ 865947 h 1322929"/>
                  <a:gd name="connsiteX137" fmla="*/ 501805 w 1953031"/>
                  <a:gd name="connsiteY137" fmla="*/ 870603 h 1322929"/>
                  <a:gd name="connsiteX138" fmla="*/ 496736 w 1953031"/>
                  <a:gd name="connsiteY138" fmla="*/ 886203 h 1322929"/>
                  <a:gd name="connsiteX139" fmla="*/ 500794 w 1953031"/>
                  <a:gd name="connsiteY139" fmla="*/ 920842 h 1322929"/>
                  <a:gd name="connsiteX140" fmla="*/ 505232 w 1953031"/>
                  <a:gd name="connsiteY140" fmla="*/ 960997 h 1322929"/>
                  <a:gd name="connsiteX141" fmla="*/ 503197 w 1953031"/>
                  <a:gd name="connsiteY141" fmla="*/ 976351 h 1322929"/>
                  <a:gd name="connsiteX142" fmla="*/ 464327 w 1953031"/>
                  <a:gd name="connsiteY142" fmla="*/ 1000197 h 1322929"/>
                  <a:gd name="connsiteX143" fmla="*/ 457328 w 1953031"/>
                  <a:gd name="connsiteY143" fmla="*/ 999488 h 1322929"/>
                  <a:gd name="connsiteX144" fmla="*/ 434730 w 1953031"/>
                  <a:gd name="connsiteY144" fmla="*/ 939956 h 1322929"/>
                  <a:gd name="connsiteX145" fmla="*/ 434102 w 1953031"/>
                  <a:gd name="connsiteY145" fmla="*/ 932138 h 1322929"/>
                  <a:gd name="connsiteX146" fmla="*/ 429957 w 1953031"/>
                  <a:gd name="connsiteY146" fmla="*/ 936572 h 1322929"/>
                  <a:gd name="connsiteX147" fmla="*/ 412217 w 1953031"/>
                  <a:gd name="connsiteY147" fmla="*/ 955335 h 1322929"/>
                  <a:gd name="connsiteX148" fmla="*/ 394666 w 1953031"/>
                  <a:gd name="connsiteY148" fmla="*/ 973923 h 1322929"/>
                  <a:gd name="connsiteX149" fmla="*/ 363724 w 1953031"/>
                  <a:gd name="connsiteY149" fmla="*/ 1023704 h 1322929"/>
                  <a:gd name="connsiteX150" fmla="*/ 356090 w 1953031"/>
                  <a:gd name="connsiteY150" fmla="*/ 1070686 h 1322929"/>
                  <a:gd name="connsiteX151" fmla="*/ 356098 w 1953031"/>
                  <a:gd name="connsiteY151" fmla="*/ 1159458 h 1322929"/>
                  <a:gd name="connsiteX152" fmla="*/ 362731 w 1953031"/>
                  <a:gd name="connsiteY152" fmla="*/ 1219044 h 1322929"/>
                  <a:gd name="connsiteX153" fmla="*/ 370492 w 1953031"/>
                  <a:gd name="connsiteY153" fmla="*/ 1260425 h 1322929"/>
                  <a:gd name="connsiteX154" fmla="*/ 380666 w 1953031"/>
                  <a:gd name="connsiteY154" fmla="*/ 1277936 h 1322929"/>
                  <a:gd name="connsiteX155" fmla="*/ 391399 w 1953031"/>
                  <a:gd name="connsiteY155" fmla="*/ 1304515 h 1322929"/>
                  <a:gd name="connsiteX156" fmla="*/ 391283 w 1953031"/>
                  <a:gd name="connsiteY156" fmla="*/ 1320324 h 1322929"/>
                  <a:gd name="connsiteX157" fmla="*/ 390843 w 1953031"/>
                  <a:gd name="connsiteY157" fmla="*/ 1322756 h 1322929"/>
                  <a:gd name="connsiteX158" fmla="*/ 348151 w 1953031"/>
                  <a:gd name="connsiteY158" fmla="*/ 1322844 h 1322929"/>
                  <a:gd name="connsiteX159" fmla="*/ 304144 w 1953031"/>
                  <a:gd name="connsiteY159" fmla="*/ 1322579 h 1322929"/>
                  <a:gd name="connsiteX160" fmla="*/ 294630 w 1953031"/>
                  <a:gd name="connsiteY160" fmla="*/ 1312868 h 1322929"/>
                  <a:gd name="connsiteX161" fmla="*/ 271483 w 1953031"/>
                  <a:gd name="connsiteY161" fmla="*/ 1195591 h 1322929"/>
                  <a:gd name="connsiteX162" fmla="*/ 255031 w 1953031"/>
                  <a:gd name="connsiteY162" fmla="*/ 1074334 h 1322929"/>
                  <a:gd name="connsiteX163" fmla="*/ 246468 w 1953031"/>
                  <a:gd name="connsiteY163" fmla="*/ 962992 h 1322929"/>
                  <a:gd name="connsiteX164" fmla="*/ 246726 w 1953031"/>
                  <a:gd name="connsiteY164" fmla="*/ 960686 h 1322929"/>
                  <a:gd name="connsiteX165" fmla="*/ 239185 w 1953031"/>
                  <a:gd name="connsiteY165" fmla="*/ 966883 h 1322929"/>
                  <a:gd name="connsiteX166" fmla="*/ 216775 w 1953031"/>
                  <a:gd name="connsiteY166" fmla="*/ 984995 h 1322929"/>
                  <a:gd name="connsiteX167" fmla="*/ 195755 w 1953031"/>
                  <a:gd name="connsiteY167" fmla="*/ 1001910 h 1322929"/>
                  <a:gd name="connsiteX168" fmla="*/ 162761 w 1953031"/>
                  <a:gd name="connsiteY168" fmla="*/ 1047366 h 1322929"/>
                  <a:gd name="connsiteX169" fmla="*/ 149720 w 1953031"/>
                  <a:gd name="connsiteY169" fmla="*/ 1138437 h 1322929"/>
                  <a:gd name="connsiteX170" fmla="*/ 148122 w 1953031"/>
                  <a:gd name="connsiteY170" fmla="*/ 1214750 h 1322929"/>
                  <a:gd name="connsiteX171" fmla="*/ 151846 w 1953031"/>
                  <a:gd name="connsiteY171" fmla="*/ 1260042 h 1322929"/>
                  <a:gd name="connsiteX172" fmla="*/ 157602 w 1953031"/>
                  <a:gd name="connsiteY172" fmla="*/ 1271682 h 1322929"/>
                  <a:gd name="connsiteX173" fmla="*/ 169528 w 1953031"/>
                  <a:gd name="connsiteY173" fmla="*/ 1296524 h 1322929"/>
                  <a:gd name="connsiteX174" fmla="*/ 172714 w 1953031"/>
                  <a:gd name="connsiteY174" fmla="*/ 1316588 h 1322929"/>
                  <a:gd name="connsiteX175" fmla="*/ 172927 w 1953031"/>
                  <a:gd name="connsiteY175" fmla="*/ 1322929 h 1322929"/>
                  <a:gd name="connsiteX176" fmla="*/ 130748 w 1953031"/>
                  <a:gd name="connsiteY176" fmla="*/ 1322916 h 1322929"/>
                  <a:gd name="connsiteX177" fmla="*/ 87445 w 1953031"/>
                  <a:gd name="connsiteY177" fmla="*/ 1322413 h 1322929"/>
                  <a:gd name="connsiteX178" fmla="*/ 433058 w 1953031"/>
                  <a:gd name="connsiteY178" fmla="*/ 858089 h 1322929"/>
                  <a:gd name="connsiteX179" fmla="*/ 431485 w 1953031"/>
                  <a:gd name="connsiteY179" fmla="*/ 856034 h 1322929"/>
                  <a:gd name="connsiteX180" fmla="*/ 432913 w 1953031"/>
                  <a:gd name="connsiteY180" fmla="*/ 858746 h 1322929"/>
                  <a:gd name="connsiteX181" fmla="*/ 433058 w 1953031"/>
                  <a:gd name="connsiteY181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843247 w 1953031"/>
                  <a:gd name="connsiteY44" fmla="*/ 232193 h 1322929"/>
                  <a:gd name="connsiteX45" fmla="*/ 947272 w 1953031"/>
                  <a:gd name="connsiteY45" fmla="*/ 214767 h 1322929"/>
                  <a:gd name="connsiteX46" fmla="*/ 1074965 w 1953031"/>
                  <a:gd name="connsiteY46" fmla="*/ 170684 h 1322929"/>
                  <a:gd name="connsiteX47" fmla="*/ 1155567 w 1953031"/>
                  <a:gd name="connsiteY47" fmla="*/ 159010 h 1322929"/>
                  <a:gd name="connsiteX48" fmla="*/ 1234252 w 1953031"/>
                  <a:gd name="connsiteY48" fmla="*/ 151880 h 1322929"/>
                  <a:gd name="connsiteX49" fmla="*/ 1312964 w 1953031"/>
                  <a:gd name="connsiteY49" fmla="*/ 128676 h 1322929"/>
                  <a:gd name="connsiteX50" fmla="*/ 1376022 w 1953031"/>
                  <a:gd name="connsiteY50" fmla="*/ 109687 h 1322929"/>
                  <a:gd name="connsiteX51" fmla="*/ 1448640 w 1953031"/>
                  <a:gd name="connsiteY51" fmla="*/ 103056 h 1322929"/>
                  <a:gd name="connsiteX52" fmla="*/ 1483374 w 1953031"/>
                  <a:gd name="connsiteY52" fmla="*/ 100994 h 1322929"/>
                  <a:gd name="connsiteX53" fmla="*/ 1552171 w 1953031"/>
                  <a:gd name="connsiteY53" fmla="*/ 83778 h 1322929"/>
                  <a:gd name="connsiteX54" fmla="*/ 1627914 w 1953031"/>
                  <a:gd name="connsiteY54" fmla="*/ 63976 h 1322929"/>
                  <a:gd name="connsiteX55" fmla="*/ 1633600 w 1953031"/>
                  <a:gd name="connsiteY55" fmla="*/ 62873 h 1322929"/>
                  <a:gd name="connsiteX56" fmla="*/ 1633994 w 1953031"/>
                  <a:gd name="connsiteY56" fmla="*/ 53943 h 1322929"/>
                  <a:gd name="connsiteX57" fmla="*/ 1637947 w 1953031"/>
                  <a:gd name="connsiteY57" fmla="*/ 10924 h 1322929"/>
                  <a:gd name="connsiteX58" fmla="*/ 1645852 w 1953031"/>
                  <a:gd name="connsiteY58" fmla="*/ 642 h 1322929"/>
                  <a:gd name="connsiteX59" fmla="*/ 1665510 w 1953031"/>
                  <a:gd name="connsiteY59" fmla="*/ 4542 h 1322929"/>
                  <a:gd name="connsiteX60" fmla="*/ 1692339 w 1953031"/>
                  <a:gd name="connsiteY60" fmla="*/ 32880 h 1322929"/>
                  <a:gd name="connsiteX61" fmla="*/ 1703487 w 1953031"/>
                  <a:gd name="connsiteY61" fmla="*/ 51553 h 1322929"/>
                  <a:gd name="connsiteX62" fmla="*/ 1705168 w 1953031"/>
                  <a:gd name="connsiteY62" fmla="*/ 54757 h 1322929"/>
                  <a:gd name="connsiteX63" fmla="*/ 1708490 w 1953031"/>
                  <a:gd name="connsiteY63" fmla="*/ 54757 h 1322929"/>
                  <a:gd name="connsiteX64" fmla="*/ 1726074 w 1953031"/>
                  <a:gd name="connsiteY64" fmla="*/ 55821 h 1322929"/>
                  <a:gd name="connsiteX65" fmla="*/ 1763775 w 1953031"/>
                  <a:gd name="connsiteY65" fmla="*/ 66287 h 1322929"/>
                  <a:gd name="connsiteX66" fmla="*/ 1780177 w 1953031"/>
                  <a:gd name="connsiteY66" fmla="*/ 76057 h 1322929"/>
                  <a:gd name="connsiteX67" fmla="*/ 1797287 w 1953031"/>
                  <a:gd name="connsiteY67" fmla="*/ 92340 h 1322929"/>
                  <a:gd name="connsiteX68" fmla="*/ 1808554 w 1953031"/>
                  <a:gd name="connsiteY68" fmla="*/ 105144 h 1322929"/>
                  <a:gd name="connsiteX69" fmla="*/ 1816302 w 1953031"/>
                  <a:gd name="connsiteY69" fmla="*/ 113128 h 1322929"/>
                  <a:gd name="connsiteX70" fmla="*/ 1820491 w 1953031"/>
                  <a:gd name="connsiteY70" fmla="*/ 120258 h 1322929"/>
                  <a:gd name="connsiteX71" fmla="*/ 1835947 w 1953031"/>
                  <a:gd name="connsiteY71" fmla="*/ 144526 h 1322929"/>
                  <a:gd name="connsiteX72" fmla="*/ 1847989 w 1953031"/>
                  <a:gd name="connsiteY72" fmla="*/ 162083 h 1322929"/>
                  <a:gd name="connsiteX73" fmla="*/ 1872282 w 1953031"/>
                  <a:gd name="connsiteY73" fmla="*/ 206862 h 1322929"/>
                  <a:gd name="connsiteX74" fmla="*/ 1901212 w 1953031"/>
                  <a:gd name="connsiteY74" fmla="*/ 268331 h 1322929"/>
                  <a:gd name="connsiteX75" fmla="*/ 1928013 w 1953031"/>
                  <a:gd name="connsiteY75" fmla="*/ 325599 h 1322929"/>
                  <a:gd name="connsiteX76" fmla="*/ 1947475 w 1953031"/>
                  <a:gd name="connsiteY76" fmla="*/ 358428 h 1322929"/>
                  <a:gd name="connsiteX77" fmla="*/ 1952990 w 1953031"/>
                  <a:gd name="connsiteY77" fmla="*/ 375188 h 1322929"/>
                  <a:gd name="connsiteX78" fmla="*/ 1944270 w 1953031"/>
                  <a:gd name="connsiteY78" fmla="*/ 398724 h 1322929"/>
                  <a:gd name="connsiteX79" fmla="*/ 1904481 w 1953031"/>
                  <a:gd name="connsiteY79" fmla="*/ 429980 h 1322929"/>
                  <a:gd name="connsiteX80" fmla="*/ 1871823 w 1953031"/>
                  <a:gd name="connsiteY80" fmla="*/ 436577 h 1322929"/>
                  <a:gd name="connsiteX81" fmla="*/ 1816223 w 1953031"/>
                  <a:gd name="connsiteY81" fmla="*/ 439134 h 1322929"/>
                  <a:gd name="connsiteX82" fmla="*/ 1698445 w 1953031"/>
                  <a:gd name="connsiteY82" fmla="*/ 433393 h 1322929"/>
                  <a:gd name="connsiteX83" fmla="*/ 1665261 w 1953031"/>
                  <a:gd name="connsiteY83" fmla="*/ 431589 h 1322929"/>
                  <a:gd name="connsiteX84" fmla="*/ 1643200 w 1953031"/>
                  <a:gd name="connsiteY84" fmla="*/ 433164 h 1322929"/>
                  <a:gd name="connsiteX85" fmla="*/ 1613877 w 1953031"/>
                  <a:gd name="connsiteY85" fmla="*/ 443519 h 1322929"/>
                  <a:gd name="connsiteX86" fmla="*/ 1586668 w 1953031"/>
                  <a:gd name="connsiteY86" fmla="*/ 466568 h 1322929"/>
                  <a:gd name="connsiteX87" fmla="*/ 1568848 w 1953031"/>
                  <a:gd name="connsiteY87" fmla="*/ 480889 h 1322929"/>
                  <a:gd name="connsiteX88" fmla="*/ 1563779 w 1953031"/>
                  <a:gd name="connsiteY88" fmla="*/ 485518 h 1322929"/>
                  <a:gd name="connsiteX89" fmla="*/ 1508994 w 1953031"/>
                  <a:gd name="connsiteY89" fmla="*/ 589130 h 1322929"/>
                  <a:gd name="connsiteX90" fmla="*/ 1486250 w 1953031"/>
                  <a:gd name="connsiteY90" fmla="*/ 645068 h 1322929"/>
                  <a:gd name="connsiteX91" fmla="*/ 1464819 w 1953031"/>
                  <a:gd name="connsiteY91" fmla="*/ 705697 h 1322929"/>
                  <a:gd name="connsiteX92" fmla="*/ 1449494 w 1953031"/>
                  <a:gd name="connsiteY92" fmla="*/ 751038 h 1322929"/>
                  <a:gd name="connsiteX93" fmla="*/ 1407394 w 1953031"/>
                  <a:gd name="connsiteY93" fmla="*/ 818176 h 1322929"/>
                  <a:gd name="connsiteX94" fmla="*/ 1393724 w 1953031"/>
                  <a:gd name="connsiteY94" fmla="*/ 824975 h 1322929"/>
                  <a:gd name="connsiteX95" fmla="*/ 1380841 w 1953031"/>
                  <a:gd name="connsiteY95" fmla="*/ 831482 h 1322929"/>
                  <a:gd name="connsiteX96" fmla="*/ 1349260 w 1953031"/>
                  <a:gd name="connsiteY96" fmla="*/ 861137 h 1322929"/>
                  <a:gd name="connsiteX97" fmla="*/ 1331348 w 1953031"/>
                  <a:gd name="connsiteY97" fmla="*/ 877607 h 1322929"/>
                  <a:gd name="connsiteX98" fmla="*/ 1317442 w 1953031"/>
                  <a:gd name="connsiteY98" fmla="*/ 883414 h 1322929"/>
                  <a:gd name="connsiteX99" fmla="*/ 1316352 w 1953031"/>
                  <a:gd name="connsiteY99" fmla="*/ 883414 h 1322929"/>
                  <a:gd name="connsiteX100" fmla="*/ 1315275 w 1953031"/>
                  <a:gd name="connsiteY100" fmla="*/ 887323 h 1322929"/>
                  <a:gd name="connsiteX101" fmla="*/ 1293502 w 1953031"/>
                  <a:gd name="connsiteY101" fmla="*/ 1074334 h 1322929"/>
                  <a:gd name="connsiteX102" fmla="*/ 1292124 w 1953031"/>
                  <a:gd name="connsiteY102" fmla="*/ 1151119 h 1322929"/>
                  <a:gd name="connsiteX103" fmla="*/ 1292741 w 1953031"/>
                  <a:gd name="connsiteY103" fmla="*/ 1203756 h 1322929"/>
                  <a:gd name="connsiteX104" fmla="*/ 1297481 w 1953031"/>
                  <a:gd name="connsiteY104" fmla="*/ 1263556 h 1322929"/>
                  <a:gd name="connsiteX105" fmla="*/ 1304087 w 1953031"/>
                  <a:gd name="connsiteY105" fmla="*/ 1278631 h 1322929"/>
                  <a:gd name="connsiteX106" fmla="*/ 1314001 w 1953031"/>
                  <a:gd name="connsiteY106" fmla="*/ 1305904 h 1322929"/>
                  <a:gd name="connsiteX107" fmla="*/ 1314723 w 1953031"/>
                  <a:gd name="connsiteY107" fmla="*/ 1321312 h 1322929"/>
                  <a:gd name="connsiteX108" fmla="*/ 1314474 w 1953031"/>
                  <a:gd name="connsiteY108" fmla="*/ 1322929 h 1322929"/>
                  <a:gd name="connsiteX109" fmla="*/ 1274527 w 1953031"/>
                  <a:gd name="connsiteY109" fmla="*/ 1322929 h 1322929"/>
                  <a:gd name="connsiteX110" fmla="*/ 1233595 w 1953031"/>
                  <a:gd name="connsiteY110" fmla="*/ 1322420 h 1322929"/>
                  <a:gd name="connsiteX111" fmla="*/ 1214844 w 1953031"/>
                  <a:gd name="connsiteY111" fmla="*/ 1258652 h 1322929"/>
                  <a:gd name="connsiteX112" fmla="*/ 1198836 w 1953031"/>
                  <a:gd name="connsiteY112" fmla="*/ 1080414 h 1322929"/>
                  <a:gd name="connsiteX113" fmla="*/ 1191495 w 1953031"/>
                  <a:gd name="connsiteY113" fmla="*/ 961630 h 1322929"/>
                  <a:gd name="connsiteX114" fmla="*/ 1189972 w 1953031"/>
                  <a:gd name="connsiteY114" fmla="*/ 969617 h 1322929"/>
                  <a:gd name="connsiteX115" fmla="*/ 1172402 w 1953031"/>
                  <a:gd name="connsiteY115" fmla="*/ 1161542 h 1322929"/>
                  <a:gd name="connsiteX116" fmla="*/ 1173663 w 1953031"/>
                  <a:gd name="connsiteY116" fmla="*/ 1263289 h 1322929"/>
                  <a:gd name="connsiteX117" fmla="*/ 1179559 w 1953031"/>
                  <a:gd name="connsiteY117" fmla="*/ 1277483 h 1322929"/>
                  <a:gd name="connsiteX118" fmla="*/ 1190090 w 1953031"/>
                  <a:gd name="connsiteY118" fmla="*/ 1310073 h 1322929"/>
                  <a:gd name="connsiteX119" fmla="*/ 1189617 w 1953031"/>
                  <a:gd name="connsiteY119" fmla="*/ 1322236 h 1322929"/>
                  <a:gd name="connsiteX120" fmla="*/ 1148752 w 1953031"/>
                  <a:gd name="connsiteY120" fmla="*/ 1322929 h 1322929"/>
                  <a:gd name="connsiteX121" fmla="*/ 1107164 w 1953031"/>
                  <a:gd name="connsiteY121" fmla="*/ 1322438 h 1322929"/>
                  <a:gd name="connsiteX122" fmla="*/ 1089751 w 1953031"/>
                  <a:gd name="connsiteY122" fmla="*/ 1244928 h 1322929"/>
                  <a:gd name="connsiteX123" fmla="*/ 1083658 w 1953031"/>
                  <a:gd name="connsiteY123" fmla="*/ 1109426 h 1322929"/>
                  <a:gd name="connsiteX124" fmla="*/ 1081071 w 1953031"/>
                  <a:gd name="connsiteY124" fmla="*/ 885205 h 1322929"/>
                  <a:gd name="connsiteX125" fmla="*/ 1081294 w 1953031"/>
                  <a:gd name="connsiteY125" fmla="*/ 872784 h 1322929"/>
                  <a:gd name="connsiteX126" fmla="*/ 1044565 w 1953031"/>
                  <a:gd name="connsiteY126" fmla="*/ 883356 h 1322929"/>
                  <a:gd name="connsiteX127" fmla="*/ 946405 w 1953031"/>
                  <a:gd name="connsiteY127" fmla="*/ 906677 h 1322929"/>
                  <a:gd name="connsiteX128" fmla="*/ 820984 w 1953031"/>
                  <a:gd name="connsiteY128" fmla="*/ 915856 h 1322929"/>
                  <a:gd name="connsiteX129" fmla="*/ 748537 w 1953031"/>
                  <a:gd name="connsiteY129" fmla="*/ 913593 h 1322929"/>
                  <a:gd name="connsiteX130" fmla="*/ 740106 w 1953031"/>
                  <a:gd name="connsiteY130" fmla="*/ 913794 h 1322929"/>
                  <a:gd name="connsiteX131" fmla="*/ 735838 w 1953031"/>
                  <a:gd name="connsiteY131" fmla="*/ 923234 h 1322929"/>
                  <a:gd name="connsiteX132" fmla="*/ 729496 w 1953031"/>
                  <a:gd name="connsiteY132" fmla="*/ 936224 h 1322929"/>
                  <a:gd name="connsiteX133" fmla="*/ 707014 w 1953031"/>
                  <a:gd name="connsiteY133" fmla="*/ 928760 h 1322929"/>
                  <a:gd name="connsiteX134" fmla="*/ 665846 w 1953031"/>
                  <a:gd name="connsiteY134" fmla="*/ 912322 h 1322929"/>
                  <a:gd name="connsiteX135" fmla="*/ 618244 w 1953031"/>
                  <a:gd name="connsiteY135" fmla="*/ 893135 h 1322929"/>
                  <a:gd name="connsiteX136" fmla="*/ 516447 w 1953031"/>
                  <a:gd name="connsiteY136" fmla="*/ 865947 h 1322929"/>
                  <a:gd name="connsiteX137" fmla="*/ 501805 w 1953031"/>
                  <a:gd name="connsiteY137" fmla="*/ 870603 h 1322929"/>
                  <a:gd name="connsiteX138" fmla="*/ 496736 w 1953031"/>
                  <a:gd name="connsiteY138" fmla="*/ 886203 h 1322929"/>
                  <a:gd name="connsiteX139" fmla="*/ 500794 w 1953031"/>
                  <a:gd name="connsiteY139" fmla="*/ 920842 h 1322929"/>
                  <a:gd name="connsiteX140" fmla="*/ 505232 w 1953031"/>
                  <a:gd name="connsiteY140" fmla="*/ 960997 h 1322929"/>
                  <a:gd name="connsiteX141" fmla="*/ 503197 w 1953031"/>
                  <a:gd name="connsiteY141" fmla="*/ 976351 h 1322929"/>
                  <a:gd name="connsiteX142" fmla="*/ 464327 w 1953031"/>
                  <a:gd name="connsiteY142" fmla="*/ 1000197 h 1322929"/>
                  <a:gd name="connsiteX143" fmla="*/ 457328 w 1953031"/>
                  <a:gd name="connsiteY143" fmla="*/ 999488 h 1322929"/>
                  <a:gd name="connsiteX144" fmla="*/ 434730 w 1953031"/>
                  <a:gd name="connsiteY144" fmla="*/ 939956 h 1322929"/>
                  <a:gd name="connsiteX145" fmla="*/ 434102 w 1953031"/>
                  <a:gd name="connsiteY145" fmla="*/ 932138 h 1322929"/>
                  <a:gd name="connsiteX146" fmla="*/ 429957 w 1953031"/>
                  <a:gd name="connsiteY146" fmla="*/ 936572 h 1322929"/>
                  <a:gd name="connsiteX147" fmla="*/ 412217 w 1953031"/>
                  <a:gd name="connsiteY147" fmla="*/ 955335 h 1322929"/>
                  <a:gd name="connsiteX148" fmla="*/ 394666 w 1953031"/>
                  <a:gd name="connsiteY148" fmla="*/ 973923 h 1322929"/>
                  <a:gd name="connsiteX149" fmla="*/ 363724 w 1953031"/>
                  <a:gd name="connsiteY149" fmla="*/ 1023704 h 1322929"/>
                  <a:gd name="connsiteX150" fmla="*/ 356090 w 1953031"/>
                  <a:gd name="connsiteY150" fmla="*/ 1070686 h 1322929"/>
                  <a:gd name="connsiteX151" fmla="*/ 356098 w 1953031"/>
                  <a:gd name="connsiteY151" fmla="*/ 1159458 h 1322929"/>
                  <a:gd name="connsiteX152" fmla="*/ 362731 w 1953031"/>
                  <a:gd name="connsiteY152" fmla="*/ 1219044 h 1322929"/>
                  <a:gd name="connsiteX153" fmla="*/ 370492 w 1953031"/>
                  <a:gd name="connsiteY153" fmla="*/ 1260425 h 1322929"/>
                  <a:gd name="connsiteX154" fmla="*/ 380666 w 1953031"/>
                  <a:gd name="connsiteY154" fmla="*/ 1277936 h 1322929"/>
                  <a:gd name="connsiteX155" fmla="*/ 391399 w 1953031"/>
                  <a:gd name="connsiteY155" fmla="*/ 1304515 h 1322929"/>
                  <a:gd name="connsiteX156" fmla="*/ 391283 w 1953031"/>
                  <a:gd name="connsiteY156" fmla="*/ 1320324 h 1322929"/>
                  <a:gd name="connsiteX157" fmla="*/ 390843 w 1953031"/>
                  <a:gd name="connsiteY157" fmla="*/ 1322756 h 1322929"/>
                  <a:gd name="connsiteX158" fmla="*/ 348151 w 1953031"/>
                  <a:gd name="connsiteY158" fmla="*/ 1322844 h 1322929"/>
                  <a:gd name="connsiteX159" fmla="*/ 304144 w 1953031"/>
                  <a:gd name="connsiteY159" fmla="*/ 1322579 h 1322929"/>
                  <a:gd name="connsiteX160" fmla="*/ 294630 w 1953031"/>
                  <a:gd name="connsiteY160" fmla="*/ 1312868 h 1322929"/>
                  <a:gd name="connsiteX161" fmla="*/ 271483 w 1953031"/>
                  <a:gd name="connsiteY161" fmla="*/ 1195591 h 1322929"/>
                  <a:gd name="connsiteX162" fmla="*/ 255031 w 1953031"/>
                  <a:gd name="connsiteY162" fmla="*/ 1074334 h 1322929"/>
                  <a:gd name="connsiteX163" fmla="*/ 246468 w 1953031"/>
                  <a:gd name="connsiteY163" fmla="*/ 962992 h 1322929"/>
                  <a:gd name="connsiteX164" fmla="*/ 246726 w 1953031"/>
                  <a:gd name="connsiteY164" fmla="*/ 960686 h 1322929"/>
                  <a:gd name="connsiteX165" fmla="*/ 239185 w 1953031"/>
                  <a:gd name="connsiteY165" fmla="*/ 966883 h 1322929"/>
                  <a:gd name="connsiteX166" fmla="*/ 216775 w 1953031"/>
                  <a:gd name="connsiteY166" fmla="*/ 984995 h 1322929"/>
                  <a:gd name="connsiteX167" fmla="*/ 195755 w 1953031"/>
                  <a:gd name="connsiteY167" fmla="*/ 1001910 h 1322929"/>
                  <a:gd name="connsiteX168" fmla="*/ 162761 w 1953031"/>
                  <a:gd name="connsiteY168" fmla="*/ 1047366 h 1322929"/>
                  <a:gd name="connsiteX169" fmla="*/ 149720 w 1953031"/>
                  <a:gd name="connsiteY169" fmla="*/ 1138437 h 1322929"/>
                  <a:gd name="connsiteX170" fmla="*/ 148122 w 1953031"/>
                  <a:gd name="connsiteY170" fmla="*/ 1214750 h 1322929"/>
                  <a:gd name="connsiteX171" fmla="*/ 151846 w 1953031"/>
                  <a:gd name="connsiteY171" fmla="*/ 1260042 h 1322929"/>
                  <a:gd name="connsiteX172" fmla="*/ 157602 w 1953031"/>
                  <a:gd name="connsiteY172" fmla="*/ 1271682 h 1322929"/>
                  <a:gd name="connsiteX173" fmla="*/ 169528 w 1953031"/>
                  <a:gd name="connsiteY173" fmla="*/ 1296524 h 1322929"/>
                  <a:gd name="connsiteX174" fmla="*/ 172714 w 1953031"/>
                  <a:gd name="connsiteY174" fmla="*/ 1316588 h 1322929"/>
                  <a:gd name="connsiteX175" fmla="*/ 172927 w 1953031"/>
                  <a:gd name="connsiteY175" fmla="*/ 1322929 h 1322929"/>
                  <a:gd name="connsiteX176" fmla="*/ 130748 w 1953031"/>
                  <a:gd name="connsiteY176" fmla="*/ 1322916 h 1322929"/>
                  <a:gd name="connsiteX177" fmla="*/ 87445 w 1953031"/>
                  <a:gd name="connsiteY177" fmla="*/ 1322413 h 1322929"/>
                  <a:gd name="connsiteX178" fmla="*/ 433058 w 1953031"/>
                  <a:gd name="connsiteY178" fmla="*/ 858089 h 1322929"/>
                  <a:gd name="connsiteX179" fmla="*/ 431485 w 1953031"/>
                  <a:gd name="connsiteY179" fmla="*/ 856034 h 1322929"/>
                  <a:gd name="connsiteX180" fmla="*/ 432913 w 1953031"/>
                  <a:gd name="connsiteY180" fmla="*/ 858746 h 1322929"/>
                  <a:gd name="connsiteX181" fmla="*/ 433058 w 1953031"/>
                  <a:gd name="connsiteY181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074965 w 1953031"/>
                  <a:gd name="connsiteY45" fmla="*/ 170684 h 1322929"/>
                  <a:gd name="connsiteX46" fmla="*/ 1155567 w 1953031"/>
                  <a:gd name="connsiteY46" fmla="*/ 159010 h 1322929"/>
                  <a:gd name="connsiteX47" fmla="*/ 1234252 w 1953031"/>
                  <a:gd name="connsiteY47" fmla="*/ 151880 h 1322929"/>
                  <a:gd name="connsiteX48" fmla="*/ 1312964 w 1953031"/>
                  <a:gd name="connsiteY48" fmla="*/ 128676 h 1322929"/>
                  <a:gd name="connsiteX49" fmla="*/ 1376022 w 1953031"/>
                  <a:gd name="connsiteY49" fmla="*/ 109687 h 1322929"/>
                  <a:gd name="connsiteX50" fmla="*/ 1448640 w 1953031"/>
                  <a:gd name="connsiteY50" fmla="*/ 103056 h 1322929"/>
                  <a:gd name="connsiteX51" fmla="*/ 1483374 w 1953031"/>
                  <a:gd name="connsiteY51" fmla="*/ 100994 h 1322929"/>
                  <a:gd name="connsiteX52" fmla="*/ 1552171 w 1953031"/>
                  <a:gd name="connsiteY52" fmla="*/ 83778 h 1322929"/>
                  <a:gd name="connsiteX53" fmla="*/ 1627914 w 1953031"/>
                  <a:gd name="connsiteY53" fmla="*/ 63976 h 1322929"/>
                  <a:gd name="connsiteX54" fmla="*/ 1633600 w 1953031"/>
                  <a:gd name="connsiteY54" fmla="*/ 62873 h 1322929"/>
                  <a:gd name="connsiteX55" fmla="*/ 1633994 w 1953031"/>
                  <a:gd name="connsiteY55" fmla="*/ 53943 h 1322929"/>
                  <a:gd name="connsiteX56" fmla="*/ 1637947 w 1953031"/>
                  <a:gd name="connsiteY56" fmla="*/ 10924 h 1322929"/>
                  <a:gd name="connsiteX57" fmla="*/ 1645852 w 1953031"/>
                  <a:gd name="connsiteY57" fmla="*/ 642 h 1322929"/>
                  <a:gd name="connsiteX58" fmla="*/ 1665510 w 1953031"/>
                  <a:gd name="connsiteY58" fmla="*/ 4542 h 1322929"/>
                  <a:gd name="connsiteX59" fmla="*/ 1692339 w 1953031"/>
                  <a:gd name="connsiteY59" fmla="*/ 32880 h 1322929"/>
                  <a:gd name="connsiteX60" fmla="*/ 1703487 w 1953031"/>
                  <a:gd name="connsiteY60" fmla="*/ 51553 h 1322929"/>
                  <a:gd name="connsiteX61" fmla="*/ 1705168 w 1953031"/>
                  <a:gd name="connsiteY61" fmla="*/ 54757 h 1322929"/>
                  <a:gd name="connsiteX62" fmla="*/ 1708490 w 1953031"/>
                  <a:gd name="connsiteY62" fmla="*/ 54757 h 1322929"/>
                  <a:gd name="connsiteX63" fmla="*/ 1726074 w 1953031"/>
                  <a:gd name="connsiteY63" fmla="*/ 55821 h 1322929"/>
                  <a:gd name="connsiteX64" fmla="*/ 1763775 w 1953031"/>
                  <a:gd name="connsiteY64" fmla="*/ 66287 h 1322929"/>
                  <a:gd name="connsiteX65" fmla="*/ 1780177 w 1953031"/>
                  <a:gd name="connsiteY65" fmla="*/ 76057 h 1322929"/>
                  <a:gd name="connsiteX66" fmla="*/ 1797287 w 1953031"/>
                  <a:gd name="connsiteY66" fmla="*/ 92340 h 1322929"/>
                  <a:gd name="connsiteX67" fmla="*/ 1808554 w 1953031"/>
                  <a:gd name="connsiteY67" fmla="*/ 105144 h 1322929"/>
                  <a:gd name="connsiteX68" fmla="*/ 1816302 w 1953031"/>
                  <a:gd name="connsiteY68" fmla="*/ 113128 h 1322929"/>
                  <a:gd name="connsiteX69" fmla="*/ 1820491 w 1953031"/>
                  <a:gd name="connsiteY69" fmla="*/ 120258 h 1322929"/>
                  <a:gd name="connsiteX70" fmla="*/ 1835947 w 1953031"/>
                  <a:gd name="connsiteY70" fmla="*/ 144526 h 1322929"/>
                  <a:gd name="connsiteX71" fmla="*/ 1847989 w 1953031"/>
                  <a:gd name="connsiteY71" fmla="*/ 162083 h 1322929"/>
                  <a:gd name="connsiteX72" fmla="*/ 1872282 w 1953031"/>
                  <a:gd name="connsiteY72" fmla="*/ 206862 h 1322929"/>
                  <a:gd name="connsiteX73" fmla="*/ 1901212 w 1953031"/>
                  <a:gd name="connsiteY73" fmla="*/ 268331 h 1322929"/>
                  <a:gd name="connsiteX74" fmla="*/ 1928013 w 1953031"/>
                  <a:gd name="connsiteY74" fmla="*/ 325599 h 1322929"/>
                  <a:gd name="connsiteX75" fmla="*/ 1947475 w 1953031"/>
                  <a:gd name="connsiteY75" fmla="*/ 358428 h 1322929"/>
                  <a:gd name="connsiteX76" fmla="*/ 1952990 w 1953031"/>
                  <a:gd name="connsiteY76" fmla="*/ 375188 h 1322929"/>
                  <a:gd name="connsiteX77" fmla="*/ 1944270 w 1953031"/>
                  <a:gd name="connsiteY77" fmla="*/ 398724 h 1322929"/>
                  <a:gd name="connsiteX78" fmla="*/ 1904481 w 1953031"/>
                  <a:gd name="connsiteY78" fmla="*/ 429980 h 1322929"/>
                  <a:gd name="connsiteX79" fmla="*/ 1871823 w 1953031"/>
                  <a:gd name="connsiteY79" fmla="*/ 436577 h 1322929"/>
                  <a:gd name="connsiteX80" fmla="*/ 1816223 w 1953031"/>
                  <a:gd name="connsiteY80" fmla="*/ 439134 h 1322929"/>
                  <a:gd name="connsiteX81" fmla="*/ 1698445 w 1953031"/>
                  <a:gd name="connsiteY81" fmla="*/ 433393 h 1322929"/>
                  <a:gd name="connsiteX82" fmla="*/ 1665261 w 1953031"/>
                  <a:gd name="connsiteY82" fmla="*/ 431589 h 1322929"/>
                  <a:gd name="connsiteX83" fmla="*/ 1643200 w 1953031"/>
                  <a:gd name="connsiteY83" fmla="*/ 433164 h 1322929"/>
                  <a:gd name="connsiteX84" fmla="*/ 1613877 w 1953031"/>
                  <a:gd name="connsiteY84" fmla="*/ 443519 h 1322929"/>
                  <a:gd name="connsiteX85" fmla="*/ 1586668 w 1953031"/>
                  <a:gd name="connsiteY85" fmla="*/ 466568 h 1322929"/>
                  <a:gd name="connsiteX86" fmla="*/ 1568848 w 1953031"/>
                  <a:gd name="connsiteY86" fmla="*/ 480889 h 1322929"/>
                  <a:gd name="connsiteX87" fmla="*/ 1563779 w 1953031"/>
                  <a:gd name="connsiteY87" fmla="*/ 485518 h 1322929"/>
                  <a:gd name="connsiteX88" fmla="*/ 1508994 w 1953031"/>
                  <a:gd name="connsiteY88" fmla="*/ 589130 h 1322929"/>
                  <a:gd name="connsiteX89" fmla="*/ 1486250 w 1953031"/>
                  <a:gd name="connsiteY89" fmla="*/ 645068 h 1322929"/>
                  <a:gd name="connsiteX90" fmla="*/ 1464819 w 1953031"/>
                  <a:gd name="connsiteY90" fmla="*/ 705697 h 1322929"/>
                  <a:gd name="connsiteX91" fmla="*/ 1449494 w 1953031"/>
                  <a:gd name="connsiteY91" fmla="*/ 751038 h 1322929"/>
                  <a:gd name="connsiteX92" fmla="*/ 1407394 w 1953031"/>
                  <a:gd name="connsiteY92" fmla="*/ 818176 h 1322929"/>
                  <a:gd name="connsiteX93" fmla="*/ 1393724 w 1953031"/>
                  <a:gd name="connsiteY93" fmla="*/ 824975 h 1322929"/>
                  <a:gd name="connsiteX94" fmla="*/ 1380841 w 1953031"/>
                  <a:gd name="connsiteY94" fmla="*/ 831482 h 1322929"/>
                  <a:gd name="connsiteX95" fmla="*/ 1349260 w 1953031"/>
                  <a:gd name="connsiteY95" fmla="*/ 861137 h 1322929"/>
                  <a:gd name="connsiteX96" fmla="*/ 1331348 w 1953031"/>
                  <a:gd name="connsiteY96" fmla="*/ 877607 h 1322929"/>
                  <a:gd name="connsiteX97" fmla="*/ 1317442 w 1953031"/>
                  <a:gd name="connsiteY97" fmla="*/ 883414 h 1322929"/>
                  <a:gd name="connsiteX98" fmla="*/ 1316352 w 1953031"/>
                  <a:gd name="connsiteY98" fmla="*/ 883414 h 1322929"/>
                  <a:gd name="connsiteX99" fmla="*/ 1315275 w 1953031"/>
                  <a:gd name="connsiteY99" fmla="*/ 887323 h 1322929"/>
                  <a:gd name="connsiteX100" fmla="*/ 1293502 w 1953031"/>
                  <a:gd name="connsiteY100" fmla="*/ 1074334 h 1322929"/>
                  <a:gd name="connsiteX101" fmla="*/ 1292124 w 1953031"/>
                  <a:gd name="connsiteY101" fmla="*/ 1151119 h 1322929"/>
                  <a:gd name="connsiteX102" fmla="*/ 1292741 w 1953031"/>
                  <a:gd name="connsiteY102" fmla="*/ 1203756 h 1322929"/>
                  <a:gd name="connsiteX103" fmla="*/ 1297481 w 1953031"/>
                  <a:gd name="connsiteY103" fmla="*/ 1263556 h 1322929"/>
                  <a:gd name="connsiteX104" fmla="*/ 1304087 w 1953031"/>
                  <a:gd name="connsiteY104" fmla="*/ 1278631 h 1322929"/>
                  <a:gd name="connsiteX105" fmla="*/ 1314001 w 1953031"/>
                  <a:gd name="connsiteY105" fmla="*/ 1305904 h 1322929"/>
                  <a:gd name="connsiteX106" fmla="*/ 1314723 w 1953031"/>
                  <a:gd name="connsiteY106" fmla="*/ 1321312 h 1322929"/>
                  <a:gd name="connsiteX107" fmla="*/ 1314474 w 1953031"/>
                  <a:gd name="connsiteY107" fmla="*/ 1322929 h 1322929"/>
                  <a:gd name="connsiteX108" fmla="*/ 1274527 w 1953031"/>
                  <a:gd name="connsiteY108" fmla="*/ 1322929 h 1322929"/>
                  <a:gd name="connsiteX109" fmla="*/ 1233595 w 1953031"/>
                  <a:gd name="connsiteY109" fmla="*/ 1322420 h 1322929"/>
                  <a:gd name="connsiteX110" fmla="*/ 1214844 w 1953031"/>
                  <a:gd name="connsiteY110" fmla="*/ 1258652 h 1322929"/>
                  <a:gd name="connsiteX111" fmla="*/ 1198836 w 1953031"/>
                  <a:gd name="connsiteY111" fmla="*/ 1080414 h 1322929"/>
                  <a:gd name="connsiteX112" fmla="*/ 1191495 w 1953031"/>
                  <a:gd name="connsiteY112" fmla="*/ 961630 h 1322929"/>
                  <a:gd name="connsiteX113" fmla="*/ 1189972 w 1953031"/>
                  <a:gd name="connsiteY113" fmla="*/ 969617 h 1322929"/>
                  <a:gd name="connsiteX114" fmla="*/ 1172402 w 1953031"/>
                  <a:gd name="connsiteY114" fmla="*/ 1161542 h 1322929"/>
                  <a:gd name="connsiteX115" fmla="*/ 1173663 w 1953031"/>
                  <a:gd name="connsiteY115" fmla="*/ 1263289 h 1322929"/>
                  <a:gd name="connsiteX116" fmla="*/ 1179559 w 1953031"/>
                  <a:gd name="connsiteY116" fmla="*/ 1277483 h 1322929"/>
                  <a:gd name="connsiteX117" fmla="*/ 1190090 w 1953031"/>
                  <a:gd name="connsiteY117" fmla="*/ 1310073 h 1322929"/>
                  <a:gd name="connsiteX118" fmla="*/ 1189617 w 1953031"/>
                  <a:gd name="connsiteY118" fmla="*/ 1322236 h 1322929"/>
                  <a:gd name="connsiteX119" fmla="*/ 1148752 w 1953031"/>
                  <a:gd name="connsiteY119" fmla="*/ 1322929 h 1322929"/>
                  <a:gd name="connsiteX120" fmla="*/ 1107164 w 1953031"/>
                  <a:gd name="connsiteY120" fmla="*/ 1322438 h 1322929"/>
                  <a:gd name="connsiteX121" fmla="*/ 1089751 w 1953031"/>
                  <a:gd name="connsiteY121" fmla="*/ 1244928 h 1322929"/>
                  <a:gd name="connsiteX122" fmla="*/ 1083658 w 1953031"/>
                  <a:gd name="connsiteY122" fmla="*/ 1109426 h 1322929"/>
                  <a:gd name="connsiteX123" fmla="*/ 1081071 w 1953031"/>
                  <a:gd name="connsiteY123" fmla="*/ 885205 h 1322929"/>
                  <a:gd name="connsiteX124" fmla="*/ 1081294 w 1953031"/>
                  <a:gd name="connsiteY124" fmla="*/ 872784 h 1322929"/>
                  <a:gd name="connsiteX125" fmla="*/ 1044565 w 1953031"/>
                  <a:gd name="connsiteY125" fmla="*/ 883356 h 1322929"/>
                  <a:gd name="connsiteX126" fmla="*/ 946405 w 1953031"/>
                  <a:gd name="connsiteY126" fmla="*/ 906677 h 1322929"/>
                  <a:gd name="connsiteX127" fmla="*/ 820984 w 1953031"/>
                  <a:gd name="connsiteY127" fmla="*/ 915856 h 1322929"/>
                  <a:gd name="connsiteX128" fmla="*/ 748537 w 1953031"/>
                  <a:gd name="connsiteY128" fmla="*/ 913593 h 1322929"/>
                  <a:gd name="connsiteX129" fmla="*/ 740106 w 1953031"/>
                  <a:gd name="connsiteY129" fmla="*/ 913794 h 1322929"/>
                  <a:gd name="connsiteX130" fmla="*/ 735838 w 1953031"/>
                  <a:gd name="connsiteY130" fmla="*/ 923234 h 1322929"/>
                  <a:gd name="connsiteX131" fmla="*/ 729496 w 1953031"/>
                  <a:gd name="connsiteY131" fmla="*/ 936224 h 1322929"/>
                  <a:gd name="connsiteX132" fmla="*/ 707014 w 1953031"/>
                  <a:gd name="connsiteY132" fmla="*/ 928760 h 1322929"/>
                  <a:gd name="connsiteX133" fmla="*/ 665846 w 1953031"/>
                  <a:gd name="connsiteY133" fmla="*/ 912322 h 1322929"/>
                  <a:gd name="connsiteX134" fmla="*/ 618244 w 1953031"/>
                  <a:gd name="connsiteY134" fmla="*/ 893135 h 1322929"/>
                  <a:gd name="connsiteX135" fmla="*/ 516447 w 1953031"/>
                  <a:gd name="connsiteY135" fmla="*/ 865947 h 1322929"/>
                  <a:gd name="connsiteX136" fmla="*/ 501805 w 1953031"/>
                  <a:gd name="connsiteY136" fmla="*/ 870603 h 1322929"/>
                  <a:gd name="connsiteX137" fmla="*/ 496736 w 1953031"/>
                  <a:gd name="connsiteY137" fmla="*/ 886203 h 1322929"/>
                  <a:gd name="connsiteX138" fmla="*/ 500794 w 1953031"/>
                  <a:gd name="connsiteY138" fmla="*/ 920842 h 1322929"/>
                  <a:gd name="connsiteX139" fmla="*/ 505232 w 1953031"/>
                  <a:gd name="connsiteY139" fmla="*/ 960997 h 1322929"/>
                  <a:gd name="connsiteX140" fmla="*/ 503197 w 1953031"/>
                  <a:gd name="connsiteY140" fmla="*/ 976351 h 1322929"/>
                  <a:gd name="connsiteX141" fmla="*/ 464327 w 1953031"/>
                  <a:gd name="connsiteY141" fmla="*/ 1000197 h 1322929"/>
                  <a:gd name="connsiteX142" fmla="*/ 457328 w 1953031"/>
                  <a:gd name="connsiteY142" fmla="*/ 999488 h 1322929"/>
                  <a:gd name="connsiteX143" fmla="*/ 434730 w 1953031"/>
                  <a:gd name="connsiteY143" fmla="*/ 939956 h 1322929"/>
                  <a:gd name="connsiteX144" fmla="*/ 434102 w 1953031"/>
                  <a:gd name="connsiteY144" fmla="*/ 932138 h 1322929"/>
                  <a:gd name="connsiteX145" fmla="*/ 429957 w 1953031"/>
                  <a:gd name="connsiteY145" fmla="*/ 936572 h 1322929"/>
                  <a:gd name="connsiteX146" fmla="*/ 412217 w 1953031"/>
                  <a:gd name="connsiteY146" fmla="*/ 955335 h 1322929"/>
                  <a:gd name="connsiteX147" fmla="*/ 394666 w 1953031"/>
                  <a:gd name="connsiteY147" fmla="*/ 973923 h 1322929"/>
                  <a:gd name="connsiteX148" fmla="*/ 363724 w 1953031"/>
                  <a:gd name="connsiteY148" fmla="*/ 1023704 h 1322929"/>
                  <a:gd name="connsiteX149" fmla="*/ 356090 w 1953031"/>
                  <a:gd name="connsiteY149" fmla="*/ 1070686 h 1322929"/>
                  <a:gd name="connsiteX150" fmla="*/ 356098 w 1953031"/>
                  <a:gd name="connsiteY150" fmla="*/ 1159458 h 1322929"/>
                  <a:gd name="connsiteX151" fmla="*/ 362731 w 1953031"/>
                  <a:gd name="connsiteY151" fmla="*/ 1219044 h 1322929"/>
                  <a:gd name="connsiteX152" fmla="*/ 370492 w 1953031"/>
                  <a:gd name="connsiteY152" fmla="*/ 1260425 h 1322929"/>
                  <a:gd name="connsiteX153" fmla="*/ 380666 w 1953031"/>
                  <a:gd name="connsiteY153" fmla="*/ 1277936 h 1322929"/>
                  <a:gd name="connsiteX154" fmla="*/ 391399 w 1953031"/>
                  <a:gd name="connsiteY154" fmla="*/ 1304515 h 1322929"/>
                  <a:gd name="connsiteX155" fmla="*/ 391283 w 1953031"/>
                  <a:gd name="connsiteY155" fmla="*/ 1320324 h 1322929"/>
                  <a:gd name="connsiteX156" fmla="*/ 390843 w 1953031"/>
                  <a:gd name="connsiteY156" fmla="*/ 1322756 h 1322929"/>
                  <a:gd name="connsiteX157" fmla="*/ 348151 w 1953031"/>
                  <a:gd name="connsiteY157" fmla="*/ 1322844 h 1322929"/>
                  <a:gd name="connsiteX158" fmla="*/ 304144 w 1953031"/>
                  <a:gd name="connsiteY158" fmla="*/ 1322579 h 1322929"/>
                  <a:gd name="connsiteX159" fmla="*/ 294630 w 1953031"/>
                  <a:gd name="connsiteY159" fmla="*/ 1312868 h 1322929"/>
                  <a:gd name="connsiteX160" fmla="*/ 271483 w 1953031"/>
                  <a:gd name="connsiteY160" fmla="*/ 1195591 h 1322929"/>
                  <a:gd name="connsiteX161" fmla="*/ 255031 w 1953031"/>
                  <a:gd name="connsiteY161" fmla="*/ 1074334 h 1322929"/>
                  <a:gd name="connsiteX162" fmla="*/ 246468 w 1953031"/>
                  <a:gd name="connsiteY162" fmla="*/ 962992 h 1322929"/>
                  <a:gd name="connsiteX163" fmla="*/ 246726 w 1953031"/>
                  <a:gd name="connsiteY163" fmla="*/ 960686 h 1322929"/>
                  <a:gd name="connsiteX164" fmla="*/ 239185 w 1953031"/>
                  <a:gd name="connsiteY164" fmla="*/ 966883 h 1322929"/>
                  <a:gd name="connsiteX165" fmla="*/ 216775 w 1953031"/>
                  <a:gd name="connsiteY165" fmla="*/ 984995 h 1322929"/>
                  <a:gd name="connsiteX166" fmla="*/ 195755 w 1953031"/>
                  <a:gd name="connsiteY166" fmla="*/ 1001910 h 1322929"/>
                  <a:gd name="connsiteX167" fmla="*/ 162761 w 1953031"/>
                  <a:gd name="connsiteY167" fmla="*/ 1047366 h 1322929"/>
                  <a:gd name="connsiteX168" fmla="*/ 149720 w 1953031"/>
                  <a:gd name="connsiteY168" fmla="*/ 1138437 h 1322929"/>
                  <a:gd name="connsiteX169" fmla="*/ 148122 w 1953031"/>
                  <a:gd name="connsiteY169" fmla="*/ 1214750 h 1322929"/>
                  <a:gd name="connsiteX170" fmla="*/ 151846 w 1953031"/>
                  <a:gd name="connsiteY170" fmla="*/ 1260042 h 1322929"/>
                  <a:gd name="connsiteX171" fmla="*/ 157602 w 1953031"/>
                  <a:gd name="connsiteY171" fmla="*/ 1271682 h 1322929"/>
                  <a:gd name="connsiteX172" fmla="*/ 169528 w 1953031"/>
                  <a:gd name="connsiteY172" fmla="*/ 1296524 h 1322929"/>
                  <a:gd name="connsiteX173" fmla="*/ 172714 w 1953031"/>
                  <a:gd name="connsiteY173" fmla="*/ 1316588 h 1322929"/>
                  <a:gd name="connsiteX174" fmla="*/ 172927 w 1953031"/>
                  <a:gd name="connsiteY174" fmla="*/ 1322929 h 1322929"/>
                  <a:gd name="connsiteX175" fmla="*/ 130748 w 1953031"/>
                  <a:gd name="connsiteY175" fmla="*/ 1322916 h 1322929"/>
                  <a:gd name="connsiteX176" fmla="*/ 87445 w 1953031"/>
                  <a:gd name="connsiteY176" fmla="*/ 1322413 h 1322929"/>
                  <a:gd name="connsiteX177" fmla="*/ 433058 w 1953031"/>
                  <a:gd name="connsiteY177" fmla="*/ 858089 h 1322929"/>
                  <a:gd name="connsiteX178" fmla="*/ 431485 w 1953031"/>
                  <a:gd name="connsiteY178" fmla="*/ 856034 h 1322929"/>
                  <a:gd name="connsiteX179" fmla="*/ 432913 w 1953031"/>
                  <a:gd name="connsiteY179" fmla="*/ 858746 h 1322929"/>
                  <a:gd name="connsiteX180" fmla="*/ 433058 w 1953031"/>
                  <a:gd name="connsiteY180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55567 w 1953031"/>
                  <a:gd name="connsiteY45" fmla="*/ 159010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02227 w 1953031"/>
                  <a:gd name="connsiteY45" fmla="*/ 172345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18329 w 1953031"/>
                  <a:gd name="connsiteY42" fmla="*/ 25177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02227 w 1953031"/>
                  <a:gd name="connsiteY45" fmla="*/ 172345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</a:cxnLst>
                <a:rect l="l" t="t" r="r" b="b"/>
                <a:pathLst>
                  <a:path w="1953031" h="1322929">
                    <a:moveTo>
                      <a:pt x="87445" y="1322413"/>
                    </a:moveTo>
                    <a:cubicBezTo>
                      <a:pt x="80653" y="1319461"/>
                      <a:pt x="75216" y="1301418"/>
                      <a:pt x="71740" y="1270292"/>
                    </a:cubicBezTo>
                    <a:cubicBezTo>
                      <a:pt x="69013" y="1245870"/>
                      <a:pt x="67885" y="1227307"/>
                      <a:pt x="65819" y="1172834"/>
                    </a:cubicBezTo>
                    <a:cubicBezTo>
                      <a:pt x="64633" y="1141558"/>
                      <a:pt x="63453" y="1121346"/>
                      <a:pt x="60259" y="1077634"/>
                    </a:cubicBezTo>
                    <a:cubicBezTo>
                      <a:pt x="57529" y="1040256"/>
                      <a:pt x="56800" y="1028377"/>
                      <a:pt x="56504" y="1016483"/>
                    </a:cubicBezTo>
                    <a:cubicBezTo>
                      <a:pt x="56204" y="1004489"/>
                      <a:pt x="56523" y="991314"/>
                      <a:pt x="57274" y="984573"/>
                    </a:cubicBezTo>
                    <a:cubicBezTo>
                      <a:pt x="58553" y="973106"/>
                      <a:pt x="62941" y="955079"/>
                      <a:pt x="69293" y="935184"/>
                    </a:cubicBezTo>
                    <a:cubicBezTo>
                      <a:pt x="71423" y="928516"/>
                      <a:pt x="82347" y="896584"/>
                      <a:pt x="83140" y="894706"/>
                    </a:cubicBezTo>
                    <a:cubicBezTo>
                      <a:pt x="83303" y="894324"/>
                      <a:pt x="85013" y="889085"/>
                      <a:pt x="86940" y="883067"/>
                    </a:cubicBezTo>
                    <a:cubicBezTo>
                      <a:pt x="94976" y="857986"/>
                      <a:pt x="100421" y="836366"/>
                      <a:pt x="102345" y="821917"/>
                    </a:cubicBezTo>
                    <a:cubicBezTo>
                      <a:pt x="102906" y="817711"/>
                      <a:pt x="102906" y="802899"/>
                      <a:pt x="102345" y="797596"/>
                    </a:cubicBezTo>
                    <a:cubicBezTo>
                      <a:pt x="100486" y="779986"/>
                      <a:pt x="97368" y="767230"/>
                      <a:pt x="84386" y="724112"/>
                    </a:cubicBezTo>
                    <a:cubicBezTo>
                      <a:pt x="69652" y="675170"/>
                      <a:pt x="62879" y="647381"/>
                      <a:pt x="56950" y="611540"/>
                    </a:cubicBezTo>
                    <a:cubicBezTo>
                      <a:pt x="53854" y="592828"/>
                      <a:pt x="51602" y="575139"/>
                      <a:pt x="49848" y="555775"/>
                    </a:cubicBezTo>
                    <a:cubicBezTo>
                      <a:pt x="49198" y="548597"/>
                      <a:pt x="48091" y="534007"/>
                      <a:pt x="48091" y="532619"/>
                    </a:cubicBezTo>
                    <a:cubicBezTo>
                      <a:pt x="48091" y="531311"/>
                      <a:pt x="47721" y="532600"/>
                      <a:pt x="46726" y="537375"/>
                    </a:cubicBezTo>
                    <a:cubicBezTo>
                      <a:pt x="43544" y="552628"/>
                      <a:pt x="42145" y="563342"/>
                      <a:pt x="40809" y="582702"/>
                    </a:cubicBezTo>
                    <a:cubicBezTo>
                      <a:pt x="38753" y="612449"/>
                      <a:pt x="38027" y="645536"/>
                      <a:pt x="38652" y="680805"/>
                    </a:cubicBezTo>
                    <a:cubicBezTo>
                      <a:pt x="39274" y="715742"/>
                      <a:pt x="40324" y="741442"/>
                      <a:pt x="43411" y="797248"/>
                    </a:cubicBezTo>
                    <a:cubicBezTo>
                      <a:pt x="44273" y="812822"/>
                      <a:pt x="45272" y="832078"/>
                      <a:pt x="45633" y="840039"/>
                    </a:cubicBezTo>
                    <a:cubicBezTo>
                      <a:pt x="45851" y="844863"/>
                      <a:pt x="46070" y="849687"/>
                      <a:pt x="46288" y="854511"/>
                    </a:cubicBezTo>
                    <a:lnTo>
                      <a:pt x="47754" y="857757"/>
                    </a:lnTo>
                    <a:cubicBezTo>
                      <a:pt x="50944" y="864826"/>
                      <a:pt x="53814" y="874144"/>
                      <a:pt x="55710" y="883587"/>
                    </a:cubicBezTo>
                    <a:cubicBezTo>
                      <a:pt x="58526" y="897608"/>
                      <a:pt x="58909" y="911971"/>
                      <a:pt x="56791" y="924043"/>
                    </a:cubicBezTo>
                    <a:cubicBezTo>
                      <a:pt x="54790" y="935446"/>
                      <a:pt x="48932" y="954719"/>
                      <a:pt x="41579" y="974096"/>
                    </a:cubicBezTo>
                    <a:cubicBezTo>
                      <a:pt x="26907" y="1012760"/>
                      <a:pt x="9680" y="1043522"/>
                      <a:pt x="2671" y="1043577"/>
                    </a:cubicBezTo>
                    <a:cubicBezTo>
                      <a:pt x="1194" y="1043589"/>
                      <a:pt x="497" y="1042511"/>
                      <a:pt x="150" y="1039680"/>
                    </a:cubicBezTo>
                    <a:cubicBezTo>
                      <a:pt x="-386" y="1035313"/>
                      <a:pt x="388" y="1028396"/>
                      <a:pt x="4661" y="999287"/>
                    </a:cubicBezTo>
                    <a:cubicBezTo>
                      <a:pt x="8180" y="975308"/>
                      <a:pt x="8864" y="961111"/>
                      <a:pt x="7404" y="942306"/>
                    </a:cubicBezTo>
                    <a:cubicBezTo>
                      <a:pt x="6210" y="926920"/>
                      <a:pt x="6372" y="909085"/>
                      <a:pt x="7816" y="896791"/>
                    </a:cubicBezTo>
                    <a:cubicBezTo>
                      <a:pt x="9656" y="881120"/>
                      <a:pt x="13706" y="868358"/>
                      <a:pt x="19626" y="859575"/>
                    </a:cubicBezTo>
                    <a:cubicBezTo>
                      <a:pt x="21403" y="856939"/>
                      <a:pt x="24953" y="853068"/>
                      <a:pt x="27016" y="851518"/>
                    </a:cubicBezTo>
                    <a:lnTo>
                      <a:pt x="28005" y="850776"/>
                    </a:lnTo>
                    <a:lnTo>
                      <a:pt x="26410" y="833827"/>
                    </a:lnTo>
                    <a:cubicBezTo>
                      <a:pt x="20124" y="767022"/>
                      <a:pt x="16204" y="704766"/>
                      <a:pt x="14711" y="648021"/>
                    </a:cubicBezTo>
                    <a:cubicBezTo>
                      <a:pt x="14250" y="630459"/>
                      <a:pt x="14473" y="574434"/>
                      <a:pt x="15055" y="561855"/>
                    </a:cubicBezTo>
                    <a:cubicBezTo>
                      <a:pt x="16302" y="534934"/>
                      <a:pt x="18508" y="508619"/>
                      <a:pt x="21188" y="488718"/>
                    </a:cubicBezTo>
                    <a:cubicBezTo>
                      <a:pt x="32600" y="403978"/>
                      <a:pt x="56563" y="352260"/>
                      <a:pt x="100197" y="318206"/>
                    </a:cubicBezTo>
                    <a:cubicBezTo>
                      <a:pt x="102782" y="316183"/>
                      <a:pt x="106853" y="312651"/>
                      <a:pt x="109242" y="310366"/>
                    </a:cubicBezTo>
                    <a:cubicBezTo>
                      <a:pt x="145996" y="275068"/>
                      <a:pt x="199107" y="253926"/>
                      <a:pt x="267328" y="247426"/>
                    </a:cubicBezTo>
                    <a:cubicBezTo>
                      <a:pt x="282427" y="245994"/>
                      <a:pt x="288064" y="245784"/>
                      <a:pt x="315449" y="245613"/>
                    </a:cubicBezTo>
                    <a:cubicBezTo>
                      <a:pt x="367085" y="245298"/>
                      <a:pt x="438682" y="251272"/>
                      <a:pt x="472495" y="252298"/>
                    </a:cubicBezTo>
                    <a:cubicBezTo>
                      <a:pt x="506308" y="253324"/>
                      <a:pt x="472261" y="252580"/>
                      <a:pt x="518329" y="251771"/>
                    </a:cubicBezTo>
                    <a:lnTo>
                      <a:pt x="748902" y="247445"/>
                    </a:lnTo>
                    <a:cubicBezTo>
                      <a:pt x="820393" y="241278"/>
                      <a:pt x="888385" y="227284"/>
                      <a:pt x="947272" y="214767"/>
                    </a:cubicBezTo>
                    <a:cubicBezTo>
                      <a:pt x="1006159" y="202250"/>
                      <a:pt x="1054397" y="182826"/>
                      <a:pt x="1102227" y="172345"/>
                    </a:cubicBezTo>
                    <a:cubicBezTo>
                      <a:pt x="1150057" y="161864"/>
                      <a:pt x="1199129" y="159158"/>
                      <a:pt x="1234252" y="151880"/>
                    </a:cubicBezTo>
                    <a:cubicBezTo>
                      <a:pt x="1269375" y="144602"/>
                      <a:pt x="1274632" y="142687"/>
                      <a:pt x="1312964" y="128676"/>
                    </a:cubicBezTo>
                    <a:cubicBezTo>
                      <a:pt x="1342313" y="117934"/>
                      <a:pt x="1357677" y="113312"/>
                      <a:pt x="1376022" y="109687"/>
                    </a:cubicBezTo>
                    <a:cubicBezTo>
                      <a:pt x="1399239" y="105104"/>
                      <a:pt x="1415837" y="103594"/>
                      <a:pt x="1448640" y="103056"/>
                    </a:cubicBezTo>
                    <a:cubicBezTo>
                      <a:pt x="1468574" y="102741"/>
                      <a:pt x="1473748" y="102425"/>
                      <a:pt x="1483374" y="100994"/>
                    </a:cubicBezTo>
                    <a:cubicBezTo>
                      <a:pt x="1500327" y="98486"/>
                      <a:pt x="1517424" y="94192"/>
                      <a:pt x="1552171" y="83778"/>
                    </a:cubicBezTo>
                    <a:cubicBezTo>
                      <a:pt x="1589281" y="72656"/>
                      <a:pt x="1609911" y="67259"/>
                      <a:pt x="1627914" y="63976"/>
                    </a:cubicBezTo>
                    <a:cubicBezTo>
                      <a:pt x="1630685" y="63477"/>
                      <a:pt x="1633246" y="62978"/>
                      <a:pt x="1633600" y="62873"/>
                    </a:cubicBezTo>
                    <a:cubicBezTo>
                      <a:pt x="1634204" y="62689"/>
                      <a:pt x="1634231" y="62269"/>
                      <a:pt x="1633994" y="53943"/>
                    </a:cubicBezTo>
                    <a:cubicBezTo>
                      <a:pt x="1633508" y="36557"/>
                      <a:pt x="1635111" y="19065"/>
                      <a:pt x="1637947" y="10924"/>
                    </a:cubicBezTo>
                    <a:cubicBezTo>
                      <a:pt x="1639851" y="5422"/>
                      <a:pt x="1642845" y="1535"/>
                      <a:pt x="1645852" y="642"/>
                    </a:cubicBezTo>
                    <a:cubicBezTo>
                      <a:pt x="1651289" y="-974"/>
                      <a:pt x="1658734" y="510"/>
                      <a:pt x="1665510" y="4542"/>
                    </a:cubicBezTo>
                    <a:cubicBezTo>
                      <a:pt x="1673915" y="9545"/>
                      <a:pt x="1683737" y="19919"/>
                      <a:pt x="1692339" y="32880"/>
                    </a:cubicBezTo>
                    <a:cubicBezTo>
                      <a:pt x="1696107" y="38527"/>
                      <a:pt x="1700638" y="46143"/>
                      <a:pt x="1703487" y="51553"/>
                    </a:cubicBezTo>
                    <a:lnTo>
                      <a:pt x="1705168" y="54757"/>
                    </a:lnTo>
                    <a:lnTo>
                      <a:pt x="1708490" y="54757"/>
                    </a:lnTo>
                    <a:cubicBezTo>
                      <a:pt x="1712601" y="54770"/>
                      <a:pt x="1721885" y="55322"/>
                      <a:pt x="1726074" y="55821"/>
                    </a:cubicBezTo>
                    <a:cubicBezTo>
                      <a:pt x="1736172" y="57016"/>
                      <a:pt x="1753191" y="61744"/>
                      <a:pt x="1763775" y="66287"/>
                    </a:cubicBezTo>
                    <a:cubicBezTo>
                      <a:pt x="1770393" y="69124"/>
                      <a:pt x="1774359" y="71487"/>
                      <a:pt x="1780177" y="76057"/>
                    </a:cubicBezTo>
                    <a:cubicBezTo>
                      <a:pt x="1791956" y="85315"/>
                      <a:pt x="1792074" y="85433"/>
                      <a:pt x="1797287" y="92340"/>
                    </a:cubicBezTo>
                    <a:cubicBezTo>
                      <a:pt x="1801122" y="97449"/>
                      <a:pt x="1803367" y="99996"/>
                      <a:pt x="1808554" y="105144"/>
                    </a:cubicBezTo>
                    <a:cubicBezTo>
                      <a:pt x="1812126" y="108676"/>
                      <a:pt x="1815606" y="112274"/>
                      <a:pt x="1816302" y="113128"/>
                    </a:cubicBezTo>
                    <a:cubicBezTo>
                      <a:pt x="1816985" y="113994"/>
                      <a:pt x="1818876" y="117199"/>
                      <a:pt x="1820491" y="120258"/>
                    </a:cubicBezTo>
                    <a:cubicBezTo>
                      <a:pt x="1825284" y="129345"/>
                      <a:pt x="1828619" y="134559"/>
                      <a:pt x="1835947" y="144526"/>
                    </a:cubicBezTo>
                    <a:cubicBezTo>
                      <a:pt x="1842605" y="153573"/>
                      <a:pt x="1843997" y="155596"/>
                      <a:pt x="1847989" y="162083"/>
                    </a:cubicBezTo>
                    <a:cubicBezTo>
                      <a:pt x="1855618" y="174479"/>
                      <a:pt x="1862276" y="186744"/>
                      <a:pt x="1872282" y="206862"/>
                    </a:cubicBezTo>
                    <a:cubicBezTo>
                      <a:pt x="1880923" y="224235"/>
                      <a:pt x="1883904" y="230591"/>
                      <a:pt x="1901212" y="268331"/>
                    </a:cubicBezTo>
                    <a:cubicBezTo>
                      <a:pt x="1918742" y="306597"/>
                      <a:pt x="1922038" y="313623"/>
                      <a:pt x="1928013" y="325599"/>
                    </a:cubicBezTo>
                    <a:cubicBezTo>
                      <a:pt x="1936536" y="342659"/>
                      <a:pt x="1941815" y="351555"/>
                      <a:pt x="1947475" y="358428"/>
                    </a:cubicBezTo>
                    <a:cubicBezTo>
                      <a:pt x="1951558" y="363377"/>
                      <a:pt x="1953331" y="368773"/>
                      <a:pt x="1952990" y="375188"/>
                    </a:cubicBezTo>
                    <a:cubicBezTo>
                      <a:pt x="1952583" y="382836"/>
                      <a:pt x="1949707" y="390576"/>
                      <a:pt x="1944270" y="398724"/>
                    </a:cubicBezTo>
                    <a:cubicBezTo>
                      <a:pt x="1934802" y="412892"/>
                      <a:pt x="1919425" y="424966"/>
                      <a:pt x="1904481" y="429980"/>
                    </a:cubicBezTo>
                    <a:cubicBezTo>
                      <a:pt x="1896602" y="432621"/>
                      <a:pt x="1884009" y="435164"/>
                      <a:pt x="1871823" y="436577"/>
                    </a:cubicBezTo>
                    <a:cubicBezTo>
                      <a:pt x="1855710" y="438443"/>
                      <a:pt x="1840464" y="439145"/>
                      <a:pt x="1816223" y="439134"/>
                    </a:cubicBezTo>
                    <a:cubicBezTo>
                      <a:pt x="1780676" y="439118"/>
                      <a:pt x="1749422" y="437595"/>
                      <a:pt x="1698445" y="433393"/>
                    </a:cubicBezTo>
                    <a:cubicBezTo>
                      <a:pt x="1678209" y="431727"/>
                      <a:pt x="1675950" y="431603"/>
                      <a:pt x="1665261" y="431589"/>
                    </a:cubicBezTo>
                    <a:cubicBezTo>
                      <a:pt x="1653587" y="431573"/>
                      <a:pt x="1651551" y="431717"/>
                      <a:pt x="1643200" y="433164"/>
                    </a:cubicBezTo>
                    <a:cubicBezTo>
                      <a:pt x="1632510" y="435017"/>
                      <a:pt x="1622491" y="438556"/>
                      <a:pt x="1613877" y="443519"/>
                    </a:cubicBezTo>
                    <a:cubicBezTo>
                      <a:pt x="1604737" y="448779"/>
                      <a:pt x="1598000" y="454484"/>
                      <a:pt x="1586668" y="466568"/>
                    </a:cubicBezTo>
                    <a:cubicBezTo>
                      <a:pt x="1577384" y="476460"/>
                      <a:pt x="1573615" y="479491"/>
                      <a:pt x="1568848" y="480889"/>
                    </a:cubicBezTo>
                    <a:cubicBezTo>
                      <a:pt x="1567023" y="481427"/>
                      <a:pt x="1566812" y="481614"/>
                      <a:pt x="1563779" y="485518"/>
                    </a:cubicBezTo>
                    <a:cubicBezTo>
                      <a:pt x="1545999" y="508477"/>
                      <a:pt x="1529991" y="538745"/>
                      <a:pt x="1508994" y="589130"/>
                    </a:cubicBezTo>
                    <a:cubicBezTo>
                      <a:pt x="1503124" y="603221"/>
                      <a:pt x="1491069" y="632865"/>
                      <a:pt x="1486250" y="645068"/>
                    </a:cubicBezTo>
                    <a:cubicBezTo>
                      <a:pt x="1479579" y="661971"/>
                      <a:pt x="1473328" y="679670"/>
                      <a:pt x="1464819" y="705697"/>
                    </a:cubicBezTo>
                    <a:cubicBezTo>
                      <a:pt x="1457123" y="729207"/>
                      <a:pt x="1452685" y="742370"/>
                      <a:pt x="1449494" y="751038"/>
                    </a:cubicBezTo>
                    <a:cubicBezTo>
                      <a:pt x="1436073" y="787597"/>
                      <a:pt x="1423769" y="807218"/>
                      <a:pt x="1407394" y="818176"/>
                    </a:cubicBezTo>
                    <a:cubicBezTo>
                      <a:pt x="1403323" y="820906"/>
                      <a:pt x="1399830" y="822640"/>
                      <a:pt x="1393724" y="824975"/>
                    </a:cubicBezTo>
                    <a:cubicBezTo>
                      <a:pt x="1387066" y="827516"/>
                      <a:pt x="1385648" y="828232"/>
                      <a:pt x="1380841" y="831482"/>
                    </a:cubicBezTo>
                    <a:cubicBezTo>
                      <a:pt x="1373671" y="836331"/>
                      <a:pt x="1368064" y="841597"/>
                      <a:pt x="1349260" y="861137"/>
                    </a:cubicBezTo>
                    <a:cubicBezTo>
                      <a:pt x="1340461" y="870282"/>
                      <a:pt x="1336141" y="874260"/>
                      <a:pt x="1331348" y="877607"/>
                    </a:cubicBezTo>
                    <a:cubicBezTo>
                      <a:pt x="1326647" y="880893"/>
                      <a:pt x="1320606" y="883414"/>
                      <a:pt x="1317442" y="883414"/>
                    </a:cubicBezTo>
                    <a:lnTo>
                      <a:pt x="1316352" y="883414"/>
                    </a:lnTo>
                    <a:lnTo>
                      <a:pt x="1315275" y="887323"/>
                    </a:lnTo>
                    <a:cubicBezTo>
                      <a:pt x="1305229" y="923962"/>
                      <a:pt x="1296943" y="995197"/>
                      <a:pt x="1293502" y="1074334"/>
                    </a:cubicBezTo>
                    <a:cubicBezTo>
                      <a:pt x="1292294" y="1102246"/>
                      <a:pt x="1292110" y="1112397"/>
                      <a:pt x="1292124" y="1151119"/>
                    </a:cubicBezTo>
                    <a:cubicBezTo>
                      <a:pt x="1292137" y="1182643"/>
                      <a:pt x="1292268" y="1193016"/>
                      <a:pt x="1292741" y="1203756"/>
                    </a:cubicBezTo>
                    <a:cubicBezTo>
                      <a:pt x="1294028" y="1232397"/>
                      <a:pt x="1296155" y="1259256"/>
                      <a:pt x="1297481" y="1263556"/>
                    </a:cubicBezTo>
                    <a:cubicBezTo>
                      <a:pt x="1298322" y="1266267"/>
                      <a:pt x="1300239" y="1270651"/>
                      <a:pt x="1304087" y="1278631"/>
                    </a:cubicBezTo>
                    <a:cubicBezTo>
                      <a:pt x="1309733" y="1290348"/>
                      <a:pt x="1312399" y="1297673"/>
                      <a:pt x="1314001" y="1305904"/>
                    </a:cubicBezTo>
                    <a:cubicBezTo>
                      <a:pt x="1314644" y="1309207"/>
                      <a:pt x="1315091" y="1318822"/>
                      <a:pt x="1314723" y="1321312"/>
                    </a:cubicBezTo>
                    <a:lnTo>
                      <a:pt x="1314474" y="1322929"/>
                    </a:lnTo>
                    <a:lnTo>
                      <a:pt x="1274527" y="1322929"/>
                    </a:lnTo>
                    <a:cubicBezTo>
                      <a:pt x="1240096" y="1322929"/>
                      <a:pt x="1234436" y="1322858"/>
                      <a:pt x="1233595" y="1322420"/>
                    </a:cubicBezTo>
                    <a:cubicBezTo>
                      <a:pt x="1226925" y="1318971"/>
                      <a:pt x="1220385" y="1296754"/>
                      <a:pt x="1214844" y="1258652"/>
                    </a:cubicBezTo>
                    <a:cubicBezTo>
                      <a:pt x="1209459" y="1221689"/>
                      <a:pt x="1205664" y="1179456"/>
                      <a:pt x="1198836" y="1080414"/>
                    </a:cubicBezTo>
                    <a:cubicBezTo>
                      <a:pt x="1196078" y="1040494"/>
                      <a:pt x="1192572" y="983741"/>
                      <a:pt x="1191495" y="961630"/>
                    </a:cubicBezTo>
                    <a:cubicBezTo>
                      <a:pt x="1191443" y="960506"/>
                      <a:pt x="1191180" y="961905"/>
                      <a:pt x="1189972" y="969617"/>
                    </a:cubicBezTo>
                    <a:cubicBezTo>
                      <a:pt x="1181292" y="1025486"/>
                      <a:pt x="1174857" y="1095654"/>
                      <a:pt x="1172402" y="1161542"/>
                    </a:cubicBezTo>
                    <a:cubicBezTo>
                      <a:pt x="1171010" y="1198978"/>
                      <a:pt x="1171706" y="1255696"/>
                      <a:pt x="1173663" y="1263289"/>
                    </a:cubicBezTo>
                    <a:cubicBezTo>
                      <a:pt x="1174398" y="1266133"/>
                      <a:pt x="1175041" y="1267678"/>
                      <a:pt x="1179559" y="1277483"/>
                    </a:cubicBezTo>
                    <a:cubicBezTo>
                      <a:pt x="1187031" y="1293667"/>
                      <a:pt x="1189421" y="1301066"/>
                      <a:pt x="1190090" y="1310073"/>
                    </a:cubicBezTo>
                    <a:cubicBezTo>
                      <a:pt x="1190340" y="1313335"/>
                      <a:pt x="1190038" y="1320893"/>
                      <a:pt x="1189617" y="1322236"/>
                    </a:cubicBezTo>
                    <a:cubicBezTo>
                      <a:pt x="1189394" y="1322924"/>
                      <a:pt x="1189053" y="1322929"/>
                      <a:pt x="1148752" y="1322929"/>
                    </a:cubicBezTo>
                    <a:cubicBezTo>
                      <a:pt x="1114386" y="1322929"/>
                      <a:pt x="1107965" y="1322853"/>
                      <a:pt x="1107164" y="1322438"/>
                    </a:cubicBezTo>
                    <a:cubicBezTo>
                      <a:pt x="1099429" y="1318381"/>
                      <a:pt x="1093717" y="1292994"/>
                      <a:pt x="1089751" y="1244928"/>
                    </a:cubicBezTo>
                    <a:cubicBezTo>
                      <a:pt x="1087216" y="1214380"/>
                      <a:pt x="1085733" y="1181333"/>
                      <a:pt x="1083658" y="1109426"/>
                    </a:cubicBezTo>
                    <a:cubicBezTo>
                      <a:pt x="1080427" y="997134"/>
                      <a:pt x="1079679" y="932379"/>
                      <a:pt x="1081071" y="885205"/>
                    </a:cubicBezTo>
                    <a:cubicBezTo>
                      <a:pt x="1081268" y="878451"/>
                      <a:pt x="1081373" y="872861"/>
                      <a:pt x="1081294" y="872784"/>
                    </a:cubicBezTo>
                    <a:cubicBezTo>
                      <a:pt x="1081136" y="872618"/>
                      <a:pt x="1069055" y="876093"/>
                      <a:pt x="1044565" y="883356"/>
                    </a:cubicBezTo>
                    <a:cubicBezTo>
                      <a:pt x="1002963" y="895685"/>
                      <a:pt x="978407" y="901521"/>
                      <a:pt x="946405" y="906677"/>
                    </a:cubicBezTo>
                    <a:cubicBezTo>
                      <a:pt x="906156" y="913161"/>
                      <a:pt x="869348" y="915854"/>
                      <a:pt x="820984" y="915856"/>
                    </a:cubicBezTo>
                    <a:cubicBezTo>
                      <a:pt x="794366" y="915856"/>
                      <a:pt x="781208" y="915445"/>
                      <a:pt x="748537" y="913593"/>
                    </a:cubicBezTo>
                    <a:cubicBezTo>
                      <a:pt x="741511" y="913197"/>
                      <a:pt x="740999" y="913208"/>
                      <a:pt x="740106" y="913794"/>
                    </a:cubicBezTo>
                    <a:cubicBezTo>
                      <a:pt x="738793" y="914654"/>
                      <a:pt x="737309" y="917921"/>
                      <a:pt x="735838" y="923234"/>
                    </a:cubicBezTo>
                    <a:cubicBezTo>
                      <a:pt x="732884" y="933822"/>
                      <a:pt x="731715" y="936227"/>
                      <a:pt x="729496" y="936224"/>
                    </a:cubicBezTo>
                    <a:cubicBezTo>
                      <a:pt x="728143" y="936222"/>
                      <a:pt x="717467" y="932679"/>
                      <a:pt x="707014" y="928760"/>
                    </a:cubicBezTo>
                    <a:cubicBezTo>
                      <a:pt x="697375" y="925142"/>
                      <a:pt x="686214" y="920688"/>
                      <a:pt x="665846" y="912322"/>
                    </a:cubicBezTo>
                    <a:lnTo>
                      <a:pt x="618244" y="893135"/>
                    </a:lnTo>
                    <a:cubicBezTo>
                      <a:pt x="572138" y="875252"/>
                      <a:pt x="537943" y="866122"/>
                      <a:pt x="516447" y="865947"/>
                    </a:cubicBezTo>
                    <a:cubicBezTo>
                      <a:pt x="509067" y="865888"/>
                      <a:pt x="505206" y="867119"/>
                      <a:pt x="501805" y="870603"/>
                    </a:cubicBezTo>
                    <a:cubicBezTo>
                      <a:pt x="498561" y="873939"/>
                      <a:pt x="497038" y="878622"/>
                      <a:pt x="496736" y="886203"/>
                    </a:cubicBezTo>
                    <a:cubicBezTo>
                      <a:pt x="496421" y="894028"/>
                      <a:pt x="497143" y="900184"/>
                      <a:pt x="500794" y="920842"/>
                    </a:cubicBezTo>
                    <a:cubicBezTo>
                      <a:pt x="504747" y="943315"/>
                      <a:pt x="505508" y="950153"/>
                      <a:pt x="505232" y="960997"/>
                    </a:cubicBezTo>
                    <a:cubicBezTo>
                      <a:pt x="505035" y="968494"/>
                      <a:pt x="504655" y="971437"/>
                      <a:pt x="503197" y="976351"/>
                    </a:cubicBezTo>
                    <a:cubicBezTo>
                      <a:pt x="498614" y="991861"/>
                      <a:pt x="485167" y="1000111"/>
                      <a:pt x="464327" y="1000197"/>
                    </a:cubicBezTo>
                    <a:cubicBezTo>
                      <a:pt x="460493" y="1000212"/>
                      <a:pt x="459219" y="1000082"/>
                      <a:pt x="457328" y="999488"/>
                    </a:cubicBezTo>
                    <a:cubicBezTo>
                      <a:pt x="444208" y="995351"/>
                      <a:pt x="436647" y="975432"/>
                      <a:pt x="434730" y="939956"/>
                    </a:cubicBezTo>
                    <a:cubicBezTo>
                      <a:pt x="434494" y="935606"/>
                      <a:pt x="434212" y="932088"/>
                      <a:pt x="434102" y="932138"/>
                    </a:cubicBezTo>
                    <a:cubicBezTo>
                      <a:pt x="433992" y="932189"/>
                      <a:pt x="432125" y="934184"/>
                      <a:pt x="429957" y="936572"/>
                    </a:cubicBezTo>
                    <a:cubicBezTo>
                      <a:pt x="427788" y="938961"/>
                      <a:pt x="419804" y="947405"/>
                      <a:pt x="412217" y="955335"/>
                    </a:cubicBezTo>
                    <a:cubicBezTo>
                      <a:pt x="404628" y="963265"/>
                      <a:pt x="396730" y="971630"/>
                      <a:pt x="394666" y="973923"/>
                    </a:cubicBezTo>
                    <a:cubicBezTo>
                      <a:pt x="377935" y="992515"/>
                      <a:pt x="368665" y="1007427"/>
                      <a:pt x="363724" y="1023704"/>
                    </a:cubicBezTo>
                    <a:cubicBezTo>
                      <a:pt x="360742" y="1033528"/>
                      <a:pt x="357712" y="1052168"/>
                      <a:pt x="356090" y="1070686"/>
                    </a:cubicBezTo>
                    <a:cubicBezTo>
                      <a:pt x="354006" y="1094465"/>
                      <a:pt x="354010" y="1130512"/>
                      <a:pt x="356098" y="1159458"/>
                    </a:cubicBezTo>
                    <a:cubicBezTo>
                      <a:pt x="357573" y="1179900"/>
                      <a:pt x="359679" y="1198831"/>
                      <a:pt x="362731" y="1219044"/>
                    </a:cubicBezTo>
                    <a:cubicBezTo>
                      <a:pt x="365368" y="1236516"/>
                      <a:pt x="369217" y="1257041"/>
                      <a:pt x="370492" y="1260425"/>
                    </a:cubicBezTo>
                    <a:cubicBezTo>
                      <a:pt x="371163" y="1262206"/>
                      <a:pt x="372514" y="1264531"/>
                      <a:pt x="380666" y="1277936"/>
                    </a:cubicBezTo>
                    <a:cubicBezTo>
                      <a:pt x="386531" y="1287580"/>
                      <a:pt x="390012" y="1296200"/>
                      <a:pt x="391399" y="1304515"/>
                    </a:cubicBezTo>
                    <a:cubicBezTo>
                      <a:pt x="391940" y="1307757"/>
                      <a:pt x="391872" y="1317066"/>
                      <a:pt x="391283" y="1320324"/>
                    </a:cubicBezTo>
                    <a:cubicBezTo>
                      <a:pt x="391136" y="1321135"/>
                      <a:pt x="390990" y="1321945"/>
                      <a:pt x="390843" y="1322756"/>
                    </a:cubicBezTo>
                    <a:lnTo>
                      <a:pt x="348151" y="1322844"/>
                    </a:lnTo>
                    <a:lnTo>
                      <a:pt x="304144" y="1322579"/>
                    </a:lnTo>
                    <a:cubicBezTo>
                      <a:pt x="300827" y="1321686"/>
                      <a:pt x="297346" y="1318132"/>
                      <a:pt x="294630" y="1312868"/>
                    </a:cubicBezTo>
                    <a:cubicBezTo>
                      <a:pt x="286461" y="1297034"/>
                      <a:pt x="280265" y="1265645"/>
                      <a:pt x="271483" y="1195591"/>
                    </a:cubicBezTo>
                    <a:cubicBezTo>
                      <a:pt x="264937" y="1143386"/>
                      <a:pt x="262896" y="1128348"/>
                      <a:pt x="255031" y="1074334"/>
                    </a:cubicBezTo>
                    <a:cubicBezTo>
                      <a:pt x="244958" y="1005150"/>
                      <a:pt x="243353" y="984278"/>
                      <a:pt x="246468" y="962992"/>
                    </a:cubicBezTo>
                    <a:cubicBezTo>
                      <a:pt x="246649" y="961756"/>
                      <a:pt x="246765" y="960719"/>
                      <a:pt x="246726" y="960686"/>
                    </a:cubicBezTo>
                    <a:cubicBezTo>
                      <a:pt x="246687" y="960653"/>
                      <a:pt x="243293" y="963441"/>
                      <a:pt x="239185" y="966883"/>
                    </a:cubicBezTo>
                    <a:cubicBezTo>
                      <a:pt x="235076" y="970323"/>
                      <a:pt x="224993" y="978474"/>
                      <a:pt x="216775" y="984995"/>
                    </a:cubicBezTo>
                    <a:cubicBezTo>
                      <a:pt x="208558" y="991517"/>
                      <a:pt x="199098" y="999128"/>
                      <a:pt x="195755" y="1001910"/>
                    </a:cubicBezTo>
                    <a:cubicBezTo>
                      <a:pt x="175047" y="1019134"/>
                      <a:pt x="167113" y="1030065"/>
                      <a:pt x="162761" y="1047366"/>
                    </a:cubicBezTo>
                    <a:cubicBezTo>
                      <a:pt x="157069" y="1070004"/>
                      <a:pt x="152240" y="1103723"/>
                      <a:pt x="149720" y="1138437"/>
                    </a:cubicBezTo>
                    <a:cubicBezTo>
                      <a:pt x="148030" y="1161728"/>
                      <a:pt x="147332" y="1195086"/>
                      <a:pt x="148122" y="1214750"/>
                    </a:cubicBezTo>
                    <a:cubicBezTo>
                      <a:pt x="148877" y="1233556"/>
                      <a:pt x="150735" y="1256144"/>
                      <a:pt x="151846" y="1260042"/>
                    </a:cubicBezTo>
                    <a:cubicBezTo>
                      <a:pt x="152507" y="1262357"/>
                      <a:pt x="154579" y="1266548"/>
                      <a:pt x="157602" y="1271682"/>
                    </a:cubicBezTo>
                    <a:cubicBezTo>
                      <a:pt x="164458" y="1283324"/>
                      <a:pt x="167088" y="1288803"/>
                      <a:pt x="169528" y="1296524"/>
                    </a:cubicBezTo>
                    <a:cubicBezTo>
                      <a:pt x="171583" y="1303030"/>
                      <a:pt x="172441" y="1308433"/>
                      <a:pt x="172714" y="1316588"/>
                    </a:cubicBezTo>
                    <a:lnTo>
                      <a:pt x="172927" y="1322929"/>
                    </a:lnTo>
                    <a:lnTo>
                      <a:pt x="130748" y="1322916"/>
                    </a:lnTo>
                    <a:cubicBezTo>
                      <a:pt x="95299" y="1322904"/>
                      <a:pt x="88389" y="1322824"/>
                      <a:pt x="87445" y="1322413"/>
                    </a:cubicBezTo>
                    <a:close/>
                    <a:moveTo>
                      <a:pt x="433058" y="858089"/>
                    </a:moveTo>
                    <a:cubicBezTo>
                      <a:pt x="433058" y="857299"/>
                      <a:pt x="431829" y="855693"/>
                      <a:pt x="431485" y="856034"/>
                    </a:cubicBezTo>
                    <a:cubicBezTo>
                      <a:pt x="431263" y="856256"/>
                      <a:pt x="432575" y="858746"/>
                      <a:pt x="432913" y="858746"/>
                    </a:cubicBezTo>
                    <a:cubicBezTo>
                      <a:pt x="432994" y="858746"/>
                      <a:pt x="433058" y="858450"/>
                      <a:pt x="433058" y="858089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 w="1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" name="Grafik 4">
                <a:extLst>
                  <a:ext uri="{FF2B5EF4-FFF2-40B4-BE49-F238E27FC236}">
                    <a16:creationId xmlns:a16="http://schemas.microsoft.com/office/drawing/2014/main" id="{4E5E6C58-0028-EF88-F803-E3B7415AA8B6}"/>
                  </a:ext>
                </a:extLst>
              </p:cNvPr>
              <p:cNvSpPr/>
              <p:nvPr/>
            </p:nvSpPr>
            <p:spPr>
              <a:xfrm>
                <a:off x="1225823" y="3506036"/>
                <a:ext cx="660901" cy="387269"/>
              </a:xfrm>
              <a:custGeom>
                <a:avLst/>
                <a:gdLst>
                  <a:gd name="connsiteX0" fmla="*/ 85071 w 1906374"/>
                  <a:gd name="connsiteY0" fmla="*/ 1118681 h 1117081"/>
                  <a:gd name="connsiteX1" fmla="*/ 68219 w 1906374"/>
                  <a:gd name="connsiteY1" fmla="*/ 1048118 h 1117081"/>
                  <a:gd name="connsiteX2" fmla="*/ 64391 w 1906374"/>
                  <a:gd name="connsiteY2" fmla="*/ 971305 h 1117081"/>
                  <a:gd name="connsiteX3" fmla="*/ 59427 w 1906374"/>
                  <a:gd name="connsiteY3" fmla="*/ 887705 h 1117081"/>
                  <a:gd name="connsiteX4" fmla="*/ 55781 w 1906374"/>
                  <a:gd name="connsiteY4" fmla="*/ 805262 h 1117081"/>
                  <a:gd name="connsiteX5" fmla="*/ 59299 w 1906374"/>
                  <a:gd name="connsiteY5" fmla="*/ 780937 h 1117081"/>
                  <a:gd name="connsiteX6" fmla="*/ 77402 w 1906374"/>
                  <a:gd name="connsiteY6" fmla="*/ 721828 h 1117081"/>
                  <a:gd name="connsiteX7" fmla="*/ 96316 w 1906374"/>
                  <a:gd name="connsiteY7" fmla="*/ 658425 h 1117081"/>
                  <a:gd name="connsiteX8" fmla="*/ 99817 w 1906374"/>
                  <a:gd name="connsiteY8" fmla="*/ 630024 h 1117081"/>
                  <a:gd name="connsiteX9" fmla="*/ 92569 w 1906374"/>
                  <a:gd name="connsiteY9" fmla="*/ 584095 h 1117081"/>
                  <a:gd name="connsiteX10" fmla="*/ 81770 w 1906374"/>
                  <a:gd name="connsiteY10" fmla="*/ 547012 h 1117081"/>
                  <a:gd name="connsiteX11" fmla="*/ 56477 w 1906374"/>
                  <a:gd name="connsiteY11" fmla="*/ 443712 h 1117081"/>
                  <a:gd name="connsiteX12" fmla="*/ 48113 w 1906374"/>
                  <a:gd name="connsiteY12" fmla="*/ 372445 h 1117081"/>
                  <a:gd name="connsiteX13" fmla="*/ 47505 w 1906374"/>
                  <a:gd name="connsiteY13" fmla="*/ 366072 h 1117081"/>
                  <a:gd name="connsiteX14" fmla="*/ 43380 w 1906374"/>
                  <a:gd name="connsiteY14" fmla="*/ 387593 h 1117081"/>
                  <a:gd name="connsiteX15" fmla="*/ 38569 w 1906374"/>
                  <a:gd name="connsiteY15" fmla="*/ 484768 h 1117081"/>
                  <a:gd name="connsiteX16" fmla="*/ 43199 w 1906374"/>
                  <a:gd name="connsiteY16" fmla="*/ 617865 h 1117081"/>
                  <a:gd name="connsiteX17" fmla="*/ 45385 w 1906374"/>
                  <a:gd name="connsiteY17" fmla="*/ 660245 h 1117081"/>
                  <a:gd name="connsiteX18" fmla="*/ 45936 w 1906374"/>
                  <a:gd name="connsiteY18" fmla="*/ 672827 h 1117081"/>
                  <a:gd name="connsiteX19" fmla="*/ 47233 w 1906374"/>
                  <a:gd name="connsiteY19" fmla="*/ 675721 h 1117081"/>
                  <a:gd name="connsiteX20" fmla="*/ 57125 w 1906374"/>
                  <a:gd name="connsiteY20" fmla="*/ 729475 h 1117081"/>
                  <a:gd name="connsiteX21" fmla="*/ 54112 w 1906374"/>
                  <a:gd name="connsiteY21" fmla="*/ 747738 h 1117081"/>
                  <a:gd name="connsiteX22" fmla="*/ 14872 w 1906374"/>
                  <a:gd name="connsiteY22" fmla="*/ 842676 h 1117081"/>
                  <a:gd name="connsiteX23" fmla="*/ 4489 w 1906374"/>
                  <a:gd name="connsiteY23" fmla="*/ 853101 h 1117081"/>
                  <a:gd name="connsiteX24" fmla="*/ 1906 w 1906374"/>
                  <a:gd name="connsiteY24" fmla="*/ 848009 h 1117081"/>
                  <a:gd name="connsiteX25" fmla="*/ 4965 w 1906374"/>
                  <a:gd name="connsiteY25" fmla="*/ 820162 h 1117081"/>
                  <a:gd name="connsiteX26" fmla="*/ 9566 w 1906374"/>
                  <a:gd name="connsiteY26" fmla="*/ 773313 h 1117081"/>
                  <a:gd name="connsiteX27" fmla="*/ 8981 w 1906374"/>
                  <a:gd name="connsiteY27" fmla="*/ 756758 h 1117081"/>
                  <a:gd name="connsiteX28" fmla="*/ 8410 w 1906374"/>
                  <a:gd name="connsiteY28" fmla="*/ 724145 h 1117081"/>
                  <a:gd name="connsiteX29" fmla="*/ 25641 w 1906374"/>
                  <a:gd name="connsiteY29" fmla="*/ 671908 h 1117081"/>
                  <a:gd name="connsiteX30" fmla="*/ 28525 w 1906374"/>
                  <a:gd name="connsiteY30" fmla="*/ 669185 h 1117081"/>
                  <a:gd name="connsiteX31" fmla="*/ 27264 w 1906374"/>
                  <a:gd name="connsiteY31" fmla="*/ 655941 h 1117081"/>
                  <a:gd name="connsiteX32" fmla="*/ 16213 w 1906374"/>
                  <a:gd name="connsiteY32" fmla="*/ 395704 h 1117081"/>
                  <a:gd name="connsiteX33" fmla="*/ 56206 w 1906374"/>
                  <a:gd name="connsiteY33" fmla="*/ 209466 h 1117081"/>
                  <a:gd name="connsiteX34" fmla="*/ 98989 w 1906374"/>
                  <a:gd name="connsiteY34" fmla="*/ 160606 h 1117081"/>
                  <a:gd name="connsiteX35" fmla="*/ 106374 w 1906374"/>
                  <a:gd name="connsiteY35" fmla="*/ 154079 h 1117081"/>
                  <a:gd name="connsiteX36" fmla="*/ 185073 w 1906374"/>
                  <a:gd name="connsiteY36" fmla="*/ 108711 h 1117081"/>
                  <a:gd name="connsiteX37" fmla="*/ 269833 w 1906374"/>
                  <a:gd name="connsiteY37" fmla="*/ 93380 h 1117081"/>
                  <a:gd name="connsiteX38" fmla="*/ 346315 w 1906374"/>
                  <a:gd name="connsiteY38" fmla="*/ 93065 h 1117081"/>
                  <a:gd name="connsiteX39" fmla="*/ 486374 w 1906374"/>
                  <a:gd name="connsiteY39" fmla="*/ 102199 h 1117081"/>
                  <a:gd name="connsiteX40" fmla="*/ 644130 w 1906374"/>
                  <a:gd name="connsiteY40" fmla="*/ 110491 h 1117081"/>
                  <a:gd name="connsiteX41" fmla="*/ 725744 w 1906374"/>
                  <a:gd name="connsiteY41" fmla="*/ 108783 h 1117081"/>
                  <a:gd name="connsiteX42" fmla="*/ 816828 w 1906374"/>
                  <a:gd name="connsiteY42" fmla="*/ 108822 h 1117081"/>
                  <a:gd name="connsiteX43" fmla="*/ 923905 w 1906374"/>
                  <a:gd name="connsiteY43" fmla="*/ 118749 h 1117081"/>
                  <a:gd name="connsiteX44" fmla="*/ 1051394 w 1906374"/>
                  <a:gd name="connsiteY44" fmla="*/ 128017 h 1117081"/>
                  <a:gd name="connsiteX45" fmla="*/ 1146060 w 1906374"/>
                  <a:gd name="connsiteY45" fmla="*/ 127030 h 1117081"/>
                  <a:gd name="connsiteX46" fmla="*/ 1318060 w 1906374"/>
                  <a:gd name="connsiteY46" fmla="*/ 125893 h 1117081"/>
                  <a:gd name="connsiteX47" fmla="*/ 1427330 w 1906374"/>
                  <a:gd name="connsiteY47" fmla="*/ 125749 h 1117081"/>
                  <a:gd name="connsiteX48" fmla="*/ 1487258 w 1906374"/>
                  <a:gd name="connsiteY48" fmla="*/ 105566 h 1117081"/>
                  <a:gd name="connsiteX49" fmla="*/ 1510095 w 1906374"/>
                  <a:gd name="connsiteY49" fmla="*/ 95071 h 1117081"/>
                  <a:gd name="connsiteX50" fmla="*/ 1568371 w 1906374"/>
                  <a:gd name="connsiteY50" fmla="*/ 70355 h 1117081"/>
                  <a:gd name="connsiteX51" fmla="*/ 1598204 w 1906374"/>
                  <a:gd name="connsiteY51" fmla="*/ 62300 h 1117081"/>
                  <a:gd name="connsiteX52" fmla="*/ 1599555 w 1906374"/>
                  <a:gd name="connsiteY52" fmla="*/ 62089 h 1117081"/>
                  <a:gd name="connsiteX53" fmla="*/ 1599405 w 1906374"/>
                  <a:gd name="connsiteY53" fmla="*/ 52591 h 1117081"/>
                  <a:gd name="connsiteX54" fmla="*/ 1609829 w 1906374"/>
                  <a:gd name="connsiteY54" fmla="*/ 3189 h 1117081"/>
                  <a:gd name="connsiteX55" fmla="*/ 1624520 w 1906374"/>
                  <a:gd name="connsiteY55" fmla="*/ 4063 h 1117081"/>
                  <a:gd name="connsiteX56" fmla="*/ 1665828 w 1906374"/>
                  <a:gd name="connsiteY56" fmla="*/ 51731 h 1117081"/>
                  <a:gd name="connsiteX57" fmla="*/ 1667217 w 1906374"/>
                  <a:gd name="connsiteY57" fmla="*/ 54410 h 1117081"/>
                  <a:gd name="connsiteX58" fmla="*/ 1675075 w 1906374"/>
                  <a:gd name="connsiteY58" fmla="*/ 54619 h 1117081"/>
                  <a:gd name="connsiteX59" fmla="*/ 1694284 w 1906374"/>
                  <a:gd name="connsiteY59" fmla="*/ 56535 h 1117081"/>
                  <a:gd name="connsiteX60" fmla="*/ 1697700 w 1906374"/>
                  <a:gd name="connsiteY60" fmla="*/ 57212 h 1117081"/>
                  <a:gd name="connsiteX61" fmla="*/ 1701579 w 1906374"/>
                  <a:gd name="connsiteY61" fmla="*/ 53298 h 1117081"/>
                  <a:gd name="connsiteX62" fmla="*/ 1766863 w 1906374"/>
                  <a:gd name="connsiteY62" fmla="*/ 28030 h 1117081"/>
                  <a:gd name="connsiteX63" fmla="*/ 1775835 w 1906374"/>
                  <a:gd name="connsiteY63" fmla="*/ 29541 h 1117081"/>
                  <a:gd name="connsiteX64" fmla="*/ 1761670 w 1906374"/>
                  <a:gd name="connsiteY64" fmla="*/ 40137 h 1117081"/>
                  <a:gd name="connsiteX65" fmla="*/ 1738270 w 1906374"/>
                  <a:gd name="connsiteY65" fmla="*/ 55445 h 1117081"/>
                  <a:gd name="connsiteX66" fmla="*/ 1726356 w 1906374"/>
                  <a:gd name="connsiteY66" fmla="*/ 70304 h 1117081"/>
                  <a:gd name="connsiteX67" fmla="*/ 1728359 w 1906374"/>
                  <a:gd name="connsiteY67" fmla="*/ 72260 h 1117081"/>
                  <a:gd name="connsiteX68" fmla="*/ 1733815 w 1906374"/>
                  <a:gd name="connsiteY68" fmla="*/ 76254 h 1117081"/>
                  <a:gd name="connsiteX69" fmla="*/ 1737381 w 1906374"/>
                  <a:gd name="connsiteY69" fmla="*/ 78684 h 1117081"/>
                  <a:gd name="connsiteX70" fmla="*/ 1741035 w 1906374"/>
                  <a:gd name="connsiteY70" fmla="*/ 77027 h 1117081"/>
                  <a:gd name="connsiteX71" fmla="*/ 1782968 w 1906374"/>
                  <a:gd name="connsiteY71" fmla="*/ 68424 h 1117081"/>
                  <a:gd name="connsiteX72" fmla="*/ 1809260 w 1906374"/>
                  <a:gd name="connsiteY72" fmla="*/ 74893 h 1117081"/>
                  <a:gd name="connsiteX73" fmla="*/ 1795670 w 1906374"/>
                  <a:gd name="connsiteY73" fmla="*/ 81167 h 1117081"/>
                  <a:gd name="connsiteX74" fmla="*/ 1783419 w 1906374"/>
                  <a:gd name="connsiteY74" fmla="*/ 84136 h 1117081"/>
                  <a:gd name="connsiteX75" fmla="*/ 1759180 w 1906374"/>
                  <a:gd name="connsiteY75" fmla="*/ 97475 h 1117081"/>
                  <a:gd name="connsiteX76" fmla="*/ 1756952 w 1906374"/>
                  <a:gd name="connsiteY76" fmla="*/ 99262 h 1117081"/>
                  <a:gd name="connsiteX77" fmla="*/ 1758729 w 1906374"/>
                  <a:gd name="connsiteY77" fmla="*/ 101648 h 1117081"/>
                  <a:gd name="connsiteX78" fmla="*/ 1776949 w 1906374"/>
                  <a:gd name="connsiteY78" fmla="*/ 138777 h 1117081"/>
                  <a:gd name="connsiteX79" fmla="*/ 1787448 w 1906374"/>
                  <a:gd name="connsiteY79" fmla="*/ 162725 h 1117081"/>
                  <a:gd name="connsiteX80" fmla="*/ 1873279 w 1906374"/>
                  <a:gd name="connsiteY80" fmla="*/ 273366 h 1117081"/>
                  <a:gd name="connsiteX81" fmla="*/ 1899946 w 1906374"/>
                  <a:gd name="connsiteY81" fmla="*/ 303826 h 1117081"/>
                  <a:gd name="connsiteX82" fmla="*/ 1907116 w 1906374"/>
                  <a:gd name="connsiteY82" fmla="*/ 314587 h 1117081"/>
                  <a:gd name="connsiteX83" fmla="*/ 1890761 w 1906374"/>
                  <a:gd name="connsiteY83" fmla="*/ 356599 h 1117081"/>
                  <a:gd name="connsiteX84" fmla="*/ 1866547 w 1906374"/>
                  <a:gd name="connsiteY84" fmla="*/ 373410 h 1117081"/>
                  <a:gd name="connsiteX85" fmla="*/ 1853933 w 1906374"/>
                  <a:gd name="connsiteY85" fmla="*/ 376061 h 1117081"/>
                  <a:gd name="connsiteX86" fmla="*/ 1826616 w 1906374"/>
                  <a:gd name="connsiteY86" fmla="*/ 376060 h 1117081"/>
                  <a:gd name="connsiteX87" fmla="*/ 1639224 w 1906374"/>
                  <a:gd name="connsiteY87" fmla="*/ 331862 h 1117081"/>
                  <a:gd name="connsiteX88" fmla="*/ 1607439 w 1906374"/>
                  <a:gd name="connsiteY88" fmla="*/ 325200 h 1117081"/>
                  <a:gd name="connsiteX89" fmla="*/ 1598717 w 1906374"/>
                  <a:gd name="connsiteY89" fmla="*/ 325937 h 1117081"/>
                  <a:gd name="connsiteX90" fmla="*/ 1583588 w 1906374"/>
                  <a:gd name="connsiteY90" fmla="*/ 337432 h 1117081"/>
                  <a:gd name="connsiteX91" fmla="*/ 1572501 w 1906374"/>
                  <a:gd name="connsiteY91" fmla="*/ 363423 h 1117081"/>
                  <a:gd name="connsiteX92" fmla="*/ 1560600 w 1906374"/>
                  <a:gd name="connsiteY92" fmla="*/ 392725 h 1117081"/>
                  <a:gd name="connsiteX93" fmla="*/ 1510270 w 1906374"/>
                  <a:gd name="connsiteY93" fmla="*/ 455315 h 1117081"/>
                  <a:gd name="connsiteX94" fmla="*/ 1474944 w 1906374"/>
                  <a:gd name="connsiteY94" fmla="*/ 494038 h 1117081"/>
                  <a:gd name="connsiteX95" fmla="*/ 1457450 w 1906374"/>
                  <a:gd name="connsiteY95" fmla="*/ 528637 h 1117081"/>
                  <a:gd name="connsiteX96" fmla="*/ 1387624 w 1906374"/>
                  <a:gd name="connsiteY96" fmla="*/ 645424 h 1117081"/>
                  <a:gd name="connsiteX97" fmla="*/ 1366263 w 1906374"/>
                  <a:gd name="connsiteY97" fmla="*/ 666112 h 1117081"/>
                  <a:gd name="connsiteX98" fmla="*/ 1324855 w 1906374"/>
                  <a:gd name="connsiteY98" fmla="*/ 688690 h 1117081"/>
                  <a:gd name="connsiteX99" fmla="*/ 1258157 w 1906374"/>
                  <a:gd name="connsiteY99" fmla="*/ 700566 h 1117081"/>
                  <a:gd name="connsiteX100" fmla="*/ 1256180 w 1906374"/>
                  <a:gd name="connsiteY100" fmla="*/ 700638 h 1117081"/>
                  <a:gd name="connsiteX101" fmla="*/ 1255254 w 1906374"/>
                  <a:gd name="connsiteY101" fmla="*/ 704115 h 1117081"/>
                  <a:gd name="connsiteX102" fmla="*/ 1236609 w 1906374"/>
                  <a:gd name="connsiteY102" fmla="*/ 1050105 h 1117081"/>
                  <a:gd name="connsiteX103" fmla="*/ 1237810 w 1906374"/>
                  <a:gd name="connsiteY103" fmla="*/ 1061030 h 1117081"/>
                  <a:gd name="connsiteX104" fmla="*/ 1244555 w 1906374"/>
                  <a:gd name="connsiteY104" fmla="*/ 1077065 h 1117081"/>
                  <a:gd name="connsiteX105" fmla="*/ 1254841 w 1906374"/>
                  <a:gd name="connsiteY105" fmla="*/ 1115805 h 1117081"/>
                  <a:gd name="connsiteX106" fmla="*/ 1254604 w 1906374"/>
                  <a:gd name="connsiteY106" fmla="*/ 1119302 h 1117081"/>
                  <a:gd name="connsiteX107" fmla="*/ 1216575 w 1906374"/>
                  <a:gd name="connsiteY107" fmla="*/ 1119302 h 1117081"/>
                  <a:gd name="connsiteX108" fmla="*/ 1177694 w 1906374"/>
                  <a:gd name="connsiteY108" fmla="*/ 1118977 h 1117081"/>
                  <a:gd name="connsiteX109" fmla="*/ 1172426 w 1906374"/>
                  <a:gd name="connsiteY109" fmla="*/ 1112572 h 1117081"/>
                  <a:gd name="connsiteX110" fmla="*/ 1150215 w 1906374"/>
                  <a:gd name="connsiteY110" fmla="*/ 969649 h 1117081"/>
                  <a:gd name="connsiteX111" fmla="*/ 1138389 w 1906374"/>
                  <a:gd name="connsiteY111" fmla="*/ 794922 h 1117081"/>
                  <a:gd name="connsiteX112" fmla="*/ 1137100 w 1906374"/>
                  <a:gd name="connsiteY112" fmla="*/ 775222 h 1117081"/>
                  <a:gd name="connsiteX113" fmla="*/ 1134285 w 1906374"/>
                  <a:gd name="connsiteY113" fmla="*/ 793178 h 1117081"/>
                  <a:gd name="connsiteX114" fmla="*/ 1119581 w 1906374"/>
                  <a:gd name="connsiteY114" fmla="*/ 953260 h 1117081"/>
                  <a:gd name="connsiteX115" fmla="*/ 1119406 w 1906374"/>
                  <a:gd name="connsiteY115" fmla="*/ 1053746 h 1117081"/>
                  <a:gd name="connsiteX116" fmla="*/ 1125788 w 1906374"/>
                  <a:gd name="connsiteY116" fmla="*/ 1075764 h 1117081"/>
                  <a:gd name="connsiteX117" fmla="*/ 1135311 w 1906374"/>
                  <a:gd name="connsiteY117" fmla="*/ 1102049 h 1117081"/>
                  <a:gd name="connsiteX118" fmla="*/ 1135811 w 1906374"/>
                  <a:gd name="connsiteY118" fmla="*/ 1116405 h 1117081"/>
                  <a:gd name="connsiteX119" fmla="*/ 1135398 w 1906374"/>
                  <a:gd name="connsiteY119" fmla="*/ 1119302 h 1117081"/>
                  <a:gd name="connsiteX120" fmla="*/ 1096668 w 1906374"/>
                  <a:gd name="connsiteY120" fmla="*/ 1119302 h 1117081"/>
                  <a:gd name="connsiteX121" fmla="*/ 1056787 w 1906374"/>
                  <a:gd name="connsiteY121" fmla="*/ 1118763 h 1117081"/>
                  <a:gd name="connsiteX122" fmla="*/ 1042935 w 1906374"/>
                  <a:gd name="connsiteY122" fmla="*/ 1071129 h 1117081"/>
                  <a:gd name="connsiteX123" fmla="*/ 1033162 w 1906374"/>
                  <a:gd name="connsiteY123" fmla="*/ 867673 h 1117081"/>
                  <a:gd name="connsiteX124" fmla="*/ 1031923 w 1906374"/>
                  <a:gd name="connsiteY124" fmla="*/ 705440 h 1117081"/>
                  <a:gd name="connsiteX125" fmla="*/ 1032336 w 1906374"/>
                  <a:gd name="connsiteY125" fmla="*/ 690296 h 1117081"/>
                  <a:gd name="connsiteX126" fmla="*/ 1005018 w 1906374"/>
                  <a:gd name="connsiteY126" fmla="*/ 698100 h 1117081"/>
                  <a:gd name="connsiteX127" fmla="*/ 886252 w 1906374"/>
                  <a:gd name="connsiteY127" fmla="*/ 724453 h 1117081"/>
                  <a:gd name="connsiteX128" fmla="*/ 785908 w 1906374"/>
                  <a:gd name="connsiteY128" fmla="*/ 730269 h 1117081"/>
                  <a:gd name="connsiteX129" fmla="*/ 657208 w 1906374"/>
                  <a:gd name="connsiteY129" fmla="*/ 723302 h 1117081"/>
                  <a:gd name="connsiteX130" fmla="*/ 464544 w 1906374"/>
                  <a:gd name="connsiteY130" fmla="*/ 692823 h 1117081"/>
                  <a:gd name="connsiteX131" fmla="*/ 454912 w 1906374"/>
                  <a:gd name="connsiteY131" fmla="*/ 690660 h 1117081"/>
                  <a:gd name="connsiteX132" fmla="*/ 450133 w 1906374"/>
                  <a:gd name="connsiteY132" fmla="*/ 701684 h 1117081"/>
                  <a:gd name="connsiteX133" fmla="*/ 430661 w 1906374"/>
                  <a:gd name="connsiteY133" fmla="*/ 744908 h 1117081"/>
                  <a:gd name="connsiteX134" fmla="*/ 417475 w 1906374"/>
                  <a:gd name="connsiteY134" fmla="*/ 763014 h 1117081"/>
                  <a:gd name="connsiteX135" fmla="*/ 399672 w 1906374"/>
                  <a:gd name="connsiteY135" fmla="*/ 776377 h 1117081"/>
                  <a:gd name="connsiteX136" fmla="*/ 387823 w 1906374"/>
                  <a:gd name="connsiteY136" fmla="*/ 784775 h 1117081"/>
                  <a:gd name="connsiteX137" fmla="*/ 382035 w 1906374"/>
                  <a:gd name="connsiteY137" fmla="*/ 795425 h 1117081"/>
                  <a:gd name="connsiteX138" fmla="*/ 377430 w 1906374"/>
                  <a:gd name="connsiteY138" fmla="*/ 805097 h 1117081"/>
                  <a:gd name="connsiteX139" fmla="*/ 371825 w 1906374"/>
                  <a:gd name="connsiteY139" fmla="*/ 795842 h 1117081"/>
                  <a:gd name="connsiteX140" fmla="*/ 364271 w 1906374"/>
                  <a:gd name="connsiteY140" fmla="*/ 787756 h 1117081"/>
                  <a:gd name="connsiteX141" fmla="*/ 359334 w 1906374"/>
                  <a:gd name="connsiteY141" fmla="*/ 788626 h 1117081"/>
                  <a:gd name="connsiteX142" fmla="*/ 347484 w 1906374"/>
                  <a:gd name="connsiteY142" fmla="*/ 832247 h 1117081"/>
                  <a:gd name="connsiteX143" fmla="*/ 345659 w 1906374"/>
                  <a:gd name="connsiteY143" fmla="*/ 846152 h 1117081"/>
                  <a:gd name="connsiteX144" fmla="*/ 340132 w 1906374"/>
                  <a:gd name="connsiteY144" fmla="*/ 894326 h 1117081"/>
                  <a:gd name="connsiteX145" fmla="*/ 340133 w 1906374"/>
                  <a:gd name="connsiteY145" fmla="*/ 945646 h 1117081"/>
                  <a:gd name="connsiteX146" fmla="*/ 353059 w 1906374"/>
                  <a:gd name="connsiteY146" fmla="*/ 1052167 h 1117081"/>
                  <a:gd name="connsiteX147" fmla="*/ 358734 w 1906374"/>
                  <a:gd name="connsiteY147" fmla="*/ 1066824 h 1117081"/>
                  <a:gd name="connsiteX148" fmla="*/ 372644 w 1906374"/>
                  <a:gd name="connsiteY148" fmla="*/ 1093171 h 1117081"/>
                  <a:gd name="connsiteX149" fmla="*/ 374424 w 1906374"/>
                  <a:gd name="connsiteY149" fmla="*/ 1118392 h 1117081"/>
                  <a:gd name="connsiteX150" fmla="*/ 374239 w 1906374"/>
                  <a:gd name="connsiteY150" fmla="*/ 1119302 h 1117081"/>
                  <a:gd name="connsiteX151" fmla="*/ 333417 w 1906374"/>
                  <a:gd name="connsiteY151" fmla="*/ 1119302 h 1117081"/>
                  <a:gd name="connsiteX152" fmla="*/ 288435 w 1906374"/>
                  <a:gd name="connsiteY152" fmla="*/ 1117316 h 1117081"/>
                  <a:gd name="connsiteX153" fmla="*/ 282076 w 1906374"/>
                  <a:gd name="connsiteY153" fmla="*/ 1108542 h 1117081"/>
                  <a:gd name="connsiteX154" fmla="*/ 271514 w 1906374"/>
                  <a:gd name="connsiteY154" fmla="*/ 1071746 h 1117081"/>
                  <a:gd name="connsiteX155" fmla="*/ 260213 w 1906374"/>
                  <a:gd name="connsiteY155" fmla="*/ 995309 h 1117081"/>
                  <a:gd name="connsiteX156" fmla="*/ 245169 w 1906374"/>
                  <a:gd name="connsiteY156" fmla="*/ 884394 h 1117081"/>
                  <a:gd name="connsiteX157" fmla="*/ 235622 w 1906374"/>
                  <a:gd name="connsiteY157" fmla="*/ 802945 h 1117081"/>
                  <a:gd name="connsiteX158" fmla="*/ 236390 w 1906374"/>
                  <a:gd name="connsiteY158" fmla="*/ 778994 h 1117081"/>
                  <a:gd name="connsiteX159" fmla="*/ 236799 w 1906374"/>
                  <a:gd name="connsiteY159" fmla="*/ 774436 h 1117081"/>
                  <a:gd name="connsiteX160" fmla="*/ 229215 w 1906374"/>
                  <a:gd name="connsiteY160" fmla="*/ 780510 h 1117081"/>
                  <a:gd name="connsiteX161" fmla="*/ 209243 w 1906374"/>
                  <a:gd name="connsiteY161" fmla="*/ 796654 h 1117081"/>
                  <a:gd name="connsiteX162" fmla="*/ 173107 w 1906374"/>
                  <a:gd name="connsiteY162" fmla="*/ 827513 h 1117081"/>
                  <a:gd name="connsiteX163" fmla="*/ 155105 w 1906374"/>
                  <a:gd name="connsiteY163" fmla="*/ 864694 h 1117081"/>
                  <a:gd name="connsiteX164" fmla="*/ 143153 w 1906374"/>
                  <a:gd name="connsiteY164" fmla="*/ 967829 h 1117081"/>
                  <a:gd name="connsiteX165" fmla="*/ 143152 w 1906374"/>
                  <a:gd name="connsiteY165" fmla="*/ 1020141 h 1117081"/>
                  <a:gd name="connsiteX166" fmla="*/ 146448 w 1906374"/>
                  <a:gd name="connsiteY166" fmla="*/ 1059210 h 1117081"/>
                  <a:gd name="connsiteX167" fmla="*/ 150835 w 1906374"/>
                  <a:gd name="connsiteY167" fmla="*/ 1068380 h 1117081"/>
                  <a:gd name="connsiteX168" fmla="*/ 164498 w 1906374"/>
                  <a:gd name="connsiteY168" fmla="*/ 1098112 h 1117081"/>
                  <a:gd name="connsiteX169" fmla="*/ 166510 w 1906374"/>
                  <a:gd name="connsiteY169" fmla="*/ 1117284 h 1117081"/>
                  <a:gd name="connsiteX170" fmla="*/ 166281 w 1906374"/>
                  <a:gd name="connsiteY170" fmla="*/ 1119302 h 1117081"/>
                  <a:gd name="connsiteX171" fmla="*/ 126345 w 1906374"/>
                  <a:gd name="connsiteY171" fmla="*/ 1119295 h 1117081"/>
                  <a:gd name="connsiteX172" fmla="*/ 85071 w 1906374"/>
                  <a:gd name="connsiteY172" fmla="*/ 1118680 h 1117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</a:cxnLst>
                <a:rect l="l" t="t" r="r" b="b"/>
                <a:pathLst>
                  <a:path w="1906374" h="1117081">
                    <a:moveTo>
                      <a:pt x="85071" y="1118681"/>
                    </a:moveTo>
                    <a:cubicBezTo>
                      <a:pt x="77241" y="1115124"/>
                      <a:pt x="71619" y="1091583"/>
                      <a:pt x="68219" y="1048118"/>
                    </a:cubicBezTo>
                    <a:cubicBezTo>
                      <a:pt x="66676" y="1028399"/>
                      <a:pt x="66110" y="1017059"/>
                      <a:pt x="64391" y="971305"/>
                    </a:cubicBezTo>
                    <a:cubicBezTo>
                      <a:pt x="63509" y="947828"/>
                      <a:pt x="62141" y="924785"/>
                      <a:pt x="59427" y="887705"/>
                    </a:cubicBezTo>
                    <a:cubicBezTo>
                      <a:pt x="55551" y="834757"/>
                      <a:pt x="54887" y="819727"/>
                      <a:pt x="55781" y="805262"/>
                    </a:cubicBezTo>
                    <a:cubicBezTo>
                      <a:pt x="56384" y="795523"/>
                      <a:pt x="57015" y="791161"/>
                      <a:pt x="59299" y="780937"/>
                    </a:cubicBezTo>
                    <a:cubicBezTo>
                      <a:pt x="62801" y="765258"/>
                      <a:pt x="66477" y="753259"/>
                      <a:pt x="77402" y="721828"/>
                    </a:cubicBezTo>
                    <a:cubicBezTo>
                      <a:pt x="86877" y="694575"/>
                      <a:pt x="91812" y="678029"/>
                      <a:pt x="96316" y="658425"/>
                    </a:cubicBezTo>
                    <a:cubicBezTo>
                      <a:pt x="99119" y="646223"/>
                      <a:pt x="99817" y="640563"/>
                      <a:pt x="99817" y="630024"/>
                    </a:cubicBezTo>
                    <a:cubicBezTo>
                      <a:pt x="99817" y="616623"/>
                      <a:pt x="97762" y="603595"/>
                      <a:pt x="92569" y="584095"/>
                    </a:cubicBezTo>
                    <a:cubicBezTo>
                      <a:pt x="90150" y="575007"/>
                      <a:pt x="88403" y="569013"/>
                      <a:pt x="81770" y="547012"/>
                    </a:cubicBezTo>
                    <a:cubicBezTo>
                      <a:pt x="68799" y="503992"/>
                      <a:pt x="61868" y="475685"/>
                      <a:pt x="56477" y="443712"/>
                    </a:cubicBezTo>
                    <a:cubicBezTo>
                      <a:pt x="52614" y="420804"/>
                      <a:pt x="49524" y="394480"/>
                      <a:pt x="48113" y="372445"/>
                    </a:cubicBezTo>
                    <a:cubicBezTo>
                      <a:pt x="47889" y="368940"/>
                      <a:pt x="47615" y="366072"/>
                      <a:pt x="47505" y="366072"/>
                    </a:cubicBezTo>
                    <a:cubicBezTo>
                      <a:pt x="47159" y="366072"/>
                      <a:pt x="44597" y="379446"/>
                      <a:pt x="43380" y="387593"/>
                    </a:cubicBezTo>
                    <a:cubicBezTo>
                      <a:pt x="40342" y="407954"/>
                      <a:pt x="38569" y="443768"/>
                      <a:pt x="38569" y="484768"/>
                    </a:cubicBezTo>
                    <a:cubicBezTo>
                      <a:pt x="38569" y="523302"/>
                      <a:pt x="39539" y="551174"/>
                      <a:pt x="43199" y="617865"/>
                    </a:cubicBezTo>
                    <a:cubicBezTo>
                      <a:pt x="44099" y="634255"/>
                      <a:pt x="45082" y="653325"/>
                      <a:pt x="45385" y="660245"/>
                    </a:cubicBezTo>
                    <a:lnTo>
                      <a:pt x="45936" y="672827"/>
                    </a:lnTo>
                    <a:lnTo>
                      <a:pt x="47233" y="675721"/>
                    </a:lnTo>
                    <a:cubicBezTo>
                      <a:pt x="54276" y="691431"/>
                      <a:pt x="58299" y="713295"/>
                      <a:pt x="57125" y="729475"/>
                    </a:cubicBezTo>
                    <a:cubicBezTo>
                      <a:pt x="56669" y="735768"/>
                      <a:pt x="55869" y="740613"/>
                      <a:pt x="54112" y="747738"/>
                    </a:cubicBezTo>
                    <a:cubicBezTo>
                      <a:pt x="46681" y="777885"/>
                      <a:pt x="28165" y="822684"/>
                      <a:pt x="14872" y="842676"/>
                    </a:cubicBezTo>
                    <a:cubicBezTo>
                      <a:pt x="10487" y="849272"/>
                      <a:pt x="6660" y="853113"/>
                      <a:pt x="4489" y="853101"/>
                    </a:cubicBezTo>
                    <a:cubicBezTo>
                      <a:pt x="2698" y="853090"/>
                      <a:pt x="2145" y="851998"/>
                      <a:pt x="1906" y="848009"/>
                    </a:cubicBezTo>
                    <a:cubicBezTo>
                      <a:pt x="1665" y="843956"/>
                      <a:pt x="2085" y="840132"/>
                      <a:pt x="4965" y="820162"/>
                    </a:cubicBezTo>
                    <a:cubicBezTo>
                      <a:pt x="8953" y="792502"/>
                      <a:pt x="9566" y="786262"/>
                      <a:pt x="9566" y="773313"/>
                    </a:cubicBezTo>
                    <a:cubicBezTo>
                      <a:pt x="9566" y="766759"/>
                      <a:pt x="9373" y="761312"/>
                      <a:pt x="8981" y="756758"/>
                    </a:cubicBezTo>
                    <a:cubicBezTo>
                      <a:pt x="8184" y="747498"/>
                      <a:pt x="7919" y="732389"/>
                      <a:pt x="8410" y="724145"/>
                    </a:cubicBezTo>
                    <a:cubicBezTo>
                      <a:pt x="9945" y="698343"/>
                      <a:pt x="15510" y="681474"/>
                      <a:pt x="25641" y="671908"/>
                    </a:cubicBezTo>
                    <a:lnTo>
                      <a:pt x="28525" y="669185"/>
                    </a:lnTo>
                    <a:lnTo>
                      <a:pt x="27264" y="655941"/>
                    </a:lnTo>
                    <a:cubicBezTo>
                      <a:pt x="17617" y="554625"/>
                      <a:pt x="13618" y="460430"/>
                      <a:pt x="16213" y="395704"/>
                    </a:cubicBezTo>
                    <a:cubicBezTo>
                      <a:pt x="19627" y="310604"/>
                      <a:pt x="32407" y="251082"/>
                      <a:pt x="56206" y="209466"/>
                    </a:cubicBezTo>
                    <a:cubicBezTo>
                      <a:pt x="67029" y="190539"/>
                      <a:pt x="81319" y="174219"/>
                      <a:pt x="98989" y="160606"/>
                    </a:cubicBezTo>
                    <a:cubicBezTo>
                      <a:pt x="100627" y="159345"/>
                      <a:pt x="103950" y="156408"/>
                      <a:pt x="106374" y="154079"/>
                    </a:cubicBezTo>
                    <a:cubicBezTo>
                      <a:pt x="126964" y="134309"/>
                      <a:pt x="153574" y="118968"/>
                      <a:pt x="185073" y="108711"/>
                    </a:cubicBezTo>
                    <a:cubicBezTo>
                      <a:pt x="210136" y="100551"/>
                      <a:pt x="236222" y="95832"/>
                      <a:pt x="269833" y="93380"/>
                    </a:cubicBezTo>
                    <a:cubicBezTo>
                      <a:pt x="281188" y="92552"/>
                      <a:pt x="321605" y="92385"/>
                      <a:pt x="346315" y="93065"/>
                    </a:cubicBezTo>
                    <a:cubicBezTo>
                      <a:pt x="393502" y="94361"/>
                      <a:pt x="422532" y="96255"/>
                      <a:pt x="486374" y="102199"/>
                    </a:cubicBezTo>
                    <a:cubicBezTo>
                      <a:pt x="557050" y="108777"/>
                      <a:pt x="589967" y="110508"/>
                      <a:pt x="644130" y="110491"/>
                    </a:cubicBezTo>
                    <a:cubicBezTo>
                      <a:pt x="674592" y="110483"/>
                      <a:pt x="691925" y="110120"/>
                      <a:pt x="725744" y="108783"/>
                    </a:cubicBezTo>
                    <a:cubicBezTo>
                      <a:pt x="767246" y="107143"/>
                      <a:pt x="786630" y="107150"/>
                      <a:pt x="816828" y="108822"/>
                    </a:cubicBezTo>
                    <a:cubicBezTo>
                      <a:pt x="842810" y="110261"/>
                      <a:pt x="855390" y="111428"/>
                      <a:pt x="923905" y="118749"/>
                    </a:cubicBezTo>
                    <a:cubicBezTo>
                      <a:pt x="983245" y="125091"/>
                      <a:pt x="1010812" y="127096"/>
                      <a:pt x="1051394" y="128017"/>
                    </a:cubicBezTo>
                    <a:cubicBezTo>
                      <a:pt x="1067036" y="128372"/>
                      <a:pt x="1068563" y="128356"/>
                      <a:pt x="1146060" y="127030"/>
                    </a:cubicBezTo>
                    <a:cubicBezTo>
                      <a:pt x="1220053" y="125763"/>
                      <a:pt x="1246019" y="125592"/>
                      <a:pt x="1318060" y="125893"/>
                    </a:cubicBezTo>
                    <a:cubicBezTo>
                      <a:pt x="1414441" y="126299"/>
                      <a:pt x="1423751" y="126286"/>
                      <a:pt x="1427330" y="125749"/>
                    </a:cubicBezTo>
                    <a:cubicBezTo>
                      <a:pt x="1443122" y="123384"/>
                      <a:pt x="1460854" y="117412"/>
                      <a:pt x="1487258" y="105566"/>
                    </a:cubicBezTo>
                    <a:cubicBezTo>
                      <a:pt x="1490899" y="103932"/>
                      <a:pt x="1501173" y="99209"/>
                      <a:pt x="1510095" y="95071"/>
                    </a:cubicBezTo>
                    <a:cubicBezTo>
                      <a:pt x="1541204" y="80643"/>
                      <a:pt x="1552091" y="76029"/>
                      <a:pt x="1568371" y="70355"/>
                    </a:cubicBezTo>
                    <a:cubicBezTo>
                      <a:pt x="1578320" y="66886"/>
                      <a:pt x="1591384" y="63361"/>
                      <a:pt x="1598204" y="62300"/>
                    </a:cubicBezTo>
                    <a:lnTo>
                      <a:pt x="1599555" y="62089"/>
                    </a:lnTo>
                    <a:lnTo>
                      <a:pt x="1599405" y="52591"/>
                    </a:lnTo>
                    <a:cubicBezTo>
                      <a:pt x="1598917" y="23529"/>
                      <a:pt x="1602484" y="6671"/>
                      <a:pt x="1609829" y="3189"/>
                    </a:cubicBezTo>
                    <a:cubicBezTo>
                      <a:pt x="1613145" y="1620"/>
                      <a:pt x="1619427" y="1994"/>
                      <a:pt x="1624520" y="4063"/>
                    </a:cubicBezTo>
                    <a:cubicBezTo>
                      <a:pt x="1637697" y="9415"/>
                      <a:pt x="1653089" y="27181"/>
                      <a:pt x="1665828" y="51731"/>
                    </a:cubicBezTo>
                    <a:lnTo>
                      <a:pt x="1667217" y="54410"/>
                    </a:lnTo>
                    <a:lnTo>
                      <a:pt x="1675075" y="54619"/>
                    </a:lnTo>
                    <a:cubicBezTo>
                      <a:pt x="1683134" y="54832"/>
                      <a:pt x="1688302" y="55348"/>
                      <a:pt x="1694284" y="56535"/>
                    </a:cubicBezTo>
                    <a:lnTo>
                      <a:pt x="1697700" y="57212"/>
                    </a:lnTo>
                    <a:lnTo>
                      <a:pt x="1701579" y="53298"/>
                    </a:lnTo>
                    <a:cubicBezTo>
                      <a:pt x="1719261" y="35435"/>
                      <a:pt x="1742036" y="26620"/>
                      <a:pt x="1766863" y="28030"/>
                    </a:cubicBezTo>
                    <a:cubicBezTo>
                      <a:pt x="1772231" y="28334"/>
                      <a:pt x="1774109" y="28652"/>
                      <a:pt x="1775835" y="29541"/>
                    </a:cubicBezTo>
                    <a:cubicBezTo>
                      <a:pt x="1779277" y="31308"/>
                      <a:pt x="1774722" y="34711"/>
                      <a:pt x="1761670" y="40137"/>
                    </a:cubicBezTo>
                    <a:cubicBezTo>
                      <a:pt x="1751684" y="44290"/>
                      <a:pt x="1745502" y="48334"/>
                      <a:pt x="1738270" y="55445"/>
                    </a:cubicBezTo>
                    <a:cubicBezTo>
                      <a:pt x="1733902" y="59732"/>
                      <a:pt x="1728884" y="65994"/>
                      <a:pt x="1726356" y="70304"/>
                    </a:cubicBezTo>
                    <a:cubicBezTo>
                      <a:pt x="1726206" y="70549"/>
                      <a:pt x="1726957" y="71279"/>
                      <a:pt x="1728359" y="72260"/>
                    </a:cubicBezTo>
                    <a:cubicBezTo>
                      <a:pt x="1729597" y="73119"/>
                      <a:pt x="1732050" y="74916"/>
                      <a:pt x="1733815" y="76254"/>
                    </a:cubicBezTo>
                    <a:cubicBezTo>
                      <a:pt x="1735579" y="77591"/>
                      <a:pt x="1737181" y="78684"/>
                      <a:pt x="1737381" y="78684"/>
                    </a:cubicBezTo>
                    <a:cubicBezTo>
                      <a:pt x="1737569" y="78684"/>
                      <a:pt x="1739220" y="77940"/>
                      <a:pt x="1741035" y="77027"/>
                    </a:cubicBezTo>
                    <a:cubicBezTo>
                      <a:pt x="1753912" y="70567"/>
                      <a:pt x="1768928" y="67485"/>
                      <a:pt x="1782968" y="68424"/>
                    </a:cubicBezTo>
                    <a:cubicBezTo>
                      <a:pt x="1793980" y="69161"/>
                      <a:pt x="1806844" y="72326"/>
                      <a:pt x="1809260" y="74893"/>
                    </a:cubicBezTo>
                    <a:cubicBezTo>
                      <a:pt x="1811537" y="77329"/>
                      <a:pt x="1807558" y="79171"/>
                      <a:pt x="1795670" y="81167"/>
                    </a:cubicBezTo>
                    <a:cubicBezTo>
                      <a:pt x="1789701" y="82168"/>
                      <a:pt x="1787723" y="82649"/>
                      <a:pt x="1783419" y="84136"/>
                    </a:cubicBezTo>
                    <a:cubicBezTo>
                      <a:pt x="1775135" y="86998"/>
                      <a:pt x="1765837" y="92118"/>
                      <a:pt x="1759180" y="97475"/>
                    </a:cubicBezTo>
                    <a:lnTo>
                      <a:pt x="1756952" y="99262"/>
                    </a:lnTo>
                    <a:lnTo>
                      <a:pt x="1758729" y="101648"/>
                    </a:lnTo>
                    <a:cubicBezTo>
                      <a:pt x="1766413" y="112043"/>
                      <a:pt x="1772469" y="124378"/>
                      <a:pt x="1776949" y="138777"/>
                    </a:cubicBezTo>
                    <a:cubicBezTo>
                      <a:pt x="1781454" y="153203"/>
                      <a:pt x="1781942" y="154323"/>
                      <a:pt x="1787448" y="162725"/>
                    </a:cubicBezTo>
                    <a:cubicBezTo>
                      <a:pt x="1806456" y="191706"/>
                      <a:pt x="1836790" y="230794"/>
                      <a:pt x="1873279" y="273366"/>
                    </a:cubicBezTo>
                    <a:cubicBezTo>
                      <a:pt x="1880900" y="282253"/>
                      <a:pt x="1894090" y="297322"/>
                      <a:pt x="1899946" y="303826"/>
                    </a:cubicBezTo>
                    <a:cubicBezTo>
                      <a:pt x="1904476" y="308848"/>
                      <a:pt x="1905990" y="311119"/>
                      <a:pt x="1907116" y="314587"/>
                    </a:cubicBezTo>
                    <a:cubicBezTo>
                      <a:pt x="1910946" y="326320"/>
                      <a:pt x="1904676" y="342435"/>
                      <a:pt x="1890761" y="356599"/>
                    </a:cubicBezTo>
                    <a:cubicBezTo>
                      <a:pt x="1883203" y="364285"/>
                      <a:pt x="1873592" y="370961"/>
                      <a:pt x="1866547" y="373410"/>
                    </a:cubicBezTo>
                    <a:cubicBezTo>
                      <a:pt x="1863969" y="374304"/>
                      <a:pt x="1858063" y="375546"/>
                      <a:pt x="1853933" y="376061"/>
                    </a:cubicBezTo>
                    <a:cubicBezTo>
                      <a:pt x="1849441" y="376622"/>
                      <a:pt x="1832785" y="376622"/>
                      <a:pt x="1826616" y="376060"/>
                    </a:cubicBezTo>
                    <a:cubicBezTo>
                      <a:pt x="1782505" y="372043"/>
                      <a:pt x="1725981" y="358711"/>
                      <a:pt x="1639224" y="331862"/>
                    </a:cubicBezTo>
                    <a:cubicBezTo>
                      <a:pt x="1620628" y="326107"/>
                      <a:pt x="1616424" y="325226"/>
                      <a:pt x="1607439" y="325200"/>
                    </a:cubicBezTo>
                    <a:cubicBezTo>
                      <a:pt x="1602233" y="325183"/>
                      <a:pt x="1601132" y="325276"/>
                      <a:pt x="1598717" y="325937"/>
                    </a:cubicBezTo>
                    <a:cubicBezTo>
                      <a:pt x="1592247" y="327706"/>
                      <a:pt x="1587655" y="331191"/>
                      <a:pt x="1583588" y="337432"/>
                    </a:cubicBezTo>
                    <a:cubicBezTo>
                      <a:pt x="1580322" y="342443"/>
                      <a:pt x="1578345" y="347075"/>
                      <a:pt x="1572501" y="363423"/>
                    </a:cubicBezTo>
                    <a:cubicBezTo>
                      <a:pt x="1567483" y="377482"/>
                      <a:pt x="1564580" y="384637"/>
                      <a:pt x="1560600" y="392725"/>
                    </a:cubicBezTo>
                    <a:cubicBezTo>
                      <a:pt x="1549813" y="414665"/>
                      <a:pt x="1537888" y="429482"/>
                      <a:pt x="1510270" y="455315"/>
                    </a:cubicBezTo>
                    <a:cubicBezTo>
                      <a:pt x="1490837" y="473475"/>
                      <a:pt x="1482715" y="482391"/>
                      <a:pt x="1474944" y="494038"/>
                    </a:cubicBezTo>
                    <a:cubicBezTo>
                      <a:pt x="1468662" y="503478"/>
                      <a:pt x="1465246" y="510224"/>
                      <a:pt x="1457450" y="528637"/>
                    </a:cubicBezTo>
                    <a:cubicBezTo>
                      <a:pt x="1437366" y="576035"/>
                      <a:pt x="1412589" y="617470"/>
                      <a:pt x="1387624" y="645424"/>
                    </a:cubicBezTo>
                    <a:cubicBezTo>
                      <a:pt x="1381943" y="651782"/>
                      <a:pt x="1371907" y="661504"/>
                      <a:pt x="1366263" y="666112"/>
                    </a:cubicBezTo>
                    <a:cubicBezTo>
                      <a:pt x="1352310" y="677494"/>
                      <a:pt x="1340785" y="683780"/>
                      <a:pt x="1324855" y="688690"/>
                    </a:cubicBezTo>
                    <a:cubicBezTo>
                      <a:pt x="1300917" y="696065"/>
                      <a:pt x="1280169" y="699759"/>
                      <a:pt x="1258157" y="700566"/>
                    </a:cubicBezTo>
                    <a:lnTo>
                      <a:pt x="1256180" y="700638"/>
                    </a:lnTo>
                    <a:lnTo>
                      <a:pt x="1255254" y="704115"/>
                    </a:lnTo>
                    <a:cubicBezTo>
                      <a:pt x="1236471" y="774339"/>
                      <a:pt x="1227161" y="947216"/>
                      <a:pt x="1236609" y="1050105"/>
                    </a:cubicBezTo>
                    <a:cubicBezTo>
                      <a:pt x="1237072" y="1055113"/>
                      <a:pt x="1237610" y="1060029"/>
                      <a:pt x="1237810" y="1061030"/>
                    </a:cubicBezTo>
                    <a:cubicBezTo>
                      <a:pt x="1238273" y="1063364"/>
                      <a:pt x="1240538" y="1068749"/>
                      <a:pt x="1244555" y="1077065"/>
                    </a:cubicBezTo>
                    <a:cubicBezTo>
                      <a:pt x="1252589" y="1093715"/>
                      <a:pt x="1255580" y="1104970"/>
                      <a:pt x="1254841" y="1115805"/>
                    </a:cubicBezTo>
                    <a:lnTo>
                      <a:pt x="1254604" y="1119302"/>
                    </a:lnTo>
                    <a:lnTo>
                      <a:pt x="1216575" y="1119302"/>
                    </a:lnTo>
                    <a:cubicBezTo>
                      <a:pt x="1192461" y="1119302"/>
                      <a:pt x="1178245" y="1119183"/>
                      <a:pt x="1177694" y="1118977"/>
                    </a:cubicBezTo>
                    <a:cubicBezTo>
                      <a:pt x="1176143" y="1118387"/>
                      <a:pt x="1173990" y="1115762"/>
                      <a:pt x="1172426" y="1112572"/>
                    </a:cubicBezTo>
                    <a:cubicBezTo>
                      <a:pt x="1163729" y="1094824"/>
                      <a:pt x="1156471" y="1048106"/>
                      <a:pt x="1150215" y="969649"/>
                    </a:cubicBezTo>
                    <a:cubicBezTo>
                      <a:pt x="1146348" y="921100"/>
                      <a:pt x="1140779" y="838900"/>
                      <a:pt x="1138389" y="794922"/>
                    </a:cubicBezTo>
                    <a:cubicBezTo>
                      <a:pt x="1137801" y="783954"/>
                      <a:pt x="1137213" y="775090"/>
                      <a:pt x="1137100" y="775222"/>
                    </a:cubicBezTo>
                    <a:cubicBezTo>
                      <a:pt x="1136887" y="775474"/>
                      <a:pt x="1136750" y="776381"/>
                      <a:pt x="1134285" y="793178"/>
                    </a:cubicBezTo>
                    <a:cubicBezTo>
                      <a:pt x="1127390" y="840118"/>
                      <a:pt x="1121959" y="899281"/>
                      <a:pt x="1119581" y="953260"/>
                    </a:cubicBezTo>
                    <a:cubicBezTo>
                      <a:pt x="1117942" y="990805"/>
                      <a:pt x="1117867" y="1028376"/>
                      <a:pt x="1119406" y="1053746"/>
                    </a:cubicBezTo>
                    <a:cubicBezTo>
                      <a:pt x="1119969" y="1062980"/>
                      <a:pt x="1120132" y="1063559"/>
                      <a:pt x="1125788" y="1075764"/>
                    </a:cubicBezTo>
                    <a:cubicBezTo>
                      <a:pt x="1131857" y="1088873"/>
                      <a:pt x="1134009" y="1094817"/>
                      <a:pt x="1135311" y="1102049"/>
                    </a:cubicBezTo>
                    <a:cubicBezTo>
                      <a:pt x="1136074" y="1106223"/>
                      <a:pt x="1136299" y="1112958"/>
                      <a:pt x="1135811" y="1116405"/>
                    </a:cubicBezTo>
                    <a:lnTo>
                      <a:pt x="1135398" y="1119302"/>
                    </a:lnTo>
                    <a:lnTo>
                      <a:pt x="1096668" y="1119302"/>
                    </a:lnTo>
                    <a:cubicBezTo>
                      <a:pt x="1061555" y="1119302"/>
                      <a:pt x="1057826" y="1119252"/>
                      <a:pt x="1056787" y="1118763"/>
                    </a:cubicBezTo>
                    <a:cubicBezTo>
                      <a:pt x="1051194" y="1116105"/>
                      <a:pt x="1046426" y="1099721"/>
                      <a:pt x="1042935" y="1071129"/>
                    </a:cubicBezTo>
                    <a:cubicBezTo>
                      <a:pt x="1038555" y="1035250"/>
                      <a:pt x="1036265" y="987575"/>
                      <a:pt x="1033162" y="867673"/>
                    </a:cubicBezTo>
                    <a:cubicBezTo>
                      <a:pt x="1031660" y="809522"/>
                      <a:pt x="1031084" y="733306"/>
                      <a:pt x="1031923" y="705440"/>
                    </a:cubicBezTo>
                    <a:cubicBezTo>
                      <a:pt x="1032186" y="697153"/>
                      <a:pt x="1032361" y="690339"/>
                      <a:pt x="1032336" y="690296"/>
                    </a:cubicBezTo>
                    <a:cubicBezTo>
                      <a:pt x="1032273" y="690193"/>
                      <a:pt x="1017757" y="694340"/>
                      <a:pt x="1005018" y="698100"/>
                    </a:cubicBezTo>
                    <a:cubicBezTo>
                      <a:pt x="955815" y="712629"/>
                      <a:pt x="924280" y="719624"/>
                      <a:pt x="886252" y="724453"/>
                    </a:cubicBezTo>
                    <a:cubicBezTo>
                      <a:pt x="853879" y="728564"/>
                      <a:pt x="824502" y="730267"/>
                      <a:pt x="785908" y="730269"/>
                    </a:cubicBezTo>
                    <a:cubicBezTo>
                      <a:pt x="744815" y="730273"/>
                      <a:pt x="710278" y="728404"/>
                      <a:pt x="657208" y="723302"/>
                    </a:cubicBezTo>
                    <a:cubicBezTo>
                      <a:pt x="582442" y="716115"/>
                      <a:pt x="514842" y="705422"/>
                      <a:pt x="464544" y="692823"/>
                    </a:cubicBezTo>
                    <a:cubicBezTo>
                      <a:pt x="459462" y="691551"/>
                      <a:pt x="455128" y="690577"/>
                      <a:pt x="454912" y="690660"/>
                    </a:cubicBezTo>
                    <a:cubicBezTo>
                      <a:pt x="454696" y="690742"/>
                      <a:pt x="452546" y="695704"/>
                      <a:pt x="450133" y="701684"/>
                    </a:cubicBezTo>
                    <a:cubicBezTo>
                      <a:pt x="441549" y="722964"/>
                      <a:pt x="436296" y="734624"/>
                      <a:pt x="430661" y="744908"/>
                    </a:cubicBezTo>
                    <a:cubicBezTo>
                      <a:pt x="425784" y="753808"/>
                      <a:pt x="422640" y="758126"/>
                      <a:pt x="417475" y="763014"/>
                    </a:cubicBezTo>
                    <a:cubicBezTo>
                      <a:pt x="413700" y="766589"/>
                      <a:pt x="409787" y="769526"/>
                      <a:pt x="399672" y="776377"/>
                    </a:cubicBezTo>
                    <a:cubicBezTo>
                      <a:pt x="395091" y="779481"/>
                      <a:pt x="389759" y="783260"/>
                      <a:pt x="387823" y="784775"/>
                    </a:cubicBezTo>
                    <a:cubicBezTo>
                      <a:pt x="383696" y="788006"/>
                      <a:pt x="383700" y="788000"/>
                      <a:pt x="382035" y="795425"/>
                    </a:cubicBezTo>
                    <a:cubicBezTo>
                      <a:pt x="380268" y="803313"/>
                      <a:pt x="379419" y="805097"/>
                      <a:pt x="377430" y="805097"/>
                    </a:cubicBezTo>
                    <a:cubicBezTo>
                      <a:pt x="375029" y="805097"/>
                      <a:pt x="373770" y="803019"/>
                      <a:pt x="371825" y="795842"/>
                    </a:cubicBezTo>
                    <a:cubicBezTo>
                      <a:pt x="369774" y="788271"/>
                      <a:pt x="369349" y="787817"/>
                      <a:pt x="364271" y="787756"/>
                    </a:cubicBezTo>
                    <a:cubicBezTo>
                      <a:pt x="361132" y="787718"/>
                      <a:pt x="360768" y="787782"/>
                      <a:pt x="359334" y="788626"/>
                    </a:cubicBezTo>
                    <a:cubicBezTo>
                      <a:pt x="353424" y="792099"/>
                      <a:pt x="350352" y="803409"/>
                      <a:pt x="347484" y="832247"/>
                    </a:cubicBezTo>
                    <a:cubicBezTo>
                      <a:pt x="346949" y="837619"/>
                      <a:pt x="346129" y="843876"/>
                      <a:pt x="345659" y="846152"/>
                    </a:cubicBezTo>
                    <a:cubicBezTo>
                      <a:pt x="343165" y="858257"/>
                      <a:pt x="341207" y="875323"/>
                      <a:pt x="340132" y="894326"/>
                    </a:cubicBezTo>
                    <a:cubicBezTo>
                      <a:pt x="339604" y="903662"/>
                      <a:pt x="339605" y="935198"/>
                      <a:pt x="340133" y="945646"/>
                    </a:cubicBezTo>
                    <a:cubicBezTo>
                      <a:pt x="342032" y="983159"/>
                      <a:pt x="346249" y="1017905"/>
                      <a:pt x="353059" y="1052167"/>
                    </a:cubicBezTo>
                    <a:cubicBezTo>
                      <a:pt x="354514" y="1059485"/>
                      <a:pt x="354962" y="1060643"/>
                      <a:pt x="358734" y="1066824"/>
                    </a:cubicBezTo>
                    <a:cubicBezTo>
                      <a:pt x="368821" y="1083356"/>
                      <a:pt x="370299" y="1086154"/>
                      <a:pt x="372644" y="1093171"/>
                    </a:cubicBezTo>
                    <a:cubicBezTo>
                      <a:pt x="375416" y="1101462"/>
                      <a:pt x="376049" y="1110420"/>
                      <a:pt x="374424" y="1118392"/>
                    </a:cubicBezTo>
                    <a:lnTo>
                      <a:pt x="374239" y="1119302"/>
                    </a:lnTo>
                    <a:lnTo>
                      <a:pt x="333417" y="1119302"/>
                    </a:lnTo>
                    <a:cubicBezTo>
                      <a:pt x="288633" y="1119302"/>
                      <a:pt x="291296" y="1119420"/>
                      <a:pt x="288435" y="1117316"/>
                    </a:cubicBezTo>
                    <a:cubicBezTo>
                      <a:pt x="286174" y="1115654"/>
                      <a:pt x="284296" y="1113061"/>
                      <a:pt x="282076" y="1108542"/>
                    </a:cubicBezTo>
                    <a:cubicBezTo>
                      <a:pt x="278098" y="1100443"/>
                      <a:pt x="275086" y="1089950"/>
                      <a:pt x="271514" y="1071746"/>
                    </a:cubicBezTo>
                    <a:cubicBezTo>
                      <a:pt x="268450" y="1056120"/>
                      <a:pt x="264392" y="1028676"/>
                      <a:pt x="260213" y="995309"/>
                    </a:cubicBezTo>
                    <a:cubicBezTo>
                      <a:pt x="254204" y="947321"/>
                      <a:pt x="252681" y="936092"/>
                      <a:pt x="245169" y="884394"/>
                    </a:cubicBezTo>
                    <a:cubicBezTo>
                      <a:pt x="238136" y="835981"/>
                      <a:pt x="236242" y="819827"/>
                      <a:pt x="235622" y="802945"/>
                    </a:cubicBezTo>
                    <a:cubicBezTo>
                      <a:pt x="235312" y="794513"/>
                      <a:pt x="235608" y="785301"/>
                      <a:pt x="236390" y="778994"/>
                    </a:cubicBezTo>
                    <a:cubicBezTo>
                      <a:pt x="236691" y="776564"/>
                      <a:pt x="236875" y="774514"/>
                      <a:pt x="236799" y="774436"/>
                    </a:cubicBezTo>
                    <a:cubicBezTo>
                      <a:pt x="236723" y="774360"/>
                      <a:pt x="233309" y="777093"/>
                      <a:pt x="229215" y="780510"/>
                    </a:cubicBezTo>
                    <a:cubicBezTo>
                      <a:pt x="225120" y="783927"/>
                      <a:pt x="216133" y="791192"/>
                      <a:pt x="209243" y="796654"/>
                    </a:cubicBezTo>
                    <a:cubicBezTo>
                      <a:pt x="186301" y="814845"/>
                      <a:pt x="178674" y="821359"/>
                      <a:pt x="173107" y="827513"/>
                    </a:cubicBezTo>
                    <a:cubicBezTo>
                      <a:pt x="162553" y="839183"/>
                      <a:pt x="158989" y="846541"/>
                      <a:pt x="155105" y="864694"/>
                    </a:cubicBezTo>
                    <a:cubicBezTo>
                      <a:pt x="148952" y="893441"/>
                      <a:pt x="144917" y="928258"/>
                      <a:pt x="143153" y="967829"/>
                    </a:cubicBezTo>
                    <a:cubicBezTo>
                      <a:pt x="142657" y="978941"/>
                      <a:pt x="142656" y="1009912"/>
                      <a:pt x="143152" y="1020141"/>
                    </a:cubicBezTo>
                    <a:cubicBezTo>
                      <a:pt x="143888" y="1035351"/>
                      <a:pt x="145686" y="1056663"/>
                      <a:pt x="146448" y="1059210"/>
                    </a:cubicBezTo>
                    <a:cubicBezTo>
                      <a:pt x="147096" y="1061372"/>
                      <a:pt x="148589" y="1064493"/>
                      <a:pt x="150835" y="1068380"/>
                    </a:cubicBezTo>
                    <a:cubicBezTo>
                      <a:pt x="159986" y="1084208"/>
                      <a:pt x="162352" y="1089358"/>
                      <a:pt x="164498" y="1098112"/>
                    </a:cubicBezTo>
                    <a:cubicBezTo>
                      <a:pt x="166052" y="1104454"/>
                      <a:pt x="166970" y="1113210"/>
                      <a:pt x="166510" y="1117284"/>
                    </a:cubicBezTo>
                    <a:lnTo>
                      <a:pt x="166281" y="1119302"/>
                    </a:lnTo>
                    <a:lnTo>
                      <a:pt x="126345" y="1119295"/>
                    </a:lnTo>
                    <a:cubicBezTo>
                      <a:pt x="88324" y="1119287"/>
                      <a:pt x="86343" y="1119259"/>
                      <a:pt x="85071" y="1118680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12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1" name="Gruppieren 10"/>
            <p:cNvGrpSpPr/>
            <p:nvPr/>
          </p:nvGrpSpPr>
          <p:grpSpPr>
            <a:xfrm>
              <a:off x="4821088" y="2272854"/>
              <a:ext cx="1024767" cy="327329"/>
              <a:chOff x="450889" y="3443360"/>
              <a:chExt cx="1435835" cy="458632"/>
            </a:xfrm>
          </p:grpSpPr>
          <p:sp>
            <p:nvSpPr>
              <p:cNvPr id="25" name="Grafik 2">
                <a:extLst>
                  <a:ext uri="{FF2B5EF4-FFF2-40B4-BE49-F238E27FC236}">
                    <a16:creationId xmlns:a16="http://schemas.microsoft.com/office/drawing/2014/main" id="{92321430-1FA8-2D21-E480-AC9B8CB0C4E3}"/>
                  </a:ext>
                </a:extLst>
              </p:cNvPr>
              <p:cNvSpPr/>
              <p:nvPr/>
            </p:nvSpPr>
            <p:spPr>
              <a:xfrm>
                <a:off x="450889" y="3443360"/>
                <a:ext cx="677076" cy="458632"/>
              </a:xfrm>
              <a:custGeom>
                <a:avLst/>
                <a:gdLst>
                  <a:gd name="connsiteX0" fmla="*/ 88860 w 1953030"/>
                  <a:gd name="connsiteY0" fmla="*/ 1325071 h 1322929"/>
                  <a:gd name="connsiteX1" fmla="*/ 73155 w 1953030"/>
                  <a:gd name="connsiteY1" fmla="*/ 1272950 h 1322929"/>
                  <a:gd name="connsiteX2" fmla="*/ 67234 w 1953030"/>
                  <a:gd name="connsiteY2" fmla="*/ 1175492 h 1322929"/>
                  <a:gd name="connsiteX3" fmla="*/ 61674 w 1953030"/>
                  <a:gd name="connsiteY3" fmla="*/ 1080292 h 1322929"/>
                  <a:gd name="connsiteX4" fmla="*/ 57919 w 1953030"/>
                  <a:gd name="connsiteY4" fmla="*/ 1019141 h 1322929"/>
                  <a:gd name="connsiteX5" fmla="*/ 58689 w 1953030"/>
                  <a:gd name="connsiteY5" fmla="*/ 987231 h 1322929"/>
                  <a:gd name="connsiteX6" fmla="*/ 70708 w 1953030"/>
                  <a:gd name="connsiteY6" fmla="*/ 937842 h 1322929"/>
                  <a:gd name="connsiteX7" fmla="*/ 84555 w 1953030"/>
                  <a:gd name="connsiteY7" fmla="*/ 897364 h 1322929"/>
                  <a:gd name="connsiteX8" fmla="*/ 88355 w 1953030"/>
                  <a:gd name="connsiteY8" fmla="*/ 885725 h 1322929"/>
                  <a:gd name="connsiteX9" fmla="*/ 103760 w 1953030"/>
                  <a:gd name="connsiteY9" fmla="*/ 824575 h 1322929"/>
                  <a:gd name="connsiteX10" fmla="*/ 103760 w 1953030"/>
                  <a:gd name="connsiteY10" fmla="*/ 800254 h 1322929"/>
                  <a:gd name="connsiteX11" fmla="*/ 85801 w 1953030"/>
                  <a:gd name="connsiteY11" fmla="*/ 726770 h 1322929"/>
                  <a:gd name="connsiteX12" fmla="*/ 58365 w 1953030"/>
                  <a:gd name="connsiteY12" fmla="*/ 614198 h 1322929"/>
                  <a:gd name="connsiteX13" fmla="*/ 51263 w 1953030"/>
                  <a:gd name="connsiteY13" fmla="*/ 558433 h 1322929"/>
                  <a:gd name="connsiteX14" fmla="*/ 49506 w 1953030"/>
                  <a:gd name="connsiteY14" fmla="*/ 535277 h 1322929"/>
                  <a:gd name="connsiteX15" fmla="*/ 48141 w 1953030"/>
                  <a:gd name="connsiteY15" fmla="*/ 540033 h 1322929"/>
                  <a:gd name="connsiteX16" fmla="*/ 42224 w 1953030"/>
                  <a:gd name="connsiteY16" fmla="*/ 585360 h 1322929"/>
                  <a:gd name="connsiteX17" fmla="*/ 40067 w 1953030"/>
                  <a:gd name="connsiteY17" fmla="*/ 683463 h 1322929"/>
                  <a:gd name="connsiteX18" fmla="*/ 44826 w 1953030"/>
                  <a:gd name="connsiteY18" fmla="*/ 799906 h 1322929"/>
                  <a:gd name="connsiteX19" fmla="*/ 47048 w 1953030"/>
                  <a:gd name="connsiteY19" fmla="*/ 842697 h 1322929"/>
                  <a:gd name="connsiteX20" fmla="*/ 47703 w 1953030"/>
                  <a:gd name="connsiteY20" fmla="*/ 857169 h 1322929"/>
                  <a:gd name="connsiteX21" fmla="*/ 49169 w 1953030"/>
                  <a:gd name="connsiteY21" fmla="*/ 860415 h 1322929"/>
                  <a:gd name="connsiteX22" fmla="*/ 57125 w 1953030"/>
                  <a:gd name="connsiteY22" fmla="*/ 886245 h 1322929"/>
                  <a:gd name="connsiteX23" fmla="*/ 58206 w 1953030"/>
                  <a:gd name="connsiteY23" fmla="*/ 926701 h 1322929"/>
                  <a:gd name="connsiteX24" fmla="*/ 42994 w 1953030"/>
                  <a:gd name="connsiteY24" fmla="*/ 976754 h 1322929"/>
                  <a:gd name="connsiteX25" fmla="*/ 4086 w 1953030"/>
                  <a:gd name="connsiteY25" fmla="*/ 1046235 h 1322929"/>
                  <a:gd name="connsiteX26" fmla="*/ 1565 w 1953030"/>
                  <a:gd name="connsiteY26" fmla="*/ 1042338 h 1322929"/>
                  <a:gd name="connsiteX27" fmla="*/ 6076 w 1953030"/>
                  <a:gd name="connsiteY27" fmla="*/ 1001945 h 1322929"/>
                  <a:gd name="connsiteX28" fmla="*/ 8819 w 1953030"/>
                  <a:gd name="connsiteY28" fmla="*/ 944964 h 1322929"/>
                  <a:gd name="connsiteX29" fmla="*/ 9231 w 1953030"/>
                  <a:gd name="connsiteY29" fmla="*/ 899449 h 1322929"/>
                  <a:gd name="connsiteX30" fmla="*/ 21041 w 1953030"/>
                  <a:gd name="connsiteY30" fmla="*/ 862233 h 1322929"/>
                  <a:gd name="connsiteX31" fmla="*/ 28431 w 1953030"/>
                  <a:gd name="connsiteY31" fmla="*/ 854176 h 1322929"/>
                  <a:gd name="connsiteX32" fmla="*/ 29420 w 1953030"/>
                  <a:gd name="connsiteY32" fmla="*/ 853434 h 1322929"/>
                  <a:gd name="connsiteX33" fmla="*/ 27825 w 1953030"/>
                  <a:gd name="connsiteY33" fmla="*/ 836485 h 1322929"/>
                  <a:gd name="connsiteX34" fmla="*/ 16126 w 1953030"/>
                  <a:gd name="connsiteY34" fmla="*/ 650679 h 1322929"/>
                  <a:gd name="connsiteX35" fmla="*/ 16470 w 1953030"/>
                  <a:gd name="connsiteY35" fmla="*/ 564513 h 1322929"/>
                  <a:gd name="connsiteX36" fmla="*/ 22603 w 1953030"/>
                  <a:gd name="connsiteY36" fmla="*/ 491376 h 1322929"/>
                  <a:gd name="connsiteX37" fmla="*/ 101612 w 1953030"/>
                  <a:gd name="connsiteY37" fmla="*/ 320864 h 1322929"/>
                  <a:gd name="connsiteX38" fmla="*/ 110657 w 1953030"/>
                  <a:gd name="connsiteY38" fmla="*/ 313024 h 1322929"/>
                  <a:gd name="connsiteX39" fmla="*/ 268743 w 1953030"/>
                  <a:gd name="connsiteY39" fmla="*/ 250084 h 1322929"/>
                  <a:gd name="connsiteX40" fmla="*/ 316864 w 1953030"/>
                  <a:gd name="connsiteY40" fmla="*/ 248271 h 1322929"/>
                  <a:gd name="connsiteX41" fmla="*/ 473910 w 1953030"/>
                  <a:gd name="connsiteY41" fmla="*/ 254956 h 1322929"/>
                  <a:gd name="connsiteX42" fmla="*/ 510219 w 1953030"/>
                  <a:gd name="connsiteY42" fmla="*/ 258239 h 1322929"/>
                  <a:gd name="connsiteX43" fmla="*/ 664963 w 1953030"/>
                  <a:gd name="connsiteY43" fmla="*/ 266827 h 1322929"/>
                  <a:gd name="connsiteX44" fmla="*/ 756032 w 1953030"/>
                  <a:gd name="connsiteY44" fmla="*/ 265343 h 1322929"/>
                  <a:gd name="connsiteX45" fmla="*/ 806562 w 1953030"/>
                  <a:gd name="connsiteY45" fmla="*/ 261521 h 1322929"/>
                  <a:gd name="connsiteX46" fmla="*/ 948687 w 1953030"/>
                  <a:gd name="connsiteY46" fmla="*/ 217425 h 1322929"/>
                  <a:gd name="connsiteX47" fmla="*/ 1076380 w 1953030"/>
                  <a:gd name="connsiteY47" fmla="*/ 173342 h 1322929"/>
                  <a:gd name="connsiteX48" fmla="*/ 1156982 w 1953030"/>
                  <a:gd name="connsiteY48" fmla="*/ 161668 h 1322929"/>
                  <a:gd name="connsiteX49" fmla="*/ 1235667 w 1953030"/>
                  <a:gd name="connsiteY49" fmla="*/ 154538 h 1322929"/>
                  <a:gd name="connsiteX50" fmla="*/ 1314379 w 1953030"/>
                  <a:gd name="connsiteY50" fmla="*/ 131334 h 1322929"/>
                  <a:gd name="connsiteX51" fmla="*/ 1377437 w 1953030"/>
                  <a:gd name="connsiteY51" fmla="*/ 112345 h 1322929"/>
                  <a:gd name="connsiteX52" fmla="*/ 1450055 w 1953030"/>
                  <a:gd name="connsiteY52" fmla="*/ 105714 h 1322929"/>
                  <a:gd name="connsiteX53" fmla="*/ 1484789 w 1953030"/>
                  <a:gd name="connsiteY53" fmla="*/ 103652 h 1322929"/>
                  <a:gd name="connsiteX54" fmla="*/ 1553586 w 1953030"/>
                  <a:gd name="connsiteY54" fmla="*/ 86436 h 1322929"/>
                  <a:gd name="connsiteX55" fmla="*/ 1629329 w 1953030"/>
                  <a:gd name="connsiteY55" fmla="*/ 66634 h 1322929"/>
                  <a:gd name="connsiteX56" fmla="*/ 1635015 w 1953030"/>
                  <a:gd name="connsiteY56" fmla="*/ 65531 h 1322929"/>
                  <a:gd name="connsiteX57" fmla="*/ 1635409 w 1953030"/>
                  <a:gd name="connsiteY57" fmla="*/ 56601 h 1322929"/>
                  <a:gd name="connsiteX58" fmla="*/ 1639362 w 1953030"/>
                  <a:gd name="connsiteY58" fmla="*/ 13582 h 1322929"/>
                  <a:gd name="connsiteX59" fmla="*/ 1647267 w 1953030"/>
                  <a:gd name="connsiteY59" fmla="*/ 3300 h 1322929"/>
                  <a:gd name="connsiteX60" fmla="*/ 1666925 w 1953030"/>
                  <a:gd name="connsiteY60" fmla="*/ 7200 h 1322929"/>
                  <a:gd name="connsiteX61" fmla="*/ 1693754 w 1953030"/>
                  <a:gd name="connsiteY61" fmla="*/ 35538 h 1322929"/>
                  <a:gd name="connsiteX62" fmla="*/ 1704902 w 1953030"/>
                  <a:gd name="connsiteY62" fmla="*/ 54211 h 1322929"/>
                  <a:gd name="connsiteX63" fmla="*/ 1706583 w 1953030"/>
                  <a:gd name="connsiteY63" fmla="*/ 57415 h 1322929"/>
                  <a:gd name="connsiteX64" fmla="*/ 1709905 w 1953030"/>
                  <a:gd name="connsiteY64" fmla="*/ 57415 h 1322929"/>
                  <a:gd name="connsiteX65" fmla="*/ 1727489 w 1953030"/>
                  <a:gd name="connsiteY65" fmla="*/ 58479 h 1322929"/>
                  <a:gd name="connsiteX66" fmla="*/ 1765190 w 1953030"/>
                  <a:gd name="connsiteY66" fmla="*/ 68945 h 1322929"/>
                  <a:gd name="connsiteX67" fmla="*/ 1781592 w 1953030"/>
                  <a:gd name="connsiteY67" fmla="*/ 78715 h 1322929"/>
                  <a:gd name="connsiteX68" fmla="*/ 1798702 w 1953030"/>
                  <a:gd name="connsiteY68" fmla="*/ 94998 h 1322929"/>
                  <a:gd name="connsiteX69" fmla="*/ 1809969 w 1953030"/>
                  <a:gd name="connsiteY69" fmla="*/ 107802 h 1322929"/>
                  <a:gd name="connsiteX70" fmla="*/ 1817717 w 1953030"/>
                  <a:gd name="connsiteY70" fmla="*/ 115786 h 1322929"/>
                  <a:gd name="connsiteX71" fmla="*/ 1821906 w 1953030"/>
                  <a:gd name="connsiteY71" fmla="*/ 122916 h 1322929"/>
                  <a:gd name="connsiteX72" fmla="*/ 1837362 w 1953030"/>
                  <a:gd name="connsiteY72" fmla="*/ 147184 h 1322929"/>
                  <a:gd name="connsiteX73" fmla="*/ 1849404 w 1953030"/>
                  <a:gd name="connsiteY73" fmla="*/ 164741 h 1322929"/>
                  <a:gd name="connsiteX74" fmla="*/ 1873697 w 1953030"/>
                  <a:gd name="connsiteY74" fmla="*/ 209520 h 1322929"/>
                  <a:gd name="connsiteX75" fmla="*/ 1902627 w 1953030"/>
                  <a:gd name="connsiteY75" fmla="*/ 270989 h 1322929"/>
                  <a:gd name="connsiteX76" fmla="*/ 1929428 w 1953030"/>
                  <a:gd name="connsiteY76" fmla="*/ 328257 h 1322929"/>
                  <a:gd name="connsiteX77" fmla="*/ 1948890 w 1953030"/>
                  <a:gd name="connsiteY77" fmla="*/ 361086 h 1322929"/>
                  <a:gd name="connsiteX78" fmla="*/ 1954405 w 1953030"/>
                  <a:gd name="connsiteY78" fmla="*/ 377846 h 1322929"/>
                  <a:gd name="connsiteX79" fmla="*/ 1945685 w 1953030"/>
                  <a:gd name="connsiteY79" fmla="*/ 401382 h 1322929"/>
                  <a:gd name="connsiteX80" fmla="*/ 1905896 w 1953030"/>
                  <a:gd name="connsiteY80" fmla="*/ 432638 h 1322929"/>
                  <a:gd name="connsiteX81" fmla="*/ 1873238 w 1953030"/>
                  <a:gd name="connsiteY81" fmla="*/ 439235 h 1322929"/>
                  <a:gd name="connsiteX82" fmla="*/ 1817638 w 1953030"/>
                  <a:gd name="connsiteY82" fmla="*/ 441792 h 1322929"/>
                  <a:gd name="connsiteX83" fmla="*/ 1699860 w 1953030"/>
                  <a:gd name="connsiteY83" fmla="*/ 436051 h 1322929"/>
                  <a:gd name="connsiteX84" fmla="*/ 1666676 w 1953030"/>
                  <a:gd name="connsiteY84" fmla="*/ 434247 h 1322929"/>
                  <a:gd name="connsiteX85" fmla="*/ 1644615 w 1953030"/>
                  <a:gd name="connsiteY85" fmla="*/ 435822 h 1322929"/>
                  <a:gd name="connsiteX86" fmla="*/ 1615292 w 1953030"/>
                  <a:gd name="connsiteY86" fmla="*/ 446177 h 1322929"/>
                  <a:gd name="connsiteX87" fmla="*/ 1588083 w 1953030"/>
                  <a:gd name="connsiteY87" fmla="*/ 469226 h 1322929"/>
                  <a:gd name="connsiteX88" fmla="*/ 1570263 w 1953030"/>
                  <a:gd name="connsiteY88" fmla="*/ 483547 h 1322929"/>
                  <a:gd name="connsiteX89" fmla="*/ 1565194 w 1953030"/>
                  <a:gd name="connsiteY89" fmla="*/ 488176 h 1322929"/>
                  <a:gd name="connsiteX90" fmla="*/ 1510409 w 1953030"/>
                  <a:gd name="connsiteY90" fmla="*/ 591788 h 1322929"/>
                  <a:gd name="connsiteX91" fmla="*/ 1487665 w 1953030"/>
                  <a:gd name="connsiteY91" fmla="*/ 647726 h 1322929"/>
                  <a:gd name="connsiteX92" fmla="*/ 1466234 w 1953030"/>
                  <a:gd name="connsiteY92" fmla="*/ 708355 h 1322929"/>
                  <a:gd name="connsiteX93" fmla="*/ 1450909 w 1953030"/>
                  <a:gd name="connsiteY93" fmla="*/ 753696 h 1322929"/>
                  <a:gd name="connsiteX94" fmla="*/ 1408809 w 1953030"/>
                  <a:gd name="connsiteY94" fmla="*/ 820834 h 1322929"/>
                  <a:gd name="connsiteX95" fmla="*/ 1395139 w 1953030"/>
                  <a:gd name="connsiteY95" fmla="*/ 827633 h 1322929"/>
                  <a:gd name="connsiteX96" fmla="*/ 1382256 w 1953030"/>
                  <a:gd name="connsiteY96" fmla="*/ 834140 h 1322929"/>
                  <a:gd name="connsiteX97" fmla="*/ 1350675 w 1953030"/>
                  <a:gd name="connsiteY97" fmla="*/ 863795 h 1322929"/>
                  <a:gd name="connsiteX98" fmla="*/ 1332763 w 1953030"/>
                  <a:gd name="connsiteY98" fmla="*/ 880265 h 1322929"/>
                  <a:gd name="connsiteX99" fmla="*/ 1318857 w 1953030"/>
                  <a:gd name="connsiteY99" fmla="*/ 886072 h 1322929"/>
                  <a:gd name="connsiteX100" fmla="*/ 1317767 w 1953030"/>
                  <a:gd name="connsiteY100" fmla="*/ 886072 h 1322929"/>
                  <a:gd name="connsiteX101" fmla="*/ 1316690 w 1953030"/>
                  <a:gd name="connsiteY101" fmla="*/ 889981 h 1322929"/>
                  <a:gd name="connsiteX102" fmla="*/ 1294917 w 1953030"/>
                  <a:gd name="connsiteY102" fmla="*/ 1076992 h 1322929"/>
                  <a:gd name="connsiteX103" fmla="*/ 1293539 w 1953030"/>
                  <a:gd name="connsiteY103" fmla="*/ 1153777 h 1322929"/>
                  <a:gd name="connsiteX104" fmla="*/ 1294156 w 1953030"/>
                  <a:gd name="connsiteY104" fmla="*/ 1206414 h 1322929"/>
                  <a:gd name="connsiteX105" fmla="*/ 1298896 w 1953030"/>
                  <a:gd name="connsiteY105" fmla="*/ 1266214 h 1322929"/>
                  <a:gd name="connsiteX106" fmla="*/ 1305502 w 1953030"/>
                  <a:gd name="connsiteY106" fmla="*/ 1281289 h 1322929"/>
                  <a:gd name="connsiteX107" fmla="*/ 1315416 w 1953030"/>
                  <a:gd name="connsiteY107" fmla="*/ 1308562 h 1322929"/>
                  <a:gd name="connsiteX108" fmla="*/ 1316138 w 1953030"/>
                  <a:gd name="connsiteY108" fmla="*/ 1323970 h 1322929"/>
                  <a:gd name="connsiteX109" fmla="*/ 1315889 w 1953030"/>
                  <a:gd name="connsiteY109" fmla="*/ 1325587 h 1322929"/>
                  <a:gd name="connsiteX110" fmla="*/ 1275942 w 1953030"/>
                  <a:gd name="connsiteY110" fmla="*/ 1325587 h 1322929"/>
                  <a:gd name="connsiteX111" fmla="*/ 1235010 w 1953030"/>
                  <a:gd name="connsiteY111" fmla="*/ 1325078 h 1322929"/>
                  <a:gd name="connsiteX112" fmla="*/ 1216259 w 1953030"/>
                  <a:gd name="connsiteY112" fmla="*/ 1261310 h 1322929"/>
                  <a:gd name="connsiteX113" fmla="*/ 1200251 w 1953030"/>
                  <a:gd name="connsiteY113" fmla="*/ 1083072 h 1322929"/>
                  <a:gd name="connsiteX114" fmla="*/ 1192910 w 1953030"/>
                  <a:gd name="connsiteY114" fmla="*/ 964288 h 1322929"/>
                  <a:gd name="connsiteX115" fmla="*/ 1191387 w 1953030"/>
                  <a:gd name="connsiteY115" fmla="*/ 972275 h 1322929"/>
                  <a:gd name="connsiteX116" fmla="*/ 1173817 w 1953030"/>
                  <a:gd name="connsiteY116" fmla="*/ 1164200 h 1322929"/>
                  <a:gd name="connsiteX117" fmla="*/ 1175078 w 1953030"/>
                  <a:gd name="connsiteY117" fmla="*/ 1265947 h 1322929"/>
                  <a:gd name="connsiteX118" fmla="*/ 1180974 w 1953030"/>
                  <a:gd name="connsiteY118" fmla="*/ 1280141 h 1322929"/>
                  <a:gd name="connsiteX119" fmla="*/ 1191505 w 1953030"/>
                  <a:gd name="connsiteY119" fmla="*/ 1312731 h 1322929"/>
                  <a:gd name="connsiteX120" fmla="*/ 1191032 w 1953030"/>
                  <a:gd name="connsiteY120" fmla="*/ 1324894 h 1322929"/>
                  <a:gd name="connsiteX121" fmla="*/ 1150167 w 1953030"/>
                  <a:gd name="connsiteY121" fmla="*/ 1325587 h 1322929"/>
                  <a:gd name="connsiteX122" fmla="*/ 1108579 w 1953030"/>
                  <a:gd name="connsiteY122" fmla="*/ 1325096 h 1322929"/>
                  <a:gd name="connsiteX123" fmla="*/ 1091166 w 1953030"/>
                  <a:gd name="connsiteY123" fmla="*/ 1247586 h 1322929"/>
                  <a:gd name="connsiteX124" fmla="*/ 1085073 w 1953030"/>
                  <a:gd name="connsiteY124" fmla="*/ 1112084 h 1322929"/>
                  <a:gd name="connsiteX125" fmla="*/ 1082486 w 1953030"/>
                  <a:gd name="connsiteY125" fmla="*/ 887863 h 1322929"/>
                  <a:gd name="connsiteX126" fmla="*/ 1082709 w 1953030"/>
                  <a:gd name="connsiteY126" fmla="*/ 875442 h 1322929"/>
                  <a:gd name="connsiteX127" fmla="*/ 1045980 w 1953030"/>
                  <a:gd name="connsiteY127" fmla="*/ 886014 h 1322929"/>
                  <a:gd name="connsiteX128" fmla="*/ 947820 w 1953030"/>
                  <a:gd name="connsiteY128" fmla="*/ 909335 h 1322929"/>
                  <a:gd name="connsiteX129" fmla="*/ 822399 w 1953030"/>
                  <a:gd name="connsiteY129" fmla="*/ 918514 h 1322929"/>
                  <a:gd name="connsiteX130" fmla="*/ 749952 w 1953030"/>
                  <a:gd name="connsiteY130" fmla="*/ 916251 h 1322929"/>
                  <a:gd name="connsiteX131" fmla="*/ 741521 w 1953030"/>
                  <a:gd name="connsiteY131" fmla="*/ 916452 h 1322929"/>
                  <a:gd name="connsiteX132" fmla="*/ 737253 w 1953030"/>
                  <a:gd name="connsiteY132" fmla="*/ 925892 h 1322929"/>
                  <a:gd name="connsiteX133" fmla="*/ 730911 w 1953030"/>
                  <a:gd name="connsiteY133" fmla="*/ 938882 h 1322929"/>
                  <a:gd name="connsiteX134" fmla="*/ 708429 w 1953030"/>
                  <a:gd name="connsiteY134" fmla="*/ 931418 h 1322929"/>
                  <a:gd name="connsiteX135" fmla="*/ 667261 w 1953030"/>
                  <a:gd name="connsiteY135" fmla="*/ 914980 h 1322929"/>
                  <a:gd name="connsiteX136" fmla="*/ 619659 w 1953030"/>
                  <a:gd name="connsiteY136" fmla="*/ 895793 h 1322929"/>
                  <a:gd name="connsiteX137" fmla="*/ 517862 w 1953030"/>
                  <a:gd name="connsiteY137" fmla="*/ 868605 h 1322929"/>
                  <a:gd name="connsiteX138" fmla="*/ 503220 w 1953030"/>
                  <a:gd name="connsiteY138" fmla="*/ 873261 h 1322929"/>
                  <a:gd name="connsiteX139" fmla="*/ 498151 w 1953030"/>
                  <a:gd name="connsiteY139" fmla="*/ 888861 h 1322929"/>
                  <a:gd name="connsiteX140" fmla="*/ 502209 w 1953030"/>
                  <a:gd name="connsiteY140" fmla="*/ 923500 h 1322929"/>
                  <a:gd name="connsiteX141" fmla="*/ 506647 w 1953030"/>
                  <a:gd name="connsiteY141" fmla="*/ 963655 h 1322929"/>
                  <a:gd name="connsiteX142" fmla="*/ 504612 w 1953030"/>
                  <a:gd name="connsiteY142" fmla="*/ 979009 h 1322929"/>
                  <a:gd name="connsiteX143" fmla="*/ 465742 w 1953030"/>
                  <a:gd name="connsiteY143" fmla="*/ 1002855 h 1322929"/>
                  <a:gd name="connsiteX144" fmla="*/ 458743 w 1953030"/>
                  <a:gd name="connsiteY144" fmla="*/ 1002146 h 1322929"/>
                  <a:gd name="connsiteX145" fmla="*/ 436145 w 1953030"/>
                  <a:gd name="connsiteY145" fmla="*/ 942614 h 1322929"/>
                  <a:gd name="connsiteX146" fmla="*/ 435517 w 1953030"/>
                  <a:gd name="connsiteY146" fmla="*/ 934796 h 1322929"/>
                  <a:gd name="connsiteX147" fmla="*/ 431372 w 1953030"/>
                  <a:gd name="connsiteY147" fmla="*/ 939230 h 1322929"/>
                  <a:gd name="connsiteX148" fmla="*/ 413632 w 1953030"/>
                  <a:gd name="connsiteY148" fmla="*/ 957993 h 1322929"/>
                  <a:gd name="connsiteX149" fmla="*/ 396081 w 1953030"/>
                  <a:gd name="connsiteY149" fmla="*/ 976581 h 1322929"/>
                  <a:gd name="connsiteX150" fmla="*/ 365139 w 1953030"/>
                  <a:gd name="connsiteY150" fmla="*/ 1026362 h 1322929"/>
                  <a:gd name="connsiteX151" fmla="*/ 357505 w 1953030"/>
                  <a:gd name="connsiteY151" fmla="*/ 1073344 h 1322929"/>
                  <a:gd name="connsiteX152" fmla="*/ 357513 w 1953030"/>
                  <a:gd name="connsiteY152" fmla="*/ 1162116 h 1322929"/>
                  <a:gd name="connsiteX153" fmla="*/ 364146 w 1953030"/>
                  <a:gd name="connsiteY153" fmla="*/ 1221702 h 1322929"/>
                  <a:gd name="connsiteX154" fmla="*/ 371907 w 1953030"/>
                  <a:gd name="connsiteY154" fmla="*/ 1263083 h 1322929"/>
                  <a:gd name="connsiteX155" fmla="*/ 382081 w 1953030"/>
                  <a:gd name="connsiteY155" fmla="*/ 1280594 h 1322929"/>
                  <a:gd name="connsiteX156" fmla="*/ 392814 w 1953030"/>
                  <a:gd name="connsiteY156" fmla="*/ 1307173 h 1322929"/>
                  <a:gd name="connsiteX157" fmla="*/ 392698 w 1953030"/>
                  <a:gd name="connsiteY157" fmla="*/ 1322982 h 1322929"/>
                  <a:gd name="connsiteX158" fmla="*/ 392258 w 1953030"/>
                  <a:gd name="connsiteY158" fmla="*/ 1325414 h 1322929"/>
                  <a:gd name="connsiteX159" fmla="*/ 349566 w 1953030"/>
                  <a:gd name="connsiteY159" fmla="*/ 1325502 h 1322929"/>
                  <a:gd name="connsiteX160" fmla="*/ 305559 w 1953030"/>
                  <a:gd name="connsiteY160" fmla="*/ 1325237 h 1322929"/>
                  <a:gd name="connsiteX161" fmla="*/ 296045 w 1953030"/>
                  <a:gd name="connsiteY161" fmla="*/ 1315526 h 1322929"/>
                  <a:gd name="connsiteX162" fmla="*/ 272898 w 1953030"/>
                  <a:gd name="connsiteY162" fmla="*/ 1198249 h 1322929"/>
                  <a:gd name="connsiteX163" fmla="*/ 256446 w 1953030"/>
                  <a:gd name="connsiteY163" fmla="*/ 1076992 h 1322929"/>
                  <a:gd name="connsiteX164" fmla="*/ 247883 w 1953030"/>
                  <a:gd name="connsiteY164" fmla="*/ 965650 h 1322929"/>
                  <a:gd name="connsiteX165" fmla="*/ 248141 w 1953030"/>
                  <a:gd name="connsiteY165" fmla="*/ 963344 h 1322929"/>
                  <a:gd name="connsiteX166" fmla="*/ 240600 w 1953030"/>
                  <a:gd name="connsiteY166" fmla="*/ 969541 h 1322929"/>
                  <a:gd name="connsiteX167" fmla="*/ 218190 w 1953030"/>
                  <a:gd name="connsiteY167" fmla="*/ 987653 h 1322929"/>
                  <a:gd name="connsiteX168" fmla="*/ 197170 w 1953030"/>
                  <a:gd name="connsiteY168" fmla="*/ 1004568 h 1322929"/>
                  <a:gd name="connsiteX169" fmla="*/ 164176 w 1953030"/>
                  <a:gd name="connsiteY169" fmla="*/ 1050024 h 1322929"/>
                  <a:gd name="connsiteX170" fmla="*/ 151135 w 1953030"/>
                  <a:gd name="connsiteY170" fmla="*/ 1141095 h 1322929"/>
                  <a:gd name="connsiteX171" fmla="*/ 149537 w 1953030"/>
                  <a:gd name="connsiteY171" fmla="*/ 1217408 h 1322929"/>
                  <a:gd name="connsiteX172" fmla="*/ 153261 w 1953030"/>
                  <a:gd name="connsiteY172" fmla="*/ 1262700 h 1322929"/>
                  <a:gd name="connsiteX173" fmla="*/ 159017 w 1953030"/>
                  <a:gd name="connsiteY173" fmla="*/ 1274340 h 1322929"/>
                  <a:gd name="connsiteX174" fmla="*/ 170943 w 1953030"/>
                  <a:gd name="connsiteY174" fmla="*/ 1299182 h 1322929"/>
                  <a:gd name="connsiteX175" fmla="*/ 174129 w 1953030"/>
                  <a:gd name="connsiteY175" fmla="*/ 1319246 h 1322929"/>
                  <a:gd name="connsiteX176" fmla="*/ 174342 w 1953030"/>
                  <a:gd name="connsiteY176" fmla="*/ 1325587 h 1322929"/>
                  <a:gd name="connsiteX177" fmla="*/ 132163 w 1953030"/>
                  <a:gd name="connsiteY177" fmla="*/ 1325574 h 1322929"/>
                  <a:gd name="connsiteX178" fmla="*/ 88860 w 1953030"/>
                  <a:gd name="connsiteY178" fmla="*/ 1325071 h 1322929"/>
                  <a:gd name="connsiteX179" fmla="*/ 434473 w 1953030"/>
                  <a:gd name="connsiteY179" fmla="*/ 860747 h 1322929"/>
                  <a:gd name="connsiteX180" fmla="*/ 432900 w 1953030"/>
                  <a:gd name="connsiteY180" fmla="*/ 858692 h 1322929"/>
                  <a:gd name="connsiteX181" fmla="*/ 434328 w 1953030"/>
                  <a:gd name="connsiteY181" fmla="*/ 861404 h 1322929"/>
                  <a:gd name="connsiteX182" fmla="*/ 434473 w 1953030"/>
                  <a:gd name="connsiteY182" fmla="*/ 860747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63548 w 1953031"/>
                  <a:gd name="connsiteY43" fmla="*/ 264169 h 1322929"/>
                  <a:gd name="connsiteX44" fmla="*/ 754617 w 1953031"/>
                  <a:gd name="connsiteY44" fmla="*/ 26268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63548 w 1953031"/>
                  <a:gd name="connsiteY43" fmla="*/ 264169 h 1322929"/>
                  <a:gd name="connsiteX44" fmla="*/ 743187 w 1953031"/>
                  <a:gd name="connsiteY44" fmla="*/ 25506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3187 w 1953031"/>
                  <a:gd name="connsiteY44" fmla="*/ 25506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8902 w 1953031"/>
                  <a:gd name="connsiteY44" fmla="*/ 24744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8902 w 1953031"/>
                  <a:gd name="connsiteY44" fmla="*/ 247445 h 1322929"/>
                  <a:gd name="connsiteX45" fmla="*/ 843247 w 1953031"/>
                  <a:gd name="connsiteY45" fmla="*/ 23219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843247 w 1953031"/>
                  <a:gd name="connsiteY44" fmla="*/ 232193 h 1322929"/>
                  <a:gd name="connsiteX45" fmla="*/ 947272 w 1953031"/>
                  <a:gd name="connsiteY45" fmla="*/ 214767 h 1322929"/>
                  <a:gd name="connsiteX46" fmla="*/ 1074965 w 1953031"/>
                  <a:gd name="connsiteY46" fmla="*/ 170684 h 1322929"/>
                  <a:gd name="connsiteX47" fmla="*/ 1155567 w 1953031"/>
                  <a:gd name="connsiteY47" fmla="*/ 159010 h 1322929"/>
                  <a:gd name="connsiteX48" fmla="*/ 1234252 w 1953031"/>
                  <a:gd name="connsiteY48" fmla="*/ 151880 h 1322929"/>
                  <a:gd name="connsiteX49" fmla="*/ 1312964 w 1953031"/>
                  <a:gd name="connsiteY49" fmla="*/ 128676 h 1322929"/>
                  <a:gd name="connsiteX50" fmla="*/ 1376022 w 1953031"/>
                  <a:gd name="connsiteY50" fmla="*/ 109687 h 1322929"/>
                  <a:gd name="connsiteX51" fmla="*/ 1448640 w 1953031"/>
                  <a:gd name="connsiteY51" fmla="*/ 103056 h 1322929"/>
                  <a:gd name="connsiteX52" fmla="*/ 1483374 w 1953031"/>
                  <a:gd name="connsiteY52" fmla="*/ 100994 h 1322929"/>
                  <a:gd name="connsiteX53" fmla="*/ 1552171 w 1953031"/>
                  <a:gd name="connsiteY53" fmla="*/ 83778 h 1322929"/>
                  <a:gd name="connsiteX54" fmla="*/ 1627914 w 1953031"/>
                  <a:gd name="connsiteY54" fmla="*/ 63976 h 1322929"/>
                  <a:gd name="connsiteX55" fmla="*/ 1633600 w 1953031"/>
                  <a:gd name="connsiteY55" fmla="*/ 62873 h 1322929"/>
                  <a:gd name="connsiteX56" fmla="*/ 1633994 w 1953031"/>
                  <a:gd name="connsiteY56" fmla="*/ 53943 h 1322929"/>
                  <a:gd name="connsiteX57" fmla="*/ 1637947 w 1953031"/>
                  <a:gd name="connsiteY57" fmla="*/ 10924 h 1322929"/>
                  <a:gd name="connsiteX58" fmla="*/ 1645852 w 1953031"/>
                  <a:gd name="connsiteY58" fmla="*/ 642 h 1322929"/>
                  <a:gd name="connsiteX59" fmla="*/ 1665510 w 1953031"/>
                  <a:gd name="connsiteY59" fmla="*/ 4542 h 1322929"/>
                  <a:gd name="connsiteX60" fmla="*/ 1692339 w 1953031"/>
                  <a:gd name="connsiteY60" fmla="*/ 32880 h 1322929"/>
                  <a:gd name="connsiteX61" fmla="*/ 1703487 w 1953031"/>
                  <a:gd name="connsiteY61" fmla="*/ 51553 h 1322929"/>
                  <a:gd name="connsiteX62" fmla="*/ 1705168 w 1953031"/>
                  <a:gd name="connsiteY62" fmla="*/ 54757 h 1322929"/>
                  <a:gd name="connsiteX63" fmla="*/ 1708490 w 1953031"/>
                  <a:gd name="connsiteY63" fmla="*/ 54757 h 1322929"/>
                  <a:gd name="connsiteX64" fmla="*/ 1726074 w 1953031"/>
                  <a:gd name="connsiteY64" fmla="*/ 55821 h 1322929"/>
                  <a:gd name="connsiteX65" fmla="*/ 1763775 w 1953031"/>
                  <a:gd name="connsiteY65" fmla="*/ 66287 h 1322929"/>
                  <a:gd name="connsiteX66" fmla="*/ 1780177 w 1953031"/>
                  <a:gd name="connsiteY66" fmla="*/ 76057 h 1322929"/>
                  <a:gd name="connsiteX67" fmla="*/ 1797287 w 1953031"/>
                  <a:gd name="connsiteY67" fmla="*/ 92340 h 1322929"/>
                  <a:gd name="connsiteX68" fmla="*/ 1808554 w 1953031"/>
                  <a:gd name="connsiteY68" fmla="*/ 105144 h 1322929"/>
                  <a:gd name="connsiteX69" fmla="*/ 1816302 w 1953031"/>
                  <a:gd name="connsiteY69" fmla="*/ 113128 h 1322929"/>
                  <a:gd name="connsiteX70" fmla="*/ 1820491 w 1953031"/>
                  <a:gd name="connsiteY70" fmla="*/ 120258 h 1322929"/>
                  <a:gd name="connsiteX71" fmla="*/ 1835947 w 1953031"/>
                  <a:gd name="connsiteY71" fmla="*/ 144526 h 1322929"/>
                  <a:gd name="connsiteX72" fmla="*/ 1847989 w 1953031"/>
                  <a:gd name="connsiteY72" fmla="*/ 162083 h 1322929"/>
                  <a:gd name="connsiteX73" fmla="*/ 1872282 w 1953031"/>
                  <a:gd name="connsiteY73" fmla="*/ 206862 h 1322929"/>
                  <a:gd name="connsiteX74" fmla="*/ 1901212 w 1953031"/>
                  <a:gd name="connsiteY74" fmla="*/ 268331 h 1322929"/>
                  <a:gd name="connsiteX75" fmla="*/ 1928013 w 1953031"/>
                  <a:gd name="connsiteY75" fmla="*/ 325599 h 1322929"/>
                  <a:gd name="connsiteX76" fmla="*/ 1947475 w 1953031"/>
                  <a:gd name="connsiteY76" fmla="*/ 358428 h 1322929"/>
                  <a:gd name="connsiteX77" fmla="*/ 1952990 w 1953031"/>
                  <a:gd name="connsiteY77" fmla="*/ 375188 h 1322929"/>
                  <a:gd name="connsiteX78" fmla="*/ 1944270 w 1953031"/>
                  <a:gd name="connsiteY78" fmla="*/ 398724 h 1322929"/>
                  <a:gd name="connsiteX79" fmla="*/ 1904481 w 1953031"/>
                  <a:gd name="connsiteY79" fmla="*/ 429980 h 1322929"/>
                  <a:gd name="connsiteX80" fmla="*/ 1871823 w 1953031"/>
                  <a:gd name="connsiteY80" fmla="*/ 436577 h 1322929"/>
                  <a:gd name="connsiteX81" fmla="*/ 1816223 w 1953031"/>
                  <a:gd name="connsiteY81" fmla="*/ 439134 h 1322929"/>
                  <a:gd name="connsiteX82" fmla="*/ 1698445 w 1953031"/>
                  <a:gd name="connsiteY82" fmla="*/ 433393 h 1322929"/>
                  <a:gd name="connsiteX83" fmla="*/ 1665261 w 1953031"/>
                  <a:gd name="connsiteY83" fmla="*/ 431589 h 1322929"/>
                  <a:gd name="connsiteX84" fmla="*/ 1643200 w 1953031"/>
                  <a:gd name="connsiteY84" fmla="*/ 433164 h 1322929"/>
                  <a:gd name="connsiteX85" fmla="*/ 1613877 w 1953031"/>
                  <a:gd name="connsiteY85" fmla="*/ 443519 h 1322929"/>
                  <a:gd name="connsiteX86" fmla="*/ 1586668 w 1953031"/>
                  <a:gd name="connsiteY86" fmla="*/ 466568 h 1322929"/>
                  <a:gd name="connsiteX87" fmla="*/ 1568848 w 1953031"/>
                  <a:gd name="connsiteY87" fmla="*/ 480889 h 1322929"/>
                  <a:gd name="connsiteX88" fmla="*/ 1563779 w 1953031"/>
                  <a:gd name="connsiteY88" fmla="*/ 485518 h 1322929"/>
                  <a:gd name="connsiteX89" fmla="*/ 1508994 w 1953031"/>
                  <a:gd name="connsiteY89" fmla="*/ 589130 h 1322929"/>
                  <a:gd name="connsiteX90" fmla="*/ 1486250 w 1953031"/>
                  <a:gd name="connsiteY90" fmla="*/ 645068 h 1322929"/>
                  <a:gd name="connsiteX91" fmla="*/ 1464819 w 1953031"/>
                  <a:gd name="connsiteY91" fmla="*/ 705697 h 1322929"/>
                  <a:gd name="connsiteX92" fmla="*/ 1449494 w 1953031"/>
                  <a:gd name="connsiteY92" fmla="*/ 751038 h 1322929"/>
                  <a:gd name="connsiteX93" fmla="*/ 1407394 w 1953031"/>
                  <a:gd name="connsiteY93" fmla="*/ 818176 h 1322929"/>
                  <a:gd name="connsiteX94" fmla="*/ 1393724 w 1953031"/>
                  <a:gd name="connsiteY94" fmla="*/ 824975 h 1322929"/>
                  <a:gd name="connsiteX95" fmla="*/ 1380841 w 1953031"/>
                  <a:gd name="connsiteY95" fmla="*/ 831482 h 1322929"/>
                  <a:gd name="connsiteX96" fmla="*/ 1349260 w 1953031"/>
                  <a:gd name="connsiteY96" fmla="*/ 861137 h 1322929"/>
                  <a:gd name="connsiteX97" fmla="*/ 1331348 w 1953031"/>
                  <a:gd name="connsiteY97" fmla="*/ 877607 h 1322929"/>
                  <a:gd name="connsiteX98" fmla="*/ 1317442 w 1953031"/>
                  <a:gd name="connsiteY98" fmla="*/ 883414 h 1322929"/>
                  <a:gd name="connsiteX99" fmla="*/ 1316352 w 1953031"/>
                  <a:gd name="connsiteY99" fmla="*/ 883414 h 1322929"/>
                  <a:gd name="connsiteX100" fmla="*/ 1315275 w 1953031"/>
                  <a:gd name="connsiteY100" fmla="*/ 887323 h 1322929"/>
                  <a:gd name="connsiteX101" fmla="*/ 1293502 w 1953031"/>
                  <a:gd name="connsiteY101" fmla="*/ 1074334 h 1322929"/>
                  <a:gd name="connsiteX102" fmla="*/ 1292124 w 1953031"/>
                  <a:gd name="connsiteY102" fmla="*/ 1151119 h 1322929"/>
                  <a:gd name="connsiteX103" fmla="*/ 1292741 w 1953031"/>
                  <a:gd name="connsiteY103" fmla="*/ 1203756 h 1322929"/>
                  <a:gd name="connsiteX104" fmla="*/ 1297481 w 1953031"/>
                  <a:gd name="connsiteY104" fmla="*/ 1263556 h 1322929"/>
                  <a:gd name="connsiteX105" fmla="*/ 1304087 w 1953031"/>
                  <a:gd name="connsiteY105" fmla="*/ 1278631 h 1322929"/>
                  <a:gd name="connsiteX106" fmla="*/ 1314001 w 1953031"/>
                  <a:gd name="connsiteY106" fmla="*/ 1305904 h 1322929"/>
                  <a:gd name="connsiteX107" fmla="*/ 1314723 w 1953031"/>
                  <a:gd name="connsiteY107" fmla="*/ 1321312 h 1322929"/>
                  <a:gd name="connsiteX108" fmla="*/ 1314474 w 1953031"/>
                  <a:gd name="connsiteY108" fmla="*/ 1322929 h 1322929"/>
                  <a:gd name="connsiteX109" fmla="*/ 1274527 w 1953031"/>
                  <a:gd name="connsiteY109" fmla="*/ 1322929 h 1322929"/>
                  <a:gd name="connsiteX110" fmla="*/ 1233595 w 1953031"/>
                  <a:gd name="connsiteY110" fmla="*/ 1322420 h 1322929"/>
                  <a:gd name="connsiteX111" fmla="*/ 1214844 w 1953031"/>
                  <a:gd name="connsiteY111" fmla="*/ 1258652 h 1322929"/>
                  <a:gd name="connsiteX112" fmla="*/ 1198836 w 1953031"/>
                  <a:gd name="connsiteY112" fmla="*/ 1080414 h 1322929"/>
                  <a:gd name="connsiteX113" fmla="*/ 1191495 w 1953031"/>
                  <a:gd name="connsiteY113" fmla="*/ 961630 h 1322929"/>
                  <a:gd name="connsiteX114" fmla="*/ 1189972 w 1953031"/>
                  <a:gd name="connsiteY114" fmla="*/ 969617 h 1322929"/>
                  <a:gd name="connsiteX115" fmla="*/ 1172402 w 1953031"/>
                  <a:gd name="connsiteY115" fmla="*/ 1161542 h 1322929"/>
                  <a:gd name="connsiteX116" fmla="*/ 1173663 w 1953031"/>
                  <a:gd name="connsiteY116" fmla="*/ 1263289 h 1322929"/>
                  <a:gd name="connsiteX117" fmla="*/ 1179559 w 1953031"/>
                  <a:gd name="connsiteY117" fmla="*/ 1277483 h 1322929"/>
                  <a:gd name="connsiteX118" fmla="*/ 1190090 w 1953031"/>
                  <a:gd name="connsiteY118" fmla="*/ 1310073 h 1322929"/>
                  <a:gd name="connsiteX119" fmla="*/ 1189617 w 1953031"/>
                  <a:gd name="connsiteY119" fmla="*/ 1322236 h 1322929"/>
                  <a:gd name="connsiteX120" fmla="*/ 1148752 w 1953031"/>
                  <a:gd name="connsiteY120" fmla="*/ 1322929 h 1322929"/>
                  <a:gd name="connsiteX121" fmla="*/ 1107164 w 1953031"/>
                  <a:gd name="connsiteY121" fmla="*/ 1322438 h 1322929"/>
                  <a:gd name="connsiteX122" fmla="*/ 1089751 w 1953031"/>
                  <a:gd name="connsiteY122" fmla="*/ 1244928 h 1322929"/>
                  <a:gd name="connsiteX123" fmla="*/ 1083658 w 1953031"/>
                  <a:gd name="connsiteY123" fmla="*/ 1109426 h 1322929"/>
                  <a:gd name="connsiteX124" fmla="*/ 1081071 w 1953031"/>
                  <a:gd name="connsiteY124" fmla="*/ 885205 h 1322929"/>
                  <a:gd name="connsiteX125" fmla="*/ 1081294 w 1953031"/>
                  <a:gd name="connsiteY125" fmla="*/ 872784 h 1322929"/>
                  <a:gd name="connsiteX126" fmla="*/ 1044565 w 1953031"/>
                  <a:gd name="connsiteY126" fmla="*/ 883356 h 1322929"/>
                  <a:gd name="connsiteX127" fmla="*/ 946405 w 1953031"/>
                  <a:gd name="connsiteY127" fmla="*/ 906677 h 1322929"/>
                  <a:gd name="connsiteX128" fmla="*/ 820984 w 1953031"/>
                  <a:gd name="connsiteY128" fmla="*/ 915856 h 1322929"/>
                  <a:gd name="connsiteX129" fmla="*/ 748537 w 1953031"/>
                  <a:gd name="connsiteY129" fmla="*/ 913593 h 1322929"/>
                  <a:gd name="connsiteX130" fmla="*/ 740106 w 1953031"/>
                  <a:gd name="connsiteY130" fmla="*/ 913794 h 1322929"/>
                  <a:gd name="connsiteX131" fmla="*/ 735838 w 1953031"/>
                  <a:gd name="connsiteY131" fmla="*/ 923234 h 1322929"/>
                  <a:gd name="connsiteX132" fmla="*/ 729496 w 1953031"/>
                  <a:gd name="connsiteY132" fmla="*/ 936224 h 1322929"/>
                  <a:gd name="connsiteX133" fmla="*/ 707014 w 1953031"/>
                  <a:gd name="connsiteY133" fmla="*/ 928760 h 1322929"/>
                  <a:gd name="connsiteX134" fmla="*/ 665846 w 1953031"/>
                  <a:gd name="connsiteY134" fmla="*/ 912322 h 1322929"/>
                  <a:gd name="connsiteX135" fmla="*/ 618244 w 1953031"/>
                  <a:gd name="connsiteY135" fmla="*/ 893135 h 1322929"/>
                  <a:gd name="connsiteX136" fmla="*/ 516447 w 1953031"/>
                  <a:gd name="connsiteY136" fmla="*/ 865947 h 1322929"/>
                  <a:gd name="connsiteX137" fmla="*/ 501805 w 1953031"/>
                  <a:gd name="connsiteY137" fmla="*/ 870603 h 1322929"/>
                  <a:gd name="connsiteX138" fmla="*/ 496736 w 1953031"/>
                  <a:gd name="connsiteY138" fmla="*/ 886203 h 1322929"/>
                  <a:gd name="connsiteX139" fmla="*/ 500794 w 1953031"/>
                  <a:gd name="connsiteY139" fmla="*/ 920842 h 1322929"/>
                  <a:gd name="connsiteX140" fmla="*/ 505232 w 1953031"/>
                  <a:gd name="connsiteY140" fmla="*/ 960997 h 1322929"/>
                  <a:gd name="connsiteX141" fmla="*/ 503197 w 1953031"/>
                  <a:gd name="connsiteY141" fmla="*/ 976351 h 1322929"/>
                  <a:gd name="connsiteX142" fmla="*/ 464327 w 1953031"/>
                  <a:gd name="connsiteY142" fmla="*/ 1000197 h 1322929"/>
                  <a:gd name="connsiteX143" fmla="*/ 457328 w 1953031"/>
                  <a:gd name="connsiteY143" fmla="*/ 999488 h 1322929"/>
                  <a:gd name="connsiteX144" fmla="*/ 434730 w 1953031"/>
                  <a:gd name="connsiteY144" fmla="*/ 939956 h 1322929"/>
                  <a:gd name="connsiteX145" fmla="*/ 434102 w 1953031"/>
                  <a:gd name="connsiteY145" fmla="*/ 932138 h 1322929"/>
                  <a:gd name="connsiteX146" fmla="*/ 429957 w 1953031"/>
                  <a:gd name="connsiteY146" fmla="*/ 936572 h 1322929"/>
                  <a:gd name="connsiteX147" fmla="*/ 412217 w 1953031"/>
                  <a:gd name="connsiteY147" fmla="*/ 955335 h 1322929"/>
                  <a:gd name="connsiteX148" fmla="*/ 394666 w 1953031"/>
                  <a:gd name="connsiteY148" fmla="*/ 973923 h 1322929"/>
                  <a:gd name="connsiteX149" fmla="*/ 363724 w 1953031"/>
                  <a:gd name="connsiteY149" fmla="*/ 1023704 h 1322929"/>
                  <a:gd name="connsiteX150" fmla="*/ 356090 w 1953031"/>
                  <a:gd name="connsiteY150" fmla="*/ 1070686 h 1322929"/>
                  <a:gd name="connsiteX151" fmla="*/ 356098 w 1953031"/>
                  <a:gd name="connsiteY151" fmla="*/ 1159458 h 1322929"/>
                  <a:gd name="connsiteX152" fmla="*/ 362731 w 1953031"/>
                  <a:gd name="connsiteY152" fmla="*/ 1219044 h 1322929"/>
                  <a:gd name="connsiteX153" fmla="*/ 370492 w 1953031"/>
                  <a:gd name="connsiteY153" fmla="*/ 1260425 h 1322929"/>
                  <a:gd name="connsiteX154" fmla="*/ 380666 w 1953031"/>
                  <a:gd name="connsiteY154" fmla="*/ 1277936 h 1322929"/>
                  <a:gd name="connsiteX155" fmla="*/ 391399 w 1953031"/>
                  <a:gd name="connsiteY155" fmla="*/ 1304515 h 1322929"/>
                  <a:gd name="connsiteX156" fmla="*/ 391283 w 1953031"/>
                  <a:gd name="connsiteY156" fmla="*/ 1320324 h 1322929"/>
                  <a:gd name="connsiteX157" fmla="*/ 390843 w 1953031"/>
                  <a:gd name="connsiteY157" fmla="*/ 1322756 h 1322929"/>
                  <a:gd name="connsiteX158" fmla="*/ 348151 w 1953031"/>
                  <a:gd name="connsiteY158" fmla="*/ 1322844 h 1322929"/>
                  <a:gd name="connsiteX159" fmla="*/ 304144 w 1953031"/>
                  <a:gd name="connsiteY159" fmla="*/ 1322579 h 1322929"/>
                  <a:gd name="connsiteX160" fmla="*/ 294630 w 1953031"/>
                  <a:gd name="connsiteY160" fmla="*/ 1312868 h 1322929"/>
                  <a:gd name="connsiteX161" fmla="*/ 271483 w 1953031"/>
                  <a:gd name="connsiteY161" fmla="*/ 1195591 h 1322929"/>
                  <a:gd name="connsiteX162" fmla="*/ 255031 w 1953031"/>
                  <a:gd name="connsiteY162" fmla="*/ 1074334 h 1322929"/>
                  <a:gd name="connsiteX163" fmla="*/ 246468 w 1953031"/>
                  <a:gd name="connsiteY163" fmla="*/ 962992 h 1322929"/>
                  <a:gd name="connsiteX164" fmla="*/ 246726 w 1953031"/>
                  <a:gd name="connsiteY164" fmla="*/ 960686 h 1322929"/>
                  <a:gd name="connsiteX165" fmla="*/ 239185 w 1953031"/>
                  <a:gd name="connsiteY165" fmla="*/ 966883 h 1322929"/>
                  <a:gd name="connsiteX166" fmla="*/ 216775 w 1953031"/>
                  <a:gd name="connsiteY166" fmla="*/ 984995 h 1322929"/>
                  <a:gd name="connsiteX167" fmla="*/ 195755 w 1953031"/>
                  <a:gd name="connsiteY167" fmla="*/ 1001910 h 1322929"/>
                  <a:gd name="connsiteX168" fmla="*/ 162761 w 1953031"/>
                  <a:gd name="connsiteY168" fmla="*/ 1047366 h 1322929"/>
                  <a:gd name="connsiteX169" fmla="*/ 149720 w 1953031"/>
                  <a:gd name="connsiteY169" fmla="*/ 1138437 h 1322929"/>
                  <a:gd name="connsiteX170" fmla="*/ 148122 w 1953031"/>
                  <a:gd name="connsiteY170" fmla="*/ 1214750 h 1322929"/>
                  <a:gd name="connsiteX171" fmla="*/ 151846 w 1953031"/>
                  <a:gd name="connsiteY171" fmla="*/ 1260042 h 1322929"/>
                  <a:gd name="connsiteX172" fmla="*/ 157602 w 1953031"/>
                  <a:gd name="connsiteY172" fmla="*/ 1271682 h 1322929"/>
                  <a:gd name="connsiteX173" fmla="*/ 169528 w 1953031"/>
                  <a:gd name="connsiteY173" fmla="*/ 1296524 h 1322929"/>
                  <a:gd name="connsiteX174" fmla="*/ 172714 w 1953031"/>
                  <a:gd name="connsiteY174" fmla="*/ 1316588 h 1322929"/>
                  <a:gd name="connsiteX175" fmla="*/ 172927 w 1953031"/>
                  <a:gd name="connsiteY175" fmla="*/ 1322929 h 1322929"/>
                  <a:gd name="connsiteX176" fmla="*/ 130748 w 1953031"/>
                  <a:gd name="connsiteY176" fmla="*/ 1322916 h 1322929"/>
                  <a:gd name="connsiteX177" fmla="*/ 87445 w 1953031"/>
                  <a:gd name="connsiteY177" fmla="*/ 1322413 h 1322929"/>
                  <a:gd name="connsiteX178" fmla="*/ 433058 w 1953031"/>
                  <a:gd name="connsiteY178" fmla="*/ 858089 h 1322929"/>
                  <a:gd name="connsiteX179" fmla="*/ 431485 w 1953031"/>
                  <a:gd name="connsiteY179" fmla="*/ 856034 h 1322929"/>
                  <a:gd name="connsiteX180" fmla="*/ 432913 w 1953031"/>
                  <a:gd name="connsiteY180" fmla="*/ 858746 h 1322929"/>
                  <a:gd name="connsiteX181" fmla="*/ 433058 w 1953031"/>
                  <a:gd name="connsiteY181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843247 w 1953031"/>
                  <a:gd name="connsiteY44" fmla="*/ 232193 h 1322929"/>
                  <a:gd name="connsiteX45" fmla="*/ 947272 w 1953031"/>
                  <a:gd name="connsiteY45" fmla="*/ 214767 h 1322929"/>
                  <a:gd name="connsiteX46" fmla="*/ 1074965 w 1953031"/>
                  <a:gd name="connsiteY46" fmla="*/ 170684 h 1322929"/>
                  <a:gd name="connsiteX47" fmla="*/ 1155567 w 1953031"/>
                  <a:gd name="connsiteY47" fmla="*/ 159010 h 1322929"/>
                  <a:gd name="connsiteX48" fmla="*/ 1234252 w 1953031"/>
                  <a:gd name="connsiteY48" fmla="*/ 151880 h 1322929"/>
                  <a:gd name="connsiteX49" fmla="*/ 1312964 w 1953031"/>
                  <a:gd name="connsiteY49" fmla="*/ 128676 h 1322929"/>
                  <a:gd name="connsiteX50" fmla="*/ 1376022 w 1953031"/>
                  <a:gd name="connsiteY50" fmla="*/ 109687 h 1322929"/>
                  <a:gd name="connsiteX51" fmla="*/ 1448640 w 1953031"/>
                  <a:gd name="connsiteY51" fmla="*/ 103056 h 1322929"/>
                  <a:gd name="connsiteX52" fmla="*/ 1483374 w 1953031"/>
                  <a:gd name="connsiteY52" fmla="*/ 100994 h 1322929"/>
                  <a:gd name="connsiteX53" fmla="*/ 1552171 w 1953031"/>
                  <a:gd name="connsiteY53" fmla="*/ 83778 h 1322929"/>
                  <a:gd name="connsiteX54" fmla="*/ 1627914 w 1953031"/>
                  <a:gd name="connsiteY54" fmla="*/ 63976 h 1322929"/>
                  <a:gd name="connsiteX55" fmla="*/ 1633600 w 1953031"/>
                  <a:gd name="connsiteY55" fmla="*/ 62873 h 1322929"/>
                  <a:gd name="connsiteX56" fmla="*/ 1633994 w 1953031"/>
                  <a:gd name="connsiteY56" fmla="*/ 53943 h 1322929"/>
                  <a:gd name="connsiteX57" fmla="*/ 1637947 w 1953031"/>
                  <a:gd name="connsiteY57" fmla="*/ 10924 h 1322929"/>
                  <a:gd name="connsiteX58" fmla="*/ 1645852 w 1953031"/>
                  <a:gd name="connsiteY58" fmla="*/ 642 h 1322929"/>
                  <a:gd name="connsiteX59" fmla="*/ 1665510 w 1953031"/>
                  <a:gd name="connsiteY59" fmla="*/ 4542 h 1322929"/>
                  <a:gd name="connsiteX60" fmla="*/ 1692339 w 1953031"/>
                  <a:gd name="connsiteY60" fmla="*/ 32880 h 1322929"/>
                  <a:gd name="connsiteX61" fmla="*/ 1703487 w 1953031"/>
                  <a:gd name="connsiteY61" fmla="*/ 51553 h 1322929"/>
                  <a:gd name="connsiteX62" fmla="*/ 1705168 w 1953031"/>
                  <a:gd name="connsiteY62" fmla="*/ 54757 h 1322929"/>
                  <a:gd name="connsiteX63" fmla="*/ 1708490 w 1953031"/>
                  <a:gd name="connsiteY63" fmla="*/ 54757 h 1322929"/>
                  <a:gd name="connsiteX64" fmla="*/ 1726074 w 1953031"/>
                  <a:gd name="connsiteY64" fmla="*/ 55821 h 1322929"/>
                  <a:gd name="connsiteX65" fmla="*/ 1763775 w 1953031"/>
                  <a:gd name="connsiteY65" fmla="*/ 66287 h 1322929"/>
                  <a:gd name="connsiteX66" fmla="*/ 1780177 w 1953031"/>
                  <a:gd name="connsiteY66" fmla="*/ 76057 h 1322929"/>
                  <a:gd name="connsiteX67" fmla="*/ 1797287 w 1953031"/>
                  <a:gd name="connsiteY67" fmla="*/ 92340 h 1322929"/>
                  <a:gd name="connsiteX68" fmla="*/ 1808554 w 1953031"/>
                  <a:gd name="connsiteY68" fmla="*/ 105144 h 1322929"/>
                  <a:gd name="connsiteX69" fmla="*/ 1816302 w 1953031"/>
                  <a:gd name="connsiteY69" fmla="*/ 113128 h 1322929"/>
                  <a:gd name="connsiteX70" fmla="*/ 1820491 w 1953031"/>
                  <a:gd name="connsiteY70" fmla="*/ 120258 h 1322929"/>
                  <a:gd name="connsiteX71" fmla="*/ 1835947 w 1953031"/>
                  <a:gd name="connsiteY71" fmla="*/ 144526 h 1322929"/>
                  <a:gd name="connsiteX72" fmla="*/ 1847989 w 1953031"/>
                  <a:gd name="connsiteY72" fmla="*/ 162083 h 1322929"/>
                  <a:gd name="connsiteX73" fmla="*/ 1872282 w 1953031"/>
                  <a:gd name="connsiteY73" fmla="*/ 206862 h 1322929"/>
                  <a:gd name="connsiteX74" fmla="*/ 1901212 w 1953031"/>
                  <a:gd name="connsiteY74" fmla="*/ 268331 h 1322929"/>
                  <a:gd name="connsiteX75" fmla="*/ 1928013 w 1953031"/>
                  <a:gd name="connsiteY75" fmla="*/ 325599 h 1322929"/>
                  <a:gd name="connsiteX76" fmla="*/ 1947475 w 1953031"/>
                  <a:gd name="connsiteY76" fmla="*/ 358428 h 1322929"/>
                  <a:gd name="connsiteX77" fmla="*/ 1952990 w 1953031"/>
                  <a:gd name="connsiteY77" fmla="*/ 375188 h 1322929"/>
                  <a:gd name="connsiteX78" fmla="*/ 1944270 w 1953031"/>
                  <a:gd name="connsiteY78" fmla="*/ 398724 h 1322929"/>
                  <a:gd name="connsiteX79" fmla="*/ 1904481 w 1953031"/>
                  <a:gd name="connsiteY79" fmla="*/ 429980 h 1322929"/>
                  <a:gd name="connsiteX80" fmla="*/ 1871823 w 1953031"/>
                  <a:gd name="connsiteY80" fmla="*/ 436577 h 1322929"/>
                  <a:gd name="connsiteX81" fmla="*/ 1816223 w 1953031"/>
                  <a:gd name="connsiteY81" fmla="*/ 439134 h 1322929"/>
                  <a:gd name="connsiteX82" fmla="*/ 1698445 w 1953031"/>
                  <a:gd name="connsiteY82" fmla="*/ 433393 h 1322929"/>
                  <a:gd name="connsiteX83" fmla="*/ 1665261 w 1953031"/>
                  <a:gd name="connsiteY83" fmla="*/ 431589 h 1322929"/>
                  <a:gd name="connsiteX84" fmla="*/ 1643200 w 1953031"/>
                  <a:gd name="connsiteY84" fmla="*/ 433164 h 1322929"/>
                  <a:gd name="connsiteX85" fmla="*/ 1613877 w 1953031"/>
                  <a:gd name="connsiteY85" fmla="*/ 443519 h 1322929"/>
                  <a:gd name="connsiteX86" fmla="*/ 1586668 w 1953031"/>
                  <a:gd name="connsiteY86" fmla="*/ 466568 h 1322929"/>
                  <a:gd name="connsiteX87" fmla="*/ 1568848 w 1953031"/>
                  <a:gd name="connsiteY87" fmla="*/ 480889 h 1322929"/>
                  <a:gd name="connsiteX88" fmla="*/ 1563779 w 1953031"/>
                  <a:gd name="connsiteY88" fmla="*/ 485518 h 1322929"/>
                  <a:gd name="connsiteX89" fmla="*/ 1508994 w 1953031"/>
                  <a:gd name="connsiteY89" fmla="*/ 589130 h 1322929"/>
                  <a:gd name="connsiteX90" fmla="*/ 1486250 w 1953031"/>
                  <a:gd name="connsiteY90" fmla="*/ 645068 h 1322929"/>
                  <a:gd name="connsiteX91" fmla="*/ 1464819 w 1953031"/>
                  <a:gd name="connsiteY91" fmla="*/ 705697 h 1322929"/>
                  <a:gd name="connsiteX92" fmla="*/ 1449494 w 1953031"/>
                  <a:gd name="connsiteY92" fmla="*/ 751038 h 1322929"/>
                  <a:gd name="connsiteX93" fmla="*/ 1407394 w 1953031"/>
                  <a:gd name="connsiteY93" fmla="*/ 818176 h 1322929"/>
                  <a:gd name="connsiteX94" fmla="*/ 1393724 w 1953031"/>
                  <a:gd name="connsiteY94" fmla="*/ 824975 h 1322929"/>
                  <a:gd name="connsiteX95" fmla="*/ 1380841 w 1953031"/>
                  <a:gd name="connsiteY95" fmla="*/ 831482 h 1322929"/>
                  <a:gd name="connsiteX96" fmla="*/ 1349260 w 1953031"/>
                  <a:gd name="connsiteY96" fmla="*/ 861137 h 1322929"/>
                  <a:gd name="connsiteX97" fmla="*/ 1331348 w 1953031"/>
                  <a:gd name="connsiteY97" fmla="*/ 877607 h 1322929"/>
                  <a:gd name="connsiteX98" fmla="*/ 1317442 w 1953031"/>
                  <a:gd name="connsiteY98" fmla="*/ 883414 h 1322929"/>
                  <a:gd name="connsiteX99" fmla="*/ 1316352 w 1953031"/>
                  <a:gd name="connsiteY99" fmla="*/ 883414 h 1322929"/>
                  <a:gd name="connsiteX100" fmla="*/ 1315275 w 1953031"/>
                  <a:gd name="connsiteY100" fmla="*/ 887323 h 1322929"/>
                  <a:gd name="connsiteX101" fmla="*/ 1293502 w 1953031"/>
                  <a:gd name="connsiteY101" fmla="*/ 1074334 h 1322929"/>
                  <a:gd name="connsiteX102" fmla="*/ 1292124 w 1953031"/>
                  <a:gd name="connsiteY102" fmla="*/ 1151119 h 1322929"/>
                  <a:gd name="connsiteX103" fmla="*/ 1292741 w 1953031"/>
                  <a:gd name="connsiteY103" fmla="*/ 1203756 h 1322929"/>
                  <a:gd name="connsiteX104" fmla="*/ 1297481 w 1953031"/>
                  <a:gd name="connsiteY104" fmla="*/ 1263556 h 1322929"/>
                  <a:gd name="connsiteX105" fmla="*/ 1304087 w 1953031"/>
                  <a:gd name="connsiteY105" fmla="*/ 1278631 h 1322929"/>
                  <a:gd name="connsiteX106" fmla="*/ 1314001 w 1953031"/>
                  <a:gd name="connsiteY106" fmla="*/ 1305904 h 1322929"/>
                  <a:gd name="connsiteX107" fmla="*/ 1314723 w 1953031"/>
                  <a:gd name="connsiteY107" fmla="*/ 1321312 h 1322929"/>
                  <a:gd name="connsiteX108" fmla="*/ 1314474 w 1953031"/>
                  <a:gd name="connsiteY108" fmla="*/ 1322929 h 1322929"/>
                  <a:gd name="connsiteX109" fmla="*/ 1274527 w 1953031"/>
                  <a:gd name="connsiteY109" fmla="*/ 1322929 h 1322929"/>
                  <a:gd name="connsiteX110" fmla="*/ 1233595 w 1953031"/>
                  <a:gd name="connsiteY110" fmla="*/ 1322420 h 1322929"/>
                  <a:gd name="connsiteX111" fmla="*/ 1214844 w 1953031"/>
                  <a:gd name="connsiteY111" fmla="*/ 1258652 h 1322929"/>
                  <a:gd name="connsiteX112" fmla="*/ 1198836 w 1953031"/>
                  <a:gd name="connsiteY112" fmla="*/ 1080414 h 1322929"/>
                  <a:gd name="connsiteX113" fmla="*/ 1191495 w 1953031"/>
                  <a:gd name="connsiteY113" fmla="*/ 961630 h 1322929"/>
                  <a:gd name="connsiteX114" fmla="*/ 1189972 w 1953031"/>
                  <a:gd name="connsiteY114" fmla="*/ 969617 h 1322929"/>
                  <a:gd name="connsiteX115" fmla="*/ 1172402 w 1953031"/>
                  <a:gd name="connsiteY115" fmla="*/ 1161542 h 1322929"/>
                  <a:gd name="connsiteX116" fmla="*/ 1173663 w 1953031"/>
                  <a:gd name="connsiteY116" fmla="*/ 1263289 h 1322929"/>
                  <a:gd name="connsiteX117" fmla="*/ 1179559 w 1953031"/>
                  <a:gd name="connsiteY117" fmla="*/ 1277483 h 1322929"/>
                  <a:gd name="connsiteX118" fmla="*/ 1190090 w 1953031"/>
                  <a:gd name="connsiteY118" fmla="*/ 1310073 h 1322929"/>
                  <a:gd name="connsiteX119" fmla="*/ 1189617 w 1953031"/>
                  <a:gd name="connsiteY119" fmla="*/ 1322236 h 1322929"/>
                  <a:gd name="connsiteX120" fmla="*/ 1148752 w 1953031"/>
                  <a:gd name="connsiteY120" fmla="*/ 1322929 h 1322929"/>
                  <a:gd name="connsiteX121" fmla="*/ 1107164 w 1953031"/>
                  <a:gd name="connsiteY121" fmla="*/ 1322438 h 1322929"/>
                  <a:gd name="connsiteX122" fmla="*/ 1089751 w 1953031"/>
                  <a:gd name="connsiteY122" fmla="*/ 1244928 h 1322929"/>
                  <a:gd name="connsiteX123" fmla="*/ 1083658 w 1953031"/>
                  <a:gd name="connsiteY123" fmla="*/ 1109426 h 1322929"/>
                  <a:gd name="connsiteX124" fmla="*/ 1081071 w 1953031"/>
                  <a:gd name="connsiteY124" fmla="*/ 885205 h 1322929"/>
                  <a:gd name="connsiteX125" fmla="*/ 1081294 w 1953031"/>
                  <a:gd name="connsiteY125" fmla="*/ 872784 h 1322929"/>
                  <a:gd name="connsiteX126" fmla="*/ 1044565 w 1953031"/>
                  <a:gd name="connsiteY126" fmla="*/ 883356 h 1322929"/>
                  <a:gd name="connsiteX127" fmla="*/ 946405 w 1953031"/>
                  <a:gd name="connsiteY127" fmla="*/ 906677 h 1322929"/>
                  <a:gd name="connsiteX128" fmla="*/ 820984 w 1953031"/>
                  <a:gd name="connsiteY128" fmla="*/ 915856 h 1322929"/>
                  <a:gd name="connsiteX129" fmla="*/ 748537 w 1953031"/>
                  <a:gd name="connsiteY129" fmla="*/ 913593 h 1322929"/>
                  <a:gd name="connsiteX130" fmla="*/ 740106 w 1953031"/>
                  <a:gd name="connsiteY130" fmla="*/ 913794 h 1322929"/>
                  <a:gd name="connsiteX131" fmla="*/ 735838 w 1953031"/>
                  <a:gd name="connsiteY131" fmla="*/ 923234 h 1322929"/>
                  <a:gd name="connsiteX132" fmla="*/ 729496 w 1953031"/>
                  <a:gd name="connsiteY132" fmla="*/ 936224 h 1322929"/>
                  <a:gd name="connsiteX133" fmla="*/ 707014 w 1953031"/>
                  <a:gd name="connsiteY133" fmla="*/ 928760 h 1322929"/>
                  <a:gd name="connsiteX134" fmla="*/ 665846 w 1953031"/>
                  <a:gd name="connsiteY134" fmla="*/ 912322 h 1322929"/>
                  <a:gd name="connsiteX135" fmla="*/ 618244 w 1953031"/>
                  <a:gd name="connsiteY135" fmla="*/ 893135 h 1322929"/>
                  <a:gd name="connsiteX136" fmla="*/ 516447 w 1953031"/>
                  <a:gd name="connsiteY136" fmla="*/ 865947 h 1322929"/>
                  <a:gd name="connsiteX137" fmla="*/ 501805 w 1953031"/>
                  <a:gd name="connsiteY137" fmla="*/ 870603 h 1322929"/>
                  <a:gd name="connsiteX138" fmla="*/ 496736 w 1953031"/>
                  <a:gd name="connsiteY138" fmla="*/ 886203 h 1322929"/>
                  <a:gd name="connsiteX139" fmla="*/ 500794 w 1953031"/>
                  <a:gd name="connsiteY139" fmla="*/ 920842 h 1322929"/>
                  <a:gd name="connsiteX140" fmla="*/ 505232 w 1953031"/>
                  <a:gd name="connsiteY140" fmla="*/ 960997 h 1322929"/>
                  <a:gd name="connsiteX141" fmla="*/ 503197 w 1953031"/>
                  <a:gd name="connsiteY141" fmla="*/ 976351 h 1322929"/>
                  <a:gd name="connsiteX142" fmla="*/ 464327 w 1953031"/>
                  <a:gd name="connsiteY142" fmla="*/ 1000197 h 1322929"/>
                  <a:gd name="connsiteX143" fmla="*/ 457328 w 1953031"/>
                  <a:gd name="connsiteY143" fmla="*/ 999488 h 1322929"/>
                  <a:gd name="connsiteX144" fmla="*/ 434730 w 1953031"/>
                  <a:gd name="connsiteY144" fmla="*/ 939956 h 1322929"/>
                  <a:gd name="connsiteX145" fmla="*/ 434102 w 1953031"/>
                  <a:gd name="connsiteY145" fmla="*/ 932138 h 1322929"/>
                  <a:gd name="connsiteX146" fmla="*/ 429957 w 1953031"/>
                  <a:gd name="connsiteY146" fmla="*/ 936572 h 1322929"/>
                  <a:gd name="connsiteX147" fmla="*/ 412217 w 1953031"/>
                  <a:gd name="connsiteY147" fmla="*/ 955335 h 1322929"/>
                  <a:gd name="connsiteX148" fmla="*/ 394666 w 1953031"/>
                  <a:gd name="connsiteY148" fmla="*/ 973923 h 1322929"/>
                  <a:gd name="connsiteX149" fmla="*/ 363724 w 1953031"/>
                  <a:gd name="connsiteY149" fmla="*/ 1023704 h 1322929"/>
                  <a:gd name="connsiteX150" fmla="*/ 356090 w 1953031"/>
                  <a:gd name="connsiteY150" fmla="*/ 1070686 h 1322929"/>
                  <a:gd name="connsiteX151" fmla="*/ 356098 w 1953031"/>
                  <a:gd name="connsiteY151" fmla="*/ 1159458 h 1322929"/>
                  <a:gd name="connsiteX152" fmla="*/ 362731 w 1953031"/>
                  <a:gd name="connsiteY152" fmla="*/ 1219044 h 1322929"/>
                  <a:gd name="connsiteX153" fmla="*/ 370492 w 1953031"/>
                  <a:gd name="connsiteY153" fmla="*/ 1260425 h 1322929"/>
                  <a:gd name="connsiteX154" fmla="*/ 380666 w 1953031"/>
                  <a:gd name="connsiteY154" fmla="*/ 1277936 h 1322929"/>
                  <a:gd name="connsiteX155" fmla="*/ 391399 w 1953031"/>
                  <a:gd name="connsiteY155" fmla="*/ 1304515 h 1322929"/>
                  <a:gd name="connsiteX156" fmla="*/ 391283 w 1953031"/>
                  <a:gd name="connsiteY156" fmla="*/ 1320324 h 1322929"/>
                  <a:gd name="connsiteX157" fmla="*/ 390843 w 1953031"/>
                  <a:gd name="connsiteY157" fmla="*/ 1322756 h 1322929"/>
                  <a:gd name="connsiteX158" fmla="*/ 348151 w 1953031"/>
                  <a:gd name="connsiteY158" fmla="*/ 1322844 h 1322929"/>
                  <a:gd name="connsiteX159" fmla="*/ 304144 w 1953031"/>
                  <a:gd name="connsiteY159" fmla="*/ 1322579 h 1322929"/>
                  <a:gd name="connsiteX160" fmla="*/ 294630 w 1953031"/>
                  <a:gd name="connsiteY160" fmla="*/ 1312868 h 1322929"/>
                  <a:gd name="connsiteX161" fmla="*/ 271483 w 1953031"/>
                  <a:gd name="connsiteY161" fmla="*/ 1195591 h 1322929"/>
                  <a:gd name="connsiteX162" fmla="*/ 255031 w 1953031"/>
                  <a:gd name="connsiteY162" fmla="*/ 1074334 h 1322929"/>
                  <a:gd name="connsiteX163" fmla="*/ 246468 w 1953031"/>
                  <a:gd name="connsiteY163" fmla="*/ 962992 h 1322929"/>
                  <a:gd name="connsiteX164" fmla="*/ 246726 w 1953031"/>
                  <a:gd name="connsiteY164" fmla="*/ 960686 h 1322929"/>
                  <a:gd name="connsiteX165" fmla="*/ 239185 w 1953031"/>
                  <a:gd name="connsiteY165" fmla="*/ 966883 h 1322929"/>
                  <a:gd name="connsiteX166" fmla="*/ 216775 w 1953031"/>
                  <a:gd name="connsiteY166" fmla="*/ 984995 h 1322929"/>
                  <a:gd name="connsiteX167" fmla="*/ 195755 w 1953031"/>
                  <a:gd name="connsiteY167" fmla="*/ 1001910 h 1322929"/>
                  <a:gd name="connsiteX168" fmla="*/ 162761 w 1953031"/>
                  <a:gd name="connsiteY168" fmla="*/ 1047366 h 1322929"/>
                  <a:gd name="connsiteX169" fmla="*/ 149720 w 1953031"/>
                  <a:gd name="connsiteY169" fmla="*/ 1138437 h 1322929"/>
                  <a:gd name="connsiteX170" fmla="*/ 148122 w 1953031"/>
                  <a:gd name="connsiteY170" fmla="*/ 1214750 h 1322929"/>
                  <a:gd name="connsiteX171" fmla="*/ 151846 w 1953031"/>
                  <a:gd name="connsiteY171" fmla="*/ 1260042 h 1322929"/>
                  <a:gd name="connsiteX172" fmla="*/ 157602 w 1953031"/>
                  <a:gd name="connsiteY172" fmla="*/ 1271682 h 1322929"/>
                  <a:gd name="connsiteX173" fmla="*/ 169528 w 1953031"/>
                  <a:gd name="connsiteY173" fmla="*/ 1296524 h 1322929"/>
                  <a:gd name="connsiteX174" fmla="*/ 172714 w 1953031"/>
                  <a:gd name="connsiteY174" fmla="*/ 1316588 h 1322929"/>
                  <a:gd name="connsiteX175" fmla="*/ 172927 w 1953031"/>
                  <a:gd name="connsiteY175" fmla="*/ 1322929 h 1322929"/>
                  <a:gd name="connsiteX176" fmla="*/ 130748 w 1953031"/>
                  <a:gd name="connsiteY176" fmla="*/ 1322916 h 1322929"/>
                  <a:gd name="connsiteX177" fmla="*/ 87445 w 1953031"/>
                  <a:gd name="connsiteY177" fmla="*/ 1322413 h 1322929"/>
                  <a:gd name="connsiteX178" fmla="*/ 433058 w 1953031"/>
                  <a:gd name="connsiteY178" fmla="*/ 858089 h 1322929"/>
                  <a:gd name="connsiteX179" fmla="*/ 431485 w 1953031"/>
                  <a:gd name="connsiteY179" fmla="*/ 856034 h 1322929"/>
                  <a:gd name="connsiteX180" fmla="*/ 432913 w 1953031"/>
                  <a:gd name="connsiteY180" fmla="*/ 858746 h 1322929"/>
                  <a:gd name="connsiteX181" fmla="*/ 433058 w 1953031"/>
                  <a:gd name="connsiteY181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074965 w 1953031"/>
                  <a:gd name="connsiteY45" fmla="*/ 170684 h 1322929"/>
                  <a:gd name="connsiteX46" fmla="*/ 1155567 w 1953031"/>
                  <a:gd name="connsiteY46" fmla="*/ 159010 h 1322929"/>
                  <a:gd name="connsiteX47" fmla="*/ 1234252 w 1953031"/>
                  <a:gd name="connsiteY47" fmla="*/ 151880 h 1322929"/>
                  <a:gd name="connsiteX48" fmla="*/ 1312964 w 1953031"/>
                  <a:gd name="connsiteY48" fmla="*/ 128676 h 1322929"/>
                  <a:gd name="connsiteX49" fmla="*/ 1376022 w 1953031"/>
                  <a:gd name="connsiteY49" fmla="*/ 109687 h 1322929"/>
                  <a:gd name="connsiteX50" fmla="*/ 1448640 w 1953031"/>
                  <a:gd name="connsiteY50" fmla="*/ 103056 h 1322929"/>
                  <a:gd name="connsiteX51" fmla="*/ 1483374 w 1953031"/>
                  <a:gd name="connsiteY51" fmla="*/ 100994 h 1322929"/>
                  <a:gd name="connsiteX52" fmla="*/ 1552171 w 1953031"/>
                  <a:gd name="connsiteY52" fmla="*/ 83778 h 1322929"/>
                  <a:gd name="connsiteX53" fmla="*/ 1627914 w 1953031"/>
                  <a:gd name="connsiteY53" fmla="*/ 63976 h 1322929"/>
                  <a:gd name="connsiteX54" fmla="*/ 1633600 w 1953031"/>
                  <a:gd name="connsiteY54" fmla="*/ 62873 h 1322929"/>
                  <a:gd name="connsiteX55" fmla="*/ 1633994 w 1953031"/>
                  <a:gd name="connsiteY55" fmla="*/ 53943 h 1322929"/>
                  <a:gd name="connsiteX56" fmla="*/ 1637947 w 1953031"/>
                  <a:gd name="connsiteY56" fmla="*/ 10924 h 1322929"/>
                  <a:gd name="connsiteX57" fmla="*/ 1645852 w 1953031"/>
                  <a:gd name="connsiteY57" fmla="*/ 642 h 1322929"/>
                  <a:gd name="connsiteX58" fmla="*/ 1665510 w 1953031"/>
                  <a:gd name="connsiteY58" fmla="*/ 4542 h 1322929"/>
                  <a:gd name="connsiteX59" fmla="*/ 1692339 w 1953031"/>
                  <a:gd name="connsiteY59" fmla="*/ 32880 h 1322929"/>
                  <a:gd name="connsiteX60" fmla="*/ 1703487 w 1953031"/>
                  <a:gd name="connsiteY60" fmla="*/ 51553 h 1322929"/>
                  <a:gd name="connsiteX61" fmla="*/ 1705168 w 1953031"/>
                  <a:gd name="connsiteY61" fmla="*/ 54757 h 1322929"/>
                  <a:gd name="connsiteX62" fmla="*/ 1708490 w 1953031"/>
                  <a:gd name="connsiteY62" fmla="*/ 54757 h 1322929"/>
                  <a:gd name="connsiteX63" fmla="*/ 1726074 w 1953031"/>
                  <a:gd name="connsiteY63" fmla="*/ 55821 h 1322929"/>
                  <a:gd name="connsiteX64" fmla="*/ 1763775 w 1953031"/>
                  <a:gd name="connsiteY64" fmla="*/ 66287 h 1322929"/>
                  <a:gd name="connsiteX65" fmla="*/ 1780177 w 1953031"/>
                  <a:gd name="connsiteY65" fmla="*/ 76057 h 1322929"/>
                  <a:gd name="connsiteX66" fmla="*/ 1797287 w 1953031"/>
                  <a:gd name="connsiteY66" fmla="*/ 92340 h 1322929"/>
                  <a:gd name="connsiteX67" fmla="*/ 1808554 w 1953031"/>
                  <a:gd name="connsiteY67" fmla="*/ 105144 h 1322929"/>
                  <a:gd name="connsiteX68" fmla="*/ 1816302 w 1953031"/>
                  <a:gd name="connsiteY68" fmla="*/ 113128 h 1322929"/>
                  <a:gd name="connsiteX69" fmla="*/ 1820491 w 1953031"/>
                  <a:gd name="connsiteY69" fmla="*/ 120258 h 1322929"/>
                  <a:gd name="connsiteX70" fmla="*/ 1835947 w 1953031"/>
                  <a:gd name="connsiteY70" fmla="*/ 144526 h 1322929"/>
                  <a:gd name="connsiteX71" fmla="*/ 1847989 w 1953031"/>
                  <a:gd name="connsiteY71" fmla="*/ 162083 h 1322929"/>
                  <a:gd name="connsiteX72" fmla="*/ 1872282 w 1953031"/>
                  <a:gd name="connsiteY72" fmla="*/ 206862 h 1322929"/>
                  <a:gd name="connsiteX73" fmla="*/ 1901212 w 1953031"/>
                  <a:gd name="connsiteY73" fmla="*/ 268331 h 1322929"/>
                  <a:gd name="connsiteX74" fmla="*/ 1928013 w 1953031"/>
                  <a:gd name="connsiteY74" fmla="*/ 325599 h 1322929"/>
                  <a:gd name="connsiteX75" fmla="*/ 1947475 w 1953031"/>
                  <a:gd name="connsiteY75" fmla="*/ 358428 h 1322929"/>
                  <a:gd name="connsiteX76" fmla="*/ 1952990 w 1953031"/>
                  <a:gd name="connsiteY76" fmla="*/ 375188 h 1322929"/>
                  <a:gd name="connsiteX77" fmla="*/ 1944270 w 1953031"/>
                  <a:gd name="connsiteY77" fmla="*/ 398724 h 1322929"/>
                  <a:gd name="connsiteX78" fmla="*/ 1904481 w 1953031"/>
                  <a:gd name="connsiteY78" fmla="*/ 429980 h 1322929"/>
                  <a:gd name="connsiteX79" fmla="*/ 1871823 w 1953031"/>
                  <a:gd name="connsiteY79" fmla="*/ 436577 h 1322929"/>
                  <a:gd name="connsiteX80" fmla="*/ 1816223 w 1953031"/>
                  <a:gd name="connsiteY80" fmla="*/ 439134 h 1322929"/>
                  <a:gd name="connsiteX81" fmla="*/ 1698445 w 1953031"/>
                  <a:gd name="connsiteY81" fmla="*/ 433393 h 1322929"/>
                  <a:gd name="connsiteX82" fmla="*/ 1665261 w 1953031"/>
                  <a:gd name="connsiteY82" fmla="*/ 431589 h 1322929"/>
                  <a:gd name="connsiteX83" fmla="*/ 1643200 w 1953031"/>
                  <a:gd name="connsiteY83" fmla="*/ 433164 h 1322929"/>
                  <a:gd name="connsiteX84" fmla="*/ 1613877 w 1953031"/>
                  <a:gd name="connsiteY84" fmla="*/ 443519 h 1322929"/>
                  <a:gd name="connsiteX85" fmla="*/ 1586668 w 1953031"/>
                  <a:gd name="connsiteY85" fmla="*/ 466568 h 1322929"/>
                  <a:gd name="connsiteX86" fmla="*/ 1568848 w 1953031"/>
                  <a:gd name="connsiteY86" fmla="*/ 480889 h 1322929"/>
                  <a:gd name="connsiteX87" fmla="*/ 1563779 w 1953031"/>
                  <a:gd name="connsiteY87" fmla="*/ 485518 h 1322929"/>
                  <a:gd name="connsiteX88" fmla="*/ 1508994 w 1953031"/>
                  <a:gd name="connsiteY88" fmla="*/ 589130 h 1322929"/>
                  <a:gd name="connsiteX89" fmla="*/ 1486250 w 1953031"/>
                  <a:gd name="connsiteY89" fmla="*/ 645068 h 1322929"/>
                  <a:gd name="connsiteX90" fmla="*/ 1464819 w 1953031"/>
                  <a:gd name="connsiteY90" fmla="*/ 705697 h 1322929"/>
                  <a:gd name="connsiteX91" fmla="*/ 1449494 w 1953031"/>
                  <a:gd name="connsiteY91" fmla="*/ 751038 h 1322929"/>
                  <a:gd name="connsiteX92" fmla="*/ 1407394 w 1953031"/>
                  <a:gd name="connsiteY92" fmla="*/ 818176 h 1322929"/>
                  <a:gd name="connsiteX93" fmla="*/ 1393724 w 1953031"/>
                  <a:gd name="connsiteY93" fmla="*/ 824975 h 1322929"/>
                  <a:gd name="connsiteX94" fmla="*/ 1380841 w 1953031"/>
                  <a:gd name="connsiteY94" fmla="*/ 831482 h 1322929"/>
                  <a:gd name="connsiteX95" fmla="*/ 1349260 w 1953031"/>
                  <a:gd name="connsiteY95" fmla="*/ 861137 h 1322929"/>
                  <a:gd name="connsiteX96" fmla="*/ 1331348 w 1953031"/>
                  <a:gd name="connsiteY96" fmla="*/ 877607 h 1322929"/>
                  <a:gd name="connsiteX97" fmla="*/ 1317442 w 1953031"/>
                  <a:gd name="connsiteY97" fmla="*/ 883414 h 1322929"/>
                  <a:gd name="connsiteX98" fmla="*/ 1316352 w 1953031"/>
                  <a:gd name="connsiteY98" fmla="*/ 883414 h 1322929"/>
                  <a:gd name="connsiteX99" fmla="*/ 1315275 w 1953031"/>
                  <a:gd name="connsiteY99" fmla="*/ 887323 h 1322929"/>
                  <a:gd name="connsiteX100" fmla="*/ 1293502 w 1953031"/>
                  <a:gd name="connsiteY100" fmla="*/ 1074334 h 1322929"/>
                  <a:gd name="connsiteX101" fmla="*/ 1292124 w 1953031"/>
                  <a:gd name="connsiteY101" fmla="*/ 1151119 h 1322929"/>
                  <a:gd name="connsiteX102" fmla="*/ 1292741 w 1953031"/>
                  <a:gd name="connsiteY102" fmla="*/ 1203756 h 1322929"/>
                  <a:gd name="connsiteX103" fmla="*/ 1297481 w 1953031"/>
                  <a:gd name="connsiteY103" fmla="*/ 1263556 h 1322929"/>
                  <a:gd name="connsiteX104" fmla="*/ 1304087 w 1953031"/>
                  <a:gd name="connsiteY104" fmla="*/ 1278631 h 1322929"/>
                  <a:gd name="connsiteX105" fmla="*/ 1314001 w 1953031"/>
                  <a:gd name="connsiteY105" fmla="*/ 1305904 h 1322929"/>
                  <a:gd name="connsiteX106" fmla="*/ 1314723 w 1953031"/>
                  <a:gd name="connsiteY106" fmla="*/ 1321312 h 1322929"/>
                  <a:gd name="connsiteX107" fmla="*/ 1314474 w 1953031"/>
                  <a:gd name="connsiteY107" fmla="*/ 1322929 h 1322929"/>
                  <a:gd name="connsiteX108" fmla="*/ 1274527 w 1953031"/>
                  <a:gd name="connsiteY108" fmla="*/ 1322929 h 1322929"/>
                  <a:gd name="connsiteX109" fmla="*/ 1233595 w 1953031"/>
                  <a:gd name="connsiteY109" fmla="*/ 1322420 h 1322929"/>
                  <a:gd name="connsiteX110" fmla="*/ 1214844 w 1953031"/>
                  <a:gd name="connsiteY110" fmla="*/ 1258652 h 1322929"/>
                  <a:gd name="connsiteX111" fmla="*/ 1198836 w 1953031"/>
                  <a:gd name="connsiteY111" fmla="*/ 1080414 h 1322929"/>
                  <a:gd name="connsiteX112" fmla="*/ 1191495 w 1953031"/>
                  <a:gd name="connsiteY112" fmla="*/ 961630 h 1322929"/>
                  <a:gd name="connsiteX113" fmla="*/ 1189972 w 1953031"/>
                  <a:gd name="connsiteY113" fmla="*/ 969617 h 1322929"/>
                  <a:gd name="connsiteX114" fmla="*/ 1172402 w 1953031"/>
                  <a:gd name="connsiteY114" fmla="*/ 1161542 h 1322929"/>
                  <a:gd name="connsiteX115" fmla="*/ 1173663 w 1953031"/>
                  <a:gd name="connsiteY115" fmla="*/ 1263289 h 1322929"/>
                  <a:gd name="connsiteX116" fmla="*/ 1179559 w 1953031"/>
                  <a:gd name="connsiteY116" fmla="*/ 1277483 h 1322929"/>
                  <a:gd name="connsiteX117" fmla="*/ 1190090 w 1953031"/>
                  <a:gd name="connsiteY117" fmla="*/ 1310073 h 1322929"/>
                  <a:gd name="connsiteX118" fmla="*/ 1189617 w 1953031"/>
                  <a:gd name="connsiteY118" fmla="*/ 1322236 h 1322929"/>
                  <a:gd name="connsiteX119" fmla="*/ 1148752 w 1953031"/>
                  <a:gd name="connsiteY119" fmla="*/ 1322929 h 1322929"/>
                  <a:gd name="connsiteX120" fmla="*/ 1107164 w 1953031"/>
                  <a:gd name="connsiteY120" fmla="*/ 1322438 h 1322929"/>
                  <a:gd name="connsiteX121" fmla="*/ 1089751 w 1953031"/>
                  <a:gd name="connsiteY121" fmla="*/ 1244928 h 1322929"/>
                  <a:gd name="connsiteX122" fmla="*/ 1083658 w 1953031"/>
                  <a:gd name="connsiteY122" fmla="*/ 1109426 h 1322929"/>
                  <a:gd name="connsiteX123" fmla="*/ 1081071 w 1953031"/>
                  <a:gd name="connsiteY123" fmla="*/ 885205 h 1322929"/>
                  <a:gd name="connsiteX124" fmla="*/ 1081294 w 1953031"/>
                  <a:gd name="connsiteY124" fmla="*/ 872784 h 1322929"/>
                  <a:gd name="connsiteX125" fmla="*/ 1044565 w 1953031"/>
                  <a:gd name="connsiteY125" fmla="*/ 883356 h 1322929"/>
                  <a:gd name="connsiteX126" fmla="*/ 946405 w 1953031"/>
                  <a:gd name="connsiteY126" fmla="*/ 906677 h 1322929"/>
                  <a:gd name="connsiteX127" fmla="*/ 820984 w 1953031"/>
                  <a:gd name="connsiteY127" fmla="*/ 915856 h 1322929"/>
                  <a:gd name="connsiteX128" fmla="*/ 748537 w 1953031"/>
                  <a:gd name="connsiteY128" fmla="*/ 913593 h 1322929"/>
                  <a:gd name="connsiteX129" fmla="*/ 740106 w 1953031"/>
                  <a:gd name="connsiteY129" fmla="*/ 913794 h 1322929"/>
                  <a:gd name="connsiteX130" fmla="*/ 735838 w 1953031"/>
                  <a:gd name="connsiteY130" fmla="*/ 923234 h 1322929"/>
                  <a:gd name="connsiteX131" fmla="*/ 729496 w 1953031"/>
                  <a:gd name="connsiteY131" fmla="*/ 936224 h 1322929"/>
                  <a:gd name="connsiteX132" fmla="*/ 707014 w 1953031"/>
                  <a:gd name="connsiteY132" fmla="*/ 928760 h 1322929"/>
                  <a:gd name="connsiteX133" fmla="*/ 665846 w 1953031"/>
                  <a:gd name="connsiteY133" fmla="*/ 912322 h 1322929"/>
                  <a:gd name="connsiteX134" fmla="*/ 618244 w 1953031"/>
                  <a:gd name="connsiteY134" fmla="*/ 893135 h 1322929"/>
                  <a:gd name="connsiteX135" fmla="*/ 516447 w 1953031"/>
                  <a:gd name="connsiteY135" fmla="*/ 865947 h 1322929"/>
                  <a:gd name="connsiteX136" fmla="*/ 501805 w 1953031"/>
                  <a:gd name="connsiteY136" fmla="*/ 870603 h 1322929"/>
                  <a:gd name="connsiteX137" fmla="*/ 496736 w 1953031"/>
                  <a:gd name="connsiteY137" fmla="*/ 886203 h 1322929"/>
                  <a:gd name="connsiteX138" fmla="*/ 500794 w 1953031"/>
                  <a:gd name="connsiteY138" fmla="*/ 920842 h 1322929"/>
                  <a:gd name="connsiteX139" fmla="*/ 505232 w 1953031"/>
                  <a:gd name="connsiteY139" fmla="*/ 960997 h 1322929"/>
                  <a:gd name="connsiteX140" fmla="*/ 503197 w 1953031"/>
                  <a:gd name="connsiteY140" fmla="*/ 976351 h 1322929"/>
                  <a:gd name="connsiteX141" fmla="*/ 464327 w 1953031"/>
                  <a:gd name="connsiteY141" fmla="*/ 1000197 h 1322929"/>
                  <a:gd name="connsiteX142" fmla="*/ 457328 w 1953031"/>
                  <a:gd name="connsiteY142" fmla="*/ 999488 h 1322929"/>
                  <a:gd name="connsiteX143" fmla="*/ 434730 w 1953031"/>
                  <a:gd name="connsiteY143" fmla="*/ 939956 h 1322929"/>
                  <a:gd name="connsiteX144" fmla="*/ 434102 w 1953031"/>
                  <a:gd name="connsiteY144" fmla="*/ 932138 h 1322929"/>
                  <a:gd name="connsiteX145" fmla="*/ 429957 w 1953031"/>
                  <a:gd name="connsiteY145" fmla="*/ 936572 h 1322929"/>
                  <a:gd name="connsiteX146" fmla="*/ 412217 w 1953031"/>
                  <a:gd name="connsiteY146" fmla="*/ 955335 h 1322929"/>
                  <a:gd name="connsiteX147" fmla="*/ 394666 w 1953031"/>
                  <a:gd name="connsiteY147" fmla="*/ 973923 h 1322929"/>
                  <a:gd name="connsiteX148" fmla="*/ 363724 w 1953031"/>
                  <a:gd name="connsiteY148" fmla="*/ 1023704 h 1322929"/>
                  <a:gd name="connsiteX149" fmla="*/ 356090 w 1953031"/>
                  <a:gd name="connsiteY149" fmla="*/ 1070686 h 1322929"/>
                  <a:gd name="connsiteX150" fmla="*/ 356098 w 1953031"/>
                  <a:gd name="connsiteY150" fmla="*/ 1159458 h 1322929"/>
                  <a:gd name="connsiteX151" fmla="*/ 362731 w 1953031"/>
                  <a:gd name="connsiteY151" fmla="*/ 1219044 h 1322929"/>
                  <a:gd name="connsiteX152" fmla="*/ 370492 w 1953031"/>
                  <a:gd name="connsiteY152" fmla="*/ 1260425 h 1322929"/>
                  <a:gd name="connsiteX153" fmla="*/ 380666 w 1953031"/>
                  <a:gd name="connsiteY153" fmla="*/ 1277936 h 1322929"/>
                  <a:gd name="connsiteX154" fmla="*/ 391399 w 1953031"/>
                  <a:gd name="connsiteY154" fmla="*/ 1304515 h 1322929"/>
                  <a:gd name="connsiteX155" fmla="*/ 391283 w 1953031"/>
                  <a:gd name="connsiteY155" fmla="*/ 1320324 h 1322929"/>
                  <a:gd name="connsiteX156" fmla="*/ 390843 w 1953031"/>
                  <a:gd name="connsiteY156" fmla="*/ 1322756 h 1322929"/>
                  <a:gd name="connsiteX157" fmla="*/ 348151 w 1953031"/>
                  <a:gd name="connsiteY157" fmla="*/ 1322844 h 1322929"/>
                  <a:gd name="connsiteX158" fmla="*/ 304144 w 1953031"/>
                  <a:gd name="connsiteY158" fmla="*/ 1322579 h 1322929"/>
                  <a:gd name="connsiteX159" fmla="*/ 294630 w 1953031"/>
                  <a:gd name="connsiteY159" fmla="*/ 1312868 h 1322929"/>
                  <a:gd name="connsiteX160" fmla="*/ 271483 w 1953031"/>
                  <a:gd name="connsiteY160" fmla="*/ 1195591 h 1322929"/>
                  <a:gd name="connsiteX161" fmla="*/ 255031 w 1953031"/>
                  <a:gd name="connsiteY161" fmla="*/ 1074334 h 1322929"/>
                  <a:gd name="connsiteX162" fmla="*/ 246468 w 1953031"/>
                  <a:gd name="connsiteY162" fmla="*/ 962992 h 1322929"/>
                  <a:gd name="connsiteX163" fmla="*/ 246726 w 1953031"/>
                  <a:gd name="connsiteY163" fmla="*/ 960686 h 1322929"/>
                  <a:gd name="connsiteX164" fmla="*/ 239185 w 1953031"/>
                  <a:gd name="connsiteY164" fmla="*/ 966883 h 1322929"/>
                  <a:gd name="connsiteX165" fmla="*/ 216775 w 1953031"/>
                  <a:gd name="connsiteY165" fmla="*/ 984995 h 1322929"/>
                  <a:gd name="connsiteX166" fmla="*/ 195755 w 1953031"/>
                  <a:gd name="connsiteY166" fmla="*/ 1001910 h 1322929"/>
                  <a:gd name="connsiteX167" fmla="*/ 162761 w 1953031"/>
                  <a:gd name="connsiteY167" fmla="*/ 1047366 h 1322929"/>
                  <a:gd name="connsiteX168" fmla="*/ 149720 w 1953031"/>
                  <a:gd name="connsiteY168" fmla="*/ 1138437 h 1322929"/>
                  <a:gd name="connsiteX169" fmla="*/ 148122 w 1953031"/>
                  <a:gd name="connsiteY169" fmla="*/ 1214750 h 1322929"/>
                  <a:gd name="connsiteX170" fmla="*/ 151846 w 1953031"/>
                  <a:gd name="connsiteY170" fmla="*/ 1260042 h 1322929"/>
                  <a:gd name="connsiteX171" fmla="*/ 157602 w 1953031"/>
                  <a:gd name="connsiteY171" fmla="*/ 1271682 h 1322929"/>
                  <a:gd name="connsiteX172" fmla="*/ 169528 w 1953031"/>
                  <a:gd name="connsiteY172" fmla="*/ 1296524 h 1322929"/>
                  <a:gd name="connsiteX173" fmla="*/ 172714 w 1953031"/>
                  <a:gd name="connsiteY173" fmla="*/ 1316588 h 1322929"/>
                  <a:gd name="connsiteX174" fmla="*/ 172927 w 1953031"/>
                  <a:gd name="connsiteY174" fmla="*/ 1322929 h 1322929"/>
                  <a:gd name="connsiteX175" fmla="*/ 130748 w 1953031"/>
                  <a:gd name="connsiteY175" fmla="*/ 1322916 h 1322929"/>
                  <a:gd name="connsiteX176" fmla="*/ 87445 w 1953031"/>
                  <a:gd name="connsiteY176" fmla="*/ 1322413 h 1322929"/>
                  <a:gd name="connsiteX177" fmla="*/ 433058 w 1953031"/>
                  <a:gd name="connsiteY177" fmla="*/ 858089 h 1322929"/>
                  <a:gd name="connsiteX178" fmla="*/ 431485 w 1953031"/>
                  <a:gd name="connsiteY178" fmla="*/ 856034 h 1322929"/>
                  <a:gd name="connsiteX179" fmla="*/ 432913 w 1953031"/>
                  <a:gd name="connsiteY179" fmla="*/ 858746 h 1322929"/>
                  <a:gd name="connsiteX180" fmla="*/ 433058 w 1953031"/>
                  <a:gd name="connsiteY180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55567 w 1953031"/>
                  <a:gd name="connsiteY45" fmla="*/ 159010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02227 w 1953031"/>
                  <a:gd name="connsiteY45" fmla="*/ 172345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18329 w 1953031"/>
                  <a:gd name="connsiteY42" fmla="*/ 25177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02227 w 1953031"/>
                  <a:gd name="connsiteY45" fmla="*/ 172345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</a:cxnLst>
                <a:rect l="l" t="t" r="r" b="b"/>
                <a:pathLst>
                  <a:path w="1953031" h="1322929">
                    <a:moveTo>
                      <a:pt x="87445" y="1322413"/>
                    </a:moveTo>
                    <a:cubicBezTo>
                      <a:pt x="80653" y="1319461"/>
                      <a:pt x="75216" y="1301418"/>
                      <a:pt x="71740" y="1270292"/>
                    </a:cubicBezTo>
                    <a:cubicBezTo>
                      <a:pt x="69013" y="1245870"/>
                      <a:pt x="67885" y="1227307"/>
                      <a:pt x="65819" y="1172834"/>
                    </a:cubicBezTo>
                    <a:cubicBezTo>
                      <a:pt x="64633" y="1141558"/>
                      <a:pt x="63453" y="1121346"/>
                      <a:pt x="60259" y="1077634"/>
                    </a:cubicBezTo>
                    <a:cubicBezTo>
                      <a:pt x="57529" y="1040256"/>
                      <a:pt x="56800" y="1028377"/>
                      <a:pt x="56504" y="1016483"/>
                    </a:cubicBezTo>
                    <a:cubicBezTo>
                      <a:pt x="56204" y="1004489"/>
                      <a:pt x="56523" y="991314"/>
                      <a:pt x="57274" y="984573"/>
                    </a:cubicBezTo>
                    <a:cubicBezTo>
                      <a:pt x="58553" y="973106"/>
                      <a:pt x="62941" y="955079"/>
                      <a:pt x="69293" y="935184"/>
                    </a:cubicBezTo>
                    <a:cubicBezTo>
                      <a:pt x="71423" y="928516"/>
                      <a:pt x="82347" y="896584"/>
                      <a:pt x="83140" y="894706"/>
                    </a:cubicBezTo>
                    <a:cubicBezTo>
                      <a:pt x="83303" y="894324"/>
                      <a:pt x="85013" y="889085"/>
                      <a:pt x="86940" y="883067"/>
                    </a:cubicBezTo>
                    <a:cubicBezTo>
                      <a:pt x="94976" y="857986"/>
                      <a:pt x="100421" y="836366"/>
                      <a:pt x="102345" y="821917"/>
                    </a:cubicBezTo>
                    <a:cubicBezTo>
                      <a:pt x="102906" y="817711"/>
                      <a:pt x="102906" y="802899"/>
                      <a:pt x="102345" y="797596"/>
                    </a:cubicBezTo>
                    <a:cubicBezTo>
                      <a:pt x="100486" y="779986"/>
                      <a:pt x="97368" y="767230"/>
                      <a:pt x="84386" y="724112"/>
                    </a:cubicBezTo>
                    <a:cubicBezTo>
                      <a:pt x="69652" y="675170"/>
                      <a:pt x="62879" y="647381"/>
                      <a:pt x="56950" y="611540"/>
                    </a:cubicBezTo>
                    <a:cubicBezTo>
                      <a:pt x="53854" y="592828"/>
                      <a:pt x="51602" y="575139"/>
                      <a:pt x="49848" y="555775"/>
                    </a:cubicBezTo>
                    <a:cubicBezTo>
                      <a:pt x="49198" y="548597"/>
                      <a:pt x="48091" y="534007"/>
                      <a:pt x="48091" y="532619"/>
                    </a:cubicBezTo>
                    <a:cubicBezTo>
                      <a:pt x="48091" y="531311"/>
                      <a:pt x="47721" y="532600"/>
                      <a:pt x="46726" y="537375"/>
                    </a:cubicBezTo>
                    <a:cubicBezTo>
                      <a:pt x="43544" y="552628"/>
                      <a:pt x="42145" y="563342"/>
                      <a:pt x="40809" y="582702"/>
                    </a:cubicBezTo>
                    <a:cubicBezTo>
                      <a:pt x="38753" y="612449"/>
                      <a:pt x="38027" y="645536"/>
                      <a:pt x="38652" y="680805"/>
                    </a:cubicBezTo>
                    <a:cubicBezTo>
                      <a:pt x="39274" y="715742"/>
                      <a:pt x="40324" y="741442"/>
                      <a:pt x="43411" y="797248"/>
                    </a:cubicBezTo>
                    <a:cubicBezTo>
                      <a:pt x="44273" y="812822"/>
                      <a:pt x="45272" y="832078"/>
                      <a:pt x="45633" y="840039"/>
                    </a:cubicBezTo>
                    <a:cubicBezTo>
                      <a:pt x="45851" y="844863"/>
                      <a:pt x="46070" y="849687"/>
                      <a:pt x="46288" y="854511"/>
                    </a:cubicBezTo>
                    <a:lnTo>
                      <a:pt x="47754" y="857757"/>
                    </a:lnTo>
                    <a:cubicBezTo>
                      <a:pt x="50944" y="864826"/>
                      <a:pt x="53814" y="874144"/>
                      <a:pt x="55710" y="883587"/>
                    </a:cubicBezTo>
                    <a:cubicBezTo>
                      <a:pt x="58526" y="897608"/>
                      <a:pt x="58909" y="911971"/>
                      <a:pt x="56791" y="924043"/>
                    </a:cubicBezTo>
                    <a:cubicBezTo>
                      <a:pt x="54790" y="935446"/>
                      <a:pt x="48932" y="954719"/>
                      <a:pt x="41579" y="974096"/>
                    </a:cubicBezTo>
                    <a:cubicBezTo>
                      <a:pt x="26907" y="1012760"/>
                      <a:pt x="9680" y="1043522"/>
                      <a:pt x="2671" y="1043577"/>
                    </a:cubicBezTo>
                    <a:cubicBezTo>
                      <a:pt x="1194" y="1043589"/>
                      <a:pt x="497" y="1042511"/>
                      <a:pt x="150" y="1039680"/>
                    </a:cubicBezTo>
                    <a:cubicBezTo>
                      <a:pt x="-386" y="1035313"/>
                      <a:pt x="388" y="1028396"/>
                      <a:pt x="4661" y="999287"/>
                    </a:cubicBezTo>
                    <a:cubicBezTo>
                      <a:pt x="8180" y="975308"/>
                      <a:pt x="8864" y="961111"/>
                      <a:pt x="7404" y="942306"/>
                    </a:cubicBezTo>
                    <a:cubicBezTo>
                      <a:pt x="6210" y="926920"/>
                      <a:pt x="6372" y="909085"/>
                      <a:pt x="7816" y="896791"/>
                    </a:cubicBezTo>
                    <a:cubicBezTo>
                      <a:pt x="9656" y="881120"/>
                      <a:pt x="13706" y="868358"/>
                      <a:pt x="19626" y="859575"/>
                    </a:cubicBezTo>
                    <a:cubicBezTo>
                      <a:pt x="21403" y="856939"/>
                      <a:pt x="24953" y="853068"/>
                      <a:pt x="27016" y="851518"/>
                    </a:cubicBezTo>
                    <a:lnTo>
                      <a:pt x="28005" y="850776"/>
                    </a:lnTo>
                    <a:lnTo>
                      <a:pt x="26410" y="833827"/>
                    </a:lnTo>
                    <a:cubicBezTo>
                      <a:pt x="20124" y="767022"/>
                      <a:pt x="16204" y="704766"/>
                      <a:pt x="14711" y="648021"/>
                    </a:cubicBezTo>
                    <a:cubicBezTo>
                      <a:pt x="14250" y="630459"/>
                      <a:pt x="14473" y="574434"/>
                      <a:pt x="15055" y="561855"/>
                    </a:cubicBezTo>
                    <a:cubicBezTo>
                      <a:pt x="16302" y="534934"/>
                      <a:pt x="18508" y="508619"/>
                      <a:pt x="21188" y="488718"/>
                    </a:cubicBezTo>
                    <a:cubicBezTo>
                      <a:pt x="32600" y="403978"/>
                      <a:pt x="56563" y="352260"/>
                      <a:pt x="100197" y="318206"/>
                    </a:cubicBezTo>
                    <a:cubicBezTo>
                      <a:pt x="102782" y="316183"/>
                      <a:pt x="106853" y="312651"/>
                      <a:pt x="109242" y="310366"/>
                    </a:cubicBezTo>
                    <a:cubicBezTo>
                      <a:pt x="145996" y="275068"/>
                      <a:pt x="199107" y="253926"/>
                      <a:pt x="267328" y="247426"/>
                    </a:cubicBezTo>
                    <a:cubicBezTo>
                      <a:pt x="282427" y="245994"/>
                      <a:pt x="288064" y="245784"/>
                      <a:pt x="315449" y="245613"/>
                    </a:cubicBezTo>
                    <a:cubicBezTo>
                      <a:pt x="367085" y="245298"/>
                      <a:pt x="438682" y="251272"/>
                      <a:pt x="472495" y="252298"/>
                    </a:cubicBezTo>
                    <a:cubicBezTo>
                      <a:pt x="506308" y="253324"/>
                      <a:pt x="472261" y="252580"/>
                      <a:pt x="518329" y="251771"/>
                    </a:cubicBezTo>
                    <a:lnTo>
                      <a:pt x="748902" y="247445"/>
                    </a:lnTo>
                    <a:cubicBezTo>
                      <a:pt x="820393" y="241278"/>
                      <a:pt x="888385" y="227284"/>
                      <a:pt x="947272" y="214767"/>
                    </a:cubicBezTo>
                    <a:cubicBezTo>
                      <a:pt x="1006159" y="202250"/>
                      <a:pt x="1054397" y="182826"/>
                      <a:pt x="1102227" y="172345"/>
                    </a:cubicBezTo>
                    <a:cubicBezTo>
                      <a:pt x="1150057" y="161864"/>
                      <a:pt x="1199129" y="159158"/>
                      <a:pt x="1234252" y="151880"/>
                    </a:cubicBezTo>
                    <a:cubicBezTo>
                      <a:pt x="1269375" y="144602"/>
                      <a:pt x="1274632" y="142687"/>
                      <a:pt x="1312964" y="128676"/>
                    </a:cubicBezTo>
                    <a:cubicBezTo>
                      <a:pt x="1342313" y="117934"/>
                      <a:pt x="1357677" y="113312"/>
                      <a:pt x="1376022" y="109687"/>
                    </a:cubicBezTo>
                    <a:cubicBezTo>
                      <a:pt x="1399239" y="105104"/>
                      <a:pt x="1415837" y="103594"/>
                      <a:pt x="1448640" y="103056"/>
                    </a:cubicBezTo>
                    <a:cubicBezTo>
                      <a:pt x="1468574" y="102741"/>
                      <a:pt x="1473748" y="102425"/>
                      <a:pt x="1483374" y="100994"/>
                    </a:cubicBezTo>
                    <a:cubicBezTo>
                      <a:pt x="1500327" y="98486"/>
                      <a:pt x="1517424" y="94192"/>
                      <a:pt x="1552171" y="83778"/>
                    </a:cubicBezTo>
                    <a:cubicBezTo>
                      <a:pt x="1589281" y="72656"/>
                      <a:pt x="1609911" y="67259"/>
                      <a:pt x="1627914" y="63976"/>
                    </a:cubicBezTo>
                    <a:cubicBezTo>
                      <a:pt x="1630685" y="63477"/>
                      <a:pt x="1633246" y="62978"/>
                      <a:pt x="1633600" y="62873"/>
                    </a:cubicBezTo>
                    <a:cubicBezTo>
                      <a:pt x="1634204" y="62689"/>
                      <a:pt x="1634231" y="62269"/>
                      <a:pt x="1633994" y="53943"/>
                    </a:cubicBezTo>
                    <a:cubicBezTo>
                      <a:pt x="1633508" y="36557"/>
                      <a:pt x="1635111" y="19065"/>
                      <a:pt x="1637947" y="10924"/>
                    </a:cubicBezTo>
                    <a:cubicBezTo>
                      <a:pt x="1639851" y="5422"/>
                      <a:pt x="1642845" y="1535"/>
                      <a:pt x="1645852" y="642"/>
                    </a:cubicBezTo>
                    <a:cubicBezTo>
                      <a:pt x="1651289" y="-974"/>
                      <a:pt x="1658734" y="510"/>
                      <a:pt x="1665510" y="4542"/>
                    </a:cubicBezTo>
                    <a:cubicBezTo>
                      <a:pt x="1673915" y="9545"/>
                      <a:pt x="1683737" y="19919"/>
                      <a:pt x="1692339" y="32880"/>
                    </a:cubicBezTo>
                    <a:cubicBezTo>
                      <a:pt x="1696107" y="38527"/>
                      <a:pt x="1700638" y="46143"/>
                      <a:pt x="1703487" y="51553"/>
                    </a:cubicBezTo>
                    <a:lnTo>
                      <a:pt x="1705168" y="54757"/>
                    </a:lnTo>
                    <a:lnTo>
                      <a:pt x="1708490" y="54757"/>
                    </a:lnTo>
                    <a:cubicBezTo>
                      <a:pt x="1712601" y="54770"/>
                      <a:pt x="1721885" y="55322"/>
                      <a:pt x="1726074" y="55821"/>
                    </a:cubicBezTo>
                    <a:cubicBezTo>
                      <a:pt x="1736172" y="57016"/>
                      <a:pt x="1753191" y="61744"/>
                      <a:pt x="1763775" y="66287"/>
                    </a:cubicBezTo>
                    <a:cubicBezTo>
                      <a:pt x="1770393" y="69124"/>
                      <a:pt x="1774359" y="71487"/>
                      <a:pt x="1780177" y="76057"/>
                    </a:cubicBezTo>
                    <a:cubicBezTo>
                      <a:pt x="1791956" y="85315"/>
                      <a:pt x="1792074" y="85433"/>
                      <a:pt x="1797287" y="92340"/>
                    </a:cubicBezTo>
                    <a:cubicBezTo>
                      <a:pt x="1801122" y="97449"/>
                      <a:pt x="1803367" y="99996"/>
                      <a:pt x="1808554" y="105144"/>
                    </a:cubicBezTo>
                    <a:cubicBezTo>
                      <a:pt x="1812126" y="108676"/>
                      <a:pt x="1815606" y="112274"/>
                      <a:pt x="1816302" y="113128"/>
                    </a:cubicBezTo>
                    <a:cubicBezTo>
                      <a:pt x="1816985" y="113994"/>
                      <a:pt x="1818876" y="117199"/>
                      <a:pt x="1820491" y="120258"/>
                    </a:cubicBezTo>
                    <a:cubicBezTo>
                      <a:pt x="1825284" y="129345"/>
                      <a:pt x="1828619" y="134559"/>
                      <a:pt x="1835947" y="144526"/>
                    </a:cubicBezTo>
                    <a:cubicBezTo>
                      <a:pt x="1842605" y="153573"/>
                      <a:pt x="1843997" y="155596"/>
                      <a:pt x="1847989" y="162083"/>
                    </a:cubicBezTo>
                    <a:cubicBezTo>
                      <a:pt x="1855618" y="174479"/>
                      <a:pt x="1862276" y="186744"/>
                      <a:pt x="1872282" y="206862"/>
                    </a:cubicBezTo>
                    <a:cubicBezTo>
                      <a:pt x="1880923" y="224235"/>
                      <a:pt x="1883904" y="230591"/>
                      <a:pt x="1901212" y="268331"/>
                    </a:cubicBezTo>
                    <a:cubicBezTo>
                      <a:pt x="1918742" y="306597"/>
                      <a:pt x="1922038" y="313623"/>
                      <a:pt x="1928013" y="325599"/>
                    </a:cubicBezTo>
                    <a:cubicBezTo>
                      <a:pt x="1936536" y="342659"/>
                      <a:pt x="1941815" y="351555"/>
                      <a:pt x="1947475" y="358428"/>
                    </a:cubicBezTo>
                    <a:cubicBezTo>
                      <a:pt x="1951558" y="363377"/>
                      <a:pt x="1953331" y="368773"/>
                      <a:pt x="1952990" y="375188"/>
                    </a:cubicBezTo>
                    <a:cubicBezTo>
                      <a:pt x="1952583" y="382836"/>
                      <a:pt x="1949707" y="390576"/>
                      <a:pt x="1944270" y="398724"/>
                    </a:cubicBezTo>
                    <a:cubicBezTo>
                      <a:pt x="1934802" y="412892"/>
                      <a:pt x="1919425" y="424966"/>
                      <a:pt x="1904481" y="429980"/>
                    </a:cubicBezTo>
                    <a:cubicBezTo>
                      <a:pt x="1896602" y="432621"/>
                      <a:pt x="1884009" y="435164"/>
                      <a:pt x="1871823" y="436577"/>
                    </a:cubicBezTo>
                    <a:cubicBezTo>
                      <a:pt x="1855710" y="438443"/>
                      <a:pt x="1840464" y="439145"/>
                      <a:pt x="1816223" y="439134"/>
                    </a:cubicBezTo>
                    <a:cubicBezTo>
                      <a:pt x="1780676" y="439118"/>
                      <a:pt x="1749422" y="437595"/>
                      <a:pt x="1698445" y="433393"/>
                    </a:cubicBezTo>
                    <a:cubicBezTo>
                      <a:pt x="1678209" y="431727"/>
                      <a:pt x="1675950" y="431603"/>
                      <a:pt x="1665261" y="431589"/>
                    </a:cubicBezTo>
                    <a:cubicBezTo>
                      <a:pt x="1653587" y="431573"/>
                      <a:pt x="1651551" y="431717"/>
                      <a:pt x="1643200" y="433164"/>
                    </a:cubicBezTo>
                    <a:cubicBezTo>
                      <a:pt x="1632510" y="435017"/>
                      <a:pt x="1622491" y="438556"/>
                      <a:pt x="1613877" y="443519"/>
                    </a:cubicBezTo>
                    <a:cubicBezTo>
                      <a:pt x="1604737" y="448779"/>
                      <a:pt x="1598000" y="454484"/>
                      <a:pt x="1586668" y="466568"/>
                    </a:cubicBezTo>
                    <a:cubicBezTo>
                      <a:pt x="1577384" y="476460"/>
                      <a:pt x="1573615" y="479491"/>
                      <a:pt x="1568848" y="480889"/>
                    </a:cubicBezTo>
                    <a:cubicBezTo>
                      <a:pt x="1567023" y="481427"/>
                      <a:pt x="1566812" y="481614"/>
                      <a:pt x="1563779" y="485518"/>
                    </a:cubicBezTo>
                    <a:cubicBezTo>
                      <a:pt x="1545999" y="508477"/>
                      <a:pt x="1529991" y="538745"/>
                      <a:pt x="1508994" y="589130"/>
                    </a:cubicBezTo>
                    <a:cubicBezTo>
                      <a:pt x="1503124" y="603221"/>
                      <a:pt x="1491069" y="632865"/>
                      <a:pt x="1486250" y="645068"/>
                    </a:cubicBezTo>
                    <a:cubicBezTo>
                      <a:pt x="1479579" y="661971"/>
                      <a:pt x="1473328" y="679670"/>
                      <a:pt x="1464819" y="705697"/>
                    </a:cubicBezTo>
                    <a:cubicBezTo>
                      <a:pt x="1457123" y="729207"/>
                      <a:pt x="1452685" y="742370"/>
                      <a:pt x="1449494" y="751038"/>
                    </a:cubicBezTo>
                    <a:cubicBezTo>
                      <a:pt x="1436073" y="787597"/>
                      <a:pt x="1423769" y="807218"/>
                      <a:pt x="1407394" y="818176"/>
                    </a:cubicBezTo>
                    <a:cubicBezTo>
                      <a:pt x="1403323" y="820906"/>
                      <a:pt x="1399830" y="822640"/>
                      <a:pt x="1393724" y="824975"/>
                    </a:cubicBezTo>
                    <a:cubicBezTo>
                      <a:pt x="1387066" y="827516"/>
                      <a:pt x="1385648" y="828232"/>
                      <a:pt x="1380841" y="831482"/>
                    </a:cubicBezTo>
                    <a:cubicBezTo>
                      <a:pt x="1373671" y="836331"/>
                      <a:pt x="1368064" y="841597"/>
                      <a:pt x="1349260" y="861137"/>
                    </a:cubicBezTo>
                    <a:cubicBezTo>
                      <a:pt x="1340461" y="870282"/>
                      <a:pt x="1336141" y="874260"/>
                      <a:pt x="1331348" y="877607"/>
                    </a:cubicBezTo>
                    <a:cubicBezTo>
                      <a:pt x="1326647" y="880893"/>
                      <a:pt x="1320606" y="883414"/>
                      <a:pt x="1317442" y="883414"/>
                    </a:cubicBezTo>
                    <a:lnTo>
                      <a:pt x="1316352" y="883414"/>
                    </a:lnTo>
                    <a:lnTo>
                      <a:pt x="1315275" y="887323"/>
                    </a:lnTo>
                    <a:cubicBezTo>
                      <a:pt x="1305229" y="923962"/>
                      <a:pt x="1296943" y="995197"/>
                      <a:pt x="1293502" y="1074334"/>
                    </a:cubicBezTo>
                    <a:cubicBezTo>
                      <a:pt x="1292294" y="1102246"/>
                      <a:pt x="1292110" y="1112397"/>
                      <a:pt x="1292124" y="1151119"/>
                    </a:cubicBezTo>
                    <a:cubicBezTo>
                      <a:pt x="1292137" y="1182643"/>
                      <a:pt x="1292268" y="1193016"/>
                      <a:pt x="1292741" y="1203756"/>
                    </a:cubicBezTo>
                    <a:cubicBezTo>
                      <a:pt x="1294028" y="1232397"/>
                      <a:pt x="1296155" y="1259256"/>
                      <a:pt x="1297481" y="1263556"/>
                    </a:cubicBezTo>
                    <a:cubicBezTo>
                      <a:pt x="1298322" y="1266267"/>
                      <a:pt x="1300239" y="1270651"/>
                      <a:pt x="1304087" y="1278631"/>
                    </a:cubicBezTo>
                    <a:cubicBezTo>
                      <a:pt x="1309733" y="1290348"/>
                      <a:pt x="1312399" y="1297673"/>
                      <a:pt x="1314001" y="1305904"/>
                    </a:cubicBezTo>
                    <a:cubicBezTo>
                      <a:pt x="1314644" y="1309207"/>
                      <a:pt x="1315091" y="1318822"/>
                      <a:pt x="1314723" y="1321312"/>
                    </a:cubicBezTo>
                    <a:lnTo>
                      <a:pt x="1314474" y="1322929"/>
                    </a:lnTo>
                    <a:lnTo>
                      <a:pt x="1274527" y="1322929"/>
                    </a:lnTo>
                    <a:cubicBezTo>
                      <a:pt x="1240096" y="1322929"/>
                      <a:pt x="1234436" y="1322858"/>
                      <a:pt x="1233595" y="1322420"/>
                    </a:cubicBezTo>
                    <a:cubicBezTo>
                      <a:pt x="1226925" y="1318971"/>
                      <a:pt x="1220385" y="1296754"/>
                      <a:pt x="1214844" y="1258652"/>
                    </a:cubicBezTo>
                    <a:cubicBezTo>
                      <a:pt x="1209459" y="1221689"/>
                      <a:pt x="1205664" y="1179456"/>
                      <a:pt x="1198836" y="1080414"/>
                    </a:cubicBezTo>
                    <a:cubicBezTo>
                      <a:pt x="1196078" y="1040494"/>
                      <a:pt x="1192572" y="983741"/>
                      <a:pt x="1191495" y="961630"/>
                    </a:cubicBezTo>
                    <a:cubicBezTo>
                      <a:pt x="1191443" y="960506"/>
                      <a:pt x="1191180" y="961905"/>
                      <a:pt x="1189972" y="969617"/>
                    </a:cubicBezTo>
                    <a:cubicBezTo>
                      <a:pt x="1181292" y="1025486"/>
                      <a:pt x="1174857" y="1095654"/>
                      <a:pt x="1172402" y="1161542"/>
                    </a:cubicBezTo>
                    <a:cubicBezTo>
                      <a:pt x="1171010" y="1198978"/>
                      <a:pt x="1171706" y="1255696"/>
                      <a:pt x="1173663" y="1263289"/>
                    </a:cubicBezTo>
                    <a:cubicBezTo>
                      <a:pt x="1174398" y="1266133"/>
                      <a:pt x="1175041" y="1267678"/>
                      <a:pt x="1179559" y="1277483"/>
                    </a:cubicBezTo>
                    <a:cubicBezTo>
                      <a:pt x="1187031" y="1293667"/>
                      <a:pt x="1189421" y="1301066"/>
                      <a:pt x="1190090" y="1310073"/>
                    </a:cubicBezTo>
                    <a:cubicBezTo>
                      <a:pt x="1190340" y="1313335"/>
                      <a:pt x="1190038" y="1320893"/>
                      <a:pt x="1189617" y="1322236"/>
                    </a:cubicBezTo>
                    <a:cubicBezTo>
                      <a:pt x="1189394" y="1322924"/>
                      <a:pt x="1189053" y="1322929"/>
                      <a:pt x="1148752" y="1322929"/>
                    </a:cubicBezTo>
                    <a:cubicBezTo>
                      <a:pt x="1114386" y="1322929"/>
                      <a:pt x="1107965" y="1322853"/>
                      <a:pt x="1107164" y="1322438"/>
                    </a:cubicBezTo>
                    <a:cubicBezTo>
                      <a:pt x="1099429" y="1318381"/>
                      <a:pt x="1093717" y="1292994"/>
                      <a:pt x="1089751" y="1244928"/>
                    </a:cubicBezTo>
                    <a:cubicBezTo>
                      <a:pt x="1087216" y="1214380"/>
                      <a:pt x="1085733" y="1181333"/>
                      <a:pt x="1083658" y="1109426"/>
                    </a:cubicBezTo>
                    <a:cubicBezTo>
                      <a:pt x="1080427" y="997134"/>
                      <a:pt x="1079679" y="932379"/>
                      <a:pt x="1081071" y="885205"/>
                    </a:cubicBezTo>
                    <a:cubicBezTo>
                      <a:pt x="1081268" y="878451"/>
                      <a:pt x="1081373" y="872861"/>
                      <a:pt x="1081294" y="872784"/>
                    </a:cubicBezTo>
                    <a:cubicBezTo>
                      <a:pt x="1081136" y="872618"/>
                      <a:pt x="1069055" y="876093"/>
                      <a:pt x="1044565" y="883356"/>
                    </a:cubicBezTo>
                    <a:cubicBezTo>
                      <a:pt x="1002963" y="895685"/>
                      <a:pt x="978407" y="901521"/>
                      <a:pt x="946405" y="906677"/>
                    </a:cubicBezTo>
                    <a:cubicBezTo>
                      <a:pt x="906156" y="913161"/>
                      <a:pt x="869348" y="915854"/>
                      <a:pt x="820984" y="915856"/>
                    </a:cubicBezTo>
                    <a:cubicBezTo>
                      <a:pt x="794366" y="915856"/>
                      <a:pt x="781208" y="915445"/>
                      <a:pt x="748537" y="913593"/>
                    </a:cubicBezTo>
                    <a:cubicBezTo>
                      <a:pt x="741511" y="913197"/>
                      <a:pt x="740999" y="913208"/>
                      <a:pt x="740106" y="913794"/>
                    </a:cubicBezTo>
                    <a:cubicBezTo>
                      <a:pt x="738793" y="914654"/>
                      <a:pt x="737309" y="917921"/>
                      <a:pt x="735838" y="923234"/>
                    </a:cubicBezTo>
                    <a:cubicBezTo>
                      <a:pt x="732884" y="933822"/>
                      <a:pt x="731715" y="936227"/>
                      <a:pt x="729496" y="936224"/>
                    </a:cubicBezTo>
                    <a:cubicBezTo>
                      <a:pt x="728143" y="936222"/>
                      <a:pt x="717467" y="932679"/>
                      <a:pt x="707014" y="928760"/>
                    </a:cubicBezTo>
                    <a:cubicBezTo>
                      <a:pt x="697375" y="925142"/>
                      <a:pt x="686214" y="920688"/>
                      <a:pt x="665846" y="912322"/>
                    </a:cubicBezTo>
                    <a:lnTo>
                      <a:pt x="618244" y="893135"/>
                    </a:lnTo>
                    <a:cubicBezTo>
                      <a:pt x="572138" y="875252"/>
                      <a:pt x="537943" y="866122"/>
                      <a:pt x="516447" y="865947"/>
                    </a:cubicBezTo>
                    <a:cubicBezTo>
                      <a:pt x="509067" y="865888"/>
                      <a:pt x="505206" y="867119"/>
                      <a:pt x="501805" y="870603"/>
                    </a:cubicBezTo>
                    <a:cubicBezTo>
                      <a:pt x="498561" y="873939"/>
                      <a:pt x="497038" y="878622"/>
                      <a:pt x="496736" y="886203"/>
                    </a:cubicBezTo>
                    <a:cubicBezTo>
                      <a:pt x="496421" y="894028"/>
                      <a:pt x="497143" y="900184"/>
                      <a:pt x="500794" y="920842"/>
                    </a:cubicBezTo>
                    <a:cubicBezTo>
                      <a:pt x="504747" y="943315"/>
                      <a:pt x="505508" y="950153"/>
                      <a:pt x="505232" y="960997"/>
                    </a:cubicBezTo>
                    <a:cubicBezTo>
                      <a:pt x="505035" y="968494"/>
                      <a:pt x="504655" y="971437"/>
                      <a:pt x="503197" y="976351"/>
                    </a:cubicBezTo>
                    <a:cubicBezTo>
                      <a:pt x="498614" y="991861"/>
                      <a:pt x="485167" y="1000111"/>
                      <a:pt x="464327" y="1000197"/>
                    </a:cubicBezTo>
                    <a:cubicBezTo>
                      <a:pt x="460493" y="1000212"/>
                      <a:pt x="459219" y="1000082"/>
                      <a:pt x="457328" y="999488"/>
                    </a:cubicBezTo>
                    <a:cubicBezTo>
                      <a:pt x="444208" y="995351"/>
                      <a:pt x="436647" y="975432"/>
                      <a:pt x="434730" y="939956"/>
                    </a:cubicBezTo>
                    <a:cubicBezTo>
                      <a:pt x="434494" y="935606"/>
                      <a:pt x="434212" y="932088"/>
                      <a:pt x="434102" y="932138"/>
                    </a:cubicBezTo>
                    <a:cubicBezTo>
                      <a:pt x="433992" y="932189"/>
                      <a:pt x="432125" y="934184"/>
                      <a:pt x="429957" y="936572"/>
                    </a:cubicBezTo>
                    <a:cubicBezTo>
                      <a:pt x="427788" y="938961"/>
                      <a:pt x="419804" y="947405"/>
                      <a:pt x="412217" y="955335"/>
                    </a:cubicBezTo>
                    <a:cubicBezTo>
                      <a:pt x="404628" y="963265"/>
                      <a:pt x="396730" y="971630"/>
                      <a:pt x="394666" y="973923"/>
                    </a:cubicBezTo>
                    <a:cubicBezTo>
                      <a:pt x="377935" y="992515"/>
                      <a:pt x="368665" y="1007427"/>
                      <a:pt x="363724" y="1023704"/>
                    </a:cubicBezTo>
                    <a:cubicBezTo>
                      <a:pt x="360742" y="1033528"/>
                      <a:pt x="357712" y="1052168"/>
                      <a:pt x="356090" y="1070686"/>
                    </a:cubicBezTo>
                    <a:cubicBezTo>
                      <a:pt x="354006" y="1094465"/>
                      <a:pt x="354010" y="1130512"/>
                      <a:pt x="356098" y="1159458"/>
                    </a:cubicBezTo>
                    <a:cubicBezTo>
                      <a:pt x="357573" y="1179900"/>
                      <a:pt x="359679" y="1198831"/>
                      <a:pt x="362731" y="1219044"/>
                    </a:cubicBezTo>
                    <a:cubicBezTo>
                      <a:pt x="365368" y="1236516"/>
                      <a:pt x="369217" y="1257041"/>
                      <a:pt x="370492" y="1260425"/>
                    </a:cubicBezTo>
                    <a:cubicBezTo>
                      <a:pt x="371163" y="1262206"/>
                      <a:pt x="372514" y="1264531"/>
                      <a:pt x="380666" y="1277936"/>
                    </a:cubicBezTo>
                    <a:cubicBezTo>
                      <a:pt x="386531" y="1287580"/>
                      <a:pt x="390012" y="1296200"/>
                      <a:pt x="391399" y="1304515"/>
                    </a:cubicBezTo>
                    <a:cubicBezTo>
                      <a:pt x="391940" y="1307757"/>
                      <a:pt x="391872" y="1317066"/>
                      <a:pt x="391283" y="1320324"/>
                    </a:cubicBezTo>
                    <a:cubicBezTo>
                      <a:pt x="391136" y="1321135"/>
                      <a:pt x="390990" y="1321945"/>
                      <a:pt x="390843" y="1322756"/>
                    </a:cubicBezTo>
                    <a:lnTo>
                      <a:pt x="348151" y="1322844"/>
                    </a:lnTo>
                    <a:lnTo>
                      <a:pt x="304144" y="1322579"/>
                    </a:lnTo>
                    <a:cubicBezTo>
                      <a:pt x="300827" y="1321686"/>
                      <a:pt x="297346" y="1318132"/>
                      <a:pt x="294630" y="1312868"/>
                    </a:cubicBezTo>
                    <a:cubicBezTo>
                      <a:pt x="286461" y="1297034"/>
                      <a:pt x="280265" y="1265645"/>
                      <a:pt x="271483" y="1195591"/>
                    </a:cubicBezTo>
                    <a:cubicBezTo>
                      <a:pt x="264937" y="1143386"/>
                      <a:pt x="262896" y="1128348"/>
                      <a:pt x="255031" y="1074334"/>
                    </a:cubicBezTo>
                    <a:cubicBezTo>
                      <a:pt x="244958" y="1005150"/>
                      <a:pt x="243353" y="984278"/>
                      <a:pt x="246468" y="962992"/>
                    </a:cubicBezTo>
                    <a:cubicBezTo>
                      <a:pt x="246649" y="961756"/>
                      <a:pt x="246765" y="960719"/>
                      <a:pt x="246726" y="960686"/>
                    </a:cubicBezTo>
                    <a:cubicBezTo>
                      <a:pt x="246687" y="960653"/>
                      <a:pt x="243293" y="963441"/>
                      <a:pt x="239185" y="966883"/>
                    </a:cubicBezTo>
                    <a:cubicBezTo>
                      <a:pt x="235076" y="970323"/>
                      <a:pt x="224993" y="978474"/>
                      <a:pt x="216775" y="984995"/>
                    </a:cubicBezTo>
                    <a:cubicBezTo>
                      <a:pt x="208558" y="991517"/>
                      <a:pt x="199098" y="999128"/>
                      <a:pt x="195755" y="1001910"/>
                    </a:cubicBezTo>
                    <a:cubicBezTo>
                      <a:pt x="175047" y="1019134"/>
                      <a:pt x="167113" y="1030065"/>
                      <a:pt x="162761" y="1047366"/>
                    </a:cubicBezTo>
                    <a:cubicBezTo>
                      <a:pt x="157069" y="1070004"/>
                      <a:pt x="152240" y="1103723"/>
                      <a:pt x="149720" y="1138437"/>
                    </a:cubicBezTo>
                    <a:cubicBezTo>
                      <a:pt x="148030" y="1161728"/>
                      <a:pt x="147332" y="1195086"/>
                      <a:pt x="148122" y="1214750"/>
                    </a:cubicBezTo>
                    <a:cubicBezTo>
                      <a:pt x="148877" y="1233556"/>
                      <a:pt x="150735" y="1256144"/>
                      <a:pt x="151846" y="1260042"/>
                    </a:cubicBezTo>
                    <a:cubicBezTo>
                      <a:pt x="152507" y="1262357"/>
                      <a:pt x="154579" y="1266548"/>
                      <a:pt x="157602" y="1271682"/>
                    </a:cubicBezTo>
                    <a:cubicBezTo>
                      <a:pt x="164458" y="1283324"/>
                      <a:pt x="167088" y="1288803"/>
                      <a:pt x="169528" y="1296524"/>
                    </a:cubicBezTo>
                    <a:cubicBezTo>
                      <a:pt x="171583" y="1303030"/>
                      <a:pt x="172441" y="1308433"/>
                      <a:pt x="172714" y="1316588"/>
                    </a:cubicBezTo>
                    <a:lnTo>
                      <a:pt x="172927" y="1322929"/>
                    </a:lnTo>
                    <a:lnTo>
                      <a:pt x="130748" y="1322916"/>
                    </a:lnTo>
                    <a:cubicBezTo>
                      <a:pt x="95299" y="1322904"/>
                      <a:pt x="88389" y="1322824"/>
                      <a:pt x="87445" y="1322413"/>
                    </a:cubicBezTo>
                    <a:close/>
                    <a:moveTo>
                      <a:pt x="433058" y="858089"/>
                    </a:moveTo>
                    <a:cubicBezTo>
                      <a:pt x="433058" y="857299"/>
                      <a:pt x="431829" y="855693"/>
                      <a:pt x="431485" y="856034"/>
                    </a:cubicBezTo>
                    <a:cubicBezTo>
                      <a:pt x="431263" y="856256"/>
                      <a:pt x="432575" y="858746"/>
                      <a:pt x="432913" y="858746"/>
                    </a:cubicBezTo>
                    <a:cubicBezTo>
                      <a:pt x="432994" y="858746"/>
                      <a:pt x="433058" y="858450"/>
                      <a:pt x="433058" y="858089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 w="1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6" name="Grafik 4">
                <a:extLst>
                  <a:ext uri="{FF2B5EF4-FFF2-40B4-BE49-F238E27FC236}">
                    <a16:creationId xmlns:a16="http://schemas.microsoft.com/office/drawing/2014/main" id="{4E5E6C58-0028-EF88-F803-E3B7415AA8B6}"/>
                  </a:ext>
                </a:extLst>
              </p:cNvPr>
              <p:cNvSpPr/>
              <p:nvPr/>
            </p:nvSpPr>
            <p:spPr>
              <a:xfrm>
                <a:off x="1225823" y="3506036"/>
                <a:ext cx="660901" cy="387269"/>
              </a:xfrm>
              <a:custGeom>
                <a:avLst/>
                <a:gdLst>
                  <a:gd name="connsiteX0" fmla="*/ 85071 w 1906374"/>
                  <a:gd name="connsiteY0" fmla="*/ 1118681 h 1117081"/>
                  <a:gd name="connsiteX1" fmla="*/ 68219 w 1906374"/>
                  <a:gd name="connsiteY1" fmla="*/ 1048118 h 1117081"/>
                  <a:gd name="connsiteX2" fmla="*/ 64391 w 1906374"/>
                  <a:gd name="connsiteY2" fmla="*/ 971305 h 1117081"/>
                  <a:gd name="connsiteX3" fmla="*/ 59427 w 1906374"/>
                  <a:gd name="connsiteY3" fmla="*/ 887705 h 1117081"/>
                  <a:gd name="connsiteX4" fmla="*/ 55781 w 1906374"/>
                  <a:gd name="connsiteY4" fmla="*/ 805262 h 1117081"/>
                  <a:gd name="connsiteX5" fmla="*/ 59299 w 1906374"/>
                  <a:gd name="connsiteY5" fmla="*/ 780937 h 1117081"/>
                  <a:gd name="connsiteX6" fmla="*/ 77402 w 1906374"/>
                  <a:gd name="connsiteY6" fmla="*/ 721828 h 1117081"/>
                  <a:gd name="connsiteX7" fmla="*/ 96316 w 1906374"/>
                  <a:gd name="connsiteY7" fmla="*/ 658425 h 1117081"/>
                  <a:gd name="connsiteX8" fmla="*/ 99817 w 1906374"/>
                  <a:gd name="connsiteY8" fmla="*/ 630024 h 1117081"/>
                  <a:gd name="connsiteX9" fmla="*/ 92569 w 1906374"/>
                  <a:gd name="connsiteY9" fmla="*/ 584095 h 1117081"/>
                  <a:gd name="connsiteX10" fmla="*/ 81770 w 1906374"/>
                  <a:gd name="connsiteY10" fmla="*/ 547012 h 1117081"/>
                  <a:gd name="connsiteX11" fmla="*/ 56477 w 1906374"/>
                  <a:gd name="connsiteY11" fmla="*/ 443712 h 1117081"/>
                  <a:gd name="connsiteX12" fmla="*/ 48113 w 1906374"/>
                  <a:gd name="connsiteY12" fmla="*/ 372445 h 1117081"/>
                  <a:gd name="connsiteX13" fmla="*/ 47505 w 1906374"/>
                  <a:gd name="connsiteY13" fmla="*/ 366072 h 1117081"/>
                  <a:gd name="connsiteX14" fmla="*/ 43380 w 1906374"/>
                  <a:gd name="connsiteY14" fmla="*/ 387593 h 1117081"/>
                  <a:gd name="connsiteX15" fmla="*/ 38569 w 1906374"/>
                  <a:gd name="connsiteY15" fmla="*/ 484768 h 1117081"/>
                  <a:gd name="connsiteX16" fmla="*/ 43199 w 1906374"/>
                  <a:gd name="connsiteY16" fmla="*/ 617865 h 1117081"/>
                  <a:gd name="connsiteX17" fmla="*/ 45385 w 1906374"/>
                  <a:gd name="connsiteY17" fmla="*/ 660245 h 1117081"/>
                  <a:gd name="connsiteX18" fmla="*/ 45936 w 1906374"/>
                  <a:gd name="connsiteY18" fmla="*/ 672827 h 1117081"/>
                  <a:gd name="connsiteX19" fmla="*/ 47233 w 1906374"/>
                  <a:gd name="connsiteY19" fmla="*/ 675721 h 1117081"/>
                  <a:gd name="connsiteX20" fmla="*/ 57125 w 1906374"/>
                  <a:gd name="connsiteY20" fmla="*/ 729475 h 1117081"/>
                  <a:gd name="connsiteX21" fmla="*/ 54112 w 1906374"/>
                  <a:gd name="connsiteY21" fmla="*/ 747738 h 1117081"/>
                  <a:gd name="connsiteX22" fmla="*/ 14872 w 1906374"/>
                  <a:gd name="connsiteY22" fmla="*/ 842676 h 1117081"/>
                  <a:gd name="connsiteX23" fmla="*/ 4489 w 1906374"/>
                  <a:gd name="connsiteY23" fmla="*/ 853101 h 1117081"/>
                  <a:gd name="connsiteX24" fmla="*/ 1906 w 1906374"/>
                  <a:gd name="connsiteY24" fmla="*/ 848009 h 1117081"/>
                  <a:gd name="connsiteX25" fmla="*/ 4965 w 1906374"/>
                  <a:gd name="connsiteY25" fmla="*/ 820162 h 1117081"/>
                  <a:gd name="connsiteX26" fmla="*/ 9566 w 1906374"/>
                  <a:gd name="connsiteY26" fmla="*/ 773313 h 1117081"/>
                  <a:gd name="connsiteX27" fmla="*/ 8981 w 1906374"/>
                  <a:gd name="connsiteY27" fmla="*/ 756758 h 1117081"/>
                  <a:gd name="connsiteX28" fmla="*/ 8410 w 1906374"/>
                  <a:gd name="connsiteY28" fmla="*/ 724145 h 1117081"/>
                  <a:gd name="connsiteX29" fmla="*/ 25641 w 1906374"/>
                  <a:gd name="connsiteY29" fmla="*/ 671908 h 1117081"/>
                  <a:gd name="connsiteX30" fmla="*/ 28525 w 1906374"/>
                  <a:gd name="connsiteY30" fmla="*/ 669185 h 1117081"/>
                  <a:gd name="connsiteX31" fmla="*/ 27264 w 1906374"/>
                  <a:gd name="connsiteY31" fmla="*/ 655941 h 1117081"/>
                  <a:gd name="connsiteX32" fmla="*/ 16213 w 1906374"/>
                  <a:gd name="connsiteY32" fmla="*/ 395704 h 1117081"/>
                  <a:gd name="connsiteX33" fmla="*/ 56206 w 1906374"/>
                  <a:gd name="connsiteY33" fmla="*/ 209466 h 1117081"/>
                  <a:gd name="connsiteX34" fmla="*/ 98989 w 1906374"/>
                  <a:gd name="connsiteY34" fmla="*/ 160606 h 1117081"/>
                  <a:gd name="connsiteX35" fmla="*/ 106374 w 1906374"/>
                  <a:gd name="connsiteY35" fmla="*/ 154079 h 1117081"/>
                  <a:gd name="connsiteX36" fmla="*/ 185073 w 1906374"/>
                  <a:gd name="connsiteY36" fmla="*/ 108711 h 1117081"/>
                  <a:gd name="connsiteX37" fmla="*/ 269833 w 1906374"/>
                  <a:gd name="connsiteY37" fmla="*/ 93380 h 1117081"/>
                  <a:gd name="connsiteX38" fmla="*/ 346315 w 1906374"/>
                  <a:gd name="connsiteY38" fmla="*/ 93065 h 1117081"/>
                  <a:gd name="connsiteX39" fmla="*/ 486374 w 1906374"/>
                  <a:gd name="connsiteY39" fmla="*/ 102199 h 1117081"/>
                  <a:gd name="connsiteX40" fmla="*/ 644130 w 1906374"/>
                  <a:gd name="connsiteY40" fmla="*/ 110491 h 1117081"/>
                  <a:gd name="connsiteX41" fmla="*/ 725744 w 1906374"/>
                  <a:gd name="connsiteY41" fmla="*/ 108783 h 1117081"/>
                  <a:gd name="connsiteX42" fmla="*/ 816828 w 1906374"/>
                  <a:gd name="connsiteY42" fmla="*/ 108822 h 1117081"/>
                  <a:gd name="connsiteX43" fmla="*/ 923905 w 1906374"/>
                  <a:gd name="connsiteY43" fmla="*/ 118749 h 1117081"/>
                  <a:gd name="connsiteX44" fmla="*/ 1051394 w 1906374"/>
                  <a:gd name="connsiteY44" fmla="*/ 128017 h 1117081"/>
                  <a:gd name="connsiteX45" fmla="*/ 1146060 w 1906374"/>
                  <a:gd name="connsiteY45" fmla="*/ 127030 h 1117081"/>
                  <a:gd name="connsiteX46" fmla="*/ 1318060 w 1906374"/>
                  <a:gd name="connsiteY46" fmla="*/ 125893 h 1117081"/>
                  <a:gd name="connsiteX47" fmla="*/ 1427330 w 1906374"/>
                  <a:gd name="connsiteY47" fmla="*/ 125749 h 1117081"/>
                  <a:gd name="connsiteX48" fmla="*/ 1487258 w 1906374"/>
                  <a:gd name="connsiteY48" fmla="*/ 105566 h 1117081"/>
                  <a:gd name="connsiteX49" fmla="*/ 1510095 w 1906374"/>
                  <a:gd name="connsiteY49" fmla="*/ 95071 h 1117081"/>
                  <a:gd name="connsiteX50" fmla="*/ 1568371 w 1906374"/>
                  <a:gd name="connsiteY50" fmla="*/ 70355 h 1117081"/>
                  <a:gd name="connsiteX51" fmla="*/ 1598204 w 1906374"/>
                  <a:gd name="connsiteY51" fmla="*/ 62300 h 1117081"/>
                  <a:gd name="connsiteX52" fmla="*/ 1599555 w 1906374"/>
                  <a:gd name="connsiteY52" fmla="*/ 62089 h 1117081"/>
                  <a:gd name="connsiteX53" fmla="*/ 1599405 w 1906374"/>
                  <a:gd name="connsiteY53" fmla="*/ 52591 h 1117081"/>
                  <a:gd name="connsiteX54" fmla="*/ 1609829 w 1906374"/>
                  <a:gd name="connsiteY54" fmla="*/ 3189 h 1117081"/>
                  <a:gd name="connsiteX55" fmla="*/ 1624520 w 1906374"/>
                  <a:gd name="connsiteY55" fmla="*/ 4063 h 1117081"/>
                  <a:gd name="connsiteX56" fmla="*/ 1665828 w 1906374"/>
                  <a:gd name="connsiteY56" fmla="*/ 51731 h 1117081"/>
                  <a:gd name="connsiteX57" fmla="*/ 1667217 w 1906374"/>
                  <a:gd name="connsiteY57" fmla="*/ 54410 h 1117081"/>
                  <a:gd name="connsiteX58" fmla="*/ 1675075 w 1906374"/>
                  <a:gd name="connsiteY58" fmla="*/ 54619 h 1117081"/>
                  <a:gd name="connsiteX59" fmla="*/ 1694284 w 1906374"/>
                  <a:gd name="connsiteY59" fmla="*/ 56535 h 1117081"/>
                  <a:gd name="connsiteX60" fmla="*/ 1697700 w 1906374"/>
                  <a:gd name="connsiteY60" fmla="*/ 57212 h 1117081"/>
                  <a:gd name="connsiteX61" fmla="*/ 1701579 w 1906374"/>
                  <a:gd name="connsiteY61" fmla="*/ 53298 h 1117081"/>
                  <a:gd name="connsiteX62" fmla="*/ 1766863 w 1906374"/>
                  <a:gd name="connsiteY62" fmla="*/ 28030 h 1117081"/>
                  <a:gd name="connsiteX63" fmla="*/ 1775835 w 1906374"/>
                  <a:gd name="connsiteY63" fmla="*/ 29541 h 1117081"/>
                  <a:gd name="connsiteX64" fmla="*/ 1761670 w 1906374"/>
                  <a:gd name="connsiteY64" fmla="*/ 40137 h 1117081"/>
                  <a:gd name="connsiteX65" fmla="*/ 1738270 w 1906374"/>
                  <a:gd name="connsiteY65" fmla="*/ 55445 h 1117081"/>
                  <a:gd name="connsiteX66" fmla="*/ 1726356 w 1906374"/>
                  <a:gd name="connsiteY66" fmla="*/ 70304 h 1117081"/>
                  <a:gd name="connsiteX67" fmla="*/ 1728359 w 1906374"/>
                  <a:gd name="connsiteY67" fmla="*/ 72260 h 1117081"/>
                  <a:gd name="connsiteX68" fmla="*/ 1733815 w 1906374"/>
                  <a:gd name="connsiteY68" fmla="*/ 76254 h 1117081"/>
                  <a:gd name="connsiteX69" fmla="*/ 1737381 w 1906374"/>
                  <a:gd name="connsiteY69" fmla="*/ 78684 h 1117081"/>
                  <a:gd name="connsiteX70" fmla="*/ 1741035 w 1906374"/>
                  <a:gd name="connsiteY70" fmla="*/ 77027 h 1117081"/>
                  <a:gd name="connsiteX71" fmla="*/ 1782968 w 1906374"/>
                  <a:gd name="connsiteY71" fmla="*/ 68424 h 1117081"/>
                  <a:gd name="connsiteX72" fmla="*/ 1809260 w 1906374"/>
                  <a:gd name="connsiteY72" fmla="*/ 74893 h 1117081"/>
                  <a:gd name="connsiteX73" fmla="*/ 1795670 w 1906374"/>
                  <a:gd name="connsiteY73" fmla="*/ 81167 h 1117081"/>
                  <a:gd name="connsiteX74" fmla="*/ 1783419 w 1906374"/>
                  <a:gd name="connsiteY74" fmla="*/ 84136 h 1117081"/>
                  <a:gd name="connsiteX75" fmla="*/ 1759180 w 1906374"/>
                  <a:gd name="connsiteY75" fmla="*/ 97475 h 1117081"/>
                  <a:gd name="connsiteX76" fmla="*/ 1756952 w 1906374"/>
                  <a:gd name="connsiteY76" fmla="*/ 99262 h 1117081"/>
                  <a:gd name="connsiteX77" fmla="*/ 1758729 w 1906374"/>
                  <a:gd name="connsiteY77" fmla="*/ 101648 h 1117081"/>
                  <a:gd name="connsiteX78" fmla="*/ 1776949 w 1906374"/>
                  <a:gd name="connsiteY78" fmla="*/ 138777 h 1117081"/>
                  <a:gd name="connsiteX79" fmla="*/ 1787448 w 1906374"/>
                  <a:gd name="connsiteY79" fmla="*/ 162725 h 1117081"/>
                  <a:gd name="connsiteX80" fmla="*/ 1873279 w 1906374"/>
                  <a:gd name="connsiteY80" fmla="*/ 273366 h 1117081"/>
                  <a:gd name="connsiteX81" fmla="*/ 1899946 w 1906374"/>
                  <a:gd name="connsiteY81" fmla="*/ 303826 h 1117081"/>
                  <a:gd name="connsiteX82" fmla="*/ 1907116 w 1906374"/>
                  <a:gd name="connsiteY82" fmla="*/ 314587 h 1117081"/>
                  <a:gd name="connsiteX83" fmla="*/ 1890761 w 1906374"/>
                  <a:gd name="connsiteY83" fmla="*/ 356599 h 1117081"/>
                  <a:gd name="connsiteX84" fmla="*/ 1866547 w 1906374"/>
                  <a:gd name="connsiteY84" fmla="*/ 373410 h 1117081"/>
                  <a:gd name="connsiteX85" fmla="*/ 1853933 w 1906374"/>
                  <a:gd name="connsiteY85" fmla="*/ 376061 h 1117081"/>
                  <a:gd name="connsiteX86" fmla="*/ 1826616 w 1906374"/>
                  <a:gd name="connsiteY86" fmla="*/ 376060 h 1117081"/>
                  <a:gd name="connsiteX87" fmla="*/ 1639224 w 1906374"/>
                  <a:gd name="connsiteY87" fmla="*/ 331862 h 1117081"/>
                  <a:gd name="connsiteX88" fmla="*/ 1607439 w 1906374"/>
                  <a:gd name="connsiteY88" fmla="*/ 325200 h 1117081"/>
                  <a:gd name="connsiteX89" fmla="*/ 1598717 w 1906374"/>
                  <a:gd name="connsiteY89" fmla="*/ 325937 h 1117081"/>
                  <a:gd name="connsiteX90" fmla="*/ 1583588 w 1906374"/>
                  <a:gd name="connsiteY90" fmla="*/ 337432 h 1117081"/>
                  <a:gd name="connsiteX91" fmla="*/ 1572501 w 1906374"/>
                  <a:gd name="connsiteY91" fmla="*/ 363423 h 1117081"/>
                  <a:gd name="connsiteX92" fmla="*/ 1560600 w 1906374"/>
                  <a:gd name="connsiteY92" fmla="*/ 392725 h 1117081"/>
                  <a:gd name="connsiteX93" fmla="*/ 1510270 w 1906374"/>
                  <a:gd name="connsiteY93" fmla="*/ 455315 h 1117081"/>
                  <a:gd name="connsiteX94" fmla="*/ 1474944 w 1906374"/>
                  <a:gd name="connsiteY94" fmla="*/ 494038 h 1117081"/>
                  <a:gd name="connsiteX95" fmla="*/ 1457450 w 1906374"/>
                  <a:gd name="connsiteY95" fmla="*/ 528637 h 1117081"/>
                  <a:gd name="connsiteX96" fmla="*/ 1387624 w 1906374"/>
                  <a:gd name="connsiteY96" fmla="*/ 645424 h 1117081"/>
                  <a:gd name="connsiteX97" fmla="*/ 1366263 w 1906374"/>
                  <a:gd name="connsiteY97" fmla="*/ 666112 h 1117081"/>
                  <a:gd name="connsiteX98" fmla="*/ 1324855 w 1906374"/>
                  <a:gd name="connsiteY98" fmla="*/ 688690 h 1117081"/>
                  <a:gd name="connsiteX99" fmla="*/ 1258157 w 1906374"/>
                  <a:gd name="connsiteY99" fmla="*/ 700566 h 1117081"/>
                  <a:gd name="connsiteX100" fmla="*/ 1256180 w 1906374"/>
                  <a:gd name="connsiteY100" fmla="*/ 700638 h 1117081"/>
                  <a:gd name="connsiteX101" fmla="*/ 1255254 w 1906374"/>
                  <a:gd name="connsiteY101" fmla="*/ 704115 h 1117081"/>
                  <a:gd name="connsiteX102" fmla="*/ 1236609 w 1906374"/>
                  <a:gd name="connsiteY102" fmla="*/ 1050105 h 1117081"/>
                  <a:gd name="connsiteX103" fmla="*/ 1237810 w 1906374"/>
                  <a:gd name="connsiteY103" fmla="*/ 1061030 h 1117081"/>
                  <a:gd name="connsiteX104" fmla="*/ 1244555 w 1906374"/>
                  <a:gd name="connsiteY104" fmla="*/ 1077065 h 1117081"/>
                  <a:gd name="connsiteX105" fmla="*/ 1254841 w 1906374"/>
                  <a:gd name="connsiteY105" fmla="*/ 1115805 h 1117081"/>
                  <a:gd name="connsiteX106" fmla="*/ 1254604 w 1906374"/>
                  <a:gd name="connsiteY106" fmla="*/ 1119302 h 1117081"/>
                  <a:gd name="connsiteX107" fmla="*/ 1216575 w 1906374"/>
                  <a:gd name="connsiteY107" fmla="*/ 1119302 h 1117081"/>
                  <a:gd name="connsiteX108" fmla="*/ 1177694 w 1906374"/>
                  <a:gd name="connsiteY108" fmla="*/ 1118977 h 1117081"/>
                  <a:gd name="connsiteX109" fmla="*/ 1172426 w 1906374"/>
                  <a:gd name="connsiteY109" fmla="*/ 1112572 h 1117081"/>
                  <a:gd name="connsiteX110" fmla="*/ 1150215 w 1906374"/>
                  <a:gd name="connsiteY110" fmla="*/ 969649 h 1117081"/>
                  <a:gd name="connsiteX111" fmla="*/ 1138389 w 1906374"/>
                  <a:gd name="connsiteY111" fmla="*/ 794922 h 1117081"/>
                  <a:gd name="connsiteX112" fmla="*/ 1137100 w 1906374"/>
                  <a:gd name="connsiteY112" fmla="*/ 775222 h 1117081"/>
                  <a:gd name="connsiteX113" fmla="*/ 1134285 w 1906374"/>
                  <a:gd name="connsiteY113" fmla="*/ 793178 h 1117081"/>
                  <a:gd name="connsiteX114" fmla="*/ 1119581 w 1906374"/>
                  <a:gd name="connsiteY114" fmla="*/ 953260 h 1117081"/>
                  <a:gd name="connsiteX115" fmla="*/ 1119406 w 1906374"/>
                  <a:gd name="connsiteY115" fmla="*/ 1053746 h 1117081"/>
                  <a:gd name="connsiteX116" fmla="*/ 1125788 w 1906374"/>
                  <a:gd name="connsiteY116" fmla="*/ 1075764 h 1117081"/>
                  <a:gd name="connsiteX117" fmla="*/ 1135311 w 1906374"/>
                  <a:gd name="connsiteY117" fmla="*/ 1102049 h 1117081"/>
                  <a:gd name="connsiteX118" fmla="*/ 1135811 w 1906374"/>
                  <a:gd name="connsiteY118" fmla="*/ 1116405 h 1117081"/>
                  <a:gd name="connsiteX119" fmla="*/ 1135398 w 1906374"/>
                  <a:gd name="connsiteY119" fmla="*/ 1119302 h 1117081"/>
                  <a:gd name="connsiteX120" fmla="*/ 1096668 w 1906374"/>
                  <a:gd name="connsiteY120" fmla="*/ 1119302 h 1117081"/>
                  <a:gd name="connsiteX121" fmla="*/ 1056787 w 1906374"/>
                  <a:gd name="connsiteY121" fmla="*/ 1118763 h 1117081"/>
                  <a:gd name="connsiteX122" fmla="*/ 1042935 w 1906374"/>
                  <a:gd name="connsiteY122" fmla="*/ 1071129 h 1117081"/>
                  <a:gd name="connsiteX123" fmla="*/ 1033162 w 1906374"/>
                  <a:gd name="connsiteY123" fmla="*/ 867673 h 1117081"/>
                  <a:gd name="connsiteX124" fmla="*/ 1031923 w 1906374"/>
                  <a:gd name="connsiteY124" fmla="*/ 705440 h 1117081"/>
                  <a:gd name="connsiteX125" fmla="*/ 1032336 w 1906374"/>
                  <a:gd name="connsiteY125" fmla="*/ 690296 h 1117081"/>
                  <a:gd name="connsiteX126" fmla="*/ 1005018 w 1906374"/>
                  <a:gd name="connsiteY126" fmla="*/ 698100 h 1117081"/>
                  <a:gd name="connsiteX127" fmla="*/ 886252 w 1906374"/>
                  <a:gd name="connsiteY127" fmla="*/ 724453 h 1117081"/>
                  <a:gd name="connsiteX128" fmla="*/ 785908 w 1906374"/>
                  <a:gd name="connsiteY128" fmla="*/ 730269 h 1117081"/>
                  <a:gd name="connsiteX129" fmla="*/ 657208 w 1906374"/>
                  <a:gd name="connsiteY129" fmla="*/ 723302 h 1117081"/>
                  <a:gd name="connsiteX130" fmla="*/ 464544 w 1906374"/>
                  <a:gd name="connsiteY130" fmla="*/ 692823 h 1117081"/>
                  <a:gd name="connsiteX131" fmla="*/ 454912 w 1906374"/>
                  <a:gd name="connsiteY131" fmla="*/ 690660 h 1117081"/>
                  <a:gd name="connsiteX132" fmla="*/ 450133 w 1906374"/>
                  <a:gd name="connsiteY132" fmla="*/ 701684 h 1117081"/>
                  <a:gd name="connsiteX133" fmla="*/ 430661 w 1906374"/>
                  <a:gd name="connsiteY133" fmla="*/ 744908 h 1117081"/>
                  <a:gd name="connsiteX134" fmla="*/ 417475 w 1906374"/>
                  <a:gd name="connsiteY134" fmla="*/ 763014 h 1117081"/>
                  <a:gd name="connsiteX135" fmla="*/ 399672 w 1906374"/>
                  <a:gd name="connsiteY135" fmla="*/ 776377 h 1117081"/>
                  <a:gd name="connsiteX136" fmla="*/ 387823 w 1906374"/>
                  <a:gd name="connsiteY136" fmla="*/ 784775 h 1117081"/>
                  <a:gd name="connsiteX137" fmla="*/ 382035 w 1906374"/>
                  <a:gd name="connsiteY137" fmla="*/ 795425 h 1117081"/>
                  <a:gd name="connsiteX138" fmla="*/ 377430 w 1906374"/>
                  <a:gd name="connsiteY138" fmla="*/ 805097 h 1117081"/>
                  <a:gd name="connsiteX139" fmla="*/ 371825 w 1906374"/>
                  <a:gd name="connsiteY139" fmla="*/ 795842 h 1117081"/>
                  <a:gd name="connsiteX140" fmla="*/ 364271 w 1906374"/>
                  <a:gd name="connsiteY140" fmla="*/ 787756 h 1117081"/>
                  <a:gd name="connsiteX141" fmla="*/ 359334 w 1906374"/>
                  <a:gd name="connsiteY141" fmla="*/ 788626 h 1117081"/>
                  <a:gd name="connsiteX142" fmla="*/ 347484 w 1906374"/>
                  <a:gd name="connsiteY142" fmla="*/ 832247 h 1117081"/>
                  <a:gd name="connsiteX143" fmla="*/ 345659 w 1906374"/>
                  <a:gd name="connsiteY143" fmla="*/ 846152 h 1117081"/>
                  <a:gd name="connsiteX144" fmla="*/ 340132 w 1906374"/>
                  <a:gd name="connsiteY144" fmla="*/ 894326 h 1117081"/>
                  <a:gd name="connsiteX145" fmla="*/ 340133 w 1906374"/>
                  <a:gd name="connsiteY145" fmla="*/ 945646 h 1117081"/>
                  <a:gd name="connsiteX146" fmla="*/ 353059 w 1906374"/>
                  <a:gd name="connsiteY146" fmla="*/ 1052167 h 1117081"/>
                  <a:gd name="connsiteX147" fmla="*/ 358734 w 1906374"/>
                  <a:gd name="connsiteY147" fmla="*/ 1066824 h 1117081"/>
                  <a:gd name="connsiteX148" fmla="*/ 372644 w 1906374"/>
                  <a:gd name="connsiteY148" fmla="*/ 1093171 h 1117081"/>
                  <a:gd name="connsiteX149" fmla="*/ 374424 w 1906374"/>
                  <a:gd name="connsiteY149" fmla="*/ 1118392 h 1117081"/>
                  <a:gd name="connsiteX150" fmla="*/ 374239 w 1906374"/>
                  <a:gd name="connsiteY150" fmla="*/ 1119302 h 1117081"/>
                  <a:gd name="connsiteX151" fmla="*/ 333417 w 1906374"/>
                  <a:gd name="connsiteY151" fmla="*/ 1119302 h 1117081"/>
                  <a:gd name="connsiteX152" fmla="*/ 288435 w 1906374"/>
                  <a:gd name="connsiteY152" fmla="*/ 1117316 h 1117081"/>
                  <a:gd name="connsiteX153" fmla="*/ 282076 w 1906374"/>
                  <a:gd name="connsiteY153" fmla="*/ 1108542 h 1117081"/>
                  <a:gd name="connsiteX154" fmla="*/ 271514 w 1906374"/>
                  <a:gd name="connsiteY154" fmla="*/ 1071746 h 1117081"/>
                  <a:gd name="connsiteX155" fmla="*/ 260213 w 1906374"/>
                  <a:gd name="connsiteY155" fmla="*/ 995309 h 1117081"/>
                  <a:gd name="connsiteX156" fmla="*/ 245169 w 1906374"/>
                  <a:gd name="connsiteY156" fmla="*/ 884394 h 1117081"/>
                  <a:gd name="connsiteX157" fmla="*/ 235622 w 1906374"/>
                  <a:gd name="connsiteY157" fmla="*/ 802945 h 1117081"/>
                  <a:gd name="connsiteX158" fmla="*/ 236390 w 1906374"/>
                  <a:gd name="connsiteY158" fmla="*/ 778994 h 1117081"/>
                  <a:gd name="connsiteX159" fmla="*/ 236799 w 1906374"/>
                  <a:gd name="connsiteY159" fmla="*/ 774436 h 1117081"/>
                  <a:gd name="connsiteX160" fmla="*/ 229215 w 1906374"/>
                  <a:gd name="connsiteY160" fmla="*/ 780510 h 1117081"/>
                  <a:gd name="connsiteX161" fmla="*/ 209243 w 1906374"/>
                  <a:gd name="connsiteY161" fmla="*/ 796654 h 1117081"/>
                  <a:gd name="connsiteX162" fmla="*/ 173107 w 1906374"/>
                  <a:gd name="connsiteY162" fmla="*/ 827513 h 1117081"/>
                  <a:gd name="connsiteX163" fmla="*/ 155105 w 1906374"/>
                  <a:gd name="connsiteY163" fmla="*/ 864694 h 1117081"/>
                  <a:gd name="connsiteX164" fmla="*/ 143153 w 1906374"/>
                  <a:gd name="connsiteY164" fmla="*/ 967829 h 1117081"/>
                  <a:gd name="connsiteX165" fmla="*/ 143152 w 1906374"/>
                  <a:gd name="connsiteY165" fmla="*/ 1020141 h 1117081"/>
                  <a:gd name="connsiteX166" fmla="*/ 146448 w 1906374"/>
                  <a:gd name="connsiteY166" fmla="*/ 1059210 h 1117081"/>
                  <a:gd name="connsiteX167" fmla="*/ 150835 w 1906374"/>
                  <a:gd name="connsiteY167" fmla="*/ 1068380 h 1117081"/>
                  <a:gd name="connsiteX168" fmla="*/ 164498 w 1906374"/>
                  <a:gd name="connsiteY168" fmla="*/ 1098112 h 1117081"/>
                  <a:gd name="connsiteX169" fmla="*/ 166510 w 1906374"/>
                  <a:gd name="connsiteY169" fmla="*/ 1117284 h 1117081"/>
                  <a:gd name="connsiteX170" fmla="*/ 166281 w 1906374"/>
                  <a:gd name="connsiteY170" fmla="*/ 1119302 h 1117081"/>
                  <a:gd name="connsiteX171" fmla="*/ 126345 w 1906374"/>
                  <a:gd name="connsiteY171" fmla="*/ 1119295 h 1117081"/>
                  <a:gd name="connsiteX172" fmla="*/ 85071 w 1906374"/>
                  <a:gd name="connsiteY172" fmla="*/ 1118680 h 1117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</a:cxnLst>
                <a:rect l="l" t="t" r="r" b="b"/>
                <a:pathLst>
                  <a:path w="1906374" h="1117081">
                    <a:moveTo>
                      <a:pt x="85071" y="1118681"/>
                    </a:moveTo>
                    <a:cubicBezTo>
                      <a:pt x="77241" y="1115124"/>
                      <a:pt x="71619" y="1091583"/>
                      <a:pt x="68219" y="1048118"/>
                    </a:cubicBezTo>
                    <a:cubicBezTo>
                      <a:pt x="66676" y="1028399"/>
                      <a:pt x="66110" y="1017059"/>
                      <a:pt x="64391" y="971305"/>
                    </a:cubicBezTo>
                    <a:cubicBezTo>
                      <a:pt x="63509" y="947828"/>
                      <a:pt x="62141" y="924785"/>
                      <a:pt x="59427" y="887705"/>
                    </a:cubicBezTo>
                    <a:cubicBezTo>
                      <a:pt x="55551" y="834757"/>
                      <a:pt x="54887" y="819727"/>
                      <a:pt x="55781" y="805262"/>
                    </a:cubicBezTo>
                    <a:cubicBezTo>
                      <a:pt x="56384" y="795523"/>
                      <a:pt x="57015" y="791161"/>
                      <a:pt x="59299" y="780937"/>
                    </a:cubicBezTo>
                    <a:cubicBezTo>
                      <a:pt x="62801" y="765258"/>
                      <a:pt x="66477" y="753259"/>
                      <a:pt x="77402" y="721828"/>
                    </a:cubicBezTo>
                    <a:cubicBezTo>
                      <a:pt x="86877" y="694575"/>
                      <a:pt x="91812" y="678029"/>
                      <a:pt x="96316" y="658425"/>
                    </a:cubicBezTo>
                    <a:cubicBezTo>
                      <a:pt x="99119" y="646223"/>
                      <a:pt x="99817" y="640563"/>
                      <a:pt x="99817" y="630024"/>
                    </a:cubicBezTo>
                    <a:cubicBezTo>
                      <a:pt x="99817" y="616623"/>
                      <a:pt x="97762" y="603595"/>
                      <a:pt x="92569" y="584095"/>
                    </a:cubicBezTo>
                    <a:cubicBezTo>
                      <a:pt x="90150" y="575007"/>
                      <a:pt x="88403" y="569013"/>
                      <a:pt x="81770" y="547012"/>
                    </a:cubicBezTo>
                    <a:cubicBezTo>
                      <a:pt x="68799" y="503992"/>
                      <a:pt x="61868" y="475685"/>
                      <a:pt x="56477" y="443712"/>
                    </a:cubicBezTo>
                    <a:cubicBezTo>
                      <a:pt x="52614" y="420804"/>
                      <a:pt x="49524" y="394480"/>
                      <a:pt x="48113" y="372445"/>
                    </a:cubicBezTo>
                    <a:cubicBezTo>
                      <a:pt x="47889" y="368940"/>
                      <a:pt x="47615" y="366072"/>
                      <a:pt x="47505" y="366072"/>
                    </a:cubicBezTo>
                    <a:cubicBezTo>
                      <a:pt x="47159" y="366072"/>
                      <a:pt x="44597" y="379446"/>
                      <a:pt x="43380" y="387593"/>
                    </a:cubicBezTo>
                    <a:cubicBezTo>
                      <a:pt x="40342" y="407954"/>
                      <a:pt x="38569" y="443768"/>
                      <a:pt x="38569" y="484768"/>
                    </a:cubicBezTo>
                    <a:cubicBezTo>
                      <a:pt x="38569" y="523302"/>
                      <a:pt x="39539" y="551174"/>
                      <a:pt x="43199" y="617865"/>
                    </a:cubicBezTo>
                    <a:cubicBezTo>
                      <a:pt x="44099" y="634255"/>
                      <a:pt x="45082" y="653325"/>
                      <a:pt x="45385" y="660245"/>
                    </a:cubicBezTo>
                    <a:lnTo>
                      <a:pt x="45936" y="672827"/>
                    </a:lnTo>
                    <a:lnTo>
                      <a:pt x="47233" y="675721"/>
                    </a:lnTo>
                    <a:cubicBezTo>
                      <a:pt x="54276" y="691431"/>
                      <a:pt x="58299" y="713295"/>
                      <a:pt x="57125" y="729475"/>
                    </a:cubicBezTo>
                    <a:cubicBezTo>
                      <a:pt x="56669" y="735768"/>
                      <a:pt x="55869" y="740613"/>
                      <a:pt x="54112" y="747738"/>
                    </a:cubicBezTo>
                    <a:cubicBezTo>
                      <a:pt x="46681" y="777885"/>
                      <a:pt x="28165" y="822684"/>
                      <a:pt x="14872" y="842676"/>
                    </a:cubicBezTo>
                    <a:cubicBezTo>
                      <a:pt x="10487" y="849272"/>
                      <a:pt x="6660" y="853113"/>
                      <a:pt x="4489" y="853101"/>
                    </a:cubicBezTo>
                    <a:cubicBezTo>
                      <a:pt x="2698" y="853090"/>
                      <a:pt x="2145" y="851998"/>
                      <a:pt x="1906" y="848009"/>
                    </a:cubicBezTo>
                    <a:cubicBezTo>
                      <a:pt x="1665" y="843956"/>
                      <a:pt x="2085" y="840132"/>
                      <a:pt x="4965" y="820162"/>
                    </a:cubicBezTo>
                    <a:cubicBezTo>
                      <a:pt x="8953" y="792502"/>
                      <a:pt x="9566" y="786262"/>
                      <a:pt x="9566" y="773313"/>
                    </a:cubicBezTo>
                    <a:cubicBezTo>
                      <a:pt x="9566" y="766759"/>
                      <a:pt x="9373" y="761312"/>
                      <a:pt x="8981" y="756758"/>
                    </a:cubicBezTo>
                    <a:cubicBezTo>
                      <a:pt x="8184" y="747498"/>
                      <a:pt x="7919" y="732389"/>
                      <a:pt x="8410" y="724145"/>
                    </a:cubicBezTo>
                    <a:cubicBezTo>
                      <a:pt x="9945" y="698343"/>
                      <a:pt x="15510" y="681474"/>
                      <a:pt x="25641" y="671908"/>
                    </a:cubicBezTo>
                    <a:lnTo>
                      <a:pt x="28525" y="669185"/>
                    </a:lnTo>
                    <a:lnTo>
                      <a:pt x="27264" y="655941"/>
                    </a:lnTo>
                    <a:cubicBezTo>
                      <a:pt x="17617" y="554625"/>
                      <a:pt x="13618" y="460430"/>
                      <a:pt x="16213" y="395704"/>
                    </a:cubicBezTo>
                    <a:cubicBezTo>
                      <a:pt x="19627" y="310604"/>
                      <a:pt x="32407" y="251082"/>
                      <a:pt x="56206" y="209466"/>
                    </a:cubicBezTo>
                    <a:cubicBezTo>
                      <a:pt x="67029" y="190539"/>
                      <a:pt x="81319" y="174219"/>
                      <a:pt x="98989" y="160606"/>
                    </a:cubicBezTo>
                    <a:cubicBezTo>
                      <a:pt x="100627" y="159345"/>
                      <a:pt x="103950" y="156408"/>
                      <a:pt x="106374" y="154079"/>
                    </a:cubicBezTo>
                    <a:cubicBezTo>
                      <a:pt x="126964" y="134309"/>
                      <a:pt x="153574" y="118968"/>
                      <a:pt x="185073" y="108711"/>
                    </a:cubicBezTo>
                    <a:cubicBezTo>
                      <a:pt x="210136" y="100551"/>
                      <a:pt x="236222" y="95832"/>
                      <a:pt x="269833" y="93380"/>
                    </a:cubicBezTo>
                    <a:cubicBezTo>
                      <a:pt x="281188" y="92552"/>
                      <a:pt x="321605" y="92385"/>
                      <a:pt x="346315" y="93065"/>
                    </a:cubicBezTo>
                    <a:cubicBezTo>
                      <a:pt x="393502" y="94361"/>
                      <a:pt x="422532" y="96255"/>
                      <a:pt x="486374" y="102199"/>
                    </a:cubicBezTo>
                    <a:cubicBezTo>
                      <a:pt x="557050" y="108777"/>
                      <a:pt x="589967" y="110508"/>
                      <a:pt x="644130" y="110491"/>
                    </a:cubicBezTo>
                    <a:cubicBezTo>
                      <a:pt x="674592" y="110483"/>
                      <a:pt x="691925" y="110120"/>
                      <a:pt x="725744" y="108783"/>
                    </a:cubicBezTo>
                    <a:cubicBezTo>
                      <a:pt x="767246" y="107143"/>
                      <a:pt x="786630" y="107150"/>
                      <a:pt x="816828" y="108822"/>
                    </a:cubicBezTo>
                    <a:cubicBezTo>
                      <a:pt x="842810" y="110261"/>
                      <a:pt x="855390" y="111428"/>
                      <a:pt x="923905" y="118749"/>
                    </a:cubicBezTo>
                    <a:cubicBezTo>
                      <a:pt x="983245" y="125091"/>
                      <a:pt x="1010812" y="127096"/>
                      <a:pt x="1051394" y="128017"/>
                    </a:cubicBezTo>
                    <a:cubicBezTo>
                      <a:pt x="1067036" y="128372"/>
                      <a:pt x="1068563" y="128356"/>
                      <a:pt x="1146060" y="127030"/>
                    </a:cubicBezTo>
                    <a:cubicBezTo>
                      <a:pt x="1220053" y="125763"/>
                      <a:pt x="1246019" y="125592"/>
                      <a:pt x="1318060" y="125893"/>
                    </a:cubicBezTo>
                    <a:cubicBezTo>
                      <a:pt x="1414441" y="126299"/>
                      <a:pt x="1423751" y="126286"/>
                      <a:pt x="1427330" y="125749"/>
                    </a:cubicBezTo>
                    <a:cubicBezTo>
                      <a:pt x="1443122" y="123384"/>
                      <a:pt x="1460854" y="117412"/>
                      <a:pt x="1487258" y="105566"/>
                    </a:cubicBezTo>
                    <a:cubicBezTo>
                      <a:pt x="1490899" y="103932"/>
                      <a:pt x="1501173" y="99209"/>
                      <a:pt x="1510095" y="95071"/>
                    </a:cubicBezTo>
                    <a:cubicBezTo>
                      <a:pt x="1541204" y="80643"/>
                      <a:pt x="1552091" y="76029"/>
                      <a:pt x="1568371" y="70355"/>
                    </a:cubicBezTo>
                    <a:cubicBezTo>
                      <a:pt x="1578320" y="66886"/>
                      <a:pt x="1591384" y="63361"/>
                      <a:pt x="1598204" y="62300"/>
                    </a:cubicBezTo>
                    <a:lnTo>
                      <a:pt x="1599555" y="62089"/>
                    </a:lnTo>
                    <a:lnTo>
                      <a:pt x="1599405" y="52591"/>
                    </a:lnTo>
                    <a:cubicBezTo>
                      <a:pt x="1598917" y="23529"/>
                      <a:pt x="1602484" y="6671"/>
                      <a:pt x="1609829" y="3189"/>
                    </a:cubicBezTo>
                    <a:cubicBezTo>
                      <a:pt x="1613145" y="1620"/>
                      <a:pt x="1619427" y="1994"/>
                      <a:pt x="1624520" y="4063"/>
                    </a:cubicBezTo>
                    <a:cubicBezTo>
                      <a:pt x="1637697" y="9415"/>
                      <a:pt x="1653089" y="27181"/>
                      <a:pt x="1665828" y="51731"/>
                    </a:cubicBezTo>
                    <a:lnTo>
                      <a:pt x="1667217" y="54410"/>
                    </a:lnTo>
                    <a:lnTo>
                      <a:pt x="1675075" y="54619"/>
                    </a:lnTo>
                    <a:cubicBezTo>
                      <a:pt x="1683134" y="54832"/>
                      <a:pt x="1688302" y="55348"/>
                      <a:pt x="1694284" y="56535"/>
                    </a:cubicBezTo>
                    <a:lnTo>
                      <a:pt x="1697700" y="57212"/>
                    </a:lnTo>
                    <a:lnTo>
                      <a:pt x="1701579" y="53298"/>
                    </a:lnTo>
                    <a:cubicBezTo>
                      <a:pt x="1719261" y="35435"/>
                      <a:pt x="1742036" y="26620"/>
                      <a:pt x="1766863" y="28030"/>
                    </a:cubicBezTo>
                    <a:cubicBezTo>
                      <a:pt x="1772231" y="28334"/>
                      <a:pt x="1774109" y="28652"/>
                      <a:pt x="1775835" y="29541"/>
                    </a:cubicBezTo>
                    <a:cubicBezTo>
                      <a:pt x="1779277" y="31308"/>
                      <a:pt x="1774722" y="34711"/>
                      <a:pt x="1761670" y="40137"/>
                    </a:cubicBezTo>
                    <a:cubicBezTo>
                      <a:pt x="1751684" y="44290"/>
                      <a:pt x="1745502" y="48334"/>
                      <a:pt x="1738270" y="55445"/>
                    </a:cubicBezTo>
                    <a:cubicBezTo>
                      <a:pt x="1733902" y="59732"/>
                      <a:pt x="1728884" y="65994"/>
                      <a:pt x="1726356" y="70304"/>
                    </a:cubicBezTo>
                    <a:cubicBezTo>
                      <a:pt x="1726206" y="70549"/>
                      <a:pt x="1726957" y="71279"/>
                      <a:pt x="1728359" y="72260"/>
                    </a:cubicBezTo>
                    <a:cubicBezTo>
                      <a:pt x="1729597" y="73119"/>
                      <a:pt x="1732050" y="74916"/>
                      <a:pt x="1733815" y="76254"/>
                    </a:cubicBezTo>
                    <a:cubicBezTo>
                      <a:pt x="1735579" y="77591"/>
                      <a:pt x="1737181" y="78684"/>
                      <a:pt x="1737381" y="78684"/>
                    </a:cubicBezTo>
                    <a:cubicBezTo>
                      <a:pt x="1737569" y="78684"/>
                      <a:pt x="1739220" y="77940"/>
                      <a:pt x="1741035" y="77027"/>
                    </a:cubicBezTo>
                    <a:cubicBezTo>
                      <a:pt x="1753912" y="70567"/>
                      <a:pt x="1768928" y="67485"/>
                      <a:pt x="1782968" y="68424"/>
                    </a:cubicBezTo>
                    <a:cubicBezTo>
                      <a:pt x="1793980" y="69161"/>
                      <a:pt x="1806844" y="72326"/>
                      <a:pt x="1809260" y="74893"/>
                    </a:cubicBezTo>
                    <a:cubicBezTo>
                      <a:pt x="1811537" y="77329"/>
                      <a:pt x="1807558" y="79171"/>
                      <a:pt x="1795670" y="81167"/>
                    </a:cubicBezTo>
                    <a:cubicBezTo>
                      <a:pt x="1789701" y="82168"/>
                      <a:pt x="1787723" y="82649"/>
                      <a:pt x="1783419" y="84136"/>
                    </a:cubicBezTo>
                    <a:cubicBezTo>
                      <a:pt x="1775135" y="86998"/>
                      <a:pt x="1765837" y="92118"/>
                      <a:pt x="1759180" y="97475"/>
                    </a:cubicBezTo>
                    <a:lnTo>
                      <a:pt x="1756952" y="99262"/>
                    </a:lnTo>
                    <a:lnTo>
                      <a:pt x="1758729" y="101648"/>
                    </a:lnTo>
                    <a:cubicBezTo>
                      <a:pt x="1766413" y="112043"/>
                      <a:pt x="1772469" y="124378"/>
                      <a:pt x="1776949" y="138777"/>
                    </a:cubicBezTo>
                    <a:cubicBezTo>
                      <a:pt x="1781454" y="153203"/>
                      <a:pt x="1781942" y="154323"/>
                      <a:pt x="1787448" y="162725"/>
                    </a:cubicBezTo>
                    <a:cubicBezTo>
                      <a:pt x="1806456" y="191706"/>
                      <a:pt x="1836790" y="230794"/>
                      <a:pt x="1873279" y="273366"/>
                    </a:cubicBezTo>
                    <a:cubicBezTo>
                      <a:pt x="1880900" y="282253"/>
                      <a:pt x="1894090" y="297322"/>
                      <a:pt x="1899946" y="303826"/>
                    </a:cubicBezTo>
                    <a:cubicBezTo>
                      <a:pt x="1904476" y="308848"/>
                      <a:pt x="1905990" y="311119"/>
                      <a:pt x="1907116" y="314587"/>
                    </a:cubicBezTo>
                    <a:cubicBezTo>
                      <a:pt x="1910946" y="326320"/>
                      <a:pt x="1904676" y="342435"/>
                      <a:pt x="1890761" y="356599"/>
                    </a:cubicBezTo>
                    <a:cubicBezTo>
                      <a:pt x="1883203" y="364285"/>
                      <a:pt x="1873592" y="370961"/>
                      <a:pt x="1866547" y="373410"/>
                    </a:cubicBezTo>
                    <a:cubicBezTo>
                      <a:pt x="1863969" y="374304"/>
                      <a:pt x="1858063" y="375546"/>
                      <a:pt x="1853933" y="376061"/>
                    </a:cubicBezTo>
                    <a:cubicBezTo>
                      <a:pt x="1849441" y="376622"/>
                      <a:pt x="1832785" y="376622"/>
                      <a:pt x="1826616" y="376060"/>
                    </a:cubicBezTo>
                    <a:cubicBezTo>
                      <a:pt x="1782505" y="372043"/>
                      <a:pt x="1725981" y="358711"/>
                      <a:pt x="1639224" y="331862"/>
                    </a:cubicBezTo>
                    <a:cubicBezTo>
                      <a:pt x="1620628" y="326107"/>
                      <a:pt x="1616424" y="325226"/>
                      <a:pt x="1607439" y="325200"/>
                    </a:cubicBezTo>
                    <a:cubicBezTo>
                      <a:pt x="1602233" y="325183"/>
                      <a:pt x="1601132" y="325276"/>
                      <a:pt x="1598717" y="325937"/>
                    </a:cubicBezTo>
                    <a:cubicBezTo>
                      <a:pt x="1592247" y="327706"/>
                      <a:pt x="1587655" y="331191"/>
                      <a:pt x="1583588" y="337432"/>
                    </a:cubicBezTo>
                    <a:cubicBezTo>
                      <a:pt x="1580322" y="342443"/>
                      <a:pt x="1578345" y="347075"/>
                      <a:pt x="1572501" y="363423"/>
                    </a:cubicBezTo>
                    <a:cubicBezTo>
                      <a:pt x="1567483" y="377482"/>
                      <a:pt x="1564580" y="384637"/>
                      <a:pt x="1560600" y="392725"/>
                    </a:cubicBezTo>
                    <a:cubicBezTo>
                      <a:pt x="1549813" y="414665"/>
                      <a:pt x="1537888" y="429482"/>
                      <a:pt x="1510270" y="455315"/>
                    </a:cubicBezTo>
                    <a:cubicBezTo>
                      <a:pt x="1490837" y="473475"/>
                      <a:pt x="1482715" y="482391"/>
                      <a:pt x="1474944" y="494038"/>
                    </a:cubicBezTo>
                    <a:cubicBezTo>
                      <a:pt x="1468662" y="503478"/>
                      <a:pt x="1465246" y="510224"/>
                      <a:pt x="1457450" y="528637"/>
                    </a:cubicBezTo>
                    <a:cubicBezTo>
                      <a:pt x="1437366" y="576035"/>
                      <a:pt x="1412589" y="617470"/>
                      <a:pt x="1387624" y="645424"/>
                    </a:cubicBezTo>
                    <a:cubicBezTo>
                      <a:pt x="1381943" y="651782"/>
                      <a:pt x="1371907" y="661504"/>
                      <a:pt x="1366263" y="666112"/>
                    </a:cubicBezTo>
                    <a:cubicBezTo>
                      <a:pt x="1352310" y="677494"/>
                      <a:pt x="1340785" y="683780"/>
                      <a:pt x="1324855" y="688690"/>
                    </a:cubicBezTo>
                    <a:cubicBezTo>
                      <a:pt x="1300917" y="696065"/>
                      <a:pt x="1280169" y="699759"/>
                      <a:pt x="1258157" y="700566"/>
                    </a:cubicBezTo>
                    <a:lnTo>
                      <a:pt x="1256180" y="700638"/>
                    </a:lnTo>
                    <a:lnTo>
                      <a:pt x="1255254" y="704115"/>
                    </a:lnTo>
                    <a:cubicBezTo>
                      <a:pt x="1236471" y="774339"/>
                      <a:pt x="1227161" y="947216"/>
                      <a:pt x="1236609" y="1050105"/>
                    </a:cubicBezTo>
                    <a:cubicBezTo>
                      <a:pt x="1237072" y="1055113"/>
                      <a:pt x="1237610" y="1060029"/>
                      <a:pt x="1237810" y="1061030"/>
                    </a:cubicBezTo>
                    <a:cubicBezTo>
                      <a:pt x="1238273" y="1063364"/>
                      <a:pt x="1240538" y="1068749"/>
                      <a:pt x="1244555" y="1077065"/>
                    </a:cubicBezTo>
                    <a:cubicBezTo>
                      <a:pt x="1252589" y="1093715"/>
                      <a:pt x="1255580" y="1104970"/>
                      <a:pt x="1254841" y="1115805"/>
                    </a:cubicBezTo>
                    <a:lnTo>
                      <a:pt x="1254604" y="1119302"/>
                    </a:lnTo>
                    <a:lnTo>
                      <a:pt x="1216575" y="1119302"/>
                    </a:lnTo>
                    <a:cubicBezTo>
                      <a:pt x="1192461" y="1119302"/>
                      <a:pt x="1178245" y="1119183"/>
                      <a:pt x="1177694" y="1118977"/>
                    </a:cubicBezTo>
                    <a:cubicBezTo>
                      <a:pt x="1176143" y="1118387"/>
                      <a:pt x="1173990" y="1115762"/>
                      <a:pt x="1172426" y="1112572"/>
                    </a:cubicBezTo>
                    <a:cubicBezTo>
                      <a:pt x="1163729" y="1094824"/>
                      <a:pt x="1156471" y="1048106"/>
                      <a:pt x="1150215" y="969649"/>
                    </a:cubicBezTo>
                    <a:cubicBezTo>
                      <a:pt x="1146348" y="921100"/>
                      <a:pt x="1140779" y="838900"/>
                      <a:pt x="1138389" y="794922"/>
                    </a:cubicBezTo>
                    <a:cubicBezTo>
                      <a:pt x="1137801" y="783954"/>
                      <a:pt x="1137213" y="775090"/>
                      <a:pt x="1137100" y="775222"/>
                    </a:cubicBezTo>
                    <a:cubicBezTo>
                      <a:pt x="1136887" y="775474"/>
                      <a:pt x="1136750" y="776381"/>
                      <a:pt x="1134285" y="793178"/>
                    </a:cubicBezTo>
                    <a:cubicBezTo>
                      <a:pt x="1127390" y="840118"/>
                      <a:pt x="1121959" y="899281"/>
                      <a:pt x="1119581" y="953260"/>
                    </a:cubicBezTo>
                    <a:cubicBezTo>
                      <a:pt x="1117942" y="990805"/>
                      <a:pt x="1117867" y="1028376"/>
                      <a:pt x="1119406" y="1053746"/>
                    </a:cubicBezTo>
                    <a:cubicBezTo>
                      <a:pt x="1119969" y="1062980"/>
                      <a:pt x="1120132" y="1063559"/>
                      <a:pt x="1125788" y="1075764"/>
                    </a:cubicBezTo>
                    <a:cubicBezTo>
                      <a:pt x="1131857" y="1088873"/>
                      <a:pt x="1134009" y="1094817"/>
                      <a:pt x="1135311" y="1102049"/>
                    </a:cubicBezTo>
                    <a:cubicBezTo>
                      <a:pt x="1136074" y="1106223"/>
                      <a:pt x="1136299" y="1112958"/>
                      <a:pt x="1135811" y="1116405"/>
                    </a:cubicBezTo>
                    <a:lnTo>
                      <a:pt x="1135398" y="1119302"/>
                    </a:lnTo>
                    <a:lnTo>
                      <a:pt x="1096668" y="1119302"/>
                    </a:lnTo>
                    <a:cubicBezTo>
                      <a:pt x="1061555" y="1119302"/>
                      <a:pt x="1057826" y="1119252"/>
                      <a:pt x="1056787" y="1118763"/>
                    </a:cubicBezTo>
                    <a:cubicBezTo>
                      <a:pt x="1051194" y="1116105"/>
                      <a:pt x="1046426" y="1099721"/>
                      <a:pt x="1042935" y="1071129"/>
                    </a:cubicBezTo>
                    <a:cubicBezTo>
                      <a:pt x="1038555" y="1035250"/>
                      <a:pt x="1036265" y="987575"/>
                      <a:pt x="1033162" y="867673"/>
                    </a:cubicBezTo>
                    <a:cubicBezTo>
                      <a:pt x="1031660" y="809522"/>
                      <a:pt x="1031084" y="733306"/>
                      <a:pt x="1031923" y="705440"/>
                    </a:cubicBezTo>
                    <a:cubicBezTo>
                      <a:pt x="1032186" y="697153"/>
                      <a:pt x="1032361" y="690339"/>
                      <a:pt x="1032336" y="690296"/>
                    </a:cubicBezTo>
                    <a:cubicBezTo>
                      <a:pt x="1032273" y="690193"/>
                      <a:pt x="1017757" y="694340"/>
                      <a:pt x="1005018" y="698100"/>
                    </a:cubicBezTo>
                    <a:cubicBezTo>
                      <a:pt x="955815" y="712629"/>
                      <a:pt x="924280" y="719624"/>
                      <a:pt x="886252" y="724453"/>
                    </a:cubicBezTo>
                    <a:cubicBezTo>
                      <a:pt x="853879" y="728564"/>
                      <a:pt x="824502" y="730267"/>
                      <a:pt x="785908" y="730269"/>
                    </a:cubicBezTo>
                    <a:cubicBezTo>
                      <a:pt x="744815" y="730273"/>
                      <a:pt x="710278" y="728404"/>
                      <a:pt x="657208" y="723302"/>
                    </a:cubicBezTo>
                    <a:cubicBezTo>
                      <a:pt x="582442" y="716115"/>
                      <a:pt x="514842" y="705422"/>
                      <a:pt x="464544" y="692823"/>
                    </a:cubicBezTo>
                    <a:cubicBezTo>
                      <a:pt x="459462" y="691551"/>
                      <a:pt x="455128" y="690577"/>
                      <a:pt x="454912" y="690660"/>
                    </a:cubicBezTo>
                    <a:cubicBezTo>
                      <a:pt x="454696" y="690742"/>
                      <a:pt x="452546" y="695704"/>
                      <a:pt x="450133" y="701684"/>
                    </a:cubicBezTo>
                    <a:cubicBezTo>
                      <a:pt x="441549" y="722964"/>
                      <a:pt x="436296" y="734624"/>
                      <a:pt x="430661" y="744908"/>
                    </a:cubicBezTo>
                    <a:cubicBezTo>
                      <a:pt x="425784" y="753808"/>
                      <a:pt x="422640" y="758126"/>
                      <a:pt x="417475" y="763014"/>
                    </a:cubicBezTo>
                    <a:cubicBezTo>
                      <a:pt x="413700" y="766589"/>
                      <a:pt x="409787" y="769526"/>
                      <a:pt x="399672" y="776377"/>
                    </a:cubicBezTo>
                    <a:cubicBezTo>
                      <a:pt x="395091" y="779481"/>
                      <a:pt x="389759" y="783260"/>
                      <a:pt x="387823" y="784775"/>
                    </a:cubicBezTo>
                    <a:cubicBezTo>
                      <a:pt x="383696" y="788006"/>
                      <a:pt x="383700" y="788000"/>
                      <a:pt x="382035" y="795425"/>
                    </a:cubicBezTo>
                    <a:cubicBezTo>
                      <a:pt x="380268" y="803313"/>
                      <a:pt x="379419" y="805097"/>
                      <a:pt x="377430" y="805097"/>
                    </a:cubicBezTo>
                    <a:cubicBezTo>
                      <a:pt x="375029" y="805097"/>
                      <a:pt x="373770" y="803019"/>
                      <a:pt x="371825" y="795842"/>
                    </a:cubicBezTo>
                    <a:cubicBezTo>
                      <a:pt x="369774" y="788271"/>
                      <a:pt x="369349" y="787817"/>
                      <a:pt x="364271" y="787756"/>
                    </a:cubicBezTo>
                    <a:cubicBezTo>
                      <a:pt x="361132" y="787718"/>
                      <a:pt x="360768" y="787782"/>
                      <a:pt x="359334" y="788626"/>
                    </a:cubicBezTo>
                    <a:cubicBezTo>
                      <a:pt x="353424" y="792099"/>
                      <a:pt x="350352" y="803409"/>
                      <a:pt x="347484" y="832247"/>
                    </a:cubicBezTo>
                    <a:cubicBezTo>
                      <a:pt x="346949" y="837619"/>
                      <a:pt x="346129" y="843876"/>
                      <a:pt x="345659" y="846152"/>
                    </a:cubicBezTo>
                    <a:cubicBezTo>
                      <a:pt x="343165" y="858257"/>
                      <a:pt x="341207" y="875323"/>
                      <a:pt x="340132" y="894326"/>
                    </a:cubicBezTo>
                    <a:cubicBezTo>
                      <a:pt x="339604" y="903662"/>
                      <a:pt x="339605" y="935198"/>
                      <a:pt x="340133" y="945646"/>
                    </a:cubicBezTo>
                    <a:cubicBezTo>
                      <a:pt x="342032" y="983159"/>
                      <a:pt x="346249" y="1017905"/>
                      <a:pt x="353059" y="1052167"/>
                    </a:cubicBezTo>
                    <a:cubicBezTo>
                      <a:pt x="354514" y="1059485"/>
                      <a:pt x="354962" y="1060643"/>
                      <a:pt x="358734" y="1066824"/>
                    </a:cubicBezTo>
                    <a:cubicBezTo>
                      <a:pt x="368821" y="1083356"/>
                      <a:pt x="370299" y="1086154"/>
                      <a:pt x="372644" y="1093171"/>
                    </a:cubicBezTo>
                    <a:cubicBezTo>
                      <a:pt x="375416" y="1101462"/>
                      <a:pt x="376049" y="1110420"/>
                      <a:pt x="374424" y="1118392"/>
                    </a:cubicBezTo>
                    <a:lnTo>
                      <a:pt x="374239" y="1119302"/>
                    </a:lnTo>
                    <a:lnTo>
                      <a:pt x="333417" y="1119302"/>
                    </a:lnTo>
                    <a:cubicBezTo>
                      <a:pt x="288633" y="1119302"/>
                      <a:pt x="291296" y="1119420"/>
                      <a:pt x="288435" y="1117316"/>
                    </a:cubicBezTo>
                    <a:cubicBezTo>
                      <a:pt x="286174" y="1115654"/>
                      <a:pt x="284296" y="1113061"/>
                      <a:pt x="282076" y="1108542"/>
                    </a:cubicBezTo>
                    <a:cubicBezTo>
                      <a:pt x="278098" y="1100443"/>
                      <a:pt x="275086" y="1089950"/>
                      <a:pt x="271514" y="1071746"/>
                    </a:cubicBezTo>
                    <a:cubicBezTo>
                      <a:pt x="268450" y="1056120"/>
                      <a:pt x="264392" y="1028676"/>
                      <a:pt x="260213" y="995309"/>
                    </a:cubicBezTo>
                    <a:cubicBezTo>
                      <a:pt x="254204" y="947321"/>
                      <a:pt x="252681" y="936092"/>
                      <a:pt x="245169" y="884394"/>
                    </a:cubicBezTo>
                    <a:cubicBezTo>
                      <a:pt x="238136" y="835981"/>
                      <a:pt x="236242" y="819827"/>
                      <a:pt x="235622" y="802945"/>
                    </a:cubicBezTo>
                    <a:cubicBezTo>
                      <a:pt x="235312" y="794513"/>
                      <a:pt x="235608" y="785301"/>
                      <a:pt x="236390" y="778994"/>
                    </a:cubicBezTo>
                    <a:cubicBezTo>
                      <a:pt x="236691" y="776564"/>
                      <a:pt x="236875" y="774514"/>
                      <a:pt x="236799" y="774436"/>
                    </a:cubicBezTo>
                    <a:cubicBezTo>
                      <a:pt x="236723" y="774360"/>
                      <a:pt x="233309" y="777093"/>
                      <a:pt x="229215" y="780510"/>
                    </a:cubicBezTo>
                    <a:cubicBezTo>
                      <a:pt x="225120" y="783927"/>
                      <a:pt x="216133" y="791192"/>
                      <a:pt x="209243" y="796654"/>
                    </a:cubicBezTo>
                    <a:cubicBezTo>
                      <a:pt x="186301" y="814845"/>
                      <a:pt x="178674" y="821359"/>
                      <a:pt x="173107" y="827513"/>
                    </a:cubicBezTo>
                    <a:cubicBezTo>
                      <a:pt x="162553" y="839183"/>
                      <a:pt x="158989" y="846541"/>
                      <a:pt x="155105" y="864694"/>
                    </a:cubicBezTo>
                    <a:cubicBezTo>
                      <a:pt x="148952" y="893441"/>
                      <a:pt x="144917" y="928258"/>
                      <a:pt x="143153" y="967829"/>
                    </a:cubicBezTo>
                    <a:cubicBezTo>
                      <a:pt x="142657" y="978941"/>
                      <a:pt x="142656" y="1009912"/>
                      <a:pt x="143152" y="1020141"/>
                    </a:cubicBezTo>
                    <a:cubicBezTo>
                      <a:pt x="143888" y="1035351"/>
                      <a:pt x="145686" y="1056663"/>
                      <a:pt x="146448" y="1059210"/>
                    </a:cubicBezTo>
                    <a:cubicBezTo>
                      <a:pt x="147096" y="1061372"/>
                      <a:pt x="148589" y="1064493"/>
                      <a:pt x="150835" y="1068380"/>
                    </a:cubicBezTo>
                    <a:cubicBezTo>
                      <a:pt x="159986" y="1084208"/>
                      <a:pt x="162352" y="1089358"/>
                      <a:pt x="164498" y="1098112"/>
                    </a:cubicBezTo>
                    <a:cubicBezTo>
                      <a:pt x="166052" y="1104454"/>
                      <a:pt x="166970" y="1113210"/>
                      <a:pt x="166510" y="1117284"/>
                    </a:cubicBezTo>
                    <a:lnTo>
                      <a:pt x="166281" y="1119302"/>
                    </a:lnTo>
                    <a:lnTo>
                      <a:pt x="126345" y="1119295"/>
                    </a:lnTo>
                    <a:cubicBezTo>
                      <a:pt x="88324" y="1119287"/>
                      <a:pt x="86343" y="1119259"/>
                      <a:pt x="85071" y="1118680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12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2" name="Gruppieren 11"/>
            <p:cNvGrpSpPr/>
            <p:nvPr/>
          </p:nvGrpSpPr>
          <p:grpSpPr>
            <a:xfrm>
              <a:off x="6147629" y="2272854"/>
              <a:ext cx="1024767" cy="327329"/>
              <a:chOff x="450889" y="3443360"/>
              <a:chExt cx="1435835" cy="458632"/>
            </a:xfrm>
          </p:grpSpPr>
          <p:sp>
            <p:nvSpPr>
              <p:cNvPr id="23" name="Grafik 2">
                <a:extLst>
                  <a:ext uri="{FF2B5EF4-FFF2-40B4-BE49-F238E27FC236}">
                    <a16:creationId xmlns:a16="http://schemas.microsoft.com/office/drawing/2014/main" id="{92321430-1FA8-2D21-E480-AC9B8CB0C4E3}"/>
                  </a:ext>
                </a:extLst>
              </p:cNvPr>
              <p:cNvSpPr/>
              <p:nvPr/>
            </p:nvSpPr>
            <p:spPr>
              <a:xfrm>
                <a:off x="450889" y="3443360"/>
                <a:ext cx="677076" cy="458632"/>
              </a:xfrm>
              <a:custGeom>
                <a:avLst/>
                <a:gdLst>
                  <a:gd name="connsiteX0" fmla="*/ 88860 w 1953030"/>
                  <a:gd name="connsiteY0" fmla="*/ 1325071 h 1322929"/>
                  <a:gd name="connsiteX1" fmla="*/ 73155 w 1953030"/>
                  <a:gd name="connsiteY1" fmla="*/ 1272950 h 1322929"/>
                  <a:gd name="connsiteX2" fmla="*/ 67234 w 1953030"/>
                  <a:gd name="connsiteY2" fmla="*/ 1175492 h 1322929"/>
                  <a:gd name="connsiteX3" fmla="*/ 61674 w 1953030"/>
                  <a:gd name="connsiteY3" fmla="*/ 1080292 h 1322929"/>
                  <a:gd name="connsiteX4" fmla="*/ 57919 w 1953030"/>
                  <a:gd name="connsiteY4" fmla="*/ 1019141 h 1322929"/>
                  <a:gd name="connsiteX5" fmla="*/ 58689 w 1953030"/>
                  <a:gd name="connsiteY5" fmla="*/ 987231 h 1322929"/>
                  <a:gd name="connsiteX6" fmla="*/ 70708 w 1953030"/>
                  <a:gd name="connsiteY6" fmla="*/ 937842 h 1322929"/>
                  <a:gd name="connsiteX7" fmla="*/ 84555 w 1953030"/>
                  <a:gd name="connsiteY7" fmla="*/ 897364 h 1322929"/>
                  <a:gd name="connsiteX8" fmla="*/ 88355 w 1953030"/>
                  <a:gd name="connsiteY8" fmla="*/ 885725 h 1322929"/>
                  <a:gd name="connsiteX9" fmla="*/ 103760 w 1953030"/>
                  <a:gd name="connsiteY9" fmla="*/ 824575 h 1322929"/>
                  <a:gd name="connsiteX10" fmla="*/ 103760 w 1953030"/>
                  <a:gd name="connsiteY10" fmla="*/ 800254 h 1322929"/>
                  <a:gd name="connsiteX11" fmla="*/ 85801 w 1953030"/>
                  <a:gd name="connsiteY11" fmla="*/ 726770 h 1322929"/>
                  <a:gd name="connsiteX12" fmla="*/ 58365 w 1953030"/>
                  <a:gd name="connsiteY12" fmla="*/ 614198 h 1322929"/>
                  <a:gd name="connsiteX13" fmla="*/ 51263 w 1953030"/>
                  <a:gd name="connsiteY13" fmla="*/ 558433 h 1322929"/>
                  <a:gd name="connsiteX14" fmla="*/ 49506 w 1953030"/>
                  <a:gd name="connsiteY14" fmla="*/ 535277 h 1322929"/>
                  <a:gd name="connsiteX15" fmla="*/ 48141 w 1953030"/>
                  <a:gd name="connsiteY15" fmla="*/ 540033 h 1322929"/>
                  <a:gd name="connsiteX16" fmla="*/ 42224 w 1953030"/>
                  <a:gd name="connsiteY16" fmla="*/ 585360 h 1322929"/>
                  <a:gd name="connsiteX17" fmla="*/ 40067 w 1953030"/>
                  <a:gd name="connsiteY17" fmla="*/ 683463 h 1322929"/>
                  <a:gd name="connsiteX18" fmla="*/ 44826 w 1953030"/>
                  <a:gd name="connsiteY18" fmla="*/ 799906 h 1322929"/>
                  <a:gd name="connsiteX19" fmla="*/ 47048 w 1953030"/>
                  <a:gd name="connsiteY19" fmla="*/ 842697 h 1322929"/>
                  <a:gd name="connsiteX20" fmla="*/ 47703 w 1953030"/>
                  <a:gd name="connsiteY20" fmla="*/ 857169 h 1322929"/>
                  <a:gd name="connsiteX21" fmla="*/ 49169 w 1953030"/>
                  <a:gd name="connsiteY21" fmla="*/ 860415 h 1322929"/>
                  <a:gd name="connsiteX22" fmla="*/ 57125 w 1953030"/>
                  <a:gd name="connsiteY22" fmla="*/ 886245 h 1322929"/>
                  <a:gd name="connsiteX23" fmla="*/ 58206 w 1953030"/>
                  <a:gd name="connsiteY23" fmla="*/ 926701 h 1322929"/>
                  <a:gd name="connsiteX24" fmla="*/ 42994 w 1953030"/>
                  <a:gd name="connsiteY24" fmla="*/ 976754 h 1322929"/>
                  <a:gd name="connsiteX25" fmla="*/ 4086 w 1953030"/>
                  <a:gd name="connsiteY25" fmla="*/ 1046235 h 1322929"/>
                  <a:gd name="connsiteX26" fmla="*/ 1565 w 1953030"/>
                  <a:gd name="connsiteY26" fmla="*/ 1042338 h 1322929"/>
                  <a:gd name="connsiteX27" fmla="*/ 6076 w 1953030"/>
                  <a:gd name="connsiteY27" fmla="*/ 1001945 h 1322929"/>
                  <a:gd name="connsiteX28" fmla="*/ 8819 w 1953030"/>
                  <a:gd name="connsiteY28" fmla="*/ 944964 h 1322929"/>
                  <a:gd name="connsiteX29" fmla="*/ 9231 w 1953030"/>
                  <a:gd name="connsiteY29" fmla="*/ 899449 h 1322929"/>
                  <a:gd name="connsiteX30" fmla="*/ 21041 w 1953030"/>
                  <a:gd name="connsiteY30" fmla="*/ 862233 h 1322929"/>
                  <a:gd name="connsiteX31" fmla="*/ 28431 w 1953030"/>
                  <a:gd name="connsiteY31" fmla="*/ 854176 h 1322929"/>
                  <a:gd name="connsiteX32" fmla="*/ 29420 w 1953030"/>
                  <a:gd name="connsiteY32" fmla="*/ 853434 h 1322929"/>
                  <a:gd name="connsiteX33" fmla="*/ 27825 w 1953030"/>
                  <a:gd name="connsiteY33" fmla="*/ 836485 h 1322929"/>
                  <a:gd name="connsiteX34" fmla="*/ 16126 w 1953030"/>
                  <a:gd name="connsiteY34" fmla="*/ 650679 h 1322929"/>
                  <a:gd name="connsiteX35" fmla="*/ 16470 w 1953030"/>
                  <a:gd name="connsiteY35" fmla="*/ 564513 h 1322929"/>
                  <a:gd name="connsiteX36" fmla="*/ 22603 w 1953030"/>
                  <a:gd name="connsiteY36" fmla="*/ 491376 h 1322929"/>
                  <a:gd name="connsiteX37" fmla="*/ 101612 w 1953030"/>
                  <a:gd name="connsiteY37" fmla="*/ 320864 h 1322929"/>
                  <a:gd name="connsiteX38" fmla="*/ 110657 w 1953030"/>
                  <a:gd name="connsiteY38" fmla="*/ 313024 h 1322929"/>
                  <a:gd name="connsiteX39" fmla="*/ 268743 w 1953030"/>
                  <a:gd name="connsiteY39" fmla="*/ 250084 h 1322929"/>
                  <a:gd name="connsiteX40" fmla="*/ 316864 w 1953030"/>
                  <a:gd name="connsiteY40" fmla="*/ 248271 h 1322929"/>
                  <a:gd name="connsiteX41" fmla="*/ 473910 w 1953030"/>
                  <a:gd name="connsiteY41" fmla="*/ 254956 h 1322929"/>
                  <a:gd name="connsiteX42" fmla="*/ 510219 w 1953030"/>
                  <a:gd name="connsiteY42" fmla="*/ 258239 h 1322929"/>
                  <a:gd name="connsiteX43" fmla="*/ 664963 w 1953030"/>
                  <a:gd name="connsiteY43" fmla="*/ 266827 h 1322929"/>
                  <a:gd name="connsiteX44" fmla="*/ 756032 w 1953030"/>
                  <a:gd name="connsiteY44" fmla="*/ 265343 h 1322929"/>
                  <a:gd name="connsiteX45" fmla="*/ 806562 w 1953030"/>
                  <a:gd name="connsiteY45" fmla="*/ 261521 h 1322929"/>
                  <a:gd name="connsiteX46" fmla="*/ 948687 w 1953030"/>
                  <a:gd name="connsiteY46" fmla="*/ 217425 h 1322929"/>
                  <a:gd name="connsiteX47" fmla="*/ 1076380 w 1953030"/>
                  <a:gd name="connsiteY47" fmla="*/ 173342 h 1322929"/>
                  <a:gd name="connsiteX48" fmla="*/ 1156982 w 1953030"/>
                  <a:gd name="connsiteY48" fmla="*/ 161668 h 1322929"/>
                  <a:gd name="connsiteX49" fmla="*/ 1235667 w 1953030"/>
                  <a:gd name="connsiteY49" fmla="*/ 154538 h 1322929"/>
                  <a:gd name="connsiteX50" fmla="*/ 1314379 w 1953030"/>
                  <a:gd name="connsiteY50" fmla="*/ 131334 h 1322929"/>
                  <a:gd name="connsiteX51" fmla="*/ 1377437 w 1953030"/>
                  <a:gd name="connsiteY51" fmla="*/ 112345 h 1322929"/>
                  <a:gd name="connsiteX52" fmla="*/ 1450055 w 1953030"/>
                  <a:gd name="connsiteY52" fmla="*/ 105714 h 1322929"/>
                  <a:gd name="connsiteX53" fmla="*/ 1484789 w 1953030"/>
                  <a:gd name="connsiteY53" fmla="*/ 103652 h 1322929"/>
                  <a:gd name="connsiteX54" fmla="*/ 1553586 w 1953030"/>
                  <a:gd name="connsiteY54" fmla="*/ 86436 h 1322929"/>
                  <a:gd name="connsiteX55" fmla="*/ 1629329 w 1953030"/>
                  <a:gd name="connsiteY55" fmla="*/ 66634 h 1322929"/>
                  <a:gd name="connsiteX56" fmla="*/ 1635015 w 1953030"/>
                  <a:gd name="connsiteY56" fmla="*/ 65531 h 1322929"/>
                  <a:gd name="connsiteX57" fmla="*/ 1635409 w 1953030"/>
                  <a:gd name="connsiteY57" fmla="*/ 56601 h 1322929"/>
                  <a:gd name="connsiteX58" fmla="*/ 1639362 w 1953030"/>
                  <a:gd name="connsiteY58" fmla="*/ 13582 h 1322929"/>
                  <a:gd name="connsiteX59" fmla="*/ 1647267 w 1953030"/>
                  <a:gd name="connsiteY59" fmla="*/ 3300 h 1322929"/>
                  <a:gd name="connsiteX60" fmla="*/ 1666925 w 1953030"/>
                  <a:gd name="connsiteY60" fmla="*/ 7200 h 1322929"/>
                  <a:gd name="connsiteX61" fmla="*/ 1693754 w 1953030"/>
                  <a:gd name="connsiteY61" fmla="*/ 35538 h 1322929"/>
                  <a:gd name="connsiteX62" fmla="*/ 1704902 w 1953030"/>
                  <a:gd name="connsiteY62" fmla="*/ 54211 h 1322929"/>
                  <a:gd name="connsiteX63" fmla="*/ 1706583 w 1953030"/>
                  <a:gd name="connsiteY63" fmla="*/ 57415 h 1322929"/>
                  <a:gd name="connsiteX64" fmla="*/ 1709905 w 1953030"/>
                  <a:gd name="connsiteY64" fmla="*/ 57415 h 1322929"/>
                  <a:gd name="connsiteX65" fmla="*/ 1727489 w 1953030"/>
                  <a:gd name="connsiteY65" fmla="*/ 58479 h 1322929"/>
                  <a:gd name="connsiteX66" fmla="*/ 1765190 w 1953030"/>
                  <a:gd name="connsiteY66" fmla="*/ 68945 h 1322929"/>
                  <a:gd name="connsiteX67" fmla="*/ 1781592 w 1953030"/>
                  <a:gd name="connsiteY67" fmla="*/ 78715 h 1322929"/>
                  <a:gd name="connsiteX68" fmla="*/ 1798702 w 1953030"/>
                  <a:gd name="connsiteY68" fmla="*/ 94998 h 1322929"/>
                  <a:gd name="connsiteX69" fmla="*/ 1809969 w 1953030"/>
                  <a:gd name="connsiteY69" fmla="*/ 107802 h 1322929"/>
                  <a:gd name="connsiteX70" fmla="*/ 1817717 w 1953030"/>
                  <a:gd name="connsiteY70" fmla="*/ 115786 h 1322929"/>
                  <a:gd name="connsiteX71" fmla="*/ 1821906 w 1953030"/>
                  <a:gd name="connsiteY71" fmla="*/ 122916 h 1322929"/>
                  <a:gd name="connsiteX72" fmla="*/ 1837362 w 1953030"/>
                  <a:gd name="connsiteY72" fmla="*/ 147184 h 1322929"/>
                  <a:gd name="connsiteX73" fmla="*/ 1849404 w 1953030"/>
                  <a:gd name="connsiteY73" fmla="*/ 164741 h 1322929"/>
                  <a:gd name="connsiteX74" fmla="*/ 1873697 w 1953030"/>
                  <a:gd name="connsiteY74" fmla="*/ 209520 h 1322929"/>
                  <a:gd name="connsiteX75" fmla="*/ 1902627 w 1953030"/>
                  <a:gd name="connsiteY75" fmla="*/ 270989 h 1322929"/>
                  <a:gd name="connsiteX76" fmla="*/ 1929428 w 1953030"/>
                  <a:gd name="connsiteY76" fmla="*/ 328257 h 1322929"/>
                  <a:gd name="connsiteX77" fmla="*/ 1948890 w 1953030"/>
                  <a:gd name="connsiteY77" fmla="*/ 361086 h 1322929"/>
                  <a:gd name="connsiteX78" fmla="*/ 1954405 w 1953030"/>
                  <a:gd name="connsiteY78" fmla="*/ 377846 h 1322929"/>
                  <a:gd name="connsiteX79" fmla="*/ 1945685 w 1953030"/>
                  <a:gd name="connsiteY79" fmla="*/ 401382 h 1322929"/>
                  <a:gd name="connsiteX80" fmla="*/ 1905896 w 1953030"/>
                  <a:gd name="connsiteY80" fmla="*/ 432638 h 1322929"/>
                  <a:gd name="connsiteX81" fmla="*/ 1873238 w 1953030"/>
                  <a:gd name="connsiteY81" fmla="*/ 439235 h 1322929"/>
                  <a:gd name="connsiteX82" fmla="*/ 1817638 w 1953030"/>
                  <a:gd name="connsiteY82" fmla="*/ 441792 h 1322929"/>
                  <a:gd name="connsiteX83" fmla="*/ 1699860 w 1953030"/>
                  <a:gd name="connsiteY83" fmla="*/ 436051 h 1322929"/>
                  <a:gd name="connsiteX84" fmla="*/ 1666676 w 1953030"/>
                  <a:gd name="connsiteY84" fmla="*/ 434247 h 1322929"/>
                  <a:gd name="connsiteX85" fmla="*/ 1644615 w 1953030"/>
                  <a:gd name="connsiteY85" fmla="*/ 435822 h 1322929"/>
                  <a:gd name="connsiteX86" fmla="*/ 1615292 w 1953030"/>
                  <a:gd name="connsiteY86" fmla="*/ 446177 h 1322929"/>
                  <a:gd name="connsiteX87" fmla="*/ 1588083 w 1953030"/>
                  <a:gd name="connsiteY87" fmla="*/ 469226 h 1322929"/>
                  <a:gd name="connsiteX88" fmla="*/ 1570263 w 1953030"/>
                  <a:gd name="connsiteY88" fmla="*/ 483547 h 1322929"/>
                  <a:gd name="connsiteX89" fmla="*/ 1565194 w 1953030"/>
                  <a:gd name="connsiteY89" fmla="*/ 488176 h 1322929"/>
                  <a:gd name="connsiteX90" fmla="*/ 1510409 w 1953030"/>
                  <a:gd name="connsiteY90" fmla="*/ 591788 h 1322929"/>
                  <a:gd name="connsiteX91" fmla="*/ 1487665 w 1953030"/>
                  <a:gd name="connsiteY91" fmla="*/ 647726 h 1322929"/>
                  <a:gd name="connsiteX92" fmla="*/ 1466234 w 1953030"/>
                  <a:gd name="connsiteY92" fmla="*/ 708355 h 1322929"/>
                  <a:gd name="connsiteX93" fmla="*/ 1450909 w 1953030"/>
                  <a:gd name="connsiteY93" fmla="*/ 753696 h 1322929"/>
                  <a:gd name="connsiteX94" fmla="*/ 1408809 w 1953030"/>
                  <a:gd name="connsiteY94" fmla="*/ 820834 h 1322929"/>
                  <a:gd name="connsiteX95" fmla="*/ 1395139 w 1953030"/>
                  <a:gd name="connsiteY95" fmla="*/ 827633 h 1322929"/>
                  <a:gd name="connsiteX96" fmla="*/ 1382256 w 1953030"/>
                  <a:gd name="connsiteY96" fmla="*/ 834140 h 1322929"/>
                  <a:gd name="connsiteX97" fmla="*/ 1350675 w 1953030"/>
                  <a:gd name="connsiteY97" fmla="*/ 863795 h 1322929"/>
                  <a:gd name="connsiteX98" fmla="*/ 1332763 w 1953030"/>
                  <a:gd name="connsiteY98" fmla="*/ 880265 h 1322929"/>
                  <a:gd name="connsiteX99" fmla="*/ 1318857 w 1953030"/>
                  <a:gd name="connsiteY99" fmla="*/ 886072 h 1322929"/>
                  <a:gd name="connsiteX100" fmla="*/ 1317767 w 1953030"/>
                  <a:gd name="connsiteY100" fmla="*/ 886072 h 1322929"/>
                  <a:gd name="connsiteX101" fmla="*/ 1316690 w 1953030"/>
                  <a:gd name="connsiteY101" fmla="*/ 889981 h 1322929"/>
                  <a:gd name="connsiteX102" fmla="*/ 1294917 w 1953030"/>
                  <a:gd name="connsiteY102" fmla="*/ 1076992 h 1322929"/>
                  <a:gd name="connsiteX103" fmla="*/ 1293539 w 1953030"/>
                  <a:gd name="connsiteY103" fmla="*/ 1153777 h 1322929"/>
                  <a:gd name="connsiteX104" fmla="*/ 1294156 w 1953030"/>
                  <a:gd name="connsiteY104" fmla="*/ 1206414 h 1322929"/>
                  <a:gd name="connsiteX105" fmla="*/ 1298896 w 1953030"/>
                  <a:gd name="connsiteY105" fmla="*/ 1266214 h 1322929"/>
                  <a:gd name="connsiteX106" fmla="*/ 1305502 w 1953030"/>
                  <a:gd name="connsiteY106" fmla="*/ 1281289 h 1322929"/>
                  <a:gd name="connsiteX107" fmla="*/ 1315416 w 1953030"/>
                  <a:gd name="connsiteY107" fmla="*/ 1308562 h 1322929"/>
                  <a:gd name="connsiteX108" fmla="*/ 1316138 w 1953030"/>
                  <a:gd name="connsiteY108" fmla="*/ 1323970 h 1322929"/>
                  <a:gd name="connsiteX109" fmla="*/ 1315889 w 1953030"/>
                  <a:gd name="connsiteY109" fmla="*/ 1325587 h 1322929"/>
                  <a:gd name="connsiteX110" fmla="*/ 1275942 w 1953030"/>
                  <a:gd name="connsiteY110" fmla="*/ 1325587 h 1322929"/>
                  <a:gd name="connsiteX111" fmla="*/ 1235010 w 1953030"/>
                  <a:gd name="connsiteY111" fmla="*/ 1325078 h 1322929"/>
                  <a:gd name="connsiteX112" fmla="*/ 1216259 w 1953030"/>
                  <a:gd name="connsiteY112" fmla="*/ 1261310 h 1322929"/>
                  <a:gd name="connsiteX113" fmla="*/ 1200251 w 1953030"/>
                  <a:gd name="connsiteY113" fmla="*/ 1083072 h 1322929"/>
                  <a:gd name="connsiteX114" fmla="*/ 1192910 w 1953030"/>
                  <a:gd name="connsiteY114" fmla="*/ 964288 h 1322929"/>
                  <a:gd name="connsiteX115" fmla="*/ 1191387 w 1953030"/>
                  <a:gd name="connsiteY115" fmla="*/ 972275 h 1322929"/>
                  <a:gd name="connsiteX116" fmla="*/ 1173817 w 1953030"/>
                  <a:gd name="connsiteY116" fmla="*/ 1164200 h 1322929"/>
                  <a:gd name="connsiteX117" fmla="*/ 1175078 w 1953030"/>
                  <a:gd name="connsiteY117" fmla="*/ 1265947 h 1322929"/>
                  <a:gd name="connsiteX118" fmla="*/ 1180974 w 1953030"/>
                  <a:gd name="connsiteY118" fmla="*/ 1280141 h 1322929"/>
                  <a:gd name="connsiteX119" fmla="*/ 1191505 w 1953030"/>
                  <a:gd name="connsiteY119" fmla="*/ 1312731 h 1322929"/>
                  <a:gd name="connsiteX120" fmla="*/ 1191032 w 1953030"/>
                  <a:gd name="connsiteY120" fmla="*/ 1324894 h 1322929"/>
                  <a:gd name="connsiteX121" fmla="*/ 1150167 w 1953030"/>
                  <a:gd name="connsiteY121" fmla="*/ 1325587 h 1322929"/>
                  <a:gd name="connsiteX122" fmla="*/ 1108579 w 1953030"/>
                  <a:gd name="connsiteY122" fmla="*/ 1325096 h 1322929"/>
                  <a:gd name="connsiteX123" fmla="*/ 1091166 w 1953030"/>
                  <a:gd name="connsiteY123" fmla="*/ 1247586 h 1322929"/>
                  <a:gd name="connsiteX124" fmla="*/ 1085073 w 1953030"/>
                  <a:gd name="connsiteY124" fmla="*/ 1112084 h 1322929"/>
                  <a:gd name="connsiteX125" fmla="*/ 1082486 w 1953030"/>
                  <a:gd name="connsiteY125" fmla="*/ 887863 h 1322929"/>
                  <a:gd name="connsiteX126" fmla="*/ 1082709 w 1953030"/>
                  <a:gd name="connsiteY126" fmla="*/ 875442 h 1322929"/>
                  <a:gd name="connsiteX127" fmla="*/ 1045980 w 1953030"/>
                  <a:gd name="connsiteY127" fmla="*/ 886014 h 1322929"/>
                  <a:gd name="connsiteX128" fmla="*/ 947820 w 1953030"/>
                  <a:gd name="connsiteY128" fmla="*/ 909335 h 1322929"/>
                  <a:gd name="connsiteX129" fmla="*/ 822399 w 1953030"/>
                  <a:gd name="connsiteY129" fmla="*/ 918514 h 1322929"/>
                  <a:gd name="connsiteX130" fmla="*/ 749952 w 1953030"/>
                  <a:gd name="connsiteY130" fmla="*/ 916251 h 1322929"/>
                  <a:gd name="connsiteX131" fmla="*/ 741521 w 1953030"/>
                  <a:gd name="connsiteY131" fmla="*/ 916452 h 1322929"/>
                  <a:gd name="connsiteX132" fmla="*/ 737253 w 1953030"/>
                  <a:gd name="connsiteY132" fmla="*/ 925892 h 1322929"/>
                  <a:gd name="connsiteX133" fmla="*/ 730911 w 1953030"/>
                  <a:gd name="connsiteY133" fmla="*/ 938882 h 1322929"/>
                  <a:gd name="connsiteX134" fmla="*/ 708429 w 1953030"/>
                  <a:gd name="connsiteY134" fmla="*/ 931418 h 1322929"/>
                  <a:gd name="connsiteX135" fmla="*/ 667261 w 1953030"/>
                  <a:gd name="connsiteY135" fmla="*/ 914980 h 1322929"/>
                  <a:gd name="connsiteX136" fmla="*/ 619659 w 1953030"/>
                  <a:gd name="connsiteY136" fmla="*/ 895793 h 1322929"/>
                  <a:gd name="connsiteX137" fmla="*/ 517862 w 1953030"/>
                  <a:gd name="connsiteY137" fmla="*/ 868605 h 1322929"/>
                  <a:gd name="connsiteX138" fmla="*/ 503220 w 1953030"/>
                  <a:gd name="connsiteY138" fmla="*/ 873261 h 1322929"/>
                  <a:gd name="connsiteX139" fmla="*/ 498151 w 1953030"/>
                  <a:gd name="connsiteY139" fmla="*/ 888861 h 1322929"/>
                  <a:gd name="connsiteX140" fmla="*/ 502209 w 1953030"/>
                  <a:gd name="connsiteY140" fmla="*/ 923500 h 1322929"/>
                  <a:gd name="connsiteX141" fmla="*/ 506647 w 1953030"/>
                  <a:gd name="connsiteY141" fmla="*/ 963655 h 1322929"/>
                  <a:gd name="connsiteX142" fmla="*/ 504612 w 1953030"/>
                  <a:gd name="connsiteY142" fmla="*/ 979009 h 1322929"/>
                  <a:gd name="connsiteX143" fmla="*/ 465742 w 1953030"/>
                  <a:gd name="connsiteY143" fmla="*/ 1002855 h 1322929"/>
                  <a:gd name="connsiteX144" fmla="*/ 458743 w 1953030"/>
                  <a:gd name="connsiteY144" fmla="*/ 1002146 h 1322929"/>
                  <a:gd name="connsiteX145" fmla="*/ 436145 w 1953030"/>
                  <a:gd name="connsiteY145" fmla="*/ 942614 h 1322929"/>
                  <a:gd name="connsiteX146" fmla="*/ 435517 w 1953030"/>
                  <a:gd name="connsiteY146" fmla="*/ 934796 h 1322929"/>
                  <a:gd name="connsiteX147" fmla="*/ 431372 w 1953030"/>
                  <a:gd name="connsiteY147" fmla="*/ 939230 h 1322929"/>
                  <a:gd name="connsiteX148" fmla="*/ 413632 w 1953030"/>
                  <a:gd name="connsiteY148" fmla="*/ 957993 h 1322929"/>
                  <a:gd name="connsiteX149" fmla="*/ 396081 w 1953030"/>
                  <a:gd name="connsiteY149" fmla="*/ 976581 h 1322929"/>
                  <a:gd name="connsiteX150" fmla="*/ 365139 w 1953030"/>
                  <a:gd name="connsiteY150" fmla="*/ 1026362 h 1322929"/>
                  <a:gd name="connsiteX151" fmla="*/ 357505 w 1953030"/>
                  <a:gd name="connsiteY151" fmla="*/ 1073344 h 1322929"/>
                  <a:gd name="connsiteX152" fmla="*/ 357513 w 1953030"/>
                  <a:gd name="connsiteY152" fmla="*/ 1162116 h 1322929"/>
                  <a:gd name="connsiteX153" fmla="*/ 364146 w 1953030"/>
                  <a:gd name="connsiteY153" fmla="*/ 1221702 h 1322929"/>
                  <a:gd name="connsiteX154" fmla="*/ 371907 w 1953030"/>
                  <a:gd name="connsiteY154" fmla="*/ 1263083 h 1322929"/>
                  <a:gd name="connsiteX155" fmla="*/ 382081 w 1953030"/>
                  <a:gd name="connsiteY155" fmla="*/ 1280594 h 1322929"/>
                  <a:gd name="connsiteX156" fmla="*/ 392814 w 1953030"/>
                  <a:gd name="connsiteY156" fmla="*/ 1307173 h 1322929"/>
                  <a:gd name="connsiteX157" fmla="*/ 392698 w 1953030"/>
                  <a:gd name="connsiteY157" fmla="*/ 1322982 h 1322929"/>
                  <a:gd name="connsiteX158" fmla="*/ 392258 w 1953030"/>
                  <a:gd name="connsiteY158" fmla="*/ 1325414 h 1322929"/>
                  <a:gd name="connsiteX159" fmla="*/ 349566 w 1953030"/>
                  <a:gd name="connsiteY159" fmla="*/ 1325502 h 1322929"/>
                  <a:gd name="connsiteX160" fmla="*/ 305559 w 1953030"/>
                  <a:gd name="connsiteY160" fmla="*/ 1325237 h 1322929"/>
                  <a:gd name="connsiteX161" fmla="*/ 296045 w 1953030"/>
                  <a:gd name="connsiteY161" fmla="*/ 1315526 h 1322929"/>
                  <a:gd name="connsiteX162" fmla="*/ 272898 w 1953030"/>
                  <a:gd name="connsiteY162" fmla="*/ 1198249 h 1322929"/>
                  <a:gd name="connsiteX163" fmla="*/ 256446 w 1953030"/>
                  <a:gd name="connsiteY163" fmla="*/ 1076992 h 1322929"/>
                  <a:gd name="connsiteX164" fmla="*/ 247883 w 1953030"/>
                  <a:gd name="connsiteY164" fmla="*/ 965650 h 1322929"/>
                  <a:gd name="connsiteX165" fmla="*/ 248141 w 1953030"/>
                  <a:gd name="connsiteY165" fmla="*/ 963344 h 1322929"/>
                  <a:gd name="connsiteX166" fmla="*/ 240600 w 1953030"/>
                  <a:gd name="connsiteY166" fmla="*/ 969541 h 1322929"/>
                  <a:gd name="connsiteX167" fmla="*/ 218190 w 1953030"/>
                  <a:gd name="connsiteY167" fmla="*/ 987653 h 1322929"/>
                  <a:gd name="connsiteX168" fmla="*/ 197170 w 1953030"/>
                  <a:gd name="connsiteY168" fmla="*/ 1004568 h 1322929"/>
                  <a:gd name="connsiteX169" fmla="*/ 164176 w 1953030"/>
                  <a:gd name="connsiteY169" fmla="*/ 1050024 h 1322929"/>
                  <a:gd name="connsiteX170" fmla="*/ 151135 w 1953030"/>
                  <a:gd name="connsiteY170" fmla="*/ 1141095 h 1322929"/>
                  <a:gd name="connsiteX171" fmla="*/ 149537 w 1953030"/>
                  <a:gd name="connsiteY171" fmla="*/ 1217408 h 1322929"/>
                  <a:gd name="connsiteX172" fmla="*/ 153261 w 1953030"/>
                  <a:gd name="connsiteY172" fmla="*/ 1262700 h 1322929"/>
                  <a:gd name="connsiteX173" fmla="*/ 159017 w 1953030"/>
                  <a:gd name="connsiteY173" fmla="*/ 1274340 h 1322929"/>
                  <a:gd name="connsiteX174" fmla="*/ 170943 w 1953030"/>
                  <a:gd name="connsiteY174" fmla="*/ 1299182 h 1322929"/>
                  <a:gd name="connsiteX175" fmla="*/ 174129 w 1953030"/>
                  <a:gd name="connsiteY175" fmla="*/ 1319246 h 1322929"/>
                  <a:gd name="connsiteX176" fmla="*/ 174342 w 1953030"/>
                  <a:gd name="connsiteY176" fmla="*/ 1325587 h 1322929"/>
                  <a:gd name="connsiteX177" fmla="*/ 132163 w 1953030"/>
                  <a:gd name="connsiteY177" fmla="*/ 1325574 h 1322929"/>
                  <a:gd name="connsiteX178" fmla="*/ 88860 w 1953030"/>
                  <a:gd name="connsiteY178" fmla="*/ 1325071 h 1322929"/>
                  <a:gd name="connsiteX179" fmla="*/ 434473 w 1953030"/>
                  <a:gd name="connsiteY179" fmla="*/ 860747 h 1322929"/>
                  <a:gd name="connsiteX180" fmla="*/ 432900 w 1953030"/>
                  <a:gd name="connsiteY180" fmla="*/ 858692 h 1322929"/>
                  <a:gd name="connsiteX181" fmla="*/ 434328 w 1953030"/>
                  <a:gd name="connsiteY181" fmla="*/ 861404 h 1322929"/>
                  <a:gd name="connsiteX182" fmla="*/ 434473 w 1953030"/>
                  <a:gd name="connsiteY182" fmla="*/ 860747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63548 w 1953031"/>
                  <a:gd name="connsiteY43" fmla="*/ 264169 h 1322929"/>
                  <a:gd name="connsiteX44" fmla="*/ 754617 w 1953031"/>
                  <a:gd name="connsiteY44" fmla="*/ 26268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63548 w 1953031"/>
                  <a:gd name="connsiteY43" fmla="*/ 264169 h 1322929"/>
                  <a:gd name="connsiteX44" fmla="*/ 743187 w 1953031"/>
                  <a:gd name="connsiteY44" fmla="*/ 25506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3187 w 1953031"/>
                  <a:gd name="connsiteY44" fmla="*/ 25506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8902 w 1953031"/>
                  <a:gd name="connsiteY44" fmla="*/ 24744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8902 w 1953031"/>
                  <a:gd name="connsiteY44" fmla="*/ 247445 h 1322929"/>
                  <a:gd name="connsiteX45" fmla="*/ 843247 w 1953031"/>
                  <a:gd name="connsiteY45" fmla="*/ 23219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843247 w 1953031"/>
                  <a:gd name="connsiteY44" fmla="*/ 232193 h 1322929"/>
                  <a:gd name="connsiteX45" fmla="*/ 947272 w 1953031"/>
                  <a:gd name="connsiteY45" fmla="*/ 214767 h 1322929"/>
                  <a:gd name="connsiteX46" fmla="*/ 1074965 w 1953031"/>
                  <a:gd name="connsiteY46" fmla="*/ 170684 h 1322929"/>
                  <a:gd name="connsiteX47" fmla="*/ 1155567 w 1953031"/>
                  <a:gd name="connsiteY47" fmla="*/ 159010 h 1322929"/>
                  <a:gd name="connsiteX48" fmla="*/ 1234252 w 1953031"/>
                  <a:gd name="connsiteY48" fmla="*/ 151880 h 1322929"/>
                  <a:gd name="connsiteX49" fmla="*/ 1312964 w 1953031"/>
                  <a:gd name="connsiteY49" fmla="*/ 128676 h 1322929"/>
                  <a:gd name="connsiteX50" fmla="*/ 1376022 w 1953031"/>
                  <a:gd name="connsiteY50" fmla="*/ 109687 h 1322929"/>
                  <a:gd name="connsiteX51" fmla="*/ 1448640 w 1953031"/>
                  <a:gd name="connsiteY51" fmla="*/ 103056 h 1322929"/>
                  <a:gd name="connsiteX52" fmla="*/ 1483374 w 1953031"/>
                  <a:gd name="connsiteY52" fmla="*/ 100994 h 1322929"/>
                  <a:gd name="connsiteX53" fmla="*/ 1552171 w 1953031"/>
                  <a:gd name="connsiteY53" fmla="*/ 83778 h 1322929"/>
                  <a:gd name="connsiteX54" fmla="*/ 1627914 w 1953031"/>
                  <a:gd name="connsiteY54" fmla="*/ 63976 h 1322929"/>
                  <a:gd name="connsiteX55" fmla="*/ 1633600 w 1953031"/>
                  <a:gd name="connsiteY55" fmla="*/ 62873 h 1322929"/>
                  <a:gd name="connsiteX56" fmla="*/ 1633994 w 1953031"/>
                  <a:gd name="connsiteY56" fmla="*/ 53943 h 1322929"/>
                  <a:gd name="connsiteX57" fmla="*/ 1637947 w 1953031"/>
                  <a:gd name="connsiteY57" fmla="*/ 10924 h 1322929"/>
                  <a:gd name="connsiteX58" fmla="*/ 1645852 w 1953031"/>
                  <a:gd name="connsiteY58" fmla="*/ 642 h 1322929"/>
                  <a:gd name="connsiteX59" fmla="*/ 1665510 w 1953031"/>
                  <a:gd name="connsiteY59" fmla="*/ 4542 h 1322929"/>
                  <a:gd name="connsiteX60" fmla="*/ 1692339 w 1953031"/>
                  <a:gd name="connsiteY60" fmla="*/ 32880 h 1322929"/>
                  <a:gd name="connsiteX61" fmla="*/ 1703487 w 1953031"/>
                  <a:gd name="connsiteY61" fmla="*/ 51553 h 1322929"/>
                  <a:gd name="connsiteX62" fmla="*/ 1705168 w 1953031"/>
                  <a:gd name="connsiteY62" fmla="*/ 54757 h 1322929"/>
                  <a:gd name="connsiteX63" fmla="*/ 1708490 w 1953031"/>
                  <a:gd name="connsiteY63" fmla="*/ 54757 h 1322929"/>
                  <a:gd name="connsiteX64" fmla="*/ 1726074 w 1953031"/>
                  <a:gd name="connsiteY64" fmla="*/ 55821 h 1322929"/>
                  <a:gd name="connsiteX65" fmla="*/ 1763775 w 1953031"/>
                  <a:gd name="connsiteY65" fmla="*/ 66287 h 1322929"/>
                  <a:gd name="connsiteX66" fmla="*/ 1780177 w 1953031"/>
                  <a:gd name="connsiteY66" fmla="*/ 76057 h 1322929"/>
                  <a:gd name="connsiteX67" fmla="*/ 1797287 w 1953031"/>
                  <a:gd name="connsiteY67" fmla="*/ 92340 h 1322929"/>
                  <a:gd name="connsiteX68" fmla="*/ 1808554 w 1953031"/>
                  <a:gd name="connsiteY68" fmla="*/ 105144 h 1322929"/>
                  <a:gd name="connsiteX69" fmla="*/ 1816302 w 1953031"/>
                  <a:gd name="connsiteY69" fmla="*/ 113128 h 1322929"/>
                  <a:gd name="connsiteX70" fmla="*/ 1820491 w 1953031"/>
                  <a:gd name="connsiteY70" fmla="*/ 120258 h 1322929"/>
                  <a:gd name="connsiteX71" fmla="*/ 1835947 w 1953031"/>
                  <a:gd name="connsiteY71" fmla="*/ 144526 h 1322929"/>
                  <a:gd name="connsiteX72" fmla="*/ 1847989 w 1953031"/>
                  <a:gd name="connsiteY72" fmla="*/ 162083 h 1322929"/>
                  <a:gd name="connsiteX73" fmla="*/ 1872282 w 1953031"/>
                  <a:gd name="connsiteY73" fmla="*/ 206862 h 1322929"/>
                  <a:gd name="connsiteX74" fmla="*/ 1901212 w 1953031"/>
                  <a:gd name="connsiteY74" fmla="*/ 268331 h 1322929"/>
                  <a:gd name="connsiteX75" fmla="*/ 1928013 w 1953031"/>
                  <a:gd name="connsiteY75" fmla="*/ 325599 h 1322929"/>
                  <a:gd name="connsiteX76" fmla="*/ 1947475 w 1953031"/>
                  <a:gd name="connsiteY76" fmla="*/ 358428 h 1322929"/>
                  <a:gd name="connsiteX77" fmla="*/ 1952990 w 1953031"/>
                  <a:gd name="connsiteY77" fmla="*/ 375188 h 1322929"/>
                  <a:gd name="connsiteX78" fmla="*/ 1944270 w 1953031"/>
                  <a:gd name="connsiteY78" fmla="*/ 398724 h 1322929"/>
                  <a:gd name="connsiteX79" fmla="*/ 1904481 w 1953031"/>
                  <a:gd name="connsiteY79" fmla="*/ 429980 h 1322929"/>
                  <a:gd name="connsiteX80" fmla="*/ 1871823 w 1953031"/>
                  <a:gd name="connsiteY80" fmla="*/ 436577 h 1322929"/>
                  <a:gd name="connsiteX81" fmla="*/ 1816223 w 1953031"/>
                  <a:gd name="connsiteY81" fmla="*/ 439134 h 1322929"/>
                  <a:gd name="connsiteX82" fmla="*/ 1698445 w 1953031"/>
                  <a:gd name="connsiteY82" fmla="*/ 433393 h 1322929"/>
                  <a:gd name="connsiteX83" fmla="*/ 1665261 w 1953031"/>
                  <a:gd name="connsiteY83" fmla="*/ 431589 h 1322929"/>
                  <a:gd name="connsiteX84" fmla="*/ 1643200 w 1953031"/>
                  <a:gd name="connsiteY84" fmla="*/ 433164 h 1322929"/>
                  <a:gd name="connsiteX85" fmla="*/ 1613877 w 1953031"/>
                  <a:gd name="connsiteY85" fmla="*/ 443519 h 1322929"/>
                  <a:gd name="connsiteX86" fmla="*/ 1586668 w 1953031"/>
                  <a:gd name="connsiteY86" fmla="*/ 466568 h 1322929"/>
                  <a:gd name="connsiteX87" fmla="*/ 1568848 w 1953031"/>
                  <a:gd name="connsiteY87" fmla="*/ 480889 h 1322929"/>
                  <a:gd name="connsiteX88" fmla="*/ 1563779 w 1953031"/>
                  <a:gd name="connsiteY88" fmla="*/ 485518 h 1322929"/>
                  <a:gd name="connsiteX89" fmla="*/ 1508994 w 1953031"/>
                  <a:gd name="connsiteY89" fmla="*/ 589130 h 1322929"/>
                  <a:gd name="connsiteX90" fmla="*/ 1486250 w 1953031"/>
                  <a:gd name="connsiteY90" fmla="*/ 645068 h 1322929"/>
                  <a:gd name="connsiteX91" fmla="*/ 1464819 w 1953031"/>
                  <a:gd name="connsiteY91" fmla="*/ 705697 h 1322929"/>
                  <a:gd name="connsiteX92" fmla="*/ 1449494 w 1953031"/>
                  <a:gd name="connsiteY92" fmla="*/ 751038 h 1322929"/>
                  <a:gd name="connsiteX93" fmla="*/ 1407394 w 1953031"/>
                  <a:gd name="connsiteY93" fmla="*/ 818176 h 1322929"/>
                  <a:gd name="connsiteX94" fmla="*/ 1393724 w 1953031"/>
                  <a:gd name="connsiteY94" fmla="*/ 824975 h 1322929"/>
                  <a:gd name="connsiteX95" fmla="*/ 1380841 w 1953031"/>
                  <a:gd name="connsiteY95" fmla="*/ 831482 h 1322929"/>
                  <a:gd name="connsiteX96" fmla="*/ 1349260 w 1953031"/>
                  <a:gd name="connsiteY96" fmla="*/ 861137 h 1322929"/>
                  <a:gd name="connsiteX97" fmla="*/ 1331348 w 1953031"/>
                  <a:gd name="connsiteY97" fmla="*/ 877607 h 1322929"/>
                  <a:gd name="connsiteX98" fmla="*/ 1317442 w 1953031"/>
                  <a:gd name="connsiteY98" fmla="*/ 883414 h 1322929"/>
                  <a:gd name="connsiteX99" fmla="*/ 1316352 w 1953031"/>
                  <a:gd name="connsiteY99" fmla="*/ 883414 h 1322929"/>
                  <a:gd name="connsiteX100" fmla="*/ 1315275 w 1953031"/>
                  <a:gd name="connsiteY100" fmla="*/ 887323 h 1322929"/>
                  <a:gd name="connsiteX101" fmla="*/ 1293502 w 1953031"/>
                  <a:gd name="connsiteY101" fmla="*/ 1074334 h 1322929"/>
                  <a:gd name="connsiteX102" fmla="*/ 1292124 w 1953031"/>
                  <a:gd name="connsiteY102" fmla="*/ 1151119 h 1322929"/>
                  <a:gd name="connsiteX103" fmla="*/ 1292741 w 1953031"/>
                  <a:gd name="connsiteY103" fmla="*/ 1203756 h 1322929"/>
                  <a:gd name="connsiteX104" fmla="*/ 1297481 w 1953031"/>
                  <a:gd name="connsiteY104" fmla="*/ 1263556 h 1322929"/>
                  <a:gd name="connsiteX105" fmla="*/ 1304087 w 1953031"/>
                  <a:gd name="connsiteY105" fmla="*/ 1278631 h 1322929"/>
                  <a:gd name="connsiteX106" fmla="*/ 1314001 w 1953031"/>
                  <a:gd name="connsiteY106" fmla="*/ 1305904 h 1322929"/>
                  <a:gd name="connsiteX107" fmla="*/ 1314723 w 1953031"/>
                  <a:gd name="connsiteY107" fmla="*/ 1321312 h 1322929"/>
                  <a:gd name="connsiteX108" fmla="*/ 1314474 w 1953031"/>
                  <a:gd name="connsiteY108" fmla="*/ 1322929 h 1322929"/>
                  <a:gd name="connsiteX109" fmla="*/ 1274527 w 1953031"/>
                  <a:gd name="connsiteY109" fmla="*/ 1322929 h 1322929"/>
                  <a:gd name="connsiteX110" fmla="*/ 1233595 w 1953031"/>
                  <a:gd name="connsiteY110" fmla="*/ 1322420 h 1322929"/>
                  <a:gd name="connsiteX111" fmla="*/ 1214844 w 1953031"/>
                  <a:gd name="connsiteY111" fmla="*/ 1258652 h 1322929"/>
                  <a:gd name="connsiteX112" fmla="*/ 1198836 w 1953031"/>
                  <a:gd name="connsiteY112" fmla="*/ 1080414 h 1322929"/>
                  <a:gd name="connsiteX113" fmla="*/ 1191495 w 1953031"/>
                  <a:gd name="connsiteY113" fmla="*/ 961630 h 1322929"/>
                  <a:gd name="connsiteX114" fmla="*/ 1189972 w 1953031"/>
                  <a:gd name="connsiteY114" fmla="*/ 969617 h 1322929"/>
                  <a:gd name="connsiteX115" fmla="*/ 1172402 w 1953031"/>
                  <a:gd name="connsiteY115" fmla="*/ 1161542 h 1322929"/>
                  <a:gd name="connsiteX116" fmla="*/ 1173663 w 1953031"/>
                  <a:gd name="connsiteY116" fmla="*/ 1263289 h 1322929"/>
                  <a:gd name="connsiteX117" fmla="*/ 1179559 w 1953031"/>
                  <a:gd name="connsiteY117" fmla="*/ 1277483 h 1322929"/>
                  <a:gd name="connsiteX118" fmla="*/ 1190090 w 1953031"/>
                  <a:gd name="connsiteY118" fmla="*/ 1310073 h 1322929"/>
                  <a:gd name="connsiteX119" fmla="*/ 1189617 w 1953031"/>
                  <a:gd name="connsiteY119" fmla="*/ 1322236 h 1322929"/>
                  <a:gd name="connsiteX120" fmla="*/ 1148752 w 1953031"/>
                  <a:gd name="connsiteY120" fmla="*/ 1322929 h 1322929"/>
                  <a:gd name="connsiteX121" fmla="*/ 1107164 w 1953031"/>
                  <a:gd name="connsiteY121" fmla="*/ 1322438 h 1322929"/>
                  <a:gd name="connsiteX122" fmla="*/ 1089751 w 1953031"/>
                  <a:gd name="connsiteY122" fmla="*/ 1244928 h 1322929"/>
                  <a:gd name="connsiteX123" fmla="*/ 1083658 w 1953031"/>
                  <a:gd name="connsiteY123" fmla="*/ 1109426 h 1322929"/>
                  <a:gd name="connsiteX124" fmla="*/ 1081071 w 1953031"/>
                  <a:gd name="connsiteY124" fmla="*/ 885205 h 1322929"/>
                  <a:gd name="connsiteX125" fmla="*/ 1081294 w 1953031"/>
                  <a:gd name="connsiteY125" fmla="*/ 872784 h 1322929"/>
                  <a:gd name="connsiteX126" fmla="*/ 1044565 w 1953031"/>
                  <a:gd name="connsiteY126" fmla="*/ 883356 h 1322929"/>
                  <a:gd name="connsiteX127" fmla="*/ 946405 w 1953031"/>
                  <a:gd name="connsiteY127" fmla="*/ 906677 h 1322929"/>
                  <a:gd name="connsiteX128" fmla="*/ 820984 w 1953031"/>
                  <a:gd name="connsiteY128" fmla="*/ 915856 h 1322929"/>
                  <a:gd name="connsiteX129" fmla="*/ 748537 w 1953031"/>
                  <a:gd name="connsiteY129" fmla="*/ 913593 h 1322929"/>
                  <a:gd name="connsiteX130" fmla="*/ 740106 w 1953031"/>
                  <a:gd name="connsiteY130" fmla="*/ 913794 h 1322929"/>
                  <a:gd name="connsiteX131" fmla="*/ 735838 w 1953031"/>
                  <a:gd name="connsiteY131" fmla="*/ 923234 h 1322929"/>
                  <a:gd name="connsiteX132" fmla="*/ 729496 w 1953031"/>
                  <a:gd name="connsiteY132" fmla="*/ 936224 h 1322929"/>
                  <a:gd name="connsiteX133" fmla="*/ 707014 w 1953031"/>
                  <a:gd name="connsiteY133" fmla="*/ 928760 h 1322929"/>
                  <a:gd name="connsiteX134" fmla="*/ 665846 w 1953031"/>
                  <a:gd name="connsiteY134" fmla="*/ 912322 h 1322929"/>
                  <a:gd name="connsiteX135" fmla="*/ 618244 w 1953031"/>
                  <a:gd name="connsiteY135" fmla="*/ 893135 h 1322929"/>
                  <a:gd name="connsiteX136" fmla="*/ 516447 w 1953031"/>
                  <a:gd name="connsiteY136" fmla="*/ 865947 h 1322929"/>
                  <a:gd name="connsiteX137" fmla="*/ 501805 w 1953031"/>
                  <a:gd name="connsiteY137" fmla="*/ 870603 h 1322929"/>
                  <a:gd name="connsiteX138" fmla="*/ 496736 w 1953031"/>
                  <a:gd name="connsiteY138" fmla="*/ 886203 h 1322929"/>
                  <a:gd name="connsiteX139" fmla="*/ 500794 w 1953031"/>
                  <a:gd name="connsiteY139" fmla="*/ 920842 h 1322929"/>
                  <a:gd name="connsiteX140" fmla="*/ 505232 w 1953031"/>
                  <a:gd name="connsiteY140" fmla="*/ 960997 h 1322929"/>
                  <a:gd name="connsiteX141" fmla="*/ 503197 w 1953031"/>
                  <a:gd name="connsiteY141" fmla="*/ 976351 h 1322929"/>
                  <a:gd name="connsiteX142" fmla="*/ 464327 w 1953031"/>
                  <a:gd name="connsiteY142" fmla="*/ 1000197 h 1322929"/>
                  <a:gd name="connsiteX143" fmla="*/ 457328 w 1953031"/>
                  <a:gd name="connsiteY143" fmla="*/ 999488 h 1322929"/>
                  <a:gd name="connsiteX144" fmla="*/ 434730 w 1953031"/>
                  <a:gd name="connsiteY144" fmla="*/ 939956 h 1322929"/>
                  <a:gd name="connsiteX145" fmla="*/ 434102 w 1953031"/>
                  <a:gd name="connsiteY145" fmla="*/ 932138 h 1322929"/>
                  <a:gd name="connsiteX146" fmla="*/ 429957 w 1953031"/>
                  <a:gd name="connsiteY146" fmla="*/ 936572 h 1322929"/>
                  <a:gd name="connsiteX147" fmla="*/ 412217 w 1953031"/>
                  <a:gd name="connsiteY147" fmla="*/ 955335 h 1322929"/>
                  <a:gd name="connsiteX148" fmla="*/ 394666 w 1953031"/>
                  <a:gd name="connsiteY148" fmla="*/ 973923 h 1322929"/>
                  <a:gd name="connsiteX149" fmla="*/ 363724 w 1953031"/>
                  <a:gd name="connsiteY149" fmla="*/ 1023704 h 1322929"/>
                  <a:gd name="connsiteX150" fmla="*/ 356090 w 1953031"/>
                  <a:gd name="connsiteY150" fmla="*/ 1070686 h 1322929"/>
                  <a:gd name="connsiteX151" fmla="*/ 356098 w 1953031"/>
                  <a:gd name="connsiteY151" fmla="*/ 1159458 h 1322929"/>
                  <a:gd name="connsiteX152" fmla="*/ 362731 w 1953031"/>
                  <a:gd name="connsiteY152" fmla="*/ 1219044 h 1322929"/>
                  <a:gd name="connsiteX153" fmla="*/ 370492 w 1953031"/>
                  <a:gd name="connsiteY153" fmla="*/ 1260425 h 1322929"/>
                  <a:gd name="connsiteX154" fmla="*/ 380666 w 1953031"/>
                  <a:gd name="connsiteY154" fmla="*/ 1277936 h 1322929"/>
                  <a:gd name="connsiteX155" fmla="*/ 391399 w 1953031"/>
                  <a:gd name="connsiteY155" fmla="*/ 1304515 h 1322929"/>
                  <a:gd name="connsiteX156" fmla="*/ 391283 w 1953031"/>
                  <a:gd name="connsiteY156" fmla="*/ 1320324 h 1322929"/>
                  <a:gd name="connsiteX157" fmla="*/ 390843 w 1953031"/>
                  <a:gd name="connsiteY157" fmla="*/ 1322756 h 1322929"/>
                  <a:gd name="connsiteX158" fmla="*/ 348151 w 1953031"/>
                  <a:gd name="connsiteY158" fmla="*/ 1322844 h 1322929"/>
                  <a:gd name="connsiteX159" fmla="*/ 304144 w 1953031"/>
                  <a:gd name="connsiteY159" fmla="*/ 1322579 h 1322929"/>
                  <a:gd name="connsiteX160" fmla="*/ 294630 w 1953031"/>
                  <a:gd name="connsiteY160" fmla="*/ 1312868 h 1322929"/>
                  <a:gd name="connsiteX161" fmla="*/ 271483 w 1953031"/>
                  <a:gd name="connsiteY161" fmla="*/ 1195591 h 1322929"/>
                  <a:gd name="connsiteX162" fmla="*/ 255031 w 1953031"/>
                  <a:gd name="connsiteY162" fmla="*/ 1074334 h 1322929"/>
                  <a:gd name="connsiteX163" fmla="*/ 246468 w 1953031"/>
                  <a:gd name="connsiteY163" fmla="*/ 962992 h 1322929"/>
                  <a:gd name="connsiteX164" fmla="*/ 246726 w 1953031"/>
                  <a:gd name="connsiteY164" fmla="*/ 960686 h 1322929"/>
                  <a:gd name="connsiteX165" fmla="*/ 239185 w 1953031"/>
                  <a:gd name="connsiteY165" fmla="*/ 966883 h 1322929"/>
                  <a:gd name="connsiteX166" fmla="*/ 216775 w 1953031"/>
                  <a:gd name="connsiteY166" fmla="*/ 984995 h 1322929"/>
                  <a:gd name="connsiteX167" fmla="*/ 195755 w 1953031"/>
                  <a:gd name="connsiteY167" fmla="*/ 1001910 h 1322929"/>
                  <a:gd name="connsiteX168" fmla="*/ 162761 w 1953031"/>
                  <a:gd name="connsiteY168" fmla="*/ 1047366 h 1322929"/>
                  <a:gd name="connsiteX169" fmla="*/ 149720 w 1953031"/>
                  <a:gd name="connsiteY169" fmla="*/ 1138437 h 1322929"/>
                  <a:gd name="connsiteX170" fmla="*/ 148122 w 1953031"/>
                  <a:gd name="connsiteY170" fmla="*/ 1214750 h 1322929"/>
                  <a:gd name="connsiteX171" fmla="*/ 151846 w 1953031"/>
                  <a:gd name="connsiteY171" fmla="*/ 1260042 h 1322929"/>
                  <a:gd name="connsiteX172" fmla="*/ 157602 w 1953031"/>
                  <a:gd name="connsiteY172" fmla="*/ 1271682 h 1322929"/>
                  <a:gd name="connsiteX173" fmla="*/ 169528 w 1953031"/>
                  <a:gd name="connsiteY173" fmla="*/ 1296524 h 1322929"/>
                  <a:gd name="connsiteX174" fmla="*/ 172714 w 1953031"/>
                  <a:gd name="connsiteY174" fmla="*/ 1316588 h 1322929"/>
                  <a:gd name="connsiteX175" fmla="*/ 172927 w 1953031"/>
                  <a:gd name="connsiteY175" fmla="*/ 1322929 h 1322929"/>
                  <a:gd name="connsiteX176" fmla="*/ 130748 w 1953031"/>
                  <a:gd name="connsiteY176" fmla="*/ 1322916 h 1322929"/>
                  <a:gd name="connsiteX177" fmla="*/ 87445 w 1953031"/>
                  <a:gd name="connsiteY177" fmla="*/ 1322413 h 1322929"/>
                  <a:gd name="connsiteX178" fmla="*/ 433058 w 1953031"/>
                  <a:gd name="connsiteY178" fmla="*/ 858089 h 1322929"/>
                  <a:gd name="connsiteX179" fmla="*/ 431485 w 1953031"/>
                  <a:gd name="connsiteY179" fmla="*/ 856034 h 1322929"/>
                  <a:gd name="connsiteX180" fmla="*/ 432913 w 1953031"/>
                  <a:gd name="connsiteY180" fmla="*/ 858746 h 1322929"/>
                  <a:gd name="connsiteX181" fmla="*/ 433058 w 1953031"/>
                  <a:gd name="connsiteY181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843247 w 1953031"/>
                  <a:gd name="connsiteY44" fmla="*/ 232193 h 1322929"/>
                  <a:gd name="connsiteX45" fmla="*/ 947272 w 1953031"/>
                  <a:gd name="connsiteY45" fmla="*/ 214767 h 1322929"/>
                  <a:gd name="connsiteX46" fmla="*/ 1074965 w 1953031"/>
                  <a:gd name="connsiteY46" fmla="*/ 170684 h 1322929"/>
                  <a:gd name="connsiteX47" fmla="*/ 1155567 w 1953031"/>
                  <a:gd name="connsiteY47" fmla="*/ 159010 h 1322929"/>
                  <a:gd name="connsiteX48" fmla="*/ 1234252 w 1953031"/>
                  <a:gd name="connsiteY48" fmla="*/ 151880 h 1322929"/>
                  <a:gd name="connsiteX49" fmla="*/ 1312964 w 1953031"/>
                  <a:gd name="connsiteY49" fmla="*/ 128676 h 1322929"/>
                  <a:gd name="connsiteX50" fmla="*/ 1376022 w 1953031"/>
                  <a:gd name="connsiteY50" fmla="*/ 109687 h 1322929"/>
                  <a:gd name="connsiteX51" fmla="*/ 1448640 w 1953031"/>
                  <a:gd name="connsiteY51" fmla="*/ 103056 h 1322929"/>
                  <a:gd name="connsiteX52" fmla="*/ 1483374 w 1953031"/>
                  <a:gd name="connsiteY52" fmla="*/ 100994 h 1322929"/>
                  <a:gd name="connsiteX53" fmla="*/ 1552171 w 1953031"/>
                  <a:gd name="connsiteY53" fmla="*/ 83778 h 1322929"/>
                  <a:gd name="connsiteX54" fmla="*/ 1627914 w 1953031"/>
                  <a:gd name="connsiteY54" fmla="*/ 63976 h 1322929"/>
                  <a:gd name="connsiteX55" fmla="*/ 1633600 w 1953031"/>
                  <a:gd name="connsiteY55" fmla="*/ 62873 h 1322929"/>
                  <a:gd name="connsiteX56" fmla="*/ 1633994 w 1953031"/>
                  <a:gd name="connsiteY56" fmla="*/ 53943 h 1322929"/>
                  <a:gd name="connsiteX57" fmla="*/ 1637947 w 1953031"/>
                  <a:gd name="connsiteY57" fmla="*/ 10924 h 1322929"/>
                  <a:gd name="connsiteX58" fmla="*/ 1645852 w 1953031"/>
                  <a:gd name="connsiteY58" fmla="*/ 642 h 1322929"/>
                  <a:gd name="connsiteX59" fmla="*/ 1665510 w 1953031"/>
                  <a:gd name="connsiteY59" fmla="*/ 4542 h 1322929"/>
                  <a:gd name="connsiteX60" fmla="*/ 1692339 w 1953031"/>
                  <a:gd name="connsiteY60" fmla="*/ 32880 h 1322929"/>
                  <a:gd name="connsiteX61" fmla="*/ 1703487 w 1953031"/>
                  <a:gd name="connsiteY61" fmla="*/ 51553 h 1322929"/>
                  <a:gd name="connsiteX62" fmla="*/ 1705168 w 1953031"/>
                  <a:gd name="connsiteY62" fmla="*/ 54757 h 1322929"/>
                  <a:gd name="connsiteX63" fmla="*/ 1708490 w 1953031"/>
                  <a:gd name="connsiteY63" fmla="*/ 54757 h 1322929"/>
                  <a:gd name="connsiteX64" fmla="*/ 1726074 w 1953031"/>
                  <a:gd name="connsiteY64" fmla="*/ 55821 h 1322929"/>
                  <a:gd name="connsiteX65" fmla="*/ 1763775 w 1953031"/>
                  <a:gd name="connsiteY65" fmla="*/ 66287 h 1322929"/>
                  <a:gd name="connsiteX66" fmla="*/ 1780177 w 1953031"/>
                  <a:gd name="connsiteY66" fmla="*/ 76057 h 1322929"/>
                  <a:gd name="connsiteX67" fmla="*/ 1797287 w 1953031"/>
                  <a:gd name="connsiteY67" fmla="*/ 92340 h 1322929"/>
                  <a:gd name="connsiteX68" fmla="*/ 1808554 w 1953031"/>
                  <a:gd name="connsiteY68" fmla="*/ 105144 h 1322929"/>
                  <a:gd name="connsiteX69" fmla="*/ 1816302 w 1953031"/>
                  <a:gd name="connsiteY69" fmla="*/ 113128 h 1322929"/>
                  <a:gd name="connsiteX70" fmla="*/ 1820491 w 1953031"/>
                  <a:gd name="connsiteY70" fmla="*/ 120258 h 1322929"/>
                  <a:gd name="connsiteX71" fmla="*/ 1835947 w 1953031"/>
                  <a:gd name="connsiteY71" fmla="*/ 144526 h 1322929"/>
                  <a:gd name="connsiteX72" fmla="*/ 1847989 w 1953031"/>
                  <a:gd name="connsiteY72" fmla="*/ 162083 h 1322929"/>
                  <a:gd name="connsiteX73" fmla="*/ 1872282 w 1953031"/>
                  <a:gd name="connsiteY73" fmla="*/ 206862 h 1322929"/>
                  <a:gd name="connsiteX74" fmla="*/ 1901212 w 1953031"/>
                  <a:gd name="connsiteY74" fmla="*/ 268331 h 1322929"/>
                  <a:gd name="connsiteX75" fmla="*/ 1928013 w 1953031"/>
                  <a:gd name="connsiteY75" fmla="*/ 325599 h 1322929"/>
                  <a:gd name="connsiteX76" fmla="*/ 1947475 w 1953031"/>
                  <a:gd name="connsiteY76" fmla="*/ 358428 h 1322929"/>
                  <a:gd name="connsiteX77" fmla="*/ 1952990 w 1953031"/>
                  <a:gd name="connsiteY77" fmla="*/ 375188 h 1322929"/>
                  <a:gd name="connsiteX78" fmla="*/ 1944270 w 1953031"/>
                  <a:gd name="connsiteY78" fmla="*/ 398724 h 1322929"/>
                  <a:gd name="connsiteX79" fmla="*/ 1904481 w 1953031"/>
                  <a:gd name="connsiteY79" fmla="*/ 429980 h 1322929"/>
                  <a:gd name="connsiteX80" fmla="*/ 1871823 w 1953031"/>
                  <a:gd name="connsiteY80" fmla="*/ 436577 h 1322929"/>
                  <a:gd name="connsiteX81" fmla="*/ 1816223 w 1953031"/>
                  <a:gd name="connsiteY81" fmla="*/ 439134 h 1322929"/>
                  <a:gd name="connsiteX82" fmla="*/ 1698445 w 1953031"/>
                  <a:gd name="connsiteY82" fmla="*/ 433393 h 1322929"/>
                  <a:gd name="connsiteX83" fmla="*/ 1665261 w 1953031"/>
                  <a:gd name="connsiteY83" fmla="*/ 431589 h 1322929"/>
                  <a:gd name="connsiteX84" fmla="*/ 1643200 w 1953031"/>
                  <a:gd name="connsiteY84" fmla="*/ 433164 h 1322929"/>
                  <a:gd name="connsiteX85" fmla="*/ 1613877 w 1953031"/>
                  <a:gd name="connsiteY85" fmla="*/ 443519 h 1322929"/>
                  <a:gd name="connsiteX86" fmla="*/ 1586668 w 1953031"/>
                  <a:gd name="connsiteY86" fmla="*/ 466568 h 1322929"/>
                  <a:gd name="connsiteX87" fmla="*/ 1568848 w 1953031"/>
                  <a:gd name="connsiteY87" fmla="*/ 480889 h 1322929"/>
                  <a:gd name="connsiteX88" fmla="*/ 1563779 w 1953031"/>
                  <a:gd name="connsiteY88" fmla="*/ 485518 h 1322929"/>
                  <a:gd name="connsiteX89" fmla="*/ 1508994 w 1953031"/>
                  <a:gd name="connsiteY89" fmla="*/ 589130 h 1322929"/>
                  <a:gd name="connsiteX90" fmla="*/ 1486250 w 1953031"/>
                  <a:gd name="connsiteY90" fmla="*/ 645068 h 1322929"/>
                  <a:gd name="connsiteX91" fmla="*/ 1464819 w 1953031"/>
                  <a:gd name="connsiteY91" fmla="*/ 705697 h 1322929"/>
                  <a:gd name="connsiteX92" fmla="*/ 1449494 w 1953031"/>
                  <a:gd name="connsiteY92" fmla="*/ 751038 h 1322929"/>
                  <a:gd name="connsiteX93" fmla="*/ 1407394 w 1953031"/>
                  <a:gd name="connsiteY93" fmla="*/ 818176 h 1322929"/>
                  <a:gd name="connsiteX94" fmla="*/ 1393724 w 1953031"/>
                  <a:gd name="connsiteY94" fmla="*/ 824975 h 1322929"/>
                  <a:gd name="connsiteX95" fmla="*/ 1380841 w 1953031"/>
                  <a:gd name="connsiteY95" fmla="*/ 831482 h 1322929"/>
                  <a:gd name="connsiteX96" fmla="*/ 1349260 w 1953031"/>
                  <a:gd name="connsiteY96" fmla="*/ 861137 h 1322929"/>
                  <a:gd name="connsiteX97" fmla="*/ 1331348 w 1953031"/>
                  <a:gd name="connsiteY97" fmla="*/ 877607 h 1322929"/>
                  <a:gd name="connsiteX98" fmla="*/ 1317442 w 1953031"/>
                  <a:gd name="connsiteY98" fmla="*/ 883414 h 1322929"/>
                  <a:gd name="connsiteX99" fmla="*/ 1316352 w 1953031"/>
                  <a:gd name="connsiteY99" fmla="*/ 883414 h 1322929"/>
                  <a:gd name="connsiteX100" fmla="*/ 1315275 w 1953031"/>
                  <a:gd name="connsiteY100" fmla="*/ 887323 h 1322929"/>
                  <a:gd name="connsiteX101" fmla="*/ 1293502 w 1953031"/>
                  <a:gd name="connsiteY101" fmla="*/ 1074334 h 1322929"/>
                  <a:gd name="connsiteX102" fmla="*/ 1292124 w 1953031"/>
                  <a:gd name="connsiteY102" fmla="*/ 1151119 h 1322929"/>
                  <a:gd name="connsiteX103" fmla="*/ 1292741 w 1953031"/>
                  <a:gd name="connsiteY103" fmla="*/ 1203756 h 1322929"/>
                  <a:gd name="connsiteX104" fmla="*/ 1297481 w 1953031"/>
                  <a:gd name="connsiteY104" fmla="*/ 1263556 h 1322929"/>
                  <a:gd name="connsiteX105" fmla="*/ 1304087 w 1953031"/>
                  <a:gd name="connsiteY105" fmla="*/ 1278631 h 1322929"/>
                  <a:gd name="connsiteX106" fmla="*/ 1314001 w 1953031"/>
                  <a:gd name="connsiteY106" fmla="*/ 1305904 h 1322929"/>
                  <a:gd name="connsiteX107" fmla="*/ 1314723 w 1953031"/>
                  <a:gd name="connsiteY107" fmla="*/ 1321312 h 1322929"/>
                  <a:gd name="connsiteX108" fmla="*/ 1314474 w 1953031"/>
                  <a:gd name="connsiteY108" fmla="*/ 1322929 h 1322929"/>
                  <a:gd name="connsiteX109" fmla="*/ 1274527 w 1953031"/>
                  <a:gd name="connsiteY109" fmla="*/ 1322929 h 1322929"/>
                  <a:gd name="connsiteX110" fmla="*/ 1233595 w 1953031"/>
                  <a:gd name="connsiteY110" fmla="*/ 1322420 h 1322929"/>
                  <a:gd name="connsiteX111" fmla="*/ 1214844 w 1953031"/>
                  <a:gd name="connsiteY111" fmla="*/ 1258652 h 1322929"/>
                  <a:gd name="connsiteX112" fmla="*/ 1198836 w 1953031"/>
                  <a:gd name="connsiteY112" fmla="*/ 1080414 h 1322929"/>
                  <a:gd name="connsiteX113" fmla="*/ 1191495 w 1953031"/>
                  <a:gd name="connsiteY113" fmla="*/ 961630 h 1322929"/>
                  <a:gd name="connsiteX114" fmla="*/ 1189972 w 1953031"/>
                  <a:gd name="connsiteY114" fmla="*/ 969617 h 1322929"/>
                  <a:gd name="connsiteX115" fmla="*/ 1172402 w 1953031"/>
                  <a:gd name="connsiteY115" fmla="*/ 1161542 h 1322929"/>
                  <a:gd name="connsiteX116" fmla="*/ 1173663 w 1953031"/>
                  <a:gd name="connsiteY116" fmla="*/ 1263289 h 1322929"/>
                  <a:gd name="connsiteX117" fmla="*/ 1179559 w 1953031"/>
                  <a:gd name="connsiteY117" fmla="*/ 1277483 h 1322929"/>
                  <a:gd name="connsiteX118" fmla="*/ 1190090 w 1953031"/>
                  <a:gd name="connsiteY118" fmla="*/ 1310073 h 1322929"/>
                  <a:gd name="connsiteX119" fmla="*/ 1189617 w 1953031"/>
                  <a:gd name="connsiteY119" fmla="*/ 1322236 h 1322929"/>
                  <a:gd name="connsiteX120" fmla="*/ 1148752 w 1953031"/>
                  <a:gd name="connsiteY120" fmla="*/ 1322929 h 1322929"/>
                  <a:gd name="connsiteX121" fmla="*/ 1107164 w 1953031"/>
                  <a:gd name="connsiteY121" fmla="*/ 1322438 h 1322929"/>
                  <a:gd name="connsiteX122" fmla="*/ 1089751 w 1953031"/>
                  <a:gd name="connsiteY122" fmla="*/ 1244928 h 1322929"/>
                  <a:gd name="connsiteX123" fmla="*/ 1083658 w 1953031"/>
                  <a:gd name="connsiteY123" fmla="*/ 1109426 h 1322929"/>
                  <a:gd name="connsiteX124" fmla="*/ 1081071 w 1953031"/>
                  <a:gd name="connsiteY124" fmla="*/ 885205 h 1322929"/>
                  <a:gd name="connsiteX125" fmla="*/ 1081294 w 1953031"/>
                  <a:gd name="connsiteY125" fmla="*/ 872784 h 1322929"/>
                  <a:gd name="connsiteX126" fmla="*/ 1044565 w 1953031"/>
                  <a:gd name="connsiteY126" fmla="*/ 883356 h 1322929"/>
                  <a:gd name="connsiteX127" fmla="*/ 946405 w 1953031"/>
                  <a:gd name="connsiteY127" fmla="*/ 906677 h 1322929"/>
                  <a:gd name="connsiteX128" fmla="*/ 820984 w 1953031"/>
                  <a:gd name="connsiteY128" fmla="*/ 915856 h 1322929"/>
                  <a:gd name="connsiteX129" fmla="*/ 748537 w 1953031"/>
                  <a:gd name="connsiteY129" fmla="*/ 913593 h 1322929"/>
                  <a:gd name="connsiteX130" fmla="*/ 740106 w 1953031"/>
                  <a:gd name="connsiteY130" fmla="*/ 913794 h 1322929"/>
                  <a:gd name="connsiteX131" fmla="*/ 735838 w 1953031"/>
                  <a:gd name="connsiteY131" fmla="*/ 923234 h 1322929"/>
                  <a:gd name="connsiteX132" fmla="*/ 729496 w 1953031"/>
                  <a:gd name="connsiteY132" fmla="*/ 936224 h 1322929"/>
                  <a:gd name="connsiteX133" fmla="*/ 707014 w 1953031"/>
                  <a:gd name="connsiteY133" fmla="*/ 928760 h 1322929"/>
                  <a:gd name="connsiteX134" fmla="*/ 665846 w 1953031"/>
                  <a:gd name="connsiteY134" fmla="*/ 912322 h 1322929"/>
                  <a:gd name="connsiteX135" fmla="*/ 618244 w 1953031"/>
                  <a:gd name="connsiteY135" fmla="*/ 893135 h 1322929"/>
                  <a:gd name="connsiteX136" fmla="*/ 516447 w 1953031"/>
                  <a:gd name="connsiteY136" fmla="*/ 865947 h 1322929"/>
                  <a:gd name="connsiteX137" fmla="*/ 501805 w 1953031"/>
                  <a:gd name="connsiteY137" fmla="*/ 870603 h 1322929"/>
                  <a:gd name="connsiteX138" fmla="*/ 496736 w 1953031"/>
                  <a:gd name="connsiteY138" fmla="*/ 886203 h 1322929"/>
                  <a:gd name="connsiteX139" fmla="*/ 500794 w 1953031"/>
                  <a:gd name="connsiteY139" fmla="*/ 920842 h 1322929"/>
                  <a:gd name="connsiteX140" fmla="*/ 505232 w 1953031"/>
                  <a:gd name="connsiteY140" fmla="*/ 960997 h 1322929"/>
                  <a:gd name="connsiteX141" fmla="*/ 503197 w 1953031"/>
                  <a:gd name="connsiteY141" fmla="*/ 976351 h 1322929"/>
                  <a:gd name="connsiteX142" fmla="*/ 464327 w 1953031"/>
                  <a:gd name="connsiteY142" fmla="*/ 1000197 h 1322929"/>
                  <a:gd name="connsiteX143" fmla="*/ 457328 w 1953031"/>
                  <a:gd name="connsiteY143" fmla="*/ 999488 h 1322929"/>
                  <a:gd name="connsiteX144" fmla="*/ 434730 w 1953031"/>
                  <a:gd name="connsiteY144" fmla="*/ 939956 h 1322929"/>
                  <a:gd name="connsiteX145" fmla="*/ 434102 w 1953031"/>
                  <a:gd name="connsiteY145" fmla="*/ 932138 h 1322929"/>
                  <a:gd name="connsiteX146" fmla="*/ 429957 w 1953031"/>
                  <a:gd name="connsiteY146" fmla="*/ 936572 h 1322929"/>
                  <a:gd name="connsiteX147" fmla="*/ 412217 w 1953031"/>
                  <a:gd name="connsiteY147" fmla="*/ 955335 h 1322929"/>
                  <a:gd name="connsiteX148" fmla="*/ 394666 w 1953031"/>
                  <a:gd name="connsiteY148" fmla="*/ 973923 h 1322929"/>
                  <a:gd name="connsiteX149" fmla="*/ 363724 w 1953031"/>
                  <a:gd name="connsiteY149" fmla="*/ 1023704 h 1322929"/>
                  <a:gd name="connsiteX150" fmla="*/ 356090 w 1953031"/>
                  <a:gd name="connsiteY150" fmla="*/ 1070686 h 1322929"/>
                  <a:gd name="connsiteX151" fmla="*/ 356098 w 1953031"/>
                  <a:gd name="connsiteY151" fmla="*/ 1159458 h 1322929"/>
                  <a:gd name="connsiteX152" fmla="*/ 362731 w 1953031"/>
                  <a:gd name="connsiteY152" fmla="*/ 1219044 h 1322929"/>
                  <a:gd name="connsiteX153" fmla="*/ 370492 w 1953031"/>
                  <a:gd name="connsiteY153" fmla="*/ 1260425 h 1322929"/>
                  <a:gd name="connsiteX154" fmla="*/ 380666 w 1953031"/>
                  <a:gd name="connsiteY154" fmla="*/ 1277936 h 1322929"/>
                  <a:gd name="connsiteX155" fmla="*/ 391399 w 1953031"/>
                  <a:gd name="connsiteY155" fmla="*/ 1304515 h 1322929"/>
                  <a:gd name="connsiteX156" fmla="*/ 391283 w 1953031"/>
                  <a:gd name="connsiteY156" fmla="*/ 1320324 h 1322929"/>
                  <a:gd name="connsiteX157" fmla="*/ 390843 w 1953031"/>
                  <a:gd name="connsiteY157" fmla="*/ 1322756 h 1322929"/>
                  <a:gd name="connsiteX158" fmla="*/ 348151 w 1953031"/>
                  <a:gd name="connsiteY158" fmla="*/ 1322844 h 1322929"/>
                  <a:gd name="connsiteX159" fmla="*/ 304144 w 1953031"/>
                  <a:gd name="connsiteY159" fmla="*/ 1322579 h 1322929"/>
                  <a:gd name="connsiteX160" fmla="*/ 294630 w 1953031"/>
                  <a:gd name="connsiteY160" fmla="*/ 1312868 h 1322929"/>
                  <a:gd name="connsiteX161" fmla="*/ 271483 w 1953031"/>
                  <a:gd name="connsiteY161" fmla="*/ 1195591 h 1322929"/>
                  <a:gd name="connsiteX162" fmla="*/ 255031 w 1953031"/>
                  <a:gd name="connsiteY162" fmla="*/ 1074334 h 1322929"/>
                  <a:gd name="connsiteX163" fmla="*/ 246468 w 1953031"/>
                  <a:gd name="connsiteY163" fmla="*/ 962992 h 1322929"/>
                  <a:gd name="connsiteX164" fmla="*/ 246726 w 1953031"/>
                  <a:gd name="connsiteY164" fmla="*/ 960686 h 1322929"/>
                  <a:gd name="connsiteX165" fmla="*/ 239185 w 1953031"/>
                  <a:gd name="connsiteY165" fmla="*/ 966883 h 1322929"/>
                  <a:gd name="connsiteX166" fmla="*/ 216775 w 1953031"/>
                  <a:gd name="connsiteY166" fmla="*/ 984995 h 1322929"/>
                  <a:gd name="connsiteX167" fmla="*/ 195755 w 1953031"/>
                  <a:gd name="connsiteY167" fmla="*/ 1001910 h 1322929"/>
                  <a:gd name="connsiteX168" fmla="*/ 162761 w 1953031"/>
                  <a:gd name="connsiteY168" fmla="*/ 1047366 h 1322929"/>
                  <a:gd name="connsiteX169" fmla="*/ 149720 w 1953031"/>
                  <a:gd name="connsiteY169" fmla="*/ 1138437 h 1322929"/>
                  <a:gd name="connsiteX170" fmla="*/ 148122 w 1953031"/>
                  <a:gd name="connsiteY170" fmla="*/ 1214750 h 1322929"/>
                  <a:gd name="connsiteX171" fmla="*/ 151846 w 1953031"/>
                  <a:gd name="connsiteY171" fmla="*/ 1260042 h 1322929"/>
                  <a:gd name="connsiteX172" fmla="*/ 157602 w 1953031"/>
                  <a:gd name="connsiteY172" fmla="*/ 1271682 h 1322929"/>
                  <a:gd name="connsiteX173" fmla="*/ 169528 w 1953031"/>
                  <a:gd name="connsiteY173" fmla="*/ 1296524 h 1322929"/>
                  <a:gd name="connsiteX174" fmla="*/ 172714 w 1953031"/>
                  <a:gd name="connsiteY174" fmla="*/ 1316588 h 1322929"/>
                  <a:gd name="connsiteX175" fmla="*/ 172927 w 1953031"/>
                  <a:gd name="connsiteY175" fmla="*/ 1322929 h 1322929"/>
                  <a:gd name="connsiteX176" fmla="*/ 130748 w 1953031"/>
                  <a:gd name="connsiteY176" fmla="*/ 1322916 h 1322929"/>
                  <a:gd name="connsiteX177" fmla="*/ 87445 w 1953031"/>
                  <a:gd name="connsiteY177" fmla="*/ 1322413 h 1322929"/>
                  <a:gd name="connsiteX178" fmla="*/ 433058 w 1953031"/>
                  <a:gd name="connsiteY178" fmla="*/ 858089 h 1322929"/>
                  <a:gd name="connsiteX179" fmla="*/ 431485 w 1953031"/>
                  <a:gd name="connsiteY179" fmla="*/ 856034 h 1322929"/>
                  <a:gd name="connsiteX180" fmla="*/ 432913 w 1953031"/>
                  <a:gd name="connsiteY180" fmla="*/ 858746 h 1322929"/>
                  <a:gd name="connsiteX181" fmla="*/ 433058 w 1953031"/>
                  <a:gd name="connsiteY181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074965 w 1953031"/>
                  <a:gd name="connsiteY45" fmla="*/ 170684 h 1322929"/>
                  <a:gd name="connsiteX46" fmla="*/ 1155567 w 1953031"/>
                  <a:gd name="connsiteY46" fmla="*/ 159010 h 1322929"/>
                  <a:gd name="connsiteX47" fmla="*/ 1234252 w 1953031"/>
                  <a:gd name="connsiteY47" fmla="*/ 151880 h 1322929"/>
                  <a:gd name="connsiteX48" fmla="*/ 1312964 w 1953031"/>
                  <a:gd name="connsiteY48" fmla="*/ 128676 h 1322929"/>
                  <a:gd name="connsiteX49" fmla="*/ 1376022 w 1953031"/>
                  <a:gd name="connsiteY49" fmla="*/ 109687 h 1322929"/>
                  <a:gd name="connsiteX50" fmla="*/ 1448640 w 1953031"/>
                  <a:gd name="connsiteY50" fmla="*/ 103056 h 1322929"/>
                  <a:gd name="connsiteX51" fmla="*/ 1483374 w 1953031"/>
                  <a:gd name="connsiteY51" fmla="*/ 100994 h 1322929"/>
                  <a:gd name="connsiteX52" fmla="*/ 1552171 w 1953031"/>
                  <a:gd name="connsiteY52" fmla="*/ 83778 h 1322929"/>
                  <a:gd name="connsiteX53" fmla="*/ 1627914 w 1953031"/>
                  <a:gd name="connsiteY53" fmla="*/ 63976 h 1322929"/>
                  <a:gd name="connsiteX54" fmla="*/ 1633600 w 1953031"/>
                  <a:gd name="connsiteY54" fmla="*/ 62873 h 1322929"/>
                  <a:gd name="connsiteX55" fmla="*/ 1633994 w 1953031"/>
                  <a:gd name="connsiteY55" fmla="*/ 53943 h 1322929"/>
                  <a:gd name="connsiteX56" fmla="*/ 1637947 w 1953031"/>
                  <a:gd name="connsiteY56" fmla="*/ 10924 h 1322929"/>
                  <a:gd name="connsiteX57" fmla="*/ 1645852 w 1953031"/>
                  <a:gd name="connsiteY57" fmla="*/ 642 h 1322929"/>
                  <a:gd name="connsiteX58" fmla="*/ 1665510 w 1953031"/>
                  <a:gd name="connsiteY58" fmla="*/ 4542 h 1322929"/>
                  <a:gd name="connsiteX59" fmla="*/ 1692339 w 1953031"/>
                  <a:gd name="connsiteY59" fmla="*/ 32880 h 1322929"/>
                  <a:gd name="connsiteX60" fmla="*/ 1703487 w 1953031"/>
                  <a:gd name="connsiteY60" fmla="*/ 51553 h 1322929"/>
                  <a:gd name="connsiteX61" fmla="*/ 1705168 w 1953031"/>
                  <a:gd name="connsiteY61" fmla="*/ 54757 h 1322929"/>
                  <a:gd name="connsiteX62" fmla="*/ 1708490 w 1953031"/>
                  <a:gd name="connsiteY62" fmla="*/ 54757 h 1322929"/>
                  <a:gd name="connsiteX63" fmla="*/ 1726074 w 1953031"/>
                  <a:gd name="connsiteY63" fmla="*/ 55821 h 1322929"/>
                  <a:gd name="connsiteX64" fmla="*/ 1763775 w 1953031"/>
                  <a:gd name="connsiteY64" fmla="*/ 66287 h 1322929"/>
                  <a:gd name="connsiteX65" fmla="*/ 1780177 w 1953031"/>
                  <a:gd name="connsiteY65" fmla="*/ 76057 h 1322929"/>
                  <a:gd name="connsiteX66" fmla="*/ 1797287 w 1953031"/>
                  <a:gd name="connsiteY66" fmla="*/ 92340 h 1322929"/>
                  <a:gd name="connsiteX67" fmla="*/ 1808554 w 1953031"/>
                  <a:gd name="connsiteY67" fmla="*/ 105144 h 1322929"/>
                  <a:gd name="connsiteX68" fmla="*/ 1816302 w 1953031"/>
                  <a:gd name="connsiteY68" fmla="*/ 113128 h 1322929"/>
                  <a:gd name="connsiteX69" fmla="*/ 1820491 w 1953031"/>
                  <a:gd name="connsiteY69" fmla="*/ 120258 h 1322929"/>
                  <a:gd name="connsiteX70" fmla="*/ 1835947 w 1953031"/>
                  <a:gd name="connsiteY70" fmla="*/ 144526 h 1322929"/>
                  <a:gd name="connsiteX71" fmla="*/ 1847989 w 1953031"/>
                  <a:gd name="connsiteY71" fmla="*/ 162083 h 1322929"/>
                  <a:gd name="connsiteX72" fmla="*/ 1872282 w 1953031"/>
                  <a:gd name="connsiteY72" fmla="*/ 206862 h 1322929"/>
                  <a:gd name="connsiteX73" fmla="*/ 1901212 w 1953031"/>
                  <a:gd name="connsiteY73" fmla="*/ 268331 h 1322929"/>
                  <a:gd name="connsiteX74" fmla="*/ 1928013 w 1953031"/>
                  <a:gd name="connsiteY74" fmla="*/ 325599 h 1322929"/>
                  <a:gd name="connsiteX75" fmla="*/ 1947475 w 1953031"/>
                  <a:gd name="connsiteY75" fmla="*/ 358428 h 1322929"/>
                  <a:gd name="connsiteX76" fmla="*/ 1952990 w 1953031"/>
                  <a:gd name="connsiteY76" fmla="*/ 375188 h 1322929"/>
                  <a:gd name="connsiteX77" fmla="*/ 1944270 w 1953031"/>
                  <a:gd name="connsiteY77" fmla="*/ 398724 h 1322929"/>
                  <a:gd name="connsiteX78" fmla="*/ 1904481 w 1953031"/>
                  <a:gd name="connsiteY78" fmla="*/ 429980 h 1322929"/>
                  <a:gd name="connsiteX79" fmla="*/ 1871823 w 1953031"/>
                  <a:gd name="connsiteY79" fmla="*/ 436577 h 1322929"/>
                  <a:gd name="connsiteX80" fmla="*/ 1816223 w 1953031"/>
                  <a:gd name="connsiteY80" fmla="*/ 439134 h 1322929"/>
                  <a:gd name="connsiteX81" fmla="*/ 1698445 w 1953031"/>
                  <a:gd name="connsiteY81" fmla="*/ 433393 h 1322929"/>
                  <a:gd name="connsiteX82" fmla="*/ 1665261 w 1953031"/>
                  <a:gd name="connsiteY82" fmla="*/ 431589 h 1322929"/>
                  <a:gd name="connsiteX83" fmla="*/ 1643200 w 1953031"/>
                  <a:gd name="connsiteY83" fmla="*/ 433164 h 1322929"/>
                  <a:gd name="connsiteX84" fmla="*/ 1613877 w 1953031"/>
                  <a:gd name="connsiteY84" fmla="*/ 443519 h 1322929"/>
                  <a:gd name="connsiteX85" fmla="*/ 1586668 w 1953031"/>
                  <a:gd name="connsiteY85" fmla="*/ 466568 h 1322929"/>
                  <a:gd name="connsiteX86" fmla="*/ 1568848 w 1953031"/>
                  <a:gd name="connsiteY86" fmla="*/ 480889 h 1322929"/>
                  <a:gd name="connsiteX87" fmla="*/ 1563779 w 1953031"/>
                  <a:gd name="connsiteY87" fmla="*/ 485518 h 1322929"/>
                  <a:gd name="connsiteX88" fmla="*/ 1508994 w 1953031"/>
                  <a:gd name="connsiteY88" fmla="*/ 589130 h 1322929"/>
                  <a:gd name="connsiteX89" fmla="*/ 1486250 w 1953031"/>
                  <a:gd name="connsiteY89" fmla="*/ 645068 h 1322929"/>
                  <a:gd name="connsiteX90" fmla="*/ 1464819 w 1953031"/>
                  <a:gd name="connsiteY90" fmla="*/ 705697 h 1322929"/>
                  <a:gd name="connsiteX91" fmla="*/ 1449494 w 1953031"/>
                  <a:gd name="connsiteY91" fmla="*/ 751038 h 1322929"/>
                  <a:gd name="connsiteX92" fmla="*/ 1407394 w 1953031"/>
                  <a:gd name="connsiteY92" fmla="*/ 818176 h 1322929"/>
                  <a:gd name="connsiteX93" fmla="*/ 1393724 w 1953031"/>
                  <a:gd name="connsiteY93" fmla="*/ 824975 h 1322929"/>
                  <a:gd name="connsiteX94" fmla="*/ 1380841 w 1953031"/>
                  <a:gd name="connsiteY94" fmla="*/ 831482 h 1322929"/>
                  <a:gd name="connsiteX95" fmla="*/ 1349260 w 1953031"/>
                  <a:gd name="connsiteY95" fmla="*/ 861137 h 1322929"/>
                  <a:gd name="connsiteX96" fmla="*/ 1331348 w 1953031"/>
                  <a:gd name="connsiteY96" fmla="*/ 877607 h 1322929"/>
                  <a:gd name="connsiteX97" fmla="*/ 1317442 w 1953031"/>
                  <a:gd name="connsiteY97" fmla="*/ 883414 h 1322929"/>
                  <a:gd name="connsiteX98" fmla="*/ 1316352 w 1953031"/>
                  <a:gd name="connsiteY98" fmla="*/ 883414 h 1322929"/>
                  <a:gd name="connsiteX99" fmla="*/ 1315275 w 1953031"/>
                  <a:gd name="connsiteY99" fmla="*/ 887323 h 1322929"/>
                  <a:gd name="connsiteX100" fmla="*/ 1293502 w 1953031"/>
                  <a:gd name="connsiteY100" fmla="*/ 1074334 h 1322929"/>
                  <a:gd name="connsiteX101" fmla="*/ 1292124 w 1953031"/>
                  <a:gd name="connsiteY101" fmla="*/ 1151119 h 1322929"/>
                  <a:gd name="connsiteX102" fmla="*/ 1292741 w 1953031"/>
                  <a:gd name="connsiteY102" fmla="*/ 1203756 h 1322929"/>
                  <a:gd name="connsiteX103" fmla="*/ 1297481 w 1953031"/>
                  <a:gd name="connsiteY103" fmla="*/ 1263556 h 1322929"/>
                  <a:gd name="connsiteX104" fmla="*/ 1304087 w 1953031"/>
                  <a:gd name="connsiteY104" fmla="*/ 1278631 h 1322929"/>
                  <a:gd name="connsiteX105" fmla="*/ 1314001 w 1953031"/>
                  <a:gd name="connsiteY105" fmla="*/ 1305904 h 1322929"/>
                  <a:gd name="connsiteX106" fmla="*/ 1314723 w 1953031"/>
                  <a:gd name="connsiteY106" fmla="*/ 1321312 h 1322929"/>
                  <a:gd name="connsiteX107" fmla="*/ 1314474 w 1953031"/>
                  <a:gd name="connsiteY107" fmla="*/ 1322929 h 1322929"/>
                  <a:gd name="connsiteX108" fmla="*/ 1274527 w 1953031"/>
                  <a:gd name="connsiteY108" fmla="*/ 1322929 h 1322929"/>
                  <a:gd name="connsiteX109" fmla="*/ 1233595 w 1953031"/>
                  <a:gd name="connsiteY109" fmla="*/ 1322420 h 1322929"/>
                  <a:gd name="connsiteX110" fmla="*/ 1214844 w 1953031"/>
                  <a:gd name="connsiteY110" fmla="*/ 1258652 h 1322929"/>
                  <a:gd name="connsiteX111" fmla="*/ 1198836 w 1953031"/>
                  <a:gd name="connsiteY111" fmla="*/ 1080414 h 1322929"/>
                  <a:gd name="connsiteX112" fmla="*/ 1191495 w 1953031"/>
                  <a:gd name="connsiteY112" fmla="*/ 961630 h 1322929"/>
                  <a:gd name="connsiteX113" fmla="*/ 1189972 w 1953031"/>
                  <a:gd name="connsiteY113" fmla="*/ 969617 h 1322929"/>
                  <a:gd name="connsiteX114" fmla="*/ 1172402 w 1953031"/>
                  <a:gd name="connsiteY114" fmla="*/ 1161542 h 1322929"/>
                  <a:gd name="connsiteX115" fmla="*/ 1173663 w 1953031"/>
                  <a:gd name="connsiteY115" fmla="*/ 1263289 h 1322929"/>
                  <a:gd name="connsiteX116" fmla="*/ 1179559 w 1953031"/>
                  <a:gd name="connsiteY116" fmla="*/ 1277483 h 1322929"/>
                  <a:gd name="connsiteX117" fmla="*/ 1190090 w 1953031"/>
                  <a:gd name="connsiteY117" fmla="*/ 1310073 h 1322929"/>
                  <a:gd name="connsiteX118" fmla="*/ 1189617 w 1953031"/>
                  <a:gd name="connsiteY118" fmla="*/ 1322236 h 1322929"/>
                  <a:gd name="connsiteX119" fmla="*/ 1148752 w 1953031"/>
                  <a:gd name="connsiteY119" fmla="*/ 1322929 h 1322929"/>
                  <a:gd name="connsiteX120" fmla="*/ 1107164 w 1953031"/>
                  <a:gd name="connsiteY120" fmla="*/ 1322438 h 1322929"/>
                  <a:gd name="connsiteX121" fmla="*/ 1089751 w 1953031"/>
                  <a:gd name="connsiteY121" fmla="*/ 1244928 h 1322929"/>
                  <a:gd name="connsiteX122" fmla="*/ 1083658 w 1953031"/>
                  <a:gd name="connsiteY122" fmla="*/ 1109426 h 1322929"/>
                  <a:gd name="connsiteX123" fmla="*/ 1081071 w 1953031"/>
                  <a:gd name="connsiteY123" fmla="*/ 885205 h 1322929"/>
                  <a:gd name="connsiteX124" fmla="*/ 1081294 w 1953031"/>
                  <a:gd name="connsiteY124" fmla="*/ 872784 h 1322929"/>
                  <a:gd name="connsiteX125" fmla="*/ 1044565 w 1953031"/>
                  <a:gd name="connsiteY125" fmla="*/ 883356 h 1322929"/>
                  <a:gd name="connsiteX126" fmla="*/ 946405 w 1953031"/>
                  <a:gd name="connsiteY126" fmla="*/ 906677 h 1322929"/>
                  <a:gd name="connsiteX127" fmla="*/ 820984 w 1953031"/>
                  <a:gd name="connsiteY127" fmla="*/ 915856 h 1322929"/>
                  <a:gd name="connsiteX128" fmla="*/ 748537 w 1953031"/>
                  <a:gd name="connsiteY128" fmla="*/ 913593 h 1322929"/>
                  <a:gd name="connsiteX129" fmla="*/ 740106 w 1953031"/>
                  <a:gd name="connsiteY129" fmla="*/ 913794 h 1322929"/>
                  <a:gd name="connsiteX130" fmla="*/ 735838 w 1953031"/>
                  <a:gd name="connsiteY130" fmla="*/ 923234 h 1322929"/>
                  <a:gd name="connsiteX131" fmla="*/ 729496 w 1953031"/>
                  <a:gd name="connsiteY131" fmla="*/ 936224 h 1322929"/>
                  <a:gd name="connsiteX132" fmla="*/ 707014 w 1953031"/>
                  <a:gd name="connsiteY132" fmla="*/ 928760 h 1322929"/>
                  <a:gd name="connsiteX133" fmla="*/ 665846 w 1953031"/>
                  <a:gd name="connsiteY133" fmla="*/ 912322 h 1322929"/>
                  <a:gd name="connsiteX134" fmla="*/ 618244 w 1953031"/>
                  <a:gd name="connsiteY134" fmla="*/ 893135 h 1322929"/>
                  <a:gd name="connsiteX135" fmla="*/ 516447 w 1953031"/>
                  <a:gd name="connsiteY135" fmla="*/ 865947 h 1322929"/>
                  <a:gd name="connsiteX136" fmla="*/ 501805 w 1953031"/>
                  <a:gd name="connsiteY136" fmla="*/ 870603 h 1322929"/>
                  <a:gd name="connsiteX137" fmla="*/ 496736 w 1953031"/>
                  <a:gd name="connsiteY137" fmla="*/ 886203 h 1322929"/>
                  <a:gd name="connsiteX138" fmla="*/ 500794 w 1953031"/>
                  <a:gd name="connsiteY138" fmla="*/ 920842 h 1322929"/>
                  <a:gd name="connsiteX139" fmla="*/ 505232 w 1953031"/>
                  <a:gd name="connsiteY139" fmla="*/ 960997 h 1322929"/>
                  <a:gd name="connsiteX140" fmla="*/ 503197 w 1953031"/>
                  <a:gd name="connsiteY140" fmla="*/ 976351 h 1322929"/>
                  <a:gd name="connsiteX141" fmla="*/ 464327 w 1953031"/>
                  <a:gd name="connsiteY141" fmla="*/ 1000197 h 1322929"/>
                  <a:gd name="connsiteX142" fmla="*/ 457328 w 1953031"/>
                  <a:gd name="connsiteY142" fmla="*/ 999488 h 1322929"/>
                  <a:gd name="connsiteX143" fmla="*/ 434730 w 1953031"/>
                  <a:gd name="connsiteY143" fmla="*/ 939956 h 1322929"/>
                  <a:gd name="connsiteX144" fmla="*/ 434102 w 1953031"/>
                  <a:gd name="connsiteY144" fmla="*/ 932138 h 1322929"/>
                  <a:gd name="connsiteX145" fmla="*/ 429957 w 1953031"/>
                  <a:gd name="connsiteY145" fmla="*/ 936572 h 1322929"/>
                  <a:gd name="connsiteX146" fmla="*/ 412217 w 1953031"/>
                  <a:gd name="connsiteY146" fmla="*/ 955335 h 1322929"/>
                  <a:gd name="connsiteX147" fmla="*/ 394666 w 1953031"/>
                  <a:gd name="connsiteY147" fmla="*/ 973923 h 1322929"/>
                  <a:gd name="connsiteX148" fmla="*/ 363724 w 1953031"/>
                  <a:gd name="connsiteY148" fmla="*/ 1023704 h 1322929"/>
                  <a:gd name="connsiteX149" fmla="*/ 356090 w 1953031"/>
                  <a:gd name="connsiteY149" fmla="*/ 1070686 h 1322929"/>
                  <a:gd name="connsiteX150" fmla="*/ 356098 w 1953031"/>
                  <a:gd name="connsiteY150" fmla="*/ 1159458 h 1322929"/>
                  <a:gd name="connsiteX151" fmla="*/ 362731 w 1953031"/>
                  <a:gd name="connsiteY151" fmla="*/ 1219044 h 1322929"/>
                  <a:gd name="connsiteX152" fmla="*/ 370492 w 1953031"/>
                  <a:gd name="connsiteY152" fmla="*/ 1260425 h 1322929"/>
                  <a:gd name="connsiteX153" fmla="*/ 380666 w 1953031"/>
                  <a:gd name="connsiteY153" fmla="*/ 1277936 h 1322929"/>
                  <a:gd name="connsiteX154" fmla="*/ 391399 w 1953031"/>
                  <a:gd name="connsiteY154" fmla="*/ 1304515 h 1322929"/>
                  <a:gd name="connsiteX155" fmla="*/ 391283 w 1953031"/>
                  <a:gd name="connsiteY155" fmla="*/ 1320324 h 1322929"/>
                  <a:gd name="connsiteX156" fmla="*/ 390843 w 1953031"/>
                  <a:gd name="connsiteY156" fmla="*/ 1322756 h 1322929"/>
                  <a:gd name="connsiteX157" fmla="*/ 348151 w 1953031"/>
                  <a:gd name="connsiteY157" fmla="*/ 1322844 h 1322929"/>
                  <a:gd name="connsiteX158" fmla="*/ 304144 w 1953031"/>
                  <a:gd name="connsiteY158" fmla="*/ 1322579 h 1322929"/>
                  <a:gd name="connsiteX159" fmla="*/ 294630 w 1953031"/>
                  <a:gd name="connsiteY159" fmla="*/ 1312868 h 1322929"/>
                  <a:gd name="connsiteX160" fmla="*/ 271483 w 1953031"/>
                  <a:gd name="connsiteY160" fmla="*/ 1195591 h 1322929"/>
                  <a:gd name="connsiteX161" fmla="*/ 255031 w 1953031"/>
                  <a:gd name="connsiteY161" fmla="*/ 1074334 h 1322929"/>
                  <a:gd name="connsiteX162" fmla="*/ 246468 w 1953031"/>
                  <a:gd name="connsiteY162" fmla="*/ 962992 h 1322929"/>
                  <a:gd name="connsiteX163" fmla="*/ 246726 w 1953031"/>
                  <a:gd name="connsiteY163" fmla="*/ 960686 h 1322929"/>
                  <a:gd name="connsiteX164" fmla="*/ 239185 w 1953031"/>
                  <a:gd name="connsiteY164" fmla="*/ 966883 h 1322929"/>
                  <a:gd name="connsiteX165" fmla="*/ 216775 w 1953031"/>
                  <a:gd name="connsiteY165" fmla="*/ 984995 h 1322929"/>
                  <a:gd name="connsiteX166" fmla="*/ 195755 w 1953031"/>
                  <a:gd name="connsiteY166" fmla="*/ 1001910 h 1322929"/>
                  <a:gd name="connsiteX167" fmla="*/ 162761 w 1953031"/>
                  <a:gd name="connsiteY167" fmla="*/ 1047366 h 1322929"/>
                  <a:gd name="connsiteX168" fmla="*/ 149720 w 1953031"/>
                  <a:gd name="connsiteY168" fmla="*/ 1138437 h 1322929"/>
                  <a:gd name="connsiteX169" fmla="*/ 148122 w 1953031"/>
                  <a:gd name="connsiteY169" fmla="*/ 1214750 h 1322929"/>
                  <a:gd name="connsiteX170" fmla="*/ 151846 w 1953031"/>
                  <a:gd name="connsiteY170" fmla="*/ 1260042 h 1322929"/>
                  <a:gd name="connsiteX171" fmla="*/ 157602 w 1953031"/>
                  <a:gd name="connsiteY171" fmla="*/ 1271682 h 1322929"/>
                  <a:gd name="connsiteX172" fmla="*/ 169528 w 1953031"/>
                  <a:gd name="connsiteY172" fmla="*/ 1296524 h 1322929"/>
                  <a:gd name="connsiteX173" fmla="*/ 172714 w 1953031"/>
                  <a:gd name="connsiteY173" fmla="*/ 1316588 h 1322929"/>
                  <a:gd name="connsiteX174" fmla="*/ 172927 w 1953031"/>
                  <a:gd name="connsiteY174" fmla="*/ 1322929 h 1322929"/>
                  <a:gd name="connsiteX175" fmla="*/ 130748 w 1953031"/>
                  <a:gd name="connsiteY175" fmla="*/ 1322916 h 1322929"/>
                  <a:gd name="connsiteX176" fmla="*/ 87445 w 1953031"/>
                  <a:gd name="connsiteY176" fmla="*/ 1322413 h 1322929"/>
                  <a:gd name="connsiteX177" fmla="*/ 433058 w 1953031"/>
                  <a:gd name="connsiteY177" fmla="*/ 858089 h 1322929"/>
                  <a:gd name="connsiteX178" fmla="*/ 431485 w 1953031"/>
                  <a:gd name="connsiteY178" fmla="*/ 856034 h 1322929"/>
                  <a:gd name="connsiteX179" fmla="*/ 432913 w 1953031"/>
                  <a:gd name="connsiteY179" fmla="*/ 858746 h 1322929"/>
                  <a:gd name="connsiteX180" fmla="*/ 433058 w 1953031"/>
                  <a:gd name="connsiteY180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55567 w 1953031"/>
                  <a:gd name="connsiteY45" fmla="*/ 159010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02227 w 1953031"/>
                  <a:gd name="connsiteY45" fmla="*/ 172345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18329 w 1953031"/>
                  <a:gd name="connsiteY42" fmla="*/ 25177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02227 w 1953031"/>
                  <a:gd name="connsiteY45" fmla="*/ 172345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</a:cxnLst>
                <a:rect l="l" t="t" r="r" b="b"/>
                <a:pathLst>
                  <a:path w="1953031" h="1322929">
                    <a:moveTo>
                      <a:pt x="87445" y="1322413"/>
                    </a:moveTo>
                    <a:cubicBezTo>
                      <a:pt x="80653" y="1319461"/>
                      <a:pt x="75216" y="1301418"/>
                      <a:pt x="71740" y="1270292"/>
                    </a:cubicBezTo>
                    <a:cubicBezTo>
                      <a:pt x="69013" y="1245870"/>
                      <a:pt x="67885" y="1227307"/>
                      <a:pt x="65819" y="1172834"/>
                    </a:cubicBezTo>
                    <a:cubicBezTo>
                      <a:pt x="64633" y="1141558"/>
                      <a:pt x="63453" y="1121346"/>
                      <a:pt x="60259" y="1077634"/>
                    </a:cubicBezTo>
                    <a:cubicBezTo>
                      <a:pt x="57529" y="1040256"/>
                      <a:pt x="56800" y="1028377"/>
                      <a:pt x="56504" y="1016483"/>
                    </a:cubicBezTo>
                    <a:cubicBezTo>
                      <a:pt x="56204" y="1004489"/>
                      <a:pt x="56523" y="991314"/>
                      <a:pt x="57274" y="984573"/>
                    </a:cubicBezTo>
                    <a:cubicBezTo>
                      <a:pt x="58553" y="973106"/>
                      <a:pt x="62941" y="955079"/>
                      <a:pt x="69293" y="935184"/>
                    </a:cubicBezTo>
                    <a:cubicBezTo>
                      <a:pt x="71423" y="928516"/>
                      <a:pt x="82347" y="896584"/>
                      <a:pt x="83140" y="894706"/>
                    </a:cubicBezTo>
                    <a:cubicBezTo>
                      <a:pt x="83303" y="894324"/>
                      <a:pt x="85013" y="889085"/>
                      <a:pt x="86940" y="883067"/>
                    </a:cubicBezTo>
                    <a:cubicBezTo>
                      <a:pt x="94976" y="857986"/>
                      <a:pt x="100421" y="836366"/>
                      <a:pt x="102345" y="821917"/>
                    </a:cubicBezTo>
                    <a:cubicBezTo>
                      <a:pt x="102906" y="817711"/>
                      <a:pt x="102906" y="802899"/>
                      <a:pt x="102345" y="797596"/>
                    </a:cubicBezTo>
                    <a:cubicBezTo>
                      <a:pt x="100486" y="779986"/>
                      <a:pt x="97368" y="767230"/>
                      <a:pt x="84386" y="724112"/>
                    </a:cubicBezTo>
                    <a:cubicBezTo>
                      <a:pt x="69652" y="675170"/>
                      <a:pt x="62879" y="647381"/>
                      <a:pt x="56950" y="611540"/>
                    </a:cubicBezTo>
                    <a:cubicBezTo>
                      <a:pt x="53854" y="592828"/>
                      <a:pt x="51602" y="575139"/>
                      <a:pt x="49848" y="555775"/>
                    </a:cubicBezTo>
                    <a:cubicBezTo>
                      <a:pt x="49198" y="548597"/>
                      <a:pt x="48091" y="534007"/>
                      <a:pt x="48091" y="532619"/>
                    </a:cubicBezTo>
                    <a:cubicBezTo>
                      <a:pt x="48091" y="531311"/>
                      <a:pt x="47721" y="532600"/>
                      <a:pt x="46726" y="537375"/>
                    </a:cubicBezTo>
                    <a:cubicBezTo>
                      <a:pt x="43544" y="552628"/>
                      <a:pt x="42145" y="563342"/>
                      <a:pt x="40809" y="582702"/>
                    </a:cubicBezTo>
                    <a:cubicBezTo>
                      <a:pt x="38753" y="612449"/>
                      <a:pt x="38027" y="645536"/>
                      <a:pt x="38652" y="680805"/>
                    </a:cubicBezTo>
                    <a:cubicBezTo>
                      <a:pt x="39274" y="715742"/>
                      <a:pt x="40324" y="741442"/>
                      <a:pt x="43411" y="797248"/>
                    </a:cubicBezTo>
                    <a:cubicBezTo>
                      <a:pt x="44273" y="812822"/>
                      <a:pt x="45272" y="832078"/>
                      <a:pt x="45633" y="840039"/>
                    </a:cubicBezTo>
                    <a:cubicBezTo>
                      <a:pt x="45851" y="844863"/>
                      <a:pt x="46070" y="849687"/>
                      <a:pt x="46288" y="854511"/>
                    </a:cubicBezTo>
                    <a:lnTo>
                      <a:pt x="47754" y="857757"/>
                    </a:lnTo>
                    <a:cubicBezTo>
                      <a:pt x="50944" y="864826"/>
                      <a:pt x="53814" y="874144"/>
                      <a:pt x="55710" y="883587"/>
                    </a:cubicBezTo>
                    <a:cubicBezTo>
                      <a:pt x="58526" y="897608"/>
                      <a:pt x="58909" y="911971"/>
                      <a:pt x="56791" y="924043"/>
                    </a:cubicBezTo>
                    <a:cubicBezTo>
                      <a:pt x="54790" y="935446"/>
                      <a:pt x="48932" y="954719"/>
                      <a:pt x="41579" y="974096"/>
                    </a:cubicBezTo>
                    <a:cubicBezTo>
                      <a:pt x="26907" y="1012760"/>
                      <a:pt x="9680" y="1043522"/>
                      <a:pt x="2671" y="1043577"/>
                    </a:cubicBezTo>
                    <a:cubicBezTo>
                      <a:pt x="1194" y="1043589"/>
                      <a:pt x="497" y="1042511"/>
                      <a:pt x="150" y="1039680"/>
                    </a:cubicBezTo>
                    <a:cubicBezTo>
                      <a:pt x="-386" y="1035313"/>
                      <a:pt x="388" y="1028396"/>
                      <a:pt x="4661" y="999287"/>
                    </a:cubicBezTo>
                    <a:cubicBezTo>
                      <a:pt x="8180" y="975308"/>
                      <a:pt x="8864" y="961111"/>
                      <a:pt x="7404" y="942306"/>
                    </a:cubicBezTo>
                    <a:cubicBezTo>
                      <a:pt x="6210" y="926920"/>
                      <a:pt x="6372" y="909085"/>
                      <a:pt x="7816" y="896791"/>
                    </a:cubicBezTo>
                    <a:cubicBezTo>
                      <a:pt x="9656" y="881120"/>
                      <a:pt x="13706" y="868358"/>
                      <a:pt x="19626" y="859575"/>
                    </a:cubicBezTo>
                    <a:cubicBezTo>
                      <a:pt x="21403" y="856939"/>
                      <a:pt x="24953" y="853068"/>
                      <a:pt x="27016" y="851518"/>
                    </a:cubicBezTo>
                    <a:lnTo>
                      <a:pt x="28005" y="850776"/>
                    </a:lnTo>
                    <a:lnTo>
                      <a:pt x="26410" y="833827"/>
                    </a:lnTo>
                    <a:cubicBezTo>
                      <a:pt x="20124" y="767022"/>
                      <a:pt x="16204" y="704766"/>
                      <a:pt x="14711" y="648021"/>
                    </a:cubicBezTo>
                    <a:cubicBezTo>
                      <a:pt x="14250" y="630459"/>
                      <a:pt x="14473" y="574434"/>
                      <a:pt x="15055" y="561855"/>
                    </a:cubicBezTo>
                    <a:cubicBezTo>
                      <a:pt x="16302" y="534934"/>
                      <a:pt x="18508" y="508619"/>
                      <a:pt x="21188" y="488718"/>
                    </a:cubicBezTo>
                    <a:cubicBezTo>
                      <a:pt x="32600" y="403978"/>
                      <a:pt x="56563" y="352260"/>
                      <a:pt x="100197" y="318206"/>
                    </a:cubicBezTo>
                    <a:cubicBezTo>
                      <a:pt x="102782" y="316183"/>
                      <a:pt x="106853" y="312651"/>
                      <a:pt x="109242" y="310366"/>
                    </a:cubicBezTo>
                    <a:cubicBezTo>
                      <a:pt x="145996" y="275068"/>
                      <a:pt x="199107" y="253926"/>
                      <a:pt x="267328" y="247426"/>
                    </a:cubicBezTo>
                    <a:cubicBezTo>
                      <a:pt x="282427" y="245994"/>
                      <a:pt x="288064" y="245784"/>
                      <a:pt x="315449" y="245613"/>
                    </a:cubicBezTo>
                    <a:cubicBezTo>
                      <a:pt x="367085" y="245298"/>
                      <a:pt x="438682" y="251272"/>
                      <a:pt x="472495" y="252298"/>
                    </a:cubicBezTo>
                    <a:cubicBezTo>
                      <a:pt x="506308" y="253324"/>
                      <a:pt x="472261" y="252580"/>
                      <a:pt x="518329" y="251771"/>
                    </a:cubicBezTo>
                    <a:lnTo>
                      <a:pt x="748902" y="247445"/>
                    </a:lnTo>
                    <a:cubicBezTo>
                      <a:pt x="820393" y="241278"/>
                      <a:pt x="888385" y="227284"/>
                      <a:pt x="947272" y="214767"/>
                    </a:cubicBezTo>
                    <a:cubicBezTo>
                      <a:pt x="1006159" y="202250"/>
                      <a:pt x="1054397" y="182826"/>
                      <a:pt x="1102227" y="172345"/>
                    </a:cubicBezTo>
                    <a:cubicBezTo>
                      <a:pt x="1150057" y="161864"/>
                      <a:pt x="1199129" y="159158"/>
                      <a:pt x="1234252" y="151880"/>
                    </a:cubicBezTo>
                    <a:cubicBezTo>
                      <a:pt x="1269375" y="144602"/>
                      <a:pt x="1274632" y="142687"/>
                      <a:pt x="1312964" y="128676"/>
                    </a:cubicBezTo>
                    <a:cubicBezTo>
                      <a:pt x="1342313" y="117934"/>
                      <a:pt x="1357677" y="113312"/>
                      <a:pt x="1376022" y="109687"/>
                    </a:cubicBezTo>
                    <a:cubicBezTo>
                      <a:pt x="1399239" y="105104"/>
                      <a:pt x="1415837" y="103594"/>
                      <a:pt x="1448640" y="103056"/>
                    </a:cubicBezTo>
                    <a:cubicBezTo>
                      <a:pt x="1468574" y="102741"/>
                      <a:pt x="1473748" y="102425"/>
                      <a:pt x="1483374" y="100994"/>
                    </a:cubicBezTo>
                    <a:cubicBezTo>
                      <a:pt x="1500327" y="98486"/>
                      <a:pt x="1517424" y="94192"/>
                      <a:pt x="1552171" y="83778"/>
                    </a:cubicBezTo>
                    <a:cubicBezTo>
                      <a:pt x="1589281" y="72656"/>
                      <a:pt x="1609911" y="67259"/>
                      <a:pt x="1627914" y="63976"/>
                    </a:cubicBezTo>
                    <a:cubicBezTo>
                      <a:pt x="1630685" y="63477"/>
                      <a:pt x="1633246" y="62978"/>
                      <a:pt x="1633600" y="62873"/>
                    </a:cubicBezTo>
                    <a:cubicBezTo>
                      <a:pt x="1634204" y="62689"/>
                      <a:pt x="1634231" y="62269"/>
                      <a:pt x="1633994" y="53943"/>
                    </a:cubicBezTo>
                    <a:cubicBezTo>
                      <a:pt x="1633508" y="36557"/>
                      <a:pt x="1635111" y="19065"/>
                      <a:pt x="1637947" y="10924"/>
                    </a:cubicBezTo>
                    <a:cubicBezTo>
                      <a:pt x="1639851" y="5422"/>
                      <a:pt x="1642845" y="1535"/>
                      <a:pt x="1645852" y="642"/>
                    </a:cubicBezTo>
                    <a:cubicBezTo>
                      <a:pt x="1651289" y="-974"/>
                      <a:pt x="1658734" y="510"/>
                      <a:pt x="1665510" y="4542"/>
                    </a:cubicBezTo>
                    <a:cubicBezTo>
                      <a:pt x="1673915" y="9545"/>
                      <a:pt x="1683737" y="19919"/>
                      <a:pt x="1692339" y="32880"/>
                    </a:cubicBezTo>
                    <a:cubicBezTo>
                      <a:pt x="1696107" y="38527"/>
                      <a:pt x="1700638" y="46143"/>
                      <a:pt x="1703487" y="51553"/>
                    </a:cubicBezTo>
                    <a:lnTo>
                      <a:pt x="1705168" y="54757"/>
                    </a:lnTo>
                    <a:lnTo>
                      <a:pt x="1708490" y="54757"/>
                    </a:lnTo>
                    <a:cubicBezTo>
                      <a:pt x="1712601" y="54770"/>
                      <a:pt x="1721885" y="55322"/>
                      <a:pt x="1726074" y="55821"/>
                    </a:cubicBezTo>
                    <a:cubicBezTo>
                      <a:pt x="1736172" y="57016"/>
                      <a:pt x="1753191" y="61744"/>
                      <a:pt x="1763775" y="66287"/>
                    </a:cubicBezTo>
                    <a:cubicBezTo>
                      <a:pt x="1770393" y="69124"/>
                      <a:pt x="1774359" y="71487"/>
                      <a:pt x="1780177" y="76057"/>
                    </a:cubicBezTo>
                    <a:cubicBezTo>
                      <a:pt x="1791956" y="85315"/>
                      <a:pt x="1792074" y="85433"/>
                      <a:pt x="1797287" y="92340"/>
                    </a:cubicBezTo>
                    <a:cubicBezTo>
                      <a:pt x="1801122" y="97449"/>
                      <a:pt x="1803367" y="99996"/>
                      <a:pt x="1808554" y="105144"/>
                    </a:cubicBezTo>
                    <a:cubicBezTo>
                      <a:pt x="1812126" y="108676"/>
                      <a:pt x="1815606" y="112274"/>
                      <a:pt x="1816302" y="113128"/>
                    </a:cubicBezTo>
                    <a:cubicBezTo>
                      <a:pt x="1816985" y="113994"/>
                      <a:pt x="1818876" y="117199"/>
                      <a:pt x="1820491" y="120258"/>
                    </a:cubicBezTo>
                    <a:cubicBezTo>
                      <a:pt x="1825284" y="129345"/>
                      <a:pt x="1828619" y="134559"/>
                      <a:pt x="1835947" y="144526"/>
                    </a:cubicBezTo>
                    <a:cubicBezTo>
                      <a:pt x="1842605" y="153573"/>
                      <a:pt x="1843997" y="155596"/>
                      <a:pt x="1847989" y="162083"/>
                    </a:cubicBezTo>
                    <a:cubicBezTo>
                      <a:pt x="1855618" y="174479"/>
                      <a:pt x="1862276" y="186744"/>
                      <a:pt x="1872282" y="206862"/>
                    </a:cubicBezTo>
                    <a:cubicBezTo>
                      <a:pt x="1880923" y="224235"/>
                      <a:pt x="1883904" y="230591"/>
                      <a:pt x="1901212" y="268331"/>
                    </a:cubicBezTo>
                    <a:cubicBezTo>
                      <a:pt x="1918742" y="306597"/>
                      <a:pt x="1922038" y="313623"/>
                      <a:pt x="1928013" y="325599"/>
                    </a:cubicBezTo>
                    <a:cubicBezTo>
                      <a:pt x="1936536" y="342659"/>
                      <a:pt x="1941815" y="351555"/>
                      <a:pt x="1947475" y="358428"/>
                    </a:cubicBezTo>
                    <a:cubicBezTo>
                      <a:pt x="1951558" y="363377"/>
                      <a:pt x="1953331" y="368773"/>
                      <a:pt x="1952990" y="375188"/>
                    </a:cubicBezTo>
                    <a:cubicBezTo>
                      <a:pt x="1952583" y="382836"/>
                      <a:pt x="1949707" y="390576"/>
                      <a:pt x="1944270" y="398724"/>
                    </a:cubicBezTo>
                    <a:cubicBezTo>
                      <a:pt x="1934802" y="412892"/>
                      <a:pt x="1919425" y="424966"/>
                      <a:pt x="1904481" y="429980"/>
                    </a:cubicBezTo>
                    <a:cubicBezTo>
                      <a:pt x="1896602" y="432621"/>
                      <a:pt x="1884009" y="435164"/>
                      <a:pt x="1871823" y="436577"/>
                    </a:cubicBezTo>
                    <a:cubicBezTo>
                      <a:pt x="1855710" y="438443"/>
                      <a:pt x="1840464" y="439145"/>
                      <a:pt x="1816223" y="439134"/>
                    </a:cubicBezTo>
                    <a:cubicBezTo>
                      <a:pt x="1780676" y="439118"/>
                      <a:pt x="1749422" y="437595"/>
                      <a:pt x="1698445" y="433393"/>
                    </a:cubicBezTo>
                    <a:cubicBezTo>
                      <a:pt x="1678209" y="431727"/>
                      <a:pt x="1675950" y="431603"/>
                      <a:pt x="1665261" y="431589"/>
                    </a:cubicBezTo>
                    <a:cubicBezTo>
                      <a:pt x="1653587" y="431573"/>
                      <a:pt x="1651551" y="431717"/>
                      <a:pt x="1643200" y="433164"/>
                    </a:cubicBezTo>
                    <a:cubicBezTo>
                      <a:pt x="1632510" y="435017"/>
                      <a:pt x="1622491" y="438556"/>
                      <a:pt x="1613877" y="443519"/>
                    </a:cubicBezTo>
                    <a:cubicBezTo>
                      <a:pt x="1604737" y="448779"/>
                      <a:pt x="1598000" y="454484"/>
                      <a:pt x="1586668" y="466568"/>
                    </a:cubicBezTo>
                    <a:cubicBezTo>
                      <a:pt x="1577384" y="476460"/>
                      <a:pt x="1573615" y="479491"/>
                      <a:pt x="1568848" y="480889"/>
                    </a:cubicBezTo>
                    <a:cubicBezTo>
                      <a:pt x="1567023" y="481427"/>
                      <a:pt x="1566812" y="481614"/>
                      <a:pt x="1563779" y="485518"/>
                    </a:cubicBezTo>
                    <a:cubicBezTo>
                      <a:pt x="1545999" y="508477"/>
                      <a:pt x="1529991" y="538745"/>
                      <a:pt x="1508994" y="589130"/>
                    </a:cubicBezTo>
                    <a:cubicBezTo>
                      <a:pt x="1503124" y="603221"/>
                      <a:pt x="1491069" y="632865"/>
                      <a:pt x="1486250" y="645068"/>
                    </a:cubicBezTo>
                    <a:cubicBezTo>
                      <a:pt x="1479579" y="661971"/>
                      <a:pt x="1473328" y="679670"/>
                      <a:pt x="1464819" y="705697"/>
                    </a:cubicBezTo>
                    <a:cubicBezTo>
                      <a:pt x="1457123" y="729207"/>
                      <a:pt x="1452685" y="742370"/>
                      <a:pt x="1449494" y="751038"/>
                    </a:cubicBezTo>
                    <a:cubicBezTo>
                      <a:pt x="1436073" y="787597"/>
                      <a:pt x="1423769" y="807218"/>
                      <a:pt x="1407394" y="818176"/>
                    </a:cubicBezTo>
                    <a:cubicBezTo>
                      <a:pt x="1403323" y="820906"/>
                      <a:pt x="1399830" y="822640"/>
                      <a:pt x="1393724" y="824975"/>
                    </a:cubicBezTo>
                    <a:cubicBezTo>
                      <a:pt x="1387066" y="827516"/>
                      <a:pt x="1385648" y="828232"/>
                      <a:pt x="1380841" y="831482"/>
                    </a:cubicBezTo>
                    <a:cubicBezTo>
                      <a:pt x="1373671" y="836331"/>
                      <a:pt x="1368064" y="841597"/>
                      <a:pt x="1349260" y="861137"/>
                    </a:cubicBezTo>
                    <a:cubicBezTo>
                      <a:pt x="1340461" y="870282"/>
                      <a:pt x="1336141" y="874260"/>
                      <a:pt x="1331348" y="877607"/>
                    </a:cubicBezTo>
                    <a:cubicBezTo>
                      <a:pt x="1326647" y="880893"/>
                      <a:pt x="1320606" y="883414"/>
                      <a:pt x="1317442" y="883414"/>
                    </a:cubicBezTo>
                    <a:lnTo>
                      <a:pt x="1316352" y="883414"/>
                    </a:lnTo>
                    <a:lnTo>
                      <a:pt x="1315275" y="887323"/>
                    </a:lnTo>
                    <a:cubicBezTo>
                      <a:pt x="1305229" y="923962"/>
                      <a:pt x="1296943" y="995197"/>
                      <a:pt x="1293502" y="1074334"/>
                    </a:cubicBezTo>
                    <a:cubicBezTo>
                      <a:pt x="1292294" y="1102246"/>
                      <a:pt x="1292110" y="1112397"/>
                      <a:pt x="1292124" y="1151119"/>
                    </a:cubicBezTo>
                    <a:cubicBezTo>
                      <a:pt x="1292137" y="1182643"/>
                      <a:pt x="1292268" y="1193016"/>
                      <a:pt x="1292741" y="1203756"/>
                    </a:cubicBezTo>
                    <a:cubicBezTo>
                      <a:pt x="1294028" y="1232397"/>
                      <a:pt x="1296155" y="1259256"/>
                      <a:pt x="1297481" y="1263556"/>
                    </a:cubicBezTo>
                    <a:cubicBezTo>
                      <a:pt x="1298322" y="1266267"/>
                      <a:pt x="1300239" y="1270651"/>
                      <a:pt x="1304087" y="1278631"/>
                    </a:cubicBezTo>
                    <a:cubicBezTo>
                      <a:pt x="1309733" y="1290348"/>
                      <a:pt x="1312399" y="1297673"/>
                      <a:pt x="1314001" y="1305904"/>
                    </a:cubicBezTo>
                    <a:cubicBezTo>
                      <a:pt x="1314644" y="1309207"/>
                      <a:pt x="1315091" y="1318822"/>
                      <a:pt x="1314723" y="1321312"/>
                    </a:cubicBezTo>
                    <a:lnTo>
                      <a:pt x="1314474" y="1322929"/>
                    </a:lnTo>
                    <a:lnTo>
                      <a:pt x="1274527" y="1322929"/>
                    </a:lnTo>
                    <a:cubicBezTo>
                      <a:pt x="1240096" y="1322929"/>
                      <a:pt x="1234436" y="1322858"/>
                      <a:pt x="1233595" y="1322420"/>
                    </a:cubicBezTo>
                    <a:cubicBezTo>
                      <a:pt x="1226925" y="1318971"/>
                      <a:pt x="1220385" y="1296754"/>
                      <a:pt x="1214844" y="1258652"/>
                    </a:cubicBezTo>
                    <a:cubicBezTo>
                      <a:pt x="1209459" y="1221689"/>
                      <a:pt x="1205664" y="1179456"/>
                      <a:pt x="1198836" y="1080414"/>
                    </a:cubicBezTo>
                    <a:cubicBezTo>
                      <a:pt x="1196078" y="1040494"/>
                      <a:pt x="1192572" y="983741"/>
                      <a:pt x="1191495" y="961630"/>
                    </a:cubicBezTo>
                    <a:cubicBezTo>
                      <a:pt x="1191443" y="960506"/>
                      <a:pt x="1191180" y="961905"/>
                      <a:pt x="1189972" y="969617"/>
                    </a:cubicBezTo>
                    <a:cubicBezTo>
                      <a:pt x="1181292" y="1025486"/>
                      <a:pt x="1174857" y="1095654"/>
                      <a:pt x="1172402" y="1161542"/>
                    </a:cubicBezTo>
                    <a:cubicBezTo>
                      <a:pt x="1171010" y="1198978"/>
                      <a:pt x="1171706" y="1255696"/>
                      <a:pt x="1173663" y="1263289"/>
                    </a:cubicBezTo>
                    <a:cubicBezTo>
                      <a:pt x="1174398" y="1266133"/>
                      <a:pt x="1175041" y="1267678"/>
                      <a:pt x="1179559" y="1277483"/>
                    </a:cubicBezTo>
                    <a:cubicBezTo>
                      <a:pt x="1187031" y="1293667"/>
                      <a:pt x="1189421" y="1301066"/>
                      <a:pt x="1190090" y="1310073"/>
                    </a:cubicBezTo>
                    <a:cubicBezTo>
                      <a:pt x="1190340" y="1313335"/>
                      <a:pt x="1190038" y="1320893"/>
                      <a:pt x="1189617" y="1322236"/>
                    </a:cubicBezTo>
                    <a:cubicBezTo>
                      <a:pt x="1189394" y="1322924"/>
                      <a:pt x="1189053" y="1322929"/>
                      <a:pt x="1148752" y="1322929"/>
                    </a:cubicBezTo>
                    <a:cubicBezTo>
                      <a:pt x="1114386" y="1322929"/>
                      <a:pt x="1107965" y="1322853"/>
                      <a:pt x="1107164" y="1322438"/>
                    </a:cubicBezTo>
                    <a:cubicBezTo>
                      <a:pt x="1099429" y="1318381"/>
                      <a:pt x="1093717" y="1292994"/>
                      <a:pt x="1089751" y="1244928"/>
                    </a:cubicBezTo>
                    <a:cubicBezTo>
                      <a:pt x="1087216" y="1214380"/>
                      <a:pt x="1085733" y="1181333"/>
                      <a:pt x="1083658" y="1109426"/>
                    </a:cubicBezTo>
                    <a:cubicBezTo>
                      <a:pt x="1080427" y="997134"/>
                      <a:pt x="1079679" y="932379"/>
                      <a:pt x="1081071" y="885205"/>
                    </a:cubicBezTo>
                    <a:cubicBezTo>
                      <a:pt x="1081268" y="878451"/>
                      <a:pt x="1081373" y="872861"/>
                      <a:pt x="1081294" y="872784"/>
                    </a:cubicBezTo>
                    <a:cubicBezTo>
                      <a:pt x="1081136" y="872618"/>
                      <a:pt x="1069055" y="876093"/>
                      <a:pt x="1044565" y="883356"/>
                    </a:cubicBezTo>
                    <a:cubicBezTo>
                      <a:pt x="1002963" y="895685"/>
                      <a:pt x="978407" y="901521"/>
                      <a:pt x="946405" y="906677"/>
                    </a:cubicBezTo>
                    <a:cubicBezTo>
                      <a:pt x="906156" y="913161"/>
                      <a:pt x="869348" y="915854"/>
                      <a:pt x="820984" y="915856"/>
                    </a:cubicBezTo>
                    <a:cubicBezTo>
                      <a:pt x="794366" y="915856"/>
                      <a:pt x="781208" y="915445"/>
                      <a:pt x="748537" y="913593"/>
                    </a:cubicBezTo>
                    <a:cubicBezTo>
                      <a:pt x="741511" y="913197"/>
                      <a:pt x="740999" y="913208"/>
                      <a:pt x="740106" y="913794"/>
                    </a:cubicBezTo>
                    <a:cubicBezTo>
                      <a:pt x="738793" y="914654"/>
                      <a:pt x="737309" y="917921"/>
                      <a:pt x="735838" y="923234"/>
                    </a:cubicBezTo>
                    <a:cubicBezTo>
                      <a:pt x="732884" y="933822"/>
                      <a:pt x="731715" y="936227"/>
                      <a:pt x="729496" y="936224"/>
                    </a:cubicBezTo>
                    <a:cubicBezTo>
                      <a:pt x="728143" y="936222"/>
                      <a:pt x="717467" y="932679"/>
                      <a:pt x="707014" y="928760"/>
                    </a:cubicBezTo>
                    <a:cubicBezTo>
                      <a:pt x="697375" y="925142"/>
                      <a:pt x="686214" y="920688"/>
                      <a:pt x="665846" y="912322"/>
                    </a:cubicBezTo>
                    <a:lnTo>
                      <a:pt x="618244" y="893135"/>
                    </a:lnTo>
                    <a:cubicBezTo>
                      <a:pt x="572138" y="875252"/>
                      <a:pt x="537943" y="866122"/>
                      <a:pt x="516447" y="865947"/>
                    </a:cubicBezTo>
                    <a:cubicBezTo>
                      <a:pt x="509067" y="865888"/>
                      <a:pt x="505206" y="867119"/>
                      <a:pt x="501805" y="870603"/>
                    </a:cubicBezTo>
                    <a:cubicBezTo>
                      <a:pt x="498561" y="873939"/>
                      <a:pt x="497038" y="878622"/>
                      <a:pt x="496736" y="886203"/>
                    </a:cubicBezTo>
                    <a:cubicBezTo>
                      <a:pt x="496421" y="894028"/>
                      <a:pt x="497143" y="900184"/>
                      <a:pt x="500794" y="920842"/>
                    </a:cubicBezTo>
                    <a:cubicBezTo>
                      <a:pt x="504747" y="943315"/>
                      <a:pt x="505508" y="950153"/>
                      <a:pt x="505232" y="960997"/>
                    </a:cubicBezTo>
                    <a:cubicBezTo>
                      <a:pt x="505035" y="968494"/>
                      <a:pt x="504655" y="971437"/>
                      <a:pt x="503197" y="976351"/>
                    </a:cubicBezTo>
                    <a:cubicBezTo>
                      <a:pt x="498614" y="991861"/>
                      <a:pt x="485167" y="1000111"/>
                      <a:pt x="464327" y="1000197"/>
                    </a:cubicBezTo>
                    <a:cubicBezTo>
                      <a:pt x="460493" y="1000212"/>
                      <a:pt x="459219" y="1000082"/>
                      <a:pt x="457328" y="999488"/>
                    </a:cubicBezTo>
                    <a:cubicBezTo>
                      <a:pt x="444208" y="995351"/>
                      <a:pt x="436647" y="975432"/>
                      <a:pt x="434730" y="939956"/>
                    </a:cubicBezTo>
                    <a:cubicBezTo>
                      <a:pt x="434494" y="935606"/>
                      <a:pt x="434212" y="932088"/>
                      <a:pt x="434102" y="932138"/>
                    </a:cubicBezTo>
                    <a:cubicBezTo>
                      <a:pt x="433992" y="932189"/>
                      <a:pt x="432125" y="934184"/>
                      <a:pt x="429957" y="936572"/>
                    </a:cubicBezTo>
                    <a:cubicBezTo>
                      <a:pt x="427788" y="938961"/>
                      <a:pt x="419804" y="947405"/>
                      <a:pt x="412217" y="955335"/>
                    </a:cubicBezTo>
                    <a:cubicBezTo>
                      <a:pt x="404628" y="963265"/>
                      <a:pt x="396730" y="971630"/>
                      <a:pt x="394666" y="973923"/>
                    </a:cubicBezTo>
                    <a:cubicBezTo>
                      <a:pt x="377935" y="992515"/>
                      <a:pt x="368665" y="1007427"/>
                      <a:pt x="363724" y="1023704"/>
                    </a:cubicBezTo>
                    <a:cubicBezTo>
                      <a:pt x="360742" y="1033528"/>
                      <a:pt x="357712" y="1052168"/>
                      <a:pt x="356090" y="1070686"/>
                    </a:cubicBezTo>
                    <a:cubicBezTo>
                      <a:pt x="354006" y="1094465"/>
                      <a:pt x="354010" y="1130512"/>
                      <a:pt x="356098" y="1159458"/>
                    </a:cubicBezTo>
                    <a:cubicBezTo>
                      <a:pt x="357573" y="1179900"/>
                      <a:pt x="359679" y="1198831"/>
                      <a:pt x="362731" y="1219044"/>
                    </a:cubicBezTo>
                    <a:cubicBezTo>
                      <a:pt x="365368" y="1236516"/>
                      <a:pt x="369217" y="1257041"/>
                      <a:pt x="370492" y="1260425"/>
                    </a:cubicBezTo>
                    <a:cubicBezTo>
                      <a:pt x="371163" y="1262206"/>
                      <a:pt x="372514" y="1264531"/>
                      <a:pt x="380666" y="1277936"/>
                    </a:cubicBezTo>
                    <a:cubicBezTo>
                      <a:pt x="386531" y="1287580"/>
                      <a:pt x="390012" y="1296200"/>
                      <a:pt x="391399" y="1304515"/>
                    </a:cubicBezTo>
                    <a:cubicBezTo>
                      <a:pt x="391940" y="1307757"/>
                      <a:pt x="391872" y="1317066"/>
                      <a:pt x="391283" y="1320324"/>
                    </a:cubicBezTo>
                    <a:cubicBezTo>
                      <a:pt x="391136" y="1321135"/>
                      <a:pt x="390990" y="1321945"/>
                      <a:pt x="390843" y="1322756"/>
                    </a:cubicBezTo>
                    <a:lnTo>
                      <a:pt x="348151" y="1322844"/>
                    </a:lnTo>
                    <a:lnTo>
                      <a:pt x="304144" y="1322579"/>
                    </a:lnTo>
                    <a:cubicBezTo>
                      <a:pt x="300827" y="1321686"/>
                      <a:pt x="297346" y="1318132"/>
                      <a:pt x="294630" y="1312868"/>
                    </a:cubicBezTo>
                    <a:cubicBezTo>
                      <a:pt x="286461" y="1297034"/>
                      <a:pt x="280265" y="1265645"/>
                      <a:pt x="271483" y="1195591"/>
                    </a:cubicBezTo>
                    <a:cubicBezTo>
                      <a:pt x="264937" y="1143386"/>
                      <a:pt x="262896" y="1128348"/>
                      <a:pt x="255031" y="1074334"/>
                    </a:cubicBezTo>
                    <a:cubicBezTo>
                      <a:pt x="244958" y="1005150"/>
                      <a:pt x="243353" y="984278"/>
                      <a:pt x="246468" y="962992"/>
                    </a:cubicBezTo>
                    <a:cubicBezTo>
                      <a:pt x="246649" y="961756"/>
                      <a:pt x="246765" y="960719"/>
                      <a:pt x="246726" y="960686"/>
                    </a:cubicBezTo>
                    <a:cubicBezTo>
                      <a:pt x="246687" y="960653"/>
                      <a:pt x="243293" y="963441"/>
                      <a:pt x="239185" y="966883"/>
                    </a:cubicBezTo>
                    <a:cubicBezTo>
                      <a:pt x="235076" y="970323"/>
                      <a:pt x="224993" y="978474"/>
                      <a:pt x="216775" y="984995"/>
                    </a:cubicBezTo>
                    <a:cubicBezTo>
                      <a:pt x="208558" y="991517"/>
                      <a:pt x="199098" y="999128"/>
                      <a:pt x="195755" y="1001910"/>
                    </a:cubicBezTo>
                    <a:cubicBezTo>
                      <a:pt x="175047" y="1019134"/>
                      <a:pt x="167113" y="1030065"/>
                      <a:pt x="162761" y="1047366"/>
                    </a:cubicBezTo>
                    <a:cubicBezTo>
                      <a:pt x="157069" y="1070004"/>
                      <a:pt x="152240" y="1103723"/>
                      <a:pt x="149720" y="1138437"/>
                    </a:cubicBezTo>
                    <a:cubicBezTo>
                      <a:pt x="148030" y="1161728"/>
                      <a:pt x="147332" y="1195086"/>
                      <a:pt x="148122" y="1214750"/>
                    </a:cubicBezTo>
                    <a:cubicBezTo>
                      <a:pt x="148877" y="1233556"/>
                      <a:pt x="150735" y="1256144"/>
                      <a:pt x="151846" y="1260042"/>
                    </a:cubicBezTo>
                    <a:cubicBezTo>
                      <a:pt x="152507" y="1262357"/>
                      <a:pt x="154579" y="1266548"/>
                      <a:pt x="157602" y="1271682"/>
                    </a:cubicBezTo>
                    <a:cubicBezTo>
                      <a:pt x="164458" y="1283324"/>
                      <a:pt x="167088" y="1288803"/>
                      <a:pt x="169528" y="1296524"/>
                    </a:cubicBezTo>
                    <a:cubicBezTo>
                      <a:pt x="171583" y="1303030"/>
                      <a:pt x="172441" y="1308433"/>
                      <a:pt x="172714" y="1316588"/>
                    </a:cubicBezTo>
                    <a:lnTo>
                      <a:pt x="172927" y="1322929"/>
                    </a:lnTo>
                    <a:lnTo>
                      <a:pt x="130748" y="1322916"/>
                    </a:lnTo>
                    <a:cubicBezTo>
                      <a:pt x="95299" y="1322904"/>
                      <a:pt x="88389" y="1322824"/>
                      <a:pt x="87445" y="1322413"/>
                    </a:cubicBezTo>
                    <a:close/>
                    <a:moveTo>
                      <a:pt x="433058" y="858089"/>
                    </a:moveTo>
                    <a:cubicBezTo>
                      <a:pt x="433058" y="857299"/>
                      <a:pt x="431829" y="855693"/>
                      <a:pt x="431485" y="856034"/>
                    </a:cubicBezTo>
                    <a:cubicBezTo>
                      <a:pt x="431263" y="856256"/>
                      <a:pt x="432575" y="858746"/>
                      <a:pt x="432913" y="858746"/>
                    </a:cubicBezTo>
                    <a:cubicBezTo>
                      <a:pt x="432994" y="858746"/>
                      <a:pt x="433058" y="858450"/>
                      <a:pt x="433058" y="858089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 w="1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4" name="Grafik 4">
                <a:extLst>
                  <a:ext uri="{FF2B5EF4-FFF2-40B4-BE49-F238E27FC236}">
                    <a16:creationId xmlns:a16="http://schemas.microsoft.com/office/drawing/2014/main" id="{4E5E6C58-0028-EF88-F803-E3B7415AA8B6}"/>
                  </a:ext>
                </a:extLst>
              </p:cNvPr>
              <p:cNvSpPr/>
              <p:nvPr/>
            </p:nvSpPr>
            <p:spPr>
              <a:xfrm>
                <a:off x="1225823" y="3506036"/>
                <a:ext cx="660901" cy="387269"/>
              </a:xfrm>
              <a:custGeom>
                <a:avLst/>
                <a:gdLst>
                  <a:gd name="connsiteX0" fmla="*/ 85071 w 1906374"/>
                  <a:gd name="connsiteY0" fmla="*/ 1118681 h 1117081"/>
                  <a:gd name="connsiteX1" fmla="*/ 68219 w 1906374"/>
                  <a:gd name="connsiteY1" fmla="*/ 1048118 h 1117081"/>
                  <a:gd name="connsiteX2" fmla="*/ 64391 w 1906374"/>
                  <a:gd name="connsiteY2" fmla="*/ 971305 h 1117081"/>
                  <a:gd name="connsiteX3" fmla="*/ 59427 w 1906374"/>
                  <a:gd name="connsiteY3" fmla="*/ 887705 h 1117081"/>
                  <a:gd name="connsiteX4" fmla="*/ 55781 w 1906374"/>
                  <a:gd name="connsiteY4" fmla="*/ 805262 h 1117081"/>
                  <a:gd name="connsiteX5" fmla="*/ 59299 w 1906374"/>
                  <a:gd name="connsiteY5" fmla="*/ 780937 h 1117081"/>
                  <a:gd name="connsiteX6" fmla="*/ 77402 w 1906374"/>
                  <a:gd name="connsiteY6" fmla="*/ 721828 h 1117081"/>
                  <a:gd name="connsiteX7" fmla="*/ 96316 w 1906374"/>
                  <a:gd name="connsiteY7" fmla="*/ 658425 h 1117081"/>
                  <a:gd name="connsiteX8" fmla="*/ 99817 w 1906374"/>
                  <a:gd name="connsiteY8" fmla="*/ 630024 h 1117081"/>
                  <a:gd name="connsiteX9" fmla="*/ 92569 w 1906374"/>
                  <a:gd name="connsiteY9" fmla="*/ 584095 h 1117081"/>
                  <a:gd name="connsiteX10" fmla="*/ 81770 w 1906374"/>
                  <a:gd name="connsiteY10" fmla="*/ 547012 h 1117081"/>
                  <a:gd name="connsiteX11" fmla="*/ 56477 w 1906374"/>
                  <a:gd name="connsiteY11" fmla="*/ 443712 h 1117081"/>
                  <a:gd name="connsiteX12" fmla="*/ 48113 w 1906374"/>
                  <a:gd name="connsiteY12" fmla="*/ 372445 h 1117081"/>
                  <a:gd name="connsiteX13" fmla="*/ 47505 w 1906374"/>
                  <a:gd name="connsiteY13" fmla="*/ 366072 h 1117081"/>
                  <a:gd name="connsiteX14" fmla="*/ 43380 w 1906374"/>
                  <a:gd name="connsiteY14" fmla="*/ 387593 h 1117081"/>
                  <a:gd name="connsiteX15" fmla="*/ 38569 w 1906374"/>
                  <a:gd name="connsiteY15" fmla="*/ 484768 h 1117081"/>
                  <a:gd name="connsiteX16" fmla="*/ 43199 w 1906374"/>
                  <a:gd name="connsiteY16" fmla="*/ 617865 h 1117081"/>
                  <a:gd name="connsiteX17" fmla="*/ 45385 w 1906374"/>
                  <a:gd name="connsiteY17" fmla="*/ 660245 h 1117081"/>
                  <a:gd name="connsiteX18" fmla="*/ 45936 w 1906374"/>
                  <a:gd name="connsiteY18" fmla="*/ 672827 h 1117081"/>
                  <a:gd name="connsiteX19" fmla="*/ 47233 w 1906374"/>
                  <a:gd name="connsiteY19" fmla="*/ 675721 h 1117081"/>
                  <a:gd name="connsiteX20" fmla="*/ 57125 w 1906374"/>
                  <a:gd name="connsiteY20" fmla="*/ 729475 h 1117081"/>
                  <a:gd name="connsiteX21" fmla="*/ 54112 w 1906374"/>
                  <a:gd name="connsiteY21" fmla="*/ 747738 h 1117081"/>
                  <a:gd name="connsiteX22" fmla="*/ 14872 w 1906374"/>
                  <a:gd name="connsiteY22" fmla="*/ 842676 h 1117081"/>
                  <a:gd name="connsiteX23" fmla="*/ 4489 w 1906374"/>
                  <a:gd name="connsiteY23" fmla="*/ 853101 h 1117081"/>
                  <a:gd name="connsiteX24" fmla="*/ 1906 w 1906374"/>
                  <a:gd name="connsiteY24" fmla="*/ 848009 h 1117081"/>
                  <a:gd name="connsiteX25" fmla="*/ 4965 w 1906374"/>
                  <a:gd name="connsiteY25" fmla="*/ 820162 h 1117081"/>
                  <a:gd name="connsiteX26" fmla="*/ 9566 w 1906374"/>
                  <a:gd name="connsiteY26" fmla="*/ 773313 h 1117081"/>
                  <a:gd name="connsiteX27" fmla="*/ 8981 w 1906374"/>
                  <a:gd name="connsiteY27" fmla="*/ 756758 h 1117081"/>
                  <a:gd name="connsiteX28" fmla="*/ 8410 w 1906374"/>
                  <a:gd name="connsiteY28" fmla="*/ 724145 h 1117081"/>
                  <a:gd name="connsiteX29" fmla="*/ 25641 w 1906374"/>
                  <a:gd name="connsiteY29" fmla="*/ 671908 h 1117081"/>
                  <a:gd name="connsiteX30" fmla="*/ 28525 w 1906374"/>
                  <a:gd name="connsiteY30" fmla="*/ 669185 h 1117081"/>
                  <a:gd name="connsiteX31" fmla="*/ 27264 w 1906374"/>
                  <a:gd name="connsiteY31" fmla="*/ 655941 h 1117081"/>
                  <a:gd name="connsiteX32" fmla="*/ 16213 w 1906374"/>
                  <a:gd name="connsiteY32" fmla="*/ 395704 h 1117081"/>
                  <a:gd name="connsiteX33" fmla="*/ 56206 w 1906374"/>
                  <a:gd name="connsiteY33" fmla="*/ 209466 h 1117081"/>
                  <a:gd name="connsiteX34" fmla="*/ 98989 w 1906374"/>
                  <a:gd name="connsiteY34" fmla="*/ 160606 h 1117081"/>
                  <a:gd name="connsiteX35" fmla="*/ 106374 w 1906374"/>
                  <a:gd name="connsiteY35" fmla="*/ 154079 h 1117081"/>
                  <a:gd name="connsiteX36" fmla="*/ 185073 w 1906374"/>
                  <a:gd name="connsiteY36" fmla="*/ 108711 h 1117081"/>
                  <a:gd name="connsiteX37" fmla="*/ 269833 w 1906374"/>
                  <a:gd name="connsiteY37" fmla="*/ 93380 h 1117081"/>
                  <a:gd name="connsiteX38" fmla="*/ 346315 w 1906374"/>
                  <a:gd name="connsiteY38" fmla="*/ 93065 h 1117081"/>
                  <a:gd name="connsiteX39" fmla="*/ 486374 w 1906374"/>
                  <a:gd name="connsiteY39" fmla="*/ 102199 h 1117081"/>
                  <a:gd name="connsiteX40" fmla="*/ 644130 w 1906374"/>
                  <a:gd name="connsiteY40" fmla="*/ 110491 h 1117081"/>
                  <a:gd name="connsiteX41" fmla="*/ 725744 w 1906374"/>
                  <a:gd name="connsiteY41" fmla="*/ 108783 h 1117081"/>
                  <a:gd name="connsiteX42" fmla="*/ 816828 w 1906374"/>
                  <a:gd name="connsiteY42" fmla="*/ 108822 h 1117081"/>
                  <a:gd name="connsiteX43" fmla="*/ 923905 w 1906374"/>
                  <a:gd name="connsiteY43" fmla="*/ 118749 h 1117081"/>
                  <a:gd name="connsiteX44" fmla="*/ 1051394 w 1906374"/>
                  <a:gd name="connsiteY44" fmla="*/ 128017 h 1117081"/>
                  <a:gd name="connsiteX45" fmla="*/ 1146060 w 1906374"/>
                  <a:gd name="connsiteY45" fmla="*/ 127030 h 1117081"/>
                  <a:gd name="connsiteX46" fmla="*/ 1318060 w 1906374"/>
                  <a:gd name="connsiteY46" fmla="*/ 125893 h 1117081"/>
                  <a:gd name="connsiteX47" fmla="*/ 1427330 w 1906374"/>
                  <a:gd name="connsiteY47" fmla="*/ 125749 h 1117081"/>
                  <a:gd name="connsiteX48" fmla="*/ 1487258 w 1906374"/>
                  <a:gd name="connsiteY48" fmla="*/ 105566 h 1117081"/>
                  <a:gd name="connsiteX49" fmla="*/ 1510095 w 1906374"/>
                  <a:gd name="connsiteY49" fmla="*/ 95071 h 1117081"/>
                  <a:gd name="connsiteX50" fmla="*/ 1568371 w 1906374"/>
                  <a:gd name="connsiteY50" fmla="*/ 70355 h 1117081"/>
                  <a:gd name="connsiteX51" fmla="*/ 1598204 w 1906374"/>
                  <a:gd name="connsiteY51" fmla="*/ 62300 h 1117081"/>
                  <a:gd name="connsiteX52" fmla="*/ 1599555 w 1906374"/>
                  <a:gd name="connsiteY52" fmla="*/ 62089 h 1117081"/>
                  <a:gd name="connsiteX53" fmla="*/ 1599405 w 1906374"/>
                  <a:gd name="connsiteY53" fmla="*/ 52591 h 1117081"/>
                  <a:gd name="connsiteX54" fmla="*/ 1609829 w 1906374"/>
                  <a:gd name="connsiteY54" fmla="*/ 3189 h 1117081"/>
                  <a:gd name="connsiteX55" fmla="*/ 1624520 w 1906374"/>
                  <a:gd name="connsiteY55" fmla="*/ 4063 h 1117081"/>
                  <a:gd name="connsiteX56" fmla="*/ 1665828 w 1906374"/>
                  <a:gd name="connsiteY56" fmla="*/ 51731 h 1117081"/>
                  <a:gd name="connsiteX57" fmla="*/ 1667217 w 1906374"/>
                  <a:gd name="connsiteY57" fmla="*/ 54410 h 1117081"/>
                  <a:gd name="connsiteX58" fmla="*/ 1675075 w 1906374"/>
                  <a:gd name="connsiteY58" fmla="*/ 54619 h 1117081"/>
                  <a:gd name="connsiteX59" fmla="*/ 1694284 w 1906374"/>
                  <a:gd name="connsiteY59" fmla="*/ 56535 h 1117081"/>
                  <a:gd name="connsiteX60" fmla="*/ 1697700 w 1906374"/>
                  <a:gd name="connsiteY60" fmla="*/ 57212 h 1117081"/>
                  <a:gd name="connsiteX61" fmla="*/ 1701579 w 1906374"/>
                  <a:gd name="connsiteY61" fmla="*/ 53298 h 1117081"/>
                  <a:gd name="connsiteX62" fmla="*/ 1766863 w 1906374"/>
                  <a:gd name="connsiteY62" fmla="*/ 28030 h 1117081"/>
                  <a:gd name="connsiteX63" fmla="*/ 1775835 w 1906374"/>
                  <a:gd name="connsiteY63" fmla="*/ 29541 h 1117081"/>
                  <a:gd name="connsiteX64" fmla="*/ 1761670 w 1906374"/>
                  <a:gd name="connsiteY64" fmla="*/ 40137 h 1117081"/>
                  <a:gd name="connsiteX65" fmla="*/ 1738270 w 1906374"/>
                  <a:gd name="connsiteY65" fmla="*/ 55445 h 1117081"/>
                  <a:gd name="connsiteX66" fmla="*/ 1726356 w 1906374"/>
                  <a:gd name="connsiteY66" fmla="*/ 70304 h 1117081"/>
                  <a:gd name="connsiteX67" fmla="*/ 1728359 w 1906374"/>
                  <a:gd name="connsiteY67" fmla="*/ 72260 h 1117081"/>
                  <a:gd name="connsiteX68" fmla="*/ 1733815 w 1906374"/>
                  <a:gd name="connsiteY68" fmla="*/ 76254 h 1117081"/>
                  <a:gd name="connsiteX69" fmla="*/ 1737381 w 1906374"/>
                  <a:gd name="connsiteY69" fmla="*/ 78684 h 1117081"/>
                  <a:gd name="connsiteX70" fmla="*/ 1741035 w 1906374"/>
                  <a:gd name="connsiteY70" fmla="*/ 77027 h 1117081"/>
                  <a:gd name="connsiteX71" fmla="*/ 1782968 w 1906374"/>
                  <a:gd name="connsiteY71" fmla="*/ 68424 h 1117081"/>
                  <a:gd name="connsiteX72" fmla="*/ 1809260 w 1906374"/>
                  <a:gd name="connsiteY72" fmla="*/ 74893 h 1117081"/>
                  <a:gd name="connsiteX73" fmla="*/ 1795670 w 1906374"/>
                  <a:gd name="connsiteY73" fmla="*/ 81167 h 1117081"/>
                  <a:gd name="connsiteX74" fmla="*/ 1783419 w 1906374"/>
                  <a:gd name="connsiteY74" fmla="*/ 84136 h 1117081"/>
                  <a:gd name="connsiteX75" fmla="*/ 1759180 w 1906374"/>
                  <a:gd name="connsiteY75" fmla="*/ 97475 h 1117081"/>
                  <a:gd name="connsiteX76" fmla="*/ 1756952 w 1906374"/>
                  <a:gd name="connsiteY76" fmla="*/ 99262 h 1117081"/>
                  <a:gd name="connsiteX77" fmla="*/ 1758729 w 1906374"/>
                  <a:gd name="connsiteY77" fmla="*/ 101648 h 1117081"/>
                  <a:gd name="connsiteX78" fmla="*/ 1776949 w 1906374"/>
                  <a:gd name="connsiteY78" fmla="*/ 138777 h 1117081"/>
                  <a:gd name="connsiteX79" fmla="*/ 1787448 w 1906374"/>
                  <a:gd name="connsiteY79" fmla="*/ 162725 h 1117081"/>
                  <a:gd name="connsiteX80" fmla="*/ 1873279 w 1906374"/>
                  <a:gd name="connsiteY80" fmla="*/ 273366 h 1117081"/>
                  <a:gd name="connsiteX81" fmla="*/ 1899946 w 1906374"/>
                  <a:gd name="connsiteY81" fmla="*/ 303826 h 1117081"/>
                  <a:gd name="connsiteX82" fmla="*/ 1907116 w 1906374"/>
                  <a:gd name="connsiteY82" fmla="*/ 314587 h 1117081"/>
                  <a:gd name="connsiteX83" fmla="*/ 1890761 w 1906374"/>
                  <a:gd name="connsiteY83" fmla="*/ 356599 h 1117081"/>
                  <a:gd name="connsiteX84" fmla="*/ 1866547 w 1906374"/>
                  <a:gd name="connsiteY84" fmla="*/ 373410 h 1117081"/>
                  <a:gd name="connsiteX85" fmla="*/ 1853933 w 1906374"/>
                  <a:gd name="connsiteY85" fmla="*/ 376061 h 1117081"/>
                  <a:gd name="connsiteX86" fmla="*/ 1826616 w 1906374"/>
                  <a:gd name="connsiteY86" fmla="*/ 376060 h 1117081"/>
                  <a:gd name="connsiteX87" fmla="*/ 1639224 w 1906374"/>
                  <a:gd name="connsiteY87" fmla="*/ 331862 h 1117081"/>
                  <a:gd name="connsiteX88" fmla="*/ 1607439 w 1906374"/>
                  <a:gd name="connsiteY88" fmla="*/ 325200 h 1117081"/>
                  <a:gd name="connsiteX89" fmla="*/ 1598717 w 1906374"/>
                  <a:gd name="connsiteY89" fmla="*/ 325937 h 1117081"/>
                  <a:gd name="connsiteX90" fmla="*/ 1583588 w 1906374"/>
                  <a:gd name="connsiteY90" fmla="*/ 337432 h 1117081"/>
                  <a:gd name="connsiteX91" fmla="*/ 1572501 w 1906374"/>
                  <a:gd name="connsiteY91" fmla="*/ 363423 h 1117081"/>
                  <a:gd name="connsiteX92" fmla="*/ 1560600 w 1906374"/>
                  <a:gd name="connsiteY92" fmla="*/ 392725 h 1117081"/>
                  <a:gd name="connsiteX93" fmla="*/ 1510270 w 1906374"/>
                  <a:gd name="connsiteY93" fmla="*/ 455315 h 1117081"/>
                  <a:gd name="connsiteX94" fmla="*/ 1474944 w 1906374"/>
                  <a:gd name="connsiteY94" fmla="*/ 494038 h 1117081"/>
                  <a:gd name="connsiteX95" fmla="*/ 1457450 w 1906374"/>
                  <a:gd name="connsiteY95" fmla="*/ 528637 h 1117081"/>
                  <a:gd name="connsiteX96" fmla="*/ 1387624 w 1906374"/>
                  <a:gd name="connsiteY96" fmla="*/ 645424 h 1117081"/>
                  <a:gd name="connsiteX97" fmla="*/ 1366263 w 1906374"/>
                  <a:gd name="connsiteY97" fmla="*/ 666112 h 1117081"/>
                  <a:gd name="connsiteX98" fmla="*/ 1324855 w 1906374"/>
                  <a:gd name="connsiteY98" fmla="*/ 688690 h 1117081"/>
                  <a:gd name="connsiteX99" fmla="*/ 1258157 w 1906374"/>
                  <a:gd name="connsiteY99" fmla="*/ 700566 h 1117081"/>
                  <a:gd name="connsiteX100" fmla="*/ 1256180 w 1906374"/>
                  <a:gd name="connsiteY100" fmla="*/ 700638 h 1117081"/>
                  <a:gd name="connsiteX101" fmla="*/ 1255254 w 1906374"/>
                  <a:gd name="connsiteY101" fmla="*/ 704115 h 1117081"/>
                  <a:gd name="connsiteX102" fmla="*/ 1236609 w 1906374"/>
                  <a:gd name="connsiteY102" fmla="*/ 1050105 h 1117081"/>
                  <a:gd name="connsiteX103" fmla="*/ 1237810 w 1906374"/>
                  <a:gd name="connsiteY103" fmla="*/ 1061030 h 1117081"/>
                  <a:gd name="connsiteX104" fmla="*/ 1244555 w 1906374"/>
                  <a:gd name="connsiteY104" fmla="*/ 1077065 h 1117081"/>
                  <a:gd name="connsiteX105" fmla="*/ 1254841 w 1906374"/>
                  <a:gd name="connsiteY105" fmla="*/ 1115805 h 1117081"/>
                  <a:gd name="connsiteX106" fmla="*/ 1254604 w 1906374"/>
                  <a:gd name="connsiteY106" fmla="*/ 1119302 h 1117081"/>
                  <a:gd name="connsiteX107" fmla="*/ 1216575 w 1906374"/>
                  <a:gd name="connsiteY107" fmla="*/ 1119302 h 1117081"/>
                  <a:gd name="connsiteX108" fmla="*/ 1177694 w 1906374"/>
                  <a:gd name="connsiteY108" fmla="*/ 1118977 h 1117081"/>
                  <a:gd name="connsiteX109" fmla="*/ 1172426 w 1906374"/>
                  <a:gd name="connsiteY109" fmla="*/ 1112572 h 1117081"/>
                  <a:gd name="connsiteX110" fmla="*/ 1150215 w 1906374"/>
                  <a:gd name="connsiteY110" fmla="*/ 969649 h 1117081"/>
                  <a:gd name="connsiteX111" fmla="*/ 1138389 w 1906374"/>
                  <a:gd name="connsiteY111" fmla="*/ 794922 h 1117081"/>
                  <a:gd name="connsiteX112" fmla="*/ 1137100 w 1906374"/>
                  <a:gd name="connsiteY112" fmla="*/ 775222 h 1117081"/>
                  <a:gd name="connsiteX113" fmla="*/ 1134285 w 1906374"/>
                  <a:gd name="connsiteY113" fmla="*/ 793178 h 1117081"/>
                  <a:gd name="connsiteX114" fmla="*/ 1119581 w 1906374"/>
                  <a:gd name="connsiteY114" fmla="*/ 953260 h 1117081"/>
                  <a:gd name="connsiteX115" fmla="*/ 1119406 w 1906374"/>
                  <a:gd name="connsiteY115" fmla="*/ 1053746 h 1117081"/>
                  <a:gd name="connsiteX116" fmla="*/ 1125788 w 1906374"/>
                  <a:gd name="connsiteY116" fmla="*/ 1075764 h 1117081"/>
                  <a:gd name="connsiteX117" fmla="*/ 1135311 w 1906374"/>
                  <a:gd name="connsiteY117" fmla="*/ 1102049 h 1117081"/>
                  <a:gd name="connsiteX118" fmla="*/ 1135811 w 1906374"/>
                  <a:gd name="connsiteY118" fmla="*/ 1116405 h 1117081"/>
                  <a:gd name="connsiteX119" fmla="*/ 1135398 w 1906374"/>
                  <a:gd name="connsiteY119" fmla="*/ 1119302 h 1117081"/>
                  <a:gd name="connsiteX120" fmla="*/ 1096668 w 1906374"/>
                  <a:gd name="connsiteY120" fmla="*/ 1119302 h 1117081"/>
                  <a:gd name="connsiteX121" fmla="*/ 1056787 w 1906374"/>
                  <a:gd name="connsiteY121" fmla="*/ 1118763 h 1117081"/>
                  <a:gd name="connsiteX122" fmla="*/ 1042935 w 1906374"/>
                  <a:gd name="connsiteY122" fmla="*/ 1071129 h 1117081"/>
                  <a:gd name="connsiteX123" fmla="*/ 1033162 w 1906374"/>
                  <a:gd name="connsiteY123" fmla="*/ 867673 h 1117081"/>
                  <a:gd name="connsiteX124" fmla="*/ 1031923 w 1906374"/>
                  <a:gd name="connsiteY124" fmla="*/ 705440 h 1117081"/>
                  <a:gd name="connsiteX125" fmla="*/ 1032336 w 1906374"/>
                  <a:gd name="connsiteY125" fmla="*/ 690296 h 1117081"/>
                  <a:gd name="connsiteX126" fmla="*/ 1005018 w 1906374"/>
                  <a:gd name="connsiteY126" fmla="*/ 698100 h 1117081"/>
                  <a:gd name="connsiteX127" fmla="*/ 886252 w 1906374"/>
                  <a:gd name="connsiteY127" fmla="*/ 724453 h 1117081"/>
                  <a:gd name="connsiteX128" fmla="*/ 785908 w 1906374"/>
                  <a:gd name="connsiteY128" fmla="*/ 730269 h 1117081"/>
                  <a:gd name="connsiteX129" fmla="*/ 657208 w 1906374"/>
                  <a:gd name="connsiteY129" fmla="*/ 723302 h 1117081"/>
                  <a:gd name="connsiteX130" fmla="*/ 464544 w 1906374"/>
                  <a:gd name="connsiteY130" fmla="*/ 692823 h 1117081"/>
                  <a:gd name="connsiteX131" fmla="*/ 454912 w 1906374"/>
                  <a:gd name="connsiteY131" fmla="*/ 690660 h 1117081"/>
                  <a:gd name="connsiteX132" fmla="*/ 450133 w 1906374"/>
                  <a:gd name="connsiteY132" fmla="*/ 701684 h 1117081"/>
                  <a:gd name="connsiteX133" fmla="*/ 430661 w 1906374"/>
                  <a:gd name="connsiteY133" fmla="*/ 744908 h 1117081"/>
                  <a:gd name="connsiteX134" fmla="*/ 417475 w 1906374"/>
                  <a:gd name="connsiteY134" fmla="*/ 763014 h 1117081"/>
                  <a:gd name="connsiteX135" fmla="*/ 399672 w 1906374"/>
                  <a:gd name="connsiteY135" fmla="*/ 776377 h 1117081"/>
                  <a:gd name="connsiteX136" fmla="*/ 387823 w 1906374"/>
                  <a:gd name="connsiteY136" fmla="*/ 784775 h 1117081"/>
                  <a:gd name="connsiteX137" fmla="*/ 382035 w 1906374"/>
                  <a:gd name="connsiteY137" fmla="*/ 795425 h 1117081"/>
                  <a:gd name="connsiteX138" fmla="*/ 377430 w 1906374"/>
                  <a:gd name="connsiteY138" fmla="*/ 805097 h 1117081"/>
                  <a:gd name="connsiteX139" fmla="*/ 371825 w 1906374"/>
                  <a:gd name="connsiteY139" fmla="*/ 795842 h 1117081"/>
                  <a:gd name="connsiteX140" fmla="*/ 364271 w 1906374"/>
                  <a:gd name="connsiteY140" fmla="*/ 787756 h 1117081"/>
                  <a:gd name="connsiteX141" fmla="*/ 359334 w 1906374"/>
                  <a:gd name="connsiteY141" fmla="*/ 788626 h 1117081"/>
                  <a:gd name="connsiteX142" fmla="*/ 347484 w 1906374"/>
                  <a:gd name="connsiteY142" fmla="*/ 832247 h 1117081"/>
                  <a:gd name="connsiteX143" fmla="*/ 345659 w 1906374"/>
                  <a:gd name="connsiteY143" fmla="*/ 846152 h 1117081"/>
                  <a:gd name="connsiteX144" fmla="*/ 340132 w 1906374"/>
                  <a:gd name="connsiteY144" fmla="*/ 894326 h 1117081"/>
                  <a:gd name="connsiteX145" fmla="*/ 340133 w 1906374"/>
                  <a:gd name="connsiteY145" fmla="*/ 945646 h 1117081"/>
                  <a:gd name="connsiteX146" fmla="*/ 353059 w 1906374"/>
                  <a:gd name="connsiteY146" fmla="*/ 1052167 h 1117081"/>
                  <a:gd name="connsiteX147" fmla="*/ 358734 w 1906374"/>
                  <a:gd name="connsiteY147" fmla="*/ 1066824 h 1117081"/>
                  <a:gd name="connsiteX148" fmla="*/ 372644 w 1906374"/>
                  <a:gd name="connsiteY148" fmla="*/ 1093171 h 1117081"/>
                  <a:gd name="connsiteX149" fmla="*/ 374424 w 1906374"/>
                  <a:gd name="connsiteY149" fmla="*/ 1118392 h 1117081"/>
                  <a:gd name="connsiteX150" fmla="*/ 374239 w 1906374"/>
                  <a:gd name="connsiteY150" fmla="*/ 1119302 h 1117081"/>
                  <a:gd name="connsiteX151" fmla="*/ 333417 w 1906374"/>
                  <a:gd name="connsiteY151" fmla="*/ 1119302 h 1117081"/>
                  <a:gd name="connsiteX152" fmla="*/ 288435 w 1906374"/>
                  <a:gd name="connsiteY152" fmla="*/ 1117316 h 1117081"/>
                  <a:gd name="connsiteX153" fmla="*/ 282076 w 1906374"/>
                  <a:gd name="connsiteY153" fmla="*/ 1108542 h 1117081"/>
                  <a:gd name="connsiteX154" fmla="*/ 271514 w 1906374"/>
                  <a:gd name="connsiteY154" fmla="*/ 1071746 h 1117081"/>
                  <a:gd name="connsiteX155" fmla="*/ 260213 w 1906374"/>
                  <a:gd name="connsiteY155" fmla="*/ 995309 h 1117081"/>
                  <a:gd name="connsiteX156" fmla="*/ 245169 w 1906374"/>
                  <a:gd name="connsiteY156" fmla="*/ 884394 h 1117081"/>
                  <a:gd name="connsiteX157" fmla="*/ 235622 w 1906374"/>
                  <a:gd name="connsiteY157" fmla="*/ 802945 h 1117081"/>
                  <a:gd name="connsiteX158" fmla="*/ 236390 w 1906374"/>
                  <a:gd name="connsiteY158" fmla="*/ 778994 h 1117081"/>
                  <a:gd name="connsiteX159" fmla="*/ 236799 w 1906374"/>
                  <a:gd name="connsiteY159" fmla="*/ 774436 h 1117081"/>
                  <a:gd name="connsiteX160" fmla="*/ 229215 w 1906374"/>
                  <a:gd name="connsiteY160" fmla="*/ 780510 h 1117081"/>
                  <a:gd name="connsiteX161" fmla="*/ 209243 w 1906374"/>
                  <a:gd name="connsiteY161" fmla="*/ 796654 h 1117081"/>
                  <a:gd name="connsiteX162" fmla="*/ 173107 w 1906374"/>
                  <a:gd name="connsiteY162" fmla="*/ 827513 h 1117081"/>
                  <a:gd name="connsiteX163" fmla="*/ 155105 w 1906374"/>
                  <a:gd name="connsiteY163" fmla="*/ 864694 h 1117081"/>
                  <a:gd name="connsiteX164" fmla="*/ 143153 w 1906374"/>
                  <a:gd name="connsiteY164" fmla="*/ 967829 h 1117081"/>
                  <a:gd name="connsiteX165" fmla="*/ 143152 w 1906374"/>
                  <a:gd name="connsiteY165" fmla="*/ 1020141 h 1117081"/>
                  <a:gd name="connsiteX166" fmla="*/ 146448 w 1906374"/>
                  <a:gd name="connsiteY166" fmla="*/ 1059210 h 1117081"/>
                  <a:gd name="connsiteX167" fmla="*/ 150835 w 1906374"/>
                  <a:gd name="connsiteY167" fmla="*/ 1068380 h 1117081"/>
                  <a:gd name="connsiteX168" fmla="*/ 164498 w 1906374"/>
                  <a:gd name="connsiteY168" fmla="*/ 1098112 h 1117081"/>
                  <a:gd name="connsiteX169" fmla="*/ 166510 w 1906374"/>
                  <a:gd name="connsiteY169" fmla="*/ 1117284 h 1117081"/>
                  <a:gd name="connsiteX170" fmla="*/ 166281 w 1906374"/>
                  <a:gd name="connsiteY170" fmla="*/ 1119302 h 1117081"/>
                  <a:gd name="connsiteX171" fmla="*/ 126345 w 1906374"/>
                  <a:gd name="connsiteY171" fmla="*/ 1119295 h 1117081"/>
                  <a:gd name="connsiteX172" fmla="*/ 85071 w 1906374"/>
                  <a:gd name="connsiteY172" fmla="*/ 1118680 h 1117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</a:cxnLst>
                <a:rect l="l" t="t" r="r" b="b"/>
                <a:pathLst>
                  <a:path w="1906374" h="1117081">
                    <a:moveTo>
                      <a:pt x="85071" y="1118681"/>
                    </a:moveTo>
                    <a:cubicBezTo>
                      <a:pt x="77241" y="1115124"/>
                      <a:pt x="71619" y="1091583"/>
                      <a:pt x="68219" y="1048118"/>
                    </a:cubicBezTo>
                    <a:cubicBezTo>
                      <a:pt x="66676" y="1028399"/>
                      <a:pt x="66110" y="1017059"/>
                      <a:pt x="64391" y="971305"/>
                    </a:cubicBezTo>
                    <a:cubicBezTo>
                      <a:pt x="63509" y="947828"/>
                      <a:pt x="62141" y="924785"/>
                      <a:pt x="59427" y="887705"/>
                    </a:cubicBezTo>
                    <a:cubicBezTo>
                      <a:pt x="55551" y="834757"/>
                      <a:pt x="54887" y="819727"/>
                      <a:pt x="55781" y="805262"/>
                    </a:cubicBezTo>
                    <a:cubicBezTo>
                      <a:pt x="56384" y="795523"/>
                      <a:pt x="57015" y="791161"/>
                      <a:pt x="59299" y="780937"/>
                    </a:cubicBezTo>
                    <a:cubicBezTo>
                      <a:pt x="62801" y="765258"/>
                      <a:pt x="66477" y="753259"/>
                      <a:pt x="77402" y="721828"/>
                    </a:cubicBezTo>
                    <a:cubicBezTo>
                      <a:pt x="86877" y="694575"/>
                      <a:pt x="91812" y="678029"/>
                      <a:pt x="96316" y="658425"/>
                    </a:cubicBezTo>
                    <a:cubicBezTo>
                      <a:pt x="99119" y="646223"/>
                      <a:pt x="99817" y="640563"/>
                      <a:pt x="99817" y="630024"/>
                    </a:cubicBezTo>
                    <a:cubicBezTo>
                      <a:pt x="99817" y="616623"/>
                      <a:pt x="97762" y="603595"/>
                      <a:pt x="92569" y="584095"/>
                    </a:cubicBezTo>
                    <a:cubicBezTo>
                      <a:pt x="90150" y="575007"/>
                      <a:pt x="88403" y="569013"/>
                      <a:pt x="81770" y="547012"/>
                    </a:cubicBezTo>
                    <a:cubicBezTo>
                      <a:pt x="68799" y="503992"/>
                      <a:pt x="61868" y="475685"/>
                      <a:pt x="56477" y="443712"/>
                    </a:cubicBezTo>
                    <a:cubicBezTo>
                      <a:pt x="52614" y="420804"/>
                      <a:pt x="49524" y="394480"/>
                      <a:pt x="48113" y="372445"/>
                    </a:cubicBezTo>
                    <a:cubicBezTo>
                      <a:pt x="47889" y="368940"/>
                      <a:pt x="47615" y="366072"/>
                      <a:pt x="47505" y="366072"/>
                    </a:cubicBezTo>
                    <a:cubicBezTo>
                      <a:pt x="47159" y="366072"/>
                      <a:pt x="44597" y="379446"/>
                      <a:pt x="43380" y="387593"/>
                    </a:cubicBezTo>
                    <a:cubicBezTo>
                      <a:pt x="40342" y="407954"/>
                      <a:pt x="38569" y="443768"/>
                      <a:pt x="38569" y="484768"/>
                    </a:cubicBezTo>
                    <a:cubicBezTo>
                      <a:pt x="38569" y="523302"/>
                      <a:pt x="39539" y="551174"/>
                      <a:pt x="43199" y="617865"/>
                    </a:cubicBezTo>
                    <a:cubicBezTo>
                      <a:pt x="44099" y="634255"/>
                      <a:pt x="45082" y="653325"/>
                      <a:pt x="45385" y="660245"/>
                    </a:cubicBezTo>
                    <a:lnTo>
                      <a:pt x="45936" y="672827"/>
                    </a:lnTo>
                    <a:lnTo>
                      <a:pt x="47233" y="675721"/>
                    </a:lnTo>
                    <a:cubicBezTo>
                      <a:pt x="54276" y="691431"/>
                      <a:pt x="58299" y="713295"/>
                      <a:pt x="57125" y="729475"/>
                    </a:cubicBezTo>
                    <a:cubicBezTo>
                      <a:pt x="56669" y="735768"/>
                      <a:pt x="55869" y="740613"/>
                      <a:pt x="54112" y="747738"/>
                    </a:cubicBezTo>
                    <a:cubicBezTo>
                      <a:pt x="46681" y="777885"/>
                      <a:pt x="28165" y="822684"/>
                      <a:pt x="14872" y="842676"/>
                    </a:cubicBezTo>
                    <a:cubicBezTo>
                      <a:pt x="10487" y="849272"/>
                      <a:pt x="6660" y="853113"/>
                      <a:pt x="4489" y="853101"/>
                    </a:cubicBezTo>
                    <a:cubicBezTo>
                      <a:pt x="2698" y="853090"/>
                      <a:pt x="2145" y="851998"/>
                      <a:pt x="1906" y="848009"/>
                    </a:cubicBezTo>
                    <a:cubicBezTo>
                      <a:pt x="1665" y="843956"/>
                      <a:pt x="2085" y="840132"/>
                      <a:pt x="4965" y="820162"/>
                    </a:cubicBezTo>
                    <a:cubicBezTo>
                      <a:pt x="8953" y="792502"/>
                      <a:pt x="9566" y="786262"/>
                      <a:pt x="9566" y="773313"/>
                    </a:cubicBezTo>
                    <a:cubicBezTo>
                      <a:pt x="9566" y="766759"/>
                      <a:pt x="9373" y="761312"/>
                      <a:pt x="8981" y="756758"/>
                    </a:cubicBezTo>
                    <a:cubicBezTo>
                      <a:pt x="8184" y="747498"/>
                      <a:pt x="7919" y="732389"/>
                      <a:pt x="8410" y="724145"/>
                    </a:cubicBezTo>
                    <a:cubicBezTo>
                      <a:pt x="9945" y="698343"/>
                      <a:pt x="15510" y="681474"/>
                      <a:pt x="25641" y="671908"/>
                    </a:cubicBezTo>
                    <a:lnTo>
                      <a:pt x="28525" y="669185"/>
                    </a:lnTo>
                    <a:lnTo>
                      <a:pt x="27264" y="655941"/>
                    </a:lnTo>
                    <a:cubicBezTo>
                      <a:pt x="17617" y="554625"/>
                      <a:pt x="13618" y="460430"/>
                      <a:pt x="16213" y="395704"/>
                    </a:cubicBezTo>
                    <a:cubicBezTo>
                      <a:pt x="19627" y="310604"/>
                      <a:pt x="32407" y="251082"/>
                      <a:pt x="56206" y="209466"/>
                    </a:cubicBezTo>
                    <a:cubicBezTo>
                      <a:pt x="67029" y="190539"/>
                      <a:pt x="81319" y="174219"/>
                      <a:pt x="98989" y="160606"/>
                    </a:cubicBezTo>
                    <a:cubicBezTo>
                      <a:pt x="100627" y="159345"/>
                      <a:pt x="103950" y="156408"/>
                      <a:pt x="106374" y="154079"/>
                    </a:cubicBezTo>
                    <a:cubicBezTo>
                      <a:pt x="126964" y="134309"/>
                      <a:pt x="153574" y="118968"/>
                      <a:pt x="185073" y="108711"/>
                    </a:cubicBezTo>
                    <a:cubicBezTo>
                      <a:pt x="210136" y="100551"/>
                      <a:pt x="236222" y="95832"/>
                      <a:pt x="269833" y="93380"/>
                    </a:cubicBezTo>
                    <a:cubicBezTo>
                      <a:pt x="281188" y="92552"/>
                      <a:pt x="321605" y="92385"/>
                      <a:pt x="346315" y="93065"/>
                    </a:cubicBezTo>
                    <a:cubicBezTo>
                      <a:pt x="393502" y="94361"/>
                      <a:pt x="422532" y="96255"/>
                      <a:pt x="486374" y="102199"/>
                    </a:cubicBezTo>
                    <a:cubicBezTo>
                      <a:pt x="557050" y="108777"/>
                      <a:pt x="589967" y="110508"/>
                      <a:pt x="644130" y="110491"/>
                    </a:cubicBezTo>
                    <a:cubicBezTo>
                      <a:pt x="674592" y="110483"/>
                      <a:pt x="691925" y="110120"/>
                      <a:pt x="725744" y="108783"/>
                    </a:cubicBezTo>
                    <a:cubicBezTo>
                      <a:pt x="767246" y="107143"/>
                      <a:pt x="786630" y="107150"/>
                      <a:pt x="816828" y="108822"/>
                    </a:cubicBezTo>
                    <a:cubicBezTo>
                      <a:pt x="842810" y="110261"/>
                      <a:pt x="855390" y="111428"/>
                      <a:pt x="923905" y="118749"/>
                    </a:cubicBezTo>
                    <a:cubicBezTo>
                      <a:pt x="983245" y="125091"/>
                      <a:pt x="1010812" y="127096"/>
                      <a:pt x="1051394" y="128017"/>
                    </a:cubicBezTo>
                    <a:cubicBezTo>
                      <a:pt x="1067036" y="128372"/>
                      <a:pt x="1068563" y="128356"/>
                      <a:pt x="1146060" y="127030"/>
                    </a:cubicBezTo>
                    <a:cubicBezTo>
                      <a:pt x="1220053" y="125763"/>
                      <a:pt x="1246019" y="125592"/>
                      <a:pt x="1318060" y="125893"/>
                    </a:cubicBezTo>
                    <a:cubicBezTo>
                      <a:pt x="1414441" y="126299"/>
                      <a:pt x="1423751" y="126286"/>
                      <a:pt x="1427330" y="125749"/>
                    </a:cubicBezTo>
                    <a:cubicBezTo>
                      <a:pt x="1443122" y="123384"/>
                      <a:pt x="1460854" y="117412"/>
                      <a:pt x="1487258" y="105566"/>
                    </a:cubicBezTo>
                    <a:cubicBezTo>
                      <a:pt x="1490899" y="103932"/>
                      <a:pt x="1501173" y="99209"/>
                      <a:pt x="1510095" y="95071"/>
                    </a:cubicBezTo>
                    <a:cubicBezTo>
                      <a:pt x="1541204" y="80643"/>
                      <a:pt x="1552091" y="76029"/>
                      <a:pt x="1568371" y="70355"/>
                    </a:cubicBezTo>
                    <a:cubicBezTo>
                      <a:pt x="1578320" y="66886"/>
                      <a:pt x="1591384" y="63361"/>
                      <a:pt x="1598204" y="62300"/>
                    </a:cubicBezTo>
                    <a:lnTo>
                      <a:pt x="1599555" y="62089"/>
                    </a:lnTo>
                    <a:lnTo>
                      <a:pt x="1599405" y="52591"/>
                    </a:lnTo>
                    <a:cubicBezTo>
                      <a:pt x="1598917" y="23529"/>
                      <a:pt x="1602484" y="6671"/>
                      <a:pt x="1609829" y="3189"/>
                    </a:cubicBezTo>
                    <a:cubicBezTo>
                      <a:pt x="1613145" y="1620"/>
                      <a:pt x="1619427" y="1994"/>
                      <a:pt x="1624520" y="4063"/>
                    </a:cubicBezTo>
                    <a:cubicBezTo>
                      <a:pt x="1637697" y="9415"/>
                      <a:pt x="1653089" y="27181"/>
                      <a:pt x="1665828" y="51731"/>
                    </a:cubicBezTo>
                    <a:lnTo>
                      <a:pt x="1667217" y="54410"/>
                    </a:lnTo>
                    <a:lnTo>
                      <a:pt x="1675075" y="54619"/>
                    </a:lnTo>
                    <a:cubicBezTo>
                      <a:pt x="1683134" y="54832"/>
                      <a:pt x="1688302" y="55348"/>
                      <a:pt x="1694284" y="56535"/>
                    </a:cubicBezTo>
                    <a:lnTo>
                      <a:pt x="1697700" y="57212"/>
                    </a:lnTo>
                    <a:lnTo>
                      <a:pt x="1701579" y="53298"/>
                    </a:lnTo>
                    <a:cubicBezTo>
                      <a:pt x="1719261" y="35435"/>
                      <a:pt x="1742036" y="26620"/>
                      <a:pt x="1766863" y="28030"/>
                    </a:cubicBezTo>
                    <a:cubicBezTo>
                      <a:pt x="1772231" y="28334"/>
                      <a:pt x="1774109" y="28652"/>
                      <a:pt x="1775835" y="29541"/>
                    </a:cubicBezTo>
                    <a:cubicBezTo>
                      <a:pt x="1779277" y="31308"/>
                      <a:pt x="1774722" y="34711"/>
                      <a:pt x="1761670" y="40137"/>
                    </a:cubicBezTo>
                    <a:cubicBezTo>
                      <a:pt x="1751684" y="44290"/>
                      <a:pt x="1745502" y="48334"/>
                      <a:pt x="1738270" y="55445"/>
                    </a:cubicBezTo>
                    <a:cubicBezTo>
                      <a:pt x="1733902" y="59732"/>
                      <a:pt x="1728884" y="65994"/>
                      <a:pt x="1726356" y="70304"/>
                    </a:cubicBezTo>
                    <a:cubicBezTo>
                      <a:pt x="1726206" y="70549"/>
                      <a:pt x="1726957" y="71279"/>
                      <a:pt x="1728359" y="72260"/>
                    </a:cubicBezTo>
                    <a:cubicBezTo>
                      <a:pt x="1729597" y="73119"/>
                      <a:pt x="1732050" y="74916"/>
                      <a:pt x="1733815" y="76254"/>
                    </a:cubicBezTo>
                    <a:cubicBezTo>
                      <a:pt x="1735579" y="77591"/>
                      <a:pt x="1737181" y="78684"/>
                      <a:pt x="1737381" y="78684"/>
                    </a:cubicBezTo>
                    <a:cubicBezTo>
                      <a:pt x="1737569" y="78684"/>
                      <a:pt x="1739220" y="77940"/>
                      <a:pt x="1741035" y="77027"/>
                    </a:cubicBezTo>
                    <a:cubicBezTo>
                      <a:pt x="1753912" y="70567"/>
                      <a:pt x="1768928" y="67485"/>
                      <a:pt x="1782968" y="68424"/>
                    </a:cubicBezTo>
                    <a:cubicBezTo>
                      <a:pt x="1793980" y="69161"/>
                      <a:pt x="1806844" y="72326"/>
                      <a:pt x="1809260" y="74893"/>
                    </a:cubicBezTo>
                    <a:cubicBezTo>
                      <a:pt x="1811537" y="77329"/>
                      <a:pt x="1807558" y="79171"/>
                      <a:pt x="1795670" y="81167"/>
                    </a:cubicBezTo>
                    <a:cubicBezTo>
                      <a:pt x="1789701" y="82168"/>
                      <a:pt x="1787723" y="82649"/>
                      <a:pt x="1783419" y="84136"/>
                    </a:cubicBezTo>
                    <a:cubicBezTo>
                      <a:pt x="1775135" y="86998"/>
                      <a:pt x="1765837" y="92118"/>
                      <a:pt x="1759180" y="97475"/>
                    </a:cubicBezTo>
                    <a:lnTo>
                      <a:pt x="1756952" y="99262"/>
                    </a:lnTo>
                    <a:lnTo>
                      <a:pt x="1758729" y="101648"/>
                    </a:lnTo>
                    <a:cubicBezTo>
                      <a:pt x="1766413" y="112043"/>
                      <a:pt x="1772469" y="124378"/>
                      <a:pt x="1776949" y="138777"/>
                    </a:cubicBezTo>
                    <a:cubicBezTo>
                      <a:pt x="1781454" y="153203"/>
                      <a:pt x="1781942" y="154323"/>
                      <a:pt x="1787448" y="162725"/>
                    </a:cubicBezTo>
                    <a:cubicBezTo>
                      <a:pt x="1806456" y="191706"/>
                      <a:pt x="1836790" y="230794"/>
                      <a:pt x="1873279" y="273366"/>
                    </a:cubicBezTo>
                    <a:cubicBezTo>
                      <a:pt x="1880900" y="282253"/>
                      <a:pt x="1894090" y="297322"/>
                      <a:pt x="1899946" y="303826"/>
                    </a:cubicBezTo>
                    <a:cubicBezTo>
                      <a:pt x="1904476" y="308848"/>
                      <a:pt x="1905990" y="311119"/>
                      <a:pt x="1907116" y="314587"/>
                    </a:cubicBezTo>
                    <a:cubicBezTo>
                      <a:pt x="1910946" y="326320"/>
                      <a:pt x="1904676" y="342435"/>
                      <a:pt x="1890761" y="356599"/>
                    </a:cubicBezTo>
                    <a:cubicBezTo>
                      <a:pt x="1883203" y="364285"/>
                      <a:pt x="1873592" y="370961"/>
                      <a:pt x="1866547" y="373410"/>
                    </a:cubicBezTo>
                    <a:cubicBezTo>
                      <a:pt x="1863969" y="374304"/>
                      <a:pt x="1858063" y="375546"/>
                      <a:pt x="1853933" y="376061"/>
                    </a:cubicBezTo>
                    <a:cubicBezTo>
                      <a:pt x="1849441" y="376622"/>
                      <a:pt x="1832785" y="376622"/>
                      <a:pt x="1826616" y="376060"/>
                    </a:cubicBezTo>
                    <a:cubicBezTo>
                      <a:pt x="1782505" y="372043"/>
                      <a:pt x="1725981" y="358711"/>
                      <a:pt x="1639224" y="331862"/>
                    </a:cubicBezTo>
                    <a:cubicBezTo>
                      <a:pt x="1620628" y="326107"/>
                      <a:pt x="1616424" y="325226"/>
                      <a:pt x="1607439" y="325200"/>
                    </a:cubicBezTo>
                    <a:cubicBezTo>
                      <a:pt x="1602233" y="325183"/>
                      <a:pt x="1601132" y="325276"/>
                      <a:pt x="1598717" y="325937"/>
                    </a:cubicBezTo>
                    <a:cubicBezTo>
                      <a:pt x="1592247" y="327706"/>
                      <a:pt x="1587655" y="331191"/>
                      <a:pt x="1583588" y="337432"/>
                    </a:cubicBezTo>
                    <a:cubicBezTo>
                      <a:pt x="1580322" y="342443"/>
                      <a:pt x="1578345" y="347075"/>
                      <a:pt x="1572501" y="363423"/>
                    </a:cubicBezTo>
                    <a:cubicBezTo>
                      <a:pt x="1567483" y="377482"/>
                      <a:pt x="1564580" y="384637"/>
                      <a:pt x="1560600" y="392725"/>
                    </a:cubicBezTo>
                    <a:cubicBezTo>
                      <a:pt x="1549813" y="414665"/>
                      <a:pt x="1537888" y="429482"/>
                      <a:pt x="1510270" y="455315"/>
                    </a:cubicBezTo>
                    <a:cubicBezTo>
                      <a:pt x="1490837" y="473475"/>
                      <a:pt x="1482715" y="482391"/>
                      <a:pt x="1474944" y="494038"/>
                    </a:cubicBezTo>
                    <a:cubicBezTo>
                      <a:pt x="1468662" y="503478"/>
                      <a:pt x="1465246" y="510224"/>
                      <a:pt x="1457450" y="528637"/>
                    </a:cubicBezTo>
                    <a:cubicBezTo>
                      <a:pt x="1437366" y="576035"/>
                      <a:pt x="1412589" y="617470"/>
                      <a:pt x="1387624" y="645424"/>
                    </a:cubicBezTo>
                    <a:cubicBezTo>
                      <a:pt x="1381943" y="651782"/>
                      <a:pt x="1371907" y="661504"/>
                      <a:pt x="1366263" y="666112"/>
                    </a:cubicBezTo>
                    <a:cubicBezTo>
                      <a:pt x="1352310" y="677494"/>
                      <a:pt x="1340785" y="683780"/>
                      <a:pt x="1324855" y="688690"/>
                    </a:cubicBezTo>
                    <a:cubicBezTo>
                      <a:pt x="1300917" y="696065"/>
                      <a:pt x="1280169" y="699759"/>
                      <a:pt x="1258157" y="700566"/>
                    </a:cubicBezTo>
                    <a:lnTo>
                      <a:pt x="1256180" y="700638"/>
                    </a:lnTo>
                    <a:lnTo>
                      <a:pt x="1255254" y="704115"/>
                    </a:lnTo>
                    <a:cubicBezTo>
                      <a:pt x="1236471" y="774339"/>
                      <a:pt x="1227161" y="947216"/>
                      <a:pt x="1236609" y="1050105"/>
                    </a:cubicBezTo>
                    <a:cubicBezTo>
                      <a:pt x="1237072" y="1055113"/>
                      <a:pt x="1237610" y="1060029"/>
                      <a:pt x="1237810" y="1061030"/>
                    </a:cubicBezTo>
                    <a:cubicBezTo>
                      <a:pt x="1238273" y="1063364"/>
                      <a:pt x="1240538" y="1068749"/>
                      <a:pt x="1244555" y="1077065"/>
                    </a:cubicBezTo>
                    <a:cubicBezTo>
                      <a:pt x="1252589" y="1093715"/>
                      <a:pt x="1255580" y="1104970"/>
                      <a:pt x="1254841" y="1115805"/>
                    </a:cubicBezTo>
                    <a:lnTo>
                      <a:pt x="1254604" y="1119302"/>
                    </a:lnTo>
                    <a:lnTo>
                      <a:pt x="1216575" y="1119302"/>
                    </a:lnTo>
                    <a:cubicBezTo>
                      <a:pt x="1192461" y="1119302"/>
                      <a:pt x="1178245" y="1119183"/>
                      <a:pt x="1177694" y="1118977"/>
                    </a:cubicBezTo>
                    <a:cubicBezTo>
                      <a:pt x="1176143" y="1118387"/>
                      <a:pt x="1173990" y="1115762"/>
                      <a:pt x="1172426" y="1112572"/>
                    </a:cubicBezTo>
                    <a:cubicBezTo>
                      <a:pt x="1163729" y="1094824"/>
                      <a:pt x="1156471" y="1048106"/>
                      <a:pt x="1150215" y="969649"/>
                    </a:cubicBezTo>
                    <a:cubicBezTo>
                      <a:pt x="1146348" y="921100"/>
                      <a:pt x="1140779" y="838900"/>
                      <a:pt x="1138389" y="794922"/>
                    </a:cubicBezTo>
                    <a:cubicBezTo>
                      <a:pt x="1137801" y="783954"/>
                      <a:pt x="1137213" y="775090"/>
                      <a:pt x="1137100" y="775222"/>
                    </a:cubicBezTo>
                    <a:cubicBezTo>
                      <a:pt x="1136887" y="775474"/>
                      <a:pt x="1136750" y="776381"/>
                      <a:pt x="1134285" y="793178"/>
                    </a:cubicBezTo>
                    <a:cubicBezTo>
                      <a:pt x="1127390" y="840118"/>
                      <a:pt x="1121959" y="899281"/>
                      <a:pt x="1119581" y="953260"/>
                    </a:cubicBezTo>
                    <a:cubicBezTo>
                      <a:pt x="1117942" y="990805"/>
                      <a:pt x="1117867" y="1028376"/>
                      <a:pt x="1119406" y="1053746"/>
                    </a:cubicBezTo>
                    <a:cubicBezTo>
                      <a:pt x="1119969" y="1062980"/>
                      <a:pt x="1120132" y="1063559"/>
                      <a:pt x="1125788" y="1075764"/>
                    </a:cubicBezTo>
                    <a:cubicBezTo>
                      <a:pt x="1131857" y="1088873"/>
                      <a:pt x="1134009" y="1094817"/>
                      <a:pt x="1135311" y="1102049"/>
                    </a:cubicBezTo>
                    <a:cubicBezTo>
                      <a:pt x="1136074" y="1106223"/>
                      <a:pt x="1136299" y="1112958"/>
                      <a:pt x="1135811" y="1116405"/>
                    </a:cubicBezTo>
                    <a:lnTo>
                      <a:pt x="1135398" y="1119302"/>
                    </a:lnTo>
                    <a:lnTo>
                      <a:pt x="1096668" y="1119302"/>
                    </a:lnTo>
                    <a:cubicBezTo>
                      <a:pt x="1061555" y="1119302"/>
                      <a:pt x="1057826" y="1119252"/>
                      <a:pt x="1056787" y="1118763"/>
                    </a:cubicBezTo>
                    <a:cubicBezTo>
                      <a:pt x="1051194" y="1116105"/>
                      <a:pt x="1046426" y="1099721"/>
                      <a:pt x="1042935" y="1071129"/>
                    </a:cubicBezTo>
                    <a:cubicBezTo>
                      <a:pt x="1038555" y="1035250"/>
                      <a:pt x="1036265" y="987575"/>
                      <a:pt x="1033162" y="867673"/>
                    </a:cubicBezTo>
                    <a:cubicBezTo>
                      <a:pt x="1031660" y="809522"/>
                      <a:pt x="1031084" y="733306"/>
                      <a:pt x="1031923" y="705440"/>
                    </a:cubicBezTo>
                    <a:cubicBezTo>
                      <a:pt x="1032186" y="697153"/>
                      <a:pt x="1032361" y="690339"/>
                      <a:pt x="1032336" y="690296"/>
                    </a:cubicBezTo>
                    <a:cubicBezTo>
                      <a:pt x="1032273" y="690193"/>
                      <a:pt x="1017757" y="694340"/>
                      <a:pt x="1005018" y="698100"/>
                    </a:cubicBezTo>
                    <a:cubicBezTo>
                      <a:pt x="955815" y="712629"/>
                      <a:pt x="924280" y="719624"/>
                      <a:pt x="886252" y="724453"/>
                    </a:cubicBezTo>
                    <a:cubicBezTo>
                      <a:pt x="853879" y="728564"/>
                      <a:pt x="824502" y="730267"/>
                      <a:pt x="785908" y="730269"/>
                    </a:cubicBezTo>
                    <a:cubicBezTo>
                      <a:pt x="744815" y="730273"/>
                      <a:pt x="710278" y="728404"/>
                      <a:pt x="657208" y="723302"/>
                    </a:cubicBezTo>
                    <a:cubicBezTo>
                      <a:pt x="582442" y="716115"/>
                      <a:pt x="514842" y="705422"/>
                      <a:pt x="464544" y="692823"/>
                    </a:cubicBezTo>
                    <a:cubicBezTo>
                      <a:pt x="459462" y="691551"/>
                      <a:pt x="455128" y="690577"/>
                      <a:pt x="454912" y="690660"/>
                    </a:cubicBezTo>
                    <a:cubicBezTo>
                      <a:pt x="454696" y="690742"/>
                      <a:pt x="452546" y="695704"/>
                      <a:pt x="450133" y="701684"/>
                    </a:cubicBezTo>
                    <a:cubicBezTo>
                      <a:pt x="441549" y="722964"/>
                      <a:pt x="436296" y="734624"/>
                      <a:pt x="430661" y="744908"/>
                    </a:cubicBezTo>
                    <a:cubicBezTo>
                      <a:pt x="425784" y="753808"/>
                      <a:pt x="422640" y="758126"/>
                      <a:pt x="417475" y="763014"/>
                    </a:cubicBezTo>
                    <a:cubicBezTo>
                      <a:pt x="413700" y="766589"/>
                      <a:pt x="409787" y="769526"/>
                      <a:pt x="399672" y="776377"/>
                    </a:cubicBezTo>
                    <a:cubicBezTo>
                      <a:pt x="395091" y="779481"/>
                      <a:pt x="389759" y="783260"/>
                      <a:pt x="387823" y="784775"/>
                    </a:cubicBezTo>
                    <a:cubicBezTo>
                      <a:pt x="383696" y="788006"/>
                      <a:pt x="383700" y="788000"/>
                      <a:pt x="382035" y="795425"/>
                    </a:cubicBezTo>
                    <a:cubicBezTo>
                      <a:pt x="380268" y="803313"/>
                      <a:pt x="379419" y="805097"/>
                      <a:pt x="377430" y="805097"/>
                    </a:cubicBezTo>
                    <a:cubicBezTo>
                      <a:pt x="375029" y="805097"/>
                      <a:pt x="373770" y="803019"/>
                      <a:pt x="371825" y="795842"/>
                    </a:cubicBezTo>
                    <a:cubicBezTo>
                      <a:pt x="369774" y="788271"/>
                      <a:pt x="369349" y="787817"/>
                      <a:pt x="364271" y="787756"/>
                    </a:cubicBezTo>
                    <a:cubicBezTo>
                      <a:pt x="361132" y="787718"/>
                      <a:pt x="360768" y="787782"/>
                      <a:pt x="359334" y="788626"/>
                    </a:cubicBezTo>
                    <a:cubicBezTo>
                      <a:pt x="353424" y="792099"/>
                      <a:pt x="350352" y="803409"/>
                      <a:pt x="347484" y="832247"/>
                    </a:cubicBezTo>
                    <a:cubicBezTo>
                      <a:pt x="346949" y="837619"/>
                      <a:pt x="346129" y="843876"/>
                      <a:pt x="345659" y="846152"/>
                    </a:cubicBezTo>
                    <a:cubicBezTo>
                      <a:pt x="343165" y="858257"/>
                      <a:pt x="341207" y="875323"/>
                      <a:pt x="340132" y="894326"/>
                    </a:cubicBezTo>
                    <a:cubicBezTo>
                      <a:pt x="339604" y="903662"/>
                      <a:pt x="339605" y="935198"/>
                      <a:pt x="340133" y="945646"/>
                    </a:cubicBezTo>
                    <a:cubicBezTo>
                      <a:pt x="342032" y="983159"/>
                      <a:pt x="346249" y="1017905"/>
                      <a:pt x="353059" y="1052167"/>
                    </a:cubicBezTo>
                    <a:cubicBezTo>
                      <a:pt x="354514" y="1059485"/>
                      <a:pt x="354962" y="1060643"/>
                      <a:pt x="358734" y="1066824"/>
                    </a:cubicBezTo>
                    <a:cubicBezTo>
                      <a:pt x="368821" y="1083356"/>
                      <a:pt x="370299" y="1086154"/>
                      <a:pt x="372644" y="1093171"/>
                    </a:cubicBezTo>
                    <a:cubicBezTo>
                      <a:pt x="375416" y="1101462"/>
                      <a:pt x="376049" y="1110420"/>
                      <a:pt x="374424" y="1118392"/>
                    </a:cubicBezTo>
                    <a:lnTo>
                      <a:pt x="374239" y="1119302"/>
                    </a:lnTo>
                    <a:lnTo>
                      <a:pt x="333417" y="1119302"/>
                    </a:lnTo>
                    <a:cubicBezTo>
                      <a:pt x="288633" y="1119302"/>
                      <a:pt x="291296" y="1119420"/>
                      <a:pt x="288435" y="1117316"/>
                    </a:cubicBezTo>
                    <a:cubicBezTo>
                      <a:pt x="286174" y="1115654"/>
                      <a:pt x="284296" y="1113061"/>
                      <a:pt x="282076" y="1108542"/>
                    </a:cubicBezTo>
                    <a:cubicBezTo>
                      <a:pt x="278098" y="1100443"/>
                      <a:pt x="275086" y="1089950"/>
                      <a:pt x="271514" y="1071746"/>
                    </a:cubicBezTo>
                    <a:cubicBezTo>
                      <a:pt x="268450" y="1056120"/>
                      <a:pt x="264392" y="1028676"/>
                      <a:pt x="260213" y="995309"/>
                    </a:cubicBezTo>
                    <a:cubicBezTo>
                      <a:pt x="254204" y="947321"/>
                      <a:pt x="252681" y="936092"/>
                      <a:pt x="245169" y="884394"/>
                    </a:cubicBezTo>
                    <a:cubicBezTo>
                      <a:pt x="238136" y="835981"/>
                      <a:pt x="236242" y="819827"/>
                      <a:pt x="235622" y="802945"/>
                    </a:cubicBezTo>
                    <a:cubicBezTo>
                      <a:pt x="235312" y="794513"/>
                      <a:pt x="235608" y="785301"/>
                      <a:pt x="236390" y="778994"/>
                    </a:cubicBezTo>
                    <a:cubicBezTo>
                      <a:pt x="236691" y="776564"/>
                      <a:pt x="236875" y="774514"/>
                      <a:pt x="236799" y="774436"/>
                    </a:cubicBezTo>
                    <a:cubicBezTo>
                      <a:pt x="236723" y="774360"/>
                      <a:pt x="233309" y="777093"/>
                      <a:pt x="229215" y="780510"/>
                    </a:cubicBezTo>
                    <a:cubicBezTo>
                      <a:pt x="225120" y="783927"/>
                      <a:pt x="216133" y="791192"/>
                      <a:pt x="209243" y="796654"/>
                    </a:cubicBezTo>
                    <a:cubicBezTo>
                      <a:pt x="186301" y="814845"/>
                      <a:pt x="178674" y="821359"/>
                      <a:pt x="173107" y="827513"/>
                    </a:cubicBezTo>
                    <a:cubicBezTo>
                      <a:pt x="162553" y="839183"/>
                      <a:pt x="158989" y="846541"/>
                      <a:pt x="155105" y="864694"/>
                    </a:cubicBezTo>
                    <a:cubicBezTo>
                      <a:pt x="148952" y="893441"/>
                      <a:pt x="144917" y="928258"/>
                      <a:pt x="143153" y="967829"/>
                    </a:cubicBezTo>
                    <a:cubicBezTo>
                      <a:pt x="142657" y="978941"/>
                      <a:pt x="142656" y="1009912"/>
                      <a:pt x="143152" y="1020141"/>
                    </a:cubicBezTo>
                    <a:cubicBezTo>
                      <a:pt x="143888" y="1035351"/>
                      <a:pt x="145686" y="1056663"/>
                      <a:pt x="146448" y="1059210"/>
                    </a:cubicBezTo>
                    <a:cubicBezTo>
                      <a:pt x="147096" y="1061372"/>
                      <a:pt x="148589" y="1064493"/>
                      <a:pt x="150835" y="1068380"/>
                    </a:cubicBezTo>
                    <a:cubicBezTo>
                      <a:pt x="159986" y="1084208"/>
                      <a:pt x="162352" y="1089358"/>
                      <a:pt x="164498" y="1098112"/>
                    </a:cubicBezTo>
                    <a:cubicBezTo>
                      <a:pt x="166052" y="1104454"/>
                      <a:pt x="166970" y="1113210"/>
                      <a:pt x="166510" y="1117284"/>
                    </a:cubicBezTo>
                    <a:lnTo>
                      <a:pt x="166281" y="1119302"/>
                    </a:lnTo>
                    <a:lnTo>
                      <a:pt x="126345" y="1119295"/>
                    </a:lnTo>
                    <a:cubicBezTo>
                      <a:pt x="88324" y="1119287"/>
                      <a:pt x="86343" y="1119259"/>
                      <a:pt x="85071" y="1118680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12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3" name="Gruppieren 12"/>
            <p:cNvGrpSpPr/>
            <p:nvPr/>
          </p:nvGrpSpPr>
          <p:grpSpPr>
            <a:xfrm>
              <a:off x="7474170" y="2272854"/>
              <a:ext cx="1024767" cy="327329"/>
              <a:chOff x="450889" y="3443360"/>
              <a:chExt cx="1435835" cy="458632"/>
            </a:xfrm>
          </p:grpSpPr>
          <p:sp>
            <p:nvSpPr>
              <p:cNvPr id="21" name="Grafik 2">
                <a:extLst>
                  <a:ext uri="{FF2B5EF4-FFF2-40B4-BE49-F238E27FC236}">
                    <a16:creationId xmlns:a16="http://schemas.microsoft.com/office/drawing/2014/main" id="{92321430-1FA8-2D21-E480-AC9B8CB0C4E3}"/>
                  </a:ext>
                </a:extLst>
              </p:cNvPr>
              <p:cNvSpPr/>
              <p:nvPr/>
            </p:nvSpPr>
            <p:spPr>
              <a:xfrm>
                <a:off x="450889" y="3443360"/>
                <a:ext cx="677076" cy="458632"/>
              </a:xfrm>
              <a:custGeom>
                <a:avLst/>
                <a:gdLst>
                  <a:gd name="connsiteX0" fmla="*/ 88860 w 1953030"/>
                  <a:gd name="connsiteY0" fmla="*/ 1325071 h 1322929"/>
                  <a:gd name="connsiteX1" fmla="*/ 73155 w 1953030"/>
                  <a:gd name="connsiteY1" fmla="*/ 1272950 h 1322929"/>
                  <a:gd name="connsiteX2" fmla="*/ 67234 w 1953030"/>
                  <a:gd name="connsiteY2" fmla="*/ 1175492 h 1322929"/>
                  <a:gd name="connsiteX3" fmla="*/ 61674 w 1953030"/>
                  <a:gd name="connsiteY3" fmla="*/ 1080292 h 1322929"/>
                  <a:gd name="connsiteX4" fmla="*/ 57919 w 1953030"/>
                  <a:gd name="connsiteY4" fmla="*/ 1019141 h 1322929"/>
                  <a:gd name="connsiteX5" fmla="*/ 58689 w 1953030"/>
                  <a:gd name="connsiteY5" fmla="*/ 987231 h 1322929"/>
                  <a:gd name="connsiteX6" fmla="*/ 70708 w 1953030"/>
                  <a:gd name="connsiteY6" fmla="*/ 937842 h 1322929"/>
                  <a:gd name="connsiteX7" fmla="*/ 84555 w 1953030"/>
                  <a:gd name="connsiteY7" fmla="*/ 897364 h 1322929"/>
                  <a:gd name="connsiteX8" fmla="*/ 88355 w 1953030"/>
                  <a:gd name="connsiteY8" fmla="*/ 885725 h 1322929"/>
                  <a:gd name="connsiteX9" fmla="*/ 103760 w 1953030"/>
                  <a:gd name="connsiteY9" fmla="*/ 824575 h 1322929"/>
                  <a:gd name="connsiteX10" fmla="*/ 103760 w 1953030"/>
                  <a:gd name="connsiteY10" fmla="*/ 800254 h 1322929"/>
                  <a:gd name="connsiteX11" fmla="*/ 85801 w 1953030"/>
                  <a:gd name="connsiteY11" fmla="*/ 726770 h 1322929"/>
                  <a:gd name="connsiteX12" fmla="*/ 58365 w 1953030"/>
                  <a:gd name="connsiteY12" fmla="*/ 614198 h 1322929"/>
                  <a:gd name="connsiteX13" fmla="*/ 51263 w 1953030"/>
                  <a:gd name="connsiteY13" fmla="*/ 558433 h 1322929"/>
                  <a:gd name="connsiteX14" fmla="*/ 49506 w 1953030"/>
                  <a:gd name="connsiteY14" fmla="*/ 535277 h 1322929"/>
                  <a:gd name="connsiteX15" fmla="*/ 48141 w 1953030"/>
                  <a:gd name="connsiteY15" fmla="*/ 540033 h 1322929"/>
                  <a:gd name="connsiteX16" fmla="*/ 42224 w 1953030"/>
                  <a:gd name="connsiteY16" fmla="*/ 585360 h 1322929"/>
                  <a:gd name="connsiteX17" fmla="*/ 40067 w 1953030"/>
                  <a:gd name="connsiteY17" fmla="*/ 683463 h 1322929"/>
                  <a:gd name="connsiteX18" fmla="*/ 44826 w 1953030"/>
                  <a:gd name="connsiteY18" fmla="*/ 799906 h 1322929"/>
                  <a:gd name="connsiteX19" fmla="*/ 47048 w 1953030"/>
                  <a:gd name="connsiteY19" fmla="*/ 842697 h 1322929"/>
                  <a:gd name="connsiteX20" fmla="*/ 47703 w 1953030"/>
                  <a:gd name="connsiteY20" fmla="*/ 857169 h 1322929"/>
                  <a:gd name="connsiteX21" fmla="*/ 49169 w 1953030"/>
                  <a:gd name="connsiteY21" fmla="*/ 860415 h 1322929"/>
                  <a:gd name="connsiteX22" fmla="*/ 57125 w 1953030"/>
                  <a:gd name="connsiteY22" fmla="*/ 886245 h 1322929"/>
                  <a:gd name="connsiteX23" fmla="*/ 58206 w 1953030"/>
                  <a:gd name="connsiteY23" fmla="*/ 926701 h 1322929"/>
                  <a:gd name="connsiteX24" fmla="*/ 42994 w 1953030"/>
                  <a:gd name="connsiteY24" fmla="*/ 976754 h 1322929"/>
                  <a:gd name="connsiteX25" fmla="*/ 4086 w 1953030"/>
                  <a:gd name="connsiteY25" fmla="*/ 1046235 h 1322929"/>
                  <a:gd name="connsiteX26" fmla="*/ 1565 w 1953030"/>
                  <a:gd name="connsiteY26" fmla="*/ 1042338 h 1322929"/>
                  <a:gd name="connsiteX27" fmla="*/ 6076 w 1953030"/>
                  <a:gd name="connsiteY27" fmla="*/ 1001945 h 1322929"/>
                  <a:gd name="connsiteX28" fmla="*/ 8819 w 1953030"/>
                  <a:gd name="connsiteY28" fmla="*/ 944964 h 1322929"/>
                  <a:gd name="connsiteX29" fmla="*/ 9231 w 1953030"/>
                  <a:gd name="connsiteY29" fmla="*/ 899449 h 1322929"/>
                  <a:gd name="connsiteX30" fmla="*/ 21041 w 1953030"/>
                  <a:gd name="connsiteY30" fmla="*/ 862233 h 1322929"/>
                  <a:gd name="connsiteX31" fmla="*/ 28431 w 1953030"/>
                  <a:gd name="connsiteY31" fmla="*/ 854176 h 1322929"/>
                  <a:gd name="connsiteX32" fmla="*/ 29420 w 1953030"/>
                  <a:gd name="connsiteY32" fmla="*/ 853434 h 1322929"/>
                  <a:gd name="connsiteX33" fmla="*/ 27825 w 1953030"/>
                  <a:gd name="connsiteY33" fmla="*/ 836485 h 1322929"/>
                  <a:gd name="connsiteX34" fmla="*/ 16126 w 1953030"/>
                  <a:gd name="connsiteY34" fmla="*/ 650679 h 1322929"/>
                  <a:gd name="connsiteX35" fmla="*/ 16470 w 1953030"/>
                  <a:gd name="connsiteY35" fmla="*/ 564513 h 1322929"/>
                  <a:gd name="connsiteX36" fmla="*/ 22603 w 1953030"/>
                  <a:gd name="connsiteY36" fmla="*/ 491376 h 1322929"/>
                  <a:gd name="connsiteX37" fmla="*/ 101612 w 1953030"/>
                  <a:gd name="connsiteY37" fmla="*/ 320864 h 1322929"/>
                  <a:gd name="connsiteX38" fmla="*/ 110657 w 1953030"/>
                  <a:gd name="connsiteY38" fmla="*/ 313024 h 1322929"/>
                  <a:gd name="connsiteX39" fmla="*/ 268743 w 1953030"/>
                  <a:gd name="connsiteY39" fmla="*/ 250084 h 1322929"/>
                  <a:gd name="connsiteX40" fmla="*/ 316864 w 1953030"/>
                  <a:gd name="connsiteY40" fmla="*/ 248271 h 1322929"/>
                  <a:gd name="connsiteX41" fmla="*/ 473910 w 1953030"/>
                  <a:gd name="connsiteY41" fmla="*/ 254956 h 1322929"/>
                  <a:gd name="connsiteX42" fmla="*/ 510219 w 1953030"/>
                  <a:gd name="connsiteY42" fmla="*/ 258239 h 1322929"/>
                  <a:gd name="connsiteX43" fmla="*/ 664963 w 1953030"/>
                  <a:gd name="connsiteY43" fmla="*/ 266827 h 1322929"/>
                  <a:gd name="connsiteX44" fmla="*/ 756032 w 1953030"/>
                  <a:gd name="connsiteY44" fmla="*/ 265343 h 1322929"/>
                  <a:gd name="connsiteX45" fmla="*/ 806562 w 1953030"/>
                  <a:gd name="connsiteY45" fmla="*/ 261521 h 1322929"/>
                  <a:gd name="connsiteX46" fmla="*/ 948687 w 1953030"/>
                  <a:gd name="connsiteY46" fmla="*/ 217425 h 1322929"/>
                  <a:gd name="connsiteX47" fmla="*/ 1076380 w 1953030"/>
                  <a:gd name="connsiteY47" fmla="*/ 173342 h 1322929"/>
                  <a:gd name="connsiteX48" fmla="*/ 1156982 w 1953030"/>
                  <a:gd name="connsiteY48" fmla="*/ 161668 h 1322929"/>
                  <a:gd name="connsiteX49" fmla="*/ 1235667 w 1953030"/>
                  <a:gd name="connsiteY49" fmla="*/ 154538 h 1322929"/>
                  <a:gd name="connsiteX50" fmla="*/ 1314379 w 1953030"/>
                  <a:gd name="connsiteY50" fmla="*/ 131334 h 1322929"/>
                  <a:gd name="connsiteX51" fmla="*/ 1377437 w 1953030"/>
                  <a:gd name="connsiteY51" fmla="*/ 112345 h 1322929"/>
                  <a:gd name="connsiteX52" fmla="*/ 1450055 w 1953030"/>
                  <a:gd name="connsiteY52" fmla="*/ 105714 h 1322929"/>
                  <a:gd name="connsiteX53" fmla="*/ 1484789 w 1953030"/>
                  <a:gd name="connsiteY53" fmla="*/ 103652 h 1322929"/>
                  <a:gd name="connsiteX54" fmla="*/ 1553586 w 1953030"/>
                  <a:gd name="connsiteY54" fmla="*/ 86436 h 1322929"/>
                  <a:gd name="connsiteX55" fmla="*/ 1629329 w 1953030"/>
                  <a:gd name="connsiteY55" fmla="*/ 66634 h 1322929"/>
                  <a:gd name="connsiteX56" fmla="*/ 1635015 w 1953030"/>
                  <a:gd name="connsiteY56" fmla="*/ 65531 h 1322929"/>
                  <a:gd name="connsiteX57" fmla="*/ 1635409 w 1953030"/>
                  <a:gd name="connsiteY57" fmla="*/ 56601 h 1322929"/>
                  <a:gd name="connsiteX58" fmla="*/ 1639362 w 1953030"/>
                  <a:gd name="connsiteY58" fmla="*/ 13582 h 1322929"/>
                  <a:gd name="connsiteX59" fmla="*/ 1647267 w 1953030"/>
                  <a:gd name="connsiteY59" fmla="*/ 3300 h 1322929"/>
                  <a:gd name="connsiteX60" fmla="*/ 1666925 w 1953030"/>
                  <a:gd name="connsiteY60" fmla="*/ 7200 h 1322929"/>
                  <a:gd name="connsiteX61" fmla="*/ 1693754 w 1953030"/>
                  <a:gd name="connsiteY61" fmla="*/ 35538 h 1322929"/>
                  <a:gd name="connsiteX62" fmla="*/ 1704902 w 1953030"/>
                  <a:gd name="connsiteY62" fmla="*/ 54211 h 1322929"/>
                  <a:gd name="connsiteX63" fmla="*/ 1706583 w 1953030"/>
                  <a:gd name="connsiteY63" fmla="*/ 57415 h 1322929"/>
                  <a:gd name="connsiteX64" fmla="*/ 1709905 w 1953030"/>
                  <a:gd name="connsiteY64" fmla="*/ 57415 h 1322929"/>
                  <a:gd name="connsiteX65" fmla="*/ 1727489 w 1953030"/>
                  <a:gd name="connsiteY65" fmla="*/ 58479 h 1322929"/>
                  <a:gd name="connsiteX66" fmla="*/ 1765190 w 1953030"/>
                  <a:gd name="connsiteY66" fmla="*/ 68945 h 1322929"/>
                  <a:gd name="connsiteX67" fmla="*/ 1781592 w 1953030"/>
                  <a:gd name="connsiteY67" fmla="*/ 78715 h 1322929"/>
                  <a:gd name="connsiteX68" fmla="*/ 1798702 w 1953030"/>
                  <a:gd name="connsiteY68" fmla="*/ 94998 h 1322929"/>
                  <a:gd name="connsiteX69" fmla="*/ 1809969 w 1953030"/>
                  <a:gd name="connsiteY69" fmla="*/ 107802 h 1322929"/>
                  <a:gd name="connsiteX70" fmla="*/ 1817717 w 1953030"/>
                  <a:gd name="connsiteY70" fmla="*/ 115786 h 1322929"/>
                  <a:gd name="connsiteX71" fmla="*/ 1821906 w 1953030"/>
                  <a:gd name="connsiteY71" fmla="*/ 122916 h 1322929"/>
                  <a:gd name="connsiteX72" fmla="*/ 1837362 w 1953030"/>
                  <a:gd name="connsiteY72" fmla="*/ 147184 h 1322929"/>
                  <a:gd name="connsiteX73" fmla="*/ 1849404 w 1953030"/>
                  <a:gd name="connsiteY73" fmla="*/ 164741 h 1322929"/>
                  <a:gd name="connsiteX74" fmla="*/ 1873697 w 1953030"/>
                  <a:gd name="connsiteY74" fmla="*/ 209520 h 1322929"/>
                  <a:gd name="connsiteX75" fmla="*/ 1902627 w 1953030"/>
                  <a:gd name="connsiteY75" fmla="*/ 270989 h 1322929"/>
                  <a:gd name="connsiteX76" fmla="*/ 1929428 w 1953030"/>
                  <a:gd name="connsiteY76" fmla="*/ 328257 h 1322929"/>
                  <a:gd name="connsiteX77" fmla="*/ 1948890 w 1953030"/>
                  <a:gd name="connsiteY77" fmla="*/ 361086 h 1322929"/>
                  <a:gd name="connsiteX78" fmla="*/ 1954405 w 1953030"/>
                  <a:gd name="connsiteY78" fmla="*/ 377846 h 1322929"/>
                  <a:gd name="connsiteX79" fmla="*/ 1945685 w 1953030"/>
                  <a:gd name="connsiteY79" fmla="*/ 401382 h 1322929"/>
                  <a:gd name="connsiteX80" fmla="*/ 1905896 w 1953030"/>
                  <a:gd name="connsiteY80" fmla="*/ 432638 h 1322929"/>
                  <a:gd name="connsiteX81" fmla="*/ 1873238 w 1953030"/>
                  <a:gd name="connsiteY81" fmla="*/ 439235 h 1322929"/>
                  <a:gd name="connsiteX82" fmla="*/ 1817638 w 1953030"/>
                  <a:gd name="connsiteY82" fmla="*/ 441792 h 1322929"/>
                  <a:gd name="connsiteX83" fmla="*/ 1699860 w 1953030"/>
                  <a:gd name="connsiteY83" fmla="*/ 436051 h 1322929"/>
                  <a:gd name="connsiteX84" fmla="*/ 1666676 w 1953030"/>
                  <a:gd name="connsiteY84" fmla="*/ 434247 h 1322929"/>
                  <a:gd name="connsiteX85" fmla="*/ 1644615 w 1953030"/>
                  <a:gd name="connsiteY85" fmla="*/ 435822 h 1322929"/>
                  <a:gd name="connsiteX86" fmla="*/ 1615292 w 1953030"/>
                  <a:gd name="connsiteY86" fmla="*/ 446177 h 1322929"/>
                  <a:gd name="connsiteX87" fmla="*/ 1588083 w 1953030"/>
                  <a:gd name="connsiteY87" fmla="*/ 469226 h 1322929"/>
                  <a:gd name="connsiteX88" fmla="*/ 1570263 w 1953030"/>
                  <a:gd name="connsiteY88" fmla="*/ 483547 h 1322929"/>
                  <a:gd name="connsiteX89" fmla="*/ 1565194 w 1953030"/>
                  <a:gd name="connsiteY89" fmla="*/ 488176 h 1322929"/>
                  <a:gd name="connsiteX90" fmla="*/ 1510409 w 1953030"/>
                  <a:gd name="connsiteY90" fmla="*/ 591788 h 1322929"/>
                  <a:gd name="connsiteX91" fmla="*/ 1487665 w 1953030"/>
                  <a:gd name="connsiteY91" fmla="*/ 647726 h 1322929"/>
                  <a:gd name="connsiteX92" fmla="*/ 1466234 w 1953030"/>
                  <a:gd name="connsiteY92" fmla="*/ 708355 h 1322929"/>
                  <a:gd name="connsiteX93" fmla="*/ 1450909 w 1953030"/>
                  <a:gd name="connsiteY93" fmla="*/ 753696 h 1322929"/>
                  <a:gd name="connsiteX94" fmla="*/ 1408809 w 1953030"/>
                  <a:gd name="connsiteY94" fmla="*/ 820834 h 1322929"/>
                  <a:gd name="connsiteX95" fmla="*/ 1395139 w 1953030"/>
                  <a:gd name="connsiteY95" fmla="*/ 827633 h 1322929"/>
                  <a:gd name="connsiteX96" fmla="*/ 1382256 w 1953030"/>
                  <a:gd name="connsiteY96" fmla="*/ 834140 h 1322929"/>
                  <a:gd name="connsiteX97" fmla="*/ 1350675 w 1953030"/>
                  <a:gd name="connsiteY97" fmla="*/ 863795 h 1322929"/>
                  <a:gd name="connsiteX98" fmla="*/ 1332763 w 1953030"/>
                  <a:gd name="connsiteY98" fmla="*/ 880265 h 1322929"/>
                  <a:gd name="connsiteX99" fmla="*/ 1318857 w 1953030"/>
                  <a:gd name="connsiteY99" fmla="*/ 886072 h 1322929"/>
                  <a:gd name="connsiteX100" fmla="*/ 1317767 w 1953030"/>
                  <a:gd name="connsiteY100" fmla="*/ 886072 h 1322929"/>
                  <a:gd name="connsiteX101" fmla="*/ 1316690 w 1953030"/>
                  <a:gd name="connsiteY101" fmla="*/ 889981 h 1322929"/>
                  <a:gd name="connsiteX102" fmla="*/ 1294917 w 1953030"/>
                  <a:gd name="connsiteY102" fmla="*/ 1076992 h 1322929"/>
                  <a:gd name="connsiteX103" fmla="*/ 1293539 w 1953030"/>
                  <a:gd name="connsiteY103" fmla="*/ 1153777 h 1322929"/>
                  <a:gd name="connsiteX104" fmla="*/ 1294156 w 1953030"/>
                  <a:gd name="connsiteY104" fmla="*/ 1206414 h 1322929"/>
                  <a:gd name="connsiteX105" fmla="*/ 1298896 w 1953030"/>
                  <a:gd name="connsiteY105" fmla="*/ 1266214 h 1322929"/>
                  <a:gd name="connsiteX106" fmla="*/ 1305502 w 1953030"/>
                  <a:gd name="connsiteY106" fmla="*/ 1281289 h 1322929"/>
                  <a:gd name="connsiteX107" fmla="*/ 1315416 w 1953030"/>
                  <a:gd name="connsiteY107" fmla="*/ 1308562 h 1322929"/>
                  <a:gd name="connsiteX108" fmla="*/ 1316138 w 1953030"/>
                  <a:gd name="connsiteY108" fmla="*/ 1323970 h 1322929"/>
                  <a:gd name="connsiteX109" fmla="*/ 1315889 w 1953030"/>
                  <a:gd name="connsiteY109" fmla="*/ 1325587 h 1322929"/>
                  <a:gd name="connsiteX110" fmla="*/ 1275942 w 1953030"/>
                  <a:gd name="connsiteY110" fmla="*/ 1325587 h 1322929"/>
                  <a:gd name="connsiteX111" fmla="*/ 1235010 w 1953030"/>
                  <a:gd name="connsiteY111" fmla="*/ 1325078 h 1322929"/>
                  <a:gd name="connsiteX112" fmla="*/ 1216259 w 1953030"/>
                  <a:gd name="connsiteY112" fmla="*/ 1261310 h 1322929"/>
                  <a:gd name="connsiteX113" fmla="*/ 1200251 w 1953030"/>
                  <a:gd name="connsiteY113" fmla="*/ 1083072 h 1322929"/>
                  <a:gd name="connsiteX114" fmla="*/ 1192910 w 1953030"/>
                  <a:gd name="connsiteY114" fmla="*/ 964288 h 1322929"/>
                  <a:gd name="connsiteX115" fmla="*/ 1191387 w 1953030"/>
                  <a:gd name="connsiteY115" fmla="*/ 972275 h 1322929"/>
                  <a:gd name="connsiteX116" fmla="*/ 1173817 w 1953030"/>
                  <a:gd name="connsiteY116" fmla="*/ 1164200 h 1322929"/>
                  <a:gd name="connsiteX117" fmla="*/ 1175078 w 1953030"/>
                  <a:gd name="connsiteY117" fmla="*/ 1265947 h 1322929"/>
                  <a:gd name="connsiteX118" fmla="*/ 1180974 w 1953030"/>
                  <a:gd name="connsiteY118" fmla="*/ 1280141 h 1322929"/>
                  <a:gd name="connsiteX119" fmla="*/ 1191505 w 1953030"/>
                  <a:gd name="connsiteY119" fmla="*/ 1312731 h 1322929"/>
                  <a:gd name="connsiteX120" fmla="*/ 1191032 w 1953030"/>
                  <a:gd name="connsiteY120" fmla="*/ 1324894 h 1322929"/>
                  <a:gd name="connsiteX121" fmla="*/ 1150167 w 1953030"/>
                  <a:gd name="connsiteY121" fmla="*/ 1325587 h 1322929"/>
                  <a:gd name="connsiteX122" fmla="*/ 1108579 w 1953030"/>
                  <a:gd name="connsiteY122" fmla="*/ 1325096 h 1322929"/>
                  <a:gd name="connsiteX123" fmla="*/ 1091166 w 1953030"/>
                  <a:gd name="connsiteY123" fmla="*/ 1247586 h 1322929"/>
                  <a:gd name="connsiteX124" fmla="*/ 1085073 w 1953030"/>
                  <a:gd name="connsiteY124" fmla="*/ 1112084 h 1322929"/>
                  <a:gd name="connsiteX125" fmla="*/ 1082486 w 1953030"/>
                  <a:gd name="connsiteY125" fmla="*/ 887863 h 1322929"/>
                  <a:gd name="connsiteX126" fmla="*/ 1082709 w 1953030"/>
                  <a:gd name="connsiteY126" fmla="*/ 875442 h 1322929"/>
                  <a:gd name="connsiteX127" fmla="*/ 1045980 w 1953030"/>
                  <a:gd name="connsiteY127" fmla="*/ 886014 h 1322929"/>
                  <a:gd name="connsiteX128" fmla="*/ 947820 w 1953030"/>
                  <a:gd name="connsiteY128" fmla="*/ 909335 h 1322929"/>
                  <a:gd name="connsiteX129" fmla="*/ 822399 w 1953030"/>
                  <a:gd name="connsiteY129" fmla="*/ 918514 h 1322929"/>
                  <a:gd name="connsiteX130" fmla="*/ 749952 w 1953030"/>
                  <a:gd name="connsiteY130" fmla="*/ 916251 h 1322929"/>
                  <a:gd name="connsiteX131" fmla="*/ 741521 w 1953030"/>
                  <a:gd name="connsiteY131" fmla="*/ 916452 h 1322929"/>
                  <a:gd name="connsiteX132" fmla="*/ 737253 w 1953030"/>
                  <a:gd name="connsiteY132" fmla="*/ 925892 h 1322929"/>
                  <a:gd name="connsiteX133" fmla="*/ 730911 w 1953030"/>
                  <a:gd name="connsiteY133" fmla="*/ 938882 h 1322929"/>
                  <a:gd name="connsiteX134" fmla="*/ 708429 w 1953030"/>
                  <a:gd name="connsiteY134" fmla="*/ 931418 h 1322929"/>
                  <a:gd name="connsiteX135" fmla="*/ 667261 w 1953030"/>
                  <a:gd name="connsiteY135" fmla="*/ 914980 h 1322929"/>
                  <a:gd name="connsiteX136" fmla="*/ 619659 w 1953030"/>
                  <a:gd name="connsiteY136" fmla="*/ 895793 h 1322929"/>
                  <a:gd name="connsiteX137" fmla="*/ 517862 w 1953030"/>
                  <a:gd name="connsiteY137" fmla="*/ 868605 h 1322929"/>
                  <a:gd name="connsiteX138" fmla="*/ 503220 w 1953030"/>
                  <a:gd name="connsiteY138" fmla="*/ 873261 h 1322929"/>
                  <a:gd name="connsiteX139" fmla="*/ 498151 w 1953030"/>
                  <a:gd name="connsiteY139" fmla="*/ 888861 h 1322929"/>
                  <a:gd name="connsiteX140" fmla="*/ 502209 w 1953030"/>
                  <a:gd name="connsiteY140" fmla="*/ 923500 h 1322929"/>
                  <a:gd name="connsiteX141" fmla="*/ 506647 w 1953030"/>
                  <a:gd name="connsiteY141" fmla="*/ 963655 h 1322929"/>
                  <a:gd name="connsiteX142" fmla="*/ 504612 w 1953030"/>
                  <a:gd name="connsiteY142" fmla="*/ 979009 h 1322929"/>
                  <a:gd name="connsiteX143" fmla="*/ 465742 w 1953030"/>
                  <a:gd name="connsiteY143" fmla="*/ 1002855 h 1322929"/>
                  <a:gd name="connsiteX144" fmla="*/ 458743 w 1953030"/>
                  <a:gd name="connsiteY144" fmla="*/ 1002146 h 1322929"/>
                  <a:gd name="connsiteX145" fmla="*/ 436145 w 1953030"/>
                  <a:gd name="connsiteY145" fmla="*/ 942614 h 1322929"/>
                  <a:gd name="connsiteX146" fmla="*/ 435517 w 1953030"/>
                  <a:gd name="connsiteY146" fmla="*/ 934796 h 1322929"/>
                  <a:gd name="connsiteX147" fmla="*/ 431372 w 1953030"/>
                  <a:gd name="connsiteY147" fmla="*/ 939230 h 1322929"/>
                  <a:gd name="connsiteX148" fmla="*/ 413632 w 1953030"/>
                  <a:gd name="connsiteY148" fmla="*/ 957993 h 1322929"/>
                  <a:gd name="connsiteX149" fmla="*/ 396081 w 1953030"/>
                  <a:gd name="connsiteY149" fmla="*/ 976581 h 1322929"/>
                  <a:gd name="connsiteX150" fmla="*/ 365139 w 1953030"/>
                  <a:gd name="connsiteY150" fmla="*/ 1026362 h 1322929"/>
                  <a:gd name="connsiteX151" fmla="*/ 357505 w 1953030"/>
                  <a:gd name="connsiteY151" fmla="*/ 1073344 h 1322929"/>
                  <a:gd name="connsiteX152" fmla="*/ 357513 w 1953030"/>
                  <a:gd name="connsiteY152" fmla="*/ 1162116 h 1322929"/>
                  <a:gd name="connsiteX153" fmla="*/ 364146 w 1953030"/>
                  <a:gd name="connsiteY153" fmla="*/ 1221702 h 1322929"/>
                  <a:gd name="connsiteX154" fmla="*/ 371907 w 1953030"/>
                  <a:gd name="connsiteY154" fmla="*/ 1263083 h 1322929"/>
                  <a:gd name="connsiteX155" fmla="*/ 382081 w 1953030"/>
                  <a:gd name="connsiteY155" fmla="*/ 1280594 h 1322929"/>
                  <a:gd name="connsiteX156" fmla="*/ 392814 w 1953030"/>
                  <a:gd name="connsiteY156" fmla="*/ 1307173 h 1322929"/>
                  <a:gd name="connsiteX157" fmla="*/ 392698 w 1953030"/>
                  <a:gd name="connsiteY157" fmla="*/ 1322982 h 1322929"/>
                  <a:gd name="connsiteX158" fmla="*/ 392258 w 1953030"/>
                  <a:gd name="connsiteY158" fmla="*/ 1325414 h 1322929"/>
                  <a:gd name="connsiteX159" fmla="*/ 349566 w 1953030"/>
                  <a:gd name="connsiteY159" fmla="*/ 1325502 h 1322929"/>
                  <a:gd name="connsiteX160" fmla="*/ 305559 w 1953030"/>
                  <a:gd name="connsiteY160" fmla="*/ 1325237 h 1322929"/>
                  <a:gd name="connsiteX161" fmla="*/ 296045 w 1953030"/>
                  <a:gd name="connsiteY161" fmla="*/ 1315526 h 1322929"/>
                  <a:gd name="connsiteX162" fmla="*/ 272898 w 1953030"/>
                  <a:gd name="connsiteY162" fmla="*/ 1198249 h 1322929"/>
                  <a:gd name="connsiteX163" fmla="*/ 256446 w 1953030"/>
                  <a:gd name="connsiteY163" fmla="*/ 1076992 h 1322929"/>
                  <a:gd name="connsiteX164" fmla="*/ 247883 w 1953030"/>
                  <a:gd name="connsiteY164" fmla="*/ 965650 h 1322929"/>
                  <a:gd name="connsiteX165" fmla="*/ 248141 w 1953030"/>
                  <a:gd name="connsiteY165" fmla="*/ 963344 h 1322929"/>
                  <a:gd name="connsiteX166" fmla="*/ 240600 w 1953030"/>
                  <a:gd name="connsiteY166" fmla="*/ 969541 h 1322929"/>
                  <a:gd name="connsiteX167" fmla="*/ 218190 w 1953030"/>
                  <a:gd name="connsiteY167" fmla="*/ 987653 h 1322929"/>
                  <a:gd name="connsiteX168" fmla="*/ 197170 w 1953030"/>
                  <a:gd name="connsiteY168" fmla="*/ 1004568 h 1322929"/>
                  <a:gd name="connsiteX169" fmla="*/ 164176 w 1953030"/>
                  <a:gd name="connsiteY169" fmla="*/ 1050024 h 1322929"/>
                  <a:gd name="connsiteX170" fmla="*/ 151135 w 1953030"/>
                  <a:gd name="connsiteY170" fmla="*/ 1141095 h 1322929"/>
                  <a:gd name="connsiteX171" fmla="*/ 149537 w 1953030"/>
                  <a:gd name="connsiteY171" fmla="*/ 1217408 h 1322929"/>
                  <a:gd name="connsiteX172" fmla="*/ 153261 w 1953030"/>
                  <a:gd name="connsiteY172" fmla="*/ 1262700 h 1322929"/>
                  <a:gd name="connsiteX173" fmla="*/ 159017 w 1953030"/>
                  <a:gd name="connsiteY173" fmla="*/ 1274340 h 1322929"/>
                  <a:gd name="connsiteX174" fmla="*/ 170943 w 1953030"/>
                  <a:gd name="connsiteY174" fmla="*/ 1299182 h 1322929"/>
                  <a:gd name="connsiteX175" fmla="*/ 174129 w 1953030"/>
                  <a:gd name="connsiteY175" fmla="*/ 1319246 h 1322929"/>
                  <a:gd name="connsiteX176" fmla="*/ 174342 w 1953030"/>
                  <a:gd name="connsiteY176" fmla="*/ 1325587 h 1322929"/>
                  <a:gd name="connsiteX177" fmla="*/ 132163 w 1953030"/>
                  <a:gd name="connsiteY177" fmla="*/ 1325574 h 1322929"/>
                  <a:gd name="connsiteX178" fmla="*/ 88860 w 1953030"/>
                  <a:gd name="connsiteY178" fmla="*/ 1325071 h 1322929"/>
                  <a:gd name="connsiteX179" fmla="*/ 434473 w 1953030"/>
                  <a:gd name="connsiteY179" fmla="*/ 860747 h 1322929"/>
                  <a:gd name="connsiteX180" fmla="*/ 432900 w 1953030"/>
                  <a:gd name="connsiteY180" fmla="*/ 858692 h 1322929"/>
                  <a:gd name="connsiteX181" fmla="*/ 434328 w 1953030"/>
                  <a:gd name="connsiteY181" fmla="*/ 861404 h 1322929"/>
                  <a:gd name="connsiteX182" fmla="*/ 434473 w 1953030"/>
                  <a:gd name="connsiteY182" fmla="*/ 860747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63548 w 1953031"/>
                  <a:gd name="connsiteY43" fmla="*/ 264169 h 1322929"/>
                  <a:gd name="connsiteX44" fmla="*/ 754617 w 1953031"/>
                  <a:gd name="connsiteY44" fmla="*/ 26268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63548 w 1953031"/>
                  <a:gd name="connsiteY43" fmla="*/ 264169 h 1322929"/>
                  <a:gd name="connsiteX44" fmla="*/ 743187 w 1953031"/>
                  <a:gd name="connsiteY44" fmla="*/ 25506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3187 w 1953031"/>
                  <a:gd name="connsiteY44" fmla="*/ 25506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8902 w 1953031"/>
                  <a:gd name="connsiteY44" fmla="*/ 24744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8902 w 1953031"/>
                  <a:gd name="connsiteY44" fmla="*/ 247445 h 1322929"/>
                  <a:gd name="connsiteX45" fmla="*/ 843247 w 1953031"/>
                  <a:gd name="connsiteY45" fmla="*/ 23219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843247 w 1953031"/>
                  <a:gd name="connsiteY44" fmla="*/ 232193 h 1322929"/>
                  <a:gd name="connsiteX45" fmla="*/ 947272 w 1953031"/>
                  <a:gd name="connsiteY45" fmla="*/ 214767 h 1322929"/>
                  <a:gd name="connsiteX46" fmla="*/ 1074965 w 1953031"/>
                  <a:gd name="connsiteY46" fmla="*/ 170684 h 1322929"/>
                  <a:gd name="connsiteX47" fmla="*/ 1155567 w 1953031"/>
                  <a:gd name="connsiteY47" fmla="*/ 159010 h 1322929"/>
                  <a:gd name="connsiteX48" fmla="*/ 1234252 w 1953031"/>
                  <a:gd name="connsiteY48" fmla="*/ 151880 h 1322929"/>
                  <a:gd name="connsiteX49" fmla="*/ 1312964 w 1953031"/>
                  <a:gd name="connsiteY49" fmla="*/ 128676 h 1322929"/>
                  <a:gd name="connsiteX50" fmla="*/ 1376022 w 1953031"/>
                  <a:gd name="connsiteY50" fmla="*/ 109687 h 1322929"/>
                  <a:gd name="connsiteX51" fmla="*/ 1448640 w 1953031"/>
                  <a:gd name="connsiteY51" fmla="*/ 103056 h 1322929"/>
                  <a:gd name="connsiteX52" fmla="*/ 1483374 w 1953031"/>
                  <a:gd name="connsiteY52" fmla="*/ 100994 h 1322929"/>
                  <a:gd name="connsiteX53" fmla="*/ 1552171 w 1953031"/>
                  <a:gd name="connsiteY53" fmla="*/ 83778 h 1322929"/>
                  <a:gd name="connsiteX54" fmla="*/ 1627914 w 1953031"/>
                  <a:gd name="connsiteY54" fmla="*/ 63976 h 1322929"/>
                  <a:gd name="connsiteX55" fmla="*/ 1633600 w 1953031"/>
                  <a:gd name="connsiteY55" fmla="*/ 62873 h 1322929"/>
                  <a:gd name="connsiteX56" fmla="*/ 1633994 w 1953031"/>
                  <a:gd name="connsiteY56" fmla="*/ 53943 h 1322929"/>
                  <a:gd name="connsiteX57" fmla="*/ 1637947 w 1953031"/>
                  <a:gd name="connsiteY57" fmla="*/ 10924 h 1322929"/>
                  <a:gd name="connsiteX58" fmla="*/ 1645852 w 1953031"/>
                  <a:gd name="connsiteY58" fmla="*/ 642 h 1322929"/>
                  <a:gd name="connsiteX59" fmla="*/ 1665510 w 1953031"/>
                  <a:gd name="connsiteY59" fmla="*/ 4542 h 1322929"/>
                  <a:gd name="connsiteX60" fmla="*/ 1692339 w 1953031"/>
                  <a:gd name="connsiteY60" fmla="*/ 32880 h 1322929"/>
                  <a:gd name="connsiteX61" fmla="*/ 1703487 w 1953031"/>
                  <a:gd name="connsiteY61" fmla="*/ 51553 h 1322929"/>
                  <a:gd name="connsiteX62" fmla="*/ 1705168 w 1953031"/>
                  <a:gd name="connsiteY62" fmla="*/ 54757 h 1322929"/>
                  <a:gd name="connsiteX63" fmla="*/ 1708490 w 1953031"/>
                  <a:gd name="connsiteY63" fmla="*/ 54757 h 1322929"/>
                  <a:gd name="connsiteX64" fmla="*/ 1726074 w 1953031"/>
                  <a:gd name="connsiteY64" fmla="*/ 55821 h 1322929"/>
                  <a:gd name="connsiteX65" fmla="*/ 1763775 w 1953031"/>
                  <a:gd name="connsiteY65" fmla="*/ 66287 h 1322929"/>
                  <a:gd name="connsiteX66" fmla="*/ 1780177 w 1953031"/>
                  <a:gd name="connsiteY66" fmla="*/ 76057 h 1322929"/>
                  <a:gd name="connsiteX67" fmla="*/ 1797287 w 1953031"/>
                  <a:gd name="connsiteY67" fmla="*/ 92340 h 1322929"/>
                  <a:gd name="connsiteX68" fmla="*/ 1808554 w 1953031"/>
                  <a:gd name="connsiteY68" fmla="*/ 105144 h 1322929"/>
                  <a:gd name="connsiteX69" fmla="*/ 1816302 w 1953031"/>
                  <a:gd name="connsiteY69" fmla="*/ 113128 h 1322929"/>
                  <a:gd name="connsiteX70" fmla="*/ 1820491 w 1953031"/>
                  <a:gd name="connsiteY70" fmla="*/ 120258 h 1322929"/>
                  <a:gd name="connsiteX71" fmla="*/ 1835947 w 1953031"/>
                  <a:gd name="connsiteY71" fmla="*/ 144526 h 1322929"/>
                  <a:gd name="connsiteX72" fmla="*/ 1847989 w 1953031"/>
                  <a:gd name="connsiteY72" fmla="*/ 162083 h 1322929"/>
                  <a:gd name="connsiteX73" fmla="*/ 1872282 w 1953031"/>
                  <a:gd name="connsiteY73" fmla="*/ 206862 h 1322929"/>
                  <a:gd name="connsiteX74" fmla="*/ 1901212 w 1953031"/>
                  <a:gd name="connsiteY74" fmla="*/ 268331 h 1322929"/>
                  <a:gd name="connsiteX75" fmla="*/ 1928013 w 1953031"/>
                  <a:gd name="connsiteY75" fmla="*/ 325599 h 1322929"/>
                  <a:gd name="connsiteX76" fmla="*/ 1947475 w 1953031"/>
                  <a:gd name="connsiteY76" fmla="*/ 358428 h 1322929"/>
                  <a:gd name="connsiteX77" fmla="*/ 1952990 w 1953031"/>
                  <a:gd name="connsiteY77" fmla="*/ 375188 h 1322929"/>
                  <a:gd name="connsiteX78" fmla="*/ 1944270 w 1953031"/>
                  <a:gd name="connsiteY78" fmla="*/ 398724 h 1322929"/>
                  <a:gd name="connsiteX79" fmla="*/ 1904481 w 1953031"/>
                  <a:gd name="connsiteY79" fmla="*/ 429980 h 1322929"/>
                  <a:gd name="connsiteX80" fmla="*/ 1871823 w 1953031"/>
                  <a:gd name="connsiteY80" fmla="*/ 436577 h 1322929"/>
                  <a:gd name="connsiteX81" fmla="*/ 1816223 w 1953031"/>
                  <a:gd name="connsiteY81" fmla="*/ 439134 h 1322929"/>
                  <a:gd name="connsiteX82" fmla="*/ 1698445 w 1953031"/>
                  <a:gd name="connsiteY82" fmla="*/ 433393 h 1322929"/>
                  <a:gd name="connsiteX83" fmla="*/ 1665261 w 1953031"/>
                  <a:gd name="connsiteY83" fmla="*/ 431589 h 1322929"/>
                  <a:gd name="connsiteX84" fmla="*/ 1643200 w 1953031"/>
                  <a:gd name="connsiteY84" fmla="*/ 433164 h 1322929"/>
                  <a:gd name="connsiteX85" fmla="*/ 1613877 w 1953031"/>
                  <a:gd name="connsiteY85" fmla="*/ 443519 h 1322929"/>
                  <a:gd name="connsiteX86" fmla="*/ 1586668 w 1953031"/>
                  <a:gd name="connsiteY86" fmla="*/ 466568 h 1322929"/>
                  <a:gd name="connsiteX87" fmla="*/ 1568848 w 1953031"/>
                  <a:gd name="connsiteY87" fmla="*/ 480889 h 1322929"/>
                  <a:gd name="connsiteX88" fmla="*/ 1563779 w 1953031"/>
                  <a:gd name="connsiteY88" fmla="*/ 485518 h 1322929"/>
                  <a:gd name="connsiteX89" fmla="*/ 1508994 w 1953031"/>
                  <a:gd name="connsiteY89" fmla="*/ 589130 h 1322929"/>
                  <a:gd name="connsiteX90" fmla="*/ 1486250 w 1953031"/>
                  <a:gd name="connsiteY90" fmla="*/ 645068 h 1322929"/>
                  <a:gd name="connsiteX91" fmla="*/ 1464819 w 1953031"/>
                  <a:gd name="connsiteY91" fmla="*/ 705697 h 1322929"/>
                  <a:gd name="connsiteX92" fmla="*/ 1449494 w 1953031"/>
                  <a:gd name="connsiteY92" fmla="*/ 751038 h 1322929"/>
                  <a:gd name="connsiteX93" fmla="*/ 1407394 w 1953031"/>
                  <a:gd name="connsiteY93" fmla="*/ 818176 h 1322929"/>
                  <a:gd name="connsiteX94" fmla="*/ 1393724 w 1953031"/>
                  <a:gd name="connsiteY94" fmla="*/ 824975 h 1322929"/>
                  <a:gd name="connsiteX95" fmla="*/ 1380841 w 1953031"/>
                  <a:gd name="connsiteY95" fmla="*/ 831482 h 1322929"/>
                  <a:gd name="connsiteX96" fmla="*/ 1349260 w 1953031"/>
                  <a:gd name="connsiteY96" fmla="*/ 861137 h 1322929"/>
                  <a:gd name="connsiteX97" fmla="*/ 1331348 w 1953031"/>
                  <a:gd name="connsiteY97" fmla="*/ 877607 h 1322929"/>
                  <a:gd name="connsiteX98" fmla="*/ 1317442 w 1953031"/>
                  <a:gd name="connsiteY98" fmla="*/ 883414 h 1322929"/>
                  <a:gd name="connsiteX99" fmla="*/ 1316352 w 1953031"/>
                  <a:gd name="connsiteY99" fmla="*/ 883414 h 1322929"/>
                  <a:gd name="connsiteX100" fmla="*/ 1315275 w 1953031"/>
                  <a:gd name="connsiteY100" fmla="*/ 887323 h 1322929"/>
                  <a:gd name="connsiteX101" fmla="*/ 1293502 w 1953031"/>
                  <a:gd name="connsiteY101" fmla="*/ 1074334 h 1322929"/>
                  <a:gd name="connsiteX102" fmla="*/ 1292124 w 1953031"/>
                  <a:gd name="connsiteY102" fmla="*/ 1151119 h 1322929"/>
                  <a:gd name="connsiteX103" fmla="*/ 1292741 w 1953031"/>
                  <a:gd name="connsiteY103" fmla="*/ 1203756 h 1322929"/>
                  <a:gd name="connsiteX104" fmla="*/ 1297481 w 1953031"/>
                  <a:gd name="connsiteY104" fmla="*/ 1263556 h 1322929"/>
                  <a:gd name="connsiteX105" fmla="*/ 1304087 w 1953031"/>
                  <a:gd name="connsiteY105" fmla="*/ 1278631 h 1322929"/>
                  <a:gd name="connsiteX106" fmla="*/ 1314001 w 1953031"/>
                  <a:gd name="connsiteY106" fmla="*/ 1305904 h 1322929"/>
                  <a:gd name="connsiteX107" fmla="*/ 1314723 w 1953031"/>
                  <a:gd name="connsiteY107" fmla="*/ 1321312 h 1322929"/>
                  <a:gd name="connsiteX108" fmla="*/ 1314474 w 1953031"/>
                  <a:gd name="connsiteY108" fmla="*/ 1322929 h 1322929"/>
                  <a:gd name="connsiteX109" fmla="*/ 1274527 w 1953031"/>
                  <a:gd name="connsiteY109" fmla="*/ 1322929 h 1322929"/>
                  <a:gd name="connsiteX110" fmla="*/ 1233595 w 1953031"/>
                  <a:gd name="connsiteY110" fmla="*/ 1322420 h 1322929"/>
                  <a:gd name="connsiteX111" fmla="*/ 1214844 w 1953031"/>
                  <a:gd name="connsiteY111" fmla="*/ 1258652 h 1322929"/>
                  <a:gd name="connsiteX112" fmla="*/ 1198836 w 1953031"/>
                  <a:gd name="connsiteY112" fmla="*/ 1080414 h 1322929"/>
                  <a:gd name="connsiteX113" fmla="*/ 1191495 w 1953031"/>
                  <a:gd name="connsiteY113" fmla="*/ 961630 h 1322929"/>
                  <a:gd name="connsiteX114" fmla="*/ 1189972 w 1953031"/>
                  <a:gd name="connsiteY114" fmla="*/ 969617 h 1322929"/>
                  <a:gd name="connsiteX115" fmla="*/ 1172402 w 1953031"/>
                  <a:gd name="connsiteY115" fmla="*/ 1161542 h 1322929"/>
                  <a:gd name="connsiteX116" fmla="*/ 1173663 w 1953031"/>
                  <a:gd name="connsiteY116" fmla="*/ 1263289 h 1322929"/>
                  <a:gd name="connsiteX117" fmla="*/ 1179559 w 1953031"/>
                  <a:gd name="connsiteY117" fmla="*/ 1277483 h 1322929"/>
                  <a:gd name="connsiteX118" fmla="*/ 1190090 w 1953031"/>
                  <a:gd name="connsiteY118" fmla="*/ 1310073 h 1322929"/>
                  <a:gd name="connsiteX119" fmla="*/ 1189617 w 1953031"/>
                  <a:gd name="connsiteY119" fmla="*/ 1322236 h 1322929"/>
                  <a:gd name="connsiteX120" fmla="*/ 1148752 w 1953031"/>
                  <a:gd name="connsiteY120" fmla="*/ 1322929 h 1322929"/>
                  <a:gd name="connsiteX121" fmla="*/ 1107164 w 1953031"/>
                  <a:gd name="connsiteY121" fmla="*/ 1322438 h 1322929"/>
                  <a:gd name="connsiteX122" fmla="*/ 1089751 w 1953031"/>
                  <a:gd name="connsiteY122" fmla="*/ 1244928 h 1322929"/>
                  <a:gd name="connsiteX123" fmla="*/ 1083658 w 1953031"/>
                  <a:gd name="connsiteY123" fmla="*/ 1109426 h 1322929"/>
                  <a:gd name="connsiteX124" fmla="*/ 1081071 w 1953031"/>
                  <a:gd name="connsiteY124" fmla="*/ 885205 h 1322929"/>
                  <a:gd name="connsiteX125" fmla="*/ 1081294 w 1953031"/>
                  <a:gd name="connsiteY125" fmla="*/ 872784 h 1322929"/>
                  <a:gd name="connsiteX126" fmla="*/ 1044565 w 1953031"/>
                  <a:gd name="connsiteY126" fmla="*/ 883356 h 1322929"/>
                  <a:gd name="connsiteX127" fmla="*/ 946405 w 1953031"/>
                  <a:gd name="connsiteY127" fmla="*/ 906677 h 1322929"/>
                  <a:gd name="connsiteX128" fmla="*/ 820984 w 1953031"/>
                  <a:gd name="connsiteY128" fmla="*/ 915856 h 1322929"/>
                  <a:gd name="connsiteX129" fmla="*/ 748537 w 1953031"/>
                  <a:gd name="connsiteY129" fmla="*/ 913593 h 1322929"/>
                  <a:gd name="connsiteX130" fmla="*/ 740106 w 1953031"/>
                  <a:gd name="connsiteY130" fmla="*/ 913794 h 1322929"/>
                  <a:gd name="connsiteX131" fmla="*/ 735838 w 1953031"/>
                  <a:gd name="connsiteY131" fmla="*/ 923234 h 1322929"/>
                  <a:gd name="connsiteX132" fmla="*/ 729496 w 1953031"/>
                  <a:gd name="connsiteY132" fmla="*/ 936224 h 1322929"/>
                  <a:gd name="connsiteX133" fmla="*/ 707014 w 1953031"/>
                  <a:gd name="connsiteY133" fmla="*/ 928760 h 1322929"/>
                  <a:gd name="connsiteX134" fmla="*/ 665846 w 1953031"/>
                  <a:gd name="connsiteY134" fmla="*/ 912322 h 1322929"/>
                  <a:gd name="connsiteX135" fmla="*/ 618244 w 1953031"/>
                  <a:gd name="connsiteY135" fmla="*/ 893135 h 1322929"/>
                  <a:gd name="connsiteX136" fmla="*/ 516447 w 1953031"/>
                  <a:gd name="connsiteY136" fmla="*/ 865947 h 1322929"/>
                  <a:gd name="connsiteX137" fmla="*/ 501805 w 1953031"/>
                  <a:gd name="connsiteY137" fmla="*/ 870603 h 1322929"/>
                  <a:gd name="connsiteX138" fmla="*/ 496736 w 1953031"/>
                  <a:gd name="connsiteY138" fmla="*/ 886203 h 1322929"/>
                  <a:gd name="connsiteX139" fmla="*/ 500794 w 1953031"/>
                  <a:gd name="connsiteY139" fmla="*/ 920842 h 1322929"/>
                  <a:gd name="connsiteX140" fmla="*/ 505232 w 1953031"/>
                  <a:gd name="connsiteY140" fmla="*/ 960997 h 1322929"/>
                  <a:gd name="connsiteX141" fmla="*/ 503197 w 1953031"/>
                  <a:gd name="connsiteY141" fmla="*/ 976351 h 1322929"/>
                  <a:gd name="connsiteX142" fmla="*/ 464327 w 1953031"/>
                  <a:gd name="connsiteY142" fmla="*/ 1000197 h 1322929"/>
                  <a:gd name="connsiteX143" fmla="*/ 457328 w 1953031"/>
                  <a:gd name="connsiteY143" fmla="*/ 999488 h 1322929"/>
                  <a:gd name="connsiteX144" fmla="*/ 434730 w 1953031"/>
                  <a:gd name="connsiteY144" fmla="*/ 939956 h 1322929"/>
                  <a:gd name="connsiteX145" fmla="*/ 434102 w 1953031"/>
                  <a:gd name="connsiteY145" fmla="*/ 932138 h 1322929"/>
                  <a:gd name="connsiteX146" fmla="*/ 429957 w 1953031"/>
                  <a:gd name="connsiteY146" fmla="*/ 936572 h 1322929"/>
                  <a:gd name="connsiteX147" fmla="*/ 412217 w 1953031"/>
                  <a:gd name="connsiteY147" fmla="*/ 955335 h 1322929"/>
                  <a:gd name="connsiteX148" fmla="*/ 394666 w 1953031"/>
                  <a:gd name="connsiteY148" fmla="*/ 973923 h 1322929"/>
                  <a:gd name="connsiteX149" fmla="*/ 363724 w 1953031"/>
                  <a:gd name="connsiteY149" fmla="*/ 1023704 h 1322929"/>
                  <a:gd name="connsiteX150" fmla="*/ 356090 w 1953031"/>
                  <a:gd name="connsiteY150" fmla="*/ 1070686 h 1322929"/>
                  <a:gd name="connsiteX151" fmla="*/ 356098 w 1953031"/>
                  <a:gd name="connsiteY151" fmla="*/ 1159458 h 1322929"/>
                  <a:gd name="connsiteX152" fmla="*/ 362731 w 1953031"/>
                  <a:gd name="connsiteY152" fmla="*/ 1219044 h 1322929"/>
                  <a:gd name="connsiteX153" fmla="*/ 370492 w 1953031"/>
                  <a:gd name="connsiteY153" fmla="*/ 1260425 h 1322929"/>
                  <a:gd name="connsiteX154" fmla="*/ 380666 w 1953031"/>
                  <a:gd name="connsiteY154" fmla="*/ 1277936 h 1322929"/>
                  <a:gd name="connsiteX155" fmla="*/ 391399 w 1953031"/>
                  <a:gd name="connsiteY155" fmla="*/ 1304515 h 1322929"/>
                  <a:gd name="connsiteX156" fmla="*/ 391283 w 1953031"/>
                  <a:gd name="connsiteY156" fmla="*/ 1320324 h 1322929"/>
                  <a:gd name="connsiteX157" fmla="*/ 390843 w 1953031"/>
                  <a:gd name="connsiteY157" fmla="*/ 1322756 h 1322929"/>
                  <a:gd name="connsiteX158" fmla="*/ 348151 w 1953031"/>
                  <a:gd name="connsiteY158" fmla="*/ 1322844 h 1322929"/>
                  <a:gd name="connsiteX159" fmla="*/ 304144 w 1953031"/>
                  <a:gd name="connsiteY159" fmla="*/ 1322579 h 1322929"/>
                  <a:gd name="connsiteX160" fmla="*/ 294630 w 1953031"/>
                  <a:gd name="connsiteY160" fmla="*/ 1312868 h 1322929"/>
                  <a:gd name="connsiteX161" fmla="*/ 271483 w 1953031"/>
                  <a:gd name="connsiteY161" fmla="*/ 1195591 h 1322929"/>
                  <a:gd name="connsiteX162" fmla="*/ 255031 w 1953031"/>
                  <a:gd name="connsiteY162" fmla="*/ 1074334 h 1322929"/>
                  <a:gd name="connsiteX163" fmla="*/ 246468 w 1953031"/>
                  <a:gd name="connsiteY163" fmla="*/ 962992 h 1322929"/>
                  <a:gd name="connsiteX164" fmla="*/ 246726 w 1953031"/>
                  <a:gd name="connsiteY164" fmla="*/ 960686 h 1322929"/>
                  <a:gd name="connsiteX165" fmla="*/ 239185 w 1953031"/>
                  <a:gd name="connsiteY165" fmla="*/ 966883 h 1322929"/>
                  <a:gd name="connsiteX166" fmla="*/ 216775 w 1953031"/>
                  <a:gd name="connsiteY166" fmla="*/ 984995 h 1322929"/>
                  <a:gd name="connsiteX167" fmla="*/ 195755 w 1953031"/>
                  <a:gd name="connsiteY167" fmla="*/ 1001910 h 1322929"/>
                  <a:gd name="connsiteX168" fmla="*/ 162761 w 1953031"/>
                  <a:gd name="connsiteY168" fmla="*/ 1047366 h 1322929"/>
                  <a:gd name="connsiteX169" fmla="*/ 149720 w 1953031"/>
                  <a:gd name="connsiteY169" fmla="*/ 1138437 h 1322929"/>
                  <a:gd name="connsiteX170" fmla="*/ 148122 w 1953031"/>
                  <a:gd name="connsiteY170" fmla="*/ 1214750 h 1322929"/>
                  <a:gd name="connsiteX171" fmla="*/ 151846 w 1953031"/>
                  <a:gd name="connsiteY171" fmla="*/ 1260042 h 1322929"/>
                  <a:gd name="connsiteX172" fmla="*/ 157602 w 1953031"/>
                  <a:gd name="connsiteY172" fmla="*/ 1271682 h 1322929"/>
                  <a:gd name="connsiteX173" fmla="*/ 169528 w 1953031"/>
                  <a:gd name="connsiteY173" fmla="*/ 1296524 h 1322929"/>
                  <a:gd name="connsiteX174" fmla="*/ 172714 w 1953031"/>
                  <a:gd name="connsiteY174" fmla="*/ 1316588 h 1322929"/>
                  <a:gd name="connsiteX175" fmla="*/ 172927 w 1953031"/>
                  <a:gd name="connsiteY175" fmla="*/ 1322929 h 1322929"/>
                  <a:gd name="connsiteX176" fmla="*/ 130748 w 1953031"/>
                  <a:gd name="connsiteY176" fmla="*/ 1322916 h 1322929"/>
                  <a:gd name="connsiteX177" fmla="*/ 87445 w 1953031"/>
                  <a:gd name="connsiteY177" fmla="*/ 1322413 h 1322929"/>
                  <a:gd name="connsiteX178" fmla="*/ 433058 w 1953031"/>
                  <a:gd name="connsiteY178" fmla="*/ 858089 h 1322929"/>
                  <a:gd name="connsiteX179" fmla="*/ 431485 w 1953031"/>
                  <a:gd name="connsiteY179" fmla="*/ 856034 h 1322929"/>
                  <a:gd name="connsiteX180" fmla="*/ 432913 w 1953031"/>
                  <a:gd name="connsiteY180" fmla="*/ 858746 h 1322929"/>
                  <a:gd name="connsiteX181" fmla="*/ 433058 w 1953031"/>
                  <a:gd name="connsiteY181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843247 w 1953031"/>
                  <a:gd name="connsiteY44" fmla="*/ 232193 h 1322929"/>
                  <a:gd name="connsiteX45" fmla="*/ 947272 w 1953031"/>
                  <a:gd name="connsiteY45" fmla="*/ 214767 h 1322929"/>
                  <a:gd name="connsiteX46" fmla="*/ 1074965 w 1953031"/>
                  <a:gd name="connsiteY46" fmla="*/ 170684 h 1322929"/>
                  <a:gd name="connsiteX47" fmla="*/ 1155567 w 1953031"/>
                  <a:gd name="connsiteY47" fmla="*/ 159010 h 1322929"/>
                  <a:gd name="connsiteX48" fmla="*/ 1234252 w 1953031"/>
                  <a:gd name="connsiteY48" fmla="*/ 151880 h 1322929"/>
                  <a:gd name="connsiteX49" fmla="*/ 1312964 w 1953031"/>
                  <a:gd name="connsiteY49" fmla="*/ 128676 h 1322929"/>
                  <a:gd name="connsiteX50" fmla="*/ 1376022 w 1953031"/>
                  <a:gd name="connsiteY50" fmla="*/ 109687 h 1322929"/>
                  <a:gd name="connsiteX51" fmla="*/ 1448640 w 1953031"/>
                  <a:gd name="connsiteY51" fmla="*/ 103056 h 1322929"/>
                  <a:gd name="connsiteX52" fmla="*/ 1483374 w 1953031"/>
                  <a:gd name="connsiteY52" fmla="*/ 100994 h 1322929"/>
                  <a:gd name="connsiteX53" fmla="*/ 1552171 w 1953031"/>
                  <a:gd name="connsiteY53" fmla="*/ 83778 h 1322929"/>
                  <a:gd name="connsiteX54" fmla="*/ 1627914 w 1953031"/>
                  <a:gd name="connsiteY54" fmla="*/ 63976 h 1322929"/>
                  <a:gd name="connsiteX55" fmla="*/ 1633600 w 1953031"/>
                  <a:gd name="connsiteY55" fmla="*/ 62873 h 1322929"/>
                  <a:gd name="connsiteX56" fmla="*/ 1633994 w 1953031"/>
                  <a:gd name="connsiteY56" fmla="*/ 53943 h 1322929"/>
                  <a:gd name="connsiteX57" fmla="*/ 1637947 w 1953031"/>
                  <a:gd name="connsiteY57" fmla="*/ 10924 h 1322929"/>
                  <a:gd name="connsiteX58" fmla="*/ 1645852 w 1953031"/>
                  <a:gd name="connsiteY58" fmla="*/ 642 h 1322929"/>
                  <a:gd name="connsiteX59" fmla="*/ 1665510 w 1953031"/>
                  <a:gd name="connsiteY59" fmla="*/ 4542 h 1322929"/>
                  <a:gd name="connsiteX60" fmla="*/ 1692339 w 1953031"/>
                  <a:gd name="connsiteY60" fmla="*/ 32880 h 1322929"/>
                  <a:gd name="connsiteX61" fmla="*/ 1703487 w 1953031"/>
                  <a:gd name="connsiteY61" fmla="*/ 51553 h 1322929"/>
                  <a:gd name="connsiteX62" fmla="*/ 1705168 w 1953031"/>
                  <a:gd name="connsiteY62" fmla="*/ 54757 h 1322929"/>
                  <a:gd name="connsiteX63" fmla="*/ 1708490 w 1953031"/>
                  <a:gd name="connsiteY63" fmla="*/ 54757 h 1322929"/>
                  <a:gd name="connsiteX64" fmla="*/ 1726074 w 1953031"/>
                  <a:gd name="connsiteY64" fmla="*/ 55821 h 1322929"/>
                  <a:gd name="connsiteX65" fmla="*/ 1763775 w 1953031"/>
                  <a:gd name="connsiteY65" fmla="*/ 66287 h 1322929"/>
                  <a:gd name="connsiteX66" fmla="*/ 1780177 w 1953031"/>
                  <a:gd name="connsiteY66" fmla="*/ 76057 h 1322929"/>
                  <a:gd name="connsiteX67" fmla="*/ 1797287 w 1953031"/>
                  <a:gd name="connsiteY67" fmla="*/ 92340 h 1322929"/>
                  <a:gd name="connsiteX68" fmla="*/ 1808554 w 1953031"/>
                  <a:gd name="connsiteY68" fmla="*/ 105144 h 1322929"/>
                  <a:gd name="connsiteX69" fmla="*/ 1816302 w 1953031"/>
                  <a:gd name="connsiteY69" fmla="*/ 113128 h 1322929"/>
                  <a:gd name="connsiteX70" fmla="*/ 1820491 w 1953031"/>
                  <a:gd name="connsiteY70" fmla="*/ 120258 h 1322929"/>
                  <a:gd name="connsiteX71" fmla="*/ 1835947 w 1953031"/>
                  <a:gd name="connsiteY71" fmla="*/ 144526 h 1322929"/>
                  <a:gd name="connsiteX72" fmla="*/ 1847989 w 1953031"/>
                  <a:gd name="connsiteY72" fmla="*/ 162083 h 1322929"/>
                  <a:gd name="connsiteX73" fmla="*/ 1872282 w 1953031"/>
                  <a:gd name="connsiteY73" fmla="*/ 206862 h 1322929"/>
                  <a:gd name="connsiteX74" fmla="*/ 1901212 w 1953031"/>
                  <a:gd name="connsiteY74" fmla="*/ 268331 h 1322929"/>
                  <a:gd name="connsiteX75" fmla="*/ 1928013 w 1953031"/>
                  <a:gd name="connsiteY75" fmla="*/ 325599 h 1322929"/>
                  <a:gd name="connsiteX76" fmla="*/ 1947475 w 1953031"/>
                  <a:gd name="connsiteY76" fmla="*/ 358428 h 1322929"/>
                  <a:gd name="connsiteX77" fmla="*/ 1952990 w 1953031"/>
                  <a:gd name="connsiteY77" fmla="*/ 375188 h 1322929"/>
                  <a:gd name="connsiteX78" fmla="*/ 1944270 w 1953031"/>
                  <a:gd name="connsiteY78" fmla="*/ 398724 h 1322929"/>
                  <a:gd name="connsiteX79" fmla="*/ 1904481 w 1953031"/>
                  <a:gd name="connsiteY79" fmla="*/ 429980 h 1322929"/>
                  <a:gd name="connsiteX80" fmla="*/ 1871823 w 1953031"/>
                  <a:gd name="connsiteY80" fmla="*/ 436577 h 1322929"/>
                  <a:gd name="connsiteX81" fmla="*/ 1816223 w 1953031"/>
                  <a:gd name="connsiteY81" fmla="*/ 439134 h 1322929"/>
                  <a:gd name="connsiteX82" fmla="*/ 1698445 w 1953031"/>
                  <a:gd name="connsiteY82" fmla="*/ 433393 h 1322929"/>
                  <a:gd name="connsiteX83" fmla="*/ 1665261 w 1953031"/>
                  <a:gd name="connsiteY83" fmla="*/ 431589 h 1322929"/>
                  <a:gd name="connsiteX84" fmla="*/ 1643200 w 1953031"/>
                  <a:gd name="connsiteY84" fmla="*/ 433164 h 1322929"/>
                  <a:gd name="connsiteX85" fmla="*/ 1613877 w 1953031"/>
                  <a:gd name="connsiteY85" fmla="*/ 443519 h 1322929"/>
                  <a:gd name="connsiteX86" fmla="*/ 1586668 w 1953031"/>
                  <a:gd name="connsiteY86" fmla="*/ 466568 h 1322929"/>
                  <a:gd name="connsiteX87" fmla="*/ 1568848 w 1953031"/>
                  <a:gd name="connsiteY87" fmla="*/ 480889 h 1322929"/>
                  <a:gd name="connsiteX88" fmla="*/ 1563779 w 1953031"/>
                  <a:gd name="connsiteY88" fmla="*/ 485518 h 1322929"/>
                  <a:gd name="connsiteX89" fmla="*/ 1508994 w 1953031"/>
                  <a:gd name="connsiteY89" fmla="*/ 589130 h 1322929"/>
                  <a:gd name="connsiteX90" fmla="*/ 1486250 w 1953031"/>
                  <a:gd name="connsiteY90" fmla="*/ 645068 h 1322929"/>
                  <a:gd name="connsiteX91" fmla="*/ 1464819 w 1953031"/>
                  <a:gd name="connsiteY91" fmla="*/ 705697 h 1322929"/>
                  <a:gd name="connsiteX92" fmla="*/ 1449494 w 1953031"/>
                  <a:gd name="connsiteY92" fmla="*/ 751038 h 1322929"/>
                  <a:gd name="connsiteX93" fmla="*/ 1407394 w 1953031"/>
                  <a:gd name="connsiteY93" fmla="*/ 818176 h 1322929"/>
                  <a:gd name="connsiteX94" fmla="*/ 1393724 w 1953031"/>
                  <a:gd name="connsiteY94" fmla="*/ 824975 h 1322929"/>
                  <a:gd name="connsiteX95" fmla="*/ 1380841 w 1953031"/>
                  <a:gd name="connsiteY95" fmla="*/ 831482 h 1322929"/>
                  <a:gd name="connsiteX96" fmla="*/ 1349260 w 1953031"/>
                  <a:gd name="connsiteY96" fmla="*/ 861137 h 1322929"/>
                  <a:gd name="connsiteX97" fmla="*/ 1331348 w 1953031"/>
                  <a:gd name="connsiteY97" fmla="*/ 877607 h 1322929"/>
                  <a:gd name="connsiteX98" fmla="*/ 1317442 w 1953031"/>
                  <a:gd name="connsiteY98" fmla="*/ 883414 h 1322929"/>
                  <a:gd name="connsiteX99" fmla="*/ 1316352 w 1953031"/>
                  <a:gd name="connsiteY99" fmla="*/ 883414 h 1322929"/>
                  <a:gd name="connsiteX100" fmla="*/ 1315275 w 1953031"/>
                  <a:gd name="connsiteY100" fmla="*/ 887323 h 1322929"/>
                  <a:gd name="connsiteX101" fmla="*/ 1293502 w 1953031"/>
                  <a:gd name="connsiteY101" fmla="*/ 1074334 h 1322929"/>
                  <a:gd name="connsiteX102" fmla="*/ 1292124 w 1953031"/>
                  <a:gd name="connsiteY102" fmla="*/ 1151119 h 1322929"/>
                  <a:gd name="connsiteX103" fmla="*/ 1292741 w 1953031"/>
                  <a:gd name="connsiteY103" fmla="*/ 1203756 h 1322929"/>
                  <a:gd name="connsiteX104" fmla="*/ 1297481 w 1953031"/>
                  <a:gd name="connsiteY104" fmla="*/ 1263556 h 1322929"/>
                  <a:gd name="connsiteX105" fmla="*/ 1304087 w 1953031"/>
                  <a:gd name="connsiteY105" fmla="*/ 1278631 h 1322929"/>
                  <a:gd name="connsiteX106" fmla="*/ 1314001 w 1953031"/>
                  <a:gd name="connsiteY106" fmla="*/ 1305904 h 1322929"/>
                  <a:gd name="connsiteX107" fmla="*/ 1314723 w 1953031"/>
                  <a:gd name="connsiteY107" fmla="*/ 1321312 h 1322929"/>
                  <a:gd name="connsiteX108" fmla="*/ 1314474 w 1953031"/>
                  <a:gd name="connsiteY108" fmla="*/ 1322929 h 1322929"/>
                  <a:gd name="connsiteX109" fmla="*/ 1274527 w 1953031"/>
                  <a:gd name="connsiteY109" fmla="*/ 1322929 h 1322929"/>
                  <a:gd name="connsiteX110" fmla="*/ 1233595 w 1953031"/>
                  <a:gd name="connsiteY110" fmla="*/ 1322420 h 1322929"/>
                  <a:gd name="connsiteX111" fmla="*/ 1214844 w 1953031"/>
                  <a:gd name="connsiteY111" fmla="*/ 1258652 h 1322929"/>
                  <a:gd name="connsiteX112" fmla="*/ 1198836 w 1953031"/>
                  <a:gd name="connsiteY112" fmla="*/ 1080414 h 1322929"/>
                  <a:gd name="connsiteX113" fmla="*/ 1191495 w 1953031"/>
                  <a:gd name="connsiteY113" fmla="*/ 961630 h 1322929"/>
                  <a:gd name="connsiteX114" fmla="*/ 1189972 w 1953031"/>
                  <a:gd name="connsiteY114" fmla="*/ 969617 h 1322929"/>
                  <a:gd name="connsiteX115" fmla="*/ 1172402 w 1953031"/>
                  <a:gd name="connsiteY115" fmla="*/ 1161542 h 1322929"/>
                  <a:gd name="connsiteX116" fmla="*/ 1173663 w 1953031"/>
                  <a:gd name="connsiteY116" fmla="*/ 1263289 h 1322929"/>
                  <a:gd name="connsiteX117" fmla="*/ 1179559 w 1953031"/>
                  <a:gd name="connsiteY117" fmla="*/ 1277483 h 1322929"/>
                  <a:gd name="connsiteX118" fmla="*/ 1190090 w 1953031"/>
                  <a:gd name="connsiteY118" fmla="*/ 1310073 h 1322929"/>
                  <a:gd name="connsiteX119" fmla="*/ 1189617 w 1953031"/>
                  <a:gd name="connsiteY119" fmla="*/ 1322236 h 1322929"/>
                  <a:gd name="connsiteX120" fmla="*/ 1148752 w 1953031"/>
                  <a:gd name="connsiteY120" fmla="*/ 1322929 h 1322929"/>
                  <a:gd name="connsiteX121" fmla="*/ 1107164 w 1953031"/>
                  <a:gd name="connsiteY121" fmla="*/ 1322438 h 1322929"/>
                  <a:gd name="connsiteX122" fmla="*/ 1089751 w 1953031"/>
                  <a:gd name="connsiteY122" fmla="*/ 1244928 h 1322929"/>
                  <a:gd name="connsiteX123" fmla="*/ 1083658 w 1953031"/>
                  <a:gd name="connsiteY123" fmla="*/ 1109426 h 1322929"/>
                  <a:gd name="connsiteX124" fmla="*/ 1081071 w 1953031"/>
                  <a:gd name="connsiteY124" fmla="*/ 885205 h 1322929"/>
                  <a:gd name="connsiteX125" fmla="*/ 1081294 w 1953031"/>
                  <a:gd name="connsiteY125" fmla="*/ 872784 h 1322929"/>
                  <a:gd name="connsiteX126" fmla="*/ 1044565 w 1953031"/>
                  <a:gd name="connsiteY126" fmla="*/ 883356 h 1322929"/>
                  <a:gd name="connsiteX127" fmla="*/ 946405 w 1953031"/>
                  <a:gd name="connsiteY127" fmla="*/ 906677 h 1322929"/>
                  <a:gd name="connsiteX128" fmla="*/ 820984 w 1953031"/>
                  <a:gd name="connsiteY128" fmla="*/ 915856 h 1322929"/>
                  <a:gd name="connsiteX129" fmla="*/ 748537 w 1953031"/>
                  <a:gd name="connsiteY129" fmla="*/ 913593 h 1322929"/>
                  <a:gd name="connsiteX130" fmla="*/ 740106 w 1953031"/>
                  <a:gd name="connsiteY130" fmla="*/ 913794 h 1322929"/>
                  <a:gd name="connsiteX131" fmla="*/ 735838 w 1953031"/>
                  <a:gd name="connsiteY131" fmla="*/ 923234 h 1322929"/>
                  <a:gd name="connsiteX132" fmla="*/ 729496 w 1953031"/>
                  <a:gd name="connsiteY132" fmla="*/ 936224 h 1322929"/>
                  <a:gd name="connsiteX133" fmla="*/ 707014 w 1953031"/>
                  <a:gd name="connsiteY133" fmla="*/ 928760 h 1322929"/>
                  <a:gd name="connsiteX134" fmla="*/ 665846 w 1953031"/>
                  <a:gd name="connsiteY134" fmla="*/ 912322 h 1322929"/>
                  <a:gd name="connsiteX135" fmla="*/ 618244 w 1953031"/>
                  <a:gd name="connsiteY135" fmla="*/ 893135 h 1322929"/>
                  <a:gd name="connsiteX136" fmla="*/ 516447 w 1953031"/>
                  <a:gd name="connsiteY136" fmla="*/ 865947 h 1322929"/>
                  <a:gd name="connsiteX137" fmla="*/ 501805 w 1953031"/>
                  <a:gd name="connsiteY137" fmla="*/ 870603 h 1322929"/>
                  <a:gd name="connsiteX138" fmla="*/ 496736 w 1953031"/>
                  <a:gd name="connsiteY138" fmla="*/ 886203 h 1322929"/>
                  <a:gd name="connsiteX139" fmla="*/ 500794 w 1953031"/>
                  <a:gd name="connsiteY139" fmla="*/ 920842 h 1322929"/>
                  <a:gd name="connsiteX140" fmla="*/ 505232 w 1953031"/>
                  <a:gd name="connsiteY140" fmla="*/ 960997 h 1322929"/>
                  <a:gd name="connsiteX141" fmla="*/ 503197 w 1953031"/>
                  <a:gd name="connsiteY141" fmla="*/ 976351 h 1322929"/>
                  <a:gd name="connsiteX142" fmla="*/ 464327 w 1953031"/>
                  <a:gd name="connsiteY142" fmla="*/ 1000197 h 1322929"/>
                  <a:gd name="connsiteX143" fmla="*/ 457328 w 1953031"/>
                  <a:gd name="connsiteY143" fmla="*/ 999488 h 1322929"/>
                  <a:gd name="connsiteX144" fmla="*/ 434730 w 1953031"/>
                  <a:gd name="connsiteY144" fmla="*/ 939956 h 1322929"/>
                  <a:gd name="connsiteX145" fmla="*/ 434102 w 1953031"/>
                  <a:gd name="connsiteY145" fmla="*/ 932138 h 1322929"/>
                  <a:gd name="connsiteX146" fmla="*/ 429957 w 1953031"/>
                  <a:gd name="connsiteY146" fmla="*/ 936572 h 1322929"/>
                  <a:gd name="connsiteX147" fmla="*/ 412217 w 1953031"/>
                  <a:gd name="connsiteY147" fmla="*/ 955335 h 1322929"/>
                  <a:gd name="connsiteX148" fmla="*/ 394666 w 1953031"/>
                  <a:gd name="connsiteY148" fmla="*/ 973923 h 1322929"/>
                  <a:gd name="connsiteX149" fmla="*/ 363724 w 1953031"/>
                  <a:gd name="connsiteY149" fmla="*/ 1023704 h 1322929"/>
                  <a:gd name="connsiteX150" fmla="*/ 356090 w 1953031"/>
                  <a:gd name="connsiteY150" fmla="*/ 1070686 h 1322929"/>
                  <a:gd name="connsiteX151" fmla="*/ 356098 w 1953031"/>
                  <a:gd name="connsiteY151" fmla="*/ 1159458 h 1322929"/>
                  <a:gd name="connsiteX152" fmla="*/ 362731 w 1953031"/>
                  <a:gd name="connsiteY152" fmla="*/ 1219044 h 1322929"/>
                  <a:gd name="connsiteX153" fmla="*/ 370492 w 1953031"/>
                  <a:gd name="connsiteY153" fmla="*/ 1260425 h 1322929"/>
                  <a:gd name="connsiteX154" fmla="*/ 380666 w 1953031"/>
                  <a:gd name="connsiteY154" fmla="*/ 1277936 h 1322929"/>
                  <a:gd name="connsiteX155" fmla="*/ 391399 w 1953031"/>
                  <a:gd name="connsiteY155" fmla="*/ 1304515 h 1322929"/>
                  <a:gd name="connsiteX156" fmla="*/ 391283 w 1953031"/>
                  <a:gd name="connsiteY156" fmla="*/ 1320324 h 1322929"/>
                  <a:gd name="connsiteX157" fmla="*/ 390843 w 1953031"/>
                  <a:gd name="connsiteY157" fmla="*/ 1322756 h 1322929"/>
                  <a:gd name="connsiteX158" fmla="*/ 348151 w 1953031"/>
                  <a:gd name="connsiteY158" fmla="*/ 1322844 h 1322929"/>
                  <a:gd name="connsiteX159" fmla="*/ 304144 w 1953031"/>
                  <a:gd name="connsiteY159" fmla="*/ 1322579 h 1322929"/>
                  <a:gd name="connsiteX160" fmla="*/ 294630 w 1953031"/>
                  <a:gd name="connsiteY160" fmla="*/ 1312868 h 1322929"/>
                  <a:gd name="connsiteX161" fmla="*/ 271483 w 1953031"/>
                  <a:gd name="connsiteY161" fmla="*/ 1195591 h 1322929"/>
                  <a:gd name="connsiteX162" fmla="*/ 255031 w 1953031"/>
                  <a:gd name="connsiteY162" fmla="*/ 1074334 h 1322929"/>
                  <a:gd name="connsiteX163" fmla="*/ 246468 w 1953031"/>
                  <a:gd name="connsiteY163" fmla="*/ 962992 h 1322929"/>
                  <a:gd name="connsiteX164" fmla="*/ 246726 w 1953031"/>
                  <a:gd name="connsiteY164" fmla="*/ 960686 h 1322929"/>
                  <a:gd name="connsiteX165" fmla="*/ 239185 w 1953031"/>
                  <a:gd name="connsiteY165" fmla="*/ 966883 h 1322929"/>
                  <a:gd name="connsiteX166" fmla="*/ 216775 w 1953031"/>
                  <a:gd name="connsiteY166" fmla="*/ 984995 h 1322929"/>
                  <a:gd name="connsiteX167" fmla="*/ 195755 w 1953031"/>
                  <a:gd name="connsiteY167" fmla="*/ 1001910 h 1322929"/>
                  <a:gd name="connsiteX168" fmla="*/ 162761 w 1953031"/>
                  <a:gd name="connsiteY168" fmla="*/ 1047366 h 1322929"/>
                  <a:gd name="connsiteX169" fmla="*/ 149720 w 1953031"/>
                  <a:gd name="connsiteY169" fmla="*/ 1138437 h 1322929"/>
                  <a:gd name="connsiteX170" fmla="*/ 148122 w 1953031"/>
                  <a:gd name="connsiteY170" fmla="*/ 1214750 h 1322929"/>
                  <a:gd name="connsiteX171" fmla="*/ 151846 w 1953031"/>
                  <a:gd name="connsiteY171" fmla="*/ 1260042 h 1322929"/>
                  <a:gd name="connsiteX172" fmla="*/ 157602 w 1953031"/>
                  <a:gd name="connsiteY172" fmla="*/ 1271682 h 1322929"/>
                  <a:gd name="connsiteX173" fmla="*/ 169528 w 1953031"/>
                  <a:gd name="connsiteY173" fmla="*/ 1296524 h 1322929"/>
                  <a:gd name="connsiteX174" fmla="*/ 172714 w 1953031"/>
                  <a:gd name="connsiteY174" fmla="*/ 1316588 h 1322929"/>
                  <a:gd name="connsiteX175" fmla="*/ 172927 w 1953031"/>
                  <a:gd name="connsiteY175" fmla="*/ 1322929 h 1322929"/>
                  <a:gd name="connsiteX176" fmla="*/ 130748 w 1953031"/>
                  <a:gd name="connsiteY176" fmla="*/ 1322916 h 1322929"/>
                  <a:gd name="connsiteX177" fmla="*/ 87445 w 1953031"/>
                  <a:gd name="connsiteY177" fmla="*/ 1322413 h 1322929"/>
                  <a:gd name="connsiteX178" fmla="*/ 433058 w 1953031"/>
                  <a:gd name="connsiteY178" fmla="*/ 858089 h 1322929"/>
                  <a:gd name="connsiteX179" fmla="*/ 431485 w 1953031"/>
                  <a:gd name="connsiteY179" fmla="*/ 856034 h 1322929"/>
                  <a:gd name="connsiteX180" fmla="*/ 432913 w 1953031"/>
                  <a:gd name="connsiteY180" fmla="*/ 858746 h 1322929"/>
                  <a:gd name="connsiteX181" fmla="*/ 433058 w 1953031"/>
                  <a:gd name="connsiteY181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074965 w 1953031"/>
                  <a:gd name="connsiteY45" fmla="*/ 170684 h 1322929"/>
                  <a:gd name="connsiteX46" fmla="*/ 1155567 w 1953031"/>
                  <a:gd name="connsiteY46" fmla="*/ 159010 h 1322929"/>
                  <a:gd name="connsiteX47" fmla="*/ 1234252 w 1953031"/>
                  <a:gd name="connsiteY47" fmla="*/ 151880 h 1322929"/>
                  <a:gd name="connsiteX48" fmla="*/ 1312964 w 1953031"/>
                  <a:gd name="connsiteY48" fmla="*/ 128676 h 1322929"/>
                  <a:gd name="connsiteX49" fmla="*/ 1376022 w 1953031"/>
                  <a:gd name="connsiteY49" fmla="*/ 109687 h 1322929"/>
                  <a:gd name="connsiteX50" fmla="*/ 1448640 w 1953031"/>
                  <a:gd name="connsiteY50" fmla="*/ 103056 h 1322929"/>
                  <a:gd name="connsiteX51" fmla="*/ 1483374 w 1953031"/>
                  <a:gd name="connsiteY51" fmla="*/ 100994 h 1322929"/>
                  <a:gd name="connsiteX52" fmla="*/ 1552171 w 1953031"/>
                  <a:gd name="connsiteY52" fmla="*/ 83778 h 1322929"/>
                  <a:gd name="connsiteX53" fmla="*/ 1627914 w 1953031"/>
                  <a:gd name="connsiteY53" fmla="*/ 63976 h 1322929"/>
                  <a:gd name="connsiteX54" fmla="*/ 1633600 w 1953031"/>
                  <a:gd name="connsiteY54" fmla="*/ 62873 h 1322929"/>
                  <a:gd name="connsiteX55" fmla="*/ 1633994 w 1953031"/>
                  <a:gd name="connsiteY55" fmla="*/ 53943 h 1322929"/>
                  <a:gd name="connsiteX56" fmla="*/ 1637947 w 1953031"/>
                  <a:gd name="connsiteY56" fmla="*/ 10924 h 1322929"/>
                  <a:gd name="connsiteX57" fmla="*/ 1645852 w 1953031"/>
                  <a:gd name="connsiteY57" fmla="*/ 642 h 1322929"/>
                  <a:gd name="connsiteX58" fmla="*/ 1665510 w 1953031"/>
                  <a:gd name="connsiteY58" fmla="*/ 4542 h 1322929"/>
                  <a:gd name="connsiteX59" fmla="*/ 1692339 w 1953031"/>
                  <a:gd name="connsiteY59" fmla="*/ 32880 h 1322929"/>
                  <a:gd name="connsiteX60" fmla="*/ 1703487 w 1953031"/>
                  <a:gd name="connsiteY60" fmla="*/ 51553 h 1322929"/>
                  <a:gd name="connsiteX61" fmla="*/ 1705168 w 1953031"/>
                  <a:gd name="connsiteY61" fmla="*/ 54757 h 1322929"/>
                  <a:gd name="connsiteX62" fmla="*/ 1708490 w 1953031"/>
                  <a:gd name="connsiteY62" fmla="*/ 54757 h 1322929"/>
                  <a:gd name="connsiteX63" fmla="*/ 1726074 w 1953031"/>
                  <a:gd name="connsiteY63" fmla="*/ 55821 h 1322929"/>
                  <a:gd name="connsiteX64" fmla="*/ 1763775 w 1953031"/>
                  <a:gd name="connsiteY64" fmla="*/ 66287 h 1322929"/>
                  <a:gd name="connsiteX65" fmla="*/ 1780177 w 1953031"/>
                  <a:gd name="connsiteY65" fmla="*/ 76057 h 1322929"/>
                  <a:gd name="connsiteX66" fmla="*/ 1797287 w 1953031"/>
                  <a:gd name="connsiteY66" fmla="*/ 92340 h 1322929"/>
                  <a:gd name="connsiteX67" fmla="*/ 1808554 w 1953031"/>
                  <a:gd name="connsiteY67" fmla="*/ 105144 h 1322929"/>
                  <a:gd name="connsiteX68" fmla="*/ 1816302 w 1953031"/>
                  <a:gd name="connsiteY68" fmla="*/ 113128 h 1322929"/>
                  <a:gd name="connsiteX69" fmla="*/ 1820491 w 1953031"/>
                  <a:gd name="connsiteY69" fmla="*/ 120258 h 1322929"/>
                  <a:gd name="connsiteX70" fmla="*/ 1835947 w 1953031"/>
                  <a:gd name="connsiteY70" fmla="*/ 144526 h 1322929"/>
                  <a:gd name="connsiteX71" fmla="*/ 1847989 w 1953031"/>
                  <a:gd name="connsiteY71" fmla="*/ 162083 h 1322929"/>
                  <a:gd name="connsiteX72" fmla="*/ 1872282 w 1953031"/>
                  <a:gd name="connsiteY72" fmla="*/ 206862 h 1322929"/>
                  <a:gd name="connsiteX73" fmla="*/ 1901212 w 1953031"/>
                  <a:gd name="connsiteY73" fmla="*/ 268331 h 1322929"/>
                  <a:gd name="connsiteX74" fmla="*/ 1928013 w 1953031"/>
                  <a:gd name="connsiteY74" fmla="*/ 325599 h 1322929"/>
                  <a:gd name="connsiteX75" fmla="*/ 1947475 w 1953031"/>
                  <a:gd name="connsiteY75" fmla="*/ 358428 h 1322929"/>
                  <a:gd name="connsiteX76" fmla="*/ 1952990 w 1953031"/>
                  <a:gd name="connsiteY76" fmla="*/ 375188 h 1322929"/>
                  <a:gd name="connsiteX77" fmla="*/ 1944270 w 1953031"/>
                  <a:gd name="connsiteY77" fmla="*/ 398724 h 1322929"/>
                  <a:gd name="connsiteX78" fmla="*/ 1904481 w 1953031"/>
                  <a:gd name="connsiteY78" fmla="*/ 429980 h 1322929"/>
                  <a:gd name="connsiteX79" fmla="*/ 1871823 w 1953031"/>
                  <a:gd name="connsiteY79" fmla="*/ 436577 h 1322929"/>
                  <a:gd name="connsiteX80" fmla="*/ 1816223 w 1953031"/>
                  <a:gd name="connsiteY80" fmla="*/ 439134 h 1322929"/>
                  <a:gd name="connsiteX81" fmla="*/ 1698445 w 1953031"/>
                  <a:gd name="connsiteY81" fmla="*/ 433393 h 1322929"/>
                  <a:gd name="connsiteX82" fmla="*/ 1665261 w 1953031"/>
                  <a:gd name="connsiteY82" fmla="*/ 431589 h 1322929"/>
                  <a:gd name="connsiteX83" fmla="*/ 1643200 w 1953031"/>
                  <a:gd name="connsiteY83" fmla="*/ 433164 h 1322929"/>
                  <a:gd name="connsiteX84" fmla="*/ 1613877 w 1953031"/>
                  <a:gd name="connsiteY84" fmla="*/ 443519 h 1322929"/>
                  <a:gd name="connsiteX85" fmla="*/ 1586668 w 1953031"/>
                  <a:gd name="connsiteY85" fmla="*/ 466568 h 1322929"/>
                  <a:gd name="connsiteX86" fmla="*/ 1568848 w 1953031"/>
                  <a:gd name="connsiteY86" fmla="*/ 480889 h 1322929"/>
                  <a:gd name="connsiteX87" fmla="*/ 1563779 w 1953031"/>
                  <a:gd name="connsiteY87" fmla="*/ 485518 h 1322929"/>
                  <a:gd name="connsiteX88" fmla="*/ 1508994 w 1953031"/>
                  <a:gd name="connsiteY88" fmla="*/ 589130 h 1322929"/>
                  <a:gd name="connsiteX89" fmla="*/ 1486250 w 1953031"/>
                  <a:gd name="connsiteY89" fmla="*/ 645068 h 1322929"/>
                  <a:gd name="connsiteX90" fmla="*/ 1464819 w 1953031"/>
                  <a:gd name="connsiteY90" fmla="*/ 705697 h 1322929"/>
                  <a:gd name="connsiteX91" fmla="*/ 1449494 w 1953031"/>
                  <a:gd name="connsiteY91" fmla="*/ 751038 h 1322929"/>
                  <a:gd name="connsiteX92" fmla="*/ 1407394 w 1953031"/>
                  <a:gd name="connsiteY92" fmla="*/ 818176 h 1322929"/>
                  <a:gd name="connsiteX93" fmla="*/ 1393724 w 1953031"/>
                  <a:gd name="connsiteY93" fmla="*/ 824975 h 1322929"/>
                  <a:gd name="connsiteX94" fmla="*/ 1380841 w 1953031"/>
                  <a:gd name="connsiteY94" fmla="*/ 831482 h 1322929"/>
                  <a:gd name="connsiteX95" fmla="*/ 1349260 w 1953031"/>
                  <a:gd name="connsiteY95" fmla="*/ 861137 h 1322929"/>
                  <a:gd name="connsiteX96" fmla="*/ 1331348 w 1953031"/>
                  <a:gd name="connsiteY96" fmla="*/ 877607 h 1322929"/>
                  <a:gd name="connsiteX97" fmla="*/ 1317442 w 1953031"/>
                  <a:gd name="connsiteY97" fmla="*/ 883414 h 1322929"/>
                  <a:gd name="connsiteX98" fmla="*/ 1316352 w 1953031"/>
                  <a:gd name="connsiteY98" fmla="*/ 883414 h 1322929"/>
                  <a:gd name="connsiteX99" fmla="*/ 1315275 w 1953031"/>
                  <a:gd name="connsiteY99" fmla="*/ 887323 h 1322929"/>
                  <a:gd name="connsiteX100" fmla="*/ 1293502 w 1953031"/>
                  <a:gd name="connsiteY100" fmla="*/ 1074334 h 1322929"/>
                  <a:gd name="connsiteX101" fmla="*/ 1292124 w 1953031"/>
                  <a:gd name="connsiteY101" fmla="*/ 1151119 h 1322929"/>
                  <a:gd name="connsiteX102" fmla="*/ 1292741 w 1953031"/>
                  <a:gd name="connsiteY102" fmla="*/ 1203756 h 1322929"/>
                  <a:gd name="connsiteX103" fmla="*/ 1297481 w 1953031"/>
                  <a:gd name="connsiteY103" fmla="*/ 1263556 h 1322929"/>
                  <a:gd name="connsiteX104" fmla="*/ 1304087 w 1953031"/>
                  <a:gd name="connsiteY104" fmla="*/ 1278631 h 1322929"/>
                  <a:gd name="connsiteX105" fmla="*/ 1314001 w 1953031"/>
                  <a:gd name="connsiteY105" fmla="*/ 1305904 h 1322929"/>
                  <a:gd name="connsiteX106" fmla="*/ 1314723 w 1953031"/>
                  <a:gd name="connsiteY106" fmla="*/ 1321312 h 1322929"/>
                  <a:gd name="connsiteX107" fmla="*/ 1314474 w 1953031"/>
                  <a:gd name="connsiteY107" fmla="*/ 1322929 h 1322929"/>
                  <a:gd name="connsiteX108" fmla="*/ 1274527 w 1953031"/>
                  <a:gd name="connsiteY108" fmla="*/ 1322929 h 1322929"/>
                  <a:gd name="connsiteX109" fmla="*/ 1233595 w 1953031"/>
                  <a:gd name="connsiteY109" fmla="*/ 1322420 h 1322929"/>
                  <a:gd name="connsiteX110" fmla="*/ 1214844 w 1953031"/>
                  <a:gd name="connsiteY110" fmla="*/ 1258652 h 1322929"/>
                  <a:gd name="connsiteX111" fmla="*/ 1198836 w 1953031"/>
                  <a:gd name="connsiteY111" fmla="*/ 1080414 h 1322929"/>
                  <a:gd name="connsiteX112" fmla="*/ 1191495 w 1953031"/>
                  <a:gd name="connsiteY112" fmla="*/ 961630 h 1322929"/>
                  <a:gd name="connsiteX113" fmla="*/ 1189972 w 1953031"/>
                  <a:gd name="connsiteY113" fmla="*/ 969617 h 1322929"/>
                  <a:gd name="connsiteX114" fmla="*/ 1172402 w 1953031"/>
                  <a:gd name="connsiteY114" fmla="*/ 1161542 h 1322929"/>
                  <a:gd name="connsiteX115" fmla="*/ 1173663 w 1953031"/>
                  <a:gd name="connsiteY115" fmla="*/ 1263289 h 1322929"/>
                  <a:gd name="connsiteX116" fmla="*/ 1179559 w 1953031"/>
                  <a:gd name="connsiteY116" fmla="*/ 1277483 h 1322929"/>
                  <a:gd name="connsiteX117" fmla="*/ 1190090 w 1953031"/>
                  <a:gd name="connsiteY117" fmla="*/ 1310073 h 1322929"/>
                  <a:gd name="connsiteX118" fmla="*/ 1189617 w 1953031"/>
                  <a:gd name="connsiteY118" fmla="*/ 1322236 h 1322929"/>
                  <a:gd name="connsiteX119" fmla="*/ 1148752 w 1953031"/>
                  <a:gd name="connsiteY119" fmla="*/ 1322929 h 1322929"/>
                  <a:gd name="connsiteX120" fmla="*/ 1107164 w 1953031"/>
                  <a:gd name="connsiteY120" fmla="*/ 1322438 h 1322929"/>
                  <a:gd name="connsiteX121" fmla="*/ 1089751 w 1953031"/>
                  <a:gd name="connsiteY121" fmla="*/ 1244928 h 1322929"/>
                  <a:gd name="connsiteX122" fmla="*/ 1083658 w 1953031"/>
                  <a:gd name="connsiteY122" fmla="*/ 1109426 h 1322929"/>
                  <a:gd name="connsiteX123" fmla="*/ 1081071 w 1953031"/>
                  <a:gd name="connsiteY123" fmla="*/ 885205 h 1322929"/>
                  <a:gd name="connsiteX124" fmla="*/ 1081294 w 1953031"/>
                  <a:gd name="connsiteY124" fmla="*/ 872784 h 1322929"/>
                  <a:gd name="connsiteX125" fmla="*/ 1044565 w 1953031"/>
                  <a:gd name="connsiteY125" fmla="*/ 883356 h 1322929"/>
                  <a:gd name="connsiteX126" fmla="*/ 946405 w 1953031"/>
                  <a:gd name="connsiteY126" fmla="*/ 906677 h 1322929"/>
                  <a:gd name="connsiteX127" fmla="*/ 820984 w 1953031"/>
                  <a:gd name="connsiteY127" fmla="*/ 915856 h 1322929"/>
                  <a:gd name="connsiteX128" fmla="*/ 748537 w 1953031"/>
                  <a:gd name="connsiteY128" fmla="*/ 913593 h 1322929"/>
                  <a:gd name="connsiteX129" fmla="*/ 740106 w 1953031"/>
                  <a:gd name="connsiteY129" fmla="*/ 913794 h 1322929"/>
                  <a:gd name="connsiteX130" fmla="*/ 735838 w 1953031"/>
                  <a:gd name="connsiteY130" fmla="*/ 923234 h 1322929"/>
                  <a:gd name="connsiteX131" fmla="*/ 729496 w 1953031"/>
                  <a:gd name="connsiteY131" fmla="*/ 936224 h 1322929"/>
                  <a:gd name="connsiteX132" fmla="*/ 707014 w 1953031"/>
                  <a:gd name="connsiteY132" fmla="*/ 928760 h 1322929"/>
                  <a:gd name="connsiteX133" fmla="*/ 665846 w 1953031"/>
                  <a:gd name="connsiteY133" fmla="*/ 912322 h 1322929"/>
                  <a:gd name="connsiteX134" fmla="*/ 618244 w 1953031"/>
                  <a:gd name="connsiteY134" fmla="*/ 893135 h 1322929"/>
                  <a:gd name="connsiteX135" fmla="*/ 516447 w 1953031"/>
                  <a:gd name="connsiteY135" fmla="*/ 865947 h 1322929"/>
                  <a:gd name="connsiteX136" fmla="*/ 501805 w 1953031"/>
                  <a:gd name="connsiteY136" fmla="*/ 870603 h 1322929"/>
                  <a:gd name="connsiteX137" fmla="*/ 496736 w 1953031"/>
                  <a:gd name="connsiteY137" fmla="*/ 886203 h 1322929"/>
                  <a:gd name="connsiteX138" fmla="*/ 500794 w 1953031"/>
                  <a:gd name="connsiteY138" fmla="*/ 920842 h 1322929"/>
                  <a:gd name="connsiteX139" fmla="*/ 505232 w 1953031"/>
                  <a:gd name="connsiteY139" fmla="*/ 960997 h 1322929"/>
                  <a:gd name="connsiteX140" fmla="*/ 503197 w 1953031"/>
                  <a:gd name="connsiteY140" fmla="*/ 976351 h 1322929"/>
                  <a:gd name="connsiteX141" fmla="*/ 464327 w 1953031"/>
                  <a:gd name="connsiteY141" fmla="*/ 1000197 h 1322929"/>
                  <a:gd name="connsiteX142" fmla="*/ 457328 w 1953031"/>
                  <a:gd name="connsiteY142" fmla="*/ 999488 h 1322929"/>
                  <a:gd name="connsiteX143" fmla="*/ 434730 w 1953031"/>
                  <a:gd name="connsiteY143" fmla="*/ 939956 h 1322929"/>
                  <a:gd name="connsiteX144" fmla="*/ 434102 w 1953031"/>
                  <a:gd name="connsiteY144" fmla="*/ 932138 h 1322929"/>
                  <a:gd name="connsiteX145" fmla="*/ 429957 w 1953031"/>
                  <a:gd name="connsiteY145" fmla="*/ 936572 h 1322929"/>
                  <a:gd name="connsiteX146" fmla="*/ 412217 w 1953031"/>
                  <a:gd name="connsiteY146" fmla="*/ 955335 h 1322929"/>
                  <a:gd name="connsiteX147" fmla="*/ 394666 w 1953031"/>
                  <a:gd name="connsiteY147" fmla="*/ 973923 h 1322929"/>
                  <a:gd name="connsiteX148" fmla="*/ 363724 w 1953031"/>
                  <a:gd name="connsiteY148" fmla="*/ 1023704 h 1322929"/>
                  <a:gd name="connsiteX149" fmla="*/ 356090 w 1953031"/>
                  <a:gd name="connsiteY149" fmla="*/ 1070686 h 1322929"/>
                  <a:gd name="connsiteX150" fmla="*/ 356098 w 1953031"/>
                  <a:gd name="connsiteY150" fmla="*/ 1159458 h 1322929"/>
                  <a:gd name="connsiteX151" fmla="*/ 362731 w 1953031"/>
                  <a:gd name="connsiteY151" fmla="*/ 1219044 h 1322929"/>
                  <a:gd name="connsiteX152" fmla="*/ 370492 w 1953031"/>
                  <a:gd name="connsiteY152" fmla="*/ 1260425 h 1322929"/>
                  <a:gd name="connsiteX153" fmla="*/ 380666 w 1953031"/>
                  <a:gd name="connsiteY153" fmla="*/ 1277936 h 1322929"/>
                  <a:gd name="connsiteX154" fmla="*/ 391399 w 1953031"/>
                  <a:gd name="connsiteY154" fmla="*/ 1304515 h 1322929"/>
                  <a:gd name="connsiteX155" fmla="*/ 391283 w 1953031"/>
                  <a:gd name="connsiteY155" fmla="*/ 1320324 h 1322929"/>
                  <a:gd name="connsiteX156" fmla="*/ 390843 w 1953031"/>
                  <a:gd name="connsiteY156" fmla="*/ 1322756 h 1322929"/>
                  <a:gd name="connsiteX157" fmla="*/ 348151 w 1953031"/>
                  <a:gd name="connsiteY157" fmla="*/ 1322844 h 1322929"/>
                  <a:gd name="connsiteX158" fmla="*/ 304144 w 1953031"/>
                  <a:gd name="connsiteY158" fmla="*/ 1322579 h 1322929"/>
                  <a:gd name="connsiteX159" fmla="*/ 294630 w 1953031"/>
                  <a:gd name="connsiteY159" fmla="*/ 1312868 h 1322929"/>
                  <a:gd name="connsiteX160" fmla="*/ 271483 w 1953031"/>
                  <a:gd name="connsiteY160" fmla="*/ 1195591 h 1322929"/>
                  <a:gd name="connsiteX161" fmla="*/ 255031 w 1953031"/>
                  <a:gd name="connsiteY161" fmla="*/ 1074334 h 1322929"/>
                  <a:gd name="connsiteX162" fmla="*/ 246468 w 1953031"/>
                  <a:gd name="connsiteY162" fmla="*/ 962992 h 1322929"/>
                  <a:gd name="connsiteX163" fmla="*/ 246726 w 1953031"/>
                  <a:gd name="connsiteY163" fmla="*/ 960686 h 1322929"/>
                  <a:gd name="connsiteX164" fmla="*/ 239185 w 1953031"/>
                  <a:gd name="connsiteY164" fmla="*/ 966883 h 1322929"/>
                  <a:gd name="connsiteX165" fmla="*/ 216775 w 1953031"/>
                  <a:gd name="connsiteY165" fmla="*/ 984995 h 1322929"/>
                  <a:gd name="connsiteX166" fmla="*/ 195755 w 1953031"/>
                  <a:gd name="connsiteY166" fmla="*/ 1001910 h 1322929"/>
                  <a:gd name="connsiteX167" fmla="*/ 162761 w 1953031"/>
                  <a:gd name="connsiteY167" fmla="*/ 1047366 h 1322929"/>
                  <a:gd name="connsiteX168" fmla="*/ 149720 w 1953031"/>
                  <a:gd name="connsiteY168" fmla="*/ 1138437 h 1322929"/>
                  <a:gd name="connsiteX169" fmla="*/ 148122 w 1953031"/>
                  <a:gd name="connsiteY169" fmla="*/ 1214750 h 1322929"/>
                  <a:gd name="connsiteX170" fmla="*/ 151846 w 1953031"/>
                  <a:gd name="connsiteY170" fmla="*/ 1260042 h 1322929"/>
                  <a:gd name="connsiteX171" fmla="*/ 157602 w 1953031"/>
                  <a:gd name="connsiteY171" fmla="*/ 1271682 h 1322929"/>
                  <a:gd name="connsiteX172" fmla="*/ 169528 w 1953031"/>
                  <a:gd name="connsiteY172" fmla="*/ 1296524 h 1322929"/>
                  <a:gd name="connsiteX173" fmla="*/ 172714 w 1953031"/>
                  <a:gd name="connsiteY173" fmla="*/ 1316588 h 1322929"/>
                  <a:gd name="connsiteX174" fmla="*/ 172927 w 1953031"/>
                  <a:gd name="connsiteY174" fmla="*/ 1322929 h 1322929"/>
                  <a:gd name="connsiteX175" fmla="*/ 130748 w 1953031"/>
                  <a:gd name="connsiteY175" fmla="*/ 1322916 h 1322929"/>
                  <a:gd name="connsiteX176" fmla="*/ 87445 w 1953031"/>
                  <a:gd name="connsiteY176" fmla="*/ 1322413 h 1322929"/>
                  <a:gd name="connsiteX177" fmla="*/ 433058 w 1953031"/>
                  <a:gd name="connsiteY177" fmla="*/ 858089 h 1322929"/>
                  <a:gd name="connsiteX178" fmla="*/ 431485 w 1953031"/>
                  <a:gd name="connsiteY178" fmla="*/ 856034 h 1322929"/>
                  <a:gd name="connsiteX179" fmla="*/ 432913 w 1953031"/>
                  <a:gd name="connsiteY179" fmla="*/ 858746 h 1322929"/>
                  <a:gd name="connsiteX180" fmla="*/ 433058 w 1953031"/>
                  <a:gd name="connsiteY180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55567 w 1953031"/>
                  <a:gd name="connsiteY45" fmla="*/ 159010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02227 w 1953031"/>
                  <a:gd name="connsiteY45" fmla="*/ 172345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18329 w 1953031"/>
                  <a:gd name="connsiteY42" fmla="*/ 25177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02227 w 1953031"/>
                  <a:gd name="connsiteY45" fmla="*/ 172345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</a:cxnLst>
                <a:rect l="l" t="t" r="r" b="b"/>
                <a:pathLst>
                  <a:path w="1953031" h="1322929">
                    <a:moveTo>
                      <a:pt x="87445" y="1322413"/>
                    </a:moveTo>
                    <a:cubicBezTo>
                      <a:pt x="80653" y="1319461"/>
                      <a:pt x="75216" y="1301418"/>
                      <a:pt x="71740" y="1270292"/>
                    </a:cubicBezTo>
                    <a:cubicBezTo>
                      <a:pt x="69013" y="1245870"/>
                      <a:pt x="67885" y="1227307"/>
                      <a:pt x="65819" y="1172834"/>
                    </a:cubicBezTo>
                    <a:cubicBezTo>
                      <a:pt x="64633" y="1141558"/>
                      <a:pt x="63453" y="1121346"/>
                      <a:pt x="60259" y="1077634"/>
                    </a:cubicBezTo>
                    <a:cubicBezTo>
                      <a:pt x="57529" y="1040256"/>
                      <a:pt x="56800" y="1028377"/>
                      <a:pt x="56504" y="1016483"/>
                    </a:cubicBezTo>
                    <a:cubicBezTo>
                      <a:pt x="56204" y="1004489"/>
                      <a:pt x="56523" y="991314"/>
                      <a:pt x="57274" y="984573"/>
                    </a:cubicBezTo>
                    <a:cubicBezTo>
                      <a:pt x="58553" y="973106"/>
                      <a:pt x="62941" y="955079"/>
                      <a:pt x="69293" y="935184"/>
                    </a:cubicBezTo>
                    <a:cubicBezTo>
                      <a:pt x="71423" y="928516"/>
                      <a:pt x="82347" y="896584"/>
                      <a:pt x="83140" y="894706"/>
                    </a:cubicBezTo>
                    <a:cubicBezTo>
                      <a:pt x="83303" y="894324"/>
                      <a:pt x="85013" y="889085"/>
                      <a:pt x="86940" y="883067"/>
                    </a:cubicBezTo>
                    <a:cubicBezTo>
                      <a:pt x="94976" y="857986"/>
                      <a:pt x="100421" y="836366"/>
                      <a:pt x="102345" y="821917"/>
                    </a:cubicBezTo>
                    <a:cubicBezTo>
                      <a:pt x="102906" y="817711"/>
                      <a:pt x="102906" y="802899"/>
                      <a:pt x="102345" y="797596"/>
                    </a:cubicBezTo>
                    <a:cubicBezTo>
                      <a:pt x="100486" y="779986"/>
                      <a:pt x="97368" y="767230"/>
                      <a:pt x="84386" y="724112"/>
                    </a:cubicBezTo>
                    <a:cubicBezTo>
                      <a:pt x="69652" y="675170"/>
                      <a:pt x="62879" y="647381"/>
                      <a:pt x="56950" y="611540"/>
                    </a:cubicBezTo>
                    <a:cubicBezTo>
                      <a:pt x="53854" y="592828"/>
                      <a:pt x="51602" y="575139"/>
                      <a:pt x="49848" y="555775"/>
                    </a:cubicBezTo>
                    <a:cubicBezTo>
                      <a:pt x="49198" y="548597"/>
                      <a:pt x="48091" y="534007"/>
                      <a:pt x="48091" y="532619"/>
                    </a:cubicBezTo>
                    <a:cubicBezTo>
                      <a:pt x="48091" y="531311"/>
                      <a:pt x="47721" y="532600"/>
                      <a:pt x="46726" y="537375"/>
                    </a:cubicBezTo>
                    <a:cubicBezTo>
                      <a:pt x="43544" y="552628"/>
                      <a:pt x="42145" y="563342"/>
                      <a:pt x="40809" y="582702"/>
                    </a:cubicBezTo>
                    <a:cubicBezTo>
                      <a:pt x="38753" y="612449"/>
                      <a:pt x="38027" y="645536"/>
                      <a:pt x="38652" y="680805"/>
                    </a:cubicBezTo>
                    <a:cubicBezTo>
                      <a:pt x="39274" y="715742"/>
                      <a:pt x="40324" y="741442"/>
                      <a:pt x="43411" y="797248"/>
                    </a:cubicBezTo>
                    <a:cubicBezTo>
                      <a:pt x="44273" y="812822"/>
                      <a:pt x="45272" y="832078"/>
                      <a:pt x="45633" y="840039"/>
                    </a:cubicBezTo>
                    <a:cubicBezTo>
                      <a:pt x="45851" y="844863"/>
                      <a:pt x="46070" y="849687"/>
                      <a:pt x="46288" y="854511"/>
                    </a:cubicBezTo>
                    <a:lnTo>
                      <a:pt x="47754" y="857757"/>
                    </a:lnTo>
                    <a:cubicBezTo>
                      <a:pt x="50944" y="864826"/>
                      <a:pt x="53814" y="874144"/>
                      <a:pt x="55710" y="883587"/>
                    </a:cubicBezTo>
                    <a:cubicBezTo>
                      <a:pt x="58526" y="897608"/>
                      <a:pt x="58909" y="911971"/>
                      <a:pt x="56791" y="924043"/>
                    </a:cubicBezTo>
                    <a:cubicBezTo>
                      <a:pt x="54790" y="935446"/>
                      <a:pt x="48932" y="954719"/>
                      <a:pt x="41579" y="974096"/>
                    </a:cubicBezTo>
                    <a:cubicBezTo>
                      <a:pt x="26907" y="1012760"/>
                      <a:pt x="9680" y="1043522"/>
                      <a:pt x="2671" y="1043577"/>
                    </a:cubicBezTo>
                    <a:cubicBezTo>
                      <a:pt x="1194" y="1043589"/>
                      <a:pt x="497" y="1042511"/>
                      <a:pt x="150" y="1039680"/>
                    </a:cubicBezTo>
                    <a:cubicBezTo>
                      <a:pt x="-386" y="1035313"/>
                      <a:pt x="388" y="1028396"/>
                      <a:pt x="4661" y="999287"/>
                    </a:cubicBezTo>
                    <a:cubicBezTo>
                      <a:pt x="8180" y="975308"/>
                      <a:pt x="8864" y="961111"/>
                      <a:pt x="7404" y="942306"/>
                    </a:cubicBezTo>
                    <a:cubicBezTo>
                      <a:pt x="6210" y="926920"/>
                      <a:pt x="6372" y="909085"/>
                      <a:pt x="7816" y="896791"/>
                    </a:cubicBezTo>
                    <a:cubicBezTo>
                      <a:pt x="9656" y="881120"/>
                      <a:pt x="13706" y="868358"/>
                      <a:pt x="19626" y="859575"/>
                    </a:cubicBezTo>
                    <a:cubicBezTo>
                      <a:pt x="21403" y="856939"/>
                      <a:pt x="24953" y="853068"/>
                      <a:pt x="27016" y="851518"/>
                    </a:cubicBezTo>
                    <a:lnTo>
                      <a:pt x="28005" y="850776"/>
                    </a:lnTo>
                    <a:lnTo>
                      <a:pt x="26410" y="833827"/>
                    </a:lnTo>
                    <a:cubicBezTo>
                      <a:pt x="20124" y="767022"/>
                      <a:pt x="16204" y="704766"/>
                      <a:pt x="14711" y="648021"/>
                    </a:cubicBezTo>
                    <a:cubicBezTo>
                      <a:pt x="14250" y="630459"/>
                      <a:pt x="14473" y="574434"/>
                      <a:pt x="15055" y="561855"/>
                    </a:cubicBezTo>
                    <a:cubicBezTo>
                      <a:pt x="16302" y="534934"/>
                      <a:pt x="18508" y="508619"/>
                      <a:pt x="21188" y="488718"/>
                    </a:cubicBezTo>
                    <a:cubicBezTo>
                      <a:pt x="32600" y="403978"/>
                      <a:pt x="56563" y="352260"/>
                      <a:pt x="100197" y="318206"/>
                    </a:cubicBezTo>
                    <a:cubicBezTo>
                      <a:pt x="102782" y="316183"/>
                      <a:pt x="106853" y="312651"/>
                      <a:pt x="109242" y="310366"/>
                    </a:cubicBezTo>
                    <a:cubicBezTo>
                      <a:pt x="145996" y="275068"/>
                      <a:pt x="199107" y="253926"/>
                      <a:pt x="267328" y="247426"/>
                    </a:cubicBezTo>
                    <a:cubicBezTo>
                      <a:pt x="282427" y="245994"/>
                      <a:pt x="288064" y="245784"/>
                      <a:pt x="315449" y="245613"/>
                    </a:cubicBezTo>
                    <a:cubicBezTo>
                      <a:pt x="367085" y="245298"/>
                      <a:pt x="438682" y="251272"/>
                      <a:pt x="472495" y="252298"/>
                    </a:cubicBezTo>
                    <a:cubicBezTo>
                      <a:pt x="506308" y="253324"/>
                      <a:pt x="472261" y="252580"/>
                      <a:pt x="518329" y="251771"/>
                    </a:cubicBezTo>
                    <a:lnTo>
                      <a:pt x="748902" y="247445"/>
                    </a:lnTo>
                    <a:cubicBezTo>
                      <a:pt x="820393" y="241278"/>
                      <a:pt x="888385" y="227284"/>
                      <a:pt x="947272" y="214767"/>
                    </a:cubicBezTo>
                    <a:cubicBezTo>
                      <a:pt x="1006159" y="202250"/>
                      <a:pt x="1054397" y="182826"/>
                      <a:pt x="1102227" y="172345"/>
                    </a:cubicBezTo>
                    <a:cubicBezTo>
                      <a:pt x="1150057" y="161864"/>
                      <a:pt x="1199129" y="159158"/>
                      <a:pt x="1234252" y="151880"/>
                    </a:cubicBezTo>
                    <a:cubicBezTo>
                      <a:pt x="1269375" y="144602"/>
                      <a:pt x="1274632" y="142687"/>
                      <a:pt x="1312964" y="128676"/>
                    </a:cubicBezTo>
                    <a:cubicBezTo>
                      <a:pt x="1342313" y="117934"/>
                      <a:pt x="1357677" y="113312"/>
                      <a:pt x="1376022" y="109687"/>
                    </a:cubicBezTo>
                    <a:cubicBezTo>
                      <a:pt x="1399239" y="105104"/>
                      <a:pt x="1415837" y="103594"/>
                      <a:pt x="1448640" y="103056"/>
                    </a:cubicBezTo>
                    <a:cubicBezTo>
                      <a:pt x="1468574" y="102741"/>
                      <a:pt x="1473748" y="102425"/>
                      <a:pt x="1483374" y="100994"/>
                    </a:cubicBezTo>
                    <a:cubicBezTo>
                      <a:pt x="1500327" y="98486"/>
                      <a:pt x="1517424" y="94192"/>
                      <a:pt x="1552171" y="83778"/>
                    </a:cubicBezTo>
                    <a:cubicBezTo>
                      <a:pt x="1589281" y="72656"/>
                      <a:pt x="1609911" y="67259"/>
                      <a:pt x="1627914" y="63976"/>
                    </a:cubicBezTo>
                    <a:cubicBezTo>
                      <a:pt x="1630685" y="63477"/>
                      <a:pt x="1633246" y="62978"/>
                      <a:pt x="1633600" y="62873"/>
                    </a:cubicBezTo>
                    <a:cubicBezTo>
                      <a:pt x="1634204" y="62689"/>
                      <a:pt x="1634231" y="62269"/>
                      <a:pt x="1633994" y="53943"/>
                    </a:cubicBezTo>
                    <a:cubicBezTo>
                      <a:pt x="1633508" y="36557"/>
                      <a:pt x="1635111" y="19065"/>
                      <a:pt x="1637947" y="10924"/>
                    </a:cubicBezTo>
                    <a:cubicBezTo>
                      <a:pt x="1639851" y="5422"/>
                      <a:pt x="1642845" y="1535"/>
                      <a:pt x="1645852" y="642"/>
                    </a:cubicBezTo>
                    <a:cubicBezTo>
                      <a:pt x="1651289" y="-974"/>
                      <a:pt x="1658734" y="510"/>
                      <a:pt x="1665510" y="4542"/>
                    </a:cubicBezTo>
                    <a:cubicBezTo>
                      <a:pt x="1673915" y="9545"/>
                      <a:pt x="1683737" y="19919"/>
                      <a:pt x="1692339" y="32880"/>
                    </a:cubicBezTo>
                    <a:cubicBezTo>
                      <a:pt x="1696107" y="38527"/>
                      <a:pt x="1700638" y="46143"/>
                      <a:pt x="1703487" y="51553"/>
                    </a:cubicBezTo>
                    <a:lnTo>
                      <a:pt x="1705168" y="54757"/>
                    </a:lnTo>
                    <a:lnTo>
                      <a:pt x="1708490" y="54757"/>
                    </a:lnTo>
                    <a:cubicBezTo>
                      <a:pt x="1712601" y="54770"/>
                      <a:pt x="1721885" y="55322"/>
                      <a:pt x="1726074" y="55821"/>
                    </a:cubicBezTo>
                    <a:cubicBezTo>
                      <a:pt x="1736172" y="57016"/>
                      <a:pt x="1753191" y="61744"/>
                      <a:pt x="1763775" y="66287"/>
                    </a:cubicBezTo>
                    <a:cubicBezTo>
                      <a:pt x="1770393" y="69124"/>
                      <a:pt x="1774359" y="71487"/>
                      <a:pt x="1780177" y="76057"/>
                    </a:cubicBezTo>
                    <a:cubicBezTo>
                      <a:pt x="1791956" y="85315"/>
                      <a:pt x="1792074" y="85433"/>
                      <a:pt x="1797287" y="92340"/>
                    </a:cubicBezTo>
                    <a:cubicBezTo>
                      <a:pt x="1801122" y="97449"/>
                      <a:pt x="1803367" y="99996"/>
                      <a:pt x="1808554" y="105144"/>
                    </a:cubicBezTo>
                    <a:cubicBezTo>
                      <a:pt x="1812126" y="108676"/>
                      <a:pt x="1815606" y="112274"/>
                      <a:pt x="1816302" y="113128"/>
                    </a:cubicBezTo>
                    <a:cubicBezTo>
                      <a:pt x="1816985" y="113994"/>
                      <a:pt x="1818876" y="117199"/>
                      <a:pt x="1820491" y="120258"/>
                    </a:cubicBezTo>
                    <a:cubicBezTo>
                      <a:pt x="1825284" y="129345"/>
                      <a:pt x="1828619" y="134559"/>
                      <a:pt x="1835947" y="144526"/>
                    </a:cubicBezTo>
                    <a:cubicBezTo>
                      <a:pt x="1842605" y="153573"/>
                      <a:pt x="1843997" y="155596"/>
                      <a:pt x="1847989" y="162083"/>
                    </a:cubicBezTo>
                    <a:cubicBezTo>
                      <a:pt x="1855618" y="174479"/>
                      <a:pt x="1862276" y="186744"/>
                      <a:pt x="1872282" y="206862"/>
                    </a:cubicBezTo>
                    <a:cubicBezTo>
                      <a:pt x="1880923" y="224235"/>
                      <a:pt x="1883904" y="230591"/>
                      <a:pt x="1901212" y="268331"/>
                    </a:cubicBezTo>
                    <a:cubicBezTo>
                      <a:pt x="1918742" y="306597"/>
                      <a:pt x="1922038" y="313623"/>
                      <a:pt x="1928013" y="325599"/>
                    </a:cubicBezTo>
                    <a:cubicBezTo>
                      <a:pt x="1936536" y="342659"/>
                      <a:pt x="1941815" y="351555"/>
                      <a:pt x="1947475" y="358428"/>
                    </a:cubicBezTo>
                    <a:cubicBezTo>
                      <a:pt x="1951558" y="363377"/>
                      <a:pt x="1953331" y="368773"/>
                      <a:pt x="1952990" y="375188"/>
                    </a:cubicBezTo>
                    <a:cubicBezTo>
                      <a:pt x="1952583" y="382836"/>
                      <a:pt x="1949707" y="390576"/>
                      <a:pt x="1944270" y="398724"/>
                    </a:cubicBezTo>
                    <a:cubicBezTo>
                      <a:pt x="1934802" y="412892"/>
                      <a:pt x="1919425" y="424966"/>
                      <a:pt x="1904481" y="429980"/>
                    </a:cubicBezTo>
                    <a:cubicBezTo>
                      <a:pt x="1896602" y="432621"/>
                      <a:pt x="1884009" y="435164"/>
                      <a:pt x="1871823" y="436577"/>
                    </a:cubicBezTo>
                    <a:cubicBezTo>
                      <a:pt x="1855710" y="438443"/>
                      <a:pt x="1840464" y="439145"/>
                      <a:pt x="1816223" y="439134"/>
                    </a:cubicBezTo>
                    <a:cubicBezTo>
                      <a:pt x="1780676" y="439118"/>
                      <a:pt x="1749422" y="437595"/>
                      <a:pt x="1698445" y="433393"/>
                    </a:cubicBezTo>
                    <a:cubicBezTo>
                      <a:pt x="1678209" y="431727"/>
                      <a:pt x="1675950" y="431603"/>
                      <a:pt x="1665261" y="431589"/>
                    </a:cubicBezTo>
                    <a:cubicBezTo>
                      <a:pt x="1653587" y="431573"/>
                      <a:pt x="1651551" y="431717"/>
                      <a:pt x="1643200" y="433164"/>
                    </a:cubicBezTo>
                    <a:cubicBezTo>
                      <a:pt x="1632510" y="435017"/>
                      <a:pt x="1622491" y="438556"/>
                      <a:pt x="1613877" y="443519"/>
                    </a:cubicBezTo>
                    <a:cubicBezTo>
                      <a:pt x="1604737" y="448779"/>
                      <a:pt x="1598000" y="454484"/>
                      <a:pt x="1586668" y="466568"/>
                    </a:cubicBezTo>
                    <a:cubicBezTo>
                      <a:pt x="1577384" y="476460"/>
                      <a:pt x="1573615" y="479491"/>
                      <a:pt x="1568848" y="480889"/>
                    </a:cubicBezTo>
                    <a:cubicBezTo>
                      <a:pt x="1567023" y="481427"/>
                      <a:pt x="1566812" y="481614"/>
                      <a:pt x="1563779" y="485518"/>
                    </a:cubicBezTo>
                    <a:cubicBezTo>
                      <a:pt x="1545999" y="508477"/>
                      <a:pt x="1529991" y="538745"/>
                      <a:pt x="1508994" y="589130"/>
                    </a:cubicBezTo>
                    <a:cubicBezTo>
                      <a:pt x="1503124" y="603221"/>
                      <a:pt x="1491069" y="632865"/>
                      <a:pt x="1486250" y="645068"/>
                    </a:cubicBezTo>
                    <a:cubicBezTo>
                      <a:pt x="1479579" y="661971"/>
                      <a:pt x="1473328" y="679670"/>
                      <a:pt x="1464819" y="705697"/>
                    </a:cubicBezTo>
                    <a:cubicBezTo>
                      <a:pt x="1457123" y="729207"/>
                      <a:pt x="1452685" y="742370"/>
                      <a:pt x="1449494" y="751038"/>
                    </a:cubicBezTo>
                    <a:cubicBezTo>
                      <a:pt x="1436073" y="787597"/>
                      <a:pt x="1423769" y="807218"/>
                      <a:pt x="1407394" y="818176"/>
                    </a:cubicBezTo>
                    <a:cubicBezTo>
                      <a:pt x="1403323" y="820906"/>
                      <a:pt x="1399830" y="822640"/>
                      <a:pt x="1393724" y="824975"/>
                    </a:cubicBezTo>
                    <a:cubicBezTo>
                      <a:pt x="1387066" y="827516"/>
                      <a:pt x="1385648" y="828232"/>
                      <a:pt x="1380841" y="831482"/>
                    </a:cubicBezTo>
                    <a:cubicBezTo>
                      <a:pt x="1373671" y="836331"/>
                      <a:pt x="1368064" y="841597"/>
                      <a:pt x="1349260" y="861137"/>
                    </a:cubicBezTo>
                    <a:cubicBezTo>
                      <a:pt x="1340461" y="870282"/>
                      <a:pt x="1336141" y="874260"/>
                      <a:pt x="1331348" y="877607"/>
                    </a:cubicBezTo>
                    <a:cubicBezTo>
                      <a:pt x="1326647" y="880893"/>
                      <a:pt x="1320606" y="883414"/>
                      <a:pt x="1317442" y="883414"/>
                    </a:cubicBezTo>
                    <a:lnTo>
                      <a:pt x="1316352" y="883414"/>
                    </a:lnTo>
                    <a:lnTo>
                      <a:pt x="1315275" y="887323"/>
                    </a:lnTo>
                    <a:cubicBezTo>
                      <a:pt x="1305229" y="923962"/>
                      <a:pt x="1296943" y="995197"/>
                      <a:pt x="1293502" y="1074334"/>
                    </a:cubicBezTo>
                    <a:cubicBezTo>
                      <a:pt x="1292294" y="1102246"/>
                      <a:pt x="1292110" y="1112397"/>
                      <a:pt x="1292124" y="1151119"/>
                    </a:cubicBezTo>
                    <a:cubicBezTo>
                      <a:pt x="1292137" y="1182643"/>
                      <a:pt x="1292268" y="1193016"/>
                      <a:pt x="1292741" y="1203756"/>
                    </a:cubicBezTo>
                    <a:cubicBezTo>
                      <a:pt x="1294028" y="1232397"/>
                      <a:pt x="1296155" y="1259256"/>
                      <a:pt x="1297481" y="1263556"/>
                    </a:cubicBezTo>
                    <a:cubicBezTo>
                      <a:pt x="1298322" y="1266267"/>
                      <a:pt x="1300239" y="1270651"/>
                      <a:pt x="1304087" y="1278631"/>
                    </a:cubicBezTo>
                    <a:cubicBezTo>
                      <a:pt x="1309733" y="1290348"/>
                      <a:pt x="1312399" y="1297673"/>
                      <a:pt x="1314001" y="1305904"/>
                    </a:cubicBezTo>
                    <a:cubicBezTo>
                      <a:pt x="1314644" y="1309207"/>
                      <a:pt x="1315091" y="1318822"/>
                      <a:pt x="1314723" y="1321312"/>
                    </a:cubicBezTo>
                    <a:lnTo>
                      <a:pt x="1314474" y="1322929"/>
                    </a:lnTo>
                    <a:lnTo>
                      <a:pt x="1274527" y="1322929"/>
                    </a:lnTo>
                    <a:cubicBezTo>
                      <a:pt x="1240096" y="1322929"/>
                      <a:pt x="1234436" y="1322858"/>
                      <a:pt x="1233595" y="1322420"/>
                    </a:cubicBezTo>
                    <a:cubicBezTo>
                      <a:pt x="1226925" y="1318971"/>
                      <a:pt x="1220385" y="1296754"/>
                      <a:pt x="1214844" y="1258652"/>
                    </a:cubicBezTo>
                    <a:cubicBezTo>
                      <a:pt x="1209459" y="1221689"/>
                      <a:pt x="1205664" y="1179456"/>
                      <a:pt x="1198836" y="1080414"/>
                    </a:cubicBezTo>
                    <a:cubicBezTo>
                      <a:pt x="1196078" y="1040494"/>
                      <a:pt x="1192572" y="983741"/>
                      <a:pt x="1191495" y="961630"/>
                    </a:cubicBezTo>
                    <a:cubicBezTo>
                      <a:pt x="1191443" y="960506"/>
                      <a:pt x="1191180" y="961905"/>
                      <a:pt x="1189972" y="969617"/>
                    </a:cubicBezTo>
                    <a:cubicBezTo>
                      <a:pt x="1181292" y="1025486"/>
                      <a:pt x="1174857" y="1095654"/>
                      <a:pt x="1172402" y="1161542"/>
                    </a:cubicBezTo>
                    <a:cubicBezTo>
                      <a:pt x="1171010" y="1198978"/>
                      <a:pt x="1171706" y="1255696"/>
                      <a:pt x="1173663" y="1263289"/>
                    </a:cubicBezTo>
                    <a:cubicBezTo>
                      <a:pt x="1174398" y="1266133"/>
                      <a:pt x="1175041" y="1267678"/>
                      <a:pt x="1179559" y="1277483"/>
                    </a:cubicBezTo>
                    <a:cubicBezTo>
                      <a:pt x="1187031" y="1293667"/>
                      <a:pt x="1189421" y="1301066"/>
                      <a:pt x="1190090" y="1310073"/>
                    </a:cubicBezTo>
                    <a:cubicBezTo>
                      <a:pt x="1190340" y="1313335"/>
                      <a:pt x="1190038" y="1320893"/>
                      <a:pt x="1189617" y="1322236"/>
                    </a:cubicBezTo>
                    <a:cubicBezTo>
                      <a:pt x="1189394" y="1322924"/>
                      <a:pt x="1189053" y="1322929"/>
                      <a:pt x="1148752" y="1322929"/>
                    </a:cubicBezTo>
                    <a:cubicBezTo>
                      <a:pt x="1114386" y="1322929"/>
                      <a:pt x="1107965" y="1322853"/>
                      <a:pt x="1107164" y="1322438"/>
                    </a:cubicBezTo>
                    <a:cubicBezTo>
                      <a:pt x="1099429" y="1318381"/>
                      <a:pt x="1093717" y="1292994"/>
                      <a:pt x="1089751" y="1244928"/>
                    </a:cubicBezTo>
                    <a:cubicBezTo>
                      <a:pt x="1087216" y="1214380"/>
                      <a:pt x="1085733" y="1181333"/>
                      <a:pt x="1083658" y="1109426"/>
                    </a:cubicBezTo>
                    <a:cubicBezTo>
                      <a:pt x="1080427" y="997134"/>
                      <a:pt x="1079679" y="932379"/>
                      <a:pt x="1081071" y="885205"/>
                    </a:cubicBezTo>
                    <a:cubicBezTo>
                      <a:pt x="1081268" y="878451"/>
                      <a:pt x="1081373" y="872861"/>
                      <a:pt x="1081294" y="872784"/>
                    </a:cubicBezTo>
                    <a:cubicBezTo>
                      <a:pt x="1081136" y="872618"/>
                      <a:pt x="1069055" y="876093"/>
                      <a:pt x="1044565" y="883356"/>
                    </a:cubicBezTo>
                    <a:cubicBezTo>
                      <a:pt x="1002963" y="895685"/>
                      <a:pt x="978407" y="901521"/>
                      <a:pt x="946405" y="906677"/>
                    </a:cubicBezTo>
                    <a:cubicBezTo>
                      <a:pt x="906156" y="913161"/>
                      <a:pt x="869348" y="915854"/>
                      <a:pt x="820984" y="915856"/>
                    </a:cubicBezTo>
                    <a:cubicBezTo>
                      <a:pt x="794366" y="915856"/>
                      <a:pt x="781208" y="915445"/>
                      <a:pt x="748537" y="913593"/>
                    </a:cubicBezTo>
                    <a:cubicBezTo>
                      <a:pt x="741511" y="913197"/>
                      <a:pt x="740999" y="913208"/>
                      <a:pt x="740106" y="913794"/>
                    </a:cubicBezTo>
                    <a:cubicBezTo>
                      <a:pt x="738793" y="914654"/>
                      <a:pt x="737309" y="917921"/>
                      <a:pt x="735838" y="923234"/>
                    </a:cubicBezTo>
                    <a:cubicBezTo>
                      <a:pt x="732884" y="933822"/>
                      <a:pt x="731715" y="936227"/>
                      <a:pt x="729496" y="936224"/>
                    </a:cubicBezTo>
                    <a:cubicBezTo>
                      <a:pt x="728143" y="936222"/>
                      <a:pt x="717467" y="932679"/>
                      <a:pt x="707014" y="928760"/>
                    </a:cubicBezTo>
                    <a:cubicBezTo>
                      <a:pt x="697375" y="925142"/>
                      <a:pt x="686214" y="920688"/>
                      <a:pt x="665846" y="912322"/>
                    </a:cubicBezTo>
                    <a:lnTo>
                      <a:pt x="618244" y="893135"/>
                    </a:lnTo>
                    <a:cubicBezTo>
                      <a:pt x="572138" y="875252"/>
                      <a:pt x="537943" y="866122"/>
                      <a:pt x="516447" y="865947"/>
                    </a:cubicBezTo>
                    <a:cubicBezTo>
                      <a:pt x="509067" y="865888"/>
                      <a:pt x="505206" y="867119"/>
                      <a:pt x="501805" y="870603"/>
                    </a:cubicBezTo>
                    <a:cubicBezTo>
                      <a:pt x="498561" y="873939"/>
                      <a:pt x="497038" y="878622"/>
                      <a:pt x="496736" y="886203"/>
                    </a:cubicBezTo>
                    <a:cubicBezTo>
                      <a:pt x="496421" y="894028"/>
                      <a:pt x="497143" y="900184"/>
                      <a:pt x="500794" y="920842"/>
                    </a:cubicBezTo>
                    <a:cubicBezTo>
                      <a:pt x="504747" y="943315"/>
                      <a:pt x="505508" y="950153"/>
                      <a:pt x="505232" y="960997"/>
                    </a:cubicBezTo>
                    <a:cubicBezTo>
                      <a:pt x="505035" y="968494"/>
                      <a:pt x="504655" y="971437"/>
                      <a:pt x="503197" y="976351"/>
                    </a:cubicBezTo>
                    <a:cubicBezTo>
                      <a:pt x="498614" y="991861"/>
                      <a:pt x="485167" y="1000111"/>
                      <a:pt x="464327" y="1000197"/>
                    </a:cubicBezTo>
                    <a:cubicBezTo>
                      <a:pt x="460493" y="1000212"/>
                      <a:pt x="459219" y="1000082"/>
                      <a:pt x="457328" y="999488"/>
                    </a:cubicBezTo>
                    <a:cubicBezTo>
                      <a:pt x="444208" y="995351"/>
                      <a:pt x="436647" y="975432"/>
                      <a:pt x="434730" y="939956"/>
                    </a:cubicBezTo>
                    <a:cubicBezTo>
                      <a:pt x="434494" y="935606"/>
                      <a:pt x="434212" y="932088"/>
                      <a:pt x="434102" y="932138"/>
                    </a:cubicBezTo>
                    <a:cubicBezTo>
                      <a:pt x="433992" y="932189"/>
                      <a:pt x="432125" y="934184"/>
                      <a:pt x="429957" y="936572"/>
                    </a:cubicBezTo>
                    <a:cubicBezTo>
                      <a:pt x="427788" y="938961"/>
                      <a:pt x="419804" y="947405"/>
                      <a:pt x="412217" y="955335"/>
                    </a:cubicBezTo>
                    <a:cubicBezTo>
                      <a:pt x="404628" y="963265"/>
                      <a:pt x="396730" y="971630"/>
                      <a:pt x="394666" y="973923"/>
                    </a:cubicBezTo>
                    <a:cubicBezTo>
                      <a:pt x="377935" y="992515"/>
                      <a:pt x="368665" y="1007427"/>
                      <a:pt x="363724" y="1023704"/>
                    </a:cubicBezTo>
                    <a:cubicBezTo>
                      <a:pt x="360742" y="1033528"/>
                      <a:pt x="357712" y="1052168"/>
                      <a:pt x="356090" y="1070686"/>
                    </a:cubicBezTo>
                    <a:cubicBezTo>
                      <a:pt x="354006" y="1094465"/>
                      <a:pt x="354010" y="1130512"/>
                      <a:pt x="356098" y="1159458"/>
                    </a:cubicBezTo>
                    <a:cubicBezTo>
                      <a:pt x="357573" y="1179900"/>
                      <a:pt x="359679" y="1198831"/>
                      <a:pt x="362731" y="1219044"/>
                    </a:cubicBezTo>
                    <a:cubicBezTo>
                      <a:pt x="365368" y="1236516"/>
                      <a:pt x="369217" y="1257041"/>
                      <a:pt x="370492" y="1260425"/>
                    </a:cubicBezTo>
                    <a:cubicBezTo>
                      <a:pt x="371163" y="1262206"/>
                      <a:pt x="372514" y="1264531"/>
                      <a:pt x="380666" y="1277936"/>
                    </a:cubicBezTo>
                    <a:cubicBezTo>
                      <a:pt x="386531" y="1287580"/>
                      <a:pt x="390012" y="1296200"/>
                      <a:pt x="391399" y="1304515"/>
                    </a:cubicBezTo>
                    <a:cubicBezTo>
                      <a:pt x="391940" y="1307757"/>
                      <a:pt x="391872" y="1317066"/>
                      <a:pt x="391283" y="1320324"/>
                    </a:cubicBezTo>
                    <a:cubicBezTo>
                      <a:pt x="391136" y="1321135"/>
                      <a:pt x="390990" y="1321945"/>
                      <a:pt x="390843" y="1322756"/>
                    </a:cubicBezTo>
                    <a:lnTo>
                      <a:pt x="348151" y="1322844"/>
                    </a:lnTo>
                    <a:lnTo>
                      <a:pt x="304144" y="1322579"/>
                    </a:lnTo>
                    <a:cubicBezTo>
                      <a:pt x="300827" y="1321686"/>
                      <a:pt x="297346" y="1318132"/>
                      <a:pt x="294630" y="1312868"/>
                    </a:cubicBezTo>
                    <a:cubicBezTo>
                      <a:pt x="286461" y="1297034"/>
                      <a:pt x="280265" y="1265645"/>
                      <a:pt x="271483" y="1195591"/>
                    </a:cubicBezTo>
                    <a:cubicBezTo>
                      <a:pt x="264937" y="1143386"/>
                      <a:pt x="262896" y="1128348"/>
                      <a:pt x="255031" y="1074334"/>
                    </a:cubicBezTo>
                    <a:cubicBezTo>
                      <a:pt x="244958" y="1005150"/>
                      <a:pt x="243353" y="984278"/>
                      <a:pt x="246468" y="962992"/>
                    </a:cubicBezTo>
                    <a:cubicBezTo>
                      <a:pt x="246649" y="961756"/>
                      <a:pt x="246765" y="960719"/>
                      <a:pt x="246726" y="960686"/>
                    </a:cubicBezTo>
                    <a:cubicBezTo>
                      <a:pt x="246687" y="960653"/>
                      <a:pt x="243293" y="963441"/>
                      <a:pt x="239185" y="966883"/>
                    </a:cubicBezTo>
                    <a:cubicBezTo>
                      <a:pt x="235076" y="970323"/>
                      <a:pt x="224993" y="978474"/>
                      <a:pt x="216775" y="984995"/>
                    </a:cubicBezTo>
                    <a:cubicBezTo>
                      <a:pt x="208558" y="991517"/>
                      <a:pt x="199098" y="999128"/>
                      <a:pt x="195755" y="1001910"/>
                    </a:cubicBezTo>
                    <a:cubicBezTo>
                      <a:pt x="175047" y="1019134"/>
                      <a:pt x="167113" y="1030065"/>
                      <a:pt x="162761" y="1047366"/>
                    </a:cubicBezTo>
                    <a:cubicBezTo>
                      <a:pt x="157069" y="1070004"/>
                      <a:pt x="152240" y="1103723"/>
                      <a:pt x="149720" y="1138437"/>
                    </a:cubicBezTo>
                    <a:cubicBezTo>
                      <a:pt x="148030" y="1161728"/>
                      <a:pt x="147332" y="1195086"/>
                      <a:pt x="148122" y="1214750"/>
                    </a:cubicBezTo>
                    <a:cubicBezTo>
                      <a:pt x="148877" y="1233556"/>
                      <a:pt x="150735" y="1256144"/>
                      <a:pt x="151846" y="1260042"/>
                    </a:cubicBezTo>
                    <a:cubicBezTo>
                      <a:pt x="152507" y="1262357"/>
                      <a:pt x="154579" y="1266548"/>
                      <a:pt x="157602" y="1271682"/>
                    </a:cubicBezTo>
                    <a:cubicBezTo>
                      <a:pt x="164458" y="1283324"/>
                      <a:pt x="167088" y="1288803"/>
                      <a:pt x="169528" y="1296524"/>
                    </a:cubicBezTo>
                    <a:cubicBezTo>
                      <a:pt x="171583" y="1303030"/>
                      <a:pt x="172441" y="1308433"/>
                      <a:pt x="172714" y="1316588"/>
                    </a:cubicBezTo>
                    <a:lnTo>
                      <a:pt x="172927" y="1322929"/>
                    </a:lnTo>
                    <a:lnTo>
                      <a:pt x="130748" y="1322916"/>
                    </a:lnTo>
                    <a:cubicBezTo>
                      <a:pt x="95299" y="1322904"/>
                      <a:pt x="88389" y="1322824"/>
                      <a:pt x="87445" y="1322413"/>
                    </a:cubicBezTo>
                    <a:close/>
                    <a:moveTo>
                      <a:pt x="433058" y="858089"/>
                    </a:moveTo>
                    <a:cubicBezTo>
                      <a:pt x="433058" y="857299"/>
                      <a:pt x="431829" y="855693"/>
                      <a:pt x="431485" y="856034"/>
                    </a:cubicBezTo>
                    <a:cubicBezTo>
                      <a:pt x="431263" y="856256"/>
                      <a:pt x="432575" y="858746"/>
                      <a:pt x="432913" y="858746"/>
                    </a:cubicBezTo>
                    <a:cubicBezTo>
                      <a:pt x="432994" y="858746"/>
                      <a:pt x="433058" y="858450"/>
                      <a:pt x="433058" y="858089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 w="1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" name="Grafik 4">
                <a:extLst>
                  <a:ext uri="{FF2B5EF4-FFF2-40B4-BE49-F238E27FC236}">
                    <a16:creationId xmlns:a16="http://schemas.microsoft.com/office/drawing/2014/main" id="{4E5E6C58-0028-EF88-F803-E3B7415AA8B6}"/>
                  </a:ext>
                </a:extLst>
              </p:cNvPr>
              <p:cNvSpPr/>
              <p:nvPr/>
            </p:nvSpPr>
            <p:spPr>
              <a:xfrm>
                <a:off x="1225823" y="3506036"/>
                <a:ext cx="660901" cy="387269"/>
              </a:xfrm>
              <a:custGeom>
                <a:avLst/>
                <a:gdLst>
                  <a:gd name="connsiteX0" fmla="*/ 85071 w 1906374"/>
                  <a:gd name="connsiteY0" fmla="*/ 1118681 h 1117081"/>
                  <a:gd name="connsiteX1" fmla="*/ 68219 w 1906374"/>
                  <a:gd name="connsiteY1" fmla="*/ 1048118 h 1117081"/>
                  <a:gd name="connsiteX2" fmla="*/ 64391 w 1906374"/>
                  <a:gd name="connsiteY2" fmla="*/ 971305 h 1117081"/>
                  <a:gd name="connsiteX3" fmla="*/ 59427 w 1906374"/>
                  <a:gd name="connsiteY3" fmla="*/ 887705 h 1117081"/>
                  <a:gd name="connsiteX4" fmla="*/ 55781 w 1906374"/>
                  <a:gd name="connsiteY4" fmla="*/ 805262 h 1117081"/>
                  <a:gd name="connsiteX5" fmla="*/ 59299 w 1906374"/>
                  <a:gd name="connsiteY5" fmla="*/ 780937 h 1117081"/>
                  <a:gd name="connsiteX6" fmla="*/ 77402 w 1906374"/>
                  <a:gd name="connsiteY6" fmla="*/ 721828 h 1117081"/>
                  <a:gd name="connsiteX7" fmla="*/ 96316 w 1906374"/>
                  <a:gd name="connsiteY7" fmla="*/ 658425 h 1117081"/>
                  <a:gd name="connsiteX8" fmla="*/ 99817 w 1906374"/>
                  <a:gd name="connsiteY8" fmla="*/ 630024 h 1117081"/>
                  <a:gd name="connsiteX9" fmla="*/ 92569 w 1906374"/>
                  <a:gd name="connsiteY9" fmla="*/ 584095 h 1117081"/>
                  <a:gd name="connsiteX10" fmla="*/ 81770 w 1906374"/>
                  <a:gd name="connsiteY10" fmla="*/ 547012 h 1117081"/>
                  <a:gd name="connsiteX11" fmla="*/ 56477 w 1906374"/>
                  <a:gd name="connsiteY11" fmla="*/ 443712 h 1117081"/>
                  <a:gd name="connsiteX12" fmla="*/ 48113 w 1906374"/>
                  <a:gd name="connsiteY12" fmla="*/ 372445 h 1117081"/>
                  <a:gd name="connsiteX13" fmla="*/ 47505 w 1906374"/>
                  <a:gd name="connsiteY13" fmla="*/ 366072 h 1117081"/>
                  <a:gd name="connsiteX14" fmla="*/ 43380 w 1906374"/>
                  <a:gd name="connsiteY14" fmla="*/ 387593 h 1117081"/>
                  <a:gd name="connsiteX15" fmla="*/ 38569 w 1906374"/>
                  <a:gd name="connsiteY15" fmla="*/ 484768 h 1117081"/>
                  <a:gd name="connsiteX16" fmla="*/ 43199 w 1906374"/>
                  <a:gd name="connsiteY16" fmla="*/ 617865 h 1117081"/>
                  <a:gd name="connsiteX17" fmla="*/ 45385 w 1906374"/>
                  <a:gd name="connsiteY17" fmla="*/ 660245 h 1117081"/>
                  <a:gd name="connsiteX18" fmla="*/ 45936 w 1906374"/>
                  <a:gd name="connsiteY18" fmla="*/ 672827 h 1117081"/>
                  <a:gd name="connsiteX19" fmla="*/ 47233 w 1906374"/>
                  <a:gd name="connsiteY19" fmla="*/ 675721 h 1117081"/>
                  <a:gd name="connsiteX20" fmla="*/ 57125 w 1906374"/>
                  <a:gd name="connsiteY20" fmla="*/ 729475 h 1117081"/>
                  <a:gd name="connsiteX21" fmla="*/ 54112 w 1906374"/>
                  <a:gd name="connsiteY21" fmla="*/ 747738 h 1117081"/>
                  <a:gd name="connsiteX22" fmla="*/ 14872 w 1906374"/>
                  <a:gd name="connsiteY22" fmla="*/ 842676 h 1117081"/>
                  <a:gd name="connsiteX23" fmla="*/ 4489 w 1906374"/>
                  <a:gd name="connsiteY23" fmla="*/ 853101 h 1117081"/>
                  <a:gd name="connsiteX24" fmla="*/ 1906 w 1906374"/>
                  <a:gd name="connsiteY24" fmla="*/ 848009 h 1117081"/>
                  <a:gd name="connsiteX25" fmla="*/ 4965 w 1906374"/>
                  <a:gd name="connsiteY25" fmla="*/ 820162 h 1117081"/>
                  <a:gd name="connsiteX26" fmla="*/ 9566 w 1906374"/>
                  <a:gd name="connsiteY26" fmla="*/ 773313 h 1117081"/>
                  <a:gd name="connsiteX27" fmla="*/ 8981 w 1906374"/>
                  <a:gd name="connsiteY27" fmla="*/ 756758 h 1117081"/>
                  <a:gd name="connsiteX28" fmla="*/ 8410 w 1906374"/>
                  <a:gd name="connsiteY28" fmla="*/ 724145 h 1117081"/>
                  <a:gd name="connsiteX29" fmla="*/ 25641 w 1906374"/>
                  <a:gd name="connsiteY29" fmla="*/ 671908 h 1117081"/>
                  <a:gd name="connsiteX30" fmla="*/ 28525 w 1906374"/>
                  <a:gd name="connsiteY30" fmla="*/ 669185 h 1117081"/>
                  <a:gd name="connsiteX31" fmla="*/ 27264 w 1906374"/>
                  <a:gd name="connsiteY31" fmla="*/ 655941 h 1117081"/>
                  <a:gd name="connsiteX32" fmla="*/ 16213 w 1906374"/>
                  <a:gd name="connsiteY32" fmla="*/ 395704 h 1117081"/>
                  <a:gd name="connsiteX33" fmla="*/ 56206 w 1906374"/>
                  <a:gd name="connsiteY33" fmla="*/ 209466 h 1117081"/>
                  <a:gd name="connsiteX34" fmla="*/ 98989 w 1906374"/>
                  <a:gd name="connsiteY34" fmla="*/ 160606 h 1117081"/>
                  <a:gd name="connsiteX35" fmla="*/ 106374 w 1906374"/>
                  <a:gd name="connsiteY35" fmla="*/ 154079 h 1117081"/>
                  <a:gd name="connsiteX36" fmla="*/ 185073 w 1906374"/>
                  <a:gd name="connsiteY36" fmla="*/ 108711 h 1117081"/>
                  <a:gd name="connsiteX37" fmla="*/ 269833 w 1906374"/>
                  <a:gd name="connsiteY37" fmla="*/ 93380 h 1117081"/>
                  <a:gd name="connsiteX38" fmla="*/ 346315 w 1906374"/>
                  <a:gd name="connsiteY38" fmla="*/ 93065 h 1117081"/>
                  <a:gd name="connsiteX39" fmla="*/ 486374 w 1906374"/>
                  <a:gd name="connsiteY39" fmla="*/ 102199 h 1117081"/>
                  <a:gd name="connsiteX40" fmla="*/ 644130 w 1906374"/>
                  <a:gd name="connsiteY40" fmla="*/ 110491 h 1117081"/>
                  <a:gd name="connsiteX41" fmla="*/ 725744 w 1906374"/>
                  <a:gd name="connsiteY41" fmla="*/ 108783 h 1117081"/>
                  <a:gd name="connsiteX42" fmla="*/ 816828 w 1906374"/>
                  <a:gd name="connsiteY42" fmla="*/ 108822 h 1117081"/>
                  <a:gd name="connsiteX43" fmla="*/ 923905 w 1906374"/>
                  <a:gd name="connsiteY43" fmla="*/ 118749 h 1117081"/>
                  <a:gd name="connsiteX44" fmla="*/ 1051394 w 1906374"/>
                  <a:gd name="connsiteY44" fmla="*/ 128017 h 1117081"/>
                  <a:gd name="connsiteX45" fmla="*/ 1146060 w 1906374"/>
                  <a:gd name="connsiteY45" fmla="*/ 127030 h 1117081"/>
                  <a:gd name="connsiteX46" fmla="*/ 1318060 w 1906374"/>
                  <a:gd name="connsiteY46" fmla="*/ 125893 h 1117081"/>
                  <a:gd name="connsiteX47" fmla="*/ 1427330 w 1906374"/>
                  <a:gd name="connsiteY47" fmla="*/ 125749 h 1117081"/>
                  <a:gd name="connsiteX48" fmla="*/ 1487258 w 1906374"/>
                  <a:gd name="connsiteY48" fmla="*/ 105566 h 1117081"/>
                  <a:gd name="connsiteX49" fmla="*/ 1510095 w 1906374"/>
                  <a:gd name="connsiteY49" fmla="*/ 95071 h 1117081"/>
                  <a:gd name="connsiteX50" fmla="*/ 1568371 w 1906374"/>
                  <a:gd name="connsiteY50" fmla="*/ 70355 h 1117081"/>
                  <a:gd name="connsiteX51" fmla="*/ 1598204 w 1906374"/>
                  <a:gd name="connsiteY51" fmla="*/ 62300 h 1117081"/>
                  <a:gd name="connsiteX52" fmla="*/ 1599555 w 1906374"/>
                  <a:gd name="connsiteY52" fmla="*/ 62089 h 1117081"/>
                  <a:gd name="connsiteX53" fmla="*/ 1599405 w 1906374"/>
                  <a:gd name="connsiteY53" fmla="*/ 52591 h 1117081"/>
                  <a:gd name="connsiteX54" fmla="*/ 1609829 w 1906374"/>
                  <a:gd name="connsiteY54" fmla="*/ 3189 h 1117081"/>
                  <a:gd name="connsiteX55" fmla="*/ 1624520 w 1906374"/>
                  <a:gd name="connsiteY55" fmla="*/ 4063 h 1117081"/>
                  <a:gd name="connsiteX56" fmla="*/ 1665828 w 1906374"/>
                  <a:gd name="connsiteY56" fmla="*/ 51731 h 1117081"/>
                  <a:gd name="connsiteX57" fmla="*/ 1667217 w 1906374"/>
                  <a:gd name="connsiteY57" fmla="*/ 54410 h 1117081"/>
                  <a:gd name="connsiteX58" fmla="*/ 1675075 w 1906374"/>
                  <a:gd name="connsiteY58" fmla="*/ 54619 h 1117081"/>
                  <a:gd name="connsiteX59" fmla="*/ 1694284 w 1906374"/>
                  <a:gd name="connsiteY59" fmla="*/ 56535 h 1117081"/>
                  <a:gd name="connsiteX60" fmla="*/ 1697700 w 1906374"/>
                  <a:gd name="connsiteY60" fmla="*/ 57212 h 1117081"/>
                  <a:gd name="connsiteX61" fmla="*/ 1701579 w 1906374"/>
                  <a:gd name="connsiteY61" fmla="*/ 53298 h 1117081"/>
                  <a:gd name="connsiteX62" fmla="*/ 1766863 w 1906374"/>
                  <a:gd name="connsiteY62" fmla="*/ 28030 h 1117081"/>
                  <a:gd name="connsiteX63" fmla="*/ 1775835 w 1906374"/>
                  <a:gd name="connsiteY63" fmla="*/ 29541 h 1117081"/>
                  <a:gd name="connsiteX64" fmla="*/ 1761670 w 1906374"/>
                  <a:gd name="connsiteY64" fmla="*/ 40137 h 1117081"/>
                  <a:gd name="connsiteX65" fmla="*/ 1738270 w 1906374"/>
                  <a:gd name="connsiteY65" fmla="*/ 55445 h 1117081"/>
                  <a:gd name="connsiteX66" fmla="*/ 1726356 w 1906374"/>
                  <a:gd name="connsiteY66" fmla="*/ 70304 h 1117081"/>
                  <a:gd name="connsiteX67" fmla="*/ 1728359 w 1906374"/>
                  <a:gd name="connsiteY67" fmla="*/ 72260 h 1117081"/>
                  <a:gd name="connsiteX68" fmla="*/ 1733815 w 1906374"/>
                  <a:gd name="connsiteY68" fmla="*/ 76254 h 1117081"/>
                  <a:gd name="connsiteX69" fmla="*/ 1737381 w 1906374"/>
                  <a:gd name="connsiteY69" fmla="*/ 78684 h 1117081"/>
                  <a:gd name="connsiteX70" fmla="*/ 1741035 w 1906374"/>
                  <a:gd name="connsiteY70" fmla="*/ 77027 h 1117081"/>
                  <a:gd name="connsiteX71" fmla="*/ 1782968 w 1906374"/>
                  <a:gd name="connsiteY71" fmla="*/ 68424 h 1117081"/>
                  <a:gd name="connsiteX72" fmla="*/ 1809260 w 1906374"/>
                  <a:gd name="connsiteY72" fmla="*/ 74893 h 1117081"/>
                  <a:gd name="connsiteX73" fmla="*/ 1795670 w 1906374"/>
                  <a:gd name="connsiteY73" fmla="*/ 81167 h 1117081"/>
                  <a:gd name="connsiteX74" fmla="*/ 1783419 w 1906374"/>
                  <a:gd name="connsiteY74" fmla="*/ 84136 h 1117081"/>
                  <a:gd name="connsiteX75" fmla="*/ 1759180 w 1906374"/>
                  <a:gd name="connsiteY75" fmla="*/ 97475 h 1117081"/>
                  <a:gd name="connsiteX76" fmla="*/ 1756952 w 1906374"/>
                  <a:gd name="connsiteY76" fmla="*/ 99262 h 1117081"/>
                  <a:gd name="connsiteX77" fmla="*/ 1758729 w 1906374"/>
                  <a:gd name="connsiteY77" fmla="*/ 101648 h 1117081"/>
                  <a:gd name="connsiteX78" fmla="*/ 1776949 w 1906374"/>
                  <a:gd name="connsiteY78" fmla="*/ 138777 h 1117081"/>
                  <a:gd name="connsiteX79" fmla="*/ 1787448 w 1906374"/>
                  <a:gd name="connsiteY79" fmla="*/ 162725 h 1117081"/>
                  <a:gd name="connsiteX80" fmla="*/ 1873279 w 1906374"/>
                  <a:gd name="connsiteY80" fmla="*/ 273366 h 1117081"/>
                  <a:gd name="connsiteX81" fmla="*/ 1899946 w 1906374"/>
                  <a:gd name="connsiteY81" fmla="*/ 303826 h 1117081"/>
                  <a:gd name="connsiteX82" fmla="*/ 1907116 w 1906374"/>
                  <a:gd name="connsiteY82" fmla="*/ 314587 h 1117081"/>
                  <a:gd name="connsiteX83" fmla="*/ 1890761 w 1906374"/>
                  <a:gd name="connsiteY83" fmla="*/ 356599 h 1117081"/>
                  <a:gd name="connsiteX84" fmla="*/ 1866547 w 1906374"/>
                  <a:gd name="connsiteY84" fmla="*/ 373410 h 1117081"/>
                  <a:gd name="connsiteX85" fmla="*/ 1853933 w 1906374"/>
                  <a:gd name="connsiteY85" fmla="*/ 376061 h 1117081"/>
                  <a:gd name="connsiteX86" fmla="*/ 1826616 w 1906374"/>
                  <a:gd name="connsiteY86" fmla="*/ 376060 h 1117081"/>
                  <a:gd name="connsiteX87" fmla="*/ 1639224 w 1906374"/>
                  <a:gd name="connsiteY87" fmla="*/ 331862 h 1117081"/>
                  <a:gd name="connsiteX88" fmla="*/ 1607439 w 1906374"/>
                  <a:gd name="connsiteY88" fmla="*/ 325200 h 1117081"/>
                  <a:gd name="connsiteX89" fmla="*/ 1598717 w 1906374"/>
                  <a:gd name="connsiteY89" fmla="*/ 325937 h 1117081"/>
                  <a:gd name="connsiteX90" fmla="*/ 1583588 w 1906374"/>
                  <a:gd name="connsiteY90" fmla="*/ 337432 h 1117081"/>
                  <a:gd name="connsiteX91" fmla="*/ 1572501 w 1906374"/>
                  <a:gd name="connsiteY91" fmla="*/ 363423 h 1117081"/>
                  <a:gd name="connsiteX92" fmla="*/ 1560600 w 1906374"/>
                  <a:gd name="connsiteY92" fmla="*/ 392725 h 1117081"/>
                  <a:gd name="connsiteX93" fmla="*/ 1510270 w 1906374"/>
                  <a:gd name="connsiteY93" fmla="*/ 455315 h 1117081"/>
                  <a:gd name="connsiteX94" fmla="*/ 1474944 w 1906374"/>
                  <a:gd name="connsiteY94" fmla="*/ 494038 h 1117081"/>
                  <a:gd name="connsiteX95" fmla="*/ 1457450 w 1906374"/>
                  <a:gd name="connsiteY95" fmla="*/ 528637 h 1117081"/>
                  <a:gd name="connsiteX96" fmla="*/ 1387624 w 1906374"/>
                  <a:gd name="connsiteY96" fmla="*/ 645424 h 1117081"/>
                  <a:gd name="connsiteX97" fmla="*/ 1366263 w 1906374"/>
                  <a:gd name="connsiteY97" fmla="*/ 666112 h 1117081"/>
                  <a:gd name="connsiteX98" fmla="*/ 1324855 w 1906374"/>
                  <a:gd name="connsiteY98" fmla="*/ 688690 h 1117081"/>
                  <a:gd name="connsiteX99" fmla="*/ 1258157 w 1906374"/>
                  <a:gd name="connsiteY99" fmla="*/ 700566 h 1117081"/>
                  <a:gd name="connsiteX100" fmla="*/ 1256180 w 1906374"/>
                  <a:gd name="connsiteY100" fmla="*/ 700638 h 1117081"/>
                  <a:gd name="connsiteX101" fmla="*/ 1255254 w 1906374"/>
                  <a:gd name="connsiteY101" fmla="*/ 704115 h 1117081"/>
                  <a:gd name="connsiteX102" fmla="*/ 1236609 w 1906374"/>
                  <a:gd name="connsiteY102" fmla="*/ 1050105 h 1117081"/>
                  <a:gd name="connsiteX103" fmla="*/ 1237810 w 1906374"/>
                  <a:gd name="connsiteY103" fmla="*/ 1061030 h 1117081"/>
                  <a:gd name="connsiteX104" fmla="*/ 1244555 w 1906374"/>
                  <a:gd name="connsiteY104" fmla="*/ 1077065 h 1117081"/>
                  <a:gd name="connsiteX105" fmla="*/ 1254841 w 1906374"/>
                  <a:gd name="connsiteY105" fmla="*/ 1115805 h 1117081"/>
                  <a:gd name="connsiteX106" fmla="*/ 1254604 w 1906374"/>
                  <a:gd name="connsiteY106" fmla="*/ 1119302 h 1117081"/>
                  <a:gd name="connsiteX107" fmla="*/ 1216575 w 1906374"/>
                  <a:gd name="connsiteY107" fmla="*/ 1119302 h 1117081"/>
                  <a:gd name="connsiteX108" fmla="*/ 1177694 w 1906374"/>
                  <a:gd name="connsiteY108" fmla="*/ 1118977 h 1117081"/>
                  <a:gd name="connsiteX109" fmla="*/ 1172426 w 1906374"/>
                  <a:gd name="connsiteY109" fmla="*/ 1112572 h 1117081"/>
                  <a:gd name="connsiteX110" fmla="*/ 1150215 w 1906374"/>
                  <a:gd name="connsiteY110" fmla="*/ 969649 h 1117081"/>
                  <a:gd name="connsiteX111" fmla="*/ 1138389 w 1906374"/>
                  <a:gd name="connsiteY111" fmla="*/ 794922 h 1117081"/>
                  <a:gd name="connsiteX112" fmla="*/ 1137100 w 1906374"/>
                  <a:gd name="connsiteY112" fmla="*/ 775222 h 1117081"/>
                  <a:gd name="connsiteX113" fmla="*/ 1134285 w 1906374"/>
                  <a:gd name="connsiteY113" fmla="*/ 793178 h 1117081"/>
                  <a:gd name="connsiteX114" fmla="*/ 1119581 w 1906374"/>
                  <a:gd name="connsiteY114" fmla="*/ 953260 h 1117081"/>
                  <a:gd name="connsiteX115" fmla="*/ 1119406 w 1906374"/>
                  <a:gd name="connsiteY115" fmla="*/ 1053746 h 1117081"/>
                  <a:gd name="connsiteX116" fmla="*/ 1125788 w 1906374"/>
                  <a:gd name="connsiteY116" fmla="*/ 1075764 h 1117081"/>
                  <a:gd name="connsiteX117" fmla="*/ 1135311 w 1906374"/>
                  <a:gd name="connsiteY117" fmla="*/ 1102049 h 1117081"/>
                  <a:gd name="connsiteX118" fmla="*/ 1135811 w 1906374"/>
                  <a:gd name="connsiteY118" fmla="*/ 1116405 h 1117081"/>
                  <a:gd name="connsiteX119" fmla="*/ 1135398 w 1906374"/>
                  <a:gd name="connsiteY119" fmla="*/ 1119302 h 1117081"/>
                  <a:gd name="connsiteX120" fmla="*/ 1096668 w 1906374"/>
                  <a:gd name="connsiteY120" fmla="*/ 1119302 h 1117081"/>
                  <a:gd name="connsiteX121" fmla="*/ 1056787 w 1906374"/>
                  <a:gd name="connsiteY121" fmla="*/ 1118763 h 1117081"/>
                  <a:gd name="connsiteX122" fmla="*/ 1042935 w 1906374"/>
                  <a:gd name="connsiteY122" fmla="*/ 1071129 h 1117081"/>
                  <a:gd name="connsiteX123" fmla="*/ 1033162 w 1906374"/>
                  <a:gd name="connsiteY123" fmla="*/ 867673 h 1117081"/>
                  <a:gd name="connsiteX124" fmla="*/ 1031923 w 1906374"/>
                  <a:gd name="connsiteY124" fmla="*/ 705440 h 1117081"/>
                  <a:gd name="connsiteX125" fmla="*/ 1032336 w 1906374"/>
                  <a:gd name="connsiteY125" fmla="*/ 690296 h 1117081"/>
                  <a:gd name="connsiteX126" fmla="*/ 1005018 w 1906374"/>
                  <a:gd name="connsiteY126" fmla="*/ 698100 h 1117081"/>
                  <a:gd name="connsiteX127" fmla="*/ 886252 w 1906374"/>
                  <a:gd name="connsiteY127" fmla="*/ 724453 h 1117081"/>
                  <a:gd name="connsiteX128" fmla="*/ 785908 w 1906374"/>
                  <a:gd name="connsiteY128" fmla="*/ 730269 h 1117081"/>
                  <a:gd name="connsiteX129" fmla="*/ 657208 w 1906374"/>
                  <a:gd name="connsiteY129" fmla="*/ 723302 h 1117081"/>
                  <a:gd name="connsiteX130" fmla="*/ 464544 w 1906374"/>
                  <a:gd name="connsiteY130" fmla="*/ 692823 h 1117081"/>
                  <a:gd name="connsiteX131" fmla="*/ 454912 w 1906374"/>
                  <a:gd name="connsiteY131" fmla="*/ 690660 h 1117081"/>
                  <a:gd name="connsiteX132" fmla="*/ 450133 w 1906374"/>
                  <a:gd name="connsiteY132" fmla="*/ 701684 h 1117081"/>
                  <a:gd name="connsiteX133" fmla="*/ 430661 w 1906374"/>
                  <a:gd name="connsiteY133" fmla="*/ 744908 h 1117081"/>
                  <a:gd name="connsiteX134" fmla="*/ 417475 w 1906374"/>
                  <a:gd name="connsiteY134" fmla="*/ 763014 h 1117081"/>
                  <a:gd name="connsiteX135" fmla="*/ 399672 w 1906374"/>
                  <a:gd name="connsiteY135" fmla="*/ 776377 h 1117081"/>
                  <a:gd name="connsiteX136" fmla="*/ 387823 w 1906374"/>
                  <a:gd name="connsiteY136" fmla="*/ 784775 h 1117081"/>
                  <a:gd name="connsiteX137" fmla="*/ 382035 w 1906374"/>
                  <a:gd name="connsiteY137" fmla="*/ 795425 h 1117081"/>
                  <a:gd name="connsiteX138" fmla="*/ 377430 w 1906374"/>
                  <a:gd name="connsiteY138" fmla="*/ 805097 h 1117081"/>
                  <a:gd name="connsiteX139" fmla="*/ 371825 w 1906374"/>
                  <a:gd name="connsiteY139" fmla="*/ 795842 h 1117081"/>
                  <a:gd name="connsiteX140" fmla="*/ 364271 w 1906374"/>
                  <a:gd name="connsiteY140" fmla="*/ 787756 h 1117081"/>
                  <a:gd name="connsiteX141" fmla="*/ 359334 w 1906374"/>
                  <a:gd name="connsiteY141" fmla="*/ 788626 h 1117081"/>
                  <a:gd name="connsiteX142" fmla="*/ 347484 w 1906374"/>
                  <a:gd name="connsiteY142" fmla="*/ 832247 h 1117081"/>
                  <a:gd name="connsiteX143" fmla="*/ 345659 w 1906374"/>
                  <a:gd name="connsiteY143" fmla="*/ 846152 h 1117081"/>
                  <a:gd name="connsiteX144" fmla="*/ 340132 w 1906374"/>
                  <a:gd name="connsiteY144" fmla="*/ 894326 h 1117081"/>
                  <a:gd name="connsiteX145" fmla="*/ 340133 w 1906374"/>
                  <a:gd name="connsiteY145" fmla="*/ 945646 h 1117081"/>
                  <a:gd name="connsiteX146" fmla="*/ 353059 w 1906374"/>
                  <a:gd name="connsiteY146" fmla="*/ 1052167 h 1117081"/>
                  <a:gd name="connsiteX147" fmla="*/ 358734 w 1906374"/>
                  <a:gd name="connsiteY147" fmla="*/ 1066824 h 1117081"/>
                  <a:gd name="connsiteX148" fmla="*/ 372644 w 1906374"/>
                  <a:gd name="connsiteY148" fmla="*/ 1093171 h 1117081"/>
                  <a:gd name="connsiteX149" fmla="*/ 374424 w 1906374"/>
                  <a:gd name="connsiteY149" fmla="*/ 1118392 h 1117081"/>
                  <a:gd name="connsiteX150" fmla="*/ 374239 w 1906374"/>
                  <a:gd name="connsiteY150" fmla="*/ 1119302 h 1117081"/>
                  <a:gd name="connsiteX151" fmla="*/ 333417 w 1906374"/>
                  <a:gd name="connsiteY151" fmla="*/ 1119302 h 1117081"/>
                  <a:gd name="connsiteX152" fmla="*/ 288435 w 1906374"/>
                  <a:gd name="connsiteY152" fmla="*/ 1117316 h 1117081"/>
                  <a:gd name="connsiteX153" fmla="*/ 282076 w 1906374"/>
                  <a:gd name="connsiteY153" fmla="*/ 1108542 h 1117081"/>
                  <a:gd name="connsiteX154" fmla="*/ 271514 w 1906374"/>
                  <a:gd name="connsiteY154" fmla="*/ 1071746 h 1117081"/>
                  <a:gd name="connsiteX155" fmla="*/ 260213 w 1906374"/>
                  <a:gd name="connsiteY155" fmla="*/ 995309 h 1117081"/>
                  <a:gd name="connsiteX156" fmla="*/ 245169 w 1906374"/>
                  <a:gd name="connsiteY156" fmla="*/ 884394 h 1117081"/>
                  <a:gd name="connsiteX157" fmla="*/ 235622 w 1906374"/>
                  <a:gd name="connsiteY157" fmla="*/ 802945 h 1117081"/>
                  <a:gd name="connsiteX158" fmla="*/ 236390 w 1906374"/>
                  <a:gd name="connsiteY158" fmla="*/ 778994 h 1117081"/>
                  <a:gd name="connsiteX159" fmla="*/ 236799 w 1906374"/>
                  <a:gd name="connsiteY159" fmla="*/ 774436 h 1117081"/>
                  <a:gd name="connsiteX160" fmla="*/ 229215 w 1906374"/>
                  <a:gd name="connsiteY160" fmla="*/ 780510 h 1117081"/>
                  <a:gd name="connsiteX161" fmla="*/ 209243 w 1906374"/>
                  <a:gd name="connsiteY161" fmla="*/ 796654 h 1117081"/>
                  <a:gd name="connsiteX162" fmla="*/ 173107 w 1906374"/>
                  <a:gd name="connsiteY162" fmla="*/ 827513 h 1117081"/>
                  <a:gd name="connsiteX163" fmla="*/ 155105 w 1906374"/>
                  <a:gd name="connsiteY163" fmla="*/ 864694 h 1117081"/>
                  <a:gd name="connsiteX164" fmla="*/ 143153 w 1906374"/>
                  <a:gd name="connsiteY164" fmla="*/ 967829 h 1117081"/>
                  <a:gd name="connsiteX165" fmla="*/ 143152 w 1906374"/>
                  <a:gd name="connsiteY165" fmla="*/ 1020141 h 1117081"/>
                  <a:gd name="connsiteX166" fmla="*/ 146448 w 1906374"/>
                  <a:gd name="connsiteY166" fmla="*/ 1059210 h 1117081"/>
                  <a:gd name="connsiteX167" fmla="*/ 150835 w 1906374"/>
                  <a:gd name="connsiteY167" fmla="*/ 1068380 h 1117081"/>
                  <a:gd name="connsiteX168" fmla="*/ 164498 w 1906374"/>
                  <a:gd name="connsiteY168" fmla="*/ 1098112 h 1117081"/>
                  <a:gd name="connsiteX169" fmla="*/ 166510 w 1906374"/>
                  <a:gd name="connsiteY169" fmla="*/ 1117284 h 1117081"/>
                  <a:gd name="connsiteX170" fmla="*/ 166281 w 1906374"/>
                  <a:gd name="connsiteY170" fmla="*/ 1119302 h 1117081"/>
                  <a:gd name="connsiteX171" fmla="*/ 126345 w 1906374"/>
                  <a:gd name="connsiteY171" fmla="*/ 1119295 h 1117081"/>
                  <a:gd name="connsiteX172" fmla="*/ 85071 w 1906374"/>
                  <a:gd name="connsiteY172" fmla="*/ 1118680 h 1117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</a:cxnLst>
                <a:rect l="l" t="t" r="r" b="b"/>
                <a:pathLst>
                  <a:path w="1906374" h="1117081">
                    <a:moveTo>
                      <a:pt x="85071" y="1118681"/>
                    </a:moveTo>
                    <a:cubicBezTo>
                      <a:pt x="77241" y="1115124"/>
                      <a:pt x="71619" y="1091583"/>
                      <a:pt x="68219" y="1048118"/>
                    </a:cubicBezTo>
                    <a:cubicBezTo>
                      <a:pt x="66676" y="1028399"/>
                      <a:pt x="66110" y="1017059"/>
                      <a:pt x="64391" y="971305"/>
                    </a:cubicBezTo>
                    <a:cubicBezTo>
                      <a:pt x="63509" y="947828"/>
                      <a:pt x="62141" y="924785"/>
                      <a:pt x="59427" y="887705"/>
                    </a:cubicBezTo>
                    <a:cubicBezTo>
                      <a:pt x="55551" y="834757"/>
                      <a:pt x="54887" y="819727"/>
                      <a:pt x="55781" y="805262"/>
                    </a:cubicBezTo>
                    <a:cubicBezTo>
                      <a:pt x="56384" y="795523"/>
                      <a:pt x="57015" y="791161"/>
                      <a:pt x="59299" y="780937"/>
                    </a:cubicBezTo>
                    <a:cubicBezTo>
                      <a:pt x="62801" y="765258"/>
                      <a:pt x="66477" y="753259"/>
                      <a:pt x="77402" y="721828"/>
                    </a:cubicBezTo>
                    <a:cubicBezTo>
                      <a:pt x="86877" y="694575"/>
                      <a:pt x="91812" y="678029"/>
                      <a:pt x="96316" y="658425"/>
                    </a:cubicBezTo>
                    <a:cubicBezTo>
                      <a:pt x="99119" y="646223"/>
                      <a:pt x="99817" y="640563"/>
                      <a:pt x="99817" y="630024"/>
                    </a:cubicBezTo>
                    <a:cubicBezTo>
                      <a:pt x="99817" y="616623"/>
                      <a:pt x="97762" y="603595"/>
                      <a:pt x="92569" y="584095"/>
                    </a:cubicBezTo>
                    <a:cubicBezTo>
                      <a:pt x="90150" y="575007"/>
                      <a:pt x="88403" y="569013"/>
                      <a:pt x="81770" y="547012"/>
                    </a:cubicBezTo>
                    <a:cubicBezTo>
                      <a:pt x="68799" y="503992"/>
                      <a:pt x="61868" y="475685"/>
                      <a:pt x="56477" y="443712"/>
                    </a:cubicBezTo>
                    <a:cubicBezTo>
                      <a:pt x="52614" y="420804"/>
                      <a:pt x="49524" y="394480"/>
                      <a:pt x="48113" y="372445"/>
                    </a:cubicBezTo>
                    <a:cubicBezTo>
                      <a:pt x="47889" y="368940"/>
                      <a:pt x="47615" y="366072"/>
                      <a:pt x="47505" y="366072"/>
                    </a:cubicBezTo>
                    <a:cubicBezTo>
                      <a:pt x="47159" y="366072"/>
                      <a:pt x="44597" y="379446"/>
                      <a:pt x="43380" y="387593"/>
                    </a:cubicBezTo>
                    <a:cubicBezTo>
                      <a:pt x="40342" y="407954"/>
                      <a:pt x="38569" y="443768"/>
                      <a:pt x="38569" y="484768"/>
                    </a:cubicBezTo>
                    <a:cubicBezTo>
                      <a:pt x="38569" y="523302"/>
                      <a:pt x="39539" y="551174"/>
                      <a:pt x="43199" y="617865"/>
                    </a:cubicBezTo>
                    <a:cubicBezTo>
                      <a:pt x="44099" y="634255"/>
                      <a:pt x="45082" y="653325"/>
                      <a:pt x="45385" y="660245"/>
                    </a:cubicBezTo>
                    <a:lnTo>
                      <a:pt x="45936" y="672827"/>
                    </a:lnTo>
                    <a:lnTo>
                      <a:pt x="47233" y="675721"/>
                    </a:lnTo>
                    <a:cubicBezTo>
                      <a:pt x="54276" y="691431"/>
                      <a:pt x="58299" y="713295"/>
                      <a:pt x="57125" y="729475"/>
                    </a:cubicBezTo>
                    <a:cubicBezTo>
                      <a:pt x="56669" y="735768"/>
                      <a:pt x="55869" y="740613"/>
                      <a:pt x="54112" y="747738"/>
                    </a:cubicBezTo>
                    <a:cubicBezTo>
                      <a:pt x="46681" y="777885"/>
                      <a:pt x="28165" y="822684"/>
                      <a:pt x="14872" y="842676"/>
                    </a:cubicBezTo>
                    <a:cubicBezTo>
                      <a:pt x="10487" y="849272"/>
                      <a:pt x="6660" y="853113"/>
                      <a:pt x="4489" y="853101"/>
                    </a:cubicBezTo>
                    <a:cubicBezTo>
                      <a:pt x="2698" y="853090"/>
                      <a:pt x="2145" y="851998"/>
                      <a:pt x="1906" y="848009"/>
                    </a:cubicBezTo>
                    <a:cubicBezTo>
                      <a:pt x="1665" y="843956"/>
                      <a:pt x="2085" y="840132"/>
                      <a:pt x="4965" y="820162"/>
                    </a:cubicBezTo>
                    <a:cubicBezTo>
                      <a:pt x="8953" y="792502"/>
                      <a:pt x="9566" y="786262"/>
                      <a:pt x="9566" y="773313"/>
                    </a:cubicBezTo>
                    <a:cubicBezTo>
                      <a:pt x="9566" y="766759"/>
                      <a:pt x="9373" y="761312"/>
                      <a:pt x="8981" y="756758"/>
                    </a:cubicBezTo>
                    <a:cubicBezTo>
                      <a:pt x="8184" y="747498"/>
                      <a:pt x="7919" y="732389"/>
                      <a:pt x="8410" y="724145"/>
                    </a:cubicBezTo>
                    <a:cubicBezTo>
                      <a:pt x="9945" y="698343"/>
                      <a:pt x="15510" y="681474"/>
                      <a:pt x="25641" y="671908"/>
                    </a:cubicBezTo>
                    <a:lnTo>
                      <a:pt x="28525" y="669185"/>
                    </a:lnTo>
                    <a:lnTo>
                      <a:pt x="27264" y="655941"/>
                    </a:lnTo>
                    <a:cubicBezTo>
                      <a:pt x="17617" y="554625"/>
                      <a:pt x="13618" y="460430"/>
                      <a:pt x="16213" y="395704"/>
                    </a:cubicBezTo>
                    <a:cubicBezTo>
                      <a:pt x="19627" y="310604"/>
                      <a:pt x="32407" y="251082"/>
                      <a:pt x="56206" y="209466"/>
                    </a:cubicBezTo>
                    <a:cubicBezTo>
                      <a:pt x="67029" y="190539"/>
                      <a:pt x="81319" y="174219"/>
                      <a:pt x="98989" y="160606"/>
                    </a:cubicBezTo>
                    <a:cubicBezTo>
                      <a:pt x="100627" y="159345"/>
                      <a:pt x="103950" y="156408"/>
                      <a:pt x="106374" y="154079"/>
                    </a:cubicBezTo>
                    <a:cubicBezTo>
                      <a:pt x="126964" y="134309"/>
                      <a:pt x="153574" y="118968"/>
                      <a:pt x="185073" y="108711"/>
                    </a:cubicBezTo>
                    <a:cubicBezTo>
                      <a:pt x="210136" y="100551"/>
                      <a:pt x="236222" y="95832"/>
                      <a:pt x="269833" y="93380"/>
                    </a:cubicBezTo>
                    <a:cubicBezTo>
                      <a:pt x="281188" y="92552"/>
                      <a:pt x="321605" y="92385"/>
                      <a:pt x="346315" y="93065"/>
                    </a:cubicBezTo>
                    <a:cubicBezTo>
                      <a:pt x="393502" y="94361"/>
                      <a:pt x="422532" y="96255"/>
                      <a:pt x="486374" y="102199"/>
                    </a:cubicBezTo>
                    <a:cubicBezTo>
                      <a:pt x="557050" y="108777"/>
                      <a:pt x="589967" y="110508"/>
                      <a:pt x="644130" y="110491"/>
                    </a:cubicBezTo>
                    <a:cubicBezTo>
                      <a:pt x="674592" y="110483"/>
                      <a:pt x="691925" y="110120"/>
                      <a:pt x="725744" y="108783"/>
                    </a:cubicBezTo>
                    <a:cubicBezTo>
                      <a:pt x="767246" y="107143"/>
                      <a:pt x="786630" y="107150"/>
                      <a:pt x="816828" y="108822"/>
                    </a:cubicBezTo>
                    <a:cubicBezTo>
                      <a:pt x="842810" y="110261"/>
                      <a:pt x="855390" y="111428"/>
                      <a:pt x="923905" y="118749"/>
                    </a:cubicBezTo>
                    <a:cubicBezTo>
                      <a:pt x="983245" y="125091"/>
                      <a:pt x="1010812" y="127096"/>
                      <a:pt x="1051394" y="128017"/>
                    </a:cubicBezTo>
                    <a:cubicBezTo>
                      <a:pt x="1067036" y="128372"/>
                      <a:pt x="1068563" y="128356"/>
                      <a:pt x="1146060" y="127030"/>
                    </a:cubicBezTo>
                    <a:cubicBezTo>
                      <a:pt x="1220053" y="125763"/>
                      <a:pt x="1246019" y="125592"/>
                      <a:pt x="1318060" y="125893"/>
                    </a:cubicBezTo>
                    <a:cubicBezTo>
                      <a:pt x="1414441" y="126299"/>
                      <a:pt x="1423751" y="126286"/>
                      <a:pt x="1427330" y="125749"/>
                    </a:cubicBezTo>
                    <a:cubicBezTo>
                      <a:pt x="1443122" y="123384"/>
                      <a:pt x="1460854" y="117412"/>
                      <a:pt x="1487258" y="105566"/>
                    </a:cubicBezTo>
                    <a:cubicBezTo>
                      <a:pt x="1490899" y="103932"/>
                      <a:pt x="1501173" y="99209"/>
                      <a:pt x="1510095" y="95071"/>
                    </a:cubicBezTo>
                    <a:cubicBezTo>
                      <a:pt x="1541204" y="80643"/>
                      <a:pt x="1552091" y="76029"/>
                      <a:pt x="1568371" y="70355"/>
                    </a:cubicBezTo>
                    <a:cubicBezTo>
                      <a:pt x="1578320" y="66886"/>
                      <a:pt x="1591384" y="63361"/>
                      <a:pt x="1598204" y="62300"/>
                    </a:cubicBezTo>
                    <a:lnTo>
                      <a:pt x="1599555" y="62089"/>
                    </a:lnTo>
                    <a:lnTo>
                      <a:pt x="1599405" y="52591"/>
                    </a:lnTo>
                    <a:cubicBezTo>
                      <a:pt x="1598917" y="23529"/>
                      <a:pt x="1602484" y="6671"/>
                      <a:pt x="1609829" y="3189"/>
                    </a:cubicBezTo>
                    <a:cubicBezTo>
                      <a:pt x="1613145" y="1620"/>
                      <a:pt x="1619427" y="1994"/>
                      <a:pt x="1624520" y="4063"/>
                    </a:cubicBezTo>
                    <a:cubicBezTo>
                      <a:pt x="1637697" y="9415"/>
                      <a:pt x="1653089" y="27181"/>
                      <a:pt x="1665828" y="51731"/>
                    </a:cubicBezTo>
                    <a:lnTo>
                      <a:pt x="1667217" y="54410"/>
                    </a:lnTo>
                    <a:lnTo>
                      <a:pt x="1675075" y="54619"/>
                    </a:lnTo>
                    <a:cubicBezTo>
                      <a:pt x="1683134" y="54832"/>
                      <a:pt x="1688302" y="55348"/>
                      <a:pt x="1694284" y="56535"/>
                    </a:cubicBezTo>
                    <a:lnTo>
                      <a:pt x="1697700" y="57212"/>
                    </a:lnTo>
                    <a:lnTo>
                      <a:pt x="1701579" y="53298"/>
                    </a:lnTo>
                    <a:cubicBezTo>
                      <a:pt x="1719261" y="35435"/>
                      <a:pt x="1742036" y="26620"/>
                      <a:pt x="1766863" y="28030"/>
                    </a:cubicBezTo>
                    <a:cubicBezTo>
                      <a:pt x="1772231" y="28334"/>
                      <a:pt x="1774109" y="28652"/>
                      <a:pt x="1775835" y="29541"/>
                    </a:cubicBezTo>
                    <a:cubicBezTo>
                      <a:pt x="1779277" y="31308"/>
                      <a:pt x="1774722" y="34711"/>
                      <a:pt x="1761670" y="40137"/>
                    </a:cubicBezTo>
                    <a:cubicBezTo>
                      <a:pt x="1751684" y="44290"/>
                      <a:pt x="1745502" y="48334"/>
                      <a:pt x="1738270" y="55445"/>
                    </a:cubicBezTo>
                    <a:cubicBezTo>
                      <a:pt x="1733902" y="59732"/>
                      <a:pt x="1728884" y="65994"/>
                      <a:pt x="1726356" y="70304"/>
                    </a:cubicBezTo>
                    <a:cubicBezTo>
                      <a:pt x="1726206" y="70549"/>
                      <a:pt x="1726957" y="71279"/>
                      <a:pt x="1728359" y="72260"/>
                    </a:cubicBezTo>
                    <a:cubicBezTo>
                      <a:pt x="1729597" y="73119"/>
                      <a:pt x="1732050" y="74916"/>
                      <a:pt x="1733815" y="76254"/>
                    </a:cubicBezTo>
                    <a:cubicBezTo>
                      <a:pt x="1735579" y="77591"/>
                      <a:pt x="1737181" y="78684"/>
                      <a:pt x="1737381" y="78684"/>
                    </a:cubicBezTo>
                    <a:cubicBezTo>
                      <a:pt x="1737569" y="78684"/>
                      <a:pt x="1739220" y="77940"/>
                      <a:pt x="1741035" y="77027"/>
                    </a:cubicBezTo>
                    <a:cubicBezTo>
                      <a:pt x="1753912" y="70567"/>
                      <a:pt x="1768928" y="67485"/>
                      <a:pt x="1782968" y="68424"/>
                    </a:cubicBezTo>
                    <a:cubicBezTo>
                      <a:pt x="1793980" y="69161"/>
                      <a:pt x="1806844" y="72326"/>
                      <a:pt x="1809260" y="74893"/>
                    </a:cubicBezTo>
                    <a:cubicBezTo>
                      <a:pt x="1811537" y="77329"/>
                      <a:pt x="1807558" y="79171"/>
                      <a:pt x="1795670" y="81167"/>
                    </a:cubicBezTo>
                    <a:cubicBezTo>
                      <a:pt x="1789701" y="82168"/>
                      <a:pt x="1787723" y="82649"/>
                      <a:pt x="1783419" y="84136"/>
                    </a:cubicBezTo>
                    <a:cubicBezTo>
                      <a:pt x="1775135" y="86998"/>
                      <a:pt x="1765837" y="92118"/>
                      <a:pt x="1759180" y="97475"/>
                    </a:cubicBezTo>
                    <a:lnTo>
                      <a:pt x="1756952" y="99262"/>
                    </a:lnTo>
                    <a:lnTo>
                      <a:pt x="1758729" y="101648"/>
                    </a:lnTo>
                    <a:cubicBezTo>
                      <a:pt x="1766413" y="112043"/>
                      <a:pt x="1772469" y="124378"/>
                      <a:pt x="1776949" y="138777"/>
                    </a:cubicBezTo>
                    <a:cubicBezTo>
                      <a:pt x="1781454" y="153203"/>
                      <a:pt x="1781942" y="154323"/>
                      <a:pt x="1787448" y="162725"/>
                    </a:cubicBezTo>
                    <a:cubicBezTo>
                      <a:pt x="1806456" y="191706"/>
                      <a:pt x="1836790" y="230794"/>
                      <a:pt x="1873279" y="273366"/>
                    </a:cubicBezTo>
                    <a:cubicBezTo>
                      <a:pt x="1880900" y="282253"/>
                      <a:pt x="1894090" y="297322"/>
                      <a:pt x="1899946" y="303826"/>
                    </a:cubicBezTo>
                    <a:cubicBezTo>
                      <a:pt x="1904476" y="308848"/>
                      <a:pt x="1905990" y="311119"/>
                      <a:pt x="1907116" y="314587"/>
                    </a:cubicBezTo>
                    <a:cubicBezTo>
                      <a:pt x="1910946" y="326320"/>
                      <a:pt x="1904676" y="342435"/>
                      <a:pt x="1890761" y="356599"/>
                    </a:cubicBezTo>
                    <a:cubicBezTo>
                      <a:pt x="1883203" y="364285"/>
                      <a:pt x="1873592" y="370961"/>
                      <a:pt x="1866547" y="373410"/>
                    </a:cubicBezTo>
                    <a:cubicBezTo>
                      <a:pt x="1863969" y="374304"/>
                      <a:pt x="1858063" y="375546"/>
                      <a:pt x="1853933" y="376061"/>
                    </a:cubicBezTo>
                    <a:cubicBezTo>
                      <a:pt x="1849441" y="376622"/>
                      <a:pt x="1832785" y="376622"/>
                      <a:pt x="1826616" y="376060"/>
                    </a:cubicBezTo>
                    <a:cubicBezTo>
                      <a:pt x="1782505" y="372043"/>
                      <a:pt x="1725981" y="358711"/>
                      <a:pt x="1639224" y="331862"/>
                    </a:cubicBezTo>
                    <a:cubicBezTo>
                      <a:pt x="1620628" y="326107"/>
                      <a:pt x="1616424" y="325226"/>
                      <a:pt x="1607439" y="325200"/>
                    </a:cubicBezTo>
                    <a:cubicBezTo>
                      <a:pt x="1602233" y="325183"/>
                      <a:pt x="1601132" y="325276"/>
                      <a:pt x="1598717" y="325937"/>
                    </a:cubicBezTo>
                    <a:cubicBezTo>
                      <a:pt x="1592247" y="327706"/>
                      <a:pt x="1587655" y="331191"/>
                      <a:pt x="1583588" y="337432"/>
                    </a:cubicBezTo>
                    <a:cubicBezTo>
                      <a:pt x="1580322" y="342443"/>
                      <a:pt x="1578345" y="347075"/>
                      <a:pt x="1572501" y="363423"/>
                    </a:cubicBezTo>
                    <a:cubicBezTo>
                      <a:pt x="1567483" y="377482"/>
                      <a:pt x="1564580" y="384637"/>
                      <a:pt x="1560600" y="392725"/>
                    </a:cubicBezTo>
                    <a:cubicBezTo>
                      <a:pt x="1549813" y="414665"/>
                      <a:pt x="1537888" y="429482"/>
                      <a:pt x="1510270" y="455315"/>
                    </a:cubicBezTo>
                    <a:cubicBezTo>
                      <a:pt x="1490837" y="473475"/>
                      <a:pt x="1482715" y="482391"/>
                      <a:pt x="1474944" y="494038"/>
                    </a:cubicBezTo>
                    <a:cubicBezTo>
                      <a:pt x="1468662" y="503478"/>
                      <a:pt x="1465246" y="510224"/>
                      <a:pt x="1457450" y="528637"/>
                    </a:cubicBezTo>
                    <a:cubicBezTo>
                      <a:pt x="1437366" y="576035"/>
                      <a:pt x="1412589" y="617470"/>
                      <a:pt x="1387624" y="645424"/>
                    </a:cubicBezTo>
                    <a:cubicBezTo>
                      <a:pt x="1381943" y="651782"/>
                      <a:pt x="1371907" y="661504"/>
                      <a:pt x="1366263" y="666112"/>
                    </a:cubicBezTo>
                    <a:cubicBezTo>
                      <a:pt x="1352310" y="677494"/>
                      <a:pt x="1340785" y="683780"/>
                      <a:pt x="1324855" y="688690"/>
                    </a:cubicBezTo>
                    <a:cubicBezTo>
                      <a:pt x="1300917" y="696065"/>
                      <a:pt x="1280169" y="699759"/>
                      <a:pt x="1258157" y="700566"/>
                    </a:cubicBezTo>
                    <a:lnTo>
                      <a:pt x="1256180" y="700638"/>
                    </a:lnTo>
                    <a:lnTo>
                      <a:pt x="1255254" y="704115"/>
                    </a:lnTo>
                    <a:cubicBezTo>
                      <a:pt x="1236471" y="774339"/>
                      <a:pt x="1227161" y="947216"/>
                      <a:pt x="1236609" y="1050105"/>
                    </a:cubicBezTo>
                    <a:cubicBezTo>
                      <a:pt x="1237072" y="1055113"/>
                      <a:pt x="1237610" y="1060029"/>
                      <a:pt x="1237810" y="1061030"/>
                    </a:cubicBezTo>
                    <a:cubicBezTo>
                      <a:pt x="1238273" y="1063364"/>
                      <a:pt x="1240538" y="1068749"/>
                      <a:pt x="1244555" y="1077065"/>
                    </a:cubicBezTo>
                    <a:cubicBezTo>
                      <a:pt x="1252589" y="1093715"/>
                      <a:pt x="1255580" y="1104970"/>
                      <a:pt x="1254841" y="1115805"/>
                    </a:cubicBezTo>
                    <a:lnTo>
                      <a:pt x="1254604" y="1119302"/>
                    </a:lnTo>
                    <a:lnTo>
                      <a:pt x="1216575" y="1119302"/>
                    </a:lnTo>
                    <a:cubicBezTo>
                      <a:pt x="1192461" y="1119302"/>
                      <a:pt x="1178245" y="1119183"/>
                      <a:pt x="1177694" y="1118977"/>
                    </a:cubicBezTo>
                    <a:cubicBezTo>
                      <a:pt x="1176143" y="1118387"/>
                      <a:pt x="1173990" y="1115762"/>
                      <a:pt x="1172426" y="1112572"/>
                    </a:cubicBezTo>
                    <a:cubicBezTo>
                      <a:pt x="1163729" y="1094824"/>
                      <a:pt x="1156471" y="1048106"/>
                      <a:pt x="1150215" y="969649"/>
                    </a:cubicBezTo>
                    <a:cubicBezTo>
                      <a:pt x="1146348" y="921100"/>
                      <a:pt x="1140779" y="838900"/>
                      <a:pt x="1138389" y="794922"/>
                    </a:cubicBezTo>
                    <a:cubicBezTo>
                      <a:pt x="1137801" y="783954"/>
                      <a:pt x="1137213" y="775090"/>
                      <a:pt x="1137100" y="775222"/>
                    </a:cubicBezTo>
                    <a:cubicBezTo>
                      <a:pt x="1136887" y="775474"/>
                      <a:pt x="1136750" y="776381"/>
                      <a:pt x="1134285" y="793178"/>
                    </a:cubicBezTo>
                    <a:cubicBezTo>
                      <a:pt x="1127390" y="840118"/>
                      <a:pt x="1121959" y="899281"/>
                      <a:pt x="1119581" y="953260"/>
                    </a:cubicBezTo>
                    <a:cubicBezTo>
                      <a:pt x="1117942" y="990805"/>
                      <a:pt x="1117867" y="1028376"/>
                      <a:pt x="1119406" y="1053746"/>
                    </a:cubicBezTo>
                    <a:cubicBezTo>
                      <a:pt x="1119969" y="1062980"/>
                      <a:pt x="1120132" y="1063559"/>
                      <a:pt x="1125788" y="1075764"/>
                    </a:cubicBezTo>
                    <a:cubicBezTo>
                      <a:pt x="1131857" y="1088873"/>
                      <a:pt x="1134009" y="1094817"/>
                      <a:pt x="1135311" y="1102049"/>
                    </a:cubicBezTo>
                    <a:cubicBezTo>
                      <a:pt x="1136074" y="1106223"/>
                      <a:pt x="1136299" y="1112958"/>
                      <a:pt x="1135811" y="1116405"/>
                    </a:cubicBezTo>
                    <a:lnTo>
                      <a:pt x="1135398" y="1119302"/>
                    </a:lnTo>
                    <a:lnTo>
                      <a:pt x="1096668" y="1119302"/>
                    </a:lnTo>
                    <a:cubicBezTo>
                      <a:pt x="1061555" y="1119302"/>
                      <a:pt x="1057826" y="1119252"/>
                      <a:pt x="1056787" y="1118763"/>
                    </a:cubicBezTo>
                    <a:cubicBezTo>
                      <a:pt x="1051194" y="1116105"/>
                      <a:pt x="1046426" y="1099721"/>
                      <a:pt x="1042935" y="1071129"/>
                    </a:cubicBezTo>
                    <a:cubicBezTo>
                      <a:pt x="1038555" y="1035250"/>
                      <a:pt x="1036265" y="987575"/>
                      <a:pt x="1033162" y="867673"/>
                    </a:cubicBezTo>
                    <a:cubicBezTo>
                      <a:pt x="1031660" y="809522"/>
                      <a:pt x="1031084" y="733306"/>
                      <a:pt x="1031923" y="705440"/>
                    </a:cubicBezTo>
                    <a:cubicBezTo>
                      <a:pt x="1032186" y="697153"/>
                      <a:pt x="1032361" y="690339"/>
                      <a:pt x="1032336" y="690296"/>
                    </a:cubicBezTo>
                    <a:cubicBezTo>
                      <a:pt x="1032273" y="690193"/>
                      <a:pt x="1017757" y="694340"/>
                      <a:pt x="1005018" y="698100"/>
                    </a:cubicBezTo>
                    <a:cubicBezTo>
                      <a:pt x="955815" y="712629"/>
                      <a:pt x="924280" y="719624"/>
                      <a:pt x="886252" y="724453"/>
                    </a:cubicBezTo>
                    <a:cubicBezTo>
                      <a:pt x="853879" y="728564"/>
                      <a:pt x="824502" y="730267"/>
                      <a:pt x="785908" y="730269"/>
                    </a:cubicBezTo>
                    <a:cubicBezTo>
                      <a:pt x="744815" y="730273"/>
                      <a:pt x="710278" y="728404"/>
                      <a:pt x="657208" y="723302"/>
                    </a:cubicBezTo>
                    <a:cubicBezTo>
                      <a:pt x="582442" y="716115"/>
                      <a:pt x="514842" y="705422"/>
                      <a:pt x="464544" y="692823"/>
                    </a:cubicBezTo>
                    <a:cubicBezTo>
                      <a:pt x="459462" y="691551"/>
                      <a:pt x="455128" y="690577"/>
                      <a:pt x="454912" y="690660"/>
                    </a:cubicBezTo>
                    <a:cubicBezTo>
                      <a:pt x="454696" y="690742"/>
                      <a:pt x="452546" y="695704"/>
                      <a:pt x="450133" y="701684"/>
                    </a:cubicBezTo>
                    <a:cubicBezTo>
                      <a:pt x="441549" y="722964"/>
                      <a:pt x="436296" y="734624"/>
                      <a:pt x="430661" y="744908"/>
                    </a:cubicBezTo>
                    <a:cubicBezTo>
                      <a:pt x="425784" y="753808"/>
                      <a:pt x="422640" y="758126"/>
                      <a:pt x="417475" y="763014"/>
                    </a:cubicBezTo>
                    <a:cubicBezTo>
                      <a:pt x="413700" y="766589"/>
                      <a:pt x="409787" y="769526"/>
                      <a:pt x="399672" y="776377"/>
                    </a:cubicBezTo>
                    <a:cubicBezTo>
                      <a:pt x="395091" y="779481"/>
                      <a:pt x="389759" y="783260"/>
                      <a:pt x="387823" y="784775"/>
                    </a:cubicBezTo>
                    <a:cubicBezTo>
                      <a:pt x="383696" y="788006"/>
                      <a:pt x="383700" y="788000"/>
                      <a:pt x="382035" y="795425"/>
                    </a:cubicBezTo>
                    <a:cubicBezTo>
                      <a:pt x="380268" y="803313"/>
                      <a:pt x="379419" y="805097"/>
                      <a:pt x="377430" y="805097"/>
                    </a:cubicBezTo>
                    <a:cubicBezTo>
                      <a:pt x="375029" y="805097"/>
                      <a:pt x="373770" y="803019"/>
                      <a:pt x="371825" y="795842"/>
                    </a:cubicBezTo>
                    <a:cubicBezTo>
                      <a:pt x="369774" y="788271"/>
                      <a:pt x="369349" y="787817"/>
                      <a:pt x="364271" y="787756"/>
                    </a:cubicBezTo>
                    <a:cubicBezTo>
                      <a:pt x="361132" y="787718"/>
                      <a:pt x="360768" y="787782"/>
                      <a:pt x="359334" y="788626"/>
                    </a:cubicBezTo>
                    <a:cubicBezTo>
                      <a:pt x="353424" y="792099"/>
                      <a:pt x="350352" y="803409"/>
                      <a:pt x="347484" y="832247"/>
                    </a:cubicBezTo>
                    <a:cubicBezTo>
                      <a:pt x="346949" y="837619"/>
                      <a:pt x="346129" y="843876"/>
                      <a:pt x="345659" y="846152"/>
                    </a:cubicBezTo>
                    <a:cubicBezTo>
                      <a:pt x="343165" y="858257"/>
                      <a:pt x="341207" y="875323"/>
                      <a:pt x="340132" y="894326"/>
                    </a:cubicBezTo>
                    <a:cubicBezTo>
                      <a:pt x="339604" y="903662"/>
                      <a:pt x="339605" y="935198"/>
                      <a:pt x="340133" y="945646"/>
                    </a:cubicBezTo>
                    <a:cubicBezTo>
                      <a:pt x="342032" y="983159"/>
                      <a:pt x="346249" y="1017905"/>
                      <a:pt x="353059" y="1052167"/>
                    </a:cubicBezTo>
                    <a:cubicBezTo>
                      <a:pt x="354514" y="1059485"/>
                      <a:pt x="354962" y="1060643"/>
                      <a:pt x="358734" y="1066824"/>
                    </a:cubicBezTo>
                    <a:cubicBezTo>
                      <a:pt x="368821" y="1083356"/>
                      <a:pt x="370299" y="1086154"/>
                      <a:pt x="372644" y="1093171"/>
                    </a:cubicBezTo>
                    <a:cubicBezTo>
                      <a:pt x="375416" y="1101462"/>
                      <a:pt x="376049" y="1110420"/>
                      <a:pt x="374424" y="1118392"/>
                    </a:cubicBezTo>
                    <a:lnTo>
                      <a:pt x="374239" y="1119302"/>
                    </a:lnTo>
                    <a:lnTo>
                      <a:pt x="333417" y="1119302"/>
                    </a:lnTo>
                    <a:cubicBezTo>
                      <a:pt x="288633" y="1119302"/>
                      <a:pt x="291296" y="1119420"/>
                      <a:pt x="288435" y="1117316"/>
                    </a:cubicBezTo>
                    <a:cubicBezTo>
                      <a:pt x="286174" y="1115654"/>
                      <a:pt x="284296" y="1113061"/>
                      <a:pt x="282076" y="1108542"/>
                    </a:cubicBezTo>
                    <a:cubicBezTo>
                      <a:pt x="278098" y="1100443"/>
                      <a:pt x="275086" y="1089950"/>
                      <a:pt x="271514" y="1071746"/>
                    </a:cubicBezTo>
                    <a:cubicBezTo>
                      <a:pt x="268450" y="1056120"/>
                      <a:pt x="264392" y="1028676"/>
                      <a:pt x="260213" y="995309"/>
                    </a:cubicBezTo>
                    <a:cubicBezTo>
                      <a:pt x="254204" y="947321"/>
                      <a:pt x="252681" y="936092"/>
                      <a:pt x="245169" y="884394"/>
                    </a:cubicBezTo>
                    <a:cubicBezTo>
                      <a:pt x="238136" y="835981"/>
                      <a:pt x="236242" y="819827"/>
                      <a:pt x="235622" y="802945"/>
                    </a:cubicBezTo>
                    <a:cubicBezTo>
                      <a:pt x="235312" y="794513"/>
                      <a:pt x="235608" y="785301"/>
                      <a:pt x="236390" y="778994"/>
                    </a:cubicBezTo>
                    <a:cubicBezTo>
                      <a:pt x="236691" y="776564"/>
                      <a:pt x="236875" y="774514"/>
                      <a:pt x="236799" y="774436"/>
                    </a:cubicBezTo>
                    <a:cubicBezTo>
                      <a:pt x="236723" y="774360"/>
                      <a:pt x="233309" y="777093"/>
                      <a:pt x="229215" y="780510"/>
                    </a:cubicBezTo>
                    <a:cubicBezTo>
                      <a:pt x="225120" y="783927"/>
                      <a:pt x="216133" y="791192"/>
                      <a:pt x="209243" y="796654"/>
                    </a:cubicBezTo>
                    <a:cubicBezTo>
                      <a:pt x="186301" y="814845"/>
                      <a:pt x="178674" y="821359"/>
                      <a:pt x="173107" y="827513"/>
                    </a:cubicBezTo>
                    <a:cubicBezTo>
                      <a:pt x="162553" y="839183"/>
                      <a:pt x="158989" y="846541"/>
                      <a:pt x="155105" y="864694"/>
                    </a:cubicBezTo>
                    <a:cubicBezTo>
                      <a:pt x="148952" y="893441"/>
                      <a:pt x="144917" y="928258"/>
                      <a:pt x="143153" y="967829"/>
                    </a:cubicBezTo>
                    <a:cubicBezTo>
                      <a:pt x="142657" y="978941"/>
                      <a:pt x="142656" y="1009912"/>
                      <a:pt x="143152" y="1020141"/>
                    </a:cubicBezTo>
                    <a:cubicBezTo>
                      <a:pt x="143888" y="1035351"/>
                      <a:pt x="145686" y="1056663"/>
                      <a:pt x="146448" y="1059210"/>
                    </a:cubicBezTo>
                    <a:cubicBezTo>
                      <a:pt x="147096" y="1061372"/>
                      <a:pt x="148589" y="1064493"/>
                      <a:pt x="150835" y="1068380"/>
                    </a:cubicBezTo>
                    <a:cubicBezTo>
                      <a:pt x="159986" y="1084208"/>
                      <a:pt x="162352" y="1089358"/>
                      <a:pt x="164498" y="1098112"/>
                    </a:cubicBezTo>
                    <a:cubicBezTo>
                      <a:pt x="166052" y="1104454"/>
                      <a:pt x="166970" y="1113210"/>
                      <a:pt x="166510" y="1117284"/>
                    </a:cubicBezTo>
                    <a:lnTo>
                      <a:pt x="166281" y="1119302"/>
                    </a:lnTo>
                    <a:lnTo>
                      <a:pt x="126345" y="1119295"/>
                    </a:lnTo>
                    <a:cubicBezTo>
                      <a:pt x="88324" y="1119287"/>
                      <a:pt x="86343" y="1119259"/>
                      <a:pt x="85071" y="1118680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12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4" name="Gruppieren 13"/>
            <p:cNvGrpSpPr/>
            <p:nvPr/>
          </p:nvGrpSpPr>
          <p:grpSpPr>
            <a:xfrm>
              <a:off x="3771725" y="3919263"/>
              <a:ext cx="1024767" cy="327329"/>
              <a:chOff x="450889" y="3443360"/>
              <a:chExt cx="1435835" cy="458632"/>
            </a:xfrm>
          </p:grpSpPr>
          <p:sp>
            <p:nvSpPr>
              <p:cNvPr id="19" name="Grafik 2">
                <a:extLst>
                  <a:ext uri="{FF2B5EF4-FFF2-40B4-BE49-F238E27FC236}">
                    <a16:creationId xmlns:a16="http://schemas.microsoft.com/office/drawing/2014/main" id="{92321430-1FA8-2D21-E480-AC9B8CB0C4E3}"/>
                  </a:ext>
                </a:extLst>
              </p:cNvPr>
              <p:cNvSpPr/>
              <p:nvPr/>
            </p:nvSpPr>
            <p:spPr>
              <a:xfrm>
                <a:off x="450889" y="3443360"/>
                <a:ext cx="677076" cy="458632"/>
              </a:xfrm>
              <a:custGeom>
                <a:avLst/>
                <a:gdLst>
                  <a:gd name="connsiteX0" fmla="*/ 88860 w 1953030"/>
                  <a:gd name="connsiteY0" fmla="*/ 1325071 h 1322929"/>
                  <a:gd name="connsiteX1" fmla="*/ 73155 w 1953030"/>
                  <a:gd name="connsiteY1" fmla="*/ 1272950 h 1322929"/>
                  <a:gd name="connsiteX2" fmla="*/ 67234 w 1953030"/>
                  <a:gd name="connsiteY2" fmla="*/ 1175492 h 1322929"/>
                  <a:gd name="connsiteX3" fmla="*/ 61674 w 1953030"/>
                  <a:gd name="connsiteY3" fmla="*/ 1080292 h 1322929"/>
                  <a:gd name="connsiteX4" fmla="*/ 57919 w 1953030"/>
                  <a:gd name="connsiteY4" fmla="*/ 1019141 h 1322929"/>
                  <a:gd name="connsiteX5" fmla="*/ 58689 w 1953030"/>
                  <a:gd name="connsiteY5" fmla="*/ 987231 h 1322929"/>
                  <a:gd name="connsiteX6" fmla="*/ 70708 w 1953030"/>
                  <a:gd name="connsiteY6" fmla="*/ 937842 h 1322929"/>
                  <a:gd name="connsiteX7" fmla="*/ 84555 w 1953030"/>
                  <a:gd name="connsiteY7" fmla="*/ 897364 h 1322929"/>
                  <a:gd name="connsiteX8" fmla="*/ 88355 w 1953030"/>
                  <a:gd name="connsiteY8" fmla="*/ 885725 h 1322929"/>
                  <a:gd name="connsiteX9" fmla="*/ 103760 w 1953030"/>
                  <a:gd name="connsiteY9" fmla="*/ 824575 h 1322929"/>
                  <a:gd name="connsiteX10" fmla="*/ 103760 w 1953030"/>
                  <a:gd name="connsiteY10" fmla="*/ 800254 h 1322929"/>
                  <a:gd name="connsiteX11" fmla="*/ 85801 w 1953030"/>
                  <a:gd name="connsiteY11" fmla="*/ 726770 h 1322929"/>
                  <a:gd name="connsiteX12" fmla="*/ 58365 w 1953030"/>
                  <a:gd name="connsiteY12" fmla="*/ 614198 h 1322929"/>
                  <a:gd name="connsiteX13" fmla="*/ 51263 w 1953030"/>
                  <a:gd name="connsiteY13" fmla="*/ 558433 h 1322929"/>
                  <a:gd name="connsiteX14" fmla="*/ 49506 w 1953030"/>
                  <a:gd name="connsiteY14" fmla="*/ 535277 h 1322929"/>
                  <a:gd name="connsiteX15" fmla="*/ 48141 w 1953030"/>
                  <a:gd name="connsiteY15" fmla="*/ 540033 h 1322929"/>
                  <a:gd name="connsiteX16" fmla="*/ 42224 w 1953030"/>
                  <a:gd name="connsiteY16" fmla="*/ 585360 h 1322929"/>
                  <a:gd name="connsiteX17" fmla="*/ 40067 w 1953030"/>
                  <a:gd name="connsiteY17" fmla="*/ 683463 h 1322929"/>
                  <a:gd name="connsiteX18" fmla="*/ 44826 w 1953030"/>
                  <a:gd name="connsiteY18" fmla="*/ 799906 h 1322929"/>
                  <a:gd name="connsiteX19" fmla="*/ 47048 w 1953030"/>
                  <a:gd name="connsiteY19" fmla="*/ 842697 h 1322929"/>
                  <a:gd name="connsiteX20" fmla="*/ 47703 w 1953030"/>
                  <a:gd name="connsiteY20" fmla="*/ 857169 h 1322929"/>
                  <a:gd name="connsiteX21" fmla="*/ 49169 w 1953030"/>
                  <a:gd name="connsiteY21" fmla="*/ 860415 h 1322929"/>
                  <a:gd name="connsiteX22" fmla="*/ 57125 w 1953030"/>
                  <a:gd name="connsiteY22" fmla="*/ 886245 h 1322929"/>
                  <a:gd name="connsiteX23" fmla="*/ 58206 w 1953030"/>
                  <a:gd name="connsiteY23" fmla="*/ 926701 h 1322929"/>
                  <a:gd name="connsiteX24" fmla="*/ 42994 w 1953030"/>
                  <a:gd name="connsiteY24" fmla="*/ 976754 h 1322929"/>
                  <a:gd name="connsiteX25" fmla="*/ 4086 w 1953030"/>
                  <a:gd name="connsiteY25" fmla="*/ 1046235 h 1322929"/>
                  <a:gd name="connsiteX26" fmla="*/ 1565 w 1953030"/>
                  <a:gd name="connsiteY26" fmla="*/ 1042338 h 1322929"/>
                  <a:gd name="connsiteX27" fmla="*/ 6076 w 1953030"/>
                  <a:gd name="connsiteY27" fmla="*/ 1001945 h 1322929"/>
                  <a:gd name="connsiteX28" fmla="*/ 8819 w 1953030"/>
                  <a:gd name="connsiteY28" fmla="*/ 944964 h 1322929"/>
                  <a:gd name="connsiteX29" fmla="*/ 9231 w 1953030"/>
                  <a:gd name="connsiteY29" fmla="*/ 899449 h 1322929"/>
                  <a:gd name="connsiteX30" fmla="*/ 21041 w 1953030"/>
                  <a:gd name="connsiteY30" fmla="*/ 862233 h 1322929"/>
                  <a:gd name="connsiteX31" fmla="*/ 28431 w 1953030"/>
                  <a:gd name="connsiteY31" fmla="*/ 854176 h 1322929"/>
                  <a:gd name="connsiteX32" fmla="*/ 29420 w 1953030"/>
                  <a:gd name="connsiteY32" fmla="*/ 853434 h 1322929"/>
                  <a:gd name="connsiteX33" fmla="*/ 27825 w 1953030"/>
                  <a:gd name="connsiteY33" fmla="*/ 836485 h 1322929"/>
                  <a:gd name="connsiteX34" fmla="*/ 16126 w 1953030"/>
                  <a:gd name="connsiteY34" fmla="*/ 650679 h 1322929"/>
                  <a:gd name="connsiteX35" fmla="*/ 16470 w 1953030"/>
                  <a:gd name="connsiteY35" fmla="*/ 564513 h 1322929"/>
                  <a:gd name="connsiteX36" fmla="*/ 22603 w 1953030"/>
                  <a:gd name="connsiteY36" fmla="*/ 491376 h 1322929"/>
                  <a:gd name="connsiteX37" fmla="*/ 101612 w 1953030"/>
                  <a:gd name="connsiteY37" fmla="*/ 320864 h 1322929"/>
                  <a:gd name="connsiteX38" fmla="*/ 110657 w 1953030"/>
                  <a:gd name="connsiteY38" fmla="*/ 313024 h 1322929"/>
                  <a:gd name="connsiteX39" fmla="*/ 268743 w 1953030"/>
                  <a:gd name="connsiteY39" fmla="*/ 250084 h 1322929"/>
                  <a:gd name="connsiteX40" fmla="*/ 316864 w 1953030"/>
                  <a:gd name="connsiteY40" fmla="*/ 248271 h 1322929"/>
                  <a:gd name="connsiteX41" fmla="*/ 473910 w 1953030"/>
                  <a:gd name="connsiteY41" fmla="*/ 254956 h 1322929"/>
                  <a:gd name="connsiteX42" fmla="*/ 510219 w 1953030"/>
                  <a:gd name="connsiteY42" fmla="*/ 258239 h 1322929"/>
                  <a:gd name="connsiteX43" fmla="*/ 664963 w 1953030"/>
                  <a:gd name="connsiteY43" fmla="*/ 266827 h 1322929"/>
                  <a:gd name="connsiteX44" fmla="*/ 756032 w 1953030"/>
                  <a:gd name="connsiteY44" fmla="*/ 265343 h 1322929"/>
                  <a:gd name="connsiteX45" fmla="*/ 806562 w 1953030"/>
                  <a:gd name="connsiteY45" fmla="*/ 261521 h 1322929"/>
                  <a:gd name="connsiteX46" fmla="*/ 948687 w 1953030"/>
                  <a:gd name="connsiteY46" fmla="*/ 217425 h 1322929"/>
                  <a:gd name="connsiteX47" fmla="*/ 1076380 w 1953030"/>
                  <a:gd name="connsiteY47" fmla="*/ 173342 h 1322929"/>
                  <a:gd name="connsiteX48" fmla="*/ 1156982 w 1953030"/>
                  <a:gd name="connsiteY48" fmla="*/ 161668 h 1322929"/>
                  <a:gd name="connsiteX49" fmla="*/ 1235667 w 1953030"/>
                  <a:gd name="connsiteY49" fmla="*/ 154538 h 1322929"/>
                  <a:gd name="connsiteX50" fmla="*/ 1314379 w 1953030"/>
                  <a:gd name="connsiteY50" fmla="*/ 131334 h 1322929"/>
                  <a:gd name="connsiteX51" fmla="*/ 1377437 w 1953030"/>
                  <a:gd name="connsiteY51" fmla="*/ 112345 h 1322929"/>
                  <a:gd name="connsiteX52" fmla="*/ 1450055 w 1953030"/>
                  <a:gd name="connsiteY52" fmla="*/ 105714 h 1322929"/>
                  <a:gd name="connsiteX53" fmla="*/ 1484789 w 1953030"/>
                  <a:gd name="connsiteY53" fmla="*/ 103652 h 1322929"/>
                  <a:gd name="connsiteX54" fmla="*/ 1553586 w 1953030"/>
                  <a:gd name="connsiteY54" fmla="*/ 86436 h 1322929"/>
                  <a:gd name="connsiteX55" fmla="*/ 1629329 w 1953030"/>
                  <a:gd name="connsiteY55" fmla="*/ 66634 h 1322929"/>
                  <a:gd name="connsiteX56" fmla="*/ 1635015 w 1953030"/>
                  <a:gd name="connsiteY56" fmla="*/ 65531 h 1322929"/>
                  <a:gd name="connsiteX57" fmla="*/ 1635409 w 1953030"/>
                  <a:gd name="connsiteY57" fmla="*/ 56601 h 1322929"/>
                  <a:gd name="connsiteX58" fmla="*/ 1639362 w 1953030"/>
                  <a:gd name="connsiteY58" fmla="*/ 13582 h 1322929"/>
                  <a:gd name="connsiteX59" fmla="*/ 1647267 w 1953030"/>
                  <a:gd name="connsiteY59" fmla="*/ 3300 h 1322929"/>
                  <a:gd name="connsiteX60" fmla="*/ 1666925 w 1953030"/>
                  <a:gd name="connsiteY60" fmla="*/ 7200 h 1322929"/>
                  <a:gd name="connsiteX61" fmla="*/ 1693754 w 1953030"/>
                  <a:gd name="connsiteY61" fmla="*/ 35538 h 1322929"/>
                  <a:gd name="connsiteX62" fmla="*/ 1704902 w 1953030"/>
                  <a:gd name="connsiteY62" fmla="*/ 54211 h 1322929"/>
                  <a:gd name="connsiteX63" fmla="*/ 1706583 w 1953030"/>
                  <a:gd name="connsiteY63" fmla="*/ 57415 h 1322929"/>
                  <a:gd name="connsiteX64" fmla="*/ 1709905 w 1953030"/>
                  <a:gd name="connsiteY64" fmla="*/ 57415 h 1322929"/>
                  <a:gd name="connsiteX65" fmla="*/ 1727489 w 1953030"/>
                  <a:gd name="connsiteY65" fmla="*/ 58479 h 1322929"/>
                  <a:gd name="connsiteX66" fmla="*/ 1765190 w 1953030"/>
                  <a:gd name="connsiteY66" fmla="*/ 68945 h 1322929"/>
                  <a:gd name="connsiteX67" fmla="*/ 1781592 w 1953030"/>
                  <a:gd name="connsiteY67" fmla="*/ 78715 h 1322929"/>
                  <a:gd name="connsiteX68" fmla="*/ 1798702 w 1953030"/>
                  <a:gd name="connsiteY68" fmla="*/ 94998 h 1322929"/>
                  <a:gd name="connsiteX69" fmla="*/ 1809969 w 1953030"/>
                  <a:gd name="connsiteY69" fmla="*/ 107802 h 1322929"/>
                  <a:gd name="connsiteX70" fmla="*/ 1817717 w 1953030"/>
                  <a:gd name="connsiteY70" fmla="*/ 115786 h 1322929"/>
                  <a:gd name="connsiteX71" fmla="*/ 1821906 w 1953030"/>
                  <a:gd name="connsiteY71" fmla="*/ 122916 h 1322929"/>
                  <a:gd name="connsiteX72" fmla="*/ 1837362 w 1953030"/>
                  <a:gd name="connsiteY72" fmla="*/ 147184 h 1322929"/>
                  <a:gd name="connsiteX73" fmla="*/ 1849404 w 1953030"/>
                  <a:gd name="connsiteY73" fmla="*/ 164741 h 1322929"/>
                  <a:gd name="connsiteX74" fmla="*/ 1873697 w 1953030"/>
                  <a:gd name="connsiteY74" fmla="*/ 209520 h 1322929"/>
                  <a:gd name="connsiteX75" fmla="*/ 1902627 w 1953030"/>
                  <a:gd name="connsiteY75" fmla="*/ 270989 h 1322929"/>
                  <a:gd name="connsiteX76" fmla="*/ 1929428 w 1953030"/>
                  <a:gd name="connsiteY76" fmla="*/ 328257 h 1322929"/>
                  <a:gd name="connsiteX77" fmla="*/ 1948890 w 1953030"/>
                  <a:gd name="connsiteY77" fmla="*/ 361086 h 1322929"/>
                  <a:gd name="connsiteX78" fmla="*/ 1954405 w 1953030"/>
                  <a:gd name="connsiteY78" fmla="*/ 377846 h 1322929"/>
                  <a:gd name="connsiteX79" fmla="*/ 1945685 w 1953030"/>
                  <a:gd name="connsiteY79" fmla="*/ 401382 h 1322929"/>
                  <a:gd name="connsiteX80" fmla="*/ 1905896 w 1953030"/>
                  <a:gd name="connsiteY80" fmla="*/ 432638 h 1322929"/>
                  <a:gd name="connsiteX81" fmla="*/ 1873238 w 1953030"/>
                  <a:gd name="connsiteY81" fmla="*/ 439235 h 1322929"/>
                  <a:gd name="connsiteX82" fmla="*/ 1817638 w 1953030"/>
                  <a:gd name="connsiteY82" fmla="*/ 441792 h 1322929"/>
                  <a:gd name="connsiteX83" fmla="*/ 1699860 w 1953030"/>
                  <a:gd name="connsiteY83" fmla="*/ 436051 h 1322929"/>
                  <a:gd name="connsiteX84" fmla="*/ 1666676 w 1953030"/>
                  <a:gd name="connsiteY84" fmla="*/ 434247 h 1322929"/>
                  <a:gd name="connsiteX85" fmla="*/ 1644615 w 1953030"/>
                  <a:gd name="connsiteY85" fmla="*/ 435822 h 1322929"/>
                  <a:gd name="connsiteX86" fmla="*/ 1615292 w 1953030"/>
                  <a:gd name="connsiteY86" fmla="*/ 446177 h 1322929"/>
                  <a:gd name="connsiteX87" fmla="*/ 1588083 w 1953030"/>
                  <a:gd name="connsiteY87" fmla="*/ 469226 h 1322929"/>
                  <a:gd name="connsiteX88" fmla="*/ 1570263 w 1953030"/>
                  <a:gd name="connsiteY88" fmla="*/ 483547 h 1322929"/>
                  <a:gd name="connsiteX89" fmla="*/ 1565194 w 1953030"/>
                  <a:gd name="connsiteY89" fmla="*/ 488176 h 1322929"/>
                  <a:gd name="connsiteX90" fmla="*/ 1510409 w 1953030"/>
                  <a:gd name="connsiteY90" fmla="*/ 591788 h 1322929"/>
                  <a:gd name="connsiteX91" fmla="*/ 1487665 w 1953030"/>
                  <a:gd name="connsiteY91" fmla="*/ 647726 h 1322929"/>
                  <a:gd name="connsiteX92" fmla="*/ 1466234 w 1953030"/>
                  <a:gd name="connsiteY92" fmla="*/ 708355 h 1322929"/>
                  <a:gd name="connsiteX93" fmla="*/ 1450909 w 1953030"/>
                  <a:gd name="connsiteY93" fmla="*/ 753696 h 1322929"/>
                  <a:gd name="connsiteX94" fmla="*/ 1408809 w 1953030"/>
                  <a:gd name="connsiteY94" fmla="*/ 820834 h 1322929"/>
                  <a:gd name="connsiteX95" fmla="*/ 1395139 w 1953030"/>
                  <a:gd name="connsiteY95" fmla="*/ 827633 h 1322929"/>
                  <a:gd name="connsiteX96" fmla="*/ 1382256 w 1953030"/>
                  <a:gd name="connsiteY96" fmla="*/ 834140 h 1322929"/>
                  <a:gd name="connsiteX97" fmla="*/ 1350675 w 1953030"/>
                  <a:gd name="connsiteY97" fmla="*/ 863795 h 1322929"/>
                  <a:gd name="connsiteX98" fmla="*/ 1332763 w 1953030"/>
                  <a:gd name="connsiteY98" fmla="*/ 880265 h 1322929"/>
                  <a:gd name="connsiteX99" fmla="*/ 1318857 w 1953030"/>
                  <a:gd name="connsiteY99" fmla="*/ 886072 h 1322929"/>
                  <a:gd name="connsiteX100" fmla="*/ 1317767 w 1953030"/>
                  <a:gd name="connsiteY100" fmla="*/ 886072 h 1322929"/>
                  <a:gd name="connsiteX101" fmla="*/ 1316690 w 1953030"/>
                  <a:gd name="connsiteY101" fmla="*/ 889981 h 1322929"/>
                  <a:gd name="connsiteX102" fmla="*/ 1294917 w 1953030"/>
                  <a:gd name="connsiteY102" fmla="*/ 1076992 h 1322929"/>
                  <a:gd name="connsiteX103" fmla="*/ 1293539 w 1953030"/>
                  <a:gd name="connsiteY103" fmla="*/ 1153777 h 1322929"/>
                  <a:gd name="connsiteX104" fmla="*/ 1294156 w 1953030"/>
                  <a:gd name="connsiteY104" fmla="*/ 1206414 h 1322929"/>
                  <a:gd name="connsiteX105" fmla="*/ 1298896 w 1953030"/>
                  <a:gd name="connsiteY105" fmla="*/ 1266214 h 1322929"/>
                  <a:gd name="connsiteX106" fmla="*/ 1305502 w 1953030"/>
                  <a:gd name="connsiteY106" fmla="*/ 1281289 h 1322929"/>
                  <a:gd name="connsiteX107" fmla="*/ 1315416 w 1953030"/>
                  <a:gd name="connsiteY107" fmla="*/ 1308562 h 1322929"/>
                  <a:gd name="connsiteX108" fmla="*/ 1316138 w 1953030"/>
                  <a:gd name="connsiteY108" fmla="*/ 1323970 h 1322929"/>
                  <a:gd name="connsiteX109" fmla="*/ 1315889 w 1953030"/>
                  <a:gd name="connsiteY109" fmla="*/ 1325587 h 1322929"/>
                  <a:gd name="connsiteX110" fmla="*/ 1275942 w 1953030"/>
                  <a:gd name="connsiteY110" fmla="*/ 1325587 h 1322929"/>
                  <a:gd name="connsiteX111" fmla="*/ 1235010 w 1953030"/>
                  <a:gd name="connsiteY111" fmla="*/ 1325078 h 1322929"/>
                  <a:gd name="connsiteX112" fmla="*/ 1216259 w 1953030"/>
                  <a:gd name="connsiteY112" fmla="*/ 1261310 h 1322929"/>
                  <a:gd name="connsiteX113" fmla="*/ 1200251 w 1953030"/>
                  <a:gd name="connsiteY113" fmla="*/ 1083072 h 1322929"/>
                  <a:gd name="connsiteX114" fmla="*/ 1192910 w 1953030"/>
                  <a:gd name="connsiteY114" fmla="*/ 964288 h 1322929"/>
                  <a:gd name="connsiteX115" fmla="*/ 1191387 w 1953030"/>
                  <a:gd name="connsiteY115" fmla="*/ 972275 h 1322929"/>
                  <a:gd name="connsiteX116" fmla="*/ 1173817 w 1953030"/>
                  <a:gd name="connsiteY116" fmla="*/ 1164200 h 1322929"/>
                  <a:gd name="connsiteX117" fmla="*/ 1175078 w 1953030"/>
                  <a:gd name="connsiteY117" fmla="*/ 1265947 h 1322929"/>
                  <a:gd name="connsiteX118" fmla="*/ 1180974 w 1953030"/>
                  <a:gd name="connsiteY118" fmla="*/ 1280141 h 1322929"/>
                  <a:gd name="connsiteX119" fmla="*/ 1191505 w 1953030"/>
                  <a:gd name="connsiteY119" fmla="*/ 1312731 h 1322929"/>
                  <a:gd name="connsiteX120" fmla="*/ 1191032 w 1953030"/>
                  <a:gd name="connsiteY120" fmla="*/ 1324894 h 1322929"/>
                  <a:gd name="connsiteX121" fmla="*/ 1150167 w 1953030"/>
                  <a:gd name="connsiteY121" fmla="*/ 1325587 h 1322929"/>
                  <a:gd name="connsiteX122" fmla="*/ 1108579 w 1953030"/>
                  <a:gd name="connsiteY122" fmla="*/ 1325096 h 1322929"/>
                  <a:gd name="connsiteX123" fmla="*/ 1091166 w 1953030"/>
                  <a:gd name="connsiteY123" fmla="*/ 1247586 h 1322929"/>
                  <a:gd name="connsiteX124" fmla="*/ 1085073 w 1953030"/>
                  <a:gd name="connsiteY124" fmla="*/ 1112084 h 1322929"/>
                  <a:gd name="connsiteX125" fmla="*/ 1082486 w 1953030"/>
                  <a:gd name="connsiteY125" fmla="*/ 887863 h 1322929"/>
                  <a:gd name="connsiteX126" fmla="*/ 1082709 w 1953030"/>
                  <a:gd name="connsiteY126" fmla="*/ 875442 h 1322929"/>
                  <a:gd name="connsiteX127" fmla="*/ 1045980 w 1953030"/>
                  <a:gd name="connsiteY127" fmla="*/ 886014 h 1322929"/>
                  <a:gd name="connsiteX128" fmla="*/ 947820 w 1953030"/>
                  <a:gd name="connsiteY128" fmla="*/ 909335 h 1322929"/>
                  <a:gd name="connsiteX129" fmla="*/ 822399 w 1953030"/>
                  <a:gd name="connsiteY129" fmla="*/ 918514 h 1322929"/>
                  <a:gd name="connsiteX130" fmla="*/ 749952 w 1953030"/>
                  <a:gd name="connsiteY130" fmla="*/ 916251 h 1322929"/>
                  <a:gd name="connsiteX131" fmla="*/ 741521 w 1953030"/>
                  <a:gd name="connsiteY131" fmla="*/ 916452 h 1322929"/>
                  <a:gd name="connsiteX132" fmla="*/ 737253 w 1953030"/>
                  <a:gd name="connsiteY132" fmla="*/ 925892 h 1322929"/>
                  <a:gd name="connsiteX133" fmla="*/ 730911 w 1953030"/>
                  <a:gd name="connsiteY133" fmla="*/ 938882 h 1322929"/>
                  <a:gd name="connsiteX134" fmla="*/ 708429 w 1953030"/>
                  <a:gd name="connsiteY134" fmla="*/ 931418 h 1322929"/>
                  <a:gd name="connsiteX135" fmla="*/ 667261 w 1953030"/>
                  <a:gd name="connsiteY135" fmla="*/ 914980 h 1322929"/>
                  <a:gd name="connsiteX136" fmla="*/ 619659 w 1953030"/>
                  <a:gd name="connsiteY136" fmla="*/ 895793 h 1322929"/>
                  <a:gd name="connsiteX137" fmla="*/ 517862 w 1953030"/>
                  <a:gd name="connsiteY137" fmla="*/ 868605 h 1322929"/>
                  <a:gd name="connsiteX138" fmla="*/ 503220 w 1953030"/>
                  <a:gd name="connsiteY138" fmla="*/ 873261 h 1322929"/>
                  <a:gd name="connsiteX139" fmla="*/ 498151 w 1953030"/>
                  <a:gd name="connsiteY139" fmla="*/ 888861 h 1322929"/>
                  <a:gd name="connsiteX140" fmla="*/ 502209 w 1953030"/>
                  <a:gd name="connsiteY140" fmla="*/ 923500 h 1322929"/>
                  <a:gd name="connsiteX141" fmla="*/ 506647 w 1953030"/>
                  <a:gd name="connsiteY141" fmla="*/ 963655 h 1322929"/>
                  <a:gd name="connsiteX142" fmla="*/ 504612 w 1953030"/>
                  <a:gd name="connsiteY142" fmla="*/ 979009 h 1322929"/>
                  <a:gd name="connsiteX143" fmla="*/ 465742 w 1953030"/>
                  <a:gd name="connsiteY143" fmla="*/ 1002855 h 1322929"/>
                  <a:gd name="connsiteX144" fmla="*/ 458743 w 1953030"/>
                  <a:gd name="connsiteY144" fmla="*/ 1002146 h 1322929"/>
                  <a:gd name="connsiteX145" fmla="*/ 436145 w 1953030"/>
                  <a:gd name="connsiteY145" fmla="*/ 942614 h 1322929"/>
                  <a:gd name="connsiteX146" fmla="*/ 435517 w 1953030"/>
                  <a:gd name="connsiteY146" fmla="*/ 934796 h 1322929"/>
                  <a:gd name="connsiteX147" fmla="*/ 431372 w 1953030"/>
                  <a:gd name="connsiteY147" fmla="*/ 939230 h 1322929"/>
                  <a:gd name="connsiteX148" fmla="*/ 413632 w 1953030"/>
                  <a:gd name="connsiteY148" fmla="*/ 957993 h 1322929"/>
                  <a:gd name="connsiteX149" fmla="*/ 396081 w 1953030"/>
                  <a:gd name="connsiteY149" fmla="*/ 976581 h 1322929"/>
                  <a:gd name="connsiteX150" fmla="*/ 365139 w 1953030"/>
                  <a:gd name="connsiteY150" fmla="*/ 1026362 h 1322929"/>
                  <a:gd name="connsiteX151" fmla="*/ 357505 w 1953030"/>
                  <a:gd name="connsiteY151" fmla="*/ 1073344 h 1322929"/>
                  <a:gd name="connsiteX152" fmla="*/ 357513 w 1953030"/>
                  <a:gd name="connsiteY152" fmla="*/ 1162116 h 1322929"/>
                  <a:gd name="connsiteX153" fmla="*/ 364146 w 1953030"/>
                  <a:gd name="connsiteY153" fmla="*/ 1221702 h 1322929"/>
                  <a:gd name="connsiteX154" fmla="*/ 371907 w 1953030"/>
                  <a:gd name="connsiteY154" fmla="*/ 1263083 h 1322929"/>
                  <a:gd name="connsiteX155" fmla="*/ 382081 w 1953030"/>
                  <a:gd name="connsiteY155" fmla="*/ 1280594 h 1322929"/>
                  <a:gd name="connsiteX156" fmla="*/ 392814 w 1953030"/>
                  <a:gd name="connsiteY156" fmla="*/ 1307173 h 1322929"/>
                  <a:gd name="connsiteX157" fmla="*/ 392698 w 1953030"/>
                  <a:gd name="connsiteY157" fmla="*/ 1322982 h 1322929"/>
                  <a:gd name="connsiteX158" fmla="*/ 392258 w 1953030"/>
                  <a:gd name="connsiteY158" fmla="*/ 1325414 h 1322929"/>
                  <a:gd name="connsiteX159" fmla="*/ 349566 w 1953030"/>
                  <a:gd name="connsiteY159" fmla="*/ 1325502 h 1322929"/>
                  <a:gd name="connsiteX160" fmla="*/ 305559 w 1953030"/>
                  <a:gd name="connsiteY160" fmla="*/ 1325237 h 1322929"/>
                  <a:gd name="connsiteX161" fmla="*/ 296045 w 1953030"/>
                  <a:gd name="connsiteY161" fmla="*/ 1315526 h 1322929"/>
                  <a:gd name="connsiteX162" fmla="*/ 272898 w 1953030"/>
                  <a:gd name="connsiteY162" fmla="*/ 1198249 h 1322929"/>
                  <a:gd name="connsiteX163" fmla="*/ 256446 w 1953030"/>
                  <a:gd name="connsiteY163" fmla="*/ 1076992 h 1322929"/>
                  <a:gd name="connsiteX164" fmla="*/ 247883 w 1953030"/>
                  <a:gd name="connsiteY164" fmla="*/ 965650 h 1322929"/>
                  <a:gd name="connsiteX165" fmla="*/ 248141 w 1953030"/>
                  <a:gd name="connsiteY165" fmla="*/ 963344 h 1322929"/>
                  <a:gd name="connsiteX166" fmla="*/ 240600 w 1953030"/>
                  <a:gd name="connsiteY166" fmla="*/ 969541 h 1322929"/>
                  <a:gd name="connsiteX167" fmla="*/ 218190 w 1953030"/>
                  <a:gd name="connsiteY167" fmla="*/ 987653 h 1322929"/>
                  <a:gd name="connsiteX168" fmla="*/ 197170 w 1953030"/>
                  <a:gd name="connsiteY168" fmla="*/ 1004568 h 1322929"/>
                  <a:gd name="connsiteX169" fmla="*/ 164176 w 1953030"/>
                  <a:gd name="connsiteY169" fmla="*/ 1050024 h 1322929"/>
                  <a:gd name="connsiteX170" fmla="*/ 151135 w 1953030"/>
                  <a:gd name="connsiteY170" fmla="*/ 1141095 h 1322929"/>
                  <a:gd name="connsiteX171" fmla="*/ 149537 w 1953030"/>
                  <a:gd name="connsiteY171" fmla="*/ 1217408 h 1322929"/>
                  <a:gd name="connsiteX172" fmla="*/ 153261 w 1953030"/>
                  <a:gd name="connsiteY172" fmla="*/ 1262700 h 1322929"/>
                  <a:gd name="connsiteX173" fmla="*/ 159017 w 1953030"/>
                  <a:gd name="connsiteY173" fmla="*/ 1274340 h 1322929"/>
                  <a:gd name="connsiteX174" fmla="*/ 170943 w 1953030"/>
                  <a:gd name="connsiteY174" fmla="*/ 1299182 h 1322929"/>
                  <a:gd name="connsiteX175" fmla="*/ 174129 w 1953030"/>
                  <a:gd name="connsiteY175" fmla="*/ 1319246 h 1322929"/>
                  <a:gd name="connsiteX176" fmla="*/ 174342 w 1953030"/>
                  <a:gd name="connsiteY176" fmla="*/ 1325587 h 1322929"/>
                  <a:gd name="connsiteX177" fmla="*/ 132163 w 1953030"/>
                  <a:gd name="connsiteY177" fmla="*/ 1325574 h 1322929"/>
                  <a:gd name="connsiteX178" fmla="*/ 88860 w 1953030"/>
                  <a:gd name="connsiteY178" fmla="*/ 1325071 h 1322929"/>
                  <a:gd name="connsiteX179" fmla="*/ 434473 w 1953030"/>
                  <a:gd name="connsiteY179" fmla="*/ 860747 h 1322929"/>
                  <a:gd name="connsiteX180" fmla="*/ 432900 w 1953030"/>
                  <a:gd name="connsiteY180" fmla="*/ 858692 h 1322929"/>
                  <a:gd name="connsiteX181" fmla="*/ 434328 w 1953030"/>
                  <a:gd name="connsiteY181" fmla="*/ 861404 h 1322929"/>
                  <a:gd name="connsiteX182" fmla="*/ 434473 w 1953030"/>
                  <a:gd name="connsiteY182" fmla="*/ 860747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63548 w 1953031"/>
                  <a:gd name="connsiteY43" fmla="*/ 264169 h 1322929"/>
                  <a:gd name="connsiteX44" fmla="*/ 754617 w 1953031"/>
                  <a:gd name="connsiteY44" fmla="*/ 26268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63548 w 1953031"/>
                  <a:gd name="connsiteY43" fmla="*/ 264169 h 1322929"/>
                  <a:gd name="connsiteX44" fmla="*/ 743187 w 1953031"/>
                  <a:gd name="connsiteY44" fmla="*/ 25506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3187 w 1953031"/>
                  <a:gd name="connsiteY44" fmla="*/ 25506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8902 w 1953031"/>
                  <a:gd name="connsiteY44" fmla="*/ 24744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8902 w 1953031"/>
                  <a:gd name="connsiteY44" fmla="*/ 247445 h 1322929"/>
                  <a:gd name="connsiteX45" fmla="*/ 843247 w 1953031"/>
                  <a:gd name="connsiteY45" fmla="*/ 23219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843247 w 1953031"/>
                  <a:gd name="connsiteY44" fmla="*/ 232193 h 1322929"/>
                  <a:gd name="connsiteX45" fmla="*/ 947272 w 1953031"/>
                  <a:gd name="connsiteY45" fmla="*/ 214767 h 1322929"/>
                  <a:gd name="connsiteX46" fmla="*/ 1074965 w 1953031"/>
                  <a:gd name="connsiteY46" fmla="*/ 170684 h 1322929"/>
                  <a:gd name="connsiteX47" fmla="*/ 1155567 w 1953031"/>
                  <a:gd name="connsiteY47" fmla="*/ 159010 h 1322929"/>
                  <a:gd name="connsiteX48" fmla="*/ 1234252 w 1953031"/>
                  <a:gd name="connsiteY48" fmla="*/ 151880 h 1322929"/>
                  <a:gd name="connsiteX49" fmla="*/ 1312964 w 1953031"/>
                  <a:gd name="connsiteY49" fmla="*/ 128676 h 1322929"/>
                  <a:gd name="connsiteX50" fmla="*/ 1376022 w 1953031"/>
                  <a:gd name="connsiteY50" fmla="*/ 109687 h 1322929"/>
                  <a:gd name="connsiteX51" fmla="*/ 1448640 w 1953031"/>
                  <a:gd name="connsiteY51" fmla="*/ 103056 h 1322929"/>
                  <a:gd name="connsiteX52" fmla="*/ 1483374 w 1953031"/>
                  <a:gd name="connsiteY52" fmla="*/ 100994 h 1322929"/>
                  <a:gd name="connsiteX53" fmla="*/ 1552171 w 1953031"/>
                  <a:gd name="connsiteY53" fmla="*/ 83778 h 1322929"/>
                  <a:gd name="connsiteX54" fmla="*/ 1627914 w 1953031"/>
                  <a:gd name="connsiteY54" fmla="*/ 63976 h 1322929"/>
                  <a:gd name="connsiteX55" fmla="*/ 1633600 w 1953031"/>
                  <a:gd name="connsiteY55" fmla="*/ 62873 h 1322929"/>
                  <a:gd name="connsiteX56" fmla="*/ 1633994 w 1953031"/>
                  <a:gd name="connsiteY56" fmla="*/ 53943 h 1322929"/>
                  <a:gd name="connsiteX57" fmla="*/ 1637947 w 1953031"/>
                  <a:gd name="connsiteY57" fmla="*/ 10924 h 1322929"/>
                  <a:gd name="connsiteX58" fmla="*/ 1645852 w 1953031"/>
                  <a:gd name="connsiteY58" fmla="*/ 642 h 1322929"/>
                  <a:gd name="connsiteX59" fmla="*/ 1665510 w 1953031"/>
                  <a:gd name="connsiteY59" fmla="*/ 4542 h 1322929"/>
                  <a:gd name="connsiteX60" fmla="*/ 1692339 w 1953031"/>
                  <a:gd name="connsiteY60" fmla="*/ 32880 h 1322929"/>
                  <a:gd name="connsiteX61" fmla="*/ 1703487 w 1953031"/>
                  <a:gd name="connsiteY61" fmla="*/ 51553 h 1322929"/>
                  <a:gd name="connsiteX62" fmla="*/ 1705168 w 1953031"/>
                  <a:gd name="connsiteY62" fmla="*/ 54757 h 1322929"/>
                  <a:gd name="connsiteX63" fmla="*/ 1708490 w 1953031"/>
                  <a:gd name="connsiteY63" fmla="*/ 54757 h 1322929"/>
                  <a:gd name="connsiteX64" fmla="*/ 1726074 w 1953031"/>
                  <a:gd name="connsiteY64" fmla="*/ 55821 h 1322929"/>
                  <a:gd name="connsiteX65" fmla="*/ 1763775 w 1953031"/>
                  <a:gd name="connsiteY65" fmla="*/ 66287 h 1322929"/>
                  <a:gd name="connsiteX66" fmla="*/ 1780177 w 1953031"/>
                  <a:gd name="connsiteY66" fmla="*/ 76057 h 1322929"/>
                  <a:gd name="connsiteX67" fmla="*/ 1797287 w 1953031"/>
                  <a:gd name="connsiteY67" fmla="*/ 92340 h 1322929"/>
                  <a:gd name="connsiteX68" fmla="*/ 1808554 w 1953031"/>
                  <a:gd name="connsiteY68" fmla="*/ 105144 h 1322929"/>
                  <a:gd name="connsiteX69" fmla="*/ 1816302 w 1953031"/>
                  <a:gd name="connsiteY69" fmla="*/ 113128 h 1322929"/>
                  <a:gd name="connsiteX70" fmla="*/ 1820491 w 1953031"/>
                  <a:gd name="connsiteY70" fmla="*/ 120258 h 1322929"/>
                  <a:gd name="connsiteX71" fmla="*/ 1835947 w 1953031"/>
                  <a:gd name="connsiteY71" fmla="*/ 144526 h 1322929"/>
                  <a:gd name="connsiteX72" fmla="*/ 1847989 w 1953031"/>
                  <a:gd name="connsiteY72" fmla="*/ 162083 h 1322929"/>
                  <a:gd name="connsiteX73" fmla="*/ 1872282 w 1953031"/>
                  <a:gd name="connsiteY73" fmla="*/ 206862 h 1322929"/>
                  <a:gd name="connsiteX74" fmla="*/ 1901212 w 1953031"/>
                  <a:gd name="connsiteY74" fmla="*/ 268331 h 1322929"/>
                  <a:gd name="connsiteX75" fmla="*/ 1928013 w 1953031"/>
                  <a:gd name="connsiteY75" fmla="*/ 325599 h 1322929"/>
                  <a:gd name="connsiteX76" fmla="*/ 1947475 w 1953031"/>
                  <a:gd name="connsiteY76" fmla="*/ 358428 h 1322929"/>
                  <a:gd name="connsiteX77" fmla="*/ 1952990 w 1953031"/>
                  <a:gd name="connsiteY77" fmla="*/ 375188 h 1322929"/>
                  <a:gd name="connsiteX78" fmla="*/ 1944270 w 1953031"/>
                  <a:gd name="connsiteY78" fmla="*/ 398724 h 1322929"/>
                  <a:gd name="connsiteX79" fmla="*/ 1904481 w 1953031"/>
                  <a:gd name="connsiteY79" fmla="*/ 429980 h 1322929"/>
                  <a:gd name="connsiteX80" fmla="*/ 1871823 w 1953031"/>
                  <a:gd name="connsiteY80" fmla="*/ 436577 h 1322929"/>
                  <a:gd name="connsiteX81" fmla="*/ 1816223 w 1953031"/>
                  <a:gd name="connsiteY81" fmla="*/ 439134 h 1322929"/>
                  <a:gd name="connsiteX82" fmla="*/ 1698445 w 1953031"/>
                  <a:gd name="connsiteY82" fmla="*/ 433393 h 1322929"/>
                  <a:gd name="connsiteX83" fmla="*/ 1665261 w 1953031"/>
                  <a:gd name="connsiteY83" fmla="*/ 431589 h 1322929"/>
                  <a:gd name="connsiteX84" fmla="*/ 1643200 w 1953031"/>
                  <a:gd name="connsiteY84" fmla="*/ 433164 h 1322929"/>
                  <a:gd name="connsiteX85" fmla="*/ 1613877 w 1953031"/>
                  <a:gd name="connsiteY85" fmla="*/ 443519 h 1322929"/>
                  <a:gd name="connsiteX86" fmla="*/ 1586668 w 1953031"/>
                  <a:gd name="connsiteY86" fmla="*/ 466568 h 1322929"/>
                  <a:gd name="connsiteX87" fmla="*/ 1568848 w 1953031"/>
                  <a:gd name="connsiteY87" fmla="*/ 480889 h 1322929"/>
                  <a:gd name="connsiteX88" fmla="*/ 1563779 w 1953031"/>
                  <a:gd name="connsiteY88" fmla="*/ 485518 h 1322929"/>
                  <a:gd name="connsiteX89" fmla="*/ 1508994 w 1953031"/>
                  <a:gd name="connsiteY89" fmla="*/ 589130 h 1322929"/>
                  <a:gd name="connsiteX90" fmla="*/ 1486250 w 1953031"/>
                  <a:gd name="connsiteY90" fmla="*/ 645068 h 1322929"/>
                  <a:gd name="connsiteX91" fmla="*/ 1464819 w 1953031"/>
                  <a:gd name="connsiteY91" fmla="*/ 705697 h 1322929"/>
                  <a:gd name="connsiteX92" fmla="*/ 1449494 w 1953031"/>
                  <a:gd name="connsiteY92" fmla="*/ 751038 h 1322929"/>
                  <a:gd name="connsiteX93" fmla="*/ 1407394 w 1953031"/>
                  <a:gd name="connsiteY93" fmla="*/ 818176 h 1322929"/>
                  <a:gd name="connsiteX94" fmla="*/ 1393724 w 1953031"/>
                  <a:gd name="connsiteY94" fmla="*/ 824975 h 1322929"/>
                  <a:gd name="connsiteX95" fmla="*/ 1380841 w 1953031"/>
                  <a:gd name="connsiteY95" fmla="*/ 831482 h 1322929"/>
                  <a:gd name="connsiteX96" fmla="*/ 1349260 w 1953031"/>
                  <a:gd name="connsiteY96" fmla="*/ 861137 h 1322929"/>
                  <a:gd name="connsiteX97" fmla="*/ 1331348 w 1953031"/>
                  <a:gd name="connsiteY97" fmla="*/ 877607 h 1322929"/>
                  <a:gd name="connsiteX98" fmla="*/ 1317442 w 1953031"/>
                  <a:gd name="connsiteY98" fmla="*/ 883414 h 1322929"/>
                  <a:gd name="connsiteX99" fmla="*/ 1316352 w 1953031"/>
                  <a:gd name="connsiteY99" fmla="*/ 883414 h 1322929"/>
                  <a:gd name="connsiteX100" fmla="*/ 1315275 w 1953031"/>
                  <a:gd name="connsiteY100" fmla="*/ 887323 h 1322929"/>
                  <a:gd name="connsiteX101" fmla="*/ 1293502 w 1953031"/>
                  <a:gd name="connsiteY101" fmla="*/ 1074334 h 1322929"/>
                  <a:gd name="connsiteX102" fmla="*/ 1292124 w 1953031"/>
                  <a:gd name="connsiteY102" fmla="*/ 1151119 h 1322929"/>
                  <a:gd name="connsiteX103" fmla="*/ 1292741 w 1953031"/>
                  <a:gd name="connsiteY103" fmla="*/ 1203756 h 1322929"/>
                  <a:gd name="connsiteX104" fmla="*/ 1297481 w 1953031"/>
                  <a:gd name="connsiteY104" fmla="*/ 1263556 h 1322929"/>
                  <a:gd name="connsiteX105" fmla="*/ 1304087 w 1953031"/>
                  <a:gd name="connsiteY105" fmla="*/ 1278631 h 1322929"/>
                  <a:gd name="connsiteX106" fmla="*/ 1314001 w 1953031"/>
                  <a:gd name="connsiteY106" fmla="*/ 1305904 h 1322929"/>
                  <a:gd name="connsiteX107" fmla="*/ 1314723 w 1953031"/>
                  <a:gd name="connsiteY107" fmla="*/ 1321312 h 1322929"/>
                  <a:gd name="connsiteX108" fmla="*/ 1314474 w 1953031"/>
                  <a:gd name="connsiteY108" fmla="*/ 1322929 h 1322929"/>
                  <a:gd name="connsiteX109" fmla="*/ 1274527 w 1953031"/>
                  <a:gd name="connsiteY109" fmla="*/ 1322929 h 1322929"/>
                  <a:gd name="connsiteX110" fmla="*/ 1233595 w 1953031"/>
                  <a:gd name="connsiteY110" fmla="*/ 1322420 h 1322929"/>
                  <a:gd name="connsiteX111" fmla="*/ 1214844 w 1953031"/>
                  <a:gd name="connsiteY111" fmla="*/ 1258652 h 1322929"/>
                  <a:gd name="connsiteX112" fmla="*/ 1198836 w 1953031"/>
                  <a:gd name="connsiteY112" fmla="*/ 1080414 h 1322929"/>
                  <a:gd name="connsiteX113" fmla="*/ 1191495 w 1953031"/>
                  <a:gd name="connsiteY113" fmla="*/ 961630 h 1322929"/>
                  <a:gd name="connsiteX114" fmla="*/ 1189972 w 1953031"/>
                  <a:gd name="connsiteY114" fmla="*/ 969617 h 1322929"/>
                  <a:gd name="connsiteX115" fmla="*/ 1172402 w 1953031"/>
                  <a:gd name="connsiteY115" fmla="*/ 1161542 h 1322929"/>
                  <a:gd name="connsiteX116" fmla="*/ 1173663 w 1953031"/>
                  <a:gd name="connsiteY116" fmla="*/ 1263289 h 1322929"/>
                  <a:gd name="connsiteX117" fmla="*/ 1179559 w 1953031"/>
                  <a:gd name="connsiteY117" fmla="*/ 1277483 h 1322929"/>
                  <a:gd name="connsiteX118" fmla="*/ 1190090 w 1953031"/>
                  <a:gd name="connsiteY118" fmla="*/ 1310073 h 1322929"/>
                  <a:gd name="connsiteX119" fmla="*/ 1189617 w 1953031"/>
                  <a:gd name="connsiteY119" fmla="*/ 1322236 h 1322929"/>
                  <a:gd name="connsiteX120" fmla="*/ 1148752 w 1953031"/>
                  <a:gd name="connsiteY120" fmla="*/ 1322929 h 1322929"/>
                  <a:gd name="connsiteX121" fmla="*/ 1107164 w 1953031"/>
                  <a:gd name="connsiteY121" fmla="*/ 1322438 h 1322929"/>
                  <a:gd name="connsiteX122" fmla="*/ 1089751 w 1953031"/>
                  <a:gd name="connsiteY122" fmla="*/ 1244928 h 1322929"/>
                  <a:gd name="connsiteX123" fmla="*/ 1083658 w 1953031"/>
                  <a:gd name="connsiteY123" fmla="*/ 1109426 h 1322929"/>
                  <a:gd name="connsiteX124" fmla="*/ 1081071 w 1953031"/>
                  <a:gd name="connsiteY124" fmla="*/ 885205 h 1322929"/>
                  <a:gd name="connsiteX125" fmla="*/ 1081294 w 1953031"/>
                  <a:gd name="connsiteY125" fmla="*/ 872784 h 1322929"/>
                  <a:gd name="connsiteX126" fmla="*/ 1044565 w 1953031"/>
                  <a:gd name="connsiteY126" fmla="*/ 883356 h 1322929"/>
                  <a:gd name="connsiteX127" fmla="*/ 946405 w 1953031"/>
                  <a:gd name="connsiteY127" fmla="*/ 906677 h 1322929"/>
                  <a:gd name="connsiteX128" fmla="*/ 820984 w 1953031"/>
                  <a:gd name="connsiteY128" fmla="*/ 915856 h 1322929"/>
                  <a:gd name="connsiteX129" fmla="*/ 748537 w 1953031"/>
                  <a:gd name="connsiteY129" fmla="*/ 913593 h 1322929"/>
                  <a:gd name="connsiteX130" fmla="*/ 740106 w 1953031"/>
                  <a:gd name="connsiteY130" fmla="*/ 913794 h 1322929"/>
                  <a:gd name="connsiteX131" fmla="*/ 735838 w 1953031"/>
                  <a:gd name="connsiteY131" fmla="*/ 923234 h 1322929"/>
                  <a:gd name="connsiteX132" fmla="*/ 729496 w 1953031"/>
                  <a:gd name="connsiteY132" fmla="*/ 936224 h 1322929"/>
                  <a:gd name="connsiteX133" fmla="*/ 707014 w 1953031"/>
                  <a:gd name="connsiteY133" fmla="*/ 928760 h 1322929"/>
                  <a:gd name="connsiteX134" fmla="*/ 665846 w 1953031"/>
                  <a:gd name="connsiteY134" fmla="*/ 912322 h 1322929"/>
                  <a:gd name="connsiteX135" fmla="*/ 618244 w 1953031"/>
                  <a:gd name="connsiteY135" fmla="*/ 893135 h 1322929"/>
                  <a:gd name="connsiteX136" fmla="*/ 516447 w 1953031"/>
                  <a:gd name="connsiteY136" fmla="*/ 865947 h 1322929"/>
                  <a:gd name="connsiteX137" fmla="*/ 501805 w 1953031"/>
                  <a:gd name="connsiteY137" fmla="*/ 870603 h 1322929"/>
                  <a:gd name="connsiteX138" fmla="*/ 496736 w 1953031"/>
                  <a:gd name="connsiteY138" fmla="*/ 886203 h 1322929"/>
                  <a:gd name="connsiteX139" fmla="*/ 500794 w 1953031"/>
                  <a:gd name="connsiteY139" fmla="*/ 920842 h 1322929"/>
                  <a:gd name="connsiteX140" fmla="*/ 505232 w 1953031"/>
                  <a:gd name="connsiteY140" fmla="*/ 960997 h 1322929"/>
                  <a:gd name="connsiteX141" fmla="*/ 503197 w 1953031"/>
                  <a:gd name="connsiteY141" fmla="*/ 976351 h 1322929"/>
                  <a:gd name="connsiteX142" fmla="*/ 464327 w 1953031"/>
                  <a:gd name="connsiteY142" fmla="*/ 1000197 h 1322929"/>
                  <a:gd name="connsiteX143" fmla="*/ 457328 w 1953031"/>
                  <a:gd name="connsiteY143" fmla="*/ 999488 h 1322929"/>
                  <a:gd name="connsiteX144" fmla="*/ 434730 w 1953031"/>
                  <a:gd name="connsiteY144" fmla="*/ 939956 h 1322929"/>
                  <a:gd name="connsiteX145" fmla="*/ 434102 w 1953031"/>
                  <a:gd name="connsiteY145" fmla="*/ 932138 h 1322929"/>
                  <a:gd name="connsiteX146" fmla="*/ 429957 w 1953031"/>
                  <a:gd name="connsiteY146" fmla="*/ 936572 h 1322929"/>
                  <a:gd name="connsiteX147" fmla="*/ 412217 w 1953031"/>
                  <a:gd name="connsiteY147" fmla="*/ 955335 h 1322929"/>
                  <a:gd name="connsiteX148" fmla="*/ 394666 w 1953031"/>
                  <a:gd name="connsiteY148" fmla="*/ 973923 h 1322929"/>
                  <a:gd name="connsiteX149" fmla="*/ 363724 w 1953031"/>
                  <a:gd name="connsiteY149" fmla="*/ 1023704 h 1322929"/>
                  <a:gd name="connsiteX150" fmla="*/ 356090 w 1953031"/>
                  <a:gd name="connsiteY150" fmla="*/ 1070686 h 1322929"/>
                  <a:gd name="connsiteX151" fmla="*/ 356098 w 1953031"/>
                  <a:gd name="connsiteY151" fmla="*/ 1159458 h 1322929"/>
                  <a:gd name="connsiteX152" fmla="*/ 362731 w 1953031"/>
                  <a:gd name="connsiteY152" fmla="*/ 1219044 h 1322929"/>
                  <a:gd name="connsiteX153" fmla="*/ 370492 w 1953031"/>
                  <a:gd name="connsiteY153" fmla="*/ 1260425 h 1322929"/>
                  <a:gd name="connsiteX154" fmla="*/ 380666 w 1953031"/>
                  <a:gd name="connsiteY154" fmla="*/ 1277936 h 1322929"/>
                  <a:gd name="connsiteX155" fmla="*/ 391399 w 1953031"/>
                  <a:gd name="connsiteY155" fmla="*/ 1304515 h 1322929"/>
                  <a:gd name="connsiteX156" fmla="*/ 391283 w 1953031"/>
                  <a:gd name="connsiteY156" fmla="*/ 1320324 h 1322929"/>
                  <a:gd name="connsiteX157" fmla="*/ 390843 w 1953031"/>
                  <a:gd name="connsiteY157" fmla="*/ 1322756 h 1322929"/>
                  <a:gd name="connsiteX158" fmla="*/ 348151 w 1953031"/>
                  <a:gd name="connsiteY158" fmla="*/ 1322844 h 1322929"/>
                  <a:gd name="connsiteX159" fmla="*/ 304144 w 1953031"/>
                  <a:gd name="connsiteY159" fmla="*/ 1322579 h 1322929"/>
                  <a:gd name="connsiteX160" fmla="*/ 294630 w 1953031"/>
                  <a:gd name="connsiteY160" fmla="*/ 1312868 h 1322929"/>
                  <a:gd name="connsiteX161" fmla="*/ 271483 w 1953031"/>
                  <a:gd name="connsiteY161" fmla="*/ 1195591 h 1322929"/>
                  <a:gd name="connsiteX162" fmla="*/ 255031 w 1953031"/>
                  <a:gd name="connsiteY162" fmla="*/ 1074334 h 1322929"/>
                  <a:gd name="connsiteX163" fmla="*/ 246468 w 1953031"/>
                  <a:gd name="connsiteY163" fmla="*/ 962992 h 1322929"/>
                  <a:gd name="connsiteX164" fmla="*/ 246726 w 1953031"/>
                  <a:gd name="connsiteY164" fmla="*/ 960686 h 1322929"/>
                  <a:gd name="connsiteX165" fmla="*/ 239185 w 1953031"/>
                  <a:gd name="connsiteY165" fmla="*/ 966883 h 1322929"/>
                  <a:gd name="connsiteX166" fmla="*/ 216775 w 1953031"/>
                  <a:gd name="connsiteY166" fmla="*/ 984995 h 1322929"/>
                  <a:gd name="connsiteX167" fmla="*/ 195755 w 1953031"/>
                  <a:gd name="connsiteY167" fmla="*/ 1001910 h 1322929"/>
                  <a:gd name="connsiteX168" fmla="*/ 162761 w 1953031"/>
                  <a:gd name="connsiteY168" fmla="*/ 1047366 h 1322929"/>
                  <a:gd name="connsiteX169" fmla="*/ 149720 w 1953031"/>
                  <a:gd name="connsiteY169" fmla="*/ 1138437 h 1322929"/>
                  <a:gd name="connsiteX170" fmla="*/ 148122 w 1953031"/>
                  <a:gd name="connsiteY170" fmla="*/ 1214750 h 1322929"/>
                  <a:gd name="connsiteX171" fmla="*/ 151846 w 1953031"/>
                  <a:gd name="connsiteY171" fmla="*/ 1260042 h 1322929"/>
                  <a:gd name="connsiteX172" fmla="*/ 157602 w 1953031"/>
                  <a:gd name="connsiteY172" fmla="*/ 1271682 h 1322929"/>
                  <a:gd name="connsiteX173" fmla="*/ 169528 w 1953031"/>
                  <a:gd name="connsiteY173" fmla="*/ 1296524 h 1322929"/>
                  <a:gd name="connsiteX174" fmla="*/ 172714 w 1953031"/>
                  <a:gd name="connsiteY174" fmla="*/ 1316588 h 1322929"/>
                  <a:gd name="connsiteX175" fmla="*/ 172927 w 1953031"/>
                  <a:gd name="connsiteY175" fmla="*/ 1322929 h 1322929"/>
                  <a:gd name="connsiteX176" fmla="*/ 130748 w 1953031"/>
                  <a:gd name="connsiteY176" fmla="*/ 1322916 h 1322929"/>
                  <a:gd name="connsiteX177" fmla="*/ 87445 w 1953031"/>
                  <a:gd name="connsiteY177" fmla="*/ 1322413 h 1322929"/>
                  <a:gd name="connsiteX178" fmla="*/ 433058 w 1953031"/>
                  <a:gd name="connsiteY178" fmla="*/ 858089 h 1322929"/>
                  <a:gd name="connsiteX179" fmla="*/ 431485 w 1953031"/>
                  <a:gd name="connsiteY179" fmla="*/ 856034 h 1322929"/>
                  <a:gd name="connsiteX180" fmla="*/ 432913 w 1953031"/>
                  <a:gd name="connsiteY180" fmla="*/ 858746 h 1322929"/>
                  <a:gd name="connsiteX181" fmla="*/ 433058 w 1953031"/>
                  <a:gd name="connsiteY181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843247 w 1953031"/>
                  <a:gd name="connsiteY44" fmla="*/ 232193 h 1322929"/>
                  <a:gd name="connsiteX45" fmla="*/ 947272 w 1953031"/>
                  <a:gd name="connsiteY45" fmla="*/ 214767 h 1322929"/>
                  <a:gd name="connsiteX46" fmla="*/ 1074965 w 1953031"/>
                  <a:gd name="connsiteY46" fmla="*/ 170684 h 1322929"/>
                  <a:gd name="connsiteX47" fmla="*/ 1155567 w 1953031"/>
                  <a:gd name="connsiteY47" fmla="*/ 159010 h 1322929"/>
                  <a:gd name="connsiteX48" fmla="*/ 1234252 w 1953031"/>
                  <a:gd name="connsiteY48" fmla="*/ 151880 h 1322929"/>
                  <a:gd name="connsiteX49" fmla="*/ 1312964 w 1953031"/>
                  <a:gd name="connsiteY49" fmla="*/ 128676 h 1322929"/>
                  <a:gd name="connsiteX50" fmla="*/ 1376022 w 1953031"/>
                  <a:gd name="connsiteY50" fmla="*/ 109687 h 1322929"/>
                  <a:gd name="connsiteX51" fmla="*/ 1448640 w 1953031"/>
                  <a:gd name="connsiteY51" fmla="*/ 103056 h 1322929"/>
                  <a:gd name="connsiteX52" fmla="*/ 1483374 w 1953031"/>
                  <a:gd name="connsiteY52" fmla="*/ 100994 h 1322929"/>
                  <a:gd name="connsiteX53" fmla="*/ 1552171 w 1953031"/>
                  <a:gd name="connsiteY53" fmla="*/ 83778 h 1322929"/>
                  <a:gd name="connsiteX54" fmla="*/ 1627914 w 1953031"/>
                  <a:gd name="connsiteY54" fmla="*/ 63976 h 1322929"/>
                  <a:gd name="connsiteX55" fmla="*/ 1633600 w 1953031"/>
                  <a:gd name="connsiteY55" fmla="*/ 62873 h 1322929"/>
                  <a:gd name="connsiteX56" fmla="*/ 1633994 w 1953031"/>
                  <a:gd name="connsiteY56" fmla="*/ 53943 h 1322929"/>
                  <a:gd name="connsiteX57" fmla="*/ 1637947 w 1953031"/>
                  <a:gd name="connsiteY57" fmla="*/ 10924 h 1322929"/>
                  <a:gd name="connsiteX58" fmla="*/ 1645852 w 1953031"/>
                  <a:gd name="connsiteY58" fmla="*/ 642 h 1322929"/>
                  <a:gd name="connsiteX59" fmla="*/ 1665510 w 1953031"/>
                  <a:gd name="connsiteY59" fmla="*/ 4542 h 1322929"/>
                  <a:gd name="connsiteX60" fmla="*/ 1692339 w 1953031"/>
                  <a:gd name="connsiteY60" fmla="*/ 32880 h 1322929"/>
                  <a:gd name="connsiteX61" fmla="*/ 1703487 w 1953031"/>
                  <a:gd name="connsiteY61" fmla="*/ 51553 h 1322929"/>
                  <a:gd name="connsiteX62" fmla="*/ 1705168 w 1953031"/>
                  <a:gd name="connsiteY62" fmla="*/ 54757 h 1322929"/>
                  <a:gd name="connsiteX63" fmla="*/ 1708490 w 1953031"/>
                  <a:gd name="connsiteY63" fmla="*/ 54757 h 1322929"/>
                  <a:gd name="connsiteX64" fmla="*/ 1726074 w 1953031"/>
                  <a:gd name="connsiteY64" fmla="*/ 55821 h 1322929"/>
                  <a:gd name="connsiteX65" fmla="*/ 1763775 w 1953031"/>
                  <a:gd name="connsiteY65" fmla="*/ 66287 h 1322929"/>
                  <a:gd name="connsiteX66" fmla="*/ 1780177 w 1953031"/>
                  <a:gd name="connsiteY66" fmla="*/ 76057 h 1322929"/>
                  <a:gd name="connsiteX67" fmla="*/ 1797287 w 1953031"/>
                  <a:gd name="connsiteY67" fmla="*/ 92340 h 1322929"/>
                  <a:gd name="connsiteX68" fmla="*/ 1808554 w 1953031"/>
                  <a:gd name="connsiteY68" fmla="*/ 105144 h 1322929"/>
                  <a:gd name="connsiteX69" fmla="*/ 1816302 w 1953031"/>
                  <a:gd name="connsiteY69" fmla="*/ 113128 h 1322929"/>
                  <a:gd name="connsiteX70" fmla="*/ 1820491 w 1953031"/>
                  <a:gd name="connsiteY70" fmla="*/ 120258 h 1322929"/>
                  <a:gd name="connsiteX71" fmla="*/ 1835947 w 1953031"/>
                  <a:gd name="connsiteY71" fmla="*/ 144526 h 1322929"/>
                  <a:gd name="connsiteX72" fmla="*/ 1847989 w 1953031"/>
                  <a:gd name="connsiteY72" fmla="*/ 162083 h 1322929"/>
                  <a:gd name="connsiteX73" fmla="*/ 1872282 w 1953031"/>
                  <a:gd name="connsiteY73" fmla="*/ 206862 h 1322929"/>
                  <a:gd name="connsiteX74" fmla="*/ 1901212 w 1953031"/>
                  <a:gd name="connsiteY74" fmla="*/ 268331 h 1322929"/>
                  <a:gd name="connsiteX75" fmla="*/ 1928013 w 1953031"/>
                  <a:gd name="connsiteY75" fmla="*/ 325599 h 1322929"/>
                  <a:gd name="connsiteX76" fmla="*/ 1947475 w 1953031"/>
                  <a:gd name="connsiteY76" fmla="*/ 358428 h 1322929"/>
                  <a:gd name="connsiteX77" fmla="*/ 1952990 w 1953031"/>
                  <a:gd name="connsiteY77" fmla="*/ 375188 h 1322929"/>
                  <a:gd name="connsiteX78" fmla="*/ 1944270 w 1953031"/>
                  <a:gd name="connsiteY78" fmla="*/ 398724 h 1322929"/>
                  <a:gd name="connsiteX79" fmla="*/ 1904481 w 1953031"/>
                  <a:gd name="connsiteY79" fmla="*/ 429980 h 1322929"/>
                  <a:gd name="connsiteX80" fmla="*/ 1871823 w 1953031"/>
                  <a:gd name="connsiteY80" fmla="*/ 436577 h 1322929"/>
                  <a:gd name="connsiteX81" fmla="*/ 1816223 w 1953031"/>
                  <a:gd name="connsiteY81" fmla="*/ 439134 h 1322929"/>
                  <a:gd name="connsiteX82" fmla="*/ 1698445 w 1953031"/>
                  <a:gd name="connsiteY82" fmla="*/ 433393 h 1322929"/>
                  <a:gd name="connsiteX83" fmla="*/ 1665261 w 1953031"/>
                  <a:gd name="connsiteY83" fmla="*/ 431589 h 1322929"/>
                  <a:gd name="connsiteX84" fmla="*/ 1643200 w 1953031"/>
                  <a:gd name="connsiteY84" fmla="*/ 433164 h 1322929"/>
                  <a:gd name="connsiteX85" fmla="*/ 1613877 w 1953031"/>
                  <a:gd name="connsiteY85" fmla="*/ 443519 h 1322929"/>
                  <a:gd name="connsiteX86" fmla="*/ 1586668 w 1953031"/>
                  <a:gd name="connsiteY86" fmla="*/ 466568 h 1322929"/>
                  <a:gd name="connsiteX87" fmla="*/ 1568848 w 1953031"/>
                  <a:gd name="connsiteY87" fmla="*/ 480889 h 1322929"/>
                  <a:gd name="connsiteX88" fmla="*/ 1563779 w 1953031"/>
                  <a:gd name="connsiteY88" fmla="*/ 485518 h 1322929"/>
                  <a:gd name="connsiteX89" fmla="*/ 1508994 w 1953031"/>
                  <a:gd name="connsiteY89" fmla="*/ 589130 h 1322929"/>
                  <a:gd name="connsiteX90" fmla="*/ 1486250 w 1953031"/>
                  <a:gd name="connsiteY90" fmla="*/ 645068 h 1322929"/>
                  <a:gd name="connsiteX91" fmla="*/ 1464819 w 1953031"/>
                  <a:gd name="connsiteY91" fmla="*/ 705697 h 1322929"/>
                  <a:gd name="connsiteX92" fmla="*/ 1449494 w 1953031"/>
                  <a:gd name="connsiteY92" fmla="*/ 751038 h 1322929"/>
                  <a:gd name="connsiteX93" fmla="*/ 1407394 w 1953031"/>
                  <a:gd name="connsiteY93" fmla="*/ 818176 h 1322929"/>
                  <a:gd name="connsiteX94" fmla="*/ 1393724 w 1953031"/>
                  <a:gd name="connsiteY94" fmla="*/ 824975 h 1322929"/>
                  <a:gd name="connsiteX95" fmla="*/ 1380841 w 1953031"/>
                  <a:gd name="connsiteY95" fmla="*/ 831482 h 1322929"/>
                  <a:gd name="connsiteX96" fmla="*/ 1349260 w 1953031"/>
                  <a:gd name="connsiteY96" fmla="*/ 861137 h 1322929"/>
                  <a:gd name="connsiteX97" fmla="*/ 1331348 w 1953031"/>
                  <a:gd name="connsiteY97" fmla="*/ 877607 h 1322929"/>
                  <a:gd name="connsiteX98" fmla="*/ 1317442 w 1953031"/>
                  <a:gd name="connsiteY98" fmla="*/ 883414 h 1322929"/>
                  <a:gd name="connsiteX99" fmla="*/ 1316352 w 1953031"/>
                  <a:gd name="connsiteY99" fmla="*/ 883414 h 1322929"/>
                  <a:gd name="connsiteX100" fmla="*/ 1315275 w 1953031"/>
                  <a:gd name="connsiteY100" fmla="*/ 887323 h 1322929"/>
                  <a:gd name="connsiteX101" fmla="*/ 1293502 w 1953031"/>
                  <a:gd name="connsiteY101" fmla="*/ 1074334 h 1322929"/>
                  <a:gd name="connsiteX102" fmla="*/ 1292124 w 1953031"/>
                  <a:gd name="connsiteY102" fmla="*/ 1151119 h 1322929"/>
                  <a:gd name="connsiteX103" fmla="*/ 1292741 w 1953031"/>
                  <a:gd name="connsiteY103" fmla="*/ 1203756 h 1322929"/>
                  <a:gd name="connsiteX104" fmla="*/ 1297481 w 1953031"/>
                  <a:gd name="connsiteY104" fmla="*/ 1263556 h 1322929"/>
                  <a:gd name="connsiteX105" fmla="*/ 1304087 w 1953031"/>
                  <a:gd name="connsiteY105" fmla="*/ 1278631 h 1322929"/>
                  <a:gd name="connsiteX106" fmla="*/ 1314001 w 1953031"/>
                  <a:gd name="connsiteY106" fmla="*/ 1305904 h 1322929"/>
                  <a:gd name="connsiteX107" fmla="*/ 1314723 w 1953031"/>
                  <a:gd name="connsiteY107" fmla="*/ 1321312 h 1322929"/>
                  <a:gd name="connsiteX108" fmla="*/ 1314474 w 1953031"/>
                  <a:gd name="connsiteY108" fmla="*/ 1322929 h 1322929"/>
                  <a:gd name="connsiteX109" fmla="*/ 1274527 w 1953031"/>
                  <a:gd name="connsiteY109" fmla="*/ 1322929 h 1322929"/>
                  <a:gd name="connsiteX110" fmla="*/ 1233595 w 1953031"/>
                  <a:gd name="connsiteY110" fmla="*/ 1322420 h 1322929"/>
                  <a:gd name="connsiteX111" fmla="*/ 1214844 w 1953031"/>
                  <a:gd name="connsiteY111" fmla="*/ 1258652 h 1322929"/>
                  <a:gd name="connsiteX112" fmla="*/ 1198836 w 1953031"/>
                  <a:gd name="connsiteY112" fmla="*/ 1080414 h 1322929"/>
                  <a:gd name="connsiteX113" fmla="*/ 1191495 w 1953031"/>
                  <a:gd name="connsiteY113" fmla="*/ 961630 h 1322929"/>
                  <a:gd name="connsiteX114" fmla="*/ 1189972 w 1953031"/>
                  <a:gd name="connsiteY114" fmla="*/ 969617 h 1322929"/>
                  <a:gd name="connsiteX115" fmla="*/ 1172402 w 1953031"/>
                  <a:gd name="connsiteY115" fmla="*/ 1161542 h 1322929"/>
                  <a:gd name="connsiteX116" fmla="*/ 1173663 w 1953031"/>
                  <a:gd name="connsiteY116" fmla="*/ 1263289 h 1322929"/>
                  <a:gd name="connsiteX117" fmla="*/ 1179559 w 1953031"/>
                  <a:gd name="connsiteY117" fmla="*/ 1277483 h 1322929"/>
                  <a:gd name="connsiteX118" fmla="*/ 1190090 w 1953031"/>
                  <a:gd name="connsiteY118" fmla="*/ 1310073 h 1322929"/>
                  <a:gd name="connsiteX119" fmla="*/ 1189617 w 1953031"/>
                  <a:gd name="connsiteY119" fmla="*/ 1322236 h 1322929"/>
                  <a:gd name="connsiteX120" fmla="*/ 1148752 w 1953031"/>
                  <a:gd name="connsiteY120" fmla="*/ 1322929 h 1322929"/>
                  <a:gd name="connsiteX121" fmla="*/ 1107164 w 1953031"/>
                  <a:gd name="connsiteY121" fmla="*/ 1322438 h 1322929"/>
                  <a:gd name="connsiteX122" fmla="*/ 1089751 w 1953031"/>
                  <a:gd name="connsiteY122" fmla="*/ 1244928 h 1322929"/>
                  <a:gd name="connsiteX123" fmla="*/ 1083658 w 1953031"/>
                  <a:gd name="connsiteY123" fmla="*/ 1109426 h 1322929"/>
                  <a:gd name="connsiteX124" fmla="*/ 1081071 w 1953031"/>
                  <a:gd name="connsiteY124" fmla="*/ 885205 h 1322929"/>
                  <a:gd name="connsiteX125" fmla="*/ 1081294 w 1953031"/>
                  <a:gd name="connsiteY125" fmla="*/ 872784 h 1322929"/>
                  <a:gd name="connsiteX126" fmla="*/ 1044565 w 1953031"/>
                  <a:gd name="connsiteY126" fmla="*/ 883356 h 1322929"/>
                  <a:gd name="connsiteX127" fmla="*/ 946405 w 1953031"/>
                  <a:gd name="connsiteY127" fmla="*/ 906677 h 1322929"/>
                  <a:gd name="connsiteX128" fmla="*/ 820984 w 1953031"/>
                  <a:gd name="connsiteY128" fmla="*/ 915856 h 1322929"/>
                  <a:gd name="connsiteX129" fmla="*/ 748537 w 1953031"/>
                  <a:gd name="connsiteY129" fmla="*/ 913593 h 1322929"/>
                  <a:gd name="connsiteX130" fmla="*/ 740106 w 1953031"/>
                  <a:gd name="connsiteY130" fmla="*/ 913794 h 1322929"/>
                  <a:gd name="connsiteX131" fmla="*/ 735838 w 1953031"/>
                  <a:gd name="connsiteY131" fmla="*/ 923234 h 1322929"/>
                  <a:gd name="connsiteX132" fmla="*/ 729496 w 1953031"/>
                  <a:gd name="connsiteY132" fmla="*/ 936224 h 1322929"/>
                  <a:gd name="connsiteX133" fmla="*/ 707014 w 1953031"/>
                  <a:gd name="connsiteY133" fmla="*/ 928760 h 1322929"/>
                  <a:gd name="connsiteX134" fmla="*/ 665846 w 1953031"/>
                  <a:gd name="connsiteY134" fmla="*/ 912322 h 1322929"/>
                  <a:gd name="connsiteX135" fmla="*/ 618244 w 1953031"/>
                  <a:gd name="connsiteY135" fmla="*/ 893135 h 1322929"/>
                  <a:gd name="connsiteX136" fmla="*/ 516447 w 1953031"/>
                  <a:gd name="connsiteY136" fmla="*/ 865947 h 1322929"/>
                  <a:gd name="connsiteX137" fmla="*/ 501805 w 1953031"/>
                  <a:gd name="connsiteY137" fmla="*/ 870603 h 1322929"/>
                  <a:gd name="connsiteX138" fmla="*/ 496736 w 1953031"/>
                  <a:gd name="connsiteY138" fmla="*/ 886203 h 1322929"/>
                  <a:gd name="connsiteX139" fmla="*/ 500794 w 1953031"/>
                  <a:gd name="connsiteY139" fmla="*/ 920842 h 1322929"/>
                  <a:gd name="connsiteX140" fmla="*/ 505232 w 1953031"/>
                  <a:gd name="connsiteY140" fmla="*/ 960997 h 1322929"/>
                  <a:gd name="connsiteX141" fmla="*/ 503197 w 1953031"/>
                  <a:gd name="connsiteY141" fmla="*/ 976351 h 1322929"/>
                  <a:gd name="connsiteX142" fmla="*/ 464327 w 1953031"/>
                  <a:gd name="connsiteY142" fmla="*/ 1000197 h 1322929"/>
                  <a:gd name="connsiteX143" fmla="*/ 457328 w 1953031"/>
                  <a:gd name="connsiteY143" fmla="*/ 999488 h 1322929"/>
                  <a:gd name="connsiteX144" fmla="*/ 434730 w 1953031"/>
                  <a:gd name="connsiteY144" fmla="*/ 939956 h 1322929"/>
                  <a:gd name="connsiteX145" fmla="*/ 434102 w 1953031"/>
                  <a:gd name="connsiteY145" fmla="*/ 932138 h 1322929"/>
                  <a:gd name="connsiteX146" fmla="*/ 429957 w 1953031"/>
                  <a:gd name="connsiteY146" fmla="*/ 936572 h 1322929"/>
                  <a:gd name="connsiteX147" fmla="*/ 412217 w 1953031"/>
                  <a:gd name="connsiteY147" fmla="*/ 955335 h 1322929"/>
                  <a:gd name="connsiteX148" fmla="*/ 394666 w 1953031"/>
                  <a:gd name="connsiteY148" fmla="*/ 973923 h 1322929"/>
                  <a:gd name="connsiteX149" fmla="*/ 363724 w 1953031"/>
                  <a:gd name="connsiteY149" fmla="*/ 1023704 h 1322929"/>
                  <a:gd name="connsiteX150" fmla="*/ 356090 w 1953031"/>
                  <a:gd name="connsiteY150" fmla="*/ 1070686 h 1322929"/>
                  <a:gd name="connsiteX151" fmla="*/ 356098 w 1953031"/>
                  <a:gd name="connsiteY151" fmla="*/ 1159458 h 1322929"/>
                  <a:gd name="connsiteX152" fmla="*/ 362731 w 1953031"/>
                  <a:gd name="connsiteY152" fmla="*/ 1219044 h 1322929"/>
                  <a:gd name="connsiteX153" fmla="*/ 370492 w 1953031"/>
                  <a:gd name="connsiteY153" fmla="*/ 1260425 h 1322929"/>
                  <a:gd name="connsiteX154" fmla="*/ 380666 w 1953031"/>
                  <a:gd name="connsiteY154" fmla="*/ 1277936 h 1322929"/>
                  <a:gd name="connsiteX155" fmla="*/ 391399 w 1953031"/>
                  <a:gd name="connsiteY155" fmla="*/ 1304515 h 1322929"/>
                  <a:gd name="connsiteX156" fmla="*/ 391283 w 1953031"/>
                  <a:gd name="connsiteY156" fmla="*/ 1320324 h 1322929"/>
                  <a:gd name="connsiteX157" fmla="*/ 390843 w 1953031"/>
                  <a:gd name="connsiteY157" fmla="*/ 1322756 h 1322929"/>
                  <a:gd name="connsiteX158" fmla="*/ 348151 w 1953031"/>
                  <a:gd name="connsiteY158" fmla="*/ 1322844 h 1322929"/>
                  <a:gd name="connsiteX159" fmla="*/ 304144 w 1953031"/>
                  <a:gd name="connsiteY159" fmla="*/ 1322579 h 1322929"/>
                  <a:gd name="connsiteX160" fmla="*/ 294630 w 1953031"/>
                  <a:gd name="connsiteY160" fmla="*/ 1312868 h 1322929"/>
                  <a:gd name="connsiteX161" fmla="*/ 271483 w 1953031"/>
                  <a:gd name="connsiteY161" fmla="*/ 1195591 h 1322929"/>
                  <a:gd name="connsiteX162" fmla="*/ 255031 w 1953031"/>
                  <a:gd name="connsiteY162" fmla="*/ 1074334 h 1322929"/>
                  <a:gd name="connsiteX163" fmla="*/ 246468 w 1953031"/>
                  <a:gd name="connsiteY163" fmla="*/ 962992 h 1322929"/>
                  <a:gd name="connsiteX164" fmla="*/ 246726 w 1953031"/>
                  <a:gd name="connsiteY164" fmla="*/ 960686 h 1322929"/>
                  <a:gd name="connsiteX165" fmla="*/ 239185 w 1953031"/>
                  <a:gd name="connsiteY165" fmla="*/ 966883 h 1322929"/>
                  <a:gd name="connsiteX166" fmla="*/ 216775 w 1953031"/>
                  <a:gd name="connsiteY166" fmla="*/ 984995 h 1322929"/>
                  <a:gd name="connsiteX167" fmla="*/ 195755 w 1953031"/>
                  <a:gd name="connsiteY167" fmla="*/ 1001910 h 1322929"/>
                  <a:gd name="connsiteX168" fmla="*/ 162761 w 1953031"/>
                  <a:gd name="connsiteY168" fmla="*/ 1047366 h 1322929"/>
                  <a:gd name="connsiteX169" fmla="*/ 149720 w 1953031"/>
                  <a:gd name="connsiteY169" fmla="*/ 1138437 h 1322929"/>
                  <a:gd name="connsiteX170" fmla="*/ 148122 w 1953031"/>
                  <a:gd name="connsiteY170" fmla="*/ 1214750 h 1322929"/>
                  <a:gd name="connsiteX171" fmla="*/ 151846 w 1953031"/>
                  <a:gd name="connsiteY171" fmla="*/ 1260042 h 1322929"/>
                  <a:gd name="connsiteX172" fmla="*/ 157602 w 1953031"/>
                  <a:gd name="connsiteY172" fmla="*/ 1271682 h 1322929"/>
                  <a:gd name="connsiteX173" fmla="*/ 169528 w 1953031"/>
                  <a:gd name="connsiteY173" fmla="*/ 1296524 h 1322929"/>
                  <a:gd name="connsiteX174" fmla="*/ 172714 w 1953031"/>
                  <a:gd name="connsiteY174" fmla="*/ 1316588 h 1322929"/>
                  <a:gd name="connsiteX175" fmla="*/ 172927 w 1953031"/>
                  <a:gd name="connsiteY175" fmla="*/ 1322929 h 1322929"/>
                  <a:gd name="connsiteX176" fmla="*/ 130748 w 1953031"/>
                  <a:gd name="connsiteY176" fmla="*/ 1322916 h 1322929"/>
                  <a:gd name="connsiteX177" fmla="*/ 87445 w 1953031"/>
                  <a:gd name="connsiteY177" fmla="*/ 1322413 h 1322929"/>
                  <a:gd name="connsiteX178" fmla="*/ 433058 w 1953031"/>
                  <a:gd name="connsiteY178" fmla="*/ 858089 h 1322929"/>
                  <a:gd name="connsiteX179" fmla="*/ 431485 w 1953031"/>
                  <a:gd name="connsiteY179" fmla="*/ 856034 h 1322929"/>
                  <a:gd name="connsiteX180" fmla="*/ 432913 w 1953031"/>
                  <a:gd name="connsiteY180" fmla="*/ 858746 h 1322929"/>
                  <a:gd name="connsiteX181" fmla="*/ 433058 w 1953031"/>
                  <a:gd name="connsiteY181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074965 w 1953031"/>
                  <a:gd name="connsiteY45" fmla="*/ 170684 h 1322929"/>
                  <a:gd name="connsiteX46" fmla="*/ 1155567 w 1953031"/>
                  <a:gd name="connsiteY46" fmla="*/ 159010 h 1322929"/>
                  <a:gd name="connsiteX47" fmla="*/ 1234252 w 1953031"/>
                  <a:gd name="connsiteY47" fmla="*/ 151880 h 1322929"/>
                  <a:gd name="connsiteX48" fmla="*/ 1312964 w 1953031"/>
                  <a:gd name="connsiteY48" fmla="*/ 128676 h 1322929"/>
                  <a:gd name="connsiteX49" fmla="*/ 1376022 w 1953031"/>
                  <a:gd name="connsiteY49" fmla="*/ 109687 h 1322929"/>
                  <a:gd name="connsiteX50" fmla="*/ 1448640 w 1953031"/>
                  <a:gd name="connsiteY50" fmla="*/ 103056 h 1322929"/>
                  <a:gd name="connsiteX51" fmla="*/ 1483374 w 1953031"/>
                  <a:gd name="connsiteY51" fmla="*/ 100994 h 1322929"/>
                  <a:gd name="connsiteX52" fmla="*/ 1552171 w 1953031"/>
                  <a:gd name="connsiteY52" fmla="*/ 83778 h 1322929"/>
                  <a:gd name="connsiteX53" fmla="*/ 1627914 w 1953031"/>
                  <a:gd name="connsiteY53" fmla="*/ 63976 h 1322929"/>
                  <a:gd name="connsiteX54" fmla="*/ 1633600 w 1953031"/>
                  <a:gd name="connsiteY54" fmla="*/ 62873 h 1322929"/>
                  <a:gd name="connsiteX55" fmla="*/ 1633994 w 1953031"/>
                  <a:gd name="connsiteY55" fmla="*/ 53943 h 1322929"/>
                  <a:gd name="connsiteX56" fmla="*/ 1637947 w 1953031"/>
                  <a:gd name="connsiteY56" fmla="*/ 10924 h 1322929"/>
                  <a:gd name="connsiteX57" fmla="*/ 1645852 w 1953031"/>
                  <a:gd name="connsiteY57" fmla="*/ 642 h 1322929"/>
                  <a:gd name="connsiteX58" fmla="*/ 1665510 w 1953031"/>
                  <a:gd name="connsiteY58" fmla="*/ 4542 h 1322929"/>
                  <a:gd name="connsiteX59" fmla="*/ 1692339 w 1953031"/>
                  <a:gd name="connsiteY59" fmla="*/ 32880 h 1322929"/>
                  <a:gd name="connsiteX60" fmla="*/ 1703487 w 1953031"/>
                  <a:gd name="connsiteY60" fmla="*/ 51553 h 1322929"/>
                  <a:gd name="connsiteX61" fmla="*/ 1705168 w 1953031"/>
                  <a:gd name="connsiteY61" fmla="*/ 54757 h 1322929"/>
                  <a:gd name="connsiteX62" fmla="*/ 1708490 w 1953031"/>
                  <a:gd name="connsiteY62" fmla="*/ 54757 h 1322929"/>
                  <a:gd name="connsiteX63" fmla="*/ 1726074 w 1953031"/>
                  <a:gd name="connsiteY63" fmla="*/ 55821 h 1322929"/>
                  <a:gd name="connsiteX64" fmla="*/ 1763775 w 1953031"/>
                  <a:gd name="connsiteY64" fmla="*/ 66287 h 1322929"/>
                  <a:gd name="connsiteX65" fmla="*/ 1780177 w 1953031"/>
                  <a:gd name="connsiteY65" fmla="*/ 76057 h 1322929"/>
                  <a:gd name="connsiteX66" fmla="*/ 1797287 w 1953031"/>
                  <a:gd name="connsiteY66" fmla="*/ 92340 h 1322929"/>
                  <a:gd name="connsiteX67" fmla="*/ 1808554 w 1953031"/>
                  <a:gd name="connsiteY67" fmla="*/ 105144 h 1322929"/>
                  <a:gd name="connsiteX68" fmla="*/ 1816302 w 1953031"/>
                  <a:gd name="connsiteY68" fmla="*/ 113128 h 1322929"/>
                  <a:gd name="connsiteX69" fmla="*/ 1820491 w 1953031"/>
                  <a:gd name="connsiteY69" fmla="*/ 120258 h 1322929"/>
                  <a:gd name="connsiteX70" fmla="*/ 1835947 w 1953031"/>
                  <a:gd name="connsiteY70" fmla="*/ 144526 h 1322929"/>
                  <a:gd name="connsiteX71" fmla="*/ 1847989 w 1953031"/>
                  <a:gd name="connsiteY71" fmla="*/ 162083 h 1322929"/>
                  <a:gd name="connsiteX72" fmla="*/ 1872282 w 1953031"/>
                  <a:gd name="connsiteY72" fmla="*/ 206862 h 1322929"/>
                  <a:gd name="connsiteX73" fmla="*/ 1901212 w 1953031"/>
                  <a:gd name="connsiteY73" fmla="*/ 268331 h 1322929"/>
                  <a:gd name="connsiteX74" fmla="*/ 1928013 w 1953031"/>
                  <a:gd name="connsiteY74" fmla="*/ 325599 h 1322929"/>
                  <a:gd name="connsiteX75" fmla="*/ 1947475 w 1953031"/>
                  <a:gd name="connsiteY75" fmla="*/ 358428 h 1322929"/>
                  <a:gd name="connsiteX76" fmla="*/ 1952990 w 1953031"/>
                  <a:gd name="connsiteY76" fmla="*/ 375188 h 1322929"/>
                  <a:gd name="connsiteX77" fmla="*/ 1944270 w 1953031"/>
                  <a:gd name="connsiteY77" fmla="*/ 398724 h 1322929"/>
                  <a:gd name="connsiteX78" fmla="*/ 1904481 w 1953031"/>
                  <a:gd name="connsiteY78" fmla="*/ 429980 h 1322929"/>
                  <a:gd name="connsiteX79" fmla="*/ 1871823 w 1953031"/>
                  <a:gd name="connsiteY79" fmla="*/ 436577 h 1322929"/>
                  <a:gd name="connsiteX80" fmla="*/ 1816223 w 1953031"/>
                  <a:gd name="connsiteY80" fmla="*/ 439134 h 1322929"/>
                  <a:gd name="connsiteX81" fmla="*/ 1698445 w 1953031"/>
                  <a:gd name="connsiteY81" fmla="*/ 433393 h 1322929"/>
                  <a:gd name="connsiteX82" fmla="*/ 1665261 w 1953031"/>
                  <a:gd name="connsiteY82" fmla="*/ 431589 h 1322929"/>
                  <a:gd name="connsiteX83" fmla="*/ 1643200 w 1953031"/>
                  <a:gd name="connsiteY83" fmla="*/ 433164 h 1322929"/>
                  <a:gd name="connsiteX84" fmla="*/ 1613877 w 1953031"/>
                  <a:gd name="connsiteY84" fmla="*/ 443519 h 1322929"/>
                  <a:gd name="connsiteX85" fmla="*/ 1586668 w 1953031"/>
                  <a:gd name="connsiteY85" fmla="*/ 466568 h 1322929"/>
                  <a:gd name="connsiteX86" fmla="*/ 1568848 w 1953031"/>
                  <a:gd name="connsiteY86" fmla="*/ 480889 h 1322929"/>
                  <a:gd name="connsiteX87" fmla="*/ 1563779 w 1953031"/>
                  <a:gd name="connsiteY87" fmla="*/ 485518 h 1322929"/>
                  <a:gd name="connsiteX88" fmla="*/ 1508994 w 1953031"/>
                  <a:gd name="connsiteY88" fmla="*/ 589130 h 1322929"/>
                  <a:gd name="connsiteX89" fmla="*/ 1486250 w 1953031"/>
                  <a:gd name="connsiteY89" fmla="*/ 645068 h 1322929"/>
                  <a:gd name="connsiteX90" fmla="*/ 1464819 w 1953031"/>
                  <a:gd name="connsiteY90" fmla="*/ 705697 h 1322929"/>
                  <a:gd name="connsiteX91" fmla="*/ 1449494 w 1953031"/>
                  <a:gd name="connsiteY91" fmla="*/ 751038 h 1322929"/>
                  <a:gd name="connsiteX92" fmla="*/ 1407394 w 1953031"/>
                  <a:gd name="connsiteY92" fmla="*/ 818176 h 1322929"/>
                  <a:gd name="connsiteX93" fmla="*/ 1393724 w 1953031"/>
                  <a:gd name="connsiteY93" fmla="*/ 824975 h 1322929"/>
                  <a:gd name="connsiteX94" fmla="*/ 1380841 w 1953031"/>
                  <a:gd name="connsiteY94" fmla="*/ 831482 h 1322929"/>
                  <a:gd name="connsiteX95" fmla="*/ 1349260 w 1953031"/>
                  <a:gd name="connsiteY95" fmla="*/ 861137 h 1322929"/>
                  <a:gd name="connsiteX96" fmla="*/ 1331348 w 1953031"/>
                  <a:gd name="connsiteY96" fmla="*/ 877607 h 1322929"/>
                  <a:gd name="connsiteX97" fmla="*/ 1317442 w 1953031"/>
                  <a:gd name="connsiteY97" fmla="*/ 883414 h 1322929"/>
                  <a:gd name="connsiteX98" fmla="*/ 1316352 w 1953031"/>
                  <a:gd name="connsiteY98" fmla="*/ 883414 h 1322929"/>
                  <a:gd name="connsiteX99" fmla="*/ 1315275 w 1953031"/>
                  <a:gd name="connsiteY99" fmla="*/ 887323 h 1322929"/>
                  <a:gd name="connsiteX100" fmla="*/ 1293502 w 1953031"/>
                  <a:gd name="connsiteY100" fmla="*/ 1074334 h 1322929"/>
                  <a:gd name="connsiteX101" fmla="*/ 1292124 w 1953031"/>
                  <a:gd name="connsiteY101" fmla="*/ 1151119 h 1322929"/>
                  <a:gd name="connsiteX102" fmla="*/ 1292741 w 1953031"/>
                  <a:gd name="connsiteY102" fmla="*/ 1203756 h 1322929"/>
                  <a:gd name="connsiteX103" fmla="*/ 1297481 w 1953031"/>
                  <a:gd name="connsiteY103" fmla="*/ 1263556 h 1322929"/>
                  <a:gd name="connsiteX104" fmla="*/ 1304087 w 1953031"/>
                  <a:gd name="connsiteY104" fmla="*/ 1278631 h 1322929"/>
                  <a:gd name="connsiteX105" fmla="*/ 1314001 w 1953031"/>
                  <a:gd name="connsiteY105" fmla="*/ 1305904 h 1322929"/>
                  <a:gd name="connsiteX106" fmla="*/ 1314723 w 1953031"/>
                  <a:gd name="connsiteY106" fmla="*/ 1321312 h 1322929"/>
                  <a:gd name="connsiteX107" fmla="*/ 1314474 w 1953031"/>
                  <a:gd name="connsiteY107" fmla="*/ 1322929 h 1322929"/>
                  <a:gd name="connsiteX108" fmla="*/ 1274527 w 1953031"/>
                  <a:gd name="connsiteY108" fmla="*/ 1322929 h 1322929"/>
                  <a:gd name="connsiteX109" fmla="*/ 1233595 w 1953031"/>
                  <a:gd name="connsiteY109" fmla="*/ 1322420 h 1322929"/>
                  <a:gd name="connsiteX110" fmla="*/ 1214844 w 1953031"/>
                  <a:gd name="connsiteY110" fmla="*/ 1258652 h 1322929"/>
                  <a:gd name="connsiteX111" fmla="*/ 1198836 w 1953031"/>
                  <a:gd name="connsiteY111" fmla="*/ 1080414 h 1322929"/>
                  <a:gd name="connsiteX112" fmla="*/ 1191495 w 1953031"/>
                  <a:gd name="connsiteY112" fmla="*/ 961630 h 1322929"/>
                  <a:gd name="connsiteX113" fmla="*/ 1189972 w 1953031"/>
                  <a:gd name="connsiteY113" fmla="*/ 969617 h 1322929"/>
                  <a:gd name="connsiteX114" fmla="*/ 1172402 w 1953031"/>
                  <a:gd name="connsiteY114" fmla="*/ 1161542 h 1322929"/>
                  <a:gd name="connsiteX115" fmla="*/ 1173663 w 1953031"/>
                  <a:gd name="connsiteY115" fmla="*/ 1263289 h 1322929"/>
                  <a:gd name="connsiteX116" fmla="*/ 1179559 w 1953031"/>
                  <a:gd name="connsiteY116" fmla="*/ 1277483 h 1322929"/>
                  <a:gd name="connsiteX117" fmla="*/ 1190090 w 1953031"/>
                  <a:gd name="connsiteY117" fmla="*/ 1310073 h 1322929"/>
                  <a:gd name="connsiteX118" fmla="*/ 1189617 w 1953031"/>
                  <a:gd name="connsiteY118" fmla="*/ 1322236 h 1322929"/>
                  <a:gd name="connsiteX119" fmla="*/ 1148752 w 1953031"/>
                  <a:gd name="connsiteY119" fmla="*/ 1322929 h 1322929"/>
                  <a:gd name="connsiteX120" fmla="*/ 1107164 w 1953031"/>
                  <a:gd name="connsiteY120" fmla="*/ 1322438 h 1322929"/>
                  <a:gd name="connsiteX121" fmla="*/ 1089751 w 1953031"/>
                  <a:gd name="connsiteY121" fmla="*/ 1244928 h 1322929"/>
                  <a:gd name="connsiteX122" fmla="*/ 1083658 w 1953031"/>
                  <a:gd name="connsiteY122" fmla="*/ 1109426 h 1322929"/>
                  <a:gd name="connsiteX123" fmla="*/ 1081071 w 1953031"/>
                  <a:gd name="connsiteY123" fmla="*/ 885205 h 1322929"/>
                  <a:gd name="connsiteX124" fmla="*/ 1081294 w 1953031"/>
                  <a:gd name="connsiteY124" fmla="*/ 872784 h 1322929"/>
                  <a:gd name="connsiteX125" fmla="*/ 1044565 w 1953031"/>
                  <a:gd name="connsiteY125" fmla="*/ 883356 h 1322929"/>
                  <a:gd name="connsiteX126" fmla="*/ 946405 w 1953031"/>
                  <a:gd name="connsiteY126" fmla="*/ 906677 h 1322929"/>
                  <a:gd name="connsiteX127" fmla="*/ 820984 w 1953031"/>
                  <a:gd name="connsiteY127" fmla="*/ 915856 h 1322929"/>
                  <a:gd name="connsiteX128" fmla="*/ 748537 w 1953031"/>
                  <a:gd name="connsiteY128" fmla="*/ 913593 h 1322929"/>
                  <a:gd name="connsiteX129" fmla="*/ 740106 w 1953031"/>
                  <a:gd name="connsiteY129" fmla="*/ 913794 h 1322929"/>
                  <a:gd name="connsiteX130" fmla="*/ 735838 w 1953031"/>
                  <a:gd name="connsiteY130" fmla="*/ 923234 h 1322929"/>
                  <a:gd name="connsiteX131" fmla="*/ 729496 w 1953031"/>
                  <a:gd name="connsiteY131" fmla="*/ 936224 h 1322929"/>
                  <a:gd name="connsiteX132" fmla="*/ 707014 w 1953031"/>
                  <a:gd name="connsiteY132" fmla="*/ 928760 h 1322929"/>
                  <a:gd name="connsiteX133" fmla="*/ 665846 w 1953031"/>
                  <a:gd name="connsiteY133" fmla="*/ 912322 h 1322929"/>
                  <a:gd name="connsiteX134" fmla="*/ 618244 w 1953031"/>
                  <a:gd name="connsiteY134" fmla="*/ 893135 h 1322929"/>
                  <a:gd name="connsiteX135" fmla="*/ 516447 w 1953031"/>
                  <a:gd name="connsiteY135" fmla="*/ 865947 h 1322929"/>
                  <a:gd name="connsiteX136" fmla="*/ 501805 w 1953031"/>
                  <a:gd name="connsiteY136" fmla="*/ 870603 h 1322929"/>
                  <a:gd name="connsiteX137" fmla="*/ 496736 w 1953031"/>
                  <a:gd name="connsiteY137" fmla="*/ 886203 h 1322929"/>
                  <a:gd name="connsiteX138" fmla="*/ 500794 w 1953031"/>
                  <a:gd name="connsiteY138" fmla="*/ 920842 h 1322929"/>
                  <a:gd name="connsiteX139" fmla="*/ 505232 w 1953031"/>
                  <a:gd name="connsiteY139" fmla="*/ 960997 h 1322929"/>
                  <a:gd name="connsiteX140" fmla="*/ 503197 w 1953031"/>
                  <a:gd name="connsiteY140" fmla="*/ 976351 h 1322929"/>
                  <a:gd name="connsiteX141" fmla="*/ 464327 w 1953031"/>
                  <a:gd name="connsiteY141" fmla="*/ 1000197 h 1322929"/>
                  <a:gd name="connsiteX142" fmla="*/ 457328 w 1953031"/>
                  <a:gd name="connsiteY142" fmla="*/ 999488 h 1322929"/>
                  <a:gd name="connsiteX143" fmla="*/ 434730 w 1953031"/>
                  <a:gd name="connsiteY143" fmla="*/ 939956 h 1322929"/>
                  <a:gd name="connsiteX144" fmla="*/ 434102 w 1953031"/>
                  <a:gd name="connsiteY144" fmla="*/ 932138 h 1322929"/>
                  <a:gd name="connsiteX145" fmla="*/ 429957 w 1953031"/>
                  <a:gd name="connsiteY145" fmla="*/ 936572 h 1322929"/>
                  <a:gd name="connsiteX146" fmla="*/ 412217 w 1953031"/>
                  <a:gd name="connsiteY146" fmla="*/ 955335 h 1322929"/>
                  <a:gd name="connsiteX147" fmla="*/ 394666 w 1953031"/>
                  <a:gd name="connsiteY147" fmla="*/ 973923 h 1322929"/>
                  <a:gd name="connsiteX148" fmla="*/ 363724 w 1953031"/>
                  <a:gd name="connsiteY148" fmla="*/ 1023704 h 1322929"/>
                  <a:gd name="connsiteX149" fmla="*/ 356090 w 1953031"/>
                  <a:gd name="connsiteY149" fmla="*/ 1070686 h 1322929"/>
                  <a:gd name="connsiteX150" fmla="*/ 356098 w 1953031"/>
                  <a:gd name="connsiteY150" fmla="*/ 1159458 h 1322929"/>
                  <a:gd name="connsiteX151" fmla="*/ 362731 w 1953031"/>
                  <a:gd name="connsiteY151" fmla="*/ 1219044 h 1322929"/>
                  <a:gd name="connsiteX152" fmla="*/ 370492 w 1953031"/>
                  <a:gd name="connsiteY152" fmla="*/ 1260425 h 1322929"/>
                  <a:gd name="connsiteX153" fmla="*/ 380666 w 1953031"/>
                  <a:gd name="connsiteY153" fmla="*/ 1277936 h 1322929"/>
                  <a:gd name="connsiteX154" fmla="*/ 391399 w 1953031"/>
                  <a:gd name="connsiteY154" fmla="*/ 1304515 h 1322929"/>
                  <a:gd name="connsiteX155" fmla="*/ 391283 w 1953031"/>
                  <a:gd name="connsiteY155" fmla="*/ 1320324 h 1322929"/>
                  <a:gd name="connsiteX156" fmla="*/ 390843 w 1953031"/>
                  <a:gd name="connsiteY156" fmla="*/ 1322756 h 1322929"/>
                  <a:gd name="connsiteX157" fmla="*/ 348151 w 1953031"/>
                  <a:gd name="connsiteY157" fmla="*/ 1322844 h 1322929"/>
                  <a:gd name="connsiteX158" fmla="*/ 304144 w 1953031"/>
                  <a:gd name="connsiteY158" fmla="*/ 1322579 h 1322929"/>
                  <a:gd name="connsiteX159" fmla="*/ 294630 w 1953031"/>
                  <a:gd name="connsiteY159" fmla="*/ 1312868 h 1322929"/>
                  <a:gd name="connsiteX160" fmla="*/ 271483 w 1953031"/>
                  <a:gd name="connsiteY160" fmla="*/ 1195591 h 1322929"/>
                  <a:gd name="connsiteX161" fmla="*/ 255031 w 1953031"/>
                  <a:gd name="connsiteY161" fmla="*/ 1074334 h 1322929"/>
                  <a:gd name="connsiteX162" fmla="*/ 246468 w 1953031"/>
                  <a:gd name="connsiteY162" fmla="*/ 962992 h 1322929"/>
                  <a:gd name="connsiteX163" fmla="*/ 246726 w 1953031"/>
                  <a:gd name="connsiteY163" fmla="*/ 960686 h 1322929"/>
                  <a:gd name="connsiteX164" fmla="*/ 239185 w 1953031"/>
                  <a:gd name="connsiteY164" fmla="*/ 966883 h 1322929"/>
                  <a:gd name="connsiteX165" fmla="*/ 216775 w 1953031"/>
                  <a:gd name="connsiteY165" fmla="*/ 984995 h 1322929"/>
                  <a:gd name="connsiteX166" fmla="*/ 195755 w 1953031"/>
                  <a:gd name="connsiteY166" fmla="*/ 1001910 h 1322929"/>
                  <a:gd name="connsiteX167" fmla="*/ 162761 w 1953031"/>
                  <a:gd name="connsiteY167" fmla="*/ 1047366 h 1322929"/>
                  <a:gd name="connsiteX168" fmla="*/ 149720 w 1953031"/>
                  <a:gd name="connsiteY168" fmla="*/ 1138437 h 1322929"/>
                  <a:gd name="connsiteX169" fmla="*/ 148122 w 1953031"/>
                  <a:gd name="connsiteY169" fmla="*/ 1214750 h 1322929"/>
                  <a:gd name="connsiteX170" fmla="*/ 151846 w 1953031"/>
                  <a:gd name="connsiteY170" fmla="*/ 1260042 h 1322929"/>
                  <a:gd name="connsiteX171" fmla="*/ 157602 w 1953031"/>
                  <a:gd name="connsiteY171" fmla="*/ 1271682 h 1322929"/>
                  <a:gd name="connsiteX172" fmla="*/ 169528 w 1953031"/>
                  <a:gd name="connsiteY172" fmla="*/ 1296524 h 1322929"/>
                  <a:gd name="connsiteX173" fmla="*/ 172714 w 1953031"/>
                  <a:gd name="connsiteY173" fmla="*/ 1316588 h 1322929"/>
                  <a:gd name="connsiteX174" fmla="*/ 172927 w 1953031"/>
                  <a:gd name="connsiteY174" fmla="*/ 1322929 h 1322929"/>
                  <a:gd name="connsiteX175" fmla="*/ 130748 w 1953031"/>
                  <a:gd name="connsiteY175" fmla="*/ 1322916 h 1322929"/>
                  <a:gd name="connsiteX176" fmla="*/ 87445 w 1953031"/>
                  <a:gd name="connsiteY176" fmla="*/ 1322413 h 1322929"/>
                  <a:gd name="connsiteX177" fmla="*/ 433058 w 1953031"/>
                  <a:gd name="connsiteY177" fmla="*/ 858089 h 1322929"/>
                  <a:gd name="connsiteX178" fmla="*/ 431485 w 1953031"/>
                  <a:gd name="connsiteY178" fmla="*/ 856034 h 1322929"/>
                  <a:gd name="connsiteX179" fmla="*/ 432913 w 1953031"/>
                  <a:gd name="connsiteY179" fmla="*/ 858746 h 1322929"/>
                  <a:gd name="connsiteX180" fmla="*/ 433058 w 1953031"/>
                  <a:gd name="connsiteY180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55567 w 1953031"/>
                  <a:gd name="connsiteY45" fmla="*/ 159010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02227 w 1953031"/>
                  <a:gd name="connsiteY45" fmla="*/ 172345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18329 w 1953031"/>
                  <a:gd name="connsiteY42" fmla="*/ 25177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02227 w 1953031"/>
                  <a:gd name="connsiteY45" fmla="*/ 172345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</a:cxnLst>
                <a:rect l="l" t="t" r="r" b="b"/>
                <a:pathLst>
                  <a:path w="1953031" h="1322929">
                    <a:moveTo>
                      <a:pt x="87445" y="1322413"/>
                    </a:moveTo>
                    <a:cubicBezTo>
                      <a:pt x="80653" y="1319461"/>
                      <a:pt x="75216" y="1301418"/>
                      <a:pt x="71740" y="1270292"/>
                    </a:cubicBezTo>
                    <a:cubicBezTo>
                      <a:pt x="69013" y="1245870"/>
                      <a:pt x="67885" y="1227307"/>
                      <a:pt x="65819" y="1172834"/>
                    </a:cubicBezTo>
                    <a:cubicBezTo>
                      <a:pt x="64633" y="1141558"/>
                      <a:pt x="63453" y="1121346"/>
                      <a:pt x="60259" y="1077634"/>
                    </a:cubicBezTo>
                    <a:cubicBezTo>
                      <a:pt x="57529" y="1040256"/>
                      <a:pt x="56800" y="1028377"/>
                      <a:pt x="56504" y="1016483"/>
                    </a:cubicBezTo>
                    <a:cubicBezTo>
                      <a:pt x="56204" y="1004489"/>
                      <a:pt x="56523" y="991314"/>
                      <a:pt x="57274" y="984573"/>
                    </a:cubicBezTo>
                    <a:cubicBezTo>
                      <a:pt x="58553" y="973106"/>
                      <a:pt x="62941" y="955079"/>
                      <a:pt x="69293" y="935184"/>
                    </a:cubicBezTo>
                    <a:cubicBezTo>
                      <a:pt x="71423" y="928516"/>
                      <a:pt x="82347" y="896584"/>
                      <a:pt x="83140" y="894706"/>
                    </a:cubicBezTo>
                    <a:cubicBezTo>
                      <a:pt x="83303" y="894324"/>
                      <a:pt x="85013" y="889085"/>
                      <a:pt x="86940" y="883067"/>
                    </a:cubicBezTo>
                    <a:cubicBezTo>
                      <a:pt x="94976" y="857986"/>
                      <a:pt x="100421" y="836366"/>
                      <a:pt x="102345" y="821917"/>
                    </a:cubicBezTo>
                    <a:cubicBezTo>
                      <a:pt x="102906" y="817711"/>
                      <a:pt x="102906" y="802899"/>
                      <a:pt x="102345" y="797596"/>
                    </a:cubicBezTo>
                    <a:cubicBezTo>
                      <a:pt x="100486" y="779986"/>
                      <a:pt x="97368" y="767230"/>
                      <a:pt x="84386" y="724112"/>
                    </a:cubicBezTo>
                    <a:cubicBezTo>
                      <a:pt x="69652" y="675170"/>
                      <a:pt x="62879" y="647381"/>
                      <a:pt x="56950" y="611540"/>
                    </a:cubicBezTo>
                    <a:cubicBezTo>
                      <a:pt x="53854" y="592828"/>
                      <a:pt x="51602" y="575139"/>
                      <a:pt x="49848" y="555775"/>
                    </a:cubicBezTo>
                    <a:cubicBezTo>
                      <a:pt x="49198" y="548597"/>
                      <a:pt x="48091" y="534007"/>
                      <a:pt x="48091" y="532619"/>
                    </a:cubicBezTo>
                    <a:cubicBezTo>
                      <a:pt x="48091" y="531311"/>
                      <a:pt x="47721" y="532600"/>
                      <a:pt x="46726" y="537375"/>
                    </a:cubicBezTo>
                    <a:cubicBezTo>
                      <a:pt x="43544" y="552628"/>
                      <a:pt x="42145" y="563342"/>
                      <a:pt x="40809" y="582702"/>
                    </a:cubicBezTo>
                    <a:cubicBezTo>
                      <a:pt x="38753" y="612449"/>
                      <a:pt x="38027" y="645536"/>
                      <a:pt x="38652" y="680805"/>
                    </a:cubicBezTo>
                    <a:cubicBezTo>
                      <a:pt x="39274" y="715742"/>
                      <a:pt x="40324" y="741442"/>
                      <a:pt x="43411" y="797248"/>
                    </a:cubicBezTo>
                    <a:cubicBezTo>
                      <a:pt x="44273" y="812822"/>
                      <a:pt x="45272" y="832078"/>
                      <a:pt x="45633" y="840039"/>
                    </a:cubicBezTo>
                    <a:cubicBezTo>
                      <a:pt x="45851" y="844863"/>
                      <a:pt x="46070" y="849687"/>
                      <a:pt x="46288" y="854511"/>
                    </a:cubicBezTo>
                    <a:lnTo>
                      <a:pt x="47754" y="857757"/>
                    </a:lnTo>
                    <a:cubicBezTo>
                      <a:pt x="50944" y="864826"/>
                      <a:pt x="53814" y="874144"/>
                      <a:pt x="55710" y="883587"/>
                    </a:cubicBezTo>
                    <a:cubicBezTo>
                      <a:pt x="58526" y="897608"/>
                      <a:pt x="58909" y="911971"/>
                      <a:pt x="56791" y="924043"/>
                    </a:cubicBezTo>
                    <a:cubicBezTo>
                      <a:pt x="54790" y="935446"/>
                      <a:pt x="48932" y="954719"/>
                      <a:pt x="41579" y="974096"/>
                    </a:cubicBezTo>
                    <a:cubicBezTo>
                      <a:pt x="26907" y="1012760"/>
                      <a:pt x="9680" y="1043522"/>
                      <a:pt x="2671" y="1043577"/>
                    </a:cubicBezTo>
                    <a:cubicBezTo>
                      <a:pt x="1194" y="1043589"/>
                      <a:pt x="497" y="1042511"/>
                      <a:pt x="150" y="1039680"/>
                    </a:cubicBezTo>
                    <a:cubicBezTo>
                      <a:pt x="-386" y="1035313"/>
                      <a:pt x="388" y="1028396"/>
                      <a:pt x="4661" y="999287"/>
                    </a:cubicBezTo>
                    <a:cubicBezTo>
                      <a:pt x="8180" y="975308"/>
                      <a:pt x="8864" y="961111"/>
                      <a:pt x="7404" y="942306"/>
                    </a:cubicBezTo>
                    <a:cubicBezTo>
                      <a:pt x="6210" y="926920"/>
                      <a:pt x="6372" y="909085"/>
                      <a:pt x="7816" y="896791"/>
                    </a:cubicBezTo>
                    <a:cubicBezTo>
                      <a:pt x="9656" y="881120"/>
                      <a:pt x="13706" y="868358"/>
                      <a:pt x="19626" y="859575"/>
                    </a:cubicBezTo>
                    <a:cubicBezTo>
                      <a:pt x="21403" y="856939"/>
                      <a:pt x="24953" y="853068"/>
                      <a:pt x="27016" y="851518"/>
                    </a:cubicBezTo>
                    <a:lnTo>
                      <a:pt x="28005" y="850776"/>
                    </a:lnTo>
                    <a:lnTo>
                      <a:pt x="26410" y="833827"/>
                    </a:lnTo>
                    <a:cubicBezTo>
                      <a:pt x="20124" y="767022"/>
                      <a:pt x="16204" y="704766"/>
                      <a:pt x="14711" y="648021"/>
                    </a:cubicBezTo>
                    <a:cubicBezTo>
                      <a:pt x="14250" y="630459"/>
                      <a:pt x="14473" y="574434"/>
                      <a:pt x="15055" y="561855"/>
                    </a:cubicBezTo>
                    <a:cubicBezTo>
                      <a:pt x="16302" y="534934"/>
                      <a:pt x="18508" y="508619"/>
                      <a:pt x="21188" y="488718"/>
                    </a:cubicBezTo>
                    <a:cubicBezTo>
                      <a:pt x="32600" y="403978"/>
                      <a:pt x="56563" y="352260"/>
                      <a:pt x="100197" y="318206"/>
                    </a:cubicBezTo>
                    <a:cubicBezTo>
                      <a:pt x="102782" y="316183"/>
                      <a:pt x="106853" y="312651"/>
                      <a:pt x="109242" y="310366"/>
                    </a:cubicBezTo>
                    <a:cubicBezTo>
                      <a:pt x="145996" y="275068"/>
                      <a:pt x="199107" y="253926"/>
                      <a:pt x="267328" y="247426"/>
                    </a:cubicBezTo>
                    <a:cubicBezTo>
                      <a:pt x="282427" y="245994"/>
                      <a:pt x="288064" y="245784"/>
                      <a:pt x="315449" y="245613"/>
                    </a:cubicBezTo>
                    <a:cubicBezTo>
                      <a:pt x="367085" y="245298"/>
                      <a:pt x="438682" y="251272"/>
                      <a:pt x="472495" y="252298"/>
                    </a:cubicBezTo>
                    <a:cubicBezTo>
                      <a:pt x="506308" y="253324"/>
                      <a:pt x="472261" y="252580"/>
                      <a:pt x="518329" y="251771"/>
                    </a:cubicBezTo>
                    <a:lnTo>
                      <a:pt x="748902" y="247445"/>
                    </a:lnTo>
                    <a:cubicBezTo>
                      <a:pt x="820393" y="241278"/>
                      <a:pt x="888385" y="227284"/>
                      <a:pt x="947272" y="214767"/>
                    </a:cubicBezTo>
                    <a:cubicBezTo>
                      <a:pt x="1006159" y="202250"/>
                      <a:pt x="1054397" y="182826"/>
                      <a:pt x="1102227" y="172345"/>
                    </a:cubicBezTo>
                    <a:cubicBezTo>
                      <a:pt x="1150057" y="161864"/>
                      <a:pt x="1199129" y="159158"/>
                      <a:pt x="1234252" y="151880"/>
                    </a:cubicBezTo>
                    <a:cubicBezTo>
                      <a:pt x="1269375" y="144602"/>
                      <a:pt x="1274632" y="142687"/>
                      <a:pt x="1312964" y="128676"/>
                    </a:cubicBezTo>
                    <a:cubicBezTo>
                      <a:pt x="1342313" y="117934"/>
                      <a:pt x="1357677" y="113312"/>
                      <a:pt x="1376022" y="109687"/>
                    </a:cubicBezTo>
                    <a:cubicBezTo>
                      <a:pt x="1399239" y="105104"/>
                      <a:pt x="1415837" y="103594"/>
                      <a:pt x="1448640" y="103056"/>
                    </a:cubicBezTo>
                    <a:cubicBezTo>
                      <a:pt x="1468574" y="102741"/>
                      <a:pt x="1473748" y="102425"/>
                      <a:pt x="1483374" y="100994"/>
                    </a:cubicBezTo>
                    <a:cubicBezTo>
                      <a:pt x="1500327" y="98486"/>
                      <a:pt x="1517424" y="94192"/>
                      <a:pt x="1552171" y="83778"/>
                    </a:cubicBezTo>
                    <a:cubicBezTo>
                      <a:pt x="1589281" y="72656"/>
                      <a:pt x="1609911" y="67259"/>
                      <a:pt x="1627914" y="63976"/>
                    </a:cubicBezTo>
                    <a:cubicBezTo>
                      <a:pt x="1630685" y="63477"/>
                      <a:pt x="1633246" y="62978"/>
                      <a:pt x="1633600" y="62873"/>
                    </a:cubicBezTo>
                    <a:cubicBezTo>
                      <a:pt x="1634204" y="62689"/>
                      <a:pt x="1634231" y="62269"/>
                      <a:pt x="1633994" y="53943"/>
                    </a:cubicBezTo>
                    <a:cubicBezTo>
                      <a:pt x="1633508" y="36557"/>
                      <a:pt x="1635111" y="19065"/>
                      <a:pt x="1637947" y="10924"/>
                    </a:cubicBezTo>
                    <a:cubicBezTo>
                      <a:pt x="1639851" y="5422"/>
                      <a:pt x="1642845" y="1535"/>
                      <a:pt x="1645852" y="642"/>
                    </a:cubicBezTo>
                    <a:cubicBezTo>
                      <a:pt x="1651289" y="-974"/>
                      <a:pt x="1658734" y="510"/>
                      <a:pt x="1665510" y="4542"/>
                    </a:cubicBezTo>
                    <a:cubicBezTo>
                      <a:pt x="1673915" y="9545"/>
                      <a:pt x="1683737" y="19919"/>
                      <a:pt x="1692339" y="32880"/>
                    </a:cubicBezTo>
                    <a:cubicBezTo>
                      <a:pt x="1696107" y="38527"/>
                      <a:pt x="1700638" y="46143"/>
                      <a:pt x="1703487" y="51553"/>
                    </a:cubicBezTo>
                    <a:lnTo>
                      <a:pt x="1705168" y="54757"/>
                    </a:lnTo>
                    <a:lnTo>
                      <a:pt x="1708490" y="54757"/>
                    </a:lnTo>
                    <a:cubicBezTo>
                      <a:pt x="1712601" y="54770"/>
                      <a:pt x="1721885" y="55322"/>
                      <a:pt x="1726074" y="55821"/>
                    </a:cubicBezTo>
                    <a:cubicBezTo>
                      <a:pt x="1736172" y="57016"/>
                      <a:pt x="1753191" y="61744"/>
                      <a:pt x="1763775" y="66287"/>
                    </a:cubicBezTo>
                    <a:cubicBezTo>
                      <a:pt x="1770393" y="69124"/>
                      <a:pt x="1774359" y="71487"/>
                      <a:pt x="1780177" y="76057"/>
                    </a:cubicBezTo>
                    <a:cubicBezTo>
                      <a:pt x="1791956" y="85315"/>
                      <a:pt x="1792074" y="85433"/>
                      <a:pt x="1797287" y="92340"/>
                    </a:cubicBezTo>
                    <a:cubicBezTo>
                      <a:pt x="1801122" y="97449"/>
                      <a:pt x="1803367" y="99996"/>
                      <a:pt x="1808554" y="105144"/>
                    </a:cubicBezTo>
                    <a:cubicBezTo>
                      <a:pt x="1812126" y="108676"/>
                      <a:pt x="1815606" y="112274"/>
                      <a:pt x="1816302" y="113128"/>
                    </a:cubicBezTo>
                    <a:cubicBezTo>
                      <a:pt x="1816985" y="113994"/>
                      <a:pt x="1818876" y="117199"/>
                      <a:pt x="1820491" y="120258"/>
                    </a:cubicBezTo>
                    <a:cubicBezTo>
                      <a:pt x="1825284" y="129345"/>
                      <a:pt x="1828619" y="134559"/>
                      <a:pt x="1835947" y="144526"/>
                    </a:cubicBezTo>
                    <a:cubicBezTo>
                      <a:pt x="1842605" y="153573"/>
                      <a:pt x="1843997" y="155596"/>
                      <a:pt x="1847989" y="162083"/>
                    </a:cubicBezTo>
                    <a:cubicBezTo>
                      <a:pt x="1855618" y="174479"/>
                      <a:pt x="1862276" y="186744"/>
                      <a:pt x="1872282" y="206862"/>
                    </a:cubicBezTo>
                    <a:cubicBezTo>
                      <a:pt x="1880923" y="224235"/>
                      <a:pt x="1883904" y="230591"/>
                      <a:pt x="1901212" y="268331"/>
                    </a:cubicBezTo>
                    <a:cubicBezTo>
                      <a:pt x="1918742" y="306597"/>
                      <a:pt x="1922038" y="313623"/>
                      <a:pt x="1928013" y="325599"/>
                    </a:cubicBezTo>
                    <a:cubicBezTo>
                      <a:pt x="1936536" y="342659"/>
                      <a:pt x="1941815" y="351555"/>
                      <a:pt x="1947475" y="358428"/>
                    </a:cubicBezTo>
                    <a:cubicBezTo>
                      <a:pt x="1951558" y="363377"/>
                      <a:pt x="1953331" y="368773"/>
                      <a:pt x="1952990" y="375188"/>
                    </a:cubicBezTo>
                    <a:cubicBezTo>
                      <a:pt x="1952583" y="382836"/>
                      <a:pt x="1949707" y="390576"/>
                      <a:pt x="1944270" y="398724"/>
                    </a:cubicBezTo>
                    <a:cubicBezTo>
                      <a:pt x="1934802" y="412892"/>
                      <a:pt x="1919425" y="424966"/>
                      <a:pt x="1904481" y="429980"/>
                    </a:cubicBezTo>
                    <a:cubicBezTo>
                      <a:pt x="1896602" y="432621"/>
                      <a:pt x="1884009" y="435164"/>
                      <a:pt x="1871823" y="436577"/>
                    </a:cubicBezTo>
                    <a:cubicBezTo>
                      <a:pt x="1855710" y="438443"/>
                      <a:pt x="1840464" y="439145"/>
                      <a:pt x="1816223" y="439134"/>
                    </a:cubicBezTo>
                    <a:cubicBezTo>
                      <a:pt x="1780676" y="439118"/>
                      <a:pt x="1749422" y="437595"/>
                      <a:pt x="1698445" y="433393"/>
                    </a:cubicBezTo>
                    <a:cubicBezTo>
                      <a:pt x="1678209" y="431727"/>
                      <a:pt x="1675950" y="431603"/>
                      <a:pt x="1665261" y="431589"/>
                    </a:cubicBezTo>
                    <a:cubicBezTo>
                      <a:pt x="1653587" y="431573"/>
                      <a:pt x="1651551" y="431717"/>
                      <a:pt x="1643200" y="433164"/>
                    </a:cubicBezTo>
                    <a:cubicBezTo>
                      <a:pt x="1632510" y="435017"/>
                      <a:pt x="1622491" y="438556"/>
                      <a:pt x="1613877" y="443519"/>
                    </a:cubicBezTo>
                    <a:cubicBezTo>
                      <a:pt x="1604737" y="448779"/>
                      <a:pt x="1598000" y="454484"/>
                      <a:pt x="1586668" y="466568"/>
                    </a:cubicBezTo>
                    <a:cubicBezTo>
                      <a:pt x="1577384" y="476460"/>
                      <a:pt x="1573615" y="479491"/>
                      <a:pt x="1568848" y="480889"/>
                    </a:cubicBezTo>
                    <a:cubicBezTo>
                      <a:pt x="1567023" y="481427"/>
                      <a:pt x="1566812" y="481614"/>
                      <a:pt x="1563779" y="485518"/>
                    </a:cubicBezTo>
                    <a:cubicBezTo>
                      <a:pt x="1545999" y="508477"/>
                      <a:pt x="1529991" y="538745"/>
                      <a:pt x="1508994" y="589130"/>
                    </a:cubicBezTo>
                    <a:cubicBezTo>
                      <a:pt x="1503124" y="603221"/>
                      <a:pt x="1491069" y="632865"/>
                      <a:pt x="1486250" y="645068"/>
                    </a:cubicBezTo>
                    <a:cubicBezTo>
                      <a:pt x="1479579" y="661971"/>
                      <a:pt x="1473328" y="679670"/>
                      <a:pt x="1464819" y="705697"/>
                    </a:cubicBezTo>
                    <a:cubicBezTo>
                      <a:pt x="1457123" y="729207"/>
                      <a:pt x="1452685" y="742370"/>
                      <a:pt x="1449494" y="751038"/>
                    </a:cubicBezTo>
                    <a:cubicBezTo>
                      <a:pt x="1436073" y="787597"/>
                      <a:pt x="1423769" y="807218"/>
                      <a:pt x="1407394" y="818176"/>
                    </a:cubicBezTo>
                    <a:cubicBezTo>
                      <a:pt x="1403323" y="820906"/>
                      <a:pt x="1399830" y="822640"/>
                      <a:pt x="1393724" y="824975"/>
                    </a:cubicBezTo>
                    <a:cubicBezTo>
                      <a:pt x="1387066" y="827516"/>
                      <a:pt x="1385648" y="828232"/>
                      <a:pt x="1380841" y="831482"/>
                    </a:cubicBezTo>
                    <a:cubicBezTo>
                      <a:pt x="1373671" y="836331"/>
                      <a:pt x="1368064" y="841597"/>
                      <a:pt x="1349260" y="861137"/>
                    </a:cubicBezTo>
                    <a:cubicBezTo>
                      <a:pt x="1340461" y="870282"/>
                      <a:pt x="1336141" y="874260"/>
                      <a:pt x="1331348" y="877607"/>
                    </a:cubicBezTo>
                    <a:cubicBezTo>
                      <a:pt x="1326647" y="880893"/>
                      <a:pt x="1320606" y="883414"/>
                      <a:pt x="1317442" y="883414"/>
                    </a:cubicBezTo>
                    <a:lnTo>
                      <a:pt x="1316352" y="883414"/>
                    </a:lnTo>
                    <a:lnTo>
                      <a:pt x="1315275" y="887323"/>
                    </a:lnTo>
                    <a:cubicBezTo>
                      <a:pt x="1305229" y="923962"/>
                      <a:pt x="1296943" y="995197"/>
                      <a:pt x="1293502" y="1074334"/>
                    </a:cubicBezTo>
                    <a:cubicBezTo>
                      <a:pt x="1292294" y="1102246"/>
                      <a:pt x="1292110" y="1112397"/>
                      <a:pt x="1292124" y="1151119"/>
                    </a:cubicBezTo>
                    <a:cubicBezTo>
                      <a:pt x="1292137" y="1182643"/>
                      <a:pt x="1292268" y="1193016"/>
                      <a:pt x="1292741" y="1203756"/>
                    </a:cubicBezTo>
                    <a:cubicBezTo>
                      <a:pt x="1294028" y="1232397"/>
                      <a:pt x="1296155" y="1259256"/>
                      <a:pt x="1297481" y="1263556"/>
                    </a:cubicBezTo>
                    <a:cubicBezTo>
                      <a:pt x="1298322" y="1266267"/>
                      <a:pt x="1300239" y="1270651"/>
                      <a:pt x="1304087" y="1278631"/>
                    </a:cubicBezTo>
                    <a:cubicBezTo>
                      <a:pt x="1309733" y="1290348"/>
                      <a:pt x="1312399" y="1297673"/>
                      <a:pt x="1314001" y="1305904"/>
                    </a:cubicBezTo>
                    <a:cubicBezTo>
                      <a:pt x="1314644" y="1309207"/>
                      <a:pt x="1315091" y="1318822"/>
                      <a:pt x="1314723" y="1321312"/>
                    </a:cubicBezTo>
                    <a:lnTo>
                      <a:pt x="1314474" y="1322929"/>
                    </a:lnTo>
                    <a:lnTo>
                      <a:pt x="1274527" y="1322929"/>
                    </a:lnTo>
                    <a:cubicBezTo>
                      <a:pt x="1240096" y="1322929"/>
                      <a:pt x="1234436" y="1322858"/>
                      <a:pt x="1233595" y="1322420"/>
                    </a:cubicBezTo>
                    <a:cubicBezTo>
                      <a:pt x="1226925" y="1318971"/>
                      <a:pt x="1220385" y="1296754"/>
                      <a:pt x="1214844" y="1258652"/>
                    </a:cubicBezTo>
                    <a:cubicBezTo>
                      <a:pt x="1209459" y="1221689"/>
                      <a:pt x="1205664" y="1179456"/>
                      <a:pt x="1198836" y="1080414"/>
                    </a:cubicBezTo>
                    <a:cubicBezTo>
                      <a:pt x="1196078" y="1040494"/>
                      <a:pt x="1192572" y="983741"/>
                      <a:pt x="1191495" y="961630"/>
                    </a:cubicBezTo>
                    <a:cubicBezTo>
                      <a:pt x="1191443" y="960506"/>
                      <a:pt x="1191180" y="961905"/>
                      <a:pt x="1189972" y="969617"/>
                    </a:cubicBezTo>
                    <a:cubicBezTo>
                      <a:pt x="1181292" y="1025486"/>
                      <a:pt x="1174857" y="1095654"/>
                      <a:pt x="1172402" y="1161542"/>
                    </a:cubicBezTo>
                    <a:cubicBezTo>
                      <a:pt x="1171010" y="1198978"/>
                      <a:pt x="1171706" y="1255696"/>
                      <a:pt x="1173663" y="1263289"/>
                    </a:cubicBezTo>
                    <a:cubicBezTo>
                      <a:pt x="1174398" y="1266133"/>
                      <a:pt x="1175041" y="1267678"/>
                      <a:pt x="1179559" y="1277483"/>
                    </a:cubicBezTo>
                    <a:cubicBezTo>
                      <a:pt x="1187031" y="1293667"/>
                      <a:pt x="1189421" y="1301066"/>
                      <a:pt x="1190090" y="1310073"/>
                    </a:cubicBezTo>
                    <a:cubicBezTo>
                      <a:pt x="1190340" y="1313335"/>
                      <a:pt x="1190038" y="1320893"/>
                      <a:pt x="1189617" y="1322236"/>
                    </a:cubicBezTo>
                    <a:cubicBezTo>
                      <a:pt x="1189394" y="1322924"/>
                      <a:pt x="1189053" y="1322929"/>
                      <a:pt x="1148752" y="1322929"/>
                    </a:cubicBezTo>
                    <a:cubicBezTo>
                      <a:pt x="1114386" y="1322929"/>
                      <a:pt x="1107965" y="1322853"/>
                      <a:pt x="1107164" y="1322438"/>
                    </a:cubicBezTo>
                    <a:cubicBezTo>
                      <a:pt x="1099429" y="1318381"/>
                      <a:pt x="1093717" y="1292994"/>
                      <a:pt x="1089751" y="1244928"/>
                    </a:cubicBezTo>
                    <a:cubicBezTo>
                      <a:pt x="1087216" y="1214380"/>
                      <a:pt x="1085733" y="1181333"/>
                      <a:pt x="1083658" y="1109426"/>
                    </a:cubicBezTo>
                    <a:cubicBezTo>
                      <a:pt x="1080427" y="997134"/>
                      <a:pt x="1079679" y="932379"/>
                      <a:pt x="1081071" y="885205"/>
                    </a:cubicBezTo>
                    <a:cubicBezTo>
                      <a:pt x="1081268" y="878451"/>
                      <a:pt x="1081373" y="872861"/>
                      <a:pt x="1081294" y="872784"/>
                    </a:cubicBezTo>
                    <a:cubicBezTo>
                      <a:pt x="1081136" y="872618"/>
                      <a:pt x="1069055" y="876093"/>
                      <a:pt x="1044565" y="883356"/>
                    </a:cubicBezTo>
                    <a:cubicBezTo>
                      <a:pt x="1002963" y="895685"/>
                      <a:pt x="978407" y="901521"/>
                      <a:pt x="946405" y="906677"/>
                    </a:cubicBezTo>
                    <a:cubicBezTo>
                      <a:pt x="906156" y="913161"/>
                      <a:pt x="869348" y="915854"/>
                      <a:pt x="820984" y="915856"/>
                    </a:cubicBezTo>
                    <a:cubicBezTo>
                      <a:pt x="794366" y="915856"/>
                      <a:pt x="781208" y="915445"/>
                      <a:pt x="748537" y="913593"/>
                    </a:cubicBezTo>
                    <a:cubicBezTo>
                      <a:pt x="741511" y="913197"/>
                      <a:pt x="740999" y="913208"/>
                      <a:pt x="740106" y="913794"/>
                    </a:cubicBezTo>
                    <a:cubicBezTo>
                      <a:pt x="738793" y="914654"/>
                      <a:pt x="737309" y="917921"/>
                      <a:pt x="735838" y="923234"/>
                    </a:cubicBezTo>
                    <a:cubicBezTo>
                      <a:pt x="732884" y="933822"/>
                      <a:pt x="731715" y="936227"/>
                      <a:pt x="729496" y="936224"/>
                    </a:cubicBezTo>
                    <a:cubicBezTo>
                      <a:pt x="728143" y="936222"/>
                      <a:pt x="717467" y="932679"/>
                      <a:pt x="707014" y="928760"/>
                    </a:cubicBezTo>
                    <a:cubicBezTo>
                      <a:pt x="697375" y="925142"/>
                      <a:pt x="686214" y="920688"/>
                      <a:pt x="665846" y="912322"/>
                    </a:cubicBezTo>
                    <a:lnTo>
                      <a:pt x="618244" y="893135"/>
                    </a:lnTo>
                    <a:cubicBezTo>
                      <a:pt x="572138" y="875252"/>
                      <a:pt x="537943" y="866122"/>
                      <a:pt x="516447" y="865947"/>
                    </a:cubicBezTo>
                    <a:cubicBezTo>
                      <a:pt x="509067" y="865888"/>
                      <a:pt x="505206" y="867119"/>
                      <a:pt x="501805" y="870603"/>
                    </a:cubicBezTo>
                    <a:cubicBezTo>
                      <a:pt x="498561" y="873939"/>
                      <a:pt x="497038" y="878622"/>
                      <a:pt x="496736" y="886203"/>
                    </a:cubicBezTo>
                    <a:cubicBezTo>
                      <a:pt x="496421" y="894028"/>
                      <a:pt x="497143" y="900184"/>
                      <a:pt x="500794" y="920842"/>
                    </a:cubicBezTo>
                    <a:cubicBezTo>
                      <a:pt x="504747" y="943315"/>
                      <a:pt x="505508" y="950153"/>
                      <a:pt x="505232" y="960997"/>
                    </a:cubicBezTo>
                    <a:cubicBezTo>
                      <a:pt x="505035" y="968494"/>
                      <a:pt x="504655" y="971437"/>
                      <a:pt x="503197" y="976351"/>
                    </a:cubicBezTo>
                    <a:cubicBezTo>
                      <a:pt x="498614" y="991861"/>
                      <a:pt x="485167" y="1000111"/>
                      <a:pt x="464327" y="1000197"/>
                    </a:cubicBezTo>
                    <a:cubicBezTo>
                      <a:pt x="460493" y="1000212"/>
                      <a:pt x="459219" y="1000082"/>
                      <a:pt x="457328" y="999488"/>
                    </a:cubicBezTo>
                    <a:cubicBezTo>
                      <a:pt x="444208" y="995351"/>
                      <a:pt x="436647" y="975432"/>
                      <a:pt x="434730" y="939956"/>
                    </a:cubicBezTo>
                    <a:cubicBezTo>
                      <a:pt x="434494" y="935606"/>
                      <a:pt x="434212" y="932088"/>
                      <a:pt x="434102" y="932138"/>
                    </a:cubicBezTo>
                    <a:cubicBezTo>
                      <a:pt x="433992" y="932189"/>
                      <a:pt x="432125" y="934184"/>
                      <a:pt x="429957" y="936572"/>
                    </a:cubicBezTo>
                    <a:cubicBezTo>
                      <a:pt x="427788" y="938961"/>
                      <a:pt x="419804" y="947405"/>
                      <a:pt x="412217" y="955335"/>
                    </a:cubicBezTo>
                    <a:cubicBezTo>
                      <a:pt x="404628" y="963265"/>
                      <a:pt x="396730" y="971630"/>
                      <a:pt x="394666" y="973923"/>
                    </a:cubicBezTo>
                    <a:cubicBezTo>
                      <a:pt x="377935" y="992515"/>
                      <a:pt x="368665" y="1007427"/>
                      <a:pt x="363724" y="1023704"/>
                    </a:cubicBezTo>
                    <a:cubicBezTo>
                      <a:pt x="360742" y="1033528"/>
                      <a:pt x="357712" y="1052168"/>
                      <a:pt x="356090" y="1070686"/>
                    </a:cubicBezTo>
                    <a:cubicBezTo>
                      <a:pt x="354006" y="1094465"/>
                      <a:pt x="354010" y="1130512"/>
                      <a:pt x="356098" y="1159458"/>
                    </a:cubicBezTo>
                    <a:cubicBezTo>
                      <a:pt x="357573" y="1179900"/>
                      <a:pt x="359679" y="1198831"/>
                      <a:pt x="362731" y="1219044"/>
                    </a:cubicBezTo>
                    <a:cubicBezTo>
                      <a:pt x="365368" y="1236516"/>
                      <a:pt x="369217" y="1257041"/>
                      <a:pt x="370492" y="1260425"/>
                    </a:cubicBezTo>
                    <a:cubicBezTo>
                      <a:pt x="371163" y="1262206"/>
                      <a:pt x="372514" y="1264531"/>
                      <a:pt x="380666" y="1277936"/>
                    </a:cubicBezTo>
                    <a:cubicBezTo>
                      <a:pt x="386531" y="1287580"/>
                      <a:pt x="390012" y="1296200"/>
                      <a:pt x="391399" y="1304515"/>
                    </a:cubicBezTo>
                    <a:cubicBezTo>
                      <a:pt x="391940" y="1307757"/>
                      <a:pt x="391872" y="1317066"/>
                      <a:pt x="391283" y="1320324"/>
                    </a:cubicBezTo>
                    <a:cubicBezTo>
                      <a:pt x="391136" y="1321135"/>
                      <a:pt x="390990" y="1321945"/>
                      <a:pt x="390843" y="1322756"/>
                    </a:cubicBezTo>
                    <a:lnTo>
                      <a:pt x="348151" y="1322844"/>
                    </a:lnTo>
                    <a:lnTo>
                      <a:pt x="304144" y="1322579"/>
                    </a:lnTo>
                    <a:cubicBezTo>
                      <a:pt x="300827" y="1321686"/>
                      <a:pt x="297346" y="1318132"/>
                      <a:pt x="294630" y="1312868"/>
                    </a:cubicBezTo>
                    <a:cubicBezTo>
                      <a:pt x="286461" y="1297034"/>
                      <a:pt x="280265" y="1265645"/>
                      <a:pt x="271483" y="1195591"/>
                    </a:cubicBezTo>
                    <a:cubicBezTo>
                      <a:pt x="264937" y="1143386"/>
                      <a:pt x="262896" y="1128348"/>
                      <a:pt x="255031" y="1074334"/>
                    </a:cubicBezTo>
                    <a:cubicBezTo>
                      <a:pt x="244958" y="1005150"/>
                      <a:pt x="243353" y="984278"/>
                      <a:pt x="246468" y="962992"/>
                    </a:cubicBezTo>
                    <a:cubicBezTo>
                      <a:pt x="246649" y="961756"/>
                      <a:pt x="246765" y="960719"/>
                      <a:pt x="246726" y="960686"/>
                    </a:cubicBezTo>
                    <a:cubicBezTo>
                      <a:pt x="246687" y="960653"/>
                      <a:pt x="243293" y="963441"/>
                      <a:pt x="239185" y="966883"/>
                    </a:cubicBezTo>
                    <a:cubicBezTo>
                      <a:pt x="235076" y="970323"/>
                      <a:pt x="224993" y="978474"/>
                      <a:pt x="216775" y="984995"/>
                    </a:cubicBezTo>
                    <a:cubicBezTo>
                      <a:pt x="208558" y="991517"/>
                      <a:pt x="199098" y="999128"/>
                      <a:pt x="195755" y="1001910"/>
                    </a:cubicBezTo>
                    <a:cubicBezTo>
                      <a:pt x="175047" y="1019134"/>
                      <a:pt x="167113" y="1030065"/>
                      <a:pt x="162761" y="1047366"/>
                    </a:cubicBezTo>
                    <a:cubicBezTo>
                      <a:pt x="157069" y="1070004"/>
                      <a:pt x="152240" y="1103723"/>
                      <a:pt x="149720" y="1138437"/>
                    </a:cubicBezTo>
                    <a:cubicBezTo>
                      <a:pt x="148030" y="1161728"/>
                      <a:pt x="147332" y="1195086"/>
                      <a:pt x="148122" y="1214750"/>
                    </a:cubicBezTo>
                    <a:cubicBezTo>
                      <a:pt x="148877" y="1233556"/>
                      <a:pt x="150735" y="1256144"/>
                      <a:pt x="151846" y="1260042"/>
                    </a:cubicBezTo>
                    <a:cubicBezTo>
                      <a:pt x="152507" y="1262357"/>
                      <a:pt x="154579" y="1266548"/>
                      <a:pt x="157602" y="1271682"/>
                    </a:cubicBezTo>
                    <a:cubicBezTo>
                      <a:pt x="164458" y="1283324"/>
                      <a:pt x="167088" y="1288803"/>
                      <a:pt x="169528" y="1296524"/>
                    </a:cubicBezTo>
                    <a:cubicBezTo>
                      <a:pt x="171583" y="1303030"/>
                      <a:pt x="172441" y="1308433"/>
                      <a:pt x="172714" y="1316588"/>
                    </a:cubicBezTo>
                    <a:lnTo>
                      <a:pt x="172927" y="1322929"/>
                    </a:lnTo>
                    <a:lnTo>
                      <a:pt x="130748" y="1322916"/>
                    </a:lnTo>
                    <a:cubicBezTo>
                      <a:pt x="95299" y="1322904"/>
                      <a:pt x="88389" y="1322824"/>
                      <a:pt x="87445" y="1322413"/>
                    </a:cubicBezTo>
                    <a:close/>
                    <a:moveTo>
                      <a:pt x="433058" y="858089"/>
                    </a:moveTo>
                    <a:cubicBezTo>
                      <a:pt x="433058" y="857299"/>
                      <a:pt x="431829" y="855693"/>
                      <a:pt x="431485" y="856034"/>
                    </a:cubicBezTo>
                    <a:cubicBezTo>
                      <a:pt x="431263" y="856256"/>
                      <a:pt x="432575" y="858746"/>
                      <a:pt x="432913" y="858746"/>
                    </a:cubicBezTo>
                    <a:cubicBezTo>
                      <a:pt x="432994" y="858746"/>
                      <a:pt x="433058" y="858450"/>
                      <a:pt x="433058" y="858089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 w="1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" name="Grafik 4">
                <a:extLst>
                  <a:ext uri="{FF2B5EF4-FFF2-40B4-BE49-F238E27FC236}">
                    <a16:creationId xmlns:a16="http://schemas.microsoft.com/office/drawing/2014/main" id="{4E5E6C58-0028-EF88-F803-E3B7415AA8B6}"/>
                  </a:ext>
                </a:extLst>
              </p:cNvPr>
              <p:cNvSpPr/>
              <p:nvPr/>
            </p:nvSpPr>
            <p:spPr>
              <a:xfrm>
                <a:off x="1225823" y="3506036"/>
                <a:ext cx="660901" cy="387269"/>
              </a:xfrm>
              <a:custGeom>
                <a:avLst/>
                <a:gdLst>
                  <a:gd name="connsiteX0" fmla="*/ 85071 w 1906374"/>
                  <a:gd name="connsiteY0" fmla="*/ 1118681 h 1117081"/>
                  <a:gd name="connsiteX1" fmla="*/ 68219 w 1906374"/>
                  <a:gd name="connsiteY1" fmla="*/ 1048118 h 1117081"/>
                  <a:gd name="connsiteX2" fmla="*/ 64391 w 1906374"/>
                  <a:gd name="connsiteY2" fmla="*/ 971305 h 1117081"/>
                  <a:gd name="connsiteX3" fmla="*/ 59427 w 1906374"/>
                  <a:gd name="connsiteY3" fmla="*/ 887705 h 1117081"/>
                  <a:gd name="connsiteX4" fmla="*/ 55781 w 1906374"/>
                  <a:gd name="connsiteY4" fmla="*/ 805262 h 1117081"/>
                  <a:gd name="connsiteX5" fmla="*/ 59299 w 1906374"/>
                  <a:gd name="connsiteY5" fmla="*/ 780937 h 1117081"/>
                  <a:gd name="connsiteX6" fmla="*/ 77402 w 1906374"/>
                  <a:gd name="connsiteY6" fmla="*/ 721828 h 1117081"/>
                  <a:gd name="connsiteX7" fmla="*/ 96316 w 1906374"/>
                  <a:gd name="connsiteY7" fmla="*/ 658425 h 1117081"/>
                  <a:gd name="connsiteX8" fmla="*/ 99817 w 1906374"/>
                  <a:gd name="connsiteY8" fmla="*/ 630024 h 1117081"/>
                  <a:gd name="connsiteX9" fmla="*/ 92569 w 1906374"/>
                  <a:gd name="connsiteY9" fmla="*/ 584095 h 1117081"/>
                  <a:gd name="connsiteX10" fmla="*/ 81770 w 1906374"/>
                  <a:gd name="connsiteY10" fmla="*/ 547012 h 1117081"/>
                  <a:gd name="connsiteX11" fmla="*/ 56477 w 1906374"/>
                  <a:gd name="connsiteY11" fmla="*/ 443712 h 1117081"/>
                  <a:gd name="connsiteX12" fmla="*/ 48113 w 1906374"/>
                  <a:gd name="connsiteY12" fmla="*/ 372445 h 1117081"/>
                  <a:gd name="connsiteX13" fmla="*/ 47505 w 1906374"/>
                  <a:gd name="connsiteY13" fmla="*/ 366072 h 1117081"/>
                  <a:gd name="connsiteX14" fmla="*/ 43380 w 1906374"/>
                  <a:gd name="connsiteY14" fmla="*/ 387593 h 1117081"/>
                  <a:gd name="connsiteX15" fmla="*/ 38569 w 1906374"/>
                  <a:gd name="connsiteY15" fmla="*/ 484768 h 1117081"/>
                  <a:gd name="connsiteX16" fmla="*/ 43199 w 1906374"/>
                  <a:gd name="connsiteY16" fmla="*/ 617865 h 1117081"/>
                  <a:gd name="connsiteX17" fmla="*/ 45385 w 1906374"/>
                  <a:gd name="connsiteY17" fmla="*/ 660245 h 1117081"/>
                  <a:gd name="connsiteX18" fmla="*/ 45936 w 1906374"/>
                  <a:gd name="connsiteY18" fmla="*/ 672827 h 1117081"/>
                  <a:gd name="connsiteX19" fmla="*/ 47233 w 1906374"/>
                  <a:gd name="connsiteY19" fmla="*/ 675721 h 1117081"/>
                  <a:gd name="connsiteX20" fmla="*/ 57125 w 1906374"/>
                  <a:gd name="connsiteY20" fmla="*/ 729475 h 1117081"/>
                  <a:gd name="connsiteX21" fmla="*/ 54112 w 1906374"/>
                  <a:gd name="connsiteY21" fmla="*/ 747738 h 1117081"/>
                  <a:gd name="connsiteX22" fmla="*/ 14872 w 1906374"/>
                  <a:gd name="connsiteY22" fmla="*/ 842676 h 1117081"/>
                  <a:gd name="connsiteX23" fmla="*/ 4489 w 1906374"/>
                  <a:gd name="connsiteY23" fmla="*/ 853101 h 1117081"/>
                  <a:gd name="connsiteX24" fmla="*/ 1906 w 1906374"/>
                  <a:gd name="connsiteY24" fmla="*/ 848009 h 1117081"/>
                  <a:gd name="connsiteX25" fmla="*/ 4965 w 1906374"/>
                  <a:gd name="connsiteY25" fmla="*/ 820162 h 1117081"/>
                  <a:gd name="connsiteX26" fmla="*/ 9566 w 1906374"/>
                  <a:gd name="connsiteY26" fmla="*/ 773313 h 1117081"/>
                  <a:gd name="connsiteX27" fmla="*/ 8981 w 1906374"/>
                  <a:gd name="connsiteY27" fmla="*/ 756758 h 1117081"/>
                  <a:gd name="connsiteX28" fmla="*/ 8410 w 1906374"/>
                  <a:gd name="connsiteY28" fmla="*/ 724145 h 1117081"/>
                  <a:gd name="connsiteX29" fmla="*/ 25641 w 1906374"/>
                  <a:gd name="connsiteY29" fmla="*/ 671908 h 1117081"/>
                  <a:gd name="connsiteX30" fmla="*/ 28525 w 1906374"/>
                  <a:gd name="connsiteY30" fmla="*/ 669185 h 1117081"/>
                  <a:gd name="connsiteX31" fmla="*/ 27264 w 1906374"/>
                  <a:gd name="connsiteY31" fmla="*/ 655941 h 1117081"/>
                  <a:gd name="connsiteX32" fmla="*/ 16213 w 1906374"/>
                  <a:gd name="connsiteY32" fmla="*/ 395704 h 1117081"/>
                  <a:gd name="connsiteX33" fmla="*/ 56206 w 1906374"/>
                  <a:gd name="connsiteY33" fmla="*/ 209466 h 1117081"/>
                  <a:gd name="connsiteX34" fmla="*/ 98989 w 1906374"/>
                  <a:gd name="connsiteY34" fmla="*/ 160606 h 1117081"/>
                  <a:gd name="connsiteX35" fmla="*/ 106374 w 1906374"/>
                  <a:gd name="connsiteY35" fmla="*/ 154079 h 1117081"/>
                  <a:gd name="connsiteX36" fmla="*/ 185073 w 1906374"/>
                  <a:gd name="connsiteY36" fmla="*/ 108711 h 1117081"/>
                  <a:gd name="connsiteX37" fmla="*/ 269833 w 1906374"/>
                  <a:gd name="connsiteY37" fmla="*/ 93380 h 1117081"/>
                  <a:gd name="connsiteX38" fmla="*/ 346315 w 1906374"/>
                  <a:gd name="connsiteY38" fmla="*/ 93065 h 1117081"/>
                  <a:gd name="connsiteX39" fmla="*/ 486374 w 1906374"/>
                  <a:gd name="connsiteY39" fmla="*/ 102199 h 1117081"/>
                  <a:gd name="connsiteX40" fmla="*/ 644130 w 1906374"/>
                  <a:gd name="connsiteY40" fmla="*/ 110491 h 1117081"/>
                  <a:gd name="connsiteX41" fmla="*/ 725744 w 1906374"/>
                  <a:gd name="connsiteY41" fmla="*/ 108783 h 1117081"/>
                  <a:gd name="connsiteX42" fmla="*/ 816828 w 1906374"/>
                  <a:gd name="connsiteY42" fmla="*/ 108822 h 1117081"/>
                  <a:gd name="connsiteX43" fmla="*/ 923905 w 1906374"/>
                  <a:gd name="connsiteY43" fmla="*/ 118749 h 1117081"/>
                  <a:gd name="connsiteX44" fmla="*/ 1051394 w 1906374"/>
                  <a:gd name="connsiteY44" fmla="*/ 128017 h 1117081"/>
                  <a:gd name="connsiteX45" fmla="*/ 1146060 w 1906374"/>
                  <a:gd name="connsiteY45" fmla="*/ 127030 h 1117081"/>
                  <a:gd name="connsiteX46" fmla="*/ 1318060 w 1906374"/>
                  <a:gd name="connsiteY46" fmla="*/ 125893 h 1117081"/>
                  <a:gd name="connsiteX47" fmla="*/ 1427330 w 1906374"/>
                  <a:gd name="connsiteY47" fmla="*/ 125749 h 1117081"/>
                  <a:gd name="connsiteX48" fmla="*/ 1487258 w 1906374"/>
                  <a:gd name="connsiteY48" fmla="*/ 105566 h 1117081"/>
                  <a:gd name="connsiteX49" fmla="*/ 1510095 w 1906374"/>
                  <a:gd name="connsiteY49" fmla="*/ 95071 h 1117081"/>
                  <a:gd name="connsiteX50" fmla="*/ 1568371 w 1906374"/>
                  <a:gd name="connsiteY50" fmla="*/ 70355 h 1117081"/>
                  <a:gd name="connsiteX51" fmla="*/ 1598204 w 1906374"/>
                  <a:gd name="connsiteY51" fmla="*/ 62300 h 1117081"/>
                  <a:gd name="connsiteX52" fmla="*/ 1599555 w 1906374"/>
                  <a:gd name="connsiteY52" fmla="*/ 62089 h 1117081"/>
                  <a:gd name="connsiteX53" fmla="*/ 1599405 w 1906374"/>
                  <a:gd name="connsiteY53" fmla="*/ 52591 h 1117081"/>
                  <a:gd name="connsiteX54" fmla="*/ 1609829 w 1906374"/>
                  <a:gd name="connsiteY54" fmla="*/ 3189 h 1117081"/>
                  <a:gd name="connsiteX55" fmla="*/ 1624520 w 1906374"/>
                  <a:gd name="connsiteY55" fmla="*/ 4063 h 1117081"/>
                  <a:gd name="connsiteX56" fmla="*/ 1665828 w 1906374"/>
                  <a:gd name="connsiteY56" fmla="*/ 51731 h 1117081"/>
                  <a:gd name="connsiteX57" fmla="*/ 1667217 w 1906374"/>
                  <a:gd name="connsiteY57" fmla="*/ 54410 h 1117081"/>
                  <a:gd name="connsiteX58" fmla="*/ 1675075 w 1906374"/>
                  <a:gd name="connsiteY58" fmla="*/ 54619 h 1117081"/>
                  <a:gd name="connsiteX59" fmla="*/ 1694284 w 1906374"/>
                  <a:gd name="connsiteY59" fmla="*/ 56535 h 1117081"/>
                  <a:gd name="connsiteX60" fmla="*/ 1697700 w 1906374"/>
                  <a:gd name="connsiteY60" fmla="*/ 57212 h 1117081"/>
                  <a:gd name="connsiteX61" fmla="*/ 1701579 w 1906374"/>
                  <a:gd name="connsiteY61" fmla="*/ 53298 h 1117081"/>
                  <a:gd name="connsiteX62" fmla="*/ 1766863 w 1906374"/>
                  <a:gd name="connsiteY62" fmla="*/ 28030 h 1117081"/>
                  <a:gd name="connsiteX63" fmla="*/ 1775835 w 1906374"/>
                  <a:gd name="connsiteY63" fmla="*/ 29541 h 1117081"/>
                  <a:gd name="connsiteX64" fmla="*/ 1761670 w 1906374"/>
                  <a:gd name="connsiteY64" fmla="*/ 40137 h 1117081"/>
                  <a:gd name="connsiteX65" fmla="*/ 1738270 w 1906374"/>
                  <a:gd name="connsiteY65" fmla="*/ 55445 h 1117081"/>
                  <a:gd name="connsiteX66" fmla="*/ 1726356 w 1906374"/>
                  <a:gd name="connsiteY66" fmla="*/ 70304 h 1117081"/>
                  <a:gd name="connsiteX67" fmla="*/ 1728359 w 1906374"/>
                  <a:gd name="connsiteY67" fmla="*/ 72260 h 1117081"/>
                  <a:gd name="connsiteX68" fmla="*/ 1733815 w 1906374"/>
                  <a:gd name="connsiteY68" fmla="*/ 76254 h 1117081"/>
                  <a:gd name="connsiteX69" fmla="*/ 1737381 w 1906374"/>
                  <a:gd name="connsiteY69" fmla="*/ 78684 h 1117081"/>
                  <a:gd name="connsiteX70" fmla="*/ 1741035 w 1906374"/>
                  <a:gd name="connsiteY70" fmla="*/ 77027 h 1117081"/>
                  <a:gd name="connsiteX71" fmla="*/ 1782968 w 1906374"/>
                  <a:gd name="connsiteY71" fmla="*/ 68424 h 1117081"/>
                  <a:gd name="connsiteX72" fmla="*/ 1809260 w 1906374"/>
                  <a:gd name="connsiteY72" fmla="*/ 74893 h 1117081"/>
                  <a:gd name="connsiteX73" fmla="*/ 1795670 w 1906374"/>
                  <a:gd name="connsiteY73" fmla="*/ 81167 h 1117081"/>
                  <a:gd name="connsiteX74" fmla="*/ 1783419 w 1906374"/>
                  <a:gd name="connsiteY74" fmla="*/ 84136 h 1117081"/>
                  <a:gd name="connsiteX75" fmla="*/ 1759180 w 1906374"/>
                  <a:gd name="connsiteY75" fmla="*/ 97475 h 1117081"/>
                  <a:gd name="connsiteX76" fmla="*/ 1756952 w 1906374"/>
                  <a:gd name="connsiteY76" fmla="*/ 99262 h 1117081"/>
                  <a:gd name="connsiteX77" fmla="*/ 1758729 w 1906374"/>
                  <a:gd name="connsiteY77" fmla="*/ 101648 h 1117081"/>
                  <a:gd name="connsiteX78" fmla="*/ 1776949 w 1906374"/>
                  <a:gd name="connsiteY78" fmla="*/ 138777 h 1117081"/>
                  <a:gd name="connsiteX79" fmla="*/ 1787448 w 1906374"/>
                  <a:gd name="connsiteY79" fmla="*/ 162725 h 1117081"/>
                  <a:gd name="connsiteX80" fmla="*/ 1873279 w 1906374"/>
                  <a:gd name="connsiteY80" fmla="*/ 273366 h 1117081"/>
                  <a:gd name="connsiteX81" fmla="*/ 1899946 w 1906374"/>
                  <a:gd name="connsiteY81" fmla="*/ 303826 h 1117081"/>
                  <a:gd name="connsiteX82" fmla="*/ 1907116 w 1906374"/>
                  <a:gd name="connsiteY82" fmla="*/ 314587 h 1117081"/>
                  <a:gd name="connsiteX83" fmla="*/ 1890761 w 1906374"/>
                  <a:gd name="connsiteY83" fmla="*/ 356599 h 1117081"/>
                  <a:gd name="connsiteX84" fmla="*/ 1866547 w 1906374"/>
                  <a:gd name="connsiteY84" fmla="*/ 373410 h 1117081"/>
                  <a:gd name="connsiteX85" fmla="*/ 1853933 w 1906374"/>
                  <a:gd name="connsiteY85" fmla="*/ 376061 h 1117081"/>
                  <a:gd name="connsiteX86" fmla="*/ 1826616 w 1906374"/>
                  <a:gd name="connsiteY86" fmla="*/ 376060 h 1117081"/>
                  <a:gd name="connsiteX87" fmla="*/ 1639224 w 1906374"/>
                  <a:gd name="connsiteY87" fmla="*/ 331862 h 1117081"/>
                  <a:gd name="connsiteX88" fmla="*/ 1607439 w 1906374"/>
                  <a:gd name="connsiteY88" fmla="*/ 325200 h 1117081"/>
                  <a:gd name="connsiteX89" fmla="*/ 1598717 w 1906374"/>
                  <a:gd name="connsiteY89" fmla="*/ 325937 h 1117081"/>
                  <a:gd name="connsiteX90" fmla="*/ 1583588 w 1906374"/>
                  <a:gd name="connsiteY90" fmla="*/ 337432 h 1117081"/>
                  <a:gd name="connsiteX91" fmla="*/ 1572501 w 1906374"/>
                  <a:gd name="connsiteY91" fmla="*/ 363423 h 1117081"/>
                  <a:gd name="connsiteX92" fmla="*/ 1560600 w 1906374"/>
                  <a:gd name="connsiteY92" fmla="*/ 392725 h 1117081"/>
                  <a:gd name="connsiteX93" fmla="*/ 1510270 w 1906374"/>
                  <a:gd name="connsiteY93" fmla="*/ 455315 h 1117081"/>
                  <a:gd name="connsiteX94" fmla="*/ 1474944 w 1906374"/>
                  <a:gd name="connsiteY94" fmla="*/ 494038 h 1117081"/>
                  <a:gd name="connsiteX95" fmla="*/ 1457450 w 1906374"/>
                  <a:gd name="connsiteY95" fmla="*/ 528637 h 1117081"/>
                  <a:gd name="connsiteX96" fmla="*/ 1387624 w 1906374"/>
                  <a:gd name="connsiteY96" fmla="*/ 645424 h 1117081"/>
                  <a:gd name="connsiteX97" fmla="*/ 1366263 w 1906374"/>
                  <a:gd name="connsiteY97" fmla="*/ 666112 h 1117081"/>
                  <a:gd name="connsiteX98" fmla="*/ 1324855 w 1906374"/>
                  <a:gd name="connsiteY98" fmla="*/ 688690 h 1117081"/>
                  <a:gd name="connsiteX99" fmla="*/ 1258157 w 1906374"/>
                  <a:gd name="connsiteY99" fmla="*/ 700566 h 1117081"/>
                  <a:gd name="connsiteX100" fmla="*/ 1256180 w 1906374"/>
                  <a:gd name="connsiteY100" fmla="*/ 700638 h 1117081"/>
                  <a:gd name="connsiteX101" fmla="*/ 1255254 w 1906374"/>
                  <a:gd name="connsiteY101" fmla="*/ 704115 h 1117081"/>
                  <a:gd name="connsiteX102" fmla="*/ 1236609 w 1906374"/>
                  <a:gd name="connsiteY102" fmla="*/ 1050105 h 1117081"/>
                  <a:gd name="connsiteX103" fmla="*/ 1237810 w 1906374"/>
                  <a:gd name="connsiteY103" fmla="*/ 1061030 h 1117081"/>
                  <a:gd name="connsiteX104" fmla="*/ 1244555 w 1906374"/>
                  <a:gd name="connsiteY104" fmla="*/ 1077065 h 1117081"/>
                  <a:gd name="connsiteX105" fmla="*/ 1254841 w 1906374"/>
                  <a:gd name="connsiteY105" fmla="*/ 1115805 h 1117081"/>
                  <a:gd name="connsiteX106" fmla="*/ 1254604 w 1906374"/>
                  <a:gd name="connsiteY106" fmla="*/ 1119302 h 1117081"/>
                  <a:gd name="connsiteX107" fmla="*/ 1216575 w 1906374"/>
                  <a:gd name="connsiteY107" fmla="*/ 1119302 h 1117081"/>
                  <a:gd name="connsiteX108" fmla="*/ 1177694 w 1906374"/>
                  <a:gd name="connsiteY108" fmla="*/ 1118977 h 1117081"/>
                  <a:gd name="connsiteX109" fmla="*/ 1172426 w 1906374"/>
                  <a:gd name="connsiteY109" fmla="*/ 1112572 h 1117081"/>
                  <a:gd name="connsiteX110" fmla="*/ 1150215 w 1906374"/>
                  <a:gd name="connsiteY110" fmla="*/ 969649 h 1117081"/>
                  <a:gd name="connsiteX111" fmla="*/ 1138389 w 1906374"/>
                  <a:gd name="connsiteY111" fmla="*/ 794922 h 1117081"/>
                  <a:gd name="connsiteX112" fmla="*/ 1137100 w 1906374"/>
                  <a:gd name="connsiteY112" fmla="*/ 775222 h 1117081"/>
                  <a:gd name="connsiteX113" fmla="*/ 1134285 w 1906374"/>
                  <a:gd name="connsiteY113" fmla="*/ 793178 h 1117081"/>
                  <a:gd name="connsiteX114" fmla="*/ 1119581 w 1906374"/>
                  <a:gd name="connsiteY114" fmla="*/ 953260 h 1117081"/>
                  <a:gd name="connsiteX115" fmla="*/ 1119406 w 1906374"/>
                  <a:gd name="connsiteY115" fmla="*/ 1053746 h 1117081"/>
                  <a:gd name="connsiteX116" fmla="*/ 1125788 w 1906374"/>
                  <a:gd name="connsiteY116" fmla="*/ 1075764 h 1117081"/>
                  <a:gd name="connsiteX117" fmla="*/ 1135311 w 1906374"/>
                  <a:gd name="connsiteY117" fmla="*/ 1102049 h 1117081"/>
                  <a:gd name="connsiteX118" fmla="*/ 1135811 w 1906374"/>
                  <a:gd name="connsiteY118" fmla="*/ 1116405 h 1117081"/>
                  <a:gd name="connsiteX119" fmla="*/ 1135398 w 1906374"/>
                  <a:gd name="connsiteY119" fmla="*/ 1119302 h 1117081"/>
                  <a:gd name="connsiteX120" fmla="*/ 1096668 w 1906374"/>
                  <a:gd name="connsiteY120" fmla="*/ 1119302 h 1117081"/>
                  <a:gd name="connsiteX121" fmla="*/ 1056787 w 1906374"/>
                  <a:gd name="connsiteY121" fmla="*/ 1118763 h 1117081"/>
                  <a:gd name="connsiteX122" fmla="*/ 1042935 w 1906374"/>
                  <a:gd name="connsiteY122" fmla="*/ 1071129 h 1117081"/>
                  <a:gd name="connsiteX123" fmla="*/ 1033162 w 1906374"/>
                  <a:gd name="connsiteY123" fmla="*/ 867673 h 1117081"/>
                  <a:gd name="connsiteX124" fmla="*/ 1031923 w 1906374"/>
                  <a:gd name="connsiteY124" fmla="*/ 705440 h 1117081"/>
                  <a:gd name="connsiteX125" fmla="*/ 1032336 w 1906374"/>
                  <a:gd name="connsiteY125" fmla="*/ 690296 h 1117081"/>
                  <a:gd name="connsiteX126" fmla="*/ 1005018 w 1906374"/>
                  <a:gd name="connsiteY126" fmla="*/ 698100 h 1117081"/>
                  <a:gd name="connsiteX127" fmla="*/ 886252 w 1906374"/>
                  <a:gd name="connsiteY127" fmla="*/ 724453 h 1117081"/>
                  <a:gd name="connsiteX128" fmla="*/ 785908 w 1906374"/>
                  <a:gd name="connsiteY128" fmla="*/ 730269 h 1117081"/>
                  <a:gd name="connsiteX129" fmla="*/ 657208 w 1906374"/>
                  <a:gd name="connsiteY129" fmla="*/ 723302 h 1117081"/>
                  <a:gd name="connsiteX130" fmla="*/ 464544 w 1906374"/>
                  <a:gd name="connsiteY130" fmla="*/ 692823 h 1117081"/>
                  <a:gd name="connsiteX131" fmla="*/ 454912 w 1906374"/>
                  <a:gd name="connsiteY131" fmla="*/ 690660 h 1117081"/>
                  <a:gd name="connsiteX132" fmla="*/ 450133 w 1906374"/>
                  <a:gd name="connsiteY132" fmla="*/ 701684 h 1117081"/>
                  <a:gd name="connsiteX133" fmla="*/ 430661 w 1906374"/>
                  <a:gd name="connsiteY133" fmla="*/ 744908 h 1117081"/>
                  <a:gd name="connsiteX134" fmla="*/ 417475 w 1906374"/>
                  <a:gd name="connsiteY134" fmla="*/ 763014 h 1117081"/>
                  <a:gd name="connsiteX135" fmla="*/ 399672 w 1906374"/>
                  <a:gd name="connsiteY135" fmla="*/ 776377 h 1117081"/>
                  <a:gd name="connsiteX136" fmla="*/ 387823 w 1906374"/>
                  <a:gd name="connsiteY136" fmla="*/ 784775 h 1117081"/>
                  <a:gd name="connsiteX137" fmla="*/ 382035 w 1906374"/>
                  <a:gd name="connsiteY137" fmla="*/ 795425 h 1117081"/>
                  <a:gd name="connsiteX138" fmla="*/ 377430 w 1906374"/>
                  <a:gd name="connsiteY138" fmla="*/ 805097 h 1117081"/>
                  <a:gd name="connsiteX139" fmla="*/ 371825 w 1906374"/>
                  <a:gd name="connsiteY139" fmla="*/ 795842 h 1117081"/>
                  <a:gd name="connsiteX140" fmla="*/ 364271 w 1906374"/>
                  <a:gd name="connsiteY140" fmla="*/ 787756 h 1117081"/>
                  <a:gd name="connsiteX141" fmla="*/ 359334 w 1906374"/>
                  <a:gd name="connsiteY141" fmla="*/ 788626 h 1117081"/>
                  <a:gd name="connsiteX142" fmla="*/ 347484 w 1906374"/>
                  <a:gd name="connsiteY142" fmla="*/ 832247 h 1117081"/>
                  <a:gd name="connsiteX143" fmla="*/ 345659 w 1906374"/>
                  <a:gd name="connsiteY143" fmla="*/ 846152 h 1117081"/>
                  <a:gd name="connsiteX144" fmla="*/ 340132 w 1906374"/>
                  <a:gd name="connsiteY144" fmla="*/ 894326 h 1117081"/>
                  <a:gd name="connsiteX145" fmla="*/ 340133 w 1906374"/>
                  <a:gd name="connsiteY145" fmla="*/ 945646 h 1117081"/>
                  <a:gd name="connsiteX146" fmla="*/ 353059 w 1906374"/>
                  <a:gd name="connsiteY146" fmla="*/ 1052167 h 1117081"/>
                  <a:gd name="connsiteX147" fmla="*/ 358734 w 1906374"/>
                  <a:gd name="connsiteY147" fmla="*/ 1066824 h 1117081"/>
                  <a:gd name="connsiteX148" fmla="*/ 372644 w 1906374"/>
                  <a:gd name="connsiteY148" fmla="*/ 1093171 h 1117081"/>
                  <a:gd name="connsiteX149" fmla="*/ 374424 w 1906374"/>
                  <a:gd name="connsiteY149" fmla="*/ 1118392 h 1117081"/>
                  <a:gd name="connsiteX150" fmla="*/ 374239 w 1906374"/>
                  <a:gd name="connsiteY150" fmla="*/ 1119302 h 1117081"/>
                  <a:gd name="connsiteX151" fmla="*/ 333417 w 1906374"/>
                  <a:gd name="connsiteY151" fmla="*/ 1119302 h 1117081"/>
                  <a:gd name="connsiteX152" fmla="*/ 288435 w 1906374"/>
                  <a:gd name="connsiteY152" fmla="*/ 1117316 h 1117081"/>
                  <a:gd name="connsiteX153" fmla="*/ 282076 w 1906374"/>
                  <a:gd name="connsiteY153" fmla="*/ 1108542 h 1117081"/>
                  <a:gd name="connsiteX154" fmla="*/ 271514 w 1906374"/>
                  <a:gd name="connsiteY154" fmla="*/ 1071746 h 1117081"/>
                  <a:gd name="connsiteX155" fmla="*/ 260213 w 1906374"/>
                  <a:gd name="connsiteY155" fmla="*/ 995309 h 1117081"/>
                  <a:gd name="connsiteX156" fmla="*/ 245169 w 1906374"/>
                  <a:gd name="connsiteY156" fmla="*/ 884394 h 1117081"/>
                  <a:gd name="connsiteX157" fmla="*/ 235622 w 1906374"/>
                  <a:gd name="connsiteY157" fmla="*/ 802945 h 1117081"/>
                  <a:gd name="connsiteX158" fmla="*/ 236390 w 1906374"/>
                  <a:gd name="connsiteY158" fmla="*/ 778994 h 1117081"/>
                  <a:gd name="connsiteX159" fmla="*/ 236799 w 1906374"/>
                  <a:gd name="connsiteY159" fmla="*/ 774436 h 1117081"/>
                  <a:gd name="connsiteX160" fmla="*/ 229215 w 1906374"/>
                  <a:gd name="connsiteY160" fmla="*/ 780510 h 1117081"/>
                  <a:gd name="connsiteX161" fmla="*/ 209243 w 1906374"/>
                  <a:gd name="connsiteY161" fmla="*/ 796654 h 1117081"/>
                  <a:gd name="connsiteX162" fmla="*/ 173107 w 1906374"/>
                  <a:gd name="connsiteY162" fmla="*/ 827513 h 1117081"/>
                  <a:gd name="connsiteX163" fmla="*/ 155105 w 1906374"/>
                  <a:gd name="connsiteY163" fmla="*/ 864694 h 1117081"/>
                  <a:gd name="connsiteX164" fmla="*/ 143153 w 1906374"/>
                  <a:gd name="connsiteY164" fmla="*/ 967829 h 1117081"/>
                  <a:gd name="connsiteX165" fmla="*/ 143152 w 1906374"/>
                  <a:gd name="connsiteY165" fmla="*/ 1020141 h 1117081"/>
                  <a:gd name="connsiteX166" fmla="*/ 146448 w 1906374"/>
                  <a:gd name="connsiteY166" fmla="*/ 1059210 h 1117081"/>
                  <a:gd name="connsiteX167" fmla="*/ 150835 w 1906374"/>
                  <a:gd name="connsiteY167" fmla="*/ 1068380 h 1117081"/>
                  <a:gd name="connsiteX168" fmla="*/ 164498 w 1906374"/>
                  <a:gd name="connsiteY168" fmla="*/ 1098112 h 1117081"/>
                  <a:gd name="connsiteX169" fmla="*/ 166510 w 1906374"/>
                  <a:gd name="connsiteY169" fmla="*/ 1117284 h 1117081"/>
                  <a:gd name="connsiteX170" fmla="*/ 166281 w 1906374"/>
                  <a:gd name="connsiteY170" fmla="*/ 1119302 h 1117081"/>
                  <a:gd name="connsiteX171" fmla="*/ 126345 w 1906374"/>
                  <a:gd name="connsiteY171" fmla="*/ 1119295 h 1117081"/>
                  <a:gd name="connsiteX172" fmla="*/ 85071 w 1906374"/>
                  <a:gd name="connsiteY172" fmla="*/ 1118680 h 1117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</a:cxnLst>
                <a:rect l="l" t="t" r="r" b="b"/>
                <a:pathLst>
                  <a:path w="1906374" h="1117081">
                    <a:moveTo>
                      <a:pt x="85071" y="1118681"/>
                    </a:moveTo>
                    <a:cubicBezTo>
                      <a:pt x="77241" y="1115124"/>
                      <a:pt x="71619" y="1091583"/>
                      <a:pt x="68219" y="1048118"/>
                    </a:cubicBezTo>
                    <a:cubicBezTo>
                      <a:pt x="66676" y="1028399"/>
                      <a:pt x="66110" y="1017059"/>
                      <a:pt x="64391" y="971305"/>
                    </a:cubicBezTo>
                    <a:cubicBezTo>
                      <a:pt x="63509" y="947828"/>
                      <a:pt x="62141" y="924785"/>
                      <a:pt x="59427" y="887705"/>
                    </a:cubicBezTo>
                    <a:cubicBezTo>
                      <a:pt x="55551" y="834757"/>
                      <a:pt x="54887" y="819727"/>
                      <a:pt x="55781" y="805262"/>
                    </a:cubicBezTo>
                    <a:cubicBezTo>
                      <a:pt x="56384" y="795523"/>
                      <a:pt x="57015" y="791161"/>
                      <a:pt x="59299" y="780937"/>
                    </a:cubicBezTo>
                    <a:cubicBezTo>
                      <a:pt x="62801" y="765258"/>
                      <a:pt x="66477" y="753259"/>
                      <a:pt x="77402" y="721828"/>
                    </a:cubicBezTo>
                    <a:cubicBezTo>
                      <a:pt x="86877" y="694575"/>
                      <a:pt x="91812" y="678029"/>
                      <a:pt x="96316" y="658425"/>
                    </a:cubicBezTo>
                    <a:cubicBezTo>
                      <a:pt x="99119" y="646223"/>
                      <a:pt x="99817" y="640563"/>
                      <a:pt x="99817" y="630024"/>
                    </a:cubicBezTo>
                    <a:cubicBezTo>
                      <a:pt x="99817" y="616623"/>
                      <a:pt x="97762" y="603595"/>
                      <a:pt x="92569" y="584095"/>
                    </a:cubicBezTo>
                    <a:cubicBezTo>
                      <a:pt x="90150" y="575007"/>
                      <a:pt x="88403" y="569013"/>
                      <a:pt x="81770" y="547012"/>
                    </a:cubicBezTo>
                    <a:cubicBezTo>
                      <a:pt x="68799" y="503992"/>
                      <a:pt x="61868" y="475685"/>
                      <a:pt x="56477" y="443712"/>
                    </a:cubicBezTo>
                    <a:cubicBezTo>
                      <a:pt x="52614" y="420804"/>
                      <a:pt x="49524" y="394480"/>
                      <a:pt x="48113" y="372445"/>
                    </a:cubicBezTo>
                    <a:cubicBezTo>
                      <a:pt x="47889" y="368940"/>
                      <a:pt x="47615" y="366072"/>
                      <a:pt x="47505" y="366072"/>
                    </a:cubicBezTo>
                    <a:cubicBezTo>
                      <a:pt x="47159" y="366072"/>
                      <a:pt x="44597" y="379446"/>
                      <a:pt x="43380" y="387593"/>
                    </a:cubicBezTo>
                    <a:cubicBezTo>
                      <a:pt x="40342" y="407954"/>
                      <a:pt x="38569" y="443768"/>
                      <a:pt x="38569" y="484768"/>
                    </a:cubicBezTo>
                    <a:cubicBezTo>
                      <a:pt x="38569" y="523302"/>
                      <a:pt x="39539" y="551174"/>
                      <a:pt x="43199" y="617865"/>
                    </a:cubicBezTo>
                    <a:cubicBezTo>
                      <a:pt x="44099" y="634255"/>
                      <a:pt x="45082" y="653325"/>
                      <a:pt x="45385" y="660245"/>
                    </a:cubicBezTo>
                    <a:lnTo>
                      <a:pt x="45936" y="672827"/>
                    </a:lnTo>
                    <a:lnTo>
                      <a:pt x="47233" y="675721"/>
                    </a:lnTo>
                    <a:cubicBezTo>
                      <a:pt x="54276" y="691431"/>
                      <a:pt x="58299" y="713295"/>
                      <a:pt x="57125" y="729475"/>
                    </a:cubicBezTo>
                    <a:cubicBezTo>
                      <a:pt x="56669" y="735768"/>
                      <a:pt x="55869" y="740613"/>
                      <a:pt x="54112" y="747738"/>
                    </a:cubicBezTo>
                    <a:cubicBezTo>
                      <a:pt x="46681" y="777885"/>
                      <a:pt x="28165" y="822684"/>
                      <a:pt x="14872" y="842676"/>
                    </a:cubicBezTo>
                    <a:cubicBezTo>
                      <a:pt x="10487" y="849272"/>
                      <a:pt x="6660" y="853113"/>
                      <a:pt x="4489" y="853101"/>
                    </a:cubicBezTo>
                    <a:cubicBezTo>
                      <a:pt x="2698" y="853090"/>
                      <a:pt x="2145" y="851998"/>
                      <a:pt x="1906" y="848009"/>
                    </a:cubicBezTo>
                    <a:cubicBezTo>
                      <a:pt x="1665" y="843956"/>
                      <a:pt x="2085" y="840132"/>
                      <a:pt x="4965" y="820162"/>
                    </a:cubicBezTo>
                    <a:cubicBezTo>
                      <a:pt x="8953" y="792502"/>
                      <a:pt x="9566" y="786262"/>
                      <a:pt x="9566" y="773313"/>
                    </a:cubicBezTo>
                    <a:cubicBezTo>
                      <a:pt x="9566" y="766759"/>
                      <a:pt x="9373" y="761312"/>
                      <a:pt x="8981" y="756758"/>
                    </a:cubicBezTo>
                    <a:cubicBezTo>
                      <a:pt x="8184" y="747498"/>
                      <a:pt x="7919" y="732389"/>
                      <a:pt x="8410" y="724145"/>
                    </a:cubicBezTo>
                    <a:cubicBezTo>
                      <a:pt x="9945" y="698343"/>
                      <a:pt x="15510" y="681474"/>
                      <a:pt x="25641" y="671908"/>
                    </a:cubicBezTo>
                    <a:lnTo>
                      <a:pt x="28525" y="669185"/>
                    </a:lnTo>
                    <a:lnTo>
                      <a:pt x="27264" y="655941"/>
                    </a:lnTo>
                    <a:cubicBezTo>
                      <a:pt x="17617" y="554625"/>
                      <a:pt x="13618" y="460430"/>
                      <a:pt x="16213" y="395704"/>
                    </a:cubicBezTo>
                    <a:cubicBezTo>
                      <a:pt x="19627" y="310604"/>
                      <a:pt x="32407" y="251082"/>
                      <a:pt x="56206" y="209466"/>
                    </a:cubicBezTo>
                    <a:cubicBezTo>
                      <a:pt x="67029" y="190539"/>
                      <a:pt x="81319" y="174219"/>
                      <a:pt x="98989" y="160606"/>
                    </a:cubicBezTo>
                    <a:cubicBezTo>
                      <a:pt x="100627" y="159345"/>
                      <a:pt x="103950" y="156408"/>
                      <a:pt x="106374" y="154079"/>
                    </a:cubicBezTo>
                    <a:cubicBezTo>
                      <a:pt x="126964" y="134309"/>
                      <a:pt x="153574" y="118968"/>
                      <a:pt x="185073" y="108711"/>
                    </a:cubicBezTo>
                    <a:cubicBezTo>
                      <a:pt x="210136" y="100551"/>
                      <a:pt x="236222" y="95832"/>
                      <a:pt x="269833" y="93380"/>
                    </a:cubicBezTo>
                    <a:cubicBezTo>
                      <a:pt x="281188" y="92552"/>
                      <a:pt x="321605" y="92385"/>
                      <a:pt x="346315" y="93065"/>
                    </a:cubicBezTo>
                    <a:cubicBezTo>
                      <a:pt x="393502" y="94361"/>
                      <a:pt x="422532" y="96255"/>
                      <a:pt x="486374" y="102199"/>
                    </a:cubicBezTo>
                    <a:cubicBezTo>
                      <a:pt x="557050" y="108777"/>
                      <a:pt x="589967" y="110508"/>
                      <a:pt x="644130" y="110491"/>
                    </a:cubicBezTo>
                    <a:cubicBezTo>
                      <a:pt x="674592" y="110483"/>
                      <a:pt x="691925" y="110120"/>
                      <a:pt x="725744" y="108783"/>
                    </a:cubicBezTo>
                    <a:cubicBezTo>
                      <a:pt x="767246" y="107143"/>
                      <a:pt x="786630" y="107150"/>
                      <a:pt x="816828" y="108822"/>
                    </a:cubicBezTo>
                    <a:cubicBezTo>
                      <a:pt x="842810" y="110261"/>
                      <a:pt x="855390" y="111428"/>
                      <a:pt x="923905" y="118749"/>
                    </a:cubicBezTo>
                    <a:cubicBezTo>
                      <a:pt x="983245" y="125091"/>
                      <a:pt x="1010812" y="127096"/>
                      <a:pt x="1051394" y="128017"/>
                    </a:cubicBezTo>
                    <a:cubicBezTo>
                      <a:pt x="1067036" y="128372"/>
                      <a:pt x="1068563" y="128356"/>
                      <a:pt x="1146060" y="127030"/>
                    </a:cubicBezTo>
                    <a:cubicBezTo>
                      <a:pt x="1220053" y="125763"/>
                      <a:pt x="1246019" y="125592"/>
                      <a:pt x="1318060" y="125893"/>
                    </a:cubicBezTo>
                    <a:cubicBezTo>
                      <a:pt x="1414441" y="126299"/>
                      <a:pt x="1423751" y="126286"/>
                      <a:pt x="1427330" y="125749"/>
                    </a:cubicBezTo>
                    <a:cubicBezTo>
                      <a:pt x="1443122" y="123384"/>
                      <a:pt x="1460854" y="117412"/>
                      <a:pt x="1487258" y="105566"/>
                    </a:cubicBezTo>
                    <a:cubicBezTo>
                      <a:pt x="1490899" y="103932"/>
                      <a:pt x="1501173" y="99209"/>
                      <a:pt x="1510095" y="95071"/>
                    </a:cubicBezTo>
                    <a:cubicBezTo>
                      <a:pt x="1541204" y="80643"/>
                      <a:pt x="1552091" y="76029"/>
                      <a:pt x="1568371" y="70355"/>
                    </a:cubicBezTo>
                    <a:cubicBezTo>
                      <a:pt x="1578320" y="66886"/>
                      <a:pt x="1591384" y="63361"/>
                      <a:pt x="1598204" y="62300"/>
                    </a:cubicBezTo>
                    <a:lnTo>
                      <a:pt x="1599555" y="62089"/>
                    </a:lnTo>
                    <a:lnTo>
                      <a:pt x="1599405" y="52591"/>
                    </a:lnTo>
                    <a:cubicBezTo>
                      <a:pt x="1598917" y="23529"/>
                      <a:pt x="1602484" y="6671"/>
                      <a:pt x="1609829" y="3189"/>
                    </a:cubicBezTo>
                    <a:cubicBezTo>
                      <a:pt x="1613145" y="1620"/>
                      <a:pt x="1619427" y="1994"/>
                      <a:pt x="1624520" y="4063"/>
                    </a:cubicBezTo>
                    <a:cubicBezTo>
                      <a:pt x="1637697" y="9415"/>
                      <a:pt x="1653089" y="27181"/>
                      <a:pt x="1665828" y="51731"/>
                    </a:cubicBezTo>
                    <a:lnTo>
                      <a:pt x="1667217" y="54410"/>
                    </a:lnTo>
                    <a:lnTo>
                      <a:pt x="1675075" y="54619"/>
                    </a:lnTo>
                    <a:cubicBezTo>
                      <a:pt x="1683134" y="54832"/>
                      <a:pt x="1688302" y="55348"/>
                      <a:pt x="1694284" y="56535"/>
                    </a:cubicBezTo>
                    <a:lnTo>
                      <a:pt x="1697700" y="57212"/>
                    </a:lnTo>
                    <a:lnTo>
                      <a:pt x="1701579" y="53298"/>
                    </a:lnTo>
                    <a:cubicBezTo>
                      <a:pt x="1719261" y="35435"/>
                      <a:pt x="1742036" y="26620"/>
                      <a:pt x="1766863" y="28030"/>
                    </a:cubicBezTo>
                    <a:cubicBezTo>
                      <a:pt x="1772231" y="28334"/>
                      <a:pt x="1774109" y="28652"/>
                      <a:pt x="1775835" y="29541"/>
                    </a:cubicBezTo>
                    <a:cubicBezTo>
                      <a:pt x="1779277" y="31308"/>
                      <a:pt x="1774722" y="34711"/>
                      <a:pt x="1761670" y="40137"/>
                    </a:cubicBezTo>
                    <a:cubicBezTo>
                      <a:pt x="1751684" y="44290"/>
                      <a:pt x="1745502" y="48334"/>
                      <a:pt x="1738270" y="55445"/>
                    </a:cubicBezTo>
                    <a:cubicBezTo>
                      <a:pt x="1733902" y="59732"/>
                      <a:pt x="1728884" y="65994"/>
                      <a:pt x="1726356" y="70304"/>
                    </a:cubicBezTo>
                    <a:cubicBezTo>
                      <a:pt x="1726206" y="70549"/>
                      <a:pt x="1726957" y="71279"/>
                      <a:pt x="1728359" y="72260"/>
                    </a:cubicBezTo>
                    <a:cubicBezTo>
                      <a:pt x="1729597" y="73119"/>
                      <a:pt x="1732050" y="74916"/>
                      <a:pt x="1733815" y="76254"/>
                    </a:cubicBezTo>
                    <a:cubicBezTo>
                      <a:pt x="1735579" y="77591"/>
                      <a:pt x="1737181" y="78684"/>
                      <a:pt x="1737381" y="78684"/>
                    </a:cubicBezTo>
                    <a:cubicBezTo>
                      <a:pt x="1737569" y="78684"/>
                      <a:pt x="1739220" y="77940"/>
                      <a:pt x="1741035" y="77027"/>
                    </a:cubicBezTo>
                    <a:cubicBezTo>
                      <a:pt x="1753912" y="70567"/>
                      <a:pt x="1768928" y="67485"/>
                      <a:pt x="1782968" y="68424"/>
                    </a:cubicBezTo>
                    <a:cubicBezTo>
                      <a:pt x="1793980" y="69161"/>
                      <a:pt x="1806844" y="72326"/>
                      <a:pt x="1809260" y="74893"/>
                    </a:cubicBezTo>
                    <a:cubicBezTo>
                      <a:pt x="1811537" y="77329"/>
                      <a:pt x="1807558" y="79171"/>
                      <a:pt x="1795670" y="81167"/>
                    </a:cubicBezTo>
                    <a:cubicBezTo>
                      <a:pt x="1789701" y="82168"/>
                      <a:pt x="1787723" y="82649"/>
                      <a:pt x="1783419" y="84136"/>
                    </a:cubicBezTo>
                    <a:cubicBezTo>
                      <a:pt x="1775135" y="86998"/>
                      <a:pt x="1765837" y="92118"/>
                      <a:pt x="1759180" y="97475"/>
                    </a:cubicBezTo>
                    <a:lnTo>
                      <a:pt x="1756952" y="99262"/>
                    </a:lnTo>
                    <a:lnTo>
                      <a:pt x="1758729" y="101648"/>
                    </a:lnTo>
                    <a:cubicBezTo>
                      <a:pt x="1766413" y="112043"/>
                      <a:pt x="1772469" y="124378"/>
                      <a:pt x="1776949" y="138777"/>
                    </a:cubicBezTo>
                    <a:cubicBezTo>
                      <a:pt x="1781454" y="153203"/>
                      <a:pt x="1781942" y="154323"/>
                      <a:pt x="1787448" y="162725"/>
                    </a:cubicBezTo>
                    <a:cubicBezTo>
                      <a:pt x="1806456" y="191706"/>
                      <a:pt x="1836790" y="230794"/>
                      <a:pt x="1873279" y="273366"/>
                    </a:cubicBezTo>
                    <a:cubicBezTo>
                      <a:pt x="1880900" y="282253"/>
                      <a:pt x="1894090" y="297322"/>
                      <a:pt x="1899946" y="303826"/>
                    </a:cubicBezTo>
                    <a:cubicBezTo>
                      <a:pt x="1904476" y="308848"/>
                      <a:pt x="1905990" y="311119"/>
                      <a:pt x="1907116" y="314587"/>
                    </a:cubicBezTo>
                    <a:cubicBezTo>
                      <a:pt x="1910946" y="326320"/>
                      <a:pt x="1904676" y="342435"/>
                      <a:pt x="1890761" y="356599"/>
                    </a:cubicBezTo>
                    <a:cubicBezTo>
                      <a:pt x="1883203" y="364285"/>
                      <a:pt x="1873592" y="370961"/>
                      <a:pt x="1866547" y="373410"/>
                    </a:cubicBezTo>
                    <a:cubicBezTo>
                      <a:pt x="1863969" y="374304"/>
                      <a:pt x="1858063" y="375546"/>
                      <a:pt x="1853933" y="376061"/>
                    </a:cubicBezTo>
                    <a:cubicBezTo>
                      <a:pt x="1849441" y="376622"/>
                      <a:pt x="1832785" y="376622"/>
                      <a:pt x="1826616" y="376060"/>
                    </a:cubicBezTo>
                    <a:cubicBezTo>
                      <a:pt x="1782505" y="372043"/>
                      <a:pt x="1725981" y="358711"/>
                      <a:pt x="1639224" y="331862"/>
                    </a:cubicBezTo>
                    <a:cubicBezTo>
                      <a:pt x="1620628" y="326107"/>
                      <a:pt x="1616424" y="325226"/>
                      <a:pt x="1607439" y="325200"/>
                    </a:cubicBezTo>
                    <a:cubicBezTo>
                      <a:pt x="1602233" y="325183"/>
                      <a:pt x="1601132" y="325276"/>
                      <a:pt x="1598717" y="325937"/>
                    </a:cubicBezTo>
                    <a:cubicBezTo>
                      <a:pt x="1592247" y="327706"/>
                      <a:pt x="1587655" y="331191"/>
                      <a:pt x="1583588" y="337432"/>
                    </a:cubicBezTo>
                    <a:cubicBezTo>
                      <a:pt x="1580322" y="342443"/>
                      <a:pt x="1578345" y="347075"/>
                      <a:pt x="1572501" y="363423"/>
                    </a:cubicBezTo>
                    <a:cubicBezTo>
                      <a:pt x="1567483" y="377482"/>
                      <a:pt x="1564580" y="384637"/>
                      <a:pt x="1560600" y="392725"/>
                    </a:cubicBezTo>
                    <a:cubicBezTo>
                      <a:pt x="1549813" y="414665"/>
                      <a:pt x="1537888" y="429482"/>
                      <a:pt x="1510270" y="455315"/>
                    </a:cubicBezTo>
                    <a:cubicBezTo>
                      <a:pt x="1490837" y="473475"/>
                      <a:pt x="1482715" y="482391"/>
                      <a:pt x="1474944" y="494038"/>
                    </a:cubicBezTo>
                    <a:cubicBezTo>
                      <a:pt x="1468662" y="503478"/>
                      <a:pt x="1465246" y="510224"/>
                      <a:pt x="1457450" y="528637"/>
                    </a:cubicBezTo>
                    <a:cubicBezTo>
                      <a:pt x="1437366" y="576035"/>
                      <a:pt x="1412589" y="617470"/>
                      <a:pt x="1387624" y="645424"/>
                    </a:cubicBezTo>
                    <a:cubicBezTo>
                      <a:pt x="1381943" y="651782"/>
                      <a:pt x="1371907" y="661504"/>
                      <a:pt x="1366263" y="666112"/>
                    </a:cubicBezTo>
                    <a:cubicBezTo>
                      <a:pt x="1352310" y="677494"/>
                      <a:pt x="1340785" y="683780"/>
                      <a:pt x="1324855" y="688690"/>
                    </a:cubicBezTo>
                    <a:cubicBezTo>
                      <a:pt x="1300917" y="696065"/>
                      <a:pt x="1280169" y="699759"/>
                      <a:pt x="1258157" y="700566"/>
                    </a:cubicBezTo>
                    <a:lnTo>
                      <a:pt x="1256180" y="700638"/>
                    </a:lnTo>
                    <a:lnTo>
                      <a:pt x="1255254" y="704115"/>
                    </a:lnTo>
                    <a:cubicBezTo>
                      <a:pt x="1236471" y="774339"/>
                      <a:pt x="1227161" y="947216"/>
                      <a:pt x="1236609" y="1050105"/>
                    </a:cubicBezTo>
                    <a:cubicBezTo>
                      <a:pt x="1237072" y="1055113"/>
                      <a:pt x="1237610" y="1060029"/>
                      <a:pt x="1237810" y="1061030"/>
                    </a:cubicBezTo>
                    <a:cubicBezTo>
                      <a:pt x="1238273" y="1063364"/>
                      <a:pt x="1240538" y="1068749"/>
                      <a:pt x="1244555" y="1077065"/>
                    </a:cubicBezTo>
                    <a:cubicBezTo>
                      <a:pt x="1252589" y="1093715"/>
                      <a:pt x="1255580" y="1104970"/>
                      <a:pt x="1254841" y="1115805"/>
                    </a:cubicBezTo>
                    <a:lnTo>
                      <a:pt x="1254604" y="1119302"/>
                    </a:lnTo>
                    <a:lnTo>
                      <a:pt x="1216575" y="1119302"/>
                    </a:lnTo>
                    <a:cubicBezTo>
                      <a:pt x="1192461" y="1119302"/>
                      <a:pt x="1178245" y="1119183"/>
                      <a:pt x="1177694" y="1118977"/>
                    </a:cubicBezTo>
                    <a:cubicBezTo>
                      <a:pt x="1176143" y="1118387"/>
                      <a:pt x="1173990" y="1115762"/>
                      <a:pt x="1172426" y="1112572"/>
                    </a:cubicBezTo>
                    <a:cubicBezTo>
                      <a:pt x="1163729" y="1094824"/>
                      <a:pt x="1156471" y="1048106"/>
                      <a:pt x="1150215" y="969649"/>
                    </a:cubicBezTo>
                    <a:cubicBezTo>
                      <a:pt x="1146348" y="921100"/>
                      <a:pt x="1140779" y="838900"/>
                      <a:pt x="1138389" y="794922"/>
                    </a:cubicBezTo>
                    <a:cubicBezTo>
                      <a:pt x="1137801" y="783954"/>
                      <a:pt x="1137213" y="775090"/>
                      <a:pt x="1137100" y="775222"/>
                    </a:cubicBezTo>
                    <a:cubicBezTo>
                      <a:pt x="1136887" y="775474"/>
                      <a:pt x="1136750" y="776381"/>
                      <a:pt x="1134285" y="793178"/>
                    </a:cubicBezTo>
                    <a:cubicBezTo>
                      <a:pt x="1127390" y="840118"/>
                      <a:pt x="1121959" y="899281"/>
                      <a:pt x="1119581" y="953260"/>
                    </a:cubicBezTo>
                    <a:cubicBezTo>
                      <a:pt x="1117942" y="990805"/>
                      <a:pt x="1117867" y="1028376"/>
                      <a:pt x="1119406" y="1053746"/>
                    </a:cubicBezTo>
                    <a:cubicBezTo>
                      <a:pt x="1119969" y="1062980"/>
                      <a:pt x="1120132" y="1063559"/>
                      <a:pt x="1125788" y="1075764"/>
                    </a:cubicBezTo>
                    <a:cubicBezTo>
                      <a:pt x="1131857" y="1088873"/>
                      <a:pt x="1134009" y="1094817"/>
                      <a:pt x="1135311" y="1102049"/>
                    </a:cubicBezTo>
                    <a:cubicBezTo>
                      <a:pt x="1136074" y="1106223"/>
                      <a:pt x="1136299" y="1112958"/>
                      <a:pt x="1135811" y="1116405"/>
                    </a:cubicBezTo>
                    <a:lnTo>
                      <a:pt x="1135398" y="1119302"/>
                    </a:lnTo>
                    <a:lnTo>
                      <a:pt x="1096668" y="1119302"/>
                    </a:lnTo>
                    <a:cubicBezTo>
                      <a:pt x="1061555" y="1119302"/>
                      <a:pt x="1057826" y="1119252"/>
                      <a:pt x="1056787" y="1118763"/>
                    </a:cubicBezTo>
                    <a:cubicBezTo>
                      <a:pt x="1051194" y="1116105"/>
                      <a:pt x="1046426" y="1099721"/>
                      <a:pt x="1042935" y="1071129"/>
                    </a:cubicBezTo>
                    <a:cubicBezTo>
                      <a:pt x="1038555" y="1035250"/>
                      <a:pt x="1036265" y="987575"/>
                      <a:pt x="1033162" y="867673"/>
                    </a:cubicBezTo>
                    <a:cubicBezTo>
                      <a:pt x="1031660" y="809522"/>
                      <a:pt x="1031084" y="733306"/>
                      <a:pt x="1031923" y="705440"/>
                    </a:cubicBezTo>
                    <a:cubicBezTo>
                      <a:pt x="1032186" y="697153"/>
                      <a:pt x="1032361" y="690339"/>
                      <a:pt x="1032336" y="690296"/>
                    </a:cubicBezTo>
                    <a:cubicBezTo>
                      <a:pt x="1032273" y="690193"/>
                      <a:pt x="1017757" y="694340"/>
                      <a:pt x="1005018" y="698100"/>
                    </a:cubicBezTo>
                    <a:cubicBezTo>
                      <a:pt x="955815" y="712629"/>
                      <a:pt x="924280" y="719624"/>
                      <a:pt x="886252" y="724453"/>
                    </a:cubicBezTo>
                    <a:cubicBezTo>
                      <a:pt x="853879" y="728564"/>
                      <a:pt x="824502" y="730267"/>
                      <a:pt x="785908" y="730269"/>
                    </a:cubicBezTo>
                    <a:cubicBezTo>
                      <a:pt x="744815" y="730273"/>
                      <a:pt x="710278" y="728404"/>
                      <a:pt x="657208" y="723302"/>
                    </a:cubicBezTo>
                    <a:cubicBezTo>
                      <a:pt x="582442" y="716115"/>
                      <a:pt x="514842" y="705422"/>
                      <a:pt x="464544" y="692823"/>
                    </a:cubicBezTo>
                    <a:cubicBezTo>
                      <a:pt x="459462" y="691551"/>
                      <a:pt x="455128" y="690577"/>
                      <a:pt x="454912" y="690660"/>
                    </a:cubicBezTo>
                    <a:cubicBezTo>
                      <a:pt x="454696" y="690742"/>
                      <a:pt x="452546" y="695704"/>
                      <a:pt x="450133" y="701684"/>
                    </a:cubicBezTo>
                    <a:cubicBezTo>
                      <a:pt x="441549" y="722964"/>
                      <a:pt x="436296" y="734624"/>
                      <a:pt x="430661" y="744908"/>
                    </a:cubicBezTo>
                    <a:cubicBezTo>
                      <a:pt x="425784" y="753808"/>
                      <a:pt x="422640" y="758126"/>
                      <a:pt x="417475" y="763014"/>
                    </a:cubicBezTo>
                    <a:cubicBezTo>
                      <a:pt x="413700" y="766589"/>
                      <a:pt x="409787" y="769526"/>
                      <a:pt x="399672" y="776377"/>
                    </a:cubicBezTo>
                    <a:cubicBezTo>
                      <a:pt x="395091" y="779481"/>
                      <a:pt x="389759" y="783260"/>
                      <a:pt x="387823" y="784775"/>
                    </a:cubicBezTo>
                    <a:cubicBezTo>
                      <a:pt x="383696" y="788006"/>
                      <a:pt x="383700" y="788000"/>
                      <a:pt x="382035" y="795425"/>
                    </a:cubicBezTo>
                    <a:cubicBezTo>
                      <a:pt x="380268" y="803313"/>
                      <a:pt x="379419" y="805097"/>
                      <a:pt x="377430" y="805097"/>
                    </a:cubicBezTo>
                    <a:cubicBezTo>
                      <a:pt x="375029" y="805097"/>
                      <a:pt x="373770" y="803019"/>
                      <a:pt x="371825" y="795842"/>
                    </a:cubicBezTo>
                    <a:cubicBezTo>
                      <a:pt x="369774" y="788271"/>
                      <a:pt x="369349" y="787817"/>
                      <a:pt x="364271" y="787756"/>
                    </a:cubicBezTo>
                    <a:cubicBezTo>
                      <a:pt x="361132" y="787718"/>
                      <a:pt x="360768" y="787782"/>
                      <a:pt x="359334" y="788626"/>
                    </a:cubicBezTo>
                    <a:cubicBezTo>
                      <a:pt x="353424" y="792099"/>
                      <a:pt x="350352" y="803409"/>
                      <a:pt x="347484" y="832247"/>
                    </a:cubicBezTo>
                    <a:cubicBezTo>
                      <a:pt x="346949" y="837619"/>
                      <a:pt x="346129" y="843876"/>
                      <a:pt x="345659" y="846152"/>
                    </a:cubicBezTo>
                    <a:cubicBezTo>
                      <a:pt x="343165" y="858257"/>
                      <a:pt x="341207" y="875323"/>
                      <a:pt x="340132" y="894326"/>
                    </a:cubicBezTo>
                    <a:cubicBezTo>
                      <a:pt x="339604" y="903662"/>
                      <a:pt x="339605" y="935198"/>
                      <a:pt x="340133" y="945646"/>
                    </a:cubicBezTo>
                    <a:cubicBezTo>
                      <a:pt x="342032" y="983159"/>
                      <a:pt x="346249" y="1017905"/>
                      <a:pt x="353059" y="1052167"/>
                    </a:cubicBezTo>
                    <a:cubicBezTo>
                      <a:pt x="354514" y="1059485"/>
                      <a:pt x="354962" y="1060643"/>
                      <a:pt x="358734" y="1066824"/>
                    </a:cubicBezTo>
                    <a:cubicBezTo>
                      <a:pt x="368821" y="1083356"/>
                      <a:pt x="370299" y="1086154"/>
                      <a:pt x="372644" y="1093171"/>
                    </a:cubicBezTo>
                    <a:cubicBezTo>
                      <a:pt x="375416" y="1101462"/>
                      <a:pt x="376049" y="1110420"/>
                      <a:pt x="374424" y="1118392"/>
                    </a:cubicBezTo>
                    <a:lnTo>
                      <a:pt x="374239" y="1119302"/>
                    </a:lnTo>
                    <a:lnTo>
                      <a:pt x="333417" y="1119302"/>
                    </a:lnTo>
                    <a:cubicBezTo>
                      <a:pt x="288633" y="1119302"/>
                      <a:pt x="291296" y="1119420"/>
                      <a:pt x="288435" y="1117316"/>
                    </a:cubicBezTo>
                    <a:cubicBezTo>
                      <a:pt x="286174" y="1115654"/>
                      <a:pt x="284296" y="1113061"/>
                      <a:pt x="282076" y="1108542"/>
                    </a:cubicBezTo>
                    <a:cubicBezTo>
                      <a:pt x="278098" y="1100443"/>
                      <a:pt x="275086" y="1089950"/>
                      <a:pt x="271514" y="1071746"/>
                    </a:cubicBezTo>
                    <a:cubicBezTo>
                      <a:pt x="268450" y="1056120"/>
                      <a:pt x="264392" y="1028676"/>
                      <a:pt x="260213" y="995309"/>
                    </a:cubicBezTo>
                    <a:cubicBezTo>
                      <a:pt x="254204" y="947321"/>
                      <a:pt x="252681" y="936092"/>
                      <a:pt x="245169" y="884394"/>
                    </a:cubicBezTo>
                    <a:cubicBezTo>
                      <a:pt x="238136" y="835981"/>
                      <a:pt x="236242" y="819827"/>
                      <a:pt x="235622" y="802945"/>
                    </a:cubicBezTo>
                    <a:cubicBezTo>
                      <a:pt x="235312" y="794513"/>
                      <a:pt x="235608" y="785301"/>
                      <a:pt x="236390" y="778994"/>
                    </a:cubicBezTo>
                    <a:cubicBezTo>
                      <a:pt x="236691" y="776564"/>
                      <a:pt x="236875" y="774514"/>
                      <a:pt x="236799" y="774436"/>
                    </a:cubicBezTo>
                    <a:cubicBezTo>
                      <a:pt x="236723" y="774360"/>
                      <a:pt x="233309" y="777093"/>
                      <a:pt x="229215" y="780510"/>
                    </a:cubicBezTo>
                    <a:cubicBezTo>
                      <a:pt x="225120" y="783927"/>
                      <a:pt x="216133" y="791192"/>
                      <a:pt x="209243" y="796654"/>
                    </a:cubicBezTo>
                    <a:cubicBezTo>
                      <a:pt x="186301" y="814845"/>
                      <a:pt x="178674" y="821359"/>
                      <a:pt x="173107" y="827513"/>
                    </a:cubicBezTo>
                    <a:cubicBezTo>
                      <a:pt x="162553" y="839183"/>
                      <a:pt x="158989" y="846541"/>
                      <a:pt x="155105" y="864694"/>
                    </a:cubicBezTo>
                    <a:cubicBezTo>
                      <a:pt x="148952" y="893441"/>
                      <a:pt x="144917" y="928258"/>
                      <a:pt x="143153" y="967829"/>
                    </a:cubicBezTo>
                    <a:cubicBezTo>
                      <a:pt x="142657" y="978941"/>
                      <a:pt x="142656" y="1009912"/>
                      <a:pt x="143152" y="1020141"/>
                    </a:cubicBezTo>
                    <a:cubicBezTo>
                      <a:pt x="143888" y="1035351"/>
                      <a:pt x="145686" y="1056663"/>
                      <a:pt x="146448" y="1059210"/>
                    </a:cubicBezTo>
                    <a:cubicBezTo>
                      <a:pt x="147096" y="1061372"/>
                      <a:pt x="148589" y="1064493"/>
                      <a:pt x="150835" y="1068380"/>
                    </a:cubicBezTo>
                    <a:cubicBezTo>
                      <a:pt x="159986" y="1084208"/>
                      <a:pt x="162352" y="1089358"/>
                      <a:pt x="164498" y="1098112"/>
                    </a:cubicBezTo>
                    <a:cubicBezTo>
                      <a:pt x="166052" y="1104454"/>
                      <a:pt x="166970" y="1113210"/>
                      <a:pt x="166510" y="1117284"/>
                    </a:cubicBezTo>
                    <a:lnTo>
                      <a:pt x="166281" y="1119302"/>
                    </a:lnTo>
                    <a:lnTo>
                      <a:pt x="126345" y="1119295"/>
                    </a:lnTo>
                    <a:cubicBezTo>
                      <a:pt x="88324" y="1119287"/>
                      <a:pt x="86343" y="1119259"/>
                      <a:pt x="85071" y="1118680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12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5" name="Gruppieren 14"/>
            <p:cNvGrpSpPr/>
            <p:nvPr/>
          </p:nvGrpSpPr>
          <p:grpSpPr>
            <a:xfrm>
              <a:off x="6119919" y="3919263"/>
              <a:ext cx="1024767" cy="327329"/>
              <a:chOff x="450889" y="3443360"/>
              <a:chExt cx="1435835" cy="458632"/>
            </a:xfrm>
          </p:grpSpPr>
          <p:sp>
            <p:nvSpPr>
              <p:cNvPr id="17" name="Grafik 2">
                <a:extLst>
                  <a:ext uri="{FF2B5EF4-FFF2-40B4-BE49-F238E27FC236}">
                    <a16:creationId xmlns:a16="http://schemas.microsoft.com/office/drawing/2014/main" id="{92321430-1FA8-2D21-E480-AC9B8CB0C4E3}"/>
                  </a:ext>
                </a:extLst>
              </p:cNvPr>
              <p:cNvSpPr/>
              <p:nvPr/>
            </p:nvSpPr>
            <p:spPr>
              <a:xfrm>
                <a:off x="450889" y="3443360"/>
                <a:ext cx="677076" cy="458632"/>
              </a:xfrm>
              <a:custGeom>
                <a:avLst/>
                <a:gdLst>
                  <a:gd name="connsiteX0" fmla="*/ 88860 w 1953030"/>
                  <a:gd name="connsiteY0" fmla="*/ 1325071 h 1322929"/>
                  <a:gd name="connsiteX1" fmla="*/ 73155 w 1953030"/>
                  <a:gd name="connsiteY1" fmla="*/ 1272950 h 1322929"/>
                  <a:gd name="connsiteX2" fmla="*/ 67234 w 1953030"/>
                  <a:gd name="connsiteY2" fmla="*/ 1175492 h 1322929"/>
                  <a:gd name="connsiteX3" fmla="*/ 61674 w 1953030"/>
                  <a:gd name="connsiteY3" fmla="*/ 1080292 h 1322929"/>
                  <a:gd name="connsiteX4" fmla="*/ 57919 w 1953030"/>
                  <a:gd name="connsiteY4" fmla="*/ 1019141 h 1322929"/>
                  <a:gd name="connsiteX5" fmla="*/ 58689 w 1953030"/>
                  <a:gd name="connsiteY5" fmla="*/ 987231 h 1322929"/>
                  <a:gd name="connsiteX6" fmla="*/ 70708 w 1953030"/>
                  <a:gd name="connsiteY6" fmla="*/ 937842 h 1322929"/>
                  <a:gd name="connsiteX7" fmla="*/ 84555 w 1953030"/>
                  <a:gd name="connsiteY7" fmla="*/ 897364 h 1322929"/>
                  <a:gd name="connsiteX8" fmla="*/ 88355 w 1953030"/>
                  <a:gd name="connsiteY8" fmla="*/ 885725 h 1322929"/>
                  <a:gd name="connsiteX9" fmla="*/ 103760 w 1953030"/>
                  <a:gd name="connsiteY9" fmla="*/ 824575 h 1322929"/>
                  <a:gd name="connsiteX10" fmla="*/ 103760 w 1953030"/>
                  <a:gd name="connsiteY10" fmla="*/ 800254 h 1322929"/>
                  <a:gd name="connsiteX11" fmla="*/ 85801 w 1953030"/>
                  <a:gd name="connsiteY11" fmla="*/ 726770 h 1322929"/>
                  <a:gd name="connsiteX12" fmla="*/ 58365 w 1953030"/>
                  <a:gd name="connsiteY12" fmla="*/ 614198 h 1322929"/>
                  <a:gd name="connsiteX13" fmla="*/ 51263 w 1953030"/>
                  <a:gd name="connsiteY13" fmla="*/ 558433 h 1322929"/>
                  <a:gd name="connsiteX14" fmla="*/ 49506 w 1953030"/>
                  <a:gd name="connsiteY14" fmla="*/ 535277 h 1322929"/>
                  <a:gd name="connsiteX15" fmla="*/ 48141 w 1953030"/>
                  <a:gd name="connsiteY15" fmla="*/ 540033 h 1322929"/>
                  <a:gd name="connsiteX16" fmla="*/ 42224 w 1953030"/>
                  <a:gd name="connsiteY16" fmla="*/ 585360 h 1322929"/>
                  <a:gd name="connsiteX17" fmla="*/ 40067 w 1953030"/>
                  <a:gd name="connsiteY17" fmla="*/ 683463 h 1322929"/>
                  <a:gd name="connsiteX18" fmla="*/ 44826 w 1953030"/>
                  <a:gd name="connsiteY18" fmla="*/ 799906 h 1322929"/>
                  <a:gd name="connsiteX19" fmla="*/ 47048 w 1953030"/>
                  <a:gd name="connsiteY19" fmla="*/ 842697 h 1322929"/>
                  <a:gd name="connsiteX20" fmla="*/ 47703 w 1953030"/>
                  <a:gd name="connsiteY20" fmla="*/ 857169 h 1322929"/>
                  <a:gd name="connsiteX21" fmla="*/ 49169 w 1953030"/>
                  <a:gd name="connsiteY21" fmla="*/ 860415 h 1322929"/>
                  <a:gd name="connsiteX22" fmla="*/ 57125 w 1953030"/>
                  <a:gd name="connsiteY22" fmla="*/ 886245 h 1322929"/>
                  <a:gd name="connsiteX23" fmla="*/ 58206 w 1953030"/>
                  <a:gd name="connsiteY23" fmla="*/ 926701 h 1322929"/>
                  <a:gd name="connsiteX24" fmla="*/ 42994 w 1953030"/>
                  <a:gd name="connsiteY24" fmla="*/ 976754 h 1322929"/>
                  <a:gd name="connsiteX25" fmla="*/ 4086 w 1953030"/>
                  <a:gd name="connsiteY25" fmla="*/ 1046235 h 1322929"/>
                  <a:gd name="connsiteX26" fmla="*/ 1565 w 1953030"/>
                  <a:gd name="connsiteY26" fmla="*/ 1042338 h 1322929"/>
                  <a:gd name="connsiteX27" fmla="*/ 6076 w 1953030"/>
                  <a:gd name="connsiteY27" fmla="*/ 1001945 h 1322929"/>
                  <a:gd name="connsiteX28" fmla="*/ 8819 w 1953030"/>
                  <a:gd name="connsiteY28" fmla="*/ 944964 h 1322929"/>
                  <a:gd name="connsiteX29" fmla="*/ 9231 w 1953030"/>
                  <a:gd name="connsiteY29" fmla="*/ 899449 h 1322929"/>
                  <a:gd name="connsiteX30" fmla="*/ 21041 w 1953030"/>
                  <a:gd name="connsiteY30" fmla="*/ 862233 h 1322929"/>
                  <a:gd name="connsiteX31" fmla="*/ 28431 w 1953030"/>
                  <a:gd name="connsiteY31" fmla="*/ 854176 h 1322929"/>
                  <a:gd name="connsiteX32" fmla="*/ 29420 w 1953030"/>
                  <a:gd name="connsiteY32" fmla="*/ 853434 h 1322929"/>
                  <a:gd name="connsiteX33" fmla="*/ 27825 w 1953030"/>
                  <a:gd name="connsiteY33" fmla="*/ 836485 h 1322929"/>
                  <a:gd name="connsiteX34" fmla="*/ 16126 w 1953030"/>
                  <a:gd name="connsiteY34" fmla="*/ 650679 h 1322929"/>
                  <a:gd name="connsiteX35" fmla="*/ 16470 w 1953030"/>
                  <a:gd name="connsiteY35" fmla="*/ 564513 h 1322929"/>
                  <a:gd name="connsiteX36" fmla="*/ 22603 w 1953030"/>
                  <a:gd name="connsiteY36" fmla="*/ 491376 h 1322929"/>
                  <a:gd name="connsiteX37" fmla="*/ 101612 w 1953030"/>
                  <a:gd name="connsiteY37" fmla="*/ 320864 h 1322929"/>
                  <a:gd name="connsiteX38" fmla="*/ 110657 w 1953030"/>
                  <a:gd name="connsiteY38" fmla="*/ 313024 h 1322929"/>
                  <a:gd name="connsiteX39" fmla="*/ 268743 w 1953030"/>
                  <a:gd name="connsiteY39" fmla="*/ 250084 h 1322929"/>
                  <a:gd name="connsiteX40" fmla="*/ 316864 w 1953030"/>
                  <a:gd name="connsiteY40" fmla="*/ 248271 h 1322929"/>
                  <a:gd name="connsiteX41" fmla="*/ 473910 w 1953030"/>
                  <a:gd name="connsiteY41" fmla="*/ 254956 h 1322929"/>
                  <a:gd name="connsiteX42" fmla="*/ 510219 w 1953030"/>
                  <a:gd name="connsiteY42" fmla="*/ 258239 h 1322929"/>
                  <a:gd name="connsiteX43" fmla="*/ 664963 w 1953030"/>
                  <a:gd name="connsiteY43" fmla="*/ 266827 h 1322929"/>
                  <a:gd name="connsiteX44" fmla="*/ 756032 w 1953030"/>
                  <a:gd name="connsiteY44" fmla="*/ 265343 h 1322929"/>
                  <a:gd name="connsiteX45" fmla="*/ 806562 w 1953030"/>
                  <a:gd name="connsiteY45" fmla="*/ 261521 h 1322929"/>
                  <a:gd name="connsiteX46" fmla="*/ 948687 w 1953030"/>
                  <a:gd name="connsiteY46" fmla="*/ 217425 h 1322929"/>
                  <a:gd name="connsiteX47" fmla="*/ 1076380 w 1953030"/>
                  <a:gd name="connsiteY47" fmla="*/ 173342 h 1322929"/>
                  <a:gd name="connsiteX48" fmla="*/ 1156982 w 1953030"/>
                  <a:gd name="connsiteY48" fmla="*/ 161668 h 1322929"/>
                  <a:gd name="connsiteX49" fmla="*/ 1235667 w 1953030"/>
                  <a:gd name="connsiteY49" fmla="*/ 154538 h 1322929"/>
                  <a:gd name="connsiteX50" fmla="*/ 1314379 w 1953030"/>
                  <a:gd name="connsiteY50" fmla="*/ 131334 h 1322929"/>
                  <a:gd name="connsiteX51" fmla="*/ 1377437 w 1953030"/>
                  <a:gd name="connsiteY51" fmla="*/ 112345 h 1322929"/>
                  <a:gd name="connsiteX52" fmla="*/ 1450055 w 1953030"/>
                  <a:gd name="connsiteY52" fmla="*/ 105714 h 1322929"/>
                  <a:gd name="connsiteX53" fmla="*/ 1484789 w 1953030"/>
                  <a:gd name="connsiteY53" fmla="*/ 103652 h 1322929"/>
                  <a:gd name="connsiteX54" fmla="*/ 1553586 w 1953030"/>
                  <a:gd name="connsiteY54" fmla="*/ 86436 h 1322929"/>
                  <a:gd name="connsiteX55" fmla="*/ 1629329 w 1953030"/>
                  <a:gd name="connsiteY55" fmla="*/ 66634 h 1322929"/>
                  <a:gd name="connsiteX56" fmla="*/ 1635015 w 1953030"/>
                  <a:gd name="connsiteY56" fmla="*/ 65531 h 1322929"/>
                  <a:gd name="connsiteX57" fmla="*/ 1635409 w 1953030"/>
                  <a:gd name="connsiteY57" fmla="*/ 56601 h 1322929"/>
                  <a:gd name="connsiteX58" fmla="*/ 1639362 w 1953030"/>
                  <a:gd name="connsiteY58" fmla="*/ 13582 h 1322929"/>
                  <a:gd name="connsiteX59" fmla="*/ 1647267 w 1953030"/>
                  <a:gd name="connsiteY59" fmla="*/ 3300 h 1322929"/>
                  <a:gd name="connsiteX60" fmla="*/ 1666925 w 1953030"/>
                  <a:gd name="connsiteY60" fmla="*/ 7200 h 1322929"/>
                  <a:gd name="connsiteX61" fmla="*/ 1693754 w 1953030"/>
                  <a:gd name="connsiteY61" fmla="*/ 35538 h 1322929"/>
                  <a:gd name="connsiteX62" fmla="*/ 1704902 w 1953030"/>
                  <a:gd name="connsiteY62" fmla="*/ 54211 h 1322929"/>
                  <a:gd name="connsiteX63" fmla="*/ 1706583 w 1953030"/>
                  <a:gd name="connsiteY63" fmla="*/ 57415 h 1322929"/>
                  <a:gd name="connsiteX64" fmla="*/ 1709905 w 1953030"/>
                  <a:gd name="connsiteY64" fmla="*/ 57415 h 1322929"/>
                  <a:gd name="connsiteX65" fmla="*/ 1727489 w 1953030"/>
                  <a:gd name="connsiteY65" fmla="*/ 58479 h 1322929"/>
                  <a:gd name="connsiteX66" fmla="*/ 1765190 w 1953030"/>
                  <a:gd name="connsiteY66" fmla="*/ 68945 h 1322929"/>
                  <a:gd name="connsiteX67" fmla="*/ 1781592 w 1953030"/>
                  <a:gd name="connsiteY67" fmla="*/ 78715 h 1322929"/>
                  <a:gd name="connsiteX68" fmla="*/ 1798702 w 1953030"/>
                  <a:gd name="connsiteY68" fmla="*/ 94998 h 1322929"/>
                  <a:gd name="connsiteX69" fmla="*/ 1809969 w 1953030"/>
                  <a:gd name="connsiteY69" fmla="*/ 107802 h 1322929"/>
                  <a:gd name="connsiteX70" fmla="*/ 1817717 w 1953030"/>
                  <a:gd name="connsiteY70" fmla="*/ 115786 h 1322929"/>
                  <a:gd name="connsiteX71" fmla="*/ 1821906 w 1953030"/>
                  <a:gd name="connsiteY71" fmla="*/ 122916 h 1322929"/>
                  <a:gd name="connsiteX72" fmla="*/ 1837362 w 1953030"/>
                  <a:gd name="connsiteY72" fmla="*/ 147184 h 1322929"/>
                  <a:gd name="connsiteX73" fmla="*/ 1849404 w 1953030"/>
                  <a:gd name="connsiteY73" fmla="*/ 164741 h 1322929"/>
                  <a:gd name="connsiteX74" fmla="*/ 1873697 w 1953030"/>
                  <a:gd name="connsiteY74" fmla="*/ 209520 h 1322929"/>
                  <a:gd name="connsiteX75" fmla="*/ 1902627 w 1953030"/>
                  <a:gd name="connsiteY75" fmla="*/ 270989 h 1322929"/>
                  <a:gd name="connsiteX76" fmla="*/ 1929428 w 1953030"/>
                  <a:gd name="connsiteY76" fmla="*/ 328257 h 1322929"/>
                  <a:gd name="connsiteX77" fmla="*/ 1948890 w 1953030"/>
                  <a:gd name="connsiteY77" fmla="*/ 361086 h 1322929"/>
                  <a:gd name="connsiteX78" fmla="*/ 1954405 w 1953030"/>
                  <a:gd name="connsiteY78" fmla="*/ 377846 h 1322929"/>
                  <a:gd name="connsiteX79" fmla="*/ 1945685 w 1953030"/>
                  <a:gd name="connsiteY79" fmla="*/ 401382 h 1322929"/>
                  <a:gd name="connsiteX80" fmla="*/ 1905896 w 1953030"/>
                  <a:gd name="connsiteY80" fmla="*/ 432638 h 1322929"/>
                  <a:gd name="connsiteX81" fmla="*/ 1873238 w 1953030"/>
                  <a:gd name="connsiteY81" fmla="*/ 439235 h 1322929"/>
                  <a:gd name="connsiteX82" fmla="*/ 1817638 w 1953030"/>
                  <a:gd name="connsiteY82" fmla="*/ 441792 h 1322929"/>
                  <a:gd name="connsiteX83" fmla="*/ 1699860 w 1953030"/>
                  <a:gd name="connsiteY83" fmla="*/ 436051 h 1322929"/>
                  <a:gd name="connsiteX84" fmla="*/ 1666676 w 1953030"/>
                  <a:gd name="connsiteY84" fmla="*/ 434247 h 1322929"/>
                  <a:gd name="connsiteX85" fmla="*/ 1644615 w 1953030"/>
                  <a:gd name="connsiteY85" fmla="*/ 435822 h 1322929"/>
                  <a:gd name="connsiteX86" fmla="*/ 1615292 w 1953030"/>
                  <a:gd name="connsiteY86" fmla="*/ 446177 h 1322929"/>
                  <a:gd name="connsiteX87" fmla="*/ 1588083 w 1953030"/>
                  <a:gd name="connsiteY87" fmla="*/ 469226 h 1322929"/>
                  <a:gd name="connsiteX88" fmla="*/ 1570263 w 1953030"/>
                  <a:gd name="connsiteY88" fmla="*/ 483547 h 1322929"/>
                  <a:gd name="connsiteX89" fmla="*/ 1565194 w 1953030"/>
                  <a:gd name="connsiteY89" fmla="*/ 488176 h 1322929"/>
                  <a:gd name="connsiteX90" fmla="*/ 1510409 w 1953030"/>
                  <a:gd name="connsiteY90" fmla="*/ 591788 h 1322929"/>
                  <a:gd name="connsiteX91" fmla="*/ 1487665 w 1953030"/>
                  <a:gd name="connsiteY91" fmla="*/ 647726 h 1322929"/>
                  <a:gd name="connsiteX92" fmla="*/ 1466234 w 1953030"/>
                  <a:gd name="connsiteY92" fmla="*/ 708355 h 1322929"/>
                  <a:gd name="connsiteX93" fmla="*/ 1450909 w 1953030"/>
                  <a:gd name="connsiteY93" fmla="*/ 753696 h 1322929"/>
                  <a:gd name="connsiteX94" fmla="*/ 1408809 w 1953030"/>
                  <a:gd name="connsiteY94" fmla="*/ 820834 h 1322929"/>
                  <a:gd name="connsiteX95" fmla="*/ 1395139 w 1953030"/>
                  <a:gd name="connsiteY95" fmla="*/ 827633 h 1322929"/>
                  <a:gd name="connsiteX96" fmla="*/ 1382256 w 1953030"/>
                  <a:gd name="connsiteY96" fmla="*/ 834140 h 1322929"/>
                  <a:gd name="connsiteX97" fmla="*/ 1350675 w 1953030"/>
                  <a:gd name="connsiteY97" fmla="*/ 863795 h 1322929"/>
                  <a:gd name="connsiteX98" fmla="*/ 1332763 w 1953030"/>
                  <a:gd name="connsiteY98" fmla="*/ 880265 h 1322929"/>
                  <a:gd name="connsiteX99" fmla="*/ 1318857 w 1953030"/>
                  <a:gd name="connsiteY99" fmla="*/ 886072 h 1322929"/>
                  <a:gd name="connsiteX100" fmla="*/ 1317767 w 1953030"/>
                  <a:gd name="connsiteY100" fmla="*/ 886072 h 1322929"/>
                  <a:gd name="connsiteX101" fmla="*/ 1316690 w 1953030"/>
                  <a:gd name="connsiteY101" fmla="*/ 889981 h 1322929"/>
                  <a:gd name="connsiteX102" fmla="*/ 1294917 w 1953030"/>
                  <a:gd name="connsiteY102" fmla="*/ 1076992 h 1322929"/>
                  <a:gd name="connsiteX103" fmla="*/ 1293539 w 1953030"/>
                  <a:gd name="connsiteY103" fmla="*/ 1153777 h 1322929"/>
                  <a:gd name="connsiteX104" fmla="*/ 1294156 w 1953030"/>
                  <a:gd name="connsiteY104" fmla="*/ 1206414 h 1322929"/>
                  <a:gd name="connsiteX105" fmla="*/ 1298896 w 1953030"/>
                  <a:gd name="connsiteY105" fmla="*/ 1266214 h 1322929"/>
                  <a:gd name="connsiteX106" fmla="*/ 1305502 w 1953030"/>
                  <a:gd name="connsiteY106" fmla="*/ 1281289 h 1322929"/>
                  <a:gd name="connsiteX107" fmla="*/ 1315416 w 1953030"/>
                  <a:gd name="connsiteY107" fmla="*/ 1308562 h 1322929"/>
                  <a:gd name="connsiteX108" fmla="*/ 1316138 w 1953030"/>
                  <a:gd name="connsiteY108" fmla="*/ 1323970 h 1322929"/>
                  <a:gd name="connsiteX109" fmla="*/ 1315889 w 1953030"/>
                  <a:gd name="connsiteY109" fmla="*/ 1325587 h 1322929"/>
                  <a:gd name="connsiteX110" fmla="*/ 1275942 w 1953030"/>
                  <a:gd name="connsiteY110" fmla="*/ 1325587 h 1322929"/>
                  <a:gd name="connsiteX111" fmla="*/ 1235010 w 1953030"/>
                  <a:gd name="connsiteY111" fmla="*/ 1325078 h 1322929"/>
                  <a:gd name="connsiteX112" fmla="*/ 1216259 w 1953030"/>
                  <a:gd name="connsiteY112" fmla="*/ 1261310 h 1322929"/>
                  <a:gd name="connsiteX113" fmla="*/ 1200251 w 1953030"/>
                  <a:gd name="connsiteY113" fmla="*/ 1083072 h 1322929"/>
                  <a:gd name="connsiteX114" fmla="*/ 1192910 w 1953030"/>
                  <a:gd name="connsiteY114" fmla="*/ 964288 h 1322929"/>
                  <a:gd name="connsiteX115" fmla="*/ 1191387 w 1953030"/>
                  <a:gd name="connsiteY115" fmla="*/ 972275 h 1322929"/>
                  <a:gd name="connsiteX116" fmla="*/ 1173817 w 1953030"/>
                  <a:gd name="connsiteY116" fmla="*/ 1164200 h 1322929"/>
                  <a:gd name="connsiteX117" fmla="*/ 1175078 w 1953030"/>
                  <a:gd name="connsiteY117" fmla="*/ 1265947 h 1322929"/>
                  <a:gd name="connsiteX118" fmla="*/ 1180974 w 1953030"/>
                  <a:gd name="connsiteY118" fmla="*/ 1280141 h 1322929"/>
                  <a:gd name="connsiteX119" fmla="*/ 1191505 w 1953030"/>
                  <a:gd name="connsiteY119" fmla="*/ 1312731 h 1322929"/>
                  <a:gd name="connsiteX120" fmla="*/ 1191032 w 1953030"/>
                  <a:gd name="connsiteY120" fmla="*/ 1324894 h 1322929"/>
                  <a:gd name="connsiteX121" fmla="*/ 1150167 w 1953030"/>
                  <a:gd name="connsiteY121" fmla="*/ 1325587 h 1322929"/>
                  <a:gd name="connsiteX122" fmla="*/ 1108579 w 1953030"/>
                  <a:gd name="connsiteY122" fmla="*/ 1325096 h 1322929"/>
                  <a:gd name="connsiteX123" fmla="*/ 1091166 w 1953030"/>
                  <a:gd name="connsiteY123" fmla="*/ 1247586 h 1322929"/>
                  <a:gd name="connsiteX124" fmla="*/ 1085073 w 1953030"/>
                  <a:gd name="connsiteY124" fmla="*/ 1112084 h 1322929"/>
                  <a:gd name="connsiteX125" fmla="*/ 1082486 w 1953030"/>
                  <a:gd name="connsiteY125" fmla="*/ 887863 h 1322929"/>
                  <a:gd name="connsiteX126" fmla="*/ 1082709 w 1953030"/>
                  <a:gd name="connsiteY126" fmla="*/ 875442 h 1322929"/>
                  <a:gd name="connsiteX127" fmla="*/ 1045980 w 1953030"/>
                  <a:gd name="connsiteY127" fmla="*/ 886014 h 1322929"/>
                  <a:gd name="connsiteX128" fmla="*/ 947820 w 1953030"/>
                  <a:gd name="connsiteY128" fmla="*/ 909335 h 1322929"/>
                  <a:gd name="connsiteX129" fmla="*/ 822399 w 1953030"/>
                  <a:gd name="connsiteY129" fmla="*/ 918514 h 1322929"/>
                  <a:gd name="connsiteX130" fmla="*/ 749952 w 1953030"/>
                  <a:gd name="connsiteY130" fmla="*/ 916251 h 1322929"/>
                  <a:gd name="connsiteX131" fmla="*/ 741521 w 1953030"/>
                  <a:gd name="connsiteY131" fmla="*/ 916452 h 1322929"/>
                  <a:gd name="connsiteX132" fmla="*/ 737253 w 1953030"/>
                  <a:gd name="connsiteY132" fmla="*/ 925892 h 1322929"/>
                  <a:gd name="connsiteX133" fmla="*/ 730911 w 1953030"/>
                  <a:gd name="connsiteY133" fmla="*/ 938882 h 1322929"/>
                  <a:gd name="connsiteX134" fmla="*/ 708429 w 1953030"/>
                  <a:gd name="connsiteY134" fmla="*/ 931418 h 1322929"/>
                  <a:gd name="connsiteX135" fmla="*/ 667261 w 1953030"/>
                  <a:gd name="connsiteY135" fmla="*/ 914980 h 1322929"/>
                  <a:gd name="connsiteX136" fmla="*/ 619659 w 1953030"/>
                  <a:gd name="connsiteY136" fmla="*/ 895793 h 1322929"/>
                  <a:gd name="connsiteX137" fmla="*/ 517862 w 1953030"/>
                  <a:gd name="connsiteY137" fmla="*/ 868605 h 1322929"/>
                  <a:gd name="connsiteX138" fmla="*/ 503220 w 1953030"/>
                  <a:gd name="connsiteY138" fmla="*/ 873261 h 1322929"/>
                  <a:gd name="connsiteX139" fmla="*/ 498151 w 1953030"/>
                  <a:gd name="connsiteY139" fmla="*/ 888861 h 1322929"/>
                  <a:gd name="connsiteX140" fmla="*/ 502209 w 1953030"/>
                  <a:gd name="connsiteY140" fmla="*/ 923500 h 1322929"/>
                  <a:gd name="connsiteX141" fmla="*/ 506647 w 1953030"/>
                  <a:gd name="connsiteY141" fmla="*/ 963655 h 1322929"/>
                  <a:gd name="connsiteX142" fmla="*/ 504612 w 1953030"/>
                  <a:gd name="connsiteY142" fmla="*/ 979009 h 1322929"/>
                  <a:gd name="connsiteX143" fmla="*/ 465742 w 1953030"/>
                  <a:gd name="connsiteY143" fmla="*/ 1002855 h 1322929"/>
                  <a:gd name="connsiteX144" fmla="*/ 458743 w 1953030"/>
                  <a:gd name="connsiteY144" fmla="*/ 1002146 h 1322929"/>
                  <a:gd name="connsiteX145" fmla="*/ 436145 w 1953030"/>
                  <a:gd name="connsiteY145" fmla="*/ 942614 h 1322929"/>
                  <a:gd name="connsiteX146" fmla="*/ 435517 w 1953030"/>
                  <a:gd name="connsiteY146" fmla="*/ 934796 h 1322929"/>
                  <a:gd name="connsiteX147" fmla="*/ 431372 w 1953030"/>
                  <a:gd name="connsiteY147" fmla="*/ 939230 h 1322929"/>
                  <a:gd name="connsiteX148" fmla="*/ 413632 w 1953030"/>
                  <a:gd name="connsiteY148" fmla="*/ 957993 h 1322929"/>
                  <a:gd name="connsiteX149" fmla="*/ 396081 w 1953030"/>
                  <a:gd name="connsiteY149" fmla="*/ 976581 h 1322929"/>
                  <a:gd name="connsiteX150" fmla="*/ 365139 w 1953030"/>
                  <a:gd name="connsiteY150" fmla="*/ 1026362 h 1322929"/>
                  <a:gd name="connsiteX151" fmla="*/ 357505 w 1953030"/>
                  <a:gd name="connsiteY151" fmla="*/ 1073344 h 1322929"/>
                  <a:gd name="connsiteX152" fmla="*/ 357513 w 1953030"/>
                  <a:gd name="connsiteY152" fmla="*/ 1162116 h 1322929"/>
                  <a:gd name="connsiteX153" fmla="*/ 364146 w 1953030"/>
                  <a:gd name="connsiteY153" fmla="*/ 1221702 h 1322929"/>
                  <a:gd name="connsiteX154" fmla="*/ 371907 w 1953030"/>
                  <a:gd name="connsiteY154" fmla="*/ 1263083 h 1322929"/>
                  <a:gd name="connsiteX155" fmla="*/ 382081 w 1953030"/>
                  <a:gd name="connsiteY155" fmla="*/ 1280594 h 1322929"/>
                  <a:gd name="connsiteX156" fmla="*/ 392814 w 1953030"/>
                  <a:gd name="connsiteY156" fmla="*/ 1307173 h 1322929"/>
                  <a:gd name="connsiteX157" fmla="*/ 392698 w 1953030"/>
                  <a:gd name="connsiteY157" fmla="*/ 1322982 h 1322929"/>
                  <a:gd name="connsiteX158" fmla="*/ 392258 w 1953030"/>
                  <a:gd name="connsiteY158" fmla="*/ 1325414 h 1322929"/>
                  <a:gd name="connsiteX159" fmla="*/ 349566 w 1953030"/>
                  <a:gd name="connsiteY159" fmla="*/ 1325502 h 1322929"/>
                  <a:gd name="connsiteX160" fmla="*/ 305559 w 1953030"/>
                  <a:gd name="connsiteY160" fmla="*/ 1325237 h 1322929"/>
                  <a:gd name="connsiteX161" fmla="*/ 296045 w 1953030"/>
                  <a:gd name="connsiteY161" fmla="*/ 1315526 h 1322929"/>
                  <a:gd name="connsiteX162" fmla="*/ 272898 w 1953030"/>
                  <a:gd name="connsiteY162" fmla="*/ 1198249 h 1322929"/>
                  <a:gd name="connsiteX163" fmla="*/ 256446 w 1953030"/>
                  <a:gd name="connsiteY163" fmla="*/ 1076992 h 1322929"/>
                  <a:gd name="connsiteX164" fmla="*/ 247883 w 1953030"/>
                  <a:gd name="connsiteY164" fmla="*/ 965650 h 1322929"/>
                  <a:gd name="connsiteX165" fmla="*/ 248141 w 1953030"/>
                  <a:gd name="connsiteY165" fmla="*/ 963344 h 1322929"/>
                  <a:gd name="connsiteX166" fmla="*/ 240600 w 1953030"/>
                  <a:gd name="connsiteY166" fmla="*/ 969541 h 1322929"/>
                  <a:gd name="connsiteX167" fmla="*/ 218190 w 1953030"/>
                  <a:gd name="connsiteY167" fmla="*/ 987653 h 1322929"/>
                  <a:gd name="connsiteX168" fmla="*/ 197170 w 1953030"/>
                  <a:gd name="connsiteY168" fmla="*/ 1004568 h 1322929"/>
                  <a:gd name="connsiteX169" fmla="*/ 164176 w 1953030"/>
                  <a:gd name="connsiteY169" fmla="*/ 1050024 h 1322929"/>
                  <a:gd name="connsiteX170" fmla="*/ 151135 w 1953030"/>
                  <a:gd name="connsiteY170" fmla="*/ 1141095 h 1322929"/>
                  <a:gd name="connsiteX171" fmla="*/ 149537 w 1953030"/>
                  <a:gd name="connsiteY171" fmla="*/ 1217408 h 1322929"/>
                  <a:gd name="connsiteX172" fmla="*/ 153261 w 1953030"/>
                  <a:gd name="connsiteY172" fmla="*/ 1262700 h 1322929"/>
                  <a:gd name="connsiteX173" fmla="*/ 159017 w 1953030"/>
                  <a:gd name="connsiteY173" fmla="*/ 1274340 h 1322929"/>
                  <a:gd name="connsiteX174" fmla="*/ 170943 w 1953030"/>
                  <a:gd name="connsiteY174" fmla="*/ 1299182 h 1322929"/>
                  <a:gd name="connsiteX175" fmla="*/ 174129 w 1953030"/>
                  <a:gd name="connsiteY175" fmla="*/ 1319246 h 1322929"/>
                  <a:gd name="connsiteX176" fmla="*/ 174342 w 1953030"/>
                  <a:gd name="connsiteY176" fmla="*/ 1325587 h 1322929"/>
                  <a:gd name="connsiteX177" fmla="*/ 132163 w 1953030"/>
                  <a:gd name="connsiteY177" fmla="*/ 1325574 h 1322929"/>
                  <a:gd name="connsiteX178" fmla="*/ 88860 w 1953030"/>
                  <a:gd name="connsiteY178" fmla="*/ 1325071 h 1322929"/>
                  <a:gd name="connsiteX179" fmla="*/ 434473 w 1953030"/>
                  <a:gd name="connsiteY179" fmla="*/ 860747 h 1322929"/>
                  <a:gd name="connsiteX180" fmla="*/ 432900 w 1953030"/>
                  <a:gd name="connsiteY180" fmla="*/ 858692 h 1322929"/>
                  <a:gd name="connsiteX181" fmla="*/ 434328 w 1953030"/>
                  <a:gd name="connsiteY181" fmla="*/ 861404 h 1322929"/>
                  <a:gd name="connsiteX182" fmla="*/ 434473 w 1953030"/>
                  <a:gd name="connsiteY182" fmla="*/ 860747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63548 w 1953031"/>
                  <a:gd name="connsiteY43" fmla="*/ 264169 h 1322929"/>
                  <a:gd name="connsiteX44" fmla="*/ 754617 w 1953031"/>
                  <a:gd name="connsiteY44" fmla="*/ 26268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63548 w 1953031"/>
                  <a:gd name="connsiteY43" fmla="*/ 264169 h 1322929"/>
                  <a:gd name="connsiteX44" fmla="*/ 743187 w 1953031"/>
                  <a:gd name="connsiteY44" fmla="*/ 25506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3187 w 1953031"/>
                  <a:gd name="connsiteY44" fmla="*/ 25506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8902 w 1953031"/>
                  <a:gd name="connsiteY44" fmla="*/ 24744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8902 w 1953031"/>
                  <a:gd name="connsiteY44" fmla="*/ 247445 h 1322929"/>
                  <a:gd name="connsiteX45" fmla="*/ 843247 w 1953031"/>
                  <a:gd name="connsiteY45" fmla="*/ 23219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843247 w 1953031"/>
                  <a:gd name="connsiteY44" fmla="*/ 232193 h 1322929"/>
                  <a:gd name="connsiteX45" fmla="*/ 947272 w 1953031"/>
                  <a:gd name="connsiteY45" fmla="*/ 214767 h 1322929"/>
                  <a:gd name="connsiteX46" fmla="*/ 1074965 w 1953031"/>
                  <a:gd name="connsiteY46" fmla="*/ 170684 h 1322929"/>
                  <a:gd name="connsiteX47" fmla="*/ 1155567 w 1953031"/>
                  <a:gd name="connsiteY47" fmla="*/ 159010 h 1322929"/>
                  <a:gd name="connsiteX48" fmla="*/ 1234252 w 1953031"/>
                  <a:gd name="connsiteY48" fmla="*/ 151880 h 1322929"/>
                  <a:gd name="connsiteX49" fmla="*/ 1312964 w 1953031"/>
                  <a:gd name="connsiteY49" fmla="*/ 128676 h 1322929"/>
                  <a:gd name="connsiteX50" fmla="*/ 1376022 w 1953031"/>
                  <a:gd name="connsiteY50" fmla="*/ 109687 h 1322929"/>
                  <a:gd name="connsiteX51" fmla="*/ 1448640 w 1953031"/>
                  <a:gd name="connsiteY51" fmla="*/ 103056 h 1322929"/>
                  <a:gd name="connsiteX52" fmla="*/ 1483374 w 1953031"/>
                  <a:gd name="connsiteY52" fmla="*/ 100994 h 1322929"/>
                  <a:gd name="connsiteX53" fmla="*/ 1552171 w 1953031"/>
                  <a:gd name="connsiteY53" fmla="*/ 83778 h 1322929"/>
                  <a:gd name="connsiteX54" fmla="*/ 1627914 w 1953031"/>
                  <a:gd name="connsiteY54" fmla="*/ 63976 h 1322929"/>
                  <a:gd name="connsiteX55" fmla="*/ 1633600 w 1953031"/>
                  <a:gd name="connsiteY55" fmla="*/ 62873 h 1322929"/>
                  <a:gd name="connsiteX56" fmla="*/ 1633994 w 1953031"/>
                  <a:gd name="connsiteY56" fmla="*/ 53943 h 1322929"/>
                  <a:gd name="connsiteX57" fmla="*/ 1637947 w 1953031"/>
                  <a:gd name="connsiteY57" fmla="*/ 10924 h 1322929"/>
                  <a:gd name="connsiteX58" fmla="*/ 1645852 w 1953031"/>
                  <a:gd name="connsiteY58" fmla="*/ 642 h 1322929"/>
                  <a:gd name="connsiteX59" fmla="*/ 1665510 w 1953031"/>
                  <a:gd name="connsiteY59" fmla="*/ 4542 h 1322929"/>
                  <a:gd name="connsiteX60" fmla="*/ 1692339 w 1953031"/>
                  <a:gd name="connsiteY60" fmla="*/ 32880 h 1322929"/>
                  <a:gd name="connsiteX61" fmla="*/ 1703487 w 1953031"/>
                  <a:gd name="connsiteY61" fmla="*/ 51553 h 1322929"/>
                  <a:gd name="connsiteX62" fmla="*/ 1705168 w 1953031"/>
                  <a:gd name="connsiteY62" fmla="*/ 54757 h 1322929"/>
                  <a:gd name="connsiteX63" fmla="*/ 1708490 w 1953031"/>
                  <a:gd name="connsiteY63" fmla="*/ 54757 h 1322929"/>
                  <a:gd name="connsiteX64" fmla="*/ 1726074 w 1953031"/>
                  <a:gd name="connsiteY64" fmla="*/ 55821 h 1322929"/>
                  <a:gd name="connsiteX65" fmla="*/ 1763775 w 1953031"/>
                  <a:gd name="connsiteY65" fmla="*/ 66287 h 1322929"/>
                  <a:gd name="connsiteX66" fmla="*/ 1780177 w 1953031"/>
                  <a:gd name="connsiteY66" fmla="*/ 76057 h 1322929"/>
                  <a:gd name="connsiteX67" fmla="*/ 1797287 w 1953031"/>
                  <a:gd name="connsiteY67" fmla="*/ 92340 h 1322929"/>
                  <a:gd name="connsiteX68" fmla="*/ 1808554 w 1953031"/>
                  <a:gd name="connsiteY68" fmla="*/ 105144 h 1322929"/>
                  <a:gd name="connsiteX69" fmla="*/ 1816302 w 1953031"/>
                  <a:gd name="connsiteY69" fmla="*/ 113128 h 1322929"/>
                  <a:gd name="connsiteX70" fmla="*/ 1820491 w 1953031"/>
                  <a:gd name="connsiteY70" fmla="*/ 120258 h 1322929"/>
                  <a:gd name="connsiteX71" fmla="*/ 1835947 w 1953031"/>
                  <a:gd name="connsiteY71" fmla="*/ 144526 h 1322929"/>
                  <a:gd name="connsiteX72" fmla="*/ 1847989 w 1953031"/>
                  <a:gd name="connsiteY72" fmla="*/ 162083 h 1322929"/>
                  <a:gd name="connsiteX73" fmla="*/ 1872282 w 1953031"/>
                  <a:gd name="connsiteY73" fmla="*/ 206862 h 1322929"/>
                  <a:gd name="connsiteX74" fmla="*/ 1901212 w 1953031"/>
                  <a:gd name="connsiteY74" fmla="*/ 268331 h 1322929"/>
                  <a:gd name="connsiteX75" fmla="*/ 1928013 w 1953031"/>
                  <a:gd name="connsiteY75" fmla="*/ 325599 h 1322929"/>
                  <a:gd name="connsiteX76" fmla="*/ 1947475 w 1953031"/>
                  <a:gd name="connsiteY76" fmla="*/ 358428 h 1322929"/>
                  <a:gd name="connsiteX77" fmla="*/ 1952990 w 1953031"/>
                  <a:gd name="connsiteY77" fmla="*/ 375188 h 1322929"/>
                  <a:gd name="connsiteX78" fmla="*/ 1944270 w 1953031"/>
                  <a:gd name="connsiteY78" fmla="*/ 398724 h 1322929"/>
                  <a:gd name="connsiteX79" fmla="*/ 1904481 w 1953031"/>
                  <a:gd name="connsiteY79" fmla="*/ 429980 h 1322929"/>
                  <a:gd name="connsiteX80" fmla="*/ 1871823 w 1953031"/>
                  <a:gd name="connsiteY80" fmla="*/ 436577 h 1322929"/>
                  <a:gd name="connsiteX81" fmla="*/ 1816223 w 1953031"/>
                  <a:gd name="connsiteY81" fmla="*/ 439134 h 1322929"/>
                  <a:gd name="connsiteX82" fmla="*/ 1698445 w 1953031"/>
                  <a:gd name="connsiteY82" fmla="*/ 433393 h 1322929"/>
                  <a:gd name="connsiteX83" fmla="*/ 1665261 w 1953031"/>
                  <a:gd name="connsiteY83" fmla="*/ 431589 h 1322929"/>
                  <a:gd name="connsiteX84" fmla="*/ 1643200 w 1953031"/>
                  <a:gd name="connsiteY84" fmla="*/ 433164 h 1322929"/>
                  <a:gd name="connsiteX85" fmla="*/ 1613877 w 1953031"/>
                  <a:gd name="connsiteY85" fmla="*/ 443519 h 1322929"/>
                  <a:gd name="connsiteX86" fmla="*/ 1586668 w 1953031"/>
                  <a:gd name="connsiteY86" fmla="*/ 466568 h 1322929"/>
                  <a:gd name="connsiteX87" fmla="*/ 1568848 w 1953031"/>
                  <a:gd name="connsiteY87" fmla="*/ 480889 h 1322929"/>
                  <a:gd name="connsiteX88" fmla="*/ 1563779 w 1953031"/>
                  <a:gd name="connsiteY88" fmla="*/ 485518 h 1322929"/>
                  <a:gd name="connsiteX89" fmla="*/ 1508994 w 1953031"/>
                  <a:gd name="connsiteY89" fmla="*/ 589130 h 1322929"/>
                  <a:gd name="connsiteX90" fmla="*/ 1486250 w 1953031"/>
                  <a:gd name="connsiteY90" fmla="*/ 645068 h 1322929"/>
                  <a:gd name="connsiteX91" fmla="*/ 1464819 w 1953031"/>
                  <a:gd name="connsiteY91" fmla="*/ 705697 h 1322929"/>
                  <a:gd name="connsiteX92" fmla="*/ 1449494 w 1953031"/>
                  <a:gd name="connsiteY92" fmla="*/ 751038 h 1322929"/>
                  <a:gd name="connsiteX93" fmla="*/ 1407394 w 1953031"/>
                  <a:gd name="connsiteY93" fmla="*/ 818176 h 1322929"/>
                  <a:gd name="connsiteX94" fmla="*/ 1393724 w 1953031"/>
                  <a:gd name="connsiteY94" fmla="*/ 824975 h 1322929"/>
                  <a:gd name="connsiteX95" fmla="*/ 1380841 w 1953031"/>
                  <a:gd name="connsiteY95" fmla="*/ 831482 h 1322929"/>
                  <a:gd name="connsiteX96" fmla="*/ 1349260 w 1953031"/>
                  <a:gd name="connsiteY96" fmla="*/ 861137 h 1322929"/>
                  <a:gd name="connsiteX97" fmla="*/ 1331348 w 1953031"/>
                  <a:gd name="connsiteY97" fmla="*/ 877607 h 1322929"/>
                  <a:gd name="connsiteX98" fmla="*/ 1317442 w 1953031"/>
                  <a:gd name="connsiteY98" fmla="*/ 883414 h 1322929"/>
                  <a:gd name="connsiteX99" fmla="*/ 1316352 w 1953031"/>
                  <a:gd name="connsiteY99" fmla="*/ 883414 h 1322929"/>
                  <a:gd name="connsiteX100" fmla="*/ 1315275 w 1953031"/>
                  <a:gd name="connsiteY100" fmla="*/ 887323 h 1322929"/>
                  <a:gd name="connsiteX101" fmla="*/ 1293502 w 1953031"/>
                  <a:gd name="connsiteY101" fmla="*/ 1074334 h 1322929"/>
                  <a:gd name="connsiteX102" fmla="*/ 1292124 w 1953031"/>
                  <a:gd name="connsiteY102" fmla="*/ 1151119 h 1322929"/>
                  <a:gd name="connsiteX103" fmla="*/ 1292741 w 1953031"/>
                  <a:gd name="connsiteY103" fmla="*/ 1203756 h 1322929"/>
                  <a:gd name="connsiteX104" fmla="*/ 1297481 w 1953031"/>
                  <a:gd name="connsiteY104" fmla="*/ 1263556 h 1322929"/>
                  <a:gd name="connsiteX105" fmla="*/ 1304087 w 1953031"/>
                  <a:gd name="connsiteY105" fmla="*/ 1278631 h 1322929"/>
                  <a:gd name="connsiteX106" fmla="*/ 1314001 w 1953031"/>
                  <a:gd name="connsiteY106" fmla="*/ 1305904 h 1322929"/>
                  <a:gd name="connsiteX107" fmla="*/ 1314723 w 1953031"/>
                  <a:gd name="connsiteY107" fmla="*/ 1321312 h 1322929"/>
                  <a:gd name="connsiteX108" fmla="*/ 1314474 w 1953031"/>
                  <a:gd name="connsiteY108" fmla="*/ 1322929 h 1322929"/>
                  <a:gd name="connsiteX109" fmla="*/ 1274527 w 1953031"/>
                  <a:gd name="connsiteY109" fmla="*/ 1322929 h 1322929"/>
                  <a:gd name="connsiteX110" fmla="*/ 1233595 w 1953031"/>
                  <a:gd name="connsiteY110" fmla="*/ 1322420 h 1322929"/>
                  <a:gd name="connsiteX111" fmla="*/ 1214844 w 1953031"/>
                  <a:gd name="connsiteY111" fmla="*/ 1258652 h 1322929"/>
                  <a:gd name="connsiteX112" fmla="*/ 1198836 w 1953031"/>
                  <a:gd name="connsiteY112" fmla="*/ 1080414 h 1322929"/>
                  <a:gd name="connsiteX113" fmla="*/ 1191495 w 1953031"/>
                  <a:gd name="connsiteY113" fmla="*/ 961630 h 1322929"/>
                  <a:gd name="connsiteX114" fmla="*/ 1189972 w 1953031"/>
                  <a:gd name="connsiteY114" fmla="*/ 969617 h 1322929"/>
                  <a:gd name="connsiteX115" fmla="*/ 1172402 w 1953031"/>
                  <a:gd name="connsiteY115" fmla="*/ 1161542 h 1322929"/>
                  <a:gd name="connsiteX116" fmla="*/ 1173663 w 1953031"/>
                  <a:gd name="connsiteY116" fmla="*/ 1263289 h 1322929"/>
                  <a:gd name="connsiteX117" fmla="*/ 1179559 w 1953031"/>
                  <a:gd name="connsiteY117" fmla="*/ 1277483 h 1322929"/>
                  <a:gd name="connsiteX118" fmla="*/ 1190090 w 1953031"/>
                  <a:gd name="connsiteY118" fmla="*/ 1310073 h 1322929"/>
                  <a:gd name="connsiteX119" fmla="*/ 1189617 w 1953031"/>
                  <a:gd name="connsiteY119" fmla="*/ 1322236 h 1322929"/>
                  <a:gd name="connsiteX120" fmla="*/ 1148752 w 1953031"/>
                  <a:gd name="connsiteY120" fmla="*/ 1322929 h 1322929"/>
                  <a:gd name="connsiteX121" fmla="*/ 1107164 w 1953031"/>
                  <a:gd name="connsiteY121" fmla="*/ 1322438 h 1322929"/>
                  <a:gd name="connsiteX122" fmla="*/ 1089751 w 1953031"/>
                  <a:gd name="connsiteY122" fmla="*/ 1244928 h 1322929"/>
                  <a:gd name="connsiteX123" fmla="*/ 1083658 w 1953031"/>
                  <a:gd name="connsiteY123" fmla="*/ 1109426 h 1322929"/>
                  <a:gd name="connsiteX124" fmla="*/ 1081071 w 1953031"/>
                  <a:gd name="connsiteY124" fmla="*/ 885205 h 1322929"/>
                  <a:gd name="connsiteX125" fmla="*/ 1081294 w 1953031"/>
                  <a:gd name="connsiteY125" fmla="*/ 872784 h 1322929"/>
                  <a:gd name="connsiteX126" fmla="*/ 1044565 w 1953031"/>
                  <a:gd name="connsiteY126" fmla="*/ 883356 h 1322929"/>
                  <a:gd name="connsiteX127" fmla="*/ 946405 w 1953031"/>
                  <a:gd name="connsiteY127" fmla="*/ 906677 h 1322929"/>
                  <a:gd name="connsiteX128" fmla="*/ 820984 w 1953031"/>
                  <a:gd name="connsiteY128" fmla="*/ 915856 h 1322929"/>
                  <a:gd name="connsiteX129" fmla="*/ 748537 w 1953031"/>
                  <a:gd name="connsiteY129" fmla="*/ 913593 h 1322929"/>
                  <a:gd name="connsiteX130" fmla="*/ 740106 w 1953031"/>
                  <a:gd name="connsiteY130" fmla="*/ 913794 h 1322929"/>
                  <a:gd name="connsiteX131" fmla="*/ 735838 w 1953031"/>
                  <a:gd name="connsiteY131" fmla="*/ 923234 h 1322929"/>
                  <a:gd name="connsiteX132" fmla="*/ 729496 w 1953031"/>
                  <a:gd name="connsiteY132" fmla="*/ 936224 h 1322929"/>
                  <a:gd name="connsiteX133" fmla="*/ 707014 w 1953031"/>
                  <a:gd name="connsiteY133" fmla="*/ 928760 h 1322929"/>
                  <a:gd name="connsiteX134" fmla="*/ 665846 w 1953031"/>
                  <a:gd name="connsiteY134" fmla="*/ 912322 h 1322929"/>
                  <a:gd name="connsiteX135" fmla="*/ 618244 w 1953031"/>
                  <a:gd name="connsiteY135" fmla="*/ 893135 h 1322929"/>
                  <a:gd name="connsiteX136" fmla="*/ 516447 w 1953031"/>
                  <a:gd name="connsiteY136" fmla="*/ 865947 h 1322929"/>
                  <a:gd name="connsiteX137" fmla="*/ 501805 w 1953031"/>
                  <a:gd name="connsiteY137" fmla="*/ 870603 h 1322929"/>
                  <a:gd name="connsiteX138" fmla="*/ 496736 w 1953031"/>
                  <a:gd name="connsiteY138" fmla="*/ 886203 h 1322929"/>
                  <a:gd name="connsiteX139" fmla="*/ 500794 w 1953031"/>
                  <a:gd name="connsiteY139" fmla="*/ 920842 h 1322929"/>
                  <a:gd name="connsiteX140" fmla="*/ 505232 w 1953031"/>
                  <a:gd name="connsiteY140" fmla="*/ 960997 h 1322929"/>
                  <a:gd name="connsiteX141" fmla="*/ 503197 w 1953031"/>
                  <a:gd name="connsiteY141" fmla="*/ 976351 h 1322929"/>
                  <a:gd name="connsiteX142" fmla="*/ 464327 w 1953031"/>
                  <a:gd name="connsiteY142" fmla="*/ 1000197 h 1322929"/>
                  <a:gd name="connsiteX143" fmla="*/ 457328 w 1953031"/>
                  <a:gd name="connsiteY143" fmla="*/ 999488 h 1322929"/>
                  <a:gd name="connsiteX144" fmla="*/ 434730 w 1953031"/>
                  <a:gd name="connsiteY144" fmla="*/ 939956 h 1322929"/>
                  <a:gd name="connsiteX145" fmla="*/ 434102 w 1953031"/>
                  <a:gd name="connsiteY145" fmla="*/ 932138 h 1322929"/>
                  <a:gd name="connsiteX146" fmla="*/ 429957 w 1953031"/>
                  <a:gd name="connsiteY146" fmla="*/ 936572 h 1322929"/>
                  <a:gd name="connsiteX147" fmla="*/ 412217 w 1953031"/>
                  <a:gd name="connsiteY147" fmla="*/ 955335 h 1322929"/>
                  <a:gd name="connsiteX148" fmla="*/ 394666 w 1953031"/>
                  <a:gd name="connsiteY148" fmla="*/ 973923 h 1322929"/>
                  <a:gd name="connsiteX149" fmla="*/ 363724 w 1953031"/>
                  <a:gd name="connsiteY149" fmla="*/ 1023704 h 1322929"/>
                  <a:gd name="connsiteX150" fmla="*/ 356090 w 1953031"/>
                  <a:gd name="connsiteY150" fmla="*/ 1070686 h 1322929"/>
                  <a:gd name="connsiteX151" fmla="*/ 356098 w 1953031"/>
                  <a:gd name="connsiteY151" fmla="*/ 1159458 h 1322929"/>
                  <a:gd name="connsiteX152" fmla="*/ 362731 w 1953031"/>
                  <a:gd name="connsiteY152" fmla="*/ 1219044 h 1322929"/>
                  <a:gd name="connsiteX153" fmla="*/ 370492 w 1953031"/>
                  <a:gd name="connsiteY153" fmla="*/ 1260425 h 1322929"/>
                  <a:gd name="connsiteX154" fmla="*/ 380666 w 1953031"/>
                  <a:gd name="connsiteY154" fmla="*/ 1277936 h 1322929"/>
                  <a:gd name="connsiteX155" fmla="*/ 391399 w 1953031"/>
                  <a:gd name="connsiteY155" fmla="*/ 1304515 h 1322929"/>
                  <a:gd name="connsiteX156" fmla="*/ 391283 w 1953031"/>
                  <a:gd name="connsiteY156" fmla="*/ 1320324 h 1322929"/>
                  <a:gd name="connsiteX157" fmla="*/ 390843 w 1953031"/>
                  <a:gd name="connsiteY157" fmla="*/ 1322756 h 1322929"/>
                  <a:gd name="connsiteX158" fmla="*/ 348151 w 1953031"/>
                  <a:gd name="connsiteY158" fmla="*/ 1322844 h 1322929"/>
                  <a:gd name="connsiteX159" fmla="*/ 304144 w 1953031"/>
                  <a:gd name="connsiteY159" fmla="*/ 1322579 h 1322929"/>
                  <a:gd name="connsiteX160" fmla="*/ 294630 w 1953031"/>
                  <a:gd name="connsiteY160" fmla="*/ 1312868 h 1322929"/>
                  <a:gd name="connsiteX161" fmla="*/ 271483 w 1953031"/>
                  <a:gd name="connsiteY161" fmla="*/ 1195591 h 1322929"/>
                  <a:gd name="connsiteX162" fmla="*/ 255031 w 1953031"/>
                  <a:gd name="connsiteY162" fmla="*/ 1074334 h 1322929"/>
                  <a:gd name="connsiteX163" fmla="*/ 246468 w 1953031"/>
                  <a:gd name="connsiteY163" fmla="*/ 962992 h 1322929"/>
                  <a:gd name="connsiteX164" fmla="*/ 246726 w 1953031"/>
                  <a:gd name="connsiteY164" fmla="*/ 960686 h 1322929"/>
                  <a:gd name="connsiteX165" fmla="*/ 239185 w 1953031"/>
                  <a:gd name="connsiteY165" fmla="*/ 966883 h 1322929"/>
                  <a:gd name="connsiteX166" fmla="*/ 216775 w 1953031"/>
                  <a:gd name="connsiteY166" fmla="*/ 984995 h 1322929"/>
                  <a:gd name="connsiteX167" fmla="*/ 195755 w 1953031"/>
                  <a:gd name="connsiteY167" fmla="*/ 1001910 h 1322929"/>
                  <a:gd name="connsiteX168" fmla="*/ 162761 w 1953031"/>
                  <a:gd name="connsiteY168" fmla="*/ 1047366 h 1322929"/>
                  <a:gd name="connsiteX169" fmla="*/ 149720 w 1953031"/>
                  <a:gd name="connsiteY169" fmla="*/ 1138437 h 1322929"/>
                  <a:gd name="connsiteX170" fmla="*/ 148122 w 1953031"/>
                  <a:gd name="connsiteY170" fmla="*/ 1214750 h 1322929"/>
                  <a:gd name="connsiteX171" fmla="*/ 151846 w 1953031"/>
                  <a:gd name="connsiteY171" fmla="*/ 1260042 h 1322929"/>
                  <a:gd name="connsiteX172" fmla="*/ 157602 w 1953031"/>
                  <a:gd name="connsiteY172" fmla="*/ 1271682 h 1322929"/>
                  <a:gd name="connsiteX173" fmla="*/ 169528 w 1953031"/>
                  <a:gd name="connsiteY173" fmla="*/ 1296524 h 1322929"/>
                  <a:gd name="connsiteX174" fmla="*/ 172714 w 1953031"/>
                  <a:gd name="connsiteY174" fmla="*/ 1316588 h 1322929"/>
                  <a:gd name="connsiteX175" fmla="*/ 172927 w 1953031"/>
                  <a:gd name="connsiteY175" fmla="*/ 1322929 h 1322929"/>
                  <a:gd name="connsiteX176" fmla="*/ 130748 w 1953031"/>
                  <a:gd name="connsiteY176" fmla="*/ 1322916 h 1322929"/>
                  <a:gd name="connsiteX177" fmla="*/ 87445 w 1953031"/>
                  <a:gd name="connsiteY177" fmla="*/ 1322413 h 1322929"/>
                  <a:gd name="connsiteX178" fmla="*/ 433058 w 1953031"/>
                  <a:gd name="connsiteY178" fmla="*/ 858089 h 1322929"/>
                  <a:gd name="connsiteX179" fmla="*/ 431485 w 1953031"/>
                  <a:gd name="connsiteY179" fmla="*/ 856034 h 1322929"/>
                  <a:gd name="connsiteX180" fmla="*/ 432913 w 1953031"/>
                  <a:gd name="connsiteY180" fmla="*/ 858746 h 1322929"/>
                  <a:gd name="connsiteX181" fmla="*/ 433058 w 1953031"/>
                  <a:gd name="connsiteY181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843247 w 1953031"/>
                  <a:gd name="connsiteY44" fmla="*/ 232193 h 1322929"/>
                  <a:gd name="connsiteX45" fmla="*/ 947272 w 1953031"/>
                  <a:gd name="connsiteY45" fmla="*/ 214767 h 1322929"/>
                  <a:gd name="connsiteX46" fmla="*/ 1074965 w 1953031"/>
                  <a:gd name="connsiteY46" fmla="*/ 170684 h 1322929"/>
                  <a:gd name="connsiteX47" fmla="*/ 1155567 w 1953031"/>
                  <a:gd name="connsiteY47" fmla="*/ 159010 h 1322929"/>
                  <a:gd name="connsiteX48" fmla="*/ 1234252 w 1953031"/>
                  <a:gd name="connsiteY48" fmla="*/ 151880 h 1322929"/>
                  <a:gd name="connsiteX49" fmla="*/ 1312964 w 1953031"/>
                  <a:gd name="connsiteY49" fmla="*/ 128676 h 1322929"/>
                  <a:gd name="connsiteX50" fmla="*/ 1376022 w 1953031"/>
                  <a:gd name="connsiteY50" fmla="*/ 109687 h 1322929"/>
                  <a:gd name="connsiteX51" fmla="*/ 1448640 w 1953031"/>
                  <a:gd name="connsiteY51" fmla="*/ 103056 h 1322929"/>
                  <a:gd name="connsiteX52" fmla="*/ 1483374 w 1953031"/>
                  <a:gd name="connsiteY52" fmla="*/ 100994 h 1322929"/>
                  <a:gd name="connsiteX53" fmla="*/ 1552171 w 1953031"/>
                  <a:gd name="connsiteY53" fmla="*/ 83778 h 1322929"/>
                  <a:gd name="connsiteX54" fmla="*/ 1627914 w 1953031"/>
                  <a:gd name="connsiteY54" fmla="*/ 63976 h 1322929"/>
                  <a:gd name="connsiteX55" fmla="*/ 1633600 w 1953031"/>
                  <a:gd name="connsiteY55" fmla="*/ 62873 h 1322929"/>
                  <a:gd name="connsiteX56" fmla="*/ 1633994 w 1953031"/>
                  <a:gd name="connsiteY56" fmla="*/ 53943 h 1322929"/>
                  <a:gd name="connsiteX57" fmla="*/ 1637947 w 1953031"/>
                  <a:gd name="connsiteY57" fmla="*/ 10924 h 1322929"/>
                  <a:gd name="connsiteX58" fmla="*/ 1645852 w 1953031"/>
                  <a:gd name="connsiteY58" fmla="*/ 642 h 1322929"/>
                  <a:gd name="connsiteX59" fmla="*/ 1665510 w 1953031"/>
                  <a:gd name="connsiteY59" fmla="*/ 4542 h 1322929"/>
                  <a:gd name="connsiteX60" fmla="*/ 1692339 w 1953031"/>
                  <a:gd name="connsiteY60" fmla="*/ 32880 h 1322929"/>
                  <a:gd name="connsiteX61" fmla="*/ 1703487 w 1953031"/>
                  <a:gd name="connsiteY61" fmla="*/ 51553 h 1322929"/>
                  <a:gd name="connsiteX62" fmla="*/ 1705168 w 1953031"/>
                  <a:gd name="connsiteY62" fmla="*/ 54757 h 1322929"/>
                  <a:gd name="connsiteX63" fmla="*/ 1708490 w 1953031"/>
                  <a:gd name="connsiteY63" fmla="*/ 54757 h 1322929"/>
                  <a:gd name="connsiteX64" fmla="*/ 1726074 w 1953031"/>
                  <a:gd name="connsiteY64" fmla="*/ 55821 h 1322929"/>
                  <a:gd name="connsiteX65" fmla="*/ 1763775 w 1953031"/>
                  <a:gd name="connsiteY65" fmla="*/ 66287 h 1322929"/>
                  <a:gd name="connsiteX66" fmla="*/ 1780177 w 1953031"/>
                  <a:gd name="connsiteY66" fmla="*/ 76057 h 1322929"/>
                  <a:gd name="connsiteX67" fmla="*/ 1797287 w 1953031"/>
                  <a:gd name="connsiteY67" fmla="*/ 92340 h 1322929"/>
                  <a:gd name="connsiteX68" fmla="*/ 1808554 w 1953031"/>
                  <a:gd name="connsiteY68" fmla="*/ 105144 h 1322929"/>
                  <a:gd name="connsiteX69" fmla="*/ 1816302 w 1953031"/>
                  <a:gd name="connsiteY69" fmla="*/ 113128 h 1322929"/>
                  <a:gd name="connsiteX70" fmla="*/ 1820491 w 1953031"/>
                  <a:gd name="connsiteY70" fmla="*/ 120258 h 1322929"/>
                  <a:gd name="connsiteX71" fmla="*/ 1835947 w 1953031"/>
                  <a:gd name="connsiteY71" fmla="*/ 144526 h 1322929"/>
                  <a:gd name="connsiteX72" fmla="*/ 1847989 w 1953031"/>
                  <a:gd name="connsiteY72" fmla="*/ 162083 h 1322929"/>
                  <a:gd name="connsiteX73" fmla="*/ 1872282 w 1953031"/>
                  <a:gd name="connsiteY73" fmla="*/ 206862 h 1322929"/>
                  <a:gd name="connsiteX74" fmla="*/ 1901212 w 1953031"/>
                  <a:gd name="connsiteY74" fmla="*/ 268331 h 1322929"/>
                  <a:gd name="connsiteX75" fmla="*/ 1928013 w 1953031"/>
                  <a:gd name="connsiteY75" fmla="*/ 325599 h 1322929"/>
                  <a:gd name="connsiteX76" fmla="*/ 1947475 w 1953031"/>
                  <a:gd name="connsiteY76" fmla="*/ 358428 h 1322929"/>
                  <a:gd name="connsiteX77" fmla="*/ 1952990 w 1953031"/>
                  <a:gd name="connsiteY77" fmla="*/ 375188 h 1322929"/>
                  <a:gd name="connsiteX78" fmla="*/ 1944270 w 1953031"/>
                  <a:gd name="connsiteY78" fmla="*/ 398724 h 1322929"/>
                  <a:gd name="connsiteX79" fmla="*/ 1904481 w 1953031"/>
                  <a:gd name="connsiteY79" fmla="*/ 429980 h 1322929"/>
                  <a:gd name="connsiteX80" fmla="*/ 1871823 w 1953031"/>
                  <a:gd name="connsiteY80" fmla="*/ 436577 h 1322929"/>
                  <a:gd name="connsiteX81" fmla="*/ 1816223 w 1953031"/>
                  <a:gd name="connsiteY81" fmla="*/ 439134 h 1322929"/>
                  <a:gd name="connsiteX82" fmla="*/ 1698445 w 1953031"/>
                  <a:gd name="connsiteY82" fmla="*/ 433393 h 1322929"/>
                  <a:gd name="connsiteX83" fmla="*/ 1665261 w 1953031"/>
                  <a:gd name="connsiteY83" fmla="*/ 431589 h 1322929"/>
                  <a:gd name="connsiteX84" fmla="*/ 1643200 w 1953031"/>
                  <a:gd name="connsiteY84" fmla="*/ 433164 h 1322929"/>
                  <a:gd name="connsiteX85" fmla="*/ 1613877 w 1953031"/>
                  <a:gd name="connsiteY85" fmla="*/ 443519 h 1322929"/>
                  <a:gd name="connsiteX86" fmla="*/ 1586668 w 1953031"/>
                  <a:gd name="connsiteY86" fmla="*/ 466568 h 1322929"/>
                  <a:gd name="connsiteX87" fmla="*/ 1568848 w 1953031"/>
                  <a:gd name="connsiteY87" fmla="*/ 480889 h 1322929"/>
                  <a:gd name="connsiteX88" fmla="*/ 1563779 w 1953031"/>
                  <a:gd name="connsiteY88" fmla="*/ 485518 h 1322929"/>
                  <a:gd name="connsiteX89" fmla="*/ 1508994 w 1953031"/>
                  <a:gd name="connsiteY89" fmla="*/ 589130 h 1322929"/>
                  <a:gd name="connsiteX90" fmla="*/ 1486250 w 1953031"/>
                  <a:gd name="connsiteY90" fmla="*/ 645068 h 1322929"/>
                  <a:gd name="connsiteX91" fmla="*/ 1464819 w 1953031"/>
                  <a:gd name="connsiteY91" fmla="*/ 705697 h 1322929"/>
                  <a:gd name="connsiteX92" fmla="*/ 1449494 w 1953031"/>
                  <a:gd name="connsiteY92" fmla="*/ 751038 h 1322929"/>
                  <a:gd name="connsiteX93" fmla="*/ 1407394 w 1953031"/>
                  <a:gd name="connsiteY93" fmla="*/ 818176 h 1322929"/>
                  <a:gd name="connsiteX94" fmla="*/ 1393724 w 1953031"/>
                  <a:gd name="connsiteY94" fmla="*/ 824975 h 1322929"/>
                  <a:gd name="connsiteX95" fmla="*/ 1380841 w 1953031"/>
                  <a:gd name="connsiteY95" fmla="*/ 831482 h 1322929"/>
                  <a:gd name="connsiteX96" fmla="*/ 1349260 w 1953031"/>
                  <a:gd name="connsiteY96" fmla="*/ 861137 h 1322929"/>
                  <a:gd name="connsiteX97" fmla="*/ 1331348 w 1953031"/>
                  <a:gd name="connsiteY97" fmla="*/ 877607 h 1322929"/>
                  <a:gd name="connsiteX98" fmla="*/ 1317442 w 1953031"/>
                  <a:gd name="connsiteY98" fmla="*/ 883414 h 1322929"/>
                  <a:gd name="connsiteX99" fmla="*/ 1316352 w 1953031"/>
                  <a:gd name="connsiteY99" fmla="*/ 883414 h 1322929"/>
                  <a:gd name="connsiteX100" fmla="*/ 1315275 w 1953031"/>
                  <a:gd name="connsiteY100" fmla="*/ 887323 h 1322929"/>
                  <a:gd name="connsiteX101" fmla="*/ 1293502 w 1953031"/>
                  <a:gd name="connsiteY101" fmla="*/ 1074334 h 1322929"/>
                  <a:gd name="connsiteX102" fmla="*/ 1292124 w 1953031"/>
                  <a:gd name="connsiteY102" fmla="*/ 1151119 h 1322929"/>
                  <a:gd name="connsiteX103" fmla="*/ 1292741 w 1953031"/>
                  <a:gd name="connsiteY103" fmla="*/ 1203756 h 1322929"/>
                  <a:gd name="connsiteX104" fmla="*/ 1297481 w 1953031"/>
                  <a:gd name="connsiteY104" fmla="*/ 1263556 h 1322929"/>
                  <a:gd name="connsiteX105" fmla="*/ 1304087 w 1953031"/>
                  <a:gd name="connsiteY105" fmla="*/ 1278631 h 1322929"/>
                  <a:gd name="connsiteX106" fmla="*/ 1314001 w 1953031"/>
                  <a:gd name="connsiteY106" fmla="*/ 1305904 h 1322929"/>
                  <a:gd name="connsiteX107" fmla="*/ 1314723 w 1953031"/>
                  <a:gd name="connsiteY107" fmla="*/ 1321312 h 1322929"/>
                  <a:gd name="connsiteX108" fmla="*/ 1314474 w 1953031"/>
                  <a:gd name="connsiteY108" fmla="*/ 1322929 h 1322929"/>
                  <a:gd name="connsiteX109" fmla="*/ 1274527 w 1953031"/>
                  <a:gd name="connsiteY109" fmla="*/ 1322929 h 1322929"/>
                  <a:gd name="connsiteX110" fmla="*/ 1233595 w 1953031"/>
                  <a:gd name="connsiteY110" fmla="*/ 1322420 h 1322929"/>
                  <a:gd name="connsiteX111" fmla="*/ 1214844 w 1953031"/>
                  <a:gd name="connsiteY111" fmla="*/ 1258652 h 1322929"/>
                  <a:gd name="connsiteX112" fmla="*/ 1198836 w 1953031"/>
                  <a:gd name="connsiteY112" fmla="*/ 1080414 h 1322929"/>
                  <a:gd name="connsiteX113" fmla="*/ 1191495 w 1953031"/>
                  <a:gd name="connsiteY113" fmla="*/ 961630 h 1322929"/>
                  <a:gd name="connsiteX114" fmla="*/ 1189972 w 1953031"/>
                  <a:gd name="connsiteY114" fmla="*/ 969617 h 1322929"/>
                  <a:gd name="connsiteX115" fmla="*/ 1172402 w 1953031"/>
                  <a:gd name="connsiteY115" fmla="*/ 1161542 h 1322929"/>
                  <a:gd name="connsiteX116" fmla="*/ 1173663 w 1953031"/>
                  <a:gd name="connsiteY116" fmla="*/ 1263289 h 1322929"/>
                  <a:gd name="connsiteX117" fmla="*/ 1179559 w 1953031"/>
                  <a:gd name="connsiteY117" fmla="*/ 1277483 h 1322929"/>
                  <a:gd name="connsiteX118" fmla="*/ 1190090 w 1953031"/>
                  <a:gd name="connsiteY118" fmla="*/ 1310073 h 1322929"/>
                  <a:gd name="connsiteX119" fmla="*/ 1189617 w 1953031"/>
                  <a:gd name="connsiteY119" fmla="*/ 1322236 h 1322929"/>
                  <a:gd name="connsiteX120" fmla="*/ 1148752 w 1953031"/>
                  <a:gd name="connsiteY120" fmla="*/ 1322929 h 1322929"/>
                  <a:gd name="connsiteX121" fmla="*/ 1107164 w 1953031"/>
                  <a:gd name="connsiteY121" fmla="*/ 1322438 h 1322929"/>
                  <a:gd name="connsiteX122" fmla="*/ 1089751 w 1953031"/>
                  <a:gd name="connsiteY122" fmla="*/ 1244928 h 1322929"/>
                  <a:gd name="connsiteX123" fmla="*/ 1083658 w 1953031"/>
                  <a:gd name="connsiteY123" fmla="*/ 1109426 h 1322929"/>
                  <a:gd name="connsiteX124" fmla="*/ 1081071 w 1953031"/>
                  <a:gd name="connsiteY124" fmla="*/ 885205 h 1322929"/>
                  <a:gd name="connsiteX125" fmla="*/ 1081294 w 1953031"/>
                  <a:gd name="connsiteY125" fmla="*/ 872784 h 1322929"/>
                  <a:gd name="connsiteX126" fmla="*/ 1044565 w 1953031"/>
                  <a:gd name="connsiteY126" fmla="*/ 883356 h 1322929"/>
                  <a:gd name="connsiteX127" fmla="*/ 946405 w 1953031"/>
                  <a:gd name="connsiteY127" fmla="*/ 906677 h 1322929"/>
                  <a:gd name="connsiteX128" fmla="*/ 820984 w 1953031"/>
                  <a:gd name="connsiteY128" fmla="*/ 915856 h 1322929"/>
                  <a:gd name="connsiteX129" fmla="*/ 748537 w 1953031"/>
                  <a:gd name="connsiteY129" fmla="*/ 913593 h 1322929"/>
                  <a:gd name="connsiteX130" fmla="*/ 740106 w 1953031"/>
                  <a:gd name="connsiteY130" fmla="*/ 913794 h 1322929"/>
                  <a:gd name="connsiteX131" fmla="*/ 735838 w 1953031"/>
                  <a:gd name="connsiteY131" fmla="*/ 923234 h 1322929"/>
                  <a:gd name="connsiteX132" fmla="*/ 729496 w 1953031"/>
                  <a:gd name="connsiteY132" fmla="*/ 936224 h 1322929"/>
                  <a:gd name="connsiteX133" fmla="*/ 707014 w 1953031"/>
                  <a:gd name="connsiteY133" fmla="*/ 928760 h 1322929"/>
                  <a:gd name="connsiteX134" fmla="*/ 665846 w 1953031"/>
                  <a:gd name="connsiteY134" fmla="*/ 912322 h 1322929"/>
                  <a:gd name="connsiteX135" fmla="*/ 618244 w 1953031"/>
                  <a:gd name="connsiteY135" fmla="*/ 893135 h 1322929"/>
                  <a:gd name="connsiteX136" fmla="*/ 516447 w 1953031"/>
                  <a:gd name="connsiteY136" fmla="*/ 865947 h 1322929"/>
                  <a:gd name="connsiteX137" fmla="*/ 501805 w 1953031"/>
                  <a:gd name="connsiteY137" fmla="*/ 870603 h 1322929"/>
                  <a:gd name="connsiteX138" fmla="*/ 496736 w 1953031"/>
                  <a:gd name="connsiteY138" fmla="*/ 886203 h 1322929"/>
                  <a:gd name="connsiteX139" fmla="*/ 500794 w 1953031"/>
                  <a:gd name="connsiteY139" fmla="*/ 920842 h 1322929"/>
                  <a:gd name="connsiteX140" fmla="*/ 505232 w 1953031"/>
                  <a:gd name="connsiteY140" fmla="*/ 960997 h 1322929"/>
                  <a:gd name="connsiteX141" fmla="*/ 503197 w 1953031"/>
                  <a:gd name="connsiteY141" fmla="*/ 976351 h 1322929"/>
                  <a:gd name="connsiteX142" fmla="*/ 464327 w 1953031"/>
                  <a:gd name="connsiteY142" fmla="*/ 1000197 h 1322929"/>
                  <a:gd name="connsiteX143" fmla="*/ 457328 w 1953031"/>
                  <a:gd name="connsiteY143" fmla="*/ 999488 h 1322929"/>
                  <a:gd name="connsiteX144" fmla="*/ 434730 w 1953031"/>
                  <a:gd name="connsiteY144" fmla="*/ 939956 h 1322929"/>
                  <a:gd name="connsiteX145" fmla="*/ 434102 w 1953031"/>
                  <a:gd name="connsiteY145" fmla="*/ 932138 h 1322929"/>
                  <a:gd name="connsiteX146" fmla="*/ 429957 w 1953031"/>
                  <a:gd name="connsiteY146" fmla="*/ 936572 h 1322929"/>
                  <a:gd name="connsiteX147" fmla="*/ 412217 w 1953031"/>
                  <a:gd name="connsiteY147" fmla="*/ 955335 h 1322929"/>
                  <a:gd name="connsiteX148" fmla="*/ 394666 w 1953031"/>
                  <a:gd name="connsiteY148" fmla="*/ 973923 h 1322929"/>
                  <a:gd name="connsiteX149" fmla="*/ 363724 w 1953031"/>
                  <a:gd name="connsiteY149" fmla="*/ 1023704 h 1322929"/>
                  <a:gd name="connsiteX150" fmla="*/ 356090 w 1953031"/>
                  <a:gd name="connsiteY150" fmla="*/ 1070686 h 1322929"/>
                  <a:gd name="connsiteX151" fmla="*/ 356098 w 1953031"/>
                  <a:gd name="connsiteY151" fmla="*/ 1159458 h 1322929"/>
                  <a:gd name="connsiteX152" fmla="*/ 362731 w 1953031"/>
                  <a:gd name="connsiteY152" fmla="*/ 1219044 h 1322929"/>
                  <a:gd name="connsiteX153" fmla="*/ 370492 w 1953031"/>
                  <a:gd name="connsiteY153" fmla="*/ 1260425 h 1322929"/>
                  <a:gd name="connsiteX154" fmla="*/ 380666 w 1953031"/>
                  <a:gd name="connsiteY154" fmla="*/ 1277936 h 1322929"/>
                  <a:gd name="connsiteX155" fmla="*/ 391399 w 1953031"/>
                  <a:gd name="connsiteY155" fmla="*/ 1304515 h 1322929"/>
                  <a:gd name="connsiteX156" fmla="*/ 391283 w 1953031"/>
                  <a:gd name="connsiteY156" fmla="*/ 1320324 h 1322929"/>
                  <a:gd name="connsiteX157" fmla="*/ 390843 w 1953031"/>
                  <a:gd name="connsiteY157" fmla="*/ 1322756 h 1322929"/>
                  <a:gd name="connsiteX158" fmla="*/ 348151 w 1953031"/>
                  <a:gd name="connsiteY158" fmla="*/ 1322844 h 1322929"/>
                  <a:gd name="connsiteX159" fmla="*/ 304144 w 1953031"/>
                  <a:gd name="connsiteY159" fmla="*/ 1322579 h 1322929"/>
                  <a:gd name="connsiteX160" fmla="*/ 294630 w 1953031"/>
                  <a:gd name="connsiteY160" fmla="*/ 1312868 h 1322929"/>
                  <a:gd name="connsiteX161" fmla="*/ 271483 w 1953031"/>
                  <a:gd name="connsiteY161" fmla="*/ 1195591 h 1322929"/>
                  <a:gd name="connsiteX162" fmla="*/ 255031 w 1953031"/>
                  <a:gd name="connsiteY162" fmla="*/ 1074334 h 1322929"/>
                  <a:gd name="connsiteX163" fmla="*/ 246468 w 1953031"/>
                  <a:gd name="connsiteY163" fmla="*/ 962992 h 1322929"/>
                  <a:gd name="connsiteX164" fmla="*/ 246726 w 1953031"/>
                  <a:gd name="connsiteY164" fmla="*/ 960686 h 1322929"/>
                  <a:gd name="connsiteX165" fmla="*/ 239185 w 1953031"/>
                  <a:gd name="connsiteY165" fmla="*/ 966883 h 1322929"/>
                  <a:gd name="connsiteX166" fmla="*/ 216775 w 1953031"/>
                  <a:gd name="connsiteY166" fmla="*/ 984995 h 1322929"/>
                  <a:gd name="connsiteX167" fmla="*/ 195755 w 1953031"/>
                  <a:gd name="connsiteY167" fmla="*/ 1001910 h 1322929"/>
                  <a:gd name="connsiteX168" fmla="*/ 162761 w 1953031"/>
                  <a:gd name="connsiteY168" fmla="*/ 1047366 h 1322929"/>
                  <a:gd name="connsiteX169" fmla="*/ 149720 w 1953031"/>
                  <a:gd name="connsiteY169" fmla="*/ 1138437 h 1322929"/>
                  <a:gd name="connsiteX170" fmla="*/ 148122 w 1953031"/>
                  <a:gd name="connsiteY170" fmla="*/ 1214750 h 1322929"/>
                  <a:gd name="connsiteX171" fmla="*/ 151846 w 1953031"/>
                  <a:gd name="connsiteY171" fmla="*/ 1260042 h 1322929"/>
                  <a:gd name="connsiteX172" fmla="*/ 157602 w 1953031"/>
                  <a:gd name="connsiteY172" fmla="*/ 1271682 h 1322929"/>
                  <a:gd name="connsiteX173" fmla="*/ 169528 w 1953031"/>
                  <a:gd name="connsiteY173" fmla="*/ 1296524 h 1322929"/>
                  <a:gd name="connsiteX174" fmla="*/ 172714 w 1953031"/>
                  <a:gd name="connsiteY174" fmla="*/ 1316588 h 1322929"/>
                  <a:gd name="connsiteX175" fmla="*/ 172927 w 1953031"/>
                  <a:gd name="connsiteY175" fmla="*/ 1322929 h 1322929"/>
                  <a:gd name="connsiteX176" fmla="*/ 130748 w 1953031"/>
                  <a:gd name="connsiteY176" fmla="*/ 1322916 h 1322929"/>
                  <a:gd name="connsiteX177" fmla="*/ 87445 w 1953031"/>
                  <a:gd name="connsiteY177" fmla="*/ 1322413 h 1322929"/>
                  <a:gd name="connsiteX178" fmla="*/ 433058 w 1953031"/>
                  <a:gd name="connsiteY178" fmla="*/ 858089 h 1322929"/>
                  <a:gd name="connsiteX179" fmla="*/ 431485 w 1953031"/>
                  <a:gd name="connsiteY179" fmla="*/ 856034 h 1322929"/>
                  <a:gd name="connsiteX180" fmla="*/ 432913 w 1953031"/>
                  <a:gd name="connsiteY180" fmla="*/ 858746 h 1322929"/>
                  <a:gd name="connsiteX181" fmla="*/ 433058 w 1953031"/>
                  <a:gd name="connsiteY181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074965 w 1953031"/>
                  <a:gd name="connsiteY45" fmla="*/ 170684 h 1322929"/>
                  <a:gd name="connsiteX46" fmla="*/ 1155567 w 1953031"/>
                  <a:gd name="connsiteY46" fmla="*/ 159010 h 1322929"/>
                  <a:gd name="connsiteX47" fmla="*/ 1234252 w 1953031"/>
                  <a:gd name="connsiteY47" fmla="*/ 151880 h 1322929"/>
                  <a:gd name="connsiteX48" fmla="*/ 1312964 w 1953031"/>
                  <a:gd name="connsiteY48" fmla="*/ 128676 h 1322929"/>
                  <a:gd name="connsiteX49" fmla="*/ 1376022 w 1953031"/>
                  <a:gd name="connsiteY49" fmla="*/ 109687 h 1322929"/>
                  <a:gd name="connsiteX50" fmla="*/ 1448640 w 1953031"/>
                  <a:gd name="connsiteY50" fmla="*/ 103056 h 1322929"/>
                  <a:gd name="connsiteX51" fmla="*/ 1483374 w 1953031"/>
                  <a:gd name="connsiteY51" fmla="*/ 100994 h 1322929"/>
                  <a:gd name="connsiteX52" fmla="*/ 1552171 w 1953031"/>
                  <a:gd name="connsiteY52" fmla="*/ 83778 h 1322929"/>
                  <a:gd name="connsiteX53" fmla="*/ 1627914 w 1953031"/>
                  <a:gd name="connsiteY53" fmla="*/ 63976 h 1322929"/>
                  <a:gd name="connsiteX54" fmla="*/ 1633600 w 1953031"/>
                  <a:gd name="connsiteY54" fmla="*/ 62873 h 1322929"/>
                  <a:gd name="connsiteX55" fmla="*/ 1633994 w 1953031"/>
                  <a:gd name="connsiteY55" fmla="*/ 53943 h 1322929"/>
                  <a:gd name="connsiteX56" fmla="*/ 1637947 w 1953031"/>
                  <a:gd name="connsiteY56" fmla="*/ 10924 h 1322929"/>
                  <a:gd name="connsiteX57" fmla="*/ 1645852 w 1953031"/>
                  <a:gd name="connsiteY57" fmla="*/ 642 h 1322929"/>
                  <a:gd name="connsiteX58" fmla="*/ 1665510 w 1953031"/>
                  <a:gd name="connsiteY58" fmla="*/ 4542 h 1322929"/>
                  <a:gd name="connsiteX59" fmla="*/ 1692339 w 1953031"/>
                  <a:gd name="connsiteY59" fmla="*/ 32880 h 1322929"/>
                  <a:gd name="connsiteX60" fmla="*/ 1703487 w 1953031"/>
                  <a:gd name="connsiteY60" fmla="*/ 51553 h 1322929"/>
                  <a:gd name="connsiteX61" fmla="*/ 1705168 w 1953031"/>
                  <a:gd name="connsiteY61" fmla="*/ 54757 h 1322929"/>
                  <a:gd name="connsiteX62" fmla="*/ 1708490 w 1953031"/>
                  <a:gd name="connsiteY62" fmla="*/ 54757 h 1322929"/>
                  <a:gd name="connsiteX63" fmla="*/ 1726074 w 1953031"/>
                  <a:gd name="connsiteY63" fmla="*/ 55821 h 1322929"/>
                  <a:gd name="connsiteX64" fmla="*/ 1763775 w 1953031"/>
                  <a:gd name="connsiteY64" fmla="*/ 66287 h 1322929"/>
                  <a:gd name="connsiteX65" fmla="*/ 1780177 w 1953031"/>
                  <a:gd name="connsiteY65" fmla="*/ 76057 h 1322929"/>
                  <a:gd name="connsiteX66" fmla="*/ 1797287 w 1953031"/>
                  <a:gd name="connsiteY66" fmla="*/ 92340 h 1322929"/>
                  <a:gd name="connsiteX67" fmla="*/ 1808554 w 1953031"/>
                  <a:gd name="connsiteY67" fmla="*/ 105144 h 1322929"/>
                  <a:gd name="connsiteX68" fmla="*/ 1816302 w 1953031"/>
                  <a:gd name="connsiteY68" fmla="*/ 113128 h 1322929"/>
                  <a:gd name="connsiteX69" fmla="*/ 1820491 w 1953031"/>
                  <a:gd name="connsiteY69" fmla="*/ 120258 h 1322929"/>
                  <a:gd name="connsiteX70" fmla="*/ 1835947 w 1953031"/>
                  <a:gd name="connsiteY70" fmla="*/ 144526 h 1322929"/>
                  <a:gd name="connsiteX71" fmla="*/ 1847989 w 1953031"/>
                  <a:gd name="connsiteY71" fmla="*/ 162083 h 1322929"/>
                  <a:gd name="connsiteX72" fmla="*/ 1872282 w 1953031"/>
                  <a:gd name="connsiteY72" fmla="*/ 206862 h 1322929"/>
                  <a:gd name="connsiteX73" fmla="*/ 1901212 w 1953031"/>
                  <a:gd name="connsiteY73" fmla="*/ 268331 h 1322929"/>
                  <a:gd name="connsiteX74" fmla="*/ 1928013 w 1953031"/>
                  <a:gd name="connsiteY74" fmla="*/ 325599 h 1322929"/>
                  <a:gd name="connsiteX75" fmla="*/ 1947475 w 1953031"/>
                  <a:gd name="connsiteY75" fmla="*/ 358428 h 1322929"/>
                  <a:gd name="connsiteX76" fmla="*/ 1952990 w 1953031"/>
                  <a:gd name="connsiteY76" fmla="*/ 375188 h 1322929"/>
                  <a:gd name="connsiteX77" fmla="*/ 1944270 w 1953031"/>
                  <a:gd name="connsiteY77" fmla="*/ 398724 h 1322929"/>
                  <a:gd name="connsiteX78" fmla="*/ 1904481 w 1953031"/>
                  <a:gd name="connsiteY78" fmla="*/ 429980 h 1322929"/>
                  <a:gd name="connsiteX79" fmla="*/ 1871823 w 1953031"/>
                  <a:gd name="connsiteY79" fmla="*/ 436577 h 1322929"/>
                  <a:gd name="connsiteX80" fmla="*/ 1816223 w 1953031"/>
                  <a:gd name="connsiteY80" fmla="*/ 439134 h 1322929"/>
                  <a:gd name="connsiteX81" fmla="*/ 1698445 w 1953031"/>
                  <a:gd name="connsiteY81" fmla="*/ 433393 h 1322929"/>
                  <a:gd name="connsiteX82" fmla="*/ 1665261 w 1953031"/>
                  <a:gd name="connsiteY82" fmla="*/ 431589 h 1322929"/>
                  <a:gd name="connsiteX83" fmla="*/ 1643200 w 1953031"/>
                  <a:gd name="connsiteY83" fmla="*/ 433164 h 1322929"/>
                  <a:gd name="connsiteX84" fmla="*/ 1613877 w 1953031"/>
                  <a:gd name="connsiteY84" fmla="*/ 443519 h 1322929"/>
                  <a:gd name="connsiteX85" fmla="*/ 1586668 w 1953031"/>
                  <a:gd name="connsiteY85" fmla="*/ 466568 h 1322929"/>
                  <a:gd name="connsiteX86" fmla="*/ 1568848 w 1953031"/>
                  <a:gd name="connsiteY86" fmla="*/ 480889 h 1322929"/>
                  <a:gd name="connsiteX87" fmla="*/ 1563779 w 1953031"/>
                  <a:gd name="connsiteY87" fmla="*/ 485518 h 1322929"/>
                  <a:gd name="connsiteX88" fmla="*/ 1508994 w 1953031"/>
                  <a:gd name="connsiteY88" fmla="*/ 589130 h 1322929"/>
                  <a:gd name="connsiteX89" fmla="*/ 1486250 w 1953031"/>
                  <a:gd name="connsiteY89" fmla="*/ 645068 h 1322929"/>
                  <a:gd name="connsiteX90" fmla="*/ 1464819 w 1953031"/>
                  <a:gd name="connsiteY90" fmla="*/ 705697 h 1322929"/>
                  <a:gd name="connsiteX91" fmla="*/ 1449494 w 1953031"/>
                  <a:gd name="connsiteY91" fmla="*/ 751038 h 1322929"/>
                  <a:gd name="connsiteX92" fmla="*/ 1407394 w 1953031"/>
                  <a:gd name="connsiteY92" fmla="*/ 818176 h 1322929"/>
                  <a:gd name="connsiteX93" fmla="*/ 1393724 w 1953031"/>
                  <a:gd name="connsiteY93" fmla="*/ 824975 h 1322929"/>
                  <a:gd name="connsiteX94" fmla="*/ 1380841 w 1953031"/>
                  <a:gd name="connsiteY94" fmla="*/ 831482 h 1322929"/>
                  <a:gd name="connsiteX95" fmla="*/ 1349260 w 1953031"/>
                  <a:gd name="connsiteY95" fmla="*/ 861137 h 1322929"/>
                  <a:gd name="connsiteX96" fmla="*/ 1331348 w 1953031"/>
                  <a:gd name="connsiteY96" fmla="*/ 877607 h 1322929"/>
                  <a:gd name="connsiteX97" fmla="*/ 1317442 w 1953031"/>
                  <a:gd name="connsiteY97" fmla="*/ 883414 h 1322929"/>
                  <a:gd name="connsiteX98" fmla="*/ 1316352 w 1953031"/>
                  <a:gd name="connsiteY98" fmla="*/ 883414 h 1322929"/>
                  <a:gd name="connsiteX99" fmla="*/ 1315275 w 1953031"/>
                  <a:gd name="connsiteY99" fmla="*/ 887323 h 1322929"/>
                  <a:gd name="connsiteX100" fmla="*/ 1293502 w 1953031"/>
                  <a:gd name="connsiteY100" fmla="*/ 1074334 h 1322929"/>
                  <a:gd name="connsiteX101" fmla="*/ 1292124 w 1953031"/>
                  <a:gd name="connsiteY101" fmla="*/ 1151119 h 1322929"/>
                  <a:gd name="connsiteX102" fmla="*/ 1292741 w 1953031"/>
                  <a:gd name="connsiteY102" fmla="*/ 1203756 h 1322929"/>
                  <a:gd name="connsiteX103" fmla="*/ 1297481 w 1953031"/>
                  <a:gd name="connsiteY103" fmla="*/ 1263556 h 1322929"/>
                  <a:gd name="connsiteX104" fmla="*/ 1304087 w 1953031"/>
                  <a:gd name="connsiteY104" fmla="*/ 1278631 h 1322929"/>
                  <a:gd name="connsiteX105" fmla="*/ 1314001 w 1953031"/>
                  <a:gd name="connsiteY105" fmla="*/ 1305904 h 1322929"/>
                  <a:gd name="connsiteX106" fmla="*/ 1314723 w 1953031"/>
                  <a:gd name="connsiteY106" fmla="*/ 1321312 h 1322929"/>
                  <a:gd name="connsiteX107" fmla="*/ 1314474 w 1953031"/>
                  <a:gd name="connsiteY107" fmla="*/ 1322929 h 1322929"/>
                  <a:gd name="connsiteX108" fmla="*/ 1274527 w 1953031"/>
                  <a:gd name="connsiteY108" fmla="*/ 1322929 h 1322929"/>
                  <a:gd name="connsiteX109" fmla="*/ 1233595 w 1953031"/>
                  <a:gd name="connsiteY109" fmla="*/ 1322420 h 1322929"/>
                  <a:gd name="connsiteX110" fmla="*/ 1214844 w 1953031"/>
                  <a:gd name="connsiteY110" fmla="*/ 1258652 h 1322929"/>
                  <a:gd name="connsiteX111" fmla="*/ 1198836 w 1953031"/>
                  <a:gd name="connsiteY111" fmla="*/ 1080414 h 1322929"/>
                  <a:gd name="connsiteX112" fmla="*/ 1191495 w 1953031"/>
                  <a:gd name="connsiteY112" fmla="*/ 961630 h 1322929"/>
                  <a:gd name="connsiteX113" fmla="*/ 1189972 w 1953031"/>
                  <a:gd name="connsiteY113" fmla="*/ 969617 h 1322929"/>
                  <a:gd name="connsiteX114" fmla="*/ 1172402 w 1953031"/>
                  <a:gd name="connsiteY114" fmla="*/ 1161542 h 1322929"/>
                  <a:gd name="connsiteX115" fmla="*/ 1173663 w 1953031"/>
                  <a:gd name="connsiteY115" fmla="*/ 1263289 h 1322929"/>
                  <a:gd name="connsiteX116" fmla="*/ 1179559 w 1953031"/>
                  <a:gd name="connsiteY116" fmla="*/ 1277483 h 1322929"/>
                  <a:gd name="connsiteX117" fmla="*/ 1190090 w 1953031"/>
                  <a:gd name="connsiteY117" fmla="*/ 1310073 h 1322929"/>
                  <a:gd name="connsiteX118" fmla="*/ 1189617 w 1953031"/>
                  <a:gd name="connsiteY118" fmla="*/ 1322236 h 1322929"/>
                  <a:gd name="connsiteX119" fmla="*/ 1148752 w 1953031"/>
                  <a:gd name="connsiteY119" fmla="*/ 1322929 h 1322929"/>
                  <a:gd name="connsiteX120" fmla="*/ 1107164 w 1953031"/>
                  <a:gd name="connsiteY120" fmla="*/ 1322438 h 1322929"/>
                  <a:gd name="connsiteX121" fmla="*/ 1089751 w 1953031"/>
                  <a:gd name="connsiteY121" fmla="*/ 1244928 h 1322929"/>
                  <a:gd name="connsiteX122" fmla="*/ 1083658 w 1953031"/>
                  <a:gd name="connsiteY122" fmla="*/ 1109426 h 1322929"/>
                  <a:gd name="connsiteX123" fmla="*/ 1081071 w 1953031"/>
                  <a:gd name="connsiteY123" fmla="*/ 885205 h 1322929"/>
                  <a:gd name="connsiteX124" fmla="*/ 1081294 w 1953031"/>
                  <a:gd name="connsiteY124" fmla="*/ 872784 h 1322929"/>
                  <a:gd name="connsiteX125" fmla="*/ 1044565 w 1953031"/>
                  <a:gd name="connsiteY125" fmla="*/ 883356 h 1322929"/>
                  <a:gd name="connsiteX126" fmla="*/ 946405 w 1953031"/>
                  <a:gd name="connsiteY126" fmla="*/ 906677 h 1322929"/>
                  <a:gd name="connsiteX127" fmla="*/ 820984 w 1953031"/>
                  <a:gd name="connsiteY127" fmla="*/ 915856 h 1322929"/>
                  <a:gd name="connsiteX128" fmla="*/ 748537 w 1953031"/>
                  <a:gd name="connsiteY128" fmla="*/ 913593 h 1322929"/>
                  <a:gd name="connsiteX129" fmla="*/ 740106 w 1953031"/>
                  <a:gd name="connsiteY129" fmla="*/ 913794 h 1322929"/>
                  <a:gd name="connsiteX130" fmla="*/ 735838 w 1953031"/>
                  <a:gd name="connsiteY130" fmla="*/ 923234 h 1322929"/>
                  <a:gd name="connsiteX131" fmla="*/ 729496 w 1953031"/>
                  <a:gd name="connsiteY131" fmla="*/ 936224 h 1322929"/>
                  <a:gd name="connsiteX132" fmla="*/ 707014 w 1953031"/>
                  <a:gd name="connsiteY132" fmla="*/ 928760 h 1322929"/>
                  <a:gd name="connsiteX133" fmla="*/ 665846 w 1953031"/>
                  <a:gd name="connsiteY133" fmla="*/ 912322 h 1322929"/>
                  <a:gd name="connsiteX134" fmla="*/ 618244 w 1953031"/>
                  <a:gd name="connsiteY134" fmla="*/ 893135 h 1322929"/>
                  <a:gd name="connsiteX135" fmla="*/ 516447 w 1953031"/>
                  <a:gd name="connsiteY135" fmla="*/ 865947 h 1322929"/>
                  <a:gd name="connsiteX136" fmla="*/ 501805 w 1953031"/>
                  <a:gd name="connsiteY136" fmla="*/ 870603 h 1322929"/>
                  <a:gd name="connsiteX137" fmla="*/ 496736 w 1953031"/>
                  <a:gd name="connsiteY137" fmla="*/ 886203 h 1322929"/>
                  <a:gd name="connsiteX138" fmla="*/ 500794 w 1953031"/>
                  <a:gd name="connsiteY138" fmla="*/ 920842 h 1322929"/>
                  <a:gd name="connsiteX139" fmla="*/ 505232 w 1953031"/>
                  <a:gd name="connsiteY139" fmla="*/ 960997 h 1322929"/>
                  <a:gd name="connsiteX140" fmla="*/ 503197 w 1953031"/>
                  <a:gd name="connsiteY140" fmla="*/ 976351 h 1322929"/>
                  <a:gd name="connsiteX141" fmla="*/ 464327 w 1953031"/>
                  <a:gd name="connsiteY141" fmla="*/ 1000197 h 1322929"/>
                  <a:gd name="connsiteX142" fmla="*/ 457328 w 1953031"/>
                  <a:gd name="connsiteY142" fmla="*/ 999488 h 1322929"/>
                  <a:gd name="connsiteX143" fmla="*/ 434730 w 1953031"/>
                  <a:gd name="connsiteY143" fmla="*/ 939956 h 1322929"/>
                  <a:gd name="connsiteX144" fmla="*/ 434102 w 1953031"/>
                  <a:gd name="connsiteY144" fmla="*/ 932138 h 1322929"/>
                  <a:gd name="connsiteX145" fmla="*/ 429957 w 1953031"/>
                  <a:gd name="connsiteY145" fmla="*/ 936572 h 1322929"/>
                  <a:gd name="connsiteX146" fmla="*/ 412217 w 1953031"/>
                  <a:gd name="connsiteY146" fmla="*/ 955335 h 1322929"/>
                  <a:gd name="connsiteX147" fmla="*/ 394666 w 1953031"/>
                  <a:gd name="connsiteY147" fmla="*/ 973923 h 1322929"/>
                  <a:gd name="connsiteX148" fmla="*/ 363724 w 1953031"/>
                  <a:gd name="connsiteY148" fmla="*/ 1023704 h 1322929"/>
                  <a:gd name="connsiteX149" fmla="*/ 356090 w 1953031"/>
                  <a:gd name="connsiteY149" fmla="*/ 1070686 h 1322929"/>
                  <a:gd name="connsiteX150" fmla="*/ 356098 w 1953031"/>
                  <a:gd name="connsiteY150" fmla="*/ 1159458 h 1322929"/>
                  <a:gd name="connsiteX151" fmla="*/ 362731 w 1953031"/>
                  <a:gd name="connsiteY151" fmla="*/ 1219044 h 1322929"/>
                  <a:gd name="connsiteX152" fmla="*/ 370492 w 1953031"/>
                  <a:gd name="connsiteY152" fmla="*/ 1260425 h 1322929"/>
                  <a:gd name="connsiteX153" fmla="*/ 380666 w 1953031"/>
                  <a:gd name="connsiteY153" fmla="*/ 1277936 h 1322929"/>
                  <a:gd name="connsiteX154" fmla="*/ 391399 w 1953031"/>
                  <a:gd name="connsiteY154" fmla="*/ 1304515 h 1322929"/>
                  <a:gd name="connsiteX155" fmla="*/ 391283 w 1953031"/>
                  <a:gd name="connsiteY155" fmla="*/ 1320324 h 1322929"/>
                  <a:gd name="connsiteX156" fmla="*/ 390843 w 1953031"/>
                  <a:gd name="connsiteY156" fmla="*/ 1322756 h 1322929"/>
                  <a:gd name="connsiteX157" fmla="*/ 348151 w 1953031"/>
                  <a:gd name="connsiteY157" fmla="*/ 1322844 h 1322929"/>
                  <a:gd name="connsiteX158" fmla="*/ 304144 w 1953031"/>
                  <a:gd name="connsiteY158" fmla="*/ 1322579 h 1322929"/>
                  <a:gd name="connsiteX159" fmla="*/ 294630 w 1953031"/>
                  <a:gd name="connsiteY159" fmla="*/ 1312868 h 1322929"/>
                  <a:gd name="connsiteX160" fmla="*/ 271483 w 1953031"/>
                  <a:gd name="connsiteY160" fmla="*/ 1195591 h 1322929"/>
                  <a:gd name="connsiteX161" fmla="*/ 255031 w 1953031"/>
                  <a:gd name="connsiteY161" fmla="*/ 1074334 h 1322929"/>
                  <a:gd name="connsiteX162" fmla="*/ 246468 w 1953031"/>
                  <a:gd name="connsiteY162" fmla="*/ 962992 h 1322929"/>
                  <a:gd name="connsiteX163" fmla="*/ 246726 w 1953031"/>
                  <a:gd name="connsiteY163" fmla="*/ 960686 h 1322929"/>
                  <a:gd name="connsiteX164" fmla="*/ 239185 w 1953031"/>
                  <a:gd name="connsiteY164" fmla="*/ 966883 h 1322929"/>
                  <a:gd name="connsiteX165" fmla="*/ 216775 w 1953031"/>
                  <a:gd name="connsiteY165" fmla="*/ 984995 h 1322929"/>
                  <a:gd name="connsiteX166" fmla="*/ 195755 w 1953031"/>
                  <a:gd name="connsiteY166" fmla="*/ 1001910 h 1322929"/>
                  <a:gd name="connsiteX167" fmla="*/ 162761 w 1953031"/>
                  <a:gd name="connsiteY167" fmla="*/ 1047366 h 1322929"/>
                  <a:gd name="connsiteX168" fmla="*/ 149720 w 1953031"/>
                  <a:gd name="connsiteY168" fmla="*/ 1138437 h 1322929"/>
                  <a:gd name="connsiteX169" fmla="*/ 148122 w 1953031"/>
                  <a:gd name="connsiteY169" fmla="*/ 1214750 h 1322929"/>
                  <a:gd name="connsiteX170" fmla="*/ 151846 w 1953031"/>
                  <a:gd name="connsiteY170" fmla="*/ 1260042 h 1322929"/>
                  <a:gd name="connsiteX171" fmla="*/ 157602 w 1953031"/>
                  <a:gd name="connsiteY171" fmla="*/ 1271682 h 1322929"/>
                  <a:gd name="connsiteX172" fmla="*/ 169528 w 1953031"/>
                  <a:gd name="connsiteY172" fmla="*/ 1296524 h 1322929"/>
                  <a:gd name="connsiteX173" fmla="*/ 172714 w 1953031"/>
                  <a:gd name="connsiteY173" fmla="*/ 1316588 h 1322929"/>
                  <a:gd name="connsiteX174" fmla="*/ 172927 w 1953031"/>
                  <a:gd name="connsiteY174" fmla="*/ 1322929 h 1322929"/>
                  <a:gd name="connsiteX175" fmla="*/ 130748 w 1953031"/>
                  <a:gd name="connsiteY175" fmla="*/ 1322916 h 1322929"/>
                  <a:gd name="connsiteX176" fmla="*/ 87445 w 1953031"/>
                  <a:gd name="connsiteY176" fmla="*/ 1322413 h 1322929"/>
                  <a:gd name="connsiteX177" fmla="*/ 433058 w 1953031"/>
                  <a:gd name="connsiteY177" fmla="*/ 858089 h 1322929"/>
                  <a:gd name="connsiteX178" fmla="*/ 431485 w 1953031"/>
                  <a:gd name="connsiteY178" fmla="*/ 856034 h 1322929"/>
                  <a:gd name="connsiteX179" fmla="*/ 432913 w 1953031"/>
                  <a:gd name="connsiteY179" fmla="*/ 858746 h 1322929"/>
                  <a:gd name="connsiteX180" fmla="*/ 433058 w 1953031"/>
                  <a:gd name="connsiteY180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55567 w 1953031"/>
                  <a:gd name="connsiteY45" fmla="*/ 159010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02227 w 1953031"/>
                  <a:gd name="connsiteY45" fmla="*/ 172345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18329 w 1953031"/>
                  <a:gd name="connsiteY42" fmla="*/ 25177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02227 w 1953031"/>
                  <a:gd name="connsiteY45" fmla="*/ 172345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</a:cxnLst>
                <a:rect l="l" t="t" r="r" b="b"/>
                <a:pathLst>
                  <a:path w="1953031" h="1322929">
                    <a:moveTo>
                      <a:pt x="87445" y="1322413"/>
                    </a:moveTo>
                    <a:cubicBezTo>
                      <a:pt x="80653" y="1319461"/>
                      <a:pt x="75216" y="1301418"/>
                      <a:pt x="71740" y="1270292"/>
                    </a:cubicBezTo>
                    <a:cubicBezTo>
                      <a:pt x="69013" y="1245870"/>
                      <a:pt x="67885" y="1227307"/>
                      <a:pt x="65819" y="1172834"/>
                    </a:cubicBezTo>
                    <a:cubicBezTo>
                      <a:pt x="64633" y="1141558"/>
                      <a:pt x="63453" y="1121346"/>
                      <a:pt x="60259" y="1077634"/>
                    </a:cubicBezTo>
                    <a:cubicBezTo>
                      <a:pt x="57529" y="1040256"/>
                      <a:pt x="56800" y="1028377"/>
                      <a:pt x="56504" y="1016483"/>
                    </a:cubicBezTo>
                    <a:cubicBezTo>
                      <a:pt x="56204" y="1004489"/>
                      <a:pt x="56523" y="991314"/>
                      <a:pt x="57274" y="984573"/>
                    </a:cubicBezTo>
                    <a:cubicBezTo>
                      <a:pt x="58553" y="973106"/>
                      <a:pt x="62941" y="955079"/>
                      <a:pt x="69293" y="935184"/>
                    </a:cubicBezTo>
                    <a:cubicBezTo>
                      <a:pt x="71423" y="928516"/>
                      <a:pt x="82347" y="896584"/>
                      <a:pt x="83140" y="894706"/>
                    </a:cubicBezTo>
                    <a:cubicBezTo>
                      <a:pt x="83303" y="894324"/>
                      <a:pt x="85013" y="889085"/>
                      <a:pt x="86940" y="883067"/>
                    </a:cubicBezTo>
                    <a:cubicBezTo>
                      <a:pt x="94976" y="857986"/>
                      <a:pt x="100421" y="836366"/>
                      <a:pt x="102345" y="821917"/>
                    </a:cubicBezTo>
                    <a:cubicBezTo>
                      <a:pt x="102906" y="817711"/>
                      <a:pt x="102906" y="802899"/>
                      <a:pt x="102345" y="797596"/>
                    </a:cubicBezTo>
                    <a:cubicBezTo>
                      <a:pt x="100486" y="779986"/>
                      <a:pt x="97368" y="767230"/>
                      <a:pt x="84386" y="724112"/>
                    </a:cubicBezTo>
                    <a:cubicBezTo>
                      <a:pt x="69652" y="675170"/>
                      <a:pt x="62879" y="647381"/>
                      <a:pt x="56950" y="611540"/>
                    </a:cubicBezTo>
                    <a:cubicBezTo>
                      <a:pt x="53854" y="592828"/>
                      <a:pt x="51602" y="575139"/>
                      <a:pt x="49848" y="555775"/>
                    </a:cubicBezTo>
                    <a:cubicBezTo>
                      <a:pt x="49198" y="548597"/>
                      <a:pt x="48091" y="534007"/>
                      <a:pt x="48091" y="532619"/>
                    </a:cubicBezTo>
                    <a:cubicBezTo>
                      <a:pt x="48091" y="531311"/>
                      <a:pt x="47721" y="532600"/>
                      <a:pt x="46726" y="537375"/>
                    </a:cubicBezTo>
                    <a:cubicBezTo>
                      <a:pt x="43544" y="552628"/>
                      <a:pt x="42145" y="563342"/>
                      <a:pt x="40809" y="582702"/>
                    </a:cubicBezTo>
                    <a:cubicBezTo>
                      <a:pt x="38753" y="612449"/>
                      <a:pt x="38027" y="645536"/>
                      <a:pt x="38652" y="680805"/>
                    </a:cubicBezTo>
                    <a:cubicBezTo>
                      <a:pt x="39274" y="715742"/>
                      <a:pt x="40324" y="741442"/>
                      <a:pt x="43411" y="797248"/>
                    </a:cubicBezTo>
                    <a:cubicBezTo>
                      <a:pt x="44273" y="812822"/>
                      <a:pt x="45272" y="832078"/>
                      <a:pt x="45633" y="840039"/>
                    </a:cubicBezTo>
                    <a:cubicBezTo>
                      <a:pt x="45851" y="844863"/>
                      <a:pt x="46070" y="849687"/>
                      <a:pt x="46288" y="854511"/>
                    </a:cubicBezTo>
                    <a:lnTo>
                      <a:pt x="47754" y="857757"/>
                    </a:lnTo>
                    <a:cubicBezTo>
                      <a:pt x="50944" y="864826"/>
                      <a:pt x="53814" y="874144"/>
                      <a:pt x="55710" y="883587"/>
                    </a:cubicBezTo>
                    <a:cubicBezTo>
                      <a:pt x="58526" y="897608"/>
                      <a:pt x="58909" y="911971"/>
                      <a:pt x="56791" y="924043"/>
                    </a:cubicBezTo>
                    <a:cubicBezTo>
                      <a:pt x="54790" y="935446"/>
                      <a:pt x="48932" y="954719"/>
                      <a:pt x="41579" y="974096"/>
                    </a:cubicBezTo>
                    <a:cubicBezTo>
                      <a:pt x="26907" y="1012760"/>
                      <a:pt x="9680" y="1043522"/>
                      <a:pt x="2671" y="1043577"/>
                    </a:cubicBezTo>
                    <a:cubicBezTo>
                      <a:pt x="1194" y="1043589"/>
                      <a:pt x="497" y="1042511"/>
                      <a:pt x="150" y="1039680"/>
                    </a:cubicBezTo>
                    <a:cubicBezTo>
                      <a:pt x="-386" y="1035313"/>
                      <a:pt x="388" y="1028396"/>
                      <a:pt x="4661" y="999287"/>
                    </a:cubicBezTo>
                    <a:cubicBezTo>
                      <a:pt x="8180" y="975308"/>
                      <a:pt x="8864" y="961111"/>
                      <a:pt x="7404" y="942306"/>
                    </a:cubicBezTo>
                    <a:cubicBezTo>
                      <a:pt x="6210" y="926920"/>
                      <a:pt x="6372" y="909085"/>
                      <a:pt x="7816" y="896791"/>
                    </a:cubicBezTo>
                    <a:cubicBezTo>
                      <a:pt x="9656" y="881120"/>
                      <a:pt x="13706" y="868358"/>
                      <a:pt x="19626" y="859575"/>
                    </a:cubicBezTo>
                    <a:cubicBezTo>
                      <a:pt x="21403" y="856939"/>
                      <a:pt x="24953" y="853068"/>
                      <a:pt x="27016" y="851518"/>
                    </a:cubicBezTo>
                    <a:lnTo>
                      <a:pt x="28005" y="850776"/>
                    </a:lnTo>
                    <a:lnTo>
                      <a:pt x="26410" y="833827"/>
                    </a:lnTo>
                    <a:cubicBezTo>
                      <a:pt x="20124" y="767022"/>
                      <a:pt x="16204" y="704766"/>
                      <a:pt x="14711" y="648021"/>
                    </a:cubicBezTo>
                    <a:cubicBezTo>
                      <a:pt x="14250" y="630459"/>
                      <a:pt x="14473" y="574434"/>
                      <a:pt x="15055" y="561855"/>
                    </a:cubicBezTo>
                    <a:cubicBezTo>
                      <a:pt x="16302" y="534934"/>
                      <a:pt x="18508" y="508619"/>
                      <a:pt x="21188" y="488718"/>
                    </a:cubicBezTo>
                    <a:cubicBezTo>
                      <a:pt x="32600" y="403978"/>
                      <a:pt x="56563" y="352260"/>
                      <a:pt x="100197" y="318206"/>
                    </a:cubicBezTo>
                    <a:cubicBezTo>
                      <a:pt x="102782" y="316183"/>
                      <a:pt x="106853" y="312651"/>
                      <a:pt x="109242" y="310366"/>
                    </a:cubicBezTo>
                    <a:cubicBezTo>
                      <a:pt x="145996" y="275068"/>
                      <a:pt x="199107" y="253926"/>
                      <a:pt x="267328" y="247426"/>
                    </a:cubicBezTo>
                    <a:cubicBezTo>
                      <a:pt x="282427" y="245994"/>
                      <a:pt x="288064" y="245784"/>
                      <a:pt x="315449" y="245613"/>
                    </a:cubicBezTo>
                    <a:cubicBezTo>
                      <a:pt x="367085" y="245298"/>
                      <a:pt x="438682" y="251272"/>
                      <a:pt x="472495" y="252298"/>
                    </a:cubicBezTo>
                    <a:cubicBezTo>
                      <a:pt x="506308" y="253324"/>
                      <a:pt x="472261" y="252580"/>
                      <a:pt x="518329" y="251771"/>
                    </a:cubicBezTo>
                    <a:lnTo>
                      <a:pt x="748902" y="247445"/>
                    </a:lnTo>
                    <a:cubicBezTo>
                      <a:pt x="820393" y="241278"/>
                      <a:pt x="888385" y="227284"/>
                      <a:pt x="947272" y="214767"/>
                    </a:cubicBezTo>
                    <a:cubicBezTo>
                      <a:pt x="1006159" y="202250"/>
                      <a:pt x="1054397" y="182826"/>
                      <a:pt x="1102227" y="172345"/>
                    </a:cubicBezTo>
                    <a:cubicBezTo>
                      <a:pt x="1150057" y="161864"/>
                      <a:pt x="1199129" y="159158"/>
                      <a:pt x="1234252" y="151880"/>
                    </a:cubicBezTo>
                    <a:cubicBezTo>
                      <a:pt x="1269375" y="144602"/>
                      <a:pt x="1274632" y="142687"/>
                      <a:pt x="1312964" y="128676"/>
                    </a:cubicBezTo>
                    <a:cubicBezTo>
                      <a:pt x="1342313" y="117934"/>
                      <a:pt x="1357677" y="113312"/>
                      <a:pt x="1376022" y="109687"/>
                    </a:cubicBezTo>
                    <a:cubicBezTo>
                      <a:pt x="1399239" y="105104"/>
                      <a:pt x="1415837" y="103594"/>
                      <a:pt x="1448640" y="103056"/>
                    </a:cubicBezTo>
                    <a:cubicBezTo>
                      <a:pt x="1468574" y="102741"/>
                      <a:pt x="1473748" y="102425"/>
                      <a:pt x="1483374" y="100994"/>
                    </a:cubicBezTo>
                    <a:cubicBezTo>
                      <a:pt x="1500327" y="98486"/>
                      <a:pt x="1517424" y="94192"/>
                      <a:pt x="1552171" y="83778"/>
                    </a:cubicBezTo>
                    <a:cubicBezTo>
                      <a:pt x="1589281" y="72656"/>
                      <a:pt x="1609911" y="67259"/>
                      <a:pt x="1627914" y="63976"/>
                    </a:cubicBezTo>
                    <a:cubicBezTo>
                      <a:pt x="1630685" y="63477"/>
                      <a:pt x="1633246" y="62978"/>
                      <a:pt x="1633600" y="62873"/>
                    </a:cubicBezTo>
                    <a:cubicBezTo>
                      <a:pt x="1634204" y="62689"/>
                      <a:pt x="1634231" y="62269"/>
                      <a:pt x="1633994" y="53943"/>
                    </a:cubicBezTo>
                    <a:cubicBezTo>
                      <a:pt x="1633508" y="36557"/>
                      <a:pt x="1635111" y="19065"/>
                      <a:pt x="1637947" y="10924"/>
                    </a:cubicBezTo>
                    <a:cubicBezTo>
                      <a:pt x="1639851" y="5422"/>
                      <a:pt x="1642845" y="1535"/>
                      <a:pt x="1645852" y="642"/>
                    </a:cubicBezTo>
                    <a:cubicBezTo>
                      <a:pt x="1651289" y="-974"/>
                      <a:pt x="1658734" y="510"/>
                      <a:pt x="1665510" y="4542"/>
                    </a:cubicBezTo>
                    <a:cubicBezTo>
                      <a:pt x="1673915" y="9545"/>
                      <a:pt x="1683737" y="19919"/>
                      <a:pt x="1692339" y="32880"/>
                    </a:cubicBezTo>
                    <a:cubicBezTo>
                      <a:pt x="1696107" y="38527"/>
                      <a:pt x="1700638" y="46143"/>
                      <a:pt x="1703487" y="51553"/>
                    </a:cubicBezTo>
                    <a:lnTo>
                      <a:pt x="1705168" y="54757"/>
                    </a:lnTo>
                    <a:lnTo>
                      <a:pt x="1708490" y="54757"/>
                    </a:lnTo>
                    <a:cubicBezTo>
                      <a:pt x="1712601" y="54770"/>
                      <a:pt x="1721885" y="55322"/>
                      <a:pt x="1726074" y="55821"/>
                    </a:cubicBezTo>
                    <a:cubicBezTo>
                      <a:pt x="1736172" y="57016"/>
                      <a:pt x="1753191" y="61744"/>
                      <a:pt x="1763775" y="66287"/>
                    </a:cubicBezTo>
                    <a:cubicBezTo>
                      <a:pt x="1770393" y="69124"/>
                      <a:pt x="1774359" y="71487"/>
                      <a:pt x="1780177" y="76057"/>
                    </a:cubicBezTo>
                    <a:cubicBezTo>
                      <a:pt x="1791956" y="85315"/>
                      <a:pt x="1792074" y="85433"/>
                      <a:pt x="1797287" y="92340"/>
                    </a:cubicBezTo>
                    <a:cubicBezTo>
                      <a:pt x="1801122" y="97449"/>
                      <a:pt x="1803367" y="99996"/>
                      <a:pt x="1808554" y="105144"/>
                    </a:cubicBezTo>
                    <a:cubicBezTo>
                      <a:pt x="1812126" y="108676"/>
                      <a:pt x="1815606" y="112274"/>
                      <a:pt x="1816302" y="113128"/>
                    </a:cubicBezTo>
                    <a:cubicBezTo>
                      <a:pt x="1816985" y="113994"/>
                      <a:pt x="1818876" y="117199"/>
                      <a:pt x="1820491" y="120258"/>
                    </a:cubicBezTo>
                    <a:cubicBezTo>
                      <a:pt x="1825284" y="129345"/>
                      <a:pt x="1828619" y="134559"/>
                      <a:pt x="1835947" y="144526"/>
                    </a:cubicBezTo>
                    <a:cubicBezTo>
                      <a:pt x="1842605" y="153573"/>
                      <a:pt x="1843997" y="155596"/>
                      <a:pt x="1847989" y="162083"/>
                    </a:cubicBezTo>
                    <a:cubicBezTo>
                      <a:pt x="1855618" y="174479"/>
                      <a:pt x="1862276" y="186744"/>
                      <a:pt x="1872282" y="206862"/>
                    </a:cubicBezTo>
                    <a:cubicBezTo>
                      <a:pt x="1880923" y="224235"/>
                      <a:pt x="1883904" y="230591"/>
                      <a:pt x="1901212" y="268331"/>
                    </a:cubicBezTo>
                    <a:cubicBezTo>
                      <a:pt x="1918742" y="306597"/>
                      <a:pt x="1922038" y="313623"/>
                      <a:pt x="1928013" y="325599"/>
                    </a:cubicBezTo>
                    <a:cubicBezTo>
                      <a:pt x="1936536" y="342659"/>
                      <a:pt x="1941815" y="351555"/>
                      <a:pt x="1947475" y="358428"/>
                    </a:cubicBezTo>
                    <a:cubicBezTo>
                      <a:pt x="1951558" y="363377"/>
                      <a:pt x="1953331" y="368773"/>
                      <a:pt x="1952990" y="375188"/>
                    </a:cubicBezTo>
                    <a:cubicBezTo>
                      <a:pt x="1952583" y="382836"/>
                      <a:pt x="1949707" y="390576"/>
                      <a:pt x="1944270" y="398724"/>
                    </a:cubicBezTo>
                    <a:cubicBezTo>
                      <a:pt x="1934802" y="412892"/>
                      <a:pt x="1919425" y="424966"/>
                      <a:pt x="1904481" y="429980"/>
                    </a:cubicBezTo>
                    <a:cubicBezTo>
                      <a:pt x="1896602" y="432621"/>
                      <a:pt x="1884009" y="435164"/>
                      <a:pt x="1871823" y="436577"/>
                    </a:cubicBezTo>
                    <a:cubicBezTo>
                      <a:pt x="1855710" y="438443"/>
                      <a:pt x="1840464" y="439145"/>
                      <a:pt x="1816223" y="439134"/>
                    </a:cubicBezTo>
                    <a:cubicBezTo>
                      <a:pt x="1780676" y="439118"/>
                      <a:pt x="1749422" y="437595"/>
                      <a:pt x="1698445" y="433393"/>
                    </a:cubicBezTo>
                    <a:cubicBezTo>
                      <a:pt x="1678209" y="431727"/>
                      <a:pt x="1675950" y="431603"/>
                      <a:pt x="1665261" y="431589"/>
                    </a:cubicBezTo>
                    <a:cubicBezTo>
                      <a:pt x="1653587" y="431573"/>
                      <a:pt x="1651551" y="431717"/>
                      <a:pt x="1643200" y="433164"/>
                    </a:cubicBezTo>
                    <a:cubicBezTo>
                      <a:pt x="1632510" y="435017"/>
                      <a:pt x="1622491" y="438556"/>
                      <a:pt x="1613877" y="443519"/>
                    </a:cubicBezTo>
                    <a:cubicBezTo>
                      <a:pt x="1604737" y="448779"/>
                      <a:pt x="1598000" y="454484"/>
                      <a:pt x="1586668" y="466568"/>
                    </a:cubicBezTo>
                    <a:cubicBezTo>
                      <a:pt x="1577384" y="476460"/>
                      <a:pt x="1573615" y="479491"/>
                      <a:pt x="1568848" y="480889"/>
                    </a:cubicBezTo>
                    <a:cubicBezTo>
                      <a:pt x="1567023" y="481427"/>
                      <a:pt x="1566812" y="481614"/>
                      <a:pt x="1563779" y="485518"/>
                    </a:cubicBezTo>
                    <a:cubicBezTo>
                      <a:pt x="1545999" y="508477"/>
                      <a:pt x="1529991" y="538745"/>
                      <a:pt x="1508994" y="589130"/>
                    </a:cubicBezTo>
                    <a:cubicBezTo>
                      <a:pt x="1503124" y="603221"/>
                      <a:pt x="1491069" y="632865"/>
                      <a:pt x="1486250" y="645068"/>
                    </a:cubicBezTo>
                    <a:cubicBezTo>
                      <a:pt x="1479579" y="661971"/>
                      <a:pt x="1473328" y="679670"/>
                      <a:pt x="1464819" y="705697"/>
                    </a:cubicBezTo>
                    <a:cubicBezTo>
                      <a:pt x="1457123" y="729207"/>
                      <a:pt x="1452685" y="742370"/>
                      <a:pt x="1449494" y="751038"/>
                    </a:cubicBezTo>
                    <a:cubicBezTo>
                      <a:pt x="1436073" y="787597"/>
                      <a:pt x="1423769" y="807218"/>
                      <a:pt x="1407394" y="818176"/>
                    </a:cubicBezTo>
                    <a:cubicBezTo>
                      <a:pt x="1403323" y="820906"/>
                      <a:pt x="1399830" y="822640"/>
                      <a:pt x="1393724" y="824975"/>
                    </a:cubicBezTo>
                    <a:cubicBezTo>
                      <a:pt x="1387066" y="827516"/>
                      <a:pt x="1385648" y="828232"/>
                      <a:pt x="1380841" y="831482"/>
                    </a:cubicBezTo>
                    <a:cubicBezTo>
                      <a:pt x="1373671" y="836331"/>
                      <a:pt x="1368064" y="841597"/>
                      <a:pt x="1349260" y="861137"/>
                    </a:cubicBezTo>
                    <a:cubicBezTo>
                      <a:pt x="1340461" y="870282"/>
                      <a:pt x="1336141" y="874260"/>
                      <a:pt x="1331348" y="877607"/>
                    </a:cubicBezTo>
                    <a:cubicBezTo>
                      <a:pt x="1326647" y="880893"/>
                      <a:pt x="1320606" y="883414"/>
                      <a:pt x="1317442" y="883414"/>
                    </a:cubicBezTo>
                    <a:lnTo>
                      <a:pt x="1316352" y="883414"/>
                    </a:lnTo>
                    <a:lnTo>
                      <a:pt x="1315275" y="887323"/>
                    </a:lnTo>
                    <a:cubicBezTo>
                      <a:pt x="1305229" y="923962"/>
                      <a:pt x="1296943" y="995197"/>
                      <a:pt x="1293502" y="1074334"/>
                    </a:cubicBezTo>
                    <a:cubicBezTo>
                      <a:pt x="1292294" y="1102246"/>
                      <a:pt x="1292110" y="1112397"/>
                      <a:pt x="1292124" y="1151119"/>
                    </a:cubicBezTo>
                    <a:cubicBezTo>
                      <a:pt x="1292137" y="1182643"/>
                      <a:pt x="1292268" y="1193016"/>
                      <a:pt x="1292741" y="1203756"/>
                    </a:cubicBezTo>
                    <a:cubicBezTo>
                      <a:pt x="1294028" y="1232397"/>
                      <a:pt x="1296155" y="1259256"/>
                      <a:pt x="1297481" y="1263556"/>
                    </a:cubicBezTo>
                    <a:cubicBezTo>
                      <a:pt x="1298322" y="1266267"/>
                      <a:pt x="1300239" y="1270651"/>
                      <a:pt x="1304087" y="1278631"/>
                    </a:cubicBezTo>
                    <a:cubicBezTo>
                      <a:pt x="1309733" y="1290348"/>
                      <a:pt x="1312399" y="1297673"/>
                      <a:pt x="1314001" y="1305904"/>
                    </a:cubicBezTo>
                    <a:cubicBezTo>
                      <a:pt x="1314644" y="1309207"/>
                      <a:pt x="1315091" y="1318822"/>
                      <a:pt x="1314723" y="1321312"/>
                    </a:cubicBezTo>
                    <a:lnTo>
                      <a:pt x="1314474" y="1322929"/>
                    </a:lnTo>
                    <a:lnTo>
                      <a:pt x="1274527" y="1322929"/>
                    </a:lnTo>
                    <a:cubicBezTo>
                      <a:pt x="1240096" y="1322929"/>
                      <a:pt x="1234436" y="1322858"/>
                      <a:pt x="1233595" y="1322420"/>
                    </a:cubicBezTo>
                    <a:cubicBezTo>
                      <a:pt x="1226925" y="1318971"/>
                      <a:pt x="1220385" y="1296754"/>
                      <a:pt x="1214844" y="1258652"/>
                    </a:cubicBezTo>
                    <a:cubicBezTo>
                      <a:pt x="1209459" y="1221689"/>
                      <a:pt x="1205664" y="1179456"/>
                      <a:pt x="1198836" y="1080414"/>
                    </a:cubicBezTo>
                    <a:cubicBezTo>
                      <a:pt x="1196078" y="1040494"/>
                      <a:pt x="1192572" y="983741"/>
                      <a:pt x="1191495" y="961630"/>
                    </a:cubicBezTo>
                    <a:cubicBezTo>
                      <a:pt x="1191443" y="960506"/>
                      <a:pt x="1191180" y="961905"/>
                      <a:pt x="1189972" y="969617"/>
                    </a:cubicBezTo>
                    <a:cubicBezTo>
                      <a:pt x="1181292" y="1025486"/>
                      <a:pt x="1174857" y="1095654"/>
                      <a:pt x="1172402" y="1161542"/>
                    </a:cubicBezTo>
                    <a:cubicBezTo>
                      <a:pt x="1171010" y="1198978"/>
                      <a:pt x="1171706" y="1255696"/>
                      <a:pt x="1173663" y="1263289"/>
                    </a:cubicBezTo>
                    <a:cubicBezTo>
                      <a:pt x="1174398" y="1266133"/>
                      <a:pt x="1175041" y="1267678"/>
                      <a:pt x="1179559" y="1277483"/>
                    </a:cubicBezTo>
                    <a:cubicBezTo>
                      <a:pt x="1187031" y="1293667"/>
                      <a:pt x="1189421" y="1301066"/>
                      <a:pt x="1190090" y="1310073"/>
                    </a:cubicBezTo>
                    <a:cubicBezTo>
                      <a:pt x="1190340" y="1313335"/>
                      <a:pt x="1190038" y="1320893"/>
                      <a:pt x="1189617" y="1322236"/>
                    </a:cubicBezTo>
                    <a:cubicBezTo>
                      <a:pt x="1189394" y="1322924"/>
                      <a:pt x="1189053" y="1322929"/>
                      <a:pt x="1148752" y="1322929"/>
                    </a:cubicBezTo>
                    <a:cubicBezTo>
                      <a:pt x="1114386" y="1322929"/>
                      <a:pt x="1107965" y="1322853"/>
                      <a:pt x="1107164" y="1322438"/>
                    </a:cubicBezTo>
                    <a:cubicBezTo>
                      <a:pt x="1099429" y="1318381"/>
                      <a:pt x="1093717" y="1292994"/>
                      <a:pt x="1089751" y="1244928"/>
                    </a:cubicBezTo>
                    <a:cubicBezTo>
                      <a:pt x="1087216" y="1214380"/>
                      <a:pt x="1085733" y="1181333"/>
                      <a:pt x="1083658" y="1109426"/>
                    </a:cubicBezTo>
                    <a:cubicBezTo>
                      <a:pt x="1080427" y="997134"/>
                      <a:pt x="1079679" y="932379"/>
                      <a:pt x="1081071" y="885205"/>
                    </a:cubicBezTo>
                    <a:cubicBezTo>
                      <a:pt x="1081268" y="878451"/>
                      <a:pt x="1081373" y="872861"/>
                      <a:pt x="1081294" y="872784"/>
                    </a:cubicBezTo>
                    <a:cubicBezTo>
                      <a:pt x="1081136" y="872618"/>
                      <a:pt x="1069055" y="876093"/>
                      <a:pt x="1044565" y="883356"/>
                    </a:cubicBezTo>
                    <a:cubicBezTo>
                      <a:pt x="1002963" y="895685"/>
                      <a:pt x="978407" y="901521"/>
                      <a:pt x="946405" y="906677"/>
                    </a:cubicBezTo>
                    <a:cubicBezTo>
                      <a:pt x="906156" y="913161"/>
                      <a:pt x="869348" y="915854"/>
                      <a:pt x="820984" y="915856"/>
                    </a:cubicBezTo>
                    <a:cubicBezTo>
                      <a:pt x="794366" y="915856"/>
                      <a:pt x="781208" y="915445"/>
                      <a:pt x="748537" y="913593"/>
                    </a:cubicBezTo>
                    <a:cubicBezTo>
                      <a:pt x="741511" y="913197"/>
                      <a:pt x="740999" y="913208"/>
                      <a:pt x="740106" y="913794"/>
                    </a:cubicBezTo>
                    <a:cubicBezTo>
                      <a:pt x="738793" y="914654"/>
                      <a:pt x="737309" y="917921"/>
                      <a:pt x="735838" y="923234"/>
                    </a:cubicBezTo>
                    <a:cubicBezTo>
                      <a:pt x="732884" y="933822"/>
                      <a:pt x="731715" y="936227"/>
                      <a:pt x="729496" y="936224"/>
                    </a:cubicBezTo>
                    <a:cubicBezTo>
                      <a:pt x="728143" y="936222"/>
                      <a:pt x="717467" y="932679"/>
                      <a:pt x="707014" y="928760"/>
                    </a:cubicBezTo>
                    <a:cubicBezTo>
                      <a:pt x="697375" y="925142"/>
                      <a:pt x="686214" y="920688"/>
                      <a:pt x="665846" y="912322"/>
                    </a:cubicBezTo>
                    <a:lnTo>
                      <a:pt x="618244" y="893135"/>
                    </a:lnTo>
                    <a:cubicBezTo>
                      <a:pt x="572138" y="875252"/>
                      <a:pt x="537943" y="866122"/>
                      <a:pt x="516447" y="865947"/>
                    </a:cubicBezTo>
                    <a:cubicBezTo>
                      <a:pt x="509067" y="865888"/>
                      <a:pt x="505206" y="867119"/>
                      <a:pt x="501805" y="870603"/>
                    </a:cubicBezTo>
                    <a:cubicBezTo>
                      <a:pt x="498561" y="873939"/>
                      <a:pt x="497038" y="878622"/>
                      <a:pt x="496736" y="886203"/>
                    </a:cubicBezTo>
                    <a:cubicBezTo>
                      <a:pt x="496421" y="894028"/>
                      <a:pt x="497143" y="900184"/>
                      <a:pt x="500794" y="920842"/>
                    </a:cubicBezTo>
                    <a:cubicBezTo>
                      <a:pt x="504747" y="943315"/>
                      <a:pt x="505508" y="950153"/>
                      <a:pt x="505232" y="960997"/>
                    </a:cubicBezTo>
                    <a:cubicBezTo>
                      <a:pt x="505035" y="968494"/>
                      <a:pt x="504655" y="971437"/>
                      <a:pt x="503197" y="976351"/>
                    </a:cubicBezTo>
                    <a:cubicBezTo>
                      <a:pt x="498614" y="991861"/>
                      <a:pt x="485167" y="1000111"/>
                      <a:pt x="464327" y="1000197"/>
                    </a:cubicBezTo>
                    <a:cubicBezTo>
                      <a:pt x="460493" y="1000212"/>
                      <a:pt x="459219" y="1000082"/>
                      <a:pt x="457328" y="999488"/>
                    </a:cubicBezTo>
                    <a:cubicBezTo>
                      <a:pt x="444208" y="995351"/>
                      <a:pt x="436647" y="975432"/>
                      <a:pt x="434730" y="939956"/>
                    </a:cubicBezTo>
                    <a:cubicBezTo>
                      <a:pt x="434494" y="935606"/>
                      <a:pt x="434212" y="932088"/>
                      <a:pt x="434102" y="932138"/>
                    </a:cubicBezTo>
                    <a:cubicBezTo>
                      <a:pt x="433992" y="932189"/>
                      <a:pt x="432125" y="934184"/>
                      <a:pt x="429957" y="936572"/>
                    </a:cubicBezTo>
                    <a:cubicBezTo>
                      <a:pt x="427788" y="938961"/>
                      <a:pt x="419804" y="947405"/>
                      <a:pt x="412217" y="955335"/>
                    </a:cubicBezTo>
                    <a:cubicBezTo>
                      <a:pt x="404628" y="963265"/>
                      <a:pt x="396730" y="971630"/>
                      <a:pt x="394666" y="973923"/>
                    </a:cubicBezTo>
                    <a:cubicBezTo>
                      <a:pt x="377935" y="992515"/>
                      <a:pt x="368665" y="1007427"/>
                      <a:pt x="363724" y="1023704"/>
                    </a:cubicBezTo>
                    <a:cubicBezTo>
                      <a:pt x="360742" y="1033528"/>
                      <a:pt x="357712" y="1052168"/>
                      <a:pt x="356090" y="1070686"/>
                    </a:cubicBezTo>
                    <a:cubicBezTo>
                      <a:pt x="354006" y="1094465"/>
                      <a:pt x="354010" y="1130512"/>
                      <a:pt x="356098" y="1159458"/>
                    </a:cubicBezTo>
                    <a:cubicBezTo>
                      <a:pt x="357573" y="1179900"/>
                      <a:pt x="359679" y="1198831"/>
                      <a:pt x="362731" y="1219044"/>
                    </a:cubicBezTo>
                    <a:cubicBezTo>
                      <a:pt x="365368" y="1236516"/>
                      <a:pt x="369217" y="1257041"/>
                      <a:pt x="370492" y="1260425"/>
                    </a:cubicBezTo>
                    <a:cubicBezTo>
                      <a:pt x="371163" y="1262206"/>
                      <a:pt x="372514" y="1264531"/>
                      <a:pt x="380666" y="1277936"/>
                    </a:cubicBezTo>
                    <a:cubicBezTo>
                      <a:pt x="386531" y="1287580"/>
                      <a:pt x="390012" y="1296200"/>
                      <a:pt x="391399" y="1304515"/>
                    </a:cubicBezTo>
                    <a:cubicBezTo>
                      <a:pt x="391940" y="1307757"/>
                      <a:pt x="391872" y="1317066"/>
                      <a:pt x="391283" y="1320324"/>
                    </a:cubicBezTo>
                    <a:cubicBezTo>
                      <a:pt x="391136" y="1321135"/>
                      <a:pt x="390990" y="1321945"/>
                      <a:pt x="390843" y="1322756"/>
                    </a:cubicBezTo>
                    <a:lnTo>
                      <a:pt x="348151" y="1322844"/>
                    </a:lnTo>
                    <a:lnTo>
                      <a:pt x="304144" y="1322579"/>
                    </a:lnTo>
                    <a:cubicBezTo>
                      <a:pt x="300827" y="1321686"/>
                      <a:pt x="297346" y="1318132"/>
                      <a:pt x="294630" y="1312868"/>
                    </a:cubicBezTo>
                    <a:cubicBezTo>
                      <a:pt x="286461" y="1297034"/>
                      <a:pt x="280265" y="1265645"/>
                      <a:pt x="271483" y="1195591"/>
                    </a:cubicBezTo>
                    <a:cubicBezTo>
                      <a:pt x="264937" y="1143386"/>
                      <a:pt x="262896" y="1128348"/>
                      <a:pt x="255031" y="1074334"/>
                    </a:cubicBezTo>
                    <a:cubicBezTo>
                      <a:pt x="244958" y="1005150"/>
                      <a:pt x="243353" y="984278"/>
                      <a:pt x="246468" y="962992"/>
                    </a:cubicBezTo>
                    <a:cubicBezTo>
                      <a:pt x="246649" y="961756"/>
                      <a:pt x="246765" y="960719"/>
                      <a:pt x="246726" y="960686"/>
                    </a:cubicBezTo>
                    <a:cubicBezTo>
                      <a:pt x="246687" y="960653"/>
                      <a:pt x="243293" y="963441"/>
                      <a:pt x="239185" y="966883"/>
                    </a:cubicBezTo>
                    <a:cubicBezTo>
                      <a:pt x="235076" y="970323"/>
                      <a:pt x="224993" y="978474"/>
                      <a:pt x="216775" y="984995"/>
                    </a:cubicBezTo>
                    <a:cubicBezTo>
                      <a:pt x="208558" y="991517"/>
                      <a:pt x="199098" y="999128"/>
                      <a:pt x="195755" y="1001910"/>
                    </a:cubicBezTo>
                    <a:cubicBezTo>
                      <a:pt x="175047" y="1019134"/>
                      <a:pt x="167113" y="1030065"/>
                      <a:pt x="162761" y="1047366"/>
                    </a:cubicBezTo>
                    <a:cubicBezTo>
                      <a:pt x="157069" y="1070004"/>
                      <a:pt x="152240" y="1103723"/>
                      <a:pt x="149720" y="1138437"/>
                    </a:cubicBezTo>
                    <a:cubicBezTo>
                      <a:pt x="148030" y="1161728"/>
                      <a:pt x="147332" y="1195086"/>
                      <a:pt x="148122" y="1214750"/>
                    </a:cubicBezTo>
                    <a:cubicBezTo>
                      <a:pt x="148877" y="1233556"/>
                      <a:pt x="150735" y="1256144"/>
                      <a:pt x="151846" y="1260042"/>
                    </a:cubicBezTo>
                    <a:cubicBezTo>
                      <a:pt x="152507" y="1262357"/>
                      <a:pt x="154579" y="1266548"/>
                      <a:pt x="157602" y="1271682"/>
                    </a:cubicBezTo>
                    <a:cubicBezTo>
                      <a:pt x="164458" y="1283324"/>
                      <a:pt x="167088" y="1288803"/>
                      <a:pt x="169528" y="1296524"/>
                    </a:cubicBezTo>
                    <a:cubicBezTo>
                      <a:pt x="171583" y="1303030"/>
                      <a:pt x="172441" y="1308433"/>
                      <a:pt x="172714" y="1316588"/>
                    </a:cubicBezTo>
                    <a:lnTo>
                      <a:pt x="172927" y="1322929"/>
                    </a:lnTo>
                    <a:lnTo>
                      <a:pt x="130748" y="1322916"/>
                    </a:lnTo>
                    <a:cubicBezTo>
                      <a:pt x="95299" y="1322904"/>
                      <a:pt x="88389" y="1322824"/>
                      <a:pt x="87445" y="1322413"/>
                    </a:cubicBezTo>
                    <a:close/>
                    <a:moveTo>
                      <a:pt x="433058" y="858089"/>
                    </a:moveTo>
                    <a:cubicBezTo>
                      <a:pt x="433058" y="857299"/>
                      <a:pt x="431829" y="855693"/>
                      <a:pt x="431485" y="856034"/>
                    </a:cubicBezTo>
                    <a:cubicBezTo>
                      <a:pt x="431263" y="856256"/>
                      <a:pt x="432575" y="858746"/>
                      <a:pt x="432913" y="858746"/>
                    </a:cubicBezTo>
                    <a:cubicBezTo>
                      <a:pt x="432994" y="858746"/>
                      <a:pt x="433058" y="858450"/>
                      <a:pt x="433058" y="858089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 w="1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8" name="Grafik 4">
                <a:extLst>
                  <a:ext uri="{FF2B5EF4-FFF2-40B4-BE49-F238E27FC236}">
                    <a16:creationId xmlns:a16="http://schemas.microsoft.com/office/drawing/2014/main" id="{4E5E6C58-0028-EF88-F803-E3B7415AA8B6}"/>
                  </a:ext>
                </a:extLst>
              </p:cNvPr>
              <p:cNvSpPr/>
              <p:nvPr/>
            </p:nvSpPr>
            <p:spPr>
              <a:xfrm>
                <a:off x="1225823" y="3506036"/>
                <a:ext cx="660901" cy="387269"/>
              </a:xfrm>
              <a:custGeom>
                <a:avLst/>
                <a:gdLst>
                  <a:gd name="connsiteX0" fmla="*/ 85071 w 1906374"/>
                  <a:gd name="connsiteY0" fmla="*/ 1118681 h 1117081"/>
                  <a:gd name="connsiteX1" fmla="*/ 68219 w 1906374"/>
                  <a:gd name="connsiteY1" fmla="*/ 1048118 h 1117081"/>
                  <a:gd name="connsiteX2" fmla="*/ 64391 w 1906374"/>
                  <a:gd name="connsiteY2" fmla="*/ 971305 h 1117081"/>
                  <a:gd name="connsiteX3" fmla="*/ 59427 w 1906374"/>
                  <a:gd name="connsiteY3" fmla="*/ 887705 h 1117081"/>
                  <a:gd name="connsiteX4" fmla="*/ 55781 w 1906374"/>
                  <a:gd name="connsiteY4" fmla="*/ 805262 h 1117081"/>
                  <a:gd name="connsiteX5" fmla="*/ 59299 w 1906374"/>
                  <a:gd name="connsiteY5" fmla="*/ 780937 h 1117081"/>
                  <a:gd name="connsiteX6" fmla="*/ 77402 w 1906374"/>
                  <a:gd name="connsiteY6" fmla="*/ 721828 h 1117081"/>
                  <a:gd name="connsiteX7" fmla="*/ 96316 w 1906374"/>
                  <a:gd name="connsiteY7" fmla="*/ 658425 h 1117081"/>
                  <a:gd name="connsiteX8" fmla="*/ 99817 w 1906374"/>
                  <a:gd name="connsiteY8" fmla="*/ 630024 h 1117081"/>
                  <a:gd name="connsiteX9" fmla="*/ 92569 w 1906374"/>
                  <a:gd name="connsiteY9" fmla="*/ 584095 h 1117081"/>
                  <a:gd name="connsiteX10" fmla="*/ 81770 w 1906374"/>
                  <a:gd name="connsiteY10" fmla="*/ 547012 h 1117081"/>
                  <a:gd name="connsiteX11" fmla="*/ 56477 w 1906374"/>
                  <a:gd name="connsiteY11" fmla="*/ 443712 h 1117081"/>
                  <a:gd name="connsiteX12" fmla="*/ 48113 w 1906374"/>
                  <a:gd name="connsiteY12" fmla="*/ 372445 h 1117081"/>
                  <a:gd name="connsiteX13" fmla="*/ 47505 w 1906374"/>
                  <a:gd name="connsiteY13" fmla="*/ 366072 h 1117081"/>
                  <a:gd name="connsiteX14" fmla="*/ 43380 w 1906374"/>
                  <a:gd name="connsiteY14" fmla="*/ 387593 h 1117081"/>
                  <a:gd name="connsiteX15" fmla="*/ 38569 w 1906374"/>
                  <a:gd name="connsiteY15" fmla="*/ 484768 h 1117081"/>
                  <a:gd name="connsiteX16" fmla="*/ 43199 w 1906374"/>
                  <a:gd name="connsiteY16" fmla="*/ 617865 h 1117081"/>
                  <a:gd name="connsiteX17" fmla="*/ 45385 w 1906374"/>
                  <a:gd name="connsiteY17" fmla="*/ 660245 h 1117081"/>
                  <a:gd name="connsiteX18" fmla="*/ 45936 w 1906374"/>
                  <a:gd name="connsiteY18" fmla="*/ 672827 h 1117081"/>
                  <a:gd name="connsiteX19" fmla="*/ 47233 w 1906374"/>
                  <a:gd name="connsiteY19" fmla="*/ 675721 h 1117081"/>
                  <a:gd name="connsiteX20" fmla="*/ 57125 w 1906374"/>
                  <a:gd name="connsiteY20" fmla="*/ 729475 h 1117081"/>
                  <a:gd name="connsiteX21" fmla="*/ 54112 w 1906374"/>
                  <a:gd name="connsiteY21" fmla="*/ 747738 h 1117081"/>
                  <a:gd name="connsiteX22" fmla="*/ 14872 w 1906374"/>
                  <a:gd name="connsiteY22" fmla="*/ 842676 h 1117081"/>
                  <a:gd name="connsiteX23" fmla="*/ 4489 w 1906374"/>
                  <a:gd name="connsiteY23" fmla="*/ 853101 h 1117081"/>
                  <a:gd name="connsiteX24" fmla="*/ 1906 w 1906374"/>
                  <a:gd name="connsiteY24" fmla="*/ 848009 h 1117081"/>
                  <a:gd name="connsiteX25" fmla="*/ 4965 w 1906374"/>
                  <a:gd name="connsiteY25" fmla="*/ 820162 h 1117081"/>
                  <a:gd name="connsiteX26" fmla="*/ 9566 w 1906374"/>
                  <a:gd name="connsiteY26" fmla="*/ 773313 h 1117081"/>
                  <a:gd name="connsiteX27" fmla="*/ 8981 w 1906374"/>
                  <a:gd name="connsiteY27" fmla="*/ 756758 h 1117081"/>
                  <a:gd name="connsiteX28" fmla="*/ 8410 w 1906374"/>
                  <a:gd name="connsiteY28" fmla="*/ 724145 h 1117081"/>
                  <a:gd name="connsiteX29" fmla="*/ 25641 w 1906374"/>
                  <a:gd name="connsiteY29" fmla="*/ 671908 h 1117081"/>
                  <a:gd name="connsiteX30" fmla="*/ 28525 w 1906374"/>
                  <a:gd name="connsiteY30" fmla="*/ 669185 h 1117081"/>
                  <a:gd name="connsiteX31" fmla="*/ 27264 w 1906374"/>
                  <a:gd name="connsiteY31" fmla="*/ 655941 h 1117081"/>
                  <a:gd name="connsiteX32" fmla="*/ 16213 w 1906374"/>
                  <a:gd name="connsiteY32" fmla="*/ 395704 h 1117081"/>
                  <a:gd name="connsiteX33" fmla="*/ 56206 w 1906374"/>
                  <a:gd name="connsiteY33" fmla="*/ 209466 h 1117081"/>
                  <a:gd name="connsiteX34" fmla="*/ 98989 w 1906374"/>
                  <a:gd name="connsiteY34" fmla="*/ 160606 h 1117081"/>
                  <a:gd name="connsiteX35" fmla="*/ 106374 w 1906374"/>
                  <a:gd name="connsiteY35" fmla="*/ 154079 h 1117081"/>
                  <a:gd name="connsiteX36" fmla="*/ 185073 w 1906374"/>
                  <a:gd name="connsiteY36" fmla="*/ 108711 h 1117081"/>
                  <a:gd name="connsiteX37" fmla="*/ 269833 w 1906374"/>
                  <a:gd name="connsiteY37" fmla="*/ 93380 h 1117081"/>
                  <a:gd name="connsiteX38" fmla="*/ 346315 w 1906374"/>
                  <a:gd name="connsiteY38" fmla="*/ 93065 h 1117081"/>
                  <a:gd name="connsiteX39" fmla="*/ 486374 w 1906374"/>
                  <a:gd name="connsiteY39" fmla="*/ 102199 h 1117081"/>
                  <a:gd name="connsiteX40" fmla="*/ 644130 w 1906374"/>
                  <a:gd name="connsiteY40" fmla="*/ 110491 h 1117081"/>
                  <a:gd name="connsiteX41" fmla="*/ 725744 w 1906374"/>
                  <a:gd name="connsiteY41" fmla="*/ 108783 h 1117081"/>
                  <a:gd name="connsiteX42" fmla="*/ 816828 w 1906374"/>
                  <a:gd name="connsiteY42" fmla="*/ 108822 h 1117081"/>
                  <a:gd name="connsiteX43" fmla="*/ 923905 w 1906374"/>
                  <a:gd name="connsiteY43" fmla="*/ 118749 h 1117081"/>
                  <a:gd name="connsiteX44" fmla="*/ 1051394 w 1906374"/>
                  <a:gd name="connsiteY44" fmla="*/ 128017 h 1117081"/>
                  <a:gd name="connsiteX45" fmla="*/ 1146060 w 1906374"/>
                  <a:gd name="connsiteY45" fmla="*/ 127030 h 1117081"/>
                  <a:gd name="connsiteX46" fmla="*/ 1318060 w 1906374"/>
                  <a:gd name="connsiteY46" fmla="*/ 125893 h 1117081"/>
                  <a:gd name="connsiteX47" fmla="*/ 1427330 w 1906374"/>
                  <a:gd name="connsiteY47" fmla="*/ 125749 h 1117081"/>
                  <a:gd name="connsiteX48" fmla="*/ 1487258 w 1906374"/>
                  <a:gd name="connsiteY48" fmla="*/ 105566 h 1117081"/>
                  <a:gd name="connsiteX49" fmla="*/ 1510095 w 1906374"/>
                  <a:gd name="connsiteY49" fmla="*/ 95071 h 1117081"/>
                  <a:gd name="connsiteX50" fmla="*/ 1568371 w 1906374"/>
                  <a:gd name="connsiteY50" fmla="*/ 70355 h 1117081"/>
                  <a:gd name="connsiteX51" fmla="*/ 1598204 w 1906374"/>
                  <a:gd name="connsiteY51" fmla="*/ 62300 h 1117081"/>
                  <a:gd name="connsiteX52" fmla="*/ 1599555 w 1906374"/>
                  <a:gd name="connsiteY52" fmla="*/ 62089 h 1117081"/>
                  <a:gd name="connsiteX53" fmla="*/ 1599405 w 1906374"/>
                  <a:gd name="connsiteY53" fmla="*/ 52591 h 1117081"/>
                  <a:gd name="connsiteX54" fmla="*/ 1609829 w 1906374"/>
                  <a:gd name="connsiteY54" fmla="*/ 3189 h 1117081"/>
                  <a:gd name="connsiteX55" fmla="*/ 1624520 w 1906374"/>
                  <a:gd name="connsiteY55" fmla="*/ 4063 h 1117081"/>
                  <a:gd name="connsiteX56" fmla="*/ 1665828 w 1906374"/>
                  <a:gd name="connsiteY56" fmla="*/ 51731 h 1117081"/>
                  <a:gd name="connsiteX57" fmla="*/ 1667217 w 1906374"/>
                  <a:gd name="connsiteY57" fmla="*/ 54410 h 1117081"/>
                  <a:gd name="connsiteX58" fmla="*/ 1675075 w 1906374"/>
                  <a:gd name="connsiteY58" fmla="*/ 54619 h 1117081"/>
                  <a:gd name="connsiteX59" fmla="*/ 1694284 w 1906374"/>
                  <a:gd name="connsiteY59" fmla="*/ 56535 h 1117081"/>
                  <a:gd name="connsiteX60" fmla="*/ 1697700 w 1906374"/>
                  <a:gd name="connsiteY60" fmla="*/ 57212 h 1117081"/>
                  <a:gd name="connsiteX61" fmla="*/ 1701579 w 1906374"/>
                  <a:gd name="connsiteY61" fmla="*/ 53298 h 1117081"/>
                  <a:gd name="connsiteX62" fmla="*/ 1766863 w 1906374"/>
                  <a:gd name="connsiteY62" fmla="*/ 28030 h 1117081"/>
                  <a:gd name="connsiteX63" fmla="*/ 1775835 w 1906374"/>
                  <a:gd name="connsiteY63" fmla="*/ 29541 h 1117081"/>
                  <a:gd name="connsiteX64" fmla="*/ 1761670 w 1906374"/>
                  <a:gd name="connsiteY64" fmla="*/ 40137 h 1117081"/>
                  <a:gd name="connsiteX65" fmla="*/ 1738270 w 1906374"/>
                  <a:gd name="connsiteY65" fmla="*/ 55445 h 1117081"/>
                  <a:gd name="connsiteX66" fmla="*/ 1726356 w 1906374"/>
                  <a:gd name="connsiteY66" fmla="*/ 70304 h 1117081"/>
                  <a:gd name="connsiteX67" fmla="*/ 1728359 w 1906374"/>
                  <a:gd name="connsiteY67" fmla="*/ 72260 h 1117081"/>
                  <a:gd name="connsiteX68" fmla="*/ 1733815 w 1906374"/>
                  <a:gd name="connsiteY68" fmla="*/ 76254 h 1117081"/>
                  <a:gd name="connsiteX69" fmla="*/ 1737381 w 1906374"/>
                  <a:gd name="connsiteY69" fmla="*/ 78684 h 1117081"/>
                  <a:gd name="connsiteX70" fmla="*/ 1741035 w 1906374"/>
                  <a:gd name="connsiteY70" fmla="*/ 77027 h 1117081"/>
                  <a:gd name="connsiteX71" fmla="*/ 1782968 w 1906374"/>
                  <a:gd name="connsiteY71" fmla="*/ 68424 h 1117081"/>
                  <a:gd name="connsiteX72" fmla="*/ 1809260 w 1906374"/>
                  <a:gd name="connsiteY72" fmla="*/ 74893 h 1117081"/>
                  <a:gd name="connsiteX73" fmla="*/ 1795670 w 1906374"/>
                  <a:gd name="connsiteY73" fmla="*/ 81167 h 1117081"/>
                  <a:gd name="connsiteX74" fmla="*/ 1783419 w 1906374"/>
                  <a:gd name="connsiteY74" fmla="*/ 84136 h 1117081"/>
                  <a:gd name="connsiteX75" fmla="*/ 1759180 w 1906374"/>
                  <a:gd name="connsiteY75" fmla="*/ 97475 h 1117081"/>
                  <a:gd name="connsiteX76" fmla="*/ 1756952 w 1906374"/>
                  <a:gd name="connsiteY76" fmla="*/ 99262 h 1117081"/>
                  <a:gd name="connsiteX77" fmla="*/ 1758729 w 1906374"/>
                  <a:gd name="connsiteY77" fmla="*/ 101648 h 1117081"/>
                  <a:gd name="connsiteX78" fmla="*/ 1776949 w 1906374"/>
                  <a:gd name="connsiteY78" fmla="*/ 138777 h 1117081"/>
                  <a:gd name="connsiteX79" fmla="*/ 1787448 w 1906374"/>
                  <a:gd name="connsiteY79" fmla="*/ 162725 h 1117081"/>
                  <a:gd name="connsiteX80" fmla="*/ 1873279 w 1906374"/>
                  <a:gd name="connsiteY80" fmla="*/ 273366 h 1117081"/>
                  <a:gd name="connsiteX81" fmla="*/ 1899946 w 1906374"/>
                  <a:gd name="connsiteY81" fmla="*/ 303826 h 1117081"/>
                  <a:gd name="connsiteX82" fmla="*/ 1907116 w 1906374"/>
                  <a:gd name="connsiteY82" fmla="*/ 314587 h 1117081"/>
                  <a:gd name="connsiteX83" fmla="*/ 1890761 w 1906374"/>
                  <a:gd name="connsiteY83" fmla="*/ 356599 h 1117081"/>
                  <a:gd name="connsiteX84" fmla="*/ 1866547 w 1906374"/>
                  <a:gd name="connsiteY84" fmla="*/ 373410 h 1117081"/>
                  <a:gd name="connsiteX85" fmla="*/ 1853933 w 1906374"/>
                  <a:gd name="connsiteY85" fmla="*/ 376061 h 1117081"/>
                  <a:gd name="connsiteX86" fmla="*/ 1826616 w 1906374"/>
                  <a:gd name="connsiteY86" fmla="*/ 376060 h 1117081"/>
                  <a:gd name="connsiteX87" fmla="*/ 1639224 w 1906374"/>
                  <a:gd name="connsiteY87" fmla="*/ 331862 h 1117081"/>
                  <a:gd name="connsiteX88" fmla="*/ 1607439 w 1906374"/>
                  <a:gd name="connsiteY88" fmla="*/ 325200 h 1117081"/>
                  <a:gd name="connsiteX89" fmla="*/ 1598717 w 1906374"/>
                  <a:gd name="connsiteY89" fmla="*/ 325937 h 1117081"/>
                  <a:gd name="connsiteX90" fmla="*/ 1583588 w 1906374"/>
                  <a:gd name="connsiteY90" fmla="*/ 337432 h 1117081"/>
                  <a:gd name="connsiteX91" fmla="*/ 1572501 w 1906374"/>
                  <a:gd name="connsiteY91" fmla="*/ 363423 h 1117081"/>
                  <a:gd name="connsiteX92" fmla="*/ 1560600 w 1906374"/>
                  <a:gd name="connsiteY92" fmla="*/ 392725 h 1117081"/>
                  <a:gd name="connsiteX93" fmla="*/ 1510270 w 1906374"/>
                  <a:gd name="connsiteY93" fmla="*/ 455315 h 1117081"/>
                  <a:gd name="connsiteX94" fmla="*/ 1474944 w 1906374"/>
                  <a:gd name="connsiteY94" fmla="*/ 494038 h 1117081"/>
                  <a:gd name="connsiteX95" fmla="*/ 1457450 w 1906374"/>
                  <a:gd name="connsiteY95" fmla="*/ 528637 h 1117081"/>
                  <a:gd name="connsiteX96" fmla="*/ 1387624 w 1906374"/>
                  <a:gd name="connsiteY96" fmla="*/ 645424 h 1117081"/>
                  <a:gd name="connsiteX97" fmla="*/ 1366263 w 1906374"/>
                  <a:gd name="connsiteY97" fmla="*/ 666112 h 1117081"/>
                  <a:gd name="connsiteX98" fmla="*/ 1324855 w 1906374"/>
                  <a:gd name="connsiteY98" fmla="*/ 688690 h 1117081"/>
                  <a:gd name="connsiteX99" fmla="*/ 1258157 w 1906374"/>
                  <a:gd name="connsiteY99" fmla="*/ 700566 h 1117081"/>
                  <a:gd name="connsiteX100" fmla="*/ 1256180 w 1906374"/>
                  <a:gd name="connsiteY100" fmla="*/ 700638 h 1117081"/>
                  <a:gd name="connsiteX101" fmla="*/ 1255254 w 1906374"/>
                  <a:gd name="connsiteY101" fmla="*/ 704115 h 1117081"/>
                  <a:gd name="connsiteX102" fmla="*/ 1236609 w 1906374"/>
                  <a:gd name="connsiteY102" fmla="*/ 1050105 h 1117081"/>
                  <a:gd name="connsiteX103" fmla="*/ 1237810 w 1906374"/>
                  <a:gd name="connsiteY103" fmla="*/ 1061030 h 1117081"/>
                  <a:gd name="connsiteX104" fmla="*/ 1244555 w 1906374"/>
                  <a:gd name="connsiteY104" fmla="*/ 1077065 h 1117081"/>
                  <a:gd name="connsiteX105" fmla="*/ 1254841 w 1906374"/>
                  <a:gd name="connsiteY105" fmla="*/ 1115805 h 1117081"/>
                  <a:gd name="connsiteX106" fmla="*/ 1254604 w 1906374"/>
                  <a:gd name="connsiteY106" fmla="*/ 1119302 h 1117081"/>
                  <a:gd name="connsiteX107" fmla="*/ 1216575 w 1906374"/>
                  <a:gd name="connsiteY107" fmla="*/ 1119302 h 1117081"/>
                  <a:gd name="connsiteX108" fmla="*/ 1177694 w 1906374"/>
                  <a:gd name="connsiteY108" fmla="*/ 1118977 h 1117081"/>
                  <a:gd name="connsiteX109" fmla="*/ 1172426 w 1906374"/>
                  <a:gd name="connsiteY109" fmla="*/ 1112572 h 1117081"/>
                  <a:gd name="connsiteX110" fmla="*/ 1150215 w 1906374"/>
                  <a:gd name="connsiteY110" fmla="*/ 969649 h 1117081"/>
                  <a:gd name="connsiteX111" fmla="*/ 1138389 w 1906374"/>
                  <a:gd name="connsiteY111" fmla="*/ 794922 h 1117081"/>
                  <a:gd name="connsiteX112" fmla="*/ 1137100 w 1906374"/>
                  <a:gd name="connsiteY112" fmla="*/ 775222 h 1117081"/>
                  <a:gd name="connsiteX113" fmla="*/ 1134285 w 1906374"/>
                  <a:gd name="connsiteY113" fmla="*/ 793178 h 1117081"/>
                  <a:gd name="connsiteX114" fmla="*/ 1119581 w 1906374"/>
                  <a:gd name="connsiteY114" fmla="*/ 953260 h 1117081"/>
                  <a:gd name="connsiteX115" fmla="*/ 1119406 w 1906374"/>
                  <a:gd name="connsiteY115" fmla="*/ 1053746 h 1117081"/>
                  <a:gd name="connsiteX116" fmla="*/ 1125788 w 1906374"/>
                  <a:gd name="connsiteY116" fmla="*/ 1075764 h 1117081"/>
                  <a:gd name="connsiteX117" fmla="*/ 1135311 w 1906374"/>
                  <a:gd name="connsiteY117" fmla="*/ 1102049 h 1117081"/>
                  <a:gd name="connsiteX118" fmla="*/ 1135811 w 1906374"/>
                  <a:gd name="connsiteY118" fmla="*/ 1116405 h 1117081"/>
                  <a:gd name="connsiteX119" fmla="*/ 1135398 w 1906374"/>
                  <a:gd name="connsiteY119" fmla="*/ 1119302 h 1117081"/>
                  <a:gd name="connsiteX120" fmla="*/ 1096668 w 1906374"/>
                  <a:gd name="connsiteY120" fmla="*/ 1119302 h 1117081"/>
                  <a:gd name="connsiteX121" fmla="*/ 1056787 w 1906374"/>
                  <a:gd name="connsiteY121" fmla="*/ 1118763 h 1117081"/>
                  <a:gd name="connsiteX122" fmla="*/ 1042935 w 1906374"/>
                  <a:gd name="connsiteY122" fmla="*/ 1071129 h 1117081"/>
                  <a:gd name="connsiteX123" fmla="*/ 1033162 w 1906374"/>
                  <a:gd name="connsiteY123" fmla="*/ 867673 h 1117081"/>
                  <a:gd name="connsiteX124" fmla="*/ 1031923 w 1906374"/>
                  <a:gd name="connsiteY124" fmla="*/ 705440 h 1117081"/>
                  <a:gd name="connsiteX125" fmla="*/ 1032336 w 1906374"/>
                  <a:gd name="connsiteY125" fmla="*/ 690296 h 1117081"/>
                  <a:gd name="connsiteX126" fmla="*/ 1005018 w 1906374"/>
                  <a:gd name="connsiteY126" fmla="*/ 698100 h 1117081"/>
                  <a:gd name="connsiteX127" fmla="*/ 886252 w 1906374"/>
                  <a:gd name="connsiteY127" fmla="*/ 724453 h 1117081"/>
                  <a:gd name="connsiteX128" fmla="*/ 785908 w 1906374"/>
                  <a:gd name="connsiteY128" fmla="*/ 730269 h 1117081"/>
                  <a:gd name="connsiteX129" fmla="*/ 657208 w 1906374"/>
                  <a:gd name="connsiteY129" fmla="*/ 723302 h 1117081"/>
                  <a:gd name="connsiteX130" fmla="*/ 464544 w 1906374"/>
                  <a:gd name="connsiteY130" fmla="*/ 692823 h 1117081"/>
                  <a:gd name="connsiteX131" fmla="*/ 454912 w 1906374"/>
                  <a:gd name="connsiteY131" fmla="*/ 690660 h 1117081"/>
                  <a:gd name="connsiteX132" fmla="*/ 450133 w 1906374"/>
                  <a:gd name="connsiteY132" fmla="*/ 701684 h 1117081"/>
                  <a:gd name="connsiteX133" fmla="*/ 430661 w 1906374"/>
                  <a:gd name="connsiteY133" fmla="*/ 744908 h 1117081"/>
                  <a:gd name="connsiteX134" fmla="*/ 417475 w 1906374"/>
                  <a:gd name="connsiteY134" fmla="*/ 763014 h 1117081"/>
                  <a:gd name="connsiteX135" fmla="*/ 399672 w 1906374"/>
                  <a:gd name="connsiteY135" fmla="*/ 776377 h 1117081"/>
                  <a:gd name="connsiteX136" fmla="*/ 387823 w 1906374"/>
                  <a:gd name="connsiteY136" fmla="*/ 784775 h 1117081"/>
                  <a:gd name="connsiteX137" fmla="*/ 382035 w 1906374"/>
                  <a:gd name="connsiteY137" fmla="*/ 795425 h 1117081"/>
                  <a:gd name="connsiteX138" fmla="*/ 377430 w 1906374"/>
                  <a:gd name="connsiteY138" fmla="*/ 805097 h 1117081"/>
                  <a:gd name="connsiteX139" fmla="*/ 371825 w 1906374"/>
                  <a:gd name="connsiteY139" fmla="*/ 795842 h 1117081"/>
                  <a:gd name="connsiteX140" fmla="*/ 364271 w 1906374"/>
                  <a:gd name="connsiteY140" fmla="*/ 787756 h 1117081"/>
                  <a:gd name="connsiteX141" fmla="*/ 359334 w 1906374"/>
                  <a:gd name="connsiteY141" fmla="*/ 788626 h 1117081"/>
                  <a:gd name="connsiteX142" fmla="*/ 347484 w 1906374"/>
                  <a:gd name="connsiteY142" fmla="*/ 832247 h 1117081"/>
                  <a:gd name="connsiteX143" fmla="*/ 345659 w 1906374"/>
                  <a:gd name="connsiteY143" fmla="*/ 846152 h 1117081"/>
                  <a:gd name="connsiteX144" fmla="*/ 340132 w 1906374"/>
                  <a:gd name="connsiteY144" fmla="*/ 894326 h 1117081"/>
                  <a:gd name="connsiteX145" fmla="*/ 340133 w 1906374"/>
                  <a:gd name="connsiteY145" fmla="*/ 945646 h 1117081"/>
                  <a:gd name="connsiteX146" fmla="*/ 353059 w 1906374"/>
                  <a:gd name="connsiteY146" fmla="*/ 1052167 h 1117081"/>
                  <a:gd name="connsiteX147" fmla="*/ 358734 w 1906374"/>
                  <a:gd name="connsiteY147" fmla="*/ 1066824 h 1117081"/>
                  <a:gd name="connsiteX148" fmla="*/ 372644 w 1906374"/>
                  <a:gd name="connsiteY148" fmla="*/ 1093171 h 1117081"/>
                  <a:gd name="connsiteX149" fmla="*/ 374424 w 1906374"/>
                  <a:gd name="connsiteY149" fmla="*/ 1118392 h 1117081"/>
                  <a:gd name="connsiteX150" fmla="*/ 374239 w 1906374"/>
                  <a:gd name="connsiteY150" fmla="*/ 1119302 h 1117081"/>
                  <a:gd name="connsiteX151" fmla="*/ 333417 w 1906374"/>
                  <a:gd name="connsiteY151" fmla="*/ 1119302 h 1117081"/>
                  <a:gd name="connsiteX152" fmla="*/ 288435 w 1906374"/>
                  <a:gd name="connsiteY152" fmla="*/ 1117316 h 1117081"/>
                  <a:gd name="connsiteX153" fmla="*/ 282076 w 1906374"/>
                  <a:gd name="connsiteY153" fmla="*/ 1108542 h 1117081"/>
                  <a:gd name="connsiteX154" fmla="*/ 271514 w 1906374"/>
                  <a:gd name="connsiteY154" fmla="*/ 1071746 h 1117081"/>
                  <a:gd name="connsiteX155" fmla="*/ 260213 w 1906374"/>
                  <a:gd name="connsiteY155" fmla="*/ 995309 h 1117081"/>
                  <a:gd name="connsiteX156" fmla="*/ 245169 w 1906374"/>
                  <a:gd name="connsiteY156" fmla="*/ 884394 h 1117081"/>
                  <a:gd name="connsiteX157" fmla="*/ 235622 w 1906374"/>
                  <a:gd name="connsiteY157" fmla="*/ 802945 h 1117081"/>
                  <a:gd name="connsiteX158" fmla="*/ 236390 w 1906374"/>
                  <a:gd name="connsiteY158" fmla="*/ 778994 h 1117081"/>
                  <a:gd name="connsiteX159" fmla="*/ 236799 w 1906374"/>
                  <a:gd name="connsiteY159" fmla="*/ 774436 h 1117081"/>
                  <a:gd name="connsiteX160" fmla="*/ 229215 w 1906374"/>
                  <a:gd name="connsiteY160" fmla="*/ 780510 h 1117081"/>
                  <a:gd name="connsiteX161" fmla="*/ 209243 w 1906374"/>
                  <a:gd name="connsiteY161" fmla="*/ 796654 h 1117081"/>
                  <a:gd name="connsiteX162" fmla="*/ 173107 w 1906374"/>
                  <a:gd name="connsiteY162" fmla="*/ 827513 h 1117081"/>
                  <a:gd name="connsiteX163" fmla="*/ 155105 w 1906374"/>
                  <a:gd name="connsiteY163" fmla="*/ 864694 h 1117081"/>
                  <a:gd name="connsiteX164" fmla="*/ 143153 w 1906374"/>
                  <a:gd name="connsiteY164" fmla="*/ 967829 h 1117081"/>
                  <a:gd name="connsiteX165" fmla="*/ 143152 w 1906374"/>
                  <a:gd name="connsiteY165" fmla="*/ 1020141 h 1117081"/>
                  <a:gd name="connsiteX166" fmla="*/ 146448 w 1906374"/>
                  <a:gd name="connsiteY166" fmla="*/ 1059210 h 1117081"/>
                  <a:gd name="connsiteX167" fmla="*/ 150835 w 1906374"/>
                  <a:gd name="connsiteY167" fmla="*/ 1068380 h 1117081"/>
                  <a:gd name="connsiteX168" fmla="*/ 164498 w 1906374"/>
                  <a:gd name="connsiteY168" fmla="*/ 1098112 h 1117081"/>
                  <a:gd name="connsiteX169" fmla="*/ 166510 w 1906374"/>
                  <a:gd name="connsiteY169" fmla="*/ 1117284 h 1117081"/>
                  <a:gd name="connsiteX170" fmla="*/ 166281 w 1906374"/>
                  <a:gd name="connsiteY170" fmla="*/ 1119302 h 1117081"/>
                  <a:gd name="connsiteX171" fmla="*/ 126345 w 1906374"/>
                  <a:gd name="connsiteY171" fmla="*/ 1119295 h 1117081"/>
                  <a:gd name="connsiteX172" fmla="*/ 85071 w 1906374"/>
                  <a:gd name="connsiteY172" fmla="*/ 1118680 h 1117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</a:cxnLst>
                <a:rect l="l" t="t" r="r" b="b"/>
                <a:pathLst>
                  <a:path w="1906374" h="1117081">
                    <a:moveTo>
                      <a:pt x="85071" y="1118681"/>
                    </a:moveTo>
                    <a:cubicBezTo>
                      <a:pt x="77241" y="1115124"/>
                      <a:pt x="71619" y="1091583"/>
                      <a:pt x="68219" y="1048118"/>
                    </a:cubicBezTo>
                    <a:cubicBezTo>
                      <a:pt x="66676" y="1028399"/>
                      <a:pt x="66110" y="1017059"/>
                      <a:pt x="64391" y="971305"/>
                    </a:cubicBezTo>
                    <a:cubicBezTo>
                      <a:pt x="63509" y="947828"/>
                      <a:pt x="62141" y="924785"/>
                      <a:pt x="59427" y="887705"/>
                    </a:cubicBezTo>
                    <a:cubicBezTo>
                      <a:pt x="55551" y="834757"/>
                      <a:pt x="54887" y="819727"/>
                      <a:pt x="55781" y="805262"/>
                    </a:cubicBezTo>
                    <a:cubicBezTo>
                      <a:pt x="56384" y="795523"/>
                      <a:pt x="57015" y="791161"/>
                      <a:pt x="59299" y="780937"/>
                    </a:cubicBezTo>
                    <a:cubicBezTo>
                      <a:pt x="62801" y="765258"/>
                      <a:pt x="66477" y="753259"/>
                      <a:pt x="77402" y="721828"/>
                    </a:cubicBezTo>
                    <a:cubicBezTo>
                      <a:pt x="86877" y="694575"/>
                      <a:pt x="91812" y="678029"/>
                      <a:pt x="96316" y="658425"/>
                    </a:cubicBezTo>
                    <a:cubicBezTo>
                      <a:pt x="99119" y="646223"/>
                      <a:pt x="99817" y="640563"/>
                      <a:pt x="99817" y="630024"/>
                    </a:cubicBezTo>
                    <a:cubicBezTo>
                      <a:pt x="99817" y="616623"/>
                      <a:pt x="97762" y="603595"/>
                      <a:pt x="92569" y="584095"/>
                    </a:cubicBezTo>
                    <a:cubicBezTo>
                      <a:pt x="90150" y="575007"/>
                      <a:pt x="88403" y="569013"/>
                      <a:pt x="81770" y="547012"/>
                    </a:cubicBezTo>
                    <a:cubicBezTo>
                      <a:pt x="68799" y="503992"/>
                      <a:pt x="61868" y="475685"/>
                      <a:pt x="56477" y="443712"/>
                    </a:cubicBezTo>
                    <a:cubicBezTo>
                      <a:pt x="52614" y="420804"/>
                      <a:pt x="49524" y="394480"/>
                      <a:pt x="48113" y="372445"/>
                    </a:cubicBezTo>
                    <a:cubicBezTo>
                      <a:pt x="47889" y="368940"/>
                      <a:pt x="47615" y="366072"/>
                      <a:pt x="47505" y="366072"/>
                    </a:cubicBezTo>
                    <a:cubicBezTo>
                      <a:pt x="47159" y="366072"/>
                      <a:pt x="44597" y="379446"/>
                      <a:pt x="43380" y="387593"/>
                    </a:cubicBezTo>
                    <a:cubicBezTo>
                      <a:pt x="40342" y="407954"/>
                      <a:pt x="38569" y="443768"/>
                      <a:pt x="38569" y="484768"/>
                    </a:cubicBezTo>
                    <a:cubicBezTo>
                      <a:pt x="38569" y="523302"/>
                      <a:pt x="39539" y="551174"/>
                      <a:pt x="43199" y="617865"/>
                    </a:cubicBezTo>
                    <a:cubicBezTo>
                      <a:pt x="44099" y="634255"/>
                      <a:pt x="45082" y="653325"/>
                      <a:pt x="45385" y="660245"/>
                    </a:cubicBezTo>
                    <a:lnTo>
                      <a:pt x="45936" y="672827"/>
                    </a:lnTo>
                    <a:lnTo>
                      <a:pt x="47233" y="675721"/>
                    </a:lnTo>
                    <a:cubicBezTo>
                      <a:pt x="54276" y="691431"/>
                      <a:pt x="58299" y="713295"/>
                      <a:pt x="57125" y="729475"/>
                    </a:cubicBezTo>
                    <a:cubicBezTo>
                      <a:pt x="56669" y="735768"/>
                      <a:pt x="55869" y="740613"/>
                      <a:pt x="54112" y="747738"/>
                    </a:cubicBezTo>
                    <a:cubicBezTo>
                      <a:pt x="46681" y="777885"/>
                      <a:pt x="28165" y="822684"/>
                      <a:pt x="14872" y="842676"/>
                    </a:cubicBezTo>
                    <a:cubicBezTo>
                      <a:pt x="10487" y="849272"/>
                      <a:pt x="6660" y="853113"/>
                      <a:pt x="4489" y="853101"/>
                    </a:cubicBezTo>
                    <a:cubicBezTo>
                      <a:pt x="2698" y="853090"/>
                      <a:pt x="2145" y="851998"/>
                      <a:pt x="1906" y="848009"/>
                    </a:cubicBezTo>
                    <a:cubicBezTo>
                      <a:pt x="1665" y="843956"/>
                      <a:pt x="2085" y="840132"/>
                      <a:pt x="4965" y="820162"/>
                    </a:cubicBezTo>
                    <a:cubicBezTo>
                      <a:pt x="8953" y="792502"/>
                      <a:pt x="9566" y="786262"/>
                      <a:pt x="9566" y="773313"/>
                    </a:cubicBezTo>
                    <a:cubicBezTo>
                      <a:pt x="9566" y="766759"/>
                      <a:pt x="9373" y="761312"/>
                      <a:pt x="8981" y="756758"/>
                    </a:cubicBezTo>
                    <a:cubicBezTo>
                      <a:pt x="8184" y="747498"/>
                      <a:pt x="7919" y="732389"/>
                      <a:pt x="8410" y="724145"/>
                    </a:cubicBezTo>
                    <a:cubicBezTo>
                      <a:pt x="9945" y="698343"/>
                      <a:pt x="15510" y="681474"/>
                      <a:pt x="25641" y="671908"/>
                    </a:cubicBezTo>
                    <a:lnTo>
                      <a:pt x="28525" y="669185"/>
                    </a:lnTo>
                    <a:lnTo>
                      <a:pt x="27264" y="655941"/>
                    </a:lnTo>
                    <a:cubicBezTo>
                      <a:pt x="17617" y="554625"/>
                      <a:pt x="13618" y="460430"/>
                      <a:pt x="16213" y="395704"/>
                    </a:cubicBezTo>
                    <a:cubicBezTo>
                      <a:pt x="19627" y="310604"/>
                      <a:pt x="32407" y="251082"/>
                      <a:pt x="56206" y="209466"/>
                    </a:cubicBezTo>
                    <a:cubicBezTo>
                      <a:pt x="67029" y="190539"/>
                      <a:pt x="81319" y="174219"/>
                      <a:pt x="98989" y="160606"/>
                    </a:cubicBezTo>
                    <a:cubicBezTo>
                      <a:pt x="100627" y="159345"/>
                      <a:pt x="103950" y="156408"/>
                      <a:pt x="106374" y="154079"/>
                    </a:cubicBezTo>
                    <a:cubicBezTo>
                      <a:pt x="126964" y="134309"/>
                      <a:pt x="153574" y="118968"/>
                      <a:pt x="185073" y="108711"/>
                    </a:cubicBezTo>
                    <a:cubicBezTo>
                      <a:pt x="210136" y="100551"/>
                      <a:pt x="236222" y="95832"/>
                      <a:pt x="269833" y="93380"/>
                    </a:cubicBezTo>
                    <a:cubicBezTo>
                      <a:pt x="281188" y="92552"/>
                      <a:pt x="321605" y="92385"/>
                      <a:pt x="346315" y="93065"/>
                    </a:cubicBezTo>
                    <a:cubicBezTo>
                      <a:pt x="393502" y="94361"/>
                      <a:pt x="422532" y="96255"/>
                      <a:pt x="486374" y="102199"/>
                    </a:cubicBezTo>
                    <a:cubicBezTo>
                      <a:pt x="557050" y="108777"/>
                      <a:pt x="589967" y="110508"/>
                      <a:pt x="644130" y="110491"/>
                    </a:cubicBezTo>
                    <a:cubicBezTo>
                      <a:pt x="674592" y="110483"/>
                      <a:pt x="691925" y="110120"/>
                      <a:pt x="725744" y="108783"/>
                    </a:cubicBezTo>
                    <a:cubicBezTo>
                      <a:pt x="767246" y="107143"/>
                      <a:pt x="786630" y="107150"/>
                      <a:pt x="816828" y="108822"/>
                    </a:cubicBezTo>
                    <a:cubicBezTo>
                      <a:pt x="842810" y="110261"/>
                      <a:pt x="855390" y="111428"/>
                      <a:pt x="923905" y="118749"/>
                    </a:cubicBezTo>
                    <a:cubicBezTo>
                      <a:pt x="983245" y="125091"/>
                      <a:pt x="1010812" y="127096"/>
                      <a:pt x="1051394" y="128017"/>
                    </a:cubicBezTo>
                    <a:cubicBezTo>
                      <a:pt x="1067036" y="128372"/>
                      <a:pt x="1068563" y="128356"/>
                      <a:pt x="1146060" y="127030"/>
                    </a:cubicBezTo>
                    <a:cubicBezTo>
                      <a:pt x="1220053" y="125763"/>
                      <a:pt x="1246019" y="125592"/>
                      <a:pt x="1318060" y="125893"/>
                    </a:cubicBezTo>
                    <a:cubicBezTo>
                      <a:pt x="1414441" y="126299"/>
                      <a:pt x="1423751" y="126286"/>
                      <a:pt x="1427330" y="125749"/>
                    </a:cubicBezTo>
                    <a:cubicBezTo>
                      <a:pt x="1443122" y="123384"/>
                      <a:pt x="1460854" y="117412"/>
                      <a:pt x="1487258" y="105566"/>
                    </a:cubicBezTo>
                    <a:cubicBezTo>
                      <a:pt x="1490899" y="103932"/>
                      <a:pt x="1501173" y="99209"/>
                      <a:pt x="1510095" y="95071"/>
                    </a:cubicBezTo>
                    <a:cubicBezTo>
                      <a:pt x="1541204" y="80643"/>
                      <a:pt x="1552091" y="76029"/>
                      <a:pt x="1568371" y="70355"/>
                    </a:cubicBezTo>
                    <a:cubicBezTo>
                      <a:pt x="1578320" y="66886"/>
                      <a:pt x="1591384" y="63361"/>
                      <a:pt x="1598204" y="62300"/>
                    </a:cubicBezTo>
                    <a:lnTo>
                      <a:pt x="1599555" y="62089"/>
                    </a:lnTo>
                    <a:lnTo>
                      <a:pt x="1599405" y="52591"/>
                    </a:lnTo>
                    <a:cubicBezTo>
                      <a:pt x="1598917" y="23529"/>
                      <a:pt x="1602484" y="6671"/>
                      <a:pt x="1609829" y="3189"/>
                    </a:cubicBezTo>
                    <a:cubicBezTo>
                      <a:pt x="1613145" y="1620"/>
                      <a:pt x="1619427" y="1994"/>
                      <a:pt x="1624520" y="4063"/>
                    </a:cubicBezTo>
                    <a:cubicBezTo>
                      <a:pt x="1637697" y="9415"/>
                      <a:pt x="1653089" y="27181"/>
                      <a:pt x="1665828" y="51731"/>
                    </a:cubicBezTo>
                    <a:lnTo>
                      <a:pt x="1667217" y="54410"/>
                    </a:lnTo>
                    <a:lnTo>
                      <a:pt x="1675075" y="54619"/>
                    </a:lnTo>
                    <a:cubicBezTo>
                      <a:pt x="1683134" y="54832"/>
                      <a:pt x="1688302" y="55348"/>
                      <a:pt x="1694284" y="56535"/>
                    </a:cubicBezTo>
                    <a:lnTo>
                      <a:pt x="1697700" y="57212"/>
                    </a:lnTo>
                    <a:lnTo>
                      <a:pt x="1701579" y="53298"/>
                    </a:lnTo>
                    <a:cubicBezTo>
                      <a:pt x="1719261" y="35435"/>
                      <a:pt x="1742036" y="26620"/>
                      <a:pt x="1766863" y="28030"/>
                    </a:cubicBezTo>
                    <a:cubicBezTo>
                      <a:pt x="1772231" y="28334"/>
                      <a:pt x="1774109" y="28652"/>
                      <a:pt x="1775835" y="29541"/>
                    </a:cubicBezTo>
                    <a:cubicBezTo>
                      <a:pt x="1779277" y="31308"/>
                      <a:pt x="1774722" y="34711"/>
                      <a:pt x="1761670" y="40137"/>
                    </a:cubicBezTo>
                    <a:cubicBezTo>
                      <a:pt x="1751684" y="44290"/>
                      <a:pt x="1745502" y="48334"/>
                      <a:pt x="1738270" y="55445"/>
                    </a:cubicBezTo>
                    <a:cubicBezTo>
                      <a:pt x="1733902" y="59732"/>
                      <a:pt x="1728884" y="65994"/>
                      <a:pt x="1726356" y="70304"/>
                    </a:cubicBezTo>
                    <a:cubicBezTo>
                      <a:pt x="1726206" y="70549"/>
                      <a:pt x="1726957" y="71279"/>
                      <a:pt x="1728359" y="72260"/>
                    </a:cubicBezTo>
                    <a:cubicBezTo>
                      <a:pt x="1729597" y="73119"/>
                      <a:pt x="1732050" y="74916"/>
                      <a:pt x="1733815" y="76254"/>
                    </a:cubicBezTo>
                    <a:cubicBezTo>
                      <a:pt x="1735579" y="77591"/>
                      <a:pt x="1737181" y="78684"/>
                      <a:pt x="1737381" y="78684"/>
                    </a:cubicBezTo>
                    <a:cubicBezTo>
                      <a:pt x="1737569" y="78684"/>
                      <a:pt x="1739220" y="77940"/>
                      <a:pt x="1741035" y="77027"/>
                    </a:cubicBezTo>
                    <a:cubicBezTo>
                      <a:pt x="1753912" y="70567"/>
                      <a:pt x="1768928" y="67485"/>
                      <a:pt x="1782968" y="68424"/>
                    </a:cubicBezTo>
                    <a:cubicBezTo>
                      <a:pt x="1793980" y="69161"/>
                      <a:pt x="1806844" y="72326"/>
                      <a:pt x="1809260" y="74893"/>
                    </a:cubicBezTo>
                    <a:cubicBezTo>
                      <a:pt x="1811537" y="77329"/>
                      <a:pt x="1807558" y="79171"/>
                      <a:pt x="1795670" y="81167"/>
                    </a:cubicBezTo>
                    <a:cubicBezTo>
                      <a:pt x="1789701" y="82168"/>
                      <a:pt x="1787723" y="82649"/>
                      <a:pt x="1783419" y="84136"/>
                    </a:cubicBezTo>
                    <a:cubicBezTo>
                      <a:pt x="1775135" y="86998"/>
                      <a:pt x="1765837" y="92118"/>
                      <a:pt x="1759180" y="97475"/>
                    </a:cubicBezTo>
                    <a:lnTo>
                      <a:pt x="1756952" y="99262"/>
                    </a:lnTo>
                    <a:lnTo>
                      <a:pt x="1758729" y="101648"/>
                    </a:lnTo>
                    <a:cubicBezTo>
                      <a:pt x="1766413" y="112043"/>
                      <a:pt x="1772469" y="124378"/>
                      <a:pt x="1776949" y="138777"/>
                    </a:cubicBezTo>
                    <a:cubicBezTo>
                      <a:pt x="1781454" y="153203"/>
                      <a:pt x="1781942" y="154323"/>
                      <a:pt x="1787448" y="162725"/>
                    </a:cubicBezTo>
                    <a:cubicBezTo>
                      <a:pt x="1806456" y="191706"/>
                      <a:pt x="1836790" y="230794"/>
                      <a:pt x="1873279" y="273366"/>
                    </a:cubicBezTo>
                    <a:cubicBezTo>
                      <a:pt x="1880900" y="282253"/>
                      <a:pt x="1894090" y="297322"/>
                      <a:pt x="1899946" y="303826"/>
                    </a:cubicBezTo>
                    <a:cubicBezTo>
                      <a:pt x="1904476" y="308848"/>
                      <a:pt x="1905990" y="311119"/>
                      <a:pt x="1907116" y="314587"/>
                    </a:cubicBezTo>
                    <a:cubicBezTo>
                      <a:pt x="1910946" y="326320"/>
                      <a:pt x="1904676" y="342435"/>
                      <a:pt x="1890761" y="356599"/>
                    </a:cubicBezTo>
                    <a:cubicBezTo>
                      <a:pt x="1883203" y="364285"/>
                      <a:pt x="1873592" y="370961"/>
                      <a:pt x="1866547" y="373410"/>
                    </a:cubicBezTo>
                    <a:cubicBezTo>
                      <a:pt x="1863969" y="374304"/>
                      <a:pt x="1858063" y="375546"/>
                      <a:pt x="1853933" y="376061"/>
                    </a:cubicBezTo>
                    <a:cubicBezTo>
                      <a:pt x="1849441" y="376622"/>
                      <a:pt x="1832785" y="376622"/>
                      <a:pt x="1826616" y="376060"/>
                    </a:cubicBezTo>
                    <a:cubicBezTo>
                      <a:pt x="1782505" y="372043"/>
                      <a:pt x="1725981" y="358711"/>
                      <a:pt x="1639224" y="331862"/>
                    </a:cubicBezTo>
                    <a:cubicBezTo>
                      <a:pt x="1620628" y="326107"/>
                      <a:pt x="1616424" y="325226"/>
                      <a:pt x="1607439" y="325200"/>
                    </a:cubicBezTo>
                    <a:cubicBezTo>
                      <a:pt x="1602233" y="325183"/>
                      <a:pt x="1601132" y="325276"/>
                      <a:pt x="1598717" y="325937"/>
                    </a:cubicBezTo>
                    <a:cubicBezTo>
                      <a:pt x="1592247" y="327706"/>
                      <a:pt x="1587655" y="331191"/>
                      <a:pt x="1583588" y="337432"/>
                    </a:cubicBezTo>
                    <a:cubicBezTo>
                      <a:pt x="1580322" y="342443"/>
                      <a:pt x="1578345" y="347075"/>
                      <a:pt x="1572501" y="363423"/>
                    </a:cubicBezTo>
                    <a:cubicBezTo>
                      <a:pt x="1567483" y="377482"/>
                      <a:pt x="1564580" y="384637"/>
                      <a:pt x="1560600" y="392725"/>
                    </a:cubicBezTo>
                    <a:cubicBezTo>
                      <a:pt x="1549813" y="414665"/>
                      <a:pt x="1537888" y="429482"/>
                      <a:pt x="1510270" y="455315"/>
                    </a:cubicBezTo>
                    <a:cubicBezTo>
                      <a:pt x="1490837" y="473475"/>
                      <a:pt x="1482715" y="482391"/>
                      <a:pt x="1474944" y="494038"/>
                    </a:cubicBezTo>
                    <a:cubicBezTo>
                      <a:pt x="1468662" y="503478"/>
                      <a:pt x="1465246" y="510224"/>
                      <a:pt x="1457450" y="528637"/>
                    </a:cubicBezTo>
                    <a:cubicBezTo>
                      <a:pt x="1437366" y="576035"/>
                      <a:pt x="1412589" y="617470"/>
                      <a:pt x="1387624" y="645424"/>
                    </a:cubicBezTo>
                    <a:cubicBezTo>
                      <a:pt x="1381943" y="651782"/>
                      <a:pt x="1371907" y="661504"/>
                      <a:pt x="1366263" y="666112"/>
                    </a:cubicBezTo>
                    <a:cubicBezTo>
                      <a:pt x="1352310" y="677494"/>
                      <a:pt x="1340785" y="683780"/>
                      <a:pt x="1324855" y="688690"/>
                    </a:cubicBezTo>
                    <a:cubicBezTo>
                      <a:pt x="1300917" y="696065"/>
                      <a:pt x="1280169" y="699759"/>
                      <a:pt x="1258157" y="700566"/>
                    </a:cubicBezTo>
                    <a:lnTo>
                      <a:pt x="1256180" y="700638"/>
                    </a:lnTo>
                    <a:lnTo>
                      <a:pt x="1255254" y="704115"/>
                    </a:lnTo>
                    <a:cubicBezTo>
                      <a:pt x="1236471" y="774339"/>
                      <a:pt x="1227161" y="947216"/>
                      <a:pt x="1236609" y="1050105"/>
                    </a:cubicBezTo>
                    <a:cubicBezTo>
                      <a:pt x="1237072" y="1055113"/>
                      <a:pt x="1237610" y="1060029"/>
                      <a:pt x="1237810" y="1061030"/>
                    </a:cubicBezTo>
                    <a:cubicBezTo>
                      <a:pt x="1238273" y="1063364"/>
                      <a:pt x="1240538" y="1068749"/>
                      <a:pt x="1244555" y="1077065"/>
                    </a:cubicBezTo>
                    <a:cubicBezTo>
                      <a:pt x="1252589" y="1093715"/>
                      <a:pt x="1255580" y="1104970"/>
                      <a:pt x="1254841" y="1115805"/>
                    </a:cubicBezTo>
                    <a:lnTo>
                      <a:pt x="1254604" y="1119302"/>
                    </a:lnTo>
                    <a:lnTo>
                      <a:pt x="1216575" y="1119302"/>
                    </a:lnTo>
                    <a:cubicBezTo>
                      <a:pt x="1192461" y="1119302"/>
                      <a:pt x="1178245" y="1119183"/>
                      <a:pt x="1177694" y="1118977"/>
                    </a:cubicBezTo>
                    <a:cubicBezTo>
                      <a:pt x="1176143" y="1118387"/>
                      <a:pt x="1173990" y="1115762"/>
                      <a:pt x="1172426" y="1112572"/>
                    </a:cubicBezTo>
                    <a:cubicBezTo>
                      <a:pt x="1163729" y="1094824"/>
                      <a:pt x="1156471" y="1048106"/>
                      <a:pt x="1150215" y="969649"/>
                    </a:cubicBezTo>
                    <a:cubicBezTo>
                      <a:pt x="1146348" y="921100"/>
                      <a:pt x="1140779" y="838900"/>
                      <a:pt x="1138389" y="794922"/>
                    </a:cubicBezTo>
                    <a:cubicBezTo>
                      <a:pt x="1137801" y="783954"/>
                      <a:pt x="1137213" y="775090"/>
                      <a:pt x="1137100" y="775222"/>
                    </a:cubicBezTo>
                    <a:cubicBezTo>
                      <a:pt x="1136887" y="775474"/>
                      <a:pt x="1136750" y="776381"/>
                      <a:pt x="1134285" y="793178"/>
                    </a:cubicBezTo>
                    <a:cubicBezTo>
                      <a:pt x="1127390" y="840118"/>
                      <a:pt x="1121959" y="899281"/>
                      <a:pt x="1119581" y="953260"/>
                    </a:cubicBezTo>
                    <a:cubicBezTo>
                      <a:pt x="1117942" y="990805"/>
                      <a:pt x="1117867" y="1028376"/>
                      <a:pt x="1119406" y="1053746"/>
                    </a:cubicBezTo>
                    <a:cubicBezTo>
                      <a:pt x="1119969" y="1062980"/>
                      <a:pt x="1120132" y="1063559"/>
                      <a:pt x="1125788" y="1075764"/>
                    </a:cubicBezTo>
                    <a:cubicBezTo>
                      <a:pt x="1131857" y="1088873"/>
                      <a:pt x="1134009" y="1094817"/>
                      <a:pt x="1135311" y="1102049"/>
                    </a:cubicBezTo>
                    <a:cubicBezTo>
                      <a:pt x="1136074" y="1106223"/>
                      <a:pt x="1136299" y="1112958"/>
                      <a:pt x="1135811" y="1116405"/>
                    </a:cubicBezTo>
                    <a:lnTo>
                      <a:pt x="1135398" y="1119302"/>
                    </a:lnTo>
                    <a:lnTo>
                      <a:pt x="1096668" y="1119302"/>
                    </a:lnTo>
                    <a:cubicBezTo>
                      <a:pt x="1061555" y="1119302"/>
                      <a:pt x="1057826" y="1119252"/>
                      <a:pt x="1056787" y="1118763"/>
                    </a:cubicBezTo>
                    <a:cubicBezTo>
                      <a:pt x="1051194" y="1116105"/>
                      <a:pt x="1046426" y="1099721"/>
                      <a:pt x="1042935" y="1071129"/>
                    </a:cubicBezTo>
                    <a:cubicBezTo>
                      <a:pt x="1038555" y="1035250"/>
                      <a:pt x="1036265" y="987575"/>
                      <a:pt x="1033162" y="867673"/>
                    </a:cubicBezTo>
                    <a:cubicBezTo>
                      <a:pt x="1031660" y="809522"/>
                      <a:pt x="1031084" y="733306"/>
                      <a:pt x="1031923" y="705440"/>
                    </a:cubicBezTo>
                    <a:cubicBezTo>
                      <a:pt x="1032186" y="697153"/>
                      <a:pt x="1032361" y="690339"/>
                      <a:pt x="1032336" y="690296"/>
                    </a:cubicBezTo>
                    <a:cubicBezTo>
                      <a:pt x="1032273" y="690193"/>
                      <a:pt x="1017757" y="694340"/>
                      <a:pt x="1005018" y="698100"/>
                    </a:cubicBezTo>
                    <a:cubicBezTo>
                      <a:pt x="955815" y="712629"/>
                      <a:pt x="924280" y="719624"/>
                      <a:pt x="886252" y="724453"/>
                    </a:cubicBezTo>
                    <a:cubicBezTo>
                      <a:pt x="853879" y="728564"/>
                      <a:pt x="824502" y="730267"/>
                      <a:pt x="785908" y="730269"/>
                    </a:cubicBezTo>
                    <a:cubicBezTo>
                      <a:pt x="744815" y="730273"/>
                      <a:pt x="710278" y="728404"/>
                      <a:pt x="657208" y="723302"/>
                    </a:cubicBezTo>
                    <a:cubicBezTo>
                      <a:pt x="582442" y="716115"/>
                      <a:pt x="514842" y="705422"/>
                      <a:pt x="464544" y="692823"/>
                    </a:cubicBezTo>
                    <a:cubicBezTo>
                      <a:pt x="459462" y="691551"/>
                      <a:pt x="455128" y="690577"/>
                      <a:pt x="454912" y="690660"/>
                    </a:cubicBezTo>
                    <a:cubicBezTo>
                      <a:pt x="454696" y="690742"/>
                      <a:pt x="452546" y="695704"/>
                      <a:pt x="450133" y="701684"/>
                    </a:cubicBezTo>
                    <a:cubicBezTo>
                      <a:pt x="441549" y="722964"/>
                      <a:pt x="436296" y="734624"/>
                      <a:pt x="430661" y="744908"/>
                    </a:cubicBezTo>
                    <a:cubicBezTo>
                      <a:pt x="425784" y="753808"/>
                      <a:pt x="422640" y="758126"/>
                      <a:pt x="417475" y="763014"/>
                    </a:cubicBezTo>
                    <a:cubicBezTo>
                      <a:pt x="413700" y="766589"/>
                      <a:pt x="409787" y="769526"/>
                      <a:pt x="399672" y="776377"/>
                    </a:cubicBezTo>
                    <a:cubicBezTo>
                      <a:pt x="395091" y="779481"/>
                      <a:pt x="389759" y="783260"/>
                      <a:pt x="387823" y="784775"/>
                    </a:cubicBezTo>
                    <a:cubicBezTo>
                      <a:pt x="383696" y="788006"/>
                      <a:pt x="383700" y="788000"/>
                      <a:pt x="382035" y="795425"/>
                    </a:cubicBezTo>
                    <a:cubicBezTo>
                      <a:pt x="380268" y="803313"/>
                      <a:pt x="379419" y="805097"/>
                      <a:pt x="377430" y="805097"/>
                    </a:cubicBezTo>
                    <a:cubicBezTo>
                      <a:pt x="375029" y="805097"/>
                      <a:pt x="373770" y="803019"/>
                      <a:pt x="371825" y="795842"/>
                    </a:cubicBezTo>
                    <a:cubicBezTo>
                      <a:pt x="369774" y="788271"/>
                      <a:pt x="369349" y="787817"/>
                      <a:pt x="364271" y="787756"/>
                    </a:cubicBezTo>
                    <a:cubicBezTo>
                      <a:pt x="361132" y="787718"/>
                      <a:pt x="360768" y="787782"/>
                      <a:pt x="359334" y="788626"/>
                    </a:cubicBezTo>
                    <a:cubicBezTo>
                      <a:pt x="353424" y="792099"/>
                      <a:pt x="350352" y="803409"/>
                      <a:pt x="347484" y="832247"/>
                    </a:cubicBezTo>
                    <a:cubicBezTo>
                      <a:pt x="346949" y="837619"/>
                      <a:pt x="346129" y="843876"/>
                      <a:pt x="345659" y="846152"/>
                    </a:cubicBezTo>
                    <a:cubicBezTo>
                      <a:pt x="343165" y="858257"/>
                      <a:pt x="341207" y="875323"/>
                      <a:pt x="340132" y="894326"/>
                    </a:cubicBezTo>
                    <a:cubicBezTo>
                      <a:pt x="339604" y="903662"/>
                      <a:pt x="339605" y="935198"/>
                      <a:pt x="340133" y="945646"/>
                    </a:cubicBezTo>
                    <a:cubicBezTo>
                      <a:pt x="342032" y="983159"/>
                      <a:pt x="346249" y="1017905"/>
                      <a:pt x="353059" y="1052167"/>
                    </a:cubicBezTo>
                    <a:cubicBezTo>
                      <a:pt x="354514" y="1059485"/>
                      <a:pt x="354962" y="1060643"/>
                      <a:pt x="358734" y="1066824"/>
                    </a:cubicBezTo>
                    <a:cubicBezTo>
                      <a:pt x="368821" y="1083356"/>
                      <a:pt x="370299" y="1086154"/>
                      <a:pt x="372644" y="1093171"/>
                    </a:cubicBezTo>
                    <a:cubicBezTo>
                      <a:pt x="375416" y="1101462"/>
                      <a:pt x="376049" y="1110420"/>
                      <a:pt x="374424" y="1118392"/>
                    </a:cubicBezTo>
                    <a:lnTo>
                      <a:pt x="374239" y="1119302"/>
                    </a:lnTo>
                    <a:lnTo>
                      <a:pt x="333417" y="1119302"/>
                    </a:lnTo>
                    <a:cubicBezTo>
                      <a:pt x="288633" y="1119302"/>
                      <a:pt x="291296" y="1119420"/>
                      <a:pt x="288435" y="1117316"/>
                    </a:cubicBezTo>
                    <a:cubicBezTo>
                      <a:pt x="286174" y="1115654"/>
                      <a:pt x="284296" y="1113061"/>
                      <a:pt x="282076" y="1108542"/>
                    </a:cubicBezTo>
                    <a:cubicBezTo>
                      <a:pt x="278098" y="1100443"/>
                      <a:pt x="275086" y="1089950"/>
                      <a:pt x="271514" y="1071746"/>
                    </a:cubicBezTo>
                    <a:cubicBezTo>
                      <a:pt x="268450" y="1056120"/>
                      <a:pt x="264392" y="1028676"/>
                      <a:pt x="260213" y="995309"/>
                    </a:cubicBezTo>
                    <a:cubicBezTo>
                      <a:pt x="254204" y="947321"/>
                      <a:pt x="252681" y="936092"/>
                      <a:pt x="245169" y="884394"/>
                    </a:cubicBezTo>
                    <a:cubicBezTo>
                      <a:pt x="238136" y="835981"/>
                      <a:pt x="236242" y="819827"/>
                      <a:pt x="235622" y="802945"/>
                    </a:cubicBezTo>
                    <a:cubicBezTo>
                      <a:pt x="235312" y="794513"/>
                      <a:pt x="235608" y="785301"/>
                      <a:pt x="236390" y="778994"/>
                    </a:cubicBezTo>
                    <a:cubicBezTo>
                      <a:pt x="236691" y="776564"/>
                      <a:pt x="236875" y="774514"/>
                      <a:pt x="236799" y="774436"/>
                    </a:cubicBezTo>
                    <a:cubicBezTo>
                      <a:pt x="236723" y="774360"/>
                      <a:pt x="233309" y="777093"/>
                      <a:pt x="229215" y="780510"/>
                    </a:cubicBezTo>
                    <a:cubicBezTo>
                      <a:pt x="225120" y="783927"/>
                      <a:pt x="216133" y="791192"/>
                      <a:pt x="209243" y="796654"/>
                    </a:cubicBezTo>
                    <a:cubicBezTo>
                      <a:pt x="186301" y="814845"/>
                      <a:pt x="178674" y="821359"/>
                      <a:pt x="173107" y="827513"/>
                    </a:cubicBezTo>
                    <a:cubicBezTo>
                      <a:pt x="162553" y="839183"/>
                      <a:pt x="158989" y="846541"/>
                      <a:pt x="155105" y="864694"/>
                    </a:cubicBezTo>
                    <a:cubicBezTo>
                      <a:pt x="148952" y="893441"/>
                      <a:pt x="144917" y="928258"/>
                      <a:pt x="143153" y="967829"/>
                    </a:cubicBezTo>
                    <a:cubicBezTo>
                      <a:pt x="142657" y="978941"/>
                      <a:pt x="142656" y="1009912"/>
                      <a:pt x="143152" y="1020141"/>
                    </a:cubicBezTo>
                    <a:cubicBezTo>
                      <a:pt x="143888" y="1035351"/>
                      <a:pt x="145686" y="1056663"/>
                      <a:pt x="146448" y="1059210"/>
                    </a:cubicBezTo>
                    <a:cubicBezTo>
                      <a:pt x="147096" y="1061372"/>
                      <a:pt x="148589" y="1064493"/>
                      <a:pt x="150835" y="1068380"/>
                    </a:cubicBezTo>
                    <a:cubicBezTo>
                      <a:pt x="159986" y="1084208"/>
                      <a:pt x="162352" y="1089358"/>
                      <a:pt x="164498" y="1098112"/>
                    </a:cubicBezTo>
                    <a:cubicBezTo>
                      <a:pt x="166052" y="1104454"/>
                      <a:pt x="166970" y="1113210"/>
                      <a:pt x="166510" y="1117284"/>
                    </a:cubicBezTo>
                    <a:lnTo>
                      <a:pt x="166281" y="1119302"/>
                    </a:lnTo>
                    <a:lnTo>
                      <a:pt x="126345" y="1119295"/>
                    </a:lnTo>
                    <a:cubicBezTo>
                      <a:pt x="88324" y="1119287"/>
                      <a:pt x="86343" y="1119259"/>
                      <a:pt x="85071" y="1118680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12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16" name="Abgerundetes Rechteck 15"/>
            <p:cNvSpPr/>
            <p:nvPr/>
          </p:nvSpPr>
          <p:spPr>
            <a:xfrm>
              <a:off x="7955123" y="1412028"/>
              <a:ext cx="669379" cy="1371244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75000"/>
                    <a:alpha val="0"/>
                  </a:schemeClr>
                </a:gs>
                <a:gs pos="75000">
                  <a:schemeClr val="accent3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8" name="Inhaltsplatzhalter 5"/>
          <p:cNvSpPr>
            <a:spLocks noGrp="1"/>
          </p:cNvSpPr>
          <p:nvPr>
            <p:ph sz="half" idx="1"/>
          </p:nvPr>
        </p:nvSpPr>
        <p:spPr>
          <a:xfrm>
            <a:off x="377069" y="1249862"/>
            <a:ext cx="3546859" cy="2863379"/>
          </a:xfrm>
        </p:spPr>
        <p:txBody>
          <a:bodyPr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000" dirty="0" smtClean="0"/>
              <a:t>Bedingungen:</a:t>
            </a:r>
          </a:p>
          <a:p>
            <a:pPr marL="531900" lvl="1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Tier wird von Zuchtverband als konform zur Rasse beurteilt</a:t>
            </a:r>
          </a:p>
          <a:p>
            <a:pPr marL="531900" lvl="1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Erfüllt Mindestleistungen</a:t>
            </a:r>
            <a:r>
              <a:rPr lang="de-DE" sz="2000" dirty="0"/>
              <a:t> </a:t>
            </a:r>
            <a:r>
              <a:rPr lang="de-DE" sz="2000" dirty="0" smtClean="0"/>
              <a:t>von Merkmalen, die auch für Hauptabteilung relevant sind</a:t>
            </a:r>
            <a:br>
              <a:rPr lang="de-DE" sz="2000" dirty="0" smtClean="0"/>
            </a:br>
            <a:endParaRPr lang="de-DE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dirty="0" smtClean="0"/>
              <a:t>Die jeweiligen Anforderungen müssen im Zuchtprogramm beschrieben sein</a:t>
            </a:r>
            <a:endParaRPr lang="de-DE" sz="2000" dirty="0"/>
          </a:p>
        </p:txBody>
      </p:sp>
      <p:sp>
        <p:nvSpPr>
          <p:cNvPr id="49" name="Grafik 4">
            <a:extLst>
              <a:ext uri="{FF2B5EF4-FFF2-40B4-BE49-F238E27FC236}">
                <a16:creationId xmlns:a16="http://schemas.microsoft.com/office/drawing/2014/main" id="{4E5E6C58-0028-EF88-F803-E3B7415AA8B6}"/>
              </a:ext>
            </a:extLst>
          </p:cNvPr>
          <p:cNvSpPr>
            <a:spLocks noChangeAspect="1"/>
          </p:cNvSpPr>
          <p:nvPr/>
        </p:nvSpPr>
        <p:spPr>
          <a:xfrm>
            <a:off x="5267152" y="2449193"/>
            <a:ext cx="654325" cy="439749"/>
          </a:xfrm>
          <a:custGeom>
            <a:avLst/>
            <a:gdLst>
              <a:gd name="connsiteX0" fmla="*/ 85071 w 1906374"/>
              <a:gd name="connsiteY0" fmla="*/ 1118681 h 1117081"/>
              <a:gd name="connsiteX1" fmla="*/ 68219 w 1906374"/>
              <a:gd name="connsiteY1" fmla="*/ 1048118 h 1117081"/>
              <a:gd name="connsiteX2" fmla="*/ 64391 w 1906374"/>
              <a:gd name="connsiteY2" fmla="*/ 971305 h 1117081"/>
              <a:gd name="connsiteX3" fmla="*/ 59427 w 1906374"/>
              <a:gd name="connsiteY3" fmla="*/ 887705 h 1117081"/>
              <a:gd name="connsiteX4" fmla="*/ 55781 w 1906374"/>
              <a:gd name="connsiteY4" fmla="*/ 805262 h 1117081"/>
              <a:gd name="connsiteX5" fmla="*/ 59299 w 1906374"/>
              <a:gd name="connsiteY5" fmla="*/ 780937 h 1117081"/>
              <a:gd name="connsiteX6" fmla="*/ 77402 w 1906374"/>
              <a:gd name="connsiteY6" fmla="*/ 721828 h 1117081"/>
              <a:gd name="connsiteX7" fmla="*/ 96316 w 1906374"/>
              <a:gd name="connsiteY7" fmla="*/ 658425 h 1117081"/>
              <a:gd name="connsiteX8" fmla="*/ 99817 w 1906374"/>
              <a:gd name="connsiteY8" fmla="*/ 630024 h 1117081"/>
              <a:gd name="connsiteX9" fmla="*/ 92569 w 1906374"/>
              <a:gd name="connsiteY9" fmla="*/ 584095 h 1117081"/>
              <a:gd name="connsiteX10" fmla="*/ 81770 w 1906374"/>
              <a:gd name="connsiteY10" fmla="*/ 547012 h 1117081"/>
              <a:gd name="connsiteX11" fmla="*/ 56477 w 1906374"/>
              <a:gd name="connsiteY11" fmla="*/ 443712 h 1117081"/>
              <a:gd name="connsiteX12" fmla="*/ 48113 w 1906374"/>
              <a:gd name="connsiteY12" fmla="*/ 372445 h 1117081"/>
              <a:gd name="connsiteX13" fmla="*/ 47505 w 1906374"/>
              <a:gd name="connsiteY13" fmla="*/ 366072 h 1117081"/>
              <a:gd name="connsiteX14" fmla="*/ 43380 w 1906374"/>
              <a:gd name="connsiteY14" fmla="*/ 387593 h 1117081"/>
              <a:gd name="connsiteX15" fmla="*/ 38569 w 1906374"/>
              <a:gd name="connsiteY15" fmla="*/ 484768 h 1117081"/>
              <a:gd name="connsiteX16" fmla="*/ 43199 w 1906374"/>
              <a:gd name="connsiteY16" fmla="*/ 617865 h 1117081"/>
              <a:gd name="connsiteX17" fmla="*/ 45385 w 1906374"/>
              <a:gd name="connsiteY17" fmla="*/ 660245 h 1117081"/>
              <a:gd name="connsiteX18" fmla="*/ 45936 w 1906374"/>
              <a:gd name="connsiteY18" fmla="*/ 672827 h 1117081"/>
              <a:gd name="connsiteX19" fmla="*/ 47233 w 1906374"/>
              <a:gd name="connsiteY19" fmla="*/ 675721 h 1117081"/>
              <a:gd name="connsiteX20" fmla="*/ 57125 w 1906374"/>
              <a:gd name="connsiteY20" fmla="*/ 729475 h 1117081"/>
              <a:gd name="connsiteX21" fmla="*/ 54112 w 1906374"/>
              <a:gd name="connsiteY21" fmla="*/ 747738 h 1117081"/>
              <a:gd name="connsiteX22" fmla="*/ 14872 w 1906374"/>
              <a:gd name="connsiteY22" fmla="*/ 842676 h 1117081"/>
              <a:gd name="connsiteX23" fmla="*/ 4489 w 1906374"/>
              <a:gd name="connsiteY23" fmla="*/ 853101 h 1117081"/>
              <a:gd name="connsiteX24" fmla="*/ 1906 w 1906374"/>
              <a:gd name="connsiteY24" fmla="*/ 848009 h 1117081"/>
              <a:gd name="connsiteX25" fmla="*/ 4965 w 1906374"/>
              <a:gd name="connsiteY25" fmla="*/ 820162 h 1117081"/>
              <a:gd name="connsiteX26" fmla="*/ 9566 w 1906374"/>
              <a:gd name="connsiteY26" fmla="*/ 773313 h 1117081"/>
              <a:gd name="connsiteX27" fmla="*/ 8981 w 1906374"/>
              <a:gd name="connsiteY27" fmla="*/ 756758 h 1117081"/>
              <a:gd name="connsiteX28" fmla="*/ 8410 w 1906374"/>
              <a:gd name="connsiteY28" fmla="*/ 724145 h 1117081"/>
              <a:gd name="connsiteX29" fmla="*/ 25641 w 1906374"/>
              <a:gd name="connsiteY29" fmla="*/ 671908 h 1117081"/>
              <a:gd name="connsiteX30" fmla="*/ 28525 w 1906374"/>
              <a:gd name="connsiteY30" fmla="*/ 669185 h 1117081"/>
              <a:gd name="connsiteX31" fmla="*/ 27264 w 1906374"/>
              <a:gd name="connsiteY31" fmla="*/ 655941 h 1117081"/>
              <a:gd name="connsiteX32" fmla="*/ 16213 w 1906374"/>
              <a:gd name="connsiteY32" fmla="*/ 395704 h 1117081"/>
              <a:gd name="connsiteX33" fmla="*/ 56206 w 1906374"/>
              <a:gd name="connsiteY33" fmla="*/ 209466 h 1117081"/>
              <a:gd name="connsiteX34" fmla="*/ 98989 w 1906374"/>
              <a:gd name="connsiteY34" fmla="*/ 160606 h 1117081"/>
              <a:gd name="connsiteX35" fmla="*/ 106374 w 1906374"/>
              <a:gd name="connsiteY35" fmla="*/ 154079 h 1117081"/>
              <a:gd name="connsiteX36" fmla="*/ 185073 w 1906374"/>
              <a:gd name="connsiteY36" fmla="*/ 108711 h 1117081"/>
              <a:gd name="connsiteX37" fmla="*/ 269833 w 1906374"/>
              <a:gd name="connsiteY37" fmla="*/ 93380 h 1117081"/>
              <a:gd name="connsiteX38" fmla="*/ 346315 w 1906374"/>
              <a:gd name="connsiteY38" fmla="*/ 93065 h 1117081"/>
              <a:gd name="connsiteX39" fmla="*/ 486374 w 1906374"/>
              <a:gd name="connsiteY39" fmla="*/ 102199 h 1117081"/>
              <a:gd name="connsiteX40" fmla="*/ 644130 w 1906374"/>
              <a:gd name="connsiteY40" fmla="*/ 110491 h 1117081"/>
              <a:gd name="connsiteX41" fmla="*/ 725744 w 1906374"/>
              <a:gd name="connsiteY41" fmla="*/ 108783 h 1117081"/>
              <a:gd name="connsiteX42" fmla="*/ 816828 w 1906374"/>
              <a:gd name="connsiteY42" fmla="*/ 108822 h 1117081"/>
              <a:gd name="connsiteX43" fmla="*/ 923905 w 1906374"/>
              <a:gd name="connsiteY43" fmla="*/ 118749 h 1117081"/>
              <a:gd name="connsiteX44" fmla="*/ 1051394 w 1906374"/>
              <a:gd name="connsiteY44" fmla="*/ 128017 h 1117081"/>
              <a:gd name="connsiteX45" fmla="*/ 1146060 w 1906374"/>
              <a:gd name="connsiteY45" fmla="*/ 127030 h 1117081"/>
              <a:gd name="connsiteX46" fmla="*/ 1318060 w 1906374"/>
              <a:gd name="connsiteY46" fmla="*/ 125893 h 1117081"/>
              <a:gd name="connsiteX47" fmla="*/ 1427330 w 1906374"/>
              <a:gd name="connsiteY47" fmla="*/ 125749 h 1117081"/>
              <a:gd name="connsiteX48" fmla="*/ 1487258 w 1906374"/>
              <a:gd name="connsiteY48" fmla="*/ 105566 h 1117081"/>
              <a:gd name="connsiteX49" fmla="*/ 1510095 w 1906374"/>
              <a:gd name="connsiteY49" fmla="*/ 95071 h 1117081"/>
              <a:gd name="connsiteX50" fmla="*/ 1568371 w 1906374"/>
              <a:gd name="connsiteY50" fmla="*/ 70355 h 1117081"/>
              <a:gd name="connsiteX51" fmla="*/ 1598204 w 1906374"/>
              <a:gd name="connsiteY51" fmla="*/ 62300 h 1117081"/>
              <a:gd name="connsiteX52" fmla="*/ 1599555 w 1906374"/>
              <a:gd name="connsiteY52" fmla="*/ 62089 h 1117081"/>
              <a:gd name="connsiteX53" fmla="*/ 1599405 w 1906374"/>
              <a:gd name="connsiteY53" fmla="*/ 52591 h 1117081"/>
              <a:gd name="connsiteX54" fmla="*/ 1609829 w 1906374"/>
              <a:gd name="connsiteY54" fmla="*/ 3189 h 1117081"/>
              <a:gd name="connsiteX55" fmla="*/ 1624520 w 1906374"/>
              <a:gd name="connsiteY55" fmla="*/ 4063 h 1117081"/>
              <a:gd name="connsiteX56" fmla="*/ 1665828 w 1906374"/>
              <a:gd name="connsiteY56" fmla="*/ 51731 h 1117081"/>
              <a:gd name="connsiteX57" fmla="*/ 1667217 w 1906374"/>
              <a:gd name="connsiteY57" fmla="*/ 54410 h 1117081"/>
              <a:gd name="connsiteX58" fmla="*/ 1675075 w 1906374"/>
              <a:gd name="connsiteY58" fmla="*/ 54619 h 1117081"/>
              <a:gd name="connsiteX59" fmla="*/ 1694284 w 1906374"/>
              <a:gd name="connsiteY59" fmla="*/ 56535 h 1117081"/>
              <a:gd name="connsiteX60" fmla="*/ 1697700 w 1906374"/>
              <a:gd name="connsiteY60" fmla="*/ 57212 h 1117081"/>
              <a:gd name="connsiteX61" fmla="*/ 1701579 w 1906374"/>
              <a:gd name="connsiteY61" fmla="*/ 53298 h 1117081"/>
              <a:gd name="connsiteX62" fmla="*/ 1766863 w 1906374"/>
              <a:gd name="connsiteY62" fmla="*/ 28030 h 1117081"/>
              <a:gd name="connsiteX63" fmla="*/ 1775835 w 1906374"/>
              <a:gd name="connsiteY63" fmla="*/ 29541 h 1117081"/>
              <a:gd name="connsiteX64" fmla="*/ 1761670 w 1906374"/>
              <a:gd name="connsiteY64" fmla="*/ 40137 h 1117081"/>
              <a:gd name="connsiteX65" fmla="*/ 1738270 w 1906374"/>
              <a:gd name="connsiteY65" fmla="*/ 55445 h 1117081"/>
              <a:gd name="connsiteX66" fmla="*/ 1726356 w 1906374"/>
              <a:gd name="connsiteY66" fmla="*/ 70304 h 1117081"/>
              <a:gd name="connsiteX67" fmla="*/ 1728359 w 1906374"/>
              <a:gd name="connsiteY67" fmla="*/ 72260 h 1117081"/>
              <a:gd name="connsiteX68" fmla="*/ 1733815 w 1906374"/>
              <a:gd name="connsiteY68" fmla="*/ 76254 h 1117081"/>
              <a:gd name="connsiteX69" fmla="*/ 1737381 w 1906374"/>
              <a:gd name="connsiteY69" fmla="*/ 78684 h 1117081"/>
              <a:gd name="connsiteX70" fmla="*/ 1741035 w 1906374"/>
              <a:gd name="connsiteY70" fmla="*/ 77027 h 1117081"/>
              <a:gd name="connsiteX71" fmla="*/ 1782968 w 1906374"/>
              <a:gd name="connsiteY71" fmla="*/ 68424 h 1117081"/>
              <a:gd name="connsiteX72" fmla="*/ 1809260 w 1906374"/>
              <a:gd name="connsiteY72" fmla="*/ 74893 h 1117081"/>
              <a:gd name="connsiteX73" fmla="*/ 1795670 w 1906374"/>
              <a:gd name="connsiteY73" fmla="*/ 81167 h 1117081"/>
              <a:gd name="connsiteX74" fmla="*/ 1783419 w 1906374"/>
              <a:gd name="connsiteY74" fmla="*/ 84136 h 1117081"/>
              <a:gd name="connsiteX75" fmla="*/ 1759180 w 1906374"/>
              <a:gd name="connsiteY75" fmla="*/ 97475 h 1117081"/>
              <a:gd name="connsiteX76" fmla="*/ 1756952 w 1906374"/>
              <a:gd name="connsiteY76" fmla="*/ 99262 h 1117081"/>
              <a:gd name="connsiteX77" fmla="*/ 1758729 w 1906374"/>
              <a:gd name="connsiteY77" fmla="*/ 101648 h 1117081"/>
              <a:gd name="connsiteX78" fmla="*/ 1776949 w 1906374"/>
              <a:gd name="connsiteY78" fmla="*/ 138777 h 1117081"/>
              <a:gd name="connsiteX79" fmla="*/ 1787448 w 1906374"/>
              <a:gd name="connsiteY79" fmla="*/ 162725 h 1117081"/>
              <a:gd name="connsiteX80" fmla="*/ 1873279 w 1906374"/>
              <a:gd name="connsiteY80" fmla="*/ 273366 h 1117081"/>
              <a:gd name="connsiteX81" fmla="*/ 1899946 w 1906374"/>
              <a:gd name="connsiteY81" fmla="*/ 303826 h 1117081"/>
              <a:gd name="connsiteX82" fmla="*/ 1907116 w 1906374"/>
              <a:gd name="connsiteY82" fmla="*/ 314587 h 1117081"/>
              <a:gd name="connsiteX83" fmla="*/ 1890761 w 1906374"/>
              <a:gd name="connsiteY83" fmla="*/ 356599 h 1117081"/>
              <a:gd name="connsiteX84" fmla="*/ 1866547 w 1906374"/>
              <a:gd name="connsiteY84" fmla="*/ 373410 h 1117081"/>
              <a:gd name="connsiteX85" fmla="*/ 1853933 w 1906374"/>
              <a:gd name="connsiteY85" fmla="*/ 376061 h 1117081"/>
              <a:gd name="connsiteX86" fmla="*/ 1826616 w 1906374"/>
              <a:gd name="connsiteY86" fmla="*/ 376060 h 1117081"/>
              <a:gd name="connsiteX87" fmla="*/ 1639224 w 1906374"/>
              <a:gd name="connsiteY87" fmla="*/ 331862 h 1117081"/>
              <a:gd name="connsiteX88" fmla="*/ 1607439 w 1906374"/>
              <a:gd name="connsiteY88" fmla="*/ 325200 h 1117081"/>
              <a:gd name="connsiteX89" fmla="*/ 1598717 w 1906374"/>
              <a:gd name="connsiteY89" fmla="*/ 325937 h 1117081"/>
              <a:gd name="connsiteX90" fmla="*/ 1583588 w 1906374"/>
              <a:gd name="connsiteY90" fmla="*/ 337432 h 1117081"/>
              <a:gd name="connsiteX91" fmla="*/ 1572501 w 1906374"/>
              <a:gd name="connsiteY91" fmla="*/ 363423 h 1117081"/>
              <a:gd name="connsiteX92" fmla="*/ 1560600 w 1906374"/>
              <a:gd name="connsiteY92" fmla="*/ 392725 h 1117081"/>
              <a:gd name="connsiteX93" fmla="*/ 1510270 w 1906374"/>
              <a:gd name="connsiteY93" fmla="*/ 455315 h 1117081"/>
              <a:gd name="connsiteX94" fmla="*/ 1474944 w 1906374"/>
              <a:gd name="connsiteY94" fmla="*/ 494038 h 1117081"/>
              <a:gd name="connsiteX95" fmla="*/ 1457450 w 1906374"/>
              <a:gd name="connsiteY95" fmla="*/ 528637 h 1117081"/>
              <a:gd name="connsiteX96" fmla="*/ 1387624 w 1906374"/>
              <a:gd name="connsiteY96" fmla="*/ 645424 h 1117081"/>
              <a:gd name="connsiteX97" fmla="*/ 1366263 w 1906374"/>
              <a:gd name="connsiteY97" fmla="*/ 666112 h 1117081"/>
              <a:gd name="connsiteX98" fmla="*/ 1324855 w 1906374"/>
              <a:gd name="connsiteY98" fmla="*/ 688690 h 1117081"/>
              <a:gd name="connsiteX99" fmla="*/ 1258157 w 1906374"/>
              <a:gd name="connsiteY99" fmla="*/ 700566 h 1117081"/>
              <a:gd name="connsiteX100" fmla="*/ 1256180 w 1906374"/>
              <a:gd name="connsiteY100" fmla="*/ 700638 h 1117081"/>
              <a:gd name="connsiteX101" fmla="*/ 1255254 w 1906374"/>
              <a:gd name="connsiteY101" fmla="*/ 704115 h 1117081"/>
              <a:gd name="connsiteX102" fmla="*/ 1236609 w 1906374"/>
              <a:gd name="connsiteY102" fmla="*/ 1050105 h 1117081"/>
              <a:gd name="connsiteX103" fmla="*/ 1237810 w 1906374"/>
              <a:gd name="connsiteY103" fmla="*/ 1061030 h 1117081"/>
              <a:gd name="connsiteX104" fmla="*/ 1244555 w 1906374"/>
              <a:gd name="connsiteY104" fmla="*/ 1077065 h 1117081"/>
              <a:gd name="connsiteX105" fmla="*/ 1254841 w 1906374"/>
              <a:gd name="connsiteY105" fmla="*/ 1115805 h 1117081"/>
              <a:gd name="connsiteX106" fmla="*/ 1254604 w 1906374"/>
              <a:gd name="connsiteY106" fmla="*/ 1119302 h 1117081"/>
              <a:gd name="connsiteX107" fmla="*/ 1216575 w 1906374"/>
              <a:gd name="connsiteY107" fmla="*/ 1119302 h 1117081"/>
              <a:gd name="connsiteX108" fmla="*/ 1177694 w 1906374"/>
              <a:gd name="connsiteY108" fmla="*/ 1118977 h 1117081"/>
              <a:gd name="connsiteX109" fmla="*/ 1172426 w 1906374"/>
              <a:gd name="connsiteY109" fmla="*/ 1112572 h 1117081"/>
              <a:gd name="connsiteX110" fmla="*/ 1150215 w 1906374"/>
              <a:gd name="connsiteY110" fmla="*/ 969649 h 1117081"/>
              <a:gd name="connsiteX111" fmla="*/ 1138389 w 1906374"/>
              <a:gd name="connsiteY111" fmla="*/ 794922 h 1117081"/>
              <a:gd name="connsiteX112" fmla="*/ 1137100 w 1906374"/>
              <a:gd name="connsiteY112" fmla="*/ 775222 h 1117081"/>
              <a:gd name="connsiteX113" fmla="*/ 1134285 w 1906374"/>
              <a:gd name="connsiteY113" fmla="*/ 793178 h 1117081"/>
              <a:gd name="connsiteX114" fmla="*/ 1119581 w 1906374"/>
              <a:gd name="connsiteY114" fmla="*/ 953260 h 1117081"/>
              <a:gd name="connsiteX115" fmla="*/ 1119406 w 1906374"/>
              <a:gd name="connsiteY115" fmla="*/ 1053746 h 1117081"/>
              <a:gd name="connsiteX116" fmla="*/ 1125788 w 1906374"/>
              <a:gd name="connsiteY116" fmla="*/ 1075764 h 1117081"/>
              <a:gd name="connsiteX117" fmla="*/ 1135311 w 1906374"/>
              <a:gd name="connsiteY117" fmla="*/ 1102049 h 1117081"/>
              <a:gd name="connsiteX118" fmla="*/ 1135811 w 1906374"/>
              <a:gd name="connsiteY118" fmla="*/ 1116405 h 1117081"/>
              <a:gd name="connsiteX119" fmla="*/ 1135398 w 1906374"/>
              <a:gd name="connsiteY119" fmla="*/ 1119302 h 1117081"/>
              <a:gd name="connsiteX120" fmla="*/ 1096668 w 1906374"/>
              <a:gd name="connsiteY120" fmla="*/ 1119302 h 1117081"/>
              <a:gd name="connsiteX121" fmla="*/ 1056787 w 1906374"/>
              <a:gd name="connsiteY121" fmla="*/ 1118763 h 1117081"/>
              <a:gd name="connsiteX122" fmla="*/ 1042935 w 1906374"/>
              <a:gd name="connsiteY122" fmla="*/ 1071129 h 1117081"/>
              <a:gd name="connsiteX123" fmla="*/ 1033162 w 1906374"/>
              <a:gd name="connsiteY123" fmla="*/ 867673 h 1117081"/>
              <a:gd name="connsiteX124" fmla="*/ 1031923 w 1906374"/>
              <a:gd name="connsiteY124" fmla="*/ 705440 h 1117081"/>
              <a:gd name="connsiteX125" fmla="*/ 1032336 w 1906374"/>
              <a:gd name="connsiteY125" fmla="*/ 690296 h 1117081"/>
              <a:gd name="connsiteX126" fmla="*/ 1005018 w 1906374"/>
              <a:gd name="connsiteY126" fmla="*/ 698100 h 1117081"/>
              <a:gd name="connsiteX127" fmla="*/ 886252 w 1906374"/>
              <a:gd name="connsiteY127" fmla="*/ 724453 h 1117081"/>
              <a:gd name="connsiteX128" fmla="*/ 785908 w 1906374"/>
              <a:gd name="connsiteY128" fmla="*/ 730269 h 1117081"/>
              <a:gd name="connsiteX129" fmla="*/ 657208 w 1906374"/>
              <a:gd name="connsiteY129" fmla="*/ 723302 h 1117081"/>
              <a:gd name="connsiteX130" fmla="*/ 464544 w 1906374"/>
              <a:gd name="connsiteY130" fmla="*/ 692823 h 1117081"/>
              <a:gd name="connsiteX131" fmla="*/ 454912 w 1906374"/>
              <a:gd name="connsiteY131" fmla="*/ 690660 h 1117081"/>
              <a:gd name="connsiteX132" fmla="*/ 450133 w 1906374"/>
              <a:gd name="connsiteY132" fmla="*/ 701684 h 1117081"/>
              <a:gd name="connsiteX133" fmla="*/ 430661 w 1906374"/>
              <a:gd name="connsiteY133" fmla="*/ 744908 h 1117081"/>
              <a:gd name="connsiteX134" fmla="*/ 417475 w 1906374"/>
              <a:gd name="connsiteY134" fmla="*/ 763014 h 1117081"/>
              <a:gd name="connsiteX135" fmla="*/ 399672 w 1906374"/>
              <a:gd name="connsiteY135" fmla="*/ 776377 h 1117081"/>
              <a:gd name="connsiteX136" fmla="*/ 387823 w 1906374"/>
              <a:gd name="connsiteY136" fmla="*/ 784775 h 1117081"/>
              <a:gd name="connsiteX137" fmla="*/ 382035 w 1906374"/>
              <a:gd name="connsiteY137" fmla="*/ 795425 h 1117081"/>
              <a:gd name="connsiteX138" fmla="*/ 377430 w 1906374"/>
              <a:gd name="connsiteY138" fmla="*/ 805097 h 1117081"/>
              <a:gd name="connsiteX139" fmla="*/ 371825 w 1906374"/>
              <a:gd name="connsiteY139" fmla="*/ 795842 h 1117081"/>
              <a:gd name="connsiteX140" fmla="*/ 364271 w 1906374"/>
              <a:gd name="connsiteY140" fmla="*/ 787756 h 1117081"/>
              <a:gd name="connsiteX141" fmla="*/ 359334 w 1906374"/>
              <a:gd name="connsiteY141" fmla="*/ 788626 h 1117081"/>
              <a:gd name="connsiteX142" fmla="*/ 347484 w 1906374"/>
              <a:gd name="connsiteY142" fmla="*/ 832247 h 1117081"/>
              <a:gd name="connsiteX143" fmla="*/ 345659 w 1906374"/>
              <a:gd name="connsiteY143" fmla="*/ 846152 h 1117081"/>
              <a:gd name="connsiteX144" fmla="*/ 340132 w 1906374"/>
              <a:gd name="connsiteY144" fmla="*/ 894326 h 1117081"/>
              <a:gd name="connsiteX145" fmla="*/ 340133 w 1906374"/>
              <a:gd name="connsiteY145" fmla="*/ 945646 h 1117081"/>
              <a:gd name="connsiteX146" fmla="*/ 353059 w 1906374"/>
              <a:gd name="connsiteY146" fmla="*/ 1052167 h 1117081"/>
              <a:gd name="connsiteX147" fmla="*/ 358734 w 1906374"/>
              <a:gd name="connsiteY147" fmla="*/ 1066824 h 1117081"/>
              <a:gd name="connsiteX148" fmla="*/ 372644 w 1906374"/>
              <a:gd name="connsiteY148" fmla="*/ 1093171 h 1117081"/>
              <a:gd name="connsiteX149" fmla="*/ 374424 w 1906374"/>
              <a:gd name="connsiteY149" fmla="*/ 1118392 h 1117081"/>
              <a:gd name="connsiteX150" fmla="*/ 374239 w 1906374"/>
              <a:gd name="connsiteY150" fmla="*/ 1119302 h 1117081"/>
              <a:gd name="connsiteX151" fmla="*/ 333417 w 1906374"/>
              <a:gd name="connsiteY151" fmla="*/ 1119302 h 1117081"/>
              <a:gd name="connsiteX152" fmla="*/ 288435 w 1906374"/>
              <a:gd name="connsiteY152" fmla="*/ 1117316 h 1117081"/>
              <a:gd name="connsiteX153" fmla="*/ 282076 w 1906374"/>
              <a:gd name="connsiteY153" fmla="*/ 1108542 h 1117081"/>
              <a:gd name="connsiteX154" fmla="*/ 271514 w 1906374"/>
              <a:gd name="connsiteY154" fmla="*/ 1071746 h 1117081"/>
              <a:gd name="connsiteX155" fmla="*/ 260213 w 1906374"/>
              <a:gd name="connsiteY155" fmla="*/ 995309 h 1117081"/>
              <a:gd name="connsiteX156" fmla="*/ 245169 w 1906374"/>
              <a:gd name="connsiteY156" fmla="*/ 884394 h 1117081"/>
              <a:gd name="connsiteX157" fmla="*/ 235622 w 1906374"/>
              <a:gd name="connsiteY157" fmla="*/ 802945 h 1117081"/>
              <a:gd name="connsiteX158" fmla="*/ 236390 w 1906374"/>
              <a:gd name="connsiteY158" fmla="*/ 778994 h 1117081"/>
              <a:gd name="connsiteX159" fmla="*/ 236799 w 1906374"/>
              <a:gd name="connsiteY159" fmla="*/ 774436 h 1117081"/>
              <a:gd name="connsiteX160" fmla="*/ 229215 w 1906374"/>
              <a:gd name="connsiteY160" fmla="*/ 780510 h 1117081"/>
              <a:gd name="connsiteX161" fmla="*/ 209243 w 1906374"/>
              <a:gd name="connsiteY161" fmla="*/ 796654 h 1117081"/>
              <a:gd name="connsiteX162" fmla="*/ 173107 w 1906374"/>
              <a:gd name="connsiteY162" fmla="*/ 827513 h 1117081"/>
              <a:gd name="connsiteX163" fmla="*/ 155105 w 1906374"/>
              <a:gd name="connsiteY163" fmla="*/ 864694 h 1117081"/>
              <a:gd name="connsiteX164" fmla="*/ 143153 w 1906374"/>
              <a:gd name="connsiteY164" fmla="*/ 967829 h 1117081"/>
              <a:gd name="connsiteX165" fmla="*/ 143152 w 1906374"/>
              <a:gd name="connsiteY165" fmla="*/ 1020141 h 1117081"/>
              <a:gd name="connsiteX166" fmla="*/ 146448 w 1906374"/>
              <a:gd name="connsiteY166" fmla="*/ 1059210 h 1117081"/>
              <a:gd name="connsiteX167" fmla="*/ 150835 w 1906374"/>
              <a:gd name="connsiteY167" fmla="*/ 1068380 h 1117081"/>
              <a:gd name="connsiteX168" fmla="*/ 164498 w 1906374"/>
              <a:gd name="connsiteY168" fmla="*/ 1098112 h 1117081"/>
              <a:gd name="connsiteX169" fmla="*/ 166510 w 1906374"/>
              <a:gd name="connsiteY169" fmla="*/ 1117284 h 1117081"/>
              <a:gd name="connsiteX170" fmla="*/ 166281 w 1906374"/>
              <a:gd name="connsiteY170" fmla="*/ 1119302 h 1117081"/>
              <a:gd name="connsiteX171" fmla="*/ 126345 w 1906374"/>
              <a:gd name="connsiteY171" fmla="*/ 1119295 h 1117081"/>
              <a:gd name="connsiteX172" fmla="*/ 85071 w 1906374"/>
              <a:gd name="connsiteY172" fmla="*/ 1118680 h 1117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</a:cxnLst>
            <a:rect l="l" t="t" r="r" b="b"/>
            <a:pathLst>
              <a:path w="1906374" h="1117081">
                <a:moveTo>
                  <a:pt x="85071" y="1118681"/>
                </a:moveTo>
                <a:cubicBezTo>
                  <a:pt x="77241" y="1115124"/>
                  <a:pt x="71619" y="1091583"/>
                  <a:pt x="68219" y="1048118"/>
                </a:cubicBezTo>
                <a:cubicBezTo>
                  <a:pt x="66676" y="1028399"/>
                  <a:pt x="66110" y="1017059"/>
                  <a:pt x="64391" y="971305"/>
                </a:cubicBezTo>
                <a:cubicBezTo>
                  <a:pt x="63509" y="947828"/>
                  <a:pt x="62141" y="924785"/>
                  <a:pt x="59427" y="887705"/>
                </a:cubicBezTo>
                <a:cubicBezTo>
                  <a:pt x="55551" y="834757"/>
                  <a:pt x="54887" y="819727"/>
                  <a:pt x="55781" y="805262"/>
                </a:cubicBezTo>
                <a:cubicBezTo>
                  <a:pt x="56384" y="795523"/>
                  <a:pt x="57015" y="791161"/>
                  <a:pt x="59299" y="780937"/>
                </a:cubicBezTo>
                <a:cubicBezTo>
                  <a:pt x="62801" y="765258"/>
                  <a:pt x="66477" y="753259"/>
                  <a:pt x="77402" y="721828"/>
                </a:cubicBezTo>
                <a:cubicBezTo>
                  <a:pt x="86877" y="694575"/>
                  <a:pt x="91812" y="678029"/>
                  <a:pt x="96316" y="658425"/>
                </a:cubicBezTo>
                <a:cubicBezTo>
                  <a:pt x="99119" y="646223"/>
                  <a:pt x="99817" y="640563"/>
                  <a:pt x="99817" y="630024"/>
                </a:cubicBezTo>
                <a:cubicBezTo>
                  <a:pt x="99817" y="616623"/>
                  <a:pt x="97762" y="603595"/>
                  <a:pt x="92569" y="584095"/>
                </a:cubicBezTo>
                <a:cubicBezTo>
                  <a:pt x="90150" y="575007"/>
                  <a:pt x="88403" y="569013"/>
                  <a:pt x="81770" y="547012"/>
                </a:cubicBezTo>
                <a:cubicBezTo>
                  <a:pt x="68799" y="503992"/>
                  <a:pt x="61868" y="475685"/>
                  <a:pt x="56477" y="443712"/>
                </a:cubicBezTo>
                <a:cubicBezTo>
                  <a:pt x="52614" y="420804"/>
                  <a:pt x="49524" y="394480"/>
                  <a:pt x="48113" y="372445"/>
                </a:cubicBezTo>
                <a:cubicBezTo>
                  <a:pt x="47889" y="368940"/>
                  <a:pt x="47615" y="366072"/>
                  <a:pt x="47505" y="366072"/>
                </a:cubicBezTo>
                <a:cubicBezTo>
                  <a:pt x="47159" y="366072"/>
                  <a:pt x="44597" y="379446"/>
                  <a:pt x="43380" y="387593"/>
                </a:cubicBezTo>
                <a:cubicBezTo>
                  <a:pt x="40342" y="407954"/>
                  <a:pt x="38569" y="443768"/>
                  <a:pt x="38569" y="484768"/>
                </a:cubicBezTo>
                <a:cubicBezTo>
                  <a:pt x="38569" y="523302"/>
                  <a:pt x="39539" y="551174"/>
                  <a:pt x="43199" y="617865"/>
                </a:cubicBezTo>
                <a:cubicBezTo>
                  <a:pt x="44099" y="634255"/>
                  <a:pt x="45082" y="653325"/>
                  <a:pt x="45385" y="660245"/>
                </a:cubicBezTo>
                <a:lnTo>
                  <a:pt x="45936" y="672827"/>
                </a:lnTo>
                <a:lnTo>
                  <a:pt x="47233" y="675721"/>
                </a:lnTo>
                <a:cubicBezTo>
                  <a:pt x="54276" y="691431"/>
                  <a:pt x="58299" y="713295"/>
                  <a:pt x="57125" y="729475"/>
                </a:cubicBezTo>
                <a:cubicBezTo>
                  <a:pt x="56669" y="735768"/>
                  <a:pt x="55869" y="740613"/>
                  <a:pt x="54112" y="747738"/>
                </a:cubicBezTo>
                <a:cubicBezTo>
                  <a:pt x="46681" y="777885"/>
                  <a:pt x="28165" y="822684"/>
                  <a:pt x="14872" y="842676"/>
                </a:cubicBezTo>
                <a:cubicBezTo>
                  <a:pt x="10487" y="849272"/>
                  <a:pt x="6660" y="853113"/>
                  <a:pt x="4489" y="853101"/>
                </a:cubicBezTo>
                <a:cubicBezTo>
                  <a:pt x="2698" y="853090"/>
                  <a:pt x="2145" y="851998"/>
                  <a:pt x="1906" y="848009"/>
                </a:cubicBezTo>
                <a:cubicBezTo>
                  <a:pt x="1665" y="843956"/>
                  <a:pt x="2085" y="840132"/>
                  <a:pt x="4965" y="820162"/>
                </a:cubicBezTo>
                <a:cubicBezTo>
                  <a:pt x="8953" y="792502"/>
                  <a:pt x="9566" y="786262"/>
                  <a:pt x="9566" y="773313"/>
                </a:cubicBezTo>
                <a:cubicBezTo>
                  <a:pt x="9566" y="766759"/>
                  <a:pt x="9373" y="761312"/>
                  <a:pt x="8981" y="756758"/>
                </a:cubicBezTo>
                <a:cubicBezTo>
                  <a:pt x="8184" y="747498"/>
                  <a:pt x="7919" y="732389"/>
                  <a:pt x="8410" y="724145"/>
                </a:cubicBezTo>
                <a:cubicBezTo>
                  <a:pt x="9945" y="698343"/>
                  <a:pt x="15510" y="681474"/>
                  <a:pt x="25641" y="671908"/>
                </a:cubicBezTo>
                <a:lnTo>
                  <a:pt x="28525" y="669185"/>
                </a:lnTo>
                <a:lnTo>
                  <a:pt x="27264" y="655941"/>
                </a:lnTo>
                <a:cubicBezTo>
                  <a:pt x="17617" y="554625"/>
                  <a:pt x="13618" y="460430"/>
                  <a:pt x="16213" y="395704"/>
                </a:cubicBezTo>
                <a:cubicBezTo>
                  <a:pt x="19627" y="310604"/>
                  <a:pt x="32407" y="251082"/>
                  <a:pt x="56206" y="209466"/>
                </a:cubicBezTo>
                <a:cubicBezTo>
                  <a:pt x="67029" y="190539"/>
                  <a:pt x="81319" y="174219"/>
                  <a:pt x="98989" y="160606"/>
                </a:cubicBezTo>
                <a:cubicBezTo>
                  <a:pt x="100627" y="159345"/>
                  <a:pt x="103950" y="156408"/>
                  <a:pt x="106374" y="154079"/>
                </a:cubicBezTo>
                <a:cubicBezTo>
                  <a:pt x="126964" y="134309"/>
                  <a:pt x="153574" y="118968"/>
                  <a:pt x="185073" y="108711"/>
                </a:cubicBezTo>
                <a:cubicBezTo>
                  <a:pt x="210136" y="100551"/>
                  <a:pt x="236222" y="95832"/>
                  <a:pt x="269833" y="93380"/>
                </a:cubicBezTo>
                <a:cubicBezTo>
                  <a:pt x="281188" y="92552"/>
                  <a:pt x="321605" y="92385"/>
                  <a:pt x="346315" y="93065"/>
                </a:cubicBezTo>
                <a:cubicBezTo>
                  <a:pt x="393502" y="94361"/>
                  <a:pt x="422532" y="96255"/>
                  <a:pt x="486374" y="102199"/>
                </a:cubicBezTo>
                <a:cubicBezTo>
                  <a:pt x="557050" y="108777"/>
                  <a:pt x="589967" y="110508"/>
                  <a:pt x="644130" y="110491"/>
                </a:cubicBezTo>
                <a:cubicBezTo>
                  <a:pt x="674592" y="110483"/>
                  <a:pt x="691925" y="110120"/>
                  <a:pt x="725744" y="108783"/>
                </a:cubicBezTo>
                <a:cubicBezTo>
                  <a:pt x="767246" y="107143"/>
                  <a:pt x="786630" y="107150"/>
                  <a:pt x="816828" y="108822"/>
                </a:cubicBezTo>
                <a:cubicBezTo>
                  <a:pt x="842810" y="110261"/>
                  <a:pt x="855390" y="111428"/>
                  <a:pt x="923905" y="118749"/>
                </a:cubicBezTo>
                <a:cubicBezTo>
                  <a:pt x="983245" y="125091"/>
                  <a:pt x="1010812" y="127096"/>
                  <a:pt x="1051394" y="128017"/>
                </a:cubicBezTo>
                <a:cubicBezTo>
                  <a:pt x="1067036" y="128372"/>
                  <a:pt x="1068563" y="128356"/>
                  <a:pt x="1146060" y="127030"/>
                </a:cubicBezTo>
                <a:cubicBezTo>
                  <a:pt x="1220053" y="125763"/>
                  <a:pt x="1246019" y="125592"/>
                  <a:pt x="1318060" y="125893"/>
                </a:cubicBezTo>
                <a:cubicBezTo>
                  <a:pt x="1414441" y="126299"/>
                  <a:pt x="1423751" y="126286"/>
                  <a:pt x="1427330" y="125749"/>
                </a:cubicBezTo>
                <a:cubicBezTo>
                  <a:pt x="1443122" y="123384"/>
                  <a:pt x="1460854" y="117412"/>
                  <a:pt x="1487258" y="105566"/>
                </a:cubicBezTo>
                <a:cubicBezTo>
                  <a:pt x="1490899" y="103932"/>
                  <a:pt x="1501173" y="99209"/>
                  <a:pt x="1510095" y="95071"/>
                </a:cubicBezTo>
                <a:cubicBezTo>
                  <a:pt x="1541204" y="80643"/>
                  <a:pt x="1552091" y="76029"/>
                  <a:pt x="1568371" y="70355"/>
                </a:cubicBezTo>
                <a:cubicBezTo>
                  <a:pt x="1578320" y="66886"/>
                  <a:pt x="1591384" y="63361"/>
                  <a:pt x="1598204" y="62300"/>
                </a:cubicBezTo>
                <a:lnTo>
                  <a:pt x="1599555" y="62089"/>
                </a:lnTo>
                <a:lnTo>
                  <a:pt x="1599405" y="52591"/>
                </a:lnTo>
                <a:cubicBezTo>
                  <a:pt x="1598917" y="23529"/>
                  <a:pt x="1602484" y="6671"/>
                  <a:pt x="1609829" y="3189"/>
                </a:cubicBezTo>
                <a:cubicBezTo>
                  <a:pt x="1613145" y="1620"/>
                  <a:pt x="1619427" y="1994"/>
                  <a:pt x="1624520" y="4063"/>
                </a:cubicBezTo>
                <a:cubicBezTo>
                  <a:pt x="1637697" y="9415"/>
                  <a:pt x="1653089" y="27181"/>
                  <a:pt x="1665828" y="51731"/>
                </a:cubicBezTo>
                <a:lnTo>
                  <a:pt x="1667217" y="54410"/>
                </a:lnTo>
                <a:lnTo>
                  <a:pt x="1675075" y="54619"/>
                </a:lnTo>
                <a:cubicBezTo>
                  <a:pt x="1683134" y="54832"/>
                  <a:pt x="1688302" y="55348"/>
                  <a:pt x="1694284" y="56535"/>
                </a:cubicBezTo>
                <a:lnTo>
                  <a:pt x="1697700" y="57212"/>
                </a:lnTo>
                <a:lnTo>
                  <a:pt x="1701579" y="53298"/>
                </a:lnTo>
                <a:cubicBezTo>
                  <a:pt x="1719261" y="35435"/>
                  <a:pt x="1742036" y="26620"/>
                  <a:pt x="1766863" y="28030"/>
                </a:cubicBezTo>
                <a:cubicBezTo>
                  <a:pt x="1772231" y="28334"/>
                  <a:pt x="1774109" y="28652"/>
                  <a:pt x="1775835" y="29541"/>
                </a:cubicBezTo>
                <a:cubicBezTo>
                  <a:pt x="1779277" y="31308"/>
                  <a:pt x="1774722" y="34711"/>
                  <a:pt x="1761670" y="40137"/>
                </a:cubicBezTo>
                <a:cubicBezTo>
                  <a:pt x="1751684" y="44290"/>
                  <a:pt x="1745502" y="48334"/>
                  <a:pt x="1738270" y="55445"/>
                </a:cubicBezTo>
                <a:cubicBezTo>
                  <a:pt x="1733902" y="59732"/>
                  <a:pt x="1728884" y="65994"/>
                  <a:pt x="1726356" y="70304"/>
                </a:cubicBezTo>
                <a:cubicBezTo>
                  <a:pt x="1726206" y="70549"/>
                  <a:pt x="1726957" y="71279"/>
                  <a:pt x="1728359" y="72260"/>
                </a:cubicBezTo>
                <a:cubicBezTo>
                  <a:pt x="1729597" y="73119"/>
                  <a:pt x="1732050" y="74916"/>
                  <a:pt x="1733815" y="76254"/>
                </a:cubicBezTo>
                <a:cubicBezTo>
                  <a:pt x="1735579" y="77591"/>
                  <a:pt x="1737181" y="78684"/>
                  <a:pt x="1737381" y="78684"/>
                </a:cubicBezTo>
                <a:cubicBezTo>
                  <a:pt x="1737569" y="78684"/>
                  <a:pt x="1739220" y="77940"/>
                  <a:pt x="1741035" y="77027"/>
                </a:cubicBezTo>
                <a:cubicBezTo>
                  <a:pt x="1753912" y="70567"/>
                  <a:pt x="1768928" y="67485"/>
                  <a:pt x="1782968" y="68424"/>
                </a:cubicBezTo>
                <a:cubicBezTo>
                  <a:pt x="1793980" y="69161"/>
                  <a:pt x="1806844" y="72326"/>
                  <a:pt x="1809260" y="74893"/>
                </a:cubicBezTo>
                <a:cubicBezTo>
                  <a:pt x="1811537" y="77329"/>
                  <a:pt x="1807558" y="79171"/>
                  <a:pt x="1795670" y="81167"/>
                </a:cubicBezTo>
                <a:cubicBezTo>
                  <a:pt x="1789701" y="82168"/>
                  <a:pt x="1787723" y="82649"/>
                  <a:pt x="1783419" y="84136"/>
                </a:cubicBezTo>
                <a:cubicBezTo>
                  <a:pt x="1775135" y="86998"/>
                  <a:pt x="1765837" y="92118"/>
                  <a:pt x="1759180" y="97475"/>
                </a:cubicBezTo>
                <a:lnTo>
                  <a:pt x="1756952" y="99262"/>
                </a:lnTo>
                <a:lnTo>
                  <a:pt x="1758729" y="101648"/>
                </a:lnTo>
                <a:cubicBezTo>
                  <a:pt x="1766413" y="112043"/>
                  <a:pt x="1772469" y="124378"/>
                  <a:pt x="1776949" y="138777"/>
                </a:cubicBezTo>
                <a:cubicBezTo>
                  <a:pt x="1781454" y="153203"/>
                  <a:pt x="1781942" y="154323"/>
                  <a:pt x="1787448" y="162725"/>
                </a:cubicBezTo>
                <a:cubicBezTo>
                  <a:pt x="1806456" y="191706"/>
                  <a:pt x="1836790" y="230794"/>
                  <a:pt x="1873279" y="273366"/>
                </a:cubicBezTo>
                <a:cubicBezTo>
                  <a:pt x="1880900" y="282253"/>
                  <a:pt x="1894090" y="297322"/>
                  <a:pt x="1899946" y="303826"/>
                </a:cubicBezTo>
                <a:cubicBezTo>
                  <a:pt x="1904476" y="308848"/>
                  <a:pt x="1905990" y="311119"/>
                  <a:pt x="1907116" y="314587"/>
                </a:cubicBezTo>
                <a:cubicBezTo>
                  <a:pt x="1910946" y="326320"/>
                  <a:pt x="1904676" y="342435"/>
                  <a:pt x="1890761" y="356599"/>
                </a:cubicBezTo>
                <a:cubicBezTo>
                  <a:pt x="1883203" y="364285"/>
                  <a:pt x="1873592" y="370961"/>
                  <a:pt x="1866547" y="373410"/>
                </a:cubicBezTo>
                <a:cubicBezTo>
                  <a:pt x="1863969" y="374304"/>
                  <a:pt x="1858063" y="375546"/>
                  <a:pt x="1853933" y="376061"/>
                </a:cubicBezTo>
                <a:cubicBezTo>
                  <a:pt x="1849441" y="376622"/>
                  <a:pt x="1832785" y="376622"/>
                  <a:pt x="1826616" y="376060"/>
                </a:cubicBezTo>
                <a:cubicBezTo>
                  <a:pt x="1782505" y="372043"/>
                  <a:pt x="1725981" y="358711"/>
                  <a:pt x="1639224" y="331862"/>
                </a:cubicBezTo>
                <a:cubicBezTo>
                  <a:pt x="1620628" y="326107"/>
                  <a:pt x="1616424" y="325226"/>
                  <a:pt x="1607439" y="325200"/>
                </a:cubicBezTo>
                <a:cubicBezTo>
                  <a:pt x="1602233" y="325183"/>
                  <a:pt x="1601132" y="325276"/>
                  <a:pt x="1598717" y="325937"/>
                </a:cubicBezTo>
                <a:cubicBezTo>
                  <a:pt x="1592247" y="327706"/>
                  <a:pt x="1587655" y="331191"/>
                  <a:pt x="1583588" y="337432"/>
                </a:cubicBezTo>
                <a:cubicBezTo>
                  <a:pt x="1580322" y="342443"/>
                  <a:pt x="1578345" y="347075"/>
                  <a:pt x="1572501" y="363423"/>
                </a:cubicBezTo>
                <a:cubicBezTo>
                  <a:pt x="1567483" y="377482"/>
                  <a:pt x="1564580" y="384637"/>
                  <a:pt x="1560600" y="392725"/>
                </a:cubicBezTo>
                <a:cubicBezTo>
                  <a:pt x="1549813" y="414665"/>
                  <a:pt x="1537888" y="429482"/>
                  <a:pt x="1510270" y="455315"/>
                </a:cubicBezTo>
                <a:cubicBezTo>
                  <a:pt x="1490837" y="473475"/>
                  <a:pt x="1482715" y="482391"/>
                  <a:pt x="1474944" y="494038"/>
                </a:cubicBezTo>
                <a:cubicBezTo>
                  <a:pt x="1468662" y="503478"/>
                  <a:pt x="1465246" y="510224"/>
                  <a:pt x="1457450" y="528637"/>
                </a:cubicBezTo>
                <a:cubicBezTo>
                  <a:pt x="1437366" y="576035"/>
                  <a:pt x="1412589" y="617470"/>
                  <a:pt x="1387624" y="645424"/>
                </a:cubicBezTo>
                <a:cubicBezTo>
                  <a:pt x="1381943" y="651782"/>
                  <a:pt x="1371907" y="661504"/>
                  <a:pt x="1366263" y="666112"/>
                </a:cubicBezTo>
                <a:cubicBezTo>
                  <a:pt x="1352310" y="677494"/>
                  <a:pt x="1340785" y="683780"/>
                  <a:pt x="1324855" y="688690"/>
                </a:cubicBezTo>
                <a:cubicBezTo>
                  <a:pt x="1300917" y="696065"/>
                  <a:pt x="1280169" y="699759"/>
                  <a:pt x="1258157" y="700566"/>
                </a:cubicBezTo>
                <a:lnTo>
                  <a:pt x="1256180" y="700638"/>
                </a:lnTo>
                <a:lnTo>
                  <a:pt x="1255254" y="704115"/>
                </a:lnTo>
                <a:cubicBezTo>
                  <a:pt x="1236471" y="774339"/>
                  <a:pt x="1227161" y="947216"/>
                  <a:pt x="1236609" y="1050105"/>
                </a:cubicBezTo>
                <a:cubicBezTo>
                  <a:pt x="1237072" y="1055113"/>
                  <a:pt x="1237610" y="1060029"/>
                  <a:pt x="1237810" y="1061030"/>
                </a:cubicBezTo>
                <a:cubicBezTo>
                  <a:pt x="1238273" y="1063364"/>
                  <a:pt x="1240538" y="1068749"/>
                  <a:pt x="1244555" y="1077065"/>
                </a:cubicBezTo>
                <a:cubicBezTo>
                  <a:pt x="1252589" y="1093715"/>
                  <a:pt x="1255580" y="1104970"/>
                  <a:pt x="1254841" y="1115805"/>
                </a:cubicBezTo>
                <a:lnTo>
                  <a:pt x="1254604" y="1119302"/>
                </a:lnTo>
                <a:lnTo>
                  <a:pt x="1216575" y="1119302"/>
                </a:lnTo>
                <a:cubicBezTo>
                  <a:pt x="1192461" y="1119302"/>
                  <a:pt x="1178245" y="1119183"/>
                  <a:pt x="1177694" y="1118977"/>
                </a:cubicBezTo>
                <a:cubicBezTo>
                  <a:pt x="1176143" y="1118387"/>
                  <a:pt x="1173990" y="1115762"/>
                  <a:pt x="1172426" y="1112572"/>
                </a:cubicBezTo>
                <a:cubicBezTo>
                  <a:pt x="1163729" y="1094824"/>
                  <a:pt x="1156471" y="1048106"/>
                  <a:pt x="1150215" y="969649"/>
                </a:cubicBezTo>
                <a:cubicBezTo>
                  <a:pt x="1146348" y="921100"/>
                  <a:pt x="1140779" y="838900"/>
                  <a:pt x="1138389" y="794922"/>
                </a:cubicBezTo>
                <a:cubicBezTo>
                  <a:pt x="1137801" y="783954"/>
                  <a:pt x="1137213" y="775090"/>
                  <a:pt x="1137100" y="775222"/>
                </a:cubicBezTo>
                <a:cubicBezTo>
                  <a:pt x="1136887" y="775474"/>
                  <a:pt x="1136750" y="776381"/>
                  <a:pt x="1134285" y="793178"/>
                </a:cubicBezTo>
                <a:cubicBezTo>
                  <a:pt x="1127390" y="840118"/>
                  <a:pt x="1121959" y="899281"/>
                  <a:pt x="1119581" y="953260"/>
                </a:cubicBezTo>
                <a:cubicBezTo>
                  <a:pt x="1117942" y="990805"/>
                  <a:pt x="1117867" y="1028376"/>
                  <a:pt x="1119406" y="1053746"/>
                </a:cubicBezTo>
                <a:cubicBezTo>
                  <a:pt x="1119969" y="1062980"/>
                  <a:pt x="1120132" y="1063559"/>
                  <a:pt x="1125788" y="1075764"/>
                </a:cubicBezTo>
                <a:cubicBezTo>
                  <a:pt x="1131857" y="1088873"/>
                  <a:pt x="1134009" y="1094817"/>
                  <a:pt x="1135311" y="1102049"/>
                </a:cubicBezTo>
                <a:cubicBezTo>
                  <a:pt x="1136074" y="1106223"/>
                  <a:pt x="1136299" y="1112958"/>
                  <a:pt x="1135811" y="1116405"/>
                </a:cubicBezTo>
                <a:lnTo>
                  <a:pt x="1135398" y="1119302"/>
                </a:lnTo>
                <a:lnTo>
                  <a:pt x="1096668" y="1119302"/>
                </a:lnTo>
                <a:cubicBezTo>
                  <a:pt x="1061555" y="1119302"/>
                  <a:pt x="1057826" y="1119252"/>
                  <a:pt x="1056787" y="1118763"/>
                </a:cubicBezTo>
                <a:cubicBezTo>
                  <a:pt x="1051194" y="1116105"/>
                  <a:pt x="1046426" y="1099721"/>
                  <a:pt x="1042935" y="1071129"/>
                </a:cubicBezTo>
                <a:cubicBezTo>
                  <a:pt x="1038555" y="1035250"/>
                  <a:pt x="1036265" y="987575"/>
                  <a:pt x="1033162" y="867673"/>
                </a:cubicBezTo>
                <a:cubicBezTo>
                  <a:pt x="1031660" y="809522"/>
                  <a:pt x="1031084" y="733306"/>
                  <a:pt x="1031923" y="705440"/>
                </a:cubicBezTo>
                <a:cubicBezTo>
                  <a:pt x="1032186" y="697153"/>
                  <a:pt x="1032361" y="690339"/>
                  <a:pt x="1032336" y="690296"/>
                </a:cubicBezTo>
                <a:cubicBezTo>
                  <a:pt x="1032273" y="690193"/>
                  <a:pt x="1017757" y="694340"/>
                  <a:pt x="1005018" y="698100"/>
                </a:cubicBezTo>
                <a:cubicBezTo>
                  <a:pt x="955815" y="712629"/>
                  <a:pt x="924280" y="719624"/>
                  <a:pt x="886252" y="724453"/>
                </a:cubicBezTo>
                <a:cubicBezTo>
                  <a:pt x="853879" y="728564"/>
                  <a:pt x="824502" y="730267"/>
                  <a:pt x="785908" y="730269"/>
                </a:cubicBezTo>
                <a:cubicBezTo>
                  <a:pt x="744815" y="730273"/>
                  <a:pt x="710278" y="728404"/>
                  <a:pt x="657208" y="723302"/>
                </a:cubicBezTo>
                <a:cubicBezTo>
                  <a:pt x="582442" y="716115"/>
                  <a:pt x="514842" y="705422"/>
                  <a:pt x="464544" y="692823"/>
                </a:cubicBezTo>
                <a:cubicBezTo>
                  <a:pt x="459462" y="691551"/>
                  <a:pt x="455128" y="690577"/>
                  <a:pt x="454912" y="690660"/>
                </a:cubicBezTo>
                <a:cubicBezTo>
                  <a:pt x="454696" y="690742"/>
                  <a:pt x="452546" y="695704"/>
                  <a:pt x="450133" y="701684"/>
                </a:cubicBezTo>
                <a:cubicBezTo>
                  <a:pt x="441549" y="722964"/>
                  <a:pt x="436296" y="734624"/>
                  <a:pt x="430661" y="744908"/>
                </a:cubicBezTo>
                <a:cubicBezTo>
                  <a:pt x="425784" y="753808"/>
                  <a:pt x="422640" y="758126"/>
                  <a:pt x="417475" y="763014"/>
                </a:cubicBezTo>
                <a:cubicBezTo>
                  <a:pt x="413700" y="766589"/>
                  <a:pt x="409787" y="769526"/>
                  <a:pt x="399672" y="776377"/>
                </a:cubicBezTo>
                <a:cubicBezTo>
                  <a:pt x="395091" y="779481"/>
                  <a:pt x="389759" y="783260"/>
                  <a:pt x="387823" y="784775"/>
                </a:cubicBezTo>
                <a:cubicBezTo>
                  <a:pt x="383696" y="788006"/>
                  <a:pt x="383700" y="788000"/>
                  <a:pt x="382035" y="795425"/>
                </a:cubicBezTo>
                <a:cubicBezTo>
                  <a:pt x="380268" y="803313"/>
                  <a:pt x="379419" y="805097"/>
                  <a:pt x="377430" y="805097"/>
                </a:cubicBezTo>
                <a:cubicBezTo>
                  <a:pt x="375029" y="805097"/>
                  <a:pt x="373770" y="803019"/>
                  <a:pt x="371825" y="795842"/>
                </a:cubicBezTo>
                <a:cubicBezTo>
                  <a:pt x="369774" y="788271"/>
                  <a:pt x="369349" y="787817"/>
                  <a:pt x="364271" y="787756"/>
                </a:cubicBezTo>
                <a:cubicBezTo>
                  <a:pt x="361132" y="787718"/>
                  <a:pt x="360768" y="787782"/>
                  <a:pt x="359334" y="788626"/>
                </a:cubicBezTo>
                <a:cubicBezTo>
                  <a:pt x="353424" y="792099"/>
                  <a:pt x="350352" y="803409"/>
                  <a:pt x="347484" y="832247"/>
                </a:cubicBezTo>
                <a:cubicBezTo>
                  <a:pt x="346949" y="837619"/>
                  <a:pt x="346129" y="843876"/>
                  <a:pt x="345659" y="846152"/>
                </a:cubicBezTo>
                <a:cubicBezTo>
                  <a:pt x="343165" y="858257"/>
                  <a:pt x="341207" y="875323"/>
                  <a:pt x="340132" y="894326"/>
                </a:cubicBezTo>
                <a:cubicBezTo>
                  <a:pt x="339604" y="903662"/>
                  <a:pt x="339605" y="935198"/>
                  <a:pt x="340133" y="945646"/>
                </a:cubicBezTo>
                <a:cubicBezTo>
                  <a:pt x="342032" y="983159"/>
                  <a:pt x="346249" y="1017905"/>
                  <a:pt x="353059" y="1052167"/>
                </a:cubicBezTo>
                <a:cubicBezTo>
                  <a:pt x="354514" y="1059485"/>
                  <a:pt x="354962" y="1060643"/>
                  <a:pt x="358734" y="1066824"/>
                </a:cubicBezTo>
                <a:cubicBezTo>
                  <a:pt x="368821" y="1083356"/>
                  <a:pt x="370299" y="1086154"/>
                  <a:pt x="372644" y="1093171"/>
                </a:cubicBezTo>
                <a:cubicBezTo>
                  <a:pt x="375416" y="1101462"/>
                  <a:pt x="376049" y="1110420"/>
                  <a:pt x="374424" y="1118392"/>
                </a:cubicBezTo>
                <a:lnTo>
                  <a:pt x="374239" y="1119302"/>
                </a:lnTo>
                <a:lnTo>
                  <a:pt x="333417" y="1119302"/>
                </a:lnTo>
                <a:cubicBezTo>
                  <a:pt x="288633" y="1119302"/>
                  <a:pt x="291296" y="1119420"/>
                  <a:pt x="288435" y="1117316"/>
                </a:cubicBezTo>
                <a:cubicBezTo>
                  <a:pt x="286174" y="1115654"/>
                  <a:pt x="284296" y="1113061"/>
                  <a:pt x="282076" y="1108542"/>
                </a:cubicBezTo>
                <a:cubicBezTo>
                  <a:pt x="278098" y="1100443"/>
                  <a:pt x="275086" y="1089950"/>
                  <a:pt x="271514" y="1071746"/>
                </a:cubicBezTo>
                <a:cubicBezTo>
                  <a:pt x="268450" y="1056120"/>
                  <a:pt x="264392" y="1028676"/>
                  <a:pt x="260213" y="995309"/>
                </a:cubicBezTo>
                <a:cubicBezTo>
                  <a:pt x="254204" y="947321"/>
                  <a:pt x="252681" y="936092"/>
                  <a:pt x="245169" y="884394"/>
                </a:cubicBezTo>
                <a:cubicBezTo>
                  <a:pt x="238136" y="835981"/>
                  <a:pt x="236242" y="819827"/>
                  <a:pt x="235622" y="802945"/>
                </a:cubicBezTo>
                <a:cubicBezTo>
                  <a:pt x="235312" y="794513"/>
                  <a:pt x="235608" y="785301"/>
                  <a:pt x="236390" y="778994"/>
                </a:cubicBezTo>
                <a:cubicBezTo>
                  <a:pt x="236691" y="776564"/>
                  <a:pt x="236875" y="774514"/>
                  <a:pt x="236799" y="774436"/>
                </a:cubicBezTo>
                <a:cubicBezTo>
                  <a:pt x="236723" y="774360"/>
                  <a:pt x="233309" y="777093"/>
                  <a:pt x="229215" y="780510"/>
                </a:cubicBezTo>
                <a:cubicBezTo>
                  <a:pt x="225120" y="783927"/>
                  <a:pt x="216133" y="791192"/>
                  <a:pt x="209243" y="796654"/>
                </a:cubicBezTo>
                <a:cubicBezTo>
                  <a:pt x="186301" y="814845"/>
                  <a:pt x="178674" y="821359"/>
                  <a:pt x="173107" y="827513"/>
                </a:cubicBezTo>
                <a:cubicBezTo>
                  <a:pt x="162553" y="839183"/>
                  <a:pt x="158989" y="846541"/>
                  <a:pt x="155105" y="864694"/>
                </a:cubicBezTo>
                <a:cubicBezTo>
                  <a:pt x="148952" y="893441"/>
                  <a:pt x="144917" y="928258"/>
                  <a:pt x="143153" y="967829"/>
                </a:cubicBezTo>
                <a:cubicBezTo>
                  <a:pt x="142657" y="978941"/>
                  <a:pt x="142656" y="1009912"/>
                  <a:pt x="143152" y="1020141"/>
                </a:cubicBezTo>
                <a:cubicBezTo>
                  <a:pt x="143888" y="1035351"/>
                  <a:pt x="145686" y="1056663"/>
                  <a:pt x="146448" y="1059210"/>
                </a:cubicBezTo>
                <a:cubicBezTo>
                  <a:pt x="147096" y="1061372"/>
                  <a:pt x="148589" y="1064493"/>
                  <a:pt x="150835" y="1068380"/>
                </a:cubicBezTo>
                <a:cubicBezTo>
                  <a:pt x="159986" y="1084208"/>
                  <a:pt x="162352" y="1089358"/>
                  <a:pt x="164498" y="1098112"/>
                </a:cubicBezTo>
                <a:cubicBezTo>
                  <a:pt x="166052" y="1104454"/>
                  <a:pt x="166970" y="1113210"/>
                  <a:pt x="166510" y="1117284"/>
                </a:cubicBezTo>
                <a:lnTo>
                  <a:pt x="166281" y="1119302"/>
                </a:lnTo>
                <a:lnTo>
                  <a:pt x="126345" y="1119295"/>
                </a:lnTo>
                <a:cubicBezTo>
                  <a:pt x="88324" y="1119287"/>
                  <a:pt x="86343" y="1119259"/>
                  <a:pt x="85071" y="1118680"/>
                </a:cubicBezTo>
                <a:close/>
              </a:path>
            </a:pathLst>
          </a:custGeom>
          <a:solidFill>
            <a:srgbClr val="FFCC66"/>
          </a:solidFill>
          <a:ln w="1251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50" name="Pfeil nach rechts 49"/>
          <p:cNvSpPr/>
          <p:nvPr/>
        </p:nvSpPr>
        <p:spPr>
          <a:xfrm>
            <a:off x="6018617" y="2635964"/>
            <a:ext cx="498345" cy="87724"/>
          </a:xfrm>
          <a:prstGeom prst="rightArrow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294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9598" y="165980"/>
            <a:ext cx="8137525" cy="792162"/>
          </a:xfrm>
        </p:spPr>
        <p:txBody>
          <a:bodyPr/>
          <a:lstStyle/>
          <a:p>
            <a:r>
              <a:rPr lang="de-DE" dirty="0" smtClean="0"/>
              <a:t>Aufstieg aus der zusätzlichen Abteilung</a:t>
            </a:r>
            <a:br>
              <a:rPr lang="de-DE" dirty="0" smtClean="0"/>
            </a:br>
            <a:r>
              <a:rPr lang="de-DE" dirty="0" smtClean="0"/>
              <a:t>in die Hauptabteilung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7504" y="1131590"/>
            <a:ext cx="3246679" cy="3831009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000" dirty="0"/>
              <a:t>Bedingungen:</a:t>
            </a:r>
          </a:p>
          <a:p>
            <a:pPr marL="531900" lvl="1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Mutter und Großmutter mütterlicherseits sind in einer zusätzlichen Abteilung eingetragen</a:t>
            </a:r>
            <a:endParaRPr lang="de-DE" sz="2000" dirty="0"/>
          </a:p>
          <a:p>
            <a:pPr marL="531900" lvl="1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Der Vater und beide Großväter sind in der Hauptabteilung eingetragen</a:t>
            </a:r>
            <a:r>
              <a:rPr lang="de-DE" sz="2000" dirty="0"/>
              <a:t/>
            </a:r>
            <a:br>
              <a:rPr lang="de-DE" sz="2000" dirty="0"/>
            </a:br>
            <a:endParaRPr lang="de-DE" sz="2000" dirty="0"/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BMEL | Titel | TT.MM.JJJJ |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7" name="Gruppieren 6"/>
          <p:cNvGrpSpPr/>
          <p:nvPr/>
        </p:nvGrpSpPr>
        <p:grpSpPr>
          <a:xfrm>
            <a:off x="6375202" y="1131590"/>
            <a:ext cx="2643156" cy="1977916"/>
            <a:chOff x="3181285" y="369319"/>
            <a:chExt cx="5637800" cy="4290663"/>
          </a:xfrm>
        </p:grpSpPr>
        <p:grpSp>
          <p:nvGrpSpPr>
            <p:cNvPr id="8" name="Group 34"/>
            <p:cNvGrpSpPr/>
            <p:nvPr/>
          </p:nvGrpSpPr>
          <p:grpSpPr>
            <a:xfrm>
              <a:off x="3181285" y="369319"/>
              <a:ext cx="5637800" cy="4290663"/>
              <a:chOff x="4094480" y="753757"/>
              <a:chExt cx="7081520" cy="4971263"/>
            </a:xfrm>
          </p:grpSpPr>
          <p:sp>
            <p:nvSpPr>
              <p:cNvPr id="29" name="Rounded Rectangle 6"/>
              <p:cNvSpPr/>
              <p:nvPr/>
            </p:nvSpPr>
            <p:spPr>
              <a:xfrm>
                <a:off x="4094480" y="863600"/>
                <a:ext cx="7081520" cy="4861420"/>
              </a:xfrm>
              <a:prstGeom prst="roundRect">
                <a:avLst>
                  <a:gd name="adj" fmla="val 6860"/>
                </a:avLst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0" name="Title 1"/>
              <p:cNvSpPr txBox="1">
                <a:spLocks/>
              </p:cNvSpPr>
              <p:nvPr/>
            </p:nvSpPr>
            <p:spPr>
              <a:xfrm>
                <a:off x="4353370" y="753757"/>
                <a:ext cx="6660070" cy="94312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 spc="-60" baseline="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de-DE" sz="1800" b="1" dirty="0" smtClean="0">
                    <a:solidFill>
                      <a:schemeClr val="tx1"/>
                    </a:solidFill>
                    <a:latin typeface="+mn-lt"/>
                  </a:rPr>
                  <a:t>Zuchtbuch</a:t>
                </a:r>
                <a:endParaRPr lang="de-DE" sz="1800" b="1" dirty="0">
                  <a:solidFill>
                    <a:schemeClr val="tx1"/>
                  </a:solidFill>
                  <a:latin typeface="+mn-lt"/>
                </a:endParaRPr>
              </a:p>
            </p:txBody>
          </p:sp>
          <p:grpSp>
            <p:nvGrpSpPr>
              <p:cNvPr id="31" name="Group 27"/>
              <p:cNvGrpSpPr/>
              <p:nvPr/>
            </p:nvGrpSpPr>
            <p:grpSpPr>
              <a:xfrm>
                <a:off x="4246881" y="3737766"/>
                <a:ext cx="6840414" cy="1697532"/>
                <a:chOff x="4246881" y="3737766"/>
                <a:chExt cx="6840414" cy="1697532"/>
              </a:xfrm>
            </p:grpSpPr>
            <p:sp>
              <p:nvSpPr>
                <p:cNvPr id="44" name="Rounded Rectangle 8"/>
                <p:cNvSpPr/>
                <p:nvPr/>
              </p:nvSpPr>
              <p:spPr>
                <a:xfrm>
                  <a:off x="4246881" y="3737766"/>
                  <a:ext cx="2741987" cy="1696720"/>
                </a:xfrm>
                <a:prstGeom prst="roundRect">
                  <a:avLst/>
                </a:prstGeom>
                <a:solidFill>
                  <a:srgbClr val="FFCC66"/>
                </a:solidFill>
                <a:ln w="285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45" name="Title 1"/>
                <p:cNvSpPr txBox="1">
                  <a:spLocks/>
                </p:cNvSpPr>
                <p:nvPr/>
              </p:nvSpPr>
              <p:spPr>
                <a:xfrm>
                  <a:off x="4446378" y="3847597"/>
                  <a:ext cx="2423714" cy="139097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600" kern="1200" spc="-60" baseline="0">
                      <a:solidFill>
                        <a:srgbClr val="FFFFFF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de-DE" sz="800" dirty="0" smtClean="0">
                      <a:solidFill>
                        <a:schemeClr val="tx1"/>
                      </a:solidFill>
                      <a:latin typeface="+mn-lt"/>
                    </a:rPr>
                    <a:t>Zusätzliche</a:t>
                  </a:r>
                  <a:r>
                    <a:rPr lang="de-DE" sz="800" b="1" dirty="0" smtClean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</a:p>
                <a:p>
                  <a:r>
                    <a:rPr lang="de-DE" sz="800" dirty="0" smtClean="0">
                      <a:solidFill>
                        <a:schemeClr val="tx1"/>
                      </a:solidFill>
                      <a:latin typeface="+mn-lt"/>
                    </a:rPr>
                    <a:t>Abteilungen…</a:t>
                  </a:r>
                  <a:r>
                    <a:rPr lang="de-DE" sz="800" b="1" dirty="0" smtClean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:endParaRPr lang="de-DE" sz="800" b="1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46" name="Rounded Rectangle 8"/>
                <p:cNvSpPr/>
                <p:nvPr/>
              </p:nvSpPr>
              <p:spPr>
                <a:xfrm>
                  <a:off x="7141269" y="3737766"/>
                  <a:ext cx="2741987" cy="1696720"/>
                </a:xfrm>
                <a:prstGeom prst="roundRect">
                  <a:avLst/>
                </a:prstGeom>
                <a:solidFill>
                  <a:srgbClr val="FFCC66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47" name="Rounded Rectangle 8"/>
                <p:cNvSpPr/>
                <p:nvPr/>
              </p:nvSpPr>
              <p:spPr>
                <a:xfrm>
                  <a:off x="10090785" y="3738577"/>
                  <a:ext cx="996510" cy="1696721"/>
                </a:xfrm>
                <a:prstGeom prst="roundRect">
                  <a:avLst>
                    <a:gd name="adj" fmla="val 30495"/>
                  </a:avLst>
                </a:prstGeom>
                <a:solidFill>
                  <a:srgbClr val="FFCC66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</p:grpSp>
          <p:grpSp>
            <p:nvGrpSpPr>
              <p:cNvPr id="32" name="Group 26"/>
              <p:cNvGrpSpPr/>
              <p:nvPr/>
            </p:nvGrpSpPr>
            <p:grpSpPr>
              <a:xfrm>
                <a:off x="4246880" y="1474737"/>
                <a:ext cx="6812470" cy="2130300"/>
                <a:chOff x="4246880" y="1606817"/>
                <a:chExt cx="6812470" cy="2130300"/>
              </a:xfrm>
            </p:grpSpPr>
            <p:sp>
              <p:nvSpPr>
                <p:cNvPr id="33" name="Rounded Rectangle 7"/>
                <p:cNvSpPr/>
                <p:nvPr/>
              </p:nvSpPr>
              <p:spPr>
                <a:xfrm>
                  <a:off x="4246880" y="1645920"/>
                  <a:ext cx="6766560" cy="2091197"/>
                </a:xfrm>
                <a:prstGeom prst="roundRect">
                  <a:avLst/>
                </a:prstGeom>
                <a:solidFill>
                  <a:schemeClr val="accent3">
                    <a:lumMod val="75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grpSp>
              <p:nvGrpSpPr>
                <p:cNvPr id="34" name="Group 17"/>
                <p:cNvGrpSpPr/>
                <p:nvPr/>
              </p:nvGrpSpPr>
              <p:grpSpPr>
                <a:xfrm>
                  <a:off x="4369556" y="2247717"/>
                  <a:ext cx="6471920" cy="1374243"/>
                  <a:chOff x="4369556" y="2461077"/>
                  <a:chExt cx="6471920" cy="1374243"/>
                </a:xfrm>
              </p:grpSpPr>
              <p:sp>
                <p:nvSpPr>
                  <p:cNvPr id="40" name="Rounded Rectangle 9"/>
                  <p:cNvSpPr/>
                  <p:nvPr/>
                </p:nvSpPr>
                <p:spPr>
                  <a:xfrm>
                    <a:off x="4369556" y="2461958"/>
                    <a:ext cx="1503681" cy="1373362"/>
                  </a:xfrm>
                  <a:prstGeom prst="roundRect">
                    <a:avLst/>
                  </a:prstGeom>
                  <a:solidFill>
                    <a:schemeClr val="bg2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41" name="Rounded Rectangle 10"/>
                  <p:cNvSpPr/>
                  <p:nvPr/>
                </p:nvSpPr>
                <p:spPr>
                  <a:xfrm>
                    <a:off x="6025637" y="2461958"/>
                    <a:ext cx="1503679" cy="1373362"/>
                  </a:xfrm>
                  <a:prstGeom prst="roundRect">
                    <a:avLst/>
                  </a:prstGeom>
                  <a:solidFill>
                    <a:schemeClr val="bg2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42" name="Rounded Rectangle 11"/>
                  <p:cNvSpPr/>
                  <p:nvPr/>
                </p:nvSpPr>
                <p:spPr>
                  <a:xfrm>
                    <a:off x="7681716" y="2461958"/>
                    <a:ext cx="1503679" cy="1373362"/>
                  </a:xfrm>
                  <a:prstGeom prst="roundRect">
                    <a:avLst/>
                  </a:prstGeom>
                  <a:solidFill>
                    <a:schemeClr val="bg2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43" name="Rounded Rectangle 12"/>
                  <p:cNvSpPr/>
                  <p:nvPr/>
                </p:nvSpPr>
                <p:spPr>
                  <a:xfrm>
                    <a:off x="9337797" y="2461077"/>
                    <a:ext cx="1503679" cy="1373362"/>
                  </a:xfrm>
                  <a:prstGeom prst="roundRect">
                    <a:avLst/>
                  </a:prstGeom>
                  <a:solidFill>
                    <a:schemeClr val="bg2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35" name="Title 1"/>
                <p:cNvSpPr txBox="1">
                  <a:spLocks/>
                </p:cNvSpPr>
                <p:nvPr/>
              </p:nvSpPr>
              <p:spPr>
                <a:xfrm>
                  <a:off x="4399280" y="1606817"/>
                  <a:ext cx="6660070" cy="68288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55000" lnSpcReduction="20000"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600" kern="1200" spc="-60" baseline="0">
                      <a:solidFill>
                        <a:srgbClr val="FFFFFF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de-DE" sz="2800" dirty="0" smtClean="0">
                      <a:solidFill>
                        <a:schemeClr val="bg1"/>
                      </a:solidFill>
                      <a:latin typeface="+mn-lt"/>
                    </a:rPr>
                    <a:t>Hauptabteilung</a:t>
                  </a:r>
                  <a:endParaRPr lang="de-DE" sz="3400" dirty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36" name="Title 1"/>
                <p:cNvSpPr txBox="1">
                  <a:spLocks/>
                </p:cNvSpPr>
                <p:nvPr/>
              </p:nvSpPr>
              <p:spPr>
                <a:xfrm>
                  <a:off x="4369556" y="2491157"/>
                  <a:ext cx="1493520" cy="68288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40000" lnSpcReduction="20000"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600" kern="1200" spc="-60" baseline="0">
                      <a:solidFill>
                        <a:srgbClr val="FFFFFF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de-DE" sz="1800" dirty="0" smtClean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</a:rPr>
                    <a:t>Klasse</a:t>
                  </a:r>
                </a:p>
                <a:p>
                  <a:pPr algn="ctr"/>
                  <a:r>
                    <a:rPr lang="de-DE" sz="1800" dirty="0" smtClean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</a:rPr>
                    <a:t>I</a:t>
                  </a:r>
                  <a:endParaRPr lang="de-DE" sz="18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endParaRPr>
                </a:p>
              </p:txBody>
            </p:sp>
            <p:sp>
              <p:nvSpPr>
                <p:cNvPr id="37" name="Title 1"/>
                <p:cNvSpPr txBox="1">
                  <a:spLocks/>
                </p:cNvSpPr>
                <p:nvPr/>
              </p:nvSpPr>
              <p:spPr>
                <a:xfrm>
                  <a:off x="6035796" y="2491157"/>
                  <a:ext cx="1493520" cy="68288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40000" lnSpcReduction="20000"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600" kern="1200" spc="-60" baseline="0">
                      <a:solidFill>
                        <a:srgbClr val="FFFFFF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de-DE" sz="1800" dirty="0" smtClean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</a:rPr>
                    <a:t>Klasse</a:t>
                  </a:r>
                </a:p>
                <a:p>
                  <a:pPr algn="ctr"/>
                  <a:r>
                    <a:rPr lang="de-DE" sz="1800" dirty="0" smtClean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</a:rPr>
                    <a:t>II</a:t>
                  </a:r>
                  <a:endParaRPr lang="de-DE" sz="18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endParaRPr>
                </a:p>
              </p:txBody>
            </p:sp>
            <p:sp>
              <p:nvSpPr>
                <p:cNvPr id="38" name="Title 1"/>
                <p:cNvSpPr txBox="1">
                  <a:spLocks/>
                </p:cNvSpPr>
                <p:nvPr/>
              </p:nvSpPr>
              <p:spPr>
                <a:xfrm>
                  <a:off x="7702036" y="2491157"/>
                  <a:ext cx="1493520" cy="68288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40000" lnSpcReduction="20000"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600" kern="1200" spc="-60" baseline="0">
                      <a:solidFill>
                        <a:srgbClr val="FFFFFF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de-DE" sz="1800" dirty="0" smtClean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</a:rPr>
                    <a:t>Klasse</a:t>
                  </a:r>
                </a:p>
                <a:p>
                  <a:pPr algn="ctr"/>
                  <a:r>
                    <a:rPr lang="de-DE" sz="1800" dirty="0" smtClean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</a:rPr>
                    <a:t>III</a:t>
                  </a:r>
                  <a:endParaRPr lang="de-DE" sz="18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endParaRPr>
                </a:p>
              </p:txBody>
            </p:sp>
            <p:sp>
              <p:nvSpPr>
                <p:cNvPr id="39" name="Title 1"/>
                <p:cNvSpPr txBox="1">
                  <a:spLocks/>
                </p:cNvSpPr>
                <p:nvPr/>
              </p:nvSpPr>
              <p:spPr>
                <a:xfrm>
                  <a:off x="9347956" y="2491157"/>
                  <a:ext cx="1493520" cy="68288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40000" lnSpcReduction="20000"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600" kern="1200" spc="-60" baseline="0">
                      <a:solidFill>
                        <a:srgbClr val="FFFFFF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de-DE" sz="1800" dirty="0" smtClean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</a:rPr>
                    <a:t>Klasse </a:t>
                  </a:r>
                </a:p>
                <a:p>
                  <a:pPr algn="ctr"/>
                  <a:r>
                    <a:rPr lang="de-DE" sz="1800" dirty="0" smtClean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</a:rPr>
                    <a:t>…</a:t>
                  </a:r>
                  <a:endParaRPr lang="de-DE" sz="18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endParaRPr>
                </a:p>
              </p:txBody>
            </p:sp>
          </p:grpSp>
        </p:grpSp>
        <p:sp>
          <p:nvSpPr>
            <p:cNvPr id="9" name="Rechteck 8"/>
            <p:cNvSpPr/>
            <p:nvPr/>
          </p:nvSpPr>
          <p:spPr>
            <a:xfrm>
              <a:off x="8131215" y="2932985"/>
              <a:ext cx="669379" cy="1497846"/>
            </a:xfrm>
            <a:prstGeom prst="rect">
              <a:avLst/>
            </a:prstGeom>
            <a:gradFill>
              <a:gsLst>
                <a:gs pos="0">
                  <a:schemeClr val="bg2">
                    <a:lumMod val="40000"/>
                    <a:lumOff val="60000"/>
                    <a:alpha val="0"/>
                  </a:schemeClr>
                </a:gs>
                <a:gs pos="75000">
                  <a:schemeClr val="bg2">
                    <a:lumMod val="40000"/>
                    <a:lumOff val="6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0" name="Gruppieren 9"/>
            <p:cNvGrpSpPr/>
            <p:nvPr/>
          </p:nvGrpSpPr>
          <p:grpSpPr>
            <a:xfrm>
              <a:off x="3494547" y="2272854"/>
              <a:ext cx="1024767" cy="327329"/>
              <a:chOff x="450889" y="3443360"/>
              <a:chExt cx="1435835" cy="458632"/>
            </a:xfrm>
          </p:grpSpPr>
          <p:sp>
            <p:nvSpPr>
              <p:cNvPr id="27" name="Grafik 2">
                <a:extLst>
                  <a:ext uri="{FF2B5EF4-FFF2-40B4-BE49-F238E27FC236}">
                    <a16:creationId xmlns:a16="http://schemas.microsoft.com/office/drawing/2014/main" id="{92321430-1FA8-2D21-E480-AC9B8CB0C4E3}"/>
                  </a:ext>
                </a:extLst>
              </p:cNvPr>
              <p:cNvSpPr/>
              <p:nvPr/>
            </p:nvSpPr>
            <p:spPr>
              <a:xfrm>
                <a:off x="450889" y="3443360"/>
                <a:ext cx="677076" cy="458632"/>
              </a:xfrm>
              <a:custGeom>
                <a:avLst/>
                <a:gdLst>
                  <a:gd name="connsiteX0" fmla="*/ 88860 w 1953030"/>
                  <a:gd name="connsiteY0" fmla="*/ 1325071 h 1322929"/>
                  <a:gd name="connsiteX1" fmla="*/ 73155 w 1953030"/>
                  <a:gd name="connsiteY1" fmla="*/ 1272950 h 1322929"/>
                  <a:gd name="connsiteX2" fmla="*/ 67234 w 1953030"/>
                  <a:gd name="connsiteY2" fmla="*/ 1175492 h 1322929"/>
                  <a:gd name="connsiteX3" fmla="*/ 61674 w 1953030"/>
                  <a:gd name="connsiteY3" fmla="*/ 1080292 h 1322929"/>
                  <a:gd name="connsiteX4" fmla="*/ 57919 w 1953030"/>
                  <a:gd name="connsiteY4" fmla="*/ 1019141 h 1322929"/>
                  <a:gd name="connsiteX5" fmla="*/ 58689 w 1953030"/>
                  <a:gd name="connsiteY5" fmla="*/ 987231 h 1322929"/>
                  <a:gd name="connsiteX6" fmla="*/ 70708 w 1953030"/>
                  <a:gd name="connsiteY6" fmla="*/ 937842 h 1322929"/>
                  <a:gd name="connsiteX7" fmla="*/ 84555 w 1953030"/>
                  <a:gd name="connsiteY7" fmla="*/ 897364 h 1322929"/>
                  <a:gd name="connsiteX8" fmla="*/ 88355 w 1953030"/>
                  <a:gd name="connsiteY8" fmla="*/ 885725 h 1322929"/>
                  <a:gd name="connsiteX9" fmla="*/ 103760 w 1953030"/>
                  <a:gd name="connsiteY9" fmla="*/ 824575 h 1322929"/>
                  <a:gd name="connsiteX10" fmla="*/ 103760 w 1953030"/>
                  <a:gd name="connsiteY10" fmla="*/ 800254 h 1322929"/>
                  <a:gd name="connsiteX11" fmla="*/ 85801 w 1953030"/>
                  <a:gd name="connsiteY11" fmla="*/ 726770 h 1322929"/>
                  <a:gd name="connsiteX12" fmla="*/ 58365 w 1953030"/>
                  <a:gd name="connsiteY12" fmla="*/ 614198 h 1322929"/>
                  <a:gd name="connsiteX13" fmla="*/ 51263 w 1953030"/>
                  <a:gd name="connsiteY13" fmla="*/ 558433 h 1322929"/>
                  <a:gd name="connsiteX14" fmla="*/ 49506 w 1953030"/>
                  <a:gd name="connsiteY14" fmla="*/ 535277 h 1322929"/>
                  <a:gd name="connsiteX15" fmla="*/ 48141 w 1953030"/>
                  <a:gd name="connsiteY15" fmla="*/ 540033 h 1322929"/>
                  <a:gd name="connsiteX16" fmla="*/ 42224 w 1953030"/>
                  <a:gd name="connsiteY16" fmla="*/ 585360 h 1322929"/>
                  <a:gd name="connsiteX17" fmla="*/ 40067 w 1953030"/>
                  <a:gd name="connsiteY17" fmla="*/ 683463 h 1322929"/>
                  <a:gd name="connsiteX18" fmla="*/ 44826 w 1953030"/>
                  <a:gd name="connsiteY18" fmla="*/ 799906 h 1322929"/>
                  <a:gd name="connsiteX19" fmla="*/ 47048 w 1953030"/>
                  <a:gd name="connsiteY19" fmla="*/ 842697 h 1322929"/>
                  <a:gd name="connsiteX20" fmla="*/ 47703 w 1953030"/>
                  <a:gd name="connsiteY20" fmla="*/ 857169 h 1322929"/>
                  <a:gd name="connsiteX21" fmla="*/ 49169 w 1953030"/>
                  <a:gd name="connsiteY21" fmla="*/ 860415 h 1322929"/>
                  <a:gd name="connsiteX22" fmla="*/ 57125 w 1953030"/>
                  <a:gd name="connsiteY22" fmla="*/ 886245 h 1322929"/>
                  <a:gd name="connsiteX23" fmla="*/ 58206 w 1953030"/>
                  <a:gd name="connsiteY23" fmla="*/ 926701 h 1322929"/>
                  <a:gd name="connsiteX24" fmla="*/ 42994 w 1953030"/>
                  <a:gd name="connsiteY24" fmla="*/ 976754 h 1322929"/>
                  <a:gd name="connsiteX25" fmla="*/ 4086 w 1953030"/>
                  <a:gd name="connsiteY25" fmla="*/ 1046235 h 1322929"/>
                  <a:gd name="connsiteX26" fmla="*/ 1565 w 1953030"/>
                  <a:gd name="connsiteY26" fmla="*/ 1042338 h 1322929"/>
                  <a:gd name="connsiteX27" fmla="*/ 6076 w 1953030"/>
                  <a:gd name="connsiteY27" fmla="*/ 1001945 h 1322929"/>
                  <a:gd name="connsiteX28" fmla="*/ 8819 w 1953030"/>
                  <a:gd name="connsiteY28" fmla="*/ 944964 h 1322929"/>
                  <a:gd name="connsiteX29" fmla="*/ 9231 w 1953030"/>
                  <a:gd name="connsiteY29" fmla="*/ 899449 h 1322929"/>
                  <a:gd name="connsiteX30" fmla="*/ 21041 w 1953030"/>
                  <a:gd name="connsiteY30" fmla="*/ 862233 h 1322929"/>
                  <a:gd name="connsiteX31" fmla="*/ 28431 w 1953030"/>
                  <a:gd name="connsiteY31" fmla="*/ 854176 h 1322929"/>
                  <a:gd name="connsiteX32" fmla="*/ 29420 w 1953030"/>
                  <a:gd name="connsiteY32" fmla="*/ 853434 h 1322929"/>
                  <a:gd name="connsiteX33" fmla="*/ 27825 w 1953030"/>
                  <a:gd name="connsiteY33" fmla="*/ 836485 h 1322929"/>
                  <a:gd name="connsiteX34" fmla="*/ 16126 w 1953030"/>
                  <a:gd name="connsiteY34" fmla="*/ 650679 h 1322929"/>
                  <a:gd name="connsiteX35" fmla="*/ 16470 w 1953030"/>
                  <a:gd name="connsiteY35" fmla="*/ 564513 h 1322929"/>
                  <a:gd name="connsiteX36" fmla="*/ 22603 w 1953030"/>
                  <a:gd name="connsiteY36" fmla="*/ 491376 h 1322929"/>
                  <a:gd name="connsiteX37" fmla="*/ 101612 w 1953030"/>
                  <a:gd name="connsiteY37" fmla="*/ 320864 h 1322929"/>
                  <a:gd name="connsiteX38" fmla="*/ 110657 w 1953030"/>
                  <a:gd name="connsiteY38" fmla="*/ 313024 h 1322929"/>
                  <a:gd name="connsiteX39" fmla="*/ 268743 w 1953030"/>
                  <a:gd name="connsiteY39" fmla="*/ 250084 h 1322929"/>
                  <a:gd name="connsiteX40" fmla="*/ 316864 w 1953030"/>
                  <a:gd name="connsiteY40" fmla="*/ 248271 h 1322929"/>
                  <a:gd name="connsiteX41" fmla="*/ 473910 w 1953030"/>
                  <a:gd name="connsiteY41" fmla="*/ 254956 h 1322929"/>
                  <a:gd name="connsiteX42" fmla="*/ 510219 w 1953030"/>
                  <a:gd name="connsiteY42" fmla="*/ 258239 h 1322929"/>
                  <a:gd name="connsiteX43" fmla="*/ 664963 w 1953030"/>
                  <a:gd name="connsiteY43" fmla="*/ 266827 h 1322929"/>
                  <a:gd name="connsiteX44" fmla="*/ 756032 w 1953030"/>
                  <a:gd name="connsiteY44" fmla="*/ 265343 h 1322929"/>
                  <a:gd name="connsiteX45" fmla="*/ 806562 w 1953030"/>
                  <a:gd name="connsiteY45" fmla="*/ 261521 h 1322929"/>
                  <a:gd name="connsiteX46" fmla="*/ 948687 w 1953030"/>
                  <a:gd name="connsiteY46" fmla="*/ 217425 h 1322929"/>
                  <a:gd name="connsiteX47" fmla="*/ 1076380 w 1953030"/>
                  <a:gd name="connsiteY47" fmla="*/ 173342 h 1322929"/>
                  <a:gd name="connsiteX48" fmla="*/ 1156982 w 1953030"/>
                  <a:gd name="connsiteY48" fmla="*/ 161668 h 1322929"/>
                  <a:gd name="connsiteX49" fmla="*/ 1235667 w 1953030"/>
                  <a:gd name="connsiteY49" fmla="*/ 154538 h 1322929"/>
                  <a:gd name="connsiteX50" fmla="*/ 1314379 w 1953030"/>
                  <a:gd name="connsiteY50" fmla="*/ 131334 h 1322929"/>
                  <a:gd name="connsiteX51" fmla="*/ 1377437 w 1953030"/>
                  <a:gd name="connsiteY51" fmla="*/ 112345 h 1322929"/>
                  <a:gd name="connsiteX52" fmla="*/ 1450055 w 1953030"/>
                  <a:gd name="connsiteY52" fmla="*/ 105714 h 1322929"/>
                  <a:gd name="connsiteX53" fmla="*/ 1484789 w 1953030"/>
                  <a:gd name="connsiteY53" fmla="*/ 103652 h 1322929"/>
                  <a:gd name="connsiteX54" fmla="*/ 1553586 w 1953030"/>
                  <a:gd name="connsiteY54" fmla="*/ 86436 h 1322929"/>
                  <a:gd name="connsiteX55" fmla="*/ 1629329 w 1953030"/>
                  <a:gd name="connsiteY55" fmla="*/ 66634 h 1322929"/>
                  <a:gd name="connsiteX56" fmla="*/ 1635015 w 1953030"/>
                  <a:gd name="connsiteY56" fmla="*/ 65531 h 1322929"/>
                  <a:gd name="connsiteX57" fmla="*/ 1635409 w 1953030"/>
                  <a:gd name="connsiteY57" fmla="*/ 56601 h 1322929"/>
                  <a:gd name="connsiteX58" fmla="*/ 1639362 w 1953030"/>
                  <a:gd name="connsiteY58" fmla="*/ 13582 h 1322929"/>
                  <a:gd name="connsiteX59" fmla="*/ 1647267 w 1953030"/>
                  <a:gd name="connsiteY59" fmla="*/ 3300 h 1322929"/>
                  <a:gd name="connsiteX60" fmla="*/ 1666925 w 1953030"/>
                  <a:gd name="connsiteY60" fmla="*/ 7200 h 1322929"/>
                  <a:gd name="connsiteX61" fmla="*/ 1693754 w 1953030"/>
                  <a:gd name="connsiteY61" fmla="*/ 35538 h 1322929"/>
                  <a:gd name="connsiteX62" fmla="*/ 1704902 w 1953030"/>
                  <a:gd name="connsiteY62" fmla="*/ 54211 h 1322929"/>
                  <a:gd name="connsiteX63" fmla="*/ 1706583 w 1953030"/>
                  <a:gd name="connsiteY63" fmla="*/ 57415 h 1322929"/>
                  <a:gd name="connsiteX64" fmla="*/ 1709905 w 1953030"/>
                  <a:gd name="connsiteY64" fmla="*/ 57415 h 1322929"/>
                  <a:gd name="connsiteX65" fmla="*/ 1727489 w 1953030"/>
                  <a:gd name="connsiteY65" fmla="*/ 58479 h 1322929"/>
                  <a:gd name="connsiteX66" fmla="*/ 1765190 w 1953030"/>
                  <a:gd name="connsiteY66" fmla="*/ 68945 h 1322929"/>
                  <a:gd name="connsiteX67" fmla="*/ 1781592 w 1953030"/>
                  <a:gd name="connsiteY67" fmla="*/ 78715 h 1322929"/>
                  <a:gd name="connsiteX68" fmla="*/ 1798702 w 1953030"/>
                  <a:gd name="connsiteY68" fmla="*/ 94998 h 1322929"/>
                  <a:gd name="connsiteX69" fmla="*/ 1809969 w 1953030"/>
                  <a:gd name="connsiteY69" fmla="*/ 107802 h 1322929"/>
                  <a:gd name="connsiteX70" fmla="*/ 1817717 w 1953030"/>
                  <a:gd name="connsiteY70" fmla="*/ 115786 h 1322929"/>
                  <a:gd name="connsiteX71" fmla="*/ 1821906 w 1953030"/>
                  <a:gd name="connsiteY71" fmla="*/ 122916 h 1322929"/>
                  <a:gd name="connsiteX72" fmla="*/ 1837362 w 1953030"/>
                  <a:gd name="connsiteY72" fmla="*/ 147184 h 1322929"/>
                  <a:gd name="connsiteX73" fmla="*/ 1849404 w 1953030"/>
                  <a:gd name="connsiteY73" fmla="*/ 164741 h 1322929"/>
                  <a:gd name="connsiteX74" fmla="*/ 1873697 w 1953030"/>
                  <a:gd name="connsiteY74" fmla="*/ 209520 h 1322929"/>
                  <a:gd name="connsiteX75" fmla="*/ 1902627 w 1953030"/>
                  <a:gd name="connsiteY75" fmla="*/ 270989 h 1322929"/>
                  <a:gd name="connsiteX76" fmla="*/ 1929428 w 1953030"/>
                  <a:gd name="connsiteY76" fmla="*/ 328257 h 1322929"/>
                  <a:gd name="connsiteX77" fmla="*/ 1948890 w 1953030"/>
                  <a:gd name="connsiteY77" fmla="*/ 361086 h 1322929"/>
                  <a:gd name="connsiteX78" fmla="*/ 1954405 w 1953030"/>
                  <a:gd name="connsiteY78" fmla="*/ 377846 h 1322929"/>
                  <a:gd name="connsiteX79" fmla="*/ 1945685 w 1953030"/>
                  <a:gd name="connsiteY79" fmla="*/ 401382 h 1322929"/>
                  <a:gd name="connsiteX80" fmla="*/ 1905896 w 1953030"/>
                  <a:gd name="connsiteY80" fmla="*/ 432638 h 1322929"/>
                  <a:gd name="connsiteX81" fmla="*/ 1873238 w 1953030"/>
                  <a:gd name="connsiteY81" fmla="*/ 439235 h 1322929"/>
                  <a:gd name="connsiteX82" fmla="*/ 1817638 w 1953030"/>
                  <a:gd name="connsiteY82" fmla="*/ 441792 h 1322929"/>
                  <a:gd name="connsiteX83" fmla="*/ 1699860 w 1953030"/>
                  <a:gd name="connsiteY83" fmla="*/ 436051 h 1322929"/>
                  <a:gd name="connsiteX84" fmla="*/ 1666676 w 1953030"/>
                  <a:gd name="connsiteY84" fmla="*/ 434247 h 1322929"/>
                  <a:gd name="connsiteX85" fmla="*/ 1644615 w 1953030"/>
                  <a:gd name="connsiteY85" fmla="*/ 435822 h 1322929"/>
                  <a:gd name="connsiteX86" fmla="*/ 1615292 w 1953030"/>
                  <a:gd name="connsiteY86" fmla="*/ 446177 h 1322929"/>
                  <a:gd name="connsiteX87" fmla="*/ 1588083 w 1953030"/>
                  <a:gd name="connsiteY87" fmla="*/ 469226 h 1322929"/>
                  <a:gd name="connsiteX88" fmla="*/ 1570263 w 1953030"/>
                  <a:gd name="connsiteY88" fmla="*/ 483547 h 1322929"/>
                  <a:gd name="connsiteX89" fmla="*/ 1565194 w 1953030"/>
                  <a:gd name="connsiteY89" fmla="*/ 488176 h 1322929"/>
                  <a:gd name="connsiteX90" fmla="*/ 1510409 w 1953030"/>
                  <a:gd name="connsiteY90" fmla="*/ 591788 h 1322929"/>
                  <a:gd name="connsiteX91" fmla="*/ 1487665 w 1953030"/>
                  <a:gd name="connsiteY91" fmla="*/ 647726 h 1322929"/>
                  <a:gd name="connsiteX92" fmla="*/ 1466234 w 1953030"/>
                  <a:gd name="connsiteY92" fmla="*/ 708355 h 1322929"/>
                  <a:gd name="connsiteX93" fmla="*/ 1450909 w 1953030"/>
                  <a:gd name="connsiteY93" fmla="*/ 753696 h 1322929"/>
                  <a:gd name="connsiteX94" fmla="*/ 1408809 w 1953030"/>
                  <a:gd name="connsiteY94" fmla="*/ 820834 h 1322929"/>
                  <a:gd name="connsiteX95" fmla="*/ 1395139 w 1953030"/>
                  <a:gd name="connsiteY95" fmla="*/ 827633 h 1322929"/>
                  <a:gd name="connsiteX96" fmla="*/ 1382256 w 1953030"/>
                  <a:gd name="connsiteY96" fmla="*/ 834140 h 1322929"/>
                  <a:gd name="connsiteX97" fmla="*/ 1350675 w 1953030"/>
                  <a:gd name="connsiteY97" fmla="*/ 863795 h 1322929"/>
                  <a:gd name="connsiteX98" fmla="*/ 1332763 w 1953030"/>
                  <a:gd name="connsiteY98" fmla="*/ 880265 h 1322929"/>
                  <a:gd name="connsiteX99" fmla="*/ 1318857 w 1953030"/>
                  <a:gd name="connsiteY99" fmla="*/ 886072 h 1322929"/>
                  <a:gd name="connsiteX100" fmla="*/ 1317767 w 1953030"/>
                  <a:gd name="connsiteY100" fmla="*/ 886072 h 1322929"/>
                  <a:gd name="connsiteX101" fmla="*/ 1316690 w 1953030"/>
                  <a:gd name="connsiteY101" fmla="*/ 889981 h 1322929"/>
                  <a:gd name="connsiteX102" fmla="*/ 1294917 w 1953030"/>
                  <a:gd name="connsiteY102" fmla="*/ 1076992 h 1322929"/>
                  <a:gd name="connsiteX103" fmla="*/ 1293539 w 1953030"/>
                  <a:gd name="connsiteY103" fmla="*/ 1153777 h 1322929"/>
                  <a:gd name="connsiteX104" fmla="*/ 1294156 w 1953030"/>
                  <a:gd name="connsiteY104" fmla="*/ 1206414 h 1322929"/>
                  <a:gd name="connsiteX105" fmla="*/ 1298896 w 1953030"/>
                  <a:gd name="connsiteY105" fmla="*/ 1266214 h 1322929"/>
                  <a:gd name="connsiteX106" fmla="*/ 1305502 w 1953030"/>
                  <a:gd name="connsiteY106" fmla="*/ 1281289 h 1322929"/>
                  <a:gd name="connsiteX107" fmla="*/ 1315416 w 1953030"/>
                  <a:gd name="connsiteY107" fmla="*/ 1308562 h 1322929"/>
                  <a:gd name="connsiteX108" fmla="*/ 1316138 w 1953030"/>
                  <a:gd name="connsiteY108" fmla="*/ 1323970 h 1322929"/>
                  <a:gd name="connsiteX109" fmla="*/ 1315889 w 1953030"/>
                  <a:gd name="connsiteY109" fmla="*/ 1325587 h 1322929"/>
                  <a:gd name="connsiteX110" fmla="*/ 1275942 w 1953030"/>
                  <a:gd name="connsiteY110" fmla="*/ 1325587 h 1322929"/>
                  <a:gd name="connsiteX111" fmla="*/ 1235010 w 1953030"/>
                  <a:gd name="connsiteY111" fmla="*/ 1325078 h 1322929"/>
                  <a:gd name="connsiteX112" fmla="*/ 1216259 w 1953030"/>
                  <a:gd name="connsiteY112" fmla="*/ 1261310 h 1322929"/>
                  <a:gd name="connsiteX113" fmla="*/ 1200251 w 1953030"/>
                  <a:gd name="connsiteY113" fmla="*/ 1083072 h 1322929"/>
                  <a:gd name="connsiteX114" fmla="*/ 1192910 w 1953030"/>
                  <a:gd name="connsiteY114" fmla="*/ 964288 h 1322929"/>
                  <a:gd name="connsiteX115" fmla="*/ 1191387 w 1953030"/>
                  <a:gd name="connsiteY115" fmla="*/ 972275 h 1322929"/>
                  <a:gd name="connsiteX116" fmla="*/ 1173817 w 1953030"/>
                  <a:gd name="connsiteY116" fmla="*/ 1164200 h 1322929"/>
                  <a:gd name="connsiteX117" fmla="*/ 1175078 w 1953030"/>
                  <a:gd name="connsiteY117" fmla="*/ 1265947 h 1322929"/>
                  <a:gd name="connsiteX118" fmla="*/ 1180974 w 1953030"/>
                  <a:gd name="connsiteY118" fmla="*/ 1280141 h 1322929"/>
                  <a:gd name="connsiteX119" fmla="*/ 1191505 w 1953030"/>
                  <a:gd name="connsiteY119" fmla="*/ 1312731 h 1322929"/>
                  <a:gd name="connsiteX120" fmla="*/ 1191032 w 1953030"/>
                  <a:gd name="connsiteY120" fmla="*/ 1324894 h 1322929"/>
                  <a:gd name="connsiteX121" fmla="*/ 1150167 w 1953030"/>
                  <a:gd name="connsiteY121" fmla="*/ 1325587 h 1322929"/>
                  <a:gd name="connsiteX122" fmla="*/ 1108579 w 1953030"/>
                  <a:gd name="connsiteY122" fmla="*/ 1325096 h 1322929"/>
                  <a:gd name="connsiteX123" fmla="*/ 1091166 w 1953030"/>
                  <a:gd name="connsiteY123" fmla="*/ 1247586 h 1322929"/>
                  <a:gd name="connsiteX124" fmla="*/ 1085073 w 1953030"/>
                  <a:gd name="connsiteY124" fmla="*/ 1112084 h 1322929"/>
                  <a:gd name="connsiteX125" fmla="*/ 1082486 w 1953030"/>
                  <a:gd name="connsiteY125" fmla="*/ 887863 h 1322929"/>
                  <a:gd name="connsiteX126" fmla="*/ 1082709 w 1953030"/>
                  <a:gd name="connsiteY126" fmla="*/ 875442 h 1322929"/>
                  <a:gd name="connsiteX127" fmla="*/ 1045980 w 1953030"/>
                  <a:gd name="connsiteY127" fmla="*/ 886014 h 1322929"/>
                  <a:gd name="connsiteX128" fmla="*/ 947820 w 1953030"/>
                  <a:gd name="connsiteY128" fmla="*/ 909335 h 1322929"/>
                  <a:gd name="connsiteX129" fmla="*/ 822399 w 1953030"/>
                  <a:gd name="connsiteY129" fmla="*/ 918514 h 1322929"/>
                  <a:gd name="connsiteX130" fmla="*/ 749952 w 1953030"/>
                  <a:gd name="connsiteY130" fmla="*/ 916251 h 1322929"/>
                  <a:gd name="connsiteX131" fmla="*/ 741521 w 1953030"/>
                  <a:gd name="connsiteY131" fmla="*/ 916452 h 1322929"/>
                  <a:gd name="connsiteX132" fmla="*/ 737253 w 1953030"/>
                  <a:gd name="connsiteY132" fmla="*/ 925892 h 1322929"/>
                  <a:gd name="connsiteX133" fmla="*/ 730911 w 1953030"/>
                  <a:gd name="connsiteY133" fmla="*/ 938882 h 1322929"/>
                  <a:gd name="connsiteX134" fmla="*/ 708429 w 1953030"/>
                  <a:gd name="connsiteY134" fmla="*/ 931418 h 1322929"/>
                  <a:gd name="connsiteX135" fmla="*/ 667261 w 1953030"/>
                  <a:gd name="connsiteY135" fmla="*/ 914980 h 1322929"/>
                  <a:gd name="connsiteX136" fmla="*/ 619659 w 1953030"/>
                  <a:gd name="connsiteY136" fmla="*/ 895793 h 1322929"/>
                  <a:gd name="connsiteX137" fmla="*/ 517862 w 1953030"/>
                  <a:gd name="connsiteY137" fmla="*/ 868605 h 1322929"/>
                  <a:gd name="connsiteX138" fmla="*/ 503220 w 1953030"/>
                  <a:gd name="connsiteY138" fmla="*/ 873261 h 1322929"/>
                  <a:gd name="connsiteX139" fmla="*/ 498151 w 1953030"/>
                  <a:gd name="connsiteY139" fmla="*/ 888861 h 1322929"/>
                  <a:gd name="connsiteX140" fmla="*/ 502209 w 1953030"/>
                  <a:gd name="connsiteY140" fmla="*/ 923500 h 1322929"/>
                  <a:gd name="connsiteX141" fmla="*/ 506647 w 1953030"/>
                  <a:gd name="connsiteY141" fmla="*/ 963655 h 1322929"/>
                  <a:gd name="connsiteX142" fmla="*/ 504612 w 1953030"/>
                  <a:gd name="connsiteY142" fmla="*/ 979009 h 1322929"/>
                  <a:gd name="connsiteX143" fmla="*/ 465742 w 1953030"/>
                  <a:gd name="connsiteY143" fmla="*/ 1002855 h 1322929"/>
                  <a:gd name="connsiteX144" fmla="*/ 458743 w 1953030"/>
                  <a:gd name="connsiteY144" fmla="*/ 1002146 h 1322929"/>
                  <a:gd name="connsiteX145" fmla="*/ 436145 w 1953030"/>
                  <a:gd name="connsiteY145" fmla="*/ 942614 h 1322929"/>
                  <a:gd name="connsiteX146" fmla="*/ 435517 w 1953030"/>
                  <a:gd name="connsiteY146" fmla="*/ 934796 h 1322929"/>
                  <a:gd name="connsiteX147" fmla="*/ 431372 w 1953030"/>
                  <a:gd name="connsiteY147" fmla="*/ 939230 h 1322929"/>
                  <a:gd name="connsiteX148" fmla="*/ 413632 w 1953030"/>
                  <a:gd name="connsiteY148" fmla="*/ 957993 h 1322929"/>
                  <a:gd name="connsiteX149" fmla="*/ 396081 w 1953030"/>
                  <a:gd name="connsiteY149" fmla="*/ 976581 h 1322929"/>
                  <a:gd name="connsiteX150" fmla="*/ 365139 w 1953030"/>
                  <a:gd name="connsiteY150" fmla="*/ 1026362 h 1322929"/>
                  <a:gd name="connsiteX151" fmla="*/ 357505 w 1953030"/>
                  <a:gd name="connsiteY151" fmla="*/ 1073344 h 1322929"/>
                  <a:gd name="connsiteX152" fmla="*/ 357513 w 1953030"/>
                  <a:gd name="connsiteY152" fmla="*/ 1162116 h 1322929"/>
                  <a:gd name="connsiteX153" fmla="*/ 364146 w 1953030"/>
                  <a:gd name="connsiteY153" fmla="*/ 1221702 h 1322929"/>
                  <a:gd name="connsiteX154" fmla="*/ 371907 w 1953030"/>
                  <a:gd name="connsiteY154" fmla="*/ 1263083 h 1322929"/>
                  <a:gd name="connsiteX155" fmla="*/ 382081 w 1953030"/>
                  <a:gd name="connsiteY155" fmla="*/ 1280594 h 1322929"/>
                  <a:gd name="connsiteX156" fmla="*/ 392814 w 1953030"/>
                  <a:gd name="connsiteY156" fmla="*/ 1307173 h 1322929"/>
                  <a:gd name="connsiteX157" fmla="*/ 392698 w 1953030"/>
                  <a:gd name="connsiteY157" fmla="*/ 1322982 h 1322929"/>
                  <a:gd name="connsiteX158" fmla="*/ 392258 w 1953030"/>
                  <a:gd name="connsiteY158" fmla="*/ 1325414 h 1322929"/>
                  <a:gd name="connsiteX159" fmla="*/ 349566 w 1953030"/>
                  <a:gd name="connsiteY159" fmla="*/ 1325502 h 1322929"/>
                  <a:gd name="connsiteX160" fmla="*/ 305559 w 1953030"/>
                  <a:gd name="connsiteY160" fmla="*/ 1325237 h 1322929"/>
                  <a:gd name="connsiteX161" fmla="*/ 296045 w 1953030"/>
                  <a:gd name="connsiteY161" fmla="*/ 1315526 h 1322929"/>
                  <a:gd name="connsiteX162" fmla="*/ 272898 w 1953030"/>
                  <a:gd name="connsiteY162" fmla="*/ 1198249 h 1322929"/>
                  <a:gd name="connsiteX163" fmla="*/ 256446 w 1953030"/>
                  <a:gd name="connsiteY163" fmla="*/ 1076992 h 1322929"/>
                  <a:gd name="connsiteX164" fmla="*/ 247883 w 1953030"/>
                  <a:gd name="connsiteY164" fmla="*/ 965650 h 1322929"/>
                  <a:gd name="connsiteX165" fmla="*/ 248141 w 1953030"/>
                  <a:gd name="connsiteY165" fmla="*/ 963344 h 1322929"/>
                  <a:gd name="connsiteX166" fmla="*/ 240600 w 1953030"/>
                  <a:gd name="connsiteY166" fmla="*/ 969541 h 1322929"/>
                  <a:gd name="connsiteX167" fmla="*/ 218190 w 1953030"/>
                  <a:gd name="connsiteY167" fmla="*/ 987653 h 1322929"/>
                  <a:gd name="connsiteX168" fmla="*/ 197170 w 1953030"/>
                  <a:gd name="connsiteY168" fmla="*/ 1004568 h 1322929"/>
                  <a:gd name="connsiteX169" fmla="*/ 164176 w 1953030"/>
                  <a:gd name="connsiteY169" fmla="*/ 1050024 h 1322929"/>
                  <a:gd name="connsiteX170" fmla="*/ 151135 w 1953030"/>
                  <a:gd name="connsiteY170" fmla="*/ 1141095 h 1322929"/>
                  <a:gd name="connsiteX171" fmla="*/ 149537 w 1953030"/>
                  <a:gd name="connsiteY171" fmla="*/ 1217408 h 1322929"/>
                  <a:gd name="connsiteX172" fmla="*/ 153261 w 1953030"/>
                  <a:gd name="connsiteY172" fmla="*/ 1262700 h 1322929"/>
                  <a:gd name="connsiteX173" fmla="*/ 159017 w 1953030"/>
                  <a:gd name="connsiteY173" fmla="*/ 1274340 h 1322929"/>
                  <a:gd name="connsiteX174" fmla="*/ 170943 w 1953030"/>
                  <a:gd name="connsiteY174" fmla="*/ 1299182 h 1322929"/>
                  <a:gd name="connsiteX175" fmla="*/ 174129 w 1953030"/>
                  <a:gd name="connsiteY175" fmla="*/ 1319246 h 1322929"/>
                  <a:gd name="connsiteX176" fmla="*/ 174342 w 1953030"/>
                  <a:gd name="connsiteY176" fmla="*/ 1325587 h 1322929"/>
                  <a:gd name="connsiteX177" fmla="*/ 132163 w 1953030"/>
                  <a:gd name="connsiteY177" fmla="*/ 1325574 h 1322929"/>
                  <a:gd name="connsiteX178" fmla="*/ 88860 w 1953030"/>
                  <a:gd name="connsiteY178" fmla="*/ 1325071 h 1322929"/>
                  <a:gd name="connsiteX179" fmla="*/ 434473 w 1953030"/>
                  <a:gd name="connsiteY179" fmla="*/ 860747 h 1322929"/>
                  <a:gd name="connsiteX180" fmla="*/ 432900 w 1953030"/>
                  <a:gd name="connsiteY180" fmla="*/ 858692 h 1322929"/>
                  <a:gd name="connsiteX181" fmla="*/ 434328 w 1953030"/>
                  <a:gd name="connsiteY181" fmla="*/ 861404 h 1322929"/>
                  <a:gd name="connsiteX182" fmla="*/ 434473 w 1953030"/>
                  <a:gd name="connsiteY182" fmla="*/ 860747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63548 w 1953031"/>
                  <a:gd name="connsiteY43" fmla="*/ 264169 h 1322929"/>
                  <a:gd name="connsiteX44" fmla="*/ 754617 w 1953031"/>
                  <a:gd name="connsiteY44" fmla="*/ 26268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63548 w 1953031"/>
                  <a:gd name="connsiteY43" fmla="*/ 264169 h 1322929"/>
                  <a:gd name="connsiteX44" fmla="*/ 743187 w 1953031"/>
                  <a:gd name="connsiteY44" fmla="*/ 25506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3187 w 1953031"/>
                  <a:gd name="connsiteY44" fmla="*/ 25506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8902 w 1953031"/>
                  <a:gd name="connsiteY44" fmla="*/ 24744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8902 w 1953031"/>
                  <a:gd name="connsiteY44" fmla="*/ 247445 h 1322929"/>
                  <a:gd name="connsiteX45" fmla="*/ 843247 w 1953031"/>
                  <a:gd name="connsiteY45" fmla="*/ 23219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843247 w 1953031"/>
                  <a:gd name="connsiteY44" fmla="*/ 232193 h 1322929"/>
                  <a:gd name="connsiteX45" fmla="*/ 947272 w 1953031"/>
                  <a:gd name="connsiteY45" fmla="*/ 214767 h 1322929"/>
                  <a:gd name="connsiteX46" fmla="*/ 1074965 w 1953031"/>
                  <a:gd name="connsiteY46" fmla="*/ 170684 h 1322929"/>
                  <a:gd name="connsiteX47" fmla="*/ 1155567 w 1953031"/>
                  <a:gd name="connsiteY47" fmla="*/ 159010 h 1322929"/>
                  <a:gd name="connsiteX48" fmla="*/ 1234252 w 1953031"/>
                  <a:gd name="connsiteY48" fmla="*/ 151880 h 1322929"/>
                  <a:gd name="connsiteX49" fmla="*/ 1312964 w 1953031"/>
                  <a:gd name="connsiteY49" fmla="*/ 128676 h 1322929"/>
                  <a:gd name="connsiteX50" fmla="*/ 1376022 w 1953031"/>
                  <a:gd name="connsiteY50" fmla="*/ 109687 h 1322929"/>
                  <a:gd name="connsiteX51" fmla="*/ 1448640 w 1953031"/>
                  <a:gd name="connsiteY51" fmla="*/ 103056 h 1322929"/>
                  <a:gd name="connsiteX52" fmla="*/ 1483374 w 1953031"/>
                  <a:gd name="connsiteY52" fmla="*/ 100994 h 1322929"/>
                  <a:gd name="connsiteX53" fmla="*/ 1552171 w 1953031"/>
                  <a:gd name="connsiteY53" fmla="*/ 83778 h 1322929"/>
                  <a:gd name="connsiteX54" fmla="*/ 1627914 w 1953031"/>
                  <a:gd name="connsiteY54" fmla="*/ 63976 h 1322929"/>
                  <a:gd name="connsiteX55" fmla="*/ 1633600 w 1953031"/>
                  <a:gd name="connsiteY55" fmla="*/ 62873 h 1322929"/>
                  <a:gd name="connsiteX56" fmla="*/ 1633994 w 1953031"/>
                  <a:gd name="connsiteY56" fmla="*/ 53943 h 1322929"/>
                  <a:gd name="connsiteX57" fmla="*/ 1637947 w 1953031"/>
                  <a:gd name="connsiteY57" fmla="*/ 10924 h 1322929"/>
                  <a:gd name="connsiteX58" fmla="*/ 1645852 w 1953031"/>
                  <a:gd name="connsiteY58" fmla="*/ 642 h 1322929"/>
                  <a:gd name="connsiteX59" fmla="*/ 1665510 w 1953031"/>
                  <a:gd name="connsiteY59" fmla="*/ 4542 h 1322929"/>
                  <a:gd name="connsiteX60" fmla="*/ 1692339 w 1953031"/>
                  <a:gd name="connsiteY60" fmla="*/ 32880 h 1322929"/>
                  <a:gd name="connsiteX61" fmla="*/ 1703487 w 1953031"/>
                  <a:gd name="connsiteY61" fmla="*/ 51553 h 1322929"/>
                  <a:gd name="connsiteX62" fmla="*/ 1705168 w 1953031"/>
                  <a:gd name="connsiteY62" fmla="*/ 54757 h 1322929"/>
                  <a:gd name="connsiteX63" fmla="*/ 1708490 w 1953031"/>
                  <a:gd name="connsiteY63" fmla="*/ 54757 h 1322929"/>
                  <a:gd name="connsiteX64" fmla="*/ 1726074 w 1953031"/>
                  <a:gd name="connsiteY64" fmla="*/ 55821 h 1322929"/>
                  <a:gd name="connsiteX65" fmla="*/ 1763775 w 1953031"/>
                  <a:gd name="connsiteY65" fmla="*/ 66287 h 1322929"/>
                  <a:gd name="connsiteX66" fmla="*/ 1780177 w 1953031"/>
                  <a:gd name="connsiteY66" fmla="*/ 76057 h 1322929"/>
                  <a:gd name="connsiteX67" fmla="*/ 1797287 w 1953031"/>
                  <a:gd name="connsiteY67" fmla="*/ 92340 h 1322929"/>
                  <a:gd name="connsiteX68" fmla="*/ 1808554 w 1953031"/>
                  <a:gd name="connsiteY68" fmla="*/ 105144 h 1322929"/>
                  <a:gd name="connsiteX69" fmla="*/ 1816302 w 1953031"/>
                  <a:gd name="connsiteY69" fmla="*/ 113128 h 1322929"/>
                  <a:gd name="connsiteX70" fmla="*/ 1820491 w 1953031"/>
                  <a:gd name="connsiteY70" fmla="*/ 120258 h 1322929"/>
                  <a:gd name="connsiteX71" fmla="*/ 1835947 w 1953031"/>
                  <a:gd name="connsiteY71" fmla="*/ 144526 h 1322929"/>
                  <a:gd name="connsiteX72" fmla="*/ 1847989 w 1953031"/>
                  <a:gd name="connsiteY72" fmla="*/ 162083 h 1322929"/>
                  <a:gd name="connsiteX73" fmla="*/ 1872282 w 1953031"/>
                  <a:gd name="connsiteY73" fmla="*/ 206862 h 1322929"/>
                  <a:gd name="connsiteX74" fmla="*/ 1901212 w 1953031"/>
                  <a:gd name="connsiteY74" fmla="*/ 268331 h 1322929"/>
                  <a:gd name="connsiteX75" fmla="*/ 1928013 w 1953031"/>
                  <a:gd name="connsiteY75" fmla="*/ 325599 h 1322929"/>
                  <a:gd name="connsiteX76" fmla="*/ 1947475 w 1953031"/>
                  <a:gd name="connsiteY76" fmla="*/ 358428 h 1322929"/>
                  <a:gd name="connsiteX77" fmla="*/ 1952990 w 1953031"/>
                  <a:gd name="connsiteY77" fmla="*/ 375188 h 1322929"/>
                  <a:gd name="connsiteX78" fmla="*/ 1944270 w 1953031"/>
                  <a:gd name="connsiteY78" fmla="*/ 398724 h 1322929"/>
                  <a:gd name="connsiteX79" fmla="*/ 1904481 w 1953031"/>
                  <a:gd name="connsiteY79" fmla="*/ 429980 h 1322929"/>
                  <a:gd name="connsiteX80" fmla="*/ 1871823 w 1953031"/>
                  <a:gd name="connsiteY80" fmla="*/ 436577 h 1322929"/>
                  <a:gd name="connsiteX81" fmla="*/ 1816223 w 1953031"/>
                  <a:gd name="connsiteY81" fmla="*/ 439134 h 1322929"/>
                  <a:gd name="connsiteX82" fmla="*/ 1698445 w 1953031"/>
                  <a:gd name="connsiteY82" fmla="*/ 433393 h 1322929"/>
                  <a:gd name="connsiteX83" fmla="*/ 1665261 w 1953031"/>
                  <a:gd name="connsiteY83" fmla="*/ 431589 h 1322929"/>
                  <a:gd name="connsiteX84" fmla="*/ 1643200 w 1953031"/>
                  <a:gd name="connsiteY84" fmla="*/ 433164 h 1322929"/>
                  <a:gd name="connsiteX85" fmla="*/ 1613877 w 1953031"/>
                  <a:gd name="connsiteY85" fmla="*/ 443519 h 1322929"/>
                  <a:gd name="connsiteX86" fmla="*/ 1586668 w 1953031"/>
                  <a:gd name="connsiteY86" fmla="*/ 466568 h 1322929"/>
                  <a:gd name="connsiteX87" fmla="*/ 1568848 w 1953031"/>
                  <a:gd name="connsiteY87" fmla="*/ 480889 h 1322929"/>
                  <a:gd name="connsiteX88" fmla="*/ 1563779 w 1953031"/>
                  <a:gd name="connsiteY88" fmla="*/ 485518 h 1322929"/>
                  <a:gd name="connsiteX89" fmla="*/ 1508994 w 1953031"/>
                  <a:gd name="connsiteY89" fmla="*/ 589130 h 1322929"/>
                  <a:gd name="connsiteX90" fmla="*/ 1486250 w 1953031"/>
                  <a:gd name="connsiteY90" fmla="*/ 645068 h 1322929"/>
                  <a:gd name="connsiteX91" fmla="*/ 1464819 w 1953031"/>
                  <a:gd name="connsiteY91" fmla="*/ 705697 h 1322929"/>
                  <a:gd name="connsiteX92" fmla="*/ 1449494 w 1953031"/>
                  <a:gd name="connsiteY92" fmla="*/ 751038 h 1322929"/>
                  <a:gd name="connsiteX93" fmla="*/ 1407394 w 1953031"/>
                  <a:gd name="connsiteY93" fmla="*/ 818176 h 1322929"/>
                  <a:gd name="connsiteX94" fmla="*/ 1393724 w 1953031"/>
                  <a:gd name="connsiteY94" fmla="*/ 824975 h 1322929"/>
                  <a:gd name="connsiteX95" fmla="*/ 1380841 w 1953031"/>
                  <a:gd name="connsiteY95" fmla="*/ 831482 h 1322929"/>
                  <a:gd name="connsiteX96" fmla="*/ 1349260 w 1953031"/>
                  <a:gd name="connsiteY96" fmla="*/ 861137 h 1322929"/>
                  <a:gd name="connsiteX97" fmla="*/ 1331348 w 1953031"/>
                  <a:gd name="connsiteY97" fmla="*/ 877607 h 1322929"/>
                  <a:gd name="connsiteX98" fmla="*/ 1317442 w 1953031"/>
                  <a:gd name="connsiteY98" fmla="*/ 883414 h 1322929"/>
                  <a:gd name="connsiteX99" fmla="*/ 1316352 w 1953031"/>
                  <a:gd name="connsiteY99" fmla="*/ 883414 h 1322929"/>
                  <a:gd name="connsiteX100" fmla="*/ 1315275 w 1953031"/>
                  <a:gd name="connsiteY100" fmla="*/ 887323 h 1322929"/>
                  <a:gd name="connsiteX101" fmla="*/ 1293502 w 1953031"/>
                  <a:gd name="connsiteY101" fmla="*/ 1074334 h 1322929"/>
                  <a:gd name="connsiteX102" fmla="*/ 1292124 w 1953031"/>
                  <a:gd name="connsiteY102" fmla="*/ 1151119 h 1322929"/>
                  <a:gd name="connsiteX103" fmla="*/ 1292741 w 1953031"/>
                  <a:gd name="connsiteY103" fmla="*/ 1203756 h 1322929"/>
                  <a:gd name="connsiteX104" fmla="*/ 1297481 w 1953031"/>
                  <a:gd name="connsiteY104" fmla="*/ 1263556 h 1322929"/>
                  <a:gd name="connsiteX105" fmla="*/ 1304087 w 1953031"/>
                  <a:gd name="connsiteY105" fmla="*/ 1278631 h 1322929"/>
                  <a:gd name="connsiteX106" fmla="*/ 1314001 w 1953031"/>
                  <a:gd name="connsiteY106" fmla="*/ 1305904 h 1322929"/>
                  <a:gd name="connsiteX107" fmla="*/ 1314723 w 1953031"/>
                  <a:gd name="connsiteY107" fmla="*/ 1321312 h 1322929"/>
                  <a:gd name="connsiteX108" fmla="*/ 1314474 w 1953031"/>
                  <a:gd name="connsiteY108" fmla="*/ 1322929 h 1322929"/>
                  <a:gd name="connsiteX109" fmla="*/ 1274527 w 1953031"/>
                  <a:gd name="connsiteY109" fmla="*/ 1322929 h 1322929"/>
                  <a:gd name="connsiteX110" fmla="*/ 1233595 w 1953031"/>
                  <a:gd name="connsiteY110" fmla="*/ 1322420 h 1322929"/>
                  <a:gd name="connsiteX111" fmla="*/ 1214844 w 1953031"/>
                  <a:gd name="connsiteY111" fmla="*/ 1258652 h 1322929"/>
                  <a:gd name="connsiteX112" fmla="*/ 1198836 w 1953031"/>
                  <a:gd name="connsiteY112" fmla="*/ 1080414 h 1322929"/>
                  <a:gd name="connsiteX113" fmla="*/ 1191495 w 1953031"/>
                  <a:gd name="connsiteY113" fmla="*/ 961630 h 1322929"/>
                  <a:gd name="connsiteX114" fmla="*/ 1189972 w 1953031"/>
                  <a:gd name="connsiteY114" fmla="*/ 969617 h 1322929"/>
                  <a:gd name="connsiteX115" fmla="*/ 1172402 w 1953031"/>
                  <a:gd name="connsiteY115" fmla="*/ 1161542 h 1322929"/>
                  <a:gd name="connsiteX116" fmla="*/ 1173663 w 1953031"/>
                  <a:gd name="connsiteY116" fmla="*/ 1263289 h 1322929"/>
                  <a:gd name="connsiteX117" fmla="*/ 1179559 w 1953031"/>
                  <a:gd name="connsiteY117" fmla="*/ 1277483 h 1322929"/>
                  <a:gd name="connsiteX118" fmla="*/ 1190090 w 1953031"/>
                  <a:gd name="connsiteY118" fmla="*/ 1310073 h 1322929"/>
                  <a:gd name="connsiteX119" fmla="*/ 1189617 w 1953031"/>
                  <a:gd name="connsiteY119" fmla="*/ 1322236 h 1322929"/>
                  <a:gd name="connsiteX120" fmla="*/ 1148752 w 1953031"/>
                  <a:gd name="connsiteY120" fmla="*/ 1322929 h 1322929"/>
                  <a:gd name="connsiteX121" fmla="*/ 1107164 w 1953031"/>
                  <a:gd name="connsiteY121" fmla="*/ 1322438 h 1322929"/>
                  <a:gd name="connsiteX122" fmla="*/ 1089751 w 1953031"/>
                  <a:gd name="connsiteY122" fmla="*/ 1244928 h 1322929"/>
                  <a:gd name="connsiteX123" fmla="*/ 1083658 w 1953031"/>
                  <a:gd name="connsiteY123" fmla="*/ 1109426 h 1322929"/>
                  <a:gd name="connsiteX124" fmla="*/ 1081071 w 1953031"/>
                  <a:gd name="connsiteY124" fmla="*/ 885205 h 1322929"/>
                  <a:gd name="connsiteX125" fmla="*/ 1081294 w 1953031"/>
                  <a:gd name="connsiteY125" fmla="*/ 872784 h 1322929"/>
                  <a:gd name="connsiteX126" fmla="*/ 1044565 w 1953031"/>
                  <a:gd name="connsiteY126" fmla="*/ 883356 h 1322929"/>
                  <a:gd name="connsiteX127" fmla="*/ 946405 w 1953031"/>
                  <a:gd name="connsiteY127" fmla="*/ 906677 h 1322929"/>
                  <a:gd name="connsiteX128" fmla="*/ 820984 w 1953031"/>
                  <a:gd name="connsiteY128" fmla="*/ 915856 h 1322929"/>
                  <a:gd name="connsiteX129" fmla="*/ 748537 w 1953031"/>
                  <a:gd name="connsiteY129" fmla="*/ 913593 h 1322929"/>
                  <a:gd name="connsiteX130" fmla="*/ 740106 w 1953031"/>
                  <a:gd name="connsiteY130" fmla="*/ 913794 h 1322929"/>
                  <a:gd name="connsiteX131" fmla="*/ 735838 w 1953031"/>
                  <a:gd name="connsiteY131" fmla="*/ 923234 h 1322929"/>
                  <a:gd name="connsiteX132" fmla="*/ 729496 w 1953031"/>
                  <a:gd name="connsiteY132" fmla="*/ 936224 h 1322929"/>
                  <a:gd name="connsiteX133" fmla="*/ 707014 w 1953031"/>
                  <a:gd name="connsiteY133" fmla="*/ 928760 h 1322929"/>
                  <a:gd name="connsiteX134" fmla="*/ 665846 w 1953031"/>
                  <a:gd name="connsiteY134" fmla="*/ 912322 h 1322929"/>
                  <a:gd name="connsiteX135" fmla="*/ 618244 w 1953031"/>
                  <a:gd name="connsiteY135" fmla="*/ 893135 h 1322929"/>
                  <a:gd name="connsiteX136" fmla="*/ 516447 w 1953031"/>
                  <a:gd name="connsiteY136" fmla="*/ 865947 h 1322929"/>
                  <a:gd name="connsiteX137" fmla="*/ 501805 w 1953031"/>
                  <a:gd name="connsiteY137" fmla="*/ 870603 h 1322929"/>
                  <a:gd name="connsiteX138" fmla="*/ 496736 w 1953031"/>
                  <a:gd name="connsiteY138" fmla="*/ 886203 h 1322929"/>
                  <a:gd name="connsiteX139" fmla="*/ 500794 w 1953031"/>
                  <a:gd name="connsiteY139" fmla="*/ 920842 h 1322929"/>
                  <a:gd name="connsiteX140" fmla="*/ 505232 w 1953031"/>
                  <a:gd name="connsiteY140" fmla="*/ 960997 h 1322929"/>
                  <a:gd name="connsiteX141" fmla="*/ 503197 w 1953031"/>
                  <a:gd name="connsiteY141" fmla="*/ 976351 h 1322929"/>
                  <a:gd name="connsiteX142" fmla="*/ 464327 w 1953031"/>
                  <a:gd name="connsiteY142" fmla="*/ 1000197 h 1322929"/>
                  <a:gd name="connsiteX143" fmla="*/ 457328 w 1953031"/>
                  <a:gd name="connsiteY143" fmla="*/ 999488 h 1322929"/>
                  <a:gd name="connsiteX144" fmla="*/ 434730 w 1953031"/>
                  <a:gd name="connsiteY144" fmla="*/ 939956 h 1322929"/>
                  <a:gd name="connsiteX145" fmla="*/ 434102 w 1953031"/>
                  <a:gd name="connsiteY145" fmla="*/ 932138 h 1322929"/>
                  <a:gd name="connsiteX146" fmla="*/ 429957 w 1953031"/>
                  <a:gd name="connsiteY146" fmla="*/ 936572 h 1322929"/>
                  <a:gd name="connsiteX147" fmla="*/ 412217 w 1953031"/>
                  <a:gd name="connsiteY147" fmla="*/ 955335 h 1322929"/>
                  <a:gd name="connsiteX148" fmla="*/ 394666 w 1953031"/>
                  <a:gd name="connsiteY148" fmla="*/ 973923 h 1322929"/>
                  <a:gd name="connsiteX149" fmla="*/ 363724 w 1953031"/>
                  <a:gd name="connsiteY149" fmla="*/ 1023704 h 1322929"/>
                  <a:gd name="connsiteX150" fmla="*/ 356090 w 1953031"/>
                  <a:gd name="connsiteY150" fmla="*/ 1070686 h 1322929"/>
                  <a:gd name="connsiteX151" fmla="*/ 356098 w 1953031"/>
                  <a:gd name="connsiteY151" fmla="*/ 1159458 h 1322929"/>
                  <a:gd name="connsiteX152" fmla="*/ 362731 w 1953031"/>
                  <a:gd name="connsiteY152" fmla="*/ 1219044 h 1322929"/>
                  <a:gd name="connsiteX153" fmla="*/ 370492 w 1953031"/>
                  <a:gd name="connsiteY153" fmla="*/ 1260425 h 1322929"/>
                  <a:gd name="connsiteX154" fmla="*/ 380666 w 1953031"/>
                  <a:gd name="connsiteY154" fmla="*/ 1277936 h 1322929"/>
                  <a:gd name="connsiteX155" fmla="*/ 391399 w 1953031"/>
                  <a:gd name="connsiteY155" fmla="*/ 1304515 h 1322929"/>
                  <a:gd name="connsiteX156" fmla="*/ 391283 w 1953031"/>
                  <a:gd name="connsiteY156" fmla="*/ 1320324 h 1322929"/>
                  <a:gd name="connsiteX157" fmla="*/ 390843 w 1953031"/>
                  <a:gd name="connsiteY157" fmla="*/ 1322756 h 1322929"/>
                  <a:gd name="connsiteX158" fmla="*/ 348151 w 1953031"/>
                  <a:gd name="connsiteY158" fmla="*/ 1322844 h 1322929"/>
                  <a:gd name="connsiteX159" fmla="*/ 304144 w 1953031"/>
                  <a:gd name="connsiteY159" fmla="*/ 1322579 h 1322929"/>
                  <a:gd name="connsiteX160" fmla="*/ 294630 w 1953031"/>
                  <a:gd name="connsiteY160" fmla="*/ 1312868 h 1322929"/>
                  <a:gd name="connsiteX161" fmla="*/ 271483 w 1953031"/>
                  <a:gd name="connsiteY161" fmla="*/ 1195591 h 1322929"/>
                  <a:gd name="connsiteX162" fmla="*/ 255031 w 1953031"/>
                  <a:gd name="connsiteY162" fmla="*/ 1074334 h 1322929"/>
                  <a:gd name="connsiteX163" fmla="*/ 246468 w 1953031"/>
                  <a:gd name="connsiteY163" fmla="*/ 962992 h 1322929"/>
                  <a:gd name="connsiteX164" fmla="*/ 246726 w 1953031"/>
                  <a:gd name="connsiteY164" fmla="*/ 960686 h 1322929"/>
                  <a:gd name="connsiteX165" fmla="*/ 239185 w 1953031"/>
                  <a:gd name="connsiteY165" fmla="*/ 966883 h 1322929"/>
                  <a:gd name="connsiteX166" fmla="*/ 216775 w 1953031"/>
                  <a:gd name="connsiteY166" fmla="*/ 984995 h 1322929"/>
                  <a:gd name="connsiteX167" fmla="*/ 195755 w 1953031"/>
                  <a:gd name="connsiteY167" fmla="*/ 1001910 h 1322929"/>
                  <a:gd name="connsiteX168" fmla="*/ 162761 w 1953031"/>
                  <a:gd name="connsiteY168" fmla="*/ 1047366 h 1322929"/>
                  <a:gd name="connsiteX169" fmla="*/ 149720 w 1953031"/>
                  <a:gd name="connsiteY169" fmla="*/ 1138437 h 1322929"/>
                  <a:gd name="connsiteX170" fmla="*/ 148122 w 1953031"/>
                  <a:gd name="connsiteY170" fmla="*/ 1214750 h 1322929"/>
                  <a:gd name="connsiteX171" fmla="*/ 151846 w 1953031"/>
                  <a:gd name="connsiteY171" fmla="*/ 1260042 h 1322929"/>
                  <a:gd name="connsiteX172" fmla="*/ 157602 w 1953031"/>
                  <a:gd name="connsiteY172" fmla="*/ 1271682 h 1322929"/>
                  <a:gd name="connsiteX173" fmla="*/ 169528 w 1953031"/>
                  <a:gd name="connsiteY173" fmla="*/ 1296524 h 1322929"/>
                  <a:gd name="connsiteX174" fmla="*/ 172714 w 1953031"/>
                  <a:gd name="connsiteY174" fmla="*/ 1316588 h 1322929"/>
                  <a:gd name="connsiteX175" fmla="*/ 172927 w 1953031"/>
                  <a:gd name="connsiteY175" fmla="*/ 1322929 h 1322929"/>
                  <a:gd name="connsiteX176" fmla="*/ 130748 w 1953031"/>
                  <a:gd name="connsiteY176" fmla="*/ 1322916 h 1322929"/>
                  <a:gd name="connsiteX177" fmla="*/ 87445 w 1953031"/>
                  <a:gd name="connsiteY177" fmla="*/ 1322413 h 1322929"/>
                  <a:gd name="connsiteX178" fmla="*/ 433058 w 1953031"/>
                  <a:gd name="connsiteY178" fmla="*/ 858089 h 1322929"/>
                  <a:gd name="connsiteX179" fmla="*/ 431485 w 1953031"/>
                  <a:gd name="connsiteY179" fmla="*/ 856034 h 1322929"/>
                  <a:gd name="connsiteX180" fmla="*/ 432913 w 1953031"/>
                  <a:gd name="connsiteY180" fmla="*/ 858746 h 1322929"/>
                  <a:gd name="connsiteX181" fmla="*/ 433058 w 1953031"/>
                  <a:gd name="connsiteY181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843247 w 1953031"/>
                  <a:gd name="connsiteY44" fmla="*/ 232193 h 1322929"/>
                  <a:gd name="connsiteX45" fmla="*/ 947272 w 1953031"/>
                  <a:gd name="connsiteY45" fmla="*/ 214767 h 1322929"/>
                  <a:gd name="connsiteX46" fmla="*/ 1074965 w 1953031"/>
                  <a:gd name="connsiteY46" fmla="*/ 170684 h 1322929"/>
                  <a:gd name="connsiteX47" fmla="*/ 1155567 w 1953031"/>
                  <a:gd name="connsiteY47" fmla="*/ 159010 h 1322929"/>
                  <a:gd name="connsiteX48" fmla="*/ 1234252 w 1953031"/>
                  <a:gd name="connsiteY48" fmla="*/ 151880 h 1322929"/>
                  <a:gd name="connsiteX49" fmla="*/ 1312964 w 1953031"/>
                  <a:gd name="connsiteY49" fmla="*/ 128676 h 1322929"/>
                  <a:gd name="connsiteX50" fmla="*/ 1376022 w 1953031"/>
                  <a:gd name="connsiteY50" fmla="*/ 109687 h 1322929"/>
                  <a:gd name="connsiteX51" fmla="*/ 1448640 w 1953031"/>
                  <a:gd name="connsiteY51" fmla="*/ 103056 h 1322929"/>
                  <a:gd name="connsiteX52" fmla="*/ 1483374 w 1953031"/>
                  <a:gd name="connsiteY52" fmla="*/ 100994 h 1322929"/>
                  <a:gd name="connsiteX53" fmla="*/ 1552171 w 1953031"/>
                  <a:gd name="connsiteY53" fmla="*/ 83778 h 1322929"/>
                  <a:gd name="connsiteX54" fmla="*/ 1627914 w 1953031"/>
                  <a:gd name="connsiteY54" fmla="*/ 63976 h 1322929"/>
                  <a:gd name="connsiteX55" fmla="*/ 1633600 w 1953031"/>
                  <a:gd name="connsiteY55" fmla="*/ 62873 h 1322929"/>
                  <a:gd name="connsiteX56" fmla="*/ 1633994 w 1953031"/>
                  <a:gd name="connsiteY56" fmla="*/ 53943 h 1322929"/>
                  <a:gd name="connsiteX57" fmla="*/ 1637947 w 1953031"/>
                  <a:gd name="connsiteY57" fmla="*/ 10924 h 1322929"/>
                  <a:gd name="connsiteX58" fmla="*/ 1645852 w 1953031"/>
                  <a:gd name="connsiteY58" fmla="*/ 642 h 1322929"/>
                  <a:gd name="connsiteX59" fmla="*/ 1665510 w 1953031"/>
                  <a:gd name="connsiteY59" fmla="*/ 4542 h 1322929"/>
                  <a:gd name="connsiteX60" fmla="*/ 1692339 w 1953031"/>
                  <a:gd name="connsiteY60" fmla="*/ 32880 h 1322929"/>
                  <a:gd name="connsiteX61" fmla="*/ 1703487 w 1953031"/>
                  <a:gd name="connsiteY61" fmla="*/ 51553 h 1322929"/>
                  <a:gd name="connsiteX62" fmla="*/ 1705168 w 1953031"/>
                  <a:gd name="connsiteY62" fmla="*/ 54757 h 1322929"/>
                  <a:gd name="connsiteX63" fmla="*/ 1708490 w 1953031"/>
                  <a:gd name="connsiteY63" fmla="*/ 54757 h 1322929"/>
                  <a:gd name="connsiteX64" fmla="*/ 1726074 w 1953031"/>
                  <a:gd name="connsiteY64" fmla="*/ 55821 h 1322929"/>
                  <a:gd name="connsiteX65" fmla="*/ 1763775 w 1953031"/>
                  <a:gd name="connsiteY65" fmla="*/ 66287 h 1322929"/>
                  <a:gd name="connsiteX66" fmla="*/ 1780177 w 1953031"/>
                  <a:gd name="connsiteY66" fmla="*/ 76057 h 1322929"/>
                  <a:gd name="connsiteX67" fmla="*/ 1797287 w 1953031"/>
                  <a:gd name="connsiteY67" fmla="*/ 92340 h 1322929"/>
                  <a:gd name="connsiteX68" fmla="*/ 1808554 w 1953031"/>
                  <a:gd name="connsiteY68" fmla="*/ 105144 h 1322929"/>
                  <a:gd name="connsiteX69" fmla="*/ 1816302 w 1953031"/>
                  <a:gd name="connsiteY69" fmla="*/ 113128 h 1322929"/>
                  <a:gd name="connsiteX70" fmla="*/ 1820491 w 1953031"/>
                  <a:gd name="connsiteY70" fmla="*/ 120258 h 1322929"/>
                  <a:gd name="connsiteX71" fmla="*/ 1835947 w 1953031"/>
                  <a:gd name="connsiteY71" fmla="*/ 144526 h 1322929"/>
                  <a:gd name="connsiteX72" fmla="*/ 1847989 w 1953031"/>
                  <a:gd name="connsiteY72" fmla="*/ 162083 h 1322929"/>
                  <a:gd name="connsiteX73" fmla="*/ 1872282 w 1953031"/>
                  <a:gd name="connsiteY73" fmla="*/ 206862 h 1322929"/>
                  <a:gd name="connsiteX74" fmla="*/ 1901212 w 1953031"/>
                  <a:gd name="connsiteY74" fmla="*/ 268331 h 1322929"/>
                  <a:gd name="connsiteX75" fmla="*/ 1928013 w 1953031"/>
                  <a:gd name="connsiteY75" fmla="*/ 325599 h 1322929"/>
                  <a:gd name="connsiteX76" fmla="*/ 1947475 w 1953031"/>
                  <a:gd name="connsiteY76" fmla="*/ 358428 h 1322929"/>
                  <a:gd name="connsiteX77" fmla="*/ 1952990 w 1953031"/>
                  <a:gd name="connsiteY77" fmla="*/ 375188 h 1322929"/>
                  <a:gd name="connsiteX78" fmla="*/ 1944270 w 1953031"/>
                  <a:gd name="connsiteY78" fmla="*/ 398724 h 1322929"/>
                  <a:gd name="connsiteX79" fmla="*/ 1904481 w 1953031"/>
                  <a:gd name="connsiteY79" fmla="*/ 429980 h 1322929"/>
                  <a:gd name="connsiteX80" fmla="*/ 1871823 w 1953031"/>
                  <a:gd name="connsiteY80" fmla="*/ 436577 h 1322929"/>
                  <a:gd name="connsiteX81" fmla="*/ 1816223 w 1953031"/>
                  <a:gd name="connsiteY81" fmla="*/ 439134 h 1322929"/>
                  <a:gd name="connsiteX82" fmla="*/ 1698445 w 1953031"/>
                  <a:gd name="connsiteY82" fmla="*/ 433393 h 1322929"/>
                  <a:gd name="connsiteX83" fmla="*/ 1665261 w 1953031"/>
                  <a:gd name="connsiteY83" fmla="*/ 431589 h 1322929"/>
                  <a:gd name="connsiteX84" fmla="*/ 1643200 w 1953031"/>
                  <a:gd name="connsiteY84" fmla="*/ 433164 h 1322929"/>
                  <a:gd name="connsiteX85" fmla="*/ 1613877 w 1953031"/>
                  <a:gd name="connsiteY85" fmla="*/ 443519 h 1322929"/>
                  <a:gd name="connsiteX86" fmla="*/ 1586668 w 1953031"/>
                  <a:gd name="connsiteY86" fmla="*/ 466568 h 1322929"/>
                  <a:gd name="connsiteX87" fmla="*/ 1568848 w 1953031"/>
                  <a:gd name="connsiteY87" fmla="*/ 480889 h 1322929"/>
                  <a:gd name="connsiteX88" fmla="*/ 1563779 w 1953031"/>
                  <a:gd name="connsiteY88" fmla="*/ 485518 h 1322929"/>
                  <a:gd name="connsiteX89" fmla="*/ 1508994 w 1953031"/>
                  <a:gd name="connsiteY89" fmla="*/ 589130 h 1322929"/>
                  <a:gd name="connsiteX90" fmla="*/ 1486250 w 1953031"/>
                  <a:gd name="connsiteY90" fmla="*/ 645068 h 1322929"/>
                  <a:gd name="connsiteX91" fmla="*/ 1464819 w 1953031"/>
                  <a:gd name="connsiteY91" fmla="*/ 705697 h 1322929"/>
                  <a:gd name="connsiteX92" fmla="*/ 1449494 w 1953031"/>
                  <a:gd name="connsiteY92" fmla="*/ 751038 h 1322929"/>
                  <a:gd name="connsiteX93" fmla="*/ 1407394 w 1953031"/>
                  <a:gd name="connsiteY93" fmla="*/ 818176 h 1322929"/>
                  <a:gd name="connsiteX94" fmla="*/ 1393724 w 1953031"/>
                  <a:gd name="connsiteY94" fmla="*/ 824975 h 1322929"/>
                  <a:gd name="connsiteX95" fmla="*/ 1380841 w 1953031"/>
                  <a:gd name="connsiteY95" fmla="*/ 831482 h 1322929"/>
                  <a:gd name="connsiteX96" fmla="*/ 1349260 w 1953031"/>
                  <a:gd name="connsiteY96" fmla="*/ 861137 h 1322929"/>
                  <a:gd name="connsiteX97" fmla="*/ 1331348 w 1953031"/>
                  <a:gd name="connsiteY97" fmla="*/ 877607 h 1322929"/>
                  <a:gd name="connsiteX98" fmla="*/ 1317442 w 1953031"/>
                  <a:gd name="connsiteY98" fmla="*/ 883414 h 1322929"/>
                  <a:gd name="connsiteX99" fmla="*/ 1316352 w 1953031"/>
                  <a:gd name="connsiteY99" fmla="*/ 883414 h 1322929"/>
                  <a:gd name="connsiteX100" fmla="*/ 1315275 w 1953031"/>
                  <a:gd name="connsiteY100" fmla="*/ 887323 h 1322929"/>
                  <a:gd name="connsiteX101" fmla="*/ 1293502 w 1953031"/>
                  <a:gd name="connsiteY101" fmla="*/ 1074334 h 1322929"/>
                  <a:gd name="connsiteX102" fmla="*/ 1292124 w 1953031"/>
                  <a:gd name="connsiteY102" fmla="*/ 1151119 h 1322929"/>
                  <a:gd name="connsiteX103" fmla="*/ 1292741 w 1953031"/>
                  <a:gd name="connsiteY103" fmla="*/ 1203756 h 1322929"/>
                  <a:gd name="connsiteX104" fmla="*/ 1297481 w 1953031"/>
                  <a:gd name="connsiteY104" fmla="*/ 1263556 h 1322929"/>
                  <a:gd name="connsiteX105" fmla="*/ 1304087 w 1953031"/>
                  <a:gd name="connsiteY105" fmla="*/ 1278631 h 1322929"/>
                  <a:gd name="connsiteX106" fmla="*/ 1314001 w 1953031"/>
                  <a:gd name="connsiteY106" fmla="*/ 1305904 h 1322929"/>
                  <a:gd name="connsiteX107" fmla="*/ 1314723 w 1953031"/>
                  <a:gd name="connsiteY107" fmla="*/ 1321312 h 1322929"/>
                  <a:gd name="connsiteX108" fmla="*/ 1314474 w 1953031"/>
                  <a:gd name="connsiteY108" fmla="*/ 1322929 h 1322929"/>
                  <a:gd name="connsiteX109" fmla="*/ 1274527 w 1953031"/>
                  <a:gd name="connsiteY109" fmla="*/ 1322929 h 1322929"/>
                  <a:gd name="connsiteX110" fmla="*/ 1233595 w 1953031"/>
                  <a:gd name="connsiteY110" fmla="*/ 1322420 h 1322929"/>
                  <a:gd name="connsiteX111" fmla="*/ 1214844 w 1953031"/>
                  <a:gd name="connsiteY111" fmla="*/ 1258652 h 1322929"/>
                  <a:gd name="connsiteX112" fmla="*/ 1198836 w 1953031"/>
                  <a:gd name="connsiteY112" fmla="*/ 1080414 h 1322929"/>
                  <a:gd name="connsiteX113" fmla="*/ 1191495 w 1953031"/>
                  <a:gd name="connsiteY113" fmla="*/ 961630 h 1322929"/>
                  <a:gd name="connsiteX114" fmla="*/ 1189972 w 1953031"/>
                  <a:gd name="connsiteY114" fmla="*/ 969617 h 1322929"/>
                  <a:gd name="connsiteX115" fmla="*/ 1172402 w 1953031"/>
                  <a:gd name="connsiteY115" fmla="*/ 1161542 h 1322929"/>
                  <a:gd name="connsiteX116" fmla="*/ 1173663 w 1953031"/>
                  <a:gd name="connsiteY116" fmla="*/ 1263289 h 1322929"/>
                  <a:gd name="connsiteX117" fmla="*/ 1179559 w 1953031"/>
                  <a:gd name="connsiteY117" fmla="*/ 1277483 h 1322929"/>
                  <a:gd name="connsiteX118" fmla="*/ 1190090 w 1953031"/>
                  <a:gd name="connsiteY118" fmla="*/ 1310073 h 1322929"/>
                  <a:gd name="connsiteX119" fmla="*/ 1189617 w 1953031"/>
                  <a:gd name="connsiteY119" fmla="*/ 1322236 h 1322929"/>
                  <a:gd name="connsiteX120" fmla="*/ 1148752 w 1953031"/>
                  <a:gd name="connsiteY120" fmla="*/ 1322929 h 1322929"/>
                  <a:gd name="connsiteX121" fmla="*/ 1107164 w 1953031"/>
                  <a:gd name="connsiteY121" fmla="*/ 1322438 h 1322929"/>
                  <a:gd name="connsiteX122" fmla="*/ 1089751 w 1953031"/>
                  <a:gd name="connsiteY122" fmla="*/ 1244928 h 1322929"/>
                  <a:gd name="connsiteX123" fmla="*/ 1083658 w 1953031"/>
                  <a:gd name="connsiteY123" fmla="*/ 1109426 h 1322929"/>
                  <a:gd name="connsiteX124" fmla="*/ 1081071 w 1953031"/>
                  <a:gd name="connsiteY124" fmla="*/ 885205 h 1322929"/>
                  <a:gd name="connsiteX125" fmla="*/ 1081294 w 1953031"/>
                  <a:gd name="connsiteY125" fmla="*/ 872784 h 1322929"/>
                  <a:gd name="connsiteX126" fmla="*/ 1044565 w 1953031"/>
                  <a:gd name="connsiteY126" fmla="*/ 883356 h 1322929"/>
                  <a:gd name="connsiteX127" fmla="*/ 946405 w 1953031"/>
                  <a:gd name="connsiteY127" fmla="*/ 906677 h 1322929"/>
                  <a:gd name="connsiteX128" fmla="*/ 820984 w 1953031"/>
                  <a:gd name="connsiteY128" fmla="*/ 915856 h 1322929"/>
                  <a:gd name="connsiteX129" fmla="*/ 748537 w 1953031"/>
                  <a:gd name="connsiteY129" fmla="*/ 913593 h 1322929"/>
                  <a:gd name="connsiteX130" fmla="*/ 740106 w 1953031"/>
                  <a:gd name="connsiteY130" fmla="*/ 913794 h 1322929"/>
                  <a:gd name="connsiteX131" fmla="*/ 735838 w 1953031"/>
                  <a:gd name="connsiteY131" fmla="*/ 923234 h 1322929"/>
                  <a:gd name="connsiteX132" fmla="*/ 729496 w 1953031"/>
                  <a:gd name="connsiteY132" fmla="*/ 936224 h 1322929"/>
                  <a:gd name="connsiteX133" fmla="*/ 707014 w 1953031"/>
                  <a:gd name="connsiteY133" fmla="*/ 928760 h 1322929"/>
                  <a:gd name="connsiteX134" fmla="*/ 665846 w 1953031"/>
                  <a:gd name="connsiteY134" fmla="*/ 912322 h 1322929"/>
                  <a:gd name="connsiteX135" fmla="*/ 618244 w 1953031"/>
                  <a:gd name="connsiteY135" fmla="*/ 893135 h 1322929"/>
                  <a:gd name="connsiteX136" fmla="*/ 516447 w 1953031"/>
                  <a:gd name="connsiteY136" fmla="*/ 865947 h 1322929"/>
                  <a:gd name="connsiteX137" fmla="*/ 501805 w 1953031"/>
                  <a:gd name="connsiteY137" fmla="*/ 870603 h 1322929"/>
                  <a:gd name="connsiteX138" fmla="*/ 496736 w 1953031"/>
                  <a:gd name="connsiteY138" fmla="*/ 886203 h 1322929"/>
                  <a:gd name="connsiteX139" fmla="*/ 500794 w 1953031"/>
                  <a:gd name="connsiteY139" fmla="*/ 920842 h 1322929"/>
                  <a:gd name="connsiteX140" fmla="*/ 505232 w 1953031"/>
                  <a:gd name="connsiteY140" fmla="*/ 960997 h 1322929"/>
                  <a:gd name="connsiteX141" fmla="*/ 503197 w 1953031"/>
                  <a:gd name="connsiteY141" fmla="*/ 976351 h 1322929"/>
                  <a:gd name="connsiteX142" fmla="*/ 464327 w 1953031"/>
                  <a:gd name="connsiteY142" fmla="*/ 1000197 h 1322929"/>
                  <a:gd name="connsiteX143" fmla="*/ 457328 w 1953031"/>
                  <a:gd name="connsiteY143" fmla="*/ 999488 h 1322929"/>
                  <a:gd name="connsiteX144" fmla="*/ 434730 w 1953031"/>
                  <a:gd name="connsiteY144" fmla="*/ 939956 h 1322929"/>
                  <a:gd name="connsiteX145" fmla="*/ 434102 w 1953031"/>
                  <a:gd name="connsiteY145" fmla="*/ 932138 h 1322929"/>
                  <a:gd name="connsiteX146" fmla="*/ 429957 w 1953031"/>
                  <a:gd name="connsiteY146" fmla="*/ 936572 h 1322929"/>
                  <a:gd name="connsiteX147" fmla="*/ 412217 w 1953031"/>
                  <a:gd name="connsiteY147" fmla="*/ 955335 h 1322929"/>
                  <a:gd name="connsiteX148" fmla="*/ 394666 w 1953031"/>
                  <a:gd name="connsiteY148" fmla="*/ 973923 h 1322929"/>
                  <a:gd name="connsiteX149" fmla="*/ 363724 w 1953031"/>
                  <a:gd name="connsiteY149" fmla="*/ 1023704 h 1322929"/>
                  <a:gd name="connsiteX150" fmla="*/ 356090 w 1953031"/>
                  <a:gd name="connsiteY150" fmla="*/ 1070686 h 1322929"/>
                  <a:gd name="connsiteX151" fmla="*/ 356098 w 1953031"/>
                  <a:gd name="connsiteY151" fmla="*/ 1159458 h 1322929"/>
                  <a:gd name="connsiteX152" fmla="*/ 362731 w 1953031"/>
                  <a:gd name="connsiteY152" fmla="*/ 1219044 h 1322929"/>
                  <a:gd name="connsiteX153" fmla="*/ 370492 w 1953031"/>
                  <a:gd name="connsiteY153" fmla="*/ 1260425 h 1322929"/>
                  <a:gd name="connsiteX154" fmla="*/ 380666 w 1953031"/>
                  <a:gd name="connsiteY154" fmla="*/ 1277936 h 1322929"/>
                  <a:gd name="connsiteX155" fmla="*/ 391399 w 1953031"/>
                  <a:gd name="connsiteY155" fmla="*/ 1304515 h 1322929"/>
                  <a:gd name="connsiteX156" fmla="*/ 391283 w 1953031"/>
                  <a:gd name="connsiteY156" fmla="*/ 1320324 h 1322929"/>
                  <a:gd name="connsiteX157" fmla="*/ 390843 w 1953031"/>
                  <a:gd name="connsiteY157" fmla="*/ 1322756 h 1322929"/>
                  <a:gd name="connsiteX158" fmla="*/ 348151 w 1953031"/>
                  <a:gd name="connsiteY158" fmla="*/ 1322844 h 1322929"/>
                  <a:gd name="connsiteX159" fmla="*/ 304144 w 1953031"/>
                  <a:gd name="connsiteY159" fmla="*/ 1322579 h 1322929"/>
                  <a:gd name="connsiteX160" fmla="*/ 294630 w 1953031"/>
                  <a:gd name="connsiteY160" fmla="*/ 1312868 h 1322929"/>
                  <a:gd name="connsiteX161" fmla="*/ 271483 w 1953031"/>
                  <a:gd name="connsiteY161" fmla="*/ 1195591 h 1322929"/>
                  <a:gd name="connsiteX162" fmla="*/ 255031 w 1953031"/>
                  <a:gd name="connsiteY162" fmla="*/ 1074334 h 1322929"/>
                  <a:gd name="connsiteX163" fmla="*/ 246468 w 1953031"/>
                  <a:gd name="connsiteY163" fmla="*/ 962992 h 1322929"/>
                  <a:gd name="connsiteX164" fmla="*/ 246726 w 1953031"/>
                  <a:gd name="connsiteY164" fmla="*/ 960686 h 1322929"/>
                  <a:gd name="connsiteX165" fmla="*/ 239185 w 1953031"/>
                  <a:gd name="connsiteY165" fmla="*/ 966883 h 1322929"/>
                  <a:gd name="connsiteX166" fmla="*/ 216775 w 1953031"/>
                  <a:gd name="connsiteY166" fmla="*/ 984995 h 1322929"/>
                  <a:gd name="connsiteX167" fmla="*/ 195755 w 1953031"/>
                  <a:gd name="connsiteY167" fmla="*/ 1001910 h 1322929"/>
                  <a:gd name="connsiteX168" fmla="*/ 162761 w 1953031"/>
                  <a:gd name="connsiteY168" fmla="*/ 1047366 h 1322929"/>
                  <a:gd name="connsiteX169" fmla="*/ 149720 w 1953031"/>
                  <a:gd name="connsiteY169" fmla="*/ 1138437 h 1322929"/>
                  <a:gd name="connsiteX170" fmla="*/ 148122 w 1953031"/>
                  <a:gd name="connsiteY170" fmla="*/ 1214750 h 1322929"/>
                  <a:gd name="connsiteX171" fmla="*/ 151846 w 1953031"/>
                  <a:gd name="connsiteY171" fmla="*/ 1260042 h 1322929"/>
                  <a:gd name="connsiteX172" fmla="*/ 157602 w 1953031"/>
                  <a:gd name="connsiteY172" fmla="*/ 1271682 h 1322929"/>
                  <a:gd name="connsiteX173" fmla="*/ 169528 w 1953031"/>
                  <a:gd name="connsiteY173" fmla="*/ 1296524 h 1322929"/>
                  <a:gd name="connsiteX174" fmla="*/ 172714 w 1953031"/>
                  <a:gd name="connsiteY174" fmla="*/ 1316588 h 1322929"/>
                  <a:gd name="connsiteX175" fmla="*/ 172927 w 1953031"/>
                  <a:gd name="connsiteY175" fmla="*/ 1322929 h 1322929"/>
                  <a:gd name="connsiteX176" fmla="*/ 130748 w 1953031"/>
                  <a:gd name="connsiteY176" fmla="*/ 1322916 h 1322929"/>
                  <a:gd name="connsiteX177" fmla="*/ 87445 w 1953031"/>
                  <a:gd name="connsiteY177" fmla="*/ 1322413 h 1322929"/>
                  <a:gd name="connsiteX178" fmla="*/ 433058 w 1953031"/>
                  <a:gd name="connsiteY178" fmla="*/ 858089 h 1322929"/>
                  <a:gd name="connsiteX179" fmla="*/ 431485 w 1953031"/>
                  <a:gd name="connsiteY179" fmla="*/ 856034 h 1322929"/>
                  <a:gd name="connsiteX180" fmla="*/ 432913 w 1953031"/>
                  <a:gd name="connsiteY180" fmla="*/ 858746 h 1322929"/>
                  <a:gd name="connsiteX181" fmla="*/ 433058 w 1953031"/>
                  <a:gd name="connsiteY181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074965 w 1953031"/>
                  <a:gd name="connsiteY45" fmla="*/ 170684 h 1322929"/>
                  <a:gd name="connsiteX46" fmla="*/ 1155567 w 1953031"/>
                  <a:gd name="connsiteY46" fmla="*/ 159010 h 1322929"/>
                  <a:gd name="connsiteX47" fmla="*/ 1234252 w 1953031"/>
                  <a:gd name="connsiteY47" fmla="*/ 151880 h 1322929"/>
                  <a:gd name="connsiteX48" fmla="*/ 1312964 w 1953031"/>
                  <a:gd name="connsiteY48" fmla="*/ 128676 h 1322929"/>
                  <a:gd name="connsiteX49" fmla="*/ 1376022 w 1953031"/>
                  <a:gd name="connsiteY49" fmla="*/ 109687 h 1322929"/>
                  <a:gd name="connsiteX50" fmla="*/ 1448640 w 1953031"/>
                  <a:gd name="connsiteY50" fmla="*/ 103056 h 1322929"/>
                  <a:gd name="connsiteX51" fmla="*/ 1483374 w 1953031"/>
                  <a:gd name="connsiteY51" fmla="*/ 100994 h 1322929"/>
                  <a:gd name="connsiteX52" fmla="*/ 1552171 w 1953031"/>
                  <a:gd name="connsiteY52" fmla="*/ 83778 h 1322929"/>
                  <a:gd name="connsiteX53" fmla="*/ 1627914 w 1953031"/>
                  <a:gd name="connsiteY53" fmla="*/ 63976 h 1322929"/>
                  <a:gd name="connsiteX54" fmla="*/ 1633600 w 1953031"/>
                  <a:gd name="connsiteY54" fmla="*/ 62873 h 1322929"/>
                  <a:gd name="connsiteX55" fmla="*/ 1633994 w 1953031"/>
                  <a:gd name="connsiteY55" fmla="*/ 53943 h 1322929"/>
                  <a:gd name="connsiteX56" fmla="*/ 1637947 w 1953031"/>
                  <a:gd name="connsiteY56" fmla="*/ 10924 h 1322929"/>
                  <a:gd name="connsiteX57" fmla="*/ 1645852 w 1953031"/>
                  <a:gd name="connsiteY57" fmla="*/ 642 h 1322929"/>
                  <a:gd name="connsiteX58" fmla="*/ 1665510 w 1953031"/>
                  <a:gd name="connsiteY58" fmla="*/ 4542 h 1322929"/>
                  <a:gd name="connsiteX59" fmla="*/ 1692339 w 1953031"/>
                  <a:gd name="connsiteY59" fmla="*/ 32880 h 1322929"/>
                  <a:gd name="connsiteX60" fmla="*/ 1703487 w 1953031"/>
                  <a:gd name="connsiteY60" fmla="*/ 51553 h 1322929"/>
                  <a:gd name="connsiteX61" fmla="*/ 1705168 w 1953031"/>
                  <a:gd name="connsiteY61" fmla="*/ 54757 h 1322929"/>
                  <a:gd name="connsiteX62" fmla="*/ 1708490 w 1953031"/>
                  <a:gd name="connsiteY62" fmla="*/ 54757 h 1322929"/>
                  <a:gd name="connsiteX63" fmla="*/ 1726074 w 1953031"/>
                  <a:gd name="connsiteY63" fmla="*/ 55821 h 1322929"/>
                  <a:gd name="connsiteX64" fmla="*/ 1763775 w 1953031"/>
                  <a:gd name="connsiteY64" fmla="*/ 66287 h 1322929"/>
                  <a:gd name="connsiteX65" fmla="*/ 1780177 w 1953031"/>
                  <a:gd name="connsiteY65" fmla="*/ 76057 h 1322929"/>
                  <a:gd name="connsiteX66" fmla="*/ 1797287 w 1953031"/>
                  <a:gd name="connsiteY66" fmla="*/ 92340 h 1322929"/>
                  <a:gd name="connsiteX67" fmla="*/ 1808554 w 1953031"/>
                  <a:gd name="connsiteY67" fmla="*/ 105144 h 1322929"/>
                  <a:gd name="connsiteX68" fmla="*/ 1816302 w 1953031"/>
                  <a:gd name="connsiteY68" fmla="*/ 113128 h 1322929"/>
                  <a:gd name="connsiteX69" fmla="*/ 1820491 w 1953031"/>
                  <a:gd name="connsiteY69" fmla="*/ 120258 h 1322929"/>
                  <a:gd name="connsiteX70" fmla="*/ 1835947 w 1953031"/>
                  <a:gd name="connsiteY70" fmla="*/ 144526 h 1322929"/>
                  <a:gd name="connsiteX71" fmla="*/ 1847989 w 1953031"/>
                  <a:gd name="connsiteY71" fmla="*/ 162083 h 1322929"/>
                  <a:gd name="connsiteX72" fmla="*/ 1872282 w 1953031"/>
                  <a:gd name="connsiteY72" fmla="*/ 206862 h 1322929"/>
                  <a:gd name="connsiteX73" fmla="*/ 1901212 w 1953031"/>
                  <a:gd name="connsiteY73" fmla="*/ 268331 h 1322929"/>
                  <a:gd name="connsiteX74" fmla="*/ 1928013 w 1953031"/>
                  <a:gd name="connsiteY74" fmla="*/ 325599 h 1322929"/>
                  <a:gd name="connsiteX75" fmla="*/ 1947475 w 1953031"/>
                  <a:gd name="connsiteY75" fmla="*/ 358428 h 1322929"/>
                  <a:gd name="connsiteX76" fmla="*/ 1952990 w 1953031"/>
                  <a:gd name="connsiteY76" fmla="*/ 375188 h 1322929"/>
                  <a:gd name="connsiteX77" fmla="*/ 1944270 w 1953031"/>
                  <a:gd name="connsiteY77" fmla="*/ 398724 h 1322929"/>
                  <a:gd name="connsiteX78" fmla="*/ 1904481 w 1953031"/>
                  <a:gd name="connsiteY78" fmla="*/ 429980 h 1322929"/>
                  <a:gd name="connsiteX79" fmla="*/ 1871823 w 1953031"/>
                  <a:gd name="connsiteY79" fmla="*/ 436577 h 1322929"/>
                  <a:gd name="connsiteX80" fmla="*/ 1816223 w 1953031"/>
                  <a:gd name="connsiteY80" fmla="*/ 439134 h 1322929"/>
                  <a:gd name="connsiteX81" fmla="*/ 1698445 w 1953031"/>
                  <a:gd name="connsiteY81" fmla="*/ 433393 h 1322929"/>
                  <a:gd name="connsiteX82" fmla="*/ 1665261 w 1953031"/>
                  <a:gd name="connsiteY82" fmla="*/ 431589 h 1322929"/>
                  <a:gd name="connsiteX83" fmla="*/ 1643200 w 1953031"/>
                  <a:gd name="connsiteY83" fmla="*/ 433164 h 1322929"/>
                  <a:gd name="connsiteX84" fmla="*/ 1613877 w 1953031"/>
                  <a:gd name="connsiteY84" fmla="*/ 443519 h 1322929"/>
                  <a:gd name="connsiteX85" fmla="*/ 1586668 w 1953031"/>
                  <a:gd name="connsiteY85" fmla="*/ 466568 h 1322929"/>
                  <a:gd name="connsiteX86" fmla="*/ 1568848 w 1953031"/>
                  <a:gd name="connsiteY86" fmla="*/ 480889 h 1322929"/>
                  <a:gd name="connsiteX87" fmla="*/ 1563779 w 1953031"/>
                  <a:gd name="connsiteY87" fmla="*/ 485518 h 1322929"/>
                  <a:gd name="connsiteX88" fmla="*/ 1508994 w 1953031"/>
                  <a:gd name="connsiteY88" fmla="*/ 589130 h 1322929"/>
                  <a:gd name="connsiteX89" fmla="*/ 1486250 w 1953031"/>
                  <a:gd name="connsiteY89" fmla="*/ 645068 h 1322929"/>
                  <a:gd name="connsiteX90" fmla="*/ 1464819 w 1953031"/>
                  <a:gd name="connsiteY90" fmla="*/ 705697 h 1322929"/>
                  <a:gd name="connsiteX91" fmla="*/ 1449494 w 1953031"/>
                  <a:gd name="connsiteY91" fmla="*/ 751038 h 1322929"/>
                  <a:gd name="connsiteX92" fmla="*/ 1407394 w 1953031"/>
                  <a:gd name="connsiteY92" fmla="*/ 818176 h 1322929"/>
                  <a:gd name="connsiteX93" fmla="*/ 1393724 w 1953031"/>
                  <a:gd name="connsiteY93" fmla="*/ 824975 h 1322929"/>
                  <a:gd name="connsiteX94" fmla="*/ 1380841 w 1953031"/>
                  <a:gd name="connsiteY94" fmla="*/ 831482 h 1322929"/>
                  <a:gd name="connsiteX95" fmla="*/ 1349260 w 1953031"/>
                  <a:gd name="connsiteY95" fmla="*/ 861137 h 1322929"/>
                  <a:gd name="connsiteX96" fmla="*/ 1331348 w 1953031"/>
                  <a:gd name="connsiteY96" fmla="*/ 877607 h 1322929"/>
                  <a:gd name="connsiteX97" fmla="*/ 1317442 w 1953031"/>
                  <a:gd name="connsiteY97" fmla="*/ 883414 h 1322929"/>
                  <a:gd name="connsiteX98" fmla="*/ 1316352 w 1953031"/>
                  <a:gd name="connsiteY98" fmla="*/ 883414 h 1322929"/>
                  <a:gd name="connsiteX99" fmla="*/ 1315275 w 1953031"/>
                  <a:gd name="connsiteY99" fmla="*/ 887323 h 1322929"/>
                  <a:gd name="connsiteX100" fmla="*/ 1293502 w 1953031"/>
                  <a:gd name="connsiteY100" fmla="*/ 1074334 h 1322929"/>
                  <a:gd name="connsiteX101" fmla="*/ 1292124 w 1953031"/>
                  <a:gd name="connsiteY101" fmla="*/ 1151119 h 1322929"/>
                  <a:gd name="connsiteX102" fmla="*/ 1292741 w 1953031"/>
                  <a:gd name="connsiteY102" fmla="*/ 1203756 h 1322929"/>
                  <a:gd name="connsiteX103" fmla="*/ 1297481 w 1953031"/>
                  <a:gd name="connsiteY103" fmla="*/ 1263556 h 1322929"/>
                  <a:gd name="connsiteX104" fmla="*/ 1304087 w 1953031"/>
                  <a:gd name="connsiteY104" fmla="*/ 1278631 h 1322929"/>
                  <a:gd name="connsiteX105" fmla="*/ 1314001 w 1953031"/>
                  <a:gd name="connsiteY105" fmla="*/ 1305904 h 1322929"/>
                  <a:gd name="connsiteX106" fmla="*/ 1314723 w 1953031"/>
                  <a:gd name="connsiteY106" fmla="*/ 1321312 h 1322929"/>
                  <a:gd name="connsiteX107" fmla="*/ 1314474 w 1953031"/>
                  <a:gd name="connsiteY107" fmla="*/ 1322929 h 1322929"/>
                  <a:gd name="connsiteX108" fmla="*/ 1274527 w 1953031"/>
                  <a:gd name="connsiteY108" fmla="*/ 1322929 h 1322929"/>
                  <a:gd name="connsiteX109" fmla="*/ 1233595 w 1953031"/>
                  <a:gd name="connsiteY109" fmla="*/ 1322420 h 1322929"/>
                  <a:gd name="connsiteX110" fmla="*/ 1214844 w 1953031"/>
                  <a:gd name="connsiteY110" fmla="*/ 1258652 h 1322929"/>
                  <a:gd name="connsiteX111" fmla="*/ 1198836 w 1953031"/>
                  <a:gd name="connsiteY111" fmla="*/ 1080414 h 1322929"/>
                  <a:gd name="connsiteX112" fmla="*/ 1191495 w 1953031"/>
                  <a:gd name="connsiteY112" fmla="*/ 961630 h 1322929"/>
                  <a:gd name="connsiteX113" fmla="*/ 1189972 w 1953031"/>
                  <a:gd name="connsiteY113" fmla="*/ 969617 h 1322929"/>
                  <a:gd name="connsiteX114" fmla="*/ 1172402 w 1953031"/>
                  <a:gd name="connsiteY114" fmla="*/ 1161542 h 1322929"/>
                  <a:gd name="connsiteX115" fmla="*/ 1173663 w 1953031"/>
                  <a:gd name="connsiteY115" fmla="*/ 1263289 h 1322929"/>
                  <a:gd name="connsiteX116" fmla="*/ 1179559 w 1953031"/>
                  <a:gd name="connsiteY116" fmla="*/ 1277483 h 1322929"/>
                  <a:gd name="connsiteX117" fmla="*/ 1190090 w 1953031"/>
                  <a:gd name="connsiteY117" fmla="*/ 1310073 h 1322929"/>
                  <a:gd name="connsiteX118" fmla="*/ 1189617 w 1953031"/>
                  <a:gd name="connsiteY118" fmla="*/ 1322236 h 1322929"/>
                  <a:gd name="connsiteX119" fmla="*/ 1148752 w 1953031"/>
                  <a:gd name="connsiteY119" fmla="*/ 1322929 h 1322929"/>
                  <a:gd name="connsiteX120" fmla="*/ 1107164 w 1953031"/>
                  <a:gd name="connsiteY120" fmla="*/ 1322438 h 1322929"/>
                  <a:gd name="connsiteX121" fmla="*/ 1089751 w 1953031"/>
                  <a:gd name="connsiteY121" fmla="*/ 1244928 h 1322929"/>
                  <a:gd name="connsiteX122" fmla="*/ 1083658 w 1953031"/>
                  <a:gd name="connsiteY122" fmla="*/ 1109426 h 1322929"/>
                  <a:gd name="connsiteX123" fmla="*/ 1081071 w 1953031"/>
                  <a:gd name="connsiteY123" fmla="*/ 885205 h 1322929"/>
                  <a:gd name="connsiteX124" fmla="*/ 1081294 w 1953031"/>
                  <a:gd name="connsiteY124" fmla="*/ 872784 h 1322929"/>
                  <a:gd name="connsiteX125" fmla="*/ 1044565 w 1953031"/>
                  <a:gd name="connsiteY125" fmla="*/ 883356 h 1322929"/>
                  <a:gd name="connsiteX126" fmla="*/ 946405 w 1953031"/>
                  <a:gd name="connsiteY126" fmla="*/ 906677 h 1322929"/>
                  <a:gd name="connsiteX127" fmla="*/ 820984 w 1953031"/>
                  <a:gd name="connsiteY127" fmla="*/ 915856 h 1322929"/>
                  <a:gd name="connsiteX128" fmla="*/ 748537 w 1953031"/>
                  <a:gd name="connsiteY128" fmla="*/ 913593 h 1322929"/>
                  <a:gd name="connsiteX129" fmla="*/ 740106 w 1953031"/>
                  <a:gd name="connsiteY129" fmla="*/ 913794 h 1322929"/>
                  <a:gd name="connsiteX130" fmla="*/ 735838 w 1953031"/>
                  <a:gd name="connsiteY130" fmla="*/ 923234 h 1322929"/>
                  <a:gd name="connsiteX131" fmla="*/ 729496 w 1953031"/>
                  <a:gd name="connsiteY131" fmla="*/ 936224 h 1322929"/>
                  <a:gd name="connsiteX132" fmla="*/ 707014 w 1953031"/>
                  <a:gd name="connsiteY132" fmla="*/ 928760 h 1322929"/>
                  <a:gd name="connsiteX133" fmla="*/ 665846 w 1953031"/>
                  <a:gd name="connsiteY133" fmla="*/ 912322 h 1322929"/>
                  <a:gd name="connsiteX134" fmla="*/ 618244 w 1953031"/>
                  <a:gd name="connsiteY134" fmla="*/ 893135 h 1322929"/>
                  <a:gd name="connsiteX135" fmla="*/ 516447 w 1953031"/>
                  <a:gd name="connsiteY135" fmla="*/ 865947 h 1322929"/>
                  <a:gd name="connsiteX136" fmla="*/ 501805 w 1953031"/>
                  <a:gd name="connsiteY136" fmla="*/ 870603 h 1322929"/>
                  <a:gd name="connsiteX137" fmla="*/ 496736 w 1953031"/>
                  <a:gd name="connsiteY137" fmla="*/ 886203 h 1322929"/>
                  <a:gd name="connsiteX138" fmla="*/ 500794 w 1953031"/>
                  <a:gd name="connsiteY138" fmla="*/ 920842 h 1322929"/>
                  <a:gd name="connsiteX139" fmla="*/ 505232 w 1953031"/>
                  <a:gd name="connsiteY139" fmla="*/ 960997 h 1322929"/>
                  <a:gd name="connsiteX140" fmla="*/ 503197 w 1953031"/>
                  <a:gd name="connsiteY140" fmla="*/ 976351 h 1322929"/>
                  <a:gd name="connsiteX141" fmla="*/ 464327 w 1953031"/>
                  <a:gd name="connsiteY141" fmla="*/ 1000197 h 1322929"/>
                  <a:gd name="connsiteX142" fmla="*/ 457328 w 1953031"/>
                  <a:gd name="connsiteY142" fmla="*/ 999488 h 1322929"/>
                  <a:gd name="connsiteX143" fmla="*/ 434730 w 1953031"/>
                  <a:gd name="connsiteY143" fmla="*/ 939956 h 1322929"/>
                  <a:gd name="connsiteX144" fmla="*/ 434102 w 1953031"/>
                  <a:gd name="connsiteY144" fmla="*/ 932138 h 1322929"/>
                  <a:gd name="connsiteX145" fmla="*/ 429957 w 1953031"/>
                  <a:gd name="connsiteY145" fmla="*/ 936572 h 1322929"/>
                  <a:gd name="connsiteX146" fmla="*/ 412217 w 1953031"/>
                  <a:gd name="connsiteY146" fmla="*/ 955335 h 1322929"/>
                  <a:gd name="connsiteX147" fmla="*/ 394666 w 1953031"/>
                  <a:gd name="connsiteY147" fmla="*/ 973923 h 1322929"/>
                  <a:gd name="connsiteX148" fmla="*/ 363724 w 1953031"/>
                  <a:gd name="connsiteY148" fmla="*/ 1023704 h 1322929"/>
                  <a:gd name="connsiteX149" fmla="*/ 356090 w 1953031"/>
                  <a:gd name="connsiteY149" fmla="*/ 1070686 h 1322929"/>
                  <a:gd name="connsiteX150" fmla="*/ 356098 w 1953031"/>
                  <a:gd name="connsiteY150" fmla="*/ 1159458 h 1322929"/>
                  <a:gd name="connsiteX151" fmla="*/ 362731 w 1953031"/>
                  <a:gd name="connsiteY151" fmla="*/ 1219044 h 1322929"/>
                  <a:gd name="connsiteX152" fmla="*/ 370492 w 1953031"/>
                  <a:gd name="connsiteY152" fmla="*/ 1260425 h 1322929"/>
                  <a:gd name="connsiteX153" fmla="*/ 380666 w 1953031"/>
                  <a:gd name="connsiteY153" fmla="*/ 1277936 h 1322929"/>
                  <a:gd name="connsiteX154" fmla="*/ 391399 w 1953031"/>
                  <a:gd name="connsiteY154" fmla="*/ 1304515 h 1322929"/>
                  <a:gd name="connsiteX155" fmla="*/ 391283 w 1953031"/>
                  <a:gd name="connsiteY155" fmla="*/ 1320324 h 1322929"/>
                  <a:gd name="connsiteX156" fmla="*/ 390843 w 1953031"/>
                  <a:gd name="connsiteY156" fmla="*/ 1322756 h 1322929"/>
                  <a:gd name="connsiteX157" fmla="*/ 348151 w 1953031"/>
                  <a:gd name="connsiteY157" fmla="*/ 1322844 h 1322929"/>
                  <a:gd name="connsiteX158" fmla="*/ 304144 w 1953031"/>
                  <a:gd name="connsiteY158" fmla="*/ 1322579 h 1322929"/>
                  <a:gd name="connsiteX159" fmla="*/ 294630 w 1953031"/>
                  <a:gd name="connsiteY159" fmla="*/ 1312868 h 1322929"/>
                  <a:gd name="connsiteX160" fmla="*/ 271483 w 1953031"/>
                  <a:gd name="connsiteY160" fmla="*/ 1195591 h 1322929"/>
                  <a:gd name="connsiteX161" fmla="*/ 255031 w 1953031"/>
                  <a:gd name="connsiteY161" fmla="*/ 1074334 h 1322929"/>
                  <a:gd name="connsiteX162" fmla="*/ 246468 w 1953031"/>
                  <a:gd name="connsiteY162" fmla="*/ 962992 h 1322929"/>
                  <a:gd name="connsiteX163" fmla="*/ 246726 w 1953031"/>
                  <a:gd name="connsiteY163" fmla="*/ 960686 h 1322929"/>
                  <a:gd name="connsiteX164" fmla="*/ 239185 w 1953031"/>
                  <a:gd name="connsiteY164" fmla="*/ 966883 h 1322929"/>
                  <a:gd name="connsiteX165" fmla="*/ 216775 w 1953031"/>
                  <a:gd name="connsiteY165" fmla="*/ 984995 h 1322929"/>
                  <a:gd name="connsiteX166" fmla="*/ 195755 w 1953031"/>
                  <a:gd name="connsiteY166" fmla="*/ 1001910 h 1322929"/>
                  <a:gd name="connsiteX167" fmla="*/ 162761 w 1953031"/>
                  <a:gd name="connsiteY167" fmla="*/ 1047366 h 1322929"/>
                  <a:gd name="connsiteX168" fmla="*/ 149720 w 1953031"/>
                  <a:gd name="connsiteY168" fmla="*/ 1138437 h 1322929"/>
                  <a:gd name="connsiteX169" fmla="*/ 148122 w 1953031"/>
                  <a:gd name="connsiteY169" fmla="*/ 1214750 h 1322929"/>
                  <a:gd name="connsiteX170" fmla="*/ 151846 w 1953031"/>
                  <a:gd name="connsiteY170" fmla="*/ 1260042 h 1322929"/>
                  <a:gd name="connsiteX171" fmla="*/ 157602 w 1953031"/>
                  <a:gd name="connsiteY171" fmla="*/ 1271682 h 1322929"/>
                  <a:gd name="connsiteX172" fmla="*/ 169528 w 1953031"/>
                  <a:gd name="connsiteY172" fmla="*/ 1296524 h 1322929"/>
                  <a:gd name="connsiteX173" fmla="*/ 172714 w 1953031"/>
                  <a:gd name="connsiteY173" fmla="*/ 1316588 h 1322929"/>
                  <a:gd name="connsiteX174" fmla="*/ 172927 w 1953031"/>
                  <a:gd name="connsiteY174" fmla="*/ 1322929 h 1322929"/>
                  <a:gd name="connsiteX175" fmla="*/ 130748 w 1953031"/>
                  <a:gd name="connsiteY175" fmla="*/ 1322916 h 1322929"/>
                  <a:gd name="connsiteX176" fmla="*/ 87445 w 1953031"/>
                  <a:gd name="connsiteY176" fmla="*/ 1322413 h 1322929"/>
                  <a:gd name="connsiteX177" fmla="*/ 433058 w 1953031"/>
                  <a:gd name="connsiteY177" fmla="*/ 858089 h 1322929"/>
                  <a:gd name="connsiteX178" fmla="*/ 431485 w 1953031"/>
                  <a:gd name="connsiteY178" fmla="*/ 856034 h 1322929"/>
                  <a:gd name="connsiteX179" fmla="*/ 432913 w 1953031"/>
                  <a:gd name="connsiteY179" fmla="*/ 858746 h 1322929"/>
                  <a:gd name="connsiteX180" fmla="*/ 433058 w 1953031"/>
                  <a:gd name="connsiteY180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55567 w 1953031"/>
                  <a:gd name="connsiteY45" fmla="*/ 159010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02227 w 1953031"/>
                  <a:gd name="connsiteY45" fmla="*/ 172345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18329 w 1953031"/>
                  <a:gd name="connsiteY42" fmla="*/ 25177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02227 w 1953031"/>
                  <a:gd name="connsiteY45" fmla="*/ 172345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</a:cxnLst>
                <a:rect l="l" t="t" r="r" b="b"/>
                <a:pathLst>
                  <a:path w="1953031" h="1322929">
                    <a:moveTo>
                      <a:pt x="87445" y="1322413"/>
                    </a:moveTo>
                    <a:cubicBezTo>
                      <a:pt x="80653" y="1319461"/>
                      <a:pt x="75216" y="1301418"/>
                      <a:pt x="71740" y="1270292"/>
                    </a:cubicBezTo>
                    <a:cubicBezTo>
                      <a:pt x="69013" y="1245870"/>
                      <a:pt x="67885" y="1227307"/>
                      <a:pt x="65819" y="1172834"/>
                    </a:cubicBezTo>
                    <a:cubicBezTo>
                      <a:pt x="64633" y="1141558"/>
                      <a:pt x="63453" y="1121346"/>
                      <a:pt x="60259" y="1077634"/>
                    </a:cubicBezTo>
                    <a:cubicBezTo>
                      <a:pt x="57529" y="1040256"/>
                      <a:pt x="56800" y="1028377"/>
                      <a:pt x="56504" y="1016483"/>
                    </a:cubicBezTo>
                    <a:cubicBezTo>
                      <a:pt x="56204" y="1004489"/>
                      <a:pt x="56523" y="991314"/>
                      <a:pt x="57274" y="984573"/>
                    </a:cubicBezTo>
                    <a:cubicBezTo>
                      <a:pt x="58553" y="973106"/>
                      <a:pt x="62941" y="955079"/>
                      <a:pt x="69293" y="935184"/>
                    </a:cubicBezTo>
                    <a:cubicBezTo>
                      <a:pt x="71423" y="928516"/>
                      <a:pt x="82347" y="896584"/>
                      <a:pt x="83140" y="894706"/>
                    </a:cubicBezTo>
                    <a:cubicBezTo>
                      <a:pt x="83303" y="894324"/>
                      <a:pt x="85013" y="889085"/>
                      <a:pt x="86940" y="883067"/>
                    </a:cubicBezTo>
                    <a:cubicBezTo>
                      <a:pt x="94976" y="857986"/>
                      <a:pt x="100421" y="836366"/>
                      <a:pt x="102345" y="821917"/>
                    </a:cubicBezTo>
                    <a:cubicBezTo>
                      <a:pt x="102906" y="817711"/>
                      <a:pt x="102906" y="802899"/>
                      <a:pt x="102345" y="797596"/>
                    </a:cubicBezTo>
                    <a:cubicBezTo>
                      <a:pt x="100486" y="779986"/>
                      <a:pt x="97368" y="767230"/>
                      <a:pt x="84386" y="724112"/>
                    </a:cubicBezTo>
                    <a:cubicBezTo>
                      <a:pt x="69652" y="675170"/>
                      <a:pt x="62879" y="647381"/>
                      <a:pt x="56950" y="611540"/>
                    </a:cubicBezTo>
                    <a:cubicBezTo>
                      <a:pt x="53854" y="592828"/>
                      <a:pt x="51602" y="575139"/>
                      <a:pt x="49848" y="555775"/>
                    </a:cubicBezTo>
                    <a:cubicBezTo>
                      <a:pt x="49198" y="548597"/>
                      <a:pt x="48091" y="534007"/>
                      <a:pt x="48091" y="532619"/>
                    </a:cubicBezTo>
                    <a:cubicBezTo>
                      <a:pt x="48091" y="531311"/>
                      <a:pt x="47721" y="532600"/>
                      <a:pt x="46726" y="537375"/>
                    </a:cubicBezTo>
                    <a:cubicBezTo>
                      <a:pt x="43544" y="552628"/>
                      <a:pt x="42145" y="563342"/>
                      <a:pt x="40809" y="582702"/>
                    </a:cubicBezTo>
                    <a:cubicBezTo>
                      <a:pt x="38753" y="612449"/>
                      <a:pt x="38027" y="645536"/>
                      <a:pt x="38652" y="680805"/>
                    </a:cubicBezTo>
                    <a:cubicBezTo>
                      <a:pt x="39274" y="715742"/>
                      <a:pt x="40324" y="741442"/>
                      <a:pt x="43411" y="797248"/>
                    </a:cubicBezTo>
                    <a:cubicBezTo>
                      <a:pt x="44273" y="812822"/>
                      <a:pt x="45272" y="832078"/>
                      <a:pt x="45633" y="840039"/>
                    </a:cubicBezTo>
                    <a:cubicBezTo>
                      <a:pt x="45851" y="844863"/>
                      <a:pt x="46070" y="849687"/>
                      <a:pt x="46288" y="854511"/>
                    </a:cubicBezTo>
                    <a:lnTo>
                      <a:pt x="47754" y="857757"/>
                    </a:lnTo>
                    <a:cubicBezTo>
                      <a:pt x="50944" y="864826"/>
                      <a:pt x="53814" y="874144"/>
                      <a:pt x="55710" y="883587"/>
                    </a:cubicBezTo>
                    <a:cubicBezTo>
                      <a:pt x="58526" y="897608"/>
                      <a:pt x="58909" y="911971"/>
                      <a:pt x="56791" y="924043"/>
                    </a:cubicBezTo>
                    <a:cubicBezTo>
                      <a:pt x="54790" y="935446"/>
                      <a:pt x="48932" y="954719"/>
                      <a:pt x="41579" y="974096"/>
                    </a:cubicBezTo>
                    <a:cubicBezTo>
                      <a:pt x="26907" y="1012760"/>
                      <a:pt x="9680" y="1043522"/>
                      <a:pt x="2671" y="1043577"/>
                    </a:cubicBezTo>
                    <a:cubicBezTo>
                      <a:pt x="1194" y="1043589"/>
                      <a:pt x="497" y="1042511"/>
                      <a:pt x="150" y="1039680"/>
                    </a:cubicBezTo>
                    <a:cubicBezTo>
                      <a:pt x="-386" y="1035313"/>
                      <a:pt x="388" y="1028396"/>
                      <a:pt x="4661" y="999287"/>
                    </a:cubicBezTo>
                    <a:cubicBezTo>
                      <a:pt x="8180" y="975308"/>
                      <a:pt x="8864" y="961111"/>
                      <a:pt x="7404" y="942306"/>
                    </a:cubicBezTo>
                    <a:cubicBezTo>
                      <a:pt x="6210" y="926920"/>
                      <a:pt x="6372" y="909085"/>
                      <a:pt x="7816" y="896791"/>
                    </a:cubicBezTo>
                    <a:cubicBezTo>
                      <a:pt x="9656" y="881120"/>
                      <a:pt x="13706" y="868358"/>
                      <a:pt x="19626" y="859575"/>
                    </a:cubicBezTo>
                    <a:cubicBezTo>
                      <a:pt x="21403" y="856939"/>
                      <a:pt x="24953" y="853068"/>
                      <a:pt x="27016" y="851518"/>
                    </a:cubicBezTo>
                    <a:lnTo>
                      <a:pt x="28005" y="850776"/>
                    </a:lnTo>
                    <a:lnTo>
                      <a:pt x="26410" y="833827"/>
                    </a:lnTo>
                    <a:cubicBezTo>
                      <a:pt x="20124" y="767022"/>
                      <a:pt x="16204" y="704766"/>
                      <a:pt x="14711" y="648021"/>
                    </a:cubicBezTo>
                    <a:cubicBezTo>
                      <a:pt x="14250" y="630459"/>
                      <a:pt x="14473" y="574434"/>
                      <a:pt x="15055" y="561855"/>
                    </a:cubicBezTo>
                    <a:cubicBezTo>
                      <a:pt x="16302" y="534934"/>
                      <a:pt x="18508" y="508619"/>
                      <a:pt x="21188" y="488718"/>
                    </a:cubicBezTo>
                    <a:cubicBezTo>
                      <a:pt x="32600" y="403978"/>
                      <a:pt x="56563" y="352260"/>
                      <a:pt x="100197" y="318206"/>
                    </a:cubicBezTo>
                    <a:cubicBezTo>
                      <a:pt x="102782" y="316183"/>
                      <a:pt x="106853" y="312651"/>
                      <a:pt x="109242" y="310366"/>
                    </a:cubicBezTo>
                    <a:cubicBezTo>
                      <a:pt x="145996" y="275068"/>
                      <a:pt x="199107" y="253926"/>
                      <a:pt x="267328" y="247426"/>
                    </a:cubicBezTo>
                    <a:cubicBezTo>
                      <a:pt x="282427" y="245994"/>
                      <a:pt x="288064" y="245784"/>
                      <a:pt x="315449" y="245613"/>
                    </a:cubicBezTo>
                    <a:cubicBezTo>
                      <a:pt x="367085" y="245298"/>
                      <a:pt x="438682" y="251272"/>
                      <a:pt x="472495" y="252298"/>
                    </a:cubicBezTo>
                    <a:cubicBezTo>
                      <a:pt x="506308" y="253324"/>
                      <a:pt x="472261" y="252580"/>
                      <a:pt x="518329" y="251771"/>
                    </a:cubicBezTo>
                    <a:lnTo>
                      <a:pt x="748902" y="247445"/>
                    </a:lnTo>
                    <a:cubicBezTo>
                      <a:pt x="820393" y="241278"/>
                      <a:pt x="888385" y="227284"/>
                      <a:pt x="947272" y="214767"/>
                    </a:cubicBezTo>
                    <a:cubicBezTo>
                      <a:pt x="1006159" y="202250"/>
                      <a:pt x="1054397" y="182826"/>
                      <a:pt x="1102227" y="172345"/>
                    </a:cubicBezTo>
                    <a:cubicBezTo>
                      <a:pt x="1150057" y="161864"/>
                      <a:pt x="1199129" y="159158"/>
                      <a:pt x="1234252" y="151880"/>
                    </a:cubicBezTo>
                    <a:cubicBezTo>
                      <a:pt x="1269375" y="144602"/>
                      <a:pt x="1274632" y="142687"/>
                      <a:pt x="1312964" y="128676"/>
                    </a:cubicBezTo>
                    <a:cubicBezTo>
                      <a:pt x="1342313" y="117934"/>
                      <a:pt x="1357677" y="113312"/>
                      <a:pt x="1376022" y="109687"/>
                    </a:cubicBezTo>
                    <a:cubicBezTo>
                      <a:pt x="1399239" y="105104"/>
                      <a:pt x="1415837" y="103594"/>
                      <a:pt x="1448640" y="103056"/>
                    </a:cubicBezTo>
                    <a:cubicBezTo>
                      <a:pt x="1468574" y="102741"/>
                      <a:pt x="1473748" y="102425"/>
                      <a:pt x="1483374" y="100994"/>
                    </a:cubicBezTo>
                    <a:cubicBezTo>
                      <a:pt x="1500327" y="98486"/>
                      <a:pt x="1517424" y="94192"/>
                      <a:pt x="1552171" y="83778"/>
                    </a:cubicBezTo>
                    <a:cubicBezTo>
                      <a:pt x="1589281" y="72656"/>
                      <a:pt x="1609911" y="67259"/>
                      <a:pt x="1627914" y="63976"/>
                    </a:cubicBezTo>
                    <a:cubicBezTo>
                      <a:pt x="1630685" y="63477"/>
                      <a:pt x="1633246" y="62978"/>
                      <a:pt x="1633600" y="62873"/>
                    </a:cubicBezTo>
                    <a:cubicBezTo>
                      <a:pt x="1634204" y="62689"/>
                      <a:pt x="1634231" y="62269"/>
                      <a:pt x="1633994" y="53943"/>
                    </a:cubicBezTo>
                    <a:cubicBezTo>
                      <a:pt x="1633508" y="36557"/>
                      <a:pt x="1635111" y="19065"/>
                      <a:pt x="1637947" y="10924"/>
                    </a:cubicBezTo>
                    <a:cubicBezTo>
                      <a:pt x="1639851" y="5422"/>
                      <a:pt x="1642845" y="1535"/>
                      <a:pt x="1645852" y="642"/>
                    </a:cubicBezTo>
                    <a:cubicBezTo>
                      <a:pt x="1651289" y="-974"/>
                      <a:pt x="1658734" y="510"/>
                      <a:pt x="1665510" y="4542"/>
                    </a:cubicBezTo>
                    <a:cubicBezTo>
                      <a:pt x="1673915" y="9545"/>
                      <a:pt x="1683737" y="19919"/>
                      <a:pt x="1692339" y="32880"/>
                    </a:cubicBezTo>
                    <a:cubicBezTo>
                      <a:pt x="1696107" y="38527"/>
                      <a:pt x="1700638" y="46143"/>
                      <a:pt x="1703487" y="51553"/>
                    </a:cubicBezTo>
                    <a:lnTo>
                      <a:pt x="1705168" y="54757"/>
                    </a:lnTo>
                    <a:lnTo>
                      <a:pt x="1708490" y="54757"/>
                    </a:lnTo>
                    <a:cubicBezTo>
                      <a:pt x="1712601" y="54770"/>
                      <a:pt x="1721885" y="55322"/>
                      <a:pt x="1726074" y="55821"/>
                    </a:cubicBezTo>
                    <a:cubicBezTo>
                      <a:pt x="1736172" y="57016"/>
                      <a:pt x="1753191" y="61744"/>
                      <a:pt x="1763775" y="66287"/>
                    </a:cubicBezTo>
                    <a:cubicBezTo>
                      <a:pt x="1770393" y="69124"/>
                      <a:pt x="1774359" y="71487"/>
                      <a:pt x="1780177" y="76057"/>
                    </a:cubicBezTo>
                    <a:cubicBezTo>
                      <a:pt x="1791956" y="85315"/>
                      <a:pt x="1792074" y="85433"/>
                      <a:pt x="1797287" y="92340"/>
                    </a:cubicBezTo>
                    <a:cubicBezTo>
                      <a:pt x="1801122" y="97449"/>
                      <a:pt x="1803367" y="99996"/>
                      <a:pt x="1808554" y="105144"/>
                    </a:cubicBezTo>
                    <a:cubicBezTo>
                      <a:pt x="1812126" y="108676"/>
                      <a:pt x="1815606" y="112274"/>
                      <a:pt x="1816302" y="113128"/>
                    </a:cubicBezTo>
                    <a:cubicBezTo>
                      <a:pt x="1816985" y="113994"/>
                      <a:pt x="1818876" y="117199"/>
                      <a:pt x="1820491" y="120258"/>
                    </a:cubicBezTo>
                    <a:cubicBezTo>
                      <a:pt x="1825284" y="129345"/>
                      <a:pt x="1828619" y="134559"/>
                      <a:pt x="1835947" y="144526"/>
                    </a:cubicBezTo>
                    <a:cubicBezTo>
                      <a:pt x="1842605" y="153573"/>
                      <a:pt x="1843997" y="155596"/>
                      <a:pt x="1847989" y="162083"/>
                    </a:cubicBezTo>
                    <a:cubicBezTo>
                      <a:pt x="1855618" y="174479"/>
                      <a:pt x="1862276" y="186744"/>
                      <a:pt x="1872282" y="206862"/>
                    </a:cubicBezTo>
                    <a:cubicBezTo>
                      <a:pt x="1880923" y="224235"/>
                      <a:pt x="1883904" y="230591"/>
                      <a:pt x="1901212" y="268331"/>
                    </a:cubicBezTo>
                    <a:cubicBezTo>
                      <a:pt x="1918742" y="306597"/>
                      <a:pt x="1922038" y="313623"/>
                      <a:pt x="1928013" y="325599"/>
                    </a:cubicBezTo>
                    <a:cubicBezTo>
                      <a:pt x="1936536" y="342659"/>
                      <a:pt x="1941815" y="351555"/>
                      <a:pt x="1947475" y="358428"/>
                    </a:cubicBezTo>
                    <a:cubicBezTo>
                      <a:pt x="1951558" y="363377"/>
                      <a:pt x="1953331" y="368773"/>
                      <a:pt x="1952990" y="375188"/>
                    </a:cubicBezTo>
                    <a:cubicBezTo>
                      <a:pt x="1952583" y="382836"/>
                      <a:pt x="1949707" y="390576"/>
                      <a:pt x="1944270" y="398724"/>
                    </a:cubicBezTo>
                    <a:cubicBezTo>
                      <a:pt x="1934802" y="412892"/>
                      <a:pt x="1919425" y="424966"/>
                      <a:pt x="1904481" y="429980"/>
                    </a:cubicBezTo>
                    <a:cubicBezTo>
                      <a:pt x="1896602" y="432621"/>
                      <a:pt x="1884009" y="435164"/>
                      <a:pt x="1871823" y="436577"/>
                    </a:cubicBezTo>
                    <a:cubicBezTo>
                      <a:pt x="1855710" y="438443"/>
                      <a:pt x="1840464" y="439145"/>
                      <a:pt x="1816223" y="439134"/>
                    </a:cubicBezTo>
                    <a:cubicBezTo>
                      <a:pt x="1780676" y="439118"/>
                      <a:pt x="1749422" y="437595"/>
                      <a:pt x="1698445" y="433393"/>
                    </a:cubicBezTo>
                    <a:cubicBezTo>
                      <a:pt x="1678209" y="431727"/>
                      <a:pt x="1675950" y="431603"/>
                      <a:pt x="1665261" y="431589"/>
                    </a:cubicBezTo>
                    <a:cubicBezTo>
                      <a:pt x="1653587" y="431573"/>
                      <a:pt x="1651551" y="431717"/>
                      <a:pt x="1643200" y="433164"/>
                    </a:cubicBezTo>
                    <a:cubicBezTo>
                      <a:pt x="1632510" y="435017"/>
                      <a:pt x="1622491" y="438556"/>
                      <a:pt x="1613877" y="443519"/>
                    </a:cubicBezTo>
                    <a:cubicBezTo>
                      <a:pt x="1604737" y="448779"/>
                      <a:pt x="1598000" y="454484"/>
                      <a:pt x="1586668" y="466568"/>
                    </a:cubicBezTo>
                    <a:cubicBezTo>
                      <a:pt x="1577384" y="476460"/>
                      <a:pt x="1573615" y="479491"/>
                      <a:pt x="1568848" y="480889"/>
                    </a:cubicBezTo>
                    <a:cubicBezTo>
                      <a:pt x="1567023" y="481427"/>
                      <a:pt x="1566812" y="481614"/>
                      <a:pt x="1563779" y="485518"/>
                    </a:cubicBezTo>
                    <a:cubicBezTo>
                      <a:pt x="1545999" y="508477"/>
                      <a:pt x="1529991" y="538745"/>
                      <a:pt x="1508994" y="589130"/>
                    </a:cubicBezTo>
                    <a:cubicBezTo>
                      <a:pt x="1503124" y="603221"/>
                      <a:pt x="1491069" y="632865"/>
                      <a:pt x="1486250" y="645068"/>
                    </a:cubicBezTo>
                    <a:cubicBezTo>
                      <a:pt x="1479579" y="661971"/>
                      <a:pt x="1473328" y="679670"/>
                      <a:pt x="1464819" y="705697"/>
                    </a:cubicBezTo>
                    <a:cubicBezTo>
                      <a:pt x="1457123" y="729207"/>
                      <a:pt x="1452685" y="742370"/>
                      <a:pt x="1449494" y="751038"/>
                    </a:cubicBezTo>
                    <a:cubicBezTo>
                      <a:pt x="1436073" y="787597"/>
                      <a:pt x="1423769" y="807218"/>
                      <a:pt x="1407394" y="818176"/>
                    </a:cubicBezTo>
                    <a:cubicBezTo>
                      <a:pt x="1403323" y="820906"/>
                      <a:pt x="1399830" y="822640"/>
                      <a:pt x="1393724" y="824975"/>
                    </a:cubicBezTo>
                    <a:cubicBezTo>
                      <a:pt x="1387066" y="827516"/>
                      <a:pt x="1385648" y="828232"/>
                      <a:pt x="1380841" y="831482"/>
                    </a:cubicBezTo>
                    <a:cubicBezTo>
                      <a:pt x="1373671" y="836331"/>
                      <a:pt x="1368064" y="841597"/>
                      <a:pt x="1349260" y="861137"/>
                    </a:cubicBezTo>
                    <a:cubicBezTo>
                      <a:pt x="1340461" y="870282"/>
                      <a:pt x="1336141" y="874260"/>
                      <a:pt x="1331348" y="877607"/>
                    </a:cubicBezTo>
                    <a:cubicBezTo>
                      <a:pt x="1326647" y="880893"/>
                      <a:pt x="1320606" y="883414"/>
                      <a:pt x="1317442" y="883414"/>
                    </a:cubicBezTo>
                    <a:lnTo>
                      <a:pt x="1316352" y="883414"/>
                    </a:lnTo>
                    <a:lnTo>
                      <a:pt x="1315275" y="887323"/>
                    </a:lnTo>
                    <a:cubicBezTo>
                      <a:pt x="1305229" y="923962"/>
                      <a:pt x="1296943" y="995197"/>
                      <a:pt x="1293502" y="1074334"/>
                    </a:cubicBezTo>
                    <a:cubicBezTo>
                      <a:pt x="1292294" y="1102246"/>
                      <a:pt x="1292110" y="1112397"/>
                      <a:pt x="1292124" y="1151119"/>
                    </a:cubicBezTo>
                    <a:cubicBezTo>
                      <a:pt x="1292137" y="1182643"/>
                      <a:pt x="1292268" y="1193016"/>
                      <a:pt x="1292741" y="1203756"/>
                    </a:cubicBezTo>
                    <a:cubicBezTo>
                      <a:pt x="1294028" y="1232397"/>
                      <a:pt x="1296155" y="1259256"/>
                      <a:pt x="1297481" y="1263556"/>
                    </a:cubicBezTo>
                    <a:cubicBezTo>
                      <a:pt x="1298322" y="1266267"/>
                      <a:pt x="1300239" y="1270651"/>
                      <a:pt x="1304087" y="1278631"/>
                    </a:cubicBezTo>
                    <a:cubicBezTo>
                      <a:pt x="1309733" y="1290348"/>
                      <a:pt x="1312399" y="1297673"/>
                      <a:pt x="1314001" y="1305904"/>
                    </a:cubicBezTo>
                    <a:cubicBezTo>
                      <a:pt x="1314644" y="1309207"/>
                      <a:pt x="1315091" y="1318822"/>
                      <a:pt x="1314723" y="1321312"/>
                    </a:cubicBezTo>
                    <a:lnTo>
                      <a:pt x="1314474" y="1322929"/>
                    </a:lnTo>
                    <a:lnTo>
                      <a:pt x="1274527" y="1322929"/>
                    </a:lnTo>
                    <a:cubicBezTo>
                      <a:pt x="1240096" y="1322929"/>
                      <a:pt x="1234436" y="1322858"/>
                      <a:pt x="1233595" y="1322420"/>
                    </a:cubicBezTo>
                    <a:cubicBezTo>
                      <a:pt x="1226925" y="1318971"/>
                      <a:pt x="1220385" y="1296754"/>
                      <a:pt x="1214844" y="1258652"/>
                    </a:cubicBezTo>
                    <a:cubicBezTo>
                      <a:pt x="1209459" y="1221689"/>
                      <a:pt x="1205664" y="1179456"/>
                      <a:pt x="1198836" y="1080414"/>
                    </a:cubicBezTo>
                    <a:cubicBezTo>
                      <a:pt x="1196078" y="1040494"/>
                      <a:pt x="1192572" y="983741"/>
                      <a:pt x="1191495" y="961630"/>
                    </a:cubicBezTo>
                    <a:cubicBezTo>
                      <a:pt x="1191443" y="960506"/>
                      <a:pt x="1191180" y="961905"/>
                      <a:pt x="1189972" y="969617"/>
                    </a:cubicBezTo>
                    <a:cubicBezTo>
                      <a:pt x="1181292" y="1025486"/>
                      <a:pt x="1174857" y="1095654"/>
                      <a:pt x="1172402" y="1161542"/>
                    </a:cubicBezTo>
                    <a:cubicBezTo>
                      <a:pt x="1171010" y="1198978"/>
                      <a:pt x="1171706" y="1255696"/>
                      <a:pt x="1173663" y="1263289"/>
                    </a:cubicBezTo>
                    <a:cubicBezTo>
                      <a:pt x="1174398" y="1266133"/>
                      <a:pt x="1175041" y="1267678"/>
                      <a:pt x="1179559" y="1277483"/>
                    </a:cubicBezTo>
                    <a:cubicBezTo>
                      <a:pt x="1187031" y="1293667"/>
                      <a:pt x="1189421" y="1301066"/>
                      <a:pt x="1190090" y="1310073"/>
                    </a:cubicBezTo>
                    <a:cubicBezTo>
                      <a:pt x="1190340" y="1313335"/>
                      <a:pt x="1190038" y="1320893"/>
                      <a:pt x="1189617" y="1322236"/>
                    </a:cubicBezTo>
                    <a:cubicBezTo>
                      <a:pt x="1189394" y="1322924"/>
                      <a:pt x="1189053" y="1322929"/>
                      <a:pt x="1148752" y="1322929"/>
                    </a:cubicBezTo>
                    <a:cubicBezTo>
                      <a:pt x="1114386" y="1322929"/>
                      <a:pt x="1107965" y="1322853"/>
                      <a:pt x="1107164" y="1322438"/>
                    </a:cubicBezTo>
                    <a:cubicBezTo>
                      <a:pt x="1099429" y="1318381"/>
                      <a:pt x="1093717" y="1292994"/>
                      <a:pt x="1089751" y="1244928"/>
                    </a:cubicBezTo>
                    <a:cubicBezTo>
                      <a:pt x="1087216" y="1214380"/>
                      <a:pt x="1085733" y="1181333"/>
                      <a:pt x="1083658" y="1109426"/>
                    </a:cubicBezTo>
                    <a:cubicBezTo>
                      <a:pt x="1080427" y="997134"/>
                      <a:pt x="1079679" y="932379"/>
                      <a:pt x="1081071" y="885205"/>
                    </a:cubicBezTo>
                    <a:cubicBezTo>
                      <a:pt x="1081268" y="878451"/>
                      <a:pt x="1081373" y="872861"/>
                      <a:pt x="1081294" y="872784"/>
                    </a:cubicBezTo>
                    <a:cubicBezTo>
                      <a:pt x="1081136" y="872618"/>
                      <a:pt x="1069055" y="876093"/>
                      <a:pt x="1044565" y="883356"/>
                    </a:cubicBezTo>
                    <a:cubicBezTo>
                      <a:pt x="1002963" y="895685"/>
                      <a:pt x="978407" y="901521"/>
                      <a:pt x="946405" y="906677"/>
                    </a:cubicBezTo>
                    <a:cubicBezTo>
                      <a:pt x="906156" y="913161"/>
                      <a:pt x="869348" y="915854"/>
                      <a:pt x="820984" y="915856"/>
                    </a:cubicBezTo>
                    <a:cubicBezTo>
                      <a:pt x="794366" y="915856"/>
                      <a:pt x="781208" y="915445"/>
                      <a:pt x="748537" y="913593"/>
                    </a:cubicBezTo>
                    <a:cubicBezTo>
                      <a:pt x="741511" y="913197"/>
                      <a:pt x="740999" y="913208"/>
                      <a:pt x="740106" y="913794"/>
                    </a:cubicBezTo>
                    <a:cubicBezTo>
                      <a:pt x="738793" y="914654"/>
                      <a:pt x="737309" y="917921"/>
                      <a:pt x="735838" y="923234"/>
                    </a:cubicBezTo>
                    <a:cubicBezTo>
                      <a:pt x="732884" y="933822"/>
                      <a:pt x="731715" y="936227"/>
                      <a:pt x="729496" y="936224"/>
                    </a:cubicBezTo>
                    <a:cubicBezTo>
                      <a:pt x="728143" y="936222"/>
                      <a:pt x="717467" y="932679"/>
                      <a:pt x="707014" y="928760"/>
                    </a:cubicBezTo>
                    <a:cubicBezTo>
                      <a:pt x="697375" y="925142"/>
                      <a:pt x="686214" y="920688"/>
                      <a:pt x="665846" y="912322"/>
                    </a:cubicBezTo>
                    <a:lnTo>
                      <a:pt x="618244" y="893135"/>
                    </a:lnTo>
                    <a:cubicBezTo>
                      <a:pt x="572138" y="875252"/>
                      <a:pt x="537943" y="866122"/>
                      <a:pt x="516447" y="865947"/>
                    </a:cubicBezTo>
                    <a:cubicBezTo>
                      <a:pt x="509067" y="865888"/>
                      <a:pt x="505206" y="867119"/>
                      <a:pt x="501805" y="870603"/>
                    </a:cubicBezTo>
                    <a:cubicBezTo>
                      <a:pt x="498561" y="873939"/>
                      <a:pt x="497038" y="878622"/>
                      <a:pt x="496736" y="886203"/>
                    </a:cubicBezTo>
                    <a:cubicBezTo>
                      <a:pt x="496421" y="894028"/>
                      <a:pt x="497143" y="900184"/>
                      <a:pt x="500794" y="920842"/>
                    </a:cubicBezTo>
                    <a:cubicBezTo>
                      <a:pt x="504747" y="943315"/>
                      <a:pt x="505508" y="950153"/>
                      <a:pt x="505232" y="960997"/>
                    </a:cubicBezTo>
                    <a:cubicBezTo>
                      <a:pt x="505035" y="968494"/>
                      <a:pt x="504655" y="971437"/>
                      <a:pt x="503197" y="976351"/>
                    </a:cubicBezTo>
                    <a:cubicBezTo>
                      <a:pt x="498614" y="991861"/>
                      <a:pt x="485167" y="1000111"/>
                      <a:pt x="464327" y="1000197"/>
                    </a:cubicBezTo>
                    <a:cubicBezTo>
                      <a:pt x="460493" y="1000212"/>
                      <a:pt x="459219" y="1000082"/>
                      <a:pt x="457328" y="999488"/>
                    </a:cubicBezTo>
                    <a:cubicBezTo>
                      <a:pt x="444208" y="995351"/>
                      <a:pt x="436647" y="975432"/>
                      <a:pt x="434730" y="939956"/>
                    </a:cubicBezTo>
                    <a:cubicBezTo>
                      <a:pt x="434494" y="935606"/>
                      <a:pt x="434212" y="932088"/>
                      <a:pt x="434102" y="932138"/>
                    </a:cubicBezTo>
                    <a:cubicBezTo>
                      <a:pt x="433992" y="932189"/>
                      <a:pt x="432125" y="934184"/>
                      <a:pt x="429957" y="936572"/>
                    </a:cubicBezTo>
                    <a:cubicBezTo>
                      <a:pt x="427788" y="938961"/>
                      <a:pt x="419804" y="947405"/>
                      <a:pt x="412217" y="955335"/>
                    </a:cubicBezTo>
                    <a:cubicBezTo>
                      <a:pt x="404628" y="963265"/>
                      <a:pt x="396730" y="971630"/>
                      <a:pt x="394666" y="973923"/>
                    </a:cubicBezTo>
                    <a:cubicBezTo>
                      <a:pt x="377935" y="992515"/>
                      <a:pt x="368665" y="1007427"/>
                      <a:pt x="363724" y="1023704"/>
                    </a:cubicBezTo>
                    <a:cubicBezTo>
                      <a:pt x="360742" y="1033528"/>
                      <a:pt x="357712" y="1052168"/>
                      <a:pt x="356090" y="1070686"/>
                    </a:cubicBezTo>
                    <a:cubicBezTo>
                      <a:pt x="354006" y="1094465"/>
                      <a:pt x="354010" y="1130512"/>
                      <a:pt x="356098" y="1159458"/>
                    </a:cubicBezTo>
                    <a:cubicBezTo>
                      <a:pt x="357573" y="1179900"/>
                      <a:pt x="359679" y="1198831"/>
                      <a:pt x="362731" y="1219044"/>
                    </a:cubicBezTo>
                    <a:cubicBezTo>
                      <a:pt x="365368" y="1236516"/>
                      <a:pt x="369217" y="1257041"/>
                      <a:pt x="370492" y="1260425"/>
                    </a:cubicBezTo>
                    <a:cubicBezTo>
                      <a:pt x="371163" y="1262206"/>
                      <a:pt x="372514" y="1264531"/>
                      <a:pt x="380666" y="1277936"/>
                    </a:cubicBezTo>
                    <a:cubicBezTo>
                      <a:pt x="386531" y="1287580"/>
                      <a:pt x="390012" y="1296200"/>
                      <a:pt x="391399" y="1304515"/>
                    </a:cubicBezTo>
                    <a:cubicBezTo>
                      <a:pt x="391940" y="1307757"/>
                      <a:pt x="391872" y="1317066"/>
                      <a:pt x="391283" y="1320324"/>
                    </a:cubicBezTo>
                    <a:cubicBezTo>
                      <a:pt x="391136" y="1321135"/>
                      <a:pt x="390990" y="1321945"/>
                      <a:pt x="390843" y="1322756"/>
                    </a:cubicBezTo>
                    <a:lnTo>
                      <a:pt x="348151" y="1322844"/>
                    </a:lnTo>
                    <a:lnTo>
                      <a:pt x="304144" y="1322579"/>
                    </a:lnTo>
                    <a:cubicBezTo>
                      <a:pt x="300827" y="1321686"/>
                      <a:pt x="297346" y="1318132"/>
                      <a:pt x="294630" y="1312868"/>
                    </a:cubicBezTo>
                    <a:cubicBezTo>
                      <a:pt x="286461" y="1297034"/>
                      <a:pt x="280265" y="1265645"/>
                      <a:pt x="271483" y="1195591"/>
                    </a:cubicBezTo>
                    <a:cubicBezTo>
                      <a:pt x="264937" y="1143386"/>
                      <a:pt x="262896" y="1128348"/>
                      <a:pt x="255031" y="1074334"/>
                    </a:cubicBezTo>
                    <a:cubicBezTo>
                      <a:pt x="244958" y="1005150"/>
                      <a:pt x="243353" y="984278"/>
                      <a:pt x="246468" y="962992"/>
                    </a:cubicBezTo>
                    <a:cubicBezTo>
                      <a:pt x="246649" y="961756"/>
                      <a:pt x="246765" y="960719"/>
                      <a:pt x="246726" y="960686"/>
                    </a:cubicBezTo>
                    <a:cubicBezTo>
                      <a:pt x="246687" y="960653"/>
                      <a:pt x="243293" y="963441"/>
                      <a:pt x="239185" y="966883"/>
                    </a:cubicBezTo>
                    <a:cubicBezTo>
                      <a:pt x="235076" y="970323"/>
                      <a:pt x="224993" y="978474"/>
                      <a:pt x="216775" y="984995"/>
                    </a:cubicBezTo>
                    <a:cubicBezTo>
                      <a:pt x="208558" y="991517"/>
                      <a:pt x="199098" y="999128"/>
                      <a:pt x="195755" y="1001910"/>
                    </a:cubicBezTo>
                    <a:cubicBezTo>
                      <a:pt x="175047" y="1019134"/>
                      <a:pt x="167113" y="1030065"/>
                      <a:pt x="162761" y="1047366"/>
                    </a:cubicBezTo>
                    <a:cubicBezTo>
                      <a:pt x="157069" y="1070004"/>
                      <a:pt x="152240" y="1103723"/>
                      <a:pt x="149720" y="1138437"/>
                    </a:cubicBezTo>
                    <a:cubicBezTo>
                      <a:pt x="148030" y="1161728"/>
                      <a:pt x="147332" y="1195086"/>
                      <a:pt x="148122" y="1214750"/>
                    </a:cubicBezTo>
                    <a:cubicBezTo>
                      <a:pt x="148877" y="1233556"/>
                      <a:pt x="150735" y="1256144"/>
                      <a:pt x="151846" y="1260042"/>
                    </a:cubicBezTo>
                    <a:cubicBezTo>
                      <a:pt x="152507" y="1262357"/>
                      <a:pt x="154579" y="1266548"/>
                      <a:pt x="157602" y="1271682"/>
                    </a:cubicBezTo>
                    <a:cubicBezTo>
                      <a:pt x="164458" y="1283324"/>
                      <a:pt x="167088" y="1288803"/>
                      <a:pt x="169528" y="1296524"/>
                    </a:cubicBezTo>
                    <a:cubicBezTo>
                      <a:pt x="171583" y="1303030"/>
                      <a:pt x="172441" y="1308433"/>
                      <a:pt x="172714" y="1316588"/>
                    </a:cubicBezTo>
                    <a:lnTo>
                      <a:pt x="172927" y="1322929"/>
                    </a:lnTo>
                    <a:lnTo>
                      <a:pt x="130748" y="1322916"/>
                    </a:lnTo>
                    <a:cubicBezTo>
                      <a:pt x="95299" y="1322904"/>
                      <a:pt x="88389" y="1322824"/>
                      <a:pt x="87445" y="1322413"/>
                    </a:cubicBezTo>
                    <a:close/>
                    <a:moveTo>
                      <a:pt x="433058" y="858089"/>
                    </a:moveTo>
                    <a:cubicBezTo>
                      <a:pt x="433058" y="857299"/>
                      <a:pt x="431829" y="855693"/>
                      <a:pt x="431485" y="856034"/>
                    </a:cubicBezTo>
                    <a:cubicBezTo>
                      <a:pt x="431263" y="856256"/>
                      <a:pt x="432575" y="858746"/>
                      <a:pt x="432913" y="858746"/>
                    </a:cubicBezTo>
                    <a:cubicBezTo>
                      <a:pt x="432994" y="858746"/>
                      <a:pt x="433058" y="858450"/>
                      <a:pt x="433058" y="858089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 w="1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" name="Grafik 4">
                <a:extLst>
                  <a:ext uri="{FF2B5EF4-FFF2-40B4-BE49-F238E27FC236}">
                    <a16:creationId xmlns:a16="http://schemas.microsoft.com/office/drawing/2014/main" id="{4E5E6C58-0028-EF88-F803-E3B7415AA8B6}"/>
                  </a:ext>
                </a:extLst>
              </p:cNvPr>
              <p:cNvSpPr/>
              <p:nvPr/>
            </p:nvSpPr>
            <p:spPr>
              <a:xfrm>
                <a:off x="1225823" y="3506036"/>
                <a:ext cx="660901" cy="387269"/>
              </a:xfrm>
              <a:custGeom>
                <a:avLst/>
                <a:gdLst>
                  <a:gd name="connsiteX0" fmla="*/ 85071 w 1906374"/>
                  <a:gd name="connsiteY0" fmla="*/ 1118681 h 1117081"/>
                  <a:gd name="connsiteX1" fmla="*/ 68219 w 1906374"/>
                  <a:gd name="connsiteY1" fmla="*/ 1048118 h 1117081"/>
                  <a:gd name="connsiteX2" fmla="*/ 64391 w 1906374"/>
                  <a:gd name="connsiteY2" fmla="*/ 971305 h 1117081"/>
                  <a:gd name="connsiteX3" fmla="*/ 59427 w 1906374"/>
                  <a:gd name="connsiteY3" fmla="*/ 887705 h 1117081"/>
                  <a:gd name="connsiteX4" fmla="*/ 55781 w 1906374"/>
                  <a:gd name="connsiteY4" fmla="*/ 805262 h 1117081"/>
                  <a:gd name="connsiteX5" fmla="*/ 59299 w 1906374"/>
                  <a:gd name="connsiteY5" fmla="*/ 780937 h 1117081"/>
                  <a:gd name="connsiteX6" fmla="*/ 77402 w 1906374"/>
                  <a:gd name="connsiteY6" fmla="*/ 721828 h 1117081"/>
                  <a:gd name="connsiteX7" fmla="*/ 96316 w 1906374"/>
                  <a:gd name="connsiteY7" fmla="*/ 658425 h 1117081"/>
                  <a:gd name="connsiteX8" fmla="*/ 99817 w 1906374"/>
                  <a:gd name="connsiteY8" fmla="*/ 630024 h 1117081"/>
                  <a:gd name="connsiteX9" fmla="*/ 92569 w 1906374"/>
                  <a:gd name="connsiteY9" fmla="*/ 584095 h 1117081"/>
                  <a:gd name="connsiteX10" fmla="*/ 81770 w 1906374"/>
                  <a:gd name="connsiteY10" fmla="*/ 547012 h 1117081"/>
                  <a:gd name="connsiteX11" fmla="*/ 56477 w 1906374"/>
                  <a:gd name="connsiteY11" fmla="*/ 443712 h 1117081"/>
                  <a:gd name="connsiteX12" fmla="*/ 48113 w 1906374"/>
                  <a:gd name="connsiteY12" fmla="*/ 372445 h 1117081"/>
                  <a:gd name="connsiteX13" fmla="*/ 47505 w 1906374"/>
                  <a:gd name="connsiteY13" fmla="*/ 366072 h 1117081"/>
                  <a:gd name="connsiteX14" fmla="*/ 43380 w 1906374"/>
                  <a:gd name="connsiteY14" fmla="*/ 387593 h 1117081"/>
                  <a:gd name="connsiteX15" fmla="*/ 38569 w 1906374"/>
                  <a:gd name="connsiteY15" fmla="*/ 484768 h 1117081"/>
                  <a:gd name="connsiteX16" fmla="*/ 43199 w 1906374"/>
                  <a:gd name="connsiteY16" fmla="*/ 617865 h 1117081"/>
                  <a:gd name="connsiteX17" fmla="*/ 45385 w 1906374"/>
                  <a:gd name="connsiteY17" fmla="*/ 660245 h 1117081"/>
                  <a:gd name="connsiteX18" fmla="*/ 45936 w 1906374"/>
                  <a:gd name="connsiteY18" fmla="*/ 672827 h 1117081"/>
                  <a:gd name="connsiteX19" fmla="*/ 47233 w 1906374"/>
                  <a:gd name="connsiteY19" fmla="*/ 675721 h 1117081"/>
                  <a:gd name="connsiteX20" fmla="*/ 57125 w 1906374"/>
                  <a:gd name="connsiteY20" fmla="*/ 729475 h 1117081"/>
                  <a:gd name="connsiteX21" fmla="*/ 54112 w 1906374"/>
                  <a:gd name="connsiteY21" fmla="*/ 747738 h 1117081"/>
                  <a:gd name="connsiteX22" fmla="*/ 14872 w 1906374"/>
                  <a:gd name="connsiteY22" fmla="*/ 842676 h 1117081"/>
                  <a:gd name="connsiteX23" fmla="*/ 4489 w 1906374"/>
                  <a:gd name="connsiteY23" fmla="*/ 853101 h 1117081"/>
                  <a:gd name="connsiteX24" fmla="*/ 1906 w 1906374"/>
                  <a:gd name="connsiteY24" fmla="*/ 848009 h 1117081"/>
                  <a:gd name="connsiteX25" fmla="*/ 4965 w 1906374"/>
                  <a:gd name="connsiteY25" fmla="*/ 820162 h 1117081"/>
                  <a:gd name="connsiteX26" fmla="*/ 9566 w 1906374"/>
                  <a:gd name="connsiteY26" fmla="*/ 773313 h 1117081"/>
                  <a:gd name="connsiteX27" fmla="*/ 8981 w 1906374"/>
                  <a:gd name="connsiteY27" fmla="*/ 756758 h 1117081"/>
                  <a:gd name="connsiteX28" fmla="*/ 8410 w 1906374"/>
                  <a:gd name="connsiteY28" fmla="*/ 724145 h 1117081"/>
                  <a:gd name="connsiteX29" fmla="*/ 25641 w 1906374"/>
                  <a:gd name="connsiteY29" fmla="*/ 671908 h 1117081"/>
                  <a:gd name="connsiteX30" fmla="*/ 28525 w 1906374"/>
                  <a:gd name="connsiteY30" fmla="*/ 669185 h 1117081"/>
                  <a:gd name="connsiteX31" fmla="*/ 27264 w 1906374"/>
                  <a:gd name="connsiteY31" fmla="*/ 655941 h 1117081"/>
                  <a:gd name="connsiteX32" fmla="*/ 16213 w 1906374"/>
                  <a:gd name="connsiteY32" fmla="*/ 395704 h 1117081"/>
                  <a:gd name="connsiteX33" fmla="*/ 56206 w 1906374"/>
                  <a:gd name="connsiteY33" fmla="*/ 209466 h 1117081"/>
                  <a:gd name="connsiteX34" fmla="*/ 98989 w 1906374"/>
                  <a:gd name="connsiteY34" fmla="*/ 160606 h 1117081"/>
                  <a:gd name="connsiteX35" fmla="*/ 106374 w 1906374"/>
                  <a:gd name="connsiteY35" fmla="*/ 154079 h 1117081"/>
                  <a:gd name="connsiteX36" fmla="*/ 185073 w 1906374"/>
                  <a:gd name="connsiteY36" fmla="*/ 108711 h 1117081"/>
                  <a:gd name="connsiteX37" fmla="*/ 269833 w 1906374"/>
                  <a:gd name="connsiteY37" fmla="*/ 93380 h 1117081"/>
                  <a:gd name="connsiteX38" fmla="*/ 346315 w 1906374"/>
                  <a:gd name="connsiteY38" fmla="*/ 93065 h 1117081"/>
                  <a:gd name="connsiteX39" fmla="*/ 486374 w 1906374"/>
                  <a:gd name="connsiteY39" fmla="*/ 102199 h 1117081"/>
                  <a:gd name="connsiteX40" fmla="*/ 644130 w 1906374"/>
                  <a:gd name="connsiteY40" fmla="*/ 110491 h 1117081"/>
                  <a:gd name="connsiteX41" fmla="*/ 725744 w 1906374"/>
                  <a:gd name="connsiteY41" fmla="*/ 108783 h 1117081"/>
                  <a:gd name="connsiteX42" fmla="*/ 816828 w 1906374"/>
                  <a:gd name="connsiteY42" fmla="*/ 108822 h 1117081"/>
                  <a:gd name="connsiteX43" fmla="*/ 923905 w 1906374"/>
                  <a:gd name="connsiteY43" fmla="*/ 118749 h 1117081"/>
                  <a:gd name="connsiteX44" fmla="*/ 1051394 w 1906374"/>
                  <a:gd name="connsiteY44" fmla="*/ 128017 h 1117081"/>
                  <a:gd name="connsiteX45" fmla="*/ 1146060 w 1906374"/>
                  <a:gd name="connsiteY45" fmla="*/ 127030 h 1117081"/>
                  <a:gd name="connsiteX46" fmla="*/ 1318060 w 1906374"/>
                  <a:gd name="connsiteY46" fmla="*/ 125893 h 1117081"/>
                  <a:gd name="connsiteX47" fmla="*/ 1427330 w 1906374"/>
                  <a:gd name="connsiteY47" fmla="*/ 125749 h 1117081"/>
                  <a:gd name="connsiteX48" fmla="*/ 1487258 w 1906374"/>
                  <a:gd name="connsiteY48" fmla="*/ 105566 h 1117081"/>
                  <a:gd name="connsiteX49" fmla="*/ 1510095 w 1906374"/>
                  <a:gd name="connsiteY49" fmla="*/ 95071 h 1117081"/>
                  <a:gd name="connsiteX50" fmla="*/ 1568371 w 1906374"/>
                  <a:gd name="connsiteY50" fmla="*/ 70355 h 1117081"/>
                  <a:gd name="connsiteX51" fmla="*/ 1598204 w 1906374"/>
                  <a:gd name="connsiteY51" fmla="*/ 62300 h 1117081"/>
                  <a:gd name="connsiteX52" fmla="*/ 1599555 w 1906374"/>
                  <a:gd name="connsiteY52" fmla="*/ 62089 h 1117081"/>
                  <a:gd name="connsiteX53" fmla="*/ 1599405 w 1906374"/>
                  <a:gd name="connsiteY53" fmla="*/ 52591 h 1117081"/>
                  <a:gd name="connsiteX54" fmla="*/ 1609829 w 1906374"/>
                  <a:gd name="connsiteY54" fmla="*/ 3189 h 1117081"/>
                  <a:gd name="connsiteX55" fmla="*/ 1624520 w 1906374"/>
                  <a:gd name="connsiteY55" fmla="*/ 4063 h 1117081"/>
                  <a:gd name="connsiteX56" fmla="*/ 1665828 w 1906374"/>
                  <a:gd name="connsiteY56" fmla="*/ 51731 h 1117081"/>
                  <a:gd name="connsiteX57" fmla="*/ 1667217 w 1906374"/>
                  <a:gd name="connsiteY57" fmla="*/ 54410 h 1117081"/>
                  <a:gd name="connsiteX58" fmla="*/ 1675075 w 1906374"/>
                  <a:gd name="connsiteY58" fmla="*/ 54619 h 1117081"/>
                  <a:gd name="connsiteX59" fmla="*/ 1694284 w 1906374"/>
                  <a:gd name="connsiteY59" fmla="*/ 56535 h 1117081"/>
                  <a:gd name="connsiteX60" fmla="*/ 1697700 w 1906374"/>
                  <a:gd name="connsiteY60" fmla="*/ 57212 h 1117081"/>
                  <a:gd name="connsiteX61" fmla="*/ 1701579 w 1906374"/>
                  <a:gd name="connsiteY61" fmla="*/ 53298 h 1117081"/>
                  <a:gd name="connsiteX62" fmla="*/ 1766863 w 1906374"/>
                  <a:gd name="connsiteY62" fmla="*/ 28030 h 1117081"/>
                  <a:gd name="connsiteX63" fmla="*/ 1775835 w 1906374"/>
                  <a:gd name="connsiteY63" fmla="*/ 29541 h 1117081"/>
                  <a:gd name="connsiteX64" fmla="*/ 1761670 w 1906374"/>
                  <a:gd name="connsiteY64" fmla="*/ 40137 h 1117081"/>
                  <a:gd name="connsiteX65" fmla="*/ 1738270 w 1906374"/>
                  <a:gd name="connsiteY65" fmla="*/ 55445 h 1117081"/>
                  <a:gd name="connsiteX66" fmla="*/ 1726356 w 1906374"/>
                  <a:gd name="connsiteY66" fmla="*/ 70304 h 1117081"/>
                  <a:gd name="connsiteX67" fmla="*/ 1728359 w 1906374"/>
                  <a:gd name="connsiteY67" fmla="*/ 72260 h 1117081"/>
                  <a:gd name="connsiteX68" fmla="*/ 1733815 w 1906374"/>
                  <a:gd name="connsiteY68" fmla="*/ 76254 h 1117081"/>
                  <a:gd name="connsiteX69" fmla="*/ 1737381 w 1906374"/>
                  <a:gd name="connsiteY69" fmla="*/ 78684 h 1117081"/>
                  <a:gd name="connsiteX70" fmla="*/ 1741035 w 1906374"/>
                  <a:gd name="connsiteY70" fmla="*/ 77027 h 1117081"/>
                  <a:gd name="connsiteX71" fmla="*/ 1782968 w 1906374"/>
                  <a:gd name="connsiteY71" fmla="*/ 68424 h 1117081"/>
                  <a:gd name="connsiteX72" fmla="*/ 1809260 w 1906374"/>
                  <a:gd name="connsiteY72" fmla="*/ 74893 h 1117081"/>
                  <a:gd name="connsiteX73" fmla="*/ 1795670 w 1906374"/>
                  <a:gd name="connsiteY73" fmla="*/ 81167 h 1117081"/>
                  <a:gd name="connsiteX74" fmla="*/ 1783419 w 1906374"/>
                  <a:gd name="connsiteY74" fmla="*/ 84136 h 1117081"/>
                  <a:gd name="connsiteX75" fmla="*/ 1759180 w 1906374"/>
                  <a:gd name="connsiteY75" fmla="*/ 97475 h 1117081"/>
                  <a:gd name="connsiteX76" fmla="*/ 1756952 w 1906374"/>
                  <a:gd name="connsiteY76" fmla="*/ 99262 h 1117081"/>
                  <a:gd name="connsiteX77" fmla="*/ 1758729 w 1906374"/>
                  <a:gd name="connsiteY77" fmla="*/ 101648 h 1117081"/>
                  <a:gd name="connsiteX78" fmla="*/ 1776949 w 1906374"/>
                  <a:gd name="connsiteY78" fmla="*/ 138777 h 1117081"/>
                  <a:gd name="connsiteX79" fmla="*/ 1787448 w 1906374"/>
                  <a:gd name="connsiteY79" fmla="*/ 162725 h 1117081"/>
                  <a:gd name="connsiteX80" fmla="*/ 1873279 w 1906374"/>
                  <a:gd name="connsiteY80" fmla="*/ 273366 h 1117081"/>
                  <a:gd name="connsiteX81" fmla="*/ 1899946 w 1906374"/>
                  <a:gd name="connsiteY81" fmla="*/ 303826 h 1117081"/>
                  <a:gd name="connsiteX82" fmla="*/ 1907116 w 1906374"/>
                  <a:gd name="connsiteY82" fmla="*/ 314587 h 1117081"/>
                  <a:gd name="connsiteX83" fmla="*/ 1890761 w 1906374"/>
                  <a:gd name="connsiteY83" fmla="*/ 356599 h 1117081"/>
                  <a:gd name="connsiteX84" fmla="*/ 1866547 w 1906374"/>
                  <a:gd name="connsiteY84" fmla="*/ 373410 h 1117081"/>
                  <a:gd name="connsiteX85" fmla="*/ 1853933 w 1906374"/>
                  <a:gd name="connsiteY85" fmla="*/ 376061 h 1117081"/>
                  <a:gd name="connsiteX86" fmla="*/ 1826616 w 1906374"/>
                  <a:gd name="connsiteY86" fmla="*/ 376060 h 1117081"/>
                  <a:gd name="connsiteX87" fmla="*/ 1639224 w 1906374"/>
                  <a:gd name="connsiteY87" fmla="*/ 331862 h 1117081"/>
                  <a:gd name="connsiteX88" fmla="*/ 1607439 w 1906374"/>
                  <a:gd name="connsiteY88" fmla="*/ 325200 h 1117081"/>
                  <a:gd name="connsiteX89" fmla="*/ 1598717 w 1906374"/>
                  <a:gd name="connsiteY89" fmla="*/ 325937 h 1117081"/>
                  <a:gd name="connsiteX90" fmla="*/ 1583588 w 1906374"/>
                  <a:gd name="connsiteY90" fmla="*/ 337432 h 1117081"/>
                  <a:gd name="connsiteX91" fmla="*/ 1572501 w 1906374"/>
                  <a:gd name="connsiteY91" fmla="*/ 363423 h 1117081"/>
                  <a:gd name="connsiteX92" fmla="*/ 1560600 w 1906374"/>
                  <a:gd name="connsiteY92" fmla="*/ 392725 h 1117081"/>
                  <a:gd name="connsiteX93" fmla="*/ 1510270 w 1906374"/>
                  <a:gd name="connsiteY93" fmla="*/ 455315 h 1117081"/>
                  <a:gd name="connsiteX94" fmla="*/ 1474944 w 1906374"/>
                  <a:gd name="connsiteY94" fmla="*/ 494038 h 1117081"/>
                  <a:gd name="connsiteX95" fmla="*/ 1457450 w 1906374"/>
                  <a:gd name="connsiteY95" fmla="*/ 528637 h 1117081"/>
                  <a:gd name="connsiteX96" fmla="*/ 1387624 w 1906374"/>
                  <a:gd name="connsiteY96" fmla="*/ 645424 h 1117081"/>
                  <a:gd name="connsiteX97" fmla="*/ 1366263 w 1906374"/>
                  <a:gd name="connsiteY97" fmla="*/ 666112 h 1117081"/>
                  <a:gd name="connsiteX98" fmla="*/ 1324855 w 1906374"/>
                  <a:gd name="connsiteY98" fmla="*/ 688690 h 1117081"/>
                  <a:gd name="connsiteX99" fmla="*/ 1258157 w 1906374"/>
                  <a:gd name="connsiteY99" fmla="*/ 700566 h 1117081"/>
                  <a:gd name="connsiteX100" fmla="*/ 1256180 w 1906374"/>
                  <a:gd name="connsiteY100" fmla="*/ 700638 h 1117081"/>
                  <a:gd name="connsiteX101" fmla="*/ 1255254 w 1906374"/>
                  <a:gd name="connsiteY101" fmla="*/ 704115 h 1117081"/>
                  <a:gd name="connsiteX102" fmla="*/ 1236609 w 1906374"/>
                  <a:gd name="connsiteY102" fmla="*/ 1050105 h 1117081"/>
                  <a:gd name="connsiteX103" fmla="*/ 1237810 w 1906374"/>
                  <a:gd name="connsiteY103" fmla="*/ 1061030 h 1117081"/>
                  <a:gd name="connsiteX104" fmla="*/ 1244555 w 1906374"/>
                  <a:gd name="connsiteY104" fmla="*/ 1077065 h 1117081"/>
                  <a:gd name="connsiteX105" fmla="*/ 1254841 w 1906374"/>
                  <a:gd name="connsiteY105" fmla="*/ 1115805 h 1117081"/>
                  <a:gd name="connsiteX106" fmla="*/ 1254604 w 1906374"/>
                  <a:gd name="connsiteY106" fmla="*/ 1119302 h 1117081"/>
                  <a:gd name="connsiteX107" fmla="*/ 1216575 w 1906374"/>
                  <a:gd name="connsiteY107" fmla="*/ 1119302 h 1117081"/>
                  <a:gd name="connsiteX108" fmla="*/ 1177694 w 1906374"/>
                  <a:gd name="connsiteY108" fmla="*/ 1118977 h 1117081"/>
                  <a:gd name="connsiteX109" fmla="*/ 1172426 w 1906374"/>
                  <a:gd name="connsiteY109" fmla="*/ 1112572 h 1117081"/>
                  <a:gd name="connsiteX110" fmla="*/ 1150215 w 1906374"/>
                  <a:gd name="connsiteY110" fmla="*/ 969649 h 1117081"/>
                  <a:gd name="connsiteX111" fmla="*/ 1138389 w 1906374"/>
                  <a:gd name="connsiteY111" fmla="*/ 794922 h 1117081"/>
                  <a:gd name="connsiteX112" fmla="*/ 1137100 w 1906374"/>
                  <a:gd name="connsiteY112" fmla="*/ 775222 h 1117081"/>
                  <a:gd name="connsiteX113" fmla="*/ 1134285 w 1906374"/>
                  <a:gd name="connsiteY113" fmla="*/ 793178 h 1117081"/>
                  <a:gd name="connsiteX114" fmla="*/ 1119581 w 1906374"/>
                  <a:gd name="connsiteY114" fmla="*/ 953260 h 1117081"/>
                  <a:gd name="connsiteX115" fmla="*/ 1119406 w 1906374"/>
                  <a:gd name="connsiteY115" fmla="*/ 1053746 h 1117081"/>
                  <a:gd name="connsiteX116" fmla="*/ 1125788 w 1906374"/>
                  <a:gd name="connsiteY116" fmla="*/ 1075764 h 1117081"/>
                  <a:gd name="connsiteX117" fmla="*/ 1135311 w 1906374"/>
                  <a:gd name="connsiteY117" fmla="*/ 1102049 h 1117081"/>
                  <a:gd name="connsiteX118" fmla="*/ 1135811 w 1906374"/>
                  <a:gd name="connsiteY118" fmla="*/ 1116405 h 1117081"/>
                  <a:gd name="connsiteX119" fmla="*/ 1135398 w 1906374"/>
                  <a:gd name="connsiteY119" fmla="*/ 1119302 h 1117081"/>
                  <a:gd name="connsiteX120" fmla="*/ 1096668 w 1906374"/>
                  <a:gd name="connsiteY120" fmla="*/ 1119302 h 1117081"/>
                  <a:gd name="connsiteX121" fmla="*/ 1056787 w 1906374"/>
                  <a:gd name="connsiteY121" fmla="*/ 1118763 h 1117081"/>
                  <a:gd name="connsiteX122" fmla="*/ 1042935 w 1906374"/>
                  <a:gd name="connsiteY122" fmla="*/ 1071129 h 1117081"/>
                  <a:gd name="connsiteX123" fmla="*/ 1033162 w 1906374"/>
                  <a:gd name="connsiteY123" fmla="*/ 867673 h 1117081"/>
                  <a:gd name="connsiteX124" fmla="*/ 1031923 w 1906374"/>
                  <a:gd name="connsiteY124" fmla="*/ 705440 h 1117081"/>
                  <a:gd name="connsiteX125" fmla="*/ 1032336 w 1906374"/>
                  <a:gd name="connsiteY125" fmla="*/ 690296 h 1117081"/>
                  <a:gd name="connsiteX126" fmla="*/ 1005018 w 1906374"/>
                  <a:gd name="connsiteY126" fmla="*/ 698100 h 1117081"/>
                  <a:gd name="connsiteX127" fmla="*/ 886252 w 1906374"/>
                  <a:gd name="connsiteY127" fmla="*/ 724453 h 1117081"/>
                  <a:gd name="connsiteX128" fmla="*/ 785908 w 1906374"/>
                  <a:gd name="connsiteY128" fmla="*/ 730269 h 1117081"/>
                  <a:gd name="connsiteX129" fmla="*/ 657208 w 1906374"/>
                  <a:gd name="connsiteY129" fmla="*/ 723302 h 1117081"/>
                  <a:gd name="connsiteX130" fmla="*/ 464544 w 1906374"/>
                  <a:gd name="connsiteY130" fmla="*/ 692823 h 1117081"/>
                  <a:gd name="connsiteX131" fmla="*/ 454912 w 1906374"/>
                  <a:gd name="connsiteY131" fmla="*/ 690660 h 1117081"/>
                  <a:gd name="connsiteX132" fmla="*/ 450133 w 1906374"/>
                  <a:gd name="connsiteY132" fmla="*/ 701684 h 1117081"/>
                  <a:gd name="connsiteX133" fmla="*/ 430661 w 1906374"/>
                  <a:gd name="connsiteY133" fmla="*/ 744908 h 1117081"/>
                  <a:gd name="connsiteX134" fmla="*/ 417475 w 1906374"/>
                  <a:gd name="connsiteY134" fmla="*/ 763014 h 1117081"/>
                  <a:gd name="connsiteX135" fmla="*/ 399672 w 1906374"/>
                  <a:gd name="connsiteY135" fmla="*/ 776377 h 1117081"/>
                  <a:gd name="connsiteX136" fmla="*/ 387823 w 1906374"/>
                  <a:gd name="connsiteY136" fmla="*/ 784775 h 1117081"/>
                  <a:gd name="connsiteX137" fmla="*/ 382035 w 1906374"/>
                  <a:gd name="connsiteY137" fmla="*/ 795425 h 1117081"/>
                  <a:gd name="connsiteX138" fmla="*/ 377430 w 1906374"/>
                  <a:gd name="connsiteY138" fmla="*/ 805097 h 1117081"/>
                  <a:gd name="connsiteX139" fmla="*/ 371825 w 1906374"/>
                  <a:gd name="connsiteY139" fmla="*/ 795842 h 1117081"/>
                  <a:gd name="connsiteX140" fmla="*/ 364271 w 1906374"/>
                  <a:gd name="connsiteY140" fmla="*/ 787756 h 1117081"/>
                  <a:gd name="connsiteX141" fmla="*/ 359334 w 1906374"/>
                  <a:gd name="connsiteY141" fmla="*/ 788626 h 1117081"/>
                  <a:gd name="connsiteX142" fmla="*/ 347484 w 1906374"/>
                  <a:gd name="connsiteY142" fmla="*/ 832247 h 1117081"/>
                  <a:gd name="connsiteX143" fmla="*/ 345659 w 1906374"/>
                  <a:gd name="connsiteY143" fmla="*/ 846152 h 1117081"/>
                  <a:gd name="connsiteX144" fmla="*/ 340132 w 1906374"/>
                  <a:gd name="connsiteY144" fmla="*/ 894326 h 1117081"/>
                  <a:gd name="connsiteX145" fmla="*/ 340133 w 1906374"/>
                  <a:gd name="connsiteY145" fmla="*/ 945646 h 1117081"/>
                  <a:gd name="connsiteX146" fmla="*/ 353059 w 1906374"/>
                  <a:gd name="connsiteY146" fmla="*/ 1052167 h 1117081"/>
                  <a:gd name="connsiteX147" fmla="*/ 358734 w 1906374"/>
                  <a:gd name="connsiteY147" fmla="*/ 1066824 h 1117081"/>
                  <a:gd name="connsiteX148" fmla="*/ 372644 w 1906374"/>
                  <a:gd name="connsiteY148" fmla="*/ 1093171 h 1117081"/>
                  <a:gd name="connsiteX149" fmla="*/ 374424 w 1906374"/>
                  <a:gd name="connsiteY149" fmla="*/ 1118392 h 1117081"/>
                  <a:gd name="connsiteX150" fmla="*/ 374239 w 1906374"/>
                  <a:gd name="connsiteY150" fmla="*/ 1119302 h 1117081"/>
                  <a:gd name="connsiteX151" fmla="*/ 333417 w 1906374"/>
                  <a:gd name="connsiteY151" fmla="*/ 1119302 h 1117081"/>
                  <a:gd name="connsiteX152" fmla="*/ 288435 w 1906374"/>
                  <a:gd name="connsiteY152" fmla="*/ 1117316 h 1117081"/>
                  <a:gd name="connsiteX153" fmla="*/ 282076 w 1906374"/>
                  <a:gd name="connsiteY153" fmla="*/ 1108542 h 1117081"/>
                  <a:gd name="connsiteX154" fmla="*/ 271514 w 1906374"/>
                  <a:gd name="connsiteY154" fmla="*/ 1071746 h 1117081"/>
                  <a:gd name="connsiteX155" fmla="*/ 260213 w 1906374"/>
                  <a:gd name="connsiteY155" fmla="*/ 995309 h 1117081"/>
                  <a:gd name="connsiteX156" fmla="*/ 245169 w 1906374"/>
                  <a:gd name="connsiteY156" fmla="*/ 884394 h 1117081"/>
                  <a:gd name="connsiteX157" fmla="*/ 235622 w 1906374"/>
                  <a:gd name="connsiteY157" fmla="*/ 802945 h 1117081"/>
                  <a:gd name="connsiteX158" fmla="*/ 236390 w 1906374"/>
                  <a:gd name="connsiteY158" fmla="*/ 778994 h 1117081"/>
                  <a:gd name="connsiteX159" fmla="*/ 236799 w 1906374"/>
                  <a:gd name="connsiteY159" fmla="*/ 774436 h 1117081"/>
                  <a:gd name="connsiteX160" fmla="*/ 229215 w 1906374"/>
                  <a:gd name="connsiteY160" fmla="*/ 780510 h 1117081"/>
                  <a:gd name="connsiteX161" fmla="*/ 209243 w 1906374"/>
                  <a:gd name="connsiteY161" fmla="*/ 796654 h 1117081"/>
                  <a:gd name="connsiteX162" fmla="*/ 173107 w 1906374"/>
                  <a:gd name="connsiteY162" fmla="*/ 827513 h 1117081"/>
                  <a:gd name="connsiteX163" fmla="*/ 155105 w 1906374"/>
                  <a:gd name="connsiteY163" fmla="*/ 864694 h 1117081"/>
                  <a:gd name="connsiteX164" fmla="*/ 143153 w 1906374"/>
                  <a:gd name="connsiteY164" fmla="*/ 967829 h 1117081"/>
                  <a:gd name="connsiteX165" fmla="*/ 143152 w 1906374"/>
                  <a:gd name="connsiteY165" fmla="*/ 1020141 h 1117081"/>
                  <a:gd name="connsiteX166" fmla="*/ 146448 w 1906374"/>
                  <a:gd name="connsiteY166" fmla="*/ 1059210 h 1117081"/>
                  <a:gd name="connsiteX167" fmla="*/ 150835 w 1906374"/>
                  <a:gd name="connsiteY167" fmla="*/ 1068380 h 1117081"/>
                  <a:gd name="connsiteX168" fmla="*/ 164498 w 1906374"/>
                  <a:gd name="connsiteY168" fmla="*/ 1098112 h 1117081"/>
                  <a:gd name="connsiteX169" fmla="*/ 166510 w 1906374"/>
                  <a:gd name="connsiteY169" fmla="*/ 1117284 h 1117081"/>
                  <a:gd name="connsiteX170" fmla="*/ 166281 w 1906374"/>
                  <a:gd name="connsiteY170" fmla="*/ 1119302 h 1117081"/>
                  <a:gd name="connsiteX171" fmla="*/ 126345 w 1906374"/>
                  <a:gd name="connsiteY171" fmla="*/ 1119295 h 1117081"/>
                  <a:gd name="connsiteX172" fmla="*/ 85071 w 1906374"/>
                  <a:gd name="connsiteY172" fmla="*/ 1118680 h 1117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</a:cxnLst>
                <a:rect l="l" t="t" r="r" b="b"/>
                <a:pathLst>
                  <a:path w="1906374" h="1117081">
                    <a:moveTo>
                      <a:pt x="85071" y="1118681"/>
                    </a:moveTo>
                    <a:cubicBezTo>
                      <a:pt x="77241" y="1115124"/>
                      <a:pt x="71619" y="1091583"/>
                      <a:pt x="68219" y="1048118"/>
                    </a:cubicBezTo>
                    <a:cubicBezTo>
                      <a:pt x="66676" y="1028399"/>
                      <a:pt x="66110" y="1017059"/>
                      <a:pt x="64391" y="971305"/>
                    </a:cubicBezTo>
                    <a:cubicBezTo>
                      <a:pt x="63509" y="947828"/>
                      <a:pt x="62141" y="924785"/>
                      <a:pt x="59427" y="887705"/>
                    </a:cubicBezTo>
                    <a:cubicBezTo>
                      <a:pt x="55551" y="834757"/>
                      <a:pt x="54887" y="819727"/>
                      <a:pt x="55781" y="805262"/>
                    </a:cubicBezTo>
                    <a:cubicBezTo>
                      <a:pt x="56384" y="795523"/>
                      <a:pt x="57015" y="791161"/>
                      <a:pt x="59299" y="780937"/>
                    </a:cubicBezTo>
                    <a:cubicBezTo>
                      <a:pt x="62801" y="765258"/>
                      <a:pt x="66477" y="753259"/>
                      <a:pt x="77402" y="721828"/>
                    </a:cubicBezTo>
                    <a:cubicBezTo>
                      <a:pt x="86877" y="694575"/>
                      <a:pt x="91812" y="678029"/>
                      <a:pt x="96316" y="658425"/>
                    </a:cubicBezTo>
                    <a:cubicBezTo>
                      <a:pt x="99119" y="646223"/>
                      <a:pt x="99817" y="640563"/>
                      <a:pt x="99817" y="630024"/>
                    </a:cubicBezTo>
                    <a:cubicBezTo>
                      <a:pt x="99817" y="616623"/>
                      <a:pt x="97762" y="603595"/>
                      <a:pt x="92569" y="584095"/>
                    </a:cubicBezTo>
                    <a:cubicBezTo>
                      <a:pt x="90150" y="575007"/>
                      <a:pt x="88403" y="569013"/>
                      <a:pt x="81770" y="547012"/>
                    </a:cubicBezTo>
                    <a:cubicBezTo>
                      <a:pt x="68799" y="503992"/>
                      <a:pt x="61868" y="475685"/>
                      <a:pt x="56477" y="443712"/>
                    </a:cubicBezTo>
                    <a:cubicBezTo>
                      <a:pt x="52614" y="420804"/>
                      <a:pt x="49524" y="394480"/>
                      <a:pt x="48113" y="372445"/>
                    </a:cubicBezTo>
                    <a:cubicBezTo>
                      <a:pt x="47889" y="368940"/>
                      <a:pt x="47615" y="366072"/>
                      <a:pt x="47505" y="366072"/>
                    </a:cubicBezTo>
                    <a:cubicBezTo>
                      <a:pt x="47159" y="366072"/>
                      <a:pt x="44597" y="379446"/>
                      <a:pt x="43380" y="387593"/>
                    </a:cubicBezTo>
                    <a:cubicBezTo>
                      <a:pt x="40342" y="407954"/>
                      <a:pt x="38569" y="443768"/>
                      <a:pt x="38569" y="484768"/>
                    </a:cubicBezTo>
                    <a:cubicBezTo>
                      <a:pt x="38569" y="523302"/>
                      <a:pt x="39539" y="551174"/>
                      <a:pt x="43199" y="617865"/>
                    </a:cubicBezTo>
                    <a:cubicBezTo>
                      <a:pt x="44099" y="634255"/>
                      <a:pt x="45082" y="653325"/>
                      <a:pt x="45385" y="660245"/>
                    </a:cubicBezTo>
                    <a:lnTo>
                      <a:pt x="45936" y="672827"/>
                    </a:lnTo>
                    <a:lnTo>
                      <a:pt x="47233" y="675721"/>
                    </a:lnTo>
                    <a:cubicBezTo>
                      <a:pt x="54276" y="691431"/>
                      <a:pt x="58299" y="713295"/>
                      <a:pt x="57125" y="729475"/>
                    </a:cubicBezTo>
                    <a:cubicBezTo>
                      <a:pt x="56669" y="735768"/>
                      <a:pt x="55869" y="740613"/>
                      <a:pt x="54112" y="747738"/>
                    </a:cubicBezTo>
                    <a:cubicBezTo>
                      <a:pt x="46681" y="777885"/>
                      <a:pt x="28165" y="822684"/>
                      <a:pt x="14872" y="842676"/>
                    </a:cubicBezTo>
                    <a:cubicBezTo>
                      <a:pt x="10487" y="849272"/>
                      <a:pt x="6660" y="853113"/>
                      <a:pt x="4489" y="853101"/>
                    </a:cubicBezTo>
                    <a:cubicBezTo>
                      <a:pt x="2698" y="853090"/>
                      <a:pt x="2145" y="851998"/>
                      <a:pt x="1906" y="848009"/>
                    </a:cubicBezTo>
                    <a:cubicBezTo>
                      <a:pt x="1665" y="843956"/>
                      <a:pt x="2085" y="840132"/>
                      <a:pt x="4965" y="820162"/>
                    </a:cubicBezTo>
                    <a:cubicBezTo>
                      <a:pt x="8953" y="792502"/>
                      <a:pt x="9566" y="786262"/>
                      <a:pt x="9566" y="773313"/>
                    </a:cubicBezTo>
                    <a:cubicBezTo>
                      <a:pt x="9566" y="766759"/>
                      <a:pt x="9373" y="761312"/>
                      <a:pt x="8981" y="756758"/>
                    </a:cubicBezTo>
                    <a:cubicBezTo>
                      <a:pt x="8184" y="747498"/>
                      <a:pt x="7919" y="732389"/>
                      <a:pt x="8410" y="724145"/>
                    </a:cubicBezTo>
                    <a:cubicBezTo>
                      <a:pt x="9945" y="698343"/>
                      <a:pt x="15510" y="681474"/>
                      <a:pt x="25641" y="671908"/>
                    </a:cubicBezTo>
                    <a:lnTo>
                      <a:pt x="28525" y="669185"/>
                    </a:lnTo>
                    <a:lnTo>
                      <a:pt x="27264" y="655941"/>
                    </a:lnTo>
                    <a:cubicBezTo>
                      <a:pt x="17617" y="554625"/>
                      <a:pt x="13618" y="460430"/>
                      <a:pt x="16213" y="395704"/>
                    </a:cubicBezTo>
                    <a:cubicBezTo>
                      <a:pt x="19627" y="310604"/>
                      <a:pt x="32407" y="251082"/>
                      <a:pt x="56206" y="209466"/>
                    </a:cubicBezTo>
                    <a:cubicBezTo>
                      <a:pt x="67029" y="190539"/>
                      <a:pt x="81319" y="174219"/>
                      <a:pt x="98989" y="160606"/>
                    </a:cubicBezTo>
                    <a:cubicBezTo>
                      <a:pt x="100627" y="159345"/>
                      <a:pt x="103950" y="156408"/>
                      <a:pt x="106374" y="154079"/>
                    </a:cubicBezTo>
                    <a:cubicBezTo>
                      <a:pt x="126964" y="134309"/>
                      <a:pt x="153574" y="118968"/>
                      <a:pt x="185073" y="108711"/>
                    </a:cubicBezTo>
                    <a:cubicBezTo>
                      <a:pt x="210136" y="100551"/>
                      <a:pt x="236222" y="95832"/>
                      <a:pt x="269833" y="93380"/>
                    </a:cubicBezTo>
                    <a:cubicBezTo>
                      <a:pt x="281188" y="92552"/>
                      <a:pt x="321605" y="92385"/>
                      <a:pt x="346315" y="93065"/>
                    </a:cubicBezTo>
                    <a:cubicBezTo>
                      <a:pt x="393502" y="94361"/>
                      <a:pt x="422532" y="96255"/>
                      <a:pt x="486374" y="102199"/>
                    </a:cubicBezTo>
                    <a:cubicBezTo>
                      <a:pt x="557050" y="108777"/>
                      <a:pt x="589967" y="110508"/>
                      <a:pt x="644130" y="110491"/>
                    </a:cubicBezTo>
                    <a:cubicBezTo>
                      <a:pt x="674592" y="110483"/>
                      <a:pt x="691925" y="110120"/>
                      <a:pt x="725744" y="108783"/>
                    </a:cubicBezTo>
                    <a:cubicBezTo>
                      <a:pt x="767246" y="107143"/>
                      <a:pt x="786630" y="107150"/>
                      <a:pt x="816828" y="108822"/>
                    </a:cubicBezTo>
                    <a:cubicBezTo>
                      <a:pt x="842810" y="110261"/>
                      <a:pt x="855390" y="111428"/>
                      <a:pt x="923905" y="118749"/>
                    </a:cubicBezTo>
                    <a:cubicBezTo>
                      <a:pt x="983245" y="125091"/>
                      <a:pt x="1010812" y="127096"/>
                      <a:pt x="1051394" y="128017"/>
                    </a:cubicBezTo>
                    <a:cubicBezTo>
                      <a:pt x="1067036" y="128372"/>
                      <a:pt x="1068563" y="128356"/>
                      <a:pt x="1146060" y="127030"/>
                    </a:cubicBezTo>
                    <a:cubicBezTo>
                      <a:pt x="1220053" y="125763"/>
                      <a:pt x="1246019" y="125592"/>
                      <a:pt x="1318060" y="125893"/>
                    </a:cubicBezTo>
                    <a:cubicBezTo>
                      <a:pt x="1414441" y="126299"/>
                      <a:pt x="1423751" y="126286"/>
                      <a:pt x="1427330" y="125749"/>
                    </a:cubicBezTo>
                    <a:cubicBezTo>
                      <a:pt x="1443122" y="123384"/>
                      <a:pt x="1460854" y="117412"/>
                      <a:pt x="1487258" y="105566"/>
                    </a:cubicBezTo>
                    <a:cubicBezTo>
                      <a:pt x="1490899" y="103932"/>
                      <a:pt x="1501173" y="99209"/>
                      <a:pt x="1510095" y="95071"/>
                    </a:cubicBezTo>
                    <a:cubicBezTo>
                      <a:pt x="1541204" y="80643"/>
                      <a:pt x="1552091" y="76029"/>
                      <a:pt x="1568371" y="70355"/>
                    </a:cubicBezTo>
                    <a:cubicBezTo>
                      <a:pt x="1578320" y="66886"/>
                      <a:pt x="1591384" y="63361"/>
                      <a:pt x="1598204" y="62300"/>
                    </a:cubicBezTo>
                    <a:lnTo>
                      <a:pt x="1599555" y="62089"/>
                    </a:lnTo>
                    <a:lnTo>
                      <a:pt x="1599405" y="52591"/>
                    </a:lnTo>
                    <a:cubicBezTo>
                      <a:pt x="1598917" y="23529"/>
                      <a:pt x="1602484" y="6671"/>
                      <a:pt x="1609829" y="3189"/>
                    </a:cubicBezTo>
                    <a:cubicBezTo>
                      <a:pt x="1613145" y="1620"/>
                      <a:pt x="1619427" y="1994"/>
                      <a:pt x="1624520" y="4063"/>
                    </a:cubicBezTo>
                    <a:cubicBezTo>
                      <a:pt x="1637697" y="9415"/>
                      <a:pt x="1653089" y="27181"/>
                      <a:pt x="1665828" y="51731"/>
                    </a:cubicBezTo>
                    <a:lnTo>
                      <a:pt x="1667217" y="54410"/>
                    </a:lnTo>
                    <a:lnTo>
                      <a:pt x="1675075" y="54619"/>
                    </a:lnTo>
                    <a:cubicBezTo>
                      <a:pt x="1683134" y="54832"/>
                      <a:pt x="1688302" y="55348"/>
                      <a:pt x="1694284" y="56535"/>
                    </a:cubicBezTo>
                    <a:lnTo>
                      <a:pt x="1697700" y="57212"/>
                    </a:lnTo>
                    <a:lnTo>
                      <a:pt x="1701579" y="53298"/>
                    </a:lnTo>
                    <a:cubicBezTo>
                      <a:pt x="1719261" y="35435"/>
                      <a:pt x="1742036" y="26620"/>
                      <a:pt x="1766863" y="28030"/>
                    </a:cubicBezTo>
                    <a:cubicBezTo>
                      <a:pt x="1772231" y="28334"/>
                      <a:pt x="1774109" y="28652"/>
                      <a:pt x="1775835" y="29541"/>
                    </a:cubicBezTo>
                    <a:cubicBezTo>
                      <a:pt x="1779277" y="31308"/>
                      <a:pt x="1774722" y="34711"/>
                      <a:pt x="1761670" y="40137"/>
                    </a:cubicBezTo>
                    <a:cubicBezTo>
                      <a:pt x="1751684" y="44290"/>
                      <a:pt x="1745502" y="48334"/>
                      <a:pt x="1738270" y="55445"/>
                    </a:cubicBezTo>
                    <a:cubicBezTo>
                      <a:pt x="1733902" y="59732"/>
                      <a:pt x="1728884" y="65994"/>
                      <a:pt x="1726356" y="70304"/>
                    </a:cubicBezTo>
                    <a:cubicBezTo>
                      <a:pt x="1726206" y="70549"/>
                      <a:pt x="1726957" y="71279"/>
                      <a:pt x="1728359" y="72260"/>
                    </a:cubicBezTo>
                    <a:cubicBezTo>
                      <a:pt x="1729597" y="73119"/>
                      <a:pt x="1732050" y="74916"/>
                      <a:pt x="1733815" y="76254"/>
                    </a:cubicBezTo>
                    <a:cubicBezTo>
                      <a:pt x="1735579" y="77591"/>
                      <a:pt x="1737181" y="78684"/>
                      <a:pt x="1737381" y="78684"/>
                    </a:cubicBezTo>
                    <a:cubicBezTo>
                      <a:pt x="1737569" y="78684"/>
                      <a:pt x="1739220" y="77940"/>
                      <a:pt x="1741035" y="77027"/>
                    </a:cubicBezTo>
                    <a:cubicBezTo>
                      <a:pt x="1753912" y="70567"/>
                      <a:pt x="1768928" y="67485"/>
                      <a:pt x="1782968" y="68424"/>
                    </a:cubicBezTo>
                    <a:cubicBezTo>
                      <a:pt x="1793980" y="69161"/>
                      <a:pt x="1806844" y="72326"/>
                      <a:pt x="1809260" y="74893"/>
                    </a:cubicBezTo>
                    <a:cubicBezTo>
                      <a:pt x="1811537" y="77329"/>
                      <a:pt x="1807558" y="79171"/>
                      <a:pt x="1795670" y="81167"/>
                    </a:cubicBezTo>
                    <a:cubicBezTo>
                      <a:pt x="1789701" y="82168"/>
                      <a:pt x="1787723" y="82649"/>
                      <a:pt x="1783419" y="84136"/>
                    </a:cubicBezTo>
                    <a:cubicBezTo>
                      <a:pt x="1775135" y="86998"/>
                      <a:pt x="1765837" y="92118"/>
                      <a:pt x="1759180" y="97475"/>
                    </a:cubicBezTo>
                    <a:lnTo>
                      <a:pt x="1756952" y="99262"/>
                    </a:lnTo>
                    <a:lnTo>
                      <a:pt x="1758729" y="101648"/>
                    </a:lnTo>
                    <a:cubicBezTo>
                      <a:pt x="1766413" y="112043"/>
                      <a:pt x="1772469" y="124378"/>
                      <a:pt x="1776949" y="138777"/>
                    </a:cubicBezTo>
                    <a:cubicBezTo>
                      <a:pt x="1781454" y="153203"/>
                      <a:pt x="1781942" y="154323"/>
                      <a:pt x="1787448" y="162725"/>
                    </a:cubicBezTo>
                    <a:cubicBezTo>
                      <a:pt x="1806456" y="191706"/>
                      <a:pt x="1836790" y="230794"/>
                      <a:pt x="1873279" y="273366"/>
                    </a:cubicBezTo>
                    <a:cubicBezTo>
                      <a:pt x="1880900" y="282253"/>
                      <a:pt x="1894090" y="297322"/>
                      <a:pt x="1899946" y="303826"/>
                    </a:cubicBezTo>
                    <a:cubicBezTo>
                      <a:pt x="1904476" y="308848"/>
                      <a:pt x="1905990" y="311119"/>
                      <a:pt x="1907116" y="314587"/>
                    </a:cubicBezTo>
                    <a:cubicBezTo>
                      <a:pt x="1910946" y="326320"/>
                      <a:pt x="1904676" y="342435"/>
                      <a:pt x="1890761" y="356599"/>
                    </a:cubicBezTo>
                    <a:cubicBezTo>
                      <a:pt x="1883203" y="364285"/>
                      <a:pt x="1873592" y="370961"/>
                      <a:pt x="1866547" y="373410"/>
                    </a:cubicBezTo>
                    <a:cubicBezTo>
                      <a:pt x="1863969" y="374304"/>
                      <a:pt x="1858063" y="375546"/>
                      <a:pt x="1853933" y="376061"/>
                    </a:cubicBezTo>
                    <a:cubicBezTo>
                      <a:pt x="1849441" y="376622"/>
                      <a:pt x="1832785" y="376622"/>
                      <a:pt x="1826616" y="376060"/>
                    </a:cubicBezTo>
                    <a:cubicBezTo>
                      <a:pt x="1782505" y="372043"/>
                      <a:pt x="1725981" y="358711"/>
                      <a:pt x="1639224" y="331862"/>
                    </a:cubicBezTo>
                    <a:cubicBezTo>
                      <a:pt x="1620628" y="326107"/>
                      <a:pt x="1616424" y="325226"/>
                      <a:pt x="1607439" y="325200"/>
                    </a:cubicBezTo>
                    <a:cubicBezTo>
                      <a:pt x="1602233" y="325183"/>
                      <a:pt x="1601132" y="325276"/>
                      <a:pt x="1598717" y="325937"/>
                    </a:cubicBezTo>
                    <a:cubicBezTo>
                      <a:pt x="1592247" y="327706"/>
                      <a:pt x="1587655" y="331191"/>
                      <a:pt x="1583588" y="337432"/>
                    </a:cubicBezTo>
                    <a:cubicBezTo>
                      <a:pt x="1580322" y="342443"/>
                      <a:pt x="1578345" y="347075"/>
                      <a:pt x="1572501" y="363423"/>
                    </a:cubicBezTo>
                    <a:cubicBezTo>
                      <a:pt x="1567483" y="377482"/>
                      <a:pt x="1564580" y="384637"/>
                      <a:pt x="1560600" y="392725"/>
                    </a:cubicBezTo>
                    <a:cubicBezTo>
                      <a:pt x="1549813" y="414665"/>
                      <a:pt x="1537888" y="429482"/>
                      <a:pt x="1510270" y="455315"/>
                    </a:cubicBezTo>
                    <a:cubicBezTo>
                      <a:pt x="1490837" y="473475"/>
                      <a:pt x="1482715" y="482391"/>
                      <a:pt x="1474944" y="494038"/>
                    </a:cubicBezTo>
                    <a:cubicBezTo>
                      <a:pt x="1468662" y="503478"/>
                      <a:pt x="1465246" y="510224"/>
                      <a:pt x="1457450" y="528637"/>
                    </a:cubicBezTo>
                    <a:cubicBezTo>
                      <a:pt x="1437366" y="576035"/>
                      <a:pt x="1412589" y="617470"/>
                      <a:pt x="1387624" y="645424"/>
                    </a:cubicBezTo>
                    <a:cubicBezTo>
                      <a:pt x="1381943" y="651782"/>
                      <a:pt x="1371907" y="661504"/>
                      <a:pt x="1366263" y="666112"/>
                    </a:cubicBezTo>
                    <a:cubicBezTo>
                      <a:pt x="1352310" y="677494"/>
                      <a:pt x="1340785" y="683780"/>
                      <a:pt x="1324855" y="688690"/>
                    </a:cubicBezTo>
                    <a:cubicBezTo>
                      <a:pt x="1300917" y="696065"/>
                      <a:pt x="1280169" y="699759"/>
                      <a:pt x="1258157" y="700566"/>
                    </a:cubicBezTo>
                    <a:lnTo>
                      <a:pt x="1256180" y="700638"/>
                    </a:lnTo>
                    <a:lnTo>
                      <a:pt x="1255254" y="704115"/>
                    </a:lnTo>
                    <a:cubicBezTo>
                      <a:pt x="1236471" y="774339"/>
                      <a:pt x="1227161" y="947216"/>
                      <a:pt x="1236609" y="1050105"/>
                    </a:cubicBezTo>
                    <a:cubicBezTo>
                      <a:pt x="1237072" y="1055113"/>
                      <a:pt x="1237610" y="1060029"/>
                      <a:pt x="1237810" y="1061030"/>
                    </a:cubicBezTo>
                    <a:cubicBezTo>
                      <a:pt x="1238273" y="1063364"/>
                      <a:pt x="1240538" y="1068749"/>
                      <a:pt x="1244555" y="1077065"/>
                    </a:cubicBezTo>
                    <a:cubicBezTo>
                      <a:pt x="1252589" y="1093715"/>
                      <a:pt x="1255580" y="1104970"/>
                      <a:pt x="1254841" y="1115805"/>
                    </a:cubicBezTo>
                    <a:lnTo>
                      <a:pt x="1254604" y="1119302"/>
                    </a:lnTo>
                    <a:lnTo>
                      <a:pt x="1216575" y="1119302"/>
                    </a:lnTo>
                    <a:cubicBezTo>
                      <a:pt x="1192461" y="1119302"/>
                      <a:pt x="1178245" y="1119183"/>
                      <a:pt x="1177694" y="1118977"/>
                    </a:cubicBezTo>
                    <a:cubicBezTo>
                      <a:pt x="1176143" y="1118387"/>
                      <a:pt x="1173990" y="1115762"/>
                      <a:pt x="1172426" y="1112572"/>
                    </a:cubicBezTo>
                    <a:cubicBezTo>
                      <a:pt x="1163729" y="1094824"/>
                      <a:pt x="1156471" y="1048106"/>
                      <a:pt x="1150215" y="969649"/>
                    </a:cubicBezTo>
                    <a:cubicBezTo>
                      <a:pt x="1146348" y="921100"/>
                      <a:pt x="1140779" y="838900"/>
                      <a:pt x="1138389" y="794922"/>
                    </a:cubicBezTo>
                    <a:cubicBezTo>
                      <a:pt x="1137801" y="783954"/>
                      <a:pt x="1137213" y="775090"/>
                      <a:pt x="1137100" y="775222"/>
                    </a:cubicBezTo>
                    <a:cubicBezTo>
                      <a:pt x="1136887" y="775474"/>
                      <a:pt x="1136750" y="776381"/>
                      <a:pt x="1134285" y="793178"/>
                    </a:cubicBezTo>
                    <a:cubicBezTo>
                      <a:pt x="1127390" y="840118"/>
                      <a:pt x="1121959" y="899281"/>
                      <a:pt x="1119581" y="953260"/>
                    </a:cubicBezTo>
                    <a:cubicBezTo>
                      <a:pt x="1117942" y="990805"/>
                      <a:pt x="1117867" y="1028376"/>
                      <a:pt x="1119406" y="1053746"/>
                    </a:cubicBezTo>
                    <a:cubicBezTo>
                      <a:pt x="1119969" y="1062980"/>
                      <a:pt x="1120132" y="1063559"/>
                      <a:pt x="1125788" y="1075764"/>
                    </a:cubicBezTo>
                    <a:cubicBezTo>
                      <a:pt x="1131857" y="1088873"/>
                      <a:pt x="1134009" y="1094817"/>
                      <a:pt x="1135311" y="1102049"/>
                    </a:cubicBezTo>
                    <a:cubicBezTo>
                      <a:pt x="1136074" y="1106223"/>
                      <a:pt x="1136299" y="1112958"/>
                      <a:pt x="1135811" y="1116405"/>
                    </a:cubicBezTo>
                    <a:lnTo>
                      <a:pt x="1135398" y="1119302"/>
                    </a:lnTo>
                    <a:lnTo>
                      <a:pt x="1096668" y="1119302"/>
                    </a:lnTo>
                    <a:cubicBezTo>
                      <a:pt x="1061555" y="1119302"/>
                      <a:pt x="1057826" y="1119252"/>
                      <a:pt x="1056787" y="1118763"/>
                    </a:cubicBezTo>
                    <a:cubicBezTo>
                      <a:pt x="1051194" y="1116105"/>
                      <a:pt x="1046426" y="1099721"/>
                      <a:pt x="1042935" y="1071129"/>
                    </a:cubicBezTo>
                    <a:cubicBezTo>
                      <a:pt x="1038555" y="1035250"/>
                      <a:pt x="1036265" y="987575"/>
                      <a:pt x="1033162" y="867673"/>
                    </a:cubicBezTo>
                    <a:cubicBezTo>
                      <a:pt x="1031660" y="809522"/>
                      <a:pt x="1031084" y="733306"/>
                      <a:pt x="1031923" y="705440"/>
                    </a:cubicBezTo>
                    <a:cubicBezTo>
                      <a:pt x="1032186" y="697153"/>
                      <a:pt x="1032361" y="690339"/>
                      <a:pt x="1032336" y="690296"/>
                    </a:cubicBezTo>
                    <a:cubicBezTo>
                      <a:pt x="1032273" y="690193"/>
                      <a:pt x="1017757" y="694340"/>
                      <a:pt x="1005018" y="698100"/>
                    </a:cubicBezTo>
                    <a:cubicBezTo>
                      <a:pt x="955815" y="712629"/>
                      <a:pt x="924280" y="719624"/>
                      <a:pt x="886252" y="724453"/>
                    </a:cubicBezTo>
                    <a:cubicBezTo>
                      <a:pt x="853879" y="728564"/>
                      <a:pt x="824502" y="730267"/>
                      <a:pt x="785908" y="730269"/>
                    </a:cubicBezTo>
                    <a:cubicBezTo>
                      <a:pt x="744815" y="730273"/>
                      <a:pt x="710278" y="728404"/>
                      <a:pt x="657208" y="723302"/>
                    </a:cubicBezTo>
                    <a:cubicBezTo>
                      <a:pt x="582442" y="716115"/>
                      <a:pt x="514842" y="705422"/>
                      <a:pt x="464544" y="692823"/>
                    </a:cubicBezTo>
                    <a:cubicBezTo>
                      <a:pt x="459462" y="691551"/>
                      <a:pt x="455128" y="690577"/>
                      <a:pt x="454912" y="690660"/>
                    </a:cubicBezTo>
                    <a:cubicBezTo>
                      <a:pt x="454696" y="690742"/>
                      <a:pt x="452546" y="695704"/>
                      <a:pt x="450133" y="701684"/>
                    </a:cubicBezTo>
                    <a:cubicBezTo>
                      <a:pt x="441549" y="722964"/>
                      <a:pt x="436296" y="734624"/>
                      <a:pt x="430661" y="744908"/>
                    </a:cubicBezTo>
                    <a:cubicBezTo>
                      <a:pt x="425784" y="753808"/>
                      <a:pt x="422640" y="758126"/>
                      <a:pt x="417475" y="763014"/>
                    </a:cubicBezTo>
                    <a:cubicBezTo>
                      <a:pt x="413700" y="766589"/>
                      <a:pt x="409787" y="769526"/>
                      <a:pt x="399672" y="776377"/>
                    </a:cubicBezTo>
                    <a:cubicBezTo>
                      <a:pt x="395091" y="779481"/>
                      <a:pt x="389759" y="783260"/>
                      <a:pt x="387823" y="784775"/>
                    </a:cubicBezTo>
                    <a:cubicBezTo>
                      <a:pt x="383696" y="788006"/>
                      <a:pt x="383700" y="788000"/>
                      <a:pt x="382035" y="795425"/>
                    </a:cubicBezTo>
                    <a:cubicBezTo>
                      <a:pt x="380268" y="803313"/>
                      <a:pt x="379419" y="805097"/>
                      <a:pt x="377430" y="805097"/>
                    </a:cubicBezTo>
                    <a:cubicBezTo>
                      <a:pt x="375029" y="805097"/>
                      <a:pt x="373770" y="803019"/>
                      <a:pt x="371825" y="795842"/>
                    </a:cubicBezTo>
                    <a:cubicBezTo>
                      <a:pt x="369774" y="788271"/>
                      <a:pt x="369349" y="787817"/>
                      <a:pt x="364271" y="787756"/>
                    </a:cubicBezTo>
                    <a:cubicBezTo>
                      <a:pt x="361132" y="787718"/>
                      <a:pt x="360768" y="787782"/>
                      <a:pt x="359334" y="788626"/>
                    </a:cubicBezTo>
                    <a:cubicBezTo>
                      <a:pt x="353424" y="792099"/>
                      <a:pt x="350352" y="803409"/>
                      <a:pt x="347484" y="832247"/>
                    </a:cubicBezTo>
                    <a:cubicBezTo>
                      <a:pt x="346949" y="837619"/>
                      <a:pt x="346129" y="843876"/>
                      <a:pt x="345659" y="846152"/>
                    </a:cubicBezTo>
                    <a:cubicBezTo>
                      <a:pt x="343165" y="858257"/>
                      <a:pt x="341207" y="875323"/>
                      <a:pt x="340132" y="894326"/>
                    </a:cubicBezTo>
                    <a:cubicBezTo>
                      <a:pt x="339604" y="903662"/>
                      <a:pt x="339605" y="935198"/>
                      <a:pt x="340133" y="945646"/>
                    </a:cubicBezTo>
                    <a:cubicBezTo>
                      <a:pt x="342032" y="983159"/>
                      <a:pt x="346249" y="1017905"/>
                      <a:pt x="353059" y="1052167"/>
                    </a:cubicBezTo>
                    <a:cubicBezTo>
                      <a:pt x="354514" y="1059485"/>
                      <a:pt x="354962" y="1060643"/>
                      <a:pt x="358734" y="1066824"/>
                    </a:cubicBezTo>
                    <a:cubicBezTo>
                      <a:pt x="368821" y="1083356"/>
                      <a:pt x="370299" y="1086154"/>
                      <a:pt x="372644" y="1093171"/>
                    </a:cubicBezTo>
                    <a:cubicBezTo>
                      <a:pt x="375416" y="1101462"/>
                      <a:pt x="376049" y="1110420"/>
                      <a:pt x="374424" y="1118392"/>
                    </a:cubicBezTo>
                    <a:lnTo>
                      <a:pt x="374239" y="1119302"/>
                    </a:lnTo>
                    <a:lnTo>
                      <a:pt x="333417" y="1119302"/>
                    </a:lnTo>
                    <a:cubicBezTo>
                      <a:pt x="288633" y="1119302"/>
                      <a:pt x="291296" y="1119420"/>
                      <a:pt x="288435" y="1117316"/>
                    </a:cubicBezTo>
                    <a:cubicBezTo>
                      <a:pt x="286174" y="1115654"/>
                      <a:pt x="284296" y="1113061"/>
                      <a:pt x="282076" y="1108542"/>
                    </a:cubicBezTo>
                    <a:cubicBezTo>
                      <a:pt x="278098" y="1100443"/>
                      <a:pt x="275086" y="1089950"/>
                      <a:pt x="271514" y="1071746"/>
                    </a:cubicBezTo>
                    <a:cubicBezTo>
                      <a:pt x="268450" y="1056120"/>
                      <a:pt x="264392" y="1028676"/>
                      <a:pt x="260213" y="995309"/>
                    </a:cubicBezTo>
                    <a:cubicBezTo>
                      <a:pt x="254204" y="947321"/>
                      <a:pt x="252681" y="936092"/>
                      <a:pt x="245169" y="884394"/>
                    </a:cubicBezTo>
                    <a:cubicBezTo>
                      <a:pt x="238136" y="835981"/>
                      <a:pt x="236242" y="819827"/>
                      <a:pt x="235622" y="802945"/>
                    </a:cubicBezTo>
                    <a:cubicBezTo>
                      <a:pt x="235312" y="794513"/>
                      <a:pt x="235608" y="785301"/>
                      <a:pt x="236390" y="778994"/>
                    </a:cubicBezTo>
                    <a:cubicBezTo>
                      <a:pt x="236691" y="776564"/>
                      <a:pt x="236875" y="774514"/>
                      <a:pt x="236799" y="774436"/>
                    </a:cubicBezTo>
                    <a:cubicBezTo>
                      <a:pt x="236723" y="774360"/>
                      <a:pt x="233309" y="777093"/>
                      <a:pt x="229215" y="780510"/>
                    </a:cubicBezTo>
                    <a:cubicBezTo>
                      <a:pt x="225120" y="783927"/>
                      <a:pt x="216133" y="791192"/>
                      <a:pt x="209243" y="796654"/>
                    </a:cubicBezTo>
                    <a:cubicBezTo>
                      <a:pt x="186301" y="814845"/>
                      <a:pt x="178674" y="821359"/>
                      <a:pt x="173107" y="827513"/>
                    </a:cubicBezTo>
                    <a:cubicBezTo>
                      <a:pt x="162553" y="839183"/>
                      <a:pt x="158989" y="846541"/>
                      <a:pt x="155105" y="864694"/>
                    </a:cubicBezTo>
                    <a:cubicBezTo>
                      <a:pt x="148952" y="893441"/>
                      <a:pt x="144917" y="928258"/>
                      <a:pt x="143153" y="967829"/>
                    </a:cubicBezTo>
                    <a:cubicBezTo>
                      <a:pt x="142657" y="978941"/>
                      <a:pt x="142656" y="1009912"/>
                      <a:pt x="143152" y="1020141"/>
                    </a:cubicBezTo>
                    <a:cubicBezTo>
                      <a:pt x="143888" y="1035351"/>
                      <a:pt x="145686" y="1056663"/>
                      <a:pt x="146448" y="1059210"/>
                    </a:cubicBezTo>
                    <a:cubicBezTo>
                      <a:pt x="147096" y="1061372"/>
                      <a:pt x="148589" y="1064493"/>
                      <a:pt x="150835" y="1068380"/>
                    </a:cubicBezTo>
                    <a:cubicBezTo>
                      <a:pt x="159986" y="1084208"/>
                      <a:pt x="162352" y="1089358"/>
                      <a:pt x="164498" y="1098112"/>
                    </a:cubicBezTo>
                    <a:cubicBezTo>
                      <a:pt x="166052" y="1104454"/>
                      <a:pt x="166970" y="1113210"/>
                      <a:pt x="166510" y="1117284"/>
                    </a:cubicBezTo>
                    <a:lnTo>
                      <a:pt x="166281" y="1119302"/>
                    </a:lnTo>
                    <a:lnTo>
                      <a:pt x="126345" y="1119295"/>
                    </a:lnTo>
                    <a:cubicBezTo>
                      <a:pt x="88324" y="1119287"/>
                      <a:pt x="86343" y="1119259"/>
                      <a:pt x="85071" y="1118680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12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1" name="Gruppieren 10"/>
            <p:cNvGrpSpPr/>
            <p:nvPr/>
          </p:nvGrpSpPr>
          <p:grpSpPr>
            <a:xfrm>
              <a:off x="4821088" y="2272854"/>
              <a:ext cx="1024767" cy="327329"/>
              <a:chOff x="450889" y="3443360"/>
              <a:chExt cx="1435835" cy="458632"/>
            </a:xfrm>
          </p:grpSpPr>
          <p:sp>
            <p:nvSpPr>
              <p:cNvPr id="25" name="Grafik 2">
                <a:extLst>
                  <a:ext uri="{FF2B5EF4-FFF2-40B4-BE49-F238E27FC236}">
                    <a16:creationId xmlns:a16="http://schemas.microsoft.com/office/drawing/2014/main" id="{92321430-1FA8-2D21-E480-AC9B8CB0C4E3}"/>
                  </a:ext>
                </a:extLst>
              </p:cNvPr>
              <p:cNvSpPr/>
              <p:nvPr/>
            </p:nvSpPr>
            <p:spPr>
              <a:xfrm>
                <a:off x="450889" y="3443360"/>
                <a:ext cx="677076" cy="458632"/>
              </a:xfrm>
              <a:custGeom>
                <a:avLst/>
                <a:gdLst>
                  <a:gd name="connsiteX0" fmla="*/ 88860 w 1953030"/>
                  <a:gd name="connsiteY0" fmla="*/ 1325071 h 1322929"/>
                  <a:gd name="connsiteX1" fmla="*/ 73155 w 1953030"/>
                  <a:gd name="connsiteY1" fmla="*/ 1272950 h 1322929"/>
                  <a:gd name="connsiteX2" fmla="*/ 67234 w 1953030"/>
                  <a:gd name="connsiteY2" fmla="*/ 1175492 h 1322929"/>
                  <a:gd name="connsiteX3" fmla="*/ 61674 w 1953030"/>
                  <a:gd name="connsiteY3" fmla="*/ 1080292 h 1322929"/>
                  <a:gd name="connsiteX4" fmla="*/ 57919 w 1953030"/>
                  <a:gd name="connsiteY4" fmla="*/ 1019141 h 1322929"/>
                  <a:gd name="connsiteX5" fmla="*/ 58689 w 1953030"/>
                  <a:gd name="connsiteY5" fmla="*/ 987231 h 1322929"/>
                  <a:gd name="connsiteX6" fmla="*/ 70708 w 1953030"/>
                  <a:gd name="connsiteY6" fmla="*/ 937842 h 1322929"/>
                  <a:gd name="connsiteX7" fmla="*/ 84555 w 1953030"/>
                  <a:gd name="connsiteY7" fmla="*/ 897364 h 1322929"/>
                  <a:gd name="connsiteX8" fmla="*/ 88355 w 1953030"/>
                  <a:gd name="connsiteY8" fmla="*/ 885725 h 1322929"/>
                  <a:gd name="connsiteX9" fmla="*/ 103760 w 1953030"/>
                  <a:gd name="connsiteY9" fmla="*/ 824575 h 1322929"/>
                  <a:gd name="connsiteX10" fmla="*/ 103760 w 1953030"/>
                  <a:gd name="connsiteY10" fmla="*/ 800254 h 1322929"/>
                  <a:gd name="connsiteX11" fmla="*/ 85801 w 1953030"/>
                  <a:gd name="connsiteY11" fmla="*/ 726770 h 1322929"/>
                  <a:gd name="connsiteX12" fmla="*/ 58365 w 1953030"/>
                  <a:gd name="connsiteY12" fmla="*/ 614198 h 1322929"/>
                  <a:gd name="connsiteX13" fmla="*/ 51263 w 1953030"/>
                  <a:gd name="connsiteY13" fmla="*/ 558433 h 1322929"/>
                  <a:gd name="connsiteX14" fmla="*/ 49506 w 1953030"/>
                  <a:gd name="connsiteY14" fmla="*/ 535277 h 1322929"/>
                  <a:gd name="connsiteX15" fmla="*/ 48141 w 1953030"/>
                  <a:gd name="connsiteY15" fmla="*/ 540033 h 1322929"/>
                  <a:gd name="connsiteX16" fmla="*/ 42224 w 1953030"/>
                  <a:gd name="connsiteY16" fmla="*/ 585360 h 1322929"/>
                  <a:gd name="connsiteX17" fmla="*/ 40067 w 1953030"/>
                  <a:gd name="connsiteY17" fmla="*/ 683463 h 1322929"/>
                  <a:gd name="connsiteX18" fmla="*/ 44826 w 1953030"/>
                  <a:gd name="connsiteY18" fmla="*/ 799906 h 1322929"/>
                  <a:gd name="connsiteX19" fmla="*/ 47048 w 1953030"/>
                  <a:gd name="connsiteY19" fmla="*/ 842697 h 1322929"/>
                  <a:gd name="connsiteX20" fmla="*/ 47703 w 1953030"/>
                  <a:gd name="connsiteY20" fmla="*/ 857169 h 1322929"/>
                  <a:gd name="connsiteX21" fmla="*/ 49169 w 1953030"/>
                  <a:gd name="connsiteY21" fmla="*/ 860415 h 1322929"/>
                  <a:gd name="connsiteX22" fmla="*/ 57125 w 1953030"/>
                  <a:gd name="connsiteY22" fmla="*/ 886245 h 1322929"/>
                  <a:gd name="connsiteX23" fmla="*/ 58206 w 1953030"/>
                  <a:gd name="connsiteY23" fmla="*/ 926701 h 1322929"/>
                  <a:gd name="connsiteX24" fmla="*/ 42994 w 1953030"/>
                  <a:gd name="connsiteY24" fmla="*/ 976754 h 1322929"/>
                  <a:gd name="connsiteX25" fmla="*/ 4086 w 1953030"/>
                  <a:gd name="connsiteY25" fmla="*/ 1046235 h 1322929"/>
                  <a:gd name="connsiteX26" fmla="*/ 1565 w 1953030"/>
                  <a:gd name="connsiteY26" fmla="*/ 1042338 h 1322929"/>
                  <a:gd name="connsiteX27" fmla="*/ 6076 w 1953030"/>
                  <a:gd name="connsiteY27" fmla="*/ 1001945 h 1322929"/>
                  <a:gd name="connsiteX28" fmla="*/ 8819 w 1953030"/>
                  <a:gd name="connsiteY28" fmla="*/ 944964 h 1322929"/>
                  <a:gd name="connsiteX29" fmla="*/ 9231 w 1953030"/>
                  <a:gd name="connsiteY29" fmla="*/ 899449 h 1322929"/>
                  <a:gd name="connsiteX30" fmla="*/ 21041 w 1953030"/>
                  <a:gd name="connsiteY30" fmla="*/ 862233 h 1322929"/>
                  <a:gd name="connsiteX31" fmla="*/ 28431 w 1953030"/>
                  <a:gd name="connsiteY31" fmla="*/ 854176 h 1322929"/>
                  <a:gd name="connsiteX32" fmla="*/ 29420 w 1953030"/>
                  <a:gd name="connsiteY32" fmla="*/ 853434 h 1322929"/>
                  <a:gd name="connsiteX33" fmla="*/ 27825 w 1953030"/>
                  <a:gd name="connsiteY33" fmla="*/ 836485 h 1322929"/>
                  <a:gd name="connsiteX34" fmla="*/ 16126 w 1953030"/>
                  <a:gd name="connsiteY34" fmla="*/ 650679 h 1322929"/>
                  <a:gd name="connsiteX35" fmla="*/ 16470 w 1953030"/>
                  <a:gd name="connsiteY35" fmla="*/ 564513 h 1322929"/>
                  <a:gd name="connsiteX36" fmla="*/ 22603 w 1953030"/>
                  <a:gd name="connsiteY36" fmla="*/ 491376 h 1322929"/>
                  <a:gd name="connsiteX37" fmla="*/ 101612 w 1953030"/>
                  <a:gd name="connsiteY37" fmla="*/ 320864 h 1322929"/>
                  <a:gd name="connsiteX38" fmla="*/ 110657 w 1953030"/>
                  <a:gd name="connsiteY38" fmla="*/ 313024 h 1322929"/>
                  <a:gd name="connsiteX39" fmla="*/ 268743 w 1953030"/>
                  <a:gd name="connsiteY39" fmla="*/ 250084 h 1322929"/>
                  <a:gd name="connsiteX40" fmla="*/ 316864 w 1953030"/>
                  <a:gd name="connsiteY40" fmla="*/ 248271 h 1322929"/>
                  <a:gd name="connsiteX41" fmla="*/ 473910 w 1953030"/>
                  <a:gd name="connsiteY41" fmla="*/ 254956 h 1322929"/>
                  <a:gd name="connsiteX42" fmla="*/ 510219 w 1953030"/>
                  <a:gd name="connsiteY42" fmla="*/ 258239 h 1322929"/>
                  <a:gd name="connsiteX43" fmla="*/ 664963 w 1953030"/>
                  <a:gd name="connsiteY43" fmla="*/ 266827 h 1322929"/>
                  <a:gd name="connsiteX44" fmla="*/ 756032 w 1953030"/>
                  <a:gd name="connsiteY44" fmla="*/ 265343 h 1322929"/>
                  <a:gd name="connsiteX45" fmla="*/ 806562 w 1953030"/>
                  <a:gd name="connsiteY45" fmla="*/ 261521 h 1322929"/>
                  <a:gd name="connsiteX46" fmla="*/ 948687 w 1953030"/>
                  <a:gd name="connsiteY46" fmla="*/ 217425 h 1322929"/>
                  <a:gd name="connsiteX47" fmla="*/ 1076380 w 1953030"/>
                  <a:gd name="connsiteY47" fmla="*/ 173342 h 1322929"/>
                  <a:gd name="connsiteX48" fmla="*/ 1156982 w 1953030"/>
                  <a:gd name="connsiteY48" fmla="*/ 161668 h 1322929"/>
                  <a:gd name="connsiteX49" fmla="*/ 1235667 w 1953030"/>
                  <a:gd name="connsiteY49" fmla="*/ 154538 h 1322929"/>
                  <a:gd name="connsiteX50" fmla="*/ 1314379 w 1953030"/>
                  <a:gd name="connsiteY50" fmla="*/ 131334 h 1322929"/>
                  <a:gd name="connsiteX51" fmla="*/ 1377437 w 1953030"/>
                  <a:gd name="connsiteY51" fmla="*/ 112345 h 1322929"/>
                  <a:gd name="connsiteX52" fmla="*/ 1450055 w 1953030"/>
                  <a:gd name="connsiteY52" fmla="*/ 105714 h 1322929"/>
                  <a:gd name="connsiteX53" fmla="*/ 1484789 w 1953030"/>
                  <a:gd name="connsiteY53" fmla="*/ 103652 h 1322929"/>
                  <a:gd name="connsiteX54" fmla="*/ 1553586 w 1953030"/>
                  <a:gd name="connsiteY54" fmla="*/ 86436 h 1322929"/>
                  <a:gd name="connsiteX55" fmla="*/ 1629329 w 1953030"/>
                  <a:gd name="connsiteY55" fmla="*/ 66634 h 1322929"/>
                  <a:gd name="connsiteX56" fmla="*/ 1635015 w 1953030"/>
                  <a:gd name="connsiteY56" fmla="*/ 65531 h 1322929"/>
                  <a:gd name="connsiteX57" fmla="*/ 1635409 w 1953030"/>
                  <a:gd name="connsiteY57" fmla="*/ 56601 h 1322929"/>
                  <a:gd name="connsiteX58" fmla="*/ 1639362 w 1953030"/>
                  <a:gd name="connsiteY58" fmla="*/ 13582 h 1322929"/>
                  <a:gd name="connsiteX59" fmla="*/ 1647267 w 1953030"/>
                  <a:gd name="connsiteY59" fmla="*/ 3300 h 1322929"/>
                  <a:gd name="connsiteX60" fmla="*/ 1666925 w 1953030"/>
                  <a:gd name="connsiteY60" fmla="*/ 7200 h 1322929"/>
                  <a:gd name="connsiteX61" fmla="*/ 1693754 w 1953030"/>
                  <a:gd name="connsiteY61" fmla="*/ 35538 h 1322929"/>
                  <a:gd name="connsiteX62" fmla="*/ 1704902 w 1953030"/>
                  <a:gd name="connsiteY62" fmla="*/ 54211 h 1322929"/>
                  <a:gd name="connsiteX63" fmla="*/ 1706583 w 1953030"/>
                  <a:gd name="connsiteY63" fmla="*/ 57415 h 1322929"/>
                  <a:gd name="connsiteX64" fmla="*/ 1709905 w 1953030"/>
                  <a:gd name="connsiteY64" fmla="*/ 57415 h 1322929"/>
                  <a:gd name="connsiteX65" fmla="*/ 1727489 w 1953030"/>
                  <a:gd name="connsiteY65" fmla="*/ 58479 h 1322929"/>
                  <a:gd name="connsiteX66" fmla="*/ 1765190 w 1953030"/>
                  <a:gd name="connsiteY66" fmla="*/ 68945 h 1322929"/>
                  <a:gd name="connsiteX67" fmla="*/ 1781592 w 1953030"/>
                  <a:gd name="connsiteY67" fmla="*/ 78715 h 1322929"/>
                  <a:gd name="connsiteX68" fmla="*/ 1798702 w 1953030"/>
                  <a:gd name="connsiteY68" fmla="*/ 94998 h 1322929"/>
                  <a:gd name="connsiteX69" fmla="*/ 1809969 w 1953030"/>
                  <a:gd name="connsiteY69" fmla="*/ 107802 h 1322929"/>
                  <a:gd name="connsiteX70" fmla="*/ 1817717 w 1953030"/>
                  <a:gd name="connsiteY70" fmla="*/ 115786 h 1322929"/>
                  <a:gd name="connsiteX71" fmla="*/ 1821906 w 1953030"/>
                  <a:gd name="connsiteY71" fmla="*/ 122916 h 1322929"/>
                  <a:gd name="connsiteX72" fmla="*/ 1837362 w 1953030"/>
                  <a:gd name="connsiteY72" fmla="*/ 147184 h 1322929"/>
                  <a:gd name="connsiteX73" fmla="*/ 1849404 w 1953030"/>
                  <a:gd name="connsiteY73" fmla="*/ 164741 h 1322929"/>
                  <a:gd name="connsiteX74" fmla="*/ 1873697 w 1953030"/>
                  <a:gd name="connsiteY74" fmla="*/ 209520 h 1322929"/>
                  <a:gd name="connsiteX75" fmla="*/ 1902627 w 1953030"/>
                  <a:gd name="connsiteY75" fmla="*/ 270989 h 1322929"/>
                  <a:gd name="connsiteX76" fmla="*/ 1929428 w 1953030"/>
                  <a:gd name="connsiteY76" fmla="*/ 328257 h 1322929"/>
                  <a:gd name="connsiteX77" fmla="*/ 1948890 w 1953030"/>
                  <a:gd name="connsiteY77" fmla="*/ 361086 h 1322929"/>
                  <a:gd name="connsiteX78" fmla="*/ 1954405 w 1953030"/>
                  <a:gd name="connsiteY78" fmla="*/ 377846 h 1322929"/>
                  <a:gd name="connsiteX79" fmla="*/ 1945685 w 1953030"/>
                  <a:gd name="connsiteY79" fmla="*/ 401382 h 1322929"/>
                  <a:gd name="connsiteX80" fmla="*/ 1905896 w 1953030"/>
                  <a:gd name="connsiteY80" fmla="*/ 432638 h 1322929"/>
                  <a:gd name="connsiteX81" fmla="*/ 1873238 w 1953030"/>
                  <a:gd name="connsiteY81" fmla="*/ 439235 h 1322929"/>
                  <a:gd name="connsiteX82" fmla="*/ 1817638 w 1953030"/>
                  <a:gd name="connsiteY82" fmla="*/ 441792 h 1322929"/>
                  <a:gd name="connsiteX83" fmla="*/ 1699860 w 1953030"/>
                  <a:gd name="connsiteY83" fmla="*/ 436051 h 1322929"/>
                  <a:gd name="connsiteX84" fmla="*/ 1666676 w 1953030"/>
                  <a:gd name="connsiteY84" fmla="*/ 434247 h 1322929"/>
                  <a:gd name="connsiteX85" fmla="*/ 1644615 w 1953030"/>
                  <a:gd name="connsiteY85" fmla="*/ 435822 h 1322929"/>
                  <a:gd name="connsiteX86" fmla="*/ 1615292 w 1953030"/>
                  <a:gd name="connsiteY86" fmla="*/ 446177 h 1322929"/>
                  <a:gd name="connsiteX87" fmla="*/ 1588083 w 1953030"/>
                  <a:gd name="connsiteY87" fmla="*/ 469226 h 1322929"/>
                  <a:gd name="connsiteX88" fmla="*/ 1570263 w 1953030"/>
                  <a:gd name="connsiteY88" fmla="*/ 483547 h 1322929"/>
                  <a:gd name="connsiteX89" fmla="*/ 1565194 w 1953030"/>
                  <a:gd name="connsiteY89" fmla="*/ 488176 h 1322929"/>
                  <a:gd name="connsiteX90" fmla="*/ 1510409 w 1953030"/>
                  <a:gd name="connsiteY90" fmla="*/ 591788 h 1322929"/>
                  <a:gd name="connsiteX91" fmla="*/ 1487665 w 1953030"/>
                  <a:gd name="connsiteY91" fmla="*/ 647726 h 1322929"/>
                  <a:gd name="connsiteX92" fmla="*/ 1466234 w 1953030"/>
                  <a:gd name="connsiteY92" fmla="*/ 708355 h 1322929"/>
                  <a:gd name="connsiteX93" fmla="*/ 1450909 w 1953030"/>
                  <a:gd name="connsiteY93" fmla="*/ 753696 h 1322929"/>
                  <a:gd name="connsiteX94" fmla="*/ 1408809 w 1953030"/>
                  <a:gd name="connsiteY94" fmla="*/ 820834 h 1322929"/>
                  <a:gd name="connsiteX95" fmla="*/ 1395139 w 1953030"/>
                  <a:gd name="connsiteY95" fmla="*/ 827633 h 1322929"/>
                  <a:gd name="connsiteX96" fmla="*/ 1382256 w 1953030"/>
                  <a:gd name="connsiteY96" fmla="*/ 834140 h 1322929"/>
                  <a:gd name="connsiteX97" fmla="*/ 1350675 w 1953030"/>
                  <a:gd name="connsiteY97" fmla="*/ 863795 h 1322929"/>
                  <a:gd name="connsiteX98" fmla="*/ 1332763 w 1953030"/>
                  <a:gd name="connsiteY98" fmla="*/ 880265 h 1322929"/>
                  <a:gd name="connsiteX99" fmla="*/ 1318857 w 1953030"/>
                  <a:gd name="connsiteY99" fmla="*/ 886072 h 1322929"/>
                  <a:gd name="connsiteX100" fmla="*/ 1317767 w 1953030"/>
                  <a:gd name="connsiteY100" fmla="*/ 886072 h 1322929"/>
                  <a:gd name="connsiteX101" fmla="*/ 1316690 w 1953030"/>
                  <a:gd name="connsiteY101" fmla="*/ 889981 h 1322929"/>
                  <a:gd name="connsiteX102" fmla="*/ 1294917 w 1953030"/>
                  <a:gd name="connsiteY102" fmla="*/ 1076992 h 1322929"/>
                  <a:gd name="connsiteX103" fmla="*/ 1293539 w 1953030"/>
                  <a:gd name="connsiteY103" fmla="*/ 1153777 h 1322929"/>
                  <a:gd name="connsiteX104" fmla="*/ 1294156 w 1953030"/>
                  <a:gd name="connsiteY104" fmla="*/ 1206414 h 1322929"/>
                  <a:gd name="connsiteX105" fmla="*/ 1298896 w 1953030"/>
                  <a:gd name="connsiteY105" fmla="*/ 1266214 h 1322929"/>
                  <a:gd name="connsiteX106" fmla="*/ 1305502 w 1953030"/>
                  <a:gd name="connsiteY106" fmla="*/ 1281289 h 1322929"/>
                  <a:gd name="connsiteX107" fmla="*/ 1315416 w 1953030"/>
                  <a:gd name="connsiteY107" fmla="*/ 1308562 h 1322929"/>
                  <a:gd name="connsiteX108" fmla="*/ 1316138 w 1953030"/>
                  <a:gd name="connsiteY108" fmla="*/ 1323970 h 1322929"/>
                  <a:gd name="connsiteX109" fmla="*/ 1315889 w 1953030"/>
                  <a:gd name="connsiteY109" fmla="*/ 1325587 h 1322929"/>
                  <a:gd name="connsiteX110" fmla="*/ 1275942 w 1953030"/>
                  <a:gd name="connsiteY110" fmla="*/ 1325587 h 1322929"/>
                  <a:gd name="connsiteX111" fmla="*/ 1235010 w 1953030"/>
                  <a:gd name="connsiteY111" fmla="*/ 1325078 h 1322929"/>
                  <a:gd name="connsiteX112" fmla="*/ 1216259 w 1953030"/>
                  <a:gd name="connsiteY112" fmla="*/ 1261310 h 1322929"/>
                  <a:gd name="connsiteX113" fmla="*/ 1200251 w 1953030"/>
                  <a:gd name="connsiteY113" fmla="*/ 1083072 h 1322929"/>
                  <a:gd name="connsiteX114" fmla="*/ 1192910 w 1953030"/>
                  <a:gd name="connsiteY114" fmla="*/ 964288 h 1322929"/>
                  <a:gd name="connsiteX115" fmla="*/ 1191387 w 1953030"/>
                  <a:gd name="connsiteY115" fmla="*/ 972275 h 1322929"/>
                  <a:gd name="connsiteX116" fmla="*/ 1173817 w 1953030"/>
                  <a:gd name="connsiteY116" fmla="*/ 1164200 h 1322929"/>
                  <a:gd name="connsiteX117" fmla="*/ 1175078 w 1953030"/>
                  <a:gd name="connsiteY117" fmla="*/ 1265947 h 1322929"/>
                  <a:gd name="connsiteX118" fmla="*/ 1180974 w 1953030"/>
                  <a:gd name="connsiteY118" fmla="*/ 1280141 h 1322929"/>
                  <a:gd name="connsiteX119" fmla="*/ 1191505 w 1953030"/>
                  <a:gd name="connsiteY119" fmla="*/ 1312731 h 1322929"/>
                  <a:gd name="connsiteX120" fmla="*/ 1191032 w 1953030"/>
                  <a:gd name="connsiteY120" fmla="*/ 1324894 h 1322929"/>
                  <a:gd name="connsiteX121" fmla="*/ 1150167 w 1953030"/>
                  <a:gd name="connsiteY121" fmla="*/ 1325587 h 1322929"/>
                  <a:gd name="connsiteX122" fmla="*/ 1108579 w 1953030"/>
                  <a:gd name="connsiteY122" fmla="*/ 1325096 h 1322929"/>
                  <a:gd name="connsiteX123" fmla="*/ 1091166 w 1953030"/>
                  <a:gd name="connsiteY123" fmla="*/ 1247586 h 1322929"/>
                  <a:gd name="connsiteX124" fmla="*/ 1085073 w 1953030"/>
                  <a:gd name="connsiteY124" fmla="*/ 1112084 h 1322929"/>
                  <a:gd name="connsiteX125" fmla="*/ 1082486 w 1953030"/>
                  <a:gd name="connsiteY125" fmla="*/ 887863 h 1322929"/>
                  <a:gd name="connsiteX126" fmla="*/ 1082709 w 1953030"/>
                  <a:gd name="connsiteY126" fmla="*/ 875442 h 1322929"/>
                  <a:gd name="connsiteX127" fmla="*/ 1045980 w 1953030"/>
                  <a:gd name="connsiteY127" fmla="*/ 886014 h 1322929"/>
                  <a:gd name="connsiteX128" fmla="*/ 947820 w 1953030"/>
                  <a:gd name="connsiteY128" fmla="*/ 909335 h 1322929"/>
                  <a:gd name="connsiteX129" fmla="*/ 822399 w 1953030"/>
                  <a:gd name="connsiteY129" fmla="*/ 918514 h 1322929"/>
                  <a:gd name="connsiteX130" fmla="*/ 749952 w 1953030"/>
                  <a:gd name="connsiteY130" fmla="*/ 916251 h 1322929"/>
                  <a:gd name="connsiteX131" fmla="*/ 741521 w 1953030"/>
                  <a:gd name="connsiteY131" fmla="*/ 916452 h 1322929"/>
                  <a:gd name="connsiteX132" fmla="*/ 737253 w 1953030"/>
                  <a:gd name="connsiteY132" fmla="*/ 925892 h 1322929"/>
                  <a:gd name="connsiteX133" fmla="*/ 730911 w 1953030"/>
                  <a:gd name="connsiteY133" fmla="*/ 938882 h 1322929"/>
                  <a:gd name="connsiteX134" fmla="*/ 708429 w 1953030"/>
                  <a:gd name="connsiteY134" fmla="*/ 931418 h 1322929"/>
                  <a:gd name="connsiteX135" fmla="*/ 667261 w 1953030"/>
                  <a:gd name="connsiteY135" fmla="*/ 914980 h 1322929"/>
                  <a:gd name="connsiteX136" fmla="*/ 619659 w 1953030"/>
                  <a:gd name="connsiteY136" fmla="*/ 895793 h 1322929"/>
                  <a:gd name="connsiteX137" fmla="*/ 517862 w 1953030"/>
                  <a:gd name="connsiteY137" fmla="*/ 868605 h 1322929"/>
                  <a:gd name="connsiteX138" fmla="*/ 503220 w 1953030"/>
                  <a:gd name="connsiteY138" fmla="*/ 873261 h 1322929"/>
                  <a:gd name="connsiteX139" fmla="*/ 498151 w 1953030"/>
                  <a:gd name="connsiteY139" fmla="*/ 888861 h 1322929"/>
                  <a:gd name="connsiteX140" fmla="*/ 502209 w 1953030"/>
                  <a:gd name="connsiteY140" fmla="*/ 923500 h 1322929"/>
                  <a:gd name="connsiteX141" fmla="*/ 506647 w 1953030"/>
                  <a:gd name="connsiteY141" fmla="*/ 963655 h 1322929"/>
                  <a:gd name="connsiteX142" fmla="*/ 504612 w 1953030"/>
                  <a:gd name="connsiteY142" fmla="*/ 979009 h 1322929"/>
                  <a:gd name="connsiteX143" fmla="*/ 465742 w 1953030"/>
                  <a:gd name="connsiteY143" fmla="*/ 1002855 h 1322929"/>
                  <a:gd name="connsiteX144" fmla="*/ 458743 w 1953030"/>
                  <a:gd name="connsiteY144" fmla="*/ 1002146 h 1322929"/>
                  <a:gd name="connsiteX145" fmla="*/ 436145 w 1953030"/>
                  <a:gd name="connsiteY145" fmla="*/ 942614 h 1322929"/>
                  <a:gd name="connsiteX146" fmla="*/ 435517 w 1953030"/>
                  <a:gd name="connsiteY146" fmla="*/ 934796 h 1322929"/>
                  <a:gd name="connsiteX147" fmla="*/ 431372 w 1953030"/>
                  <a:gd name="connsiteY147" fmla="*/ 939230 h 1322929"/>
                  <a:gd name="connsiteX148" fmla="*/ 413632 w 1953030"/>
                  <a:gd name="connsiteY148" fmla="*/ 957993 h 1322929"/>
                  <a:gd name="connsiteX149" fmla="*/ 396081 w 1953030"/>
                  <a:gd name="connsiteY149" fmla="*/ 976581 h 1322929"/>
                  <a:gd name="connsiteX150" fmla="*/ 365139 w 1953030"/>
                  <a:gd name="connsiteY150" fmla="*/ 1026362 h 1322929"/>
                  <a:gd name="connsiteX151" fmla="*/ 357505 w 1953030"/>
                  <a:gd name="connsiteY151" fmla="*/ 1073344 h 1322929"/>
                  <a:gd name="connsiteX152" fmla="*/ 357513 w 1953030"/>
                  <a:gd name="connsiteY152" fmla="*/ 1162116 h 1322929"/>
                  <a:gd name="connsiteX153" fmla="*/ 364146 w 1953030"/>
                  <a:gd name="connsiteY153" fmla="*/ 1221702 h 1322929"/>
                  <a:gd name="connsiteX154" fmla="*/ 371907 w 1953030"/>
                  <a:gd name="connsiteY154" fmla="*/ 1263083 h 1322929"/>
                  <a:gd name="connsiteX155" fmla="*/ 382081 w 1953030"/>
                  <a:gd name="connsiteY155" fmla="*/ 1280594 h 1322929"/>
                  <a:gd name="connsiteX156" fmla="*/ 392814 w 1953030"/>
                  <a:gd name="connsiteY156" fmla="*/ 1307173 h 1322929"/>
                  <a:gd name="connsiteX157" fmla="*/ 392698 w 1953030"/>
                  <a:gd name="connsiteY157" fmla="*/ 1322982 h 1322929"/>
                  <a:gd name="connsiteX158" fmla="*/ 392258 w 1953030"/>
                  <a:gd name="connsiteY158" fmla="*/ 1325414 h 1322929"/>
                  <a:gd name="connsiteX159" fmla="*/ 349566 w 1953030"/>
                  <a:gd name="connsiteY159" fmla="*/ 1325502 h 1322929"/>
                  <a:gd name="connsiteX160" fmla="*/ 305559 w 1953030"/>
                  <a:gd name="connsiteY160" fmla="*/ 1325237 h 1322929"/>
                  <a:gd name="connsiteX161" fmla="*/ 296045 w 1953030"/>
                  <a:gd name="connsiteY161" fmla="*/ 1315526 h 1322929"/>
                  <a:gd name="connsiteX162" fmla="*/ 272898 w 1953030"/>
                  <a:gd name="connsiteY162" fmla="*/ 1198249 h 1322929"/>
                  <a:gd name="connsiteX163" fmla="*/ 256446 w 1953030"/>
                  <a:gd name="connsiteY163" fmla="*/ 1076992 h 1322929"/>
                  <a:gd name="connsiteX164" fmla="*/ 247883 w 1953030"/>
                  <a:gd name="connsiteY164" fmla="*/ 965650 h 1322929"/>
                  <a:gd name="connsiteX165" fmla="*/ 248141 w 1953030"/>
                  <a:gd name="connsiteY165" fmla="*/ 963344 h 1322929"/>
                  <a:gd name="connsiteX166" fmla="*/ 240600 w 1953030"/>
                  <a:gd name="connsiteY166" fmla="*/ 969541 h 1322929"/>
                  <a:gd name="connsiteX167" fmla="*/ 218190 w 1953030"/>
                  <a:gd name="connsiteY167" fmla="*/ 987653 h 1322929"/>
                  <a:gd name="connsiteX168" fmla="*/ 197170 w 1953030"/>
                  <a:gd name="connsiteY168" fmla="*/ 1004568 h 1322929"/>
                  <a:gd name="connsiteX169" fmla="*/ 164176 w 1953030"/>
                  <a:gd name="connsiteY169" fmla="*/ 1050024 h 1322929"/>
                  <a:gd name="connsiteX170" fmla="*/ 151135 w 1953030"/>
                  <a:gd name="connsiteY170" fmla="*/ 1141095 h 1322929"/>
                  <a:gd name="connsiteX171" fmla="*/ 149537 w 1953030"/>
                  <a:gd name="connsiteY171" fmla="*/ 1217408 h 1322929"/>
                  <a:gd name="connsiteX172" fmla="*/ 153261 w 1953030"/>
                  <a:gd name="connsiteY172" fmla="*/ 1262700 h 1322929"/>
                  <a:gd name="connsiteX173" fmla="*/ 159017 w 1953030"/>
                  <a:gd name="connsiteY173" fmla="*/ 1274340 h 1322929"/>
                  <a:gd name="connsiteX174" fmla="*/ 170943 w 1953030"/>
                  <a:gd name="connsiteY174" fmla="*/ 1299182 h 1322929"/>
                  <a:gd name="connsiteX175" fmla="*/ 174129 w 1953030"/>
                  <a:gd name="connsiteY175" fmla="*/ 1319246 h 1322929"/>
                  <a:gd name="connsiteX176" fmla="*/ 174342 w 1953030"/>
                  <a:gd name="connsiteY176" fmla="*/ 1325587 h 1322929"/>
                  <a:gd name="connsiteX177" fmla="*/ 132163 w 1953030"/>
                  <a:gd name="connsiteY177" fmla="*/ 1325574 h 1322929"/>
                  <a:gd name="connsiteX178" fmla="*/ 88860 w 1953030"/>
                  <a:gd name="connsiteY178" fmla="*/ 1325071 h 1322929"/>
                  <a:gd name="connsiteX179" fmla="*/ 434473 w 1953030"/>
                  <a:gd name="connsiteY179" fmla="*/ 860747 h 1322929"/>
                  <a:gd name="connsiteX180" fmla="*/ 432900 w 1953030"/>
                  <a:gd name="connsiteY180" fmla="*/ 858692 h 1322929"/>
                  <a:gd name="connsiteX181" fmla="*/ 434328 w 1953030"/>
                  <a:gd name="connsiteY181" fmla="*/ 861404 h 1322929"/>
                  <a:gd name="connsiteX182" fmla="*/ 434473 w 1953030"/>
                  <a:gd name="connsiteY182" fmla="*/ 860747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63548 w 1953031"/>
                  <a:gd name="connsiteY43" fmla="*/ 264169 h 1322929"/>
                  <a:gd name="connsiteX44" fmla="*/ 754617 w 1953031"/>
                  <a:gd name="connsiteY44" fmla="*/ 26268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63548 w 1953031"/>
                  <a:gd name="connsiteY43" fmla="*/ 264169 h 1322929"/>
                  <a:gd name="connsiteX44" fmla="*/ 743187 w 1953031"/>
                  <a:gd name="connsiteY44" fmla="*/ 25506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3187 w 1953031"/>
                  <a:gd name="connsiteY44" fmla="*/ 25506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8902 w 1953031"/>
                  <a:gd name="connsiteY44" fmla="*/ 24744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8902 w 1953031"/>
                  <a:gd name="connsiteY44" fmla="*/ 247445 h 1322929"/>
                  <a:gd name="connsiteX45" fmla="*/ 843247 w 1953031"/>
                  <a:gd name="connsiteY45" fmla="*/ 23219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843247 w 1953031"/>
                  <a:gd name="connsiteY44" fmla="*/ 232193 h 1322929"/>
                  <a:gd name="connsiteX45" fmla="*/ 947272 w 1953031"/>
                  <a:gd name="connsiteY45" fmla="*/ 214767 h 1322929"/>
                  <a:gd name="connsiteX46" fmla="*/ 1074965 w 1953031"/>
                  <a:gd name="connsiteY46" fmla="*/ 170684 h 1322929"/>
                  <a:gd name="connsiteX47" fmla="*/ 1155567 w 1953031"/>
                  <a:gd name="connsiteY47" fmla="*/ 159010 h 1322929"/>
                  <a:gd name="connsiteX48" fmla="*/ 1234252 w 1953031"/>
                  <a:gd name="connsiteY48" fmla="*/ 151880 h 1322929"/>
                  <a:gd name="connsiteX49" fmla="*/ 1312964 w 1953031"/>
                  <a:gd name="connsiteY49" fmla="*/ 128676 h 1322929"/>
                  <a:gd name="connsiteX50" fmla="*/ 1376022 w 1953031"/>
                  <a:gd name="connsiteY50" fmla="*/ 109687 h 1322929"/>
                  <a:gd name="connsiteX51" fmla="*/ 1448640 w 1953031"/>
                  <a:gd name="connsiteY51" fmla="*/ 103056 h 1322929"/>
                  <a:gd name="connsiteX52" fmla="*/ 1483374 w 1953031"/>
                  <a:gd name="connsiteY52" fmla="*/ 100994 h 1322929"/>
                  <a:gd name="connsiteX53" fmla="*/ 1552171 w 1953031"/>
                  <a:gd name="connsiteY53" fmla="*/ 83778 h 1322929"/>
                  <a:gd name="connsiteX54" fmla="*/ 1627914 w 1953031"/>
                  <a:gd name="connsiteY54" fmla="*/ 63976 h 1322929"/>
                  <a:gd name="connsiteX55" fmla="*/ 1633600 w 1953031"/>
                  <a:gd name="connsiteY55" fmla="*/ 62873 h 1322929"/>
                  <a:gd name="connsiteX56" fmla="*/ 1633994 w 1953031"/>
                  <a:gd name="connsiteY56" fmla="*/ 53943 h 1322929"/>
                  <a:gd name="connsiteX57" fmla="*/ 1637947 w 1953031"/>
                  <a:gd name="connsiteY57" fmla="*/ 10924 h 1322929"/>
                  <a:gd name="connsiteX58" fmla="*/ 1645852 w 1953031"/>
                  <a:gd name="connsiteY58" fmla="*/ 642 h 1322929"/>
                  <a:gd name="connsiteX59" fmla="*/ 1665510 w 1953031"/>
                  <a:gd name="connsiteY59" fmla="*/ 4542 h 1322929"/>
                  <a:gd name="connsiteX60" fmla="*/ 1692339 w 1953031"/>
                  <a:gd name="connsiteY60" fmla="*/ 32880 h 1322929"/>
                  <a:gd name="connsiteX61" fmla="*/ 1703487 w 1953031"/>
                  <a:gd name="connsiteY61" fmla="*/ 51553 h 1322929"/>
                  <a:gd name="connsiteX62" fmla="*/ 1705168 w 1953031"/>
                  <a:gd name="connsiteY62" fmla="*/ 54757 h 1322929"/>
                  <a:gd name="connsiteX63" fmla="*/ 1708490 w 1953031"/>
                  <a:gd name="connsiteY63" fmla="*/ 54757 h 1322929"/>
                  <a:gd name="connsiteX64" fmla="*/ 1726074 w 1953031"/>
                  <a:gd name="connsiteY64" fmla="*/ 55821 h 1322929"/>
                  <a:gd name="connsiteX65" fmla="*/ 1763775 w 1953031"/>
                  <a:gd name="connsiteY65" fmla="*/ 66287 h 1322929"/>
                  <a:gd name="connsiteX66" fmla="*/ 1780177 w 1953031"/>
                  <a:gd name="connsiteY66" fmla="*/ 76057 h 1322929"/>
                  <a:gd name="connsiteX67" fmla="*/ 1797287 w 1953031"/>
                  <a:gd name="connsiteY67" fmla="*/ 92340 h 1322929"/>
                  <a:gd name="connsiteX68" fmla="*/ 1808554 w 1953031"/>
                  <a:gd name="connsiteY68" fmla="*/ 105144 h 1322929"/>
                  <a:gd name="connsiteX69" fmla="*/ 1816302 w 1953031"/>
                  <a:gd name="connsiteY69" fmla="*/ 113128 h 1322929"/>
                  <a:gd name="connsiteX70" fmla="*/ 1820491 w 1953031"/>
                  <a:gd name="connsiteY70" fmla="*/ 120258 h 1322929"/>
                  <a:gd name="connsiteX71" fmla="*/ 1835947 w 1953031"/>
                  <a:gd name="connsiteY71" fmla="*/ 144526 h 1322929"/>
                  <a:gd name="connsiteX72" fmla="*/ 1847989 w 1953031"/>
                  <a:gd name="connsiteY72" fmla="*/ 162083 h 1322929"/>
                  <a:gd name="connsiteX73" fmla="*/ 1872282 w 1953031"/>
                  <a:gd name="connsiteY73" fmla="*/ 206862 h 1322929"/>
                  <a:gd name="connsiteX74" fmla="*/ 1901212 w 1953031"/>
                  <a:gd name="connsiteY74" fmla="*/ 268331 h 1322929"/>
                  <a:gd name="connsiteX75" fmla="*/ 1928013 w 1953031"/>
                  <a:gd name="connsiteY75" fmla="*/ 325599 h 1322929"/>
                  <a:gd name="connsiteX76" fmla="*/ 1947475 w 1953031"/>
                  <a:gd name="connsiteY76" fmla="*/ 358428 h 1322929"/>
                  <a:gd name="connsiteX77" fmla="*/ 1952990 w 1953031"/>
                  <a:gd name="connsiteY77" fmla="*/ 375188 h 1322929"/>
                  <a:gd name="connsiteX78" fmla="*/ 1944270 w 1953031"/>
                  <a:gd name="connsiteY78" fmla="*/ 398724 h 1322929"/>
                  <a:gd name="connsiteX79" fmla="*/ 1904481 w 1953031"/>
                  <a:gd name="connsiteY79" fmla="*/ 429980 h 1322929"/>
                  <a:gd name="connsiteX80" fmla="*/ 1871823 w 1953031"/>
                  <a:gd name="connsiteY80" fmla="*/ 436577 h 1322929"/>
                  <a:gd name="connsiteX81" fmla="*/ 1816223 w 1953031"/>
                  <a:gd name="connsiteY81" fmla="*/ 439134 h 1322929"/>
                  <a:gd name="connsiteX82" fmla="*/ 1698445 w 1953031"/>
                  <a:gd name="connsiteY82" fmla="*/ 433393 h 1322929"/>
                  <a:gd name="connsiteX83" fmla="*/ 1665261 w 1953031"/>
                  <a:gd name="connsiteY83" fmla="*/ 431589 h 1322929"/>
                  <a:gd name="connsiteX84" fmla="*/ 1643200 w 1953031"/>
                  <a:gd name="connsiteY84" fmla="*/ 433164 h 1322929"/>
                  <a:gd name="connsiteX85" fmla="*/ 1613877 w 1953031"/>
                  <a:gd name="connsiteY85" fmla="*/ 443519 h 1322929"/>
                  <a:gd name="connsiteX86" fmla="*/ 1586668 w 1953031"/>
                  <a:gd name="connsiteY86" fmla="*/ 466568 h 1322929"/>
                  <a:gd name="connsiteX87" fmla="*/ 1568848 w 1953031"/>
                  <a:gd name="connsiteY87" fmla="*/ 480889 h 1322929"/>
                  <a:gd name="connsiteX88" fmla="*/ 1563779 w 1953031"/>
                  <a:gd name="connsiteY88" fmla="*/ 485518 h 1322929"/>
                  <a:gd name="connsiteX89" fmla="*/ 1508994 w 1953031"/>
                  <a:gd name="connsiteY89" fmla="*/ 589130 h 1322929"/>
                  <a:gd name="connsiteX90" fmla="*/ 1486250 w 1953031"/>
                  <a:gd name="connsiteY90" fmla="*/ 645068 h 1322929"/>
                  <a:gd name="connsiteX91" fmla="*/ 1464819 w 1953031"/>
                  <a:gd name="connsiteY91" fmla="*/ 705697 h 1322929"/>
                  <a:gd name="connsiteX92" fmla="*/ 1449494 w 1953031"/>
                  <a:gd name="connsiteY92" fmla="*/ 751038 h 1322929"/>
                  <a:gd name="connsiteX93" fmla="*/ 1407394 w 1953031"/>
                  <a:gd name="connsiteY93" fmla="*/ 818176 h 1322929"/>
                  <a:gd name="connsiteX94" fmla="*/ 1393724 w 1953031"/>
                  <a:gd name="connsiteY94" fmla="*/ 824975 h 1322929"/>
                  <a:gd name="connsiteX95" fmla="*/ 1380841 w 1953031"/>
                  <a:gd name="connsiteY95" fmla="*/ 831482 h 1322929"/>
                  <a:gd name="connsiteX96" fmla="*/ 1349260 w 1953031"/>
                  <a:gd name="connsiteY96" fmla="*/ 861137 h 1322929"/>
                  <a:gd name="connsiteX97" fmla="*/ 1331348 w 1953031"/>
                  <a:gd name="connsiteY97" fmla="*/ 877607 h 1322929"/>
                  <a:gd name="connsiteX98" fmla="*/ 1317442 w 1953031"/>
                  <a:gd name="connsiteY98" fmla="*/ 883414 h 1322929"/>
                  <a:gd name="connsiteX99" fmla="*/ 1316352 w 1953031"/>
                  <a:gd name="connsiteY99" fmla="*/ 883414 h 1322929"/>
                  <a:gd name="connsiteX100" fmla="*/ 1315275 w 1953031"/>
                  <a:gd name="connsiteY100" fmla="*/ 887323 h 1322929"/>
                  <a:gd name="connsiteX101" fmla="*/ 1293502 w 1953031"/>
                  <a:gd name="connsiteY101" fmla="*/ 1074334 h 1322929"/>
                  <a:gd name="connsiteX102" fmla="*/ 1292124 w 1953031"/>
                  <a:gd name="connsiteY102" fmla="*/ 1151119 h 1322929"/>
                  <a:gd name="connsiteX103" fmla="*/ 1292741 w 1953031"/>
                  <a:gd name="connsiteY103" fmla="*/ 1203756 h 1322929"/>
                  <a:gd name="connsiteX104" fmla="*/ 1297481 w 1953031"/>
                  <a:gd name="connsiteY104" fmla="*/ 1263556 h 1322929"/>
                  <a:gd name="connsiteX105" fmla="*/ 1304087 w 1953031"/>
                  <a:gd name="connsiteY105" fmla="*/ 1278631 h 1322929"/>
                  <a:gd name="connsiteX106" fmla="*/ 1314001 w 1953031"/>
                  <a:gd name="connsiteY106" fmla="*/ 1305904 h 1322929"/>
                  <a:gd name="connsiteX107" fmla="*/ 1314723 w 1953031"/>
                  <a:gd name="connsiteY107" fmla="*/ 1321312 h 1322929"/>
                  <a:gd name="connsiteX108" fmla="*/ 1314474 w 1953031"/>
                  <a:gd name="connsiteY108" fmla="*/ 1322929 h 1322929"/>
                  <a:gd name="connsiteX109" fmla="*/ 1274527 w 1953031"/>
                  <a:gd name="connsiteY109" fmla="*/ 1322929 h 1322929"/>
                  <a:gd name="connsiteX110" fmla="*/ 1233595 w 1953031"/>
                  <a:gd name="connsiteY110" fmla="*/ 1322420 h 1322929"/>
                  <a:gd name="connsiteX111" fmla="*/ 1214844 w 1953031"/>
                  <a:gd name="connsiteY111" fmla="*/ 1258652 h 1322929"/>
                  <a:gd name="connsiteX112" fmla="*/ 1198836 w 1953031"/>
                  <a:gd name="connsiteY112" fmla="*/ 1080414 h 1322929"/>
                  <a:gd name="connsiteX113" fmla="*/ 1191495 w 1953031"/>
                  <a:gd name="connsiteY113" fmla="*/ 961630 h 1322929"/>
                  <a:gd name="connsiteX114" fmla="*/ 1189972 w 1953031"/>
                  <a:gd name="connsiteY114" fmla="*/ 969617 h 1322929"/>
                  <a:gd name="connsiteX115" fmla="*/ 1172402 w 1953031"/>
                  <a:gd name="connsiteY115" fmla="*/ 1161542 h 1322929"/>
                  <a:gd name="connsiteX116" fmla="*/ 1173663 w 1953031"/>
                  <a:gd name="connsiteY116" fmla="*/ 1263289 h 1322929"/>
                  <a:gd name="connsiteX117" fmla="*/ 1179559 w 1953031"/>
                  <a:gd name="connsiteY117" fmla="*/ 1277483 h 1322929"/>
                  <a:gd name="connsiteX118" fmla="*/ 1190090 w 1953031"/>
                  <a:gd name="connsiteY118" fmla="*/ 1310073 h 1322929"/>
                  <a:gd name="connsiteX119" fmla="*/ 1189617 w 1953031"/>
                  <a:gd name="connsiteY119" fmla="*/ 1322236 h 1322929"/>
                  <a:gd name="connsiteX120" fmla="*/ 1148752 w 1953031"/>
                  <a:gd name="connsiteY120" fmla="*/ 1322929 h 1322929"/>
                  <a:gd name="connsiteX121" fmla="*/ 1107164 w 1953031"/>
                  <a:gd name="connsiteY121" fmla="*/ 1322438 h 1322929"/>
                  <a:gd name="connsiteX122" fmla="*/ 1089751 w 1953031"/>
                  <a:gd name="connsiteY122" fmla="*/ 1244928 h 1322929"/>
                  <a:gd name="connsiteX123" fmla="*/ 1083658 w 1953031"/>
                  <a:gd name="connsiteY123" fmla="*/ 1109426 h 1322929"/>
                  <a:gd name="connsiteX124" fmla="*/ 1081071 w 1953031"/>
                  <a:gd name="connsiteY124" fmla="*/ 885205 h 1322929"/>
                  <a:gd name="connsiteX125" fmla="*/ 1081294 w 1953031"/>
                  <a:gd name="connsiteY125" fmla="*/ 872784 h 1322929"/>
                  <a:gd name="connsiteX126" fmla="*/ 1044565 w 1953031"/>
                  <a:gd name="connsiteY126" fmla="*/ 883356 h 1322929"/>
                  <a:gd name="connsiteX127" fmla="*/ 946405 w 1953031"/>
                  <a:gd name="connsiteY127" fmla="*/ 906677 h 1322929"/>
                  <a:gd name="connsiteX128" fmla="*/ 820984 w 1953031"/>
                  <a:gd name="connsiteY128" fmla="*/ 915856 h 1322929"/>
                  <a:gd name="connsiteX129" fmla="*/ 748537 w 1953031"/>
                  <a:gd name="connsiteY129" fmla="*/ 913593 h 1322929"/>
                  <a:gd name="connsiteX130" fmla="*/ 740106 w 1953031"/>
                  <a:gd name="connsiteY130" fmla="*/ 913794 h 1322929"/>
                  <a:gd name="connsiteX131" fmla="*/ 735838 w 1953031"/>
                  <a:gd name="connsiteY131" fmla="*/ 923234 h 1322929"/>
                  <a:gd name="connsiteX132" fmla="*/ 729496 w 1953031"/>
                  <a:gd name="connsiteY132" fmla="*/ 936224 h 1322929"/>
                  <a:gd name="connsiteX133" fmla="*/ 707014 w 1953031"/>
                  <a:gd name="connsiteY133" fmla="*/ 928760 h 1322929"/>
                  <a:gd name="connsiteX134" fmla="*/ 665846 w 1953031"/>
                  <a:gd name="connsiteY134" fmla="*/ 912322 h 1322929"/>
                  <a:gd name="connsiteX135" fmla="*/ 618244 w 1953031"/>
                  <a:gd name="connsiteY135" fmla="*/ 893135 h 1322929"/>
                  <a:gd name="connsiteX136" fmla="*/ 516447 w 1953031"/>
                  <a:gd name="connsiteY136" fmla="*/ 865947 h 1322929"/>
                  <a:gd name="connsiteX137" fmla="*/ 501805 w 1953031"/>
                  <a:gd name="connsiteY137" fmla="*/ 870603 h 1322929"/>
                  <a:gd name="connsiteX138" fmla="*/ 496736 w 1953031"/>
                  <a:gd name="connsiteY138" fmla="*/ 886203 h 1322929"/>
                  <a:gd name="connsiteX139" fmla="*/ 500794 w 1953031"/>
                  <a:gd name="connsiteY139" fmla="*/ 920842 h 1322929"/>
                  <a:gd name="connsiteX140" fmla="*/ 505232 w 1953031"/>
                  <a:gd name="connsiteY140" fmla="*/ 960997 h 1322929"/>
                  <a:gd name="connsiteX141" fmla="*/ 503197 w 1953031"/>
                  <a:gd name="connsiteY141" fmla="*/ 976351 h 1322929"/>
                  <a:gd name="connsiteX142" fmla="*/ 464327 w 1953031"/>
                  <a:gd name="connsiteY142" fmla="*/ 1000197 h 1322929"/>
                  <a:gd name="connsiteX143" fmla="*/ 457328 w 1953031"/>
                  <a:gd name="connsiteY143" fmla="*/ 999488 h 1322929"/>
                  <a:gd name="connsiteX144" fmla="*/ 434730 w 1953031"/>
                  <a:gd name="connsiteY144" fmla="*/ 939956 h 1322929"/>
                  <a:gd name="connsiteX145" fmla="*/ 434102 w 1953031"/>
                  <a:gd name="connsiteY145" fmla="*/ 932138 h 1322929"/>
                  <a:gd name="connsiteX146" fmla="*/ 429957 w 1953031"/>
                  <a:gd name="connsiteY146" fmla="*/ 936572 h 1322929"/>
                  <a:gd name="connsiteX147" fmla="*/ 412217 w 1953031"/>
                  <a:gd name="connsiteY147" fmla="*/ 955335 h 1322929"/>
                  <a:gd name="connsiteX148" fmla="*/ 394666 w 1953031"/>
                  <a:gd name="connsiteY148" fmla="*/ 973923 h 1322929"/>
                  <a:gd name="connsiteX149" fmla="*/ 363724 w 1953031"/>
                  <a:gd name="connsiteY149" fmla="*/ 1023704 h 1322929"/>
                  <a:gd name="connsiteX150" fmla="*/ 356090 w 1953031"/>
                  <a:gd name="connsiteY150" fmla="*/ 1070686 h 1322929"/>
                  <a:gd name="connsiteX151" fmla="*/ 356098 w 1953031"/>
                  <a:gd name="connsiteY151" fmla="*/ 1159458 h 1322929"/>
                  <a:gd name="connsiteX152" fmla="*/ 362731 w 1953031"/>
                  <a:gd name="connsiteY152" fmla="*/ 1219044 h 1322929"/>
                  <a:gd name="connsiteX153" fmla="*/ 370492 w 1953031"/>
                  <a:gd name="connsiteY153" fmla="*/ 1260425 h 1322929"/>
                  <a:gd name="connsiteX154" fmla="*/ 380666 w 1953031"/>
                  <a:gd name="connsiteY154" fmla="*/ 1277936 h 1322929"/>
                  <a:gd name="connsiteX155" fmla="*/ 391399 w 1953031"/>
                  <a:gd name="connsiteY155" fmla="*/ 1304515 h 1322929"/>
                  <a:gd name="connsiteX156" fmla="*/ 391283 w 1953031"/>
                  <a:gd name="connsiteY156" fmla="*/ 1320324 h 1322929"/>
                  <a:gd name="connsiteX157" fmla="*/ 390843 w 1953031"/>
                  <a:gd name="connsiteY157" fmla="*/ 1322756 h 1322929"/>
                  <a:gd name="connsiteX158" fmla="*/ 348151 w 1953031"/>
                  <a:gd name="connsiteY158" fmla="*/ 1322844 h 1322929"/>
                  <a:gd name="connsiteX159" fmla="*/ 304144 w 1953031"/>
                  <a:gd name="connsiteY159" fmla="*/ 1322579 h 1322929"/>
                  <a:gd name="connsiteX160" fmla="*/ 294630 w 1953031"/>
                  <a:gd name="connsiteY160" fmla="*/ 1312868 h 1322929"/>
                  <a:gd name="connsiteX161" fmla="*/ 271483 w 1953031"/>
                  <a:gd name="connsiteY161" fmla="*/ 1195591 h 1322929"/>
                  <a:gd name="connsiteX162" fmla="*/ 255031 w 1953031"/>
                  <a:gd name="connsiteY162" fmla="*/ 1074334 h 1322929"/>
                  <a:gd name="connsiteX163" fmla="*/ 246468 w 1953031"/>
                  <a:gd name="connsiteY163" fmla="*/ 962992 h 1322929"/>
                  <a:gd name="connsiteX164" fmla="*/ 246726 w 1953031"/>
                  <a:gd name="connsiteY164" fmla="*/ 960686 h 1322929"/>
                  <a:gd name="connsiteX165" fmla="*/ 239185 w 1953031"/>
                  <a:gd name="connsiteY165" fmla="*/ 966883 h 1322929"/>
                  <a:gd name="connsiteX166" fmla="*/ 216775 w 1953031"/>
                  <a:gd name="connsiteY166" fmla="*/ 984995 h 1322929"/>
                  <a:gd name="connsiteX167" fmla="*/ 195755 w 1953031"/>
                  <a:gd name="connsiteY167" fmla="*/ 1001910 h 1322929"/>
                  <a:gd name="connsiteX168" fmla="*/ 162761 w 1953031"/>
                  <a:gd name="connsiteY168" fmla="*/ 1047366 h 1322929"/>
                  <a:gd name="connsiteX169" fmla="*/ 149720 w 1953031"/>
                  <a:gd name="connsiteY169" fmla="*/ 1138437 h 1322929"/>
                  <a:gd name="connsiteX170" fmla="*/ 148122 w 1953031"/>
                  <a:gd name="connsiteY170" fmla="*/ 1214750 h 1322929"/>
                  <a:gd name="connsiteX171" fmla="*/ 151846 w 1953031"/>
                  <a:gd name="connsiteY171" fmla="*/ 1260042 h 1322929"/>
                  <a:gd name="connsiteX172" fmla="*/ 157602 w 1953031"/>
                  <a:gd name="connsiteY172" fmla="*/ 1271682 h 1322929"/>
                  <a:gd name="connsiteX173" fmla="*/ 169528 w 1953031"/>
                  <a:gd name="connsiteY173" fmla="*/ 1296524 h 1322929"/>
                  <a:gd name="connsiteX174" fmla="*/ 172714 w 1953031"/>
                  <a:gd name="connsiteY174" fmla="*/ 1316588 h 1322929"/>
                  <a:gd name="connsiteX175" fmla="*/ 172927 w 1953031"/>
                  <a:gd name="connsiteY175" fmla="*/ 1322929 h 1322929"/>
                  <a:gd name="connsiteX176" fmla="*/ 130748 w 1953031"/>
                  <a:gd name="connsiteY176" fmla="*/ 1322916 h 1322929"/>
                  <a:gd name="connsiteX177" fmla="*/ 87445 w 1953031"/>
                  <a:gd name="connsiteY177" fmla="*/ 1322413 h 1322929"/>
                  <a:gd name="connsiteX178" fmla="*/ 433058 w 1953031"/>
                  <a:gd name="connsiteY178" fmla="*/ 858089 h 1322929"/>
                  <a:gd name="connsiteX179" fmla="*/ 431485 w 1953031"/>
                  <a:gd name="connsiteY179" fmla="*/ 856034 h 1322929"/>
                  <a:gd name="connsiteX180" fmla="*/ 432913 w 1953031"/>
                  <a:gd name="connsiteY180" fmla="*/ 858746 h 1322929"/>
                  <a:gd name="connsiteX181" fmla="*/ 433058 w 1953031"/>
                  <a:gd name="connsiteY181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843247 w 1953031"/>
                  <a:gd name="connsiteY44" fmla="*/ 232193 h 1322929"/>
                  <a:gd name="connsiteX45" fmla="*/ 947272 w 1953031"/>
                  <a:gd name="connsiteY45" fmla="*/ 214767 h 1322929"/>
                  <a:gd name="connsiteX46" fmla="*/ 1074965 w 1953031"/>
                  <a:gd name="connsiteY46" fmla="*/ 170684 h 1322929"/>
                  <a:gd name="connsiteX47" fmla="*/ 1155567 w 1953031"/>
                  <a:gd name="connsiteY47" fmla="*/ 159010 h 1322929"/>
                  <a:gd name="connsiteX48" fmla="*/ 1234252 w 1953031"/>
                  <a:gd name="connsiteY48" fmla="*/ 151880 h 1322929"/>
                  <a:gd name="connsiteX49" fmla="*/ 1312964 w 1953031"/>
                  <a:gd name="connsiteY49" fmla="*/ 128676 h 1322929"/>
                  <a:gd name="connsiteX50" fmla="*/ 1376022 w 1953031"/>
                  <a:gd name="connsiteY50" fmla="*/ 109687 h 1322929"/>
                  <a:gd name="connsiteX51" fmla="*/ 1448640 w 1953031"/>
                  <a:gd name="connsiteY51" fmla="*/ 103056 h 1322929"/>
                  <a:gd name="connsiteX52" fmla="*/ 1483374 w 1953031"/>
                  <a:gd name="connsiteY52" fmla="*/ 100994 h 1322929"/>
                  <a:gd name="connsiteX53" fmla="*/ 1552171 w 1953031"/>
                  <a:gd name="connsiteY53" fmla="*/ 83778 h 1322929"/>
                  <a:gd name="connsiteX54" fmla="*/ 1627914 w 1953031"/>
                  <a:gd name="connsiteY54" fmla="*/ 63976 h 1322929"/>
                  <a:gd name="connsiteX55" fmla="*/ 1633600 w 1953031"/>
                  <a:gd name="connsiteY55" fmla="*/ 62873 h 1322929"/>
                  <a:gd name="connsiteX56" fmla="*/ 1633994 w 1953031"/>
                  <a:gd name="connsiteY56" fmla="*/ 53943 h 1322929"/>
                  <a:gd name="connsiteX57" fmla="*/ 1637947 w 1953031"/>
                  <a:gd name="connsiteY57" fmla="*/ 10924 h 1322929"/>
                  <a:gd name="connsiteX58" fmla="*/ 1645852 w 1953031"/>
                  <a:gd name="connsiteY58" fmla="*/ 642 h 1322929"/>
                  <a:gd name="connsiteX59" fmla="*/ 1665510 w 1953031"/>
                  <a:gd name="connsiteY59" fmla="*/ 4542 h 1322929"/>
                  <a:gd name="connsiteX60" fmla="*/ 1692339 w 1953031"/>
                  <a:gd name="connsiteY60" fmla="*/ 32880 h 1322929"/>
                  <a:gd name="connsiteX61" fmla="*/ 1703487 w 1953031"/>
                  <a:gd name="connsiteY61" fmla="*/ 51553 h 1322929"/>
                  <a:gd name="connsiteX62" fmla="*/ 1705168 w 1953031"/>
                  <a:gd name="connsiteY62" fmla="*/ 54757 h 1322929"/>
                  <a:gd name="connsiteX63" fmla="*/ 1708490 w 1953031"/>
                  <a:gd name="connsiteY63" fmla="*/ 54757 h 1322929"/>
                  <a:gd name="connsiteX64" fmla="*/ 1726074 w 1953031"/>
                  <a:gd name="connsiteY64" fmla="*/ 55821 h 1322929"/>
                  <a:gd name="connsiteX65" fmla="*/ 1763775 w 1953031"/>
                  <a:gd name="connsiteY65" fmla="*/ 66287 h 1322929"/>
                  <a:gd name="connsiteX66" fmla="*/ 1780177 w 1953031"/>
                  <a:gd name="connsiteY66" fmla="*/ 76057 h 1322929"/>
                  <a:gd name="connsiteX67" fmla="*/ 1797287 w 1953031"/>
                  <a:gd name="connsiteY67" fmla="*/ 92340 h 1322929"/>
                  <a:gd name="connsiteX68" fmla="*/ 1808554 w 1953031"/>
                  <a:gd name="connsiteY68" fmla="*/ 105144 h 1322929"/>
                  <a:gd name="connsiteX69" fmla="*/ 1816302 w 1953031"/>
                  <a:gd name="connsiteY69" fmla="*/ 113128 h 1322929"/>
                  <a:gd name="connsiteX70" fmla="*/ 1820491 w 1953031"/>
                  <a:gd name="connsiteY70" fmla="*/ 120258 h 1322929"/>
                  <a:gd name="connsiteX71" fmla="*/ 1835947 w 1953031"/>
                  <a:gd name="connsiteY71" fmla="*/ 144526 h 1322929"/>
                  <a:gd name="connsiteX72" fmla="*/ 1847989 w 1953031"/>
                  <a:gd name="connsiteY72" fmla="*/ 162083 h 1322929"/>
                  <a:gd name="connsiteX73" fmla="*/ 1872282 w 1953031"/>
                  <a:gd name="connsiteY73" fmla="*/ 206862 h 1322929"/>
                  <a:gd name="connsiteX74" fmla="*/ 1901212 w 1953031"/>
                  <a:gd name="connsiteY74" fmla="*/ 268331 h 1322929"/>
                  <a:gd name="connsiteX75" fmla="*/ 1928013 w 1953031"/>
                  <a:gd name="connsiteY75" fmla="*/ 325599 h 1322929"/>
                  <a:gd name="connsiteX76" fmla="*/ 1947475 w 1953031"/>
                  <a:gd name="connsiteY76" fmla="*/ 358428 h 1322929"/>
                  <a:gd name="connsiteX77" fmla="*/ 1952990 w 1953031"/>
                  <a:gd name="connsiteY77" fmla="*/ 375188 h 1322929"/>
                  <a:gd name="connsiteX78" fmla="*/ 1944270 w 1953031"/>
                  <a:gd name="connsiteY78" fmla="*/ 398724 h 1322929"/>
                  <a:gd name="connsiteX79" fmla="*/ 1904481 w 1953031"/>
                  <a:gd name="connsiteY79" fmla="*/ 429980 h 1322929"/>
                  <a:gd name="connsiteX80" fmla="*/ 1871823 w 1953031"/>
                  <a:gd name="connsiteY80" fmla="*/ 436577 h 1322929"/>
                  <a:gd name="connsiteX81" fmla="*/ 1816223 w 1953031"/>
                  <a:gd name="connsiteY81" fmla="*/ 439134 h 1322929"/>
                  <a:gd name="connsiteX82" fmla="*/ 1698445 w 1953031"/>
                  <a:gd name="connsiteY82" fmla="*/ 433393 h 1322929"/>
                  <a:gd name="connsiteX83" fmla="*/ 1665261 w 1953031"/>
                  <a:gd name="connsiteY83" fmla="*/ 431589 h 1322929"/>
                  <a:gd name="connsiteX84" fmla="*/ 1643200 w 1953031"/>
                  <a:gd name="connsiteY84" fmla="*/ 433164 h 1322929"/>
                  <a:gd name="connsiteX85" fmla="*/ 1613877 w 1953031"/>
                  <a:gd name="connsiteY85" fmla="*/ 443519 h 1322929"/>
                  <a:gd name="connsiteX86" fmla="*/ 1586668 w 1953031"/>
                  <a:gd name="connsiteY86" fmla="*/ 466568 h 1322929"/>
                  <a:gd name="connsiteX87" fmla="*/ 1568848 w 1953031"/>
                  <a:gd name="connsiteY87" fmla="*/ 480889 h 1322929"/>
                  <a:gd name="connsiteX88" fmla="*/ 1563779 w 1953031"/>
                  <a:gd name="connsiteY88" fmla="*/ 485518 h 1322929"/>
                  <a:gd name="connsiteX89" fmla="*/ 1508994 w 1953031"/>
                  <a:gd name="connsiteY89" fmla="*/ 589130 h 1322929"/>
                  <a:gd name="connsiteX90" fmla="*/ 1486250 w 1953031"/>
                  <a:gd name="connsiteY90" fmla="*/ 645068 h 1322929"/>
                  <a:gd name="connsiteX91" fmla="*/ 1464819 w 1953031"/>
                  <a:gd name="connsiteY91" fmla="*/ 705697 h 1322929"/>
                  <a:gd name="connsiteX92" fmla="*/ 1449494 w 1953031"/>
                  <a:gd name="connsiteY92" fmla="*/ 751038 h 1322929"/>
                  <a:gd name="connsiteX93" fmla="*/ 1407394 w 1953031"/>
                  <a:gd name="connsiteY93" fmla="*/ 818176 h 1322929"/>
                  <a:gd name="connsiteX94" fmla="*/ 1393724 w 1953031"/>
                  <a:gd name="connsiteY94" fmla="*/ 824975 h 1322929"/>
                  <a:gd name="connsiteX95" fmla="*/ 1380841 w 1953031"/>
                  <a:gd name="connsiteY95" fmla="*/ 831482 h 1322929"/>
                  <a:gd name="connsiteX96" fmla="*/ 1349260 w 1953031"/>
                  <a:gd name="connsiteY96" fmla="*/ 861137 h 1322929"/>
                  <a:gd name="connsiteX97" fmla="*/ 1331348 w 1953031"/>
                  <a:gd name="connsiteY97" fmla="*/ 877607 h 1322929"/>
                  <a:gd name="connsiteX98" fmla="*/ 1317442 w 1953031"/>
                  <a:gd name="connsiteY98" fmla="*/ 883414 h 1322929"/>
                  <a:gd name="connsiteX99" fmla="*/ 1316352 w 1953031"/>
                  <a:gd name="connsiteY99" fmla="*/ 883414 h 1322929"/>
                  <a:gd name="connsiteX100" fmla="*/ 1315275 w 1953031"/>
                  <a:gd name="connsiteY100" fmla="*/ 887323 h 1322929"/>
                  <a:gd name="connsiteX101" fmla="*/ 1293502 w 1953031"/>
                  <a:gd name="connsiteY101" fmla="*/ 1074334 h 1322929"/>
                  <a:gd name="connsiteX102" fmla="*/ 1292124 w 1953031"/>
                  <a:gd name="connsiteY102" fmla="*/ 1151119 h 1322929"/>
                  <a:gd name="connsiteX103" fmla="*/ 1292741 w 1953031"/>
                  <a:gd name="connsiteY103" fmla="*/ 1203756 h 1322929"/>
                  <a:gd name="connsiteX104" fmla="*/ 1297481 w 1953031"/>
                  <a:gd name="connsiteY104" fmla="*/ 1263556 h 1322929"/>
                  <a:gd name="connsiteX105" fmla="*/ 1304087 w 1953031"/>
                  <a:gd name="connsiteY105" fmla="*/ 1278631 h 1322929"/>
                  <a:gd name="connsiteX106" fmla="*/ 1314001 w 1953031"/>
                  <a:gd name="connsiteY106" fmla="*/ 1305904 h 1322929"/>
                  <a:gd name="connsiteX107" fmla="*/ 1314723 w 1953031"/>
                  <a:gd name="connsiteY107" fmla="*/ 1321312 h 1322929"/>
                  <a:gd name="connsiteX108" fmla="*/ 1314474 w 1953031"/>
                  <a:gd name="connsiteY108" fmla="*/ 1322929 h 1322929"/>
                  <a:gd name="connsiteX109" fmla="*/ 1274527 w 1953031"/>
                  <a:gd name="connsiteY109" fmla="*/ 1322929 h 1322929"/>
                  <a:gd name="connsiteX110" fmla="*/ 1233595 w 1953031"/>
                  <a:gd name="connsiteY110" fmla="*/ 1322420 h 1322929"/>
                  <a:gd name="connsiteX111" fmla="*/ 1214844 w 1953031"/>
                  <a:gd name="connsiteY111" fmla="*/ 1258652 h 1322929"/>
                  <a:gd name="connsiteX112" fmla="*/ 1198836 w 1953031"/>
                  <a:gd name="connsiteY112" fmla="*/ 1080414 h 1322929"/>
                  <a:gd name="connsiteX113" fmla="*/ 1191495 w 1953031"/>
                  <a:gd name="connsiteY113" fmla="*/ 961630 h 1322929"/>
                  <a:gd name="connsiteX114" fmla="*/ 1189972 w 1953031"/>
                  <a:gd name="connsiteY114" fmla="*/ 969617 h 1322929"/>
                  <a:gd name="connsiteX115" fmla="*/ 1172402 w 1953031"/>
                  <a:gd name="connsiteY115" fmla="*/ 1161542 h 1322929"/>
                  <a:gd name="connsiteX116" fmla="*/ 1173663 w 1953031"/>
                  <a:gd name="connsiteY116" fmla="*/ 1263289 h 1322929"/>
                  <a:gd name="connsiteX117" fmla="*/ 1179559 w 1953031"/>
                  <a:gd name="connsiteY117" fmla="*/ 1277483 h 1322929"/>
                  <a:gd name="connsiteX118" fmla="*/ 1190090 w 1953031"/>
                  <a:gd name="connsiteY118" fmla="*/ 1310073 h 1322929"/>
                  <a:gd name="connsiteX119" fmla="*/ 1189617 w 1953031"/>
                  <a:gd name="connsiteY119" fmla="*/ 1322236 h 1322929"/>
                  <a:gd name="connsiteX120" fmla="*/ 1148752 w 1953031"/>
                  <a:gd name="connsiteY120" fmla="*/ 1322929 h 1322929"/>
                  <a:gd name="connsiteX121" fmla="*/ 1107164 w 1953031"/>
                  <a:gd name="connsiteY121" fmla="*/ 1322438 h 1322929"/>
                  <a:gd name="connsiteX122" fmla="*/ 1089751 w 1953031"/>
                  <a:gd name="connsiteY122" fmla="*/ 1244928 h 1322929"/>
                  <a:gd name="connsiteX123" fmla="*/ 1083658 w 1953031"/>
                  <a:gd name="connsiteY123" fmla="*/ 1109426 h 1322929"/>
                  <a:gd name="connsiteX124" fmla="*/ 1081071 w 1953031"/>
                  <a:gd name="connsiteY124" fmla="*/ 885205 h 1322929"/>
                  <a:gd name="connsiteX125" fmla="*/ 1081294 w 1953031"/>
                  <a:gd name="connsiteY125" fmla="*/ 872784 h 1322929"/>
                  <a:gd name="connsiteX126" fmla="*/ 1044565 w 1953031"/>
                  <a:gd name="connsiteY126" fmla="*/ 883356 h 1322929"/>
                  <a:gd name="connsiteX127" fmla="*/ 946405 w 1953031"/>
                  <a:gd name="connsiteY127" fmla="*/ 906677 h 1322929"/>
                  <a:gd name="connsiteX128" fmla="*/ 820984 w 1953031"/>
                  <a:gd name="connsiteY128" fmla="*/ 915856 h 1322929"/>
                  <a:gd name="connsiteX129" fmla="*/ 748537 w 1953031"/>
                  <a:gd name="connsiteY129" fmla="*/ 913593 h 1322929"/>
                  <a:gd name="connsiteX130" fmla="*/ 740106 w 1953031"/>
                  <a:gd name="connsiteY130" fmla="*/ 913794 h 1322929"/>
                  <a:gd name="connsiteX131" fmla="*/ 735838 w 1953031"/>
                  <a:gd name="connsiteY131" fmla="*/ 923234 h 1322929"/>
                  <a:gd name="connsiteX132" fmla="*/ 729496 w 1953031"/>
                  <a:gd name="connsiteY132" fmla="*/ 936224 h 1322929"/>
                  <a:gd name="connsiteX133" fmla="*/ 707014 w 1953031"/>
                  <a:gd name="connsiteY133" fmla="*/ 928760 h 1322929"/>
                  <a:gd name="connsiteX134" fmla="*/ 665846 w 1953031"/>
                  <a:gd name="connsiteY134" fmla="*/ 912322 h 1322929"/>
                  <a:gd name="connsiteX135" fmla="*/ 618244 w 1953031"/>
                  <a:gd name="connsiteY135" fmla="*/ 893135 h 1322929"/>
                  <a:gd name="connsiteX136" fmla="*/ 516447 w 1953031"/>
                  <a:gd name="connsiteY136" fmla="*/ 865947 h 1322929"/>
                  <a:gd name="connsiteX137" fmla="*/ 501805 w 1953031"/>
                  <a:gd name="connsiteY137" fmla="*/ 870603 h 1322929"/>
                  <a:gd name="connsiteX138" fmla="*/ 496736 w 1953031"/>
                  <a:gd name="connsiteY138" fmla="*/ 886203 h 1322929"/>
                  <a:gd name="connsiteX139" fmla="*/ 500794 w 1953031"/>
                  <a:gd name="connsiteY139" fmla="*/ 920842 h 1322929"/>
                  <a:gd name="connsiteX140" fmla="*/ 505232 w 1953031"/>
                  <a:gd name="connsiteY140" fmla="*/ 960997 h 1322929"/>
                  <a:gd name="connsiteX141" fmla="*/ 503197 w 1953031"/>
                  <a:gd name="connsiteY141" fmla="*/ 976351 h 1322929"/>
                  <a:gd name="connsiteX142" fmla="*/ 464327 w 1953031"/>
                  <a:gd name="connsiteY142" fmla="*/ 1000197 h 1322929"/>
                  <a:gd name="connsiteX143" fmla="*/ 457328 w 1953031"/>
                  <a:gd name="connsiteY143" fmla="*/ 999488 h 1322929"/>
                  <a:gd name="connsiteX144" fmla="*/ 434730 w 1953031"/>
                  <a:gd name="connsiteY144" fmla="*/ 939956 h 1322929"/>
                  <a:gd name="connsiteX145" fmla="*/ 434102 w 1953031"/>
                  <a:gd name="connsiteY145" fmla="*/ 932138 h 1322929"/>
                  <a:gd name="connsiteX146" fmla="*/ 429957 w 1953031"/>
                  <a:gd name="connsiteY146" fmla="*/ 936572 h 1322929"/>
                  <a:gd name="connsiteX147" fmla="*/ 412217 w 1953031"/>
                  <a:gd name="connsiteY147" fmla="*/ 955335 h 1322929"/>
                  <a:gd name="connsiteX148" fmla="*/ 394666 w 1953031"/>
                  <a:gd name="connsiteY148" fmla="*/ 973923 h 1322929"/>
                  <a:gd name="connsiteX149" fmla="*/ 363724 w 1953031"/>
                  <a:gd name="connsiteY149" fmla="*/ 1023704 h 1322929"/>
                  <a:gd name="connsiteX150" fmla="*/ 356090 w 1953031"/>
                  <a:gd name="connsiteY150" fmla="*/ 1070686 h 1322929"/>
                  <a:gd name="connsiteX151" fmla="*/ 356098 w 1953031"/>
                  <a:gd name="connsiteY151" fmla="*/ 1159458 h 1322929"/>
                  <a:gd name="connsiteX152" fmla="*/ 362731 w 1953031"/>
                  <a:gd name="connsiteY152" fmla="*/ 1219044 h 1322929"/>
                  <a:gd name="connsiteX153" fmla="*/ 370492 w 1953031"/>
                  <a:gd name="connsiteY153" fmla="*/ 1260425 h 1322929"/>
                  <a:gd name="connsiteX154" fmla="*/ 380666 w 1953031"/>
                  <a:gd name="connsiteY154" fmla="*/ 1277936 h 1322929"/>
                  <a:gd name="connsiteX155" fmla="*/ 391399 w 1953031"/>
                  <a:gd name="connsiteY155" fmla="*/ 1304515 h 1322929"/>
                  <a:gd name="connsiteX156" fmla="*/ 391283 w 1953031"/>
                  <a:gd name="connsiteY156" fmla="*/ 1320324 h 1322929"/>
                  <a:gd name="connsiteX157" fmla="*/ 390843 w 1953031"/>
                  <a:gd name="connsiteY157" fmla="*/ 1322756 h 1322929"/>
                  <a:gd name="connsiteX158" fmla="*/ 348151 w 1953031"/>
                  <a:gd name="connsiteY158" fmla="*/ 1322844 h 1322929"/>
                  <a:gd name="connsiteX159" fmla="*/ 304144 w 1953031"/>
                  <a:gd name="connsiteY159" fmla="*/ 1322579 h 1322929"/>
                  <a:gd name="connsiteX160" fmla="*/ 294630 w 1953031"/>
                  <a:gd name="connsiteY160" fmla="*/ 1312868 h 1322929"/>
                  <a:gd name="connsiteX161" fmla="*/ 271483 w 1953031"/>
                  <a:gd name="connsiteY161" fmla="*/ 1195591 h 1322929"/>
                  <a:gd name="connsiteX162" fmla="*/ 255031 w 1953031"/>
                  <a:gd name="connsiteY162" fmla="*/ 1074334 h 1322929"/>
                  <a:gd name="connsiteX163" fmla="*/ 246468 w 1953031"/>
                  <a:gd name="connsiteY163" fmla="*/ 962992 h 1322929"/>
                  <a:gd name="connsiteX164" fmla="*/ 246726 w 1953031"/>
                  <a:gd name="connsiteY164" fmla="*/ 960686 h 1322929"/>
                  <a:gd name="connsiteX165" fmla="*/ 239185 w 1953031"/>
                  <a:gd name="connsiteY165" fmla="*/ 966883 h 1322929"/>
                  <a:gd name="connsiteX166" fmla="*/ 216775 w 1953031"/>
                  <a:gd name="connsiteY166" fmla="*/ 984995 h 1322929"/>
                  <a:gd name="connsiteX167" fmla="*/ 195755 w 1953031"/>
                  <a:gd name="connsiteY167" fmla="*/ 1001910 h 1322929"/>
                  <a:gd name="connsiteX168" fmla="*/ 162761 w 1953031"/>
                  <a:gd name="connsiteY168" fmla="*/ 1047366 h 1322929"/>
                  <a:gd name="connsiteX169" fmla="*/ 149720 w 1953031"/>
                  <a:gd name="connsiteY169" fmla="*/ 1138437 h 1322929"/>
                  <a:gd name="connsiteX170" fmla="*/ 148122 w 1953031"/>
                  <a:gd name="connsiteY170" fmla="*/ 1214750 h 1322929"/>
                  <a:gd name="connsiteX171" fmla="*/ 151846 w 1953031"/>
                  <a:gd name="connsiteY171" fmla="*/ 1260042 h 1322929"/>
                  <a:gd name="connsiteX172" fmla="*/ 157602 w 1953031"/>
                  <a:gd name="connsiteY172" fmla="*/ 1271682 h 1322929"/>
                  <a:gd name="connsiteX173" fmla="*/ 169528 w 1953031"/>
                  <a:gd name="connsiteY173" fmla="*/ 1296524 h 1322929"/>
                  <a:gd name="connsiteX174" fmla="*/ 172714 w 1953031"/>
                  <a:gd name="connsiteY174" fmla="*/ 1316588 h 1322929"/>
                  <a:gd name="connsiteX175" fmla="*/ 172927 w 1953031"/>
                  <a:gd name="connsiteY175" fmla="*/ 1322929 h 1322929"/>
                  <a:gd name="connsiteX176" fmla="*/ 130748 w 1953031"/>
                  <a:gd name="connsiteY176" fmla="*/ 1322916 h 1322929"/>
                  <a:gd name="connsiteX177" fmla="*/ 87445 w 1953031"/>
                  <a:gd name="connsiteY177" fmla="*/ 1322413 h 1322929"/>
                  <a:gd name="connsiteX178" fmla="*/ 433058 w 1953031"/>
                  <a:gd name="connsiteY178" fmla="*/ 858089 h 1322929"/>
                  <a:gd name="connsiteX179" fmla="*/ 431485 w 1953031"/>
                  <a:gd name="connsiteY179" fmla="*/ 856034 h 1322929"/>
                  <a:gd name="connsiteX180" fmla="*/ 432913 w 1953031"/>
                  <a:gd name="connsiteY180" fmla="*/ 858746 h 1322929"/>
                  <a:gd name="connsiteX181" fmla="*/ 433058 w 1953031"/>
                  <a:gd name="connsiteY181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074965 w 1953031"/>
                  <a:gd name="connsiteY45" fmla="*/ 170684 h 1322929"/>
                  <a:gd name="connsiteX46" fmla="*/ 1155567 w 1953031"/>
                  <a:gd name="connsiteY46" fmla="*/ 159010 h 1322929"/>
                  <a:gd name="connsiteX47" fmla="*/ 1234252 w 1953031"/>
                  <a:gd name="connsiteY47" fmla="*/ 151880 h 1322929"/>
                  <a:gd name="connsiteX48" fmla="*/ 1312964 w 1953031"/>
                  <a:gd name="connsiteY48" fmla="*/ 128676 h 1322929"/>
                  <a:gd name="connsiteX49" fmla="*/ 1376022 w 1953031"/>
                  <a:gd name="connsiteY49" fmla="*/ 109687 h 1322929"/>
                  <a:gd name="connsiteX50" fmla="*/ 1448640 w 1953031"/>
                  <a:gd name="connsiteY50" fmla="*/ 103056 h 1322929"/>
                  <a:gd name="connsiteX51" fmla="*/ 1483374 w 1953031"/>
                  <a:gd name="connsiteY51" fmla="*/ 100994 h 1322929"/>
                  <a:gd name="connsiteX52" fmla="*/ 1552171 w 1953031"/>
                  <a:gd name="connsiteY52" fmla="*/ 83778 h 1322929"/>
                  <a:gd name="connsiteX53" fmla="*/ 1627914 w 1953031"/>
                  <a:gd name="connsiteY53" fmla="*/ 63976 h 1322929"/>
                  <a:gd name="connsiteX54" fmla="*/ 1633600 w 1953031"/>
                  <a:gd name="connsiteY54" fmla="*/ 62873 h 1322929"/>
                  <a:gd name="connsiteX55" fmla="*/ 1633994 w 1953031"/>
                  <a:gd name="connsiteY55" fmla="*/ 53943 h 1322929"/>
                  <a:gd name="connsiteX56" fmla="*/ 1637947 w 1953031"/>
                  <a:gd name="connsiteY56" fmla="*/ 10924 h 1322929"/>
                  <a:gd name="connsiteX57" fmla="*/ 1645852 w 1953031"/>
                  <a:gd name="connsiteY57" fmla="*/ 642 h 1322929"/>
                  <a:gd name="connsiteX58" fmla="*/ 1665510 w 1953031"/>
                  <a:gd name="connsiteY58" fmla="*/ 4542 h 1322929"/>
                  <a:gd name="connsiteX59" fmla="*/ 1692339 w 1953031"/>
                  <a:gd name="connsiteY59" fmla="*/ 32880 h 1322929"/>
                  <a:gd name="connsiteX60" fmla="*/ 1703487 w 1953031"/>
                  <a:gd name="connsiteY60" fmla="*/ 51553 h 1322929"/>
                  <a:gd name="connsiteX61" fmla="*/ 1705168 w 1953031"/>
                  <a:gd name="connsiteY61" fmla="*/ 54757 h 1322929"/>
                  <a:gd name="connsiteX62" fmla="*/ 1708490 w 1953031"/>
                  <a:gd name="connsiteY62" fmla="*/ 54757 h 1322929"/>
                  <a:gd name="connsiteX63" fmla="*/ 1726074 w 1953031"/>
                  <a:gd name="connsiteY63" fmla="*/ 55821 h 1322929"/>
                  <a:gd name="connsiteX64" fmla="*/ 1763775 w 1953031"/>
                  <a:gd name="connsiteY64" fmla="*/ 66287 h 1322929"/>
                  <a:gd name="connsiteX65" fmla="*/ 1780177 w 1953031"/>
                  <a:gd name="connsiteY65" fmla="*/ 76057 h 1322929"/>
                  <a:gd name="connsiteX66" fmla="*/ 1797287 w 1953031"/>
                  <a:gd name="connsiteY66" fmla="*/ 92340 h 1322929"/>
                  <a:gd name="connsiteX67" fmla="*/ 1808554 w 1953031"/>
                  <a:gd name="connsiteY67" fmla="*/ 105144 h 1322929"/>
                  <a:gd name="connsiteX68" fmla="*/ 1816302 w 1953031"/>
                  <a:gd name="connsiteY68" fmla="*/ 113128 h 1322929"/>
                  <a:gd name="connsiteX69" fmla="*/ 1820491 w 1953031"/>
                  <a:gd name="connsiteY69" fmla="*/ 120258 h 1322929"/>
                  <a:gd name="connsiteX70" fmla="*/ 1835947 w 1953031"/>
                  <a:gd name="connsiteY70" fmla="*/ 144526 h 1322929"/>
                  <a:gd name="connsiteX71" fmla="*/ 1847989 w 1953031"/>
                  <a:gd name="connsiteY71" fmla="*/ 162083 h 1322929"/>
                  <a:gd name="connsiteX72" fmla="*/ 1872282 w 1953031"/>
                  <a:gd name="connsiteY72" fmla="*/ 206862 h 1322929"/>
                  <a:gd name="connsiteX73" fmla="*/ 1901212 w 1953031"/>
                  <a:gd name="connsiteY73" fmla="*/ 268331 h 1322929"/>
                  <a:gd name="connsiteX74" fmla="*/ 1928013 w 1953031"/>
                  <a:gd name="connsiteY74" fmla="*/ 325599 h 1322929"/>
                  <a:gd name="connsiteX75" fmla="*/ 1947475 w 1953031"/>
                  <a:gd name="connsiteY75" fmla="*/ 358428 h 1322929"/>
                  <a:gd name="connsiteX76" fmla="*/ 1952990 w 1953031"/>
                  <a:gd name="connsiteY76" fmla="*/ 375188 h 1322929"/>
                  <a:gd name="connsiteX77" fmla="*/ 1944270 w 1953031"/>
                  <a:gd name="connsiteY77" fmla="*/ 398724 h 1322929"/>
                  <a:gd name="connsiteX78" fmla="*/ 1904481 w 1953031"/>
                  <a:gd name="connsiteY78" fmla="*/ 429980 h 1322929"/>
                  <a:gd name="connsiteX79" fmla="*/ 1871823 w 1953031"/>
                  <a:gd name="connsiteY79" fmla="*/ 436577 h 1322929"/>
                  <a:gd name="connsiteX80" fmla="*/ 1816223 w 1953031"/>
                  <a:gd name="connsiteY80" fmla="*/ 439134 h 1322929"/>
                  <a:gd name="connsiteX81" fmla="*/ 1698445 w 1953031"/>
                  <a:gd name="connsiteY81" fmla="*/ 433393 h 1322929"/>
                  <a:gd name="connsiteX82" fmla="*/ 1665261 w 1953031"/>
                  <a:gd name="connsiteY82" fmla="*/ 431589 h 1322929"/>
                  <a:gd name="connsiteX83" fmla="*/ 1643200 w 1953031"/>
                  <a:gd name="connsiteY83" fmla="*/ 433164 h 1322929"/>
                  <a:gd name="connsiteX84" fmla="*/ 1613877 w 1953031"/>
                  <a:gd name="connsiteY84" fmla="*/ 443519 h 1322929"/>
                  <a:gd name="connsiteX85" fmla="*/ 1586668 w 1953031"/>
                  <a:gd name="connsiteY85" fmla="*/ 466568 h 1322929"/>
                  <a:gd name="connsiteX86" fmla="*/ 1568848 w 1953031"/>
                  <a:gd name="connsiteY86" fmla="*/ 480889 h 1322929"/>
                  <a:gd name="connsiteX87" fmla="*/ 1563779 w 1953031"/>
                  <a:gd name="connsiteY87" fmla="*/ 485518 h 1322929"/>
                  <a:gd name="connsiteX88" fmla="*/ 1508994 w 1953031"/>
                  <a:gd name="connsiteY88" fmla="*/ 589130 h 1322929"/>
                  <a:gd name="connsiteX89" fmla="*/ 1486250 w 1953031"/>
                  <a:gd name="connsiteY89" fmla="*/ 645068 h 1322929"/>
                  <a:gd name="connsiteX90" fmla="*/ 1464819 w 1953031"/>
                  <a:gd name="connsiteY90" fmla="*/ 705697 h 1322929"/>
                  <a:gd name="connsiteX91" fmla="*/ 1449494 w 1953031"/>
                  <a:gd name="connsiteY91" fmla="*/ 751038 h 1322929"/>
                  <a:gd name="connsiteX92" fmla="*/ 1407394 w 1953031"/>
                  <a:gd name="connsiteY92" fmla="*/ 818176 h 1322929"/>
                  <a:gd name="connsiteX93" fmla="*/ 1393724 w 1953031"/>
                  <a:gd name="connsiteY93" fmla="*/ 824975 h 1322929"/>
                  <a:gd name="connsiteX94" fmla="*/ 1380841 w 1953031"/>
                  <a:gd name="connsiteY94" fmla="*/ 831482 h 1322929"/>
                  <a:gd name="connsiteX95" fmla="*/ 1349260 w 1953031"/>
                  <a:gd name="connsiteY95" fmla="*/ 861137 h 1322929"/>
                  <a:gd name="connsiteX96" fmla="*/ 1331348 w 1953031"/>
                  <a:gd name="connsiteY96" fmla="*/ 877607 h 1322929"/>
                  <a:gd name="connsiteX97" fmla="*/ 1317442 w 1953031"/>
                  <a:gd name="connsiteY97" fmla="*/ 883414 h 1322929"/>
                  <a:gd name="connsiteX98" fmla="*/ 1316352 w 1953031"/>
                  <a:gd name="connsiteY98" fmla="*/ 883414 h 1322929"/>
                  <a:gd name="connsiteX99" fmla="*/ 1315275 w 1953031"/>
                  <a:gd name="connsiteY99" fmla="*/ 887323 h 1322929"/>
                  <a:gd name="connsiteX100" fmla="*/ 1293502 w 1953031"/>
                  <a:gd name="connsiteY100" fmla="*/ 1074334 h 1322929"/>
                  <a:gd name="connsiteX101" fmla="*/ 1292124 w 1953031"/>
                  <a:gd name="connsiteY101" fmla="*/ 1151119 h 1322929"/>
                  <a:gd name="connsiteX102" fmla="*/ 1292741 w 1953031"/>
                  <a:gd name="connsiteY102" fmla="*/ 1203756 h 1322929"/>
                  <a:gd name="connsiteX103" fmla="*/ 1297481 w 1953031"/>
                  <a:gd name="connsiteY103" fmla="*/ 1263556 h 1322929"/>
                  <a:gd name="connsiteX104" fmla="*/ 1304087 w 1953031"/>
                  <a:gd name="connsiteY104" fmla="*/ 1278631 h 1322929"/>
                  <a:gd name="connsiteX105" fmla="*/ 1314001 w 1953031"/>
                  <a:gd name="connsiteY105" fmla="*/ 1305904 h 1322929"/>
                  <a:gd name="connsiteX106" fmla="*/ 1314723 w 1953031"/>
                  <a:gd name="connsiteY106" fmla="*/ 1321312 h 1322929"/>
                  <a:gd name="connsiteX107" fmla="*/ 1314474 w 1953031"/>
                  <a:gd name="connsiteY107" fmla="*/ 1322929 h 1322929"/>
                  <a:gd name="connsiteX108" fmla="*/ 1274527 w 1953031"/>
                  <a:gd name="connsiteY108" fmla="*/ 1322929 h 1322929"/>
                  <a:gd name="connsiteX109" fmla="*/ 1233595 w 1953031"/>
                  <a:gd name="connsiteY109" fmla="*/ 1322420 h 1322929"/>
                  <a:gd name="connsiteX110" fmla="*/ 1214844 w 1953031"/>
                  <a:gd name="connsiteY110" fmla="*/ 1258652 h 1322929"/>
                  <a:gd name="connsiteX111" fmla="*/ 1198836 w 1953031"/>
                  <a:gd name="connsiteY111" fmla="*/ 1080414 h 1322929"/>
                  <a:gd name="connsiteX112" fmla="*/ 1191495 w 1953031"/>
                  <a:gd name="connsiteY112" fmla="*/ 961630 h 1322929"/>
                  <a:gd name="connsiteX113" fmla="*/ 1189972 w 1953031"/>
                  <a:gd name="connsiteY113" fmla="*/ 969617 h 1322929"/>
                  <a:gd name="connsiteX114" fmla="*/ 1172402 w 1953031"/>
                  <a:gd name="connsiteY114" fmla="*/ 1161542 h 1322929"/>
                  <a:gd name="connsiteX115" fmla="*/ 1173663 w 1953031"/>
                  <a:gd name="connsiteY115" fmla="*/ 1263289 h 1322929"/>
                  <a:gd name="connsiteX116" fmla="*/ 1179559 w 1953031"/>
                  <a:gd name="connsiteY116" fmla="*/ 1277483 h 1322929"/>
                  <a:gd name="connsiteX117" fmla="*/ 1190090 w 1953031"/>
                  <a:gd name="connsiteY117" fmla="*/ 1310073 h 1322929"/>
                  <a:gd name="connsiteX118" fmla="*/ 1189617 w 1953031"/>
                  <a:gd name="connsiteY118" fmla="*/ 1322236 h 1322929"/>
                  <a:gd name="connsiteX119" fmla="*/ 1148752 w 1953031"/>
                  <a:gd name="connsiteY119" fmla="*/ 1322929 h 1322929"/>
                  <a:gd name="connsiteX120" fmla="*/ 1107164 w 1953031"/>
                  <a:gd name="connsiteY120" fmla="*/ 1322438 h 1322929"/>
                  <a:gd name="connsiteX121" fmla="*/ 1089751 w 1953031"/>
                  <a:gd name="connsiteY121" fmla="*/ 1244928 h 1322929"/>
                  <a:gd name="connsiteX122" fmla="*/ 1083658 w 1953031"/>
                  <a:gd name="connsiteY122" fmla="*/ 1109426 h 1322929"/>
                  <a:gd name="connsiteX123" fmla="*/ 1081071 w 1953031"/>
                  <a:gd name="connsiteY123" fmla="*/ 885205 h 1322929"/>
                  <a:gd name="connsiteX124" fmla="*/ 1081294 w 1953031"/>
                  <a:gd name="connsiteY124" fmla="*/ 872784 h 1322929"/>
                  <a:gd name="connsiteX125" fmla="*/ 1044565 w 1953031"/>
                  <a:gd name="connsiteY125" fmla="*/ 883356 h 1322929"/>
                  <a:gd name="connsiteX126" fmla="*/ 946405 w 1953031"/>
                  <a:gd name="connsiteY126" fmla="*/ 906677 h 1322929"/>
                  <a:gd name="connsiteX127" fmla="*/ 820984 w 1953031"/>
                  <a:gd name="connsiteY127" fmla="*/ 915856 h 1322929"/>
                  <a:gd name="connsiteX128" fmla="*/ 748537 w 1953031"/>
                  <a:gd name="connsiteY128" fmla="*/ 913593 h 1322929"/>
                  <a:gd name="connsiteX129" fmla="*/ 740106 w 1953031"/>
                  <a:gd name="connsiteY129" fmla="*/ 913794 h 1322929"/>
                  <a:gd name="connsiteX130" fmla="*/ 735838 w 1953031"/>
                  <a:gd name="connsiteY130" fmla="*/ 923234 h 1322929"/>
                  <a:gd name="connsiteX131" fmla="*/ 729496 w 1953031"/>
                  <a:gd name="connsiteY131" fmla="*/ 936224 h 1322929"/>
                  <a:gd name="connsiteX132" fmla="*/ 707014 w 1953031"/>
                  <a:gd name="connsiteY132" fmla="*/ 928760 h 1322929"/>
                  <a:gd name="connsiteX133" fmla="*/ 665846 w 1953031"/>
                  <a:gd name="connsiteY133" fmla="*/ 912322 h 1322929"/>
                  <a:gd name="connsiteX134" fmla="*/ 618244 w 1953031"/>
                  <a:gd name="connsiteY134" fmla="*/ 893135 h 1322929"/>
                  <a:gd name="connsiteX135" fmla="*/ 516447 w 1953031"/>
                  <a:gd name="connsiteY135" fmla="*/ 865947 h 1322929"/>
                  <a:gd name="connsiteX136" fmla="*/ 501805 w 1953031"/>
                  <a:gd name="connsiteY136" fmla="*/ 870603 h 1322929"/>
                  <a:gd name="connsiteX137" fmla="*/ 496736 w 1953031"/>
                  <a:gd name="connsiteY137" fmla="*/ 886203 h 1322929"/>
                  <a:gd name="connsiteX138" fmla="*/ 500794 w 1953031"/>
                  <a:gd name="connsiteY138" fmla="*/ 920842 h 1322929"/>
                  <a:gd name="connsiteX139" fmla="*/ 505232 w 1953031"/>
                  <a:gd name="connsiteY139" fmla="*/ 960997 h 1322929"/>
                  <a:gd name="connsiteX140" fmla="*/ 503197 w 1953031"/>
                  <a:gd name="connsiteY140" fmla="*/ 976351 h 1322929"/>
                  <a:gd name="connsiteX141" fmla="*/ 464327 w 1953031"/>
                  <a:gd name="connsiteY141" fmla="*/ 1000197 h 1322929"/>
                  <a:gd name="connsiteX142" fmla="*/ 457328 w 1953031"/>
                  <a:gd name="connsiteY142" fmla="*/ 999488 h 1322929"/>
                  <a:gd name="connsiteX143" fmla="*/ 434730 w 1953031"/>
                  <a:gd name="connsiteY143" fmla="*/ 939956 h 1322929"/>
                  <a:gd name="connsiteX144" fmla="*/ 434102 w 1953031"/>
                  <a:gd name="connsiteY144" fmla="*/ 932138 h 1322929"/>
                  <a:gd name="connsiteX145" fmla="*/ 429957 w 1953031"/>
                  <a:gd name="connsiteY145" fmla="*/ 936572 h 1322929"/>
                  <a:gd name="connsiteX146" fmla="*/ 412217 w 1953031"/>
                  <a:gd name="connsiteY146" fmla="*/ 955335 h 1322929"/>
                  <a:gd name="connsiteX147" fmla="*/ 394666 w 1953031"/>
                  <a:gd name="connsiteY147" fmla="*/ 973923 h 1322929"/>
                  <a:gd name="connsiteX148" fmla="*/ 363724 w 1953031"/>
                  <a:gd name="connsiteY148" fmla="*/ 1023704 h 1322929"/>
                  <a:gd name="connsiteX149" fmla="*/ 356090 w 1953031"/>
                  <a:gd name="connsiteY149" fmla="*/ 1070686 h 1322929"/>
                  <a:gd name="connsiteX150" fmla="*/ 356098 w 1953031"/>
                  <a:gd name="connsiteY150" fmla="*/ 1159458 h 1322929"/>
                  <a:gd name="connsiteX151" fmla="*/ 362731 w 1953031"/>
                  <a:gd name="connsiteY151" fmla="*/ 1219044 h 1322929"/>
                  <a:gd name="connsiteX152" fmla="*/ 370492 w 1953031"/>
                  <a:gd name="connsiteY152" fmla="*/ 1260425 h 1322929"/>
                  <a:gd name="connsiteX153" fmla="*/ 380666 w 1953031"/>
                  <a:gd name="connsiteY153" fmla="*/ 1277936 h 1322929"/>
                  <a:gd name="connsiteX154" fmla="*/ 391399 w 1953031"/>
                  <a:gd name="connsiteY154" fmla="*/ 1304515 h 1322929"/>
                  <a:gd name="connsiteX155" fmla="*/ 391283 w 1953031"/>
                  <a:gd name="connsiteY155" fmla="*/ 1320324 h 1322929"/>
                  <a:gd name="connsiteX156" fmla="*/ 390843 w 1953031"/>
                  <a:gd name="connsiteY156" fmla="*/ 1322756 h 1322929"/>
                  <a:gd name="connsiteX157" fmla="*/ 348151 w 1953031"/>
                  <a:gd name="connsiteY157" fmla="*/ 1322844 h 1322929"/>
                  <a:gd name="connsiteX158" fmla="*/ 304144 w 1953031"/>
                  <a:gd name="connsiteY158" fmla="*/ 1322579 h 1322929"/>
                  <a:gd name="connsiteX159" fmla="*/ 294630 w 1953031"/>
                  <a:gd name="connsiteY159" fmla="*/ 1312868 h 1322929"/>
                  <a:gd name="connsiteX160" fmla="*/ 271483 w 1953031"/>
                  <a:gd name="connsiteY160" fmla="*/ 1195591 h 1322929"/>
                  <a:gd name="connsiteX161" fmla="*/ 255031 w 1953031"/>
                  <a:gd name="connsiteY161" fmla="*/ 1074334 h 1322929"/>
                  <a:gd name="connsiteX162" fmla="*/ 246468 w 1953031"/>
                  <a:gd name="connsiteY162" fmla="*/ 962992 h 1322929"/>
                  <a:gd name="connsiteX163" fmla="*/ 246726 w 1953031"/>
                  <a:gd name="connsiteY163" fmla="*/ 960686 h 1322929"/>
                  <a:gd name="connsiteX164" fmla="*/ 239185 w 1953031"/>
                  <a:gd name="connsiteY164" fmla="*/ 966883 h 1322929"/>
                  <a:gd name="connsiteX165" fmla="*/ 216775 w 1953031"/>
                  <a:gd name="connsiteY165" fmla="*/ 984995 h 1322929"/>
                  <a:gd name="connsiteX166" fmla="*/ 195755 w 1953031"/>
                  <a:gd name="connsiteY166" fmla="*/ 1001910 h 1322929"/>
                  <a:gd name="connsiteX167" fmla="*/ 162761 w 1953031"/>
                  <a:gd name="connsiteY167" fmla="*/ 1047366 h 1322929"/>
                  <a:gd name="connsiteX168" fmla="*/ 149720 w 1953031"/>
                  <a:gd name="connsiteY168" fmla="*/ 1138437 h 1322929"/>
                  <a:gd name="connsiteX169" fmla="*/ 148122 w 1953031"/>
                  <a:gd name="connsiteY169" fmla="*/ 1214750 h 1322929"/>
                  <a:gd name="connsiteX170" fmla="*/ 151846 w 1953031"/>
                  <a:gd name="connsiteY170" fmla="*/ 1260042 h 1322929"/>
                  <a:gd name="connsiteX171" fmla="*/ 157602 w 1953031"/>
                  <a:gd name="connsiteY171" fmla="*/ 1271682 h 1322929"/>
                  <a:gd name="connsiteX172" fmla="*/ 169528 w 1953031"/>
                  <a:gd name="connsiteY172" fmla="*/ 1296524 h 1322929"/>
                  <a:gd name="connsiteX173" fmla="*/ 172714 w 1953031"/>
                  <a:gd name="connsiteY173" fmla="*/ 1316588 h 1322929"/>
                  <a:gd name="connsiteX174" fmla="*/ 172927 w 1953031"/>
                  <a:gd name="connsiteY174" fmla="*/ 1322929 h 1322929"/>
                  <a:gd name="connsiteX175" fmla="*/ 130748 w 1953031"/>
                  <a:gd name="connsiteY175" fmla="*/ 1322916 h 1322929"/>
                  <a:gd name="connsiteX176" fmla="*/ 87445 w 1953031"/>
                  <a:gd name="connsiteY176" fmla="*/ 1322413 h 1322929"/>
                  <a:gd name="connsiteX177" fmla="*/ 433058 w 1953031"/>
                  <a:gd name="connsiteY177" fmla="*/ 858089 h 1322929"/>
                  <a:gd name="connsiteX178" fmla="*/ 431485 w 1953031"/>
                  <a:gd name="connsiteY178" fmla="*/ 856034 h 1322929"/>
                  <a:gd name="connsiteX179" fmla="*/ 432913 w 1953031"/>
                  <a:gd name="connsiteY179" fmla="*/ 858746 h 1322929"/>
                  <a:gd name="connsiteX180" fmla="*/ 433058 w 1953031"/>
                  <a:gd name="connsiteY180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55567 w 1953031"/>
                  <a:gd name="connsiteY45" fmla="*/ 159010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02227 w 1953031"/>
                  <a:gd name="connsiteY45" fmla="*/ 172345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18329 w 1953031"/>
                  <a:gd name="connsiteY42" fmla="*/ 25177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02227 w 1953031"/>
                  <a:gd name="connsiteY45" fmla="*/ 172345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</a:cxnLst>
                <a:rect l="l" t="t" r="r" b="b"/>
                <a:pathLst>
                  <a:path w="1953031" h="1322929">
                    <a:moveTo>
                      <a:pt x="87445" y="1322413"/>
                    </a:moveTo>
                    <a:cubicBezTo>
                      <a:pt x="80653" y="1319461"/>
                      <a:pt x="75216" y="1301418"/>
                      <a:pt x="71740" y="1270292"/>
                    </a:cubicBezTo>
                    <a:cubicBezTo>
                      <a:pt x="69013" y="1245870"/>
                      <a:pt x="67885" y="1227307"/>
                      <a:pt x="65819" y="1172834"/>
                    </a:cubicBezTo>
                    <a:cubicBezTo>
                      <a:pt x="64633" y="1141558"/>
                      <a:pt x="63453" y="1121346"/>
                      <a:pt x="60259" y="1077634"/>
                    </a:cubicBezTo>
                    <a:cubicBezTo>
                      <a:pt x="57529" y="1040256"/>
                      <a:pt x="56800" y="1028377"/>
                      <a:pt x="56504" y="1016483"/>
                    </a:cubicBezTo>
                    <a:cubicBezTo>
                      <a:pt x="56204" y="1004489"/>
                      <a:pt x="56523" y="991314"/>
                      <a:pt x="57274" y="984573"/>
                    </a:cubicBezTo>
                    <a:cubicBezTo>
                      <a:pt x="58553" y="973106"/>
                      <a:pt x="62941" y="955079"/>
                      <a:pt x="69293" y="935184"/>
                    </a:cubicBezTo>
                    <a:cubicBezTo>
                      <a:pt x="71423" y="928516"/>
                      <a:pt x="82347" y="896584"/>
                      <a:pt x="83140" y="894706"/>
                    </a:cubicBezTo>
                    <a:cubicBezTo>
                      <a:pt x="83303" y="894324"/>
                      <a:pt x="85013" y="889085"/>
                      <a:pt x="86940" y="883067"/>
                    </a:cubicBezTo>
                    <a:cubicBezTo>
                      <a:pt x="94976" y="857986"/>
                      <a:pt x="100421" y="836366"/>
                      <a:pt x="102345" y="821917"/>
                    </a:cubicBezTo>
                    <a:cubicBezTo>
                      <a:pt x="102906" y="817711"/>
                      <a:pt x="102906" y="802899"/>
                      <a:pt x="102345" y="797596"/>
                    </a:cubicBezTo>
                    <a:cubicBezTo>
                      <a:pt x="100486" y="779986"/>
                      <a:pt x="97368" y="767230"/>
                      <a:pt x="84386" y="724112"/>
                    </a:cubicBezTo>
                    <a:cubicBezTo>
                      <a:pt x="69652" y="675170"/>
                      <a:pt x="62879" y="647381"/>
                      <a:pt x="56950" y="611540"/>
                    </a:cubicBezTo>
                    <a:cubicBezTo>
                      <a:pt x="53854" y="592828"/>
                      <a:pt x="51602" y="575139"/>
                      <a:pt x="49848" y="555775"/>
                    </a:cubicBezTo>
                    <a:cubicBezTo>
                      <a:pt x="49198" y="548597"/>
                      <a:pt x="48091" y="534007"/>
                      <a:pt x="48091" y="532619"/>
                    </a:cubicBezTo>
                    <a:cubicBezTo>
                      <a:pt x="48091" y="531311"/>
                      <a:pt x="47721" y="532600"/>
                      <a:pt x="46726" y="537375"/>
                    </a:cubicBezTo>
                    <a:cubicBezTo>
                      <a:pt x="43544" y="552628"/>
                      <a:pt x="42145" y="563342"/>
                      <a:pt x="40809" y="582702"/>
                    </a:cubicBezTo>
                    <a:cubicBezTo>
                      <a:pt x="38753" y="612449"/>
                      <a:pt x="38027" y="645536"/>
                      <a:pt x="38652" y="680805"/>
                    </a:cubicBezTo>
                    <a:cubicBezTo>
                      <a:pt x="39274" y="715742"/>
                      <a:pt x="40324" y="741442"/>
                      <a:pt x="43411" y="797248"/>
                    </a:cubicBezTo>
                    <a:cubicBezTo>
                      <a:pt x="44273" y="812822"/>
                      <a:pt x="45272" y="832078"/>
                      <a:pt x="45633" y="840039"/>
                    </a:cubicBezTo>
                    <a:cubicBezTo>
                      <a:pt x="45851" y="844863"/>
                      <a:pt x="46070" y="849687"/>
                      <a:pt x="46288" y="854511"/>
                    </a:cubicBezTo>
                    <a:lnTo>
                      <a:pt x="47754" y="857757"/>
                    </a:lnTo>
                    <a:cubicBezTo>
                      <a:pt x="50944" y="864826"/>
                      <a:pt x="53814" y="874144"/>
                      <a:pt x="55710" y="883587"/>
                    </a:cubicBezTo>
                    <a:cubicBezTo>
                      <a:pt x="58526" y="897608"/>
                      <a:pt x="58909" y="911971"/>
                      <a:pt x="56791" y="924043"/>
                    </a:cubicBezTo>
                    <a:cubicBezTo>
                      <a:pt x="54790" y="935446"/>
                      <a:pt x="48932" y="954719"/>
                      <a:pt x="41579" y="974096"/>
                    </a:cubicBezTo>
                    <a:cubicBezTo>
                      <a:pt x="26907" y="1012760"/>
                      <a:pt x="9680" y="1043522"/>
                      <a:pt x="2671" y="1043577"/>
                    </a:cubicBezTo>
                    <a:cubicBezTo>
                      <a:pt x="1194" y="1043589"/>
                      <a:pt x="497" y="1042511"/>
                      <a:pt x="150" y="1039680"/>
                    </a:cubicBezTo>
                    <a:cubicBezTo>
                      <a:pt x="-386" y="1035313"/>
                      <a:pt x="388" y="1028396"/>
                      <a:pt x="4661" y="999287"/>
                    </a:cubicBezTo>
                    <a:cubicBezTo>
                      <a:pt x="8180" y="975308"/>
                      <a:pt x="8864" y="961111"/>
                      <a:pt x="7404" y="942306"/>
                    </a:cubicBezTo>
                    <a:cubicBezTo>
                      <a:pt x="6210" y="926920"/>
                      <a:pt x="6372" y="909085"/>
                      <a:pt x="7816" y="896791"/>
                    </a:cubicBezTo>
                    <a:cubicBezTo>
                      <a:pt x="9656" y="881120"/>
                      <a:pt x="13706" y="868358"/>
                      <a:pt x="19626" y="859575"/>
                    </a:cubicBezTo>
                    <a:cubicBezTo>
                      <a:pt x="21403" y="856939"/>
                      <a:pt x="24953" y="853068"/>
                      <a:pt x="27016" y="851518"/>
                    </a:cubicBezTo>
                    <a:lnTo>
                      <a:pt x="28005" y="850776"/>
                    </a:lnTo>
                    <a:lnTo>
                      <a:pt x="26410" y="833827"/>
                    </a:lnTo>
                    <a:cubicBezTo>
                      <a:pt x="20124" y="767022"/>
                      <a:pt x="16204" y="704766"/>
                      <a:pt x="14711" y="648021"/>
                    </a:cubicBezTo>
                    <a:cubicBezTo>
                      <a:pt x="14250" y="630459"/>
                      <a:pt x="14473" y="574434"/>
                      <a:pt x="15055" y="561855"/>
                    </a:cubicBezTo>
                    <a:cubicBezTo>
                      <a:pt x="16302" y="534934"/>
                      <a:pt x="18508" y="508619"/>
                      <a:pt x="21188" y="488718"/>
                    </a:cubicBezTo>
                    <a:cubicBezTo>
                      <a:pt x="32600" y="403978"/>
                      <a:pt x="56563" y="352260"/>
                      <a:pt x="100197" y="318206"/>
                    </a:cubicBezTo>
                    <a:cubicBezTo>
                      <a:pt x="102782" y="316183"/>
                      <a:pt x="106853" y="312651"/>
                      <a:pt x="109242" y="310366"/>
                    </a:cubicBezTo>
                    <a:cubicBezTo>
                      <a:pt x="145996" y="275068"/>
                      <a:pt x="199107" y="253926"/>
                      <a:pt x="267328" y="247426"/>
                    </a:cubicBezTo>
                    <a:cubicBezTo>
                      <a:pt x="282427" y="245994"/>
                      <a:pt x="288064" y="245784"/>
                      <a:pt x="315449" y="245613"/>
                    </a:cubicBezTo>
                    <a:cubicBezTo>
                      <a:pt x="367085" y="245298"/>
                      <a:pt x="438682" y="251272"/>
                      <a:pt x="472495" y="252298"/>
                    </a:cubicBezTo>
                    <a:cubicBezTo>
                      <a:pt x="506308" y="253324"/>
                      <a:pt x="472261" y="252580"/>
                      <a:pt x="518329" y="251771"/>
                    </a:cubicBezTo>
                    <a:lnTo>
                      <a:pt x="748902" y="247445"/>
                    </a:lnTo>
                    <a:cubicBezTo>
                      <a:pt x="820393" y="241278"/>
                      <a:pt x="888385" y="227284"/>
                      <a:pt x="947272" y="214767"/>
                    </a:cubicBezTo>
                    <a:cubicBezTo>
                      <a:pt x="1006159" y="202250"/>
                      <a:pt x="1054397" y="182826"/>
                      <a:pt x="1102227" y="172345"/>
                    </a:cubicBezTo>
                    <a:cubicBezTo>
                      <a:pt x="1150057" y="161864"/>
                      <a:pt x="1199129" y="159158"/>
                      <a:pt x="1234252" y="151880"/>
                    </a:cubicBezTo>
                    <a:cubicBezTo>
                      <a:pt x="1269375" y="144602"/>
                      <a:pt x="1274632" y="142687"/>
                      <a:pt x="1312964" y="128676"/>
                    </a:cubicBezTo>
                    <a:cubicBezTo>
                      <a:pt x="1342313" y="117934"/>
                      <a:pt x="1357677" y="113312"/>
                      <a:pt x="1376022" y="109687"/>
                    </a:cubicBezTo>
                    <a:cubicBezTo>
                      <a:pt x="1399239" y="105104"/>
                      <a:pt x="1415837" y="103594"/>
                      <a:pt x="1448640" y="103056"/>
                    </a:cubicBezTo>
                    <a:cubicBezTo>
                      <a:pt x="1468574" y="102741"/>
                      <a:pt x="1473748" y="102425"/>
                      <a:pt x="1483374" y="100994"/>
                    </a:cubicBezTo>
                    <a:cubicBezTo>
                      <a:pt x="1500327" y="98486"/>
                      <a:pt x="1517424" y="94192"/>
                      <a:pt x="1552171" y="83778"/>
                    </a:cubicBezTo>
                    <a:cubicBezTo>
                      <a:pt x="1589281" y="72656"/>
                      <a:pt x="1609911" y="67259"/>
                      <a:pt x="1627914" y="63976"/>
                    </a:cubicBezTo>
                    <a:cubicBezTo>
                      <a:pt x="1630685" y="63477"/>
                      <a:pt x="1633246" y="62978"/>
                      <a:pt x="1633600" y="62873"/>
                    </a:cubicBezTo>
                    <a:cubicBezTo>
                      <a:pt x="1634204" y="62689"/>
                      <a:pt x="1634231" y="62269"/>
                      <a:pt x="1633994" y="53943"/>
                    </a:cubicBezTo>
                    <a:cubicBezTo>
                      <a:pt x="1633508" y="36557"/>
                      <a:pt x="1635111" y="19065"/>
                      <a:pt x="1637947" y="10924"/>
                    </a:cubicBezTo>
                    <a:cubicBezTo>
                      <a:pt x="1639851" y="5422"/>
                      <a:pt x="1642845" y="1535"/>
                      <a:pt x="1645852" y="642"/>
                    </a:cubicBezTo>
                    <a:cubicBezTo>
                      <a:pt x="1651289" y="-974"/>
                      <a:pt x="1658734" y="510"/>
                      <a:pt x="1665510" y="4542"/>
                    </a:cubicBezTo>
                    <a:cubicBezTo>
                      <a:pt x="1673915" y="9545"/>
                      <a:pt x="1683737" y="19919"/>
                      <a:pt x="1692339" y="32880"/>
                    </a:cubicBezTo>
                    <a:cubicBezTo>
                      <a:pt x="1696107" y="38527"/>
                      <a:pt x="1700638" y="46143"/>
                      <a:pt x="1703487" y="51553"/>
                    </a:cubicBezTo>
                    <a:lnTo>
                      <a:pt x="1705168" y="54757"/>
                    </a:lnTo>
                    <a:lnTo>
                      <a:pt x="1708490" y="54757"/>
                    </a:lnTo>
                    <a:cubicBezTo>
                      <a:pt x="1712601" y="54770"/>
                      <a:pt x="1721885" y="55322"/>
                      <a:pt x="1726074" y="55821"/>
                    </a:cubicBezTo>
                    <a:cubicBezTo>
                      <a:pt x="1736172" y="57016"/>
                      <a:pt x="1753191" y="61744"/>
                      <a:pt x="1763775" y="66287"/>
                    </a:cubicBezTo>
                    <a:cubicBezTo>
                      <a:pt x="1770393" y="69124"/>
                      <a:pt x="1774359" y="71487"/>
                      <a:pt x="1780177" y="76057"/>
                    </a:cubicBezTo>
                    <a:cubicBezTo>
                      <a:pt x="1791956" y="85315"/>
                      <a:pt x="1792074" y="85433"/>
                      <a:pt x="1797287" y="92340"/>
                    </a:cubicBezTo>
                    <a:cubicBezTo>
                      <a:pt x="1801122" y="97449"/>
                      <a:pt x="1803367" y="99996"/>
                      <a:pt x="1808554" y="105144"/>
                    </a:cubicBezTo>
                    <a:cubicBezTo>
                      <a:pt x="1812126" y="108676"/>
                      <a:pt x="1815606" y="112274"/>
                      <a:pt x="1816302" y="113128"/>
                    </a:cubicBezTo>
                    <a:cubicBezTo>
                      <a:pt x="1816985" y="113994"/>
                      <a:pt x="1818876" y="117199"/>
                      <a:pt x="1820491" y="120258"/>
                    </a:cubicBezTo>
                    <a:cubicBezTo>
                      <a:pt x="1825284" y="129345"/>
                      <a:pt x="1828619" y="134559"/>
                      <a:pt x="1835947" y="144526"/>
                    </a:cubicBezTo>
                    <a:cubicBezTo>
                      <a:pt x="1842605" y="153573"/>
                      <a:pt x="1843997" y="155596"/>
                      <a:pt x="1847989" y="162083"/>
                    </a:cubicBezTo>
                    <a:cubicBezTo>
                      <a:pt x="1855618" y="174479"/>
                      <a:pt x="1862276" y="186744"/>
                      <a:pt x="1872282" y="206862"/>
                    </a:cubicBezTo>
                    <a:cubicBezTo>
                      <a:pt x="1880923" y="224235"/>
                      <a:pt x="1883904" y="230591"/>
                      <a:pt x="1901212" y="268331"/>
                    </a:cubicBezTo>
                    <a:cubicBezTo>
                      <a:pt x="1918742" y="306597"/>
                      <a:pt x="1922038" y="313623"/>
                      <a:pt x="1928013" y="325599"/>
                    </a:cubicBezTo>
                    <a:cubicBezTo>
                      <a:pt x="1936536" y="342659"/>
                      <a:pt x="1941815" y="351555"/>
                      <a:pt x="1947475" y="358428"/>
                    </a:cubicBezTo>
                    <a:cubicBezTo>
                      <a:pt x="1951558" y="363377"/>
                      <a:pt x="1953331" y="368773"/>
                      <a:pt x="1952990" y="375188"/>
                    </a:cubicBezTo>
                    <a:cubicBezTo>
                      <a:pt x="1952583" y="382836"/>
                      <a:pt x="1949707" y="390576"/>
                      <a:pt x="1944270" y="398724"/>
                    </a:cubicBezTo>
                    <a:cubicBezTo>
                      <a:pt x="1934802" y="412892"/>
                      <a:pt x="1919425" y="424966"/>
                      <a:pt x="1904481" y="429980"/>
                    </a:cubicBezTo>
                    <a:cubicBezTo>
                      <a:pt x="1896602" y="432621"/>
                      <a:pt x="1884009" y="435164"/>
                      <a:pt x="1871823" y="436577"/>
                    </a:cubicBezTo>
                    <a:cubicBezTo>
                      <a:pt x="1855710" y="438443"/>
                      <a:pt x="1840464" y="439145"/>
                      <a:pt x="1816223" y="439134"/>
                    </a:cubicBezTo>
                    <a:cubicBezTo>
                      <a:pt x="1780676" y="439118"/>
                      <a:pt x="1749422" y="437595"/>
                      <a:pt x="1698445" y="433393"/>
                    </a:cubicBezTo>
                    <a:cubicBezTo>
                      <a:pt x="1678209" y="431727"/>
                      <a:pt x="1675950" y="431603"/>
                      <a:pt x="1665261" y="431589"/>
                    </a:cubicBezTo>
                    <a:cubicBezTo>
                      <a:pt x="1653587" y="431573"/>
                      <a:pt x="1651551" y="431717"/>
                      <a:pt x="1643200" y="433164"/>
                    </a:cubicBezTo>
                    <a:cubicBezTo>
                      <a:pt x="1632510" y="435017"/>
                      <a:pt x="1622491" y="438556"/>
                      <a:pt x="1613877" y="443519"/>
                    </a:cubicBezTo>
                    <a:cubicBezTo>
                      <a:pt x="1604737" y="448779"/>
                      <a:pt x="1598000" y="454484"/>
                      <a:pt x="1586668" y="466568"/>
                    </a:cubicBezTo>
                    <a:cubicBezTo>
                      <a:pt x="1577384" y="476460"/>
                      <a:pt x="1573615" y="479491"/>
                      <a:pt x="1568848" y="480889"/>
                    </a:cubicBezTo>
                    <a:cubicBezTo>
                      <a:pt x="1567023" y="481427"/>
                      <a:pt x="1566812" y="481614"/>
                      <a:pt x="1563779" y="485518"/>
                    </a:cubicBezTo>
                    <a:cubicBezTo>
                      <a:pt x="1545999" y="508477"/>
                      <a:pt x="1529991" y="538745"/>
                      <a:pt x="1508994" y="589130"/>
                    </a:cubicBezTo>
                    <a:cubicBezTo>
                      <a:pt x="1503124" y="603221"/>
                      <a:pt x="1491069" y="632865"/>
                      <a:pt x="1486250" y="645068"/>
                    </a:cubicBezTo>
                    <a:cubicBezTo>
                      <a:pt x="1479579" y="661971"/>
                      <a:pt x="1473328" y="679670"/>
                      <a:pt x="1464819" y="705697"/>
                    </a:cubicBezTo>
                    <a:cubicBezTo>
                      <a:pt x="1457123" y="729207"/>
                      <a:pt x="1452685" y="742370"/>
                      <a:pt x="1449494" y="751038"/>
                    </a:cubicBezTo>
                    <a:cubicBezTo>
                      <a:pt x="1436073" y="787597"/>
                      <a:pt x="1423769" y="807218"/>
                      <a:pt x="1407394" y="818176"/>
                    </a:cubicBezTo>
                    <a:cubicBezTo>
                      <a:pt x="1403323" y="820906"/>
                      <a:pt x="1399830" y="822640"/>
                      <a:pt x="1393724" y="824975"/>
                    </a:cubicBezTo>
                    <a:cubicBezTo>
                      <a:pt x="1387066" y="827516"/>
                      <a:pt x="1385648" y="828232"/>
                      <a:pt x="1380841" y="831482"/>
                    </a:cubicBezTo>
                    <a:cubicBezTo>
                      <a:pt x="1373671" y="836331"/>
                      <a:pt x="1368064" y="841597"/>
                      <a:pt x="1349260" y="861137"/>
                    </a:cubicBezTo>
                    <a:cubicBezTo>
                      <a:pt x="1340461" y="870282"/>
                      <a:pt x="1336141" y="874260"/>
                      <a:pt x="1331348" y="877607"/>
                    </a:cubicBezTo>
                    <a:cubicBezTo>
                      <a:pt x="1326647" y="880893"/>
                      <a:pt x="1320606" y="883414"/>
                      <a:pt x="1317442" y="883414"/>
                    </a:cubicBezTo>
                    <a:lnTo>
                      <a:pt x="1316352" y="883414"/>
                    </a:lnTo>
                    <a:lnTo>
                      <a:pt x="1315275" y="887323"/>
                    </a:lnTo>
                    <a:cubicBezTo>
                      <a:pt x="1305229" y="923962"/>
                      <a:pt x="1296943" y="995197"/>
                      <a:pt x="1293502" y="1074334"/>
                    </a:cubicBezTo>
                    <a:cubicBezTo>
                      <a:pt x="1292294" y="1102246"/>
                      <a:pt x="1292110" y="1112397"/>
                      <a:pt x="1292124" y="1151119"/>
                    </a:cubicBezTo>
                    <a:cubicBezTo>
                      <a:pt x="1292137" y="1182643"/>
                      <a:pt x="1292268" y="1193016"/>
                      <a:pt x="1292741" y="1203756"/>
                    </a:cubicBezTo>
                    <a:cubicBezTo>
                      <a:pt x="1294028" y="1232397"/>
                      <a:pt x="1296155" y="1259256"/>
                      <a:pt x="1297481" y="1263556"/>
                    </a:cubicBezTo>
                    <a:cubicBezTo>
                      <a:pt x="1298322" y="1266267"/>
                      <a:pt x="1300239" y="1270651"/>
                      <a:pt x="1304087" y="1278631"/>
                    </a:cubicBezTo>
                    <a:cubicBezTo>
                      <a:pt x="1309733" y="1290348"/>
                      <a:pt x="1312399" y="1297673"/>
                      <a:pt x="1314001" y="1305904"/>
                    </a:cubicBezTo>
                    <a:cubicBezTo>
                      <a:pt x="1314644" y="1309207"/>
                      <a:pt x="1315091" y="1318822"/>
                      <a:pt x="1314723" y="1321312"/>
                    </a:cubicBezTo>
                    <a:lnTo>
                      <a:pt x="1314474" y="1322929"/>
                    </a:lnTo>
                    <a:lnTo>
                      <a:pt x="1274527" y="1322929"/>
                    </a:lnTo>
                    <a:cubicBezTo>
                      <a:pt x="1240096" y="1322929"/>
                      <a:pt x="1234436" y="1322858"/>
                      <a:pt x="1233595" y="1322420"/>
                    </a:cubicBezTo>
                    <a:cubicBezTo>
                      <a:pt x="1226925" y="1318971"/>
                      <a:pt x="1220385" y="1296754"/>
                      <a:pt x="1214844" y="1258652"/>
                    </a:cubicBezTo>
                    <a:cubicBezTo>
                      <a:pt x="1209459" y="1221689"/>
                      <a:pt x="1205664" y="1179456"/>
                      <a:pt x="1198836" y="1080414"/>
                    </a:cubicBezTo>
                    <a:cubicBezTo>
                      <a:pt x="1196078" y="1040494"/>
                      <a:pt x="1192572" y="983741"/>
                      <a:pt x="1191495" y="961630"/>
                    </a:cubicBezTo>
                    <a:cubicBezTo>
                      <a:pt x="1191443" y="960506"/>
                      <a:pt x="1191180" y="961905"/>
                      <a:pt x="1189972" y="969617"/>
                    </a:cubicBezTo>
                    <a:cubicBezTo>
                      <a:pt x="1181292" y="1025486"/>
                      <a:pt x="1174857" y="1095654"/>
                      <a:pt x="1172402" y="1161542"/>
                    </a:cubicBezTo>
                    <a:cubicBezTo>
                      <a:pt x="1171010" y="1198978"/>
                      <a:pt x="1171706" y="1255696"/>
                      <a:pt x="1173663" y="1263289"/>
                    </a:cubicBezTo>
                    <a:cubicBezTo>
                      <a:pt x="1174398" y="1266133"/>
                      <a:pt x="1175041" y="1267678"/>
                      <a:pt x="1179559" y="1277483"/>
                    </a:cubicBezTo>
                    <a:cubicBezTo>
                      <a:pt x="1187031" y="1293667"/>
                      <a:pt x="1189421" y="1301066"/>
                      <a:pt x="1190090" y="1310073"/>
                    </a:cubicBezTo>
                    <a:cubicBezTo>
                      <a:pt x="1190340" y="1313335"/>
                      <a:pt x="1190038" y="1320893"/>
                      <a:pt x="1189617" y="1322236"/>
                    </a:cubicBezTo>
                    <a:cubicBezTo>
                      <a:pt x="1189394" y="1322924"/>
                      <a:pt x="1189053" y="1322929"/>
                      <a:pt x="1148752" y="1322929"/>
                    </a:cubicBezTo>
                    <a:cubicBezTo>
                      <a:pt x="1114386" y="1322929"/>
                      <a:pt x="1107965" y="1322853"/>
                      <a:pt x="1107164" y="1322438"/>
                    </a:cubicBezTo>
                    <a:cubicBezTo>
                      <a:pt x="1099429" y="1318381"/>
                      <a:pt x="1093717" y="1292994"/>
                      <a:pt x="1089751" y="1244928"/>
                    </a:cubicBezTo>
                    <a:cubicBezTo>
                      <a:pt x="1087216" y="1214380"/>
                      <a:pt x="1085733" y="1181333"/>
                      <a:pt x="1083658" y="1109426"/>
                    </a:cubicBezTo>
                    <a:cubicBezTo>
                      <a:pt x="1080427" y="997134"/>
                      <a:pt x="1079679" y="932379"/>
                      <a:pt x="1081071" y="885205"/>
                    </a:cubicBezTo>
                    <a:cubicBezTo>
                      <a:pt x="1081268" y="878451"/>
                      <a:pt x="1081373" y="872861"/>
                      <a:pt x="1081294" y="872784"/>
                    </a:cubicBezTo>
                    <a:cubicBezTo>
                      <a:pt x="1081136" y="872618"/>
                      <a:pt x="1069055" y="876093"/>
                      <a:pt x="1044565" y="883356"/>
                    </a:cubicBezTo>
                    <a:cubicBezTo>
                      <a:pt x="1002963" y="895685"/>
                      <a:pt x="978407" y="901521"/>
                      <a:pt x="946405" y="906677"/>
                    </a:cubicBezTo>
                    <a:cubicBezTo>
                      <a:pt x="906156" y="913161"/>
                      <a:pt x="869348" y="915854"/>
                      <a:pt x="820984" y="915856"/>
                    </a:cubicBezTo>
                    <a:cubicBezTo>
                      <a:pt x="794366" y="915856"/>
                      <a:pt x="781208" y="915445"/>
                      <a:pt x="748537" y="913593"/>
                    </a:cubicBezTo>
                    <a:cubicBezTo>
                      <a:pt x="741511" y="913197"/>
                      <a:pt x="740999" y="913208"/>
                      <a:pt x="740106" y="913794"/>
                    </a:cubicBezTo>
                    <a:cubicBezTo>
                      <a:pt x="738793" y="914654"/>
                      <a:pt x="737309" y="917921"/>
                      <a:pt x="735838" y="923234"/>
                    </a:cubicBezTo>
                    <a:cubicBezTo>
                      <a:pt x="732884" y="933822"/>
                      <a:pt x="731715" y="936227"/>
                      <a:pt x="729496" y="936224"/>
                    </a:cubicBezTo>
                    <a:cubicBezTo>
                      <a:pt x="728143" y="936222"/>
                      <a:pt x="717467" y="932679"/>
                      <a:pt x="707014" y="928760"/>
                    </a:cubicBezTo>
                    <a:cubicBezTo>
                      <a:pt x="697375" y="925142"/>
                      <a:pt x="686214" y="920688"/>
                      <a:pt x="665846" y="912322"/>
                    </a:cubicBezTo>
                    <a:lnTo>
                      <a:pt x="618244" y="893135"/>
                    </a:lnTo>
                    <a:cubicBezTo>
                      <a:pt x="572138" y="875252"/>
                      <a:pt x="537943" y="866122"/>
                      <a:pt x="516447" y="865947"/>
                    </a:cubicBezTo>
                    <a:cubicBezTo>
                      <a:pt x="509067" y="865888"/>
                      <a:pt x="505206" y="867119"/>
                      <a:pt x="501805" y="870603"/>
                    </a:cubicBezTo>
                    <a:cubicBezTo>
                      <a:pt x="498561" y="873939"/>
                      <a:pt x="497038" y="878622"/>
                      <a:pt x="496736" y="886203"/>
                    </a:cubicBezTo>
                    <a:cubicBezTo>
                      <a:pt x="496421" y="894028"/>
                      <a:pt x="497143" y="900184"/>
                      <a:pt x="500794" y="920842"/>
                    </a:cubicBezTo>
                    <a:cubicBezTo>
                      <a:pt x="504747" y="943315"/>
                      <a:pt x="505508" y="950153"/>
                      <a:pt x="505232" y="960997"/>
                    </a:cubicBezTo>
                    <a:cubicBezTo>
                      <a:pt x="505035" y="968494"/>
                      <a:pt x="504655" y="971437"/>
                      <a:pt x="503197" y="976351"/>
                    </a:cubicBezTo>
                    <a:cubicBezTo>
                      <a:pt x="498614" y="991861"/>
                      <a:pt x="485167" y="1000111"/>
                      <a:pt x="464327" y="1000197"/>
                    </a:cubicBezTo>
                    <a:cubicBezTo>
                      <a:pt x="460493" y="1000212"/>
                      <a:pt x="459219" y="1000082"/>
                      <a:pt x="457328" y="999488"/>
                    </a:cubicBezTo>
                    <a:cubicBezTo>
                      <a:pt x="444208" y="995351"/>
                      <a:pt x="436647" y="975432"/>
                      <a:pt x="434730" y="939956"/>
                    </a:cubicBezTo>
                    <a:cubicBezTo>
                      <a:pt x="434494" y="935606"/>
                      <a:pt x="434212" y="932088"/>
                      <a:pt x="434102" y="932138"/>
                    </a:cubicBezTo>
                    <a:cubicBezTo>
                      <a:pt x="433992" y="932189"/>
                      <a:pt x="432125" y="934184"/>
                      <a:pt x="429957" y="936572"/>
                    </a:cubicBezTo>
                    <a:cubicBezTo>
                      <a:pt x="427788" y="938961"/>
                      <a:pt x="419804" y="947405"/>
                      <a:pt x="412217" y="955335"/>
                    </a:cubicBezTo>
                    <a:cubicBezTo>
                      <a:pt x="404628" y="963265"/>
                      <a:pt x="396730" y="971630"/>
                      <a:pt x="394666" y="973923"/>
                    </a:cubicBezTo>
                    <a:cubicBezTo>
                      <a:pt x="377935" y="992515"/>
                      <a:pt x="368665" y="1007427"/>
                      <a:pt x="363724" y="1023704"/>
                    </a:cubicBezTo>
                    <a:cubicBezTo>
                      <a:pt x="360742" y="1033528"/>
                      <a:pt x="357712" y="1052168"/>
                      <a:pt x="356090" y="1070686"/>
                    </a:cubicBezTo>
                    <a:cubicBezTo>
                      <a:pt x="354006" y="1094465"/>
                      <a:pt x="354010" y="1130512"/>
                      <a:pt x="356098" y="1159458"/>
                    </a:cubicBezTo>
                    <a:cubicBezTo>
                      <a:pt x="357573" y="1179900"/>
                      <a:pt x="359679" y="1198831"/>
                      <a:pt x="362731" y="1219044"/>
                    </a:cubicBezTo>
                    <a:cubicBezTo>
                      <a:pt x="365368" y="1236516"/>
                      <a:pt x="369217" y="1257041"/>
                      <a:pt x="370492" y="1260425"/>
                    </a:cubicBezTo>
                    <a:cubicBezTo>
                      <a:pt x="371163" y="1262206"/>
                      <a:pt x="372514" y="1264531"/>
                      <a:pt x="380666" y="1277936"/>
                    </a:cubicBezTo>
                    <a:cubicBezTo>
                      <a:pt x="386531" y="1287580"/>
                      <a:pt x="390012" y="1296200"/>
                      <a:pt x="391399" y="1304515"/>
                    </a:cubicBezTo>
                    <a:cubicBezTo>
                      <a:pt x="391940" y="1307757"/>
                      <a:pt x="391872" y="1317066"/>
                      <a:pt x="391283" y="1320324"/>
                    </a:cubicBezTo>
                    <a:cubicBezTo>
                      <a:pt x="391136" y="1321135"/>
                      <a:pt x="390990" y="1321945"/>
                      <a:pt x="390843" y="1322756"/>
                    </a:cubicBezTo>
                    <a:lnTo>
                      <a:pt x="348151" y="1322844"/>
                    </a:lnTo>
                    <a:lnTo>
                      <a:pt x="304144" y="1322579"/>
                    </a:lnTo>
                    <a:cubicBezTo>
                      <a:pt x="300827" y="1321686"/>
                      <a:pt x="297346" y="1318132"/>
                      <a:pt x="294630" y="1312868"/>
                    </a:cubicBezTo>
                    <a:cubicBezTo>
                      <a:pt x="286461" y="1297034"/>
                      <a:pt x="280265" y="1265645"/>
                      <a:pt x="271483" y="1195591"/>
                    </a:cubicBezTo>
                    <a:cubicBezTo>
                      <a:pt x="264937" y="1143386"/>
                      <a:pt x="262896" y="1128348"/>
                      <a:pt x="255031" y="1074334"/>
                    </a:cubicBezTo>
                    <a:cubicBezTo>
                      <a:pt x="244958" y="1005150"/>
                      <a:pt x="243353" y="984278"/>
                      <a:pt x="246468" y="962992"/>
                    </a:cubicBezTo>
                    <a:cubicBezTo>
                      <a:pt x="246649" y="961756"/>
                      <a:pt x="246765" y="960719"/>
                      <a:pt x="246726" y="960686"/>
                    </a:cubicBezTo>
                    <a:cubicBezTo>
                      <a:pt x="246687" y="960653"/>
                      <a:pt x="243293" y="963441"/>
                      <a:pt x="239185" y="966883"/>
                    </a:cubicBezTo>
                    <a:cubicBezTo>
                      <a:pt x="235076" y="970323"/>
                      <a:pt x="224993" y="978474"/>
                      <a:pt x="216775" y="984995"/>
                    </a:cubicBezTo>
                    <a:cubicBezTo>
                      <a:pt x="208558" y="991517"/>
                      <a:pt x="199098" y="999128"/>
                      <a:pt x="195755" y="1001910"/>
                    </a:cubicBezTo>
                    <a:cubicBezTo>
                      <a:pt x="175047" y="1019134"/>
                      <a:pt x="167113" y="1030065"/>
                      <a:pt x="162761" y="1047366"/>
                    </a:cubicBezTo>
                    <a:cubicBezTo>
                      <a:pt x="157069" y="1070004"/>
                      <a:pt x="152240" y="1103723"/>
                      <a:pt x="149720" y="1138437"/>
                    </a:cubicBezTo>
                    <a:cubicBezTo>
                      <a:pt x="148030" y="1161728"/>
                      <a:pt x="147332" y="1195086"/>
                      <a:pt x="148122" y="1214750"/>
                    </a:cubicBezTo>
                    <a:cubicBezTo>
                      <a:pt x="148877" y="1233556"/>
                      <a:pt x="150735" y="1256144"/>
                      <a:pt x="151846" y="1260042"/>
                    </a:cubicBezTo>
                    <a:cubicBezTo>
                      <a:pt x="152507" y="1262357"/>
                      <a:pt x="154579" y="1266548"/>
                      <a:pt x="157602" y="1271682"/>
                    </a:cubicBezTo>
                    <a:cubicBezTo>
                      <a:pt x="164458" y="1283324"/>
                      <a:pt x="167088" y="1288803"/>
                      <a:pt x="169528" y="1296524"/>
                    </a:cubicBezTo>
                    <a:cubicBezTo>
                      <a:pt x="171583" y="1303030"/>
                      <a:pt x="172441" y="1308433"/>
                      <a:pt x="172714" y="1316588"/>
                    </a:cubicBezTo>
                    <a:lnTo>
                      <a:pt x="172927" y="1322929"/>
                    </a:lnTo>
                    <a:lnTo>
                      <a:pt x="130748" y="1322916"/>
                    </a:lnTo>
                    <a:cubicBezTo>
                      <a:pt x="95299" y="1322904"/>
                      <a:pt x="88389" y="1322824"/>
                      <a:pt x="87445" y="1322413"/>
                    </a:cubicBezTo>
                    <a:close/>
                    <a:moveTo>
                      <a:pt x="433058" y="858089"/>
                    </a:moveTo>
                    <a:cubicBezTo>
                      <a:pt x="433058" y="857299"/>
                      <a:pt x="431829" y="855693"/>
                      <a:pt x="431485" y="856034"/>
                    </a:cubicBezTo>
                    <a:cubicBezTo>
                      <a:pt x="431263" y="856256"/>
                      <a:pt x="432575" y="858746"/>
                      <a:pt x="432913" y="858746"/>
                    </a:cubicBezTo>
                    <a:cubicBezTo>
                      <a:pt x="432994" y="858746"/>
                      <a:pt x="433058" y="858450"/>
                      <a:pt x="433058" y="858089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 w="1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6" name="Grafik 4">
                <a:extLst>
                  <a:ext uri="{FF2B5EF4-FFF2-40B4-BE49-F238E27FC236}">
                    <a16:creationId xmlns:a16="http://schemas.microsoft.com/office/drawing/2014/main" id="{4E5E6C58-0028-EF88-F803-E3B7415AA8B6}"/>
                  </a:ext>
                </a:extLst>
              </p:cNvPr>
              <p:cNvSpPr/>
              <p:nvPr/>
            </p:nvSpPr>
            <p:spPr>
              <a:xfrm>
                <a:off x="1225823" y="3506036"/>
                <a:ext cx="660901" cy="387269"/>
              </a:xfrm>
              <a:custGeom>
                <a:avLst/>
                <a:gdLst>
                  <a:gd name="connsiteX0" fmla="*/ 85071 w 1906374"/>
                  <a:gd name="connsiteY0" fmla="*/ 1118681 h 1117081"/>
                  <a:gd name="connsiteX1" fmla="*/ 68219 w 1906374"/>
                  <a:gd name="connsiteY1" fmla="*/ 1048118 h 1117081"/>
                  <a:gd name="connsiteX2" fmla="*/ 64391 w 1906374"/>
                  <a:gd name="connsiteY2" fmla="*/ 971305 h 1117081"/>
                  <a:gd name="connsiteX3" fmla="*/ 59427 w 1906374"/>
                  <a:gd name="connsiteY3" fmla="*/ 887705 h 1117081"/>
                  <a:gd name="connsiteX4" fmla="*/ 55781 w 1906374"/>
                  <a:gd name="connsiteY4" fmla="*/ 805262 h 1117081"/>
                  <a:gd name="connsiteX5" fmla="*/ 59299 w 1906374"/>
                  <a:gd name="connsiteY5" fmla="*/ 780937 h 1117081"/>
                  <a:gd name="connsiteX6" fmla="*/ 77402 w 1906374"/>
                  <a:gd name="connsiteY6" fmla="*/ 721828 h 1117081"/>
                  <a:gd name="connsiteX7" fmla="*/ 96316 w 1906374"/>
                  <a:gd name="connsiteY7" fmla="*/ 658425 h 1117081"/>
                  <a:gd name="connsiteX8" fmla="*/ 99817 w 1906374"/>
                  <a:gd name="connsiteY8" fmla="*/ 630024 h 1117081"/>
                  <a:gd name="connsiteX9" fmla="*/ 92569 w 1906374"/>
                  <a:gd name="connsiteY9" fmla="*/ 584095 h 1117081"/>
                  <a:gd name="connsiteX10" fmla="*/ 81770 w 1906374"/>
                  <a:gd name="connsiteY10" fmla="*/ 547012 h 1117081"/>
                  <a:gd name="connsiteX11" fmla="*/ 56477 w 1906374"/>
                  <a:gd name="connsiteY11" fmla="*/ 443712 h 1117081"/>
                  <a:gd name="connsiteX12" fmla="*/ 48113 w 1906374"/>
                  <a:gd name="connsiteY12" fmla="*/ 372445 h 1117081"/>
                  <a:gd name="connsiteX13" fmla="*/ 47505 w 1906374"/>
                  <a:gd name="connsiteY13" fmla="*/ 366072 h 1117081"/>
                  <a:gd name="connsiteX14" fmla="*/ 43380 w 1906374"/>
                  <a:gd name="connsiteY14" fmla="*/ 387593 h 1117081"/>
                  <a:gd name="connsiteX15" fmla="*/ 38569 w 1906374"/>
                  <a:gd name="connsiteY15" fmla="*/ 484768 h 1117081"/>
                  <a:gd name="connsiteX16" fmla="*/ 43199 w 1906374"/>
                  <a:gd name="connsiteY16" fmla="*/ 617865 h 1117081"/>
                  <a:gd name="connsiteX17" fmla="*/ 45385 w 1906374"/>
                  <a:gd name="connsiteY17" fmla="*/ 660245 h 1117081"/>
                  <a:gd name="connsiteX18" fmla="*/ 45936 w 1906374"/>
                  <a:gd name="connsiteY18" fmla="*/ 672827 h 1117081"/>
                  <a:gd name="connsiteX19" fmla="*/ 47233 w 1906374"/>
                  <a:gd name="connsiteY19" fmla="*/ 675721 h 1117081"/>
                  <a:gd name="connsiteX20" fmla="*/ 57125 w 1906374"/>
                  <a:gd name="connsiteY20" fmla="*/ 729475 h 1117081"/>
                  <a:gd name="connsiteX21" fmla="*/ 54112 w 1906374"/>
                  <a:gd name="connsiteY21" fmla="*/ 747738 h 1117081"/>
                  <a:gd name="connsiteX22" fmla="*/ 14872 w 1906374"/>
                  <a:gd name="connsiteY22" fmla="*/ 842676 h 1117081"/>
                  <a:gd name="connsiteX23" fmla="*/ 4489 w 1906374"/>
                  <a:gd name="connsiteY23" fmla="*/ 853101 h 1117081"/>
                  <a:gd name="connsiteX24" fmla="*/ 1906 w 1906374"/>
                  <a:gd name="connsiteY24" fmla="*/ 848009 h 1117081"/>
                  <a:gd name="connsiteX25" fmla="*/ 4965 w 1906374"/>
                  <a:gd name="connsiteY25" fmla="*/ 820162 h 1117081"/>
                  <a:gd name="connsiteX26" fmla="*/ 9566 w 1906374"/>
                  <a:gd name="connsiteY26" fmla="*/ 773313 h 1117081"/>
                  <a:gd name="connsiteX27" fmla="*/ 8981 w 1906374"/>
                  <a:gd name="connsiteY27" fmla="*/ 756758 h 1117081"/>
                  <a:gd name="connsiteX28" fmla="*/ 8410 w 1906374"/>
                  <a:gd name="connsiteY28" fmla="*/ 724145 h 1117081"/>
                  <a:gd name="connsiteX29" fmla="*/ 25641 w 1906374"/>
                  <a:gd name="connsiteY29" fmla="*/ 671908 h 1117081"/>
                  <a:gd name="connsiteX30" fmla="*/ 28525 w 1906374"/>
                  <a:gd name="connsiteY30" fmla="*/ 669185 h 1117081"/>
                  <a:gd name="connsiteX31" fmla="*/ 27264 w 1906374"/>
                  <a:gd name="connsiteY31" fmla="*/ 655941 h 1117081"/>
                  <a:gd name="connsiteX32" fmla="*/ 16213 w 1906374"/>
                  <a:gd name="connsiteY32" fmla="*/ 395704 h 1117081"/>
                  <a:gd name="connsiteX33" fmla="*/ 56206 w 1906374"/>
                  <a:gd name="connsiteY33" fmla="*/ 209466 h 1117081"/>
                  <a:gd name="connsiteX34" fmla="*/ 98989 w 1906374"/>
                  <a:gd name="connsiteY34" fmla="*/ 160606 h 1117081"/>
                  <a:gd name="connsiteX35" fmla="*/ 106374 w 1906374"/>
                  <a:gd name="connsiteY35" fmla="*/ 154079 h 1117081"/>
                  <a:gd name="connsiteX36" fmla="*/ 185073 w 1906374"/>
                  <a:gd name="connsiteY36" fmla="*/ 108711 h 1117081"/>
                  <a:gd name="connsiteX37" fmla="*/ 269833 w 1906374"/>
                  <a:gd name="connsiteY37" fmla="*/ 93380 h 1117081"/>
                  <a:gd name="connsiteX38" fmla="*/ 346315 w 1906374"/>
                  <a:gd name="connsiteY38" fmla="*/ 93065 h 1117081"/>
                  <a:gd name="connsiteX39" fmla="*/ 486374 w 1906374"/>
                  <a:gd name="connsiteY39" fmla="*/ 102199 h 1117081"/>
                  <a:gd name="connsiteX40" fmla="*/ 644130 w 1906374"/>
                  <a:gd name="connsiteY40" fmla="*/ 110491 h 1117081"/>
                  <a:gd name="connsiteX41" fmla="*/ 725744 w 1906374"/>
                  <a:gd name="connsiteY41" fmla="*/ 108783 h 1117081"/>
                  <a:gd name="connsiteX42" fmla="*/ 816828 w 1906374"/>
                  <a:gd name="connsiteY42" fmla="*/ 108822 h 1117081"/>
                  <a:gd name="connsiteX43" fmla="*/ 923905 w 1906374"/>
                  <a:gd name="connsiteY43" fmla="*/ 118749 h 1117081"/>
                  <a:gd name="connsiteX44" fmla="*/ 1051394 w 1906374"/>
                  <a:gd name="connsiteY44" fmla="*/ 128017 h 1117081"/>
                  <a:gd name="connsiteX45" fmla="*/ 1146060 w 1906374"/>
                  <a:gd name="connsiteY45" fmla="*/ 127030 h 1117081"/>
                  <a:gd name="connsiteX46" fmla="*/ 1318060 w 1906374"/>
                  <a:gd name="connsiteY46" fmla="*/ 125893 h 1117081"/>
                  <a:gd name="connsiteX47" fmla="*/ 1427330 w 1906374"/>
                  <a:gd name="connsiteY47" fmla="*/ 125749 h 1117081"/>
                  <a:gd name="connsiteX48" fmla="*/ 1487258 w 1906374"/>
                  <a:gd name="connsiteY48" fmla="*/ 105566 h 1117081"/>
                  <a:gd name="connsiteX49" fmla="*/ 1510095 w 1906374"/>
                  <a:gd name="connsiteY49" fmla="*/ 95071 h 1117081"/>
                  <a:gd name="connsiteX50" fmla="*/ 1568371 w 1906374"/>
                  <a:gd name="connsiteY50" fmla="*/ 70355 h 1117081"/>
                  <a:gd name="connsiteX51" fmla="*/ 1598204 w 1906374"/>
                  <a:gd name="connsiteY51" fmla="*/ 62300 h 1117081"/>
                  <a:gd name="connsiteX52" fmla="*/ 1599555 w 1906374"/>
                  <a:gd name="connsiteY52" fmla="*/ 62089 h 1117081"/>
                  <a:gd name="connsiteX53" fmla="*/ 1599405 w 1906374"/>
                  <a:gd name="connsiteY53" fmla="*/ 52591 h 1117081"/>
                  <a:gd name="connsiteX54" fmla="*/ 1609829 w 1906374"/>
                  <a:gd name="connsiteY54" fmla="*/ 3189 h 1117081"/>
                  <a:gd name="connsiteX55" fmla="*/ 1624520 w 1906374"/>
                  <a:gd name="connsiteY55" fmla="*/ 4063 h 1117081"/>
                  <a:gd name="connsiteX56" fmla="*/ 1665828 w 1906374"/>
                  <a:gd name="connsiteY56" fmla="*/ 51731 h 1117081"/>
                  <a:gd name="connsiteX57" fmla="*/ 1667217 w 1906374"/>
                  <a:gd name="connsiteY57" fmla="*/ 54410 h 1117081"/>
                  <a:gd name="connsiteX58" fmla="*/ 1675075 w 1906374"/>
                  <a:gd name="connsiteY58" fmla="*/ 54619 h 1117081"/>
                  <a:gd name="connsiteX59" fmla="*/ 1694284 w 1906374"/>
                  <a:gd name="connsiteY59" fmla="*/ 56535 h 1117081"/>
                  <a:gd name="connsiteX60" fmla="*/ 1697700 w 1906374"/>
                  <a:gd name="connsiteY60" fmla="*/ 57212 h 1117081"/>
                  <a:gd name="connsiteX61" fmla="*/ 1701579 w 1906374"/>
                  <a:gd name="connsiteY61" fmla="*/ 53298 h 1117081"/>
                  <a:gd name="connsiteX62" fmla="*/ 1766863 w 1906374"/>
                  <a:gd name="connsiteY62" fmla="*/ 28030 h 1117081"/>
                  <a:gd name="connsiteX63" fmla="*/ 1775835 w 1906374"/>
                  <a:gd name="connsiteY63" fmla="*/ 29541 h 1117081"/>
                  <a:gd name="connsiteX64" fmla="*/ 1761670 w 1906374"/>
                  <a:gd name="connsiteY64" fmla="*/ 40137 h 1117081"/>
                  <a:gd name="connsiteX65" fmla="*/ 1738270 w 1906374"/>
                  <a:gd name="connsiteY65" fmla="*/ 55445 h 1117081"/>
                  <a:gd name="connsiteX66" fmla="*/ 1726356 w 1906374"/>
                  <a:gd name="connsiteY66" fmla="*/ 70304 h 1117081"/>
                  <a:gd name="connsiteX67" fmla="*/ 1728359 w 1906374"/>
                  <a:gd name="connsiteY67" fmla="*/ 72260 h 1117081"/>
                  <a:gd name="connsiteX68" fmla="*/ 1733815 w 1906374"/>
                  <a:gd name="connsiteY68" fmla="*/ 76254 h 1117081"/>
                  <a:gd name="connsiteX69" fmla="*/ 1737381 w 1906374"/>
                  <a:gd name="connsiteY69" fmla="*/ 78684 h 1117081"/>
                  <a:gd name="connsiteX70" fmla="*/ 1741035 w 1906374"/>
                  <a:gd name="connsiteY70" fmla="*/ 77027 h 1117081"/>
                  <a:gd name="connsiteX71" fmla="*/ 1782968 w 1906374"/>
                  <a:gd name="connsiteY71" fmla="*/ 68424 h 1117081"/>
                  <a:gd name="connsiteX72" fmla="*/ 1809260 w 1906374"/>
                  <a:gd name="connsiteY72" fmla="*/ 74893 h 1117081"/>
                  <a:gd name="connsiteX73" fmla="*/ 1795670 w 1906374"/>
                  <a:gd name="connsiteY73" fmla="*/ 81167 h 1117081"/>
                  <a:gd name="connsiteX74" fmla="*/ 1783419 w 1906374"/>
                  <a:gd name="connsiteY74" fmla="*/ 84136 h 1117081"/>
                  <a:gd name="connsiteX75" fmla="*/ 1759180 w 1906374"/>
                  <a:gd name="connsiteY75" fmla="*/ 97475 h 1117081"/>
                  <a:gd name="connsiteX76" fmla="*/ 1756952 w 1906374"/>
                  <a:gd name="connsiteY76" fmla="*/ 99262 h 1117081"/>
                  <a:gd name="connsiteX77" fmla="*/ 1758729 w 1906374"/>
                  <a:gd name="connsiteY77" fmla="*/ 101648 h 1117081"/>
                  <a:gd name="connsiteX78" fmla="*/ 1776949 w 1906374"/>
                  <a:gd name="connsiteY78" fmla="*/ 138777 h 1117081"/>
                  <a:gd name="connsiteX79" fmla="*/ 1787448 w 1906374"/>
                  <a:gd name="connsiteY79" fmla="*/ 162725 h 1117081"/>
                  <a:gd name="connsiteX80" fmla="*/ 1873279 w 1906374"/>
                  <a:gd name="connsiteY80" fmla="*/ 273366 h 1117081"/>
                  <a:gd name="connsiteX81" fmla="*/ 1899946 w 1906374"/>
                  <a:gd name="connsiteY81" fmla="*/ 303826 h 1117081"/>
                  <a:gd name="connsiteX82" fmla="*/ 1907116 w 1906374"/>
                  <a:gd name="connsiteY82" fmla="*/ 314587 h 1117081"/>
                  <a:gd name="connsiteX83" fmla="*/ 1890761 w 1906374"/>
                  <a:gd name="connsiteY83" fmla="*/ 356599 h 1117081"/>
                  <a:gd name="connsiteX84" fmla="*/ 1866547 w 1906374"/>
                  <a:gd name="connsiteY84" fmla="*/ 373410 h 1117081"/>
                  <a:gd name="connsiteX85" fmla="*/ 1853933 w 1906374"/>
                  <a:gd name="connsiteY85" fmla="*/ 376061 h 1117081"/>
                  <a:gd name="connsiteX86" fmla="*/ 1826616 w 1906374"/>
                  <a:gd name="connsiteY86" fmla="*/ 376060 h 1117081"/>
                  <a:gd name="connsiteX87" fmla="*/ 1639224 w 1906374"/>
                  <a:gd name="connsiteY87" fmla="*/ 331862 h 1117081"/>
                  <a:gd name="connsiteX88" fmla="*/ 1607439 w 1906374"/>
                  <a:gd name="connsiteY88" fmla="*/ 325200 h 1117081"/>
                  <a:gd name="connsiteX89" fmla="*/ 1598717 w 1906374"/>
                  <a:gd name="connsiteY89" fmla="*/ 325937 h 1117081"/>
                  <a:gd name="connsiteX90" fmla="*/ 1583588 w 1906374"/>
                  <a:gd name="connsiteY90" fmla="*/ 337432 h 1117081"/>
                  <a:gd name="connsiteX91" fmla="*/ 1572501 w 1906374"/>
                  <a:gd name="connsiteY91" fmla="*/ 363423 h 1117081"/>
                  <a:gd name="connsiteX92" fmla="*/ 1560600 w 1906374"/>
                  <a:gd name="connsiteY92" fmla="*/ 392725 h 1117081"/>
                  <a:gd name="connsiteX93" fmla="*/ 1510270 w 1906374"/>
                  <a:gd name="connsiteY93" fmla="*/ 455315 h 1117081"/>
                  <a:gd name="connsiteX94" fmla="*/ 1474944 w 1906374"/>
                  <a:gd name="connsiteY94" fmla="*/ 494038 h 1117081"/>
                  <a:gd name="connsiteX95" fmla="*/ 1457450 w 1906374"/>
                  <a:gd name="connsiteY95" fmla="*/ 528637 h 1117081"/>
                  <a:gd name="connsiteX96" fmla="*/ 1387624 w 1906374"/>
                  <a:gd name="connsiteY96" fmla="*/ 645424 h 1117081"/>
                  <a:gd name="connsiteX97" fmla="*/ 1366263 w 1906374"/>
                  <a:gd name="connsiteY97" fmla="*/ 666112 h 1117081"/>
                  <a:gd name="connsiteX98" fmla="*/ 1324855 w 1906374"/>
                  <a:gd name="connsiteY98" fmla="*/ 688690 h 1117081"/>
                  <a:gd name="connsiteX99" fmla="*/ 1258157 w 1906374"/>
                  <a:gd name="connsiteY99" fmla="*/ 700566 h 1117081"/>
                  <a:gd name="connsiteX100" fmla="*/ 1256180 w 1906374"/>
                  <a:gd name="connsiteY100" fmla="*/ 700638 h 1117081"/>
                  <a:gd name="connsiteX101" fmla="*/ 1255254 w 1906374"/>
                  <a:gd name="connsiteY101" fmla="*/ 704115 h 1117081"/>
                  <a:gd name="connsiteX102" fmla="*/ 1236609 w 1906374"/>
                  <a:gd name="connsiteY102" fmla="*/ 1050105 h 1117081"/>
                  <a:gd name="connsiteX103" fmla="*/ 1237810 w 1906374"/>
                  <a:gd name="connsiteY103" fmla="*/ 1061030 h 1117081"/>
                  <a:gd name="connsiteX104" fmla="*/ 1244555 w 1906374"/>
                  <a:gd name="connsiteY104" fmla="*/ 1077065 h 1117081"/>
                  <a:gd name="connsiteX105" fmla="*/ 1254841 w 1906374"/>
                  <a:gd name="connsiteY105" fmla="*/ 1115805 h 1117081"/>
                  <a:gd name="connsiteX106" fmla="*/ 1254604 w 1906374"/>
                  <a:gd name="connsiteY106" fmla="*/ 1119302 h 1117081"/>
                  <a:gd name="connsiteX107" fmla="*/ 1216575 w 1906374"/>
                  <a:gd name="connsiteY107" fmla="*/ 1119302 h 1117081"/>
                  <a:gd name="connsiteX108" fmla="*/ 1177694 w 1906374"/>
                  <a:gd name="connsiteY108" fmla="*/ 1118977 h 1117081"/>
                  <a:gd name="connsiteX109" fmla="*/ 1172426 w 1906374"/>
                  <a:gd name="connsiteY109" fmla="*/ 1112572 h 1117081"/>
                  <a:gd name="connsiteX110" fmla="*/ 1150215 w 1906374"/>
                  <a:gd name="connsiteY110" fmla="*/ 969649 h 1117081"/>
                  <a:gd name="connsiteX111" fmla="*/ 1138389 w 1906374"/>
                  <a:gd name="connsiteY111" fmla="*/ 794922 h 1117081"/>
                  <a:gd name="connsiteX112" fmla="*/ 1137100 w 1906374"/>
                  <a:gd name="connsiteY112" fmla="*/ 775222 h 1117081"/>
                  <a:gd name="connsiteX113" fmla="*/ 1134285 w 1906374"/>
                  <a:gd name="connsiteY113" fmla="*/ 793178 h 1117081"/>
                  <a:gd name="connsiteX114" fmla="*/ 1119581 w 1906374"/>
                  <a:gd name="connsiteY114" fmla="*/ 953260 h 1117081"/>
                  <a:gd name="connsiteX115" fmla="*/ 1119406 w 1906374"/>
                  <a:gd name="connsiteY115" fmla="*/ 1053746 h 1117081"/>
                  <a:gd name="connsiteX116" fmla="*/ 1125788 w 1906374"/>
                  <a:gd name="connsiteY116" fmla="*/ 1075764 h 1117081"/>
                  <a:gd name="connsiteX117" fmla="*/ 1135311 w 1906374"/>
                  <a:gd name="connsiteY117" fmla="*/ 1102049 h 1117081"/>
                  <a:gd name="connsiteX118" fmla="*/ 1135811 w 1906374"/>
                  <a:gd name="connsiteY118" fmla="*/ 1116405 h 1117081"/>
                  <a:gd name="connsiteX119" fmla="*/ 1135398 w 1906374"/>
                  <a:gd name="connsiteY119" fmla="*/ 1119302 h 1117081"/>
                  <a:gd name="connsiteX120" fmla="*/ 1096668 w 1906374"/>
                  <a:gd name="connsiteY120" fmla="*/ 1119302 h 1117081"/>
                  <a:gd name="connsiteX121" fmla="*/ 1056787 w 1906374"/>
                  <a:gd name="connsiteY121" fmla="*/ 1118763 h 1117081"/>
                  <a:gd name="connsiteX122" fmla="*/ 1042935 w 1906374"/>
                  <a:gd name="connsiteY122" fmla="*/ 1071129 h 1117081"/>
                  <a:gd name="connsiteX123" fmla="*/ 1033162 w 1906374"/>
                  <a:gd name="connsiteY123" fmla="*/ 867673 h 1117081"/>
                  <a:gd name="connsiteX124" fmla="*/ 1031923 w 1906374"/>
                  <a:gd name="connsiteY124" fmla="*/ 705440 h 1117081"/>
                  <a:gd name="connsiteX125" fmla="*/ 1032336 w 1906374"/>
                  <a:gd name="connsiteY125" fmla="*/ 690296 h 1117081"/>
                  <a:gd name="connsiteX126" fmla="*/ 1005018 w 1906374"/>
                  <a:gd name="connsiteY126" fmla="*/ 698100 h 1117081"/>
                  <a:gd name="connsiteX127" fmla="*/ 886252 w 1906374"/>
                  <a:gd name="connsiteY127" fmla="*/ 724453 h 1117081"/>
                  <a:gd name="connsiteX128" fmla="*/ 785908 w 1906374"/>
                  <a:gd name="connsiteY128" fmla="*/ 730269 h 1117081"/>
                  <a:gd name="connsiteX129" fmla="*/ 657208 w 1906374"/>
                  <a:gd name="connsiteY129" fmla="*/ 723302 h 1117081"/>
                  <a:gd name="connsiteX130" fmla="*/ 464544 w 1906374"/>
                  <a:gd name="connsiteY130" fmla="*/ 692823 h 1117081"/>
                  <a:gd name="connsiteX131" fmla="*/ 454912 w 1906374"/>
                  <a:gd name="connsiteY131" fmla="*/ 690660 h 1117081"/>
                  <a:gd name="connsiteX132" fmla="*/ 450133 w 1906374"/>
                  <a:gd name="connsiteY132" fmla="*/ 701684 h 1117081"/>
                  <a:gd name="connsiteX133" fmla="*/ 430661 w 1906374"/>
                  <a:gd name="connsiteY133" fmla="*/ 744908 h 1117081"/>
                  <a:gd name="connsiteX134" fmla="*/ 417475 w 1906374"/>
                  <a:gd name="connsiteY134" fmla="*/ 763014 h 1117081"/>
                  <a:gd name="connsiteX135" fmla="*/ 399672 w 1906374"/>
                  <a:gd name="connsiteY135" fmla="*/ 776377 h 1117081"/>
                  <a:gd name="connsiteX136" fmla="*/ 387823 w 1906374"/>
                  <a:gd name="connsiteY136" fmla="*/ 784775 h 1117081"/>
                  <a:gd name="connsiteX137" fmla="*/ 382035 w 1906374"/>
                  <a:gd name="connsiteY137" fmla="*/ 795425 h 1117081"/>
                  <a:gd name="connsiteX138" fmla="*/ 377430 w 1906374"/>
                  <a:gd name="connsiteY138" fmla="*/ 805097 h 1117081"/>
                  <a:gd name="connsiteX139" fmla="*/ 371825 w 1906374"/>
                  <a:gd name="connsiteY139" fmla="*/ 795842 h 1117081"/>
                  <a:gd name="connsiteX140" fmla="*/ 364271 w 1906374"/>
                  <a:gd name="connsiteY140" fmla="*/ 787756 h 1117081"/>
                  <a:gd name="connsiteX141" fmla="*/ 359334 w 1906374"/>
                  <a:gd name="connsiteY141" fmla="*/ 788626 h 1117081"/>
                  <a:gd name="connsiteX142" fmla="*/ 347484 w 1906374"/>
                  <a:gd name="connsiteY142" fmla="*/ 832247 h 1117081"/>
                  <a:gd name="connsiteX143" fmla="*/ 345659 w 1906374"/>
                  <a:gd name="connsiteY143" fmla="*/ 846152 h 1117081"/>
                  <a:gd name="connsiteX144" fmla="*/ 340132 w 1906374"/>
                  <a:gd name="connsiteY144" fmla="*/ 894326 h 1117081"/>
                  <a:gd name="connsiteX145" fmla="*/ 340133 w 1906374"/>
                  <a:gd name="connsiteY145" fmla="*/ 945646 h 1117081"/>
                  <a:gd name="connsiteX146" fmla="*/ 353059 w 1906374"/>
                  <a:gd name="connsiteY146" fmla="*/ 1052167 h 1117081"/>
                  <a:gd name="connsiteX147" fmla="*/ 358734 w 1906374"/>
                  <a:gd name="connsiteY147" fmla="*/ 1066824 h 1117081"/>
                  <a:gd name="connsiteX148" fmla="*/ 372644 w 1906374"/>
                  <a:gd name="connsiteY148" fmla="*/ 1093171 h 1117081"/>
                  <a:gd name="connsiteX149" fmla="*/ 374424 w 1906374"/>
                  <a:gd name="connsiteY149" fmla="*/ 1118392 h 1117081"/>
                  <a:gd name="connsiteX150" fmla="*/ 374239 w 1906374"/>
                  <a:gd name="connsiteY150" fmla="*/ 1119302 h 1117081"/>
                  <a:gd name="connsiteX151" fmla="*/ 333417 w 1906374"/>
                  <a:gd name="connsiteY151" fmla="*/ 1119302 h 1117081"/>
                  <a:gd name="connsiteX152" fmla="*/ 288435 w 1906374"/>
                  <a:gd name="connsiteY152" fmla="*/ 1117316 h 1117081"/>
                  <a:gd name="connsiteX153" fmla="*/ 282076 w 1906374"/>
                  <a:gd name="connsiteY153" fmla="*/ 1108542 h 1117081"/>
                  <a:gd name="connsiteX154" fmla="*/ 271514 w 1906374"/>
                  <a:gd name="connsiteY154" fmla="*/ 1071746 h 1117081"/>
                  <a:gd name="connsiteX155" fmla="*/ 260213 w 1906374"/>
                  <a:gd name="connsiteY155" fmla="*/ 995309 h 1117081"/>
                  <a:gd name="connsiteX156" fmla="*/ 245169 w 1906374"/>
                  <a:gd name="connsiteY156" fmla="*/ 884394 h 1117081"/>
                  <a:gd name="connsiteX157" fmla="*/ 235622 w 1906374"/>
                  <a:gd name="connsiteY157" fmla="*/ 802945 h 1117081"/>
                  <a:gd name="connsiteX158" fmla="*/ 236390 w 1906374"/>
                  <a:gd name="connsiteY158" fmla="*/ 778994 h 1117081"/>
                  <a:gd name="connsiteX159" fmla="*/ 236799 w 1906374"/>
                  <a:gd name="connsiteY159" fmla="*/ 774436 h 1117081"/>
                  <a:gd name="connsiteX160" fmla="*/ 229215 w 1906374"/>
                  <a:gd name="connsiteY160" fmla="*/ 780510 h 1117081"/>
                  <a:gd name="connsiteX161" fmla="*/ 209243 w 1906374"/>
                  <a:gd name="connsiteY161" fmla="*/ 796654 h 1117081"/>
                  <a:gd name="connsiteX162" fmla="*/ 173107 w 1906374"/>
                  <a:gd name="connsiteY162" fmla="*/ 827513 h 1117081"/>
                  <a:gd name="connsiteX163" fmla="*/ 155105 w 1906374"/>
                  <a:gd name="connsiteY163" fmla="*/ 864694 h 1117081"/>
                  <a:gd name="connsiteX164" fmla="*/ 143153 w 1906374"/>
                  <a:gd name="connsiteY164" fmla="*/ 967829 h 1117081"/>
                  <a:gd name="connsiteX165" fmla="*/ 143152 w 1906374"/>
                  <a:gd name="connsiteY165" fmla="*/ 1020141 h 1117081"/>
                  <a:gd name="connsiteX166" fmla="*/ 146448 w 1906374"/>
                  <a:gd name="connsiteY166" fmla="*/ 1059210 h 1117081"/>
                  <a:gd name="connsiteX167" fmla="*/ 150835 w 1906374"/>
                  <a:gd name="connsiteY167" fmla="*/ 1068380 h 1117081"/>
                  <a:gd name="connsiteX168" fmla="*/ 164498 w 1906374"/>
                  <a:gd name="connsiteY168" fmla="*/ 1098112 h 1117081"/>
                  <a:gd name="connsiteX169" fmla="*/ 166510 w 1906374"/>
                  <a:gd name="connsiteY169" fmla="*/ 1117284 h 1117081"/>
                  <a:gd name="connsiteX170" fmla="*/ 166281 w 1906374"/>
                  <a:gd name="connsiteY170" fmla="*/ 1119302 h 1117081"/>
                  <a:gd name="connsiteX171" fmla="*/ 126345 w 1906374"/>
                  <a:gd name="connsiteY171" fmla="*/ 1119295 h 1117081"/>
                  <a:gd name="connsiteX172" fmla="*/ 85071 w 1906374"/>
                  <a:gd name="connsiteY172" fmla="*/ 1118680 h 1117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</a:cxnLst>
                <a:rect l="l" t="t" r="r" b="b"/>
                <a:pathLst>
                  <a:path w="1906374" h="1117081">
                    <a:moveTo>
                      <a:pt x="85071" y="1118681"/>
                    </a:moveTo>
                    <a:cubicBezTo>
                      <a:pt x="77241" y="1115124"/>
                      <a:pt x="71619" y="1091583"/>
                      <a:pt x="68219" y="1048118"/>
                    </a:cubicBezTo>
                    <a:cubicBezTo>
                      <a:pt x="66676" y="1028399"/>
                      <a:pt x="66110" y="1017059"/>
                      <a:pt x="64391" y="971305"/>
                    </a:cubicBezTo>
                    <a:cubicBezTo>
                      <a:pt x="63509" y="947828"/>
                      <a:pt x="62141" y="924785"/>
                      <a:pt x="59427" y="887705"/>
                    </a:cubicBezTo>
                    <a:cubicBezTo>
                      <a:pt x="55551" y="834757"/>
                      <a:pt x="54887" y="819727"/>
                      <a:pt x="55781" y="805262"/>
                    </a:cubicBezTo>
                    <a:cubicBezTo>
                      <a:pt x="56384" y="795523"/>
                      <a:pt x="57015" y="791161"/>
                      <a:pt x="59299" y="780937"/>
                    </a:cubicBezTo>
                    <a:cubicBezTo>
                      <a:pt x="62801" y="765258"/>
                      <a:pt x="66477" y="753259"/>
                      <a:pt x="77402" y="721828"/>
                    </a:cubicBezTo>
                    <a:cubicBezTo>
                      <a:pt x="86877" y="694575"/>
                      <a:pt x="91812" y="678029"/>
                      <a:pt x="96316" y="658425"/>
                    </a:cubicBezTo>
                    <a:cubicBezTo>
                      <a:pt x="99119" y="646223"/>
                      <a:pt x="99817" y="640563"/>
                      <a:pt x="99817" y="630024"/>
                    </a:cubicBezTo>
                    <a:cubicBezTo>
                      <a:pt x="99817" y="616623"/>
                      <a:pt x="97762" y="603595"/>
                      <a:pt x="92569" y="584095"/>
                    </a:cubicBezTo>
                    <a:cubicBezTo>
                      <a:pt x="90150" y="575007"/>
                      <a:pt x="88403" y="569013"/>
                      <a:pt x="81770" y="547012"/>
                    </a:cubicBezTo>
                    <a:cubicBezTo>
                      <a:pt x="68799" y="503992"/>
                      <a:pt x="61868" y="475685"/>
                      <a:pt x="56477" y="443712"/>
                    </a:cubicBezTo>
                    <a:cubicBezTo>
                      <a:pt x="52614" y="420804"/>
                      <a:pt x="49524" y="394480"/>
                      <a:pt x="48113" y="372445"/>
                    </a:cubicBezTo>
                    <a:cubicBezTo>
                      <a:pt x="47889" y="368940"/>
                      <a:pt x="47615" y="366072"/>
                      <a:pt x="47505" y="366072"/>
                    </a:cubicBezTo>
                    <a:cubicBezTo>
                      <a:pt x="47159" y="366072"/>
                      <a:pt x="44597" y="379446"/>
                      <a:pt x="43380" y="387593"/>
                    </a:cubicBezTo>
                    <a:cubicBezTo>
                      <a:pt x="40342" y="407954"/>
                      <a:pt x="38569" y="443768"/>
                      <a:pt x="38569" y="484768"/>
                    </a:cubicBezTo>
                    <a:cubicBezTo>
                      <a:pt x="38569" y="523302"/>
                      <a:pt x="39539" y="551174"/>
                      <a:pt x="43199" y="617865"/>
                    </a:cubicBezTo>
                    <a:cubicBezTo>
                      <a:pt x="44099" y="634255"/>
                      <a:pt x="45082" y="653325"/>
                      <a:pt x="45385" y="660245"/>
                    </a:cubicBezTo>
                    <a:lnTo>
                      <a:pt x="45936" y="672827"/>
                    </a:lnTo>
                    <a:lnTo>
                      <a:pt x="47233" y="675721"/>
                    </a:lnTo>
                    <a:cubicBezTo>
                      <a:pt x="54276" y="691431"/>
                      <a:pt x="58299" y="713295"/>
                      <a:pt x="57125" y="729475"/>
                    </a:cubicBezTo>
                    <a:cubicBezTo>
                      <a:pt x="56669" y="735768"/>
                      <a:pt x="55869" y="740613"/>
                      <a:pt x="54112" y="747738"/>
                    </a:cubicBezTo>
                    <a:cubicBezTo>
                      <a:pt x="46681" y="777885"/>
                      <a:pt x="28165" y="822684"/>
                      <a:pt x="14872" y="842676"/>
                    </a:cubicBezTo>
                    <a:cubicBezTo>
                      <a:pt x="10487" y="849272"/>
                      <a:pt x="6660" y="853113"/>
                      <a:pt x="4489" y="853101"/>
                    </a:cubicBezTo>
                    <a:cubicBezTo>
                      <a:pt x="2698" y="853090"/>
                      <a:pt x="2145" y="851998"/>
                      <a:pt x="1906" y="848009"/>
                    </a:cubicBezTo>
                    <a:cubicBezTo>
                      <a:pt x="1665" y="843956"/>
                      <a:pt x="2085" y="840132"/>
                      <a:pt x="4965" y="820162"/>
                    </a:cubicBezTo>
                    <a:cubicBezTo>
                      <a:pt x="8953" y="792502"/>
                      <a:pt x="9566" y="786262"/>
                      <a:pt x="9566" y="773313"/>
                    </a:cubicBezTo>
                    <a:cubicBezTo>
                      <a:pt x="9566" y="766759"/>
                      <a:pt x="9373" y="761312"/>
                      <a:pt x="8981" y="756758"/>
                    </a:cubicBezTo>
                    <a:cubicBezTo>
                      <a:pt x="8184" y="747498"/>
                      <a:pt x="7919" y="732389"/>
                      <a:pt x="8410" y="724145"/>
                    </a:cubicBezTo>
                    <a:cubicBezTo>
                      <a:pt x="9945" y="698343"/>
                      <a:pt x="15510" y="681474"/>
                      <a:pt x="25641" y="671908"/>
                    </a:cubicBezTo>
                    <a:lnTo>
                      <a:pt x="28525" y="669185"/>
                    </a:lnTo>
                    <a:lnTo>
                      <a:pt x="27264" y="655941"/>
                    </a:lnTo>
                    <a:cubicBezTo>
                      <a:pt x="17617" y="554625"/>
                      <a:pt x="13618" y="460430"/>
                      <a:pt x="16213" y="395704"/>
                    </a:cubicBezTo>
                    <a:cubicBezTo>
                      <a:pt x="19627" y="310604"/>
                      <a:pt x="32407" y="251082"/>
                      <a:pt x="56206" y="209466"/>
                    </a:cubicBezTo>
                    <a:cubicBezTo>
                      <a:pt x="67029" y="190539"/>
                      <a:pt x="81319" y="174219"/>
                      <a:pt x="98989" y="160606"/>
                    </a:cubicBezTo>
                    <a:cubicBezTo>
                      <a:pt x="100627" y="159345"/>
                      <a:pt x="103950" y="156408"/>
                      <a:pt x="106374" y="154079"/>
                    </a:cubicBezTo>
                    <a:cubicBezTo>
                      <a:pt x="126964" y="134309"/>
                      <a:pt x="153574" y="118968"/>
                      <a:pt x="185073" y="108711"/>
                    </a:cubicBezTo>
                    <a:cubicBezTo>
                      <a:pt x="210136" y="100551"/>
                      <a:pt x="236222" y="95832"/>
                      <a:pt x="269833" y="93380"/>
                    </a:cubicBezTo>
                    <a:cubicBezTo>
                      <a:pt x="281188" y="92552"/>
                      <a:pt x="321605" y="92385"/>
                      <a:pt x="346315" y="93065"/>
                    </a:cubicBezTo>
                    <a:cubicBezTo>
                      <a:pt x="393502" y="94361"/>
                      <a:pt x="422532" y="96255"/>
                      <a:pt x="486374" y="102199"/>
                    </a:cubicBezTo>
                    <a:cubicBezTo>
                      <a:pt x="557050" y="108777"/>
                      <a:pt x="589967" y="110508"/>
                      <a:pt x="644130" y="110491"/>
                    </a:cubicBezTo>
                    <a:cubicBezTo>
                      <a:pt x="674592" y="110483"/>
                      <a:pt x="691925" y="110120"/>
                      <a:pt x="725744" y="108783"/>
                    </a:cubicBezTo>
                    <a:cubicBezTo>
                      <a:pt x="767246" y="107143"/>
                      <a:pt x="786630" y="107150"/>
                      <a:pt x="816828" y="108822"/>
                    </a:cubicBezTo>
                    <a:cubicBezTo>
                      <a:pt x="842810" y="110261"/>
                      <a:pt x="855390" y="111428"/>
                      <a:pt x="923905" y="118749"/>
                    </a:cubicBezTo>
                    <a:cubicBezTo>
                      <a:pt x="983245" y="125091"/>
                      <a:pt x="1010812" y="127096"/>
                      <a:pt x="1051394" y="128017"/>
                    </a:cubicBezTo>
                    <a:cubicBezTo>
                      <a:pt x="1067036" y="128372"/>
                      <a:pt x="1068563" y="128356"/>
                      <a:pt x="1146060" y="127030"/>
                    </a:cubicBezTo>
                    <a:cubicBezTo>
                      <a:pt x="1220053" y="125763"/>
                      <a:pt x="1246019" y="125592"/>
                      <a:pt x="1318060" y="125893"/>
                    </a:cubicBezTo>
                    <a:cubicBezTo>
                      <a:pt x="1414441" y="126299"/>
                      <a:pt x="1423751" y="126286"/>
                      <a:pt x="1427330" y="125749"/>
                    </a:cubicBezTo>
                    <a:cubicBezTo>
                      <a:pt x="1443122" y="123384"/>
                      <a:pt x="1460854" y="117412"/>
                      <a:pt x="1487258" y="105566"/>
                    </a:cubicBezTo>
                    <a:cubicBezTo>
                      <a:pt x="1490899" y="103932"/>
                      <a:pt x="1501173" y="99209"/>
                      <a:pt x="1510095" y="95071"/>
                    </a:cubicBezTo>
                    <a:cubicBezTo>
                      <a:pt x="1541204" y="80643"/>
                      <a:pt x="1552091" y="76029"/>
                      <a:pt x="1568371" y="70355"/>
                    </a:cubicBezTo>
                    <a:cubicBezTo>
                      <a:pt x="1578320" y="66886"/>
                      <a:pt x="1591384" y="63361"/>
                      <a:pt x="1598204" y="62300"/>
                    </a:cubicBezTo>
                    <a:lnTo>
                      <a:pt x="1599555" y="62089"/>
                    </a:lnTo>
                    <a:lnTo>
                      <a:pt x="1599405" y="52591"/>
                    </a:lnTo>
                    <a:cubicBezTo>
                      <a:pt x="1598917" y="23529"/>
                      <a:pt x="1602484" y="6671"/>
                      <a:pt x="1609829" y="3189"/>
                    </a:cubicBezTo>
                    <a:cubicBezTo>
                      <a:pt x="1613145" y="1620"/>
                      <a:pt x="1619427" y="1994"/>
                      <a:pt x="1624520" y="4063"/>
                    </a:cubicBezTo>
                    <a:cubicBezTo>
                      <a:pt x="1637697" y="9415"/>
                      <a:pt x="1653089" y="27181"/>
                      <a:pt x="1665828" y="51731"/>
                    </a:cubicBezTo>
                    <a:lnTo>
                      <a:pt x="1667217" y="54410"/>
                    </a:lnTo>
                    <a:lnTo>
                      <a:pt x="1675075" y="54619"/>
                    </a:lnTo>
                    <a:cubicBezTo>
                      <a:pt x="1683134" y="54832"/>
                      <a:pt x="1688302" y="55348"/>
                      <a:pt x="1694284" y="56535"/>
                    </a:cubicBezTo>
                    <a:lnTo>
                      <a:pt x="1697700" y="57212"/>
                    </a:lnTo>
                    <a:lnTo>
                      <a:pt x="1701579" y="53298"/>
                    </a:lnTo>
                    <a:cubicBezTo>
                      <a:pt x="1719261" y="35435"/>
                      <a:pt x="1742036" y="26620"/>
                      <a:pt x="1766863" y="28030"/>
                    </a:cubicBezTo>
                    <a:cubicBezTo>
                      <a:pt x="1772231" y="28334"/>
                      <a:pt x="1774109" y="28652"/>
                      <a:pt x="1775835" y="29541"/>
                    </a:cubicBezTo>
                    <a:cubicBezTo>
                      <a:pt x="1779277" y="31308"/>
                      <a:pt x="1774722" y="34711"/>
                      <a:pt x="1761670" y="40137"/>
                    </a:cubicBezTo>
                    <a:cubicBezTo>
                      <a:pt x="1751684" y="44290"/>
                      <a:pt x="1745502" y="48334"/>
                      <a:pt x="1738270" y="55445"/>
                    </a:cubicBezTo>
                    <a:cubicBezTo>
                      <a:pt x="1733902" y="59732"/>
                      <a:pt x="1728884" y="65994"/>
                      <a:pt x="1726356" y="70304"/>
                    </a:cubicBezTo>
                    <a:cubicBezTo>
                      <a:pt x="1726206" y="70549"/>
                      <a:pt x="1726957" y="71279"/>
                      <a:pt x="1728359" y="72260"/>
                    </a:cubicBezTo>
                    <a:cubicBezTo>
                      <a:pt x="1729597" y="73119"/>
                      <a:pt x="1732050" y="74916"/>
                      <a:pt x="1733815" y="76254"/>
                    </a:cubicBezTo>
                    <a:cubicBezTo>
                      <a:pt x="1735579" y="77591"/>
                      <a:pt x="1737181" y="78684"/>
                      <a:pt x="1737381" y="78684"/>
                    </a:cubicBezTo>
                    <a:cubicBezTo>
                      <a:pt x="1737569" y="78684"/>
                      <a:pt x="1739220" y="77940"/>
                      <a:pt x="1741035" y="77027"/>
                    </a:cubicBezTo>
                    <a:cubicBezTo>
                      <a:pt x="1753912" y="70567"/>
                      <a:pt x="1768928" y="67485"/>
                      <a:pt x="1782968" y="68424"/>
                    </a:cubicBezTo>
                    <a:cubicBezTo>
                      <a:pt x="1793980" y="69161"/>
                      <a:pt x="1806844" y="72326"/>
                      <a:pt x="1809260" y="74893"/>
                    </a:cubicBezTo>
                    <a:cubicBezTo>
                      <a:pt x="1811537" y="77329"/>
                      <a:pt x="1807558" y="79171"/>
                      <a:pt x="1795670" y="81167"/>
                    </a:cubicBezTo>
                    <a:cubicBezTo>
                      <a:pt x="1789701" y="82168"/>
                      <a:pt x="1787723" y="82649"/>
                      <a:pt x="1783419" y="84136"/>
                    </a:cubicBezTo>
                    <a:cubicBezTo>
                      <a:pt x="1775135" y="86998"/>
                      <a:pt x="1765837" y="92118"/>
                      <a:pt x="1759180" y="97475"/>
                    </a:cubicBezTo>
                    <a:lnTo>
                      <a:pt x="1756952" y="99262"/>
                    </a:lnTo>
                    <a:lnTo>
                      <a:pt x="1758729" y="101648"/>
                    </a:lnTo>
                    <a:cubicBezTo>
                      <a:pt x="1766413" y="112043"/>
                      <a:pt x="1772469" y="124378"/>
                      <a:pt x="1776949" y="138777"/>
                    </a:cubicBezTo>
                    <a:cubicBezTo>
                      <a:pt x="1781454" y="153203"/>
                      <a:pt x="1781942" y="154323"/>
                      <a:pt x="1787448" y="162725"/>
                    </a:cubicBezTo>
                    <a:cubicBezTo>
                      <a:pt x="1806456" y="191706"/>
                      <a:pt x="1836790" y="230794"/>
                      <a:pt x="1873279" y="273366"/>
                    </a:cubicBezTo>
                    <a:cubicBezTo>
                      <a:pt x="1880900" y="282253"/>
                      <a:pt x="1894090" y="297322"/>
                      <a:pt x="1899946" y="303826"/>
                    </a:cubicBezTo>
                    <a:cubicBezTo>
                      <a:pt x="1904476" y="308848"/>
                      <a:pt x="1905990" y="311119"/>
                      <a:pt x="1907116" y="314587"/>
                    </a:cubicBezTo>
                    <a:cubicBezTo>
                      <a:pt x="1910946" y="326320"/>
                      <a:pt x="1904676" y="342435"/>
                      <a:pt x="1890761" y="356599"/>
                    </a:cubicBezTo>
                    <a:cubicBezTo>
                      <a:pt x="1883203" y="364285"/>
                      <a:pt x="1873592" y="370961"/>
                      <a:pt x="1866547" y="373410"/>
                    </a:cubicBezTo>
                    <a:cubicBezTo>
                      <a:pt x="1863969" y="374304"/>
                      <a:pt x="1858063" y="375546"/>
                      <a:pt x="1853933" y="376061"/>
                    </a:cubicBezTo>
                    <a:cubicBezTo>
                      <a:pt x="1849441" y="376622"/>
                      <a:pt x="1832785" y="376622"/>
                      <a:pt x="1826616" y="376060"/>
                    </a:cubicBezTo>
                    <a:cubicBezTo>
                      <a:pt x="1782505" y="372043"/>
                      <a:pt x="1725981" y="358711"/>
                      <a:pt x="1639224" y="331862"/>
                    </a:cubicBezTo>
                    <a:cubicBezTo>
                      <a:pt x="1620628" y="326107"/>
                      <a:pt x="1616424" y="325226"/>
                      <a:pt x="1607439" y="325200"/>
                    </a:cubicBezTo>
                    <a:cubicBezTo>
                      <a:pt x="1602233" y="325183"/>
                      <a:pt x="1601132" y="325276"/>
                      <a:pt x="1598717" y="325937"/>
                    </a:cubicBezTo>
                    <a:cubicBezTo>
                      <a:pt x="1592247" y="327706"/>
                      <a:pt x="1587655" y="331191"/>
                      <a:pt x="1583588" y="337432"/>
                    </a:cubicBezTo>
                    <a:cubicBezTo>
                      <a:pt x="1580322" y="342443"/>
                      <a:pt x="1578345" y="347075"/>
                      <a:pt x="1572501" y="363423"/>
                    </a:cubicBezTo>
                    <a:cubicBezTo>
                      <a:pt x="1567483" y="377482"/>
                      <a:pt x="1564580" y="384637"/>
                      <a:pt x="1560600" y="392725"/>
                    </a:cubicBezTo>
                    <a:cubicBezTo>
                      <a:pt x="1549813" y="414665"/>
                      <a:pt x="1537888" y="429482"/>
                      <a:pt x="1510270" y="455315"/>
                    </a:cubicBezTo>
                    <a:cubicBezTo>
                      <a:pt x="1490837" y="473475"/>
                      <a:pt x="1482715" y="482391"/>
                      <a:pt x="1474944" y="494038"/>
                    </a:cubicBezTo>
                    <a:cubicBezTo>
                      <a:pt x="1468662" y="503478"/>
                      <a:pt x="1465246" y="510224"/>
                      <a:pt x="1457450" y="528637"/>
                    </a:cubicBezTo>
                    <a:cubicBezTo>
                      <a:pt x="1437366" y="576035"/>
                      <a:pt x="1412589" y="617470"/>
                      <a:pt x="1387624" y="645424"/>
                    </a:cubicBezTo>
                    <a:cubicBezTo>
                      <a:pt x="1381943" y="651782"/>
                      <a:pt x="1371907" y="661504"/>
                      <a:pt x="1366263" y="666112"/>
                    </a:cubicBezTo>
                    <a:cubicBezTo>
                      <a:pt x="1352310" y="677494"/>
                      <a:pt x="1340785" y="683780"/>
                      <a:pt x="1324855" y="688690"/>
                    </a:cubicBezTo>
                    <a:cubicBezTo>
                      <a:pt x="1300917" y="696065"/>
                      <a:pt x="1280169" y="699759"/>
                      <a:pt x="1258157" y="700566"/>
                    </a:cubicBezTo>
                    <a:lnTo>
                      <a:pt x="1256180" y="700638"/>
                    </a:lnTo>
                    <a:lnTo>
                      <a:pt x="1255254" y="704115"/>
                    </a:lnTo>
                    <a:cubicBezTo>
                      <a:pt x="1236471" y="774339"/>
                      <a:pt x="1227161" y="947216"/>
                      <a:pt x="1236609" y="1050105"/>
                    </a:cubicBezTo>
                    <a:cubicBezTo>
                      <a:pt x="1237072" y="1055113"/>
                      <a:pt x="1237610" y="1060029"/>
                      <a:pt x="1237810" y="1061030"/>
                    </a:cubicBezTo>
                    <a:cubicBezTo>
                      <a:pt x="1238273" y="1063364"/>
                      <a:pt x="1240538" y="1068749"/>
                      <a:pt x="1244555" y="1077065"/>
                    </a:cubicBezTo>
                    <a:cubicBezTo>
                      <a:pt x="1252589" y="1093715"/>
                      <a:pt x="1255580" y="1104970"/>
                      <a:pt x="1254841" y="1115805"/>
                    </a:cubicBezTo>
                    <a:lnTo>
                      <a:pt x="1254604" y="1119302"/>
                    </a:lnTo>
                    <a:lnTo>
                      <a:pt x="1216575" y="1119302"/>
                    </a:lnTo>
                    <a:cubicBezTo>
                      <a:pt x="1192461" y="1119302"/>
                      <a:pt x="1178245" y="1119183"/>
                      <a:pt x="1177694" y="1118977"/>
                    </a:cubicBezTo>
                    <a:cubicBezTo>
                      <a:pt x="1176143" y="1118387"/>
                      <a:pt x="1173990" y="1115762"/>
                      <a:pt x="1172426" y="1112572"/>
                    </a:cubicBezTo>
                    <a:cubicBezTo>
                      <a:pt x="1163729" y="1094824"/>
                      <a:pt x="1156471" y="1048106"/>
                      <a:pt x="1150215" y="969649"/>
                    </a:cubicBezTo>
                    <a:cubicBezTo>
                      <a:pt x="1146348" y="921100"/>
                      <a:pt x="1140779" y="838900"/>
                      <a:pt x="1138389" y="794922"/>
                    </a:cubicBezTo>
                    <a:cubicBezTo>
                      <a:pt x="1137801" y="783954"/>
                      <a:pt x="1137213" y="775090"/>
                      <a:pt x="1137100" y="775222"/>
                    </a:cubicBezTo>
                    <a:cubicBezTo>
                      <a:pt x="1136887" y="775474"/>
                      <a:pt x="1136750" y="776381"/>
                      <a:pt x="1134285" y="793178"/>
                    </a:cubicBezTo>
                    <a:cubicBezTo>
                      <a:pt x="1127390" y="840118"/>
                      <a:pt x="1121959" y="899281"/>
                      <a:pt x="1119581" y="953260"/>
                    </a:cubicBezTo>
                    <a:cubicBezTo>
                      <a:pt x="1117942" y="990805"/>
                      <a:pt x="1117867" y="1028376"/>
                      <a:pt x="1119406" y="1053746"/>
                    </a:cubicBezTo>
                    <a:cubicBezTo>
                      <a:pt x="1119969" y="1062980"/>
                      <a:pt x="1120132" y="1063559"/>
                      <a:pt x="1125788" y="1075764"/>
                    </a:cubicBezTo>
                    <a:cubicBezTo>
                      <a:pt x="1131857" y="1088873"/>
                      <a:pt x="1134009" y="1094817"/>
                      <a:pt x="1135311" y="1102049"/>
                    </a:cubicBezTo>
                    <a:cubicBezTo>
                      <a:pt x="1136074" y="1106223"/>
                      <a:pt x="1136299" y="1112958"/>
                      <a:pt x="1135811" y="1116405"/>
                    </a:cubicBezTo>
                    <a:lnTo>
                      <a:pt x="1135398" y="1119302"/>
                    </a:lnTo>
                    <a:lnTo>
                      <a:pt x="1096668" y="1119302"/>
                    </a:lnTo>
                    <a:cubicBezTo>
                      <a:pt x="1061555" y="1119302"/>
                      <a:pt x="1057826" y="1119252"/>
                      <a:pt x="1056787" y="1118763"/>
                    </a:cubicBezTo>
                    <a:cubicBezTo>
                      <a:pt x="1051194" y="1116105"/>
                      <a:pt x="1046426" y="1099721"/>
                      <a:pt x="1042935" y="1071129"/>
                    </a:cubicBezTo>
                    <a:cubicBezTo>
                      <a:pt x="1038555" y="1035250"/>
                      <a:pt x="1036265" y="987575"/>
                      <a:pt x="1033162" y="867673"/>
                    </a:cubicBezTo>
                    <a:cubicBezTo>
                      <a:pt x="1031660" y="809522"/>
                      <a:pt x="1031084" y="733306"/>
                      <a:pt x="1031923" y="705440"/>
                    </a:cubicBezTo>
                    <a:cubicBezTo>
                      <a:pt x="1032186" y="697153"/>
                      <a:pt x="1032361" y="690339"/>
                      <a:pt x="1032336" y="690296"/>
                    </a:cubicBezTo>
                    <a:cubicBezTo>
                      <a:pt x="1032273" y="690193"/>
                      <a:pt x="1017757" y="694340"/>
                      <a:pt x="1005018" y="698100"/>
                    </a:cubicBezTo>
                    <a:cubicBezTo>
                      <a:pt x="955815" y="712629"/>
                      <a:pt x="924280" y="719624"/>
                      <a:pt x="886252" y="724453"/>
                    </a:cubicBezTo>
                    <a:cubicBezTo>
                      <a:pt x="853879" y="728564"/>
                      <a:pt x="824502" y="730267"/>
                      <a:pt x="785908" y="730269"/>
                    </a:cubicBezTo>
                    <a:cubicBezTo>
                      <a:pt x="744815" y="730273"/>
                      <a:pt x="710278" y="728404"/>
                      <a:pt x="657208" y="723302"/>
                    </a:cubicBezTo>
                    <a:cubicBezTo>
                      <a:pt x="582442" y="716115"/>
                      <a:pt x="514842" y="705422"/>
                      <a:pt x="464544" y="692823"/>
                    </a:cubicBezTo>
                    <a:cubicBezTo>
                      <a:pt x="459462" y="691551"/>
                      <a:pt x="455128" y="690577"/>
                      <a:pt x="454912" y="690660"/>
                    </a:cubicBezTo>
                    <a:cubicBezTo>
                      <a:pt x="454696" y="690742"/>
                      <a:pt x="452546" y="695704"/>
                      <a:pt x="450133" y="701684"/>
                    </a:cubicBezTo>
                    <a:cubicBezTo>
                      <a:pt x="441549" y="722964"/>
                      <a:pt x="436296" y="734624"/>
                      <a:pt x="430661" y="744908"/>
                    </a:cubicBezTo>
                    <a:cubicBezTo>
                      <a:pt x="425784" y="753808"/>
                      <a:pt x="422640" y="758126"/>
                      <a:pt x="417475" y="763014"/>
                    </a:cubicBezTo>
                    <a:cubicBezTo>
                      <a:pt x="413700" y="766589"/>
                      <a:pt x="409787" y="769526"/>
                      <a:pt x="399672" y="776377"/>
                    </a:cubicBezTo>
                    <a:cubicBezTo>
                      <a:pt x="395091" y="779481"/>
                      <a:pt x="389759" y="783260"/>
                      <a:pt x="387823" y="784775"/>
                    </a:cubicBezTo>
                    <a:cubicBezTo>
                      <a:pt x="383696" y="788006"/>
                      <a:pt x="383700" y="788000"/>
                      <a:pt x="382035" y="795425"/>
                    </a:cubicBezTo>
                    <a:cubicBezTo>
                      <a:pt x="380268" y="803313"/>
                      <a:pt x="379419" y="805097"/>
                      <a:pt x="377430" y="805097"/>
                    </a:cubicBezTo>
                    <a:cubicBezTo>
                      <a:pt x="375029" y="805097"/>
                      <a:pt x="373770" y="803019"/>
                      <a:pt x="371825" y="795842"/>
                    </a:cubicBezTo>
                    <a:cubicBezTo>
                      <a:pt x="369774" y="788271"/>
                      <a:pt x="369349" y="787817"/>
                      <a:pt x="364271" y="787756"/>
                    </a:cubicBezTo>
                    <a:cubicBezTo>
                      <a:pt x="361132" y="787718"/>
                      <a:pt x="360768" y="787782"/>
                      <a:pt x="359334" y="788626"/>
                    </a:cubicBezTo>
                    <a:cubicBezTo>
                      <a:pt x="353424" y="792099"/>
                      <a:pt x="350352" y="803409"/>
                      <a:pt x="347484" y="832247"/>
                    </a:cubicBezTo>
                    <a:cubicBezTo>
                      <a:pt x="346949" y="837619"/>
                      <a:pt x="346129" y="843876"/>
                      <a:pt x="345659" y="846152"/>
                    </a:cubicBezTo>
                    <a:cubicBezTo>
                      <a:pt x="343165" y="858257"/>
                      <a:pt x="341207" y="875323"/>
                      <a:pt x="340132" y="894326"/>
                    </a:cubicBezTo>
                    <a:cubicBezTo>
                      <a:pt x="339604" y="903662"/>
                      <a:pt x="339605" y="935198"/>
                      <a:pt x="340133" y="945646"/>
                    </a:cubicBezTo>
                    <a:cubicBezTo>
                      <a:pt x="342032" y="983159"/>
                      <a:pt x="346249" y="1017905"/>
                      <a:pt x="353059" y="1052167"/>
                    </a:cubicBezTo>
                    <a:cubicBezTo>
                      <a:pt x="354514" y="1059485"/>
                      <a:pt x="354962" y="1060643"/>
                      <a:pt x="358734" y="1066824"/>
                    </a:cubicBezTo>
                    <a:cubicBezTo>
                      <a:pt x="368821" y="1083356"/>
                      <a:pt x="370299" y="1086154"/>
                      <a:pt x="372644" y="1093171"/>
                    </a:cubicBezTo>
                    <a:cubicBezTo>
                      <a:pt x="375416" y="1101462"/>
                      <a:pt x="376049" y="1110420"/>
                      <a:pt x="374424" y="1118392"/>
                    </a:cubicBezTo>
                    <a:lnTo>
                      <a:pt x="374239" y="1119302"/>
                    </a:lnTo>
                    <a:lnTo>
                      <a:pt x="333417" y="1119302"/>
                    </a:lnTo>
                    <a:cubicBezTo>
                      <a:pt x="288633" y="1119302"/>
                      <a:pt x="291296" y="1119420"/>
                      <a:pt x="288435" y="1117316"/>
                    </a:cubicBezTo>
                    <a:cubicBezTo>
                      <a:pt x="286174" y="1115654"/>
                      <a:pt x="284296" y="1113061"/>
                      <a:pt x="282076" y="1108542"/>
                    </a:cubicBezTo>
                    <a:cubicBezTo>
                      <a:pt x="278098" y="1100443"/>
                      <a:pt x="275086" y="1089950"/>
                      <a:pt x="271514" y="1071746"/>
                    </a:cubicBezTo>
                    <a:cubicBezTo>
                      <a:pt x="268450" y="1056120"/>
                      <a:pt x="264392" y="1028676"/>
                      <a:pt x="260213" y="995309"/>
                    </a:cubicBezTo>
                    <a:cubicBezTo>
                      <a:pt x="254204" y="947321"/>
                      <a:pt x="252681" y="936092"/>
                      <a:pt x="245169" y="884394"/>
                    </a:cubicBezTo>
                    <a:cubicBezTo>
                      <a:pt x="238136" y="835981"/>
                      <a:pt x="236242" y="819827"/>
                      <a:pt x="235622" y="802945"/>
                    </a:cubicBezTo>
                    <a:cubicBezTo>
                      <a:pt x="235312" y="794513"/>
                      <a:pt x="235608" y="785301"/>
                      <a:pt x="236390" y="778994"/>
                    </a:cubicBezTo>
                    <a:cubicBezTo>
                      <a:pt x="236691" y="776564"/>
                      <a:pt x="236875" y="774514"/>
                      <a:pt x="236799" y="774436"/>
                    </a:cubicBezTo>
                    <a:cubicBezTo>
                      <a:pt x="236723" y="774360"/>
                      <a:pt x="233309" y="777093"/>
                      <a:pt x="229215" y="780510"/>
                    </a:cubicBezTo>
                    <a:cubicBezTo>
                      <a:pt x="225120" y="783927"/>
                      <a:pt x="216133" y="791192"/>
                      <a:pt x="209243" y="796654"/>
                    </a:cubicBezTo>
                    <a:cubicBezTo>
                      <a:pt x="186301" y="814845"/>
                      <a:pt x="178674" y="821359"/>
                      <a:pt x="173107" y="827513"/>
                    </a:cubicBezTo>
                    <a:cubicBezTo>
                      <a:pt x="162553" y="839183"/>
                      <a:pt x="158989" y="846541"/>
                      <a:pt x="155105" y="864694"/>
                    </a:cubicBezTo>
                    <a:cubicBezTo>
                      <a:pt x="148952" y="893441"/>
                      <a:pt x="144917" y="928258"/>
                      <a:pt x="143153" y="967829"/>
                    </a:cubicBezTo>
                    <a:cubicBezTo>
                      <a:pt x="142657" y="978941"/>
                      <a:pt x="142656" y="1009912"/>
                      <a:pt x="143152" y="1020141"/>
                    </a:cubicBezTo>
                    <a:cubicBezTo>
                      <a:pt x="143888" y="1035351"/>
                      <a:pt x="145686" y="1056663"/>
                      <a:pt x="146448" y="1059210"/>
                    </a:cubicBezTo>
                    <a:cubicBezTo>
                      <a:pt x="147096" y="1061372"/>
                      <a:pt x="148589" y="1064493"/>
                      <a:pt x="150835" y="1068380"/>
                    </a:cubicBezTo>
                    <a:cubicBezTo>
                      <a:pt x="159986" y="1084208"/>
                      <a:pt x="162352" y="1089358"/>
                      <a:pt x="164498" y="1098112"/>
                    </a:cubicBezTo>
                    <a:cubicBezTo>
                      <a:pt x="166052" y="1104454"/>
                      <a:pt x="166970" y="1113210"/>
                      <a:pt x="166510" y="1117284"/>
                    </a:cubicBezTo>
                    <a:lnTo>
                      <a:pt x="166281" y="1119302"/>
                    </a:lnTo>
                    <a:lnTo>
                      <a:pt x="126345" y="1119295"/>
                    </a:lnTo>
                    <a:cubicBezTo>
                      <a:pt x="88324" y="1119287"/>
                      <a:pt x="86343" y="1119259"/>
                      <a:pt x="85071" y="1118680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12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2" name="Gruppieren 11"/>
            <p:cNvGrpSpPr/>
            <p:nvPr/>
          </p:nvGrpSpPr>
          <p:grpSpPr>
            <a:xfrm>
              <a:off x="6147629" y="2272854"/>
              <a:ext cx="1024767" cy="327329"/>
              <a:chOff x="450889" y="3443360"/>
              <a:chExt cx="1435835" cy="458632"/>
            </a:xfrm>
          </p:grpSpPr>
          <p:sp>
            <p:nvSpPr>
              <p:cNvPr id="23" name="Grafik 2">
                <a:extLst>
                  <a:ext uri="{FF2B5EF4-FFF2-40B4-BE49-F238E27FC236}">
                    <a16:creationId xmlns:a16="http://schemas.microsoft.com/office/drawing/2014/main" id="{92321430-1FA8-2D21-E480-AC9B8CB0C4E3}"/>
                  </a:ext>
                </a:extLst>
              </p:cNvPr>
              <p:cNvSpPr/>
              <p:nvPr/>
            </p:nvSpPr>
            <p:spPr>
              <a:xfrm>
                <a:off x="450889" y="3443360"/>
                <a:ext cx="677076" cy="458632"/>
              </a:xfrm>
              <a:custGeom>
                <a:avLst/>
                <a:gdLst>
                  <a:gd name="connsiteX0" fmla="*/ 88860 w 1953030"/>
                  <a:gd name="connsiteY0" fmla="*/ 1325071 h 1322929"/>
                  <a:gd name="connsiteX1" fmla="*/ 73155 w 1953030"/>
                  <a:gd name="connsiteY1" fmla="*/ 1272950 h 1322929"/>
                  <a:gd name="connsiteX2" fmla="*/ 67234 w 1953030"/>
                  <a:gd name="connsiteY2" fmla="*/ 1175492 h 1322929"/>
                  <a:gd name="connsiteX3" fmla="*/ 61674 w 1953030"/>
                  <a:gd name="connsiteY3" fmla="*/ 1080292 h 1322929"/>
                  <a:gd name="connsiteX4" fmla="*/ 57919 w 1953030"/>
                  <a:gd name="connsiteY4" fmla="*/ 1019141 h 1322929"/>
                  <a:gd name="connsiteX5" fmla="*/ 58689 w 1953030"/>
                  <a:gd name="connsiteY5" fmla="*/ 987231 h 1322929"/>
                  <a:gd name="connsiteX6" fmla="*/ 70708 w 1953030"/>
                  <a:gd name="connsiteY6" fmla="*/ 937842 h 1322929"/>
                  <a:gd name="connsiteX7" fmla="*/ 84555 w 1953030"/>
                  <a:gd name="connsiteY7" fmla="*/ 897364 h 1322929"/>
                  <a:gd name="connsiteX8" fmla="*/ 88355 w 1953030"/>
                  <a:gd name="connsiteY8" fmla="*/ 885725 h 1322929"/>
                  <a:gd name="connsiteX9" fmla="*/ 103760 w 1953030"/>
                  <a:gd name="connsiteY9" fmla="*/ 824575 h 1322929"/>
                  <a:gd name="connsiteX10" fmla="*/ 103760 w 1953030"/>
                  <a:gd name="connsiteY10" fmla="*/ 800254 h 1322929"/>
                  <a:gd name="connsiteX11" fmla="*/ 85801 w 1953030"/>
                  <a:gd name="connsiteY11" fmla="*/ 726770 h 1322929"/>
                  <a:gd name="connsiteX12" fmla="*/ 58365 w 1953030"/>
                  <a:gd name="connsiteY12" fmla="*/ 614198 h 1322929"/>
                  <a:gd name="connsiteX13" fmla="*/ 51263 w 1953030"/>
                  <a:gd name="connsiteY13" fmla="*/ 558433 h 1322929"/>
                  <a:gd name="connsiteX14" fmla="*/ 49506 w 1953030"/>
                  <a:gd name="connsiteY14" fmla="*/ 535277 h 1322929"/>
                  <a:gd name="connsiteX15" fmla="*/ 48141 w 1953030"/>
                  <a:gd name="connsiteY15" fmla="*/ 540033 h 1322929"/>
                  <a:gd name="connsiteX16" fmla="*/ 42224 w 1953030"/>
                  <a:gd name="connsiteY16" fmla="*/ 585360 h 1322929"/>
                  <a:gd name="connsiteX17" fmla="*/ 40067 w 1953030"/>
                  <a:gd name="connsiteY17" fmla="*/ 683463 h 1322929"/>
                  <a:gd name="connsiteX18" fmla="*/ 44826 w 1953030"/>
                  <a:gd name="connsiteY18" fmla="*/ 799906 h 1322929"/>
                  <a:gd name="connsiteX19" fmla="*/ 47048 w 1953030"/>
                  <a:gd name="connsiteY19" fmla="*/ 842697 h 1322929"/>
                  <a:gd name="connsiteX20" fmla="*/ 47703 w 1953030"/>
                  <a:gd name="connsiteY20" fmla="*/ 857169 h 1322929"/>
                  <a:gd name="connsiteX21" fmla="*/ 49169 w 1953030"/>
                  <a:gd name="connsiteY21" fmla="*/ 860415 h 1322929"/>
                  <a:gd name="connsiteX22" fmla="*/ 57125 w 1953030"/>
                  <a:gd name="connsiteY22" fmla="*/ 886245 h 1322929"/>
                  <a:gd name="connsiteX23" fmla="*/ 58206 w 1953030"/>
                  <a:gd name="connsiteY23" fmla="*/ 926701 h 1322929"/>
                  <a:gd name="connsiteX24" fmla="*/ 42994 w 1953030"/>
                  <a:gd name="connsiteY24" fmla="*/ 976754 h 1322929"/>
                  <a:gd name="connsiteX25" fmla="*/ 4086 w 1953030"/>
                  <a:gd name="connsiteY25" fmla="*/ 1046235 h 1322929"/>
                  <a:gd name="connsiteX26" fmla="*/ 1565 w 1953030"/>
                  <a:gd name="connsiteY26" fmla="*/ 1042338 h 1322929"/>
                  <a:gd name="connsiteX27" fmla="*/ 6076 w 1953030"/>
                  <a:gd name="connsiteY27" fmla="*/ 1001945 h 1322929"/>
                  <a:gd name="connsiteX28" fmla="*/ 8819 w 1953030"/>
                  <a:gd name="connsiteY28" fmla="*/ 944964 h 1322929"/>
                  <a:gd name="connsiteX29" fmla="*/ 9231 w 1953030"/>
                  <a:gd name="connsiteY29" fmla="*/ 899449 h 1322929"/>
                  <a:gd name="connsiteX30" fmla="*/ 21041 w 1953030"/>
                  <a:gd name="connsiteY30" fmla="*/ 862233 h 1322929"/>
                  <a:gd name="connsiteX31" fmla="*/ 28431 w 1953030"/>
                  <a:gd name="connsiteY31" fmla="*/ 854176 h 1322929"/>
                  <a:gd name="connsiteX32" fmla="*/ 29420 w 1953030"/>
                  <a:gd name="connsiteY32" fmla="*/ 853434 h 1322929"/>
                  <a:gd name="connsiteX33" fmla="*/ 27825 w 1953030"/>
                  <a:gd name="connsiteY33" fmla="*/ 836485 h 1322929"/>
                  <a:gd name="connsiteX34" fmla="*/ 16126 w 1953030"/>
                  <a:gd name="connsiteY34" fmla="*/ 650679 h 1322929"/>
                  <a:gd name="connsiteX35" fmla="*/ 16470 w 1953030"/>
                  <a:gd name="connsiteY35" fmla="*/ 564513 h 1322929"/>
                  <a:gd name="connsiteX36" fmla="*/ 22603 w 1953030"/>
                  <a:gd name="connsiteY36" fmla="*/ 491376 h 1322929"/>
                  <a:gd name="connsiteX37" fmla="*/ 101612 w 1953030"/>
                  <a:gd name="connsiteY37" fmla="*/ 320864 h 1322929"/>
                  <a:gd name="connsiteX38" fmla="*/ 110657 w 1953030"/>
                  <a:gd name="connsiteY38" fmla="*/ 313024 h 1322929"/>
                  <a:gd name="connsiteX39" fmla="*/ 268743 w 1953030"/>
                  <a:gd name="connsiteY39" fmla="*/ 250084 h 1322929"/>
                  <a:gd name="connsiteX40" fmla="*/ 316864 w 1953030"/>
                  <a:gd name="connsiteY40" fmla="*/ 248271 h 1322929"/>
                  <a:gd name="connsiteX41" fmla="*/ 473910 w 1953030"/>
                  <a:gd name="connsiteY41" fmla="*/ 254956 h 1322929"/>
                  <a:gd name="connsiteX42" fmla="*/ 510219 w 1953030"/>
                  <a:gd name="connsiteY42" fmla="*/ 258239 h 1322929"/>
                  <a:gd name="connsiteX43" fmla="*/ 664963 w 1953030"/>
                  <a:gd name="connsiteY43" fmla="*/ 266827 h 1322929"/>
                  <a:gd name="connsiteX44" fmla="*/ 756032 w 1953030"/>
                  <a:gd name="connsiteY44" fmla="*/ 265343 h 1322929"/>
                  <a:gd name="connsiteX45" fmla="*/ 806562 w 1953030"/>
                  <a:gd name="connsiteY45" fmla="*/ 261521 h 1322929"/>
                  <a:gd name="connsiteX46" fmla="*/ 948687 w 1953030"/>
                  <a:gd name="connsiteY46" fmla="*/ 217425 h 1322929"/>
                  <a:gd name="connsiteX47" fmla="*/ 1076380 w 1953030"/>
                  <a:gd name="connsiteY47" fmla="*/ 173342 h 1322929"/>
                  <a:gd name="connsiteX48" fmla="*/ 1156982 w 1953030"/>
                  <a:gd name="connsiteY48" fmla="*/ 161668 h 1322929"/>
                  <a:gd name="connsiteX49" fmla="*/ 1235667 w 1953030"/>
                  <a:gd name="connsiteY49" fmla="*/ 154538 h 1322929"/>
                  <a:gd name="connsiteX50" fmla="*/ 1314379 w 1953030"/>
                  <a:gd name="connsiteY50" fmla="*/ 131334 h 1322929"/>
                  <a:gd name="connsiteX51" fmla="*/ 1377437 w 1953030"/>
                  <a:gd name="connsiteY51" fmla="*/ 112345 h 1322929"/>
                  <a:gd name="connsiteX52" fmla="*/ 1450055 w 1953030"/>
                  <a:gd name="connsiteY52" fmla="*/ 105714 h 1322929"/>
                  <a:gd name="connsiteX53" fmla="*/ 1484789 w 1953030"/>
                  <a:gd name="connsiteY53" fmla="*/ 103652 h 1322929"/>
                  <a:gd name="connsiteX54" fmla="*/ 1553586 w 1953030"/>
                  <a:gd name="connsiteY54" fmla="*/ 86436 h 1322929"/>
                  <a:gd name="connsiteX55" fmla="*/ 1629329 w 1953030"/>
                  <a:gd name="connsiteY55" fmla="*/ 66634 h 1322929"/>
                  <a:gd name="connsiteX56" fmla="*/ 1635015 w 1953030"/>
                  <a:gd name="connsiteY56" fmla="*/ 65531 h 1322929"/>
                  <a:gd name="connsiteX57" fmla="*/ 1635409 w 1953030"/>
                  <a:gd name="connsiteY57" fmla="*/ 56601 h 1322929"/>
                  <a:gd name="connsiteX58" fmla="*/ 1639362 w 1953030"/>
                  <a:gd name="connsiteY58" fmla="*/ 13582 h 1322929"/>
                  <a:gd name="connsiteX59" fmla="*/ 1647267 w 1953030"/>
                  <a:gd name="connsiteY59" fmla="*/ 3300 h 1322929"/>
                  <a:gd name="connsiteX60" fmla="*/ 1666925 w 1953030"/>
                  <a:gd name="connsiteY60" fmla="*/ 7200 h 1322929"/>
                  <a:gd name="connsiteX61" fmla="*/ 1693754 w 1953030"/>
                  <a:gd name="connsiteY61" fmla="*/ 35538 h 1322929"/>
                  <a:gd name="connsiteX62" fmla="*/ 1704902 w 1953030"/>
                  <a:gd name="connsiteY62" fmla="*/ 54211 h 1322929"/>
                  <a:gd name="connsiteX63" fmla="*/ 1706583 w 1953030"/>
                  <a:gd name="connsiteY63" fmla="*/ 57415 h 1322929"/>
                  <a:gd name="connsiteX64" fmla="*/ 1709905 w 1953030"/>
                  <a:gd name="connsiteY64" fmla="*/ 57415 h 1322929"/>
                  <a:gd name="connsiteX65" fmla="*/ 1727489 w 1953030"/>
                  <a:gd name="connsiteY65" fmla="*/ 58479 h 1322929"/>
                  <a:gd name="connsiteX66" fmla="*/ 1765190 w 1953030"/>
                  <a:gd name="connsiteY66" fmla="*/ 68945 h 1322929"/>
                  <a:gd name="connsiteX67" fmla="*/ 1781592 w 1953030"/>
                  <a:gd name="connsiteY67" fmla="*/ 78715 h 1322929"/>
                  <a:gd name="connsiteX68" fmla="*/ 1798702 w 1953030"/>
                  <a:gd name="connsiteY68" fmla="*/ 94998 h 1322929"/>
                  <a:gd name="connsiteX69" fmla="*/ 1809969 w 1953030"/>
                  <a:gd name="connsiteY69" fmla="*/ 107802 h 1322929"/>
                  <a:gd name="connsiteX70" fmla="*/ 1817717 w 1953030"/>
                  <a:gd name="connsiteY70" fmla="*/ 115786 h 1322929"/>
                  <a:gd name="connsiteX71" fmla="*/ 1821906 w 1953030"/>
                  <a:gd name="connsiteY71" fmla="*/ 122916 h 1322929"/>
                  <a:gd name="connsiteX72" fmla="*/ 1837362 w 1953030"/>
                  <a:gd name="connsiteY72" fmla="*/ 147184 h 1322929"/>
                  <a:gd name="connsiteX73" fmla="*/ 1849404 w 1953030"/>
                  <a:gd name="connsiteY73" fmla="*/ 164741 h 1322929"/>
                  <a:gd name="connsiteX74" fmla="*/ 1873697 w 1953030"/>
                  <a:gd name="connsiteY74" fmla="*/ 209520 h 1322929"/>
                  <a:gd name="connsiteX75" fmla="*/ 1902627 w 1953030"/>
                  <a:gd name="connsiteY75" fmla="*/ 270989 h 1322929"/>
                  <a:gd name="connsiteX76" fmla="*/ 1929428 w 1953030"/>
                  <a:gd name="connsiteY76" fmla="*/ 328257 h 1322929"/>
                  <a:gd name="connsiteX77" fmla="*/ 1948890 w 1953030"/>
                  <a:gd name="connsiteY77" fmla="*/ 361086 h 1322929"/>
                  <a:gd name="connsiteX78" fmla="*/ 1954405 w 1953030"/>
                  <a:gd name="connsiteY78" fmla="*/ 377846 h 1322929"/>
                  <a:gd name="connsiteX79" fmla="*/ 1945685 w 1953030"/>
                  <a:gd name="connsiteY79" fmla="*/ 401382 h 1322929"/>
                  <a:gd name="connsiteX80" fmla="*/ 1905896 w 1953030"/>
                  <a:gd name="connsiteY80" fmla="*/ 432638 h 1322929"/>
                  <a:gd name="connsiteX81" fmla="*/ 1873238 w 1953030"/>
                  <a:gd name="connsiteY81" fmla="*/ 439235 h 1322929"/>
                  <a:gd name="connsiteX82" fmla="*/ 1817638 w 1953030"/>
                  <a:gd name="connsiteY82" fmla="*/ 441792 h 1322929"/>
                  <a:gd name="connsiteX83" fmla="*/ 1699860 w 1953030"/>
                  <a:gd name="connsiteY83" fmla="*/ 436051 h 1322929"/>
                  <a:gd name="connsiteX84" fmla="*/ 1666676 w 1953030"/>
                  <a:gd name="connsiteY84" fmla="*/ 434247 h 1322929"/>
                  <a:gd name="connsiteX85" fmla="*/ 1644615 w 1953030"/>
                  <a:gd name="connsiteY85" fmla="*/ 435822 h 1322929"/>
                  <a:gd name="connsiteX86" fmla="*/ 1615292 w 1953030"/>
                  <a:gd name="connsiteY86" fmla="*/ 446177 h 1322929"/>
                  <a:gd name="connsiteX87" fmla="*/ 1588083 w 1953030"/>
                  <a:gd name="connsiteY87" fmla="*/ 469226 h 1322929"/>
                  <a:gd name="connsiteX88" fmla="*/ 1570263 w 1953030"/>
                  <a:gd name="connsiteY88" fmla="*/ 483547 h 1322929"/>
                  <a:gd name="connsiteX89" fmla="*/ 1565194 w 1953030"/>
                  <a:gd name="connsiteY89" fmla="*/ 488176 h 1322929"/>
                  <a:gd name="connsiteX90" fmla="*/ 1510409 w 1953030"/>
                  <a:gd name="connsiteY90" fmla="*/ 591788 h 1322929"/>
                  <a:gd name="connsiteX91" fmla="*/ 1487665 w 1953030"/>
                  <a:gd name="connsiteY91" fmla="*/ 647726 h 1322929"/>
                  <a:gd name="connsiteX92" fmla="*/ 1466234 w 1953030"/>
                  <a:gd name="connsiteY92" fmla="*/ 708355 h 1322929"/>
                  <a:gd name="connsiteX93" fmla="*/ 1450909 w 1953030"/>
                  <a:gd name="connsiteY93" fmla="*/ 753696 h 1322929"/>
                  <a:gd name="connsiteX94" fmla="*/ 1408809 w 1953030"/>
                  <a:gd name="connsiteY94" fmla="*/ 820834 h 1322929"/>
                  <a:gd name="connsiteX95" fmla="*/ 1395139 w 1953030"/>
                  <a:gd name="connsiteY95" fmla="*/ 827633 h 1322929"/>
                  <a:gd name="connsiteX96" fmla="*/ 1382256 w 1953030"/>
                  <a:gd name="connsiteY96" fmla="*/ 834140 h 1322929"/>
                  <a:gd name="connsiteX97" fmla="*/ 1350675 w 1953030"/>
                  <a:gd name="connsiteY97" fmla="*/ 863795 h 1322929"/>
                  <a:gd name="connsiteX98" fmla="*/ 1332763 w 1953030"/>
                  <a:gd name="connsiteY98" fmla="*/ 880265 h 1322929"/>
                  <a:gd name="connsiteX99" fmla="*/ 1318857 w 1953030"/>
                  <a:gd name="connsiteY99" fmla="*/ 886072 h 1322929"/>
                  <a:gd name="connsiteX100" fmla="*/ 1317767 w 1953030"/>
                  <a:gd name="connsiteY100" fmla="*/ 886072 h 1322929"/>
                  <a:gd name="connsiteX101" fmla="*/ 1316690 w 1953030"/>
                  <a:gd name="connsiteY101" fmla="*/ 889981 h 1322929"/>
                  <a:gd name="connsiteX102" fmla="*/ 1294917 w 1953030"/>
                  <a:gd name="connsiteY102" fmla="*/ 1076992 h 1322929"/>
                  <a:gd name="connsiteX103" fmla="*/ 1293539 w 1953030"/>
                  <a:gd name="connsiteY103" fmla="*/ 1153777 h 1322929"/>
                  <a:gd name="connsiteX104" fmla="*/ 1294156 w 1953030"/>
                  <a:gd name="connsiteY104" fmla="*/ 1206414 h 1322929"/>
                  <a:gd name="connsiteX105" fmla="*/ 1298896 w 1953030"/>
                  <a:gd name="connsiteY105" fmla="*/ 1266214 h 1322929"/>
                  <a:gd name="connsiteX106" fmla="*/ 1305502 w 1953030"/>
                  <a:gd name="connsiteY106" fmla="*/ 1281289 h 1322929"/>
                  <a:gd name="connsiteX107" fmla="*/ 1315416 w 1953030"/>
                  <a:gd name="connsiteY107" fmla="*/ 1308562 h 1322929"/>
                  <a:gd name="connsiteX108" fmla="*/ 1316138 w 1953030"/>
                  <a:gd name="connsiteY108" fmla="*/ 1323970 h 1322929"/>
                  <a:gd name="connsiteX109" fmla="*/ 1315889 w 1953030"/>
                  <a:gd name="connsiteY109" fmla="*/ 1325587 h 1322929"/>
                  <a:gd name="connsiteX110" fmla="*/ 1275942 w 1953030"/>
                  <a:gd name="connsiteY110" fmla="*/ 1325587 h 1322929"/>
                  <a:gd name="connsiteX111" fmla="*/ 1235010 w 1953030"/>
                  <a:gd name="connsiteY111" fmla="*/ 1325078 h 1322929"/>
                  <a:gd name="connsiteX112" fmla="*/ 1216259 w 1953030"/>
                  <a:gd name="connsiteY112" fmla="*/ 1261310 h 1322929"/>
                  <a:gd name="connsiteX113" fmla="*/ 1200251 w 1953030"/>
                  <a:gd name="connsiteY113" fmla="*/ 1083072 h 1322929"/>
                  <a:gd name="connsiteX114" fmla="*/ 1192910 w 1953030"/>
                  <a:gd name="connsiteY114" fmla="*/ 964288 h 1322929"/>
                  <a:gd name="connsiteX115" fmla="*/ 1191387 w 1953030"/>
                  <a:gd name="connsiteY115" fmla="*/ 972275 h 1322929"/>
                  <a:gd name="connsiteX116" fmla="*/ 1173817 w 1953030"/>
                  <a:gd name="connsiteY116" fmla="*/ 1164200 h 1322929"/>
                  <a:gd name="connsiteX117" fmla="*/ 1175078 w 1953030"/>
                  <a:gd name="connsiteY117" fmla="*/ 1265947 h 1322929"/>
                  <a:gd name="connsiteX118" fmla="*/ 1180974 w 1953030"/>
                  <a:gd name="connsiteY118" fmla="*/ 1280141 h 1322929"/>
                  <a:gd name="connsiteX119" fmla="*/ 1191505 w 1953030"/>
                  <a:gd name="connsiteY119" fmla="*/ 1312731 h 1322929"/>
                  <a:gd name="connsiteX120" fmla="*/ 1191032 w 1953030"/>
                  <a:gd name="connsiteY120" fmla="*/ 1324894 h 1322929"/>
                  <a:gd name="connsiteX121" fmla="*/ 1150167 w 1953030"/>
                  <a:gd name="connsiteY121" fmla="*/ 1325587 h 1322929"/>
                  <a:gd name="connsiteX122" fmla="*/ 1108579 w 1953030"/>
                  <a:gd name="connsiteY122" fmla="*/ 1325096 h 1322929"/>
                  <a:gd name="connsiteX123" fmla="*/ 1091166 w 1953030"/>
                  <a:gd name="connsiteY123" fmla="*/ 1247586 h 1322929"/>
                  <a:gd name="connsiteX124" fmla="*/ 1085073 w 1953030"/>
                  <a:gd name="connsiteY124" fmla="*/ 1112084 h 1322929"/>
                  <a:gd name="connsiteX125" fmla="*/ 1082486 w 1953030"/>
                  <a:gd name="connsiteY125" fmla="*/ 887863 h 1322929"/>
                  <a:gd name="connsiteX126" fmla="*/ 1082709 w 1953030"/>
                  <a:gd name="connsiteY126" fmla="*/ 875442 h 1322929"/>
                  <a:gd name="connsiteX127" fmla="*/ 1045980 w 1953030"/>
                  <a:gd name="connsiteY127" fmla="*/ 886014 h 1322929"/>
                  <a:gd name="connsiteX128" fmla="*/ 947820 w 1953030"/>
                  <a:gd name="connsiteY128" fmla="*/ 909335 h 1322929"/>
                  <a:gd name="connsiteX129" fmla="*/ 822399 w 1953030"/>
                  <a:gd name="connsiteY129" fmla="*/ 918514 h 1322929"/>
                  <a:gd name="connsiteX130" fmla="*/ 749952 w 1953030"/>
                  <a:gd name="connsiteY130" fmla="*/ 916251 h 1322929"/>
                  <a:gd name="connsiteX131" fmla="*/ 741521 w 1953030"/>
                  <a:gd name="connsiteY131" fmla="*/ 916452 h 1322929"/>
                  <a:gd name="connsiteX132" fmla="*/ 737253 w 1953030"/>
                  <a:gd name="connsiteY132" fmla="*/ 925892 h 1322929"/>
                  <a:gd name="connsiteX133" fmla="*/ 730911 w 1953030"/>
                  <a:gd name="connsiteY133" fmla="*/ 938882 h 1322929"/>
                  <a:gd name="connsiteX134" fmla="*/ 708429 w 1953030"/>
                  <a:gd name="connsiteY134" fmla="*/ 931418 h 1322929"/>
                  <a:gd name="connsiteX135" fmla="*/ 667261 w 1953030"/>
                  <a:gd name="connsiteY135" fmla="*/ 914980 h 1322929"/>
                  <a:gd name="connsiteX136" fmla="*/ 619659 w 1953030"/>
                  <a:gd name="connsiteY136" fmla="*/ 895793 h 1322929"/>
                  <a:gd name="connsiteX137" fmla="*/ 517862 w 1953030"/>
                  <a:gd name="connsiteY137" fmla="*/ 868605 h 1322929"/>
                  <a:gd name="connsiteX138" fmla="*/ 503220 w 1953030"/>
                  <a:gd name="connsiteY138" fmla="*/ 873261 h 1322929"/>
                  <a:gd name="connsiteX139" fmla="*/ 498151 w 1953030"/>
                  <a:gd name="connsiteY139" fmla="*/ 888861 h 1322929"/>
                  <a:gd name="connsiteX140" fmla="*/ 502209 w 1953030"/>
                  <a:gd name="connsiteY140" fmla="*/ 923500 h 1322929"/>
                  <a:gd name="connsiteX141" fmla="*/ 506647 w 1953030"/>
                  <a:gd name="connsiteY141" fmla="*/ 963655 h 1322929"/>
                  <a:gd name="connsiteX142" fmla="*/ 504612 w 1953030"/>
                  <a:gd name="connsiteY142" fmla="*/ 979009 h 1322929"/>
                  <a:gd name="connsiteX143" fmla="*/ 465742 w 1953030"/>
                  <a:gd name="connsiteY143" fmla="*/ 1002855 h 1322929"/>
                  <a:gd name="connsiteX144" fmla="*/ 458743 w 1953030"/>
                  <a:gd name="connsiteY144" fmla="*/ 1002146 h 1322929"/>
                  <a:gd name="connsiteX145" fmla="*/ 436145 w 1953030"/>
                  <a:gd name="connsiteY145" fmla="*/ 942614 h 1322929"/>
                  <a:gd name="connsiteX146" fmla="*/ 435517 w 1953030"/>
                  <a:gd name="connsiteY146" fmla="*/ 934796 h 1322929"/>
                  <a:gd name="connsiteX147" fmla="*/ 431372 w 1953030"/>
                  <a:gd name="connsiteY147" fmla="*/ 939230 h 1322929"/>
                  <a:gd name="connsiteX148" fmla="*/ 413632 w 1953030"/>
                  <a:gd name="connsiteY148" fmla="*/ 957993 h 1322929"/>
                  <a:gd name="connsiteX149" fmla="*/ 396081 w 1953030"/>
                  <a:gd name="connsiteY149" fmla="*/ 976581 h 1322929"/>
                  <a:gd name="connsiteX150" fmla="*/ 365139 w 1953030"/>
                  <a:gd name="connsiteY150" fmla="*/ 1026362 h 1322929"/>
                  <a:gd name="connsiteX151" fmla="*/ 357505 w 1953030"/>
                  <a:gd name="connsiteY151" fmla="*/ 1073344 h 1322929"/>
                  <a:gd name="connsiteX152" fmla="*/ 357513 w 1953030"/>
                  <a:gd name="connsiteY152" fmla="*/ 1162116 h 1322929"/>
                  <a:gd name="connsiteX153" fmla="*/ 364146 w 1953030"/>
                  <a:gd name="connsiteY153" fmla="*/ 1221702 h 1322929"/>
                  <a:gd name="connsiteX154" fmla="*/ 371907 w 1953030"/>
                  <a:gd name="connsiteY154" fmla="*/ 1263083 h 1322929"/>
                  <a:gd name="connsiteX155" fmla="*/ 382081 w 1953030"/>
                  <a:gd name="connsiteY155" fmla="*/ 1280594 h 1322929"/>
                  <a:gd name="connsiteX156" fmla="*/ 392814 w 1953030"/>
                  <a:gd name="connsiteY156" fmla="*/ 1307173 h 1322929"/>
                  <a:gd name="connsiteX157" fmla="*/ 392698 w 1953030"/>
                  <a:gd name="connsiteY157" fmla="*/ 1322982 h 1322929"/>
                  <a:gd name="connsiteX158" fmla="*/ 392258 w 1953030"/>
                  <a:gd name="connsiteY158" fmla="*/ 1325414 h 1322929"/>
                  <a:gd name="connsiteX159" fmla="*/ 349566 w 1953030"/>
                  <a:gd name="connsiteY159" fmla="*/ 1325502 h 1322929"/>
                  <a:gd name="connsiteX160" fmla="*/ 305559 w 1953030"/>
                  <a:gd name="connsiteY160" fmla="*/ 1325237 h 1322929"/>
                  <a:gd name="connsiteX161" fmla="*/ 296045 w 1953030"/>
                  <a:gd name="connsiteY161" fmla="*/ 1315526 h 1322929"/>
                  <a:gd name="connsiteX162" fmla="*/ 272898 w 1953030"/>
                  <a:gd name="connsiteY162" fmla="*/ 1198249 h 1322929"/>
                  <a:gd name="connsiteX163" fmla="*/ 256446 w 1953030"/>
                  <a:gd name="connsiteY163" fmla="*/ 1076992 h 1322929"/>
                  <a:gd name="connsiteX164" fmla="*/ 247883 w 1953030"/>
                  <a:gd name="connsiteY164" fmla="*/ 965650 h 1322929"/>
                  <a:gd name="connsiteX165" fmla="*/ 248141 w 1953030"/>
                  <a:gd name="connsiteY165" fmla="*/ 963344 h 1322929"/>
                  <a:gd name="connsiteX166" fmla="*/ 240600 w 1953030"/>
                  <a:gd name="connsiteY166" fmla="*/ 969541 h 1322929"/>
                  <a:gd name="connsiteX167" fmla="*/ 218190 w 1953030"/>
                  <a:gd name="connsiteY167" fmla="*/ 987653 h 1322929"/>
                  <a:gd name="connsiteX168" fmla="*/ 197170 w 1953030"/>
                  <a:gd name="connsiteY168" fmla="*/ 1004568 h 1322929"/>
                  <a:gd name="connsiteX169" fmla="*/ 164176 w 1953030"/>
                  <a:gd name="connsiteY169" fmla="*/ 1050024 h 1322929"/>
                  <a:gd name="connsiteX170" fmla="*/ 151135 w 1953030"/>
                  <a:gd name="connsiteY170" fmla="*/ 1141095 h 1322929"/>
                  <a:gd name="connsiteX171" fmla="*/ 149537 w 1953030"/>
                  <a:gd name="connsiteY171" fmla="*/ 1217408 h 1322929"/>
                  <a:gd name="connsiteX172" fmla="*/ 153261 w 1953030"/>
                  <a:gd name="connsiteY172" fmla="*/ 1262700 h 1322929"/>
                  <a:gd name="connsiteX173" fmla="*/ 159017 w 1953030"/>
                  <a:gd name="connsiteY173" fmla="*/ 1274340 h 1322929"/>
                  <a:gd name="connsiteX174" fmla="*/ 170943 w 1953030"/>
                  <a:gd name="connsiteY174" fmla="*/ 1299182 h 1322929"/>
                  <a:gd name="connsiteX175" fmla="*/ 174129 w 1953030"/>
                  <a:gd name="connsiteY175" fmla="*/ 1319246 h 1322929"/>
                  <a:gd name="connsiteX176" fmla="*/ 174342 w 1953030"/>
                  <a:gd name="connsiteY176" fmla="*/ 1325587 h 1322929"/>
                  <a:gd name="connsiteX177" fmla="*/ 132163 w 1953030"/>
                  <a:gd name="connsiteY177" fmla="*/ 1325574 h 1322929"/>
                  <a:gd name="connsiteX178" fmla="*/ 88860 w 1953030"/>
                  <a:gd name="connsiteY178" fmla="*/ 1325071 h 1322929"/>
                  <a:gd name="connsiteX179" fmla="*/ 434473 w 1953030"/>
                  <a:gd name="connsiteY179" fmla="*/ 860747 h 1322929"/>
                  <a:gd name="connsiteX180" fmla="*/ 432900 w 1953030"/>
                  <a:gd name="connsiteY180" fmla="*/ 858692 h 1322929"/>
                  <a:gd name="connsiteX181" fmla="*/ 434328 w 1953030"/>
                  <a:gd name="connsiteY181" fmla="*/ 861404 h 1322929"/>
                  <a:gd name="connsiteX182" fmla="*/ 434473 w 1953030"/>
                  <a:gd name="connsiteY182" fmla="*/ 860747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63548 w 1953031"/>
                  <a:gd name="connsiteY43" fmla="*/ 264169 h 1322929"/>
                  <a:gd name="connsiteX44" fmla="*/ 754617 w 1953031"/>
                  <a:gd name="connsiteY44" fmla="*/ 26268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63548 w 1953031"/>
                  <a:gd name="connsiteY43" fmla="*/ 264169 h 1322929"/>
                  <a:gd name="connsiteX44" fmla="*/ 743187 w 1953031"/>
                  <a:gd name="connsiteY44" fmla="*/ 25506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3187 w 1953031"/>
                  <a:gd name="connsiteY44" fmla="*/ 25506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8902 w 1953031"/>
                  <a:gd name="connsiteY44" fmla="*/ 24744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8902 w 1953031"/>
                  <a:gd name="connsiteY44" fmla="*/ 247445 h 1322929"/>
                  <a:gd name="connsiteX45" fmla="*/ 843247 w 1953031"/>
                  <a:gd name="connsiteY45" fmla="*/ 23219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843247 w 1953031"/>
                  <a:gd name="connsiteY44" fmla="*/ 232193 h 1322929"/>
                  <a:gd name="connsiteX45" fmla="*/ 947272 w 1953031"/>
                  <a:gd name="connsiteY45" fmla="*/ 214767 h 1322929"/>
                  <a:gd name="connsiteX46" fmla="*/ 1074965 w 1953031"/>
                  <a:gd name="connsiteY46" fmla="*/ 170684 h 1322929"/>
                  <a:gd name="connsiteX47" fmla="*/ 1155567 w 1953031"/>
                  <a:gd name="connsiteY47" fmla="*/ 159010 h 1322929"/>
                  <a:gd name="connsiteX48" fmla="*/ 1234252 w 1953031"/>
                  <a:gd name="connsiteY48" fmla="*/ 151880 h 1322929"/>
                  <a:gd name="connsiteX49" fmla="*/ 1312964 w 1953031"/>
                  <a:gd name="connsiteY49" fmla="*/ 128676 h 1322929"/>
                  <a:gd name="connsiteX50" fmla="*/ 1376022 w 1953031"/>
                  <a:gd name="connsiteY50" fmla="*/ 109687 h 1322929"/>
                  <a:gd name="connsiteX51" fmla="*/ 1448640 w 1953031"/>
                  <a:gd name="connsiteY51" fmla="*/ 103056 h 1322929"/>
                  <a:gd name="connsiteX52" fmla="*/ 1483374 w 1953031"/>
                  <a:gd name="connsiteY52" fmla="*/ 100994 h 1322929"/>
                  <a:gd name="connsiteX53" fmla="*/ 1552171 w 1953031"/>
                  <a:gd name="connsiteY53" fmla="*/ 83778 h 1322929"/>
                  <a:gd name="connsiteX54" fmla="*/ 1627914 w 1953031"/>
                  <a:gd name="connsiteY54" fmla="*/ 63976 h 1322929"/>
                  <a:gd name="connsiteX55" fmla="*/ 1633600 w 1953031"/>
                  <a:gd name="connsiteY55" fmla="*/ 62873 h 1322929"/>
                  <a:gd name="connsiteX56" fmla="*/ 1633994 w 1953031"/>
                  <a:gd name="connsiteY56" fmla="*/ 53943 h 1322929"/>
                  <a:gd name="connsiteX57" fmla="*/ 1637947 w 1953031"/>
                  <a:gd name="connsiteY57" fmla="*/ 10924 h 1322929"/>
                  <a:gd name="connsiteX58" fmla="*/ 1645852 w 1953031"/>
                  <a:gd name="connsiteY58" fmla="*/ 642 h 1322929"/>
                  <a:gd name="connsiteX59" fmla="*/ 1665510 w 1953031"/>
                  <a:gd name="connsiteY59" fmla="*/ 4542 h 1322929"/>
                  <a:gd name="connsiteX60" fmla="*/ 1692339 w 1953031"/>
                  <a:gd name="connsiteY60" fmla="*/ 32880 h 1322929"/>
                  <a:gd name="connsiteX61" fmla="*/ 1703487 w 1953031"/>
                  <a:gd name="connsiteY61" fmla="*/ 51553 h 1322929"/>
                  <a:gd name="connsiteX62" fmla="*/ 1705168 w 1953031"/>
                  <a:gd name="connsiteY62" fmla="*/ 54757 h 1322929"/>
                  <a:gd name="connsiteX63" fmla="*/ 1708490 w 1953031"/>
                  <a:gd name="connsiteY63" fmla="*/ 54757 h 1322929"/>
                  <a:gd name="connsiteX64" fmla="*/ 1726074 w 1953031"/>
                  <a:gd name="connsiteY64" fmla="*/ 55821 h 1322929"/>
                  <a:gd name="connsiteX65" fmla="*/ 1763775 w 1953031"/>
                  <a:gd name="connsiteY65" fmla="*/ 66287 h 1322929"/>
                  <a:gd name="connsiteX66" fmla="*/ 1780177 w 1953031"/>
                  <a:gd name="connsiteY66" fmla="*/ 76057 h 1322929"/>
                  <a:gd name="connsiteX67" fmla="*/ 1797287 w 1953031"/>
                  <a:gd name="connsiteY67" fmla="*/ 92340 h 1322929"/>
                  <a:gd name="connsiteX68" fmla="*/ 1808554 w 1953031"/>
                  <a:gd name="connsiteY68" fmla="*/ 105144 h 1322929"/>
                  <a:gd name="connsiteX69" fmla="*/ 1816302 w 1953031"/>
                  <a:gd name="connsiteY69" fmla="*/ 113128 h 1322929"/>
                  <a:gd name="connsiteX70" fmla="*/ 1820491 w 1953031"/>
                  <a:gd name="connsiteY70" fmla="*/ 120258 h 1322929"/>
                  <a:gd name="connsiteX71" fmla="*/ 1835947 w 1953031"/>
                  <a:gd name="connsiteY71" fmla="*/ 144526 h 1322929"/>
                  <a:gd name="connsiteX72" fmla="*/ 1847989 w 1953031"/>
                  <a:gd name="connsiteY72" fmla="*/ 162083 h 1322929"/>
                  <a:gd name="connsiteX73" fmla="*/ 1872282 w 1953031"/>
                  <a:gd name="connsiteY73" fmla="*/ 206862 h 1322929"/>
                  <a:gd name="connsiteX74" fmla="*/ 1901212 w 1953031"/>
                  <a:gd name="connsiteY74" fmla="*/ 268331 h 1322929"/>
                  <a:gd name="connsiteX75" fmla="*/ 1928013 w 1953031"/>
                  <a:gd name="connsiteY75" fmla="*/ 325599 h 1322929"/>
                  <a:gd name="connsiteX76" fmla="*/ 1947475 w 1953031"/>
                  <a:gd name="connsiteY76" fmla="*/ 358428 h 1322929"/>
                  <a:gd name="connsiteX77" fmla="*/ 1952990 w 1953031"/>
                  <a:gd name="connsiteY77" fmla="*/ 375188 h 1322929"/>
                  <a:gd name="connsiteX78" fmla="*/ 1944270 w 1953031"/>
                  <a:gd name="connsiteY78" fmla="*/ 398724 h 1322929"/>
                  <a:gd name="connsiteX79" fmla="*/ 1904481 w 1953031"/>
                  <a:gd name="connsiteY79" fmla="*/ 429980 h 1322929"/>
                  <a:gd name="connsiteX80" fmla="*/ 1871823 w 1953031"/>
                  <a:gd name="connsiteY80" fmla="*/ 436577 h 1322929"/>
                  <a:gd name="connsiteX81" fmla="*/ 1816223 w 1953031"/>
                  <a:gd name="connsiteY81" fmla="*/ 439134 h 1322929"/>
                  <a:gd name="connsiteX82" fmla="*/ 1698445 w 1953031"/>
                  <a:gd name="connsiteY82" fmla="*/ 433393 h 1322929"/>
                  <a:gd name="connsiteX83" fmla="*/ 1665261 w 1953031"/>
                  <a:gd name="connsiteY83" fmla="*/ 431589 h 1322929"/>
                  <a:gd name="connsiteX84" fmla="*/ 1643200 w 1953031"/>
                  <a:gd name="connsiteY84" fmla="*/ 433164 h 1322929"/>
                  <a:gd name="connsiteX85" fmla="*/ 1613877 w 1953031"/>
                  <a:gd name="connsiteY85" fmla="*/ 443519 h 1322929"/>
                  <a:gd name="connsiteX86" fmla="*/ 1586668 w 1953031"/>
                  <a:gd name="connsiteY86" fmla="*/ 466568 h 1322929"/>
                  <a:gd name="connsiteX87" fmla="*/ 1568848 w 1953031"/>
                  <a:gd name="connsiteY87" fmla="*/ 480889 h 1322929"/>
                  <a:gd name="connsiteX88" fmla="*/ 1563779 w 1953031"/>
                  <a:gd name="connsiteY88" fmla="*/ 485518 h 1322929"/>
                  <a:gd name="connsiteX89" fmla="*/ 1508994 w 1953031"/>
                  <a:gd name="connsiteY89" fmla="*/ 589130 h 1322929"/>
                  <a:gd name="connsiteX90" fmla="*/ 1486250 w 1953031"/>
                  <a:gd name="connsiteY90" fmla="*/ 645068 h 1322929"/>
                  <a:gd name="connsiteX91" fmla="*/ 1464819 w 1953031"/>
                  <a:gd name="connsiteY91" fmla="*/ 705697 h 1322929"/>
                  <a:gd name="connsiteX92" fmla="*/ 1449494 w 1953031"/>
                  <a:gd name="connsiteY92" fmla="*/ 751038 h 1322929"/>
                  <a:gd name="connsiteX93" fmla="*/ 1407394 w 1953031"/>
                  <a:gd name="connsiteY93" fmla="*/ 818176 h 1322929"/>
                  <a:gd name="connsiteX94" fmla="*/ 1393724 w 1953031"/>
                  <a:gd name="connsiteY94" fmla="*/ 824975 h 1322929"/>
                  <a:gd name="connsiteX95" fmla="*/ 1380841 w 1953031"/>
                  <a:gd name="connsiteY95" fmla="*/ 831482 h 1322929"/>
                  <a:gd name="connsiteX96" fmla="*/ 1349260 w 1953031"/>
                  <a:gd name="connsiteY96" fmla="*/ 861137 h 1322929"/>
                  <a:gd name="connsiteX97" fmla="*/ 1331348 w 1953031"/>
                  <a:gd name="connsiteY97" fmla="*/ 877607 h 1322929"/>
                  <a:gd name="connsiteX98" fmla="*/ 1317442 w 1953031"/>
                  <a:gd name="connsiteY98" fmla="*/ 883414 h 1322929"/>
                  <a:gd name="connsiteX99" fmla="*/ 1316352 w 1953031"/>
                  <a:gd name="connsiteY99" fmla="*/ 883414 h 1322929"/>
                  <a:gd name="connsiteX100" fmla="*/ 1315275 w 1953031"/>
                  <a:gd name="connsiteY100" fmla="*/ 887323 h 1322929"/>
                  <a:gd name="connsiteX101" fmla="*/ 1293502 w 1953031"/>
                  <a:gd name="connsiteY101" fmla="*/ 1074334 h 1322929"/>
                  <a:gd name="connsiteX102" fmla="*/ 1292124 w 1953031"/>
                  <a:gd name="connsiteY102" fmla="*/ 1151119 h 1322929"/>
                  <a:gd name="connsiteX103" fmla="*/ 1292741 w 1953031"/>
                  <a:gd name="connsiteY103" fmla="*/ 1203756 h 1322929"/>
                  <a:gd name="connsiteX104" fmla="*/ 1297481 w 1953031"/>
                  <a:gd name="connsiteY104" fmla="*/ 1263556 h 1322929"/>
                  <a:gd name="connsiteX105" fmla="*/ 1304087 w 1953031"/>
                  <a:gd name="connsiteY105" fmla="*/ 1278631 h 1322929"/>
                  <a:gd name="connsiteX106" fmla="*/ 1314001 w 1953031"/>
                  <a:gd name="connsiteY106" fmla="*/ 1305904 h 1322929"/>
                  <a:gd name="connsiteX107" fmla="*/ 1314723 w 1953031"/>
                  <a:gd name="connsiteY107" fmla="*/ 1321312 h 1322929"/>
                  <a:gd name="connsiteX108" fmla="*/ 1314474 w 1953031"/>
                  <a:gd name="connsiteY108" fmla="*/ 1322929 h 1322929"/>
                  <a:gd name="connsiteX109" fmla="*/ 1274527 w 1953031"/>
                  <a:gd name="connsiteY109" fmla="*/ 1322929 h 1322929"/>
                  <a:gd name="connsiteX110" fmla="*/ 1233595 w 1953031"/>
                  <a:gd name="connsiteY110" fmla="*/ 1322420 h 1322929"/>
                  <a:gd name="connsiteX111" fmla="*/ 1214844 w 1953031"/>
                  <a:gd name="connsiteY111" fmla="*/ 1258652 h 1322929"/>
                  <a:gd name="connsiteX112" fmla="*/ 1198836 w 1953031"/>
                  <a:gd name="connsiteY112" fmla="*/ 1080414 h 1322929"/>
                  <a:gd name="connsiteX113" fmla="*/ 1191495 w 1953031"/>
                  <a:gd name="connsiteY113" fmla="*/ 961630 h 1322929"/>
                  <a:gd name="connsiteX114" fmla="*/ 1189972 w 1953031"/>
                  <a:gd name="connsiteY114" fmla="*/ 969617 h 1322929"/>
                  <a:gd name="connsiteX115" fmla="*/ 1172402 w 1953031"/>
                  <a:gd name="connsiteY115" fmla="*/ 1161542 h 1322929"/>
                  <a:gd name="connsiteX116" fmla="*/ 1173663 w 1953031"/>
                  <a:gd name="connsiteY116" fmla="*/ 1263289 h 1322929"/>
                  <a:gd name="connsiteX117" fmla="*/ 1179559 w 1953031"/>
                  <a:gd name="connsiteY117" fmla="*/ 1277483 h 1322929"/>
                  <a:gd name="connsiteX118" fmla="*/ 1190090 w 1953031"/>
                  <a:gd name="connsiteY118" fmla="*/ 1310073 h 1322929"/>
                  <a:gd name="connsiteX119" fmla="*/ 1189617 w 1953031"/>
                  <a:gd name="connsiteY119" fmla="*/ 1322236 h 1322929"/>
                  <a:gd name="connsiteX120" fmla="*/ 1148752 w 1953031"/>
                  <a:gd name="connsiteY120" fmla="*/ 1322929 h 1322929"/>
                  <a:gd name="connsiteX121" fmla="*/ 1107164 w 1953031"/>
                  <a:gd name="connsiteY121" fmla="*/ 1322438 h 1322929"/>
                  <a:gd name="connsiteX122" fmla="*/ 1089751 w 1953031"/>
                  <a:gd name="connsiteY122" fmla="*/ 1244928 h 1322929"/>
                  <a:gd name="connsiteX123" fmla="*/ 1083658 w 1953031"/>
                  <a:gd name="connsiteY123" fmla="*/ 1109426 h 1322929"/>
                  <a:gd name="connsiteX124" fmla="*/ 1081071 w 1953031"/>
                  <a:gd name="connsiteY124" fmla="*/ 885205 h 1322929"/>
                  <a:gd name="connsiteX125" fmla="*/ 1081294 w 1953031"/>
                  <a:gd name="connsiteY125" fmla="*/ 872784 h 1322929"/>
                  <a:gd name="connsiteX126" fmla="*/ 1044565 w 1953031"/>
                  <a:gd name="connsiteY126" fmla="*/ 883356 h 1322929"/>
                  <a:gd name="connsiteX127" fmla="*/ 946405 w 1953031"/>
                  <a:gd name="connsiteY127" fmla="*/ 906677 h 1322929"/>
                  <a:gd name="connsiteX128" fmla="*/ 820984 w 1953031"/>
                  <a:gd name="connsiteY128" fmla="*/ 915856 h 1322929"/>
                  <a:gd name="connsiteX129" fmla="*/ 748537 w 1953031"/>
                  <a:gd name="connsiteY129" fmla="*/ 913593 h 1322929"/>
                  <a:gd name="connsiteX130" fmla="*/ 740106 w 1953031"/>
                  <a:gd name="connsiteY130" fmla="*/ 913794 h 1322929"/>
                  <a:gd name="connsiteX131" fmla="*/ 735838 w 1953031"/>
                  <a:gd name="connsiteY131" fmla="*/ 923234 h 1322929"/>
                  <a:gd name="connsiteX132" fmla="*/ 729496 w 1953031"/>
                  <a:gd name="connsiteY132" fmla="*/ 936224 h 1322929"/>
                  <a:gd name="connsiteX133" fmla="*/ 707014 w 1953031"/>
                  <a:gd name="connsiteY133" fmla="*/ 928760 h 1322929"/>
                  <a:gd name="connsiteX134" fmla="*/ 665846 w 1953031"/>
                  <a:gd name="connsiteY134" fmla="*/ 912322 h 1322929"/>
                  <a:gd name="connsiteX135" fmla="*/ 618244 w 1953031"/>
                  <a:gd name="connsiteY135" fmla="*/ 893135 h 1322929"/>
                  <a:gd name="connsiteX136" fmla="*/ 516447 w 1953031"/>
                  <a:gd name="connsiteY136" fmla="*/ 865947 h 1322929"/>
                  <a:gd name="connsiteX137" fmla="*/ 501805 w 1953031"/>
                  <a:gd name="connsiteY137" fmla="*/ 870603 h 1322929"/>
                  <a:gd name="connsiteX138" fmla="*/ 496736 w 1953031"/>
                  <a:gd name="connsiteY138" fmla="*/ 886203 h 1322929"/>
                  <a:gd name="connsiteX139" fmla="*/ 500794 w 1953031"/>
                  <a:gd name="connsiteY139" fmla="*/ 920842 h 1322929"/>
                  <a:gd name="connsiteX140" fmla="*/ 505232 w 1953031"/>
                  <a:gd name="connsiteY140" fmla="*/ 960997 h 1322929"/>
                  <a:gd name="connsiteX141" fmla="*/ 503197 w 1953031"/>
                  <a:gd name="connsiteY141" fmla="*/ 976351 h 1322929"/>
                  <a:gd name="connsiteX142" fmla="*/ 464327 w 1953031"/>
                  <a:gd name="connsiteY142" fmla="*/ 1000197 h 1322929"/>
                  <a:gd name="connsiteX143" fmla="*/ 457328 w 1953031"/>
                  <a:gd name="connsiteY143" fmla="*/ 999488 h 1322929"/>
                  <a:gd name="connsiteX144" fmla="*/ 434730 w 1953031"/>
                  <a:gd name="connsiteY144" fmla="*/ 939956 h 1322929"/>
                  <a:gd name="connsiteX145" fmla="*/ 434102 w 1953031"/>
                  <a:gd name="connsiteY145" fmla="*/ 932138 h 1322929"/>
                  <a:gd name="connsiteX146" fmla="*/ 429957 w 1953031"/>
                  <a:gd name="connsiteY146" fmla="*/ 936572 h 1322929"/>
                  <a:gd name="connsiteX147" fmla="*/ 412217 w 1953031"/>
                  <a:gd name="connsiteY147" fmla="*/ 955335 h 1322929"/>
                  <a:gd name="connsiteX148" fmla="*/ 394666 w 1953031"/>
                  <a:gd name="connsiteY148" fmla="*/ 973923 h 1322929"/>
                  <a:gd name="connsiteX149" fmla="*/ 363724 w 1953031"/>
                  <a:gd name="connsiteY149" fmla="*/ 1023704 h 1322929"/>
                  <a:gd name="connsiteX150" fmla="*/ 356090 w 1953031"/>
                  <a:gd name="connsiteY150" fmla="*/ 1070686 h 1322929"/>
                  <a:gd name="connsiteX151" fmla="*/ 356098 w 1953031"/>
                  <a:gd name="connsiteY151" fmla="*/ 1159458 h 1322929"/>
                  <a:gd name="connsiteX152" fmla="*/ 362731 w 1953031"/>
                  <a:gd name="connsiteY152" fmla="*/ 1219044 h 1322929"/>
                  <a:gd name="connsiteX153" fmla="*/ 370492 w 1953031"/>
                  <a:gd name="connsiteY153" fmla="*/ 1260425 h 1322929"/>
                  <a:gd name="connsiteX154" fmla="*/ 380666 w 1953031"/>
                  <a:gd name="connsiteY154" fmla="*/ 1277936 h 1322929"/>
                  <a:gd name="connsiteX155" fmla="*/ 391399 w 1953031"/>
                  <a:gd name="connsiteY155" fmla="*/ 1304515 h 1322929"/>
                  <a:gd name="connsiteX156" fmla="*/ 391283 w 1953031"/>
                  <a:gd name="connsiteY156" fmla="*/ 1320324 h 1322929"/>
                  <a:gd name="connsiteX157" fmla="*/ 390843 w 1953031"/>
                  <a:gd name="connsiteY157" fmla="*/ 1322756 h 1322929"/>
                  <a:gd name="connsiteX158" fmla="*/ 348151 w 1953031"/>
                  <a:gd name="connsiteY158" fmla="*/ 1322844 h 1322929"/>
                  <a:gd name="connsiteX159" fmla="*/ 304144 w 1953031"/>
                  <a:gd name="connsiteY159" fmla="*/ 1322579 h 1322929"/>
                  <a:gd name="connsiteX160" fmla="*/ 294630 w 1953031"/>
                  <a:gd name="connsiteY160" fmla="*/ 1312868 h 1322929"/>
                  <a:gd name="connsiteX161" fmla="*/ 271483 w 1953031"/>
                  <a:gd name="connsiteY161" fmla="*/ 1195591 h 1322929"/>
                  <a:gd name="connsiteX162" fmla="*/ 255031 w 1953031"/>
                  <a:gd name="connsiteY162" fmla="*/ 1074334 h 1322929"/>
                  <a:gd name="connsiteX163" fmla="*/ 246468 w 1953031"/>
                  <a:gd name="connsiteY163" fmla="*/ 962992 h 1322929"/>
                  <a:gd name="connsiteX164" fmla="*/ 246726 w 1953031"/>
                  <a:gd name="connsiteY164" fmla="*/ 960686 h 1322929"/>
                  <a:gd name="connsiteX165" fmla="*/ 239185 w 1953031"/>
                  <a:gd name="connsiteY165" fmla="*/ 966883 h 1322929"/>
                  <a:gd name="connsiteX166" fmla="*/ 216775 w 1953031"/>
                  <a:gd name="connsiteY166" fmla="*/ 984995 h 1322929"/>
                  <a:gd name="connsiteX167" fmla="*/ 195755 w 1953031"/>
                  <a:gd name="connsiteY167" fmla="*/ 1001910 h 1322929"/>
                  <a:gd name="connsiteX168" fmla="*/ 162761 w 1953031"/>
                  <a:gd name="connsiteY168" fmla="*/ 1047366 h 1322929"/>
                  <a:gd name="connsiteX169" fmla="*/ 149720 w 1953031"/>
                  <a:gd name="connsiteY169" fmla="*/ 1138437 h 1322929"/>
                  <a:gd name="connsiteX170" fmla="*/ 148122 w 1953031"/>
                  <a:gd name="connsiteY170" fmla="*/ 1214750 h 1322929"/>
                  <a:gd name="connsiteX171" fmla="*/ 151846 w 1953031"/>
                  <a:gd name="connsiteY171" fmla="*/ 1260042 h 1322929"/>
                  <a:gd name="connsiteX172" fmla="*/ 157602 w 1953031"/>
                  <a:gd name="connsiteY172" fmla="*/ 1271682 h 1322929"/>
                  <a:gd name="connsiteX173" fmla="*/ 169528 w 1953031"/>
                  <a:gd name="connsiteY173" fmla="*/ 1296524 h 1322929"/>
                  <a:gd name="connsiteX174" fmla="*/ 172714 w 1953031"/>
                  <a:gd name="connsiteY174" fmla="*/ 1316588 h 1322929"/>
                  <a:gd name="connsiteX175" fmla="*/ 172927 w 1953031"/>
                  <a:gd name="connsiteY175" fmla="*/ 1322929 h 1322929"/>
                  <a:gd name="connsiteX176" fmla="*/ 130748 w 1953031"/>
                  <a:gd name="connsiteY176" fmla="*/ 1322916 h 1322929"/>
                  <a:gd name="connsiteX177" fmla="*/ 87445 w 1953031"/>
                  <a:gd name="connsiteY177" fmla="*/ 1322413 h 1322929"/>
                  <a:gd name="connsiteX178" fmla="*/ 433058 w 1953031"/>
                  <a:gd name="connsiteY178" fmla="*/ 858089 h 1322929"/>
                  <a:gd name="connsiteX179" fmla="*/ 431485 w 1953031"/>
                  <a:gd name="connsiteY179" fmla="*/ 856034 h 1322929"/>
                  <a:gd name="connsiteX180" fmla="*/ 432913 w 1953031"/>
                  <a:gd name="connsiteY180" fmla="*/ 858746 h 1322929"/>
                  <a:gd name="connsiteX181" fmla="*/ 433058 w 1953031"/>
                  <a:gd name="connsiteY181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843247 w 1953031"/>
                  <a:gd name="connsiteY44" fmla="*/ 232193 h 1322929"/>
                  <a:gd name="connsiteX45" fmla="*/ 947272 w 1953031"/>
                  <a:gd name="connsiteY45" fmla="*/ 214767 h 1322929"/>
                  <a:gd name="connsiteX46" fmla="*/ 1074965 w 1953031"/>
                  <a:gd name="connsiteY46" fmla="*/ 170684 h 1322929"/>
                  <a:gd name="connsiteX47" fmla="*/ 1155567 w 1953031"/>
                  <a:gd name="connsiteY47" fmla="*/ 159010 h 1322929"/>
                  <a:gd name="connsiteX48" fmla="*/ 1234252 w 1953031"/>
                  <a:gd name="connsiteY48" fmla="*/ 151880 h 1322929"/>
                  <a:gd name="connsiteX49" fmla="*/ 1312964 w 1953031"/>
                  <a:gd name="connsiteY49" fmla="*/ 128676 h 1322929"/>
                  <a:gd name="connsiteX50" fmla="*/ 1376022 w 1953031"/>
                  <a:gd name="connsiteY50" fmla="*/ 109687 h 1322929"/>
                  <a:gd name="connsiteX51" fmla="*/ 1448640 w 1953031"/>
                  <a:gd name="connsiteY51" fmla="*/ 103056 h 1322929"/>
                  <a:gd name="connsiteX52" fmla="*/ 1483374 w 1953031"/>
                  <a:gd name="connsiteY52" fmla="*/ 100994 h 1322929"/>
                  <a:gd name="connsiteX53" fmla="*/ 1552171 w 1953031"/>
                  <a:gd name="connsiteY53" fmla="*/ 83778 h 1322929"/>
                  <a:gd name="connsiteX54" fmla="*/ 1627914 w 1953031"/>
                  <a:gd name="connsiteY54" fmla="*/ 63976 h 1322929"/>
                  <a:gd name="connsiteX55" fmla="*/ 1633600 w 1953031"/>
                  <a:gd name="connsiteY55" fmla="*/ 62873 h 1322929"/>
                  <a:gd name="connsiteX56" fmla="*/ 1633994 w 1953031"/>
                  <a:gd name="connsiteY56" fmla="*/ 53943 h 1322929"/>
                  <a:gd name="connsiteX57" fmla="*/ 1637947 w 1953031"/>
                  <a:gd name="connsiteY57" fmla="*/ 10924 h 1322929"/>
                  <a:gd name="connsiteX58" fmla="*/ 1645852 w 1953031"/>
                  <a:gd name="connsiteY58" fmla="*/ 642 h 1322929"/>
                  <a:gd name="connsiteX59" fmla="*/ 1665510 w 1953031"/>
                  <a:gd name="connsiteY59" fmla="*/ 4542 h 1322929"/>
                  <a:gd name="connsiteX60" fmla="*/ 1692339 w 1953031"/>
                  <a:gd name="connsiteY60" fmla="*/ 32880 h 1322929"/>
                  <a:gd name="connsiteX61" fmla="*/ 1703487 w 1953031"/>
                  <a:gd name="connsiteY61" fmla="*/ 51553 h 1322929"/>
                  <a:gd name="connsiteX62" fmla="*/ 1705168 w 1953031"/>
                  <a:gd name="connsiteY62" fmla="*/ 54757 h 1322929"/>
                  <a:gd name="connsiteX63" fmla="*/ 1708490 w 1953031"/>
                  <a:gd name="connsiteY63" fmla="*/ 54757 h 1322929"/>
                  <a:gd name="connsiteX64" fmla="*/ 1726074 w 1953031"/>
                  <a:gd name="connsiteY64" fmla="*/ 55821 h 1322929"/>
                  <a:gd name="connsiteX65" fmla="*/ 1763775 w 1953031"/>
                  <a:gd name="connsiteY65" fmla="*/ 66287 h 1322929"/>
                  <a:gd name="connsiteX66" fmla="*/ 1780177 w 1953031"/>
                  <a:gd name="connsiteY66" fmla="*/ 76057 h 1322929"/>
                  <a:gd name="connsiteX67" fmla="*/ 1797287 w 1953031"/>
                  <a:gd name="connsiteY67" fmla="*/ 92340 h 1322929"/>
                  <a:gd name="connsiteX68" fmla="*/ 1808554 w 1953031"/>
                  <a:gd name="connsiteY68" fmla="*/ 105144 h 1322929"/>
                  <a:gd name="connsiteX69" fmla="*/ 1816302 w 1953031"/>
                  <a:gd name="connsiteY69" fmla="*/ 113128 h 1322929"/>
                  <a:gd name="connsiteX70" fmla="*/ 1820491 w 1953031"/>
                  <a:gd name="connsiteY70" fmla="*/ 120258 h 1322929"/>
                  <a:gd name="connsiteX71" fmla="*/ 1835947 w 1953031"/>
                  <a:gd name="connsiteY71" fmla="*/ 144526 h 1322929"/>
                  <a:gd name="connsiteX72" fmla="*/ 1847989 w 1953031"/>
                  <a:gd name="connsiteY72" fmla="*/ 162083 h 1322929"/>
                  <a:gd name="connsiteX73" fmla="*/ 1872282 w 1953031"/>
                  <a:gd name="connsiteY73" fmla="*/ 206862 h 1322929"/>
                  <a:gd name="connsiteX74" fmla="*/ 1901212 w 1953031"/>
                  <a:gd name="connsiteY74" fmla="*/ 268331 h 1322929"/>
                  <a:gd name="connsiteX75" fmla="*/ 1928013 w 1953031"/>
                  <a:gd name="connsiteY75" fmla="*/ 325599 h 1322929"/>
                  <a:gd name="connsiteX76" fmla="*/ 1947475 w 1953031"/>
                  <a:gd name="connsiteY76" fmla="*/ 358428 h 1322929"/>
                  <a:gd name="connsiteX77" fmla="*/ 1952990 w 1953031"/>
                  <a:gd name="connsiteY77" fmla="*/ 375188 h 1322929"/>
                  <a:gd name="connsiteX78" fmla="*/ 1944270 w 1953031"/>
                  <a:gd name="connsiteY78" fmla="*/ 398724 h 1322929"/>
                  <a:gd name="connsiteX79" fmla="*/ 1904481 w 1953031"/>
                  <a:gd name="connsiteY79" fmla="*/ 429980 h 1322929"/>
                  <a:gd name="connsiteX80" fmla="*/ 1871823 w 1953031"/>
                  <a:gd name="connsiteY80" fmla="*/ 436577 h 1322929"/>
                  <a:gd name="connsiteX81" fmla="*/ 1816223 w 1953031"/>
                  <a:gd name="connsiteY81" fmla="*/ 439134 h 1322929"/>
                  <a:gd name="connsiteX82" fmla="*/ 1698445 w 1953031"/>
                  <a:gd name="connsiteY82" fmla="*/ 433393 h 1322929"/>
                  <a:gd name="connsiteX83" fmla="*/ 1665261 w 1953031"/>
                  <a:gd name="connsiteY83" fmla="*/ 431589 h 1322929"/>
                  <a:gd name="connsiteX84" fmla="*/ 1643200 w 1953031"/>
                  <a:gd name="connsiteY84" fmla="*/ 433164 h 1322929"/>
                  <a:gd name="connsiteX85" fmla="*/ 1613877 w 1953031"/>
                  <a:gd name="connsiteY85" fmla="*/ 443519 h 1322929"/>
                  <a:gd name="connsiteX86" fmla="*/ 1586668 w 1953031"/>
                  <a:gd name="connsiteY86" fmla="*/ 466568 h 1322929"/>
                  <a:gd name="connsiteX87" fmla="*/ 1568848 w 1953031"/>
                  <a:gd name="connsiteY87" fmla="*/ 480889 h 1322929"/>
                  <a:gd name="connsiteX88" fmla="*/ 1563779 w 1953031"/>
                  <a:gd name="connsiteY88" fmla="*/ 485518 h 1322929"/>
                  <a:gd name="connsiteX89" fmla="*/ 1508994 w 1953031"/>
                  <a:gd name="connsiteY89" fmla="*/ 589130 h 1322929"/>
                  <a:gd name="connsiteX90" fmla="*/ 1486250 w 1953031"/>
                  <a:gd name="connsiteY90" fmla="*/ 645068 h 1322929"/>
                  <a:gd name="connsiteX91" fmla="*/ 1464819 w 1953031"/>
                  <a:gd name="connsiteY91" fmla="*/ 705697 h 1322929"/>
                  <a:gd name="connsiteX92" fmla="*/ 1449494 w 1953031"/>
                  <a:gd name="connsiteY92" fmla="*/ 751038 h 1322929"/>
                  <a:gd name="connsiteX93" fmla="*/ 1407394 w 1953031"/>
                  <a:gd name="connsiteY93" fmla="*/ 818176 h 1322929"/>
                  <a:gd name="connsiteX94" fmla="*/ 1393724 w 1953031"/>
                  <a:gd name="connsiteY94" fmla="*/ 824975 h 1322929"/>
                  <a:gd name="connsiteX95" fmla="*/ 1380841 w 1953031"/>
                  <a:gd name="connsiteY95" fmla="*/ 831482 h 1322929"/>
                  <a:gd name="connsiteX96" fmla="*/ 1349260 w 1953031"/>
                  <a:gd name="connsiteY96" fmla="*/ 861137 h 1322929"/>
                  <a:gd name="connsiteX97" fmla="*/ 1331348 w 1953031"/>
                  <a:gd name="connsiteY97" fmla="*/ 877607 h 1322929"/>
                  <a:gd name="connsiteX98" fmla="*/ 1317442 w 1953031"/>
                  <a:gd name="connsiteY98" fmla="*/ 883414 h 1322929"/>
                  <a:gd name="connsiteX99" fmla="*/ 1316352 w 1953031"/>
                  <a:gd name="connsiteY99" fmla="*/ 883414 h 1322929"/>
                  <a:gd name="connsiteX100" fmla="*/ 1315275 w 1953031"/>
                  <a:gd name="connsiteY100" fmla="*/ 887323 h 1322929"/>
                  <a:gd name="connsiteX101" fmla="*/ 1293502 w 1953031"/>
                  <a:gd name="connsiteY101" fmla="*/ 1074334 h 1322929"/>
                  <a:gd name="connsiteX102" fmla="*/ 1292124 w 1953031"/>
                  <a:gd name="connsiteY102" fmla="*/ 1151119 h 1322929"/>
                  <a:gd name="connsiteX103" fmla="*/ 1292741 w 1953031"/>
                  <a:gd name="connsiteY103" fmla="*/ 1203756 h 1322929"/>
                  <a:gd name="connsiteX104" fmla="*/ 1297481 w 1953031"/>
                  <a:gd name="connsiteY104" fmla="*/ 1263556 h 1322929"/>
                  <a:gd name="connsiteX105" fmla="*/ 1304087 w 1953031"/>
                  <a:gd name="connsiteY105" fmla="*/ 1278631 h 1322929"/>
                  <a:gd name="connsiteX106" fmla="*/ 1314001 w 1953031"/>
                  <a:gd name="connsiteY106" fmla="*/ 1305904 h 1322929"/>
                  <a:gd name="connsiteX107" fmla="*/ 1314723 w 1953031"/>
                  <a:gd name="connsiteY107" fmla="*/ 1321312 h 1322929"/>
                  <a:gd name="connsiteX108" fmla="*/ 1314474 w 1953031"/>
                  <a:gd name="connsiteY108" fmla="*/ 1322929 h 1322929"/>
                  <a:gd name="connsiteX109" fmla="*/ 1274527 w 1953031"/>
                  <a:gd name="connsiteY109" fmla="*/ 1322929 h 1322929"/>
                  <a:gd name="connsiteX110" fmla="*/ 1233595 w 1953031"/>
                  <a:gd name="connsiteY110" fmla="*/ 1322420 h 1322929"/>
                  <a:gd name="connsiteX111" fmla="*/ 1214844 w 1953031"/>
                  <a:gd name="connsiteY111" fmla="*/ 1258652 h 1322929"/>
                  <a:gd name="connsiteX112" fmla="*/ 1198836 w 1953031"/>
                  <a:gd name="connsiteY112" fmla="*/ 1080414 h 1322929"/>
                  <a:gd name="connsiteX113" fmla="*/ 1191495 w 1953031"/>
                  <a:gd name="connsiteY113" fmla="*/ 961630 h 1322929"/>
                  <a:gd name="connsiteX114" fmla="*/ 1189972 w 1953031"/>
                  <a:gd name="connsiteY114" fmla="*/ 969617 h 1322929"/>
                  <a:gd name="connsiteX115" fmla="*/ 1172402 w 1953031"/>
                  <a:gd name="connsiteY115" fmla="*/ 1161542 h 1322929"/>
                  <a:gd name="connsiteX116" fmla="*/ 1173663 w 1953031"/>
                  <a:gd name="connsiteY116" fmla="*/ 1263289 h 1322929"/>
                  <a:gd name="connsiteX117" fmla="*/ 1179559 w 1953031"/>
                  <a:gd name="connsiteY117" fmla="*/ 1277483 h 1322929"/>
                  <a:gd name="connsiteX118" fmla="*/ 1190090 w 1953031"/>
                  <a:gd name="connsiteY118" fmla="*/ 1310073 h 1322929"/>
                  <a:gd name="connsiteX119" fmla="*/ 1189617 w 1953031"/>
                  <a:gd name="connsiteY119" fmla="*/ 1322236 h 1322929"/>
                  <a:gd name="connsiteX120" fmla="*/ 1148752 w 1953031"/>
                  <a:gd name="connsiteY120" fmla="*/ 1322929 h 1322929"/>
                  <a:gd name="connsiteX121" fmla="*/ 1107164 w 1953031"/>
                  <a:gd name="connsiteY121" fmla="*/ 1322438 h 1322929"/>
                  <a:gd name="connsiteX122" fmla="*/ 1089751 w 1953031"/>
                  <a:gd name="connsiteY122" fmla="*/ 1244928 h 1322929"/>
                  <a:gd name="connsiteX123" fmla="*/ 1083658 w 1953031"/>
                  <a:gd name="connsiteY123" fmla="*/ 1109426 h 1322929"/>
                  <a:gd name="connsiteX124" fmla="*/ 1081071 w 1953031"/>
                  <a:gd name="connsiteY124" fmla="*/ 885205 h 1322929"/>
                  <a:gd name="connsiteX125" fmla="*/ 1081294 w 1953031"/>
                  <a:gd name="connsiteY125" fmla="*/ 872784 h 1322929"/>
                  <a:gd name="connsiteX126" fmla="*/ 1044565 w 1953031"/>
                  <a:gd name="connsiteY126" fmla="*/ 883356 h 1322929"/>
                  <a:gd name="connsiteX127" fmla="*/ 946405 w 1953031"/>
                  <a:gd name="connsiteY127" fmla="*/ 906677 h 1322929"/>
                  <a:gd name="connsiteX128" fmla="*/ 820984 w 1953031"/>
                  <a:gd name="connsiteY128" fmla="*/ 915856 h 1322929"/>
                  <a:gd name="connsiteX129" fmla="*/ 748537 w 1953031"/>
                  <a:gd name="connsiteY129" fmla="*/ 913593 h 1322929"/>
                  <a:gd name="connsiteX130" fmla="*/ 740106 w 1953031"/>
                  <a:gd name="connsiteY130" fmla="*/ 913794 h 1322929"/>
                  <a:gd name="connsiteX131" fmla="*/ 735838 w 1953031"/>
                  <a:gd name="connsiteY131" fmla="*/ 923234 h 1322929"/>
                  <a:gd name="connsiteX132" fmla="*/ 729496 w 1953031"/>
                  <a:gd name="connsiteY132" fmla="*/ 936224 h 1322929"/>
                  <a:gd name="connsiteX133" fmla="*/ 707014 w 1953031"/>
                  <a:gd name="connsiteY133" fmla="*/ 928760 h 1322929"/>
                  <a:gd name="connsiteX134" fmla="*/ 665846 w 1953031"/>
                  <a:gd name="connsiteY134" fmla="*/ 912322 h 1322929"/>
                  <a:gd name="connsiteX135" fmla="*/ 618244 w 1953031"/>
                  <a:gd name="connsiteY135" fmla="*/ 893135 h 1322929"/>
                  <a:gd name="connsiteX136" fmla="*/ 516447 w 1953031"/>
                  <a:gd name="connsiteY136" fmla="*/ 865947 h 1322929"/>
                  <a:gd name="connsiteX137" fmla="*/ 501805 w 1953031"/>
                  <a:gd name="connsiteY137" fmla="*/ 870603 h 1322929"/>
                  <a:gd name="connsiteX138" fmla="*/ 496736 w 1953031"/>
                  <a:gd name="connsiteY138" fmla="*/ 886203 h 1322929"/>
                  <a:gd name="connsiteX139" fmla="*/ 500794 w 1953031"/>
                  <a:gd name="connsiteY139" fmla="*/ 920842 h 1322929"/>
                  <a:gd name="connsiteX140" fmla="*/ 505232 w 1953031"/>
                  <a:gd name="connsiteY140" fmla="*/ 960997 h 1322929"/>
                  <a:gd name="connsiteX141" fmla="*/ 503197 w 1953031"/>
                  <a:gd name="connsiteY141" fmla="*/ 976351 h 1322929"/>
                  <a:gd name="connsiteX142" fmla="*/ 464327 w 1953031"/>
                  <a:gd name="connsiteY142" fmla="*/ 1000197 h 1322929"/>
                  <a:gd name="connsiteX143" fmla="*/ 457328 w 1953031"/>
                  <a:gd name="connsiteY143" fmla="*/ 999488 h 1322929"/>
                  <a:gd name="connsiteX144" fmla="*/ 434730 w 1953031"/>
                  <a:gd name="connsiteY144" fmla="*/ 939956 h 1322929"/>
                  <a:gd name="connsiteX145" fmla="*/ 434102 w 1953031"/>
                  <a:gd name="connsiteY145" fmla="*/ 932138 h 1322929"/>
                  <a:gd name="connsiteX146" fmla="*/ 429957 w 1953031"/>
                  <a:gd name="connsiteY146" fmla="*/ 936572 h 1322929"/>
                  <a:gd name="connsiteX147" fmla="*/ 412217 w 1953031"/>
                  <a:gd name="connsiteY147" fmla="*/ 955335 h 1322929"/>
                  <a:gd name="connsiteX148" fmla="*/ 394666 w 1953031"/>
                  <a:gd name="connsiteY148" fmla="*/ 973923 h 1322929"/>
                  <a:gd name="connsiteX149" fmla="*/ 363724 w 1953031"/>
                  <a:gd name="connsiteY149" fmla="*/ 1023704 h 1322929"/>
                  <a:gd name="connsiteX150" fmla="*/ 356090 w 1953031"/>
                  <a:gd name="connsiteY150" fmla="*/ 1070686 h 1322929"/>
                  <a:gd name="connsiteX151" fmla="*/ 356098 w 1953031"/>
                  <a:gd name="connsiteY151" fmla="*/ 1159458 h 1322929"/>
                  <a:gd name="connsiteX152" fmla="*/ 362731 w 1953031"/>
                  <a:gd name="connsiteY152" fmla="*/ 1219044 h 1322929"/>
                  <a:gd name="connsiteX153" fmla="*/ 370492 w 1953031"/>
                  <a:gd name="connsiteY153" fmla="*/ 1260425 h 1322929"/>
                  <a:gd name="connsiteX154" fmla="*/ 380666 w 1953031"/>
                  <a:gd name="connsiteY154" fmla="*/ 1277936 h 1322929"/>
                  <a:gd name="connsiteX155" fmla="*/ 391399 w 1953031"/>
                  <a:gd name="connsiteY155" fmla="*/ 1304515 h 1322929"/>
                  <a:gd name="connsiteX156" fmla="*/ 391283 w 1953031"/>
                  <a:gd name="connsiteY156" fmla="*/ 1320324 h 1322929"/>
                  <a:gd name="connsiteX157" fmla="*/ 390843 w 1953031"/>
                  <a:gd name="connsiteY157" fmla="*/ 1322756 h 1322929"/>
                  <a:gd name="connsiteX158" fmla="*/ 348151 w 1953031"/>
                  <a:gd name="connsiteY158" fmla="*/ 1322844 h 1322929"/>
                  <a:gd name="connsiteX159" fmla="*/ 304144 w 1953031"/>
                  <a:gd name="connsiteY159" fmla="*/ 1322579 h 1322929"/>
                  <a:gd name="connsiteX160" fmla="*/ 294630 w 1953031"/>
                  <a:gd name="connsiteY160" fmla="*/ 1312868 h 1322929"/>
                  <a:gd name="connsiteX161" fmla="*/ 271483 w 1953031"/>
                  <a:gd name="connsiteY161" fmla="*/ 1195591 h 1322929"/>
                  <a:gd name="connsiteX162" fmla="*/ 255031 w 1953031"/>
                  <a:gd name="connsiteY162" fmla="*/ 1074334 h 1322929"/>
                  <a:gd name="connsiteX163" fmla="*/ 246468 w 1953031"/>
                  <a:gd name="connsiteY163" fmla="*/ 962992 h 1322929"/>
                  <a:gd name="connsiteX164" fmla="*/ 246726 w 1953031"/>
                  <a:gd name="connsiteY164" fmla="*/ 960686 h 1322929"/>
                  <a:gd name="connsiteX165" fmla="*/ 239185 w 1953031"/>
                  <a:gd name="connsiteY165" fmla="*/ 966883 h 1322929"/>
                  <a:gd name="connsiteX166" fmla="*/ 216775 w 1953031"/>
                  <a:gd name="connsiteY166" fmla="*/ 984995 h 1322929"/>
                  <a:gd name="connsiteX167" fmla="*/ 195755 w 1953031"/>
                  <a:gd name="connsiteY167" fmla="*/ 1001910 h 1322929"/>
                  <a:gd name="connsiteX168" fmla="*/ 162761 w 1953031"/>
                  <a:gd name="connsiteY168" fmla="*/ 1047366 h 1322929"/>
                  <a:gd name="connsiteX169" fmla="*/ 149720 w 1953031"/>
                  <a:gd name="connsiteY169" fmla="*/ 1138437 h 1322929"/>
                  <a:gd name="connsiteX170" fmla="*/ 148122 w 1953031"/>
                  <a:gd name="connsiteY170" fmla="*/ 1214750 h 1322929"/>
                  <a:gd name="connsiteX171" fmla="*/ 151846 w 1953031"/>
                  <a:gd name="connsiteY171" fmla="*/ 1260042 h 1322929"/>
                  <a:gd name="connsiteX172" fmla="*/ 157602 w 1953031"/>
                  <a:gd name="connsiteY172" fmla="*/ 1271682 h 1322929"/>
                  <a:gd name="connsiteX173" fmla="*/ 169528 w 1953031"/>
                  <a:gd name="connsiteY173" fmla="*/ 1296524 h 1322929"/>
                  <a:gd name="connsiteX174" fmla="*/ 172714 w 1953031"/>
                  <a:gd name="connsiteY174" fmla="*/ 1316588 h 1322929"/>
                  <a:gd name="connsiteX175" fmla="*/ 172927 w 1953031"/>
                  <a:gd name="connsiteY175" fmla="*/ 1322929 h 1322929"/>
                  <a:gd name="connsiteX176" fmla="*/ 130748 w 1953031"/>
                  <a:gd name="connsiteY176" fmla="*/ 1322916 h 1322929"/>
                  <a:gd name="connsiteX177" fmla="*/ 87445 w 1953031"/>
                  <a:gd name="connsiteY177" fmla="*/ 1322413 h 1322929"/>
                  <a:gd name="connsiteX178" fmla="*/ 433058 w 1953031"/>
                  <a:gd name="connsiteY178" fmla="*/ 858089 h 1322929"/>
                  <a:gd name="connsiteX179" fmla="*/ 431485 w 1953031"/>
                  <a:gd name="connsiteY179" fmla="*/ 856034 h 1322929"/>
                  <a:gd name="connsiteX180" fmla="*/ 432913 w 1953031"/>
                  <a:gd name="connsiteY180" fmla="*/ 858746 h 1322929"/>
                  <a:gd name="connsiteX181" fmla="*/ 433058 w 1953031"/>
                  <a:gd name="connsiteY181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074965 w 1953031"/>
                  <a:gd name="connsiteY45" fmla="*/ 170684 h 1322929"/>
                  <a:gd name="connsiteX46" fmla="*/ 1155567 w 1953031"/>
                  <a:gd name="connsiteY46" fmla="*/ 159010 h 1322929"/>
                  <a:gd name="connsiteX47" fmla="*/ 1234252 w 1953031"/>
                  <a:gd name="connsiteY47" fmla="*/ 151880 h 1322929"/>
                  <a:gd name="connsiteX48" fmla="*/ 1312964 w 1953031"/>
                  <a:gd name="connsiteY48" fmla="*/ 128676 h 1322929"/>
                  <a:gd name="connsiteX49" fmla="*/ 1376022 w 1953031"/>
                  <a:gd name="connsiteY49" fmla="*/ 109687 h 1322929"/>
                  <a:gd name="connsiteX50" fmla="*/ 1448640 w 1953031"/>
                  <a:gd name="connsiteY50" fmla="*/ 103056 h 1322929"/>
                  <a:gd name="connsiteX51" fmla="*/ 1483374 w 1953031"/>
                  <a:gd name="connsiteY51" fmla="*/ 100994 h 1322929"/>
                  <a:gd name="connsiteX52" fmla="*/ 1552171 w 1953031"/>
                  <a:gd name="connsiteY52" fmla="*/ 83778 h 1322929"/>
                  <a:gd name="connsiteX53" fmla="*/ 1627914 w 1953031"/>
                  <a:gd name="connsiteY53" fmla="*/ 63976 h 1322929"/>
                  <a:gd name="connsiteX54" fmla="*/ 1633600 w 1953031"/>
                  <a:gd name="connsiteY54" fmla="*/ 62873 h 1322929"/>
                  <a:gd name="connsiteX55" fmla="*/ 1633994 w 1953031"/>
                  <a:gd name="connsiteY55" fmla="*/ 53943 h 1322929"/>
                  <a:gd name="connsiteX56" fmla="*/ 1637947 w 1953031"/>
                  <a:gd name="connsiteY56" fmla="*/ 10924 h 1322929"/>
                  <a:gd name="connsiteX57" fmla="*/ 1645852 w 1953031"/>
                  <a:gd name="connsiteY57" fmla="*/ 642 h 1322929"/>
                  <a:gd name="connsiteX58" fmla="*/ 1665510 w 1953031"/>
                  <a:gd name="connsiteY58" fmla="*/ 4542 h 1322929"/>
                  <a:gd name="connsiteX59" fmla="*/ 1692339 w 1953031"/>
                  <a:gd name="connsiteY59" fmla="*/ 32880 h 1322929"/>
                  <a:gd name="connsiteX60" fmla="*/ 1703487 w 1953031"/>
                  <a:gd name="connsiteY60" fmla="*/ 51553 h 1322929"/>
                  <a:gd name="connsiteX61" fmla="*/ 1705168 w 1953031"/>
                  <a:gd name="connsiteY61" fmla="*/ 54757 h 1322929"/>
                  <a:gd name="connsiteX62" fmla="*/ 1708490 w 1953031"/>
                  <a:gd name="connsiteY62" fmla="*/ 54757 h 1322929"/>
                  <a:gd name="connsiteX63" fmla="*/ 1726074 w 1953031"/>
                  <a:gd name="connsiteY63" fmla="*/ 55821 h 1322929"/>
                  <a:gd name="connsiteX64" fmla="*/ 1763775 w 1953031"/>
                  <a:gd name="connsiteY64" fmla="*/ 66287 h 1322929"/>
                  <a:gd name="connsiteX65" fmla="*/ 1780177 w 1953031"/>
                  <a:gd name="connsiteY65" fmla="*/ 76057 h 1322929"/>
                  <a:gd name="connsiteX66" fmla="*/ 1797287 w 1953031"/>
                  <a:gd name="connsiteY66" fmla="*/ 92340 h 1322929"/>
                  <a:gd name="connsiteX67" fmla="*/ 1808554 w 1953031"/>
                  <a:gd name="connsiteY67" fmla="*/ 105144 h 1322929"/>
                  <a:gd name="connsiteX68" fmla="*/ 1816302 w 1953031"/>
                  <a:gd name="connsiteY68" fmla="*/ 113128 h 1322929"/>
                  <a:gd name="connsiteX69" fmla="*/ 1820491 w 1953031"/>
                  <a:gd name="connsiteY69" fmla="*/ 120258 h 1322929"/>
                  <a:gd name="connsiteX70" fmla="*/ 1835947 w 1953031"/>
                  <a:gd name="connsiteY70" fmla="*/ 144526 h 1322929"/>
                  <a:gd name="connsiteX71" fmla="*/ 1847989 w 1953031"/>
                  <a:gd name="connsiteY71" fmla="*/ 162083 h 1322929"/>
                  <a:gd name="connsiteX72" fmla="*/ 1872282 w 1953031"/>
                  <a:gd name="connsiteY72" fmla="*/ 206862 h 1322929"/>
                  <a:gd name="connsiteX73" fmla="*/ 1901212 w 1953031"/>
                  <a:gd name="connsiteY73" fmla="*/ 268331 h 1322929"/>
                  <a:gd name="connsiteX74" fmla="*/ 1928013 w 1953031"/>
                  <a:gd name="connsiteY74" fmla="*/ 325599 h 1322929"/>
                  <a:gd name="connsiteX75" fmla="*/ 1947475 w 1953031"/>
                  <a:gd name="connsiteY75" fmla="*/ 358428 h 1322929"/>
                  <a:gd name="connsiteX76" fmla="*/ 1952990 w 1953031"/>
                  <a:gd name="connsiteY76" fmla="*/ 375188 h 1322929"/>
                  <a:gd name="connsiteX77" fmla="*/ 1944270 w 1953031"/>
                  <a:gd name="connsiteY77" fmla="*/ 398724 h 1322929"/>
                  <a:gd name="connsiteX78" fmla="*/ 1904481 w 1953031"/>
                  <a:gd name="connsiteY78" fmla="*/ 429980 h 1322929"/>
                  <a:gd name="connsiteX79" fmla="*/ 1871823 w 1953031"/>
                  <a:gd name="connsiteY79" fmla="*/ 436577 h 1322929"/>
                  <a:gd name="connsiteX80" fmla="*/ 1816223 w 1953031"/>
                  <a:gd name="connsiteY80" fmla="*/ 439134 h 1322929"/>
                  <a:gd name="connsiteX81" fmla="*/ 1698445 w 1953031"/>
                  <a:gd name="connsiteY81" fmla="*/ 433393 h 1322929"/>
                  <a:gd name="connsiteX82" fmla="*/ 1665261 w 1953031"/>
                  <a:gd name="connsiteY82" fmla="*/ 431589 h 1322929"/>
                  <a:gd name="connsiteX83" fmla="*/ 1643200 w 1953031"/>
                  <a:gd name="connsiteY83" fmla="*/ 433164 h 1322929"/>
                  <a:gd name="connsiteX84" fmla="*/ 1613877 w 1953031"/>
                  <a:gd name="connsiteY84" fmla="*/ 443519 h 1322929"/>
                  <a:gd name="connsiteX85" fmla="*/ 1586668 w 1953031"/>
                  <a:gd name="connsiteY85" fmla="*/ 466568 h 1322929"/>
                  <a:gd name="connsiteX86" fmla="*/ 1568848 w 1953031"/>
                  <a:gd name="connsiteY86" fmla="*/ 480889 h 1322929"/>
                  <a:gd name="connsiteX87" fmla="*/ 1563779 w 1953031"/>
                  <a:gd name="connsiteY87" fmla="*/ 485518 h 1322929"/>
                  <a:gd name="connsiteX88" fmla="*/ 1508994 w 1953031"/>
                  <a:gd name="connsiteY88" fmla="*/ 589130 h 1322929"/>
                  <a:gd name="connsiteX89" fmla="*/ 1486250 w 1953031"/>
                  <a:gd name="connsiteY89" fmla="*/ 645068 h 1322929"/>
                  <a:gd name="connsiteX90" fmla="*/ 1464819 w 1953031"/>
                  <a:gd name="connsiteY90" fmla="*/ 705697 h 1322929"/>
                  <a:gd name="connsiteX91" fmla="*/ 1449494 w 1953031"/>
                  <a:gd name="connsiteY91" fmla="*/ 751038 h 1322929"/>
                  <a:gd name="connsiteX92" fmla="*/ 1407394 w 1953031"/>
                  <a:gd name="connsiteY92" fmla="*/ 818176 h 1322929"/>
                  <a:gd name="connsiteX93" fmla="*/ 1393724 w 1953031"/>
                  <a:gd name="connsiteY93" fmla="*/ 824975 h 1322929"/>
                  <a:gd name="connsiteX94" fmla="*/ 1380841 w 1953031"/>
                  <a:gd name="connsiteY94" fmla="*/ 831482 h 1322929"/>
                  <a:gd name="connsiteX95" fmla="*/ 1349260 w 1953031"/>
                  <a:gd name="connsiteY95" fmla="*/ 861137 h 1322929"/>
                  <a:gd name="connsiteX96" fmla="*/ 1331348 w 1953031"/>
                  <a:gd name="connsiteY96" fmla="*/ 877607 h 1322929"/>
                  <a:gd name="connsiteX97" fmla="*/ 1317442 w 1953031"/>
                  <a:gd name="connsiteY97" fmla="*/ 883414 h 1322929"/>
                  <a:gd name="connsiteX98" fmla="*/ 1316352 w 1953031"/>
                  <a:gd name="connsiteY98" fmla="*/ 883414 h 1322929"/>
                  <a:gd name="connsiteX99" fmla="*/ 1315275 w 1953031"/>
                  <a:gd name="connsiteY99" fmla="*/ 887323 h 1322929"/>
                  <a:gd name="connsiteX100" fmla="*/ 1293502 w 1953031"/>
                  <a:gd name="connsiteY100" fmla="*/ 1074334 h 1322929"/>
                  <a:gd name="connsiteX101" fmla="*/ 1292124 w 1953031"/>
                  <a:gd name="connsiteY101" fmla="*/ 1151119 h 1322929"/>
                  <a:gd name="connsiteX102" fmla="*/ 1292741 w 1953031"/>
                  <a:gd name="connsiteY102" fmla="*/ 1203756 h 1322929"/>
                  <a:gd name="connsiteX103" fmla="*/ 1297481 w 1953031"/>
                  <a:gd name="connsiteY103" fmla="*/ 1263556 h 1322929"/>
                  <a:gd name="connsiteX104" fmla="*/ 1304087 w 1953031"/>
                  <a:gd name="connsiteY104" fmla="*/ 1278631 h 1322929"/>
                  <a:gd name="connsiteX105" fmla="*/ 1314001 w 1953031"/>
                  <a:gd name="connsiteY105" fmla="*/ 1305904 h 1322929"/>
                  <a:gd name="connsiteX106" fmla="*/ 1314723 w 1953031"/>
                  <a:gd name="connsiteY106" fmla="*/ 1321312 h 1322929"/>
                  <a:gd name="connsiteX107" fmla="*/ 1314474 w 1953031"/>
                  <a:gd name="connsiteY107" fmla="*/ 1322929 h 1322929"/>
                  <a:gd name="connsiteX108" fmla="*/ 1274527 w 1953031"/>
                  <a:gd name="connsiteY108" fmla="*/ 1322929 h 1322929"/>
                  <a:gd name="connsiteX109" fmla="*/ 1233595 w 1953031"/>
                  <a:gd name="connsiteY109" fmla="*/ 1322420 h 1322929"/>
                  <a:gd name="connsiteX110" fmla="*/ 1214844 w 1953031"/>
                  <a:gd name="connsiteY110" fmla="*/ 1258652 h 1322929"/>
                  <a:gd name="connsiteX111" fmla="*/ 1198836 w 1953031"/>
                  <a:gd name="connsiteY111" fmla="*/ 1080414 h 1322929"/>
                  <a:gd name="connsiteX112" fmla="*/ 1191495 w 1953031"/>
                  <a:gd name="connsiteY112" fmla="*/ 961630 h 1322929"/>
                  <a:gd name="connsiteX113" fmla="*/ 1189972 w 1953031"/>
                  <a:gd name="connsiteY113" fmla="*/ 969617 h 1322929"/>
                  <a:gd name="connsiteX114" fmla="*/ 1172402 w 1953031"/>
                  <a:gd name="connsiteY114" fmla="*/ 1161542 h 1322929"/>
                  <a:gd name="connsiteX115" fmla="*/ 1173663 w 1953031"/>
                  <a:gd name="connsiteY115" fmla="*/ 1263289 h 1322929"/>
                  <a:gd name="connsiteX116" fmla="*/ 1179559 w 1953031"/>
                  <a:gd name="connsiteY116" fmla="*/ 1277483 h 1322929"/>
                  <a:gd name="connsiteX117" fmla="*/ 1190090 w 1953031"/>
                  <a:gd name="connsiteY117" fmla="*/ 1310073 h 1322929"/>
                  <a:gd name="connsiteX118" fmla="*/ 1189617 w 1953031"/>
                  <a:gd name="connsiteY118" fmla="*/ 1322236 h 1322929"/>
                  <a:gd name="connsiteX119" fmla="*/ 1148752 w 1953031"/>
                  <a:gd name="connsiteY119" fmla="*/ 1322929 h 1322929"/>
                  <a:gd name="connsiteX120" fmla="*/ 1107164 w 1953031"/>
                  <a:gd name="connsiteY120" fmla="*/ 1322438 h 1322929"/>
                  <a:gd name="connsiteX121" fmla="*/ 1089751 w 1953031"/>
                  <a:gd name="connsiteY121" fmla="*/ 1244928 h 1322929"/>
                  <a:gd name="connsiteX122" fmla="*/ 1083658 w 1953031"/>
                  <a:gd name="connsiteY122" fmla="*/ 1109426 h 1322929"/>
                  <a:gd name="connsiteX123" fmla="*/ 1081071 w 1953031"/>
                  <a:gd name="connsiteY123" fmla="*/ 885205 h 1322929"/>
                  <a:gd name="connsiteX124" fmla="*/ 1081294 w 1953031"/>
                  <a:gd name="connsiteY124" fmla="*/ 872784 h 1322929"/>
                  <a:gd name="connsiteX125" fmla="*/ 1044565 w 1953031"/>
                  <a:gd name="connsiteY125" fmla="*/ 883356 h 1322929"/>
                  <a:gd name="connsiteX126" fmla="*/ 946405 w 1953031"/>
                  <a:gd name="connsiteY126" fmla="*/ 906677 h 1322929"/>
                  <a:gd name="connsiteX127" fmla="*/ 820984 w 1953031"/>
                  <a:gd name="connsiteY127" fmla="*/ 915856 h 1322929"/>
                  <a:gd name="connsiteX128" fmla="*/ 748537 w 1953031"/>
                  <a:gd name="connsiteY128" fmla="*/ 913593 h 1322929"/>
                  <a:gd name="connsiteX129" fmla="*/ 740106 w 1953031"/>
                  <a:gd name="connsiteY129" fmla="*/ 913794 h 1322929"/>
                  <a:gd name="connsiteX130" fmla="*/ 735838 w 1953031"/>
                  <a:gd name="connsiteY130" fmla="*/ 923234 h 1322929"/>
                  <a:gd name="connsiteX131" fmla="*/ 729496 w 1953031"/>
                  <a:gd name="connsiteY131" fmla="*/ 936224 h 1322929"/>
                  <a:gd name="connsiteX132" fmla="*/ 707014 w 1953031"/>
                  <a:gd name="connsiteY132" fmla="*/ 928760 h 1322929"/>
                  <a:gd name="connsiteX133" fmla="*/ 665846 w 1953031"/>
                  <a:gd name="connsiteY133" fmla="*/ 912322 h 1322929"/>
                  <a:gd name="connsiteX134" fmla="*/ 618244 w 1953031"/>
                  <a:gd name="connsiteY134" fmla="*/ 893135 h 1322929"/>
                  <a:gd name="connsiteX135" fmla="*/ 516447 w 1953031"/>
                  <a:gd name="connsiteY135" fmla="*/ 865947 h 1322929"/>
                  <a:gd name="connsiteX136" fmla="*/ 501805 w 1953031"/>
                  <a:gd name="connsiteY136" fmla="*/ 870603 h 1322929"/>
                  <a:gd name="connsiteX137" fmla="*/ 496736 w 1953031"/>
                  <a:gd name="connsiteY137" fmla="*/ 886203 h 1322929"/>
                  <a:gd name="connsiteX138" fmla="*/ 500794 w 1953031"/>
                  <a:gd name="connsiteY138" fmla="*/ 920842 h 1322929"/>
                  <a:gd name="connsiteX139" fmla="*/ 505232 w 1953031"/>
                  <a:gd name="connsiteY139" fmla="*/ 960997 h 1322929"/>
                  <a:gd name="connsiteX140" fmla="*/ 503197 w 1953031"/>
                  <a:gd name="connsiteY140" fmla="*/ 976351 h 1322929"/>
                  <a:gd name="connsiteX141" fmla="*/ 464327 w 1953031"/>
                  <a:gd name="connsiteY141" fmla="*/ 1000197 h 1322929"/>
                  <a:gd name="connsiteX142" fmla="*/ 457328 w 1953031"/>
                  <a:gd name="connsiteY142" fmla="*/ 999488 h 1322929"/>
                  <a:gd name="connsiteX143" fmla="*/ 434730 w 1953031"/>
                  <a:gd name="connsiteY143" fmla="*/ 939956 h 1322929"/>
                  <a:gd name="connsiteX144" fmla="*/ 434102 w 1953031"/>
                  <a:gd name="connsiteY144" fmla="*/ 932138 h 1322929"/>
                  <a:gd name="connsiteX145" fmla="*/ 429957 w 1953031"/>
                  <a:gd name="connsiteY145" fmla="*/ 936572 h 1322929"/>
                  <a:gd name="connsiteX146" fmla="*/ 412217 w 1953031"/>
                  <a:gd name="connsiteY146" fmla="*/ 955335 h 1322929"/>
                  <a:gd name="connsiteX147" fmla="*/ 394666 w 1953031"/>
                  <a:gd name="connsiteY147" fmla="*/ 973923 h 1322929"/>
                  <a:gd name="connsiteX148" fmla="*/ 363724 w 1953031"/>
                  <a:gd name="connsiteY148" fmla="*/ 1023704 h 1322929"/>
                  <a:gd name="connsiteX149" fmla="*/ 356090 w 1953031"/>
                  <a:gd name="connsiteY149" fmla="*/ 1070686 h 1322929"/>
                  <a:gd name="connsiteX150" fmla="*/ 356098 w 1953031"/>
                  <a:gd name="connsiteY150" fmla="*/ 1159458 h 1322929"/>
                  <a:gd name="connsiteX151" fmla="*/ 362731 w 1953031"/>
                  <a:gd name="connsiteY151" fmla="*/ 1219044 h 1322929"/>
                  <a:gd name="connsiteX152" fmla="*/ 370492 w 1953031"/>
                  <a:gd name="connsiteY152" fmla="*/ 1260425 h 1322929"/>
                  <a:gd name="connsiteX153" fmla="*/ 380666 w 1953031"/>
                  <a:gd name="connsiteY153" fmla="*/ 1277936 h 1322929"/>
                  <a:gd name="connsiteX154" fmla="*/ 391399 w 1953031"/>
                  <a:gd name="connsiteY154" fmla="*/ 1304515 h 1322929"/>
                  <a:gd name="connsiteX155" fmla="*/ 391283 w 1953031"/>
                  <a:gd name="connsiteY155" fmla="*/ 1320324 h 1322929"/>
                  <a:gd name="connsiteX156" fmla="*/ 390843 w 1953031"/>
                  <a:gd name="connsiteY156" fmla="*/ 1322756 h 1322929"/>
                  <a:gd name="connsiteX157" fmla="*/ 348151 w 1953031"/>
                  <a:gd name="connsiteY157" fmla="*/ 1322844 h 1322929"/>
                  <a:gd name="connsiteX158" fmla="*/ 304144 w 1953031"/>
                  <a:gd name="connsiteY158" fmla="*/ 1322579 h 1322929"/>
                  <a:gd name="connsiteX159" fmla="*/ 294630 w 1953031"/>
                  <a:gd name="connsiteY159" fmla="*/ 1312868 h 1322929"/>
                  <a:gd name="connsiteX160" fmla="*/ 271483 w 1953031"/>
                  <a:gd name="connsiteY160" fmla="*/ 1195591 h 1322929"/>
                  <a:gd name="connsiteX161" fmla="*/ 255031 w 1953031"/>
                  <a:gd name="connsiteY161" fmla="*/ 1074334 h 1322929"/>
                  <a:gd name="connsiteX162" fmla="*/ 246468 w 1953031"/>
                  <a:gd name="connsiteY162" fmla="*/ 962992 h 1322929"/>
                  <a:gd name="connsiteX163" fmla="*/ 246726 w 1953031"/>
                  <a:gd name="connsiteY163" fmla="*/ 960686 h 1322929"/>
                  <a:gd name="connsiteX164" fmla="*/ 239185 w 1953031"/>
                  <a:gd name="connsiteY164" fmla="*/ 966883 h 1322929"/>
                  <a:gd name="connsiteX165" fmla="*/ 216775 w 1953031"/>
                  <a:gd name="connsiteY165" fmla="*/ 984995 h 1322929"/>
                  <a:gd name="connsiteX166" fmla="*/ 195755 w 1953031"/>
                  <a:gd name="connsiteY166" fmla="*/ 1001910 h 1322929"/>
                  <a:gd name="connsiteX167" fmla="*/ 162761 w 1953031"/>
                  <a:gd name="connsiteY167" fmla="*/ 1047366 h 1322929"/>
                  <a:gd name="connsiteX168" fmla="*/ 149720 w 1953031"/>
                  <a:gd name="connsiteY168" fmla="*/ 1138437 h 1322929"/>
                  <a:gd name="connsiteX169" fmla="*/ 148122 w 1953031"/>
                  <a:gd name="connsiteY169" fmla="*/ 1214750 h 1322929"/>
                  <a:gd name="connsiteX170" fmla="*/ 151846 w 1953031"/>
                  <a:gd name="connsiteY170" fmla="*/ 1260042 h 1322929"/>
                  <a:gd name="connsiteX171" fmla="*/ 157602 w 1953031"/>
                  <a:gd name="connsiteY171" fmla="*/ 1271682 h 1322929"/>
                  <a:gd name="connsiteX172" fmla="*/ 169528 w 1953031"/>
                  <a:gd name="connsiteY172" fmla="*/ 1296524 h 1322929"/>
                  <a:gd name="connsiteX173" fmla="*/ 172714 w 1953031"/>
                  <a:gd name="connsiteY173" fmla="*/ 1316588 h 1322929"/>
                  <a:gd name="connsiteX174" fmla="*/ 172927 w 1953031"/>
                  <a:gd name="connsiteY174" fmla="*/ 1322929 h 1322929"/>
                  <a:gd name="connsiteX175" fmla="*/ 130748 w 1953031"/>
                  <a:gd name="connsiteY175" fmla="*/ 1322916 h 1322929"/>
                  <a:gd name="connsiteX176" fmla="*/ 87445 w 1953031"/>
                  <a:gd name="connsiteY176" fmla="*/ 1322413 h 1322929"/>
                  <a:gd name="connsiteX177" fmla="*/ 433058 w 1953031"/>
                  <a:gd name="connsiteY177" fmla="*/ 858089 h 1322929"/>
                  <a:gd name="connsiteX178" fmla="*/ 431485 w 1953031"/>
                  <a:gd name="connsiteY178" fmla="*/ 856034 h 1322929"/>
                  <a:gd name="connsiteX179" fmla="*/ 432913 w 1953031"/>
                  <a:gd name="connsiteY179" fmla="*/ 858746 h 1322929"/>
                  <a:gd name="connsiteX180" fmla="*/ 433058 w 1953031"/>
                  <a:gd name="connsiteY180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55567 w 1953031"/>
                  <a:gd name="connsiteY45" fmla="*/ 159010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02227 w 1953031"/>
                  <a:gd name="connsiteY45" fmla="*/ 172345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18329 w 1953031"/>
                  <a:gd name="connsiteY42" fmla="*/ 25177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02227 w 1953031"/>
                  <a:gd name="connsiteY45" fmla="*/ 172345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</a:cxnLst>
                <a:rect l="l" t="t" r="r" b="b"/>
                <a:pathLst>
                  <a:path w="1953031" h="1322929">
                    <a:moveTo>
                      <a:pt x="87445" y="1322413"/>
                    </a:moveTo>
                    <a:cubicBezTo>
                      <a:pt x="80653" y="1319461"/>
                      <a:pt x="75216" y="1301418"/>
                      <a:pt x="71740" y="1270292"/>
                    </a:cubicBezTo>
                    <a:cubicBezTo>
                      <a:pt x="69013" y="1245870"/>
                      <a:pt x="67885" y="1227307"/>
                      <a:pt x="65819" y="1172834"/>
                    </a:cubicBezTo>
                    <a:cubicBezTo>
                      <a:pt x="64633" y="1141558"/>
                      <a:pt x="63453" y="1121346"/>
                      <a:pt x="60259" y="1077634"/>
                    </a:cubicBezTo>
                    <a:cubicBezTo>
                      <a:pt x="57529" y="1040256"/>
                      <a:pt x="56800" y="1028377"/>
                      <a:pt x="56504" y="1016483"/>
                    </a:cubicBezTo>
                    <a:cubicBezTo>
                      <a:pt x="56204" y="1004489"/>
                      <a:pt x="56523" y="991314"/>
                      <a:pt x="57274" y="984573"/>
                    </a:cubicBezTo>
                    <a:cubicBezTo>
                      <a:pt x="58553" y="973106"/>
                      <a:pt x="62941" y="955079"/>
                      <a:pt x="69293" y="935184"/>
                    </a:cubicBezTo>
                    <a:cubicBezTo>
                      <a:pt x="71423" y="928516"/>
                      <a:pt x="82347" y="896584"/>
                      <a:pt x="83140" y="894706"/>
                    </a:cubicBezTo>
                    <a:cubicBezTo>
                      <a:pt x="83303" y="894324"/>
                      <a:pt x="85013" y="889085"/>
                      <a:pt x="86940" y="883067"/>
                    </a:cubicBezTo>
                    <a:cubicBezTo>
                      <a:pt x="94976" y="857986"/>
                      <a:pt x="100421" y="836366"/>
                      <a:pt x="102345" y="821917"/>
                    </a:cubicBezTo>
                    <a:cubicBezTo>
                      <a:pt x="102906" y="817711"/>
                      <a:pt x="102906" y="802899"/>
                      <a:pt x="102345" y="797596"/>
                    </a:cubicBezTo>
                    <a:cubicBezTo>
                      <a:pt x="100486" y="779986"/>
                      <a:pt x="97368" y="767230"/>
                      <a:pt x="84386" y="724112"/>
                    </a:cubicBezTo>
                    <a:cubicBezTo>
                      <a:pt x="69652" y="675170"/>
                      <a:pt x="62879" y="647381"/>
                      <a:pt x="56950" y="611540"/>
                    </a:cubicBezTo>
                    <a:cubicBezTo>
                      <a:pt x="53854" y="592828"/>
                      <a:pt x="51602" y="575139"/>
                      <a:pt x="49848" y="555775"/>
                    </a:cubicBezTo>
                    <a:cubicBezTo>
                      <a:pt x="49198" y="548597"/>
                      <a:pt x="48091" y="534007"/>
                      <a:pt x="48091" y="532619"/>
                    </a:cubicBezTo>
                    <a:cubicBezTo>
                      <a:pt x="48091" y="531311"/>
                      <a:pt x="47721" y="532600"/>
                      <a:pt x="46726" y="537375"/>
                    </a:cubicBezTo>
                    <a:cubicBezTo>
                      <a:pt x="43544" y="552628"/>
                      <a:pt x="42145" y="563342"/>
                      <a:pt x="40809" y="582702"/>
                    </a:cubicBezTo>
                    <a:cubicBezTo>
                      <a:pt x="38753" y="612449"/>
                      <a:pt x="38027" y="645536"/>
                      <a:pt x="38652" y="680805"/>
                    </a:cubicBezTo>
                    <a:cubicBezTo>
                      <a:pt x="39274" y="715742"/>
                      <a:pt x="40324" y="741442"/>
                      <a:pt x="43411" y="797248"/>
                    </a:cubicBezTo>
                    <a:cubicBezTo>
                      <a:pt x="44273" y="812822"/>
                      <a:pt x="45272" y="832078"/>
                      <a:pt x="45633" y="840039"/>
                    </a:cubicBezTo>
                    <a:cubicBezTo>
                      <a:pt x="45851" y="844863"/>
                      <a:pt x="46070" y="849687"/>
                      <a:pt x="46288" y="854511"/>
                    </a:cubicBezTo>
                    <a:lnTo>
                      <a:pt x="47754" y="857757"/>
                    </a:lnTo>
                    <a:cubicBezTo>
                      <a:pt x="50944" y="864826"/>
                      <a:pt x="53814" y="874144"/>
                      <a:pt x="55710" y="883587"/>
                    </a:cubicBezTo>
                    <a:cubicBezTo>
                      <a:pt x="58526" y="897608"/>
                      <a:pt x="58909" y="911971"/>
                      <a:pt x="56791" y="924043"/>
                    </a:cubicBezTo>
                    <a:cubicBezTo>
                      <a:pt x="54790" y="935446"/>
                      <a:pt x="48932" y="954719"/>
                      <a:pt x="41579" y="974096"/>
                    </a:cubicBezTo>
                    <a:cubicBezTo>
                      <a:pt x="26907" y="1012760"/>
                      <a:pt x="9680" y="1043522"/>
                      <a:pt x="2671" y="1043577"/>
                    </a:cubicBezTo>
                    <a:cubicBezTo>
                      <a:pt x="1194" y="1043589"/>
                      <a:pt x="497" y="1042511"/>
                      <a:pt x="150" y="1039680"/>
                    </a:cubicBezTo>
                    <a:cubicBezTo>
                      <a:pt x="-386" y="1035313"/>
                      <a:pt x="388" y="1028396"/>
                      <a:pt x="4661" y="999287"/>
                    </a:cubicBezTo>
                    <a:cubicBezTo>
                      <a:pt x="8180" y="975308"/>
                      <a:pt x="8864" y="961111"/>
                      <a:pt x="7404" y="942306"/>
                    </a:cubicBezTo>
                    <a:cubicBezTo>
                      <a:pt x="6210" y="926920"/>
                      <a:pt x="6372" y="909085"/>
                      <a:pt x="7816" y="896791"/>
                    </a:cubicBezTo>
                    <a:cubicBezTo>
                      <a:pt x="9656" y="881120"/>
                      <a:pt x="13706" y="868358"/>
                      <a:pt x="19626" y="859575"/>
                    </a:cubicBezTo>
                    <a:cubicBezTo>
                      <a:pt x="21403" y="856939"/>
                      <a:pt x="24953" y="853068"/>
                      <a:pt x="27016" y="851518"/>
                    </a:cubicBezTo>
                    <a:lnTo>
                      <a:pt x="28005" y="850776"/>
                    </a:lnTo>
                    <a:lnTo>
                      <a:pt x="26410" y="833827"/>
                    </a:lnTo>
                    <a:cubicBezTo>
                      <a:pt x="20124" y="767022"/>
                      <a:pt x="16204" y="704766"/>
                      <a:pt x="14711" y="648021"/>
                    </a:cubicBezTo>
                    <a:cubicBezTo>
                      <a:pt x="14250" y="630459"/>
                      <a:pt x="14473" y="574434"/>
                      <a:pt x="15055" y="561855"/>
                    </a:cubicBezTo>
                    <a:cubicBezTo>
                      <a:pt x="16302" y="534934"/>
                      <a:pt x="18508" y="508619"/>
                      <a:pt x="21188" y="488718"/>
                    </a:cubicBezTo>
                    <a:cubicBezTo>
                      <a:pt x="32600" y="403978"/>
                      <a:pt x="56563" y="352260"/>
                      <a:pt x="100197" y="318206"/>
                    </a:cubicBezTo>
                    <a:cubicBezTo>
                      <a:pt x="102782" y="316183"/>
                      <a:pt x="106853" y="312651"/>
                      <a:pt x="109242" y="310366"/>
                    </a:cubicBezTo>
                    <a:cubicBezTo>
                      <a:pt x="145996" y="275068"/>
                      <a:pt x="199107" y="253926"/>
                      <a:pt x="267328" y="247426"/>
                    </a:cubicBezTo>
                    <a:cubicBezTo>
                      <a:pt x="282427" y="245994"/>
                      <a:pt x="288064" y="245784"/>
                      <a:pt x="315449" y="245613"/>
                    </a:cubicBezTo>
                    <a:cubicBezTo>
                      <a:pt x="367085" y="245298"/>
                      <a:pt x="438682" y="251272"/>
                      <a:pt x="472495" y="252298"/>
                    </a:cubicBezTo>
                    <a:cubicBezTo>
                      <a:pt x="506308" y="253324"/>
                      <a:pt x="472261" y="252580"/>
                      <a:pt x="518329" y="251771"/>
                    </a:cubicBezTo>
                    <a:lnTo>
                      <a:pt x="748902" y="247445"/>
                    </a:lnTo>
                    <a:cubicBezTo>
                      <a:pt x="820393" y="241278"/>
                      <a:pt x="888385" y="227284"/>
                      <a:pt x="947272" y="214767"/>
                    </a:cubicBezTo>
                    <a:cubicBezTo>
                      <a:pt x="1006159" y="202250"/>
                      <a:pt x="1054397" y="182826"/>
                      <a:pt x="1102227" y="172345"/>
                    </a:cubicBezTo>
                    <a:cubicBezTo>
                      <a:pt x="1150057" y="161864"/>
                      <a:pt x="1199129" y="159158"/>
                      <a:pt x="1234252" y="151880"/>
                    </a:cubicBezTo>
                    <a:cubicBezTo>
                      <a:pt x="1269375" y="144602"/>
                      <a:pt x="1274632" y="142687"/>
                      <a:pt x="1312964" y="128676"/>
                    </a:cubicBezTo>
                    <a:cubicBezTo>
                      <a:pt x="1342313" y="117934"/>
                      <a:pt x="1357677" y="113312"/>
                      <a:pt x="1376022" y="109687"/>
                    </a:cubicBezTo>
                    <a:cubicBezTo>
                      <a:pt x="1399239" y="105104"/>
                      <a:pt x="1415837" y="103594"/>
                      <a:pt x="1448640" y="103056"/>
                    </a:cubicBezTo>
                    <a:cubicBezTo>
                      <a:pt x="1468574" y="102741"/>
                      <a:pt x="1473748" y="102425"/>
                      <a:pt x="1483374" y="100994"/>
                    </a:cubicBezTo>
                    <a:cubicBezTo>
                      <a:pt x="1500327" y="98486"/>
                      <a:pt x="1517424" y="94192"/>
                      <a:pt x="1552171" y="83778"/>
                    </a:cubicBezTo>
                    <a:cubicBezTo>
                      <a:pt x="1589281" y="72656"/>
                      <a:pt x="1609911" y="67259"/>
                      <a:pt x="1627914" y="63976"/>
                    </a:cubicBezTo>
                    <a:cubicBezTo>
                      <a:pt x="1630685" y="63477"/>
                      <a:pt x="1633246" y="62978"/>
                      <a:pt x="1633600" y="62873"/>
                    </a:cubicBezTo>
                    <a:cubicBezTo>
                      <a:pt x="1634204" y="62689"/>
                      <a:pt x="1634231" y="62269"/>
                      <a:pt x="1633994" y="53943"/>
                    </a:cubicBezTo>
                    <a:cubicBezTo>
                      <a:pt x="1633508" y="36557"/>
                      <a:pt x="1635111" y="19065"/>
                      <a:pt x="1637947" y="10924"/>
                    </a:cubicBezTo>
                    <a:cubicBezTo>
                      <a:pt x="1639851" y="5422"/>
                      <a:pt x="1642845" y="1535"/>
                      <a:pt x="1645852" y="642"/>
                    </a:cubicBezTo>
                    <a:cubicBezTo>
                      <a:pt x="1651289" y="-974"/>
                      <a:pt x="1658734" y="510"/>
                      <a:pt x="1665510" y="4542"/>
                    </a:cubicBezTo>
                    <a:cubicBezTo>
                      <a:pt x="1673915" y="9545"/>
                      <a:pt x="1683737" y="19919"/>
                      <a:pt x="1692339" y="32880"/>
                    </a:cubicBezTo>
                    <a:cubicBezTo>
                      <a:pt x="1696107" y="38527"/>
                      <a:pt x="1700638" y="46143"/>
                      <a:pt x="1703487" y="51553"/>
                    </a:cubicBezTo>
                    <a:lnTo>
                      <a:pt x="1705168" y="54757"/>
                    </a:lnTo>
                    <a:lnTo>
                      <a:pt x="1708490" y="54757"/>
                    </a:lnTo>
                    <a:cubicBezTo>
                      <a:pt x="1712601" y="54770"/>
                      <a:pt x="1721885" y="55322"/>
                      <a:pt x="1726074" y="55821"/>
                    </a:cubicBezTo>
                    <a:cubicBezTo>
                      <a:pt x="1736172" y="57016"/>
                      <a:pt x="1753191" y="61744"/>
                      <a:pt x="1763775" y="66287"/>
                    </a:cubicBezTo>
                    <a:cubicBezTo>
                      <a:pt x="1770393" y="69124"/>
                      <a:pt x="1774359" y="71487"/>
                      <a:pt x="1780177" y="76057"/>
                    </a:cubicBezTo>
                    <a:cubicBezTo>
                      <a:pt x="1791956" y="85315"/>
                      <a:pt x="1792074" y="85433"/>
                      <a:pt x="1797287" y="92340"/>
                    </a:cubicBezTo>
                    <a:cubicBezTo>
                      <a:pt x="1801122" y="97449"/>
                      <a:pt x="1803367" y="99996"/>
                      <a:pt x="1808554" y="105144"/>
                    </a:cubicBezTo>
                    <a:cubicBezTo>
                      <a:pt x="1812126" y="108676"/>
                      <a:pt x="1815606" y="112274"/>
                      <a:pt x="1816302" y="113128"/>
                    </a:cubicBezTo>
                    <a:cubicBezTo>
                      <a:pt x="1816985" y="113994"/>
                      <a:pt x="1818876" y="117199"/>
                      <a:pt x="1820491" y="120258"/>
                    </a:cubicBezTo>
                    <a:cubicBezTo>
                      <a:pt x="1825284" y="129345"/>
                      <a:pt x="1828619" y="134559"/>
                      <a:pt x="1835947" y="144526"/>
                    </a:cubicBezTo>
                    <a:cubicBezTo>
                      <a:pt x="1842605" y="153573"/>
                      <a:pt x="1843997" y="155596"/>
                      <a:pt x="1847989" y="162083"/>
                    </a:cubicBezTo>
                    <a:cubicBezTo>
                      <a:pt x="1855618" y="174479"/>
                      <a:pt x="1862276" y="186744"/>
                      <a:pt x="1872282" y="206862"/>
                    </a:cubicBezTo>
                    <a:cubicBezTo>
                      <a:pt x="1880923" y="224235"/>
                      <a:pt x="1883904" y="230591"/>
                      <a:pt x="1901212" y="268331"/>
                    </a:cubicBezTo>
                    <a:cubicBezTo>
                      <a:pt x="1918742" y="306597"/>
                      <a:pt x="1922038" y="313623"/>
                      <a:pt x="1928013" y="325599"/>
                    </a:cubicBezTo>
                    <a:cubicBezTo>
                      <a:pt x="1936536" y="342659"/>
                      <a:pt x="1941815" y="351555"/>
                      <a:pt x="1947475" y="358428"/>
                    </a:cubicBezTo>
                    <a:cubicBezTo>
                      <a:pt x="1951558" y="363377"/>
                      <a:pt x="1953331" y="368773"/>
                      <a:pt x="1952990" y="375188"/>
                    </a:cubicBezTo>
                    <a:cubicBezTo>
                      <a:pt x="1952583" y="382836"/>
                      <a:pt x="1949707" y="390576"/>
                      <a:pt x="1944270" y="398724"/>
                    </a:cubicBezTo>
                    <a:cubicBezTo>
                      <a:pt x="1934802" y="412892"/>
                      <a:pt x="1919425" y="424966"/>
                      <a:pt x="1904481" y="429980"/>
                    </a:cubicBezTo>
                    <a:cubicBezTo>
                      <a:pt x="1896602" y="432621"/>
                      <a:pt x="1884009" y="435164"/>
                      <a:pt x="1871823" y="436577"/>
                    </a:cubicBezTo>
                    <a:cubicBezTo>
                      <a:pt x="1855710" y="438443"/>
                      <a:pt x="1840464" y="439145"/>
                      <a:pt x="1816223" y="439134"/>
                    </a:cubicBezTo>
                    <a:cubicBezTo>
                      <a:pt x="1780676" y="439118"/>
                      <a:pt x="1749422" y="437595"/>
                      <a:pt x="1698445" y="433393"/>
                    </a:cubicBezTo>
                    <a:cubicBezTo>
                      <a:pt x="1678209" y="431727"/>
                      <a:pt x="1675950" y="431603"/>
                      <a:pt x="1665261" y="431589"/>
                    </a:cubicBezTo>
                    <a:cubicBezTo>
                      <a:pt x="1653587" y="431573"/>
                      <a:pt x="1651551" y="431717"/>
                      <a:pt x="1643200" y="433164"/>
                    </a:cubicBezTo>
                    <a:cubicBezTo>
                      <a:pt x="1632510" y="435017"/>
                      <a:pt x="1622491" y="438556"/>
                      <a:pt x="1613877" y="443519"/>
                    </a:cubicBezTo>
                    <a:cubicBezTo>
                      <a:pt x="1604737" y="448779"/>
                      <a:pt x="1598000" y="454484"/>
                      <a:pt x="1586668" y="466568"/>
                    </a:cubicBezTo>
                    <a:cubicBezTo>
                      <a:pt x="1577384" y="476460"/>
                      <a:pt x="1573615" y="479491"/>
                      <a:pt x="1568848" y="480889"/>
                    </a:cubicBezTo>
                    <a:cubicBezTo>
                      <a:pt x="1567023" y="481427"/>
                      <a:pt x="1566812" y="481614"/>
                      <a:pt x="1563779" y="485518"/>
                    </a:cubicBezTo>
                    <a:cubicBezTo>
                      <a:pt x="1545999" y="508477"/>
                      <a:pt x="1529991" y="538745"/>
                      <a:pt x="1508994" y="589130"/>
                    </a:cubicBezTo>
                    <a:cubicBezTo>
                      <a:pt x="1503124" y="603221"/>
                      <a:pt x="1491069" y="632865"/>
                      <a:pt x="1486250" y="645068"/>
                    </a:cubicBezTo>
                    <a:cubicBezTo>
                      <a:pt x="1479579" y="661971"/>
                      <a:pt x="1473328" y="679670"/>
                      <a:pt x="1464819" y="705697"/>
                    </a:cubicBezTo>
                    <a:cubicBezTo>
                      <a:pt x="1457123" y="729207"/>
                      <a:pt x="1452685" y="742370"/>
                      <a:pt x="1449494" y="751038"/>
                    </a:cubicBezTo>
                    <a:cubicBezTo>
                      <a:pt x="1436073" y="787597"/>
                      <a:pt x="1423769" y="807218"/>
                      <a:pt x="1407394" y="818176"/>
                    </a:cubicBezTo>
                    <a:cubicBezTo>
                      <a:pt x="1403323" y="820906"/>
                      <a:pt x="1399830" y="822640"/>
                      <a:pt x="1393724" y="824975"/>
                    </a:cubicBezTo>
                    <a:cubicBezTo>
                      <a:pt x="1387066" y="827516"/>
                      <a:pt x="1385648" y="828232"/>
                      <a:pt x="1380841" y="831482"/>
                    </a:cubicBezTo>
                    <a:cubicBezTo>
                      <a:pt x="1373671" y="836331"/>
                      <a:pt x="1368064" y="841597"/>
                      <a:pt x="1349260" y="861137"/>
                    </a:cubicBezTo>
                    <a:cubicBezTo>
                      <a:pt x="1340461" y="870282"/>
                      <a:pt x="1336141" y="874260"/>
                      <a:pt x="1331348" y="877607"/>
                    </a:cubicBezTo>
                    <a:cubicBezTo>
                      <a:pt x="1326647" y="880893"/>
                      <a:pt x="1320606" y="883414"/>
                      <a:pt x="1317442" y="883414"/>
                    </a:cubicBezTo>
                    <a:lnTo>
                      <a:pt x="1316352" y="883414"/>
                    </a:lnTo>
                    <a:lnTo>
                      <a:pt x="1315275" y="887323"/>
                    </a:lnTo>
                    <a:cubicBezTo>
                      <a:pt x="1305229" y="923962"/>
                      <a:pt x="1296943" y="995197"/>
                      <a:pt x="1293502" y="1074334"/>
                    </a:cubicBezTo>
                    <a:cubicBezTo>
                      <a:pt x="1292294" y="1102246"/>
                      <a:pt x="1292110" y="1112397"/>
                      <a:pt x="1292124" y="1151119"/>
                    </a:cubicBezTo>
                    <a:cubicBezTo>
                      <a:pt x="1292137" y="1182643"/>
                      <a:pt x="1292268" y="1193016"/>
                      <a:pt x="1292741" y="1203756"/>
                    </a:cubicBezTo>
                    <a:cubicBezTo>
                      <a:pt x="1294028" y="1232397"/>
                      <a:pt x="1296155" y="1259256"/>
                      <a:pt x="1297481" y="1263556"/>
                    </a:cubicBezTo>
                    <a:cubicBezTo>
                      <a:pt x="1298322" y="1266267"/>
                      <a:pt x="1300239" y="1270651"/>
                      <a:pt x="1304087" y="1278631"/>
                    </a:cubicBezTo>
                    <a:cubicBezTo>
                      <a:pt x="1309733" y="1290348"/>
                      <a:pt x="1312399" y="1297673"/>
                      <a:pt x="1314001" y="1305904"/>
                    </a:cubicBezTo>
                    <a:cubicBezTo>
                      <a:pt x="1314644" y="1309207"/>
                      <a:pt x="1315091" y="1318822"/>
                      <a:pt x="1314723" y="1321312"/>
                    </a:cubicBezTo>
                    <a:lnTo>
                      <a:pt x="1314474" y="1322929"/>
                    </a:lnTo>
                    <a:lnTo>
                      <a:pt x="1274527" y="1322929"/>
                    </a:lnTo>
                    <a:cubicBezTo>
                      <a:pt x="1240096" y="1322929"/>
                      <a:pt x="1234436" y="1322858"/>
                      <a:pt x="1233595" y="1322420"/>
                    </a:cubicBezTo>
                    <a:cubicBezTo>
                      <a:pt x="1226925" y="1318971"/>
                      <a:pt x="1220385" y="1296754"/>
                      <a:pt x="1214844" y="1258652"/>
                    </a:cubicBezTo>
                    <a:cubicBezTo>
                      <a:pt x="1209459" y="1221689"/>
                      <a:pt x="1205664" y="1179456"/>
                      <a:pt x="1198836" y="1080414"/>
                    </a:cubicBezTo>
                    <a:cubicBezTo>
                      <a:pt x="1196078" y="1040494"/>
                      <a:pt x="1192572" y="983741"/>
                      <a:pt x="1191495" y="961630"/>
                    </a:cubicBezTo>
                    <a:cubicBezTo>
                      <a:pt x="1191443" y="960506"/>
                      <a:pt x="1191180" y="961905"/>
                      <a:pt x="1189972" y="969617"/>
                    </a:cubicBezTo>
                    <a:cubicBezTo>
                      <a:pt x="1181292" y="1025486"/>
                      <a:pt x="1174857" y="1095654"/>
                      <a:pt x="1172402" y="1161542"/>
                    </a:cubicBezTo>
                    <a:cubicBezTo>
                      <a:pt x="1171010" y="1198978"/>
                      <a:pt x="1171706" y="1255696"/>
                      <a:pt x="1173663" y="1263289"/>
                    </a:cubicBezTo>
                    <a:cubicBezTo>
                      <a:pt x="1174398" y="1266133"/>
                      <a:pt x="1175041" y="1267678"/>
                      <a:pt x="1179559" y="1277483"/>
                    </a:cubicBezTo>
                    <a:cubicBezTo>
                      <a:pt x="1187031" y="1293667"/>
                      <a:pt x="1189421" y="1301066"/>
                      <a:pt x="1190090" y="1310073"/>
                    </a:cubicBezTo>
                    <a:cubicBezTo>
                      <a:pt x="1190340" y="1313335"/>
                      <a:pt x="1190038" y="1320893"/>
                      <a:pt x="1189617" y="1322236"/>
                    </a:cubicBezTo>
                    <a:cubicBezTo>
                      <a:pt x="1189394" y="1322924"/>
                      <a:pt x="1189053" y="1322929"/>
                      <a:pt x="1148752" y="1322929"/>
                    </a:cubicBezTo>
                    <a:cubicBezTo>
                      <a:pt x="1114386" y="1322929"/>
                      <a:pt x="1107965" y="1322853"/>
                      <a:pt x="1107164" y="1322438"/>
                    </a:cubicBezTo>
                    <a:cubicBezTo>
                      <a:pt x="1099429" y="1318381"/>
                      <a:pt x="1093717" y="1292994"/>
                      <a:pt x="1089751" y="1244928"/>
                    </a:cubicBezTo>
                    <a:cubicBezTo>
                      <a:pt x="1087216" y="1214380"/>
                      <a:pt x="1085733" y="1181333"/>
                      <a:pt x="1083658" y="1109426"/>
                    </a:cubicBezTo>
                    <a:cubicBezTo>
                      <a:pt x="1080427" y="997134"/>
                      <a:pt x="1079679" y="932379"/>
                      <a:pt x="1081071" y="885205"/>
                    </a:cubicBezTo>
                    <a:cubicBezTo>
                      <a:pt x="1081268" y="878451"/>
                      <a:pt x="1081373" y="872861"/>
                      <a:pt x="1081294" y="872784"/>
                    </a:cubicBezTo>
                    <a:cubicBezTo>
                      <a:pt x="1081136" y="872618"/>
                      <a:pt x="1069055" y="876093"/>
                      <a:pt x="1044565" y="883356"/>
                    </a:cubicBezTo>
                    <a:cubicBezTo>
                      <a:pt x="1002963" y="895685"/>
                      <a:pt x="978407" y="901521"/>
                      <a:pt x="946405" y="906677"/>
                    </a:cubicBezTo>
                    <a:cubicBezTo>
                      <a:pt x="906156" y="913161"/>
                      <a:pt x="869348" y="915854"/>
                      <a:pt x="820984" y="915856"/>
                    </a:cubicBezTo>
                    <a:cubicBezTo>
                      <a:pt x="794366" y="915856"/>
                      <a:pt x="781208" y="915445"/>
                      <a:pt x="748537" y="913593"/>
                    </a:cubicBezTo>
                    <a:cubicBezTo>
                      <a:pt x="741511" y="913197"/>
                      <a:pt x="740999" y="913208"/>
                      <a:pt x="740106" y="913794"/>
                    </a:cubicBezTo>
                    <a:cubicBezTo>
                      <a:pt x="738793" y="914654"/>
                      <a:pt x="737309" y="917921"/>
                      <a:pt x="735838" y="923234"/>
                    </a:cubicBezTo>
                    <a:cubicBezTo>
                      <a:pt x="732884" y="933822"/>
                      <a:pt x="731715" y="936227"/>
                      <a:pt x="729496" y="936224"/>
                    </a:cubicBezTo>
                    <a:cubicBezTo>
                      <a:pt x="728143" y="936222"/>
                      <a:pt x="717467" y="932679"/>
                      <a:pt x="707014" y="928760"/>
                    </a:cubicBezTo>
                    <a:cubicBezTo>
                      <a:pt x="697375" y="925142"/>
                      <a:pt x="686214" y="920688"/>
                      <a:pt x="665846" y="912322"/>
                    </a:cubicBezTo>
                    <a:lnTo>
                      <a:pt x="618244" y="893135"/>
                    </a:lnTo>
                    <a:cubicBezTo>
                      <a:pt x="572138" y="875252"/>
                      <a:pt x="537943" y="866122"/>
                      <a:pt x="516447" y="865947"/>
                    </a:cubicBezTo>
                    <a:cubicBezTo>
                      <a:pt x="509067" y="865888"/>
                      <a:pt x="505206" y="867119"/>
                      <a:pt x="501805" y="870603"/>
                    </a:cubicBezTo>
                    <a:cubicBezTo>
                      <a:pt x="498561" y="873939"/>
                      <a:pt x="497038" y="878622"/>
                      <a:pt x="496736" y="886203"/>
                    </a:cubicBezTo>
                    <a:cubicBezTo>
                      <a:pt x="496421" y="894028"/>
                      <a:pt x="497143" y="900184"/>
                      <a:pt x="500794" y="920842"/>
                    </a:cubicBezTo>
                    <a:cubicBezTo>
                      <a:pt x="504747" y="943315"/>
                      <a:pt x="505508" y="950153"/>
                      <a:pt x="505232" y="960997"/>
                    </a:cubicBezTo>
                    <a:cubicBezTo>
                      <a:pt x="505035" y="968494"/>
                      <a:pt x="504655" y="971437"/>
                      <a:pt x="503197" y="976351"/>
                    </a:cubicBezTo>
                    <a:cubicBezTo>
                      <a:pt x="498614" y="991861"/>
                      <a:pt x="485167" y="1000111"/>
                      <a:pt x="464327" y="1000197"/>
                    </a:cubicBezTo>
                    <a:cubicBezTo>
                      <a:pt x="460493" y="1000212"/>
                      <a:pt x="459219" y="1000082"/>
                      <a:pt x="457328" y="999488"/>
                    </a:cubicBezTo>
                    <a:cubicBezTo>
                      <a:pt x="444208" y="995351"/>
                      <a:pt x="436647" y="975432"/>
                      <a:pt x="434730" y="939956"/>
                    </a:cubicBezTo>
                    <a:cubicBezTo>
                      <a:pt x="434494" y="935606"/>
                      <a:pt x="434212" y="932088"/>
                      <a:pt x="434102" y="932138"/>
                    </a:cubicBezTo>
                    <a:cubicBezTo>
                      <a:pt x="433992" y="932189"/>
                      <a:pt x="432125" y="934184"/>
                      <a:pt x="429957" y="936572"/>
                    </a:cubicBezTo>
                    <a:cubicBezTo>
                      <a:pt x="427788" y="938961"/>
                      <a:pt x="419804" y="947405"/>
                      <a:pt x="412217" y="955335"/>
                    </a:cubicBezTo>
                    <a:cubicBezTo>
                      <a:pt x="404628" y="963265"/>
                      <a:pt x="396730" y="971630"/>
                      <a:pt x="394666" y="973923"/>
                    </a:cubicBezTo>
                    <a:cubicBezTo>
                      <a:pt x="377935" y="992515"/>
                      <a:pt x="368665" y="1007427"/>
                      <a:pt x="363724" y="1023704"/>
                    </a:cubicBezTo>
                    <a:cubicBezTo>
                      <a:pt x="360742" y="1033528"/>
                      <a:pt x="357712" y="1052168"/>
                      <a:pt x="356090" y="1070686"/>
                    </a:cubicBezTo>
                    <a:cubicBezTo>
                      <a:pt x="354006" y="1094465"/>
                      <a:pt x="354010" y="1130512"/>
                      <a:pt x="356098" y="1159458"/>
                    </a:cubicBezTo>
                    <a:cubicBezTo>
                      <a:pt x="357573" y="1179900"/>
                      <a:pt x="359679" y="1198831"/>
                      <a:pt x="362731" y="1219044"/>
                    </a:cubicBezTo>
                    <a:cubicBezTo>
                      <a:pt x="365368" y="1236516"/>
                      <a:pt x="369217" y="1257041"/>
                      <a:pt x="370492" y="1260425"/>
                    </a:cubicBezTo>
                    <a:cubicBezTo>
                      <a:pt x="371163" y="1262206"/>
                      <a:pt x="372514" y="1264531"/>
                      <a:pt x="380666" y="1277936"/>
                    </a:cubicBezTo>
                    <a:cubicBezTo>
                      <a:pt x="386531" y="1287580"/>
                      <a:pt x="390012" y="1296200"/>
                      <a:pt x="391399" y="1304515"/>
                    </a:cubicBezTo>
                    <a:cubicBezTo>
                      <a:pt x="391940" y="1307757"/>
                      <a:pt x="391872" y="1317066"/>
                      <a:pt x="391283" y="1320324"/>
                    </a:cubicBezTo>
                    <a:cubicBezTo>
                      <a:pt x="391136" y="1321135"/>
                      <a:pt x="390990" y="1321945"/>
                      <a:pt x="390843" y="1322756"/>
                    </a:cubicBezTo>
                    <a:lnTo>
                      <a:pt x="348151" y="1322844"/>
                    </a:lnTo>
                    <a:lnTo>
                      <a:pt x="304144" y="1322579"/>
                    </a:lnTo>
                    <a:cubicBezTo>
                      <a:pt x="300827" y="1321686"/>
                      <a:pt x="297346" y="1318132"/>
                      <a:pt x="294630" y="1312868"/>
                    </a:cubicBezTo>
                    <a:cubicBezTo>
                      <a:pt x="286461" y="1297034"/>
                      <a:pt x="280265" y="1265645"/>
                      <a:pt x="271483" y="1195591"/>
                    </a:cubicBezTo>
                    <a:cubicBezTo>
                      <a:pt x="264937" y="1143386"/>
                      <a:pt x="262896" y="1128348"/>
                      <a:pt x="255031" y="1074334"/>
                    </a:cubicBezTo>
                    <a:cubicBezTo>
                      <a:pt x="244958" y="1005150"/>
                      <a:pt x="243353" y="984278"/>
                      <a:pt x="246468" y="962992"/>
                    </a:cubicBezTo>
                    <a:cubicBezTo>
                      <a:pt x="246649" y="961756"/>
                      <a:pt x="246765" y="960719"/>
                      <a:pt x="246726" y="960686"/>
                    </a:cubicBezTo>
                    <a:cubicBezTo>
                      <a:pt x="246687" y="960653"/>
                      <a:pt x="243293" y="963441"/>
                      <a:pt x="239185" y="966883"/>
                    </a:cubicBezTo>
                    <a:cubicBezTo>
                      <a:pt x="235076" y="970323"/>
                      <a:pt x="224993" y="978474"/>
                      <a:pt x="216775" y="984995"/>
                    </a:cubicBezTo>
                    <a:cubicBezTo>
                      <a:pt x="208558" y="991517"/>
                      <a:pt x="199098" y="999128"/>
                      <a:pt x="195755" y="1001910"/>
                    </a:cubicBezTo>
                    <a:cubicBezTo>
                      <a:pt x="175047" y="1019134"/>
                      <a:pt x="167113" y="1030065"/>
                      <a:pt x="162761" y="1047366"/>
                    </a:cubicBezTo>
                    <a:cubicBezTo>
                      <a:pt x="157069" y="1070004"/>
                      <a:pt x="152240" y="1103723"/>
                      <a:pt x="149720" y="1138437"/>
                    </a:cubicBezTo>
                    <a:cubicBezTo>
                      <a:pt x="148030" y="1161728"/>
                      <a:pt x="147332" y="1195086"/>
                      <a:pt x="148122" y="1214750"/>
                    </a:cubicBezTo>
                    <a:cubicBezTo>
                      <a:pt x="148877" y="1233556"/>
                      <a:pt x="150735" y="1256144"/>
                      <a:pt x="151846" y="1260042"/>
                    </a:cubicBezTo>
                    <a:cubicBezTo>
                      <a:pt x="152507" y="1262357"/>
                      <a:pt x="154579" y="1266548"/>
                      <a:pt x="157602" y="1271682"/>
                    </a:cubicBezTo>
                    <a:cubicBezTo>
                      <a:pt x="164458" y="1283324"/>
                      <a:pt x="167088" y="1288803"/>
                      <a:pt x="169528" y="1296524"/>
                    </a:cubicBezTo>
                    <a:cubicBezTo>
                      <a:pt x="171583" y="1303030"/>
                      <a:pt x="172441" y="1308433"/>
                      <a:pt x="172714" y="1316588"/>
                    </a:cubicBezTo>
                    <a:lnTo>
                      <a:pt x="172927" y="1322929"/>
                    </a:lnTo>
                    <a:lnTo>
                      <a:pt x="130748" y="1322916"/>
                    </a:lnTo>
                    <a:cubicBezTo>
                      <a:pt x="95299" y="1322904"/>
                      <a:pt x="88389" y="1322824"/>
                      <a:pt x="87445" y="1322413"/>
                    </a:cubicBezTo>
                    <a:close/>
                    <a:moveTo>
                      <a:pt x="433058" y="858089"/>
                    </a:moveTo>
                    <a:cubicBezTo>
                      <a:pt x="433058" y="857299"/>
                      <a:pt x="431829" y="855693"/>
                      <a:pt x="431485" y="856034"/>
                    </a:cubicBezTo>
                    <a:cubicBezTo>
                      <a:pt x="431263" y="856256"/>
                      <a:pt x="432575" y="858746"/>
                      <a:pt x="432913" y="858746"/>
                    </a:cubicBezTo>
                    <a:cubicBezTo>
                      <a:pt x="432994" y="858746"/>
                      <a:pt x="433058" y="858450"/>
                      <a:pt x="433058" y="858089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 w="1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4" name="Grafik 4">
                <a:extLst>
                  <a:ext uri="{FF2B5EF4-FFF2-40B4-BE49-F238E27FC236}">
                    <a16:creationId xmlns:a16="http://schemas.microsoft.com/office/drawing/2014/main" id="{4E5E6C58-0028-EF88-F803-E3B7415AA8B6}"/>
                  </a:ext>
                </a:extLst>
              </p:cNvPr>
              <p:cNvSpPr/>
              <p:nvPr/>
            </p:nvSpPr>
            <p:spPr>
              <a:xfrm>
                <a:off x="1225823" y="3506036"/>
                <a:ext cx="660901" cy="387269"/>
              </a:xfrm>
              <a:custGeom>
                <a:avLst/>
                <a:gdLst>
                  <a:gd name="connsiteX0" fmla="*/ 85071 w 1906374"/>
                  <a:gd name="connsiteY0" fmla="*/ 1118681 h 1117081"/>
                  <a:gd name="connsiteX1" fmla="*/ 68219 w 1906374"/>
                  <a:gd name="connsiteY1" fmla="*/ 1048118 h 1117081"/>
                  <a:gd name="connsiteX2" fmla="*/ 64391 w 1906374"/>
                  <a:gd name="connsiteY2" fmla="*/ 971305 h 1117081"/>
                  <a:gd name="connsiteX3" fmla="*/ 59427 w 1906374"/>
                  <a:gd name="connsiteY3" fmla="*/ 887705 h 1117081"/>
                  <a:gd name="connsiteX4" fmla="*/ 55781 w 1906374"/>
                  <a:gd name="connsiteY4" fmla="*/ 805262 h 1117081"/>
                  <a:gd name="connsiteX5" fmla="*/ 59299 w 1906374"/>
                  <a:gd name="connsiteY5" fmla="*/ 780937 h 1117081"/>
                  <a:gd name="connsiteX6" fmla="*/ 77402 w 1906374"/>
                  <a:gd name="connsiteY6" fmla="*/ 721828 h 1117081"/>
                  <a:gd name="connsiteX7" fmla="*/ 96316 w 1906374"/>
                  <a:gd name="connsiteY7" fmla="*/ 658425 h 1117081"/>
                  <a:gd name="connsiteX8" fmla="*/ 99817 w 1906374"/>
                  <a:gd name="connsiteY8" fmla="*/ 630024 h 1117081"/>
                  <a:gd name="connsiteX9" fmla="*/ 92569 w 1906374"/>
                  <a:gd name="connsiteY9" fmla="*/ 584095 h 1117081"/>
                  <a:gd name="connsiteX10" fmla="*/ 81770 w 1906374"/>
                  <a:gd name="connsiteY10" fmla="*/ 547012 h 1117081"/>
                  <a:gd name="connsiteX11" fmla="*/ 56477 w 1906374"/>
                  <a:gd name="connsiteY11" fmla="*/ 443712 h 1117081"/>
                  <a:gd name="connsiteX12" fmla="*/ 48113 w 1906374"/>
                  <a:gd name="connsiteY12" fmla="*/ 372445 h 1117081"/>
                  <a:gd name="connsiteX13" fmla="*/ 47505 w 1906374"/>
                  <a:gd name="connsiteY13" fmla="*/ 366072 h 1117081"/>
                  <a:gd name="connsiteX14" fmla="*/ 43380 w 1906374"/>
                  <a:gd name="connsiteY14" fmla="*/ 387593 h 1117081"/>
                  <a:gd name="connsiteX15" fmla="*/ 38569 w 1906374"/>
                  <a:gd name="connsiteY15" fmla="*/ 484768 h 1117081"/>
                  <a:gd name="connsiteX16" fmla="*/ 43199 w 1906374"/>
                  <a:gd name="connsiteY16" fmla="*/ 617865 h 1117081"/>
                  <a:gd name="connsiteX17" fmla="*/ 45385 w 1906374"/>
                  <a:gd name="connsiteY17" fmla="*/ 660245 h 1117081"/>
                  <a:gd name="connsiteX18" fmla="*/ 45936 w 1906374"/>
                  <a:gd name="connsiteY18" fmla="*/ 672827 h 1117081"/>
                  <a:gd name="connsiteX19" fmla="*/ 47233 w 1906374"/>
                  <a:gd name="connsiteY19" fmla="*/ 675721 h 1117081"/>
                  <a:gd name="connsiteX20" fmla="*/ 57125 w 1906374"/>
                  <a:gd name="connsiteY20" fmla="*/ 729475 h 1117081"/>
                  <a:gd name="connsiteX21" fmla="*/ 54112 w 1906374"/>
                  <a:gd name="connsiteY21" fmla="*/ 747738 h 1117081"/>
                  <a:gd name="connsiteX22" fmla="*/ 14872 w 1906374"/>
                  <a:gd name="connsiteY22" fmla="*/ 842676 h 1117081"/>
                  <a:gd name="connsiteX23" fmla="*/ 4489 w 1906374"/>
                  <a:gd name="connsiteY23" fmla="*/ 853101 h 1117081"/>
                  <a:gd name="connsiteX24" fmla="*/ 1906 w 1906374"/>
                  <a:gd name="connsiteY24" fmla="*/ 848009 h 1117081"/>
                  <a:gd name="connsiteX25" fmla="*/ 4965 w 1906374"/>
                  <a:gd name="connsiteY25" fmla="*/ 820162 h 1117081"/>
                  <a:gd name="connsiteX26" fmla="*/ 9566 w 1906374"/>
                  <a:gd name="connsiteY26" fmla="*/ 773313 h 1117081"/>
                  <a:gd name="connsiteX27" fmla="*/ 8981 w 1906374"/>
                  <a:gd name="connsiteY27" fmla="*/ 756758 h 1117081"/>
                  <a:gd name="connsiteX28" fmla="*/ 8410 w 1906374"/>
                  <a:gd name="connsiteY28" fmla="*/ 724145 h 1117081"/>
                  <a:gd name="connsiteX29" fmla="*/ 25641 w 1906374"/>
                  <a:gd name="connsiteY29" fmla="*/ 671908 h 1117081"/>
                  <a:gd name="connsiteX30" fmla="*/ 28525 w 1906374"/>
                  <a:gd name="connsiteY30" fmla="*/ 669185 h 1117081"/>
                  <a:gd name="connsiteX31" fmla="*/ 27264 w 1906374"/>
                  <a:gd name="connsiteY31" fmla="*/ 655941 h 1117081"/>
                  <a:gd name="connsiteX32" fmla="*/ 16213 w 1906374"/>
                  <a:gd name="connsiteY32" fmla="*/ 395704 h 1117081"/>
                  <a:gd name="connsiteX33" fmla="*/ 56206 w 1906374"/>
                  <a:gd name="connsiteY33" fmla="*/ 209466 h 1117081"/>
                  <a:gd name="connsiteX34" fmla="*/ 98989 w 1906374"/>
                  <a:gd name="connsiteY34" fmla="*/ 160606 h 1117081"/>
                  <a:gd name="connsiteX35" fmla="*/ 106374 w 1906374"/>
                  <a:gd name="connsiteY35" fmla="*/ 154079 h 1117081"/>
                  <a:gd name="connsiteX36" fmla="*/ 185073 w 1906374"/>
                  <a:gd name="connsiteY36" fmla="*/ 108711 h 1117081"/>
                  <a:gd name="connsiteX37" fmla="*/ 269833 w 1906374"/>
                  <a:gd name="connsiteY37" fmla="*/ 93380 h 1117081"/>
                  <a:gd name="connsiteX38" fmla="*/ 346315 w 1906374"/>
                  <a:gd name="connsiteY38" fmla="*/ 93065 h 1117081"/>
                  <a:gd name="connsiteX39" fmla="*/ 486374 w 1906374"/>
                  <a:gd name="connsiteY39" fmla="*/ 102199 h 1117081"/>
                  <a:gd name="connsiteX40" fmla="*/ 644130 w 1906374"/>
                  <a:gd name="connsiteY40" fmla="*/ 110491 h 1117081"/>
                  <a:gd name="connsiteX41" fmla="*/ 725744 w 1906374"/>
                  <a:gd name="connsiteY41" fmla="*/ 108783 h 1117081"/>
                  <a:gd name="connsiteX42" fmla="*/ 816828 w 1906374"/>
                  <a:gd name="connsiteY42" fmla="*/ 108822 h 1117081"/>
                  <a:gd name="connsiteX43" fmla="*/ 923905 w 1906374"/>
                  <a:gd name="connsiteY43" fmla="*/ 118749 h 1117081"/>
                  <a:gd name="connsiteX44" fmla="*/ 1051394 w 1906374"/>
                  <a:gd name="connsiteY44" fmla="*/ 128017 h 1117081"/>
                  <a:gd name="connsiteX45" fmla="*/ 1146060 w 1906374"/>
                  <a:gd name="connsiteY45" fmla="*/ 127030 h 1117081"/>
                  <a:gd name="connsiteX46" fmla="*/ 1318060 w 1906374"/>
                  <a:gd name="connsiteY46" fmla="*/ 125893 h 1117081"/>
                  <a:gd name="connsiteX47" fmla="*/ 1427330 w 1906374"/>
                  <a:gd name="connsiteY47" fmla="*/ 125749 h 1117081"/>
                  <a:gd name="connsiteX48" fmla="*/ 1487258 w 1906374"/>
                  <a:gd name="connsiteY48" fmla="*/ 105566 h 1117081"/>
                  <a:gd name="connsiteX49" fmla="*/ 1510095 w 1906374"/>
                  <a:gd name="connsiteY49" fmla="*/ 95071 h 1117081"/>
                  <a:gd name="connsiteX50" fmla="*/ 1568371 w 1906374"/>
                  <a:gd name="connsiteY50" fmla="*/ 70355 h 1117081"/>
                  <a:gd name="connsiteX51" fmla="*/ 1598204 w 1906374"/>
                  <a:gd name="connsiteY51" fmla="*/ 62300 h 1117081"/>
                  <a:gd name="connsiteX52" fmla="*/ 1599555 w 1906374"/>
                  <a:gd name="connsiteY52" fmla="*/ 62089 h 1117081"/>
                  <a:gd name="connsiteX53" fmla="*/ 1599405 w 1906374"/>
                  <a:gd name="connsiteY53" fmla="*/ 52591 h 1117081"/>
                  <a:gd name="connsiteX54" fmla="*/ 1609829 w 1906374"/>
                  <a:gd name="connsiteY54" fmla="*/ 3189 h 1117081"/>
                  <a:gd name="connsiteX55" fmla="*/ 1624520 w 1906374"/>
                  <a:gd name="connsiteY55" fmla="*/ 4063 h 1117081"/>
                  <a:gd name="connsiteX56" fmla="*/ 1665828 w 1906374"/>
                  <a:gd name="connsiteY56" fmla="*/ 51731 h 1117081"/>
                  <a:gd name="connsiteX57" fmla="*/ 1667217 w 1906374"/>
                  <a:gd name="connsiteY57" fmla="*/ 54410 h 1117081"/>
                  <a:gd name="connsiteX58" fmla="*/ 1675075 w 1906374"/>
                  <a:gd name="connsiteY58" fmla="*/ 54619 h 1117081"/>
                  <a:gd name="connsiteX59" fmla="*/ 1694284 w 1906374"/>
                  <a:gd name="connsiteY59" fmla="*/ 56535 h 1117081"/>
                  <a:gd name="connsiteX60" fmla="*/ 1697700 w 1906374"/>
                  <a:gd name="connsiteY60" fmla="*/ 57212 h 1117081"/>
                  <a:gd name="connsiteX61" fmla="*/ 1701579 w 1906374"/>
                  <a:gd name="connsiteY61" fmla="*/ 53298 h 1117081"/>
                  <a:gd name="connsiteX62" fmla="*/ 1766863 w 1906374"/>
                  <a:gd name="connsiteY62" fmla="*/ 28030 h 1117081"/>
                  <a:gd name="connsiteX63" fmla="*/ 1775835 w 1906374"/>
                  <a:gd name="connsiteY63" fmla="*/ 29541 h 1117081"/>
                  <a:gd name="connsiteX64" fmla="*/ 1761670 w 1906374"/>
                  <a:gd name="connsiteY64" fmla="*/ 40137 h 1117081"/>
                  <a:gd name="connsiteX65" fmla="*/ 1738270 w 1906374"/>
                  <a:gd name="connsiteY65" fmla="*/ 55445 h 1117081"/>
                  <a:gd name="connsiteX66" fmla="*/ 1726356 w 1906374"/>
                  <a:gd name="connsiteY66" fmla="*/ 70304 h 1117081"/>
                  <a:gd name="connsiteX67" fmla="*/ 1728359 w 1906374"/>
                  <a:gd name="connsiteY67" fmla="*/ 72260 h 1117081"/>
                  <a:gd name="connsiteX68" fmla="*/ 1733815 w 1906374"/>
                  <a:gd name="connsiteY68" fmla="*/ 76254 h 1117081"/>
                  <a:gd name="connsiteX69" fmla="*/ 1737381 w 1906374"/>
                  <a:gd name="connsiteY69" fmla="*/ 78684 h 1117081"/>
                  <a:gd name="connsiteX70" fmla="*/ 1741035 w 1906374"/>
                  <a:gd name="connsiteY70" fmla="*/ 77027 h 1117081"/>
                  <a:gd name="connsiteX71" fmla="*/ 1782968 w 1906374"/>
                  <a:gd name="connsiteY71" fmla="*/ 68424 h 1117081"/>
                  <a:gd name="connsiteX72" fmla="*/ 1809260 w 1906374"/>
                  <a:gd name="connsiteY72" fmla="*/ 74893 h 1117081"/>
                  <a:gd name="connsiteX73" fmla="*/ 1795670 w 1906374"/>
                  <a:gd name="connsiteY73" fmla="*/ 81167 h 1117081"/>
                  <a:gd name="connsiteX74" fmla="*/ 1783419 w 1906374"/>
                  <a:gd name="connsiteY74" fmla="*/ 84136 h 1117081"/>
                  <a:gd name="connsiteX75" fmla="*/ 1759180 w 1906374"/>
                  <a:gd name="connsiteY75" fmla="*/ 97475 h 1117081"/>
                  <a:gd name="connsiteX76" fmla="*/ 1756952 w 1906374"/>
                  <a:gd name="connsiteY76" fmla="*/ 99262 h 1117081"/>
                  <a:gd name="connsiteX77" fmla="*/ 1758729 w 1906374"/>
                  <a:gd name="connsiteY77" fmla="*/ 101648 h 1117081"/>
                  <a:gd name="connsiteX78" fmla="*/ 1776949 w 1906374"/>
                  <a:gd name="connsiteY78" fmla="*/ 138777 h 1117081"/>
                  <a:gd name="connsiteX79" fmla="*/ 1787448 w 1906374"/>
                  <a:gd name="connsiteY79" fmla="*/ 162725 h 1117081"/>
                  <a:gd name="connsiteX80" fmla="*/ 1873279 w 1906374"/>
                  <a:gd name="connsiteY80" fmla="*/ 273366 h 1117081"/>
                  <a:gd name="connsiteX81" fmla="*/ 1899946 w 1906374"/>
                  <a:gd name="connsiteY81" fmla="*/ 303826 h 1117081"/>
                  <a:gd name="connsiteX82" fmla="*/ 1907116 w 1906374"/>
                  <a:gd name="connsiteY82" fmla="*/ 314587 h 1117081"/>
                  <a:gd name="connsiteX83" fmla="*/ 1890761 w 1906374"/>
                  <a:gd name="connsiteY83" fmla="*/ 356599 h 1117081"/>
                  <a:gd name="connsiteX84" fmla="*/ 1866547 w 1906374"/>
                  <a:gd name="connsiteY84" fmla="*/ 373410 h 1117081"/>
                  <a:gd name="connsiteX85" fmla="*/ 1853933 w 1906374"/>
                  <a:gd name="connsiteY85" fmla="*/ 376061 h 1117081"/>
                  <a:gd name="connsiteX86" fmla="*/ 1826616 w 1906374"/>
                  <a:gd name="connsiteY86" fmla="*/ 376060 h 1117081"/>
                  <a:gd name="connsiteX87" fmla="*/ 1639224 w 1906374"/>
                  <a:gd name="connsiteY87" fmla="*/ 331862 h 1117081"/>
                  <a:gd name="connsiteX88" fmla="*/ 1607439 w 1906374"/>
                  <a:gd name="connsiteY88" fmla="*/ 325200 h 1117081"/>
                  <a:gd name="connsiteX89" fmla="*/ 1598717 w 1906374"/>
                  <a:gd name="connsiteY89" fmla="*/ 325937 h 1117081"/>
                  <a:gd name="connsiteX90" fmla="*/ 1583588 w 1906374"/>
                  <a:gd name="connsiteY90" fmla="*/ 337432 h 1117081"/>
                  <a:gd name="connsiteX91" fmla="*/ 1572501 w 1906374"/>
                  <a:gd name="connsiteY91" fmla="*/ 363423 h 1117081"/>
                  <a:gd name="connsiteX92" fmla="*/ 1560600 w 1906374"/>
                  <a:gd name="connsiteY92" fmla="*/ 392725 h 1117081"/>
                  <a:gd name="connsiteX93" fmla="*/ 1510270 w 1906374"/>
                  <a:gd name="connsiteY93" fmla="*/ 455315 h 1117081"/>
                  <a:gd name="connsiteX94" fmla="*/ 1474944 w 1906374"/>
                  <a:gd name="connsiteY94" fmla="*/ 494038 h 1117081"/>
                  <a:gd name="connsiteX95" fmla="*/ 1457450 w 1906374"/>
                  <a:gd name="connsiteY95" fmla="*/ 528637 h 1117081"/>
                  <a:gd name="connsiteX96" fmla="*/ 1387624 w 1906374"/>
                  <a:gd name="connsiteY96" fmla="*/ 645424 h 1117081"/>
                  <a:gd name="connsiteX97" fmla="*/ 1366263 w 1906374"/>
                  <a:gd name="connsiteY97" fmla="*/ 666112 h 1117081"/>
                  <a:gd name="connsiteX98" fmla="*/ 1324855 w 1906374"/>
                  <a:gd name="connsiteY98" fmla="*/ 688690 h 1117081"/>
                  <a:gd name="connsiteX99" fmla="*/ 1258157 w 1906374"/>
                  <a:gd name="connsiteY99" fmla="*/ 700566 h 1117081"/>
                  <a:gd name="connsiteX100" fmla="*/ 1256180 w 1906374"/>
                  <a:gd name="connsiteY100" fmla="*/ 700638 h 1117081"/>
                  <a:gd name="connsiteX101" fmla="*/ 1255254 w 1906374"/>
                  <a:gd name="connsiteY101" fmla="*/ 704115 h 1117081"/>
                  <a:gd name="connsiteX102" fmla="*/ 1236609 w 1906374"/>
                  <a:gd name="connsiteY102" fmla="*/ 1050105 h 1117081"/>
                  <a:gd name="connsiteX103" fmla="*/ 1237810 w 1906374"/>
                  <a:gd name="connsiteY103" fmla="*/ 1061030 h 1117081"/>
                  <a:gd name="connsiteX104" fmla="*/ 1244555 w 1906374"/>
                  <a:gd name="connsiteY104" fmla="*/ 1077065 h 1117081"/>
                  <a:gd name="connsiteX105" fmla="*/ 1254841 w 1906374"/>
                  <a:gd name="connsiteY105" fmla="*/ 1115805 h 1117081"/>
                  <a:gd name="connsiteX106" fmla="*/ 1254604 w 1906374"/>
                  <a:gd name="connsiteY106" fmla="*/ 1119302 h 1117081"/>
                  <a:gd name="connsiteX107" fmla="*/ 1216575 w 1906374"/>
                  <a:gd name="connsiteY107" fmla="*/ 1119302 h 1117081"/>
                  <a:gd name="connsiteX108" fmla="*/ 1177694 w 1906374"/>
                  <a:gd name="connsiteY108" fmla="*/ 1118977 h 1117081"/>
                  <a:gd name="connsiteX109" fmla="*/ 1172426 w 1906374"/>
                  <a:gd name="connsiteY109" fmla="*/ 1112572 h 1117081"/>
                  <a:gd name="connsiteX110" fmla="*/ 1150215 w 1906374"/>
                  <a:gd name="connsiteY110" fmla="*/ 969649 h 1117081"/>
                  <a:gd name="connsiteX111" fmla="*/ 1138389 w 1906374"/>
                  <a:gd name="connsiteY111" fmla="*/ 794922 h 1117081"/>
                  <a:gd name="connsiteX112" fmla="*/ 1137100 w 1906374"/>
                  <a:gd name="connsiteY112" fmla="*/ 775222 h 1117081"/>
                  <a:gd name="connsiteX113" fmla="*/ 1134285 w 1906374"/>
                  <a:gd name="connsiteY113" fmla="*/ 793178 h 1117081"/>
                  <a:gd name="connsiteX114" fmla="*/ 1119581 w 1906374"/>
                  <a:gd name="connsiteY114" fmla="*/ 953260 h 1117081"/>
                  <a:gd name="connsiteX115" fmla="*/ 1119406 w 1906374"/>
                  <a:gd name="connsiteY115" fmla="*/ 1053746 h 1117081"/>
                  <a:gd name="connsiteX116" fmla="*/ 1125788 w 1906374"/>
                  <a:gd name="connsiteY116" fmla="*/ 1075764 h 1117081"/>
                  <a:gd name="connsiteX117" fmla="*/ 1135311 w 1906374"/>
                  <a:gd name="connsiteY117" fmla="*/ 1102049 h 1117081"/>
                  <a:gd name="connsiteX118" fmla="*/ 1135811 w 1906374"/>
                  <a:gd name="connsiteY118" fmla="*/ 1116405 h 1117081"/>
                  <a:gd name="connsiteX119" fmla="*/ 1135398 w 1906374"/>
                  <a:gd name="connsiteY119" fmla="*/ 1119302 h 1117081"/>
                  <a:gd name="connsiteX120" fmla="*/ 1096668 w 1906374"/>
                  <a:gd name="connsiteY120" fmla="*/ 1119302 h 1117081"/>
                  <a:gd name="connsiteX121" fmla="*/ 1056787 w 1906374"/>
                  <a:gd name="connsiteY121" fmla="*/ 1118763 h 1117081"/>
                  <a:gd name="connsiteX122" fmla="*/ 1042935 w 1906374"/>
                  <a:gd name="connsiteY122" fmla="*/ 1071129 h 1117081"/>
                  <a:gd name="connsiteX123" fmla="*/ 1033162 w 1906374"/>
                  <a:gd name="connsiteY123" fmla="*/ 867673 h 1117081"/>
                  <a:gd name="connsiteX124" fmla="*/ 1031923 w 1906374"/>
                  <a:gd name="connsiteY124" fmla="*/ 705440 h 1117081"/>
                  <a:gd name="connsiteX125" fmla="*/ 1032336 w 1906374"/>
                  <a:gd name="connsiteY125" fmla="*/ 690296 h 1117081"/>
                  <a:gd name="connsiteX126" fmla="*/ 1005018 w 1906374"/>
                  <a:gd name="connsiteY126" fmla="*/ 698100 h 1117081"/>
                  <a:gd name="connsiteX127" fmla="*/ 886252 w 1906374"/>
                  <a:gd name="connsiteY127" fmla="*/ 724453 h 1117081"/>
                  <a:gd name="connsiteX128" fmla="*/ 785908 w 1906374"/>
                  <a:gd name="connsiteY128" fmla="*/ 730269 h 1117081"/>
                  <a:gd name="connsiteX129" fmla="*/ 657208 w 1906374"/>
                  <a:gd name="connsiteY129" fmla="*/ 723302 h 1117081"/>
                  <a:gd name="connsiteX130" fmla="*/ 464544 w 1906374"/>
                  <a:gd name="connsiteY130" fmla="*/ 692823 h 1117081"/>
                  <a:gd name="connsiteX131" fmla="*/ 454912 w 1906374"/>
                  <a:gd name="connsiteY131" fmla="*/ 690660 h 1117081"/>
                  <a:gd name="connsiteX132" fmla="*/ 450133 w 1906374"/>
                  <a:gd name="connsiteY132" fmla="*/ 701684 h 1117081"/>
                  <a:gd name="connsiteX133" fmla="*/ 430661 w 1906374"/>
                  <a:gd name="connsiteY133" fmla="*/ 744908 h 1117081"/>
                  <a:gd name="connsiteX134" fmla="*/ 417475 w 1906374"/>
                  <a:gd name="connsiteY134" fmla="*/ 763014 h 1117081"/>
                  <a:gd name="connsiteX135" fmla="*/ 399672 w 1906374"/>
                  <a:gd name="connsiteY135" fmla="*/ 776377 h 1117081"/>
                  <a:gd name="connsiteX136" fmla="*/ 387823 w 1906374"/>
                  <a:gd name="connsiteY136" fmla="*/ 784775 h 1117081"/>
                  <a:gd name="connsiteX137" fmla="*/ 382035 w 1906374"/>
                  <a:gd name="connsiteY137" fmla="*/ 795425 h 1117081"/>
                  <a:gd name="connsiteX138" fmla="*/ 377430 w 1906374"/>
                  <a:gd name="connsiteY138" fmla="*/ 805097 h 1117081"/>
                  <a:gd name="connsiteX139" fmla="*/ 371825 w 1906374"/>
                  <a:gd name="connsiteY139" fmla="*/ 795842 h 1117081"/>
                  <a:gd name="connsiteX140" fmla="*/ 364271 w 1906374"/>
                  <a:gd name="connsiteY140" fmla="*/ 787756 h 1117081"/>
                  <a:gd name="connsiteX141" fmla="*/ 359334 w 1906374"/>
                  <a:gd name="connsiteY141" fmla="*/ 788626 h 1117081"/>
                  <a:gd name="connsiteX142" fmla="*/ 347484 w 1906374"/>
                  <a:gd name="connsiteY142" fmla="*/ 832247 h 1117081"/>
                  <a:gd name="connsiteX143" fmla="*/ 345659 w 1906374"/>
                  <a:gd name="connsiteY143" fmla="*/ 846152 h 1117081"/>
                  <a:gd name="connsiteX144" fmla="*/ 340132 w 1906374"/>
                  <a:gd name="connsiteY144" fmla="*/ 894326 h 1117081"/>
                  <a:gd name="connsiteX145" fmla="*/ 340133 w 1906374"/>
                  <a:gd name="connsiteY145" fmla="*/ 945646 h 1117081"/>
                  <a:gd name="connsiteX146" fmla="*/ 353059 w 1906374"/>
                  <a:gd name="connsiteY146" fmla="*/ 1052167 h 1117081"/>
                  <a:gd name="connsiteX147" fmla="*/ 358734 w 1906374"/>
                  <a:gd name="connsiteY147" fmla="*/ 1066824 h 1117081"/>
                  <a:gd name="connsiteX148" fmla="*/ 372644 w 1906374"/>
                  <a:gd name="connsiteY148" fmla="*/ 1093171 h 1117081"/>
                  <a:gd name="connsiteX149" fmla="*/ 374424 w 1906374"/>
                  <a:gd name="connsiteY149" fmla="*/ 1118392 h 1117081"/>
                  <a:gd name="connsiteX150" fmla="*/ 374239 w 1906374"/>
                  <a:gd name="connsiteY150" fmla="*/ 1119302 h 1117081"/>
                  <a:gd name="connsiteX151" fmla="*/ 333417 w 1906374"/>
                  <a:gd name="connsiteY151" fmla="*/ 1119302 h 1117081"/>
                  <a:gd name="connsiteX152" fmla="*/ 288435 w 1906374"/>
                  <a:gd name="connsiteY152" fmla="*/ 1117316 h 1117081"/>
                  <a:gd name="connsiteX153" fmla="*/ 282076 w 1906374"/>
                  <a:gd name="connsiteY153" fmla="*/ 1108542 h 1117081"/>
                  <a:gd name="connsiteX154" fmla="*/ 271514 w 1906374"/>
                  <a:gd name="connsiteY154" fmla="*/ 1071746 h 1117081"/>
                  <a:gd name="connsiteX155" fmla="*/ 260213 w 1906374"/>
                  <a:gd name="connsiteY155" fmla="*/ 995309 h 1117081"/>
                  <a:gd name="connsiteX156" fmla="*/ 245169 w 1906374"/>
                  <a:gd name="connsiteY156" fmla="*/ 884394 h 1117081"/>
                  <a:gd name="connsiteX157" fmla="*/ 235622 w 1906374"/>
                  <a:gd name="connsiteY157" fmla="*/ 802945 h 1117081"/>
                  <a:gd name="connsiteX158" fmla="*/ 236390 w 1906374"/>
                  <a:gd name="connsiteY158" fmla="*/ 778994 h 1117081"/>
                  <a:gd name="connsiteX159" fmla="*/ 236799 w 1906374"/>
                  <a:gd name="connsiteY159" fmla="*/ 774436 h 1117081"/>
                  <a:gd name="connsiteX160" fmla="*/ 229215 w 1906374"/>
                  <a:gd name="connsiteY160" fmla="*/ 780510 h 1117081"/>
                  <a:gd name="connsiteX161" fmla="*/ 209243 w 1906374"/>
                  <a:gd name="connsiteY161" fmla="*/ 796654 h 1117081"/>
                  <a:gd name="connsiteX162" fmla="*/ 173107 w 1906374"/>
                  <a:gd name="connsiteY162" fmla="*/ 827513 h 1117081"/>
                  <a:gd name="connsiteX163" fmla="*/ 155105 w 1906374"/>
                  <a:gd name="connsiteY163" fmla="*/ 864694 h 1117081"/>
                  <a:gd name="connsiteX164" fmla="*/ 143153 w 1906374"/>
                  <a:gd name="connsiteY164" fmla="*/ 967829 h 1117081"/>
                  <a:gd name="connsiteX165" fmla="*/ 143152 w 1906374"/>
                  <a:gd name="connsiteY165" fmla="*/ 1020141 h 1117081"/>
                  <a:gd name="connsiteX166" fmla="*/ 146448 w 1906374"/>
                  <a:gd name="connsiteY166" fmla="*/ 1059210 h 1117081"/>
                  <a:gd name="connsiteX167" fmla="*/ 150835 w 1906374"/>
                  <a:gd name="connsiteY167" fmla="*/ 1068380 h 1117081"/>
                  <a:gd name="connsiteX168" fmla="*/ 164498 w 1906374"/>
                  <a:gd name="connsiteY168" fmla="*/ 1098112 h 1117081"/>
                  <a:gd name="connsiteX169" fmla="*/ 166510 w 1906374"/>
                  <a:gd name="connsiteY169" fmla="*/ 1117284 h 1117081"/>
                  <a:gd name="connsiteX170" fmla="*/ 166281 w 1906374"/>
                  <a:gd name="connsiteY170" fmla="*/ 1119302 h 1117081"/>
                  <a:gd name="connsiteX171" fmla="*/ 126345 w 1906374"/>
                  <a:gd name="connsiteY171" fmla="*/ 1119295 h 1117081"/>
                  <a:gd name="connsiteX172" fmla="*/ 85071 w 1906374"/>
                  <a:gd name="connsiteY172" fmla="*/ 1118680 h 1117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</a:cxnLst>
                <a:rect l="l" t="t" r="r" b="b"/>
                <a:pathLst>
                  <a:path w="1906374" h="1117081">
                    <a:moveTo>
                      <a:pt x="85071" y="1118681"/>
                    </a:moveTo>
                    <a:cubicBezTo>
                      <a:pt x="77241" y="1115124"/>
                      <a:pt x="71619" y="1091583"/>
                      <a:pt x="68219" y="1048118"/>
                    </a:cubicBezTo>
                    <a:cubicBezTo>
                      <a:pt x="66676" y="1028399"/>
                      <a:pt x="66110" y="1017059"/>
                      <a:pt x="64391" y="971305"/>
                    </a:cubicBezTo>
                    <a:cubicBezTo>
                      <a:pt x="63509" y="947828"/>
                      <a:pt x="62141" y="924785"/>
                      <a:pt x="59427" y="887705"/>
                    </a:cubicBezTo>
                    <a:cubicBezTo>
                      <a:pt x="55551" y="834757"/>
                      <a:pt x="54887" y="819727"/>
                      <a:pt x="55781" y="805262"/>
                    </a:cubicBezTo>
                    <a:cubicBezTo>
                      <a:pt x="56384" y="795523"/>
                      <a:pt x="57015" y="791161"/>
                      <a:pt x="59299" y="780937"/>
                    </a:cubicBezTo>
                    <a:cubicBezTo>
                      <a:pt x="62801" y="765258"/>
                      <a:pt x="66477" y="753259"/>
                      <a:pt x="77402" y="721828"/>
                    </a:cubicBezTo>
                    <a:cubicBezTo>
                      <a:pt x="86877" y="694575"/>
                      <a:pt x="91812" y="678029"/>
                      <a:pt x="96316" y="658425"/>
                    </a:cubicBezTo>
                    <a:cubicBezTo>
                      <a:pt x="99119" y="646223"/>
                      <a:pt x="99817" y="640563"/>
                      <a:pt x="99817" y="630024"/>
                    </a:cubicBezTo>
                    <a:cubicBezTo>
                      <a:pt x="99817" y="616623"/>
                      <a:pt x="97762" y="603595"/>
                      <a:pt x="92569" y="584095"/>
                    </a:cubicBezTo>
                    <a:cubicBezTo>
                      <a:pt x="90150" y="575007"/>
                      <a:pt x="88403" y="569013"/>
                      <a:pt x="81770" y="547012"/>
                    </a:cubicBezTo>
                    <a:cubicBezTo>
                      <a:pt x="68799" y="503992"/>
                      <a:pt x="61868" y="475685"/>
                      <a:pt x="56477" y="443712"/>
                    </a:cubicBezTo>
                    <a:cubicBezTo>
                      <a:pt x="52614" y="420804"/>
                      <a:pt x="49524" y="394480"/>
                      <a:pt x="48113" y="372445"/>
                    </a:cubicBezTo>
                    <a:cubicBezTo>
                      <a:pt x="47889" y="368940"/>
                      <a:pt x="47615" y="366072"/>
                      <a:pt x="47505" y="366072"/>
                    </a:cubicBezTo>
                    <a:cubicBezTo>
                      <a:pt x="47159" y="366072"/>
                      <a:pt x="44597" y="379446"/>
                      <a:pt x="43380" y="387593"/>
                    </a:cubicBezTo>
                    <a:cubicBezTo>
                      <a:pt x="40342" y="407954"/>
                      <a:pt x="38569" y="443768"/>
                      <a:pt x="38569" y="484768"/>
                    </a:cubicBezTo>
                    <a:cubicBezTo>
                      <a:pt x="38569" y="523302"/>
                      <a:pt x="39539" y="551174"/>
                      <a:pt x="43199" y="617865"/>
                    </a:cubicBezTo>
                    <a:cubicBezTo>
                      <a:pt x="44099" y="634255"/>
                      <a:pt x="45082" y="653325"/>
                      <a:pt x="45385" y="660245"/>
                    </a:cubicBezTo>
                    <a:lnTo>
                      <a:pt x="45936" y="672827"/>
                    </a:lnTo>
                    <a:lnTo>
                      <a:pt x="47233" y="675721"/>
                    </a:lnTo>
                    <a:cubicBezTo>
                      <a:pt x="54276" y="691431"/>
                      <a:pt x="58299" y="713295"/>
                      <a:pt x="57125" y="729475"/>
                    </a:cubicBezTo>
                    <a:cubicBezTo>
                      <a:pt x="56669" y="735768"/>
                      <a:pt x="55869" y="740613"/>
                      <a:pt x="54112" y="747738"/>
                    </a:cubicBezTo>
                    <a:cubicBezTo>
                      <a:pt x="46681" y="777885"/>
                      <a:pt x="28165" y="822684"/>
                      <a:pt x="14872" y="842676"/>
                    </a:cubicBezTo>
                    <a:cubicBezTo>
                      <a:pt x="10487" y="849272"/>
                      <a:pt x="6660" y="853113"/>
                      <a:pt x="4489" y="853101"/>
                    </a:cubicBezTo>
                    <a:cubicBezTo>
                      <a:pt x="2698" y="853090"/>
                      <a:pt x="2145" y="851998"/>
                      <a:pt x="1906" y="848009"/>
                    </a:cubicBezTo>
                    <a:cubicBezTo>
                      <a:pt x="1665" y="843956"/>
                      <a:pt x="2085" y="840132"/>
                      <a:pt x="4965" y="820162"/>
                    </a:cubicBezTo>
                    <a:cubicBezTo>
                      <a:pt x="8953" y="792502"/>
                      <a:pt x="9566" y="786262"/>
                      <a:pt x="9566" y="773313"/>
                    </a:cubicBezTo>
                    <a:cubicBezTo>
                      <a:pt x="9566" y="766759"/>
                      <a:pt x="9373" y="761312"/>
                      <a:pt x="8981" y="756758"/>
                    </a:cubicBezTo>
                    <a:cubicBezTo>
                      <a:pt x="8184" y="747498"/>
                      <a:pt x="7919" y="732389"/>
                      <a:pt x="8410" y="724145"/>
                    </a:cubicBezTo>
                    <a:cubicBezTo>
                      <a:pt x="9945" y="698343"/>
                      <a:pt x="15510" y="681474"/>
                      <a:pt x="25641" y="671908"/>
                    </a:cubicBezTo>
                    <a:lnTo>
                      <a:pt x="28525" y="669185"/>
                    </a:lnTo>
                    <a:lnTo>
                      <a:pt x="27264" y="655941"/>
                    </a:lnTo>
                    <a:cubicBezTo>
                      <a:pt x="17617" y="554625"/>
                      <a:pt x="13618" y="460430"/>
                      <a:pt x="16213" y="395704"/>
                    </a:cubicBezTo>
                    <a:cubicBezTo>
                      <a:pt x="19627" y="310604"/>
                      <a:pt x="32407" y="251082"/>
                      <a:pt x="56206" y="209466"/>
                    </a:cubicBezTo>
                    <a:cubicBezTo>
                      <a:pt x="67029" y="190539"/>
                      <a:pt x="81319" y="174219"/>
                      <a:pt x="98989" y="160606"/>
                    </a:cubicBezTo>
                    <a:cubicBezTo>
                      <a:pt x="100627" y="159345"/>
                      <a:pt x="103950" y="156408"/>
                      <a:pt x="106374" y="154079"/>
                    </a:cubicBezTo>
                    <a:cubicBezTo>
                      <a:pt x="126964" y="134309"/>
                      <a:pt x="153574" y="118968"/>
                      <a:pt x="185073" y="108711"/>
                    </a:cubicBezTo>
                    <a:cubicBezTo>
                      <a:pt x="210136" y="100551"/>
                      <a:pt x="236222" y="95832"/>
                      <a:pt x="269833" y="93380"/>
                    </a:cubicBezTo>
                    <a:cubicBezTo>
                      <a:pt x="281188" y="92552"/>
                      <a:pt x="321605" y="92385"/>
                      <a:pt x="346315" y="93065"/>
                    </a:cubicBezTo>
                    <a:cubicBezTo>
                      <a:pt x="393502" y="94361"/>
                      <a:pt x="422532" y="96255"/>
                      <a:pt x="486374" y="102199"/>
                    </a:cubicBezTo>
                    <a:cubicBezTo>
                      <a:pt x="557050" y="108777"/>
                      <a:pt x="589967" y="110508"/>
                      <a:pt x="644130" y="110491"/>
                    </a:cubicBezTo>
                    <a:cubicBezTo>
                      <a:pt x="674592" y="110483"/>
                      <a:pt x="691925" y="110120"/>
                      <a:pt x="725744" y="108783"/>
                    </a:cubicBezTo>
                    <a:cubicBezTo>
                      <a:pt x="767246" y="107143"/>
                      <a:pt x="786630" y="107150"/>
                      <a:pt x="816828" y="108822"/>
                    </a:cubicBezTo>
                    <a:cubicBezTo>
                      <a:pt x="842810" y="110261"/>
                      <a:pt x="855390" y="111428"/>
                      <a:pt x="923905" y="118749"/>
                    </a:cubicBezTo>
                    <a:cubicBezTo>
                      <a:pt x="983245" y="125091"/>
                      <a:pt x="1010812" y="127096"/>
                      <a:pt x="1051394" y="128017"/>
                    </a:cubicBezTo>
                    <a:cubicBezTo>
                      <a:pt x="1067036" y="128372"/>
                      <a:pt x="1068563" y="128356"/>
                      <a:pt x="1146060" y="127030"/>
                    </a:cubicBezTo>
                    <a:cubicBezTo>
                      <a:pt x="1220053" y="125763"/>
                      <a:pt x="1246019" y="125592"/>
                      <a:pt x="1318060" y="125893"/>
                    </a:cubicBezTo>
                    <a:cubicBezTo>
                      <a:pt x="1414441" y="126299"/>
                      <a:pt x="1423751" y="126286"/>
                      <a:pt x="1427330" y="125749"/>
                    </a:cubicBezTo>
                    <a:cubicBezTo>
                      <a:pt x="1443122" y="123384"/>
                      <a:pt x="1460854" y="117412"/>
                      <a:pt x="1487258" y="105566"/>
                    </a:cubicBezTo>
                    <a:cubicBezTo>
                      <a:pt x="1490899" y="103932"/>
                      <a:pt x="1501173" y="99209"/>
                      <a:pt x="1510095" y="95071"/>
                    </a:cubicBezTo>
                    <a:cubicBezTo>
                      <a:pt x="1541204" y="80643"/>
                      <a:pt x="1552091" y="76029"/>
                      <a:pt x="1568371" y="70355"/>
                    </a:cubicBezTo>
                    <a:cubicBezTo>
                      <a:pt x="1578320" y="66886"/>
                      <a:pt x="1591384" y="63361"/>
                      <a:pt x="1598204" y="62300"/>
                    </a:cubicBezTo>
                    <a:lnTo>
                      <a:pt x="1599555" y="62089"/>
                    </a:lnTo>
                    <a:lnTo>
                      <a:pt x="1599405" y="52591"/>
                    </a:lnTo>
                    <a:cubicBezTo>
                      <a:pt x="1598917" y="23529"/>
                      <a:pt x="1602484" y="6671"/>
                      <a:pt x="1609829" y="3189"/>
                    </a:cubicBezTo>
                    <a:cubicBezTo>
                      <a:pt x="1613145" y="1620"/>
                      <a:pt x="1619427" y="1994"/>
                      <a:pt x="1624520" y="4063"/>
                    </a:cubicBezTo>
                    <a:cubicBezTo>
                      <a:pt x="1637697" y="9415"/>
                      <a:pt x="1653089" y="27181"/>
                      <a:pt x="1665828" y="51731"/>
                    </a:cubicBezTo>
                    <a:lnTo>
                      <a:pt x="1667217" y="54410"/>
                    </a:lnTo>
                    <a:lnTo>
                      <a:pt x="1675075" y="54619"/>
                    </a:lnTo>
                    <a:cubicBezTo>
                      <a:pt x="1683134" y="54832"/>
                      <a:pt x="1688302" y="55348"/>
                      <a:pt x="1694284" y="56535"/>
                    </a:cubicBezTo>
                    <a:lnTo>
                      <a:pt x="1697700" y="57212"/>
                    </a:lnTo>
                    <a:lnTo>
                      <a:pt x="1701579" y="53298"/>
                    </a:lnTo>
                    <a:cubicBezTo>
                      <a:pt x="1719261" y="35435"/>
                      <a:pt x="1742036" y="26620"/>
                      <a:pt x="1766863" y="28030"/>
                    </a:cubicBezTo>
                    <a:cubicBezTo>
                      <a:pt x="1772231" y="28334"/>
                      <a:pt x="1774109" y="28652"/>
                      <a:pt x="1775835" y="29541"/>
                    </a:cubicBezTo>
                    <a:cubicBezTo>
                      <a:pt x="1779277" y="31308"/>
                      <a:pt x="1774722" y="34711"/>
                      <a:pt x="1761670" y="40137"/>
                    </a:cubicBezTo>
                    <a:cubicBezTo>
                      <a:pt x="1751684" y="44290"/>
                      <a:pt x="1745502" y="48334"/>
                      <a:pt x="1738270" y="55445"/>
                    </a:cubicBezTo>
                    <a:cubicBezTo>
                      <a:pt x="1733902" y="59732"/>
                      <a:pt x="1728884" y="65994"/>
                      <a:pt x="1726356" y="70304"/>
                    </a:cubicBezTo>
                    <a:cubicBezTo>
                      <a:pt x="1726206" y="70549"/>
                      <a:pt x="1726957" y="71279"/>
                      <a:pt x="1728359" y="72260"/>
                    </a:cubicBezTo>
                    <a:cubicBezTo>
                      <a:pt x="1729597" y="73119"/>
                      <a:pt x="1732050" y="74916"/>
                      <a:pt x="1733815" y="76254"/>
                    </a:cubicBezTo>
                    <a:cubicBezTo>
                      <a:pt x="1735579" y="77591"/>
                      <a:pt x="1737181" y="78684"/>
                      <a:pt x="1737381" y="78684"/>
                    </a:cubicBezTo>
                    <a:cubicBezTo>
                      <a:pt x="1737569" y="78684"/>
                      <a:pt x="1739220" y="77940"/>
                      <a:pt x="1741035" y="77027"/>
                    </a:cubicBezTo>
                    <a:cubicBezTo>
                      <a:pt x="1753912" y="70567"/>
                      <a:pt x="1768928" y="67485"/>
                      <a:pt x="1782968" y="68424"/>
                    </a:cubicBezTo>
                    <a:cubicBezTo>
                      <a:pt x="1793980" y="69161"/>
                      <a:pt x="1806844" y="72326"/>
                      <a:pt x="1809260" y="74893"/>
                    </a:cubicBezTo>
                    <a:cubicBezTo>
                      <a:pt x="1811537" y="77329"/>
                      <a:pt x="1807558" y="79171"/>
                      <a:pt x="1795670" y="81167"/>
                    </a:cubicBezTo>
                    <a:cubicBezTo>
                      <a:pt x="1789701" y="82168"/>
                      <a:pt x="1787723" y="82649"/>
                      <a:pt x="1783419" y="84136"/>
                    </a:cubicBezTo>
                    <a:cubicBezTo>
                      <a:pt x="1775135" y="86998"/>
                      <a:pt x="1765837" y="92118"/>
                      <a:pt x="1759180" y="97475"/>
                    </a:cubicBezTo>
                    <a:lnTo>
                      <a:pt x="1756952" y="99262"/>
                    </a:lnTo>
                    <a:lnTo>
                      <a:pt x="1758729" y="101648"/>
                    </a:lnTo>
                    <a:cubicBezTo>
                      <a:pt x="1766413" y="112043"/>
                      <a:pt x="1772469" y="124378"/>
                      <a:pt x="1776949" y="138777"/>
                    </a:cubicBezTo>
                    <a:cubicBezTo>
                      <a:pt x="1781454" y="153203"/>
                      <a:pt x="1781942" y="154323"/>
                      <a:pt x="1787448" y="162725"/>
                    </a:cubicBezTo>
                    <a:cubicBezTo>
                      <a:pt x="1806456" y="191706"/>
                      <a:pt x="1836790" y="230794"/>
                      <a:pt x="1873279" y="273366"/>
                    </a:cubicBezTo>
                    <a:cubicBezTo>
                      <a:pt x="1880900" y="282253"/>
                      <a:pt x="1894090" y="297322"/>
                      <a:pt x="1899946" y="303826"/>
                    </a:cubicBezTo>
                    <a:cubicBezTo>
                      <a:pt x="1904476" y="308848"/>
                      <a:pt x="1905990" y="311119"/>
                      <a:pt x="1907116" y="314587"/>
                    </a:cubicBezTo>
                    <a:cubicBezTo>
                      <a:pt x="1910946" y="326320"/>
                      <a:pt x="1904676" y="342435"/>
                      <a:pt x="1890761" y="356599"/>
                    </a:cubicBezTo>
                    <a:cubicBezTo>
                      <a:pt x="1883203" y="364285"/>
                      <a:pt x="1873592" y="370961"/>
                      <a:pt x="1866547" y="373410"/>
                    </a:cubicBezTo>
                    <a:cubicBezTo>
                      <a:pt x="1863969" y="374304"/>
                      <a:pt x="1858063" y="375546"/>
                      <a:pt x="1853933" y="376061"/>
                    </a:cubicBezTo>
                    <a:cubicBezTo>
                      <a:pt x="1849441" y="376622"/>
                      <a:pt x="1832785" y="376622"/>
                      <a:pt x="1826616" y="376060"/>
                    </a:cubicBezTo>
                    <a:cubicBezTo>
                      <a:pt x="1782505" y="372043"/>
                      <a:pt x="1725981" y="358711"/>
                      <a:pt x="1639224" y="331862"/>
                    </a:cubicBezTo>
                    <a:cubicBezTo>
                      <a:pt x="1620628" y="326107"/>
                      <a:pt x="1616424" y="325226"/>
                      <a:pt x="1607439" y="325200"/>
                    </a:cubicBezTo>
                    <a:cubicBezTo>
                      <a:pt x="1602233" y="325183"/>
                      <a:pt x="1601132" y="325276"/>
                      <a:pt x="1598717" y="325937"/>
                    </a:cubicBezTo>
                    <a:cubicBezTo>
                      <a:pt x="1592247" y="327706"/>
                      <a:pt x="1587655" y="331191"/>
                      <a:pt x="1583588" y="337432"/>
                    </a:cubicBezTo>
                    <a:cubicBezTo>
                      <a:pt x="1580322" y="342443"/>
                      <a:pt x="1578345" y="347075"/>
                      <a:pt x="1572501" y="363423"/>
                    </a:cubicBezTo>
                    <a:cubicBezTo>
                      <a:pt x="1567483" y="377482"/>
                      <a:pt x="1564580" y="384637"/>
                      <a:pt x="1560600" y="392725"/>
                    </a:cubicBezTo>
                    <a:cubicBezTo>
                      <a:pt x="1549813" y="414665"/>
                      <a:pt x="1537888" y="429482"/>
                      <a:pt x="1510270" y="455315"/>
                    </a:cubicBezTo>
                    <a:cubicBezTo>
                      <a:pt x="1490837" y="473475"/>
                      <a:pt x="1482715" y="482391"/>
                      <a:pt x="1474944" y="494038"/>
                    </a:cubicBezTo>
                    <a:cubicBezTo>
                      <a:pt x="1468662" y="503478"/>
                      <a:pt x="1465246" y="510224"/>
                      <a:pt x="1457450" y="528637"/>
                    </a:cubicBezTo>
                    <a:cubicBezTo>
                      <a:pt x="1437366" y="576035"/>
                      <a:pt x="1412589" y="617470"/>
                      <a:pt x="1387624" y="645424"/>
                    </a:cubicBezTo>
                    <a:cubicBezTo>
                      <a:pt x="1381943" y="651782"/>
                      <a:pt x="1371907" y="661504"/>
                      <a:pt x="1366263" y="666112"/>
                    </a:cubicBezTo>
                    <a:cubicBezTo>
                      <a:pt x="1352310" y="677494"/>
                      <a:pt x="1340785" y="683780"/>
                      <a:pt x="1324855" y="688690"/>
                    </a:cubicBezTo>
                    <a:cubicBezTo>
                      <a:pt x="1300917" y="696065"/>
                      <a:pt x="1280169" y="699759"/>
                      <a:pt x="1258157" y="700566"/>
                    </a:cubicBezTo>
                    <a:lnTo>
                      <a:pt x="1256180" y="700638"/>
                    </a:lnTo>
                    <a:lnTo>
                      <a:pt x="1255254" y="704115"/>
                    </a:lnTo>
                    <a:cubicBezTo>
                      <a:pt x="1236471" y="774339"/>
                      <a:pt x="1227161" y="947216"/>
                      <a:pt x="1236609" y="1050105"/>
                    </a:cubicBezTo>
                    <a:cubicBezTo>
                      <a:pt x="1237072" y="1055113"/>
                      <a:pt x="1237610" y="1060029"/>
                      <a:pt x="1237810" y="1061030"/>
                    </a:cubicBezTo>
                    <a:cubicBezTo>
                      <a:pt x="1238273" y="1063364"/>
                      <a:pt x="1240538" y="1068749"/>
                      <a:pt x="1244555" y="1077065"/>
                    </a:cubicBezTo>
                    <a:cubicBezTo>
                      <a:pt x="1252589" y="1093715"/>
                      <a:pt x="1255580" y="1104970"/>
                      <a:pt x="1254841" y="1115805"/>
                    </a:cubicBezTo>
                    <a:lnTo>
                      <a:pt x="1254604" y="1119302"/>
                    </a:lnTo>
                    <a:lnTo>
                      <a:pt x="1216575" y="1119302"/>
                    </a:lnTo>
                    <a:cubicBezTo>
                      <a:pt x="1192461" y="1119302"/>
                      <a:pt x="1178245" y="1119183"/>
                      <a:pt x="1177694" y="1118977"/>
                    </a:cubicBezTo>
                    <a:cubicBezTo>
                      <a:pt x="1176143" y="1118387"/>
                      <a:pt x="1173990" y="1115762"/>
                      <a:pt x="1172426" y="1112572"/>
                    </a:cubicBezTo>
                    <a:cubicBezTo>
                      <a:pt x="1163729" y="1094824"/>
                      <a:pt x="1156471" y="1048106"/>
                      <a:pt x="1150215" y="969649"/>
                    </a:cubicBezTo>
                    <a:cubicBezTo>
                      <a:pt x="1146348" y="921100"/>
                      <a:pt x="1140779" y="838900"/>
                      <a:pt x="1138389" y="794922"/>
                    </a:cubicBezTo>
                    <a:cubicBezTo>
                      <a:pt x="1137801" y="783954"/>
                      <a:pt x="1137213" y="775090"/>
                      <a:pt x="1137100" y="775222"/>
                    </a:cubicBezTo>
                    <a:cubicBezTo>
                      <a:pt x="1136887" y="775474"/>
                      <a:pt x="1136750" y="776381"/>
                      <a:pt x="1134285" y="793178"/>
                    </a:cubicBezTo>
                    <a:cubicBezTo>
                      <a:pt x="1127390" y="840118"/>
                      <a:pt x="1121959" y="899281"/>
                      <a:pt x="1119581" y="953260"/>
                    </a:cubicBezTo>
                    <a:cubicBezTo>
                      <a:pt x="1117942" y="990805"/>
                      <a:pt x="1117867" y="1028376"/>
                      <a:pt x="1119406" y="1053746"/>
                    </a:cubicBezTo>
                    <a:cubicBezTo>
                      <a:pt x="1119969" y="1062980"/>
                      <a:pt x="1120132" y="1063559"/>
                      <a:pt x="1125788" y="1075764"/>
                    </a:cubicBezTo>
                    <a:cubicBezTo>
                      <a:pt x="1131857" y="1088873"/>
                      <a:pt x="1134009" y="1094817"/>
                      <a:pt x="1135311" y="1102049"/>
                    </a:cubicBezTo>
                    <a:cubicBezTo>
                      <a:pt x="1136074" y="1106223"/>
                      <a:pt x="1136299" y="1112958"/>
                      <a:pt x="1135811" y="1116405"/>
                    </a:cubicBezTo>
                    <a:lnTo>
                      <a:pt x="1135398" y="1119302"/>
                    </a:lnTo>
                    <a:lnTo>
                      <a:pt x="1096668" y="1119302"/>
                    </a:lnTo>
                    <a:cubicBezTo>
                      <a:pt x="1061555" y="1119302"/>
                      <a:pt x="1057826" y="1119252"/>
                      <a:pt x="1056787" y="1118763"/>
                    </a:cubicBezTo>
                    <a:cubicBezTo>
                      <a:pt x="1051194" y="1116105"/>
                      <a:pt x="1046426" y="1099721"/>
                      <a:pt x="1042935" y="1071129"/>
                    </a:cubicBezTo>
                    <a:cubicBezTo>
                      <a:pt x="1038555" y="1035250"/>
                      <a:pt x="1036265" y="987575"/>
                      <a:pt x="1033162" y="867673"/>
                    </a:cubicBezTo>
                    <a:cubicBezTo>
                      <a:pt x="1031660" y="809522"/>
                      <a:pt x="1031084" y="733306"/>
                      <a:pt x="1031923" y="705440"/>
                    </a:cubicBezTo>
                    <a:cubicBezTo>
                      <a:pt x="1032186" y="697153"/>
                      <a:pt x="1032361" y="690339"/>
                      <a:pt x="1032336" y="690296"/>
                    </a:cubicBezTo>
                    <a:cubicBezTo>
                      <a:pt x="1032273" y="690193"/>
                      <a:pt x="1017757" y="694340"/>
                      <a:pt x="1005018" y="698100"/>
                    </a:cubicBezTo>
                    <a:cubicBezTo>
                      <a:pt x="955815" y="712629"/>
                      <a:pt x="924280" y="719624"/>
                      <a:pt x="886252" y="724453"/>
                    </a:cubicBezTo>
                    <a:cubicBezTo>
                      <a:pt x="853879" y="728564"/>
                      <a:pt x="824502" y="730267"/>
                      <a:pt x="785908" y="730269"/>
                    </a:cubicBezTo>
                    <a:cubicBezTo>
                      <a:pt x="744815" y="730273"/>
                      <a:pt x="710278" y="728404"/>
                      <a:pt x="657208" y="723302"/>
                    </a:cubicBezTo>
                    <a:cubicBezTo>
                      <a:pt x="582442" y="716115"/>
                      <a:pt x="514842" y="705422"/>
                      <a:pt x="464544" y="692823"/>
                    </a:cubicBezTo>
                    <a:cubicBezTo>
                      <a:pt x="459462" y="691551"/>
                      <a:pt x="455128" y="690577"/>
                      <a:pt x="454912" y="690660"/>
                    </a:cubicBezTo>
                    <a:cubicBezTo>
                      <a:pt x="454696" y="690742"/>
                      <a:pt x="452546" y="695704"/>
                      <a:pt x="450133" y="701684"/>
                    </a:cubicBezTo>
                    <a:cubicBezTo>
                      <a:pt x="441549" y="722964"/>
                      <a:pt x="436296" y="734624"/>
                      <a:pt x="430661" y="744908"/>
                    </a:cubicBezTo>
                    <a:cubicBezTo>
                      <a:pt x="425784" y="753808"/>
                      <a:pt x="422640" y="758126"/>
                      <a:pt x="417475" y="763014"/>
                    </a:cubicBezTo>
                    <a:cubicBezTo>
                      <a:pt x="413700" y="766589"/>
                      <a:pt x="409787" y="769526"/>
                      <a:pt x="399672" y="776377"/>
                    </a:cubicBezTo>
                    <a:cubicBezTo>
                      <a:pt x="395091" y="779481"/>
                      <a:pt x="389759" y="783260"/>
                      <a:pt x="387823" y="784775"/>
                    </a:cubicBezTo>
                    <a:cubicBezTo>
                      <a:pt x="383696" y="788006"/>
                      <a:pt x="383700" y="788000"/>
                      <a:pt x="382035" y="795425"/>
                    </a:cubicBezTo>
                    <a:cubicBezTo>
                      <a:pt x="380268" y="803313"/>
                      <a:pt x="379419" y="805097"/>
                      <a:pt x="377430" y="805097"/>
                    </a:cubicBezTo>
                    <a:cubicBezTo>
                      <a:pt x="375029" y="805097"/>
                      <a:pt x="373770" y="803019"/>
                      <a:pt x="371825" y="795842"/>
                    </a:cubicBezTo>
                    <a:cubicBezTo>
                      <a:pt x="369774" y="788271"/>
                      <a:pt x="369349" y="787817"/>
                      <a:pt x="364271" y="787756"/>
                    </a:cubicBezTo>
                    <a:cubicBezTo>
                      <a:pt x="361132" y="787718"/>
                      <a:pt x="360768" y="787782"/>
                      <a:pt x="359334" y="788626"/>
                    </a:cubicBezTo>
                    <a:cubicBezTo>
                      <a:pt x="353424" y="792099"/>
                      <a:pt x="350352" y="803409"/>
                      <a:pt x="347484" y="832247"/>
                    </a:cubicBezTo>
                    <a:cubicBezTo>
                      <a:pt x="346949" y="837619"/>
                      <a:pt x="346129" y="843876"/>
                      <a:pt x="345659" y="846152"/>
                    </a:cubicBezTo>
                    <a:cubicBezTo>
                      <a:pt x="343165" y="858257"/>
                      <a:pt x="341207" y="875323"/>
                      <a:pt x="340132" y="894326"/>
                    </a:cubicBezTo>
                    <a:cubicBezTo>
                      <a:pt x="339604" y="903662"/>
                      <a:pt x="339605" y="935198"/>
                      <a:pt x="340133" y="945646"/>
                    </a:cubicBezTo>
                    <a:cubicBezTo>
                      <a:pt x="342032" y="983159"/>
                      <a:pt x="346249" y="1017905"/>
                      <a:pt x="353059" y="1052167"/>
                    </a:cubicBezTo>
                    <a:cubicBezTo>
                      <a:pt x="354514" y="1059485"/>
                      <a:pt x="354962" y="1060643"/>
                      <a:pt x="358734" y="1066824"/>
                    </a:cubicBezTo>
                    <a:cubicBezTo>
                      <a:pt x="368821" y="1083356"/>
                      <a:pt x="370299" y="1086154"/>
                      <a:pt x="372644" y="1093171"/>
                    </a:cubicBezTo>
                    <a:cubicBezTo>
                      <a:pt x="375416" y="1101462"/>
                      <a:pt x="376049" y="1110420"/>
                      <a:pt x="374424" y="1118392"/>
                    </a:cubicBezTo>
                    <a:lnTo>
                      <a:pt x="374239" y="1119302"/>
                    </a:lnTo>
                    <a:lnTo>
                      <a:pt x="333417" y="1119302"/>
                    </a:lnTo>
                    <a:cubicBezTo>
                      <a:pt x="288633" y="1119302"/>
                      <a:pt x="291296" y="1119420"/>
                      <a:pt x="288435" y="1117316"/>
                    </a:cubicBezTo>
                    <a:cubicBezTo>
                      <a:pt x="286174" y="1115654"/>
                      <a:pt x="284296" y="1113061"/>
                      <a:pt x="282076" y="1108542"/>
                    </a:cubicBezTo>
                    <a:cubicBezTo>
                      <a:pt x="278098" y="1100443"/>
                      <a:pt x="275086" y="1089950"/>
                      <a:pt x="271514" y="1071746"/>
                    </a:cubicBezTo>
                    <a:cubicBezTo>
                      <a:pt x="268450" y="1056120"/>
                      <a:pt x="264392" y="1028676"/>
                      <a:pt x="260213" y="995309"/>
                    </a:cubicBezTo>
                    <a:cubicBezTo>
                      <a:pt x="254204" y="947321"/>
                      <a:pt x="252681" y="936092"/>
                      <a:pt x="245169" y="884394"/>
                    </a:cubicBezTo>
                    <a:cubicBezTo>
                      <a:pt x="238136" y="835981"/>
                      <a:pt x="236242" y="819827"/>
                      <a:pt x="235622" y="802945"/>
                    </a:cubicBezTo>
                    <a:cubicBezTo>
                      <a:pt x="235312" y="794513"/>
                      <a:pt x="235608" y="785301"/>
                      <a:pt x="236390" y="778994"/>
                    </a:cubicBezTo>
                    <a:cubicBezTo>
                      <a:pt x="236691" y="776564"/>
                      <a:pt x="236875" y="774514"/>
                      <a:pt x="236799" y="774436"/>
                    </a:cubicBezTo>
                    <a:cubicBezTo>
                      <a:pt x="236723" y="774360"/>
                      <a:pt x="233309" y="777093"/>
                      <a:pt x="229215" y="780510"/>
                    </a:cubicBezTo>
                    <a:cubicBezTo>
                      <a:pt x="225120" y="783927"/>
                      <a:pt x="216133" y="791192"/>
                      <a:pt x="209243" y="796654"/>
                    </a:cubicBezTo>
                    <a:cubicBezTo>
                      <a:pt x="186301" y="814845"/>
                      <a:pt x="178674" y="821359"/>
                      <a:pt x="173107" y="827513"/>
                    </a:cubicBezTo>
                    <a:cubicBezTo>
                      <a:pt x="162553" y="839183"/>
                      <a:pt x="158989" y="846541"/>
                      <a:pt x="155105" y="864694"/>
                    </a:cubicBezTo>
                    <a:cubicBezTo>
                      <a:pt x="148952" y="893441"/>
                      <a:pt x="144917" y="928258"/>
                      <a:pt x="143153" y="967829"/>
                    </a:cubicBezTo>
                    <a:cubicBezTo>
                      <a:pt x="142657" y="978941"/>
                      <a:pt x="142656" y="1009912"/>
                      <a:pt x="143152" y="1020141"/>
                    </a:cubicBezTo>
                    <a:cubicBezTo>
                      <a:pt x="143888" y="1035351"/>
                      <a:pt x="145686" y="1056663"/>
                      <a:pt x="146448" y="1059210"/>
                    </a:cubicBezTo>
                    <a:cubicBezTo>
                      <a:pt x="147096" y="1061372"/>
                      <a:pt x="148589" y="1064493"/>
                      <a:pt x="150835" y="1068380"/>
                    </a:cubicBezTo>
                    <a:cubicBezTo>
                      <a:pt x="159986" y="1084208"/>
                      <a:pt x="162352" y="1089358"/>
                      <a:pt x="164498" y="1098112"/>
                    </a:cubicBezTo>
                    <a:cubicBezTo>
                      <a:pt x="166052" y="1104454"/>
                      <a:pt x="166970" y="1113210"/>
                      <a:pt x="166510" y="1117284"/>
                    </a:cubicBezTo>
                    <a:lnTo>
                      <a:pt x="166281" y="1119302"/>
                    </a:lnTo>
                    <a:lnTo>
                      <a:pt x="126345" y="1119295"/>
                    </a:lnTo>
                    <a:cubicBezTo>
                      <a:pt x="88324" y="1119287"/>
                      <a:pt x="86343" y="1119259"/>
                      <a:pt x="85071" y="1118680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12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3" name="Gruppieren 12"/>
            <p:cNvGrpSpPr/>
            <p:nvPr/>
          </p:nvGrpSpPr>
          <p:grpSpPr>
            <a:xfrm>
              <a:off x="7474170" y="2272854"/>
              <a:ext cx="1024767" cy="327329"/>
              <a:chOff x="450889" y="3443360"/>
              <a:chExt cx="1435835" cy="458632"/>
            </a:xfrm>
          </p:grpSpPr>
          <p:sp>
            <p:nvSpPr>
              <p:cNvPr id="21" name="Grafik 2">
                <a:extLst>
                  <a:ext uri="{FF2B5EF4-FFF2-40B4-BE49-F238E27FC236}">
                    <a16:creationId xmlns:a16="http://schemas.microsoft.com/office/drawing/2014/main" id="{92321430-1FA8-2D21-E480-AC9B8CB0C4E3}"/>
                  </a:ext>
                </a:extLst>
              </p:cNvPr>
              <p:cNvSpPr/>
              <p:nvPr/>
            </p:nvSpPr>
            <p:spPr>
              <a:xfrm>
                <a:off x="450889" y="3443360"/>
                <a:ext cx="677076" cy="458632"/>
              </a:xfrm>
              <a:custGeom>
                <a:avLst/>
                <a:gdLst>
                  <a:gd name="connsiteX0" fmla="*/ 88860 w 1953030"/>
                  <a:gd name="connsiteY0" fmla="*/ 1325071 h 1322929"/>
                  <a:gd name="connsiteX1" fmla="*/ 73155 w 1953030"/>
                  <a:gd name="connsiteY1" fmla="*/ 1272950 h 1322929"/>
                  <a:gd name="connsiteX2" fmla="*/ 67234 w 1953030"/>
                  <a:gd name="connsiteY2" fmla="*/ 1175492 h 1322929"/>
                  <a:gd name="connsiteX3" fmla="*/ 61674 w 1953030"/>
                  <a:gd name="connsiteY3" fmla="*/ 1080292 h 1322929"/>
                  <a:gd name="connsiteX4" fmla="*/ 57919 w 1953030"/>
                  <a:gd name="connsiteY4" fmla="*/ 1019141 h 1322929"/>
                  <a:gd name="connsiteX5" fmla="*/ 58689 w 1953030"/>
                  <a:gd name="connsiteY5" fmla="*/ 987231 h 1322929"/>
                  <a:gd name="connsiteX6" fmla="*/ 70708 w 1953030"/>
                  <a:gd name="connsiteY6" fmla="*/ 937842 h 1322929"/>
                  <a:gd name="connsiteX7" fmla="*/ 84555 w 1953030"/>
                  <a:gd name="connsiteY7" fmla="*/ 897364 h 1322929"/>
                  <a:gd name="connsiteX8" fmla="*/ 88355 w 1953030"/>
                  <a:gd name="connsiteY8" fmla="*/ 885725 h 1322929"/>
                  <a:gd name="connsiteX9" fmla="*/ 103760 w 1953030"/>
                  <a:gd name="connsiteY9" fmla="*/ 824575 h 1322929"/>
                  <a:gd name="connsiteX10" fmla="*/ 103760 w 1953030"/>
                  <a:gd name="connsiteY10" fmla="*/ 800254 h 1322929"/>
                  <a:gd name="connsiteX11" fmla="*/ 85801 w 1953030"/>
                  <a:gd name="connsiteY11" fmla="*/ 726770 h 1322929"/>
                  <a:gd name="connsiteX12" fmla="*/ 58365 w 1953030"/>
                  <a:gd name="connsiteY12" fmla="*/ 614198 h 1322929"/>
                  <a:gd name="connsiteX13" fmla="*/ 51263 w 1953030"/>
                  <a:gd name="connsiteY13" fmla="*/ 558433 h 1322929"/>
                  <a:gd name="connsiteX14" fmla="*/ 49506 w 1953030"/>
                  <a:gd name="connsiteY14" fmla="*/ 535277 h 1322929"/>
                  <a:gd name="connsiteX15" fmla="*/ 48141 w 1953030"/>
                  <a:gd name="connsiteY15" fmla="*/ 540033 h 1322929"/>
                  <a:gd name="connsiteX16" fmla="*/ 42224 w 1953030"/>
                  <a:gd name="connsiteY16" fmla="*/ 585360 h 1322929"/>
                  <a:gd name="connsiteX17" fmla="*/ 40067 w 1953030"/>
                  <a:gd name="connsiteY17" fmla="*/ 683463 h 1322929"/>
                  <a:gd name="connsiteX18" fmla="*/ 44826 w 1953030"/>
                  <a:gd name="connsiteY18" fmla="*/ 799906 h 1322929"/>
                  <a:gd name="connsiteX19" fmla="*/ 47048 w 1953030"/>
                  <a:gd name="connsiteY19" fmla="*/ 842697 h 1322929"/>
                  <a:gd name="connsiteX20" fmla="*/ 47703 w 1953030"/>
                  <a:gd name="connsiteY20" fmla="*/ 857169 h 1322929"/>
                  <a:gd name="connsiteX21" fmla="*/ 49169 w 1953030"/>
                  <a:gd name="connsiteY21" fmla="*/ 860415 h 1322929"/>
                  <a:gd name="connsiteX22" fmla="*/ 57125 w 1953030"/>
                  <a:gd name="connsiteY22" fmla="*/ 886245 h 1322929"/>
                  <a:gd name="connsiteX23" fmla="*/ 58206 w 1953030"/>
                  <a:gd name="connsiteY23" fmla="*/ 926701 h 1322929"/>
                  <a:gd name="connsiteX24" fmla="*/ 42994 w 1953030"/>
                  <a:gd name="connsiteY24" fmla="*/ 976754 h 1322929"/>
                  <a:gd name="connsiteX25" fmla="*/ 4086 w 1953030"/>
                  <a:gd name="connsiteY25" fmla="*/ 1046235 h 1322929"/>
                  <a:gd name="connsiteX26" fmla="*/ 1565 w 1953030"/>
                  <a:gd name="connsiteY26" fmla="*/ 1042338 h 1322929"/>
                  <a:gd name="connsiteX27" fmla="*/ 6076 w 1953030"/>
                  <a:gd name="connsiteY27" fmla="*/ 1001945 h 1322929"/>
                  <a:gd name="connsiteX28" fmla="*/ 8819 w 1953030"/>
                  <a:gd name="connsiteY28" fmla="*/ 944964 h 1322929"/>
                  <a:gd name="connsiteX29" fmla="*/ 9231 w 1953030"/>
                  <a:gd name="connsiteY29" fmla="*/ 899449 h 1322929"/>
                  <a:gd name="connsiteX30" fmla="*/ 21041 w 1953030"/>
                  <a:gd name="connsiteY30" fmla="*/ 862233 h 1322929"/>
                  <a:gd name="connsiteX31" fmla="*/ 28431 w 1953030"/>
                  <a:gd name="connsiteY31" fmla="*/ 854176 h 1322929"/>
                  <a:gd name="connsiteX32" fmla="*/ 29420 w 1953030"/>
                  <a:gd name="connsiteY32" fmla="*/ 853434 h 1322929"/>
                  <a:gd name="connsiteX33" fmla="*/ 27825 w 1953030"/>
                  <a:gd name="connsiteY33" fmla="*/ 836485 h 1322929"/>
                  <a:gd name="connsiteX34" fmla="*/ 16126 w 1953030"/>
                  <a:gd name="connsiteY34" fmla="*/ 650679 h 1322929"/>
                  <a:gd name="connsiteX35" fmla="*/ 16470 w 1953030"/>
                  <a:gd name="connsiteY35" fmla="*/ 564513 h 1322929"/>
                  <a:gd name="connsiteX36" fmla="*/ 22603 w 1953030"/>
                  <a:gd name="connsiteY36" fmla="*/ 491376 h 1322929"/>
                  <a:gd name="connsiteX37" fmla="*/ 101612 w 1953030"/>
                  <a:gd name="connsiteY37" fmla="*/ 320864 h 1322929"/>
                  <a:gd name="connsiteX38" fmla="*/ 110657 w 1953030"/>
                  <a:gd name="connsiteY38" fmla="*/ 313024 h 1322929"/>
                  <a:gd name="connsiteX39" fmla="*/ 268743 w 1953030"/>
                  <a:gd name="connsiteY39" fmla="*/ 250084 h 1322929"/>
                  <a:gd name="connsiteX40" fmla="*/ 316864 w 1953030"/>
                  <a:gd name="connsiteY40" fmla="*/ 248271 h 1322929"/>
                  <a:gd name="connsiteX41" fmla="*/ 473910 w 1953030"/>
                  <a:gd name="connsiteY41" fmla="*/ 254956 h 1322929"/>
                  <a:gd name="connsiteX42" fmla="*/ 510219 w 1953030"/>
                  <a:gd name="connsiteY42" fmla="*/ 258239 h 1322929"/>
                  <a:gd name="connsiteX43" fmla="*/ 664963 w 1953030"/>
                  <a:gd name="connsiteY43" fmla="*/ 266827 h 1322929"/>
                  <a:gd name="connsiteX44" fmla="*/ 756032 w 1953030"/>
                  <a:gd name="connsiteY44" fmla="*/ 265343 h 1322929"/>
                  <a:gd name="connsiteX45" fmla="*/ 806562 w 1953030"/>
                  <a:gd name="connsiteY45" fmla="*/ 261521 h 1322929"/>
                  <a:gd name="connsiteX46" fmla="*/ 948687 w 1953030"/>
                  <a:gd name="connsiteY46" fmla="*/ 217425 h 1322929"/>
                  <a:gd name="connsiteX47" fmla="*/ 1076380 w 1953030"/>
                  <a:gd name="connsiteY47" fmla="*/ 173342 h 1322929"/>
                  <a:gd name="connsiteX48" fmla="*/ 1156982 w 1953030"/>
                  <a:gd name="connsiteY48" fmla="*/ 161668 h 1322929"/>
                  <a:gd name="connsiteX49" fmla="*/ 1235667 w 1953030"/>
                  <a:gd name="connsiteY49" fmla="*/ 154538 h 1322929"/>
                  <a:gd name="connsiteX50" fmla="*/ 1314379 w 1953030"/>
                  <a:gd name="connsiteY50" fmla="*/ 131334 h 1322929"/>
                  <a:gd name="connsiteX51" fmla="*/ 1377437 w 1953030"/>
                  <a:gd name="connsiteY51" fmla="*/ 112345 h 1322929"/>
                  <a:gd name="connsiteX52" fmla="*/ 1450055 w 1953030"/>
                  <a:gd name="connsiteY52" fmla="*/ 105714 h 1322929"/>
                  <a:gd name="connsiteX53" fmla="*/ 1484789 w 1953030"/>
                  <a:gd name="connsiteY53" fmla="*/ 103652 h 1322929"/>
                  <a:gd name="connsiteX54" fmla="*/ 1553586 w 1953030"/>
                  <a:gd name="connsiteY54" fmla="*/ 86436 h 1322929"/>
                  <a:gd name="connsiteX55" fmla="*/ 1629329 w 1953030"/>
                  <a:gd name="connsiteY55" fmla="*/ 66634 h 1322929"/>
                  <a:gd name="connsiteX56" fmla="*/ 1635015 w 1953030"/>
                  <a:gd name="connsiteY56" fmla="*/ 65531 h 1322929"/>
                  <a:gd name="connsiteX57" fmla="*/ 1635409 w 1953030"/>
                  <a:gd name="connsiteY57" fmla="*/ 56601 h 1322929"/>
                  <a:gd name="connsiteX58" fmla="*/ 1639362 w 1953030"/>
                  <a:gd name="connsiteY58" fmla="*/ 13582 h 1322929"/>
                  <a:gd name="connsiteX59" fmla="*/ 1647267 w 1953030"/>
                  <a:gd name="connsiteY59" fmla="*/ 3300 h 1322929"/>
                  <a:gd name="connsiteX60" fmla="*/ 1666925 w 1953030"/>
                  <a:gd name="connsiteY60" fmla="*/ 7200 h 1322929"/>
                  <a:gd name="connsiteX61" fmla="*/ 1693754 w 1953030"/>
                  <a:gd name="connsiteY61" fmla="*/ 35538 h 1322929"/>
                  <a:gd name="connsiteX62" fmla="*/ 1704902 w 1953030"/>
                  <a:gd name="connsiteY62" fmla="*/ 54211 h 1322929"/>
                  <a:gd name="connsiteX63" fmla="*/ 1706583 w 1953030"/>
                  <a:gd name="connsiteY63" fmla="*/ 57415 h 1322929"/>
                  <a:gd name="connsiteX64" fmla="*/ 1709905 w 1953030"/>
                  <a:gd name="connsiteY64" fmla="*/ 57415 h 1322929"/>
                  <a:gd name="connsiteX65" fmla="*/ 1727489 w 1953030"/>
                  <a:gd name="connsiteY65" fmla="*/ 58479 h 1322929"/>
                  <a:gd name="connsiteX66" fmla="*/ 1765190 w 1953030"/>
                  <a:gd name="connsiteY66" fmla="*/ 68945 h 1322929"/>
                  <a:gd name="connsiteX67" fmla="*/ 1781592 w 1953030"/>
                  <a:gd name="connsiteY67" fmla="*/ 78715 h 1322929"/>
                  <a:gd name="connsiteX68" fmla="*/ 1798702 w 1953030"/>
                  <a:gd name="connsiteY68" fmla="*/ 94998 h 1322929"/>
                  <a:gd name="connsiteX69" fmla="*/ 1809969 w 1953030"/>
                  <a:gd name="connsiteY69" fmla="*/ 107802 h 1322929"/>
                  <a:gd name="connsiteX70" fmla="*/ 1817717 w 1953030"/>
                  <a:gd name="connsiteY70" fmla="*/ 115786 h 1322929"/>
                  <a:gd name="connsiteX71" fmla="*/ 1821906 w 1953030"/>
                  <a:gd name="connsiteY71" fmla="*/ 122916 h 1322929"/>
                  <a:gd name="connsiteX72" fmla="*/ 1837362 w 1953030"/>
                  <a:gd name="connsiteY72" fmla="*/ 147184 h 1322929"/>
                  <a:gd name="connsiteX73" fmla="*/ 1849404 w 1953030"/>
                  <a:gd name="connsiteY73" fmla="*/ 164741 h 1322929"/>
                  <a:gd name="connsiteX74" fmla="*/ 1873697 w 1953030"/>
                  <a:gd name="connsiteY74" fmla="*/ 209520 h 1322929"/>
                  <a:gd name="connsiteX75" fmla="*/ 1902627 w 1953030"/>
                  <a:gd name="connsiteY75" fmla="*/ 270989 h 1322929"/>
                  <a:gd name="connsiteX76" fmla="*/ 1929428 w 1953030"/>
                  <a:gd name="connsiteY76" fmla="*/ 328257 h 1322929"/>
                  <a:gd name="connsiteX77" fmla="*/ 1948890 w 1953030"/>
                  <a:gd name="connsiteY77" fmla="*/ 361086 h 1322929"/>
                  <a:gd name="connsiteX78" fmla="*/ 1954405 w 1953030"/>
                  <a:gd name="connsiteY78" fmla="*/ 377846 h 1322929"/>
                  <a:gd name="connsiteX79" fmla="*/ 1945685 w 1953030"/>
                  <a:gd name="connsiteY79" fmla="*/ 401382 h 1322929"/>
                  <a:gd name="connsiteX80" fmla="*/ 1905896 w 1953030"/>
                  <a:gd name="connsiteY80" fmla="*/ 432638 h 1322929"/>
                  <a:gd name="connsiteX81" fmla="*/ 1873238 w 1953030"/>
                  <a:gd name="connsiteY81" fmla="*/ 439235 h 1322929"/>
                  <a:gd name="connsiteX82" fmla="*/ 1817638 w 1953030"/>
                  <a:gd name="connsiteY82" fmla="*/ 441792 h 1322929"/>
                  <a:gd name="connsiteX83" fmla="*/ 1699860 w 1953030"/>
                  <a:gd name="connsiteY83" fmla="*/ 436051 h 1322929"/>
                  <a:gd name="connsiteX84" fmla="*/ 1666676 w 1953030"/>
                  <a:gd name="connsiteY84" fmla="*/ 434247 h 1322929"/>
                  <a:gd name="connsiteX85" fmla="*/ 1644615 w 1953030"/>
                  <a:gd name="connsiteY85" fmla="*/ 435822 h 1322929"/>
                  <a:gd name="connsiteX86" fmla="*/ 1615292 w 1953030"/>
                  <a:gd name="connsiteY86" fmla="*/ 446177 h 1322929"/>
                  <a:gd name="connsiteX87" fmla="*/ 1588083 w 1953030"/>
                  <a:gd name="connsiteY87" fmla="*/ 469226 h 1322929"/>
                  <a:gd name="connsiteX88" fmla="*/ 1570263 w 1953030"/>
                  <a:gd name="connsiteY88" fmla="*/ 483547 h 1322929"/>
                  <a:gd name="connsiteX89" fmla="*/ 1565194 w 1953030"/>
                  <a:gd name="connsiteY89" fmla="*/ 488176 h 1322929"/>
                  <a:gd name="connsiteX90" fmla="*/ 1510409 w 1953030"/>
                  <a:gd name="connsiteY90" fmla="*/ 591788 h 1322929"/>
                  <a:gd name="connsiteX91" fmla="*/ 1487665 w 1953030"/>
                  <a:gd name="connsiteY91" fmla="*/ 647726 h 1322929"/>
                  <a:gd name="connsiteX92" fmla="*/ 1466234 w 1953030"/>
                  <a:gd name="connsiteY92" fmla="*/ 708355 h 1322929"/>
                  <a:gd name="connsiteX93" fmla="*/ 1450909 w 1953030"/>
                  <a:gd name="connsiteY93" fmla="*/ 753696 h 1322929"/>
                  <a:gd name="connsiteX94" fmla="*/ 1408809 w 1953030"/>
                  <a:gd name="connsiteY94" fmla="*/ 820834 h 1322929"/>
                  <a:gd name="connsiteX95" fmla="*/ 1395139 w 1953030"/>
                  <a:gd name="connsiteY95" fmla="*/ 827633 h 1322929"/>
                  <a:gd name="connsiteX96" fmla="*/ 1382256 w 1953030"/>
                  <a:gd name="connsiteY96" fmla="*/ 834140 h 1322929"/>
                  <a:gd name="connsiteX97" fmla="*/ 1350675 w 1953030"/>
                  <a:gd name="connsiteY97" fmla="*/ 863795 h 1322929"/>
                  <a:gd name="connsiteX98" fmla="*/ 1332763 w 1953030"/>
                  <a:gd name="connsiteY98" fmla="*/ 880265 h 1322929"/>
                  <a:gd name="connsiteX99" fmla="*/ 1318857 w 1953030"/>
                  <a:gd name="connsiteY99" fmla="*/ 886072 h 1322929"/>
                  <a:gd name="connsiteX100" fmla="*/ 1317767 w 1953030"/>
                  <a:gd name="connsiteY100" fmla="*/ 886072 h 1322929"/>
                  <a:gd name="connsiteX101" fmla="*/ 1316690 w 1953030"/>
                  <a:gd name="connsiteY101" fmla="*/ 889981 h 1322929"/>
                  <a:gd name="connsiteX102" fmla="*/ 1294917 w 1953030"/>
                  <a:gd name="connsiteY102" fmla="*/ 1076992 h 1322929"/>
                  <a:gd name="connsiteX103" fmla="*/ 1293539 w 1953030"/>
                  <a:gd name="connsiteY103" fmla="*/ 1153777 h 1322929"/>
                  <a:gd name="connsiteX104" fmla="*/ 1294156 w 1953030"/>
                  <a:gd name="connsiteY104" fmla="*/ 1206414 h 1322929"/>
                  <a:gd name="connsiteX105" fmla="*/ 1298896 w 1953030"/>
                  <a:gd name="connsiteY105" fmla="*/ 1266214 h 1322929"/>
                  <a:gd name="connsiteX106" fmla="*/ 1305502 w 1953030"/>
                  <a:gd name="connsiteY106" fmla="*/ 1281289 h 1322929"/>
                  <a:gd name="connsiteX107" fmla="*/ 1315416 w 1953030"/>
                  <a:gd name="connsiteY107" fmla="*/ 1308562 h 1322929"/>
                  <a:gd name="connsiteX108" fmla="*/ 1316138 w 1953030"/>
                  <a:gd name="connsiteY108" fmla="*/ 1323970 h 1322929"/>
                  <a:gd name="connsiteX109" fmla="*/ 1315889 w 1953030"/>
                  <a:gd name="connsiteY109" fmla="*/ 1325587 h 1322929"/>
                  <a:gd name="connsiteX110" fmla="*/ 1275942 w 1953030"/>
                  <a:gd name="connsiteY110" fmla="*/ 1325587 h 1322929"/>
                  <a:gd name="connsiteX111" fmla="*/ 1235010 w 1953030"/>
                  <a:gd name="connsiteY111" fmla="*/ 1325078 h 1322929"/>
                  <a:gd name="connsiteX112" fmla="*/ 1216259 w 1953030"/>
                  <a:gd name="connsiteY112" fmla="*/ 1261310 h 1322929"/>
                  <a:gd name="connsiteX113" fmla="*/ 1200251 w 1953030"/>
                  <a:gd name="connsiteY113" fmla="*/ 1083072 h 1322929"/>
                  <a:gd name="connsiteX114" fmla="*/ 1192910 w 1953030"/>
                  <a:gd name="connsiteY114" fmla="*/ 964288 h 1322929"/>
                  <a:gd name="connsiteX115" fmla="*/ 1191387 w 1953030"/>
                  <a:gd name="connsiteY115" fmla="*/ 972275 h 1322929"/>
                  <a:gd name="connsiteX116" fmla="*/ 1173817 w 1953030"/>
                  <a:gd name="connsiteY116" fmla="*/ 1164200 h 1322929"/>
                  <a:gd name="connsiteX117" fmla="*/ 1175078 w 1953030"/>
                  <a:gd name="connsiteY117" fmla="*/ 1265947 h 1322929"/>
                  <a:gd name="connsiteX118" fmla="*/ 1180974 w 1953030"/>
                  <a:gd name="connsiteY118" fmla="*/ 1280141 h 1322929"/>
                  <a:gd name="connsiteX119" fmla="*/ 1191505 w 1953030"/>
                  <a:gd name="connsiteY119" fmla="*/ 1312731 h 1322929"/>
                  <a:gd name="connsiteX120" fmla="*/ 1191032 w 1953030"/>
                  <a:gd name="connsiteY120" fmla="*/ 1324894 h 1322929"/>
                  <a:gd name="connsiteX121" fmla="*/ 1150167 w 1953030"/>
                  <a:gd name="connsiteY121" fmla="*/ 1325587 h 1322929"/>
                  <a:gd name="connsiteX122" fmla="*/ 1108579 w 1953030"/>
                  <a:gd name="connsiteY122" fmla="*/ 1325096 h 1322929"/>
                  <a:gd name="connsiteX123" fmla="*/ 1091166 w 1953030"/>
                  <a:gd name="connsiteY123" fmla="*/ 1247586 h 1322929"/>
                  <a:gd name="connsiteX124" fmla="*/ 1085073 w 1953030"/>
                  <a:gd name="connsiteY124" fmla="*/ 1112084 h 1322929"/>
                  <a:gd name="connsiteX125" fmla="*/ 1082486 w 1953030"/>
                  <a:gd name="connsiteY125" fmla="*/ 887863 h 1322929"/>
                  <a:gd name="connsiteX126" fmla="*/ 1082709 w 1953030"/>
                  <a:gd name="connsiteY126" fmla="*/ 875442 h 1322929"/>
                  <a:gd name="connsiteX127" fmla="*/ 1045980 w 1953030"/>
                  <a:gd name="connsiteY127" fmla="*/ 886014 h 1322929"/>
                  <a:gd name="connsiteX128" fmla="*/ 947820 w 1953030"/>
                  <a:gd name="connsiteY128" fmla="*/ 909335 h 1322929"/>
                  <a:gd name="connsiteX129" fmla="*/ 822399 w 1953030"/>
                  <a:gd name="connsiteY129" fmla="*/ 918514 h 1322929"/>
                  <a:gd name="connsiteX130" fmla="*/ 749952 w 1953030"/>
                  <a:gd name="connsiteY130" fmla="*/ 916251 h 1322929"/>
                  <a:gd name="connsiteX131" fmla="*/ 741521 w 1953030"/>
                  <a:gd name="connsiteY131" fmla="*/ 916452 h 1322929"/>
                  <a:gd name="connsiteX132" fmla="*/ 737253 w 1953030"/>
                  <a:gd name="connsiteY132" fmla="*/ 925892 h 1322929"/>
                  <a:gd name="connsiteX133" fmla="*/ 730911 w 1953030"/>
                  <a:gd name="connsiteY133" fmla="*/ 938882 h 1322929"/>
                  <a:gd name="connsiteX134" fmla="*/ 708429 w 1953030"/>
                  <a:gd name="connsiteY134" fmla="*/ 931418 h 1322929"/>
                  <a:gd name="connsiteX135" fmla="*/ 667261 w 1953030"/>
                  <a:gd name="connsiteY135" fmla="*/ 914980 h 1322929"/>
                  <a:gd name="connsiteX136" fmla="*/ 619659 w 1953030"/>
                  <a:gd name="connsiteY136" fmla="*/ 895793 h 1322929"/>
                  <a:gd name="connsiteX137" fmla="*/ 517862 w 1953030"/>
                  <a:gd name="connsiteY137" fmla="*/ 868605 h 1322929"/>
                  <a:gd name="connsiteX138" fmla="*/ 503220 w 1953030"/>
                  <a:gd name="connsiteY138" fmla="*/ 873261 h 1322929"/>
                  <a:gd name="connsiteX139" fmla="*/ 498151 w 1953030"/>
                  <a:gd name="connsiteY139" fmla="*/ 888861 h 1322929"/>
                  <a:gd name="connsiteX140" fmla="*/ 502209 w 1953030"/>
                  <a:gd name="connsiteY140" fmla="*/ 923500 h 1322929"/>
                  <a:gd name="connsiteX141" fmla="*/ 506647 w 1953030"/>
                  <a:gd name="connsiteY141" fmla="*/ 963655 h 1322929"/>
                  <a:gd name="connsiteX142" fmla="*/ 504612 w 1953030"/>
                  <a:gd name="connsiteY142" fmla="*/ 979009 h 1322929"/>
                  <a:gd name="connsiteX143" fmla="*/ 465742 w 1953030"/>
                  <a:gd name="connsiteY143" fmla="*/ 1002855 h 1322929"/>
                  <a:gd name="connsiteX144" fmla="*/ 458743 w 1953030"/>
                  <a:gd name="connsiteY144" fmla="*/ 1002146 h 1322929"/>
                  <a:gd name="connsiteX145" fmla="*/ 436145 w 1953030"/>
                  <a:gd name="connsiteY145" fmla="*/ 942614 h 1322929"/>
                  <a:gd name="connsiteX146" fmla="*/ 435517 w 1953030"/>
                  <a:gd name="connsiteY146" fmla="*/ 934796 h 1322929"/>
                  <a:gd name="connsiteX147" fmla="*/ 431372 w 1953030"/>
                  <a:gd name="connsiteY147" fmla="*/ 939230 h 1322929"/>
                  <a:gd name="connsiteX148" fmla="*/ 413632 w 1953030"/>
                  <a:gd name="connsiteY148" fmla="*/ 957993 h 1322929"/>
                  <a:gd name="connsiteX149" fmla="*/ 396081 w 1953030"/>
                  <a:gd name="connsiteY149" fmla="*/ 976581 h 1322929"/>
                  <a:gd name="connsiteX150" fmla="*/ 365139 w 1953030"/>
                  <a:gd name="connsiteY150" fmla="*/ 1026362 h 1322929"/>
                  <a:gd name="connsiteX151" fmla="*/ 357505 w 1953030"/>
                  <a:gd name="connsiteY151" fmla="*/ 1073344 h 1322929"/>
                  <a:gd name="connsiteX152" fmla="*/ 357513 w 1953030"/>
                  <a:gd name="connsiteY152" fmla="*/ 1162116 h 1322929"/>
                  <a:gd name="connsiteX153" fmla="*/ 364146 w 1953030"/>
                  <a:gd name="connsiteY153" fmla="*/ 1221702 h 1322929"/>
                  <a:gd name="connsiteX154" fmla="*/ 371907 w 1953030"/>
                  <a:gd name="connsiteY154" fmla="*/ 1263083 h 1322929"/>
                  <a:gd name="connsiteX155" fmla="*/ 382081 w 1953030"/>
                  <a:gd name="connsiteY155" fmla="*/ 1280594 h 1322929"/>
                  <a:gd name="connsiteX156" fmla="*/ 392814 w 1953030"/>
                  <a:gd name="connsiteY156" fmla="*/ 1307173 h 1322929"/>
                  <a:gd name="connsiteX157" fmla="*/ 392698 w 1953030"/>
                  <a:gd name="connsiteY157" fmla="*/ 1322982 h 1322929"/>
                  <a:gd name="connsiteX158" fmla="*/ 392258 w 1953030"/>
                  <a:gd name="connsiteY158" fmla="*/ 1325414 h 1322929"/>
                  <a:gd name="connsiteX159" fmla="*/ 349566 w 1953030"/>
                  <a:gd name="connsiteY159" fmla="*/ 1325502 h 1322929"/>
                  <a:gd name="connsiteX160" fmla="*/ 305559 w 1953030"/>
                  <a:gd name="connsiteY160" fmla="*/ 1325237 h 1322929"/>
                  <a:gd name="connsiteX161" fmla="*/ 296045 w 1953030"/>
                  <a:gd name="connsiteY161" fmla="*/ 1315526 h 1322929"/>
                  <a:gd name="connsiteX162" fmla="*/ 272898 w 1953030"/>
                  <a:gd name="connsiteY162" fmla="*/ 1198249 h 1322929"/>
                  <a:gd name="connsiteX163" fmla="*/ 256446 w 1953030"/>
                  <a:gd name="connsiteY163" fmla="*/ 1076992 h 1322929"/>
                  <a:gd name="connsiteX164" fmla="*/ 247883 w 1953030"/>
                  <a:gd name="connsiteY164" fmla="*/ 965650 h 1322929"/>
                  <a:gd name="connsiteX165" fmla="*/ 248141 w 1953030"/>
                  <a:gd name="connsiteY165" fmla="*/ 963344 h 1322929"/>
                  <a:gd name="connsiteX166" fmla="*/ 240600 w 1953030"/>
                  <a:gd name="connsiteY166" fmla="*/ 969541 h 1322929"/>
                  <a:gd name="connsiteX167" fmla="*/ 218190 w 1953030"/>
                  <a:gd name="connsiteY167" fmla="*/ 987653 h 1322929"/>
                  <a:gd name="connsiteX168" fmla="*/ 197170 w 1953030"/>
                  <a:gd name="connsiteY168" fmla="*/ 1004568 h 1322929"/>
                  <a:gd name="connsiteX169" fmla="*/ 164176 w 1953030"/>
                  <a:gd name="connsiteY169" fmla="*/ 1050024 h 1322929"/>
                  <a:gd name="connsiteX170" fmla="*/ 151135 w 1953030"/>
                  <a:gd name="connsiteY170" fmla="*/ 1141095 h 1322929"/>
                  <a:gd name="connsiteX171" fmla="*/ 149537 w 1953030"/>
                  <a:gd name="connsiteY171" fmla="*/ 1217408 h 1322929"/>
                  <a:gd name="connsiteX172" fmla="*/ 153261 w 1953030"/>
                  <a:gd name="connsiteY172" fmla="*/ 1262700 h 1322929"/>
                  <a:gd name="connsiteX173" fmla="*/ 159017 w 1953030"/>
                  <a:gd name="connsiteY173" fmla="*/ 1274340 h 1322929"/>
                  <a:gd name="connsiteX174" fmla="*/ 170943 w 1953030"/>
                  <a:gd name="connsiteY174" fmla="*/ 1299182 h 1322929"/>
                  <a:gd name="connsiteX175" fmla="*/ 174129 w 1953030"/>
                  <a:gd name="connsiteY175" fmla="*/ 1319246 h 1322929"/>
                  <a:gd name="connsiteX176" fmla="*/ 174342 w 1953030"/>
                  <a:gd name="connsiteY176" fmla="*/ 1325587 h 1322929"/>
                  <a:gd name="connsiteX177" fmla="*/ 132163 w 1953030"/>
                  <a:gd name="connsiteY177" fmla="*/ 1325574 h 1322929"/>
                  <a:gd name="connsiteX178" fmla="*/ 88860 w 1953030"/>
                  <a:gd name="connsiteY178" fmla="*/ 1325071 h 1322929"/>
                  <a:gd name="connsiteX179" fmla="*/ 434473 w 1953030"/>
                  <a:gd name="connsiteY179" fmla="*/ 860747 h 1322929"/>
                  <a:gd name="connsiteX180" fmla="*/ 432900 w 1953030"/>
                  <a:gd name="connsiteY180" fmla="*/ 858692 h 1322929"/>
                  <a:gd name="connsiteX181" fmla="*/ 434328 w 1953030"/>
                  <a:gd name="connsiteY181" fmla="*/ 861404 h 1322929"/>
                  <a:gd name="connsiteX182" fmla="*/ 434473 w 1953030"/>
                  <a:gd name="connsiteY182" fmla="*/ 860747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63548 w 1953031"/>
                  <a:gd name="connsiteY43" fmla="*/ 264169 h 1322929"/>
                  <a:gd name="connsiteX44" fmla="*/ 754617 w 1953031"/>
                  <a:gd name="connsiteY44" fmla="*/ 26268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63548 w 1953031"/>
                  <a:gd name="connsiteY43" fmla="*/ 264169 h 1322929"/>
                  <a:gd name="connsiteX44" fmla="*/ 743187 w 1953031"/>
                  <a:gd name="connsiteY44" fmla="*/ 25506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3187 w 1953031"/>
                  <a:gd name="connsiteY44" fmla="*/ 25506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8902 w 1953031"/>
                  <a:gd name="connsiteY44" fmla="*/ 24744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8902 w 1953031"/>
                  <a:gd name="connsiteY44" fmla="*/ 247445 h 1322929"/>
                  <a:gd name="connsiteX45" fmla="*/ 843247 w 1953031"/>
                  <a:gd name="connsiteY45" fmla="*/ 23219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843247 w 1953031"/>
                  <a:gd name="connsiteY44" fmla="*/ 232193 h 1322929"/>
                  <a:gd name="connsiteX45" fmla="*/ 947272 w 1953031"/>
                  <a:gd name="connsiteY45" fmla="*/ 214767 h 1322929"/>
                  <a:gd name="connsiteX46" fmla="*/ 1074965 w 1953031"/>
                  <a:gd name="connsiteY46" fmla="*/ 170684 h 1322929"/>
                  <a:gd name="connsiteX47" fmla="*/ 1155567 w 1953031"/>
                  <a:gd name="connsiteY47" fmla="*/ 159010 h 1322929"/>
                  <a:gd name="connsiteX48" fmla="*/ 1234252 w 1953031"/>
                  <a:gd name="connsiteY48" fmla="*/ 151880 h 1322929"/>
                  <a:gd name="connsiteX49" fmla="*/ 1312964 w 1953031"/>
                  <a:gd name="connsiteY49" fmla="*/ 128676 h 1322929"/>
                  <a:gd name="connsiteX50" fmla="*/ 1376022 w 1953031"/>
                  <a:gd name="connsiteY50" fmla="*/ 109687 h 1322929"/>
                  <a:gd name="connsiteX51" fmla="*/ 1448640 w 1953031"/>
                  <a:gd name="connsiteY51" fmla="*/ 103056 h 1322929"/>
                  <a:gd name="connsiteX52" fmla="*/ 1483374 w 1953031"/>
                  <a:gd name="connsiteY52" fmla="*/ 100994 h 1322929"/>
                  <a:gd name="connsiteX53" fmla="*/ 1552171 w 1953031"/>
                  <a:gd name="connsiteY53" fmla="*/ 83778 h 1322929"/>
                  <a:gd name="connsiteX54" fmla="*/ 1627914 w 1953031"/>
                  <a:gd name="connsiteY54" fmla="*/ 63976 h 1322929"/>
                  <a:gd name="connsiteX55" fmla="*/ 1633600 w 1953031"/>
                  <a:gd name="connsiteY55" fmla="*/ 62873 h 1322929"/>
                  <a:gd name="connsiteX56" fmla="*/ 1633994 w 1953031"/>
                  <a:gd name="connsiteY56" fmla="*/ 53943 h 1322929"/>
                  <a:gd name="connsiteX57" fmla="*/ 1637947 w 1953031"/>
                  <a:gd name="connsiteY57" fmla="*/ 10924 h 1322929"/>
                  <a:gd name="connsiteX58" fmla="*/ 1645852 w 1953031"/>
                  <a:gd name="connsiteY58" fmla="*/ 642 h 1322929"/>
                  <a:gd name="connsiteX59" fmla="*/ 1665510 w 1953031"/>
                  <a:gd name="connsiteY59" fmla="*/ 4542 h 1322929"/>
                  <a:gd name="connsiteX60" fmla="*/ 1692339 w 1953031"/>
                  <a:gd name="connsiteY60" fmla="*/ 32880 h 1322929"/>
                  <a:gd name="connsiteX61" fmla="*/ 1703487 w 1953031"/>
                  <a:gd name="connsiteY61" fmla="*/ 51553 h 1322929"/>
                  <a:gd name="connsiteX62" fmla="*/ 1705168 w 1953031"/>
                  <a:gd name="connsiteY62" fmla="*/ 54757 h 1322929"/>
                  <a:gd name="connsiteX63" fmla="*/ 1708490 w 1953031"/>
                  <a:gd name="connsiteY63" fmla="*/ 54757 h 1322929"/>
                  <a:gd name="connsiteX64" fmla="*/ 1726074 w 1953031"/>
                  <a:gd name="connsiteY64" fmla="*/ 55821 h 1322929"/>
                  <a:gd name="connsiteX65" fmla="*/ 1763775 w 1953031"/>
                  <a:gd name="connsiteY65" fmla="*/ 66287 h 1322929"/>
                  <a:gd name="connsiteX66" fmla="*/ 1780177 w 1953031"/>
                  <a:gd name="connsiteY66" fmla="*/ 76057 h 1322929"/>
                  <a:gd name="connsiteX67" fmla="*/ 1797287 w 1953031"/>
                  <a:gd name="connsiteY67" fmla="*/ 92340 h 1322929"/>
                  <a:gd name="connsiteX68" fmla="*/ 1808554 w 1953031"/>
                  <a:gd name="connsiteY68" fmla="*/ 105144 h 1322929"/>
                  <a:gd name="connsiteX69" fmla="*/ 1816302 w 1953031"/>
                  <a:gd name="connsiteY69" fmla="*/ 113128 h 1322929"/>
                  <a:gd name="connsiteX70" fmla="*/ 1820491 w 1953031"/>
                  <a:gd name="connsiteY70" fmla="*/ 120258 h 1322929"/>
                  <a:gd name="connsiteX71" fmla="*/ 1835947 w 1953031"/>
                  <a:gd name="connsiteY71" fmla="*/ 144526 h 1322929"/>
                  <a:gd name="connsiteX72" fmla="*/ 1847989 w 1953031"/>
                  <a:gd name="connsiteY72" fmla="*/ 162083 h 1322929"/>
                  <a:gd name="connsiteX73" fmla="*/ 1872282 w 1953031"/>
                  <a:gd name="connsiteY73" fmla="*/ 206862 h 1322929"/>
                  <a:gd name="connsiteX74" fmla="*/ 1901212 w 1953031"/>
                  <a:gd name="connsiteY74" fmla="*/ 268331 h 1322929"/>
                  <a:gd name="connsiteX75" fmla="*/ 1928013 w 1953031"/>
                  <a:gd name="connsiteY75" fmla="*/ 325599 h 1322929"/>
                  <a:gd name="connsiteX76" fmla="*/ 1947475 w 1953031"/>
                  <a:gd name="connsiteY76" fmla="*/ 358428 h 1322929"/>
                  <a:gd name="connsiteX77" fmla="*/ 1952990 w 1953031"/>
                  <a:gd name="connsiteY77" fmla="*/ 375188 h 1322929"/>
                  <a:gd name="connsiteX78" fmla="*/ 1944270 w 1953031"/>
                  <a:gd name="connsiteY78" fmla="*/ 398724 h 1322929"/>
                  <a:gd name="connsiteX79" fmla="*/ 1904481 w 1953031"/>
                  <a:gd name="connsiteY79" fmla="*/ 429980 h 1322929"/>
                  <a:gd name="connsiteX80" fmla="*/ 1871823 w 1953031"/>
                  <a:gd name="connsiteY80" fmla="*/ 436577 h 1322929"/>
                  <a:gd name="connsiteX81" fmla="*/ 1816223 w 1953031"/>
                  <a:gd name="connsiteY81" fmla="*/ 439134 h 1322929"/>
                  <a:gd name="connsiteX82" fmla="*/ 1698445 w 1953031"/>
                  <a:gd name="connsiteY82" fmla="*/ 433393 h 1322929"/>
                  <a:gd name="connsiteX83" fmla="*/ 1665261 w 1953031"/>
                  <a:gd name="connsiteY83" fmla="*/ 431589 h 1322929"/>
                  <a:gd name="connsiteX84" fmla="*/ 1643200 w 1953031"/>
                  <a:gd name="connsiteY84" fmla="*/ 433164 h 1322929"/>
                  <a:gd name="connsiteX85" fmla="*/ 1613877 w 1953031"/>
                  <a:gd name="connsiteY85" fmla="*/ 443519 h 1322929"/>
                  <a:gd name="connsiteX86" fmla="*/ 1586668 w 1953031"/>
                  <a:gd name="connsiteY86" fmla="*/ 466568 h 1322929"/>
                  <a:gd name="connsiteX87" fmla="*/ 1568848 w 1953031"/>
                  <a:gd name="connsiteY87" fmla="*/ 480889 h 1322929"/>
                  <a:gd name="connsiteX88" fmla="*/ 1563779 w 1953031"/>
                  <a:gd name="connsiteY88" fmla="*/ 485518 h 1322929"/>
                  <a:gd name="connsiteX89" fmla="*/ 1508994 w 1953031"/>
                  <a:gd name="connsiteY89" fmla="*/ 589130 h 1322929"/>
                  <a:gd name="connsiteX90" fmla="*/ 1486250 w 1953031"/>
                  <a:gd name="connsiteY90" fmla="*/ 645068 h 1322929"/>
                  <a:gd name="connsiteX91" fmla="*/ 1464819 w 1953031"/>
                  <a:gd name="connsiteY91" fmla="*/ 705697 h 1322929"/>
                  <a:gd name="connsiteX92" fmla="*/ 1449494 w 1953031"/>
                  <a:gd name="connsiteY92" fmla="*/ 751038 h 1322929"/>
                  <a:gd name="connsiteX93" fmla="*/ 1407394 w 1953031"/>
                  <a:gd name="connsiteY93" fmla="*/ 818176 h 1322929"/>
                  <a:gd name="connsiteX94" fmla="*/ 1393724 w 1953031"/>
                  <a:gd name="connsiteY94" fmla="*/ 824975 h 1322929"/>
                  <a:gd name="connsiteX95" fmla="*/ 1380841 w 1953031"/>
                  <a:gd name="connsiteY95" fmla="*/ 831482 h 1322929"/>
                  <a:gd name="connsiteX96" fmla="*/ 1349260 w 1953031"/>
                  <a:gd name="connsiteY96" fmla="*/ 861137 h 1322929"/>
                  <a:gd name="connsiteX97" fmla="*/ 1331348 w 1953031"/>
                  <a:gd name="connsiteY97" fmla="*/ 877607 h 1322929"/>
                  <a:gd name="connsiteX98" fmla="*/ 1317442 w 1953031"/>
                  <a:gd name="connsiteY98" fmla="*/ 883414 h 1322929"/>
                  <a:gd name="connsiteX99" fmla="*/ 1316352 w 1953031"/>
                  <a:gd name="connsiteY99" fmla="*/ 883414 h 1322929"/>
                  <a:gd name="connsiteX100" fmla="*/ 1315275 w 1953031"/>
                  <a:gd name="connsiteY100" fmla="*/ 887323 h 1322929"/>
                  <a:gd name="connsiteX101" fmla="*/ 1293502 w 1953031"/>
                  <a:gd name="connsiteY101" fmla="*/ 1074334 h 1322929"/>
                  <a:gd name="connsiteX102" fmla="*/ 1292124 w 1953031"/>
                  <a:gd name="connsiteY102" fmla="*/ 1151119 h 1322929"/>
                  <a:gd name="connsiteX103" fmla="*/ 1292741 w 1953031"/>
                  <a:gd name="connsiteY103" fmla="*/ 1203756 h 1322929"/>
                  <a:gd name="connsiteX104" fmla="*/ 1297481 w 1953031"/>
                  <a:gd name="connsiteY104" fmla="*/ 1263556 h 1322929"/>
                  <a:gd name="connsiteX105" fmla="*/ 1304087 w 1953031"/>
                  <a:gd name="connsiteY105" fmla="*/ 1278631 h 1322929"/>
                  <a:gd name="connsiteX106" fmla="*/ 1314001 w 1953031"/>
                  <a:gd name="connsiteY106" fmla="*/ 1305904 h 1322929"/>
                  <a:gd name="connsiteX107" fmla="*/ 1314723 w 1953031"/>
                  <a:gd name="connsiteY107" fmla="*/ 1321312 h 1322929"/>
                  <a:gd name="connsiteX108" fmla="*/ 1314474 w 1953031"/>
                  <a:gd name="connsiteY108" fmla="*/ 1322929 h 1322929"/>
                  <a:gd name="connsiteX109" fmla="*/ 1274527 w 1953031"/>
                  <a:gd name="connsiteY109" fmla="*/ 1322929 h 1322929"/>
                  <a:gd name="connsiteX110" fmla="*/ 1233595 w 1953031"/>
                  <a:gd name="connsiteY110" fmla="*/ 1322420 h 1322929"/>
                  <a:gd name="connsiteX111" fmla="*/ 1214844 w 1953031"/>
                  <a:gd name="connsiteY111" fmla="*/ 1258652 h 1322929"/>
                  <a:gd name="connsiteX112" fmla="*/ 1198836 w 1953031"/>
                  <a:gd name="connsiteY112" fmla="*/ 1080414 h 1322929"/>
                  <a:gd name="connsiteX113" fmla="*/ 1191495 w 1953031"/>
                  <a:gd name="connsiteY113" fmla="*/ 961630 h 1322929"/>
                  <a:gd name="connsiteX114" fmla="*/ 1189972 w 1953031"/>
                  <a:gd name="connsiteY114" fmla="*/ 969617 h 1322929"/>
                  <a:gd name="connsiteX115" fmla="*/ 1172402 w 1953031"/>
                  <a:gd name="connsiteY115" fmla="*/ 1161542 h 1322929"/>
                  <a:gd name="connsiteX116" fmla="*/ 1173663 w 1953031"/>
                  <a:gd name="connsiteY116" fmla="*/ 1263289 h 1322929"/>
                  <a:gd name="connsiteX117" fmla="*/ 1179559 w 1953031"/>
                  <a:gd name="connsiteY117" fmla="*/ 1277483 h 1322929"/>
                  <a:gd name="connsiteX118" fmla="*/ 1190090 w 1953031"/>
                  <a:gd name="connsiteY118" fmla="*/ 1310073 h 1322929"/>
                  <a:gd name="connsiteX119" fmla="*/ 1189617 w 1953031"/>
                  <a:gd name="connsiteY119" fmla="*/ 1322236 h 1322929"/>
                  <a:gd name="connsiteX120" fmla="*/ 1148752 w 1953031"/>
                  <a:gd name="connsiteY120" fmla="*/ 1322929 h 1322929"/>
                  <a:gd name="connsiteX121" fmla="*/ 1107164 w 1953031"/>
                  <a:gd name="connsiteY121" fmla="*/ 1322438 h 1322929"/>
                  <a:gd name="connsiteX122" fmla="*/ 1089751 w 1953031"/>
                  <a:gd name="connsiteY122" fmla="*/ 1244928 h 1322929"/>
                  <a:gd name="connsiteX123" fmla="*/ 1083658 w 1953031"/>
                  <a:gd name="connsiteY123" fmla="*/ 1109426 h 1322929"/>
                  <a:gd name="connsiteX124" fmla="*/ 1081071 w 1953031"/>
                  <a:gd name="connsiteY124" fmla="*/ 885205 h 1322929"/>
                  <a:gd name="connsiteX125" fmla="*/ 1081294 w 1953031"/>
                  <a:gd name="connsiteY125" fmla="*/ 872784 h 1322929"/>
                  <a:gd name="connsiteX126" fmla="*/ 1044565 w 1953031"/>
                  <a:gd name="connsiteY126" fmla="*/ 883356 h 1322929"/>
                  <a:gd name="connsiteX127" fmla="*/ 946405 w 1953031"/>
                  <a:gd name="connsiteY127" fmla="*/ 906677 h 1322929"/>
                  <a:gd name="connsiteX128" fmla="*/ 820984 w 1953031"/>
                  <a:gd name="connsiteY128" fmla="*/ 915856 h 1322929"/>
                  <a:gd name="connsiteX129" fmla="*/ 748537 w 1953031"/>
                  <a:gd name="connsiteY129" fmla="*/ 913593 h 1322929"/>
                  <a:gd name="connsiteX130" fmla="*/ 740106 w 1953031"/>
                  <a:gd name="connsiteY130" fmla="*/ 913794 h 1322929"/>
                  <a:gd name="connsiteX131" fmla="*/ 735838 w 1953031"/>
                  <a:gd name="connsiteY131" fmla="*/ 923234 h 1322929"/>
                  <a:gd name="connsiteX132" fmla="*/ 729496 w 1953031"/>
                  <a:gd name="connsiteY132" fmla="*/ 936224 h 1322929"/>
                  <a:gd name="connsiteX133" fmla="*/ 707014 w 1953031"/>
                  <a:gd name="connsiteY133" fmla="*/ 928760 h 1322929"/>
                  <a:gd name="connsiteX134" fmla="*/ 665846 w 1953031"/>
                  <a:gd name="connsiteY134" fmla="*/ 912322 h 1322929"/>
                  <a:gd name="connsiteX135" fmla="*/ 618244 w 1953031"/>
                  <a:gd name="connsiteY135" fmla="*/ 893135 h 1322929"/>
                  <a:gd name="connsiteX136" fmla="*/ 516447 w 1953031"/>
                  <a:gd name="connsiteY136" fmla="*/ 865947 h 1322929"/>
                  <a:gd name="connsiteX137" fmla="*/ 501805 w 1953031"/>
                  <a:gd name="connsiteY137" fmla="*/ 870603 h 1322929"/>
                  <a:gd name="connsiteX138" fmla="*/ 496736 w 1953031"/>
                  <a:gd name="connsiteY138" fmla="*/ 886203 h 1322929"/>
                  <a:gd name="connsiteX139" fmla="*/ 500794 w 1953031"/>
                  <a:gd name="connsiteY139" fmla="*/ 920842 h 1322929"/>
                  <a:gd name="connsiteX140" fmla="*/ 505232 w 1953031"/>
                  <a:gd name="connsiteY140" fmla="*/ 960997 h 1322929"/>
                  <a:gd name="connsiteX141" fmla="*/ 503197 w 1953031"/>
                  <a:gd name="connsiteY141" fmla="*/ 976351 h 1322929"/>
                  <a:gd name="connsiteX142" fmla="*/ 464327 w 1953031"/>
                  <a:gd name="connsiteY142" fmla="*/ 1000197 h 1322929"/>
                  <a:gd name="connsiteX143" fmla="*/ 457328 w 1953031"/>
                  <a:gd name="connsiteY143" fmla="*/ 999488 h 1322929"/>
                  <a:gd name="connsiteX144" fmla="*/ 434730 w 1953031"/>
                  <a:gd name="connsiteY144" fmla="*/ 939956 h 1322929"/>
                  <a:gd name="connsiteX145" fmla="*/ 434102 w 1953031"/>
                  <a:gd name="connsiteY145" fmla="*/ 932138 h 1322929"/>
                  <a:gd name="connsiteX146" fmla="*/ 429957 w 1953031"/>
                  <a:gd name="connsiteY146" fmla="*/ 936572 h 1322929"/>
                  <a:gd name="connsiteX147" fmla="*/ 412217 w 1953031"/>
                  <a:gd name="connsiteY147" fmla="*/ 955335 h 1322929"/>
                  <a:gd name="connsiteX148" fmla="*/ 394666 w 1953031"/>
                  <a:gd name="connsiteY148" fmla="*/ 973923 h 1322929"/>
                  <a:gd name="connsiteX149" fmla="*/ 363724 w 1953031"/>
                  <a:gd name="connsiteY149" fmla="*/ 1023704 h 1322929"/>
                  <a:gd name="connsiteX150" fmla="*/ 356090 w 1953031"/>
                  <a:gd name="connsiteY150" fmla="*/ 1070686 h 1322929"/>
                  <a:gd name="connsiteX151" fmla="*/ 356098 w 1953031"/>
                  <a:gd name="connsiteY151" fmla="*/ 1159458 h 1322929"/>
                  <a:gd name="connsiteX152" fmla="*/ 362731 w 1953031"/>
                  <a:gd name="connsiteY152" fmla="*/ 1219044 h 1322929"/>
                  <a:gd name="connsiteX153" fmla="*/ 370492 w 1953031"/>
                  <a:gd name="connsiteY153" fmla="*/ 1260425 h 1322929"/>
                  <a:gd name="connsiteX154" fmla="*/ 380666 w 1953031"/>
                  <a:gd name="connsiteY154" fmla="*/ 1277936 h 1322929"/>
                  <a:gd name="connsiteX155" fmla="*/ 391399 w 1953031"/>
                  <a:gd name="connsiteY155" fmla="*/ 1304515 h 1322929"/>
                  <a:gd name="connsiteX156" fmla="*/ 391283 w 1953031"/>
                  <a:gd name="connsiteY156" fmla="*/ 1320324 h 1322929"/>
                  <a:gd name="connsiteX157" fmla="*/ 390843 w 1953031"/>
                  <a:gd name="connsiteY157" fmla="*/ 1322756 h 1322929"/>
                  <a:gd name="connsiteX158" fmla="*/ 348151 w 1953031"/>
                  <a:gd name="connsiteY158" fmla="*/ 1322844 h 1322929"/>
                  <a:gd name="connsiteX159" fmla="*/ 304144 w 1953031"/>
                  <a:gd name="connsiteY159" fmla="*/ 1322579 h 1322929"/>
                  <a:gd name="connsiteX160" fmla="*/ 294630 w 1953031"/>
                  <a:gd name="connsiteY160" fmla="*/ 1312868 h 1322929"/>
                  <a:gd name="connsiteX161" fmla="*/ 271483 w 1953031"/>
                  <a:gd name="connsiteY161" fmla="*/ 1195591 h 1322929"/>
                  <a:gd name="connsiteX162" fmla="*/ 255031 w 1953031"/>
                  <a:gd name="connsiteY162" fmla="*/ 1074334 h 1322929"/>
                  <a:gd name="connsiteX163" fmla="*/ 246468 w 1953031"/>
                  <a:gd name="connsiteY163" fmla="*/ 962992 h 1322929"/>
                  <a:gd name="connsiteX164" fmla="*/ 246726 w 1953031"/>
                  <a:gd name="connsiteY164" fmla="*/ 960686 h 1322929"/>
                  <a:gd name="connsiteX165" fmla="*/ 239185 w 1953031"/>
                  <a:gd name="connsiteY165" fmla="*/ 966883 h 1322929"/>
                  <a:gd name="connsiteX166" fmla="*/ 216775 w 1953031"/>
                  <a:gd name="connsiteY166" fmla="*/ 984995 h 1322929"/>
                  <a:gd name="connsiteX167" fmla="*/ 195755 w 1953031"/>
                  <a:gd name="connsiteY167" fmla="*/ 1001910 h 1322929"/>
                  <a:gd name="connsiteX168" fmla="*/ 162761 w 1953031"/>
                  <a:gd name="connsiteY168" fmla="*/ 1047366 h 1322929"/>
                  <a:gd name="connsiteX169" fmla="*/ 149720 w 1953031"/>
                  <a:gd name="connsiteY169" fmla="*/ 1138437 h 1322929"/>
                  <a:gd name="connsiteX170" fmla="*/ 148122 w 1953031"/>
                  <a:gd name="connsiteY170" fmla="*/ 1214750 h 1322929"/>
                  <a:gd name="connsiteX171" fmla="*/ 151846 w 1953031"/>
                  <a:gd name="connsiteY171" fmla="*/ 1260042 h 1322929"/>
                  <a:gd name="connsiteX172" fmla="*/ 157602 w 1953031"/>
                  <a:gd name="connsiteY172" fmla="*/ 1271682 h 1322929"/>
                  <a:gd name="connsiteX173" fmla="*/ 169528 w 1953031"/>
                  <a:gd name="connsiteY173" fmla="*/ 1296524 h 1322929"/>
                  <a:gd name="connsiteX174" fmla="*/ 172714 w 1953031"/>
                  <a:gd name="connsiteY174" fmla="*/ 1316588 h 1322929"/>
                  <a:gd name="connsiteX175" fmla="*/ 172927 w 1953031"/>
                  <a:gd name="connsiteY175" fmla="*/ 1322929 h 1322929"/>
                  <a:gd name="connsiteX176" fmla="*/ 130748 w 1953031"/>
                  <a:gd name="connsiteY176" fmla="*/ 1322916 h 1322929"/>
                  <a:gd name="connsiteX177" fmla="*/ 87445 w 1953031"/>
                  <a:gd name="connsiteY177" fmla="*/ 1322413 h 1322929"/>
                  <a:gd name="connsiteX178" fmla="*/ 433058 w 1953031"/>
                  <a:gd name="connsiteY178" fmla="*/ 858089 h 1322929"/>
                  <a:gd name="connsiteX179" fmla="*/ 431485 w 1953031"/>
                  <a:gd name="connsiteY179" fmla="*/ 856034 h 1322929"/>
                  <a:gd name="connsiteX180" fmla="*/ 432913 w 1953031"/>
                  <a:gd name="connsiteY180" fmla="*/ 858746 h 1322929"/>
                  <a:gd name="connsiteX181" fmla="*/ 433058 w 1953031"/>
                  <a:gd name="connsiteY181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843247 w 1953031"/>
                  <a:gd name="connsiteY44" fmla="*/ 232193 h 1322929"/>
                  <a:gd name="connsiteX45" fmla="*/ 947272 w 1953031"/>
                  <a:gd name="connsiteY45" fmla="*/ 214767 h 1322929"/>
                  <a:gd name="connsiteX46" fmla="*/ 1074965 w 1953031"/>
                  <a:gd name="connsiteY46" fmla="*/ 170684 h 1322929"/>
                  <a:gd name="connsiteX47" fmla="*/ 1155567 w 1953031"/>
                  <a:gd name="connsiteY47" fmla="*/ 159010 h 1322929"/>
                  <a:gd name="connsiteX48" fmla="*/ 1234252 w 1953031"/>
                  <a:gd name="connsiteY48" fmla="*/ 151880 h 1322929"/>
                  <a:gd name="connsiteX49" fmla="*/ 1312964 w 1953031"/>
                  <a:gd name="connsiteY49" fmla="*/ 128676 h 1322929"/>
                  <a:gd name="connsiteX50" fmla="*/ 1376022 w 1953031"/>
                  <a:gd name="connsiteY50" fmla="*/ 109687 h 1322929"/>
                  <a:gd name="connsiteX51" fmla="*/ 1448640 w 1953031"/>
                  <a:gd name="connsiteY51" fmla="*/ 103056 h 1322929"/>
                  <a:gd name="connsiteX52" fmla="*/ 1483374 w 1953031"/>
                  <a:gd name="connsiteY52" fmla="*/ 100994 h 1322929"/>
                  <a:gd name="connsiteX53" fmla="*/ 1552171 w 1953031"/>
                  <a:gd name="connsiteY53" fmla="*/ 83778 h 1322929"/>
                  <a:gd name="connsiteX54" fmla="*/ 1627914 w 1953031"/>
                  <a:gd name="connsiteY54" fmla="*/ 63976 h 1322929"/>
                  <a:gd name="connsiteX55" fmla="*/ 1633600 w 1953031"/>
                  <a:gd name="connsiteY55" fmla="*/ 62873 h 1322929"/>
                  <a:gd name="connsiteX56" fmla="*/ 1633994 w 1953031"/>
                  <a:gd name="connsiteY56" fmla="*/ 53943 h 1322929"/>
                  <a:gd name="connsiteX57" fmla="*/ 1637947 w 1953031"/>
                  <a:gd name="connsiteY57" fmla="*/ 10924 h 1322929"/>
                  <a:gd name="connsiteX58" fmla="*/ 1645852 w 1953031"/>
                  <a:gd name="connsiteY58" fmla="*/ 642 h 1322929"/>
                  <a:gd name="connsiteX59" fmla="*/ 1665510 w 1953031"/>
                  <a:gd name="connsiteY59" fmla="*/ 4542 h 1322929"/>
                  <a:gd name="connsiteX60" fmla="*/ 1692339 w 1953031"/>
                  <a:gd name="connsiteY60" fmla="*/ 32880 h 1322929"/>
                  <a:gd name="connsiteX61" fmla="*/ 1703487 w 1953031"/>
                  <a:gd name="connsiteY61" fmla="*/ 51553 h 1322929"/>
                  <a:gd name="connsiteX62" fmla="*/ 1705168 w 1953031"/>
                  <a:gd name="connsiteY62" fmla="*/ 54757 h 1322929"/>
                  <a:gd name="connsiteX63" fmla="*/ 1708490 w 1953031"/>
                  <a:gd name="connsiteY63" fmla="*/ 54757 h 1322929"/>
                  <a:gd name="connsiteX64" fmla="*/ 1726074 w 1953031"/>
                  <a:gd name="connsiteY64" fmla="*/ 55821 h 1322929"/>
                  <a:gd name="connsiteX65" fmla="*/ 1763775 w 1953031"/>
                  <a:gd name="connsiteY65" fmla="*/ 66287 h 1322929"/>
                  <a:gd name="connsiteX66" fmla="*/ 1780177 w 1953031"/>
                  <a:gd name="connsiteY66" fmla="*/ 76057 h 1322929"/>
                  <a:gd name="connsiteX67" fmla="*/ 1797287 w 1953031"/>
                  <a:gd name="connsiteY67" fmla="*/ 92340 h 1322929"/>
                  <a:gd name="connsiteX68" fmla="*/ 1808554 w 1953031"/>
                  <a:gd name="connsiteY68" fmla="*/ 105144 h 1322929"/>
                  <a:gd name="connsiteX69" fmla="*/ 1816302 w 1953031"/>
                  <a:gd name="connsiteY69" fmla="*/ 113128 h 1322929"/>
                  <a:gd name="connsiteX70" fmla="*/ 1820491 w 1953031"/>
                  <a:gd name="connsiteY70" fmla="*/ 120258 h 1322929"/>
                  <a:gd name="connsiteX71" fmla="*/ 1835947 w 1953031"/>
                  <a:gd name="connsiteY71" fmla="*/ 144526 h 1322929"/>
                  <a:gd name="connsiteX72" fmla="*/ 1847989 w 1953031"/>
                  <a:gd name="connsiteY72" fmla="*/ 162083 h 1322929"/>
                  <a:gd name="connsiteX73" fmla="*/ 1872282 w 1953031"/>
                  <a:gd name="connsiteY73" fmla="*/ 206862 h 1322929"/>
                  <a:gd name="connsiteX74" fmla="*/ 1901212 w 1953031"/>
                  <a:gd name="connsiteY74" fmla="*/ 268331 h 1322929"/>
                  <a:gd name="connsiteX75" fmla="*/ 1928013 w 1953031"/>
                  <a:gd name="connsiteY75" fmla="*/ 325599 h 1322929"/>
                  <a:gd name="connsiteX76" fmla="*/ 1947475 w 1953031"/>
                  <a:gd name="connsiteY76" fmla="*/ 358428 h 1322929"/>
                  <a:gd name="connsiteX77" fmla="*/ 1952990 w 1953031"/>
                  <a:gd name="connsiteY77" fmla="*/ 375188 h 1322929"/>
                  <a:gd name="connsiteX78" fmla="*/ 1944270 w 1953031"/>
                  <a:gd name="connsiteY78" fmla="*/ 398724 h 1322929"/>
                  <a:gd name="connsiteX79" fmla="*/ 1904481 w 1953031"/>
                  <a:gd name="connsiteY79" fmla="*/ 429980 h 1322929"/>
                  <a:gd name="connsiteX80" fmla="*/ 1871823 w 1953031"/>
                  <a:gd name="connsiteY80" fmla="*/ 436577 h 1322929"/>
                  <a:gd name="connsiteX81" fmla="*/ 1816223 w 1953031"/>
                  <a:gd name="connsiteY81" fmla="*/ 439134 h 1322929"/>
                  <a:gd name="connsiteX82" fmla="*/ 1698445 w 1953031"/>
                  <a:gd name="connsiteY82" fmla="*/ 433393 h 1322929"/>
                  <a:gd name="connsiteX83" fmla="*/ 1665261 w 1953031"/>
                  <a:gd name="connsiteY83" fmla="*/ 431589 h 1322929"/>
                  <a:gd name="connsiteX84" fmla="*/ 1643200 w 1953031"/>
                  <a:gd name="connsiteY84" fmla="*/ 433164 h 1322929"/>
                  <a:gd name="connsiteX85" fmla="*/ 1613877 w 1953031"/>
                  <a:gd name="connsiteY85" fmla="*/ 443519 h 1322929"/>
                  <a:gd name="connsiteX86" fmla="*/ 1586668 w 1953031"/>
                  <a:gd name="connsiteY86" fmla="*/ 466568 h 1322929"/>
                  <a:gd name="connsiteX87" fmla="*/ 1568848 w 1953031"/>
                  <a:gd name="connsiteY87" fmla="*/ 480889 h 1322929"/>
                  <a:gd name="connsiteX88" fmla="*/ 1563779 w 1953031"/>
                  <a:gd name="connsiteY88" fmla="*/ 485518 h 1322929"/>
                  <a:gd name="connsiteX89" fmla="*/ 1508994 w 1953031"/>
                  <a:gd name="connsiteY89" fmla="*/ 589130 h 1322929"/>
                  <a:gd name="connsiteX90" fmla="*/ 1486250 w 1953031"/>
                  <a:gd name="connsiteY90" fmla="*/ 645068 h 1322929"/>
                  <a:gd name="connsiteX91" fmla="*/ 1464819 w 1953031"/>
                  <a:gd name="connsiteY91" fmla="*/ 705697 h 1322929"/>
                  <a:gd name="connsiteX92" fmla="*/ 1449494 w 1953031"/>
                  <a:gd name="connsiteY92" fmla="*/ 751038 h 1322929"/>
                  <a:gd name="connsiteX93" fmla="*/ 1407394 w 1953031"/>
                  <a:gd name="connsiteY93" fmla="*/ 818176 h 1322929"/>
                  <a:gd name="connsiteX94" fmla="*/ 1393724 w 1953031"/>
                  <a:gd name="connsiteY94" fmla="*/ 824975 h 1322929"/>
                  <a:gd name="connsiteX95" fmla="*/ 1380841 w 1953031"/>
                  <a:gd name="connsiteY95" fmla="*/ 831482 h 1322929"/>
                  <a:gd name="connsiteX96" fmla="*/ 1349260 w 1953031"/>
                  <a:gd name="connsiteY96" fmla="*/ 861137 h 1322929"/>
                  <a:gd name="connsiteX97" fmla="*/ 1331348 w 1953031"/>
                  <a:gd name="connsiteY97" fmla="*/ 877607 h 1322929"/>
                  <a:gd name="connsiteX98" fmla="*/ 1317442 w 1953031"/>
                  <a:gd name="connsiteY98" fmla="*/ 883414 h 1322929"/>
                  <a:gd name="connsiteX99" fmla="*/ 1316352 w 1953031"/>
                  <a:gd name="connsiteY99" fmla="*/ 883414 h 1322929"/>
                  <a:gd name="connsiteX100" fmla="*/ 1315275 w 1953031"/>
                  <a:gd name="connsiteY100" fmla="*/ 887323 h 1322929"/>
                  <a:gd name="connsiteX101" fmla="*/ 1293502 w 1953031"/>
                  <a:gd name="connsiteY101" fmla="*/ 1074334 h 1322929"/>
                  <a:gd name="connsiteX102" fmla="*/ 1292124 w 1953031"/>
                  <a:gd name="connsiteY102" fmla="*/ 1151119 h 1322929"/>
                  <a:gd name="connsiteX103" fmla="*/ 1292741 w 1953031"/>
                  <a:gd name="connsiteY103" fmla="*/ 1203756 h 1322929"/>
                  <a:gd name="connsiteX104" fmla="*/ 1297481 w 1953031"/>
                  <a:gd name="connsiteY104" fmla="*/ 1263556 h 1322929"/>
                  <a:gd name="connsiteX105" fmla="*/ 1304087 w 1953031"/>
                  <a:gd name="connsiteY105" fmla="*/ 1278631 h 1322929"/>
                  <a:gd name="connsiteX106" fmla="*/ 1314001 w 1953031"/>
                  <a:gd name="connsiteY106" fmla="*/ 1305904 h 1322929"/>
                  <a:gd name="connsiteX107" fmla="*/ 1314723 w 1953031"/>
                  <a:gd name="connsiteY107" fmla="*/ 1321312 h 1322929"/>
                  <a:gd name="connsiteX108" fmla="*/ 1314474 w 1953031"/>
                  <a:gd name="connsiteY108" fmla="*/ 1322929 h 1322929"/>
                  <a:gd name="connsiteX109" fmla="*/ 1274527 w 1953031"/>
                  <a:gd name="connsiteY109" fmla="*/ 1322929 h 1322929"/>
                  <a:gd name="connsiteX110" fmla="*/ 1233595 w 1953031"/>
                  <a:gd name="connsiteY110" fmla="*/ 1322420 h 1322929"/>
                  <a:gd name="connsiteX111" fmla="*/ 1214844 w 1953031"/>
                  <a:gd name="connsiteY111" fmla="*/ 1258652 h 1322929"/>
                  <a:gd name="connsiteX112" fmla="*/ 1198836 w 1953031"/>
                  <a:gd name="connsiteY112" fmla="*/ 1080414 h 1322929"/>
                  <a:gd name="connsiteX113" fmla="*/ 1191495 w 1953031"/>
                  <a:gd name="connsiteY113" fmla="*/ 961630 h 1322929"/>
                  <a:gd name="connsiteX114" fmla="*/ 1189972 w 1953031"/>
                  <a:gd name="connsiteY114" fmla="*/ 969617 h 1322929"/>
                  <a:gd name="connsiteX115" fmla="*/ 1172402 w 1953031"/>
                  <a:gd name="connsiteY115" fmla="*/ 1161542 h 1322929"/>
                  <a:gd name="connsiteX116" fmla="*/ 1173663 w 1953031"/>
                  <a:gd name="connsiteY116" fmla="*/ 1263289 h 1322929"/>
                  <a:gd name="connsiteX117" fmla="*/ 1179559 w 1953031"/>
                  <a:gd name="connsiteY117" fmla="*/ 1277483 h 1322929"/>
                  <a:gd name="connsiteX118" fmla="*/ 1190090 w 1953031"/>
                  <a:gd name="connsiteY118" fmla="*/ 1310073 h 1322929"/>
                  <a:gd name="connsiteX119" fmla="*/ 1189617 w 1953031"/>
                  <a:gd name="connsiteY119" fmla="*/ 1322236 h 1322929"/>
                  <a:gd name="connsiteX120" fmla="*/ 1148752 w 1953031"/>
                  <a:gd name="connsiteY120" fmla="*/ 1322929 h 1322929"/>
                  <a:gd name="connsiteX121" fmla="*/ 1107164 w 1953031"/>
                  <a:gd name="connsiteY121" fmla="*/ 1322438 h 1322929"/>
                  <a:gd name="connsiteX122" fmla="*/ 1089751 w 1953031"/>
                  <a:gd name="connsiteY122" fmla="*/ 1244928 h 1322929"/>
                  <a:gd name="connsiteX123" fmla="*/ 1083658 w 1953031"/>
                  <a:gd name="connsiteY123" fmla="*/ 1109426 h 1322929"/>
                  <a:gd name="connsiteX124" fmla="*/ 1081071 w 1953031"/>
                  <a:gd name="connsiteY124" fmla="*/ 885205 h 1322929"/>
                  <a:gd name="connsiteX125" fmla="*/ 1081294 w 1953031"/>
                  <a:gd name="connsiteY125" fmla="*/ 872784 h 1322929"/>
                  <a:gd name="connsiteX126" fmla="*/ 1044565 w 1953031"/>
                  <a:gd name="connsiteY126" fmla="*/ 883356 h 1322929"/>
                  <a:gd name="connsiteX127" fmla="*/ 946405 w 1953031"/>
                  <a:gd name="connsiteY127" fmla="*/ 906677 h 1322929"/>
                  <a:gd name="connsiteX128" fmla="*/ 820984 w 1953031"/>
                  <a:gd name="connsiteY128" fmla="*/ 915856 h 1322929"/>
                  <a:gd name="connsiteX129" fmla="*/ 748537 w 1953031"/>
                  <a:gd name="connsiteY129" fmla="*/ 913593 h 1322929"/>
                  <a:gd name="connsiteX130" fmla="*/ 740106 w 1953031"/>
                  <a:gd name="connsiteY130" fmla="*/ 913794 h 1322929"/>
                  <a:gd name="connsiteX131" fmla="*/ 735838 w 1953031"/>
                  <a:gd name="connsiteY131" fmla="*/ 923234 h 1322929"/>
                  <a:gd name="connsiteX132" fmla="*/ 729496 w 1953031"/>
                  <a:gd name="connsiteY132" fmla="*/ 936224 h 1322929"/>
                  <a:gd name="connsiteX133" fmla="*/ 707014 w 1953031"/>
                  <a:gd name="connsiteY133" fmla="*/ 928760 h 1322929"/>
                  <a:gd name="connsiteX134" fmla="*/ 665846 w 1953031"/>
                  <a:gd name="connsiteY134" fmla="*/ 912322 h 1322929"/>
                  <a:gd name="connsiteX135" fmla="*/ 618244 w 1953031"/>
                  <a:gd name="connsiteY135" fmla="*/ 893135 h 1322929"/>
                  <a:gd name="connsiteX136" fmla="*/ 516447 w 1953031"/>
                  <a:gd name="connsiteY136" fmla="*/ 865947 h 1322929"/>
                  <a:gd name="connsiteX137" fmla="*/ 501805 w 1953031"/>
                  <a:gd name="connsiteY137" fmla="*/ 870603 h 1322929"/>
                  <a:gd name="connsiteX138" fmla="*/ 496736 w 1953031"/>
                  <a:gd name="connsiteY138" fmla="*/ 886203 h 1322929"/>
                  <a:gd name="connsiteX139" fmla="*/ 500794 w 1953031"/>
                  <a:gd name="connsiteY139" fmla="*/ 920842 h 1322929"/>
                  <a:gd name="connsiteX140" fmla="*/ 505232 w 1953031"/>
                  <a:gd name="connsiteY140" fmla="*/ 960997 h 1322929"/>
                  <a:gd name="connsiteX141" fmla="*/ 503197 w 1953031"/>
                  <a:gd name="connsiteY141" fmla="*/ 976351 h 1322929"/>
                  <a:gd name="connsiteX142" fmla="*/ 464327 w 1953031"/>
                  <a:gd name="connsiteY142" fmla="*/ 1000197 h 1322929"/>
                  <a:gd name="connsiteX143" fmla="*/ 457328 w 1953031"/>
                  <a:gd name="connsiteY143" fmla="*/ 999488 h 1322929"/>
                  <a:gd name="connsiteX144" fmla="*/ 434730 w 1953031"/>
                  <a:gd name="connsiteY144" fmla="*/ 939956 h 1322929"/>
                  <a:gd name="connsiteX145" fmla="*/ 434102 w 1953031"/>
                  <a:gd name="connsiteY145" fmla="*/ 932138 h 1322929"/>
                  <a:gd name="connsiteX146" fmla="*/ 429957 w 1953031"/>
                  <a:gd name="connsiteY146" fmla="*/ 936572 h 1322929"/>
                  <a:gd name="connsiteX147" fmla="*/ 412217 w 1953031"/>
                  <a:gd name="connsiteY147" fmla="*/ 955335 h 1322929"/>
                  <a:gd name="connsiteX148" fmla="*/ 394666 w 1953031"/>
                  <a:gd name="connsiteY148" fmla="*/ 973923 h 1322929"/>
                  <a:gd name="connsiteX149" fmla="*/ 363724 w 1953031"/>
                  <a:gd name="connsiteY149" fmla="*/ 1023704 h 1322929"/>
                  <a:gd name="connsiteX150" fmla="*/ 356090 w 1953031"/>
                  <a:gd name="connsiteY150" fmla="*/ 1070686 h 1322929"/>
                  <a:gd name="connsiteX151" fmla="*/ 356098 w 1953031"/>
                  <a:gd name="connsiteY151" fmla="*/ 1159458 h 1322929"/>
                  <a:gd name="connsiteX152" fmla="*/ 362731 w 1953031"/>
                  <a:gd name="connsiteY152" fmla="*/ 1219044 h 1322929"/>
                  <a:gd name="connsiteX153" fmla="*/ 370492 w 1953031"/>
                  <a:gd name="connsiteY153" fmla="*/ 1260425 h 1322929"/>
                  <a:gd name="connsiteX154" fmla="*/ 380666 w 1953031"/>
                  <a:gd name="connsiteY154" fmla="*/ 1277936 h 1322929"/>
                  <a:gd name="connsiteX155" fmla="*/ 391399 w 1953031"/>
                  <a:gd name="connsiteY155" fmla="*/ 1304515 h 1322929"/>
                  <a:gd name="connsiteX156" fmla="*/ 391283 w 1953031"/>
                  <a:gd name="connsiteY156" fmla="*/ 1320324 h 1322929"/>
                  <a:gd name="connsiteX157" fmla="*/ 390843 w 1953031"/>
                  <a:gd name="connsiteY157" fmla="*/ 1322756 h 1322929"/>
                  <a:gd name="connsiteX158" fmla="*/ 348151 w 1953031"/>
                  <a:gd name="connsiteY158" fmla="*/ 1322844 h 1322929"/>
                  <a:gd name="connsiteX159" fmla="*/ 304144 w 1953031"/>
                  <a:gd name="connsiteY159" fmla="*/ 1322579 h 1322929"/>
                  <a:gd name="connsiteX160" fmla="*/ 294630 w 1953031"/>
                  <a:gd name="connsiteY160" fmla="*/ 1312868 h 1322929"/>
                  <a:gd name="connsiteX161" fmla="*/ 271483 w 1953031"/>
                  <a:gd name="connsiteY161" fmla="*/ 1195591 h 1322929"/>
                  <a:gd name="connsiteX162" fmla="*/ 255031 w 1953031"/>
                  <a:gd name="connsiteY162" fmla="*/ 1074334 h 1322929"/>
                  <a:gd name="connsiteX163" fmla="*/ 246468 w 1953031"/>
                  <a:gd name="connsiteY163" fmla="*/ 962992 h 1322929"/>
                  <a:gd name="connsiteX164" fmla="*/ 246726 w 1953031"/>
                  <a:gd name="connsiteY164" fmla="*/ 960686 h 1322929"/>
                  <a:gd name="connsiteX165" fmla="*/ 239185 w 1953031"/>
                  <a:gd name="connsiteY165" fmla="*/ 966883 h 1322929"/>
                  <a:gd name="connsiteX166" fmla="*/ 216775 w 1953031"/>
                  <a:gd name="connsiteY166" fmla="*/ 984995 h 1322929"/>
                  <a:gd name="connsiteX167" fmla="*/ 195755 w 1953031"/>
                  <a:gd name="connsiteY167" fmla="*/ 1001910 h 1322929"/>
                  <a:gd name="connsiteX168" fmla="*/ 162761 w 1953031"/>
                  <a:gd name="connsiteY168" fmla="*/ 1047366 h 1322929"/>
                  <a:gd name="connsiteX169" fmla="*/ 149720 w 1953031"/>
                  <a:gd name="connsiteY169" fmla="*/ 1138437 h 1322929"/>
                  <a:gd name="connsiteX170" fmla="*/ 148122 w 1953031"/>
                  <a:gd name="connsiteY170" fmla="*/ 1214750 h 1322929"/>
                  <a:gd name="connsiteX171" fmla="*/ 151846 w 1953031"/>
                  <a:gd name="connsiteY171" fmla="*/ 1260042 h 1322929"/>
                  <a:gd name="connsiteX172" fmla="*/ 157602 w 1953031"/>
                  <a:gd name="connsiteY172" fmla="*/ 1271682 h 1322929"/>
                  <a:gd name="connsiteX173" fmla="*/ 169528 w 1953031"/>
                  <a:gd name="connsiteY173" fmla="*/ 1296524 h 1322929"/>
                  <a:gd name="connsiteX174" fmla="*/ 172714 w 1953031"/>
                  <a:gd name="connsiteY174" fmla="*/ 1316588 h 1322929"/>
                  <a:gd name="connsiteX175" fmla="*/ 172927 w 1953031"/>
                  <a:gd name="connsiteY175" fmla="*/ 1322929 h 1322929"/>
                  <a:gd name="connsiteX176" fmla="*/ 130748 w 1953031"/>
                  <a:gd name="connsiteY176" fmla="*/ 1322916 h 1322929"/>
                  <a:gd name="connsiteX177" fmla="*/ 87445 w 1953031"/>
                  <a:gd name="connsiteY177" fmla="*/ 1322413 h 1322929"/>
                  <a:gd name="connsiteX178" fmla="*/ 433058 w 1953031"/>
                  <a:gd name="connsiteY178" fmla="*/ 858089 h 1322929"/>
                  <a:gd name="connsiteX179" fmla="*/ 431485 w 1953031"/>
                  <a:gd name="connsiteY179" fmla="*/ 856034 h 1322929"/>
                  <a:gd name="connsiteX180" fmla="*/ 432913 w 1953031"/>
                  <a:gd name="connsiteY180" fmla="*/ 858746 h 1322929"/>
                  <a:gd name="connsiteX181" fmla="*/ 433058 w 1953031"/>
                  <a:gd name="connsiteY181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074965 w 1953031"/>
                  <a:gd name="connsiteY45" fmla="*/ 170684 h 1322929"/>
                  <a:gd name="connsiteX46" fmla="*/ 1155567 w 1953031"/>
                  <a:gd name="connsiteY46" fmla="*/ 159010 h 1322929"/>
                  <a:gd name="connsiteX47" fmla="*/ 1234252 w 1953031"/>
                  <a:gd name="connsiteY47" fmla="*/ 151880 h 1322929"/>
                  <a:gd name="connsiteX48" fmla="*/ 1312964 w 1953031"/>
                  <a:gd name="connsiteY48" fmla="*/ 128676 h 1322929"/>
                  <a:gd name="connsiteX49" fmla="*/ 1376022 w 1953031"/>
                  <a:gd name="connsiteY49" fmla="*/ 109687 h 1322929"/>
                  <a:gd name="connsiteX50" fmla="*/ 1448640 w 1953031"/>
                  <a:gd name="connsiteY50" fmla="*/ 103056 h 1322929"/>
                  <a:gd name="connsiteX51" fmla="*/ 1483374 w 1953031"/>
                  <a:gd name="connsiteY51" fmla="*/ 100994 h 1322929"/>
                  <a:gd name="connsiteX52" fmla="*/ 1552171 w 1953031"/>
                  <a:gd name="connsiteY52" fmla="*/ 83778 h 1322929"/>
                  <a:gd name="connsiteX53" fmla="*/ 1627914 w 1953031"/>
                  <a:gd name="connsiteY53" fmla="*/ 63976 h 1322929"/>
                  <a:gd name="connsiteX54" fmla="*/ 1633600 w 1953031"/>
                  <a:gd name="connsiteY54" fmla="*/ 62873 h 1322929"/>
                  <a:gd name="connsiteX55" fmla="*/ 1633994 w 1953031"/>
                  <a:gd name="connsiteY55" fmla="*/ 53943 h 1322929"/>
                  <a:gd name="connsiteX56" fmla="*/ 1637947 w 1953031"/>
                  <a:gd name="connsiteY56" fmla="*/ 10924 h 1322929"/>
                  <a:gd name="connsiteX57" fmla="*/ 1645852 w 1953031"/>
                  <a:gd name="connsiteY57" fmla="*/ 642 h 1322929"/>
                  <a:gd name="connsiteX58" fmla="*/ 1665510 w 1953031"/>
                  <a:gd name="connsiteY58" fmla="*/ 4542 h 1322929"/>
                  <a:gd name="connsiteX59" fmla="*/ 1692339 w 1953031"/>
                  <a:gd name="connsiteY59" fmla="*/ 32880 h 1322929"/>
                  <a:gd name="connsiteX60" fmla="*/ 1703487 w 1953031"/>
                  <a:gd name="connsiteY60" fmla="*/ 51553 h 1322929"/>
                  <a:gd name="connsiteX61" fmla="*/ 1705168 w 1953031"/>
                  <a:gd name="connsiteY61" fmla="*/ 54757 h 1322929"/>
                  <a:gd name="connsiteX62" fmla="*/ 1708490 w 1953031"/>
                  <a:gd name="connsiteY62" fmla="*/ 54757 h 1322929"/>
                  <a:gd name="connsiteX63" fmla="*/ 1726074 w 1953031"/>
                  <a:gd name="connsiteY63" fmla="*/ 55821 h 1322929"/>
                  <a:gd name="connsiteX64" fmla="*/ 1763775 w 1953031"/>
                  <a:gd name="connsiteY64" fmla="*/ 66287 h 1322929"/>
                  <a:gd name="connsiteX65" fmla="*/ 1780177 w 1953031"/>
                  <a:gd name="connsiteY65" fmla="*/ 76057 h 1322929"/>
                  <a:gd name="connsiteX66" fmla="*/ 1797287 w 1953031"/>
                  <a:gd name="connsiteY66" fmla="*/ 92340 h 1322929"/>
                  <a:gd name="connsiteX67" fmla="*/ 1808554 w 1953031"/>
                  <a:gd name="connsiteY67" fmla="*/ 105144 h 1322929"/>
                  <a:gd name="connsiteX68" fmla="*/ 1816302 w 1953031"/>
                  <a:gd name="connsiteY68" fmla="*/ 113128 h 1322929"/>
                  <a:gd name="connsiteX69" fmla="*/ 1820491 w 1953031"/>
                  <a:gd name="connsiteY69" fmla="*/ 120258 h 1322929"/>
                  <a:gd name="connsiteX70" fmla="*/ 1835947 w 1953031"/>
                  <a:gd name="connsiteY70" fmla="*/ 144526 h 1322929"/>
                  <a:gd name="connsiteX71" fmla="*/ 1847989 w 1953031"/>
                  <a:gd name="connsiteY71" fmla="*/ 162083 h 1322929"/>
                  <a:gd name="connsiteX72" fmla="*/ 1872282 w 1953031"/>
                  <a:gd name="connsiteY72" fmla="*/ 206862 h 1322929"/>
                  <a:gd name="connsiteX73" fmla="*/ 1901212 w 1953031"/>
                  <a:gd name="connsiteY73" fmla="*/ 268331 h 1322929"/>
                  <a:gd name="connsiteX74" fmla="*/ 1928013 w 1953031"/>
                  <a:gd name="connsiteY74" fmla="*/ 325599 h 1322929"/>
                  <a:gd name="connsiteX75" fmla="*/ 1947475 w 1953031"/>
                  <a:gd name="connsiteY75" fmla="*/ 358428 h 1322929"/>
                  <a:gd name="connsiteX76" fmla="*/ 1952990 w 1953031"/>
                  <a:gd name="connsiteY76" fmla="*/ 375188 h 1322929"/>
                  <a:gd name="connsiteX77" fmla="*/ 1944270 w 1953031"/>
                  <a:gd name="connsiteY77" fmla="*/ 398724 h 1322929"/>
                  <a:gd name="connsiteX78" fmla="*/ 1904481 w 1953031"/>
                  <a:gd name="connsiteY78" fmla="*/ 429980 h 1322929"/>
                  <a:gd name="connsiteX79" fmla="*/ 1871823 w 1953031"/>
                  <a:gd name="connsiteY79" fmla="*/ 436577 h 1322929"/>
                  <a:gd name="connsiteX80" fmla="*/ 1816223 w 1953031"/>
                  <a:gd name="connsiteY80" fmla="*/ 439134 h 1322929"/>
                  <a:gd name="connsiteX81" fmla="*/ 1698445 w 1953031"/>
                  <a:gd name="connsiteY81" fmla="*/ 433393 h 1322929"/>
                  <a:gd name="connsiteX82" fmla="*/ 1665261 w 1953031"/>
                  <a:gd name="connsiteY82" fmla="*/ 431589 h 1322929"/>
                  <a:gd name="connsiteX83" fmla="*/ 1643200 w 1953031"/>
                  <a:gd name="connsiteY83" fmla="*/ 433164 h 1322929"/>
                  <a:gd name="connsiteX84" fmla="*/ 1613877 w 1953031"/>
                  <a:gd name="connsiteY84" fmla="*/ 443519 h 1322929"/>
                  <a:gd name="connsiteX85" fmla="*/ 1586668 w 1953031"/>
                  <a:gd name="connsiteY85" fmla="*/ 466568 h 1322929"/>
                  <a:gd name="connsiteX86" fmla="*/ 1568848 w 1953031"/>
                  <a:gd name="connsiteY86" fmla="*/ 480889 h 1322929"/>
                  <a:gd name="connsiteX87" fmla="*/ 1563779 w 1953031"/>
                  <a:gd name="connsiteY87" fmla="*/ 485518 h 1322929"/>
                  <a:gd name="connsiteX88" fmla="*/ 1508994 w 1953031"/>
                  <a:gd name="connsiteY88" fmla="*/ 589130 h 1322929"/>
                  <a:gd name="connsiteX89" fmla="*/ 1486250 w 1953031"/>
                  <a:gd name="connsiteY89" fmla="*/ 645068 h 1322929"/>
                  <a:gd name="connsiteX90" fmla="*/ 1464819 w 1953031"/>
                  <a:gd name="connsiteY90" fmla="*/ 705697 h 1322929"/>
                  <a:gd name="connsiteX91" fmla="*/ 1449494 w 1953031"/>
                  <a:gd name="connsiteY91" fmla="*/ 751038 h 1322929"/>
                  <a:gd name="connsiteX92" fmla="*/ 1407394 w 1953031"/>
                  <a:gd name="connsiteY92" fmla="*/ 818176 h 1322929"/>
                  <a:gd name="connsiteX93" fmla="*/ 1393724 w 1953031"/>
                  <a:gd name="connsiteY93" fmla="*/ 824975 h 1322929"/>
                  <a:gd name="connsiteX94" fmla="*/ 1380841 w 1953031"/>
                  <a:gd name="connsiteY94" fmla="*/ 831482 h 1322929"/>
                  <a:gd name="connsiteX95" fmla="*/ 1349260 w 1953031"/>
                  <a:gd name="connsiteY95" fmla="*/ 861137 h 1322929"/>
                  <a:gd name="connsiteX96" fmla="*/ 1331348 w 1953031"/>
                  <a:gd name="connsiteY96" fmla="*/ 877607 h 1322929"/>
                  <a:gd name="connsiteX97" fmla="*/ 1317442 w 1953031"/>
                  <a:gd name="connsiteY97" fmla="*/ 883414 h 1322929"/>
                  <a:gd name="connsiteX98" fmla="*/ 1316352 w 1953031"/>
                  <a:gd name="connsiteY98" fmla="*/ 883414 h 1322929"/>
                  <a:gd name="connsiteX99" fmla="*/ 1315275 w 1953031"/>
                  <a:gd name="connsiteY99" fmla="*/ 887323 h 1322929"/>
                  <a:gd name="connsiteX100" fmla="*/ 1293502 w 1953031"/>
                  <a:gd name="connsiteY100" fmla="*/ 1074334 h 1322929"/>
                  <a:gd name="connsiteX101" fmla="*/ 1292124 w 1953031"/>
                  <a:gd name="connsiteY101" fmla="*/ 1151119 h 1322929"/>
                  <a:gd name="connsiteX102" fmla="*/ 1292741 w 1953031"/>
                  <a:gd name="connsiteY102" fmla="*/ 1203756 h 1322929"/>
                  <a:gd name="connsiteX103" fmla="*/ 1297481 w 1953031"/>
                  <a:gd name="connsiteY103" fmla="*/ 1263556 h 1322929"/>
                  <a:gd name="connsiteX104" fmla="*/ 1304087 w 1953031"/>
                  <a:gd name="connsiteY104" fmla="*/ 1278631 h 1322929"/>
                  <a:gd name="connsiteX105" fmla="*/ 1314001 w 1953031"/>
                  <a:gd name="connsiteY105" fmla="*/ 1305904 h 1322929"/>
                  <a:gd name="connsiteX106" fmla="*/ 1314723 w 1953031"/>
                  <a:gd name="connsiteY106" fmla="*/ 1321312 h 1322929"/>
                  <a:gd name="connsiteX107" fmla="*/ 1314474 w 1953031"/>
                  <a:gd name="connsiteY107" fmla="*/ 1322929 h 1322929"/>
                  <a:gd name="connsiteX108" fmla="*/ 1274527 w 1953031"/>
                  <a:gd name="connsiteY108" fmla="*/ 1322929 h 1322929"/>
                  <a:gd name="connsiteX109" fmla="*/ 1233595 w 1953031"/>
                  <a:gd name="connsiteY109" fmla="*/ 1322420 h 1322929"/>
                  <a:gd name="connsiteX110" fmla="*/ 1214844 w 1953031"/>
                  <a:gd name="connsiteY110" fmla="*/ 1258652 h 1322929"/>
                  <a:gd name="connsiteX111" fmla="*/ 1198836 w 1953031"/>
                  <a:gd name="connsiteY111" fmla="*/ 1080414 h 1322929"/>
                  <a:gd name="connsiteX112" fmla="*/ 1191495 w 1953031"/>
                  <a:gd name="connsiteY112" fmla="*/ 961630 h 1322929"/>
                  <a:gd name="connsiteX113" fmla="*/ 1189972 w 1953031"/>
                  <a:gd name="connsiteY113" fmla="*/ 969617 h 1322929"/>
                  <a:gd name="connsiteX114" fmla="*/ 1172402 w 1953031"/>
                  <a:gd name="connsiteY114" fmla="*/ 1161542 h 1322929"/>
                  <a:gd name="connsiteX115" fmla="*/ 1173663 w 1953031"/>
                  <a:gd name="connsiteY115" fmla="*/ 1263289 h 1322929"/>
                  <a:gd name="connsiteX116" fmla="*/ 1179559 w 1953031"/>
                  <a:gd name="connsiteY116" fmla="*/ 1277483 h 1322929"/>
                  <a:gd name="connsiteX117" fmla="*/ 1190090 w 1953031"/>
                  <a:gd name="connsiteY117" fmla="*/ 1310073 h 1322929"/>
                  <a:gd name="connsiteX118" fmla="*/ 1189617 w 1953031"/>
                  <a:gd name="connsiteY118" fmla="*/ 1322236 h 1322929"/>
                  <a:gd name="connsiteX119" fmla="*/ 1148752 w 1953031"/>
                  <a:gd name="connsiteY119" fmla="*/ 1322929 h 1322929"/>
                  <a:gd name="connsiteX120" fmla="*/ 1107164 w 1953031"/>
                  <a:gd name="connsiteY120" fmla="*/ 1322438 h 1322929"/>
                  <a:gd name="connsiteX121" fmla="*/ 1089751 w 1953031"/>
                  <a:gd name="connsiteY121" fmla="*/ 1244928 h 1322929"/>
                  <a:gd name="connsiteX122" fmla="*/ 1083658 w 1953031"/>
                  <a:gd name="connsiteY122" fmla="*/ 1109426 h 1322929"/>
                  <a:gd name="connsiteX123" fmla="*/ 1081071 w 1953031"/>
                  <a:gd name="connsiteY123" fmla="*/ 885205 h 1322929"/>
                  <a:gd name="connsiteX124" fmla="*/ 1081294 w 1953031"/>
                  <a:gd name="connsiteY124" fmla="*/ 872784 h 1322929"/>
                  <a:gd name="connsiteX125" fmla="*/ 1044565 w 1953031"/>
                  <a:gd name="connsiteY125" fmla="*/ 883356 h 1322929"/>
                  <a:gd name="connsiteX126" fmla="*/ 946405 w 1953031"/>
                  <a:gd name="connsiteY126" fmla="*/ 906677 h 1322929"/>
                  <a:gd name="connsiteX127" fmla="*/ 820984 w 1953031"/>
                  <a:gd name="connsiteY127" fmla="*/ 915856 h 1322929"/>
                  <a:gd name="connsiteX128" fmla="*/ 748537 w 1953031"/>
                  <a:gd name="connsiteY128" fmla="*/ 913593 h 1322929"/>
                  <a:gd name="connsiteX129" fmla="*/ 740106 w 1953031"/>
                  <a:gd name="connsiteY129" fmla="*/ 913794 h 1322929"/>
                  <a:gd name="connsiteX130" fmla="*/ 735838 w 1953031"/>
                  <a:gd name="connsiteY130" fmla="*/ 923234 h 1322929"/>
                  <a:gd name="connsiteX131" fmla="*/ 729496 w 1953031"/>
                  <a:gd name="connsiteY131" fmla="*/ 936224 h 1322929"/>
                  <a:gd name="connsiteX132" fmla="*/ 707014 w 1953031"/>
                  <a:gd name="connsiteY132" fmla="*/ 928760 h 1322929"/>
                  <a:gd name="connsiteX133" fmla="*/ 665846 w 1953031"/>
                  <a:gd name="connsiteY133" fmla="*/ 912322 h 1322929"/>
                  <a:gd name="connsiteX134" fmla="*/ 618244 w 1953031"/>
                  <a:gd name="connsiteY134" fmla="*/ 893135 h 1322929"/>
                  <a:gd name="connsiteX135" fmla="*/ 516447 w 1953031"/>
                  <a:gd name="connsiteY135" fmla="*/ 865947 h 1322929"/>
                  <a:gd name="connsiteX136" fmla="*/ 501805 w 1953031"/>
                  <a:gd name="connsiteY136" fmla="*/ 870603 h 1322929"/>
                  <a:gd name="connsiteX137" fmla="*/ 496736 w 1953031"/>
                  <a:gd name="connsiteY137" fmla="*/ 886203 h 1322929"/>
                  <a:gd name="connsiteX138" fmla="*/ 500794 w 1953031"/>
                  <a:gd name="connsiteY138" fmla="*/ 920842 h 1322929"/>
                  <a:gd name="connsiteX139" fmla="*/ 505232 w 1953031"/>
                  <a:gd name="connsiteY139" fmla="*/ 960997 h 1322929"/>
                  <a:gd name="connsiteX140" fmla="*/ 503197 w 1953031"/>
                  <a:gd name="connsiteY140" fmla="*/ 976351 h 1322929"/>
                  <a:gd name="connsiteX141" fmla="*/ 464327 w 1953031"/>
                  <a:gd name="connsiteY141" fmla="*/ 1000197 h 1322929"/>
                  <a:gd name="connsiteX142" fmla="*/ 457328 w 1953031"/>
                  <a:gd name="connsiteY142" fmla="*/ 999488 h 1322929"/>
                  <a:gd name="connsiteX143" fmla="*/ 434730 w 1953031"/>
                  <a:gd name="connsiteY143" fmla="*/ 939956 h 1322929"/>
                  <a:gd name="connsiteX144" fmla="*/ 434102 w 1953031"/>
                  <a:gd name="connsiteY144" fmla="*/ 932138 h 1322929"/>
                  <a:gd name="connsiteX145" fmla="*/ 429957 w 1953031"/>
                  <a:gd name="connsiteY145" fmla="*/ 936572 h 1322929"/>
                  <a:gd name="connsiteX146" fmla="*/ 412217 w 1953031"/>
                  <a:gd name="connsiteY146" fmla="*/ 955335 h 1322929"/>
                  <a:gd name="connsiteX147" fmla="*/ 394666 w 1953031"/>
                  <a:gd name="connsiteY147" fmla="*/ 973923 h 1322929"/>
                  <a:gd name="connsiteX148" fmla="*/ 363724 w 1953031"/>
                  <a:gd name="connsiteY148" fmla="*/ 1023704 h 1322929"/>
                  <a:gd name="connsiteX149" fmla="*/ 356090 w 1953031"/>
                  <a:gd name="connsiteY149" fmla="*/ 1070686 h 1322929"/>
                  <a:gd name="connsiteX150" fmla="*/ 356098 w 1953031"/>
                  <a:gd name="connsiteY150" fmla="*/ 1159458 h 1322929"/>
                  <a:gd name="connsiteX151" fmla="*/ 362731 w 1953031"/>
                  <a:gd name="connsiteY151" fmla="*/ 1219044 h 1322929"/>
                  <a:gd name="connsiteX152" fmla="*/ 370492 w 1953031"/>
                  <a:gd name="connsiteY152" fmla="*/ 1260425 h 1322929"/>
                  <a:gd name="connsiteX153" fmla="*/ 380666 w 1953031"/>
                  <a:gd name="connsiteY153" fmla="*/ 1277936 h 1322929"/>
                  <a:gd name="connsiteX154" fmla="*/ 391399 w 1953031"/>
                  <a:gd name="connsiteY154" fmla="*/ 1304515 h 1322929"/>
                  <a:gd name="connsiteX155" fmla="*/ 391283 w 1953031"/>
                  <a:gd name="connsiteY155" fmla="*/ 1320324 h 1322929"/>
                  <a:gd name="connsiteX156" fmla="*/ 390843 w 1953031"/>
                  <a:gd name="connsiteY156" fmla="*/ 1322756 h 1322929"/>
                  <a:gd name="connsiteX157" fmla="*/ 348151 w 1953031"/>
                  <a:gd name="connsiteY157" fmla="*/ 1322844 h 1322929"/>
                  <a:gd name="connsiteX158" fmla="*/ 304144 w 1953031"/>
                  <a:gd name="connsiteY158" fmla="*/ 1322579 h 1322929"/>
                  <a:gd name="connsiteX159" fmla="*/ 294630 w 1953031"/>
                  <a:gd name="connsiteY159" fmla="*/ 1312868 h 1322929"/>
                  <a:gd name="connsiteX160" fmla="*/ 271483 w 1953031"/>
                  <a:gd name="connsiteY160" fmla="*/ 1195591 h 1322929"/>
                  <a:gd name="connsiteX161" fmla="*/ 255031 w 1953031"/>
                  <a:gd name="connsiteY161" fmla="*/ 1074334 h 1322929"/>
                  <a:gd name="connsiteX162" fmla="*/ 246468 w 1953031"/>
                  <a:gd name="connsiteY162" fmla="*/ 962992 h 1322929"/>
                  <a:gd name="connsiteX163" fmla="*/ 246726 w 1953031"/>
                  <a:gd name="connsiteY163" fmla="*/ 960686 h 1322929"/>
                  <a:gd name="connsiteX164" fmla="*/ 239185 w 1953031"/>
                  <a:gd name="connsiteY164" fmla="*/ 966883 h 1322929"/>
                  <a:gd name="connsiteX165" fmla="*/ 216775 w 1953031"/>
                  <a:gd name="connsiteY165" fmla="*/ 984995 h 1322929"/>
                  <a:gd name="connsiteX166" fmla="*/ 195755 w 1953031"/>
                  <a:gd name="connsiteY166" fmla="*/ 1001910 h 1322929"/>
                  <a:gd name="connsiteX167" fmla="*/ 162761 w 1953031"/>
                  <a:gd name="connsiteY167" fmla="*/ 1047366 h 1322929"/>
                  <a:gd name="connsiteX168" fmla="*/ 149720 w 1953031"/>
                  <a:gd name="connsiteY168" fmla="*/ 1138437 h 1322929"/>
                  <a:gd name="connsiteX169" fmla="*/ 148122 w 1953031"/>
                  <a:gd name="connsiteY169" fmla="*/ 1214750 h 1322929"/>
                  <a:gd name="connsiteX170" fmla="*/ 151846 w 1953031"/>
                  <a:gd name="connsiteY170" fmla="*/ 1260042 h 1322929"/>
                  <a:gd name="connsiteX171" fmla="*/ 157602 w 1953031"/>
                  <a:gd name="connsiteY171" fmla="*/ 1271682 h 1322929"/>
                  <a:gd name="connsiteX172" fmla="*/ 169528 w 1953031"/>
                  <a:gd name="connsiteY172" fmla="*/ 1296524 h 1322929"/>
                  <a:gd name="connsiteX173" fmla="*/ 172714 w 1953031"/>
                  <a:gd name="connsiteY173" fmla="*/ 1316588 h 1322929"/>
                  <a:gd name="connsiteX174" fmla="*/ 172927 w 1953031"/>
                  <a:gd name="connsiteY174" fmla="*/ 1322929 h 1322929"/>
                  <a:gd name="connsiteX175" fmla="*/ 130748 w 1953031"/>
                  <a:gd name="connsiteY175" fmla="*/ 1322916 h 1322929"/>
                  <a:gd name="connsiteX176" fmla="*/ 87445 w 1953031"/>
                  <a:gd name="connsiteY176" fmla="*/ 1322413 h 1322929"/>
                  <a:gd name="connsiteX177" fmla="*/ 433058 w 1953031"/>
                  <a:gd name="connsiteY177" fmla="*/ 858089 h 1322929"/>
                  <a:gd name="connsiteX178" fmla="*/ 431485 w 1953031"/>
                  <a:gd name="connsiteY178" fmla="*/ 856034 h 1322929"/>
                  <a:gd name="connsiteX179" fmla="*/ 432913 w 1953031"/>
                  <a:gd name="connsiteY179" fmla="*/ 858746 h 1322929"/>
                  <a:gd name="connsiteX180" fmla="*/ 433058 w 1953031"/>
                  <a:gd name="connsiteY180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55567 w 1953031"/>
                  <a:gd name="connsiteY45" fmla="*/ 159010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02227 w 1953031"/>
                  <a:gd name="connsiteY45" fmla="*/ 172345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18329 w 1953031"/>
                  <a:gd name="connsiteY42" fmla="*/ 25177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02227 w 1953031"/>
                  <a:gd name="connsiteY45" fmla="*/ 172345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</a:cxnLst>
                <a:rect l="l" t="t" r="r" b="b"/>
                <a:pathLst>
                  <a:path w="1953031" h="1322929">
                    <a:moveTo>
                      <a:pt x="87445" y="1322413"/>
                    </a:moveTo>
                    <a:cubicBezTo>
                      <a:pt x="80653" y="1319461"/>
                      <a:pt x="75216" y="1301418"/>
                      <a:pt x="71740" y="1270292"/>
                    </a:cubicBezTo>
                    <a:cubicBezTo>
                      <a:pt x="69013" y="1245870"/>
                      <a:pt x="67885" y="1227307"/>
                      <a:pt x="65819" y="1172834"/>
                    </a:cubicBezTo>
                    <a:cubicBezTo>
                      <a:pt x="64633" y="1141558"/>
                      <a:pt x="63453" y="1121346"/>
                      <a:pt x="60259" y="1077634"/>
                    </a:cubicBezTo>
                    <a:cubicBezTo>
                      <a:pt x="57529" y="1040256"/>
                      <a:pt x="56800" y="1028377"/>
                      <a:pt x="56504" y="1016483"/>
                    </a:cubicBezTo>
                    <a:cubicBezTo>
                      <a:pt x="56204" y="1004489"/>
                      <a:pt x="56523" y="991314"/>
                      <a:pt x="57274" y="984573"/>
                    </a:cubicBezTo>
                    <a:cubicBezTo>
                      <a:pt x="58553" y="973106"/>
                      <a:pt x="62941" y="955079"/>
                      <a:pt x="69293" y="935184"/>
                    </a:cubicBezTo>
                    <a:cubicBezTo>
                      <a:pt x="71423" y="928516"/>
                      <a:pt x="82347" y="896584"/>
                      <a:pt x="83140" y="894706"/>
                    </a:cubicBezTo>
                    <a:cubicBezTo>
                      <a:pt x="83303" y="894324"/>
                      <a:pt x="85013" y="889085"/>
                      <a:pt x="86940" y="883067"/>
                    </a:cubicBezTo>
                    <a:cubicBezTo>
                      <a:pt x="94976" y="857986"/>
                      <a:pt x="100421" y="836366"/>
                      <a:pt x="102345" y="821917"/>
                    </a:cubicBezTo>
                    <a:cubicBezTo>
                      <a:pt x="102906" y="817711"/>
                      <a:pt x="102906" y="802899"/>
                      <a:pt x="102345" y="797596"/>
                    </a:cubicBezTo>
                    <a:cubicBezTo>
                      <a:pt x="100486" y="779986"/>
                      <a:pt x="97368" y="767230"/>
                      <a:pt x="84386" y="724112"/>
                    </a:cubicBezTo>
                    <a:cubicBezTo>
                      <a:pt x="69652" y="675170"/>
                      <a:pt x="62879" y="647381"/>
                      <a:pt x="56950" y="611540"/>
                    </a:cubicBezTo>
                    <a:cubicBezTo>
                      <a:pt x="53854" y="592828"/>
                      <a:pt x="51602" y="575139"/>
                      <a:pt x="49848" y="555775"/>
                    </a:cubicBezTo>
                    <a:cubicBezTo>
                      <a:pt x="49198" y="548597"/>
                      <a:pt x="48091" y="534007"/>
                      <a:pt x="48091" y="532619"/>
                    </a:cubicBezTo>
                    <a:cubicBezTo>
                      <a:pt x="48091" y="531311"/>
                      <a:pt x="47721" y="532600"/>
                      <a:pt x="46726" y="537375"/>
                    </a:cubicBezTo>
                    <a:cubicBezTo>
                      <a:pt x="43544" y="552628"/>
                      <a:pt x="42145" y="563342"/>
                      <a:pt x="40809" y="582702"/>
                    </a:cubicBezTo>
                    <a:cubicBezTo>
                      <a:pt x="38753" y="612449"/>
                      <a:pt x="38027" y="645536"/>
                      <a:pt x="38652" y="680805"/>
                    </a:cubicBezTo>
                    <a:cubicBezTo>
                      <a:pt x="39274" y="715742"/>
                      <a:pt x="40324" y="741442"/>
                      <a:pt x="43411" y="797248"/>
                    </a:cubicBezTo>
                    <a:cubicBezTo>
                      <a:pt x="44273" y="812822"/>
                      <a:pt x="45272" y="832078"/>
                      <a:pt x="45633" y="840039"/>
                    </a:cubicBezTo>
                    <a:cubicBezTo>
                      <a:pt x="45851" y="844863"/>
                      <a:pt x="46070" y="849687"/>
                      <a:pt x="46288" y="854511"/>
                    </a:cubicBezTo>
                    <a:lnTo>
                      <a:pt x="47754" y="857757"/>
                    </a:lnTo>
                    <a:cubicBezTo>
                      <a:pt x="50944" y="864826"/>
                      <a:pt x="53814" y="874144"/>
                      <a:pt x="55710" y="883587"/>
                    </a:cubicBezTo>
                    <a:cubicBezTo>
                      <a:pt x="58526" y="897608"/>
                      <a:pt x="58909" y="911971"/>
                      <a:pt x="56791" y="924043"/>
                    </a:cubicBezTo>
                    <a:cubicBezTo>
                      <a:pt x="54790" y="935446"/>
                      <a:pt x="48932" y="954719"/>
                      <a:pt x="41579" y="974096"/>
                    </a:cubicBezTo>
                    <a:cubicBezTo>
                      <a:pt x="26907" y="1012760"/>
                      <a:pt x="9680" y="1043522"/>
                      <a:pt x="2671" y="1043577"/>
                    </a:cubicBezTo>
                    <a:cubicBezTo>
                      <a:pt x="1194" y="1043589"/>
                      <a:pt x="497" y="1042511"/>
                      <a:pt x="150" y="1039680"/>
                    </a:cubicBezTo>
                    <a:cubicBezTo>
                      <a:pt x="-386" y="1035313"/>
                      <a:pt x="388" y="1028396"/>
                      <a:pt x="4661" y="999287"/>
                    </a:cubicBezTo>
                    <a:cubicBezTo>
                      <a:pt x="8180" y="975308"/>
                      <a:pt x="8864" y="961111"/>
                      <a:pt x="7404" y="942306"/>
                    </a:cubicBezTo>
                    <a:cubicBezTo>
                      <a:pt x="6210" y="926920"/>
                      <a:pt x="6372" y="909085"/>
                      <a:pt x="7816" y="896791"/>
                    </a:cubicBezTo>
                    <a:cubicBezTo>
                      <a:pt x="9656" y="881120"/>
                      <a:pt x="13706" y="868358"/>
                      <a:pt x="19626" y="859575"/>
                    </a:cubicBezTo>
                    <a:cubicBezTo>
                      <a:pt x="21403" y="856939"/>
                      <a:pt x="24953" y="853068"/>
                      <a:pt x="27016" y="851518"/>
                    </a:cubicBezTo>
                    <a:lnTo>
                      <a:pt x="28005" y="850776"/>
                    </a:lnTo>
                    <a:lnTo>
                      <a:pt x="26410" y="833827"/>
                    </a:lnTo>
                    <a:cubicBezTo>
                      <a:pt x="20124" y="767022"/>
                      <a:pt x="16204" y="704766"/>
                      <a:pt x="14711" y="648021"/>
                    </a:cubicBezTo>
                    <a:cubicBezTo>
                      <a:pt x="14250" y="630459"/>
                      <a:pt x="14473" y="574434"/>
                      <a:pt x="15055" y="561855"/>
                    </a:cubicBezTo>
                    <a:cubicBezTo>
                      <a:pt x="16302" y="534934"/>
                      <a:pt x="18508" y="508619"/>
                      <a:pt x="21188" y="488718"/>
                    </a:cubicBezTo>
                    <a:cubicBezTo>
                      <a:pt x="32600" y="403978"/>
                      <a:pt x="56563" y="352260"/>
                      <a:pt x="100197" y="318206"/>
                    </a:cubicBezTo>
                    <a:cubicBezTo>
                      <a:pt x="102782" y="316183"/>
                      <a:pt x="106853" y="312651"/>
                      <a:pt x="109242" y="310366"/>
                    </a:cubicBezTo>
                    <a:cubicBezTo>
                      <a:pt x="145996" y="275068"/>
                      <a:pt x="199107" y="253926"/>
                      <a:pt x="267328" y="247426"/>
                    </a:cubicBezTo>
                    <a:cubicBezTo>
                      <a:pt x="282427" y="245994"/>
                      <a:pt x="288064" y="245784"/>
                      <a:pt x="315449" y="245613"/>
                    </a:cubicBezTo>
                    <a:cubicBezTo>
                      <a:pt x="367085" y="245298"/>
                      <a:pt x="438682" y="251272"/>
                      <a:pt x="472495" y="252298"/>
                    </a:cubicBezTo>
                    <a:cubicBezTo>
                      <a:pt x="506308" y="253324"/>
                      <a:pt x="472261" y="252580"/>
                      <a:pt x="518329" y="251771"/>
                    </a:cubicBezTo>
                    <a:lnTo>
                      <a:pt x="748902" y="247445"/>
                    </a:lnTo>
                    <a:cubicBezTo>
                      <a:pt x="820393" y="241278"/>
                      <a:pt x="888385" y="227284"/>
                      <a:pt x="947272" y="214767"/>
                    </a:cubicBezTo>
                    <a:cubicBezTo>
                      <a:pt x="1006159" y="202250"/>
                      <a:pt x="1054397" y="182826"/>
                      <a:pt x="1102227" y="172345"/>
                    </a:cubicBezTo>
                    <a:cubicBezTo>
                      <a:pt x="1150057" y="161864"/>
                      <a:pt x="1199129" y="159158"/>
                      <a:pt x="1234252" y="151880"/>
                    </a:cubicBezTo>
                    <a:cubicBezTo>
                      <a:pt x="1269375" y="144602"/>
                      <a:pt x="1274632" y="142687"/>
                      <a:pt x="1312964" y="128676"/>
                    </a:cubicBezTo>
                    <a:cubicBezTo>
                      <a:pt x="1342313" y="117934"/>
                      <a:pt x="1357677" y="113312"/>
                      <a:pt x="1376022" y="109687"/>
                    </a:cubicBezTo>
                    <a:cubicBezTo>
                      <a:pt x="1399239" y="105104"/>
                      <a:pt x="1415837" y="103594"/>
                      <a:pt x="1448640" y="103056"/>
                    </a:cubicBezTo>
                    <a:cubicBezTo>
                      <a:pt x="1468574" y="102741"/>
                      <a:pt x="1473748" y="102425"/>
                      <a:pt x="1483374" y="100994"/>
                    </a:cubicBezTo>
                    <a:cubicBezTo>
                      <a:pt x="1500327" y="98486"/>
                      <a:pt x="1517424" y="94192"/>
                      <a:pt x="1552171" y="83778"/>
                    </a:cubicBezTo>
                    <a:cubicBezTo>
                      <a:pt x="1589281" y="72656"/>
                      <a:pt x="1609911" y="67259"/>
                      <a:pt x="1627914" y="63976"/>
                    </a:cubicBezTo>
                    <a:cubicBezTo>
                      <a:pt x="1630685" y="63477"/>
                      <a:pt x="1633246" y="62978"/>
                      <a:pt x="1633600" y="62873"/>
                    </a:cubicBezTo>
                    <a:cubicBezTo>
                      <a:pt x="1634204" y="62689"/>
                      <a:pt x="1634231" y="62269"/>
                      <a:pt x="1633994" y="53943"/>
                    </a:cubicBezTo>
                    <a:cubicBezTo>
                      <a:pt x="1633508" y="36557"/>
                      <a:pt x="1635111" y="19065"/>
                      <a:pt x="1637947" y="10924"/>
                    </a:cubicBezTo>
                    <a:cubicBezTo>
                      <a:pt x="1639851" y="5422"/>
                      <a:pt x="1642845" y="1535"/>
                      <a:pt x="1645852" y="642"/>
                    </a:cubicBezTo>
                    <a:cubicBezTo>
                      <a:pt x="1651289" y="-974"/>
                      <a:pt x="1658734" y="510"/>
                      <a:pt x="1665510" y="4542"/>
                    </a:cubicBezTo>
                    <a:cubicBezTo>
                      <a:pt x="1673915" y="9545"/>
                      <a:pt x="1683737" y="19919"/>
                      <a:pt x="1692339" y="32880"/>
                    </a:cubicBezTo>
                    <a:cubicBezTo>
                      <a:pt x="1696107" y="38527"/>
                      <a:pt x="1700638" y="46143"/>
                      <a:pt x="1703487" y="51553"/>
                    </a:cubicBezTo>
                    <a:lnTo>
                      <a:pt x="1705168" y="54757"/>
                    </a:lnTo>
                    <a:lnTo>
                      <a:pt x="1708490" y="54757"/>
                    </a:lnTo>
                    <a:cubicBezTo>
                      <a:pt x="1712601" y="54770"/>
                      <a:pt x="1721885" y="55322"/>
                      <a:pt x="1726074" y="55821"/>
                    </a:cubicBezTo>
                    <a:cubicBezTo>
                      <a:pt x="1736172" y="57016"/>
                      <a:pt x="1753191" y="61744"/>
                      <a:pt x="1763775" y="66287"/>
                    </a:cubicBezTo>
                    <a:cubicBezTo>
                      <a:pt x="1770393" y="69124"/>
                      <a:pt x="1774359" y="71487"/>
                      <a:pt x="1780177" y="76057"/>
                    </a:cubicBezTo>
                    <a:cubicBezTo>
                      <a:pt x="1791956" y="85315"/>
                      <a:pt x="1792074" y="85433"/>
                      <a:pt x="1797287" y="92340"/>
                    </a:cubicBezTo>
                    <a:cubicBezTo>
                      <a:pt x="1801122" y="97449"/>
                      <a:pt x="1803367" y="99996"/>
                      <a:pt x="1808554" y="105144"/>
                    </a:cubicBezTo>
                    <a:cubicBezTo>
                      <a:pt x="1812126" y="108676"/>
                      <a:pt x="1815606" y="112274"/>
                      <a:pt x="1816302" y="113128"/>
                    </a:cubicBezTo>
                    <a:cubicBezTo>
                      <a:pt x="1816985" y="113994"/>
                      <a:pt x="1818876" y="117199"/>
                      <a:pt x="1820491" y="120258"/>
                    </a:cubicBezTo>
                    <a:cubicBezTo>
                      <a:pt x="1825284" y="129345"/>
                      <a:pt x="1828619" y="134559"/>
                      <a:pt x="1835947" y="144526"/>
                    </a:cubicBezTo>
                    <a:cubicBezTo>
                      <a:pt x="1842605" y="153573"/>
                      <a:pt x="1843997" y="155596"/>
                      <a:pt x="1847989" y="162083"/>
                    </a:cubicBezTo>
                    <a:cubicBezTo>
                      <a:pt x="1855618" y="174479"/>
                      <a:pt x="1862276" y="186744"/>
                      <a:pt x="1872282" y="206862"/>
                    </a:cubicBezTo>
                    <a:cubicBezTo>
                      <a:pt x="1880923" y="224235"/>
                      <a:pt x="1883904" y="230591"/>
                      <a:pt x="1901212" y="268331"/>
                    </a:cubicBezTo>
                    <a:cubicBezTo>
                      <a:pt x="1918742" y="306597"/>
                      <a:pt x="1922038" y="313623"/>
                      <a:pt x="1928013" y="325599"/>
                    </a:cubicBezTo>
                    <a:cubicBezTo>
                      <a:pt x="1936536" y="342659"/>
                      <a:pt x="1941815" y="351555"/>
                      <a:pt x="1947475" y="358428"/>
                    </a:cubicBezTo>
                    <a:cubicBezTo>
                      <a:pt x="1951558" y="363377"/>
                      <a:pt x="1953331" y="368773"/>
                      <a:pt x="1952990" y="375188"/>
                    </a:cubicBezTo>
                    <a:cubicBezTo>
                      <a:pt x="1952583" y="382836"/>
                      <a:pt x="1949707" y="390576"/>
                      <a:pt x="1944270" y="398724"/>
                    </a:cubicBezTo>
                    <a:cubicBezTo>
                      <a:pt x="1934802" y="412892"/>
                      <a:pt x="1919425" y="424966"/>
                      <a:pt x="1904481" y="429980"/>
                    </a:cubicBezTo>
                    <a:cubicBezTo>
                      <a:pt x="1896602" y="432621"/>
                      <a:pt x="1884009" y="435164"/>
                      <a:pt x="1871823" y="436577"/>
                    </a:cubicBezTo>
                    <a:cubicBezTo>
                      <a:pt x="1855710" y="438443"/>
                      <a:pt x="1840464" y="439145"/>
                      <a:pt x="1816223" y="439134"/>
                    </a:cubicBezTo>
                    <a:cubicBezTo>
                      <a:pt x="1780676" y="439118"/>
                      <a:pt x="1749422" y="437595"/>
                      <a:pt x="1698445" y="433393"/>
                    </a:cubicBezTo>
                    <a:cubicBezTo>
                      <a:pt x="1678209" y="431727"/>
                      <a:pt x="1675950" y="431603"/>
                      <a:pt x="1665261" y="431589"/>
                    </a:cubicBezTo>
                    <a:cubicBezTo>
                      <a:pt x="1653587" y="431573"/>
                      <a:pt x="1651551" y="431717"/>
                      <a:pt x="1643200" y="433164"/>
                    </a:cubicBezTo>
                    <a:cubicBezTo>
                      <a:pt x="1632510" y="435017"/>
                      <a:pt x="1622491" y="438556"/>
                      <a:pt x="1613877" y="443519"/>
                    </a:cubicBezTo>
                    <a:cubicBezTo>
                      <a:pt x="1604737" y="448779"/>
                      <a:pt x="1598000" y="454484"/>
                      <a:pt x="1586668" y="466568"/>
                    </a:cubicBezTo>
                    <a:cubicBezTo>
                      <a:pt x="1577384" y="476460"/>
                      <a:pt x="1573615" y="479491"/>
                      <a:pt x="1568848" y="480889"/>
                    </a:cubicBezTo>
                    <a:cubicBezTo>
                      <a:pt x="1567023" y="481427"/>
                      <a:pt x="1566812" y="481614"/>
                      <a:pt x="1563779" y="485518"/>
                    </a:cubicBezTo>
                    <a:cubicBezTo>
                      <a:pt x="1545999" y="508477"/>
                      <a:pt x="1529991" y="538745"/>
                      <a:pt x="1508994" y="589130"/>
                    </a:cubicBezTo>
                    <a:cubicBezTo>
                      <a:pt x="1503124" y="603221"/>
                      <a:pt x="1491069" y="632865"/>
                      <a:pt x="1486250" y="645068"/>
                    </a:cubicBezTo>
                    <a:cubicBezTo>
                      <a:pt x="1479579" y="661971"/>
                      <a:pt x="1473328" y="679670"/>
                      <a:pt x="1464819" y="705697"/>
                    </a:cubicBezTo>
                    <a:cubicBezTo>
                      <a:pt x="1457123" y="729207"/>
                      <a:pt x="1452685" y="742370"/>
                      <a:pt x="1449494" y="751038"/>
                    </a:cubicBezTo>
                    <a:cubicBezTo>
                      <a:pt x="1436073" y="787597"/>
                      <a:pt x="1423769" y="807218"/>
                      <a:pt x="1407394" y="818176"/>
                    </a:cubicBezTo>
                    <a:cubicBezTo>
                      <a:pt x="1403323" y="820906"/>
                      <a:pt x="1399830" y="822640"/>
                      <a:pt x="1393724" y="824975"/>
                    </a:cubicBezTo>
                    <a:cubicBezTo>
                      <a:pt x="1387066" y="827516"/>
                      <a:pt x="1385648" y="828232"/>
                      <a:pt x="1380841" y="831482"/>
                    </a:cubicBezTo>
                    <a:cubicBezTo>
                      <a:pt x="1373671" y="836331"/>
                      <a:pt x="1368064" y="841597"/>
                      <a:pt x="1349260" y="861137"/>
                    </a:cubicBezTo>
                    <a:cubicBezTo>
                      <a:pt x="1340461" y="870282"/>
                      <a:pt x="1336141" y="874260"/>
                      <a:pt x="1331348" y="877607"/>
                    </a:cubicBezTo>
                    <a:cubicBezTo>
                      <a:pt x="1326647" y="880893"/>
                      <a:pt x="1320606" y="883414"/>
                      <a:pt x="1317442" y="883414"/>
                    </a:cubicBezTo>
                    <a:lnTo>
                      <a:pt x="1316352" y="883414"/>
                    </a:lnTo>
                    <a:lnTo>
                      <a:pt x="1315275" y="887323"/>
                    </a:lnTo>
                    <a:cubicBezTo>
                      <a:pt x="1305229" y="923962"/>
                      <a:pt x="1296943" y="995197"/>
                      <a:pt x="1293502" y="1074334"/>
                    </a:cubicBezTo>
                    <a:cubicBezTo>
                      <a:pt x="1292294" y="1102246"/>
                      <a:pt x="1292110" y="1112397"/>
                      <a:pt x="1292124" y="1151119"/>
                    </a:cubicBezTo>
                    <a:cubicBezTo>
                      <a:pt x="1292137" y="1182643"/>
                      <a:pt x="1292268" y="1193016"/>
                      <a:pt x="1292741" y="1203756"/>
                    </a:cubicBezTo>
                    <a:cubicBezTo>
                      <a:pt x="1294028" y="1232397"/>
                      <a:pt x="1296155" y="1259256"/>
                      <a:pt x="1297481" y="1263556"/>
                    </a:cubicBezTo>
                    <a:cubicBezTo>
                      <a:pt x="1298322" y="1266267"/>
                      <a:pt x="1300239" y="1270651"/>
                      <a:pt x="1304087" y="1278631"/>
                    </a:cubicBezTo>
                    <a:cubicBezTo>
                      <a:pt x="1309733" y="1290348"/>
                      <a:pt x="1312399" y="1297673"/>
                      <a:pt x="1314001" y="1305904"/>
                    </a:cubicBezTo>
                    <a:cubicBezTo>
                      <a:pt x="1314644" y="1309207"/>
                      <a:pt x="1315091" y="1318822"/>
                      <a:pt x="1314723" y="1321312"/>
                    </a:cubicBezTo>
                    <a:lnTo>
                      <a:pt x="1314474" y="1322929"/>
                    </a:lnTo>
                    <a:lnTo>
                      <a:pt x="1274527" y="1322929"/>
                    </a:lnTo>
                    <a:cubicBezTo>
                      <a:pt x="1240096" y="1322929"/>
                      <a:pt x="1234436" y="1322858"/>
                      <a:pt x="1233595" y="1322420"/>
                    </a:cubicBezTo>
                    <a:cubicBezTo>
                      <a:pt x="1226925" y="1318971"/>
                      <a:pt x="1220385" y="1296754"/>
                      <a:pt x="1214844" y="1258652"/>
                    </a:cubicBezTo>
                    <a:cubicBezTo>
                      <a:pt x="1209459" y="1221689"/>
                      <a:pt x="1205664" y="1179456"/>
                      <a:pt x="1198836" y="1080414"/>
                    </a:cubicBezTo>
                    <a:cubicBezTo>
                      <a:pt x="1196078" y="1040494"/>
                      <a:pt x="1192572" y="983741"/>
                      <a:pt x="1191495" y="961630"/>
                    </a:cubicBezTo>
                    <a:cubicBezTo>
                      <a:pt x="1191443" y="960506"/>
                      <a:pt x="1191180" y="961905"/>
                      <a:pt x="1189972" y="969617"/>
                    </a:cubicBezTo>
                    <a:cubicBezTo>
                      <a:pt x="1181292" y="1025486"/>
                      <a:pt x="1174857" y="1095654"/>
                      <a:pt x="1172402" y="1161542"/>
                    </a:cubicBezTo>
                    <a:cubicBezTo>
                      <a:pt x="1171010" y="1198978"/>
                      <a:pt x="1171706" y="1255696"/>
                      <a:pt x="1173663" y="1263289"/>
                    </a:cubicBezTo>
                    <a:cubicBezTo>
                      <a:pt x="1174398" y="1266133"/>
                      <a:pt x="1175041" y="1267678"/>
                      <a:pt x="1179559" y="1277483"/>
                    </a:cubicBezTo>
                    <a:cubicBezTo>
                      <a:pt x="1187031" y="1293667"/>
                      <a:pt x="1189421" y="1301066"/>
                      <a:pt x="1190090" y="1310073"/>
                    </a:cubicBezTo>
                    <a:cubicBezTo>
                      <a:pt x="1190340" y="1313335"/>
                      <a:pt x="1190038" y="1320893"/>
                      <a:pt x="1189617" y="1322236"/>
                    </a:cubicBezTo>
                    <a:cubicBezTo>
                      <a:pt x="1189394" y="1322924"/>
                      <a:pt x="1189053" y="1322929"/>
                      <a:pt x="1148752" y="1322929"/>
                    </a:cubicBezTo>
                    <a:cubicBezTo>
                      <a:pt x="1114386" y="1322929"/>
                      <a:pt x="1107965" y="1322853"/>
                      <a:pt x="1107164" y="1322438"/>
                    </a:cubicBezTo>
                    <a:cubicBezTo>
                      <a:pt x="1099429" y="1318381"/>
                      <a:pt x="1093717" y="1292994"/>
                      <a:pt x="1089751" y="1244928"/>
                    </a:cubicBezTo>
                    <a:cubicBezTo>
                      <a:pt x="1087216" y="1214380"/>
                      <a:pt x="1085733" y="1181333"/>
                      <a:pt x="1083658" y="1109426"/>
                    </a:cubicBezTo>
                    <a:cubicBezTo>
                      <a:pt x="1080427" y="997134"/>
                      <a:pt x="1079679" y="932379"/>
                      <a:pt x="1081071" y="885205"/>
                    </a:cubicBezTo>
                    <a:cubicBezTo>
                      <a:pt x="1081268" y="878451"/>
                      <a:pt x="1081373" y="872861"/>
                      <a:pt x="1081294" y="872784"/>
                    </a:cubicBezTo>
                    <a:cubicBezTo>
                      <a:pt x="1081136" y="872618"/>
                      <a:pt x="1069055" y="876093"/>
                      <a:pt x="1044565" y="883356"/>
                    </a:cubicBezTo>
                    <a:cubicBezTo>
                      <a:pt x="1002963" y="895685"/>
                      <a:pt x="978407" y="901521"/>
                      <a:pt x="946405" y="906677"/>
                    </a:cubicBezTo>
                    <a:cubicBezTo>
                      <a:pt x="906156" y="913161"/>
                      <a:pt x="869348" y="915854"/>
                      <a:pt x="820984" y="915856"/>
                    </a:cubicBezTo>
                    <a:cubicBezTo>
                      <a:pt x="794366" y="915856"/>
                      <a:pt x="781208" y="915445"/>
                      <a:pt x="748537" y="913593"/>
                    </a:cubicBezTo>
                    <a:cubicBezTo>
                      <a:pt x="741511" y="913197"/>
                      <a:pt x="740999" y="913208"/>
                      <a:pt x="740106" y="913794"/>
                    </a:cubicBezTo>
                    <a:cubicBezTo>
                      <a:pt x="738793" y="914654"/>
                      <a:pt x="737309" y="917921"/>
                      <a:pt x="735838" y="923234"/>
                    </a:cubicBezTo>
                    <a:cubicBezTo>
                      <a:pt x="732884" y="933822"/>
                      <a:pt x="731715" y="936227"/>
                      <a:pt x="729496" y="936224"/>
                    </a:cubicBezTo>
                    <a:cubicBezTo>
                      <a:pt x="728143" y="936222"/>
                      <a:pt x="717467" y="932679"/>
                      <a:pt x="707014" y="928760"/>
                    </a:cubicBezTo>
                    <a:cubicBezTo>
                      <a:pt x="697375" y="925142"/>
                      <a:pt x="686214" y="920688"/>
                      <a:pt x="665846" y="912322"/>
                    </a:cubicBezTo>
                    <a:lnTo>
                      <a:pt x="618244" y="893135"/>
                    </a:lnTo>
                    <a:cubicBezTo>
                      <a:pt x="572138" y="875252"/>
                      <a:pt x="537943" y="866122"/>
                      <a:pt x="516447" y="865947"/>
                    </a:cubicBezTo>
                    <a:cubicBezTo>
                      <a:pt x="509067" y="865888"/>
                      <a:pt x="505206" y="867119"/>
                      <a:pt x="501805" y="870603"/>
                    </a:cubicBezTo>
                    <a:cubicBezTo>
                      <a:pt x="498561" y="873939"/>
                      <a:pt x="497038" y="878622"/>
                      <a:pt x="496736" y="886203"/>
                    </a:cubicBezTo>
                    <a:cubicBezTo>
                      <a:pt x="496421" y="894028"/>
                      <a:pt x="497143" y="900184"/>
                      <a:pt x="500794" y="920842"/>
                    </a:cubicBezTo>
                    <a:cubicBezTo>
                      <a:pt x="504747" y="943315"/>
                      <a:pt x="505508" y="950153"/>
                      <a:pt x="505232" y="960997"/>
                    </a:cubicBezTo>
                    <a:cubicBezTo>
                      <a:pt x="505035" y="968494"/>
                      <a:pt x="504655" y="971437"/>
                      <a:pt x="503197" y="976351"/>
                    </a:cubicBezTo>
                    <a:cubicBezTo>
                      <a:pt x="498614" y="991861"/>
                      <a:pt x="485167" y="1000111"/>
                      <a:pt x="464327" y="1000197"/>
                    </a:cubicBezTo>
                    <a:cubicBezTo>
                      <a:pt x="460493" y="1000212"/>
                      <a:pt x="459219" y="1000082"/>
                      <a:pt x="457328" y="999488"/>
                    </a:cubicBezTo>
                    <a:cubicBezTo>
                      <a:pt x="444208" y="995351"/>
                      <a:pt x="436647" y="975432"/>
                      <a:pt x="434730" y="939956"/>
                    </a:cubicBezTo>
                    <a:cubicBezTo>
                      <a:pt x="434494" y="935606"/>
                      <a:pt x="434212" y="932088"/>
                      <a:pt x="434102" y="932138"/>
                    </a:cubicBezTo>
                    <a:cubicBezTo>
                      <a:pt x="433992" y="932189"/>
                      <a:pt x="432125" y="934184"/>
                      <a:pt x="429957" y="936572"/>
                    </a:cubicBezTo>
                    <a:cubicBezTo>
                      <a:pt x="427788" y="938961"/>
                      <a:pt x="419804" y="947405"/>
                      <a:pt x="412217" y="955335"/>
                    </a:cubicBezTo>
                    <a:cubicBezTo>
                      <a:pt x="404628" y="963265"/>
                      <a:pt x="396730" y="971630"/>
                      <a:pt x="394666" y="973923"/>
                    </a:cubicBezTo>
                    <a:cubicBezTo>
                      <a:pt x="377935" y="992515"/>
                      <a:pt x="368665" y="1007427"/>
                      <a:pt x="363724" y="1023704"/>
                    </a:cubicBezTo>
                    <a:cubicBezTo>
                      <a:pt x="360742" y="1033528"/>
                      <a:pt x="357712" y="1052168"/>
                      <a:pt x="356090" y="1070686"/>
                    </a:cubicBezTo>
                    <a:cubicBezTo>
                      <a:pt x="354006" y="1094465"/>
                      <a:pt x="354010" y="1130512"/>
                      <a:pt x="356098" y="1159458"/>
                    </a:cubicBezTo>
                    <a:cubicBezTo>
                      <a:pt x="357573" y="1179900"/>
                      <a:pt x="359679" y="1198831"/>
                      <a:pt x="362731" y="1219044"/>
                    </a:cubicBezTo>
                    <a:cubicBezTo>
                      <a:pt x="365368" y="1236516"/>
                      <a:pt x="369217" y="1257041"/>
                      <a:pt x="370492" y="1260425"/>
                    </a:cubicBezTo>
                    <a:cubicBezTo>
                      <a:pt x="371163" y="1262206"/>
                      <a:pt x="372514" y="1264531"/>
                      <a:pt x="380666" y="1277936"/>
                    </a:cubicBezTo>
                    <a:cubicBezTo>
                      <a:pt x="386531" y="1287580"/>
                      <a:pt x="390012" y="1296200"/>
                      <a:pt x="391399" y="1304515"/>
                    </a:cubicBezTo>
                    <a:cubicBezTo>
                      <a:pt x="391940" y="1307757"/>
                      <a:pt x="391872" y="1317066"/>
                      <a:pt x="391283" y="1320324"/>
                    </a:cubicBezTo>
                    <a:cubicBezTo>
                      <a:pt x="391136" y="1321135"/>
                      <a:pt x="390990" y="1321945"/>
                      <a:pt x="390843" y="1322756"/>
                    </a:cubicBezTo>
                    <a:lnTo>
                      <a:pt x="348151" y="1322844"/>
                    </a:lnTo>
                    <a:lnTo>
                      <a:pt x="304144" y="1322579"/>
                    </a:lnTo>
                    <a:cubicBezTo>
                      <a:pt x="300827" y="1321686"/>
                      <a:pt x="297346" y="1318132"/>
                      <a:pt x="294630" y="1312868"/>
                    </a:cubicBezTo>
                    <a:cubicBezTo>
                      <a:pt x="286461" y="1297034"/>
                      <a:pt x="280265" y="1265645"/>
                      <a:pt x="271483" y="1195591"/>
                    </a:cubicBezTo>
                    <a:cubicBezTo>
                      <a:pt x="264937" y="1143386"/>
                      <a:pt x="262896" y="1128348"/>
                      <a:pt x="255031" y="1074334"/>
                    </a:cubicBezTo>
                    <a:cubicBezTo>
                      <a:pt x="244958" y="1005150"/>
                      <a:pt x="243353" y="984278"/>
                      <a:pt x="246468" y="962992"/>
                    </a:cubicBezTo>
                    <a:cubicBezTo>
                      <a:pt x="246649" y="961756"/>
                      <a:pt x="246765" y="960719"/>
                      <a:pt x="246726" y="960686"/>
                    </a:cubicBezTo>
                    <a:cubicBezTo>
                      <a:pt x="246687" y="960653"/>
                      <a:pt x="243293" y="963441"/>
                      <a:pt x="239185" y="966883"/>
                    </a:cubicBezTo>
                    <a:cubicBezTo>
                      <a:pt x="235076" y="970323"/>
                      <a:pt x="224993" y="978474"/>
                      <a:pt x="216775" y="984995"/>
                    </a:cubicBezTo>
                    <a:cubicBezTo>
                      <a:pt x="208558" y="991517"/>
                      <a:pt x="199098" y="999128"/>
                      <a:pt x="195755" y="1001910"/>
                    </a:cubicBezTo>
                    <a:cubicBezTo>
                      <a:pt x="175047" y="1019134"/>
                      <a:pt x="167113" y="1030065"/>
                      <a:pt x="162761" y="1047366"/>
                    </a:cubicBezTo>
                    <a:cubicBezTo>
                      <a:pt x="157069" y="1070004"/>
                      <a:pt x="152240" y="1103723"/>
                      <a:pt x="149720" y="1138437"/>
                    </a:cubicBezTo>
                    <a:cubicBezTo>
                      <a:pt x="148030" y="1161728"/>
                      <a:pt x="147332" y="1195086"/>
                      <a:pt x="148122" y="1214750"/>
                    </a:cubicBezTo>
                    <a:cubicBezTo>
                      <a:pt x="148877" y="1233556"/>
                      <a:pt x="150735" y="1256144"/>
                      <a:pt x="151846" y="1260042"/>
                    </a:cubicBezTo>
                    <a:cubicBezTo>
                      <a:pt x="152507" y="1262357"/>
                      <a:pt x="154579" y="1266548"/>
                      <a:pt x="157602" y="1271682"/>
                    </a:cubicBezTo>
                    <a:cubicBezTo>
                      <a:pt x="164458" y="1283324"/>
                      <a:pt x="167088" y="1288803"/>
                      <a:pt x="169528" y="1296524"/>
                    </a:cubicBezTo>
                    <a:cubicBezTo>
                      <a:pt x="171583" y="1303030"/>
                      <a:pt x="172441" y="1308433"/>
                      <a:pt x="172714" y="1316588"/>
                    </a:cubicBezTo>
                    <a:lnTo>
                      <a:pt x="172927" y="1322929"/>
                    </a:lnTo>
                    <a:lnTo>
                      <a:pt x="130748" y="1322916"/>
                    </a:lnTo>
                    <a:cubicBezTo>
                      <a:pt x="95299" y="1322904"/>
                      <a:pt x="88389" y="1322824"/>
                      <a:pt x="87445" y="1322413"/>
                    </a:cubicBezTo>
                    <a:close/>
                    <a:moveTo>
                      <a:pt x="433058" y="858089"/>
                    </a:moveTo>
                    <a:cubicBezTo>
                      <a:pt x="433058" y="857299"/>
                      <a:pt x="431829" y="855693"/>
                      <a:pt x="431485" y="856034"/>
                    </a:cubicBezTo>
                    <a:cubicBezTo>
                      <a:pt x="431263" y="856256"/>
                      <a:pt x="432575" y="858746"/>
                      <a:pt x="432913" y="858746"/>
                    </a:cubicBezTo>
                    <a:cubicBezTo>
                      <a:pt x="432994" y="858746"/>
                      <a:pt x="433058" y="858450"/>
                      <a:pt x="433058" y="858089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 w="1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" name="Grafik 4">
                <a:extLst>
                  <a:ext uri="{FF2B5EF4-FFF2-40B4-BE49-F238E27FC236}">
                    <a16:creationId xmlns:a16="http://schemas.microsoft.com/office/drawing/2014/main" id="{4E5E6C58-0028-EF88-F803-E3B7415AA8B6}"/>
                  </a:ext>
                </a:extLst>
              </p:cNvPr>
              <p:cNvSpPr/>
              <p:nvPr/>
            </p:nvSpPr>
            <p:spPr>
              <a:xfrm>
                <a:off x="1225823" y="3506036"/>
                <a:ext cx="660901" cy="387269"/>
              </a:xfrm>
              <a:custGeom>
                <a:avLst/>
                <a:gdLst>
                  <a:gd name="connsiteX0" fmla="*/ 85071 w 1906374"/>
                  <a:gd name="connsiteY0" fmla="*/ 1118681 h 1117081"/>
                  <a:gd name="connsiteX1" fmla="*/ 68219 w 1906374"/>
                  <a:gd name="connsiteY1" fmla="*/ 1048118 h 1117081"/>
                  <a:gd name="connsiteX2" fmla="*/ 64391 w 1906374"/>
                  <a:gd name="connsiteY2" fmla="*/ 971305 h 1117081"/>
                  <a:gd name="connsiteX3" fmla="*/ 59427 w 1906374"/>
                  <a:gd name="connsiteY3" fmla="*/ 887705 h 1117081"/>
                  <a:gd name="connsiteX4" fmla="*/ 55781 w 1906374"/>
                  <a:gd name="connsiteY4" fmla="*/ 805262 h 1117081"/>
                  <a:gd name="connsiteX5" fmla="*/ 59299 w 1906374"/>
                  <a:gd name="connsiteY5" fmla="*/ 780937 h 1117081"/>
                  <a:gd name="connsiteX6" fmla="*/ 77402 w 1906374"/>
                  <a:gd name="connsiteY6" fmla="*/ 721828 h 1117081"/>
                  <a:gd name="connsiteX7" fmla="*/ 96316 w 1906374"/>
                  <a:gd name="connsiteY7" fmla="*/ 658425 h 1117081"/>
                  <a:gd name="connsiteX8" fmla="*/ 99817 w 1906374"/>
                  <a:gd name="connsiteY8" fmla="*/ 630024 h 1117081"/>
                  <a:gd name="connsiteX9" fmla="*/ 92569 w 1906374"/>
                  <a:gd name="connsiteY9" fmla="*/ 584095 h 1117081"/>
                  <a:gd name="connsiteX10" fmla="*/ 81770 w 1906374"/>
                  <a:gd name="connsiteY10" fmla="*/ 547012 h 1117081"/>
                  <a:gd name="connsiteX11" fmla="*/ 56477 w 1906374"/>
                  <a:gd name="connsiteY11" fmla="*/ 443712 h 1117081"/>
                  <a:gd name="connsiteX12" fmla="*/ 48113 w 1906374"/>
                  <a:gd name="connsiteY12" fmla="*/ 372445 h 1117081"/>
                  <a:gd name="connsiteX13" fmla="*/ 47505 w 1906374"/>
                  <a:gd name="connsiteY13" fmla="*/ 366072 h 1117081"/>
                  <a:gd name="connsiteX14" fmla="*/ 43380 w 1906374"/>
                  <a:gd name="connsiteY14" fmla="*/ 387593 h 1117081"/>
                  <a:gd name="connsiteX15" fmla="*/ 38569 w 1906374"/>
                  <a:gd name="connsiteY15" fmla="*/ 484768 h 1117081"/>
                  <a:gd name="connsiteX16" fmla="*/ 43199 w 1906374"/>
                  <a:gd name="connsiteY16" fmla="*/ 617865 h 1117081"/>
                  <a:gd name="connsiteX17" fmla="*/ 45385 w 1906374"/>
                  <a:gd name="connsiteY17" fmla="*/ 660245 h 1117081"/>
                  <a:gd name="connsiteX18" fmla="*/ 45936 w 1906374"/>
                  <a:gd name="connsiteY18" fmla="*/ 672827 h 1117081"/>
                  <a:gd name="connsiteX19" fmla="*/ 47233 w 1906374"/>
                  <a:gd name="connsiteY19" fmla="*/ 675721 h 1117081"/>
                  <a:gd name="connsiteX20" fmla="*/ 57125 w 1906374"/>
                  <a:gd name="connsiteY20" fmla="*/ 729475 h 1117081"/>
                  <a:gd name="connsiteX21" fmla="*/ 54112 w 1906374"/>
                  <a:gd name="connsiteY21" fmla="*/ 747738 h 1117081"/>
                  <a:gd name="connsiteX22" fmla="*/ 14872 w 1906374"/>
                  <a:gd name="connsiteY22" fmla="*/ 842676 h 1117081"/>
                  <a:gd name="connsiteX23" fmla="*/ 4489 w 1906374"/>
                  <a:gd name="connsiteY23" fmla="*/ 853101 h 1117081"/>
                  <a:gd name="connsiteX24" fmla="*/ 1906 w 1906374"/>
                  <a:gd name="connsiteY24" fmla="*/ 848009 h 1117081"/>
                  <a:gd name="connsiteX25" fmla="*/ 4965 w 1906374"/>
                  <a:gd name="connsiteY25" fmla="*/ 820162 h 1117081"/>
                  <a:gd name="connsiteX26" fmla="*/ 9566 w 1906374"/>
                  <a:gd name="connsiteY26" fmla="*/ 773313 h 1117081"/>
                  <a:gd name="connsiteX27" fmla="*/ 8981 w 1906374"/>
                  <a:gd name="connsiteY27" fmla="*/ 756758 h 1117081"/>
                  <a:gd name="connsiteX28" fmla="*/ 8410 w 1906374"/>
                  <a:gd name="connsiteY28" fmla="*/ 724145 h 1117081"/>
                  <a:gd name="connsiteX29" fmla="*/ 25641 w 1906374"/>
                  <a:gd name="connsiteY29" fmla="*/ 671908 h 1117081"/>
                  <a:gd name="connsiteX30" fmla="*/ 28525 w 1906374"/>
                  <a:gd name="connsiteY30" fmla="*/ 669185 h 1117081"/>
                  <a:gd name="connsiteX31" fmla="*/ 27264 w 1906374"/>
                  <a:gd name="connsiteY31" fmla="*/ 655941 h 1117081"/>
                  <a:gd name="connsiteX32" fmla="*/ 16213 w 1906374"/>
                  <a:gd name="connsiteY32" fmla="*/ 395704 h 1117081"/>
                  <a:gd name="connsiteX33" fmla="*/ 56206 w 1906374"/>
                  <a:gd name="connsiteY33" fmla="*/ 209466 h 1117081"/>
                  <a:gd name="connsiteX34" fmla="*/ 98989 w 1906374"/>
                  <a:gd name="connsiteY34" fmla="*/ 160606 h 1117081"/>
                  <a:gd name="connsiteX35" fmla="*/ 106374 w 1906374"/>
                  <a:gd name="connsiteY35" fmla="*/ 154079 h 1117081"/>
                  <a:gd name="connsiteX36" fmla="*/ 185073 w 1906374"/>
                  <a:gd name="connsiteY36" fmla="*/ 108711 h 1117081"/>
                  <a:gd name="connsiteX37" fmla="*/ 269833 w 1906374"/>
                  <a:gd name="connsiteY37" fmla="*/ 93380 h 1117081"/>
                  <a:gd name="connsiteX38" fmla="*/ 346315 w 1906374"/>
                  <a:gd name="connsiteY38" fmla="*/ 93065 h 1117081"/>
                  <a:gd name="connsiteX39" fmla="*/ 486374 w 1906374"/>
                  <a:gd name="connsiteY39" fmla="*/ 102199 h 1117081"/>
                  <a:gd name="connsiteX40" fmla="*/ 644130 w 1906374"/>
                  <a:gd name="connsiteY40" fmla="*/ 110491 h 1117081"/>
                  <a:gd name="connsiteX41" fmla="*/ 725744 w 1906374"/>
                  <a:gd name="connsiteY41" fmla="*/ 108783 h 1117081"/>
                  <a:gd name="connsiteX42" fmla="*/ 816828 w 1906374"/>
                  <a:gd name="connsiteY42" fmla="*/ 108822 h 1117081"/>
                  <a:gd name="connsiteX43" fmla="*/ 923905 w 1906374"/>
                  <a:gd name="connsiteY43" fmla="*/ 118749 h 1117081"/>
                  <a:gd name="connsiteX44" fmla="*/ 1051394 w 1906374"/>
                  <a:gd name="connsiteY44" fmla="*/ 128017 h 1117081"/>
                  <a:gd name="connsiteX45" fmla="*/ 1146060 w 1906374"/>
                  <a:gd name="connsiteY45" fmla="*/ 127030 h 1117081"/>
                  <a:gd name="connsiteX46" fmla="*/ 1318060 w 1906374"/>
                  <a:gd name="connsiteY46" fmla="*/ 125893 h 1117081"/>
                  <a:gd name="connsiteX47" fmla="*/ 1427330 w 1906374"/>
                  <a:gd name="connsiteY47" fmla="*/ 125749 h 1117081"/>
                  <a:gd name="connsiteX48" fmla="*/ 1487258 w 1906374"/>
                  <a:gd name="connsiteY48" fmla="*/ 105566 h 1117081"/>
                  <a:gd name="connsiteX49" fmla="*/ 1510095 w 1906374"/>
                  <a:gd name="connsiteY49" fmla="*/ 95071 h 1117081"/>
                  <a:gd name="connsiteX50" fmla="*/ 1568371 w 1906374"/>
                  <a:gd name="connsiteY50" fmla="*/ 70355 h 1117081"/>
                  <a:gd name="connsiteX51" fmla="*/ 1598204 w 1906374"/>
                  <a:gd name="connsiteY51" fmla="*/ 62300 h 1117081"/>
                  <a:gd name="connsiteX52" fmla="*/ 1599555 w 1906374"/>
                  <a:gd name="connsiteY52" fmla="*/ 62089 h 1117081"/>
                  <a:gd name="connsiteX53" fmla="*/ 1599405 w 1906374"/>
                  <a:gd name="connsiteY53" fmla="*/ 52591 h 1117081"/>
                  <a:gd name="connsiteX54" fmla="*/ 1609829 w 1906374"/>
                  <a:gd name="connsiteY54" fmla="*/ 3189 h 1117081"/>
                  <a:gd name="connsiteX55" fmla="*/ 1624520 w 1906374"/>
                  <a:gd name="connsiteY55" fmla="*/ 4063 h 1117081"/>
                  <a:gd name="connsiteX56" fmla="*/ 1665828 w 1906374"/>
                  <a:gd name="connsiteY56" fmla="*/ 51731 h 1117081"/>
                  <a:gd name="connsiteX57" fmla="*/ 1667217 w 1906374"/>
                  <a:gd name="connsiteY57" fmla="*/ 54410 h 1117081"/>
                  <a:gd name="connsiteX58" fmla="*/ 1675075 w 1906374"/>
                  <a:gd name="connsiteY58" fmla="*/ 54619 h 1117081"/>
                  <a:gd name="connsiteX59" fmla="*/ 1694284 w 1906374"/>
                  <a:gd name="connsiteY59" fmla="*/ 56535 h 1117081"/>
                  <a:gd name="connsiteX60" fmla="*/ 1697700 w 1906374"/>
                  <a:gd name="connsiteY60" fmla="*/ 57212 h 1117081"/>
                  <a:gd name="connsiteX61" fmla="*/ 1701579 w 1906374"/>
                  <a:gd name="connsiteY61" fmla="*/ 53298 h 1117081"/>
                  <a:gd name="connsiteX62" fmla="*/ 1766863 w 1906374"/>
                  <a:gd name="connsiteY62" fmla="*/ 28030 h 1117081"/>
                  <a:gd name="connsiteX63" fmla="*/ 1775835 w 1906374"/>
                  <a:gd name="connsiteY63" fmla="*/ 29541 h 1117081"/>
                  <a:gd name="connsiteX64" fmla="*/ 1761670 w 1906374"/>
                  <a:gd name="connsiteY64" fmla="*/ 40137 h 1117081"/>
                  <a:gd name="connsiteX65" fmla="*/ 1738270 w 1906374"/>
                  <a:gd name="connsiteY65" fmla="*/ 55445 h 1117081"/>
                  <a:gd name="connsiteX66" fmla="*/ 1726356 w 1906374"/>
                  <a:gd name="connsiteY66" fmla="*/ 70304 h 1117081"/>
                  <a:gd name="connsiteX67" fmla="*/ 1728359 w 1906374"/>
                  <a:gd name="connsiteY67" fmla="*/ 72260 h 1117081"/>
                  <a:gd name="connsiteX68" fmla="*/ 1733815 w 1906374"/>
                  <a:gd name="connsiteY68" fmla="*/ 76254 h 1117081"/>
                  <a:gd name="connsiteX69" fmla="*/ 1737381 w 1906374"/>
                  <a:gd name="connsiteY69" fmla="*/ 78684 h 1117081"/>
                  <a:gd name="connsiteX70" fmla="*/ 1741035 w 1906374"/>
                  <a:gd name="connsiteY70" fmla="*/ 77027 h 1117081"/>
                  <a:gd name="connsiteX71" fmla="*/ 1782968 w 1906374"/>
                  <a:gd name="connsiteY71" fmla="*/ 68424 h 1117081"/>
                  <a:gd name="connsiteX72" fmla="*/ 1809260 w 1906374"/>
                  <a:gd name="connsiteY72" fmla="*/ 74893 h 1117081"/>
                  <a:gd name="connsiteX73" fmla="*/ 1795670 w 1906374"/>
                  <a:gd name="connsiteY73" fmla="*/ 81167 h 1117081"/>
                  <a:gd name="connsiteX74" fmla="*/ 1783419 w 1906374"/>
                  <a:gd name="connsiteY74" fmla="*/ 84136 h 1117081"/>
                  <a:gd name="connsiteX75" fmla="*/ 1759180 w 1906374"/>
                  <a:gd name="connsiteY75" fmla="*/ 97475 h 1117081"/>
                  <a:gd name="connsiteX76" fmla="*/ 1756952 w 1906374"/>
                  <a:gd name="connsiteY76" fmla="*/ 99262 h 1117081"/>
                  <a:gd name="connsiteX77" fmla="*/ 1758729 w 1906374"/>
                  <a:gd name="connsiteY77" fmla="*/ 101648 h 1117081"/>
                  <a:gd name="connsiteX78" fmla="*/ 1776949 w 1906374"/>
                  <a:gd name="connsiteY78" fmla="*/ 138777 h 1117081"/>
                  <a:gd name="connsiteX79" fmla="*/ 1787448 w 1906374"/>
                  <a:gd name="connsiteY79" fmla="*/ 162725 h 1117081"/>
                  <a:gd name="connsiteX80" fmla="*/ 1873279 w 1906374"/>
                  <a:gd name="connsiteY80" fmla="*/ 273366 h 1117081"/>
                  <a:gd name="connsiteX81" fmla="*/ 1899946 w 1906374"/>
                  <a:gd name="connsiteY81" fmla="*/ 303826 h 1117081"/>
                  <a:gd name="connsiteX82" fmla="*/ 1907116 w 1906374"/>
                  <a:gd name="connsiteY82" fmla="*/ 314587 h 1117081"/>
                  <a:gd name="connsiteX83" fmla="*/ 1890761 w 1906374"/>
                  <a:gd name="connsiteY83" fmla="*/ 356599 h 1117081"/>
                  <a:gd name="connsiteX84" fmla="*/ 1866547 w 1906374"/>
                  <a:gd name="connsiteY84" fmla="*/ 373410 h 1117081"/>
                  <a:gd name="connsiteX85" fmla="*/ 1853933 w 1906374"/>
                  <a:gd name="connsiteY85" fmla="*/ 376061 h 1117081"/>
                  <a:gd name="connsiteX86" fmla="*/ 1826616 w 1906374"/>
                  <a:gd name="connsiteY86" fmla="*/ 376060 h 1117081"/>
                  <a:gd name="connsiteX87" fmla="*/ 1639224 w 1906374"/>
                  <a:gd name="connsiteY87" fmla="*/ 331862 h 1117081"/>
                  <a:gd name="connsiteX88" fmla="*/ 1607439 w 1906374"/>
                  <a:gd name="connsiteY88" fmla="*/ 325200 h 1117081"/>
                  <a:gd name="connsiteX89" fmla="*/ 1598717 w 1906374"/>
                  <a:gd name="connsiteY89" fmla="*/ 325937 h 1117081"/>
                  <a:gd name="connsiteX90" fmla="*/ 1583588 w 1906374"/>
                  <a:gd name="connsiteY90" fmla="*/ 337432 h 1117081"/>
                  <a:gd name="connsiteX91" fmla="*/ 1572501 w 1906374"/>
                  <a:gd name="connsiteY91" fmla="*/ 363423 h 1117081"/>
                  <a:gd name="connsiteX92" fmla="*/ 1560600 w 1906374"/>
                  <a:gd name="connsiteY92" fmla="*/ 392725 h 1117081"/>
                  <a:gd name="connsiteX93" fmla="*/ 1510270 w 1906374"/>
                  <a:gd name="connsiteY93" fmla="*/ 455315 h 1117081"/>
                  <a:gd name="connsiteX94" fmla="*/ 1474944 w 1906374"/>
                  <a:gd name="connsiteY94" fmla="*/ 494038 h 1117081"/>
                  <a:gd name="connsiteX95" fmla="*/ 1457450 w 1906374"/>
                  <a:gd name="connsiteY95" fmla="*/ 528637 h 1117081"/>
                  <a:gd name="connsiteX96" fmla="*/ 1387624 w 1906374"/>
                  <a:gd name="connsiteY96" fmla="*/ 645424 h 1117081"/>
                  <a:gd name="connsiteX97" fmla="*/ 1366263 w 1906374"/>
                  <a:gd name="connsiteY97" fmla="*/ 666112 h 1117081"/>
                  <a:gd name="connsiteX98" fmla="*/ 1324855 w 1906374"/>
                  <a:gd name="connsiteY98" fmla="*/ 688690 h 1117081"/>
                  <a:gd name="connsiteX99" fmla="*/ 1258157 w 1906374"/>
                  <a:gd name="connsiteY99" fmla="*/ 700566 h 1117081"/>
                  <a:gd name="connsiteX100" fmla="*/ 1256180 w 1906374"/>
                  <a:gd name="connsiteY100" fmla="*/ 700638 h 1117081"/>
                  <a:gd name="connsiteX101" fmla="*/ 1255254 w 1906374"/>
                  <a:gd name="connsiteY101" fmla="*/ 704115 h 1117081"/>
                  <a:gd name="connsiteX102" fmla="*/ 1236609 w 1906374"/>
                  <a:gd name="connsiteY102" fmla="*/ 1050105 h 1117081"/>
                  <a:gd name="connsiteX103" fmla="*/ 1237810 w 1906374"/>
                  <a:gd name="connsiteY103" fmla="*/ 1061030 h 1117081"/>
                  <a:gd name="connsiteX104" fmla="*/ 1244555 w 1906374"/>
                  <a:gd name="connsiteY104" fmla="*/ 1077065 h 1117081"/>
                  <a:gd name="connsiteX105" fmla="*/ 1254841 w 1906374"/>
                  <a:gd name="connsiteY105" fmla="*/ 1115805 h 1117081"/>
                  <a:gd name="connsiteX106" fmla="*/ 1254604 w 1906374"/>
                  <a:gd name="connsiteY106" fmla="*/ 1119302 h 1117081"/>
                  <a:gd name="connsiteX107" fmla="*/ 1216575 w 1906374"/>
                  <a:gd name="connsiteY107" fmla="*/ 1119302 h 1117081"/>
                  <a:gd name="connsiteX108" fmla="*/ 1177694 w 1906374"/>
                  <a:gd name="connsiteY108" fmla="*/ 1118977 h 1117081"/>
                  <a:gd name="connsiteX109" fmla="*/ 1172426 w 1906374"/>
                  <a:gd name="connsiteY109" fmla="*/ 1112572 h 1117081"/>
                  <a:gd name="connsiteX110" fmla="*/ 1150215 w 1906374"/>
                  <a:gd name="connsiteY110" fmla="*/ 969649 h 1117081"/>
                  <a:gd name="connsiteX111" fmla="*/ 1138389 w 1906374"/>
                  <a:gd name="connsiteY111" fmla="*/ 794922 h 1117081"/>
                  <a:gd name="connsiteX112" fmla="*/ 1137100 w 1906374"/>
                  <a:gd name="connsiteY112" fmla="*/ 775222 h 1117081"/>
                  <a:gd name="connsiteX113" fmla="*/ 1134285 w 1906374"/>
                  <a:gd name="connsiteY113" fmla="*/ 793178 h 1117081"/>
                  <a:gd name="connsiteX114" fmla="*/ 1119581 w 1906374"/>
                  <a:gd name="connsiteY114" fmla="*/ 953260 h 1117081"/>
                  <a:gd name="connsiteX115" fmla="*/ 1119406 w 1906374"/>
                  <a:gd name="connsiteY115" fmla="*/ 1053746 h 1117081"/>
                  <a:gd name="connsiteX116" fmla="*/ 1125788 w 1906374"/>
                  <a:gd name="connsiteY116" fmla="*/ 1075764 h 1117081"/>
                  <a:gd name="connsiteX117" fmla="*/ 1135311 w 1906374"/>
                  <a:gd name="connsiteY117" fmla="*/ 1102049 h 1117081"/>
                  <a:gd name="connsiteX118" fmla="*/ 1135811 w 1906374"/>
                  <a:gd name="connsiteY118" fmla="*/ 1116405 h 1117081"/>
                  <a:gd name="connsiteX119" fmla="*/ 1135398 w 1906374"/>
                  <a:gd name="connsiteY119" fmla="*/ 1119302 h 1117081"/>
                  <a:gd name="connsiteX120" fmla="*/ 1096668 w 1906374"/>
                  <a:gd name="connsiteY120" fmla="*/ 1119302 h 1117081"/>
                  <a:gd name="connsiteX121" fmla="*/ 1056787 w 1906374"/>
                  <a:gd name="connsiteY121" fmla="*/ 1118763 h 1117081"/>
                  <a:gd name="connsiteX122" fmla="*/ 1042935 w 1906374"/>
                  <a:gd name="connsiteY122" fmla="*/ 1071129 h 1117081"/>
                  <a:gd name="connsiteX123" fmla="*/ 1033162 w 1906374"/>
                  <a:gd name="connsiteY123" fmla="*/ 867673 h 1117081"/>
                  <a:gd name="connsiteX124" fmla="*/ 1031923 w 1906374"/>
                  <a:gd name="connsiteY124" fmla="*/ 705440 h 1117081"/>
                  <a:gd name="connsiteX125" fmla="*/ 1032336 w 1906374"/>
                  <a:gd name="connsiteY125" fmla="*/ 690296 h 1117081"/>
                  <a:gd name="connsiteX126" fmla="*/ 1005018 w 1906374"/>
                  <a:gd name="connsiteY126" fmla="*/ 698100 h 1117081"/>
                  <a:gd name="connsiteX127" fmla="*/ 886252 w 1906374"/>
                  <a:gd name="connsiteY127" fmla="*/ 724453 h 1117081"/>
                  <a:gd name="connsiteX128" fmla="*/ 785908 w 1906374"/>
                  <a:gd name="connsiteY128" fmla="*/ 730269 h 1117081"/>
                  <a:gd name="connsiteX129" fmla="*/ 657208 w 1906374"/>
                  <a:gd name="connsiteY129" fmla="*/ 723302 h 1117081"/>
                  <a:gd name="connsiteX130" fmla="*/ 464544 w 1906374"/>
                  <a:gd name="connsiteY130" fmla="*/ 692823 h 1117081"/>
                  <a:gd name="connsiteX131" fmla="*/ 454912 w 1906374"/>
                  <a:gd name="connsiteY131" fmla="*/ 690660 h 1117081"/>
                  <a:gd name="connsiteX132" fmla="*/ 450133 w 1906374"/>
                  <a:gd name="connsiteY132" fmla="*/ 701684 h 1117081"/>
                  <a:gd name="connsiteX133" fmla="*/ 430661 w 1906374"/>
                  <a:gd name="connsiteY133" fmla="*/ 744908 h 1117081"/>
                  <a:gd name="connsiteX134" fmla="*/ 417475 w 1906374"/>
                  <a:gd name="connsiteY134" fmla="*/ 763014 h 1117081"/>
                  <a:gd name="connsiteX135" fmla="*/ 399672 w 1906374"/>
                  <a:gd name="connsiteY135" fmla="*/ 776377 h 1117081"/>
                  <a:gd name="connsiteX136" fmla="*/ 387823 w 1906374"/>
                  <a:gd name="connsiteY136" fmla="*/ 784775 h 1117081"/>
                  <a:gd name="connsiteX137" fmla="*/ 382035 w 1906374"/>
                  <a:gd name="connsiteY137" fmla="*/ 795425 h 1117081"/>
                  <a:gd name="connsiteX138" fmla="*/ 377430 w 1906374"/>
                  <a:gd name="connsiteY138" fmla="*/ 805097 h 1117081"/>
                  <a:gd name="connsiteX139" fmla="*/ 371825 w 1906374"/>
                  <a:gd name="connsiteY139" fmla="*/ 795842 h 1117081"/>
                  <a:gd name="connsiteX140" fmla="*/ 364271 w 1906374"/>
                  <a:gd name="connsiteY140" fmla="*/ 787756 h 1117081"/>
                  <a:gd name="connsiteX141" fmla="*/ 359334 w 1906374"/>
                  <a:gd name="connsiteY141" fmla="*/ 788626 h 1117081"/>
                  <a:gd name="connsiteX142" fmla="*/ 347484 w 1906374"/>
                  <a:gd name="connsiteY142" fmla="*/ 832247 h 1117081"/>
                  <a:gd name="connsiteX143" fmla="*/ 345659 w 1906374"/>
                  <a:gd name="connsiteY143" fmla="*/ 846152 h 1117081"/>
                  <a:gd name="connsiteX144" fmla="*/ 340132 w 1906374"/>
                  <a:gd name="connsiteY144" fmla="*/ 894326 h 1117081"/>
                  <a:gd name="connsiteX145" fmla="*/ 340133 w 1906374"/>
                  <a:gd name="connsiteY145" fmla="*/ 945646 h 1117081"/>
                  <a:gd name="connsiteX146" fmla="*/ 353059 w 1906374"/>
                  <a:gd name="connsiteY146" fmla="*/ 1052167 h 1117081"/>
                  <a:gd name="connsiteX147" fmla="*/ 358734 w 1906374"/>
                  <a:gd name="connsiteY147" fmla="*/ 1066824 h 1117081"/>
                  <a:gd name="connsiteX148" fmla="*/ 372644 w 1906374"/>
                  <a:gd name="connsiteY148" fmla="*/ 1093171 h 1117081"/>
                  <a:gd name="connsiteX149" fmla="*/ 374424 w 1906374"/>
                  <a:gd name="connsiteY149" fmla="*/ 1118392 h 1117081"/>
                  <a:gd name="connsiteX150" fmla="*/ 374239 w 1906374"/>
                  <a:gd name="connsiteY150" fmla="*/ 1119302 h 1117081"/>
                  <a:gd name="connsiteX151" fmla="*/ 333417 w 1906374"/>
                  <a:gd name="connsiteY151" fmla="*/ 1119302 h 1117081"/>
                  <a:gd name="connsiteX152" fmla="*/ 288435 w 1906374"/>
                  <a:gd name="connsiteY152" fmla="*/ 1117316 h 1117081"/>
                  <a:gd name="connsiteX153" fmla="*/ 282076 w 1906374"/>
                  <a:gd name="connsiteY153" fmla="*/ 1108542 h 1117081"/>
                  <a:gd name="connsiteX154" fmla="*/ 271514 w 1906374"/>
                  <a:gd name="connsiteY154" fmla="*/ 1071746 h 1117081"/>
                  <a:gd name="connsiteX155" fmla="*/ 260213 w 1906374"/>
                  <a:gd name="connsiteY155" fmla="*/ 995309 h 1117081"/>
                  <a:gd name="connsiteX156" fmla="*/ 245169 w 1906374"/>
                  <a:gd name="connsiteY156" fmla="*/ 884394 h 1117081"/>
                  <a:gd name="connsiteX157" fmla="*/ 235622 w 1906374"/>
                  <a:gd name="connsiteY157" fmla="*/ 802945 h 1117081"/>
                  <a:gd name="connsiteX158" fmla="*/ 236390 w 1906374"/>
                  <a:gd name="connsiteY158" fmla="*/ 778994 h 1117081"/>
                  <a:gd name="connsiteX159" fmla="*/ 236799 w 1906374"/>
                  <a:gd name="connsiteY159" fmla="*/ 774436 h 1117081"/>
                  <a:gd name="connsiteX160" fmla="*/ 229215 w 1906374"/>
                  <a:gd name="connsiteY160" fmla="*/ 780510 h 1117081"/>
                  <a:gd name="connsiteX161" fmla="*/ 209243 w 1906374"/>
                  <a:gd name="connsiteY161" fmla="*/ 796654 h 1117081"/>
                  <a:gd name="connsiteX162" fmla="*/ 173107 w 1906374"/>
                  <a:gd name="connsiteY162" fmla="*/ 827513 h 1117081"/>
                  <a:gd name="connsiteX163" fmla="*/ 155105 w 1906374"/>
                  <a:gd name="connsiteY163" fmla="*/ 864694 h 1117081"/>
                  <a:gd name="connsiteX164" fmla="*/ 143153 w 1906374"/>
                  <a:gd name="connsiteY164" fmla="*/ 967829 h 1117081"/>
                  <a:gd name="connsiteX165" fmla="*/ 143152 w 1906374"/>
                  <a:gd name="connsiteY165" fmla="*/ 1020141 h 1117081"/>
                  <a:gd name="connsiteX166" fmla="*/ 146448 w 1906374"/>
                  <a:gd name="connsiteY166" fmla="*/ 1059210 h 1117081"/>
                  <a:gd name="connsiteX167" fmla="*/ 150835 w 1906374"/>
                  <a:gd name="connsiteY167" fmla="*/ 1068380 h 1117081"/>
                  <a:gd name="connsiteX168" fmla="*/ 164498 w 1906374"/>
                  <a:gd name="connsiteY168" fmla="*/ 1098112 h 1117081"/>
                  <a:gd name="connsiteX169" fmla="*/ 166510 w 1906374"/>
                  <a:gd name="connsiteY169" fmla="*/ 1117284 h 1117081"/>
                  <a:gd name="connsiteX170" fmla="*/ 166281 w 1906374"/>
                  <a:gd name="connsiteY170" fmla="*/ 1119302 h 1117081"/>
                  <a:gd name="connsiteX171" fmla="*/ 126345 w 1906374"/>
                  <a:gd name="connsiteY171" fmla="*/ 1119295 h 1117081"/>
                  <a:gd name="connsiteX172" fmla="*/ 85071 w 1906374"/>
                  <a:gd name="connsiteY172" fmla="*/ 1118680 h 1117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</a:cxnLst>
                <a:rect l="l" t="t" r="r" b="b"/>
                <a:pathLst>
                  <a:path w="1906374" h="1117081">
                    <a:moveTo>
                      <a:pt x="85071" y="1118681"/>
                    </a:moveTo>
                    <a:cubicBezTo>
                      <a:pt x="77241" y="1115124"/>
                      <a:pt x="71619" y="1091583"/>
                      <a:pt x="68219" y="1048118"/>
                    </a:cubicBezTo>
                    <a:cubicBezTo>
                      <a:pt x="66676" y="1028399"/>
                      <a:pt x="66110" y="1017059"/>
                      <a:pt x="64391" y="971305"/>
                    </a:cubicBezTo>
                    <a:cubicBezTo>
                      <a:pt x="63509" y="947828"/>
                      <a:pt x="62141" y="924785"/>
                      <a:pt x="59427" y="887705"/>
                    </a:cubicBezTo>
                    <a:cubicBezTo>
                      <a:pt x="55551" y="834757"/>
                      <a:pt x="54887" y="819727"/>
                      <a:pt x="55781" y="805262"/>
                    </a:cubicBezTo>
                    <a:cubicBezTo>
                      <a:pt x="56384" y="795523"/>
                      <a:pt x="57015" y="791161"/>
                      <a:pt x="59299" y="780937"/>
                    </a:cubicBezTo>
                    <a:cubicBezTo>
                      <a:pt x="62801" y="765258"/>
                      <a:pt x="66477" y="753259"/>
                      <a:pt x="77402" y="721828"/>
                    </a:cubicBezTo>
                    <a:cubicBezTo>
                      <a:pt x="86877" y="694575"/>
                      <a:pt x="91812" y="678029"/>
                      <a:pt x="96316" y="658425"/>
                    </a:cubicBezTo>
                    <a:cubicBezTo>
                      <a:pt x="99119" y="646223"/>
                      <a:pt x="99817" y="640563"/>
                      <a:pt x="99817" y="630024"/>
                    </a:cubicBezTo>
                    <a:cubicBezTo>
                      <a:pt x="99817" y="616623"/>
                      <a:pt x="97762" y="603595"/>
                      <a:pt x="92569" y="584095"/>
                    </a:cubicBezTo>
                    <a:cubicBezTo>
                      <a:pt x="90150" y="575007"/>
                      <a:pt x="88403" y="569013"/>
                      <a:pt x="81770" y="547012"/>
                    </a:cubicBezTo>
                    <a:cubicBezTo>
                      <a:pt x="68799" y="503992"/>
                      <a:pt x="61868" y="475685"/>
                      <a:pt x="56477" y="443712"/>
                    </a:cubicBezTo>
                    <a:cubicBezTo>
                      <a:pt x="52614" y="420804"/>
                      <a:pt x="49524" y="394480"/>
                      <a:pt x="48113" y="372445"/>
                    </a:cubicBezTo>
                    <a:cubicBezTo>
                      <a:pt x="47889" y="368940"/>
                      <a:pt x="47615" y="366072"/>
                      <a:pt x="47505" y="366072"/>
                    </a:cubicBezTo>
                    <a:cubicBezTo>
                      <a:pt x="47159" y="366072"/>
                      <a:pt x="44597" y="379446"/>
                      <a:pt x="43380" y="387593"/>
                    </a:cubicBezTo>
                    <a:cubicBezTo>
                      <a:pt x="40342" y="407954"/>
                      <a:pt x="38569" y="443768"/>
                      <a:pt x="38569" y="484768"/>
                    </a:cubicBezTo>
                    <a:cubicBezTo>
                      <a:pt x="38569" y="523302"/>
                      <a:pt x="39539" y="551174"/>
                      <a:pt x="43199" y="617865"/>
                    </a:cubicBezTo>
                    <a:cubicBezTo>
                      <a:pt x="44099" y="634255"/>
                      <a:pt x="45082" y="653325"/>
                      <a:pt x="45385" y="660245"/>
                    </a:cubicBezTo>
                    <a:lnTo>
                      <a:pt x="45936" y="672827"/>
                    </a:lnTo>
                    <a:lnTo>
                      <a:pt x="47233" y="675721"/>
                    </a:lnTo>
                    <a:cubicBezTo>
                      <a:pt x="54276" y="691431"/>
                      <a:pt x="58299" y="713295"/>
                      <a:pt x="57125" y="729475"/>
                    </a:cubicBezTo>
                    <a:cubicBezTo>
                      <a:pt x="56669" y="735768"/>
                      <a:pt x="55869" y="740613"/>
                      <a:pt x="54112" y="747738"/>
                    </a:cubicBezTo>
                    <a:cubicBezTo>
                      <a:pt x="46681" y="777885"/>
                      <a:pt x="28165" y="822684"/>
                      <a:pt x="14872" y="842676"/>
                    </a:cubicBezTo>
                    <a:cubicBezTo>
                      <a:pt x="10487" y="849272"/>
                      <a:pt x="6660" y="853113"/>
                      <a:pt x="4489" y="853101"/>
                    </a:cubicBezTo>
                    <a:cubicBezTo>
                      <a:pt x="2698" y="853090"/>
                      <a:pt x="2145" y="851998"/>
                      <a:pt x="1906" y="848009"/>
                    </a:cubicBezTo>
                    <a:cubicBezTo>
                      <a:pt x="1665" y="843956"/>
                      <a:pt x="2085" y="840132"/>
                      <a:pt x="4965" y="820162"/>
                    </a:cubicBezTo>
                    <a:cubicBezTo>
                      <a:pt x="8953" y="792502"/>
                      <a:pt x="9566" y="786262"/>
                      <a:pt x="9566" y="773313"/>
                    </a:cubicBezTo>
                    <a:cubicBezTo>
                      <a:pt x="9566" y="766759"/>
                      <a:pt x="9373" y="761312"/>
                      <a:pt x="8981" y="756758"/>
                    </a:cubicBezTo>
                    <a:cubicBezTo>
                      <a:pt x="8184" y="747498"/>
                      <a:pt x="7919" y="732389"/>
                      <a:pt x="8410" y="724145"/>
                    </a:cubicBezTo>
                    <a:cubicBezTo>
                      <a:pt x="9945" y="698343"/>
                      <a:pt x="15510" y="681474"/>
                      <a:pt x="25641" y="671908"/>
                    </a:cubicBezTo>
                    <a:lnTo>
                      <a:pt x="28525" y="669185"/>
                    </a:lnTo>
                    <a:lnTo>
                      <a:pt x="27264" y="655941"/>
                    </a:lnTo>
                    <a:cubicBezTo>
                      <a:pt x="17617" y="554625"/>
                      <a:pt x="13618" y="460430"/>
                      <a:pt x="16213" y="395704"/>
                    </a:cubicBezTo>
                    <a:cubicBezTo>
                      <a:pt x="19627" y="310604"/>
                      <a:pt x="32407" y="251082"/>
                      <a:pt x="56206" y="209466"/>
                    </a:cubicBezTo>
                    <a:cubicBezTo>
                      <a:pt x="67029" y="190539"/>
                      <a:pt x="81319" y="174219"/>
                      <a:pt x="98989" y="160606"/>
                    </a:cubicBezTo>
                    <a:cubicBezTo>
                      <a:pt x="100627" y="159345"/>
                      <a:pt x="103950" y="156408"/>
                      <a:pt x="106374" y="154079"/>
                    </a:cubicBezTo>
                    <a:cubicBezTo>
                      <a:pt x="126964" y="134309"/>
                      <a:pt x="153574" y="118968"/>
                      <a:pt x="185073" y="108711"/>
                    </a:cubicBezTo>
                    <a:cubicBezTo>
                      <a:pt x="210136" y="100551"/>
                      <a:pt x="236222" y="95832"/>
                      <a:pt x="269833" y="93380"/>
                    </a:cubicBezTo>
                    <a:cubicBezTo>
                      <a:pt x="281188" y="92552"/>
                      <a:pt x="321605" y="92385"/>
                      <a:pt x="346315" y="93065"/>
                    </a:cubicBezTo>
                    <a:cubicBezTo>
                      <a:pt x="393502" y="94361"/>
                      <a:pt x="422532" y="96255"/>
                      <a:pt x="486374" y="102199"/>
                    </a:cubicBezTo>
                    <a:cubicBezTo>
                      <a:pt x="557050" y="108777"/>
                      <a:pt x="589967" y="110508"/>
                      <a:pt x="644130" y="110491"/>
                    </a:cubicBezTo>
                    <a:cubicBezTo>
                      <a:pt x="674592" y="110483"/>
                      <a:pt x="691925" y="110120"/>
                      <a:pt x="725744" y="108783"/>
                    </a:cubicBezTo>
                    <a:cubicBezTo>
                      <a:pt x="767246" y="107143"/>
                      <a:pt x="786630" y="107150"/>
                      <a:pt x="816828" y="108822"/>
                    </a:cubicBezTo>
                    <a:cubicBezTo>
                      <a:pt x="842810" y="110261"/>
                      <a:pt x="855390" y="111428"/>
                      <a:pt x="923905" y="118749"/>
                    </a:cubicBezTo>
                    <a:cubicBezTo>
                      <a:pt x="983245" y="125091"/>
                      <a:pt x="1010812" y="127096"/>
                      <a:pt x="1051394" y="128017"/>
                    </a:cubicBezTo>
                    <a:cubicBezTo>
                      <a:pt x="1067036" y="128372"/>
                      <a:pt x="1068563" y="128356"/>
                      <a:pt x="1146060" y="127030"/>
                    </a:cubicBezTo>
                    <a:cubicBezTo>
                      <a:pt x="1220053" y="125763"/>
                      <a:pt x="1246019" y="125592"/>
                      <a:pt x="1318060" y="125893"/>
                    </a:cubicBezTo>
                    <a:cubicBezTo>
                      <a:pt x="1414441" y="126299"/>
                      <a:pt x="1423751" y="126286"/>
                      <a:pt x="1427330" y="125749"/>
                    </a:cubicBezTo>
                    <a:cubicBezTo>
                      <a:pt x="1443122" y="123384"/>
                      <a:pt x="1460854" y="117412"/>
                      <a:pt x="1487258" y="105566"/>
                    </a:cubicBezTo>
                    <a:cubicBezTo>
                      <a:pt x="1490899" y="103932"/>
                      <a:pt x="1501173" y="99209"/>
                      <a:pt x="1510095" y="95071"/>
                    </a:cubicBezTo>
                    <a:cubicBezTo>
                      <a:pt x="1541204" y="80643"/>
                      <a:pt x="1552091" y="76029"/>
                      <a:pt x="1568371" y="70355"/>
                    </a:cubicBezTo>
                    <a:cubicBezTo>
                      <a:pt x="1578320" y="66886"/>
                      <a:pt x="1591384" y="63361"/>
                      <a:pt x="1598204" y="62300"/>
                    </a:cubicBezTo>
                    <a:lnTo>
                      <a:pt x="1599555" y="62089"/>
                    </a:lnTo>
                    <a:lnTo>
                      <a:pt x="1599405" y="52591"/>
                    </a:lnTo>
                    <a:cubicBezTo>
                      <a:pt x="1598917" y="23529"/>
                      <a:pt x="1602484" y="6671"/>
                      <a:pt x="1609829" y="3189"/>
                    </a:cubicBezTo>
                    <a:cubicBezTo>
                      <a:pt x="1613145" y="1620"/>
                      <a:pt x="1619427" y="1994"/>
                      <a:pt x="1624520" y="4063"/>
                    </a:cubicBezTo>
                    <a:cubicBezTo>
                      <a:pt x="1637697" y="9415"/>
                      <a:pt x="1653089" y="27181"/>
                      <a:pt x="1665828" y="51731"/>
                    </a:cubicBezTo>
                    <a:lnTo>
                      <a:pt x="1667217" y="54410"/>
                    </a:lnTo>
                    <a:lnTo>
                      <a:pt x="1675075" y="54619"/>
                    </a:lnTo>
                    <a:cubicBezTo>
                      <a:pt x="1683134" y="54832"/>
                      <a:pt x="1688302" y="55348"/>
                      <a:pt x="1694284" y="56535"/>
                    </a:cubicBezTo>
                    <a:lnTo>
                      <a:pt x="1697700" y="57212"/>
                    </a:lnTo>
                    <a:lnTo>
                      <a:pt x="1701579" y="53298"/>
                    </a:lnTo>
                    <a:cubicBezTo>
                      <a:pt x="1719261" y="35435"/>
                      <a:pt x="1742036" y="26620"/>
                      <a:pt x="1766863" y="28030"/>
                    </a:cubicBezTo>
                    <a:cubicBezTo>
                      <a:pt x="1772231" y="28334"/>
                      <a:pt x="1774109" y="28652"/>
                      <a:pt x="1775835" y="29541"/>
                    </a:cubicBezTo>
                    <a:cubicBezTo>
                      <a:pt x="1779277" y="31308"/>
                      <a:pt x="1774722" y="34711"/>
                      <a:pt x="1761670" y="40137"/>
                    </a:cubicBezTo>
                    <a:cubicBezTo>
                      <a:pt x="1751684" y="44290"/>
                      <a:pt x="1745502" y="48334"/>
                      <a:pt x="1738270" y="55445"/>
                    </a:cubicBezTo>
                    <a:cubicBezTo>
                      <a:pt x="1733902" y="59732"/>
                      <a:pt x="1728884" y="65994"/>
                      <a:pt x="1726356" y="70304"/>
                    </a:cubicBezTo>
                    <a:cubicBezTo>
                      <a:pt x="1726206" y="70549"/>
                      <a:pt x="1726957" y="71279"/>
                      <a:pt x="1728359" y="72260"/>
                    </a:cubicBezTo>
                    <a:cubicBezTo>
                      <a:pt x="1729597" y="73119"/>
                      <a:pt x="1732050" y="74916"/>
                      <a:pt x="1733815" y="76254"/>
                    </a:cubicBezTo>
                    <a:cubicBezTo>
                      <a:pt x="1735579" y="77591"/>
                      <a:pt x="1737181" y="78684"/>
                      <a:pt x="1737381" y="78684"/>
                    </a:cubicBezTo>
                    <a:cubicBezTo>
                      <a:pt x="1737569" y="78684"/>
                      <a:pt x="1739220" y="77940"/>
                      <a:pt x="1741035" y="77027"/>
                    </a:cubicBezTo>
                    <a:cubicBezTo>
                      <a:pt x="1753912" y="70567"/>
                      <a:pt x="1768928" y="67485"/>
                      <a:pt x="1782968" y="68424"/>
                    </a:cubicBezTo>
                    <a:cubicBezTo>
                      <a:pt x="1793980" y="69161"/>
                      <a:pt x="1806844" y="72326"/>
                      <a:pt x="1809260" y="74893"/>
                    </a:cubicBezTo>
                    <a:cubicBezTo>
                      <a:pt x="1811537" y="77329"/>
                      <a:pt x="1807558" y="79171"/>
                      <a:pt x="1795670" y="81167"/>
                    </a:cubicBezTo>
                    <a:cubicBezTo>
                      <a:pt x="1789701" y="82168"/>
                      <a:pt x="1787723" y="82649"/>
                      <a:pt x="1783419" y="84136"/>
                    </a:cubicBezTo>
                    <a:cubicBezTo>
                      <a:pt x="1775135" y="86998"/>
                      <a:pt x="1765837" y="92118"/>
                      <a:pt x="1759180" y="97475"/>
                    </a:cubicBezTo>
                    <a:lnTo>
                      <a:pt x="1756952" y="99262"/>
                    </a:lnTo>
                    <a:lnTo>
                      <a:pt x="1758729" y="101648"/>
                    </a:lnTo>
                    <a:cubicBezTo>
                      <a:pt x="1766413" y="112043"/>
                      <a:pt x="1772469" y="124378"/>
                      <a:pt x="1776949" y="138777"/>
                    </a:cubicBezTo>
                    <a:cubicBezTo>
                      <a:pt x="1781454" y="153203"/>
                      <a:pt x="1781942" y="154323"/>
                      <a:pt x="1787448" y="162725"/>
                    </a:cubicBezTo>
                    <a:cubicBezTo>
                      <a:pt x="1806456" y="191706"/>
                      <a:pt x="1836790" y="230794"/>
                      <a:pt x="1873279" y="273366"/>
                    </a:cubicBezTo>
                    <a:cubicBezTo>
                      <a:pt x="1880900" y="282253"/>
                      <a:pt x="1894090" y="297322"/>
                      <a:pt x="1899946" y="303826"/>
                    </a:cubicBezTo>
                    <a:cubicBezTo>
                      <a:pt x="1904476" y="308848"/>
                      <a:pt x="1905990" y="311119"/>
                      <a:pt x="1907116" y="314587"/>
                    </a:cubicBezTo>
                    <a:cubicBezTo>
                      <a:pt x="1910946" y="326320"/>
                      <a:pt x="1904676" y="342435"/>
                      <a:pt x="1890761" y="356599"/>
                    </a:cubicBezTo>
                    <a:cubicBezTo>
                      <a:pt x="1883203" y="364285"/>
                      <a:pt x="1873592" y="370961"/>
                      <a:pt x="1866547" y="373410"/>
                    </a:cubicBezTo>
                    <a:cubicBezTo>
                      <a:pt x="1863969" y="374304"/>
                      <a:pt x="1858063" y="375546"/>
                      <a:pt x="1853933" y="376061"/>
                    </a:cubicBezTo>
                    <a:cubicBezTo>
                      <a:pt x="1849441" y="376622"/>
                      <a:pt x="1832785" y="376622"/>
                      <a:pt x="1826616" y="376060"/>
                    </a:cubicBezTo>
                    <a:cubicBezTo>
                      <a:pt x="1782505" y="372043"/>
                      <a:pt x="1725981" y="358711"/>
                      <a:pt x="1639224" y="331862"/>
                    </a:cubicBezTo>
                    <a:cubicBezTo>
                      <a:pt x="1620628" y="326107"/>
                      <a:pt x="1616424" y="325226"/>
                      <a:pt x="1607439" y="325200"/>
                    </a:cubicBezTo>
                    <a:cubicBezTo>
                      <a:pt x="1602233" y="325183"/>
                      <a:pt x="1601132" y="325276"/>
                      <a:pt x="1598717" y="325937"/>
                    </a:cubicBezTo>
                    <a:cubicBezTo>
                      <a:pt x="1592247" y="327706"/>
                      <a:pt x="1587655" y="331191"/>
                      <a:pt x="1583588" y="337432"/>
                    </a:cubicBezTo>
                    <a:cubicBezTo>
                      <a:pt x="1580322" y="342443"/>
                      <a:pt x="1578345" y="347075"/>
                      <a:pt x="1572501" y="363423"/>
                    </a:cubicBezTo>
                    <a:cubicBezTo>
                      <a:pt x="1567483" y="377482"/>
                      <a:pt x="1564580" y="384637"/>
                      <a:pt x="1560600" y="392725"/>
                    </a:cubicBezTo>
                    <a:cubicBezTo>
                      <a:pt x="1549813" y="414665"/>
                      <a:pt x="1537888" y="429482"/>
                      <a:pt x="1510270" y="455315"/>
                    </a:cubicBezTo>
                    <a:cubicBezTo>
                      <a:pt x="1490837" y="473475"/>
                      <a:pt x="1482715" y="482391"/>
                      <a:pt x="1474944" y="494038"/>
                    </a:cubicBezTo>
                    <a:cubicBezTo>
                      <a:pt x="1468662" y="503478"/>
                      <a:pt x="1465246" y="510224"/>
                      <a:pt x="1457450" y="528637"/>
                    </a:cubicBezTo>
                    <a:cubicBezTo>
                      <a:pt x="1437366" y="576035"/>
                      <a:pt x="1412589" y="617470"/>
                      <a:pt x="1387624" y="645424"/>
                    </a:cubicBezTo>
                    <a:cubicBezTo>
                      <a:pt x="1381943" y="651782"/>
                      <a:pt x="1371907" y="661504"/>
                      <a:pt x="1366263" y="666112"/>
                    </a:cubicBezTo>
                    <a:cubicBezTo>
                      <a:pt x="1352310" y="677494"/>
                      <a:pt x="1340785" y="683780"/>
                      <a:pt x="1324855" y="688690"/>
                    </a:cubicBezTo>
                    <a:cubicBezTo>
                      <a:pt x="1300917" y="696065"/>
                      <a:pt x="1280169" y="699759"/>
                      <a:pt x="1258157" y="700566"/>
                    </a:cubicBezTo>
                    <a:lnTo>
                      <a:pt x="1256180" y="700638"/>
                    </a:lnTo>
                    <a:lnTo>
                      <a:pt x="1255254" y="704115"/>
                    </a:lnTo>
                    <a:cubicBezTo>
                      <a:pt x="1236471" y="774339"/>
                      <a:pt x="1227161" y="947216"/>
                      <a:pt x="1236609" y="1050105"/>
                    </a:cubicBezTo>
                    <a:cubicBezTo>
                      <a:pt x="1237072" y="1055113"/>
                      <a:pt x="1237610" y="1060029"/>
                      <a:pt x="1237810" y="1061030"/>
                    </a:cubicBezTo>
                    <a:cubicBezTo>
                      <a:pt x="1238273" y="1063364"/>
                      <a:pt x="1240538" y="1068749"/>
                      <a:pt x="1244555" y="1077065"/>
                    </a:cubicBezTo>
                    <a:cubicBezTo>
                      <a:pt x="1252589" y="1093715"/>
                      <a:pt x="1255580" y="1104970"/>
                      <a:pt x="1254841" y="1115805"/>
                    </a:cubicBezTo>
                    <a:lnTo>
                      <a:pt x="1254604" y="1119302"/>
                    </a:lnTo>
                    <a:lnTo>
                      <a:pt x="1216575" y="1119302"/>
                    </a:lnTo>
                    <a:cubicBezTo>
                      <a:pt x="1192461" y="1119302"/>
                      <a:pt x="1178245" y="1119183"/>
                      <a:pt x="1177694" y="1118977"/>
                    </a:cubicBezTo>
                    <a:cubicBezTo>
                      <a:pt x="1176143" y="1118387"/>
                      <a:pt x="1173990" y="1115762"/>
                      <a:pt x="1172426" y="1112572"/>
                    </a:cubicBezTo>
                    <a:cubicBezTo>
                      <a:pt x="1163729" y="1094824"/>
                      <a:pt x="1156471" y="1048106"/>
                      <a:pt x="1150215" y="969649"/>
                    </a:cubicBezTo>
                    <a:cubicBezTo>
                      <a:pt x="1146348" y="921100"/>
                      <a:pt x="1140779" y="838900"/>
                      <a:pt x="1138389" y="794922"/>
                    </a:cubicBezTo>
                    <a:cubicBezTo>
                      <a:pt x="1137801" y="783954"/>
                      <a:pt x="1137213" y="775090"/>
                      <a:pt x="1137100" y="775222"/>
                    </a:cubicBezTo>
                    <a:cubicBezTo>
                      <a:pt x="1136887" y="775474"/>
                      <a:pt x="1136750" y="776381"/>
                      <a:pt x="1134285" y="793178"/>
                    </a:cubicBezTo>
                    <a:cubicBezTo>
                      <a:pt x="1127390" y="840118"/>
                      <a:pt x="1121959" y="899281"/>
                      <a:pt x="1119581" y="953260"/>
                    </a:cubicBezTo>
                    <a:cubicBezTo>
                      <a:pt x="1117942" y="990805"/>
                      <a:pt x="1117867" y="1028376"/>
                      <a:pt x="1119406" y="1053746"/>
                    </a:cubicBezTo>
                    <a:cubicBezTo>
                      <a:pt x="1119969" y="1062980"/>
                      <a:pt x="1120132" y="1063559"/>
                      <a:pt x="1125788" y="1075764"/>
                    </a:cubicBezTo>
                    <a:cubicBezTo>
                      <a:pt x="1131857" y="1088873"/>
                      <a:pt x="1134009" y="1094817"/>
                      <a:pt x="1135311" y="1102049"/>
                    </a:cubicBezTo>
                    <a:cubicBezTo>
                      <a:pt x="1136074" y="1106223"/>
                      <a:pt x="1136299" y="1112958"/>
                      <a:pt x="1135811" y="1116405"/>
                    </a:cubicBezTo>
                    <a:lnTo>
                      <a:pt x="1135398" y="1119302"/>
                    </a:lnTo>
                    <a:lnTo>
                      <a:pt x="1096668" y="1119302"/>
                    </a:lnTo>
                    <a:cubicBezTo>
                      <a:pt x="1061555" y="1119302"/>
                      <a:pt x="1057826" y="1119252"/>
                      <a:pt x="1056787" y="1118763"/>
                    </a:cubicBezTo>
                    <a:cubicBezTo>
                      <a:pt x="1051194" y="1116105"/>
                      <a:pt x="1046426" y="1099721"/>
                      <a:pt x="1042935" y="1071129"/>
                    </a:cubicBezTo>
                    <a:cubicBezTo>
                      <a:pt x="1038555" y="1035250"/>
                      <a:pt x="1036265" y="987575"/>
                      <a:pt x="1033162" y="867673"/>
                    </a:cubicBezTo>
                    <a:cubicBezTo>
                      <a:pt x="1031660" y="809522"/>
                      <a:pt x="1031084" y="733306"/>
                      <a:pt x="1031923" y="705440"/>
                    </a:cubicBezTo>
                    <a:cubicBezTo>
                      <a:pt x="1032186" y="697153"/>
                      <a:pt x="1032361" y="690339"/>
                      <a:pt x="1032336" y="690296"/>
                    </a:cubicBezTo>
                    <a:cubicBezTo>
                      <a:pt x="1032273" y="690193"/>
                      <a:pt x="1017757" y="694340"/>
                      <a:pt x="1005018" y="698100"/>
                    </a:cubicBezTo>
                    <a:cubicBezTo>
                      <a:pt x="955815" y="712629"/>
                      <a:pt x="924280" y="719624"/>
                      <a:pt x="886252" y="724453"/>
                    </a:cubicBezTo>
                    <a:cubicBezTo>
                      <a:pt x="853879" y="728564"/>
                      <a:pt x="824502" y="730267"/>
                      <a:pt x="785908" y="730269"/>
                    </a:cubicBezTo>
                    <a:cubicBezTo>
                      <a:pt x="744815" y="730273"/>
                      <a:pt x="710278" y="728404"/>
                      <a:pt x="657208" y="723302"/>
                    </a:cubicBezTo>
                    <a:cubicBezTo>
                      <a:pt x="582442" y="716115"/>
                      <a:pt x="514842" y="705422"/>
                      <a:pt x="464544" y="692823"/>
                    </a:cubicBezTo>
                    <a:cubicBezTo>
                      <a:pt x="459462" y="691551"/>
                      <a:pt x="455128" y="690577"/>
                      <a:pt x="454912" y="690660"/>
                    </a:cubicBezTo>
                    <a:cubicBezTo>
                      <a:pt x="454696" y="690742"/>
                      <a:pt x="452546" y="695704"/>
                      <a:pt x="450133" y="701684"/>
                    </a:cubicBezTo>
                    <a:cubicBezTo>
                      <a:pt x="441549" y="722964"/>
                      <a:pt x="436296" y="734624"/>
                      <a:pt x="430661" y="744908"/>
                    </a:cubicBezTo>
                    <a:cubicBezTo>
                      <a:pt x="425784" y="753808"/>
                      <a:pt x="422640" y="758126"/>
                      <a:pt x="417475" y="763014"/>
                    </a:cubicBezTo>
                    <a:cubicBezTo>
                      <a:pt x="413700" y="766589"/>
                      <a:pt x="409787" y="769526"/>
                      <a:pt x="399672" y="776377"/>
                    </a:cubicBezTo>
                    <a:cubicBezTo>
                      <a:pt x="395091" y="779481"/>
                      <a:pt x="389759" y="783260"/>
                      <a:pt x="387823" y="784775"/>
                    </a:cubicBezTo>
                    <a:cubicBezTo>
                      <a:pt x="383696" y="788006"/>
                      <a:pt x="383700" y="788000"/>
                      <a:pt x="382035" y="795425"/>
                    </a:cubicBezTo>
                    <a:cubicBezTo>
                      <a:pt x="380268" y="803313"/>
                      <a:pt x="379419" y="805097"/>
                      <a:pt x="377430" y="805097"/>
                    </a:cubicBezTo>
                    <a:cubicBezTo>
                      <a:pt x="375029" y="805097"/>
                      <a:pt x="373770" y="803019"/>
                      <a:pt x="371825" y="795842"/>
                    </a:cubicBezTo>
                    <a:cubicBezTo>
                      <a:pt x="369774" y="788271"/>
                      <a:pt x="369349" y="787817"/>
                      <a:pt x="364271" y="787756"/>
                    </a:cubicBezTo>
                    <a:cubicBezTo>
                      <a:pt x="361132" y="787718"/>
                      <a:pt x="360768" y="787782"/>
                      <a:pt x="359334" y="788626"/>
                    </a:cubicBezTo>
                    <a:cubicBezTo>
                      <a:pt x="353424" y="792099"/>
                      <a:pt x="350352" y="803409"/>
                      <a:pt x="347484" y="832247"/>
                    </a:cubicBezTo>
                    <a:cubicBezTo>
                      <a:pt x="346949" y="837619"/>
                      <a:pt x="346129" y="843876"/>
                      <a:pt x="345659" y="846152"/>
                    </a:cubicBezTo>
                    <a:cubicBezTo>
                      <a:pt x="343165" y="858257"/>
                      <a:pt x="341207" y="875323"/>
                      <a:pt x="340132" y="894326"/>
                    </a:cubicBezTo>
                    <a:cubicBezTo>
                      <a:pt x="339604" y="903662"/>
                      <a:pt x="339605" y="935198"/>
                      <a:pt x="340133" y="945646"/>
                    </a:cubicBezTo>
                    <a:cubicBezTo>
                      <a:pt x="342032" y="983159"/>
                      <a:pt x="346249" y="1017905"/>
                      <a:pt x="353059" y="1052167"/>
                    </a:cubicBezTo>
                    <a:cubicBezTo>
                      <a:pt x="354514" y="1059485"/>
                      <a:pt x="354962" y="1060643"/>
                      <a:pt x="358734" y="1066824"/>
                    </a:cubicBezTo>
                    <a:cubicBezTo>
                      <a:pt x="368821" y="1083356"/>
                      <a:pt x="370299" y="1086154"/>
                      <a:pt x="372644" y="1093171"/>
                    </a:cubicBezTo>
                    <a:cubicBezTo>
                      <a:pt x="375416" y="1101462"/>
                      <a:pt x="376049" y="1110420"/>
                      <a:pt x="374424" y="1118392"/>
                    </a:cubicBezTo>
                    <a:lnTo>
                      <a:pt x="374239" y="1119302"/>
                    </a:lnTo>
                    <a:lnTo>
                      <a:pt x="333417" y="1119302"/>
                    </a:lnTo>
                    <a:cubicBezTo>
                      <a:pt x="288633" y="1119302"/>
                      <a:pt x="291296" y="1119420"/>
                      <a:pt x="288435" y="1117316"/>
                    </a:cubicBezTo>
                    <a:cubicBezTo>
                      <a:pt x="286174" y="1115654"/>
                      <a:pt x="284296" y="1113061"/>
                      <a:pt x="282076" y="1108542"/>
                    </a:cubicBezTo>
                    <a:cubicBezTo>
                      <a:pt x="278098" y="1100443"/>
                      <a:pt x="275086" y="1089950"/>
                      <a:pt x="271514" y="1071746"/>
                    </a:cubicBezTo>
                    <a:cubicBezTo>
                      <a:pt x="268450" y="1056120"/>
                      <a:pt x="264392" y="1028676"/>
                      <a:pt x="260213" y="995309"/>
                    </a:cubicBezTo>
                    <a:cubicBezTo>
                      <a:pt x="254204" y="947321"/>
                      <a:pt x="252681" y="936092"/>
                      <a:pt x="245169" y="884394"/>
                    </a:cubicBezTo>
                    <a:cubicBezTo>
                      <a:pt x="238136" y="835981"/>
                      <a:pt x="236242" y="819827"/>
                      <a:pt x="235622" y="802945"/>
                    </a:cubicBezTo>
                    <a:cubicBezTo>
                      <a:pt x="235312" y="794513"/>
                      <a:pt x="235608" y="785301"/>
                      <a:pt x="236390" y="778994"/>
                    </a:cubicBezTo>
                    <a:cubicBezTo>
                      <a:pt x="236691" y="776564"/>
                      <a:pt x="236875" y="774514"/>
                      <a:pt x="236799" y="774436"/>
                    </a:cubicBezTo>
                    <a:cubicBezTo>
                      <a:pt x="236723" y="774360"/>
                      <a:pt x="233309" y="777093"/>
                      <a:pt x="229215" y="780510"/>
                    </a:cubicBezTo>
                    <a:cubicBezTo>
                      <a:pt x="225120" y="783927"/>
                      <a:pt x="216133" y="791192"/>
                      <a:pt x="209243" y="796654"/>
                    </a:cubicBezTo>
                    <a:cubicBezTo>
                      <a:pt x="186301" y="814845"/>
                      <a:pt x="178674" y="821359"/>
                      <a:pt x="173107" y="827513"/>
                    </a:cubicBezTo>
                    <a:cubicBezTo>
                      <a:pt x="162553" y="839183"/>
                      <a:pt x="158989" y="846541"/>
                      <a:pt x="155105" y="864694"/>
                    </a:cubicBezTo>
                    <a:cubicBezTo>
                      <a:pt x="148952" y="893441"/>
                      <a:pt x="144917" y="928258"/>
                      <a:pt x="143153" y="967829"/>
                    </a:cubicBezTo>
                    <a:cubicBezTo>
                      <a:pt x="142657" y="978941"/>
                      <a:pt x="142656" y="1009912"/>
                      <a:pt x="143152" y="1020141"/>
                    </a:cubicBezTo>
                    <a:cubicBezTo>
                      <a:pt x="143888" y="1035351"/>
                      <a:pt x="145686" y="1056663"/>
                      <a:pt x="146448" y="1059210"/>
                    </a:cubicBezTo>
                    <a:cubicBezTo>
                      <a:pt x="147096" y="1061372"/>
                      <a:pt x="148589" y="1064493"/>
                      <a:pt x="150835" y="1068380"/>
                    </a:cubicBezTo>
                    <a:cubicBezTo>
                      <a:pt x="159986" y="1084208"/>
                      <a:pt x="162352" y="1089358"/>
                      <a:pt x="164498" y="1098112"/>
                    </a:cubicBezTo>
                    <a:cubicBezTo>
                      <a:pt x="166052" y="1104454"/>
                      <a:pt x="166970" y="1113210"/>
                      <a:pt x="166510" y="1117284"/>
                    </a:cubicBezTo>
                    <a:lnTo>
                      <a:pt x="166281" y="1119302"/>
                    </a:lnTo>
                    <a:lnTo>
                      <a:pt x="126345" y="1119295"/>
                    </a:lnTo>
                    <a:cubicBezTo>
                      <a:pt x="88324" y="1119287"/>
                      <a:pt x="86343" y="1119259"/>
                      <a:pt x="85071" y="1118680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12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4" name="Gruppieren 13"/>
            <p:cNvGrpSpPr/>
            <p:nvPr/>
          </p:nvGrpSpPr>
          <p:grpSpPr>
            <a:xfrm>
              <a:off x="3771725" y="3919263"/>
              <a:ext cx="1024767" cy="327329"/>
              <a:chOff x="450889" y="3443360"/>
              <a:chExt cx="1435835" cy="458632"/>
            </a:xfrm>
          </p:grpSpPr>
          <p:sp>
            <p:nvSpPr>
              <p:cNvPr id="19" name="Grafik 2">
                <a:extLst>
                  <a:ext uri="{FF2B5EF4-FFF2-40B4-BE49-F238E27FC236}">
                    <a16:creationId xmlns:a16="http://schemas.microsoft.com/office/drawing/2014/main" id="{92321430-1FA8-2D21-E480-AC9B8CB0C4E3}"/>
                  </a:ext>
                </a:extLst>
              </p:cNvPr>
              <p:cNvSpPr/>
              <p:nvPr/>
            </p:nvSpPr>
            <p:spPr>
              <a:xfrm>
                <a:off x="450889" y="3443360"/>
                <a:ext cx="677076" cy="458632"/>
              </a:xfrm>
              <a:custGeom>
                <a:avLst/>
                <a:gdLst>
                  <a:gd name="connsiteX0" fmla="*/ 88860 w 1953030"/>
                  <a:gd name="connsiteY0" fmla="*/ 1325071 h 1322929"/>
                  <a:gd name="connsiteX1" fmla="*/ 73155 w 1953030"/>
                  <a:gd name="connsiteY1" fmla="*/ 1272950 h 1322929"/>
                  <a:gd name="connsiteX2" fmla="*/ 67234 w 1953030"/>
                  <a:gd name="connsiteY2" fmla="*/ 1175492 h 1322929"/>
                  <a:gd name="connsiteX3" fmla="*/ 61674 w 1953030"/>
                  <a:gd name="connsiteY3" fmla="*/ 1080292 h 1322929"/>
                  <a:gd name="connsiteX4" fmla="*/ 57919 w 1953030"/>
                  <a:gd name="connsiteY4" fmla="*/ 1019141 h 1322929"/>
                  <a:gd name="connsiteX5" fmla="*/ 58689 w 1953030"/>
                  <a:gd name="connsiteY5" fmla="*/ 987231 h 1322929"/>
                  <a:gd name="connsiteX6" fmla="*/ 70708 w 1953030"/>
                  <a:gd name="connsiteY6" fmla="*/ 937842 h 1322929"/>
                  <a:gd name="connsiteX7" fmla="*/ 84555 w 1953030"/>
                  <a:gd name="connsiteY7" fmla="*/ 897364 h 1322929"/>
                  <a:gd name="connsiteX8" fmla="*/ 88355 w 1953030"/>
                  <a:gd name="connsiteY8" fmla="*/ 885725 h 1322929"/>
                  <a:gd name="connsiteX9" fmla="*/ 103760 w 1953030"/>
                  <a:gd name="connsiteY9" fmla="*/ 824575 h 1322929"/>
                  <a:gd name="connsiteX10" fmla="*/ 103760 w 1953030"/>
                  <a:gd name="connsiteY10" fmla="*/ 800254 h 1322929"/>
                  <a:gd name="connsiteX11" fmla="*/ 85801 w 1953030"/>
                  <a:gd name="connsiteY11" fmla="*/ 726770 h 1322929"/>
                  <a:gd name="connsiteX12" fmla="*/ 58365 w 1953030"/>
                  <a:gd name="connsiteY12" fmla="*/ 614198 h 1322929"/>
                  <a:gd name="connsiteX13" fmla="*/ 51263 w 1953030"/>
                  <a:gd name="connsiteY13" fmla="*/ 558433 h 1322929"/>
                  <a:gd name="connsiteX14" fmla="*/ 49506 w 1953030"/>
                  <a:gd name="connsiteY14" fmla="*/ 535277 h 1322929"/>
                  <a:gd name="connsiteX15" fmla="*/ 48141 w 1953030"/>
                  <a:gd name="connsiteY15" fmla="*/ 540033 h 1322929"/>
                  <a:gd name="connsiteX16" fmla="*/ 42224 w 1953030"/>
                  <a:gd name="connsiteY16" fmla="*/ 585360 h 1322929"/>
                  <a:gd name="connsiteX17" fmla="*/ 40067 w 1953030"/>
                  <a:gd name="connsiteY17" fmla="*/ 683463 h 1322929"/>
                  <a:gd name="connsiteX18" fmla="*/ 44826 w 1953030"/>
                  <a:gd name="connsiteY18" fmla="*/ 799906 h 1322929"/>
                  <a:gd name="connsiteX19" fmla="*/ 47048 w 1953030"/>
                  <a:gd name="connsiteY19" fmla="*/ 842697 h 1322929"/>
                  <a:gd name="connsiteX20" fmla="*/ 47703 w 1953030"/>
                  <a:gd name="connsiteY20" fmla="*/ 857169 h 1322929"/>
                  <a:gd name="connsiteX21" fmla="*/ 49169 w 1953030"/>
                  <a:gd name="connsiteY21" fmla="*/ 860415 h 1322929"/>
                  <a:gd name="connsiteX22" fmla="*/ 57125 w 1953030"/>
                  <a:gd name="connsiteY22" fmla="*/ 886245 h 1322929"/>
                  <a:gd name="connsiteX23" fmla="*/ 58206 w 1953030"/>
                  <a:gd name="connsiteY23" fmla="*/ 926701 h 1322929"/>
                  <a:gd name="connsiteX24" fmla="*/ 42994 w 1953030"/>
                  <a:gd name="connsiteY24" fmla="*/ 976754 h 1322929"/>
                  <a:gd name="connsiteX25" fmla="*/ 4086 w 1953030"/>
                  <a:gd name="connsiteY25" fmla="*/ 1046235 h 1322929"/>
                  <a:gd name="connsiteX26" fmla="*/ 1565 w 1953030"/>
                  <a:gd name="connsiteY26" fmla="*/ 1042338 h 1322929"/>
                  <a:gd name="connsiteX27" fmla="*/ 6076 w 1953030"/>
                  <a:gd name="connsiteY27" fmla="*/ 1001945 h 1322929"/>
                  <a:gd name="connsiteX28" fmla="*/ 8819 w 1953030"/>
                  <a:gd name="connsiteY28" fmla="*/ 944964 h 1322929"/>
                  <a:gd name="connsiteX29" fmla="*/ 9231 w 1953030"/>
                  <a:gd name="connsiteY29" fmla="*/ 899449 h 1322929"/>
                  <a:gd name="connsiteX30" fmla="*/ 21041 w 1953030"/>
                  <a:gd name="connsiteY30" fmla="*/ 862233 h 1322929"/>
                  <a:gd name="connsiteX31" fmla="*/ 28431 w 1953030"/>
                  <a:gd name="connsiteY31" fmla="*/ 854176 h 1322929"/>
                  <a:gd name="connsiteX32" fmla="*/ 29420 w 1953030"/>
                  <a:gd name="connsiteY32" fmla="*/ 853434 h 1322929"/>
                  <a:gd name="connsiteX33" fmla="*/ 27825 w 1953030"/>
                  <a:gd name="connsiteY33" fmla="*/ 836485 h 1322929"/>
                  <a:gd name="connsiteX34" fmla="*/ 16126 w 1953030"/>
                  <a:gd name="connsiteY34" fmla="*/ 650679 h 1322929"/>
                  <a:gd name="connsiteX35" fmla="*/ 16470 w 1953030"/>
                  <a:gd name="connsiteY35" fmla="*/ 564513 h 1322929"/>
                  <a:gd name="connsiteX36" fmla="*/ 22603 w 1953030"/>
                  <a:gd name="connsiteY36" fmla="*/ 491376 h 1322929"/>
                  <a:gd name="connsiteX37" fmla="*/ 101612 w 1953030"/>
                  <a:gd name="connsiteY37" fmla="*/ 320864 h 1322929"/>
                  <a:gd name="connsiteX38" fmla="*/ 110657 w 1953030"/>
                  <a:gd name="connsiteY38" fmla="*/ 313024 h 1322929"/>
                  <a:gd name="connsiteX39" fmla="*/ 268743 w 1953030"/>
                  <a:gd name="connsiteY39" fmla="*/ 250084 h 1322929"/>
                  <a:gd name="connsiteX40" fmla="*/ 316864 w 1953030"/>
                  <a:gd name="connsiteY40" fmla="*/ 248271 h 1322929"/>
                  <a:gd name="connsiteX41" fmla="*/ 473910 w 1953030"/>
                  <a:gd name="connsiteY41" fmla="*/ 254956 h 1322929"/>
                  <a:gd name="connsiteX42" fmla="*/ 510219 w 1953030"/>
                  <a:gd name="connsiteY42" fmla="*/ 258239 h 1322929"/>
                  <a:gd name="connsiteX43" fmla="*/ 664963 w 1953030"/>
                  <a:gd name="connsiteY43" fmla="*/ 266827 h 1322929"/>
                  <a:gd name="connsiteX44" fmla="*/ 756032 w 1953030"/>
                  <a:gd name="connsiteY44" fmla="*/ 265343 h 1322929"/>
                  <a:gd name="connsiteX45" fmla="*/ 806562 w 1953030"/>
                  <a:gd name="connsiteY45" fmla="*/ 261521 h 1322929"/>
                  <a:gd name="connsiteX46" fmla="*/ 948687 w 1953030"/>
                  <a:gd name="connsiteY46" fmla="*/ 217425 h 1322929"/>
                  <a:gd name="connsiteX47" fmla="*/ 1076380 w 1953030"/>
                  <a:gd name="connsiteY47" fmla="*/ 173342 h 1322929"/>
                  <a:gd name="connsiteX48" fmla="*/ 1156982 w 1953030"/>
                  <a:gd name="connsiteY48" fmla="*/ 161668 h 1322929"/>
                  <a:gd name="connsiteX49" fmla="*/ 1235667 w 1953030"/>
                  <a:gd name="connsiteY49" fmla="*/ 154538 h 1322929"/>
                  <a:gd name="connsiteX50" fmla="*/ 1314379 w 1953030"/>
                  <a:gd name="connsiteY50" fmla="*/ 131334 h 1322929"/>
                  <a:gd name="connsiteX51" fmla="*/ 1377437 w 1953030"/>
                  <a:gd name="connsiteY51" fmla="*/ 112345 h 1322929"/>
                  <a:gd name="connsiteX52" fmla="*/ 1450055 w 1953030"/>
                  <a:gd name="connsiteY52" fmla="*/ 105714 h 1322929"/>
                  <a:gd name="connsiteX53" fmla="*/ 1484789 w 1953030"/>
                  <a:gd name="connsiteY53" fmla="*/ 103652 h 1322929"/>
                  <a:gd name="connsiteX54" fmla="*/ 1553586 w 1953030"/>
                  <a:gd name="connsiteY54" fmla="*/ 86436 h 1322929"/>
                  <a:gd name="connsiteX55" fmla="*/ 1629329 w 1953030"/>
                  <a:gd name="connsiteY55" fmla="*/ 66634 h 1322929"/>
                  <a:gd name="connsiteX56" fmla="*/ 1635015 w 1953030"/>
                  <a:gd name="connsiteY56" fmla="*/ 65531 h 1322929"/>
                  <a:gd name="connsiteX57" fmla="*/ 1635409 w 1953030"/>
                  <a:gd name="connsiteY57" fmla="*/ 56601 h 1322929"/>
                  <a:gd name="connsiteX58" fmla="*/ 1639362 w 1953030"/>
                  <a:gd name="connsiteY58" fmla="*/ 13582 h 1322929"/>
                  <a:gd name="connsiteX59" fmla="*/ 1647267 w 1953030"/>
                  <a:gd name="connsiteY59" fmla="*/ 3300 h 1322929"/>
                  <a:gd name="connsiteX60" fmla="*/ 1666925 w 1953030"/>
                  <a:gd name="connsiteY60" fmla="*/ 7200 h 1322929"/>
                  <a:gd name="connsiteX61" fmla="*/ 1693754 w 1953030"/>
                  <a:gd name="connsiteY61" fmla="*/ 35538 h 1322929"/>
                  <a:gd name="connsiteX62" fmla="*/ 1704902 w 1953030"/>
                  <a:gd name="connsiteY62" fmla="*/ 54211 h 1322929"/>
                  <a:gd name="connsiteX63" fmla="*/ 1706583 w 1953030"/>
                  <a:gd name="connsiteY63" fmla="*/ 57415 h 1322929"/>
                  <a:gd name="connsiteX64" fmla="*/ 1709905 w 1953030"/>
                  <a:gd name="connsiteY64" fmla="*/ 57415 h 1322929"/>
                  <a:gd name="connsiteX65" fmla="*/ 1727489 w 1953030"/>
                  <a:gd name="connsiteY65" fmla="*/ 58479 h 1322929"/>
                  <a:gd name="connsiteX66" fmla="*/ 1765190 w 1953030"/>
                  <a:gd name="connsiteY66" fmla="*/ 68945 h 1322929"/>
                  <a:gd name="connsiteX67" fmla="*/ 1781592 w 1953030"/>
                  <a:gd name="connsiteY67" fmla="*/ 78715 h 1322929"/>
                  <a:gd name="connsiteX68" fmla="*/ 1798702 w 1953030"/>
                  <a:gd name="connsiteY68" fmla="*/ 94998 h 1322929"/>
                  <a:gd name="connsiteX69" fmla="*/ 1809969 w 1953030"/>
                  <a:gd name="connsiteY69" fmla="*/ 107802 h 1322929"/>
                  <a:gd name="connsiteX70" fmla="*/ 1817717 w 1953030"/>
                  <a:gd name="connsiteY70" fmla="*/ 115786 h 1322929"/>
                  <a:gd name="connsiteX71" fmla="*/ 1821906 w 1953030"/>
                  <a:gd name="connsiteY71" fmla="*/ 122916 h 1322929"/>
                  <a:gd name="connsiteX72" fmla="*/ 1837362 w 1953030"/>
                  <a:gd name="connsiteY72" fmla="*/ 147184 h 1322929"/>
                  <a:gd name="connsiteX73" fmla="*/ 1849404 w 1953030"/>
                  <a:gd name="connsiteY73" fmla="*/ 164741 h 1322929"/>
                  <a:gd name="connsiteX74" fmla="*/ 1873697 w 1953030"/>
                  <a:gd name="connsiteY74" fmla="*/ 209520 h 1322929"/>
                  <a:gd name="connsiteX75" fmla="*/ 1902627 w 1953030"/>
                  <a:gd name="connsiteY75" fmla="*/ 270989 h 1322929"/>
                  <a:gd name="connsiteX76" fmla="*/ 1929428 w 1953030"/>
                  <a:gd name="connsiteY76" fmla="*/ 328257 h 1322929"/>
                  <a:gd name="connsiteX77" fmla="*/ 1948890 w 1953030"/>
                  <a:gd name="connsiteY77" fmla="*/ 361086 h 1322929"/>
                  <a:gd name="connsiteX78" fmla="*/ 1954405 w 1953030"/>
                  <a:gd name="connsiteY78" fmla="*/ 377846 h 1322929"/>
                  <a:gd name="connsiteX79" fmla="*/ 1945685 w 1953030"/>
                  <a:gd name="connsiteY79" fmla="*/ 401382 h 1322929"/>
                  <a:gd name="connsiteX80" fmla="*/ 1905896 w 1953030"/>
                  <a:gd name="connsiteY80" fmla="*/ 432638 h 1322929"/>
                  <a:gd name="connsiteX81" fmla="*/ 1873238 w 1953030"/>
                  <a:gd name="connsiteY81" fmla="*/ 439235 h 1322929"/>
                  <a:gd name="connsiteX82" fmla="*/ 1817638 w 1953030"/>
                  <a:gd name="connsiteY82" fmla="*/ 441792 h 1322929"/>
                  <a:gd name="connsiteX83" fmla="*/ 1699860 w 1953030"/>
                  <a:gd name="connsiteY83" fmla="*/ 436051 h 1322929"/>
                  <a:gd name="connsiteX84" fmla="*/ 1666676 w 1953030"/>
                  <a:gd name="connsiteY84" fmla="*/ 434247 h 1322929"/>
                  <a:gd name="connsiteX85" fmla="*/ 1644615 w 1953030"/>
                  <a:gd name="connsiteY85" fmla="*/ 435822 h 1322929"/>
                  <a:gd name="connsiteX86" fmla="*/ 1615292 w 1953030"/>
                  <a:gd name="connsiteY86" fmla="*/ 446177 h 1322929"/>
                  <a:gd name="connsiteX87" fmla="*/ 1588083 w 1953030"/>
                  <a:gd name="connsiteY87" fmla="*/ 469226 h 1322929"/>
                  <a:gd name="connsiteX88" fmla="*/ 1570263 w 1953030"/>
                  <a:gd name="connsiteY88" fmla="*/ 483547 h 1322929"/>
                  <a:gd name="connsiteX89" fmla="*/ 1565194 w 1953030"/>
                  <a:gd name="connsiteY89" fmla="*/ 488176 h 1322929"/>
                  <a:gd name="connsiteX90" fmla="*/ 1510409 w 1953030"/>
                  <a:gd name="connsiteY90" fmla="*/ 591788 h 1322929"/>
                  <a:gd name="connsiteX91" fmla="*/ 1487665 w 1953030"/>
                  <a:gd name="connsiteY91" fmla="*/ 647726 h 1322929"/>
                  <a:gd name="connsiteX92" fmla="*/ 1466234 w 1953030"/>
                  <a:gd name="connsiteY92" fmla="*/ 708355 h 1322929"/>
                  <a:gd name="connsiteX93" fmla="*/ 1450909 w 1953030"/>
                  <a:gd name="connsiteY93" fmla="*/ 753696 h 1322929"/>
                  <a:gd name="connsiteX94" fmla="*/ 1408809 w 1953030"/>
                  <a:gd name="connsiteY94" fmla="*/ 820834 h 1322929"/>
                  <a:gd name="connsiteX95" fmla="*/ 1395139 w 1953030"/>
                  <a:gd name="connsiteY95" fmla="*/ 827633 h 1322929"/>
                  <a:gd name="connsiteX96" fmla="*/ 1382256 w 1953030"/>
                  <a:gd name="connsiteY96" fmla="*/ 834140 h 1322929"/>
                  <a:gd name="connsiteX97" fmla="*/ 1350675 w 1953030"/>
                  <a:gd name="connsiteY97" fmla="*/ 863795 h 1322929"/>
                  <a:gd name="connsiteX98" fmla="*/ 1332763 w 1953030"/>
                  <a:gd name="connsiteY98" fmla="*/ 880265 h 1322929"/>
                  <a:gd name="connsiteX99" fmla="*/ 1318857 w 1953030"/>
                  <a:gd name="connsiteY99" fmla="*/ 886072 h 1322929"/>
                  <a:gd name="connsiteX100" fmla="*/ 1317767 w 1953030"/>
                  <a:gd name="connsiteY100" fmla="*/ 886072 h 1322929"/>
                  <a:gd name="connsiteX101" fmla="*/ 1316690 w 1953030"/>
                  <a:gd name="connsiteY101" fmla="*/ 889981 h 1322929"/>
                  <a:gd name="connsiteX102" fmla="*/ 1294917 w 1953030"/>
                  <a:gd name="connsiteY102" fmla="*/ 1076992 h 1322929"/>
                  <a:gd name="connsiteX103" fmla="*/ 1293539 w 1953030"/>
                  <a:gd name="connsiteY103" fmla="*/ 1153777 h 1322929"/>
                  <a:gd name="connsiteX104" fmla="*/ 1294156 w 1953030"/>
                  <a:gd name="connsiteY104" fmla="*/ 1206414 h 1322929"/>
                  <a:gd name="connsiteX105" fmla="*/ 1298896 w 1953030"/>
                  <a:gd name="connsiteY105" fmla="*/ 1266214 h 1322929"/>
                  <a:gd name="connsiteX106" fmla="*/ 1305502 w 1953030"/>
                  <a:gd name="connsiteY106" fmla="*/ 1281289 h 1322929"/>
                  <a:gd name="connsiteX107" fmla="*/ 1315416 w 1953030"/>
                  <a:gd name="connsiteY107" fmla="*/ 1308562 h 1322929"/>
                  <a:gd name="connsiteX108" fmla="*/ 1316138 w 1953030"/>
                  <a:gd name="connsiteY108" fmla="*/ 1323970 h 1322929"/>
                  <a:gd name="connsiteX109" fmla="*/ 1315889 w 1953030"/>
                  <a:gd name="connsiteY109" fmla="*/ 1325587 h 1322929"/>
                  <a:gd name="connsiteX110" fmla="*/ 1275942 w 1953030"/>
                  <a:gd name="connsiteY110" fmla="*/ 1325587 h 1322929"/>
                  <a:gd name="connsiteX111" fmla="*/ 1235010 w 1953030"/>
                  <a:gd name="connsiteY111" fmla="*/ 1325078 h 1322929"/>
                  <a:gd name="connsiteX112" fmla="*/ 1216259 w 1953030"/>
                  <a:gd name="connsiteY112" fmla="*/ 1261310 h 1322929"/>
                  <a:gd name="connsiteX113" fmla="*/ 1200251 w 1953030"/>
                  <a:gd name="connsiteY113" fmla="*/ 1083072 h 1322929"/>
                  <a:gd name="connsiteX114" fmla="*/ 1192910 w 1953030"/>
                  <a:gd name="connsiteY114" fmla="*/ 964288 h 1322929"/>
                  <a:gd name="connsiteX115" fmla="*/ 1191387 w 1953030"/>
                  <a:gd name="connsiteY115" fmla="*/ 972275 h 1322929"/>
                  <a:gd name="connsiteX116" fmla="*/ 1173817 w 1953030"/>
                  <a:gd name="connsiteY116" fmla="*/ 1164200 h 1322929"/>
                  <a:gd name="connsiteX117" fmla="*/ 1175078 w 1953030"/>
                  <a:gd name="connsiteY117" fmla="*/ 1265947 h 1322929"/>
                  <a:gd name="connsiteX118" fmla="*/ 1180974 w 1953030"/>
                  <a:gd name="connsiteY118" fmla="*/ 1280141 h 1322929"/>
                  <a:gd name="connsiteX119" fmla="*/ 1191505 w 1953030"/>
                  <a:gd name="connsiteY119" fmla="*/ 1312731 h 1322929"/>
                  <a:gd name="connsiteX120" fmla="*/ 1191032 w 1953030"/>
                  <a:gd name="connsiteY120" fmla="*/ 1324894 h 1322929"/>
                  <a:gd name="connsiteX121" fmla="*/ 1150167 w 1953030"/>
                  <a:gd name="connsiteY121" fmla="*/ 1325587 h 1322929"/>
                  <a:gd name="connsiteX122" fmla="*/ 1108579 w 1953030"/>
                  <a:gd name="connsiteY122" fmla="*/ 1325096 h 1322929"/>
                  <a:gd name="connsiteX123" fmla="*/ 1091166 w 1953030"/>
                  <a:gd name="connsiteY123" fmla="*/ 1247586 h 1322929"/>
                  <a:gd name="connsiteX124" fmla="*/ 1085073 w 1953030"/>
                  <a:gd name="connsiteY124" fmla="*/ 1112084 h 1322929"/>
                  <a:gd name="connsiteX125" fmla="*/ 1082486 w 1953030"/>
                  <a:gd name="connsiteY125" fmla="*/ 887863 h 1322929"/>
                  <a:gd name="connsiteX126" fmla="*/ 1082709 w 1953030"/>
                  <a:gd name="connsiteY126" fmla="*/ 875442 h 1322929"/>
                  <a:gd name="connsiteX127" fmla="*/ 1045980 w 1953030"/>
                  <a:gd name="connsiteY127" fmla="*/ 886014 h 1322929"/>
                  <a:gd name="connsiteX128" fmla="*/ 947820 w 1953030"/>
                  <a:gd name="connsiteY128" fmla="*/ 909335 h 1322929"/>
                  <a:gd name="connsiteX129" fmla="*/ 822399 w 1953030"/>
                  <a:gd name="connsiteY129" fmla="*/ 918514 h 1322929"/>
                  <a:gd name="connsiteX130" fmla="*/ 749952 w 1953030"/>
                  <a:gd name="connsiteY130" fmla="*/ 916251 h 1322929"/>
                  <a:gd name="connsiteX131" fmla="*/ 741521 w 1953030"/>
                  <a:gd name="connsiteY131" fmla="*/ 916452 h 1322929"/>
                  <a:gd name="connsiteX132" fmla="*/ 737253 w 1953030"/>
                  <a:gd name="connsiteY132" fmla="*/ 925892 h 1322929"/>
                  <a:gd name="connsiteX133" fmla="*/ 730911 w 1953030"/>
                  <a:gd name="connsiteY133" fmla="*/ 938882 h 1322929"/>
                  <a:gd name="connsiteX134" fmla="*/ 708429 w 1953030"/>
                  <a:gd name="connsiteY134" fmla="*/ 931418 h 1322929"/>
                  <a:gd name="connsiteX135" fmla="*/ 667261 w 1953030"/>
                  <a:gd name="connsiteY135" fmla="*/ 914980 h 1322929"/>
                  <a:gd name="connsiteX136" fmla="*/ 619659 w 1953030"/>
                  <a:gd name="connsiteY136" fmla="*/ 895793 h 1322929"/>
                  <a:gd name="connsiteX137" fmla="*/ 517862 w 1953030"/>
                  <a:gd name="connsiteY137" fmla="*/ 868605 h 1322929"/>
                  <a:gd name="connsiteX138" fmla="*/ 503220 w 1953030"/>
                  <a:gd name="connsiteY138" fmla="*/ 873261 h 1322929"/>
                  <a:gd name="connsiteX139" fmla="*/ 498151 w 1953030"/>
                  <a:gd name="connsiteY139" fmla="*/ 888861 h 1322929"/>
                  <a:gd name="connsiteX140" fmla="*/ 502209 w 1953030"/>
                  <a:gd name="connsiteY140" fmla="*/ 923500 h 1322929"/>
                  <a:gd name="connsiteX141" fmla="*/ 506647 w 1953030"/>
                  <a:gd name="connsiteY141" fmla="*/ 963655 h 1322929"/>
                  <a:gd name="connsiteX142" fmla="*/ 504612 w 1953030"/>
                  <a:gd name="connsiteY142" fmla="*/ 979009 h 1322929"/>
                  <a:gd name="connsiteX143" fmla="*/ 465742 w 1953030"/>
                  <a:gd name="connsiteY143" fmla="*/ 1002855 h 1322929"/>
                  <a:gd name="connsiteX144" fmla="*/ 458743 w 1953030"/>
                  <a:gd name="connsiteY144" fmla="*/ 1002146 h 1322929"/>
                  <a:gd name="connsiteX145" fmla="*/ 436145 w 1953030"/>
                  <a:gd name="connsiteY145" fmla="*/ 942614 h 1322929"/>
                  <a:gd name="connsiteX146" fmla="*/ 435517 w 1953030"/>
                  <a:gd name="connsiteY146" fmla="*/ 934796 h 1322929"/>
                  <a:gd name="connsiteX147" fmla="*/ 431372 w 1953030"/>
                  <a:gd name="connsiteY147" fmla="*/ 939230 h 1322929"/>
                  <a:gd name="connsiteX148" fmla="*/ 413632 w 1953030"/>
                  <a:gd name="connsiteY148" fmla="*/ 957993 h 1322929"/>
                  <a:gd name="connsiteX149" fmla="*/ 396081 w 1953030"/>
                  <a:gd name="connsiteY149" fmla="*/ 976581 h 1322929"/>
                  <a:gd name="connsiteX150" fmla="*/ 365139 w 1953030"/>
                  <a:gd name="connsiteY150" fmla="*/ 1026362 h 1322929"/>
                  <a:gd name="connsiteX151" fmla="*/ 357505 w 1953030"/>
                  <a:gd name="connsiteY151" fmla="*/ 1073344 h 1322929"/>
                  <a:gd name="connsiteX152" fmla="*/ 357513 w 1953030"/>
                  <a:gd name="connsiteY152" fmla="*/ 1162116 h 1322929"/>
                  <a:gd name="connsiteX153" fmla="*/ 364146 w 1953030"/>
                  <a:gd name="connsiteY153" fmla="*/ 1221702 h 1322929"/>
                  <a:gd name="connsiteX154" fmla="*/ 371907 w 1953030"/>
                  <a:gd name="connsiteY154" fmla="*/ 1263083 h 1322929"/>
                  <a:gd name="connsiteX155" fmla="*/ 382081 w 1953030"/>
                  <a:gd name="connsiteY155" fmla="*/ 1280594 h 1322929"/>
                  <a:gd name="connsiteX156" fmla="*/ 392814 w 1953030"/>
                  <a:gd name="connsiteY156" fmla="*/ 1307173 h 1322929"/>
                  <a:gd name="connsiteX157" fmla="*/ 392698 w 1953030"/>
                  <a:gd name="connsiteY157" fmla="*/ 1322982 h 1322929"/>
                  <a:gd name="connsiteX158" fmla="*/ 392258 w 1953030"/>
                  <a:gd name="connsiteY158" fmla="*/ 1325414 h 1322929"/>
                  <a:gd name="connsiteX159" fmla="*/ 349566 w 1953030"/>
                  <a:gd name="connsiteY159" fmla="*/ 1325502 h 1322929"/>
                  <a:gd name="connsiteX160" fmla="*/ 305559 w 1953030"/>
                  <a:gd name="connsiteY160" fmla="*/ 1325237 h 1322929"/>
                  <a:gd name="connsiteX161" fmla="*/ 296045 w 1953030"/>
                  <a:gd name="connsiteY161" fmla="*/ 1315526 h 1322929"/>
                  <a:gd name="connsiteX162" fmla="*/ 272898 w 1953030"/>
                  <a:gd name="connsiteY162" fmla="*/ 1198249 h 1322929"/>
                  <a:gd name="connsiteX163" fmla="*/ 256446 w 1953030"/>
                  <a:gd name="connsiteY163" fmla="*/ 1076992 h 1322929"/>
                  <a:gd name="connsiteX164" fmla="*/ 247883 w 1953030"/>
                  <a:gd name="connsiteY164" fmla="*/ 965650 h 1322929"/>
                  <a:gd name="connsiteX165" fmla="*/ 248141 w 1953030"/>
                  <a:gd name="connsiteY165" fmla="*/ 963344 h 1322929"/>
                  <a:gd name="connsiteX166" fmla="*/ 240600 w 1953030"/>
                  <a:gd name="connsiteY166" fmla="*/ 969541 h 1322929"/>
                  <a:gd name="connsiteX167" fmla="*/ 218190 w 1953030"/>
                  <a:gd name="connsiteY167" fmla="*/ 987653 h 1322929"/>
                  <a:gd name="connsiteX168" fmla="*/ 197170 w 1953030"/>
                  <a:gd name="connsiteY168" fmla="*/ 1004568 h 1322929"/>
                  <a:gd name="connsiteX169" fmla="*/ 164176 w 1953030"/>
                  <a:gd name="connsiteY169" fmla="*/ 1050024 h 1322929"/>
                  <a:gd name="connsiteX170" fmla="*/ 151135 w 1953030"/>
                  <a:gd name="connsiteY170" fmla="*/ 1141095 h 1322929"/>
                  <a:gd name="connsiteX171" fmla="*/ 149537 w 1953030"/>
                  <a:gd name="connsiteY171" fmla="*/ 1217408 h 1322929"/>
                  <a:gd name="connsiteX172" fmla="*/ 153261 w 1953030"/>
                  <a:gd name="connsiteY172" fmla="*/ 1262700 h 1322929"/>
                  <a:gd name="connsiteX173" fmla="*/ 159017 w 1953030"/>
                  <a:gd name="connsiteY173" fmla="*/ 1274340 h 1322929"/>
                  <a:gd name="connsiteX174" fmla="*/ 170943 w 1953030"/>
                  <a:gd name="connsiteY174" fmla="*/ 1299182 h 1322929"/>
                  <a:gd name="connsiteX175" fmla="*/ 174129 w 1953030"/>
                  <a:gd name="connsiteY175" fmla="*/ 1319246 h 1322929"/>
                  <a:gd name="connsiteX176" fmla="*/ 174342 w 1953030"/>
                  <a:gd name="connsiteY176" fmla="*/ 1325587 h 1322929"/>
                  <a:gd name="connsiteX177" fmla="*/ 132163 w 1953030"/>
                  <a:gd name="connsiteY177" fmla="*/ 1325574 h 1322929"/>
                  <a:gd name="connsiteX178" fmla="*/ 88860 w 1953030"/>
                  <a:gd name="connsiteY178" fmla="*/ 1325071 h 1322929"/>
                  <a:gd name="connsiteX179" fmla="*/ 434473 w 1953030"/>
                  <a:gd name="connsiteY179" fmla="*/ 860747 h 1322929"/>
                  <a:gd name="connsiteX180" fmla="*/ 432900 w 1953030"/>
                  <a:gd name="connsiteY180" fmla="*/ 858692 h 1322929"/>
                  <a:gd name="connsiteX181" fmla="*/ 434328 w 1953030"/>
                  <a:gd name="connsiteY181" fmla="*/ 861404 h 1322929"/>
                  <a:gd name="connsiteX182" fmla="*/ 434473 w 1953030"/>
                  <a:gd name="connsiteY182" fmla="*/ 860747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63548 w 1953031"/>
                  <a:gd name="connsiteY43" fmla="*/ 264169 h 1322929"/>
                  <a:gd name="connsiteX44" fmla="*/ 754617 w 1953031"/>
                  <a:gd name="connsiteY44" fmla="*/ 26268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63548 w 1953031"/>
                  <a:gd name="connsiteY43" fmla="*/ 264169 h 1322929"/>
                  <a:gd name="connsiteX44" fmla="*/ 743187 w 1953031"/>
                  <a:gd name="connsiteY44" fmla="*/ 25506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3187 w 1953031"/>
                  <a:gd name="connsiteY44" fmla="*/ 25506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8902 w 1953031"/>
                  <a:gd name="connsiteY44" fmla="*/ 24744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8902 w 1953031"/>
                  <a:gd name="connsiteY44" fmla="*/ 247445 h 1322929"/>
                  <a:gd name="connsiteX45" fmla="*/ 843247 w 1953031"/>
                  <a:gd name="connsiteY45" fmla="*/ 23219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843247 w 1953031"/>
                  <a:gd name="connsiteY44" fmla="*/ 232193 h 1322929"/>
                  <a:gd name="connsiteX45" fmla="*/ 947272 w 1953031"/>
                  <a:gd name="connsiteY45" fmla="*/ 214767 h 1322929"/>
                  <a:gd name="connsiteX46" fmla="*/ 1074965 w 1953031"/>
                  <a:gd name="connsiteY46" fmla="*/ 170684 h 1322929"/>
                  <a:gd name="connsiteX47" fmla="*/ 1155567 w 1953031"/>
                  <a:gd name="connsiteY47" fmla="*/ 159010 h 1322929"/>
                  <a:gd name="connsiteX48" fmla="*/ 1234252 w 1953031"/>
                  <a:gd name="connsiteY48" fmla="*/ 151880 h 1322929"/>
                  <a:gd name="connsiteX49" fmla="*/ 1312964 w 1953031"/>
                  <a:gd name="connsiteY49" fmla="*/ 128676 h 1322929"/>
                  <a:gd name="connsiteX50" fmla="*/ 1376022 w 1953031"/>
                  <a:gd name="connsiteY50" fmla="*/ 109687 h 1322929"/>
                  <a:gd name="connsiteX51" fmla="*/ 1448640 w 1953031"/>
                  <a:gd name="connsiteY51" fmla="*/ 103056 h 1322929"/>
                  <a:gd name="connsiteX52" fmla="*/ 1483374 w 1953031"/>
                  <a:gd name="connsiteY52" fmla="*/ 100994 h 1322929"/>
                  <a:gd name="connsiteX53" fmla="*/ 1552171 w 1953031"/>
                  <a:gd name="connsiteY53" fmla="*/ 83778 h 1322929"/>
                  <a:gd name="connsiteX54" fmla="*/ 1627914 w 1953031"/>
                  <a:gd name="connsiteY54" fmla="*/ 63976 h 1322929"/>
                  <a:gd name="connsiteX55" fmla="*/ 1633600 w 1953031"/>
                  <a:gd name="connsiteY55" fmla="*/ 62873 h 1322929"/>
                  <a:gd name="connsiteX56" fmla="*/ 1633994 w 1953031"/>
                  <a:gd name="connsiteY56" fmla="*/ 53943 h 1322929"/>
                  <a:gd name="connsiteX57" fmla="*/ 1637947 w 1953031"/>
                  <a:gd name="connsiteY57" fmla="*/ 10924 h 1322929"/>
                  <a:gd name="connsiteX58" fmla="*/ 1645852 w 1953031"/>
                  <a:gd name="connsiteY58" fmla="*/ 642 h 1322929"/>
                  <a:gd name="connsiteX59" fmla="*/ 1665510 w 1953031"/>
                  <a:gd name="connsiteY59" fmla="*/ 4542 h 1322929"/>
                  <a:gd name="connsiteX60" fmla="*/ 1692339 w 1953031"/>
                  <a:gd name="connsiteY60" fmla="*/ 32880 h 1322929"/>
                  <a:gd name="connsiteX61" fmla="*/ 1703487 w 1953031"/>
                  <a:gd name="connsiteY61" fmla="*/ 51553 h 1322929"/>
                  <a:gd name="connsiteX62" fmla="*/ 1705168 w 1953031"/>
                  <a:gd name="connsiteY62" fmla="*/ 54757 h 1322929"/>
                  <a:gd name="connsiteX63" fmla="*/ 1708490 w 1953031"/>
                  <a:gd name="connsiteY63" fmla="*/ 54757 h 1322929"/>
                  <a:gd name="connsiteX64" fmla="*/ 1726074 w 1953031"/>
                  <a:gd name="connsiteY64" fmla="*/ 55821 h 1322929"/>
                  <a:gd name="connsiteX65" fmla="*/ 1763775 w 1953031"/>
                  <a:gd name="connsiteY65" fmla="*/ 66287 h 1322929"/>
                  <a:gd name="connsiteX66" fmla="*/ 1780177 w 1953031"/>
                  <a:gd name="connsiteY66" fmla="*/ 76057 h 1322929"/>
                  <a:gd name="connsiteX67" fmla="*/ 1797287 w 1953031"/>
                  <a:gd name="connsiteY67" fmla="*/ 92340 h 1322929"/>
                  <a:gd name="connsiteX68" fmla="*/ 1808554 w 1953031"/>
                  <a:gd name="connsiteY68" fmla="*/ 105144 h 1322929"/>
                  <a:gd name="connsiteX69" fmla="*/ 1816302 w 1953031"/>
                  <a:gd name="connsiteY69" fmla="*/ 113128 h 1322929"/>
                  <a:gd name="connsiteX70" fmla="*/ 1820491 w 1953031"/>
                  <a:gd name="connsiteY70" fmla="*/ 120258 h 1322929"/>
                  <a:gd name="connsiteX71" fmla="*/ 1835947 w 1953031"/>
                  <a:gd name="connsiteY71" fmla="*/ 144526 h 1322929"/>
                  <a:gd name="connsiteX72" fmla="*/ 1847989 w 1953031"/>
                  <a:gd name="connsiteY72" fmla="*/ 162083 h 1322929"/>
                  <a:gd name="connsiteX73" fmla="*/ 1872282 w 1953031"/>
                  <a:gd name="connsiteY73" fmla="*/ 206862 h 1322929"/>
                  <a:gd name="connsiteX74" fmla="*/ 1901212 w 1953031"/>
                  <a:gd name="connsiteY74" fmla="*/ 268331 h 1322929"/>
                  <a:gd name="connsiteX75" fmla="*/ 1928013 w 1953031"/>
                  <a:gd name="connsiteY75" fmla="*/ 325599 h 1322929"/>
                  <a:gd name="connsiteX76" fmla="*/ 1947475 w 1953031"/>
                  <a:gd name="connsiteY76" fmla="*/ 358428 h 1322929"/>
                  <a:gd name="connsiteX77" fmla="*/ 1952990 w 1953031"/>
                  <a:gd name="connsiteY77" fmla="*/ 375188 h 1322929"/>
                  <a:gd name="connsiteX78" fmla="*/ 1944270 w 1953031"/>
                  <a:gd name="connsiteY78" fmla="*/ 398724 h 1322929"/>
                  <a:gd name="connsiteX79" fmla="*/ 1904481 w 1953031"/>
                  <a:gd name="connsiteY79" fmla="*/ 429980 h 1322929"/>
                  <a:gd name="connsiteX80" fmla="*/ 1871823 w 1953031"/>
                  <a:gd name="connsiteY80" fmla="*/ 436577 h 1322929"/>
                  <a:gd name="connsiteX81" fmla="*/ 1816223 w 1953031"/>
                  <a:gd name="connsiteY81" fmla="*/ 439134 h 1322929"/>
                  <a:gd name="connsiteX82" fmla="*/ 1698445 w 1953031"/>
                  <a:gd name="connsiteY82" fmla="*/ 433393 h 1322929"/>
                  <a:gd name="connsiteX83" fmla="*/ 1665261 w 1953031"/>
                  <a:gd name="connsiteY83" fmla="*/ 431589 h 1322929"/>
                  <a:gd name="connsiteX84" fmla="*/ 1643200 w 1953031"/>
                  <a:gd name="connsiteY84" fmla="*/ 433164 h 1322929"/>
                  <a:gd name="connsiteX85" fmla="*/ 1613877 w 1953031"/>
                  <a:gd name="connsiteY85" fmla="*/ 443519 h 1322929"/>
                  <a:gd name="connsiteX86" fmla="*/ 1586668 w 1953031"/>
                  <a:gd name="connsiteY86" fmla="*/ 466568 h 1322929"/>
                  <a:gd name="connsiteX87" fmla="*/ 1568848 w 1953031"/>
                  <a:gd name="connsiteY87" fmla="*/ 480889 h 1322929"/>
                  <a:gd name="connsiteX88" fmla="*/ 1563779 w 1953031"/>
                  <a:gd name="connsiteY88" fmla="*/ 485518 h 1322929"/>
                  <a:gd name="connsiteX89" fmla="*/ 1508994 w 1953031"/>
                  <a:gd name="connsiteY89" fmla="*/ 589130 h 1322929"/>
                  <a:gd name="connsiteX90" fmla="*/ 1486250 w 1953031"/>
                  <a:gd name="connsiteY90" fmla="*/ 645068 h 1322929"/>
                  <a:gd name="connsiteX91" fmla="*/ 1464819 w 1953031"/>
                  <a:gd name="connsiteY91" fmla="*/ 705697 h 1322929"/>
                  <a:gd name="connsiteX92" fmla="*/ 1449494 w 1953031"/>
                  <a:gd name="connsiteY92" fmla="*/ 751038 h 1322929"/>
                  <a:gd name="connsiteX93" fmla="*/ 1407394 w 1953031"/>
                  <a:gd name="connsiteY93" fmla="*/ 818176 h 1322929"/>
                  <a:gd name="connsiteX94" fmla="*/ 1393724 w 1953031"/>
                  <a:gd name="connsiteY94" fmla="*/ 824975 h 1322929"/>
                  <a:gd name="connsiteX95" fmla="*/ 1380841 w 1953031"/>
                  <a:gd name="connsiteY95" fmla="*/ 831482 h 1322929"/>
                  <a:gd name="connsiteX96" fmla="*/ 1349260 w 1953031"/>
                  <a:gd name="connsiteY96" fmla="*/ 861137 h 1322929"/>
                  <a:gd name="connsiteX97" fmla="*/ 1331348 w 1953031"/>
                  <a:gd name="connsiteY97" fmla="*/ 877607 h 1322929"/>
                  <a:gd name="connsiteX98" fmla="*/ 1317442 w 1953031"/>
                  <a:gd name="connsiteY98" fmla="*/ 883414 h 1322929"/>
                  <a:gd name="connsiteX99" fmla="*/ 1316352 w 1953031"/>
                  <a:gd name="connsiteY99" fmla="*/ 883414 h 1322929"/>
                  <a:gd name="connsiteX100" fmla="*/ 1315275 w 1953031"/>
                  <a:gd name="connsiteY100" fmla="*/ 887323 h 1322929"/>
                  <a:gd name="connsiteX101" fmla="*/ 1293502 w 1953031"/>
                  <a:gd name="connsiteY101" fmla="*/ 1074334 h 1322929"/>
                  <a:gd name="connsiteX102" fmla="*/ 1292124 w 1953031"/>
                  <a:gd name="connsiteY102" fmla="*/ 1151119 h 1322929"/>
                  <a:gd name="connsiteX103" fmla="*/ 1292741 w 1953031"/>
                  <a:gd name="connsiteY103" fmla="*/ 1203756 h 1322929"/>
                  <a:gd name="connsiteX104" fmla="*/ 1297481 w 1953031"/>
                  <a:gd name="connsiteY104" fmla="*/ 1263556 h 1322929"/>
                  <a:gd name="connsiteX105" fmla="*/ 1304087 w 1953031"/>
                  <a:gd name="connsiteY105" fmla="*/ 1278631 h 1322929"/>
                  <a:gd name="connsiteX106" fmla="*/ 1314001 w 1953031"/>
                  <a:gd name="connsiteY106" fmla="*/ 1305904 h 1322929"/>
                  <a:gd name="connsiteX107" fmla="*/ 1314723 w 1953031"/>
                  <a:gd name="connsiteY107" fmla="*/ 1321312 h 1322929"/>
                  <a:gd name="connsiteX108" fmla="*/ 1314474 w 1953031"/>
                  <a:gd name="connsiteY108" fmla="*/ 1322929 h 1322929"/>
                  <a:gd name="connsiteX109" fmla="*/ 1274527 w 1953031"/>
                  <a:gd name="connsiteY109" fmla="*/ 1322929 h 1322929"/>
                  <a:gd name="connsiteX110" fmla="*/ 1233595 w 1953031"/>
                  <a:gd name="connsiteY110" fmla="*/ 1322420 h 1322929"/>
                  <a:gd name="connsiteX111" fmla="*/ 1214844 w 1953031"/>
                  <a:gd name="connsiteY111" fmla="*/ 1258652 h 1322929"/>
                  <a:gd name="connsiteX112" fmla="*/ 1198836 w 1953031"/>
                  <a:gd name="connsiteY112" fmla="*/ 1080414 h 1322929"/>
                  <a:gd name="connsiteX113" fmla="*/ 1191495 w 1953031"/>
                  <a:gd name="connsiteY113" fmla="*/ 961630 h 1322929"/>
                  <a:gd name="connsiteX114" fmla="*/ 1189972 w 1953031"/>
                  <a:gd name="connsiteY114" fmla="*/ 969617 h 1322929"/>
                  <a:gd name="connsiteX115" fmla="*/ 1172402 w 1953031"/>
                  <a:gd name="connsiteY115" fmla="*/ 1161542 h 1322929"/>
                  <a:gd name="connsiteX116" fmla="*/ 1173663 w 1953031"/>
                  <a:gd name="connsiteY116" fmla="*/ 1263289 h 1322929"/>
                  <a:gd name="connsiteX117" fmla="*/ 1179559 w 1953031"/>
                  <a:gd name="connsiteY117" fmla="*/ 1277483 h 1322929"/>
                  <a:gd name="connsiteX118" fmla="*/ 1190090 w 1953031"/>
                  <a:gd name="connsiteY118" fmla="*/ 1310073 h 1322929"/>
                  <a:gd name="connsiteX119" fmla="*/ 1189617 w 1953031"/>
                  <a:gd name="connsiteY119" fmla="*/ 1322236 h 1322929"/>
                  <a:gd name="connsiteX120" fmla="*/ 1148752 w 1953031"/>
                  <a:gd name="connsiteY120" fmla="*/ 1322929 h 1322929"/>
                  <a:gd name="connsiteX121" fmla="*/ 1107164 w 1953031"/>
                  <a:gd name="connsiteY121" fmla="*/ 1322438 h 1322929"/>
                  <a:gd name="connsiteX122" fmla="*/ 1089751 w 1953031"/>
                  <a:gd name="connsiteY122" fmla="*/ 1244928 h 1322929"/>
                  <a:gd name="connsiteX123" fmla="*/ 1083658 w 1953031"/>
                  <a:gd name="connsiteY123" fmla="*/ 1109426 h 1322929"/>
                  <a:gd name="connsiteX124" fmla="*/ 1081071 w 1953031"/>
                  <a:gd name="connsiteY124" fmla="*/ 885205 h 1322929"/>
                  <a:gd name="connsiteX125" fmla="*/ 1081294 w 1953031"/>
                  <a:gd name="connsiteY125" fmla="*/ 872784 h 1322929"/>
                  <a:gd name="connsiteX126" fmla="*/ 1044565 w 1953031"/>
                  <a:gd name="connsiteY126" fmla="*/ 883356 h 1322929"/>
                  <a:gd name="connsiteX127" fmla="*/ 946405 w 1953031"/>
                  <a:gd name="connsiteY127" fmla="*/ 906677 h 1322929"/>
                  <a:gd name="connsiteX128" fmla="*/ 820984 w 1953031"/>
                  <a:gd name="connsiteY128" fmla="*/ 915856 h 1322929"/>
                  <a:gd name="connsiteX129" fmla="*/ 748537 w 1953031"/>
                  <a:gd name="connsiteY129" fmla="*/ 913593 h 1322929"/>
                  <a:gd name="connsiteX130" fmla="*/ 740106 w 1953031"/>
                  <a:gd name="connsiteY130" fmla="*/ 913794 h 1322929"/>
                  <a:gd name="connsiteX131" fmla="*/ 735838 w 1953031"/>
                  <a:gd name="connsiteY131" fmla="*/ 923234 h 1322929"/>
                  <a:gd name="connsiteX132" fmla="*/ 729496 w 1953031"/>
                  <a:gd name="connsiteY132" fmla="*/ 936224 h 1322929"/>
                  <a:gd name="connsiteX133" fmla="*/ 707014 w 1953031"/>
                  <a:gd name="connsiteY133" fmla="*/ 928760 h 1322929"/>
                  <a:gd name="connsiteX134" fmla="*/ 665846 w 1953031"/>
                  <a:gd name="connsiteY134" fmla="*/ 912322 h 1322929"/>
                  <a:gd name="connsiteX135" fmla="*/ 618244 w 1953031"/>
                  <a:gd name="connsiteY135" fmla="*/ 893135 h 1322929"/>
                  <a:gd name="connsiteX136" fmla="*/ 516447 w 1953031"/>
                  <a:gd name="connsiteY136" fmla="*/ 865947 h 1322929"/>
                  <a:gd name="connsiteX137" fmla="*/ 501805 w 1953031"/>
                  <a:gd name="connsiteY137" fmla="*/ 870603 h 1322929"/>
                  <a:gd name="connsiteX138" fmla="*/ 496736 w 1953031"/>
                  <a:gd name="connsiteY138" fmla="*/ 886203 h 1322929"/>
                  <a:gd name="connsiteX139" fmla="*/ 500794 w 1953031"/>
                  <a:gd name="connsiteY139" fmla="*/ 920842 h 1322929"/>
                  <a:gd name="connsiteX140" fmla="*/ 505232 w 1953031"/>
                  <a:gd name="connsiteY140" fmla="*/ 960997 h 1322929"/>
                  <a:gd name="connsiteX141" fmla="*/ 503197 w 1953031"/>
                  <a:gd name="connsiteY141" fmla="*/ 976351 h 1322929"/>
                  <a:gd name="connsiteX142" fmla="*/ 464327 w 1953031"/>
                  <a:gd name="connsiteY142" fmla="*/ 1000197 h 1322929"/>
                  <a:gd name="connsiteX143" fmla="*/ 457328 w 1953031"/>
                  <a:gd name="connsiteY143" fmla="*/ 999488 h 1322929"/>
                  <a:gd name="connsiteX144" fmla="*/ 434730 w 1953031"/>
                  <a:gd name="connsiteY144" fmla="*/ 939956 h 1322929"/>
                  <a:gd name="connsiteX145" fmla="*/ 434102 w 1953031"/>
                  <a:gd name="connsiteY145" fmla="*/ 932138 h 1322929"/>
                  <a:gd name="connsiteX146" fmla="*/ 429957 w 1953031"/>
                  <a:gd name="connsiteY146" fmla="*/ 936572 h 1322929"/>
                  <a:gd name="connsiteX147" fmla="*/ 412217 w 1953031"/>
                  <a:gd name="connsiteY147" fmla="*/ 955335 h 1322929"/>
                  <a:gd name="connsiteX148" fmla="*/ 394666 w 1953031"/>
                  <a:gd name="connsiteY148" fmla="*/ 973923 h 1322929"/>
                  <a:gd name="connsiteX149" fmla="*/ 363724 w 1953031"/>
                  <a:gd name="connsiteY149" fmla="*/ 1023704 h 1322929"/>
                  <a:gd name="connsiteX150" fmla="*/ 356090 w 1953031"/>
                  <a:gd name="connsiteY150" fmla="*/ 1070686 h 1322929"/>
                  <a:gd name="connsiteX151" fmla="*/ 356098 w 1953031"/>
                  <a:gd name="connsiteY151" fmla="*/ 1159458 h 1322929"/>
                  <a:gd name="connsiteX152" fmla="*/ 362731 w 1953031"/>
                  <a:gd name="connsiteY152" fmla="*/ 1219044 h 1322929"/>
                  <a:gd name="connsiteX153" fmla="*/ 370492 w 1953031"/>
                  <a:gd name="connsiteY153" fmla="*/ 1260425 h 1322929"/>
                  <a:gd name="connsiteX154" fmla="*/ 380666 w 1953031"/>
                  <a:gd name="connsiteY154" fmla="*/ 1277936 h 1322929"/>
                  <a:gd name="connsiteX155" fmla="*/ 391399 w 1953031"/>
                  <a:gd name="connsiteY155" fmla="*/ 1304515 h 1322929"/>
                  <a:gd name="connsiteX156" fmla="*/ 391283 w 1953031"/>
                  <a:gd name="connsiteY156" fmla="*/ 1320324 h 1322929"/>
                  <a:gd name="connsiteX157" fmla="*/ 390843 w 1953031"/>
                  <a:gd name="connsiteY157" fmla="*/ 1322756 h 1322929"/>
                  <a:gd name="connsiteX158" fmla="*/ 348151 w 1953031"/>
                  <a:gd name="connsiteY158" fmla="*/ 1322844 h 1322929"/>
                  <a:gd name="connsiteX159" fmla="*/ 304144 w 1953031"/>
                  <a:gd name="connsiteY159" fmla="*/ 1322579 h 1322929"/>
                  <a:gd name="connsiteX160" fmla="*/ 294630 w 1953031"/>
                  <a:gd name="connsiteY160" fmla="*/ 1312868 h 1322929"/>
                  <a:gd name="connsiteX161" fmla="*/ 271483 w 1953031"/>
                  <a:gd name="connsiteY161" fmla="*/ 1195591 h 1322929"/>
                  <a:gd name="connsiteX162" fmla="*/ 255031 w 1953031"/>
                  <a:gd name="connsiteY162" fmla="*/ 1074334 h 1322929"/>
                  <a:gd name="connsiteX163" fmla="*/ 246468 w 1953031"/>
                  <a:gd name="connsiteY163" fmla="*/ 962992 h 1322929"/>
                  <a:gd name="connsiteX164" fmla="*/ 246726 w 1953031"/>
                  <a:gd name="connsiteY164" fmla="*/ 960686 h 1322929"/>
                  <a:gd name="connsiteX165" fmla="*/ 239185 w 1953031"/>
                  <a:gd name="connsiteY165" fmla="*/ 966883 h 1322929"/>
                  <a:gd name="connsiteX166" fmla="*/ 216775 w 1953031"/>
                  <a:gd name="connsiteY166" fmla="*/ 984995 h 1322929"/>
                  <a:gd name="connsiteX167" fmla="*/ 195755 w 1953031"/>
                  <a:gd name="connsiteY167" fmla="*/ 1001910 h 1322929"/>
                  <a:gd name="connsiteX168" fmla="*/ 162761 w 1953031"/>
                  <a:gd name="connsiteY168" fmla="*/ 1047366 h 1322929"/>
                  <a:gd name="connsiteX169" fmla="*/ 149720 w 1953031"/>
                  <a:gd name="connsiteY169" fmla="*/ 1138437 h 1322929"/>
                  <a:gd name="connsiteX170" fmla="*/ 148122 w 1953031"/>
                  <a:gd name="connsiteY170" fmla="*/ 1214750 h 1322929"/>
                  <a:gd name="connsiteX171" fmla="*/ 151846 w 1953031"/>
                  <a:gd name="connsiteY171" fmla="*/ 1260042 h 1322929"/>
                  <a:gd name="connsiteX172" fmla="*/ 157602 w 1953031"/>
                  <a:gd name="connsiteY172" fmla="*/ 1271682 h 1322929"/>
                  <a:gd name="connsiteX173" fmla="*/ 169528 w 1953031"/>
                  <a:gd name="connsiteY173" fmla="*/ 1296524 h 1322929"/>
                  <a:gd name="connsiteX174" fmla="*/ 172714 w 1953031"/>
                  <a:gd name="connsiteY174" fmla="*/ 1316588 h 1322929"/>
                  <a:gd name="connsiteX175" fmla="*/ 172927 w 1953031"/>
                  <a:gd name="connsiteY175" fmla="*/ 1322929 h 1322929"/>
                  <a:gd name="connsiteX176" fmla="*/ 130748 w 1953031"/>
                  <a:gd name="connsiteY176" fmla="*/ 1322916 h 1322929"/>
                  <a:gd name="connsiteX177" fmla="*/ 87445 w 1953031"/>
                  <a:gd name="connsiteY177" fmla="*/ 1322413 h 1322929"/>
                  <a:gd name="connsiteX178" fmla="*/ 433058 w 1953031"/>
                  <a:gd name="connsiteY178" fmla="*/ 858089 h 1322929"/>
                  <a:gd name="connsiteX179" fmla="*/ 431485 w 1953031"/>
                  <a:gd name="connsiteY179" fmla="*/ 856034 h 1322929"/>
                  <a:gd name="connsiteX180" fmla="*/ 432913 w 1953031"/>
                  <a:gd name="connsiteY180" fmla="*/ 858746 h 1322929"/>
                  <a:gd name="connsiteX181" fmla="*/ 433058 w 1953031"/>
                  <a:gd name="connsiteY181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843247 w 1953031"/>
                  <a:gd name="connsiteY44" fmla="*/ 232193 h 1322929"/>
                  <a:gd name="connsiteX45" fmla="*/ 947272 w 1953031"/>
                  <a:gd name="connsiteY45" fmla="*/ 214767 h 1322929"/>
                  <a:gd name="connsiteX46" fmla="*/ 1074965 w 1953031"/>
                  <a:gd name="connsiteY46" fmla="*/ 170684 h 1322929"/>
                  <a:gd name="connsiteX47" fmla="*/ 1155567 w 1953031"/>
                  <a:gd name="connsiteY47" fmla="*/ 159010 h 1322929"/>
                  <a:gd name="connsiteX48" fmla="*/ 1234252 w 1953031"/>
                  <a:gd name="connsiteY48" fmla="*/ 151880 h 1322929"/>
                  <a:gd name="connsiteX49" fmla="*/ 1312964 w 1953031"/>
                  <a:gd name="connsiteY49" fmla="*/ 128676 h 1322929"/>
                  <a:gd name="connsiteX50" fmla="*/ 1376022 w 1953031"/>
                  <a:gd name="connsiteY50" fmla="*/ 109687 h 1322929"/>
                  <a:gd name="connsiteX51" fmla="*/ 1448640 w 1953031"/>
                  <a:gd name="connsiteY51" fmla="*/ 103056 h 1322929"/>
                  <a:gd name="connsiteX52" fmla="*/ 1483374 w 1953031"/>
                  <a:gd name="connsiteY52" fmla="*/ 100994 h 1322929"/>
                  <a:gd name="connsiteX53" fmla="*/ 1552171 w 1953031"/>
                  <a:gd name="connsiteY53" fmla="*/ 83778 h 1322929"/>
                  <a:gd name="connsiteX54" fmla="*/ 1627914 w 1953031"/>
                  <a:gd name="connsiteY54" fmla="*/ 63976 h 1322929"/>
                  <a:gd name="connsiteX55" fmla="*/ 1633600 w 1953031"/>
                  <a:gd name="connsiteY55" fmla="*/ 62873 h 1322929"/>
                  <a:gd name="connsiteX56" fmla="*/ 1633994 w 1953031"/>
                  <a:gd name="connsiteY56" fmla="*/ 53943 h 1322929"/>
                  <a:gd name="connsiteX57" fmla="*/ 1637947 w 1953031"/>
                  <a:gd name="connsiteY57" fmla="*/ 10924 h 1322929"/>
                  <a:gd name="connsiteX58" fmla="*/ 1645852 w 1953031"/>
                  <a:gd name="connsiteY58" fmla="*/ 642 h 1322929"/>
                  <a:gd name="connsiteX59" fmla="*/ 1665510 w 1953031"/>
                  <a:gd name="connsiteY59" fmla="*/ 4542 h 1322929"/>
                  <a:gd name="connsiteX60" fmla="*/ 1692339 w 1953031"/>
                  <a:gd name="connsiteY60" fmla="*/ 32880 h 1322929"/>
                  <a:gd name="connsiteX61" fmla="*/ 1703487 w 1953031"/>
                  <a:gd name="connsiteY61" fmla="*/ 51553 h 1322929"/>
                  <a:gd name="connsiteX62" fmla="*/ 1705168 w 1953031"/>
                  <a:gd name="connsiteY62" fmla="*/ 54757 h 1322929"/>
                  <a:gd name="connsiteX63" fmla="*/ 1708490 w 1953031"/>
                  <a:gd name="connsiteY63" fmla="*/ 54757 h 1322929"/>
                  <a:gd name="connsiteX64" fmla="*/ 1726074 w 1953031"/>
                  <a:gd name="connsiteY64" fmla="*/ 55821 h 1322929"/>
                  <a:gd name="connsiteX65" fmla="*/ 1763775 w 1953031"/>
                  <a:gd name="connsiteY65" fmla="*/ 66287 h 1322929"/>
                  <a:gd name="connsiteX66" fmla="*/ 1780177 w 1953031"/>
                  <a:gd name="connsiteY66" fmla="*/ 76057 h 1322929"/>
                  <a:gd name="connsiteX67" fmla="*/ 1797287 w 1953031"/>
                  <a:gd name="connsiteY67" fmla="*/ 92340 h 1322929"/>
                  <a:gd name="connsiteX68" fmla="*/ 1808554 w 1953031"/>
                  <a:gd name="connsiteY68" fmla="*/ 105144 h 1322929"/>
                  <a:gd name="connsiteX69" fmla="*/ 1816302 w 1953031"/>
                  <a:gd name="connsiteY69" fmla="*/ 113128 h 1322929"/>
                  <a:gd name="connsiteX70" fmla="*/ 1820491 w 1953031"/>
                  <a:gd name="connsiteY70" fmla="*/ 120258 h 1322929"/>
                  <a:gd name="connsiteX71" fmla="*/ 1835947 w 1953031"/>
                  <a:gd name="connsiteY71" fmla="*/ 144526 h 1322929"/>
                  <a:gd name="connsiteX72" fmla="*/ 1847989 w 1953031"/>
                  <a:gd name="connsiteY72" fmla="*/ 162083 h 1322929"/>
                  <a:gd name="connsiteX73" fmla="*/ 1872282 w 1953031"/>
                  <a:gd name="connsiteY73" fmla="*/ 206862 h 1322929"/>
                  <a:gd name="connsiteX74" fmla="*/ 1901212 w 1953031"/>
                  <a:gd name="connsiteY74" fmla="*/ 268331 h 1322929"/>
                  <a:gd name="connsiteX75" fmla="*/ 1928013 w 1953031"/>
                  <a:gd name="connsiteY75" fmla="*/ 325599 h 1322929"/>
                  <a:gd name="connsiteX76" fmla="*/ 1947475 w 1953031"/>
                  <a:gd name="connsiteY76" fmla="*/ 358428 h 1322929"/>
                  <a:gd name="connsiteX77" fmla="*/ 1952990 w 1953031"/>
                  <a:gd name="connsiteY77" fmla="*/ 375188 h 1322929"/>
                  <a:gd name="connsiteX78" fmla="*/ 1944270 w 1953031"/>
                  <a:gd name="connsiteY78" fmla="*/ 398724 h 1322929"/>
                  <a:gd name="connsiteX79" fmla="*/ 1904481 w 1953031"/>
                  <a:gd name="connsiteY79" fmla="*/ 429980 h 1322929"/>
                  <a:gd name="connsiteX80" fmla="*/ 1871823 w 1953031"/>
                  <a:gd name="connsiteY80" fmla="*/ 436577 h 1322929"/>
                  <a:gd name="connsiteX81" fmla="*/ 1816223 w 1953031"/>
                  <a:gd name="connsiteY81" fmla="*/ 439134 h 1322929"/>
                  <a:gd name="connsiteX82" fmla="*/ 1698445 w 1953031"/>
                  <a:gd name="connsiteY82" fmla="*/ 433393 h 1322929"/>
                  <a:gd name="connsiteX83" fmla="*/ 1665261 w 1953031"/>
                  <a:gd name="connsiteY83" fmla="*/ 431589 h 1322929"/>
                  <a:gd name="connsiteX84" fmla="*/ 1643200 w 1953031"/>
                  <a:gd name="connsiteY84" fmla="*/ 433164 h 1322929"/>
                  <a:gd name="connsiteX85" fmla="*/ 1613877 w 1953031"/>
                  <a:gd name="connsiteY85" fmla="*/ 443519 h 1322929"/>
                  <a:gd name="connsiteX86" fmla="*/ 1586668 w 1953031"/>
                  <a:gd name="connsiteY86" fmla="*/ 466568 h 1322929"/>
                  <a:gd name="connsiteX87" fmla="*/ 1568848 w 1953031"/>
                  <a:gd name="connsiteY87" fmla="*/ 480889 h 1322929"/>
                  <a:gd name="connsiteX88" fmla="*/ 1563779 w 1953031"/>
                  <a:gd name="connsiteY88" fmla="*/ 485518 h 1322929"/>
                  <a:gd name="connsiteX89" fmla="*/ 1508994 w 1953031"/>
                  <a:gd name="connsiteY89" fmla="*/ 589130 h 1322929"/>
                  <a:gd name="connsiteX90" fmla="*/ 1486250 w 1953031"/>
                  <a:gd name="connsiteY90" fmla="*/ 645068 h 1322929"/>
                  <a:gd name="connsiteX91" fmla="*/ 1464819 w 1953031"/>
                  <a:gd name="connsiteY91" fmla="*/ 705697 h 1322929"/>
                  <a:gd name="connsiteX92" fmla="*/ 1449494 w 1953031"/>
                  <a:gd name="connsiteY92" fmla="*/ 751038 h 1322929"/>
                  <a:gd name="connsiteX93" fmla="*/ 1407394 w 1953031"/>
                  <a:gd name="connsiteY93" fmla="*/ 818176 h 1322929"/>
                  <a:gd name="connsiteX94" fmla="*/ 1393724 w 1953031"/>
                  <a:gd name="connsiteY94" fmla="*/ 824975 h 1322929"/>
                  <a:gd name="connsiteX95" fmla="*/ 1380841 w 1953031"/>
                  <a:gd name="connsiteY95" fmla="*/ 831482 h 1322929"/>
                  <a:gd name="connsiteX96" fmla="*/ 1349260 w 1953031"/>
                  <a:gd name="connsiteY96" fmla="*/ 861137 h 1322929"/>
                  <a:gd name="connsiteX97" fmla="*/ 1331348 w 1953031"/>
                  <a:gd name="connsiteY97" fmla="*/ 877607 h 1322929"/>
                  <a:gd name="connsiteX98" fmla="*/ 1317442 w 1953031"/>
                  <a:gd name="connsiteY98" fmla="*/ 883414 h 1322929"/>
                  <a:gd name="connsiteX99" fmla="*/ 1316352 w 1953031"/>
                  <a:gd name="connsiteY99" fmla="*/ 883414 h 1322929"/>
                  <a:gd name="connsiteX100" fmla="*/ 1315275 w 1953031"/>
                  <a:gd name="connsiteY100" fmla="*/ 887323 h 1322929"/>
                  <a:gd name="connsiteX101" fmla="*/ 1293502 w 1953031"/>
                  <a:gd name="connsiteY101" fmla="*/ 1074334 h 1322929"/>
                  <a:gd name="connsiteX102" fmla="*/ 1292124 w 1953031"/>
                  <a:gd name="connsiteY102" fmla="*/ 1151119 h 1322929"/>
                  <a:gd name="connsiteX103" fmla="*/ 1292741 w 1953031"/>
                  <a:gd name="connsiteY103" fmla="*/ 1203756 h 1322929"/>
                  <a:gd name="connsiteX104" fmla="*/ 1297481 w 1953031"/>
                  <a:gd name="connsiteY104" fmla="*/ 1263556 h 1322929"/>
                  <a:gd name="connsiteX105" fmla="*/ 1304087 w 1953031"/>
                  <a:gd name="connsiteY105" fmla="*/ 1278631 h 1322929"/>
                  <a:gd name="connsiteX106" fmla="*/ 1314001 w 1953031"/>
                  <a:gd name="connsiteY106" fmla="*/ 1305904 h 1322929"/>
                  <a:gd name="connsiteX107" fmla="*/ 1314723 w 1953031"/>
                  <a:gd name="connsiteY107" fmla="*/ 1321312 h 1322929"/>
                  <a:gd name="connsiteX108" fmla="*/ 1314474 w 1953031"/>
                  <a:gd name="connsiteY108" fmla="*/ 1322929 h 1322929"/>
                  <a:gd name="connsiteX109" fmla="*/ 1274527 w 1953031"/>
                  <a:gd name="connsiteY109" fmla="*/ 1322929 h 1322929"/>
                  <a:gd name="connsiteX110" fmla="*/ 1233595 w 1953031"/>
                  <a:gd name="connsiteY110" fmla="*/ 1322420 h 1322929"/>
                  <a:gd name="connsiteX111" fmla="*/ 1214844 w 1953031"/>
                  <a:gd name="connsiteY111" fmla="*/ 1258652 h 1322929"/>
                  <a:gd name="connsiteX112" fmla="*/ 1198836 w 1953031"/>
                  <a:gd name="connsiteY112" fmla="*/ 1080414 h 1322929"/>
                  <a:gd name="connsiteX113" fmla="*/ 1191495 w 1953031"/>
                  <a:gd name="connsiteY113" fmla="*/ 961630 h 1322929"/>
                  <a:gd name="connsiteX114" fmla="*/ 1189972 w 1953031"/>
                  <a:gd name="connsiteY114" fmla="*/ 969617 h 1322929"/>
                  <a:gd name="connsiteX115" fmla="*/ 1172402 w 1953031"/>
                  <a:gd name="connsiteY115" fmla="*/ 1161542 h 1322929"/>
                  <a:gd name="connsiteX116" fmla="*/ 1173663 w 1953031"/>
                  <a:gd name="connsiteY116" fmla="*/ 1263289 h 1322929"/>
                  <a:gd name="connsiteX117" fmla="*/ 1179559 w 1953031"/>
                  <a:gd name="connsiteY117" fmla="*/ 1277483 h 1322929"/>
                  <a:gd name="connsiteX118" fmla="*/ 1190090 w 1953031"/>
                  <a:gd name="connsiteY118" fmla="*/ 1310073 h 1322929"/>
                  <a:gd name="connsiteX119" fmla="*/ 1189617 w 1953031"/>
                  <a:gd name="connsiteY119" fmla="*/ 1322236 h 1322929"/>
                  <a:gd name="connsiteX120" fmla="*/ 1148752 w 1953031"/>
                  <a:gd name="connsiteY120" fmla="*/ 1322929 h 1322929"/>
                  <a:gd name="connsiteX121" fmla="*/ 1107164 w 1953031"/>
                  <a:gd name="connsiteY121" fmla="*/ 1322438 h 1322929"/>
                  <a:gd name="connsiteX122" fmla="*/ 1089751 w 1953031"/>
                  <a:gd name="connsiteY122" fmla="*/ 1244928 h 1322929"/>
                  <a:gd name="connsiteX123" fmla="*/ 1083658 w 1953031"/>
                  <a:gd name="connsiteY123" fmla="*/ 1109426 h 1322929"/>
                  <a:gd name="connsiteX124" fmla="*/ 1081071 w 1953031"/>
                  <a:gd name="connsiteY124" fmla="*/ 885205 h 1322929"/>
                  <a:gd name="connsiteX125" fmla="*/ 1081294 w 1953031"/>
                  <a:gd name="connsiteY125" fmla="*/ 872784 h 1322929"/>
                  <a:gd name="connsiteX126" fmla="*/ 1044565 w 1953031"/>
                  <a:gd name="connsiteY126" fmla="*/ 883356 h 1322929"/>
                  <a:gd name="connsiteX127" fmla="*/ 946405 w 1953031"/>
                  <a:gd name="connsiteY127" fmla="*/ 906677 h 1322929"/>
                  <a:gd name="connsiteX128" fmla="*/ 820984 w 1953031"/>
                  <a:gd name="connsiteY128" fmla="*/ 915856 h 1322929"/>
                  <a:gd name="connsiteX129" fmla="*/ 748537 w 1953031"/>
                  <a:gd name="connsiteY129" fmla="*/ 913593 h 1322929"/>
                  <a:gd name="connsiteX130" fmla="*/ 740106 w 1953031"/>
                  <a:gd name="connsiteY130" fmla="*/ 913794 h 1322929"/>
                  <a:gd name="connsiteX131" fmla="*/ 735838 w 1953031"/>
                  <a:gd name="connsiteY131" fmla="*/ 923234 h 1322929"/>
                  <a:gd name="connsiteX132" fmla="*/ 729496 w 1953031"/>
                  <a:gd name="connsiteY132" fmla="*/ 936224 h 1322929"/>
                  <a:gd name="connsiteX133" fmla="*/ 707014 w 1953031"/>
                  <a:gd name="connsiteY133" fmla="*/ 928760 h 1322929"/>
                  <a:gd name="connsiteX134" fmla="*/ 665846 w 1953031"/>
                  <a:gd name="connsiteY134" fmla="*/ 912322 h 1322929"/>
                  <a:gd name="connsiteX135" fmla="*/ 618244 w 1953031"/>
                  <a:gd name="connsiteY135" fmla="*/ 893135 h 1322929"/>
                  <a:gd name="connsiteX136" fmla="*/ 516447 w 1953031"/>
                  <a:gd name="connsiteY136" fmla="*/ 865947 h 1322929"/>
                  <a:gd name="connsiteX137" fmla="*/ 501805 w 1953031"/>
                  <a:gd name="connsiteY137" fmla="*/ 870603 h 1322929"/>
                  <a:gd name="connsiteX138" fmla="*/ 496736 w 1953031"/>
                  <a:gd name="connsiteY138" fmla="*/ 886203 h 1322929"/>
                  <a:gd name="connsiteX139" fmla="*/ 500794 w 1953031"/>
                  <a:gd name="connsiteY139" fmla="*/ 920842 h 1322929"/>
                  <a:gd name="connsiteX140" fmla="*/ 505232 w 1953031"/>
                  <a:gd name="connsiteY140" fmla="*/ 960997 h 1322929"/>
                  <a:gd name="connsiteX141" fmla="*/ 503197 w 1953031"/>
                  <a:gd name="connsiteY141" fmla="*/ 976351 h 1322929"/>
                  <a:gd name="connsiteX142" fmla="*/ 464327 w 1953031"/>
                  <a:gd name="connsiteY142" fmla="*/ 1000197 h 1322929"/>
                  <a:gd name="connsiteX143" fmla="*/ 457328 w 1953031"/>
                  <a:gd name="connsiteY143" fmla="*/ 999488 h 1322929"/>
                  <a:gd name="connsiteX144" fmla="*/ 434730 w 1953031"/>
                  <a:gd name="connsiteY144" fmla="*/ 939956 h 1322929"/>
                  <a:gd name="connsiteX145" fmla="*/ 434102 w 1953031"/>
                  <a:gd name="connsiteY145" fmla="*/ 932138 h 1322929"/>
                  <a:gd name="connsiteX146" fmla="*/ 429957 w 1953031"/>
                  <a:gd name="connsiteY146" fmla="*/ 936572 h 1322929"/>
                  <a:gd name="connsiteX147" fmla="*/ 412217 w 1953031"/>
                  <a:gd name="connsiteY147" fmla="*/ 955335 h 1322929"/>
                  <a:gd name="connsiteX148" fmla="*/ 394666 w 1953031"/>
                  <a:gd name="connsiteY148" fmla="*/ 973923 h 1322929"/>
                  <a:gd name="connsiteX149" fmla="*/ 363724 w 1953031"/>
                  <a:gd name="connsiteY149" fmla="*/ 1023704 h 1322929"/>
                  <a:gd name="connsiteX150" fmla="*/ 356090 w 1953031"/>
                  <a:gd name="connsiteY150" fmla="*/ 1070686 h 1322929"/>
                  <a:gd name="connsiteX151" fmla="*/ 356098 w 1953031"/>
                  <a:gd name="connsiteY151" fmla="*/ 1159458 h 1322929"/>
                  <a:gd name="connsiteX152" fmla="*/ 362731 w 1953031"/>
                  <a:gd name="connsiteY152" fmla="*/ 1219044 h 1322929"/>
                  <a:gd name="connsiteX153" fmla="*/ 370492 w 1953031"/>
                  <a:gd name="connsiteY153" fmla="*/ 1260425 h 1322929"/>
                  <a:gd name="connsiteX154" fmla="*/ 380666 w 1953031"/>
                  <a:gd name="connsiteY154" fmla="*/ 1277936 h 1322929"/>
                  <a:gd name="connsiteX155" fmla="*/ 391399 w 1953031"/>
                  <a:gd name="connsiteY155" fmla="*/ 1304515 h 1322929"/>
                  <a:gd name="connsiteX156" fmla="*/ 391283 w 1953031"/>
                  <a:gd name="connsiteY156" fmla="*/ 1320324 h 1322929"/>
                  <a:gd name="connsiteX157" fmla="*/ 390843 w 1953031"/>
                  <a:gd name="connsiteY157" fmla="*/ 1322756 h 1322929"/>
                  <a:gd name="connsiteX158" fmla="*/ 348151 w 1953031"/>
                  <a:gd name="connsiteY158" fmla="*/ 1322844 h 1322929"/>
                  <a:gd name="connsiteX159" fmla="*/ 304144 w 1953031"/>
                  <a:gd name="connsiteY159" fmla="*/ 1322579 h 1322929"/>
                  <a:gd name="connsiteX160" fmla="*/ 294630 w 1953031"/>
                  <a:gd name="connsiteY160" fmla="*/ 1312868 h 1322929"/>
                  <a:gd name="connsiteX161" fmla="*/ 271483 w 1953031"/>
                  <a:gd name="connsiteY161" fmla="*/ 1195591 h 1322929"/>
                  <a:gd name="connsiteX162" fmla="*/ 255031 w 1953031"/>
                  <a:gd name="connsiteY162" fmla="*/ 1074334 h 1322929"/>
                  <a:gd name="connsiteX163" fmla="*/ 246468 w 1953031"/>
                  <a:gd name="connsiteY163" fmla="*/ 962992 h 1322929"/>
                  <a:gd name="connsiteX164" fmla="*/ 246726 w 1953031"/>
                  <a:gd name="connsiteY164" fmla="*/ 960686 h 1322929"/>
                  <a:gd name="connsiteX165" fmla="*/ 239185 w 1953031"/>
                  <a:gd name="connsiteY165" fmla="*/ 966883 h 1322929"/>
                  <a:gd name="connsiteX166" fmla="*/ 216775 w 1953031"/>
                  <a:gd name="connsiteY166" fmla="*/ 984995 h 1322929"/>
                  <a:gd name="connsiteX167" fmla="*/ 195755 w 1953031"/>
                  <a:gd name="connsiteY167" fmla="*/ 1001910 h 1322929"/>
                  <a:gd name="connsiteX168" fmla="*/ 162761 w 1953031"/>
                  <a:gd name="connsiteY168" fmla="*/ 1047366 h 1322929"/>
                  <a:gd name="connsiteX169" fmla="*/ 149720 w 1953031"/>
                  <a:gd name="connsiteY169" fmla="*/ 1138437 h 1322929"/>
                  <a:gd name="connsiteX170" fmla="*/ 148122 w 1953031"/>
                  <a:gd name="connsiteY170" fmla="*/ 1214750 h 1322929"/>
                  <a:gd name="connsiteX171" fmla="*/ 151846 w 1953031"/>
                  <a:gd name="connsiteY171" fmla="*/ 1260042 h 1322929"/>
                  <a:gd name="connsiteX172" fmla="*/ 157602 w 1953031"/>
                  <a:gd name="connsiteY172" fmla="*/ 1271682 h 1322929"/>
                  <a:gd name="connsiteX173" fmla="*/ 169528 w 1953031"/>
                  <a:gd name="connsiteY173" fmla="*/ 1296524 h 1322929"/>
                  <a:gd name="connsiteX174" fmla="*/ 172714 w 1953031"/>
                  <a:gd name="connsiteY174" fmla="*/ 1316588 h 1322929"/>
                  <a:gd name="connsiteX175" fmla="*/ 172927 w 1953031"/>
                  <a:gd name="connsiteY175" fmla="*/ 1322929 h 1322929"/>
                  <a:gd name="connsiteX176" fmla="*/ 130748 w 1953031"/>
                  <a:gd name="connsiteY176" fmla="*/ 1322916 h 1322929"/>
                  <a:gd name="connsiteX177" fmla="*/ 87445 w 1953031"/>
                  <a:gd name="connsiteY177" fmla="*/ 1322413 h 1322929"/>
                  <a:gd name="connsiteX178" fmla="*/ 433058 w 1953031"/>
                  <a:gd name="connsiteY178" fmla="*/ 858089 h 1322929"/>
                  <a:gd name="connsiteX179" fmla="*/ 431485 w 1953031"/>
                  <a:gd name="connsiteY179" fmla="*/ 856034 h 1322929"/>
                  <a:gd name="connsiteX180" fmla="*/ 432913 w 1953031"/>
                  <a:gd name="connsiteY180" fmla="*/ 858746 h 1322929"/>
                  <a:gd name="connsiteX181" fmla="*/ 433058 w 1953031"/>
                  <a:gd name="connsiteY181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074965 w 1953031"/>
                  <a:gd name="connsiteY45" fmla="*/ 170684 h 1322929"/>
                  <a:gd name="connsiteX46" fmla="*/ 1155567 w 1953031"/>
                  <a:gd name="connsiteY46" fmla="*/ 159010 h 1322929"/>
                  <a:gd name="connsiteX47" fmla="*/ 1234252 w 1953031"/>
                  <a:gd name="connsiteY47" fmla="*/ 151880 h 1322929"/>
                  <a:gd name="connsiteX48" fmla="*/ 1312964 w 1953031"/>
                  <a:gd name="connsiteY48" fmla="*/ 128676 h 1322929"/>
                  <a:gd name="connsiteX49" fmla="*/ 1376022 w 1953031"/>
                  <a:gd name="connsiteY49" fmla="*/ 109687 h 1322929"/>
                  <a:gd name="connsiteX50" fmla="*/ 1448640 w 1953031"/>
                  <a:gd name="connsiteY50" fmla="*/ 103056 h 1322929"/>
                  <a:gd name="connsiteX51" fmla="*/ 1483374 w 1953031"/>
                  <a:gd name="connsiteY51" fmla="*/ 100994 h 1322929"/>
                  <a:gd name="connsiteX52" fmla="*/ 1552171 w 1953031"/>
                  <a:gd name="connsiteY52" fmla="*/ 83778 h 1322929"/>
                  <a:gd name="connsiteX53" fmla="*/ 1627914 w 1953031"/>
                  <a:gd name="connsiteY53" fmla="*/ 63976 h 1322929"/>
                  <a:gd name="connsiteX54" fmla="*/ 1633600 w 1953031"/>
                  <a:gd name="connsiteY54" fmla="*/ 62873 h 1322929"/>
                  <a:gd name="connsiteX55" fmla="*/ 1633994 w 1953031"/>
                  <a:gd name="connsiteY55" fmla="*/ 53943 h 1322929"/>
                  <a:gd name="connsiteX56" fmla="*/ 1637947 w 1953031"/>
                  <a:gd name="connsiteY56" fmla="*/ 10924 h 1322929"/>
                  <a:gd name="connsiteX57" fmla="*/ 1645852 w 1953031"/>
                  <a:gd name="connsiteY57" fmla="*/ 642 h 1322929"/>
                  <a:gd name="connsiteX58" fmla="*/ 1665510 w 1953031"/>
                  <a:gd name="connsiteY58" fmla="*/ 4542 h 1322929"/>
                  <a:gd name="connsiteX59" fmla="*/ 1692339 w 1953031"/>
                  <a:gd name="connsiteY59" fmla="*/ 32880 h 1322929"/>
                  <a:gd name="connsiteX60" fmla="*/ 1703487 w 1953031"/>
                  <a:gd name="connsiteY60" fmla="*/ 51553 h 1322929"/>
                  <a:gd name="connsiteX61" fmla="*/ 1705168 w 1953031"/>
                  <a:gd name="connsiteY61" fmla="*/ 54757 h 1322929"/>
                  <a:gd name="connsiteX62" fmla="*/ 1708490 w 1953031"/>
                  <a:gd name="connsiteY62" fmla="*/ 54757 h 1322929"/>
                  <a:gd name="connsiteX63" fmla="*/ 1726074 w 1953031"/>
                  <a:gd name="connsiteY63" fmla="*/ 55821 h 1322929"/>
                  <a:gd name="connsiteX64" fmla="*/ 1763775 w 1953031"/>
                  <a:gd name="connsiteY64" fmla="*/ 66287 h 1322929"/>
                  <a:gd name="connsiteX65" fmla="*/ 1780177 w 1953031"/>
                  <a:gd name="connsiteY65" fmla="*/ 76057 h 1322929"/>
                  <a:gd name="connsiteX66" fmla="*/ 1797287 w 1953031"/>
                  <a:gd name="connsiteY66" fmla="*/ 92340 h 1322929"/>
                  <a:gd name="connsiteX67" fmla="*/ 1808554 w 1953031"/>
                  <a:gd name="connsiteY67" fmla="*/ 105144 h 1322929"/>
                  <a:gd name="connsiteX68" fmla="*/ 1816302 w 1953031"/>
                  <a:gd name="connsiteY68" fmla="*/ 113128 h 1322929"/>
                  <a:gd name="connsiteX69" fmla="*/ 1820491 w 1953031"/>
                  <a:gd name="connsiteY69" fmla="*/ 120258 h 1322929"/>
                  <a:gd name="connsiteX70" fmla="*/ 1835947 w 1953031"/>
                  <a:gd name="connsiteY70" fmla="*/ 144526 h 1322929"/>
                  <a:gd name="connsiteX71" fmla="*/ 1847989 w 1953031"/>
                  <a:gd name="connsiteY71" fmla="*/ 162083 h 1322929"/>
                  <a:gd name="connsiteX72" fmla="*/ 1872282 w 1953031"/>
                  <a:gd name="connsiteY72" fmla="*/ 206862 h 1322929"/>
                  <a:gd name="connsiteX73" fmla="*/ 1901212 w 1953031"/>
                  <a:gd name="connsiteY73" fmla="*/ 268331 h 1322929"/>
                  <a:gd name="connsiteX74" fmla="*/ 1928013 w 1953031"/>
                  <a:gd name="connsiteY74" fmla="*/ 325599 h 1322929"/>
                  <a:gd name="connsiteX75" fmla="*/ 1947475 w 1953031"/>
                  <a:gd name="connsiteY75" fmla="*/ 358428 h 1322929"/>
                  <a:gd name="connsiteX76" fmla="*/ 1952990 w 1953031"/>
                  <a:gd name="connsiteY76" fmla="*/ 375188 h 1322929"/>
                  <a:gd name="connsiteX77" fmla="*/ 1944270 w 1953031"/>
                  <a:gd name="connsiteY77" fmla="*/ 398724 h 1322929"/>
                  <a:gd name="connsiteX78" fmla="*/ 1904481 w 1953031"/>
                  <a:gd name="connsiteY78" fmla="*/ 429980 h 1322929"/>
                  <a:gd name="connsiteX79" fmla="*/ 1871823 w 1953031"/>
                  <a:gd name="connsiteY79" fmla="*/ 436577 h 1322929"/>
                  <a:gd name="connsiteX80" fmla="*/ 1816223 w 1953031"/>
                  <a:gd name="connsiteY80" fmla="*/ 439134 h 1322929"/>
                  <a:gd name="connsiteX81" fmla="*/ 1698445 w 1953031"/>
                  <a:gd name="connsiteY81" fmla="*/ 433393 h 1322929"/>
                  <a:gd name="connsiteX82" fmla="*/ 1665261 w 1953031"/>
                  <a:gd name="connsiteY82" fmla="*/ 431589 h 1322929"/>
                  <a:gd name="connsiteX83" fmla="*/ 1643200 w 1953031"/>
                  <a:gd name="connsiteY83" fmla="*/ 433164 h 1322929"/>
                  <a:gd name="connsiteX84" fmla="*/ 1613877 w 1953031"/>
                  <a:gd name="connsiteY84" fmla="*/ 443519 h 1322929"/>
                  <a:gd name="connsiteX85" fmla="*/ 1586668 w 1953031"/>
                  <a:gd name="connsiteY85" fmla="*/ 466568 h 1322929"/>
                  <a:gd name="connsiteX86" fmla="*/ 1568848 w 1953031"/>
                  <a:gd name="connsiteY86" fmla="*/ 480889 h 1322929"/>
                  <a:gd name="connsiteX87" fmla="*/ 1563779 w 1953031"/>
                  <a:gd name="connsiteY87" fmla="*/ 485518 h 1322929"/>
                  <a:gd name="connsiteX88" fmla="*/ 1508994 w 1953031"/>
                  <a:gd name="connsiteY88" fmla="*/ 589130 h 1322929"/>
                  <a:gd name="connsiteX89" fmla="*/ 1486250 w 1953031"/>
                  <a:gd name="connsiteY89" fmla="*/ 645068 h 1322929"/>
                  <a:gd name="connsiteX90" fmla="*/ 1464819 w 1953031"/>
                  <a:gd name="connsiteY90" fmla="*/ 705697 h 1322929"/>
                  <a:gd name="connsiteX91" fmla="*/ 1449494 w 1953031"/>
                  <a:gd name="connsiteY91" fmla="*/ 751038 h 1322929"/>
                  <a:gd name="connsiteX92" fmla="*/ 1407394 w 1953031"/>
                  <a:gd name="connsiteY92" fmla="*/ 818176 h 1322929"/>
                  <a:gd name="connsiteX93" fmla="*/ 1393724 w 1953031"/>
                  <a:gd name="connsiteY93" fmla="*/ 824975 h 1322929"/>
                  <a:gd name="connsiteX94" fmla="*/ 1380841 w 1953031"/>
                  <a:gd name="connsiteY94" fmla="*/ 831482 h 1322929"/>
                  <a:gd name="connsiteX95" fmla="*/ 1349260 w 1953031"/>
                  <a:gd name="connsiteY95" fmla="*/ 861137 h 1322929"/>
                  <a:gd name="connsiteX96" fmla="*/ 1331348 w 1953031"/>
                  <a:gd name="connsiteY96" fmla="*/ 877607 h 1322929"/>
                  <a:gd name="connsiteX97" fmla="*/ 1317442 w 1953031"/>
                  <a:gd name="connsiteY97" fmla="*/ 883414 h 1322929"/>
                  <a:gd name="connsiteX98" fmla="*/ 1316352 w 1953031"/>
                  <a:gd name="connsiteY98" fmla="*/ 883414 h 1322929"/>
                  <a:gd name="connsiteX99" fmla="*/ 1315275 w 1953031"/>
                  <a:gd name="connsiteY99" fmla="*/ 887323 h 1322929"/>
                  <a:gd name="connsiteX100" fmla="*/ 1293502 w 1953031"/>
                  <a:gd name="connsiteY100" fmla="*/ 1074334 h 1322929"/>
                  <a:gd name="connsiteX101" fmla="*/ 1292124 w 1953031"/>
                  <a:gd name="connsiteY101" fmla="*/ 1151119 h 1322929"/>
                  <a:gd name="connsiteX102" fmla="*/ 1292741 w 1953031"/>
                  <a:gd name="connsiteY102" fmla="*/ 1203756 h 1322929"/>
                  <a:gd name="connsiteX103" fmla="*/ 1297481 w 1953031"/>
                  <a:gd name="connsiteY103" fmla="*/ 1263556 h 1322929"/>
                  <a:gd name="connsiteX104" fmla="*/ 1304087 w 1953031"/>
                  <a:gd name="connsiteY104" fmla="*/ 1278631 h 1322929"/>
                  <a:gd name="connsiteX105" fmla="*/ 1314001 w 1953031"/>
                  <a:gd name="connsiteY105" fmla="*/ 1305904 h 1322929"/>
                  <a:gd name="connsiteX106" fmla="*/ 1314723 w 1953031"/>
                  <a:gd name="connsiteY106" fmla="*/ 1321312 h 1322929"/>
                  <a:gd name="connsiteX107" fmla="*/ 1314474 w 1953031"/>
                  <a:gd name="connsiteY107" fmla="*/ 1322929 h 1322929"/>
                  <a:gd name="connsiteX108" fmla="*/ 1274527 w 1953031"/>
                  <a:gd name="connsiteY108" fmla="*/ 1322929 h 1322929"/>
                  <a:gd name="connsiteX109" fmla="*/ 1233595 w 1953031"/>
                  <a:gd name="connsiteY109" fmla="*/ 1322420 h 1322929"/>
                  <a:gd name="connsiteX110" fmla="*/ 1214844 w 1953031"/>
                  <a:gd name="connsiteY110" fmla="*/ 1258652 h 1322929"/>
                  <a:gd name="connsiteX111" fmla="*/ 1198836 w 1953031"/>
                  <a:gd name="connsiteY111" fmla="*/ 1080414 h 1322929"/>
                  <a:gd name="connsiteX112" fmla="*/ 1191495 w 1953031"/>
                  <a:gd name="connsiteY112" fmla="*/ 961630 h 1322929"/>
                  <a:gd name="connsiteX113" fmla="*/ 1189972 w 1953031"/>
                  <a:gd name="connsiteY113" fmla="*/ 969617 h 1322929"/>
                  <a:gd name="connsiteX114" fmla="*/ 1172402 w 1953031"/>
                  <a:gd name="connsiteY114" fmla="*/ 1161542 h 1322929"/>
                  <a:gd name="connsiteX115" fmla="*/ 1173663 w 1953031"/>
                  <a:gd name="connsiteY115" fmla="*/ 1263289 h 1322929"/>
                  <a:gd name="connsiteX116" fmla="*/ 1179559 w 1953031"/>
                  <a:gd name="connsiteY116" fmla="*/ 1277483 h 1322929"/>
                  <a:gd name="connsiteX117" fmla="*/ 1190090 w 1953031"/>
                  <a:gd name="connsiteY117" fmla="*/ 1310073 h 1322929"/>
                  <a:gd name="connsiteX118" fmla="*/ 1189617 w 1953031"/>
                  <a:gd name="connsiteY118" fmla="*/ 1322236 h 1322929"/>
                  <a:gd name="connsiteX119" fmla="*/ 1148752 w 1953031"/>
                  <a:gd name="connsiteY119" fmla="*/ 1322929 h 1322929"/>
                  <a:gd name="connsiteX120" fmla="*/ 1107164 w 1953031"/>
                  <a:gd name="connsiteY120" fmla="*/ 1322438 h 1322929"/>
                  <a:gd name="connsiteX121" fmla="*/ 1089751 w 1953031"/>
                  <a:gd name="connsiteY121" fmla="*/ 1244928 h 1322929"/>
                  <a:gd name="connsiteX122" fmla="*/ 1083658 w 1953031"/>
                  <a:gd name="connsiteY122" fmla="*/ 1109426 h 1322929"/>
                  <a:gd name="connsiteX123" fmla="*/ 1081071 w 1953031"/>
                  <a:gd name="connsiteY123" fmla="*/ 885205 h 1322929"/>
                  <a:gd name="connsiteX124" fmla="*/ 1081294 w 1953031"/>
                  <a:gd name="connsiteY124" fmla="*/ 872784 h 1322929"/>
                  <a:gd name="connsiteX125" fmla="*/ 1044565 w 1953031"/>
                  <a:gd name="connsiteY125" fmla="*/ 883356 h 1322929"/>
                  <a:gd name="connsiteX126" fmla="*/ 946405 w 1953031"/>
                  <a:gd name="connsiteY126" fmla="*/ 906677 h 1322929"/>
                  <a:gd name="connsiteX127" fmla="*/ 820984 w 1953031"/>
                  <a:gd name="connsiteY127" fmla="*/ 915856 h 1322929"/>
                  <a:gd name="connsiteX128" fmla="*/ 748537 w 1953031"/>
                  <a:gd name="connsiteY128" fmla="*/ 913593 h 1322929"/>
                  <a:gd name="connsiteX129" fmla="*/ 740106 w 1953031"/>
                  <a:gd name="connsiteY129" fmla="*/ 913794 h 1322929"/>
                  <a:gd name="connsiteX130" fmla="*/ 735838 w 1953031"/>
                  <a:gd name="connsiteY130" fmla="*/ 923234 h 1322929"/>
                  <a:gd name="connsiteX131" fmla="*/ 729496 w 1953031"/>
                  <a:gd name="connsiteY131" fmla="*/ 936224 h 1322929"/>
                  <a:gd name="connsiteX132" fmla="*/ 707014 w 1953031"/>
                  <a:gd name="connsiteY132" fmla="*/ 928760 h 1322929"/>
                  <a:gd name="connsiteX133" fmla="*/ 665846 w 1953031"/>
                  <a:gd name="connsiteY133" fmla="*/ 912322 h 1322929"/>
                  <a:gd name="connsiteX134" fmla="*/ 618244 w 1953031"/>
                  <a:gd name="connsiteY134" fmla="*/ 893135 h 1322929"/>
                  <a:gd name="connsiteX135" fmla="*/ 516447 w 1953031"/>
                  <a:gd name="connsiteY135" fmla="*/ 865947 h 1322929"/>
                  <a:gd name="connsiteX136" fmla="*/ 501805 w 1953031"/>
                  <a:gd name="connsiteY136" fmla="*/ 870603 h 1322929"/>
                  <a:gd name="connsiteX137" fmla="*/ 496736 w 1953031"/>
                  <a:gd name="connsiteY137" fmla="*/ 886203 h 1322929"/>
                  <a:gd name="connsiteX138" fmla="*/ 500794 w 1953031"/>
                  <a:gd name="connsiteY138" fmla="*/ 920842 h 1322929"/>
                  <a:gd name="connsiteX139" fmla="*/ 505232 w 1953031"/>
                  <a:gd name="connsiteY139" fmla="*/ 960997 h 1322929"/>
                  <a:gd name="connsiteX140" fmla="*/ 503197 w 1953031"/>
                  <a:gd name="connsiteY140" fmla="*/ 976351 h 1322929"/>
                  <a:gd name="connsiteX141" fmla="*/ 464327 w 1953031"/>
                  <a:gd name="connsiteY141" fmla="*/ 1000197 h 1322929"/>
                  <a:gd name="connsiteX142" fmla="*/ 457328 w 1953031"/>
                  <a:gd name="connsiteY142" fmla="*/ 999488 h 1322929"/>
                  <a:gd name="connsiteX143" fmla="*/ 434730 w 1953031"/>
                  <a:gd name="connsiteY143" fmla="*/ 939956 h 1322929"/>
                  <a:gd name="connsiteX144" fmla="*/ 434102 w 1953031"/>
                  <a:gd name="connsiteY144" fmla="*/ 932138 h 1322929"/>
                  <a:gd name="connsiteX145" fmla="*/ 429957 w 1953031"/>
                  <a:gd name="connsiteY145" fmla="*/ 936572 h 1322929"/>
                  <a:gd name="connsiteX146" fmla="*/ 412217 w 1953031"/>
                  <a:gd name="connsiteY146" fmla="*/ 955335 h 1322929"/>
                  <a:gd name="connsiteX147" fmla="*/ 394666 w 1953031"/>
                  <a:gd name="connsiteY147" fmla="*/ 973923 h 1322929"/>
                  <a:gd name="connsiteX148" fmla="*/ 363724 w 1953031"/>
                  <a:gd name="connsiteY148" fmla="*/ 1023704 h 1322929"/>
                  <a:gd name="connsiteX149" fmla="*/ 356090 w 1953031"/>
                  <a:gd name="connsiteY149" fmla="*/ 1070686 h 1322929"/>
                  <a:gd name="connsiteX150" fmla="*/ 356098 w 1953031"/>
                  <a:gd name="connsiteY150" fmla="*/ 1159458 h 1322929"/>
                  <a:gd name="connsiteX151" fmla="*/ 362731 w 1953031"/>
                  <a:gd name="connsiteY151" fmla="*/ 1219044 h 1322929"/>
                  <a:gd name="connsiteX152" fmla="*/ 370492 w 1953031"/>
                  <a:gd name="connsiteY152" fmla="*/ 1260425 h 1322929"/>
                  <a:gd name="connsiteX153" fmla="*/ 380666 w 1953031"/>
                  <a:gd name="connsiteY153" fmla="*/ 1277936 h 1322929"/>
                  <a:gd name="connsiteX154" fmla="*/ 391399 w 1953031"/>
                  <a:gd name="connsiteY154" fmla="*/ 1304515 h 1322929"/>
                  <a:gd name="connsiteX155" fmla="*/ 391283 w 1953031"/>
                  <a:gd name="connsiteY155" fmla="*/ 1320324 h 1322929"/>
                  <a:gd name="connsiteX156" fmla="*/ 390843 w 1953031"/>
                  <a:gd name="connsiteY156" fmla="*/ 1322756 h 1322929"/>
                  <a:gd name="connsiteX157" fmla="*/ 348151 w 1953031"/>
                  <a:gd name="connsiteY157" fmla="*/ 1322844 h 1322929"/>
                  <a:gd name="connsiteX158" fmla="*/ 304144 w 1953031"/>
                  <a:gd name="connsiteY158" fmla="*/ 1322579 h 1322929"/>
                  <a:gd name="connsiteX159" fmla="*/ 294630 w 1953031"/>
                  <a:gd name="connsiteY159" fmla="*/ 1312868 h 1322929"/>
                  <a:gd name="connsiteX160" fmla="*/ 271483 w 1953031"/>
                  <a:gd name="connsiteY160" fmla="*/ 1195591 h 1322929"/>
                  <a:gd name="connsiteX161" fmla="*/ 255031 w 1953031"/>
                  <a:gd name="connsiteY161" fmla="*/ 1074334 h 1322929"/>
                  <a:gd name="connsiteX162" fmla="*/ 246468 w 1953031"/>
                  <a:gd name="connsiteY162" fmla="*/ 962992 h 1322929"/>
                  <a:gd name="connsiteX163" fmla="*/ 246726 w 1953031"/>
                  <a:gd name="connsiteY163" fmla="*/ 960686 h 1322929"/>
                  <a:gd name="connsiteX164" fmla="*/ 239185 w 1953031"/>
                  <a:gd name="connsiteY164" fmla="*/ 966883 h 1322929"/>
                  <a:gd name="connsiteX165" fmla="*/ 216775 w 1953031"/>
                  <a:gd name="connsiteY165" fmla="*/ 984995 h 1322929"/>
                  <a:gd name="connsiteX166" fmla="*/ 195755 w 1953031"/>
                  <a:gd name="connsiteY166" fmla="*/ 1001910 h 1322929"/>
                  <a:gd name="connsiteX167" fmla="*/ 162761 w 1953031"/>
                  <a:gd name="connsiteY167" fmla="*/ 1047366 h 1322929"/>
                  <a:gd name="connsiteX168" fmla="*/ 149720 w 1953031"/>
                  <a:gd name="connsiteY168" fmla="*/ 1138437 h 1322929"/>
                  <a:gd name="connsiteX169" fmla="*/ 148122 w 1953031"/>
                  <a:gd name="connsiteY169" fmla="*/ 1214750 h 1322929"/>
                  <a:gd name="connsiteX170" fmla="*/ 151846 w 1953031"/>
                  <a:gd name="connsiteY170" fmla="*/ 1260042 h 1322929"/>
                  <a:gd name="connsiteX171" fmla="*/ 157602 w 1953031"/>
                  <a:gd name="connsiteY171" fmla="*/ 1271682 h 1322929"/>
                  <a:gd name="connsiteX172" fmla="*/ 169528 w 1953031"/>
                  <a:gd name="connsiteY172" fmla="*/ 1296524 h 1322929"/>
                  <a:gd name="connsiteX173" fmla="*/ 172714 w 1953031"/>
                  <a:gd name="connsiteY173" fmla="*/ 1316588 h 1322929"/>
                  <a:gd name="connsiteX174" fmla="*/ 172927 w 1953031"/>
                  <a:gd name="connsiteY174" fmla="*/ 1322929 h 1322929"/>
                  <a:gd name="connsiteX175" fmla="*/ 130748 w 1953031"/>
                  <a:gd name="connsiteY175" fmla="*/ 1322916 h 1322929"/>
                  <a:gd name="connsiteX176" fmla="*/ 87445 w 1953031"/>
                  <a:gd name="connsiteY176" fmla="*/ 1322413 h 1322929"/>
                  <a:gd name="connsiteX177" fmla="*/ 433058 w 1953031"/>
                  <a:gd name="connsiteY177" fmla="*/ 858089 h 1322929"/>
                  <a:gd name="connsiteX178" fmla="*/ 431485 w 1953031"/>
                  <a:gd name="connsiteY178" fmla="*/ 856034 h 1322929"/>
                  <a:gd name="connsiteX179" fmla="*/ 432913 w 1953031"/>
                  <a:gd name="connsiteY179" fmla="*/ 858746 h 1322929"/>
                  <a:gd name="connsiteX180" fmla="*/ 433058 w 1953031"/>
                  <a:gd name="connsiteY180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55567 w 1953031"/>
                  <a:gd name="connsiteY45" fmla="*/ 159010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02227 w 1953031"/>
                  <a:gd name="connsiteY45" fmla="*/ 172345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18329 w 1953031"/>
                  <a:gd name="connsiteY42" fmla="*/ 25177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02227 w 1953031"/>
                  <a:gd name="connsiteY45" fmla="*/ 172345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</a:cxnLst>
                <a:rect l="l" t="t" r="r" b="b"/>
                <a:pathLst>
                  <a:path w="1953031" h="1322929">
                    <a:moveTo>
                      <a:pt x="87445" y="1322413"/>
                    </a:moveTo>
                    <a:cubicBezTo>
                      <a:pt x="80653" y="1319461"/>
                      <a:pt x="75216" y="1301418"/>
                      <a:pt x="71740" y="1270292"/>
                    </a:cubicBezTo>
                    <a:cubicBezTo>
                      <a:pt x="69013" y="1245870"/>
                      <a:pt x="67885" y="1227307"/>
                      <a:pt x="65819" y="1172834"/>
                    </a:cubicBezTo>
                    <a:cubicBezTo>
                      <a:pt x="64633" y="1141558"/>
                      <a:pt x="63453" y="1121346"/>
                      <a:pt x="60259" y="1077634"/>
                    </a:cubicBezTo>
                    <a:cubicBezTo>
                      <a:pt x="57529" y="1040256"/>
                      <a:pt x="56800" y="1028377"/>
                      <a:pt x="56504" y="1016483"/>
                    </a:cubicBezTo>
                    <a:cubicBezTo>
                      <a:pt x="56204" y="1004489"/>
                      <a:pt x="56523" y="991314"/>
                      <a:pt x="57274" y="984573"/>
                    </a:cubicBezTo>
                    <a:cubicBezTo>
                      <a:pt x="58553" y="973106"/>
                      <a:pt x="62941" y="955079"/>
                      <a:pt x="69293" y="935184"/>
                    </a:cubicBezTo>
                    <a:cubicBezTo>
                      <a:pt x="71423" y="928516"/>
                      <a:pt x="82347" y="896584"/>
                      <a:pt x="83140" y="894706"/>
                    </a:cubicBezTo>
                    <a:cubicBezTo>
                      <a:pt x="83303" y="894324"/>
                      <a:pt x="85013" y="889085"/>
                      <a:pt x="86940" y="883067"/>
                    </a:cubicBezTo>
                    <a:cubicBezTo>
                      <a:pt x="94976" y="857986"/>
                      <a:pt x="100421" y="836366"/>
                      <a:pt x="102345" y="821917"/>
                    </a:cubicBezTo>
                    <a:cubicBezTo>
                      <a:pt x="102906" y="817711"/>
                      <a:pt x="102906" y="802899"/>
                      <a:pt x="102345" y="797596"/>
                    </a:cubicBezTo>
                    <a:cubicBezTo>
                      <a:pt x="100486" y="779986"/>
                      <a:pt x="97368" y="767230"/>
                      <a:pt x="84386" y="724112"/>
                    </a:cubicBezTo>
                    <a:cubicBezTo>
                      <a:pt x="69652" y="675170"/>
                      <a:pt x="62879" y="647381"/>
                      <a:pt x="56950" y="611540"/>
                    </a:cubicBezTo>
                    <a:cubicBezTo>
                      <a:pt x="53854" y="592828"/>
                      <a:pt x="51602" y="575139"/>
                      <a:pt x="49848" y="555775"/>
                    </a:cubicBezTo>
                    <a:cubicBezTo>
                      <a:pt x="49198" y="548597"/>
                      <a:pt x="48091" y="534007"/>
                      <a:pt x="48091" y="532619"/>
                    </a:cubicBezTo>
                    <a:cubicBezTo>
                      <a:pt x="48091" y="531311"/>
                      <a:pt x="47721" y="532600"/>
                      <a:pt x="46726" y="537375"/>
                    </a:cubicBezTo>
                    <a:cubicBezTo>
                      <a:pt x="43544" y="552628"/>
                      <a:pt x="42145" y="563342"/>
                      <a:pt x="40809" y="582702"/>
                    </a:cubicBezTo>
                    <a:cubicBezTo>
                      <a:pt x="38753" y="612449"/>
                      <a:pt x="38027" y="645536"/>
                      <a:pt x="38652" y="680805"/>
                    </a:cubicBezTo>
                    <a:cubicBezTo>
                      <a:pt x="39274" y="715742"/>
                      <a:pt x="40324" y="741442"/>
                      <a:pt x="43411" y="797248"/>
                    </a:cubicBezTo>
                    <a:cubicBezTo>
                      <a:pt x="44273" y="812822"/>
                      <a:pt x="45272" y="832078"/>
                      <a:pt x="45633" y="840039"/>
                    </a:cubicBezTo>
                    <a:cubicBezTo>
                      <a:pt x="45851" y="844863"/>
                      <a:pt x="46070" y="849687"/>
                      <a:pt x="46288" y="854511"/>
                    </a:cubicBezTo>
                    <a:lnTo>
                      <a:pt x="47754" y="857757"/>
                    </a:lnTo>
                    <a:cubicBezTo>
                      <a:pt x="50944" y="864826"/>
                      <a:pt x="53814" y="874144"/>
                      <a:pt x="55710" y="883587"/>
                    </a:cubicBezTo>
                    <a:cubicBezTo>
                      <a:pt x="58526" y="897608"/>
                      <a:pt x="58909" y="911971"/>
                      <a:pt x="56791" y="924043"/>
                    </a:cubicBezTo>
                    <a:cubicBezTo>
                      <a:pt x="54790" y="935446"/>
                      <a:pt x="48932" y="954719"/>
                      <a:pt x="41579" y="974096"/>
                    </a:cubicBezTo>
                    <a:cubicBezTo>
                      <a:pt x="26907" y="1012760"/>
                      <a:pt x="9680" y="1043522"/>
                      <a:pt x="2671" y="1043577"/>
                    </a:cubicBezTo>
                    <a:cubicBezTo>
                      <a:pt x="1194" y="1043589"/>
                      <a:pt x="497" y="1042511"/>
                      <a:pt x="150" y="1039680"/>
                    </a:cubicBezTo>
                    <a:cubicBezTo>
                      <a:pt x="-386" y="1035313"/>
                      <a:pt x="388" y="1028396"/>
                      <a:pt x="4661" y="999287"/>
                    </a:cubicBezTo>
                    <a:cubicBezTo>
                      <a:pt x="8180" y="975308"/>
                      <a:pt x="8864" y="961111"/>
                      <a:pt x="7404" y="942306"/>
                    </a:cubicBezTo>
                    <a:cubicBezTo>
                      <a:pt x="6210" y="926920"/>
                      <a:pt x="6372" y="909085"/>
                      <a:pt x="7816" y="896791"/>
                    </a:cubicBezTo>
                    <a:cubicBezTo>
                      <a:pt x="9656" y="881120"/>
                      <a:pt x="13706" y="868358"/>
                      <a:pt x="19626" y="859575"/>
                    </a:cubicBezTo>
                    <a:cubicBezTo>
                      <a:pt x="21403" y="856939"/>
                      <a:pt x="24953" y="853068"/>
                      <a:pt x="27016" y="851518"/>
                    </a:cubicBezTo>
                    <a:lnTo>
                      <a:pt x="28005" y="850776"/>
                    </a:lnTo>
                    <a:lnTo>
                      <a:pt x="26410" y="833827"/>
                    </a:lnTo>
                    <a:cubicBezTo>
                      <a:pt x="20124" y="767022"/>
                      <a:pt x="16204" y="704766"/>
                      <a:pt x="14711" y="648021"/>
                    </a:cubicBezTo>
                    <a:cubicBezTo>
                      <a:pt x="14250" y="630459"/>
                      <a:pt x="14473" y="574434"/>
                      <a:pt x="15055" y="561855"/>
                    </a:cubicBezTo>
                    <a:cubicBezTo>
                      <a:pt x="16302" y="534934"/>
                      <a:pt x="18508" y="508619"/>
                      <a:pt x="21188" y="488718"/>
                    </a:cubicBezTo>
                    <a:cubicBezTo>
                      <a:pt x="32600" y="403978"/>
                      <a:pt x="56563" y="352260"/>
                      <a:pt x="100197" y="318206"/>
                    </a:cubicBezTo>
                    <a:cubicBezTo>
                      <a:pt x="102782" y="316183"/>
                      <a:pt x="106853" y="312651"/>
                      <a:pt x="109242" y="310366"/>
                    </a:cubicBezTo>
                    <a:cubicBezTo>
                      <a:pt x="145996" y="275068"/>
                      <a:pt x="199107" y="253926"/>
                      <a:pt x="267328" y="247426"/>
                    </a:cubicBezTo>
                    <a:cubicBezTo>
                      <a:pt x="282427" y="245994"/>
                      <a:pt x="288064" y="245784"/>
                      <a:pt x="315449" y="245613"/>
                    </a:cubicBezTo>
                    <a:cubicBezTo>
                      <a:pt x="367085" y="245298"/>
                      <a:pt x="438682" y="251272"/>
                      <a:pt x="472495" y="252298"/>
                    </a:cubicBezTo>
                    <a:cubicBezTo>
                      <a:pt x="506308" y="253324"/>
                      <a:pt x="472261" y="252580"/>
                      <a:pt x="518329" y="251771"/>
                    </a:cubicBezTo>
                    <a:lnTo>
                      <a:pt x="748902" y="247445"/>
                    </a:lnTo>
                    <a:cubicBezTo>
                      <a:pt x="820393" y="241278"/>
                      <a:pt x="888385" y="227284"/>
                      <a:pt x="947272" y="214767"/>
                    </a:cubicBezTo>
                    <a:cubicBezTo>
                      <a:pt x="1006159" y="202250"/>
                      <a:pt x="1054397" y="182826"/>
                      <a:pt x="1102227" y="172345"/>
                    </a:cubicBezTo>
                    <a:cubicBezTo>
                      <a:pt x="1150057" y="161864"/>
                      <a:pt x="1199129" y="159158"/>
                      <a:pt x="1234252" y="151880"/>
                    </a:cubicBezTo>
                    <a:cubicBezTo>
                      <a:pt x="1269375" y="144602"/>
                      <a:pt x="1274632" y="142687"/>
                      <a:pt x="1312964" y="128676"/>
                    </a:cubicBezTo>
                    <a:cubicBezTo>
                      <a:pt x="1342313" y="117934"/>
                      <a:pt x="1357677" y="113312"/>
                      <a:pt x="1376022" y="109687"/>
                    </a:cubicBezTo>
                    <a:cubicBezTo>
                      <a:pt x="1399239" y="105104"/>
                      <a:pt x="1415837" y="103594"/>
                      <a:pt x="1448640" y="103056"/>
                    </a:cubicBezTo>
                    <a:cubicBezTo>
                      <a:pt x="1468574" y="102741"/>
                      <a:pt x="1473748" y="102425"/>
                      <a:pt x="1483374" y="100994"/>
                    </a:cubicBezTo>
                    <a:cubicBezTo>
                      <a:pt x="1500327" y="98486"/>
                      <a:pt x="1517424" y="94192"/>
                      <a:pt x="1552171" y="83778"/>
                    </a:cubicBezTo>
                    <a:cubicBezTo>
                      <a:pt x="1589281" y="72656"/>
                      <a:pt x="1609911" y="67259"/>
                      <a:pt x="1627914" y="63976"/>
                    </a:cubicBezTo>
                    <a:cubicBezTo>
                      <a:pt x="1630685" y="63477"/>
                      <a:pt x="1633246" y="62978"/>
                      <a:pt x="1633600" y="62873"/>
                    </a:cubicBezTo>
                    <a:cubicBezTo>
                      <a:pt x="1634204" y="62689"/>
                      <a:pt x="1634231" y="62269"/>
                      <a:pt x="1633994" y="53943"/>
                    </a:cubicBezTo>
                    <a:cubicBezTo>
                      <a:pt x="1633508" y="36557"/>
                      <a:pt x="1635111" y="19065"/>
                      <a:pt x="1637947" y="10924"/>
                    </a:cubicBezTo>
                    <a:cubicBezTo>
                      <a:pt x="1639851" y="5422"/>
                      <a:pt x="1642845" y="1535"/>
                      <a:pt x="1645852" y="642"/>
                    </a:cubicBezTo>
                    <a:cubicBezTo>
                      <a:pt x="1651289" y="-974"/>
                      <a:pt x="1658734" y="510"/>
                      <a:pt x="1665510" y="4542"/>
                    </a:cubicBezTo>
                    <a:cubicBezTo>
                      <a:pt x="1673915" y="9545"/>
                      <a:pt x="1683737" y="19919"/>
                      <a:pt x="1692339" y="32880"/>
                    </a:cubicBezTo>
                    <a:cubicBezTo>
                      <a:pt x="1696107" y="38527"/>
                      <a:pt x="1700638" y="46143"/>
                      <a:pt x="1703487" y="51553"/>
                    </a:cubicBezTo>
                    <a:lnTo>
                      <a:pt x="1705168" y="54757"/>
                    </a:lnTo>
                    <a:lnTo>
                      <a:pt x="1708490" y="54757"/>
                    </a:lnTo>
                    <a:cubicBezTo>
                      <a:pt x="1712601" y="54770"/>
                      <a:pt x="1721885" y="55322"/>
                      <a:pt x="1726074" y="55821"/>
                    </a:cubicBezTo>
                    <a:cubicBezTo>
                      <a:pt x="1736172" y="57016"/>
                      <a:pt x="1753191" y="61744"/>
                      <a:pt x="1763775" y="66287"/>
                    </a:cubicBezTo>
                    <a:cubicBezTo>
                      <a:pt x="1770393" y="69124"/>
                      <a:pt x="1774359" y="71487"/>
                      <a:pt x="1780177" y="76057"/>
                    </a:cubicBezTo>
                    <a:cubicBezTo>
                      <a:pt x="1791956" y="85315"/>
                      <a:pt x="1792074" y="85433"/>
                      <a:pt x="1797287" y="92340"/>
                    </a:cubicBezTo>
                    <a:cubicBezTo>
                      <a:pt x="1801122" y="97449"/>
                      <a:pt x="1803367" y="99996"/>
                      <a:pt x="1808554" y="105144"/>
                    </a:cubicBezTo>
                    <a:cubicBezTo>
                      <a:pt x="1812126" y="108676"/>
                      <a:pt x="1815606" y="112274"/>
                      <a:pt x="1816302" y="113128"/>
                    </a:cubicBezTo>
                    <a:cubicBezTo>
                      <a:pt x="1816985" y="113994"/>
                      <a:pt x="1818876" y="117199"/>
                      <a:pt x="1820491" y="120258"/>
                    </a:cubicBezTo>
                    <a:cubicBezTo>
                      <a:pt x="1825284" y="129345"/>
                      <a:pt x="1828619" y="134559"/>
                      <a:pt x="1835947" y="144526"/>
                    </a:cubicBezTo>
                    <a:cubicBezTo>
                      <a:pt x="1842605" y="153573"/>
                      <a:pt x="1843997" y="155596"/>
                      <a:pt x="1847989" y="162083"/>
                    </a:cubicBezTo>
                    <a:cubicBezTo>
                      <a:pt x="1855618" y="174479"/>
                      <a:pt x="1862276" y="186744"/>
                      <a:pt x="1872282" y="206862"/>
                    </a:cubicBezTo>
                    <a:cubicBezTo>
                      <a:pt x="1880923" y="224235"/>
                      <a:pt x="1883904" y="230591"/>
                      <a:pt x="1901212" y="268331"/>
                    </a:cubicBezTo>
                    <a:cubicBezTo>
                      <a:pt x="1918742" y="306597"/>
                      <a:pt x="1922038" y="313623"/>
                      <a:pt x="1928013" y="325599"/>
                    </a:cubicBezTo>
                    <a:cubicBezTo>
                      <a:pt x="1936536" y="342659"/>
                      <a:pt x="1941815" y="351555"/>
                      <a:pt x="1947475" y="358428"/>
                    </a:cubicBezTo>
                    <a:cubicBezTo>
                      <a:pt x="1951558" y="363377"/>
                      <a:pt x="1953331" y="368773"/>
                      <a:pt x="1952990" y="375188"/>
                    </a:cubicBezTo>
                    <a:cubicBezTo>
                      <a:pt x="1952583" y="382836"/>
                      <a:pt x="1949707" y="390576"/>
                      <a:pt x="1944270" y="398724"/>
                    </a:cubicBezTo>
                    <a:cubicBezTo>
                      <a:pt x="1934802" y="412892"/>
                      <a:pt x="1919425" y="424966"/>
                      <a:pt x="1904481" y="429980"/>
                    </a:cubicBezTo>
                    <a:cubicBezTo>
                      <a:pt x="1896602" y="432621"/>
                      <a:pt x="1884009" y="435164"/>
                      <a:pt x="1871823" y="436577"/>
                    </a:cubicBezTo>
                    <a:cubicBezTo>
                      <a:pt x="1855710" y="438443"/>
                      <a:pt x="1840464" y="439145"/>
                      <a:pt x="1816223" y="439134"/>
                    </a:cubicBezTo>
                    <a:cubicBezTo>
                      <a:pt x="1780676" y="439118"/>
                      <a:pt x="1749422" y="437595"/>
                      <a:pt x="1698445" y="433393"/>
                    </a:cubicBezTo>
                    <a:cubicBezTo>
                      <a:pt x="1678209" y="431727"/>
                      <a:pt x="1675950" y="431603"/>
                      <a:pt x="1665261" y="431589"/>
                    </a:cubicBezTo>
                    <a:cubicBezTo>
                      <a:pt x="1653587" y="431573"/>
                      <a:pt x="1651551" y="431717"/>
                      <a:pt x="1643200" y="433164"/>
                    </a:cubicBezTo>
                    <a:cubicBezTo>
                      <a:pt x="1632510" y="435017"/>
                      <a:pt x="1622491" y="438556"/>
                      <a:pt x="1613877" y="443519"/>
                    </a:cubicBezTo>
                    <a:cubicBezTo>
                      <a:pt x="1604737" y="448779"/>
                      <a:pt x="1598000" y="454484"/>
                      <a:pt x="1586668" y="466568"/>
                    </a:cubicBezTo>
                    <a:cubicBezTo>
                      <a:pt x="1577384" y="476460"/>
                      <a:pt x="1573615" y="479491"/>
                      <a:pt x="1568848" y="480889"/>
                    </a:cubicBezTo>
                    <a:cubicBezTo>
                      <a:pt x="1567023" y="481427"/>
                      <a:pt x="1566812" y="481614"/>
                      <a:pt x="1563779" y="485518"/>
                    </a:cubicBezTo>
                    <a:cubicBezTo>
                      <a:pt x="1545999" y="508477"/>
                      <a:pt x="1529991" y="538745"/>
                      <a:pt x="1508994" y="589130"/>
                    </a:cubicBezTo>
                    <a:cubicBezTo>
                      <a:pt x="1503124" y="603221"/>
                      <a:pt x="1491069" y="632865"/>
                      <a:pt x="1486250" y="645068"/>
                    </a:cubicBezTo>
                    <a:cubicBezTo>
                      <a:pt x="1479579" y="661971"/>
                      <a:pt x="1473328" y="679670"/>
                      <a:pt x="1464819" y="705697"/>
                    </a:cubicBezTo>
                    <a:cubicBezTo>
                      <a:pt x="1457123" y="729207"/>
                      <a:pt x="1452685" y="742370"/>
                      <a:pt x="1449494" y="751038"/>
                    </a:cubicBezTo>
                    <a:cubicBezTo>
                      <a:pt x="1436073" y="787597"/>
                      <a:pt x="1423769" y="807218"/>
                      <a:pt x="1407394" y="818176"/>
                    </a:cubicBezTo>
                    <a:cubicBezTo>
                      <a:pt x="1403323" y="820906"/>
                      <a:pt x="1399830" y="822640"/>
                      <a:pt x="1393724" y="824975"/>
                    </a:cubicBezTo>
                    <a:cubicBezTo>
                      <a:pt x="1387066" y="827516"/>
                      <a:pt x="1385648" y="828232"/>
                      <a:pt x="1380841" y="831482"/>
                    </a:cubicBezTo>
                    <a:cubicBezTo>
                      <a:pt x="1373671" y="836331"/>
                      <a:pt x="1368064" y="841597"/>
                      <a:pt x="1349260" y="861137"/>
                    </a:cubicBezTo>
                    <a:cubicBezTo>
                      <a:pt x="1340461" y="870282"/>
                      <a:pt x="1336141" y="874260"/>
                      <a:pt x="1331348" y="877607"/>
                    </a:cubicBezTo>
                    <a:cubicBezTo>
                      <a:pt x="1326647" y="880893"/>
                      <a:pt x="1320606" y="883414"/>
                      <a:pt x="1317442" y="883414"/>
                    </a:cubicBezTo>
                    <a:lnTo>
                      <a:pt x="1316352" y="883414"/>
                    </a:lnTo>
                    <a:lnTo>
                      <a:pt x="1315275" y="887323"/>
                    </a:lnTo>
                    <a:cubicBezTo>
                      <a:pt x="1305229" y="923962"/>
                      <a:pt x="1296943" y="995197"/>
                      <a:pt x="1293502" y="1074334"/>
                    </a:cubicBezTo>
                    <a:cubicBezTo>
                      <a:pt x="1292294" y="1102246"/>
                      <a:pt x="1292110" y="1112397"/>
                      <a:pt x="1292124" y="1151119"/>
                    </a:cubicBezTo>
                    <a:cubicBezTo>
                      <a:pt x="1292137" y="1182643"/>
                      <a:pt x="1292268" y="1193016"/>
                      <a:pt x="1292741" y="1203756"/>
                    </a:cubicBezTo>
                    <a:cubicBezTo>
                      <a:pt x="1294028" y="1232397"/>
                      <a:pt x="1296155" y="1259256"/>
                      <a:pt x="1297481" y="1263556"/>
                    </a:cubicBezTo>
                    <a:cubicBezTo>
                      <a:pt x="1298322" y="1266267"/>
                      <a:pt x="1300239" y="1270651"/>
                      <a:pt x="1304087" y="1278631"/>
                    </a:cubicBezTo>
                    <a:cubicBezTo>
                      <a:pt x="1309733" y="1290348"/>
                      <a:pt x="1312399" y="1297673"/>
                      <a:pt x="1314001" y="1305904"/>
                    </a:cubicBezTo>
                    <a:cubicBezTo>
                      <a:pt x="1314644" y="1309207"/>
                      <a:pt x="1315091" y="1318822"/>
                      <a:pt x="1314723" y="1321312"/>
                    </a:cubicBezTo>
                    <a:lnTo>
                      <a:pt x="1314474" y="1322929"/>
                    </a:lnTo>
                    <a:lnTo>
                      <a:pt x="1274527" y="1322929"/>
                    </a:lnTo>
                    <a:cubicBezTo>
                      <a:pt x="1240096" y="1322929"/>
                      <a:pt x="1234436" y="1322858"/>
                      <a:pt x="1233595" y="1322420"/>
                    </a:cubicBezTo>
                    <a:cubicBezTo>
                      <a:pt x="1226925" y="1318971"/>
                      <a:pt x="1220385" y="1296754"/>
                      <a:pt x="1214844" y="1258652"/>
                    </a:cubicBezTo>
                    <a:cubicBezTo>
                      <a:pt x="1209459" y="1221689"/>
                      <a:pt x="1205664" y="1179456"/>
                      <a:pt x="1198836" y="1080414"/>
                    </a:cubicBezTo>
                    <a:cubicBezTo>
                      <a:pt x="1196078" y="1040494"/>
                      <a:pt x="1192572" y="983741"/>
                      <a:pt x="1191495" y="961630"/>
                    </a:cubicBezTo>
                    <a:cubicBezTo>
                      <a:pt x="1191443" y="960506"/>
                      <a:pt x="1191180" y="961905"/>
                      <a:pt x="1189972" y="969617"/>
                    </a:cubicBezTo>
                    <a:cubicBezTo>
                      <a:pt x="1181292" y="1025486"/>
                      <a:pt x="1174857" y="1095654"/>
                      <a:pt x="1172402" y="1161542"/>
                    </a:cubicBezTo>
                    <a:cubicBezTo>
                      <a:pt x="1171010" y="1198978"/>
                      <a:pt x="1171706" y="1255696"/>
                      <a:pt x="1173663" y="1263289"/>
                    </a:cubicBezTo>
                    <a:cubicBezTo>
                      <a:pt x="1174398" y="1266133"/>
                      <a:pt x="1175041" y="1267678"/>
                      <a:pt x="1179559" y="1277483"/>
                    </a:cubicBezTo>
                    <a:cubicBezTo>
                      <a:pt x="1187031" y="1293667"/>
                      <a:pt x="1189421" y="1301066"/>
                      <a:pt x="1190090" y="1310073"/>
                    </a:cubicBezTo>
                    <a:cubicBezTo>
                      <a:pt x="1190340" y="1313335"/>
                      <a:pt x="1190038" y="1320893"/>
                      <a:pt x="1189617" y="1322236"/>
                    </a:cubicBezTo>
                    <a:cubicBezTo>
                      <a:pt x="1189394" y="1322924"/>
                      <a:pt x="1189053" y="1322929"/>
                      <a:pt x="1148752" y="1322929"/>
                    </a:cubicBezTo>
                    <a:cubicBezTo>
                      <a:pt x="1114386" y="1322929"/>
                      <a:pt x="1107965" y="1322853"/>
                      <a:pt x="1107164" y="1322438"/>
                    </a:cubicBezTo>
                    <a:cubicBezTo>
                      <a:pt x="1099429" y="1318381"/>
                      <a:pt x="1093717" y="1292994"/>
                      <a:pt x="1089751" y="1244928"/>
                    </a:cubicBezTo>
                    <a:cubicBezTo>
                      <a:pt x="1087216" y="1214380"/>
                      <a:pt x="1085733" y="1181333"/>
                      <a:pt x="1083658" y="1109426"/>
                    </a:cubicBezTo>
                    <a:cubicBezTo>
                      <a:pt x="1080427" y="997134"/>
                      <a:pt x="1079679" y="932379"/>
                      <a:pt x="1081071" y="885205"/>
                    </a:cubicBezTo>
                    <a:cubicBezTo>
                      <a:pt x="1081268" y="878451"/>
                      <a:pt x="1081373" y="872861"/>
                      <a:pt x="1081294" y="872784"/>
                    </a:cubicBezTo>
                    <a:cubicBezTo>
                      <a:pt x="1081136" y="872618"/>
                      <a:pt x="1069055" y="876093"/>
                      <a:pt x="1044565" y="883356"/>
                    </a:cubicBezTo>
                    <a:cubicBezTo>
                      <a:pt x="1002963" y="895685"/>
                      <a:pt x="978407" y="901521"/>
                      <a:pt x="946405" y="906677"/>
                    </a:cubicBezTo>
                    <a:cubicBezTo>
                      <a:pt x="906156" y="913161"/>
                      <a:pt x="869348" y="915854"/>
                      <a:pt x="820984" y="915856"/>
                    </a:cubicBezTo>
                    <a:cubicBezTo>
                      <a:pt x="794366" y="915856"/>
                      <a:pt x="781208" y="915445"/>
                      <a:pt x="748537" y="913593"/>
                    </a:cubicBezTo>
                    <a:cubicBezTo>
                      <a:pt x="741511" y="913197"/>
                      <a:pt x="740999" y="913208"/>
                      <a:pt x="740106" y="913794"/>
                    </a:cubicBezTo>
                    <a:cubicBezTo>
                      <a:pt x="738793" y="914654"/>
                      <a:pt x="737309" y="917921"/>
                      <a:pt x="735838" y="923234"/>
                    </a:cubicBezTo>
                    <a:cubicBezTo>
                      <a:pt x="732884" y="933822"/>
                      <a:pt x="731715" y="936227"/>
                      <a:pt x="729496" y="936224"/>
                    </a:cubicBezTo>
                    <a:cubicBezTo>
                      <a:pt x="728143" y="936222"/>
                      <a:pt x="717467" y="932679"/>
                      <a:pt x="707014" y="928760"/>
                    </a:cubicBezTo>
                    <a:cubicBezTo>
                      <a:pt x="697375" y="925142"/>
                      <a:pt x="686214" y="920688"/>
                      <a:pt x="665846" y="912322"/>
                    </a:cubicBezTo>
                    <a:lnTo>
                      <a:pt x="618244" y="893135"/>
                    </a:lnTo>
                    <a:cubicBezTo>
                      <a:pt x="572138" y="875252"/>
                      <a:pt x="537943" y="866122"/>
                      <a:pt x="516447" y="865947"/>
                    </a:cubicBezTo>
                    <a:cubicBezTo>
                      <a:pt x="509067" y="865888"/>
                      <a:pt x="505206" y="867119"/>
                      <a:pt x="501805" y="870603"/>
                    </a:cubicBezTo>
                    <a:cubicBezTo>
                      <a:pt x="498561" y="873939"/>
                      <a:pt x="497038" y="878622"/>
                      <a:pt x="496736" y="886203"/>
                    </a:cubicBezTo>
                    <a:cubicBezTo>
                      <a:pt x="496421" y="894028"/>
                      <a:pt x="497143" y="900184"/>
                      <a:pt x="500794" y="920842"/>
                    </a:cubicBezTo>
                    <a:cubicBezTo>
                      <a:pt x="504747" y="943315"/>
                      <a:pt x="505508" y="950153"/>
                      <a:pt x="505232" y="960997"/>
                    </a:cubicBezTo>
                    <a:cubicBezTo>
                      <a:pt x="505035" y="968494"/>
                      <a:pt x="504655" y="971437"/>
                      <a:pt x="503197" y="976351"/>
                    </a:cubicBezTo>
                    <a:cubicBezTo>
                      <a:pt x="498614" y="991861"/>
                      <a:pt x="485167" y="1000111"/>
                      <a:pt x="464327" y="1000197"/>
                    </a:cubicBezTo>
                    <a:cubicBezTo>
                      <a:pt x="460493" y="1000212"/>
                      <a:pt x="459219" y="1000082"/>
                      <a:pt x="457328" y="999488"/>
                    </a:cubicBezTo>
                    <a:cubicBezTo>
                      <a:pt x="444208" y="995351"/>
                      <a:pt x="436647" y="975432"/>
                      <a:pt x="434730" y="939956"/>
                    </a:cubicBezTo>
                    <a:cubicBezTo>
                      <a:pt x="434494" y="935606"/>
                      <a:pt x="434212" y="932088"/>
                      <a:pt x="434102" y="932138"/>
                    </a:cubicBezTo>
                    <a:cubicBezTo>
                      <a:pt x="433992" y="932189"/>
                      <a:pt x="432125" y="934184"/>
                      <a:pt x="429957" y="936572"/>
                    </a:cubicBezTo>
                    <a:cubicBezTo>
                      <a:pt x="427788" y="938961"/>
                      <a:pt x="419804" y="947405"/>
                      <a:pt x="412217" y="955335"/>
                    </a:cubicBezTo>
                    <a:cubicBezTo>
                      <a:pt x="404628" y="963265"/>
                      <a:pt x="396730" y="971630"/>
                      <a:pt x="394666" y="973923"/>
                    </a:cubicBezTo>
                    <a:cubicBezTo>
                      <a:pt x="377935" y="992515"/>
                      <a:pt x="368665" y="1007427"/>
                      <a:pt x="363724" y="1023704"/>
                    </a:cubicBezTo>
                    <a:cubicBezTo>
                      <a:pt x="360742" y="1033528"/>
                      <a:pt x="357712" y="1052168"/>
                      <a:pt x="356090" y="1070686"/>
                    </a:cubicBezTo>
                    <a:cubicBezTo>
                      <a:pt x="354006" y="1094465"/>
                      <a:pt x="354010" y="1130512"/>
                      <a:pt x="356098" y="1159458"/>
                    </a:cubicBezTo>
                    <a:cubicBezTo>
                      <a:pt x="357573" y="1179900"/>
                      <a:pt x="359679" y="1198831"/>
                      <a:pt x="362731" y="1219044"/>
                    </a:cubicBezTo>
                    <a:cubicBezTo>
                      <a:pt x="365368" y="1236516"/>
                      <a:pt x="369217" y="1257041"/>
                      <a:pt x="370492" y="1260425"/>
                    </a:cubicBezTo>
                    <a:cubicBezTo>
                      <a:pt x="371163" y="1262206"/>
                      <a:pt x="372514" y="1264531"/>
                      <a:pt x="380666" y="1277936"/>
                    </a:cubicBezTo>
                    <a:cubicBezTo>
                      <a:pt x="386531" y="1287580"/>
                      <a:pt x="390012" y="1296200"/>
                      <a:pt x="391399" y="1304515"/>
                    </a:cubicBezTo>
                    <a:cubicBezTo>
                      <a:pt x="391940" y="1307757"/>
                      <a:pt x="391872" y="1317066"/>
                      <a:pt x="391283" y="1320324"/>
                    </a:cubicBezTo>
                    <a:cubicBezTo>
                      <a:pt x="391136" y="1321135"/>
                      <a:pt x="390990" y="1321945"/>
                      <a:pt x="390843" y="1322756"/>
                    </a:cubicBezTo>
                    <a:lnTo>
                      <a:pt x="348151" y="1322844"/>
                    </a:lnTo>
                    <a:lnTo>
                      <a:pt x="304144" y="1322579"/>
                    </a:lnTo>
                    <a:cubicBezTo>
                      <a:pt x="300827" y="1321686"/>
                      <a:pt x="297346" y="1318132"/>
                      <a:pt x="294630" y="1312868"/>
                    </a:cubicBezTo>
                    <a:cubicBezTo>
                      <a:pt x="286461" y="1297034"/>
                      <a:pt x="280265" y="1265645"/>
                      <a:pt x="271483" y="1195591"/>
                    </a:cubicBezTo>
                    <a:cubicBezTo>
                      <a:pt x="264937" y="1143386"/>
                      <a:pt x="262896" y="1128348"/>
                      <a:pt x="255031" y="1074334"/>
                    </a:cubicBezTo>
                    <a:cubicBezTo>
                      <a:pt x="244958" y="1005150"/>
                      <a:pt x="243353" y="984278"/>
                      <a:pt x="246468" y="962992"/>
                    </a:cubicBezTo>
                    <a:cubicBezTo>
                      <a:pt x="246649" y="961756"/>
                      <a:pt x="246765" y="960719"/>
                      <a:pt x="246726" y="960686"/>
                    </a:cubicBezTo>
                    <a:cubicBezTo>
                      <a:pt x="246687" y="960653"/>
                      <a:pt x="243293" y="963441"/>
                      <a:pt x="239185" y="966883"/>
                    </a:cubicBezTo>
                    <a:cubicBezTo>
                      <a:pt x="235076" y="970323"/>
                      <a:pt x="224993" y="978474"/>
                      <a:pt x="216775" y="984995"/>
                    </a:cubicBezTo>
                    <a:cubicBezTo>
                      <a:pt x="208558" y="991517"/>
                      <a:pt x="199098" y="999128"/>
                      <a:pt x="195755" y="1001910"/>
                    </a:cubicBezTo>
                    <a:cubicBezTo>
                      <a:pt x="175047" y="1019134"/>
                      <a:pt x="167113" y="1030065"/>
                      <a:pt x="162761" y="1047366"/>
                    </a:cubicBezTo>
                    <a:cubicBezTo>
                      <a:pt x="157069" y="1070004"/>
                      <a:pt x="152240" y="1103723"/>
                      <a:pt x="149720" y="1138437"/>
                    </a:cubicBezTo>
                    <a:cubicBezTo>
                      <a:pt x="148030" y="1161728"/>
                      <a:pt x="147332" y="1195086"/>
                      <a:pt x="148122" y="1214750"/>
                    </a:cubicBezTo>
                    <a:cubicBezTo>
                      <a:pt x="148877" y="1233556"/>
                      <a:pt x="150735" y="1256144"/>
                      <a:pt x="151846" y="1260042"/>
                    </a:cubicBezTo>
                    <a:cubicBezTo>
                      <a:pt x="152507" y="1262357"/>
                      <a:pt x="154579" y="1266548"/>
                      <a:pt x="157602" y="1271682"/>
                    </a:cubicBezTo>
                    <a:cubicBezTo>
                      <a:pt x="164458" y="1283324"/>
                      <a:pt x="167088" y="1288803"/>
                      <a:pt x="169528" y="1296524"/>
                    </a:cubicBezTo>
                    <a:cubicBezTo>
                      <a:pt x="171583" y="1303030"/>
                      <a:pt x="172441" y="1308433"/>
                      <a:pt x="172714" y="1316588"/>
                    </a:cubicBezTo>
                    <a:lnTo>
                      <a:pt x="172927" y="1322929"/>
                    </a:lnTo>
                    <a:lnTo>
                      <a:pt x="130748" y="1322916"/>
                    </a:lnTo>
                    <a:cubicBezTo>
                      <a:pt x="95299" y="1322904"/>
                      <a:pt x="88389" y="1322824"/>
                      <a:pt x="87445" y="1322413"/>
                    </a:cubicBezTo>
                    <a:close/>
                    <a:moveTo>
                      <a:pt x="433058" y="858089"/>
                    </a:moveTo>
                    <a:cubicBezTo>
                      <a:pt x="433058" y="857299"/>
                      <a:pt x="431829" y="855693"/>
                      <a:pt x="431485" y="856034"/>
                    </a:cubicBezTo>
                    <a:cubicBezTo>
                      <a:pt x="431263" y="856256"/>
                      <a:pt x="432575" y="858746"/>
                      <a:pt x="432913" y="858746"/>
                    </a:cubicBezTo>
                    <a:cubicBezTo>
                      <a:pt x="432994" y="858746"/>
                      <a:pt x="433058" y="858450"/>
                      <a:pt x="433058" y="858089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 w="1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" name="Grafik 4">
                <a:extLst>
                  <a:ext uri="{FF2B5EF4-FFF2-40B4-BE49-F238E27FC236}">
                    <a16:creationId xmlns:a16="http://schemas.microsoft.com/office/drawing/2014/main" id="{4E5E6C58-0028-EF88-F803-E3B7415AA8B6}"/>
                  </a:ext>
                </a:extLst>
              </p:cNvPr>
              <p:cNvSpPr/>
              <p:nvPr/>
            </p:nvSpPr>
            <p:spPr>
              <a:xfrm>
                <a:off x="1225823" y="3506036"/>
                <a:ext cx="660901" cy="387269"/>
              </a:xfrm>
              <a:custGeom>
                <a:avLst/>
                <a:gdLst>
                  <a:gd name="connsiteX0" fmla="*/ 85071 w 1906374"/>
                  <a:gd name="connsiteY0" fmla="*/ 1118681 h 1117081"/>
                  <a:gd name="connsiteX1" fmla="*/ 68219 w 1906374"/>
                  <a:gd name="connsiteY1" fmla="*/ 1048118 h 1117081"/>
                  <a:gd name="connsiteX2" fmla="*/ 64391 w 1906374"/>
                  <a:gd name="connsiteY2" fmla="*/ 971305 h 1117081"/>
                  <a:gd name="connsiteX3" fmla="*/ 59427 w 1906374"/>
                  <a:gd name="connsiteY3" fmla="*/ 887705 h 1117081"/>
                  <a:gd name="connsiteX4" fmla="*/ 55781 w 1906374"/>
                  <a:gd name="connsiteY4" fmla="*/ 805262 h 1117081"/>
                  <a:gd name="connsiteX5" fmla="*/ 59299 w 1906374"/>
                  <a:gd name="connsiteY5" fmla="*/ 780937 h 1117081"/>
                  <a:gd name="connsiteX6" fmla="*/ 77402 w 1906374"/>
                  <a:gd name="connsiteY6" fmla="*/ 721828 h 1117081"/>
                  <a:gd name="connsiteX7" fmla="*/ 96316 w 1906374"/>
                  <a:gd name="connsiteY7" fmla="*/ 658425 h 1117081"/>
                  <a:gd name="connsiteX8" fmla="*/ 99817 w 1906374"/>
                  <a:gd name="connsiteY8" fmla="*/ 630024 h 1117081"/>
                  <a:gd name="connsiteX9" fmla="*/ 92569 w 1906374"/>
                  <a:gd name="connsiteY9" fmla="*/ 584095 h 1117081"/>
                  <a:gd name="connsiteX10" fmla="*/ 81770 w 1906374"/>
                  <a:gd name="connsiteY10" fmla="*/ 547012 h 1117081"/>
                  <a:gd name="connsiteX11" fmla="*/ 56477 w 1906374"/>
                  <a:gd name="connsiteY11" fmla="*/ 443712 h 1117081"/>
                  <a:gd name="connsiteX12" fmla="*/ 48113 w 1906374"/>
                  <a:gd name="connsiteY12" fmla="*/ 372445 h 1117081"/>
                  <a:gd name="connsiteX13" fmla="*/ 47505 w 1906374"/>
                  <a:gd name="connsiteY13" fmla="*/ 366072 h 1117081"/>
                  <a:gd name="connsiteX14" fmla="*/ 43380 w 1906374"/>
                  <a:gd name="connsiteY14" fmla="*/ 387593 h 1117081"/>
                  <a:gd name="connsiteX15" fmla="*/ 38569 w 1906374"/>
                  <a:gd name="connsiteY15" fmla="*/ 484768 h 1117081"/>
                  <a:gd name="connsiteX16" fmla="*/ 43199 w 1906374"/>
                  <a:gd name="connsiteY16" fmla="*/ 617865 h 1117081"/>
                  <a:gd name="connsiteX17" fmla="*/ 45385 w 1906374"/>
                  <a:gd name="connsiteY17" fmla="*/ 660245 h 1117081"/>
                  <a:gd name="connsiteX18" fmla="*/ 45936 w 1906374"/>
                  <a:gd name="connsiteY18" fmla="*/ 672827 h 1117081"/>
                  <a:gd name="connsiteX19" fmla="*/ 47233 w 1906374"/>
                  <a:gd name="connsiteY19" fmla="*/ 675721 h 1117081"/>
                  <a:gd name="connsiteX20" fmla="*/ 57125 w 1906374"/>
                  <a:gd name="connsiteY20" fmla="*/ 729475 h 1117081"/>
                  <a:gd name="connsiteX21" fmla="*/ 54112 w 1906374"/>
                  <a:gd name="connsiteY21" fmla="*/ 747738 h 1117081"/>
                  <a:gd name="connsiteX22" fmla="*/ 14872 w 1906374"/>
                  <a:gd name="connsiteY22" fmla="*/ 842676 h 1117081"/>
                  <a:gd name="connsiteX23" fmla="*/ 4489 w 1906374"/>
                  <a:gd name="connsiteY23" fmla="*/ 853101 h 1117081"/>
                  <a:gd name="connsiteX24" fmla="*/ 1906 w 1906374"/>
                  <a:gd name="connsiteY24" fmla="*/ 848009 h 1117081"/>
                  <a:gd name="connsiteX25" fmla="*/ 4965 w 1906374"/>
                  <a:gd name="connsiteY25" fmla="*/ 820162 h 1117081"/>
                  <a:gd name="connsiteX26" fmla="*/ 9566 w 1906374"/>
                  <a:gd name="connsiteY26" fmla="*/ 773313 h 1117081"/>
                  <a:gd name="connsiteX27" fmla="*/ 8981 w 1906374"/>
                  <a:gd name="connsiteY27" fmla="*/ 756758 h 1117081"/>
                  <a:gd name="connsiteX28" fmla="*/ 8410 w 1906374"/>
                  <a:gd name="connsiteY28" fmla="*/ 724145 h 1117081"/>
                  <a:gd name="connsiteX29" fmla="*/ 25641 w 1906374"/>
                  <a:gd name="connsiteY29" fmla="*/ 671908 h 1117081"/>
                  <a:gd name="connsiteX30" fmla="*/ 28525 w 1906374"/>
                  <a:gd name="connsiteY30" fmla="*/ 669185 h 1117081"/>
                  <a:gd name="connsiteX31" fmla="*/ 27264 w 1906374"/>
                  <a:gd name="connsiteY31" fmla="*/ 655941 h 1117081"/>
                  <a:gd name="connsiteX32" fmla="*/ 16213 w 1906374"/>
                  <a:gd name="connsiteY32" fmla="*/ 395704 h 1117081"/>
                  <a:gd name="connsiteX33" fmla="*/ 56206 w 1906374"/>
                  <a:gd name="connsiteY33" fmla="*/ 209466 h 1117081"/>
                  <a:gd name="connsiteX34" fmla="*/ 98989 w 1906374"/>
                  <a:gd name="connsiteY34" fmla="*/ 160606 h 1117081"/>
                  <a:gd name="connsiteX35" fmla="*/ 106374 w 1906374"/>
                  <a:gd name="connsiteY35" fmla="*/ 154079 h 1117081"/>
                  <a:gd name="connsiteX36" fmla="*/ 185073 w 1906374"/>
                  <a:gd name="connsiteY36" fmla="*/ 108711 h 1117081"/>
                  <a:gd name="connsiteX37" fmla="*/ 269833 w 1906374"/>
                  <a:gd name="connsiteY37" fmla="*/ 93380 h 1117081"/>
                  <a:gd name="connsiteX38" fmla="*/ 346315 w 1906374"/>
                  <a:gd name="connsiteY38" fmla="*/ 93065 h 1117081"/>
                  <a:gd name="connsiteX39" fmla="*/ 486374 w 1906374"/>
                  <a:gd name="connsiteY39" fmla="*/ 102199 h 1117081"/>
                  <a:gd name="connsiteX40" fmla="*/ 644130 w 1906374"/>
                  <a:gd name="connsiteY40" fmla="*/ 110491 h 1117081"/>
                  <a:gd name="connsiteX41" fmla="*/ 725744 w 1906374"/>
                  <a:gd name="connsiteY41" fmla="*/ 108783 h 1117081"/>
                  <a:gd name="connsiteX42" fmla="*/ 816828 w 1906374"/>
                  <a:gd name="connsiteY42" fmla="*/ 108822 h 1117081"/>
                  <a:gd name="connsiteX43" fmla="*/ 923905 w 1906374"/>
                  <a:gd name="connsiteY43" fmla="*/ 118749 h 1117081"/>
                  <a:gd name="connsiteX44" fmla="*/ 1051394 w 1906374"/>
                  <a:gd name="connsiteY44" fmla="*/ 128017 h 1117081"/>
                  <a:gd name="connsiteX45" fmla="*/ 1146060 w 1906374"/>
                  <a:gd name="connsiteY45" fmla="*/ 127030 h 1117081"/>
                  <a:gd name="connsiteX46" fmla="*/ 1318060 w 1906374"/>
                  <a:gd name="connsiteY46" fmla="*/ 125893 h 1117081"/>
                  <a:gd name="connsiteX47" fmla="*/ 1427330 w 1906374"/>
                  <a:gd name="connsiteY47" fmla="*/ 125749 h 1117081"/>
                  <a:gd name="connsiteX48" fmla="*/ 1487258 w 1906374"/>
                  <a:gd name="connsiteY48" fmla="*/ 105566 h 1117081"/>
                  <a:gd name="connsiteX49" fmla="*/ 1510095 w 1906374"/>
                  <a:gd name="connsiteY49" fmla="*/ 95071 h 1117081"/>
                  <a:gd name="connsiteX50" fmla="*/ 1568371 w 1906374"/>
                  <a:gd name="connsiteY50" fmla="*/ 70355 h 1117081"/>
                  <a:gd name="connsiteX51" fmla="*/ 1598204 w 1906374"/>
                  <a:gd name="connsiteY51" fmla="*/ 62300 h 1117081"/>
                  <a:gd name="connsiteX52" fmla="*/ 1599555 w 1906374"/>
                  <a:gd name="connsiteY52" fmla="*/ 62089 h 1117081"/>
                  <a:gd name="connsiteX53" fmla="*/ 1599405 w 1906374"/>
                  <a:gd name="connsiteY53" fmla="*/ 52591 h 1117081"/>
                  <a:gd name="connsiteX54" fmla="*/ 1609829 w 1906374"/>
                  <a:gd name="connsiteY54" fmla="*/ 3189 h 1117081"/>
                  <a:gd name="connsiteX55" fmla="*/ 1624520 w 1906374"/>
                  <a:gd name="connsiteY55" fmla="*/ 4063 h 1117081"/>
                  <a:gd name="connsiteX56" fmla="*/ 1665828 w 1906374"/>
                  <a:gd name="connsiteY56" fmla="*/ 51731 h 1117081"/>
                  <a:gd name="connsiteX57" fmla="*/ 1667217 w 1906374"/>
                  <a:gd name="connsiteY57" fmla="*/ 54410 h 1117081"/>
                  <a:gd name="connsiteX58" fmla="*/ 1675075 w 1906374"/>
                  <a:gd name="connsiteY58" fmla="*/ 54619 h 1117081"/>
                  <a:gd name="connsiteX59" fmla="*/ 1694284 w 1906374"/>
                  <a:gd name="connsiteY59" fmla="*/ 56535 h 1117081"/>
                  <a:gd name="connsiteX60" fmla="*/ 1697700 w 1906374"/>
                  <a:gd name="connsiteY60" fmla="*/ 57212 h 1117081"/>
                  <a:gd name="connsiteX61" fmla="*/ 1701579 w 1906374"/>
                  <a:gd name="connsiteY61" fmla="*/ 53298 h 1117081"/>
                  <a:gd name="connsiteX62" fmla="*/ 1766863 w 1906374"/>
                  <a:gd name="connsiteY62" fmla="*/ 28030 h 1117081"/>
                  <a:gd name="connsiteX63" fmla="*/ 1775835 w 1906374"/>
                  <a:gd name="connsiteY63" fmla="*/ 29541 h 1117081"/>
                  <a:gd name="connsiteX64" fmla="*/ 1761670 w 1906374"/>
                  <a:gd name="connsiteY64" fmla="*/ 40137 h 1117081"/>
                  <a:gd name="connsiteX65" fmla="*/ 1738270 w 1906374"/>
                  <a:gd name="connsiteY65" fmla="*/ 55445 h 1117081"/>
                  <a:gd name="connsiteX66" fmla="*/ 1726356 w 1906374"/>
                  <a:gd name="connsiteY66" fmla="*/ 70304 h 1117081"/>
                  <a:gd name="connsiteX67" fmla="*/ 1728359 w 1906374"/>
                  <a:gd name="connsiteY67" fmla="*/ 72260 h 1117081"/>
                  <a:gd name="connsiteX68" fmla="*/ 1733815 w 1906374"/>
                  <a:gd name="connsiteY68" fmla="*/ 76254 h 1117081"/>
                  <a:gd name="connsiteX69" fmla="*/ 1737381 w 1906374"/>
                  <a:gd name="connsiteY69" fmla="*/ 78684 h 1117081"/>
                  <a:gd name="connsiteX70" fmla="*/ 1741035 w 1906374"/>
                  <a:gd name="connsiteY70" fmla="*/ 77027 h 1117081"/>
                  <a:gd name="connsiteX71" fmla="*/ 1782968 w 1906374"/>
                  <a:gd name="connsiteY71" fmla="*/ 68424 h 1117081"/>
                  <a:gd name="connsiteX72" fmla="*/ 1809260 w 1906374"/>
                  <a:gd name="connsiteY72" fmla="*/ 74893 h 1117081"/>
                  <a:gd name="connsiteX73" fmla="*/ 1795670 w 1906374"/>
                  <a:gd name="connsiteY73" fmla="*/ 81167 h 1117081"/>
                  <a:gd name="connsiteX74" fmla="*/ 1783419 w 1906374"/>
                  <a:gd name="connsiteY74" fmla="*/ 84136 h 1117081"/>
                  <a:gd name="connsiteX75" fmla="*/ 1759180 w 1906374"/>
                  <a:gd name="connsiteY75" fmla="*/ 97475 h 1117081"/>
                  <a:gd name="connsiteX76" fmla="*/ 1756952 w 1906374"/>
                  <a:gd name="connsiteY76" fmla="*/ 99262 h 1117081"/>
                  <a:gd name="connsiteX77" fmla="*/ 1758729 w 1906374"/>
                  <a:gd name="connsiteY77" fmla="*/ 101648 h 1117081"/>
                  <a:gd name="connsiteX78" fmla="*/ 1776949 w 1906374"/>
                  <a:gd name="connsiteY78" fmla="*/ 138777 h 1117081"/>
                  <a:gd name="connsiteX79" fmla="*/ 1787448 w 1906374"/>
                  <a:gd name="connsiteY79" fmla="*/ 162725 h 1117081"/>
                  <a:gd name="connsiteX80" fmla="*/ 1873279 w 1906374"/>
                  <a:gd name="connsiteY80" fmla="*/ 273366 h 1117081"/>
                  <a:gd name="connsiteX81" fmla="*/ 1899946 w 1906374"/>
                  <a:gd name="connsiteY81" fmla="*/ 303826 h 1117081"/>
                  <a:gd name="connsiteX82" fmla="*/ 1907116 w 1906374"/>
                  <a:gd name="connsiteY82" fmla="*/ 314587 h 1117081"/>
                  <a:gd name="connsiteX83" fmla="*/ 1890761 w 1906374"/>
                  <a:gd name="connsiteY83" fmla="*/ 356599 h 1117081"/>
                  <a:gd name="connsiteX84" fmla="*/ 1866547 w 1906374"/>
                  <a:gd name="connsiteY84" fmla="*/ 373410 h 1117081"/>
                  <a:gd name="connsiteX85" fmla="*/ 1853933 w 1906374"/>
                  <a:gd name="connsiteY85" fmla="*/ 376061 h 1117081"/>
                  <a:gd name="connsiteX86" fmla="*/ 1826616 w 1906374"/>
                  <a:gd name="connsiteY86" fmla="*/ 376060 h 1117081"/>
                  <a:gd name="connsiteX87" fmla="*/ 1639224 w 1906374"/>
                  <a:gd name="connsiteY87" fmla="*/ 331862 h 1117081"/>
                  <a:gd name="connsiteX88" fmla="*/ 1607439 w 1906374"/>
                  <a:gd name="connsiteY88" fmla="*/ 325200 h 1117081"/>
                  <a:gd name="connsiteX89" fmla="*/ 1598717 w 1906374"/>
                  <a:gd name="connsiteY89" fmla="*/ 325937 h 1117081"/>
                  <a:gd name="connsiteX90" fmla="*/ 1583588 w 1906374"/>
                  <a:gd name="connsiteY90" fmla="*/ 337432 h 1117081"/>
                  <a:gd name="connsiteX91" fmla="*/ 1572501 w 1906374"/>
                  <a:gd name="connsiteY91" fmla="*/ 363423 h 1117081"/>
                  <a:gd name="connsiteX92" fmla="*/ 1560600 w 1906374"/>
                  <a:gd name="connsiteY92" fmla="*/ 392725 h 1117081"/>
                  <a:gd name="connsiteX93" fmla="*/ 1510270 w 1906374"/>
                  <a:gd name="connsiteY93" fmla="*/ 455315 h 1117081"/>
                  <a:gd name="connsiteX94" fmla="*/ 1474944 w 1906374"/>
                  <a:gd name="connsiteY94" fmla="*/ 494038 h 1117081"/>
                  <a:gd name="connsiteX95" fmla="*/ 1457450 w 1906374"/>
                  <a:gd name="connsiteY95" fmla="*/ 528637 h 1117081"/>
                  <a:gd name="connsiteX96" fmla="*/ 1387624 w 1906374"/>
                  <a:gd name="connsiteY96" fmla="*/ 645424 h 1117081"/>
                  <a:gd name="connsiteX97" fmla="*/ 1366263 w 1906374"/>
                  <a:gd name="connsiteY97" fmla="*/ 666112 h 1117081"/>
                  <a:gd name="connsiteX98" fmla="*/ 1324855 w 1906374"/>
                  <a:gd name="connsiteY98" fmla="*/ 688690 h 1117081"/>
                  <a:gd name="connsiteX99" fmla="*/ 1258157 w 1906374"/>
                  <a:gd name="connsiteY99" fmla="*/ 700566 h 1117081"/>
                  <a:gd name="connsiteX100" fmla="*/ 1256180 w 1906374"/>
                  <a:gd name="connsiteY100" fmla="*/ 700638 h 1117081"/>
                  <a:gd name="connsiteX101" fmla="*/ 1255254 w 1906374"/>
                  <a:gd name="connsiteY101" fmla="*/ 704115 h 1117081"/>
                  <a:gd name="connsiteX102" fmla="*/ 1236609 w 1906374"/>
                  <a:gd name="connsiteY102" fmla="*/ 1050105 h 1117081"/>
                  <a:gd name="connsiteX103" fmla="*/ 1237810 w 1906374"/>
                  <a:gd name="connsiteY103" fmla="*/ 1061030 h 1117081"/>
                  <a:gd name="connsiteX104" fmla="*/ 1244555 w 1906374"/>
                  <a:gd name="connsiteY104" fmla="*/ 1077065 h 1117081"/>
                  <a:gd name="connsiteX105" fmla="*/ 1254841 w 1906374"/>
                  <a:gd name="connsiteY105" fmla="*/ 1115805 h 1117081"/>
                  <a:gd name="connsiteX106" fmla="*/ 1254604 w 1906374"/>
                  <a:gd name="connsiteY106" fmla="*/ 1119302 h 1117081"/>
                  <a:gd name="connsiteX107" fmla="*/ 1216575 w 1906374"/>
                  <a:gd name="connsiteY107" fmla="*/ 1119302 h 1117081"/>
                  <a:gd name="connsiteX108" fmla="*/ 1177694 w 1906374"/>
                  <a:gd name="connsiteY108" fmla="*/ 1118977 h 1117081"/>
                  <a:gd name="connsiteX109" fmla="*/ 1172426 w 1906374"/>
                  <a:gd name="connsiteY109" fmla="*/ 1112572 h 1117081"/>
                  <a:gd name="connsiteX110" fmla="*/ 1150215 w 1906374"/>
                  <a:gd name="connsiteY110" fmla="*/ 969649 h 1117081"/>
                  <a:gd name="connsiteX111" fmla="*/ 1138389 w 1906374"/>
                  <a:gd name="connsiteY111" fmla="*/ 794922 h 1117081"/>
                  <a:gd name="connsiteX112" fmla="*/ 1137100 w 1906374"/>
                  <a:gd name="connsiteY112" fmla="*/ 775222 h 1117081"/>
                  <a:gd name="connsiteX113" fmla="*/ 1134285 w 1906374"/>
                  <a:gd name="connsiteY113" fmla="*/ 793178 h 1117081"/>
                  <a:gd name="connsiteX114" fmla="*/ 1119581 w 1906374"/>
                  <a:gd name="connsiteY114" fmla="*/ 953260 h 1117081"/>
                  <a:gd name="connsiteX115" fmla="*/ 1119406 w 1906374"/>
                  <a:gd name="connsiteY115" fmla="*/ 1053746 h 1117081"/>
                  <a:gd name="connsiteX116" fmla="*/ 1125788 w 1906374"/>
                  <a:gd name="connsiteY116" fmla="*/ 1075764 h 1117081"/>
                  <a:gd name="connsiteX117" fmla="*/ 1135311 w 1906374"/>
                  <a:gd name="connsiteY117" fmla="*/ 1102049 h 1117081"/>
                  <a:gd name="connsiteX118" fmla="*/ 1135811 w 1906374"/>
                  <a:gd name="connsiteY118" fmla="*/ 1116405 h 1117081"/>
                  <a:gd name="connsiteX119" fmla="*/ 1135398 w 1906374"/>
                  <a:gd name="connsiteY119" fmla="*/ 1119302 h 1117081"/>
                  <a:gd name="connsiteX120" fmla="*/ 1096668 w 1906374"/>
                  <a:gd name="connsiteY120" fmla="*/ 1119302 h 1117081"/>
                  <a:gd name="connsiteX121" fmla="*/ 1056787 w 1906374"/>
                  <a:gd name="connsiteY121" fmla="*/ 1118763 h 1117081"/>
                  <a:gd name="connsiteX122" fmla="*/ 1042935 w 1906374"/>
                  <a:gd name="connsiteY122" fmla="*/ 1071129 h 1117081"/>
                  <a:gd name="connsiteX123" fmla="*/ 1033162 w 1906374"/>
                  <a:gd name="connsiteY123" fmla="*/ 867673 h 1117081"/>
                  <a:gd name="connsiteX124" fmla="*/ 1031923 w 1906374"/>
                  <a:gd name="connsiteY124" fmla="*/ 705440 h 1117081"/>
                  <a:gd name="connsiteX125" fmla="*/ 1032336 w 1906374"/>
                  <a:gd name="connsiteY125" fmla="*/ 690296 h 1117081"/>
                  <a:gd name="connsiteX126" fmla="*/ 1005018 w 1906374"/>
                  <a:gd name="connsiteY126" fmla="*/ 698100 h 1117081"/>
                  <a:gd name="connsiteX127" fmla="*/ 886252 w 1906374"/>
                  <a:gd name="connsiteY127" fmla="*/ 724453 h 1117081"/>
                  <a:gd name="connsiteX128" fmla="*/ 785908 w 1906374"/>
                  <a:gd name="connsiteY128" fmla="*/ 730269 h 1117081"/>
                  <a:gd name="connsiteX129" fmla="*/ 657208 w 1906374"/>
                  <a:gd name="connsiteY129" fmla="*/ 723302 h 1117081"/>
                  <a:gd name="connsiteX130" fmla="*/ 464544 w 1906374"/>
                  <a:gd name="connsiteY130" fmla="*/ 692823 h 1117081"/>
                  <a:gd name="connsiteX131" fmla="*/ 454912 w 1906374"/>
                  <a:gd name="connsiteY131" fmla="*/ 690660 h 1117081"/>
                  <a:gd name="connsiteX132" fmla="*/ 450133 w 1906374"/>
                  <a:gd name="connsiteY132" fmla="*/ 701684 h 1117081"/>
                  <a:gd name="connsiteX133" fmla="*/ 430661 w 1906374"/>
                  <a:gd name="connsiteY133" fmla="*/ 744908 h 1117081"/>
                  <a:gd name="connsiteX134" fmla="*/ 417475 w 1906374"/>
                  <a:gd name="connsiteY134" fmla="*/ 763014 h 1117081"/>
                  <a:gd name="connsiteX135" fmla="*/ 399672 w 1906374"/>
                  <a:gd name="connsiteY135" fmla="*/ 776377 h 1117081"/>
                  <a:gd name="connsiteX136" fmla="*/ 387823 w 1906374"/>
                  <a:gd name="connsiteY136" fmla="*/ 784775 h 1117081"/>
                  <a:gd name="connsiteX137" fmla="*/ 382035 w 1906374"/>
                  <a:gd name="connsiteY137" fmla="*/ 795425 h 1117081"/>
                  <a:gd name="connsiteX138" fmla="*/ 377430 w 1906374"/>
                  <a:gd name="connsiteY138" fmla="*/ 805097 h 1117081"/>
                  <a:gd name="connsiteX139" fmla="*/ 371825 w 1906374"/>
                  <a:gd name="connsiteY139" fmla="*/ 795842 h 1117081"/>
                  <a:gd name="connsiteX140" fmla="*/ 364271 w 1906374"/>
                  <a:gd name="connsiteY140" fmla="*/ 787756 h 1117081"/>
                  <a:gd name="connsiteX141" fmla="*/ 359334 w 1906374"/>
                  <a:gd name="connsiteY141" fmla="*/ 788626 h 1117081"/>
                  <a:gd name="connsiteX142" fmla="*/ 347484 w 1906374"/>
                  <a:gd name="connsiteY142" fmla="*/ 832247 h 1117081"/>
                  <a:gd name="connsiteX143" fmla="*/ 345659 w 1906374"/>
                  <a:gd name="connsiteY143" fmla="*/ 846152 h 1117081"/>
                  <a:gd name="connsiteX144" fmla="*/ 340132 w 1906374"/>
                  <a:gd name="connsiteY144" fmla="*/ 894326 h 1117081"/>
                  <a:gd name="connsiteX145" fmla="*/ 340133 w 1906374"/>
                  <a:gd name="connsiteY145" fmla="*/ 945646 h 1117081"/>
                  <a:gd name="connsiteX146" fmla="*/ 353059 w 1906374"/>
                  <a:gd name="connsiteY146" fmla="*/ 1052167 h 1117081"/>
                  <a:gd name="connsiteX147" fmla="*/ 358734 w 1906374"/>
                  <a:gd name="connsiteY147" fmla="*/ 1066824 h 1117081"/>
                  <a:gd name="connsiteX148" fmla="*/ 372644 w 1906374"/>
                  <a:gd name="connsiteY148" fmla="*/ 1093171 h 1117081"/>
                  <a:gd name="connsiteX149" fmla="*/ 374424 w 1906374"/>
                  <a:gd name="connsiteY149" fmla="*/ 1118392 h 1117081"/>
                  <a:gd name="connsiteX150" fmla="*/ 374239 w 1906374"/>
                  <a:gd name="connsiteY150" fmla="*/ 1119302 h 1117081"/>
                  <a:gd name="connsiteX151" fmla="*/ 333417 w 1906374"/>
                  <a:gd name="connsiteY151" fmla="*/ 1119302 h 1117081"/>
                  <a:gd name="connsiteX152" fmla="*/ 288435 w 1906374"/>
                  <a:gd name="connsiteY152" fmla="*/ 1117316 h 1117081"/>
                  <a:gd name="connsiteX153" fmla="*/ 282076 w 1906374"/>
                  <a:gd name="connsiteY153" fmla="*/ 1108542 h 1117081"/>
                  <a:gd name="connsiteX154" fmla="*/ 271514 w 1906374"/>
                  <a:gd name="connsiteY154" fmla="*/ 1071746 h 1117081"/>
                  <a:gd name="connsiteX155" fmla="*/ 260213 w 1906374"/>
                  <a:gd name="connsiteY155" fmla="*/ 995309 h 1117081"/>
                  <a:gd name="connsiteX156" fmla="*/ 245169 w 1906374"/>
                  <a:gd name="connsiteY156" fmla="*/ 884394 h 1117081"/>
                  <a:gd name="connsiteX157" fmla="*/ 235622 w 1906374"/>
                  <a:gd name="connsiteY157" fmla="*/ 802945 h 1117081"/>
                  <a:gd name="connsiteX158" fmla="*/ 236390 w 1906374"/>
                  <a:gd name="connsiteY158" fmla="*/ 778994 h 1117081"/>
                  <a:gd name="connsiteX159" fmla="*/ 236799 w 1906374"/>
                  <a:gd name="connsiteY159" fmla="*/ 774436 h 1117081"/>
                  <a:gd name="connsiteX160" fmla="*/ 229215 w 1906374"/>
                  <a:gd name="connsiteY160" fmla="*/ 780510 h 1117081"/>
                  <a:gd name="connsiteX161" fmla="*/ 209243 w 1906374"/>
                  <a:gd name="connsiteY161" fmla="*/ 796654 h 1117081"/>
                  <a:gd name="connsiteX162" fmla="*/ 173107 w 1906374"/>
                  <a:gd name="connsiteY162" fmla="*/ 827513 h 1117081"/>
                  <a:gd name="connsiteX163" fmla="*/ 155105 w 1906374"/>
                  <a:gd name="connsiteY163" fmla="*/ 864694 h 1117081"/>
                  <a:gd name="connsiteX164" fmla="*/ 143153 w 1906374"/>
                  <a:gd name="connsiteY164" fmla="*/ 967829 h 1117081"/>
                  <a:gd name="connsiteX165" fmla="*/ 143152 w 1906374"/>
                  <a:gd name="connsiteY165" fmla="*/ 1020141 h 1117081"/>
                  <a:gd name="connsiteX166" fmla="*/ 146448 w 1906374"/>
                  <a:gd name="connsiteY166" fmla="*/ 1059210 h 1117081"/>
                  <a:gd name="connsiteX167" fmla="*/ 150835 w 1906374"/>
                  <a:gd name="connsiteY167" fmla="*/ 1068380 h 1117081"/>
                  <a:gd name="connsiteX168" fmla="*/ 164498 w 1906374"/>
                  <a:gd name="connsiteY168" fmla="*/ 1098112 h 1117081"/>
                  <a:gd name="connsiteX169" fmla="*/ 166510 w 1906374"/>
                  <a:gd name="connsiteY169" fmla="*/ 1117284 h 1117081"/>
                  <a:gd name="connsiteX170" fmla="*/ 166281 w 1906374"/>
                  <a:gd name="connsiteY170" fmla="*/ 1119302 h 1117081"/>
                  <a:gd name="connsiteX171" fmla="*/ 126345 w 1906374"/>
                  <a:gd name="connsiteY171" fmla="*/ 1119295 h 1117081"/>
                  <a:gd name="connsiteX172" fmla="*/ 85071 w 1906374"/>
                  <a:gd name="connsiteY172" fmla="*/ 1118680 h 1117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</a:cxnLst>
                <a:rect l="l" t="t" r="r" b="b"/>
                <a:pathLst>
                  <a:path w="1906374" h="1117081">
                    <a:moveTo>
                      <a:pt x="85071" y="1118681"/>
                    </a:moveTo>
                    <a:cubicBezTo>
                      <a:pt x="77241" y="1115124"/>
                      <a:pt x="71619" y="1091583"/>
                      <a:pt x="68219" y="1048118"/>
                    </a:cubicBezTo>
                    <a:cubicBezTo>
                      <a:pt x="66676" y="1028399"/>
                      <a:pt x="66110" y="1017059"/>
                      <a:pt x="64391" y="971305"/>
                    </a:cubicBezTo>
                    <a:cubicBezTo>
                      <a:pt x="63509" y="947828"/>
                      <a:pt x="62141" y="924785"/>
                      <a:pt x="59427" y="887705"/>
                    </a:cubicBezTo>
                    <a:cubicBezTo>
                      <a:pt x="55551" y="834757"/>
                      <a:pt x="54887" y="819727"/>
                      <a:pt x="55781" y="805262"/>
                    </a:cubicBezTo>
                    <a:cubicBezTo>
                      <a:pt x="56384" y="795523"/>
                      <a:pt x="57015" y="791161"/>
                      <a:pt x="59299" y="780937"/>
                    </a:cubicBezTo>
                    <a:cubicBezTo>
                      <a:pt x="62801" y="765258"/>
                      <a:pt x="66477" y="753259"/>
                      <a:pt x="77402" y="721828"/>
                    </a:cubicBezTo>
                    <a:cubicBezTo>
                      <a:pt x="86877" y="694575"/>
                      <a:pt x="91812" y="678029"/>
                      <a:pt x="96316" y="658425"/>
                    </a:cubicBezTo>
                    <a:cubicBezTo>
                      <a:pt x="99119" y="646223"/>
                      <a:pt x="99817" y="640563"/>
                      <a:pt x="99817" y="630024"/>
                    </a:cubicBezTo>
                    <a:cubicBezTo>
                      <a:pt x="99817" y="616623"/>
                      <a:pt x="97762" y="603595"/>
                      <a:pt x="92569" y="584095"/>
                    </a:cubicBezTo>
                    <a:cubicBezTo>
                      <a:pt x="90150" y="575007"/>
                      <a:pt x="88403" y="569013"/>
                      <a:pt x="81770" y="547012"/>
                    </a:cubicBezTo>
                    <a:cubicBezTo>
                      <a:pt x="68799" y="503992"/>
                      <a:pt x="61868" y="475685"/>
                      <a:pt x="56477" y="443712"/>
                    </a:cubicBezTo>
                    <a:cubicBezTo>
                      <a:pt x="52614" y="420804"/>
                      <a:pt x="49524" y="394480"/>
                      <a:pt x="48113" y="372445"/>
                    </a:cubicBezTo>
                    <a:cubicBezTo>
                      <a:pt x="47889" y="368940"/>
                      <a:pt x="47615" y="366072"/>
                      <a:pt x="47505" y="366072"/>
                    </a:cubicBezTo>
                    <a:cubicBezTo>
                      <a:pt x="47159" y="366072"/>
                      <a:pt x="44597" y="379446"/>
                      <a:pt x="43380" y="387593"/>
                    </a:cubicBezTo>
                    <a:cubicBezTo>
                      <a:pt x="40342" y="407954"/>
                      <a:pt x="38569" y="443768"/>
                      <a:pt x="38569" y="484768"/>
                    </a:cubicBezTo>
                    <a:cubicBezTo>
                      <a:pt x="38569" y="523302"/>
                      <a:pt x="39539" y="551174"/>
                      <a:pt x="43199" y="617865"/>
                    </a:cubicBezTo>
                    <a:cubicBezTo>
                      <a:pt x="44099" y="634255"/>
                      <a:pt x="45082" y="653325"/>
                      <a:pt x="45385" y="660245"/>
                    </a:cubicBezTo>
                    <a:lnTo>
                      <a:pt x="45936" y="672827"/>
                    </a:lnTo>
                    <a:lnTo>
                      <a:pt x="47233" y="675721"/>
                    </a:lnTo>
                    <a:cubicBezTo>
                      <a:pt x="54276" y="691431"/>
                      <a:pt x="58299" y="713295"/>
                      <a:pt x="57125" y="729475"/>
                    </a:cubicBezTo>
                    <a:cubicBezTo>
                      <a:pt x="56669" y="735768"/>
                      <a:pt x="55869" y="740613"/>
                      <a:pt x="54112" y="747738"/>
                    </a:cubicBezTo>
                    <a:cubicBezTo>
                      <a:pt x="46681" y="777885"/>
                      <a:pt x="28165" y="822684"/>
                      <a:pt x="14872" y="842676"/>
                    </a:cubicBezTo>
                    <a:cubicBezTo>
                      <a:pt x="10487" y="849272"/>
                      <a:pt x="6660" y="853113"/>
                      <a:pt x="4489" y="853101"/>
                    </a:cubicBezTo>
                    <a:cubicBezTo>
                      <a:pt x="2698" y="853090"/>
                      <a:pt x="2145" y="851998"/>
                      <a:pt x="1906" y="848009"/>
                    </a:cubicBezTo>
                    <a:cubicBezTo>
                      <a:pt x="1665" y="843956"/>
                      <a:pt x="2085" y="840132"/>
                      <a:pt x="4965" y="820162"/>
                    </a:cubicBezTo>
                    <a:cubicBezTo>
                      <a:pt x="8953" y="792502"/>
                      <a:pt x="9566" y="786262"/>
                      <a:pt x="9566" y="773313"/>
                    </a:cubicBezTo>
                    <a:cubicBezTo>
                      <a:pt x="9566" y="766759"/>
                      <a:pt x="9373" y="761312"/>
                      <a:pt x="8981" y="756758"/>
                    </a:cubicBezTo>
                    <a:cubicBezTo>
                      <a:pt x="8184" y="747498"/>
                      <a:pt x="7919" y="732389"/>
                      <a:pt x="8410" y="724145"/>
                    </a:cubicBezTo>
                    <a:cubicBezTo>
                      <a:pt x="9945" y="698343"/>
                      <a:pt x="15510" y="681474"/>
                      <a:pt x="25641" y="671908"/>
                    </a:cubicBezTo>
                    <a:lnTo>
                      <a:pt x="28525" y="669185"/>
                    </a:lnTo>
                    <a:lnTo>
                      <a:pt x="27264" y="655941"/>
                    </a:lnTo>
                    <a:cubicBezTo>
                      <a:pt x="17617" y="554625"/>
                      <a:pt x="13618" y="460430"/>
                      <a:pt x="16213" y="395704"/>
                    </a:cubicBezTo>
                    <a:cubicBezTo>
                      <a:pt x="19627" y="310604"/>
                      <a:pt x="32407" y="251082"/>
                      <a:pt x="56206" y="209466"/>
                    </a:cubicBezTo>
                    <a:cubicBezTo>
                      <a:pt x="67029" y="190539"/>
                      <a:pt x="81319" y="174219"/>
                      <a:pt x="98989" y="160606"/>
                    </a:cubicBezTo>
                    <a:cubicBezTo>
                      <a:pt x="100627" y="159345"/>
                      <a:pt x="103950" y="156408"/>
                      <a:pt x="106374" y="154079"/>
                    </a:cubicBezTo>
                    <a:cubicBezTo>
                      <a:pt x="126964" y="134309"/>
                      <a:pt x="153574" y="118968"/>
                      <a:pt x="185073" y="108711"/>
                    </a:cubicBezTo>
                    <a:cubicBezTo>
                      <a:pt x="210136" y="100551"/>
                      <a:pt x="236222" y="95832"/>
                      <a:pt x="269833" y="93380"/>
                    </a:cubicBezTo>
                    <a:cubicBezTo>
                      <a:pt x="281188" y="92552"/>
                      <a:pt x="321605" y="92385"/>
                      <a:pt x="346315" y="93065"/>
                    </a:cubicBezTo>
                    <a:cubicBezTo>
                      <a:pt x="393502" y="94361"/>
                      <a:pt x="422532" y="96255"/>
                      <a:pt x="486374" y="102199"/>
                    </a:cubicBezTo>
                    <a:cubicBezTo>
                      <a:pt x="557050" y="108777"/>
                      <a:pt x="589967" y="110508"/>
                      <a:pt x="644130" y="110491"/>
                    </a:cubicBezTo>
                    <a:cubicBezTo>
                      <a:pt x="674592" y="110483"/>
                      <a:pt x="691925" y="110120"/>
                      <a:pt x="725744" y="108783"/>
                    </a:cubicBezTo>
                    <a:cubicBezTo>
                      <a:pt x="767246" y="107143"/>
                      <a:pt x="786630" y="107150"/>
                      <a:pt x="816828" y="108822"/>
                    </a:cubicBezTo>
                    <a:cubicBezTo>
                      <a:pt x="842810" y="110261"/>
                      <a:pt x="855390" y="111428"/>
                      <a:pt x="923905" y="118749"/>
                    </a:cubicBezTo>
                    <a:cubicBezTo>
                      <a:pt x="983245" y="125091"/>
                      <a:pt x="1010812" y="127096"/>
                      <a:pt x="1051394" y="128017"/>
                    </a:cubicBezTo>
                    <a:cubicBezTo>
                      <a:pt x="1067036" y="128372"/>
                      <a:pt x="1068563" y="128356"/>
                      <a:pt x="1146060" y="127030"/>
                    </a:cubicBezTo>
                    <a:cubicBezTo>
                      <a:pt x="1220053" y="125763"/>
                      <a:pt x="1246019" y="125592"/>
                      <a:pt x="1318060" y="125893"/>
                    </a:cubicBezTo>
                    <a:cubicBezTo>
                      <a:pt x="1414441" y="126299"/>
                      <a:pt x="1423751" y="126286"/>
                      <a:pt x="1427330" y="125749"/>
                    </a:cubicBezTo>
                    <a:cubicBezTo>
                      <a:pt x="1443122" y="123384"/>
                      <a:pt x="1460854" y="117412"/>
                      <a:pt x="1487258" y="105566"/>
                    </a:cubicBezTo>
                    <a:cubicBezTo>
                      <a:pt x="1490899" y="103932"/>
                      <a:pt x="1501173" y="99209"/>
                      <a:pt x="1510095" y="95071"/>
                    </a:cubicBezTo>
                    <a:cubicBezTo>
                      <a:pt x="1541204" y="80643"/>
                      <a:pt x="1552091" y="76029"/>
                      <a:pt x="1568371" y="70355"/>
                    </a:cubicBezTo>
                    <a:cubicBezTo>
                      <a:pt x="1578320" y="66886"/>
                      <a:pt x="1591384" y="63361"/>
                      <a:pt x="1598204" y="62300"/>
                    </a:cubicBezTo>
                    <a:lnTo>
                      <a:pt x="1599555" y="62089"/>
                    </a:lnTo>
                    <a:lnTo>
                      <a:pt x="1599405" y="52591"/>
                    </a:lnTo>
                    <a:cubicBezTo>
                      <a:pt x="1598917" y="23529"/>
                      <a:pt x="1602484" y="6671"/>
                      <a:pt x="1609829" y="3189"/>
                    </a:cubicBezTo>
                    <a:cubicBezTo>
                      <a:pt x="1613145" y="1620"/>
                      <a:pt x="1619427" y="1994"/>
                      <a:pt x="1624520" y="4063"/>
                    </a:cubicBezTo>
                    <a:cubicBezTo>
                      <a:pt x="1637697" y="9415"/>
                      <a:pt x="1653089" y="27181"/>
                      <a:pt x="1665828" y="51731"/>
                    </a:cubicBezTo>
                    <a:lnTo>
                      <a:pt x="1667217" y="54410"/>
                    </a:lnTo>
                    <a:lnTo>
                      <a:pt x="1675075" y="54619"/>
                    </a:lnTo>
                    <a:cubicBezTo>
                      <a:pt x="1683134" y="54832"/>
                      <a:pt x="1688302" y="55348"/>
                      <a:pt x="1694284" y="56535"/>
                    </a:cubicBezTo>
                    <a:lnTo>
                      <a:pt x="1697700" y="57212"/>
                    </a:lnTo>
                    <a:lnTo>
                      <a:pt x="1701579" y="53298"/>
                    </a:lnTo>
                    <a:cubicBezTo>
                      <a:pt x="1719261" y="35435"/>
                      <a:pt x="1742036" y="26620"/>
                      <a:pt x="1766863" y="28030"/>
                    </a:cubicBezTo>
                    <a:cubicBezTo>
                      <a:pt x="1772231" y="28334"/>
                      <a:pt x="1774109" y="28652"/>
                      <a:pt x="1775835" y="29541"/>
                    </a:cubicBezTo>
                    <a:cubicBezTo>
                      <a:pt x="1779277" y="31308"/>
                      <a:pt x="1774722" y="34711"/>
                      <a:pt x="1761670" y="40137"/>
                    </a:cubicBezTo>
                    <a:cubicBezTo>
                      <a:pt x="1751684" y="44290"/>
                      <a:pt x="1745502" y="48334"/>
                      <a:pt x="1738270" y="55445"/>
                    </a:cubicBezTo>
                    <a:cubicBezTo>
                      <a:pt x="1733902" y="59732"/>
                      <a:pt x="1728884" y="65994"/>
                      <a:pt x="1726356" y="70304"/>
                    </a:cubicBezTo>
                    <a:cubicBezTo>
                      <a:pt x="1726206" y="70549"/>
                      <a:pt x="1726957" y="71279"/>
                      <a:pt x="1728359" y="72260"/>
                    </a:cubicBezTo>
                    <a:cubicBezTo>
                      <a:pt x="1729597" y="73119"/>
                      <a:pt x="1732050" y="74916"/>
                      <a:pt x="1733815" y="76254"/>
                    </a:cubicBezTo>
                    <a:cubicBezTo>
                      <a:pt x="1735579" y="77591"/>
                      <a:pt x="1737181" y="78684"/>
                      <a:pt x="1737381" y="78684"/>
                    </a:cubicBezTo>
                    <a:cubicBezTo>
                      <a:pt x="1737569" y="78684"/>
                      <a:pt x="1739220" y="77940"/>
                      <a:pt x="1741035" y="77027"/>
                    </a:cubicBezTo>
                    <a:cubicBezTo>
                      <a:pt x="1753912" y="70567"/>
                      <a:pt x="1768928" y="67485"/>
                      <a:pt x="1782968" y="68424"/>
                    </a:cubicBezTo>
                    <a:cubicBezTo>
                      <a:pt x="1793980" y="69161"/>
                      <a:pt x="1806844" y="72326"/>
                      <a:pt x="1809260" y="74893"/>
                    </a:cubicBezTo>
                    <a:cubicBezTo>
                      <a:pt x="1811537" y="77329"/>
                      <a:pt x="1807558" y="79171"/>
                      <a:pt x="1795670" y="81167"/>
                    </a:cubicBezTo>
                    <a:cubicBezTo>
                      <a:pt x="1789701" y="82168"/>
                      <a:pt x="1787723" y="82649"/>
                      <a:pt x="1783419" y="84136"/>
                    </a:cubicBezTo>
                    <a:cubicBezTo>
                      <a:pt x="1775135" y="86998"/>
                      <a:pt x="1765837" y="92118"/>
                      <a:pt x="1759180" y="97475"/>
                    </a:cubicBezTo>
                    <a:lnTo>
                      <a:pt x="1756952" y="99262"/>
                    </a:lnTo>
                    <a:lnTo>
                      <a:pt x="1758729" y="101648"/>
                    </a:lnTo>
                    <a:cubicBezTo>
                      <a:pt x="1766413" y="112043"/>
                      <a:pt x="1772469" y="124378"/>
                      <a:pt x="1776949" y="138777"/>
                    </a:cubicBezTo>
                    <a:cubicBezTo>
                      <a:pt x="1781454" y="153203"/>
                      <a:pt x="1781942" y="154323"/>
                      <a:pt x="1787448" y="162725"/>
                    </a:cubicBezTo>
                    <a:cubicBezTo>
                      <a:pt x="1806456" y="191706"/>
                      <a:pt x="1836790" y="230794"/>
                      <a:pt x="1873279" y="273366"/>
                    </a:cubicBezTo>
                    <a:cubicBezTo>
                      <a:pt x="1880900" y="282253"/>
                      <a:pt x="1894090" y="297322"/>
                      <a:pt x="1899946" y="303826"/>
                    </a:cubicBezTo>
                    <a:cubicBezTo>
                      <a:pt x="1904476" y="308848"/>
                      <a:pt x="1905990" y="311119"/>
                      <a:pt x="1907116" y="314587"/>
                    </a:cubicBezTo>
                    <a:cubicBezTo>
                      <a:pt x="1910946" y="326320"/>
                      <a:pt x="1904676" y="342435"/>
                      <a:pt x="1890761" y="356599"/>
                    </a:cubicBezTo>
                    <a:cubicBezTo>
                      <a:pt x="1883203" y="364285"/>
                      <a:pt x="1873592" y="370961"/>
                      <a:pt x="1866547" y="373410"/>
                    </a:cubicBezTo>
                    <a:cubicBezTo>
                      <a:pt x="1863969" y="374304"/>
                      <a:pt x="1858063" y="375546"/>
                      <a:pt x="1853933" y="376061"/>
                    </a:cubicBezTo>
                    <a:cubicBezTo>
                      <a:pt x="1849441" y="376622"/>
                      <a:pt x="1832785" y="376622"/>
                      <a:pt x="1826616" y="376060"/>
                    </a:cubicBezTo>
                    <a:cubicBezTo>
                      <a:pt x="1782505" y="372043"/>
                      <a:pt x="1725981" y="358711"/>
                      <a:pt x="1639224" y="331862"/>
                    </a:cubicBezTo>
                    <a:cubicBezTo>
                      <a:pt x="1620628" y="326107"/>
                      <a:pt x="1616424" y="325226"/>
                      <a:pt x="1607439" y="325200"/>
                    </a:cubicBezTo>
                    <a:cubicBezTo>
                      <a:pt x="1602233" y="325183"/>
                      <a:pt x="1601132" y="325276"/>
                      <a:pt x="1598717" y="325937"/>
                    </a:cubicBezTo>
                    <a:cubicBezTo>
                      <a:pt x="1592247" y="327706"/>
                      <a:pt x="1587655" y="331191"/>
                      <a:pt x="1583588" y="337432"/>
                    </a:cubicBezTo>
                    <a:cubicBezTo>
                      <a:pt x="1580322" y="342443"/>
                      <a:pt x="1578345" y="347075"/>
                      <a:pt x="1572501" y="363423"/>
                    </a:cubicBezTo>
                    <a:cubicBezTo>
                      <a:pt x="1567483" y="377482"/>
                      <a:pt x="1564580" y="384637"/>
                      <a:pt x="1560600" y="392725"/>
                    </a:cubicBezTo>
                    <a:cubicBezTo>
                      <a:pt x="1549813" y="414665"/>
                      <a:pt x="1537888" y="429482"/>
                      <a:pt x="1510270" y="455315"/>
                    </a:cubicBezTo>
                    <a:cubicBezTo>
                      <a:pt x="1490837" y="473475"/>
                      <a:pt x="1482715" y="482391"/>
                      <a:pt x="1474944" y="494038"/>
                    </a:cubicBezTo>
                    <a:cubicBezTo>
                      <a:pt x="1468662" y="503478"/>
                      <a:pt x="1465246" y="510224"/>
                      <a:pt x="1457450" y="528637"/>
                    </a:cubicBezTo>
                    <a:cubicBezTo>
                      <a:pt x="1437366" y="576035"/>
                      <a:pt x="1412589" y="617470"/>
                      <a:pt x="1387624" y="645424"/>
                    </a:cubicBezTo>
                    <a:cubicBezTo>
                      <a:pt x="1381943" y="651782"/>
                      <a:pt x="1371907" y="661504"/>
                      <a:pt x="1366263" y="666112"/>
                    </a:cubicBezTo>
                    <a:cubicBezTo>
                      <a:pt x="1352310" y="677494"/>
                      <a:pt x="1340785" y="683780"/>
                      <a:pt x="1324855" y="688690"/>
                    </a:cubicBezTo>
                    <a:cubicBezTo>
                      <a:pt x="1300917" y="696065"/>
                      <a:pt x="1280169" y="699759"/>
                      <a:pt x="1258157" y="700566"/>
                    </a:cubicBezTo>
                    <a:lnTo>
                      <a:pt x="1256180" y="700638"/>
                    </a:lnTo>
                    <a:lnTo>
                      <a:pt x="1255254" y="704115"/>
                    </a:lnTo>
                    <a:cubicBezTo>
                      <a:pt x="1236471" y="774339"/>
                      <a:pt x="1227161" y="947216"/>
                      <a:pt x="1236609" y="1050105"/>
                    </a:cubicBezTo>
                    <a:cubicBezTo>
                      <a:pt x="1237072" y="1055113"/>
                      <a:pt x="1237610" y="1060029"/>
                      <a:pt x="1237810" y="1061030"/>
                    </a:cubicBezTo>
                    <a:cubicBezTo>
                      <a:pt x="1238273" y="1063364"/>
                      <a:pt x="1240538" y="1068749"/>
                      <a:pt x="1244555" y="1077065"/>
                    </a:cubicBezTo>
                    <a:cubicBezTo>
                      <a:pt x="1252589" y="1093715"/>
                      <a:pt x="1255580" y="1104970"/>
                      <a:pt x="1254841" y="1115805"/>
                    </a:cubicBezTo>
                    <a:lnTo>
                      <a:pt x="1254604" y="1119302"/>
                    </a:lnTo>
                    <a:lnTo>
                      <a:pt x="1216575" y="1119302"/>
                    </a:lnTo>
                    <a:cubicBezTo>
                      <a:pt x="1192461" y="1119302"/>
                      <a:pt x="1178245" y="1119183"/>
                      <a:pt x="1177694" y="1118977"/>
                    </a:cubicBezTo>
                    <a:cubicBezTo>
                      <a:pt x="1176143" y="1118387"/>
                      <a:pt x="1173990" y="1115762"/>
                      <a:pt x="1172426" y="1112572"/>
                    </a:cubicBezTo>
                    <a:cubicBezTo>
                      <a:pt x="1163729" y="1094824"/>
                      <a:pt x="1156471" y="1048106"/>
                      <a:pt x="1150215" y="969649"/>
                    </a:cubicBezTo>
                    <a:cubicBezTo>
                      <a:pt x="1146348" y="921100"/>
                      <a:pt x="1140779" y="838900"/>
                      <a:pt x="1138389" y="794922"/>
                    </a:cubicBezTo>
                    <a:cubicBezTo>
                      <a:pt x="1137801" y="783954"/>
                      <a:pt x="1137213" y="775090"/>
                      <a:pt x="1137100" y="775222"/>
                    </a:cubicBezTo>
                    <a:cubicBezTo>
                      <a:pt x="1136887" y="775474"/>
                      <a:pt x="1136750" y="776381"/>
                      <a:pt x="1134285" y="793178"/>
                    </a:cubicBezTo>
                    <a:cubicBezTo>
                      <a:pt x="1127390" y="840118"/>
                      <a:pt x="1121959" y="899281"/>
                      <a:pt x="1119581" y="953260"/>
                    </a:cubicBezTo>
                    <a:cubicBezTo>
                      <a:pt x="1117942" y="990805"/>
                      <a:pt x="1117867" y="1028376"/>
                      <a:pt x="1119406" y="1053746"/>
                    </a:cubicBezTo>
                    <a:cubicBezTo>
                      <a:pt x="1119969" y="1062980"/>
                      <a:pt x="1120132" y="1063559"/>
                      <a:pt x="1125788" y="1075764"/>
                    </a:cubicBezTo>
                    <a:cubicBezTo>
                      <a:pt x="1131857" y="1088873"/>
                      <a:pt x="1134009" y="1094817"/>
                      <a:pt x="1135311" y="1102049"/>
                    </a:cubicBezTo>
                    <a:cubicBezTo>
                      <a:pt x="1136074" y="1106223"/>
                      <a:pt x="1136299" y="1112958"/>
                      <a:pt x="1135811" y="1116405"/>
                    </a:cubicBezTo>
                    <a:lnTo>
                      <a:pt x="1135398" y="1119302"/>
                    </a:lnTo>
                    <a:lnTo>
                      <a:pt x="1096668" y="1119302"/>
                    </a:lnTo>
                    <a:cubicBezTo>
                      <a:pt x="1061555" y="1119302"/>
                      <a:pt x="1057826" y="1119252"/>
                      <a:pt x="1056787" y="1118763"/>
                    </a:cubicBezTo>
                    <a:cubicBezTo>
                      <a:pt x="1051194" y="1116105"/>
                      <a:pt x="1046426" y="1099721"/>
                      <a:pt x="1042935" y="1071129"/>
                    </a:cubicBezTo>
                    <a:cubicBezTo>
                      <a:pt x="1038555" y="1035250"/>
                      <a:pt x="1036265" y="987575"/>
                      <a:pt x="1033162" y="867673"/>
                    </a:cubicBezTo>
                    <a:cubicBezTo>
                      <a:pt x="1031660" y="809522"/>
                      <a:pt x="1031084" y="733306"/>
                      <a:pt x="1031923" y="705440"/>
                    </a:cubicBezTo>
                    <a:cubicBezTo>
                      <a:pt x="1032186" y="697153"/>
                      <a:pt x="1032361" y="690339"/>
                      <a:pt x="1032336" y="690296"/>
                    </a:cubicBezTo>
                    <a:cubicBezTo>
                      <a:pt x="1032273" y="690193"/>
                      <a:pt x="1017757" y="694340"/>
                      <a:pt x="1005018" y="698100"/>
                    </a:cubicBezTo>
                    <a:cubicBezTo>
                      <a:pt x="955815" y="712629"/>
                      <a:pt x="924280" y="719624"/>
                      <a:pt x="886252" y="724453"/>
                    </a:cubicBezTo>
                    <a:cubicBezTo>
                      <a:pt x="853879" y="728564"/>
                      <a:pt x="824502" y="730267"/>
                      <a:pt x="785908" y="730269"/>
                    </a:cubicBezTo>
                    <a:cubicBezTo>
                      <a:pt x="744815" y="730273"/>
                      <a:pt x="710278" y="728404"/>
                      <a:pt x="657208" y="723302"/>
                    </a:cubicBezTo>
                    <a:cubicBezTo>
                      <a:pt x="582442" y="716115"/>
                      <a:pt x="514842" y="705422"/>
                      <a:pt x="464544" y="692823"/>
                    </a:cubicBezTo>
                    <a:cubicBezTo>
                      <a:pt x="459462" y="691551"/>
                      <a:pt x="455128" y="690577"/>
                      <a:pt x="454912" y="690660"/>
                    </a:cubicBezTo>
                    <a:cubicBezTo>
                      <a:pt x="454696" y="690742"/>
                      <a:pt x="452546" y="695704"/>
                      <a:pt x="450133" y="701684"/>
                    </a:cubicBezTo>
                    <a:cubicBezTo>
                      <a:pt x="441549" y="722964"/>
                      <a:pt x="436296" y="734624"/>
                      <a:pt x="430661" y="744908"/>
                    </a:cubicBezTo>
                    <a:cubicBezTo>
                      <a:pt x="425784" y="753808"/>
                      <a:pt x="422640" y="758126"/>
                      <a:pt x="417475" y="763014"/>
                    </a:cubicBezTo>
                    <a:cubicBezTo>
                      <a:pt x="413700" y="766589"/>
                      <a:pt x="409787" y="769526"/>
                      <a:pt x="399672" y="776377"/>
                    </a:cubicBezTo>
                    <a:cubicBezTo>
                      <a:pt x="395091" y="779481"/>
                      <a:pt x="389759" y="783260"/>
                      <a:pt x="387823" y="784775"/>
                    </a:cubicBezTo>
                    <a:cubicBezTo>
                      <a:pt x="383696" y="788006"/>
                      <a:pt x="383700" y="788000"/>
                      <a:pt x="382035" y="795425"/>
                    </a:cubicBezTo>
                    <a:cubicBezTo>
                      <a:pt x="380268" y="803313"/>
                      <a:pt x="379419" y="805097"/>
                      <a:pt x="377430" y="805097"/>
                    </a:cubicBezTo>
                    <a:cubicBezTo>
                      <a:pt x="375029" y="805097"/>
                      <a:pt x="373770" y="803019"/>
                      <a:pt x="371825" y="795842"/>
                    </a:cubicBezTo>
                    <a:cubicBezTo>
                      <a:pt x="369774" y="788271"/>
                      <a:pt x="369349" y="787817"/>
                      <a:pt x="364271" y="787756"/>
                    </a:cubicBezTo>
                    <a:cubicBezTo>
                      <a:pt x="361132" y="787718"/>
                      <a:pt x="360768" y="787782"/>
                      <a:pt x="359334" y="788626"/>
                    </a:cubicBezTo>
                    <a:cubicBezTo>
                      <a:pt x="353424" y="792099"/>
                      <a:pt x="350352" y="803409"/>
                      <a:pt x="347484" y="832247"/>
                    </a:cubicBezTo>
                    <a:cubicBezTo>
                      <a:pt x="346949" y="837619"/>
                      <a:pt x="346129" y="843876"/>
                      <a:pt x="345659" y="846152"/>
                    </a:cubicBezTo>
                    <a:cubicBezTo>
                      <a:pt x="343165" y="858257"/>
                      <a:pt x="341207" y="875323"/>
                      <a:pt x="340132" y="894326"/>
                    </a:cubicBezTo>
                    <a:cubicBezTo>
                      <a:pt x="339604" y="903662"/>
                      <a:pt x="339605" y="935198"/>
                      <a:pt x="340133" y="945646"/>
                    </a:cubicBezTo>
                    <a:cubicBezTo>
                      <a:pt x="342032" y="983159"/>
                      <a:pt x="346249" y="1017905"/>
                      <a:pt x="353059" y="1052167"/>
                    </a:cubicBezTo>
                    <a:cubicBezTo>
                      <a:pt x="354514" y="1059485"/>
                      <a:pt x="354962" y="1060643"/>
                      <a:pt x="358734" y="1066824"/>
                    </a:cubicBezTo>
                    <a:cubicBezTo>
                      <a:pt x="368821" y="1083356"/>
                      <a:pt x="370299" y="1086154"/>
                      <a:pt x="372644" y="1093171"/>
                    </a:cubicBezTo>
                    <a:cubicBezTo>
                      <a:pt x="375416" y="1101462"/>
                      <a:pt x="376049" y="1110420"/>
                      <a:pt x="374424" y="1118392"/>
                    </a:cubicBezTo>
                    <a:lnTo>
                      <a:pt x="374239" y="1119302"/>
                    </a:lnTo>
                    <a:lnTo>
                      <a:pt x="333417" y="1119302"/>
                    </a:lnTo>
                    <a:cubicBezTo>
                      <a:pt x="288633" y="1119302"/>
                      <a:pt x="291296" y="1119420"/>
                      <a:pt x="288435" y="1117316"/>
                    </a:cubicBezTo>
                    <a:cubicBezTo>
                      <a:pt x="286174" y="1115654"/>
                      <a:pt x="284296" y="1113061"/>
                      <a:pt x="282076" y="1108542"/>
                    </a:cubicBezTo>
                    <a:cubicBezTo>
                      <a:pt x="278098" y="1100443"/>
                      <a:pt x="275086" y="1089950"/>
                      <a:pt x="271514" y="1071746"/>
                    </a:cubicBezTo>
                    <a:cubicBezTo>
                      <a:pt x="268450" y="1056120"/>
                      <a:pt x="264392" y="1028676"/>
                      <a:pt x="260213" y="995309"/>
                    </a:cubicBezTo>
                    <a:cubicBezTo>
                      <a:pt x="254204" y="947321"/>
                      <a:pt x="252681" y="936092"/>
                      <a:pt x="245169" y="884394"/>
                    </a:cubicBezTo>
                    <a:cubicBezTo>
                      <a:pt x="238136" y="835981"/>
                      <a:pt x="236242" y="819827"/>
                      <a:pt x="235622" y="802945"/>
                    </a:cubicBezTo>
                    <a:cubicBezTo>
                      <a:pt x="235312" y="794513"/>
                      <a:pt x="235608" y="785301"/>
                      <a:pt x="236390" y="778994"/>
                    </a:cubicBezTo>
                    <a:cubicBezTo>
                      <a:pt x="236691" y="776564"/>
                      <a:pt x="236875" y="774514"/>
                      <a:pt x="236799" y="774436"/>
                    </a:cubicBezTo>
                    <a:cubicBezTo>
                      <a:pt x="236723" y="774360"/>
                      <a:pt x="233309" y="777093"/>
                      <a:pt x="229215" y="780510"/>
                    </a:cubicBezTo>
                    <a:cubicBezTo>
                      <a:pt x="225120" y="783927"/>
                      <a:pt x="216133" y="791192"/>
                      <a:pt x="209243" y="796654"/>
                    </a:cubicBezTo>
                    <a:cubicBezTo>
                      <a:pt x="186301" y="814845"/>
                      <a:pt x="178674" y="821359"/>
                      <a:pt x="173107" y="827513"/>
                    </a:cubicBezTo>
                    <a:cubicBezTo>
                      <a:pt x="162553" y="839183"/>
                      <a:pt x="158989" y="846541"/>
                      <a:pt x="155105" y="864694"/>
                    </a:cubicBezTo>
                    <a:cubicBezTo>
                      <a:pt x="148952" y="893441"/>
                      <a:pt x="144917" y="928258"/>
                      <a:pt x="143153" y="967829"/>
                    </a:cubicBezTo>
                    <a:cubicBezTo>
                      <a:pt x="142657" y="978941"/>
                      <a:pt x="142656" y="1009912"/>
                      <a:pt x="143152" y="1020141"/>
                    </a:cubicBezTo>
                    <a:cubicBezTo>
                      <a:pt x="143888" y="1035351"/>
                      <a:pt x="145686" y="1056663"/>
                      <a:pt x="146448" y="1059210"/>
                    </a:cubicBezTo>
                    <a:cubicBezTo>
                      <a:pt x="147096" y="1061372"/>
                      <a:pt x="148589" y="1064493"/>
                      <a:pt x="150835" y="1068380"/>
                    </a:cubicBezTo>
                    <a:cubicBezTo>
                      <a:pt x="159986" y="1084208"/>
                      <a:pt x="162352" y="1089358"/>
                      <a:pt x="164498" y="1098112"/>
                    </a:cubicBezTo>
                    <a:cubicBezTo>
                      <a:pt x="166052" y="1104454"/>
                      <a:pt x="166970" y="1113210"/>
                      <a:pt x="166510" y="1117284"/>
                    </a:cubicBezTo>
                    <a:lnTo>
                      <a:pt x="166281" y="1119302"/>
                    </a:lnTo>
                    <a:lnTo>
                      <a:pt x="126345" y="1119295"/>
                    </a:lnTo>
                    <a:cubicBezTo>
                      <a:pt x="88324" y="1119287"/>
                      <a:pt x="86343" y="1119259"/>
                      <a:pt x="85071" y="1118680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12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5" name="Gruppieren 14"/>
            <p:cNvGrpSpPr/>
            <p:nvPr/>
          </p:nvGrpSpPr>
          <p:grpSpPr>
            <a:xfrm>
              <a:off x="6119919" y="3919263"/>
              <a:ext cx="1024767" cy="327329"/>
              <a:chOff x="450889" y="3443360"/>
              <a:chExt cx="1435835" cy="458632"/>
            </a:xfrm>
          </p:grpSpPr>
          <p:sp>
            <p:nvSpPr>
              <p:cNvPr id="17" name="Grafik 2">
                <a:extLst>
                  <a:ext uri="{FF2B5EF4-FFF2-40B4-BE49-F238E27FC236}">
                    <a16:creationId xmlns:a16="http://schemas.microsoft.com/office/drawing/2014/main" id="{92321430-1FA8-2D21-E480-AC9B8CB0C4E3}"/>
                  </a:ext>
                </a:extLst>
              </p:cNvPr>
              <p:cNvSpPr/>
              <p:nvPr/>
            </p:nvSpPr>
            <p:spPr>
              <a:xfrm>
                <a:off x="450889" y="3443360"/>
                <a:ext cx="677076" cy="458632"/>
              </a:xfrm>
              <a:custGeom>
                <a:avLst/>
                <a:gdLst>
                  <a:gd name="connsiteX0" fmla="*/ 88860 w 1953030"/>
                  <a:gd name="connsiteY0" fmla="*/ 1325071 h 1322929"/>
                  <a:gd name="connsiteX1" fmla="*/ 73155 w 1953030"/>
                  <a:gd name="connsiteY1" fmla="*/ 1272950 h 1322929"/>
                  <a:gd name="connsiteX2" fmla="*/ 67234 w 1953030"/>
                  <a:gd name="connsiteY2" fmla="*/ 1175492 h 1322929"/>
                  <a:gd name="connsiteX3" fmla="*/ 61674 w 1953030"/>
                  <a:gd name="connsiteY3" fmla="*/ 1080292 h 1322929"/>
                  <a:gd name="connsiteX4" fmla="*/ 57919 w 1953030"/>
                  <a:gd name="connsiteY4" fmla="*/ 1019141 h 1322929"/>
                  <a:gd name="connsiteX5" fmla="*/ 58689 w 1953030"/>
                  <a:gd name="connsiteY5" fmla="*/ 987231 h 1322929"/>
                  <a:gd name="connsiteX6" fmla="*/ 70708 w 1953030"/>
                  <a:gd name="connsiteY6" fmla="*/ 937842 h 1322929"/>
                  <a:gd name="connsiteX7" fmla="*/ 84555 w 1953030"/>
                  <a:gd name="connsiteY7" fmla="*/ 897364 h 1322929"/>
                  <a:gd name="connsiteX8" fmla="*/ 88355 w 1953030"/>
                  <a:gd name="connsiteY8" fmla="*/ 885725 h 1322929"/>
                  <a:gd name="connsiteX9" fmla="*/ 103760 w 1953030"/>
                  <a:gd name="connsiteY9" fmla="*/ 824575 h 1322929"/>
                  <a:gd name="connsiteX10" fmla="*/ 103760 w 1953030"/>
                  <a:gd name="connsiteY10" fmla="*/ 800254 h 1322929"/>
                  <a:gd name="connsiteX11" fmla="*/ 85801 w 1953030"/>
                  <a:gd name="connsiteY11" fmla="*/ 726770 h 1322929"/>
                  <a:gd name="connsiteX12" fmla="*/ 58365 w 1953030"/>
                  <a:gd name="connsiteY12" fmla="*/ 614198 h 1322929"/>
                  <a:gd name="connsiteX13" fmla="*/ 51263 w 1953030"/>
                  <a:gd name="connsiteY13" fmla="*/ 558433 h 1322929"/>
                  <a:gd name="connsiteX14" fmla="*/ 49506 w 1953030"/>
                  <a:gd name="connsiteY14" fmla="*/ 535277 h 1322929"/>
                  <a:gd name="connsiteX15" fmla="*/ 48141 w 1953030"/>
                  <a:gd name="connsiteY15" fmla="*/ 540033 h 1322929"/>
                  <a:gd name="connsiteX16" fmla="*/ 42224 w 1953030"/>
                  <a:gd name="connsiteY16" fmla="*/ 585360 h 1322929"/>
                  <a:gd name="connsiteX17" fmla="*/ 40067 w 1953030"/>
                  <a:gd name="connsiteY17" fmla="*/ 683463 h 1322929"/>
                  <a:gd name="connsiteX18" fmla="*/ 44826 w 1953030"/>
                  <a:gd name="connsiteY18" fmla="*/ 799906 h 1322929"/>
                  <a:gd name="connsiteX19" fmla="*/ 47048 w 1953030"/>
                  <a:gd name="connsiteY19" fmla="*/ 842697 h 1322929"/>
                  <a:gd name="connsiteX20" fmla="*/ 47703 w 1953030"/>
                  <a:gd name="connsiteY20" fmla="*/ 857169 h 1322929"/>
                  <a:gd name="connsiteX21" fmla="*/ 49169 w 1953030"/>
                  <a:gd name="connsiteY21" fmla="*/ 860415 h 1322929"/>
                  <a:gd name="connsiteX22" fmla="*/ 57125 w 1953030"/>
                  <a:gd name="connsiteY22" fmla="*/ 886245 h 1322929"/>
                  <a:gd name="connsiteX23" fmla="*/ 58206 w 1953030"/>
                  <a:gd name="connsiteY23" fmla="*/ 926701 h 1322929"/>
                  <a:gd name="connsiteX24" fmla="*/ 42994 w 1953030"/>
                  <a:gd name="connsiteY24" fmla="*/ 976754 h 1322929"/>
                  <a:gd name="connsiteX25" fmla="*/ 4086 w 1953030"/>
                  <a:gd name="connsiteY25" fmla="*/ 1046235 h 1322929"/>
                  <a:gd name="connsiteX26" fmla="*/ 1565 w 1953030"/>
                  <a:gd name="connsiteY26" fmla="*/ 1042338 h 1322929"/>
                  <a:gd name="connsiteX27" fmla="*/ 6076 w 1953030"/>
                  <a:gd name="connsiteY27" fmla="*/ 1001945 h 1322929"/>
                  <a:gd name="connsiteX28" fmla="*/ 8819 w 1953030"/>
                  <a:gd name="connsiteY28" fmla="*/ 944964 h 1322929"/>
                  <a:gd name="connsiteX29" fmla="*/ 9231 w 1953030"/>
                  <a:gd name="connsiteY29" fmla="*/ 899449 h 1322929"/>
                  <a:gd name="connsiteX30" fmla="*/ 21041 w 1953030"/>
                  <a:gd name="connsiteY30" fmla="*/ 862233 h 1322929"/>
                  <a:gd name="connsiteX31" fmla="*/ 28431 w 1953030"/>
                  <a:gd name="connsiteY31" fmla="*/ 854176 h 1322929"/>
                  <a:gd name="connsiteX32" fmla="*/ 29420 w 1953030"/>
                  <a:gd name="connsiteY32" fmla="*/ 853434 h 1322929"/>
                  <a:gd name="connsiteX33" fmla="*/ 27825 w 1953030"/>
                  <a:gd name="connsiteY33" fmla="*/ 836485 h 1322929"/>
                  <a:gd name="connsiteX34" fmla="*/ 16126 w 1953030"/>
                  <a:gd name="connsiteY34" fmla="*/ 650679 h 1322929"/>
                  <a:gd name="connsiteX35" fmla="*/ 16470 w 1953030"/>
                  <a:gd name="connsiteY35" fmla="*/ 564513 h 1322929"/>
                  <a:gd name="connsiteX36" fmla="*/ 22603 w 1953030"/>
                  <a:gd name="connsiteY36" fmla="*/ 491376 h 1322929"/>
                  <a:gd name="connsiteX37" fmla="*/ 101612 w 1953030"/>
                  <a:gd name="connsiteY37" fmla="*/ 320864 h 1322929"/>
                  <a:gd name="connsiteX38" fmla="*/ 110657 w 1953030"/>
                  <a:gd name="connsiteY38" fmla="*/ 313024 h 1322929"/>
                  <a:gd name="connsiteX39" fmla="*/ 268743 w 1953030"/>
                  <a:gd name="connsiteY39" fmla="*/ 250084 h 1322929"/>
                  <a:gd name="connsiteX40" fmla="*/ 316864 w 1953030"/>
                  <a:gd name="connsiteY40" fmla="*/ 248271 h 1322929"/>
                  <a:gd name="connsiteX41" fmla="*/ 473910 w 1953030"/>
                  <a:gd name="connsiteY41" fmla="*/ 254956 h 1322929"/>
                  <a:gd name="connsiteX42" fmla="*/ 510219 w 1953030"/>
                  <a:gd name="connsiteY42" fmla="*/ 258239 h 1322929"/>
                  <a:gd name="connsiteX43" fmla="*/ 664963 w 1953030"/>
                  <a:gd name="connsiteY43" fmla="*/ 266827 h 1322929"/>
                  <a:gd name="connsiteX44" fmla="*/ 756032 w 1953030"/>
                  <a:gd name="connsiteY44" fmla="*/ 265343 h 1322929"/>
                  <a:gd name="connsiteX45" fmla="*/ 806562 w 1953030"/>
                  <a:gd name="connsiteY45" fmla="*/ 261521 h 1322929"/>
                  <a:gd name="connsiteX46" fmla="*/ 948687 w 1953030"/>
                  <a:gd name="connsiteY46" fmla="*/ 217425 h 1322929"/>
                  <a:gd name="connsiteX47" fmla="*/ 1076380 w 1953030"/>
                  <a:gd name="connsiteY47" fmla="*/ 173342 h 1322929"/>
                  <a:gd name="connsiteX48" fmla="*/ 1156982 w 1953030"/>
                  <a:gd name="connsiteY48" fmla="*/ 161668 h 1322929"/>
                  <a:gd name="connsiteX49" fmla="*/ 1235667 w 1953030"/>
                  <a:gd name="connsiteY49" fmla="*/ 154538 h 1322929"/>
                  <a:gd name="connsiteX50" fmla="*/ 1314379 w 1953030"/>
                  <a:gd name="connsiteY50" fmla="*/ 131334 h 1322929"/>
                  <a:gd name="connsiteX51" fmla="*/ 1377437 w 1953030"/>
                  <a:gd name="connsiteY51" fmla="*/ 112345 h 1322929"/>
                  <a:gd name="connsiteX52" fmla="*/ 1450055 w 1953030"/>
                  <a:gd name="connsiteY52" fmla="*/ 105714 h 1322929"/>
                  <a:gd name="connsiteX53" fmla="*/ 1484789 w 1953030"/>
                  <a:gd name="connsiteY53" fmla="*/ 103652 h 1322929"/>
                  <a:gd name="connsiteX54" fmla="*/ 1553586 w 1953030"/>
                  <a:gd name="connsiteY54" fmla="*/ 86436 h 1322929"/>
                  <a:gd name="connsiteX55" fmla="*/ 1629329 w 1953030"/>
                  <a:gd name="connsiteY55" fmla="*/ 66634 h 1322929"/>
                  <a:gd name="connsiteX56" fmla="*/ 1635015 w 1953030"/>
                  <a:gd name="connsiteY56" fmla="*/ 65531 h 1322929"/>
                  <a:gd name="connsiteX57" fmla="*/ 1635409 w 1953030"/>
                  <a:gd name="connsiteY57" fmla="*/ 56601 h 1322929"/>
                  <a:gd name="connsiteX58" fmla="*/ 1639362 w 1953030"/>
                  <a:gd name="connsiteY58" fmla="*/ 13582 h 1322929"/>
                  <a:gd name="connsiteX59" fmla="*/ 1647267 w 1953030"/>
                  <a:gd name="connsiteY59" fmla="*/ 3300 h 1322929"/>
                  <a:gd name="connsiteX60" fmla="*/ 1666925 w 1953030"/>
                  <a:gd name="connsiteY60" fmla="*/ 7200 h 1322929"/>
                  <a:gd name="connsiteX61" fmla="*/ 1693754 w 1953030"/>
                  <a:gd name="connsiteY61" fmla="*/ 35538 h 1322929"/>
                  <a:gd name="connsiteX62" fmla="*/ 1704902 w 1953030"/>
                  <a:gd name="connsiteY62" fmla="*/ 54211 h 1322929"/>
                  <a:gd name="connsiteX63" fmla="*/ 1706583 w 1953030"/>
                  <a:gd name="connsiteY63" fmla="*/ 57415 h 1322929"/>
                  <a:gd name="connsiteX64" fmla="*/ 1709905 w 1953030"/>
                  <a:gd name="connsiteY64" fmla="*/ 57415 h 1322929"/>
                  <a:gd name="connsiteX65" fmla="*/ 1727489 w 1953030"/>
                  <a:gd name="connsiteY65" fmla="*/ 58479 h 1322929"/>
                  <a:gd name="connsiteX66" fmla="*/ 1765190 w 1953030"/>
                  <a:gd name="connsiteY66" fmla="*/ 68945 h 1322929"/>
                  <a:gd name="connsiteX67" fmla="*/ 1781592 w 1953030"/>
                  <a:gd name="connsiteY67" fmla="*/ 78715 h 1322929"/>
                  <a:gd name="connsiteX68" fmla="*/ 1798702 w 1953030"/>
                  <a:gd name="connsiteY68" fmla="*/ 94998 h 1322929"/>
                  <a:gd name="connsiteX69" fmla="*/ 1809969 w 1953030"/>
                  <a:gd name="connsiteY69" fmla="*/ 107802 h 1322929"/>
                  <a:gd name="connsiteX70" fmla="*/ 1817717 w 1953030"/>
                  <a:gd name="connsiteY70" fmla="*/ 115786 h 1322929"/>
                  <a:gd name="connsiteX71" fmla="*/ 1821906 w 1953030"/>
                  <a:gd name="connsiteY71" fmla="*/ 122916 h 1322929"/>
                  <a:gd name="connsiteX72" fmla="*/ 1837362 w 1953030"/>
                  <a:gd name="connsiteY72" fmla="*/ 147184 h 1322929"/>
                  <a:gd name="connsiteX73" fmla="*/ 1849404 w 1953030"/>
                  <a:gd name="connsiteY73" fmla="*/ 164741 h 1322929"/>
                  <a:gd name="connsiteX74" fmla="*/ 1873697 w 1953030"/>
                  <a:gd name="connsiteY74" fmla="*/ 209520 h 1322929"/>
                  <a:gd name="connsiteX75" fmla="*/ 1902627 w 1953030"/>
                  <a:gd name="connsiteY75" fmla="*/ 270989 h 1322929"/>
                  <a:gd name="connsiteX76" fmla="*/ 1929428 w 1953030"/>
                  <a:gd name="connsiteY76" fmla="*/ 328257 h 1322929"/>
                  <a:gd name="connsiteX77" fmla="*/ 1948890 w 1953030"/>
                  <a:gd name="connsiteY77" fmla="*/ 361086 h 1322929"/>
                  <a:gd name="connsiteX78" fmla="*/ 1954405 w 1953030"/>
                  <a:gd name="connsiteY78" fmla="*/ 377846 h 1322929"/>
                  <a:gd name="connsiteX79" fmla="*/ 1945685 w 1953030"/>
                  <a:gd name="connsiteY79" fmla="*/ 401382 h 1322929"/>
                  <a:gd name="connsiteX80" fmla="*/ 1905896 w 1953030"/>
                  <a:gd name="connsiteY80" fmla="*/ 432638 h 1322929"/>
                  <a:gd name="connsiteX81" fmla="*/ 1873238 w 1953030"/>
                  <a:gd name="connsiteY81" fmla="*/ 439235 h 1322929"/>
                  <a:gd name="connsiteX82" fmla="*/ 1817638 w 1953030"/>
                  <a:gd name="connsiteY82" fmla="*/ 441792 h 1322929"/>
                  <a:gd name="connsiteX83" fmla="*/ 1699860 w 1953030"/>
                  <a:gd name="connsiteY83" fmla="*/ 436051 h 1322929"/>
                  <a:gd name="connsiteX84" fmla="*/ 1666676 w 1953030"/>
                  <a:gd name="connsiteY84" fmla="*/ 434247 h 1322929"/>
                  <a:gd name="connsiteX85" fmla="*/ 1644615 w 1953030"/>
                  <a:gd name="connsiteY85" fmla="*/ 435822 h 1322929"/>
                  <a:gd name="connsiteX86" fmla="*/ 1615292 w 1953030"/>
                  <a:gd name="connsiteY86" fmla="*/ 446177 h 1322929"/>
                  <a:gd name="connsiteX87" fmla="*/ 1588083 w 1953030"/>
                  <a:gd name="connsiteY87" fmla="*/ 469226 h 1322929"/>
                  <a:gd name="connsiteX88" fmla="*/ 1570263 w 1953030"/>
                  <a:gd name="connsiteY88" fmla="*/ 483547 h 1322929"/>
                  <a:gd name="connsiteX89" fmla="*/ 1565194 w 1953030"/>
                  <a:gd name="connsiteY89" fmla="*/ 488176 h 1322929"/>
                  <a:gd name="connsiteX90" fmla="*/ 1510409 w 1953030"/>
                  <a:gd name="connsiteY90" fmla="*/ 591788 h 1322929"/>
                  <a:gd name="connsiteX91" fmla="*/ 1487665 w 1953030"/>
                  <a:gd name="connsiteY91" fmla="*/ 647726 h 1322929"/>
                  <a:gd name="connsiteX92" fmla="*/ 1466234 w 1953030"/>
                  <a:gd name="connsiteY92" fmla="*/ 708355 h 1322929"/>
                  <a:gd name="connsiteX93" fmla="*/ 1450909 w 1953030"/>
                  <a:gd name="connsiteY93" fmla="*/ 753696 h 1322929"/>
                  <a:gd name="connsiteX94" fmla="*/ 1408809 w 1953030"/>
                  <a:gd name="connsiteY94" fmla="*/ 820834 h 1322929"/>
                  <a:gd name="connsiteX95" fmla="*/ 1395139 w 1953030"/>
                  <a:gd name="connsiteY95" fmla="*/ 827633 h 1322929"/>
                  <a:gd name="connsiteX96" fmla="*/ 1382256 w 1953030"/>
                  <a:gd name="connsiteY96" fmla="*/ 834140 h 1322929"/>
                  <a:gd name="connsiteX97" fmla="*/ 1350675 w 1953030"/>
                  <a:gd name="connsiteY97" fmla="*/ 863795 h 1322929"/>
                  <a:gd name="connsiteX98" fmla="*/ 1332763 w 1953030"/>
                  <a:gd name="connsiteY98" fmla="*/ 880265 h 1322929"/>
                  <a:gd name="connsiteX99" fmla="*/ 1318857 w 1953030"/>
                  <a:gd name="connsiteY99" fmla="*/ 886072 h 1322929"/>
                  <a:gd name="connsiteX100" fmla="*/ 1317767 w 1953030"/>
                  <a:gd name="connsiteY100" fmla="*/ 886072 h 1322929"/>
                  <a:gd name="connsiteX101" fmla="*/ 1316690 w 1953030"/>
                  <a:gd name="connsiteY101" fmla="*/ 889981 h 1322929"/>
                  <a:gd name="connsiteX102" fmla="*/ 1294917 w 1953030"/>
                  <a:gd name="connsiteY102" fmla="*/ 1076992 h 1322929"/>
                  <a:gd name="connsiteX103" fmla="*/ 1293539 w 1953030"/>
                  <a:gd name="connsiteY103" fmla="*/ 1153777 h 1322929"/>
                  <a:gd name="connsiteX104" fmla="*/ 1294156 w 1953030"/>
                  <a:gd name="connsiteY104" fmla="*/ 1206414 h 1322929"/>
                  <a:gd name="connsiteX105" fmla="*/ 1298896 w 1953030"/>
                  <a:gd name="connsiteY105" fmla="*/ 1266214 h 1322929"/>
                  <a:gd name="connsiteX106" fmla="*/ 1305502 w 1953030"/>
                  <a:gd name="connsiteY106" fmla="*/ 1281289 h 1322929"/>
                  <a:gd name="connsiteX107" fmla="*/ 1315416 w 1953030"/>
                  <a:gd name="connsiteY107" fmla="*/ 1308562 h 1322929"/>
                  <a:gd name="connsiteX108" fmla="*/ 1316138 w 1953030"/>
                  <a:gd name="connsiteY108" fmla="*/ 1323970 h 1322929"/>
                  <a:gd name="connsiteX109" fmla="*/ 1315889 w 1953030"/>
                  <a:gd name="connsiteY109" fmla="*/ 1325587 h 1322929"/>
                  <a:gd name="connsiteX110" fmla="*/ 1275942 w 1953030"/>
                  <a:gd name="connsiteY110" fmla="*/ 1325587 h 1322929"/>
                  <a:gd name="connsiteX111" fmla="*/ 1235010 w 1953030"/>
                  <a:gd name="connsiteY111" fmla="*/ 1325078 h 1322929"/>
                  <a:gd name="connsiteX112" fmla="*/ 1216259 w 1953030"/>
                  <a:gd name="connsiteY112" fmla="*/ 1261310 h 1322929"/>
                  <a:gd name="connsiteX113" fmla="*/ 1200251 w 1953030"/>
                  <a:gd name="connsiteY113" fmla="*/ 1083072 h 1322929"/>
                  <a:gd name="connsiteX114" fmla="*/ 1192910 w 1953030"/>
                  <a:gd name="connsiteY114" fmla="*/ 964288 h 1322929"/>
                  <a:gd name="connsiteX115" fmla="*/ 1191387 w 1953030"/>
                  <a:gd name="connsiteY115" fmla="*/ 972275 h 1322929"/>
                  <a:gd name="connsiteX116" fmla="*/ 1173817 w 1953030"/>
                  <a:gd name="connsiteY116" fmla="*/ 1164200 h 1322929"/>
                  <a:gd name="connsiteX117" fmla="*/ 1175078 w 1953030"/>
                  <a:gd name="connsiteY117" fmla="*/ 1265947 h 1322929"/>
                  <a:gd name="connsiteX118" fmla="*/ 1180974 w 1953030"/>
                  <a:gd name="connsiteY118" fmla="*/ 1280141 h 1322929"/>
                  <a:gd name="connsiteX119" fmla="*/ 1191505 w 1953030"/>
                  <a:gd name="connsiteY119" fmla="*/ 1312731 h 1322929"/>
                  <a:gd name="connsiteX120" fmla="*/ 1191032 w 1953030"/>
                  <a:gd name="connsiteY120" fmla="*/ 1324894 h 1322929"/>
                  <a:gd name="connsiteX121" fmla="*/ 1150167 w 1953030"/>
                  <a:gd name="connsiteY121" fmla="*/ 1325587 h 1322929"/>
                  <a:gd name="connsiteX122" fmla="*/ 1108579 w 1953030"/>
                  <a:gd name="connsiteY122" fmla="*/ 1325096 h 1322929"/>
                  <a:gd name="connsiteX123" fmla="*/ 1091166 w 1953030"/>
                  <a:gd name="connsiteY123" fmla="*/ 1247586 h 1322929"/>
                  <a:gd name="connsiteX124" fmla="*/ 1085073 w 1953030"/>
                  <a:gd name="connsiteY124" fmla="*/ 1112084 h 1322929"/>
                  <a:gd name="connsiteX125" fmla="*/ 1082486 w 1953030"/>
                  <a:gd name="connsiteY125" fmla="*/ 887863 h 1322929"/>
                  <a:gd name="connsiteX126" fmla="*/ 1082709 w 1953030"/>
                  <a:gd name="connsiteY126" fmla="*/ 875442 h 1322929"/>
                  <a:gd name="connsiteX127" fmla="*/ 1045980 w 1953030"/>
                  <a:gd name="connsiteY127" fmla="*/ 886014 h 1322929"/>
                  <a:gd name="connsiteX128" fmla="*/ 947820 w 1953030"/>
                  <a:gd name="connsiteY128" fmla="*/ 909335 h 1322929"/>
                  <a:gd name="connsiteX129" fmla="*/ 822399 w 1953030"/>
                  <a:gd name="connsiteY129" fmla="*/ 918514 h 1322929"/>
                  <a:gd name="connsiteX130" fmla="*/ 749952 w 1953030"/>
                  <a:gd name="connsiteY130" fmla="*/ 916251 h 1322929"/>
                  <a:gd name="connsiteX131" fmla="*/ 741521 w 1953030"/>
                  <a:gd name="connsiteY131" fmla="*/ 916452 h 1322929"/>
                  <a:gd name="connsiteX132" fmla="*/ 737253 w 1953030"/>
                  <a:gd name="connsiteY132" fmla="*/ 925892 h 1322929"/>
                  <a:gd name="connsiteX133" fmla="*/ 730911 w 1953030"/>
                  <a:gd name="connsiteY133" fmla="*/ 938882 h 1322929"/>
                  <a:gd name="connsiteX134" fmla="*/ 708429 w 1953030"/>
                  <a:gd name="connsiteY134" fmla="*/ 931418 h 1322929"/>
                  <a:gd name="connsiteX135" fmla="*/ 667261 w 1953030"/>
                  <a:gd name="connsiteY135" fmla="*/ 914980 h 1322929"/>
                  <a:gd name="connsiteX136" fmla="*/ 619659 w 1953030"/>
                  <a:gd name="connsiteY136" fmla="*/ 895793 h 1322929"/>
                  <a:gd name="connsiteX137" fmla="*/ 517862 w 1953030"/>
                  <a:gd name="connsiteY137" fmla="*/ 868605 h 1322929"/>
                  <a:gd name="connsiteX138" fmla="*/ 503220 w 1953030"/>
                  <a:gd name="connsiteY138" fmla="*/ 873261 h 1322929"/>
                  <a:gd name="connsiteX139" fmla="*/ 498151 w 1953030"/>
                  <a:gd name="connsiteY139" fmla="*/ 888861 h 1322929"/>
                  <a:gd name="connsiteX140" fmla="*/ 502209 w 1953030"/>
                  <a:gd name="connsiteY140" fmla="*/ 923500 h 1322929"/>
                  <a:gd name="connsiteX141" fmla="*/ 506647 w 1953030"/>
                  <a:gd name="connsiteY141" fmla="*/ 963655 h 1322929"/>
                  <a:gd name="connsiteX142" fmla="*/ 504612 w 1953030"/>
                  <a:gd name="connsiteY142" fmla="*/ 979009 h 1322929"/>
                  <a:gd name="connsiteX143" fmla="*/ 465742 w 1953030"/>
                  <a:gd name="connsiteY143" fmla="*/ 1002855 h 1322929"/>
                  <a:gd name="connsiteX144" fmla="*/ 458743 w 1953030"/>
                  <a:gd name="connsiteY144" fmla="*/ 1002146 h 1322929"/>
                  <a:gd name="connsiteX145" fmla="*/ 436145 w 1953030"/>
                  <a:gd name="connsiteY145" fmla="*/ 942614 h 1322929"/>
                  <a:gd name="connsiteX146" fmla="*/ 435517 w 1953030"/>
                  <a:gd name="connsiteY146" fmla="*/ 934796 h 1322929"/>
                  <a:gd name="connsiteX147" fmla="*/ 431372 w 1953030"/>
                  <a:gd name="connsiteY147" fmla="*/ 939230 h 1322929"/>
                  <a:gd name="connsiteX148" fmla="*/ 413632 w 1953030"/>
                  <a:gd name="connsiteY148" fmla="*/ 957993 h 1322929"/>
                  <a:gd name="connsiteX149" fmla="*/ 396081 w 1953030"/>
                  <a:gd name="connsiteY149" fmla="*/ 976581 h 1322929"/>
                  <a:gd name="connsiteX150" fmla="*/ 365139 w 1953030"/>
                  <a:gd name="connsiteY150" fmla="*/ 1026362 h 1322929"/>
                  <a:gd name="connsiteX151" fmla="*/ 357505 w 1953030"/>
                  <a:gd name="connsiteY151" fmla="*/ 1073344 h 1322929"/>
                  <a:gd name="connsiteX152" fmla="*/ 357513 w 1953030"/>
                  <a:gd name="connsiteY152" fmla="*/ 1162116 h 1322929"/>
                  <a:gd name="connsiteX153" fmla="*/ 364146 w 1953030"/>
                  <a:gd name="connsiteY153" fmla="*/ 1221702 h 1322929"/>
                  <a:gd name="connsiteX154" fmla="*/ 371907 w 1953030"/>
                  <a:gd name="connsiteY154" fmla="*/ 1263083 h 1322929"/>
                  <a:gd name="connsiteX155" fmla="*/ 382081 w 1953030"/>
                  <a:gd name="connsiteY155" fmla="*/ 1280594 h 1322929"/>
                  <a:gd name="connsiteX156" fmla="*/ 392814 w 1953030"/>
                  <a:gd name="connsiteY156" fmla="*/ 1307173 h 1322929"/>
                  <a:gd name="connsiteX157" fmla="*/ 392698 w 1953030"/>
                  <a:gd name="connsiteY157" fmla="*/ 1322982 h 1322929"/>
                  <a:gd name="connsiteX158" fmla="*/ 392258 w 1953030"/>
                  <a:gd name="connsiteY158" fmla="*/ 1325414 h 1322929"/>
                  <a:gd name="connsiteX159" fmla="*/ 349566 w 1953030"/>
                  <a:gd name="connsiteY159" fmla="*/ 1325502 h 1322929"/>
                  <a:gd name="connsiteX160" fmla="*/ 305559 w 1953030"/>
                  <a:gd name="connsiteY160" fmla="*/ 1325237 h 1322929"/>
                  <a:gd name="connsiteX161" fmla="*/ 296045 w 1953030"/>
                  <a:gd name="connsiteY161" fmla="*/ 1315526 h 1322929"/>
                  <a:gd name="connsiteX162" fmla="*/ 272898 w 1953030"/>
                  <a:gd name="connsiteY162" fmla="*/ 1198249 h 1322929"/>
                  <a:gd name="connsiteX163" fmla="*/ 256446 w 1953030"/>
                  <a:gd name="connsiteY163" fmla="*/ 1076992 h 1322929"/>
                  <a:gd name="connsiteX164" fmla="*/ 247883 w 1953030"/>
                  <a:gd name="connsiteY164" fmla="*/ 965650 h 1322929"/>
                  <a:gd name="connsiteX165" fmla="*/ 248141 w 1953030"/>
                  <a:gd name="connsiteY165" fmla="*/ 963344 h 1322929"/>
                  <a:gd name="connsiteX166" fmla="*/ 240600 w 1953030"/>
                  <a:gd name="connsiteY166" fmla="*/ 969541 h 1322929"/>
                  <a:gd name="connsiteX167" fmla="*/ 218190 w 1953030"/>
                  <a:gd name="connsiteY167" fmla="*/ 987653 h 1322929"/>
                  <a:gd name="connsiteX168" fmla="*/ 197170 w 1953030"/>
                  <a:gd name="connsiteY168" fmla="*/ 1004568 h 1322929"/>
                  <a:gd name="connsiteX169" fmla="*/ 164176 w 1953030"/>
                  <a:gd name="connsiteY169" fmla="*/ 1050024 h 1322929"/>
                  <a:gd name="connsiteX170" fmla="*/ 151135 w 1953030"/>
                  <a:gd name="connsiteY170" fmla="*/ 1141095 h 1322929"/>
                  <a:gd name="connsiteX171" fmla="*/ 149537 w 1953030"/>
                  <a:gd name="connsiteY171" fmla="*/ 1217408 h 1322929"/>
                  <a:gd name="connsiteX172" fmla="*/ 153261 w 1953030"/>
                  <a:gd name="connsiteY172" fmla="*/ 1262700 h 1322929"/>
                  <a:gd name="connsiteX173" fmla="*/ 159017 w 1953030"/>
                  <a:gd name="connsiteY173" fmla="*/ 1274340 h 1322929"/>
                  <a:gd name="connsiteX174" fmla="*/ 170943 w 1953030"/>
                  <a:gd name="connsiteY174" fmla="*/ 1299182 h 1322929"/>
                  <a:gd name="connsiteX175" fmla="*/ 174129 w 1953030"/>
                  <a:gd name="connsiteY175" fmla="*/ 1319246 h 1322929"/>
                  <a:gd name="connsiteX176" fmla="*/ 174342 w 1953030"/>
                  <a:gd name="connsiteY176" fmla="*/ 1325587 h 1322929"/>
                  <a:gd name="connsiteX177" fmla="*/ 132163 w 1953030"/>
                  <a:gd name="connsiteY177" fmla="*/ 1325574 h 1322929"/>
                  <a:gd name="connsiteX178" fmla="*/ 88860 w 1953030"/>
                  <a:gd name="connsiteY178" fmla="*/ 1325071 h 1322929"/>
                  <a:gd name="connsiteX179" fmla="*/ 434473 w 1953030"/>
                  <a:gd name="connsiteY179" fmla="*/ 860747 h 1322929"/>
                  <a:gd name="connsiteX180" fmla="*/ 432900 w 1953030"/>
                  <a:gd name="connsiteY180" fmla="*/ 858692 h 1322929"/>
                  <a:gd name="connsiteX181" fmla="*/ 434328 w 1953030"/>
                  <a:gd name="connsiteY181" fmla="*/ 861404 h 1322929"/>
                  <a:gd name="connsiteX182" fmla="*/ 434473 w 1953030"/>
                  <a:gd name="connsiteY182" fmla="*/ 860747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63548 w 1953031"/>
                  <a:gd name="connsiteY43" fmla="*/ 264169 h 1322929"/>
                  <a:gd name="connsiteX44" fmla="*/ 754617 w 1953031"/>
                  <a:gd name="connsiteY44" fmla="*/ 26268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63548 w 1953031"/>
                  <a:gd name="connsiteY43" fmla="*/ 264169 h 1322929"/>
                  <a:gd name="connsiteX44" fmla="*/ 743187 w 1953031"/>
                  <a:gd name="connsiteY44" fmla="*/ 25506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3187 w 1953031"/>
                  <a:gd name="connsiteY44" fmla="*/ 25506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8902 w 1953031"/>
                  <a:gd name="connsiteY44" fmla="*/ 24744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8902 w 1953031"/>
                  <a:gd name="connsiteY44" fmla="*/ 247445 h 1322929"/>
                  <a:gd name="connsiteX45" fmla="*/ 843247 w 1953031"/>
                  <a:gd name="connsiteY45" fmla="*/ 23219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843247 w 1953031"/>
                  <a:gd name="connsiteY44" fmla="*/ 232193 h 1322929"/>
                  <a:gd name="connsiteX45" fmla="*/ 947272 w 1953031"/>
                  <a:gd name="connsiteY45" fmla="*/ 214767 h 1322929"/>
                  <a:gd name="connsiteX46" fmla="*/ 1074965 w 1953031"/>
                  <a:gd name="connsiteY46" fmla="*/ 170684 h 1322929"/>
                  <a:gd name="connsiteX47" fmla="*/ 1155567 w 1953031"/>
                  <a:gd name="connsiteY47" fmla="*/ 159010 h 1322929"/>
                  <a:gd name="connsiteX48" fmla="*/ 1234252 w 1953031"/>
                  <a:gd name="connsiteY48" fmla="*/ 151880 h 1322929"/>
                  <a:gd name="connsiteX49" fmla="*/ 1312964 w 1953031"/>
                  <a:gd name="connsiteY49" fmla="*/ 128676 h 1322929"/>
                  <a:gd name="connsiteX50" fmla="*/ 1376022 w 1953031"/>
                  <a:gd name="connsiteY50" fmla="*/ 109687 h 1322929"/>
                  <a:gd name="connsiteX51" fmla="*/ 1448640 w 1953031"/>
                  <a:gd name="connsiteY51" fmla="*/ 103056 h 1322929"/>
                  <a:gd name="connsiteX52" fmla="*/ 1483374 w 1953031"/>
                  <a:gd name="connsiteY52" fmla="*/ 100994 h 1322929"/>
                  <a:gd name="connsiteX53" fmla="*/ 1552171 w 1953031"/>
                  <a:gd name="connsiteY53" fmla="*/ 83778 h 1322929"/>
                  <a:gd name="connsiteX54" fmla="*/ 1627914 w 1953031"/>
                  <a:gd name="connsiteY54" fmla="*/ 63976 h 1322929"/>
                  <a:gd name="connsiteX55" fmla="*/ 1633600 w 1953031"/>
                  <a:gd name="connsiteY55" fmla="*/ 62873 h 1322929"/>
                  <a:gd name="connsiteX56" fmla="*/ 1633994 w 1953031"/>
                  <a:gd name="connsiteY56" fmla="*/ 53943 h 1322929"/>
                  <a:gd name="connsiteX57" fmla="*/ 1637947 w 1953031"/>
                  <a:gd name="connsiteY57" fmla="*/ 10924 h 1322929"/>
                  <a:gd name="connsiteX58" fmla="*/ 1645852 w 1953031"/>
                  <a:gd name="connsiteY58" fmla="*/ 642 h 1322929"/>
                  <a:gd name="connsiteX59" fmla="*/ 1665510 w 1953031"/>
                  <a:gd name="connsiteY59" fmla="*/ 4542 h 1322929"/>
                  <a:gd name="connsiteX60" fmla="*/ 1692339 w 1953031"/>
                  <a:gd name="connsiteY60" fmla="*/ 32880 h 1322929"/>
                  <a:gd name="connsiteX61" fmla="*/ 1703487 w 1953031"/>
                  <a:gd name="connsiteY61" fmla="*/ 51553 h 1322929"/>
                  <a:gd name="connsiteX62" fmla="*/ 1705168 w 1953031"/>
                  <a:gd name="connsiteY62" fmla="*/ 54757 h 1322929"/>
                  <a:gd name="connsiteX63" fmla="*/ 1708490 w 1953031"/>
                  <a:gd name="connsiteY63" fmla="*/ 54757 h 1322929"/>
                  <a:gd name="connsiteX64" fmla="*/ 1726074 w 1953031"/>
                  <a:gd name="connsiteY64" fmla="*/ 55821 h 1322929"/>
                  <a:gd name="connsiteX65" fmla="*/ 1763775 w 1953031"/>
                  <a:gd name="connsiteY65" fmla="*/ 66287 h 1322929"/>
                  <a:gd name="connsiteX66" fmla="*/ 1780177 w 1953031"/>
                  <a:gd name="connsiteY66" fmla="*/ 76057 h 1322929"/>
                  <a:gd name="connsiteX67" fmla="*/ 1797287 w 1953031"/>
                  <a:gd name="connsiteY67" fmla="*/ 92340 h 1322929"/>
                  <a:gd name="connsiteX68" fmla="*/ 1808554 w 1953031"/>
                  <a:gd name="connsiteY68" fmla="*/ 105144 h 1322929"/>
                  <a:gd name="connsiteX69" fmla="*/ 1816302 w 1953031"/>
                  <a:gd name="connsiteY69" fmla="*/ 113128 h 1322929"/>
                  <a:gd name="connsiteX70" fmla="*/ 1820491 w 1953031"/>
                  <a:gd name="connsiteY70" fmla="*/ 120258 h 1322929"/>
                  <a:gd name="connsiteX71" fmla="*/ 1835947 w 1953031"/>
                  <a:gd name="connsiteY71" fmla="*/ 144526 h 1322929"/>
                  <a:gd name="connsiteX72" fmla="*/ 1847989 w 1953031"/>
                  <a:gd name="connsiteY72" fmla="*/ 162083 h 1322929"/>
                  <a:gd name="connsiteX73" fmla="*/ 1872282 w 1953031"/>
                  <a:gd name="connsiteY73" fmla="*/ 206862 h 1322929"/>
                  <a:gd name="connsiteX74" fmla="*/ 1901212 w 1953031"/>
                  <a:gd name="connsiteY74" fmla="*/ 268331 h 1322929"/>
                  <a:gd name="connsiteX75" fmla="*/ 1928013 w 1953031"/>
                  <a:gd name="connsiteY75" fmla="*/ 325599 h 1322929"/>
                  <a:gd name="connsiteX76" fmla="*/ 1947475 w 1953031"/>
                  <a:gd name="connsiteY76" fmla="*/ 358428 h 1322929"/>
                  <a:gd name="connsiteX77" fmla="*/ 1952990 w 1953031"/>
                  <a:gd name="connsiteY77" fmla="*/ 375188 h 1322929"/>
                  <a:gd name="connsiteX78" fmla="*/ 1944270 w 1953031"/>
                  <a:gd name="connsiteY78" fmla="*/ 398724 h 1322929"/>
                  <a:gd name="connsiteX79" fmla="*/ 1904481 w 1953031"/>
                  <a:gd name="connsiteY79" fmla="*/ 429980 h 1322929"/>
                  <a:gd name="connsiteX80" fmla="*/ 1871823 w 1953031"/>
                  <a:gd name="connsiteY80" fmla="*/ 436577 h 1322929"/>
                  <a:gd name="connsiteX81" fmla="*/ 1816223 w 1953031"/>
                  <a:gd name="connsiteY81" fmla="*/ 439134 h 1322929"/>
                  <a:gd name="connsiteX82" fmla="*/ 1698445 w 1953031"/>
                  <a:gd name="connsiteY82" fmla="*/ 433393 h 1322929"/>
                  <a:gd name="connsiteX83" fmla="*/ 1665261 w 1953031"/>
                  <a:gd name="connsiteY83" fmla="*/ 431589 h 1322929"/>
                  <a:gd name="connsiteX84" fmla="*/ 1643200 w 1953031"/>
                  <a:gd name="connsiteY84" fmla="*/ 433164 h 1322929"/>
                  <a:gd name="connsiteX85" fmla="*/ 1613877 w 1953031"/>
                  <a:gd name="connsiteY85" fmla="*/ 443519 h 1322929"/>
                  <a:gd name="connsiteX86" fmla="*/ 1586668 w 1953031"/>
                  <a:gd name="connsiteY86" fmla="*/ 466568 h 1322929"/>
                  <a:gd name="connsiteX87" fmla="*/ 1568848 w 1953031"/>
                  <a:gd name="connsiteY87" fmla="*/ 480889 h 1322929"/>
                  <a:gd name="connsiteX88" fmla="*/ 1563779 w 1953031"/>
                  <a:gd name="connsiteY88" fmla="*/ 485518 h 1322929"/>
                  <a:gd name="connsiteX89" fmla="*/ 1508994 w 1953031"/>
                  <a:gd name="connsiteY89" fmla="*/ 589130 h 1322929"/>
                  <a:gd name="connsiteX90" fmla="*/ 1486250 w 1953031"/>
                  <a:gd name="connsiteY90" fmla="*/ 645068 h 1322929"/>
                  <a:gd name="connsiteX91" fmla="*/ 1464819 w 1953031"/>
                  <a:gd name="connsiteY91" fmla="*/ 705697 h 1322929"/>
                  <a:gd name="connsiteX92" fmla="*/ 1449494 w 1953031"/>
                  <a:gd name="connsiteY92" fmla="*/ 751038 h 1322929"/>
                  <a:gd name="connsiteX93" fmla="*/ 1407394 w 1953031"/>
                  <a:gd name="connsiteY93" fmla="*/ 818176 h 1322929"/>
                  <a:gd name="connsiteX94" fmla="*/ 1393724 w 1953031"/>
                  <a:gd name="connsiteY94" fmla="*/ 824975 h 1322929"/>
                  <a:gd name="connsiteX95" fmla="*/ 1380841 w 1953031"/>
                  <a:gd name="connsiteY95" fmla="*/ 831482 h 1322929"/>
                  <a:gd name="connsiteX96" fmla="*/ 1349260 w 1953031"/>
                  <a:gd name="connsiteY96" fmla="*/ 861137 h 1322929"/>
                  <a:gd name="connsiteX97" fmla="*/ 1331348 w 1953031"/>
                  <a:gd name="connsiteY97" fmla="*/ 877607 h 1322929"/>
                  <a:gd name="connsiteX98" fmla="*/ 1317442 w 1953031"/>
                  <a:gd name="connsiteY98" fmla="*/ 883414 h 1322929"/>
                  <a:gd name="connsiteX99" fmla="*/ 1316352 w 1953031"/>
                  <a:gd name="connsiteY99" fmla="*/ 883414 h 1322929"/>
                  <a:gd name="connsiteX100" fmla="*/ 1315275 w 1953031"/>
                  <a:gd name="connsiteY100" fmla="*/ 887323 h 1322929"/>
                  <a:gd name="connsiteX101" fmla="*/ 1293502 w 1953031"/>
                  <a:gd name="connsiteY101" fmla="*/ 1074334 h 1322929"/>
                  <a:gd name="connsiteX102" fmla="*/ 1292124 w 1953031"/>
                  <a:gd name="connsiteY102" fmla="*/ 1151119 h 1322929"/>
                  <a:gd name="connsiteX103" fmla="*/ 1292741 w 1953031"/>
                  <a:gd name="connsiteY103" fmla="*/ 1203756 h 1322929"/>
                  <a:gd name="connsiteX104" fmla="*/ 1297481 w 1953031"/>
                  <a:gd name="connsiteY104" fmla="*/ 1263556 h 1322929"/>
                  <a:gd name="connsiteX105" fmla="*/ 1304087 w 1953031"/>
                  <a:gd name="connsiteY105" fmla="*/ 1278631 h 1322929"/>
                  <a:gd name="connsiteX106" fmla="*/ 1314001 w 1953031"/>
                  <a:gd name="connsiteY106" fmla="*/ 1305904 h 1322929"/>
                  <a:gd name="connsiteX107" fmla="*/ 1314723 w 1953031"/>
                  <a:gd name="connsiteY107" fmla="*/ 1321312 h 1322929"/>
                  <a:gd name="connsiteX108" fmla="*/ 1314474 w 1953031"/>
                  <a:gd name="connsiteY108" fmla="*/ 1322929 h 1322929"/>
                  <a:gd name="connsiteX109" fmla="*/ 1274527 w 1953031"/>
                  <a:gd name="connsiteY109" fmla="*/ 1322929 h 1322929"/>
                  <a:gd name="connsiteX110" fmla="*/ 1233595 w 1953031"/>
                  <a:gd name="connsiteY110" fmla="*/ 1322420 h 1322929"/>
                  <a:gd name="connsiteX111" fmla="*/ 1214844 w 1953031"/>
                  <a:gd name="connsiteY111" fmla="*/ 1258652 h 1322929"/>
                  <a:gd name="connsiteX112" fmla="*/ 1198836 w 1953031"/>
                  <a:gd name="connsiteY112" fmla="*/ 1080414 h 1322929"/>
                  <a:gd name="connsiteX113" fmla="*/ 1191495 w 1953031"/>
                  <a:gd name="connsiteY113" fmla="*/ 961630 h 1322929"/>
                  <a:gd name="connsiteX114" fmla="*/ 1189972 w 1953031"/>
                  <a:gd name="connsiteY114" fmla="*/ 969617 h 1322929"/>
                  <a:gd name="connsiteX115" fmla="*/ 1172402 w 1953031"/>
                  <a:gd name="connsiteY115" fmla="*/ 1161542 h 1322929"/>
                  <a:gd name="connsiteX116" fmla="*/ 1173663 w 1953031"/>
                  <a:gd name="connsiteY116" fmla="*/ 1263289 h 1322929"/>
                  <a:gd name="connsiteX117" fmla="*/ 1179559 w 1953031"/>
                  <a:gd name="connsiteY117" fmla="*/ 1277483 h 1322929"/>
                  <a:gd name="connsiteX118" fmla="*/ 1190090 w 1953031"/>
                  <a:gd name="connsiteY118" fmla="*/ 1310073 h 1322929"/>
                  <a:gd name="connsiteX119" fmla="*/ 1189617 w 1953031"/>
                  <a:gd name="connsiteY119" fmla="*/ 1322236 h 1322929"/>
                  <a:gd name="connsiteX120" fmla="*/ 1148752 w 1953031"/>
                  <a:gd name="connsiteY120" fmla="*/ 1322929 h 1322929"/>
                  <a:gd name="connsiteX121" fmla="*/ 1107164 w 1953031"/>
                  <a:gd name="connsiteY121" fmla="*/ 1322438 h 1322929"/>
                  <a:gd name="connsiteX122" fmla="*/ 1089751 w 1953031"/>
                  <a:gd name="connsiteY122" fmla="*/ 1244928 h 1322929"/>
                  <a:gd name="connsiteX123" fmla="*/ 1083658 w 1953031"/>
                  <a:gd name="connsiteY123" fmla="*/ 1109426 h 1322929"/>
                  <a:gd name="connsiteX124" fmla="*/ 1081071 w 1953031"/>
                  <a:gd name="connsiteY124" fmla="*/ 885205 h 1322929"/>
                  <a:gd name="connsiteX125" fmla="*/ 1081294 w 1953031"/>
                  <a:gd name="connsiteY125" fmla="*/ 872784 h 1322929"/>
                  <a:gd name="connsiteX126" fmla="*/ 1044565 w 1953031"/>
                  <a:gd name="connsiteY126" fmla="*/ 883356 h 1322929"/>
                  <a:gd name="connsiteX127" fmla="*/ 946405 w 1953031"/>
                  <a:gd name="connsiteY127" fmla="*/ 906677 h 1322929"/>
                  <a:gd name="connsiteX128" fmla="*/ 820984 w 1953031"/>
                  <a:gd name="connsiteY128" fmla="*/ 915856 h 1322929"/>
                  <a:gd name="connsiteX129" fmla="*/ 748537 w 1953031"/>
                  <a:gd name="connsiteY129" fmla="*/ 913593 h 1322929"/>
                  <a:gd name="connsiteX130" fmla="*/ 740106 w 1953031"/>
                  <a:gd name="connsiteY130" fmla="*/ 913794 h 1322929"/>
                  <a:gd name="connsiteX131" fmla="*/ 735838 w 1953031"/>
                  <a:gd name="connsiteY131" fmla="*/ 923234 h 1322929"/>
                  <a:gd name="connsiteX132" fmla="*/ 729496 w 1953031"/>
                  <a:gd name="connsiteY132" fmla="*/ 936224 h 1322929"/>
                  <a:gd name="connsiteX133" fmla="*/ 707014 w 1953031"/>
                  <a:gd name="connsiteY133" fmla="*/ 928760 h 1322929"/>
                  <a:gd name="connsiteX134" fmla="*/ 665846 w 1953031"/>
                  <a:gd name="connsiteY134" fmla="*/ 912322 h 1322929"/>
                  <a:gd name="connsiteX135" fmla="*/ 618244 w 1953031"/>
                  <a:gd name="connsiteY135" fmla="*/ 893135 h 1322929"/>
                  <a:gd name="connsiteX136" fmla="*/ 516447 w 1953031"/>
                  <a:gd name="connsiteY136" fmla="*/ 865947 h 1322929"/>
                  <a:gd name="connsiteX137" fmla="*/ 501805 w 1953031"/>
                  <a:gd name="connsiteY137" fmla="*/ 870603 h 1322929"/>
                  <a:gd name="connsiteX138" fmla="*/ 496736 w 1953031"/>
                  <a:gd name="connsiteY138" fmla="*/ 886203 h 1322929"/>
                  <a:gd name="connsiteX139" fmla="*/ 500794 w 1953031"/>
                  <a:gd name="connsiteY139" fmla="*/ 920842 h 1322929"/>
                  <a:gd name="connsiteX140" fmla="*/ 505232 w 1953031"/>
                  <a:gd name="connsiteY140" fmla="*/ 960997 h 1322929"/>
                  <a:gd name="connsiteX141" fmla="*/ 503197 w 1953031"/>
                  <a:gd name="connsiteY141" fmla="*/ 976351 h 1322929"/>
                  <a:gd name="connsiteX142" fmla="*/ 464327 w 1953031"/>
                  <a:gd name="connsiteY142" fmla="*/ 1000197 h 1322929"/>
                  <a:gd name="connsiteX143" fmla="*/ 457328 w 1953031"/>
                  <a:gd name="connsiteY143" fmla="*/ 999488 h 1322929"/>
                  <a:gd name="connsiteX144" fmla="*/ 434730 w 1953031"/>
                  <a:gd name="connsiteY144" fmla="*/ 939956 h 1322929"/>
                  <a:gd name="connsiteX145" fmla="*/ 434102 w 1953031"/>
                  <a:gd name="connsiteY145" fmla="*/ 932138 h 1322929"/>
                  <a:gd name="connsiteX146" fmla="*/ 429957 w 1953031"/>
                  <a:gd name="connsiteY146" fmla="*/ 936572 h 1322929"/>
                  <a:gd name="connsiteX147" fmla="*/ 412217 w 1953031"/>
                  <a:gd name="connsiteY147" fmla="*/ 955335 h 1322929"/>
                  <a:gd name="connsiteX148" fmla="*/ 394666 w 1953031"/>
                  <a:gd name="connsiteY148" fmla="*/ 973923 h 1322929"/>
                  <a:gd name="connsiteX149" fmla="*/ 363724 w 1953031"/>
                  <a:gd name="connsiteY149" fmla="*/ 1023704 h 1322929"/>
                  <a:gd name="connsiteX150" fmla="*/ 356090 w 1953031"/>
                  <a:gd name="connsiteY150" fmla="*/ 1070686 h 1322929"/>
                  <a:gd name="connsiteX151" fmla="*/ 356098 w 1953031"/>
                  <a:gd name="connsiteY151" fmla="*/ 1159458 h 1322929"/>
                  <a:gd name="connsiteX152" fmla="*/ 362731 w 1953031"/>
                  <a:gd name="connsiteY152" fmla="*/ 1219044 h 1322929"/>
                  <a:gd name="connsiteX153" fmla="*/ 370492 w 1953031"/>
                  <a:gd name="connsiteY153" fmla="*/ 1260425 h 1322929"/>
                  <a:gd name="connsiteX154" fmla="*/ 380666 w 1953031"/>
                  <a:gd name="connsiteY154" fmla="*/ 1277936 h 1322929"/>
                  <a:gd name="connsiteX155" fmla="*/ 391399 w 1953031"/>
                  <a:gd name="connsiteY155" fmla="*/ 1304515 h 1322929"/>
                  <a:gd name="connsiteX156" fmla="*/ 391283 w 1953031"/>
                  <a:gd name="connsiteY156" fmla="*/ 1320324 h 1322929"/>
                  <a:gd name="connsiteX157" fmla="*/ 390843 w 1953031"/>
                  <a:gd name="connsiteY157" fmla="*/ 1322756 h 1322929"/>
                  <a:gd name="connsiteX158" fmla="*/ 348151 w 1953031"/>
                  <a:gd name="connsiteY158" fmla="*/ 1322844 h 1322929"/>
                  <a:gd name="connsiteX159" fmla="*/ 304144 w 1953031"/>
                  <a:gd name="connsiteY159" fmla="*/ 1322579 h 1322929"/>
                  <a:gd name="connsiteX160" fmla="*/ 294630 w 1953031"/>
                  <a:gd name="connsiteY160" fmla="*/ 1312868 h 1322929"/>
                  <a:gd name="connsiteX161" fmla="*/ 271483 w 1953031"/>
                  <a:gd name="connsiteY161" fmla="*/ 1195591 h 1322929"/>
                  <a:gd name="connsiteX162" fmla="*/ 255031 w 1953031"/>
                  <a:gd name="connsiteY162" fmla="*/ 1074334 h 1322929"/>
                  <a:gd name="connsiteX163" fmla="*/ 246468 w 1953031"/>
                  <a:gd name="connsiteY163" fmla="*/ 962992 h 1322929"/>
                  <a:gd name="connsiteX164" fmla="*/ 246726 w 1953031"/>
                  <a:gd name="connsiteY164" fmla="*/ 960686 h 1322929"/>
                  <a:gd name="connsiteX165" fmla="*/ 239185 w 1953031"/>
                  <a:gd name="connsiteY165" fmla="*/ 966883 h 1322929"/>
                  <a:gd name="connsiteX166" fmla="*/ 216775 w 1953031"/>
                  <a:gd name="connsiteY166" fmla="*/ 984995 h 1322929"/>
                  <a:gd name="connsiteX167" fmla="*/ 195755 w 1953031"/>
                  <a:gd name="connsiteY167" fmla="*/ 1001910 h 1322929"/>
                  <a:gd name="connsiteX168" fmla="*/ 162761 w 1953031"/>
                  <a:gd name="connsiteY168" fmla="*/ 1047366 h 1322929"/>
                  <a:gd name="connsiteX169" fmla="*/ 149720 w 1953031"/>
                  <a:gd name="connsiteY169" fmla="*/ 1138437 h 1322929"/>
                  <a:gd name="connsiteX170" fmla="*/ 148122 w 1953031"/>
                  <a:gd name="connsiteY170" fmla="*/ 1214750 h 1322929"/>
                  <a:gd name="connsiteX171" fmla="*/ 151846 w 1953031"/>
                  <a:gd name="connsiteY171" fmla="*/ 1260042 h 1322929"/>
                  <a:gd name="connsiteX172" fmla="*/ 157602 w 1953031"/>
                  <a:gd name="connsiteY172" fmla="*/ 1271682 h 1322929"/>
                  <a:gd name="connsiteX173" fmla="*/ 169528 w 1953031"/>
                  <a:gd name="connsiteY173" fmla="*/ 1296524 h 1322929"/>
                  <a:gd name="connsiteX174" fmla="*/ 172714 w 1953031"/>
                  <a:gd name="connsiteY174" fmla="*/ 1316588 h 1322929"/>
                  <a:gd name="connsiteX175" fmla="*/ 172927 w 1953031"/>
                  <a:gd name="connsiteY175" fmla="*/ 1322929 h 1322929"/>
                  <a:gd name="connsiteX176" fmla="*/ 130748 w 1953031"/>
                  <a:gd name="connsiteY176" fmla="*/ 1322916 h 1322929"/>
                  <a:gd name="connsiteX177" fmla="*/ 87445 w 1953031"/>
                  <a:gd name="connsiteY177" fmla="*/ 1322413 h 1322929"/>
                  <a:gd name="connsiteX178" fmla="*/ 433058 w 1953031"/>
                  <a:gd name="connsiteY178" fmla="*/ 858089 h 1322929"/>
                  <a:gd name="connsiteX179" fmla="*/ 431485 w 1953031"/>
                  <a:gd name="connsiteY179" fmla="*/ 856034 h 1322929"/>
                  <a:gd name="connsiteX180" fmla="*/ 432913 w 1953031"/>
                  <a:gd name="connsiteY180" fmla="*/ 858746 h 1322929"/>
                  <a:gd name="connsiteX181" fmla="*/ 433058 w 1953031"/>
                  <a:gd name="connsiteY181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843247 w 1953031"/>
                  <a:gd name="connsiteY44" fmla="*/ 232193 h 1322929"/>
                  <a:gd name="connsiteX45" fmla="*/ 947272 w 1953031"/>
                  <a:gd name="connsiteY45" fmla="*/ 214767 h 1322929"/>
                  <a:gd name="connsiteX46" fmla="*/ 1074965 w 1953031"/>
                  <a:gd name="connsiteY46" fmla="*/ 170684 h 1322929"/>
                  <a:gd name="connsiteX47" fmla="*/ 1155567 w 1953031"/>
                  <a:gd name="connsiteY47" fmla="*/ 159010 h 1322929"/>
                  <a:gd name="connsiteX48" fmla="*/ 1234252 w 1953031"/>
                  <a:gd name="connsiteY48" fmla="*/ 151880 h 1322929"/>
                  <a:gd name="connsiteX49" fmla="*/ 1312964 w 1953031"/>
                  <a:gd name="connsiteY49" fmla="*/ 128676 h 1322929"/>
                  <a:gd name="connsiteX50" fmla="*/ 1376022 w 1953031"/>
                  <a:gd name="connsiteY50" fmla="*/ 109687 h 1322929"/>
                  <a:gd name="connsiteX51" fmla="*/ 1448640 w 1953031"/>
                  <a:gd name="connsiteY51" fmla="*/ 103056 h 1322929"/>
                  <a:gd name="connsiteX52" fmla="*/ 1483374 w 1953031"/>
                  <a:gd name="connsiteY52" fmla="*/ 100994 h 1322929"/>
                  <a:gd name="connsiteX53" fmla="*/ 1552171 w 1953031"/>
                  <a:gd name="connsiteY53" fmla="*/ 83778 h 1322929"/>
                  <a:gd name="connsiteX54" fmla="*/ 1627914 w 1953031"/>
                  <a:gd name="connsiteY54" fmla="*/ 63976 h 1322929"/>
                  <a:gd name="connsiteX55" fmla="*/ 1633600 w 1953031"/>
                  <a:gd name="connsiteY55" fmla="*/ 62873 h 1322929"/>
                  <a:gd name="connsiteX56" fmla="*/ 1633994 w 1953031"/>
                  <a:gd name="connsiteY56" fmla="*/ 53943 h 1322929"/>
                  <a:gd name="connsiteX57" fmla="*/ 1637947 w 1953031"/>
                  <a:gd name="connsiteY57" fmla="*/ 10924 h 1322929"/>
                  <a:gd name="connsiteX58" fmla="*/ 1645852 w 1953031"/>
                  <a:gd name="connsiteY58" fmla="*/ 642 h 1322929"/>
                  <a:gd name="connsiteX59" fmla="*/ 1665510 w 1953031"/>
                  <a:gd name="connsiteY59" fmla="*/ 4542 h 1322929"/>
                  <a:gd name="connsiteX60" fmla="*/ 1692339 w 1953031"/>
                  <a:gd name="connsiteY60" fmla="*/ 32880 h 1322929"/>
                  <a:gd name="connsiteX61" fmla="*/ 1703487 w 1953031"/>
                  <a:gd name="connsiteY61" fmla="*/ 51553 h 1322929"/>
                  <a:gd name="connsiteX62" fmla="*/ 1705168 w 1953031"/>
                  <a:gd name="connsiteY62" fmla="*/ 54757 h 1322929"/>
                  <a:gd name="connsiteX63" fmla="*/ 1708490 w 1953031"/>
                  <a:gd name="connsiteY63" fmla="*/ 54757 h 1322929"/>
                  <a:gd name="connsiteX64" fmla="*/ 1726074 w 1953031"/>
                  <a:gd name="connsiteY64" fmla="*/ 55821 h 1322929"/>
                  <a:gd name="connsiteX65" fmla="*/ 1763775 w 1953031"/>
                  <a:gd name="connsiteY65" fmla="*/ 66287 h 1322929"/>
                  <a:gd name="connsiteX66" fmla="*/ 1780177 w 1953031"/>
                  <a:gd name="connsiteY66" fmla="*/ 76057 h 1322929"/>
                  <a:gd name="connsiteX67" fmla="*/ 1797287 w 1953031"/>
                  <a:gd name="connsiteY67" fmla="*/ 92340 h 1322929"/>
                  <a:gd name="connsiteX68" fmla="*/ 1808554 w 1953031"/>
                  <a:gd name="connsiteY68" fmla="*/ 105144 h 1322929"/>
                  <a:gd name="connsiteX69" fmla="*/ 1816302 w 1953031"/>
                  <a:gd name="connsiteY69" fmla="*/ 113128 h 1322929"/>
                  <a:gd name="connsiteX70" fmla="*/ 1820491 w 1953031"/>
                  <a:gd name="connsiteY70" fmla="*/ 120258 h 1322929"/>
                  <a:gd name="connsiteX71" fmla="*/ 1835947 w 1953031"/>
                  <a:gd name="connsiteY71" fmla="*/ 144526 h 1322929"/>
                  <a:gd name="connsiteX72" fmla="*/ 1847989 w 1953031"/>
                  <a:gd name="connsiteY72" fmla="*/ 162083 h 1322929"/>
                  <a:gd name="connsiteX73" fmla="*/ 1872282 w 1953031"/>
                  <a:gd name="connsiteY73" fmla="*/ 206862 h 1322929"/>
                  <a:gd name="connsiteX74" fmla="*/ 1901212 w 1953031"/>
                  <a:gd name="connsiteY74" fmla="*/ 268331 h 1322929"/>
                  <a:gd name="connsiteX75" fmla="*/ 1928013 w 1953031"/>
                  <a:gd name="connsiteY75" fmla="*/ 325599 h 1322929"/>
                  <a:gd name="connsiteX76" fmla="*/ 1947475 w 1953031"/>
                  <a:gd name="connsiteY76" fmla="*/ 358428 h 1322929"/>
                  <a:gd name="connsiteX77" fmla="*/ 1952990 w 1953031"/>
                  <a:gd name="connsiteY77" fmla="*/ 375188 h 1322929"/>
                  <a:gd name="connsiteX78" fmla="*/ 1944270 w 1953031"/>
                  <a:gd name="connsiteY78" fmla="*/ 398724 h 1322929"/>
                  <a:gd name="connsiteX79" fmla="*/ 1904481 w 1953031"/>
                  <a:gd name="connsiteY79" fmla="*/ 429980 h 1322929"/>
                  <a:gd name="connsiteX80" fmla="*/ 1871823 w 1953031"/>
                  <a:gd name="connsiteY80" fmla="*/ 436577 h 1322929"/>
                  <a:gd name="connsiteX81" fmla="*/ 1816223 w 1953031"/>
                  <a:gd name="connsiteY81" fmla="*/ 439134 h 1322929"/>
                  <a:gd name="connsiteX82" fmla="*/ 1698445 w 1953031"/>
                  <a:gd name="connsiteY82" fmla="*/ 433393 h 1322929"/>
                  <a:gd name="connsiteX83" fmla="*/ 1665261 w 1953031"/>
                  <a:gd name="connsiteY83" fmla="*/ 431589 h 1322929"/>
                  <a:gd name="connsiteX84" fmla="*/ 1643200 w 1953031"/>
                  <a:gd name="connsiteY84" fmla="*/ 433164 h 1322929"/>
                  <a:gd name="connsiteX85" fmla="*/ 1613877 w 1953031"/>
                  <a:gd name="connsiteY85" fmla="*/ 443519 h 1322929"/>
                  <a:gd name="connsiteX86" fmla="*/ 1586668 w 1953031"/>
                  <a:gd name="connsiteY86" fmla="*/ 466568 h 1322929"/>
                  <a:gd name="connsiteX87" fmla="*/ 1568848 w 1953031"/>
                  <a:gd name="connsiteY87" fmla="*/ 480889 h 1322929"/>
                  <a:gd name="connsiteX88" fmla="*/ 1563779 w 1953031"/>
                  <a:gd name="connsiteY88" fmla="*/ 485518 h 1322929"/>
                  <a:gd name="connsiteX89" fmla="*/ 1508994 w 1953031"/>
                  <a:gd name="connsiteY89" fmla="*/ 589130 h 1322929"/>
                  <a:gd name="connsiteX90" fmla="*/ 1486250 w 1953031"/>
                  <a:gd name="connsiteY90" fmla="*/ 645068 h 1322929"/>
                  <a:gd name="connsiteX91" fmla="*/ 1464819 w 1953031"/>
                  <a:gd name="connsiteY91" fmla="*/ 705697 h 1322929"/>
                  <a:gd name="connsiteX92" fmla="*/ 1449494 w 1953031"/>
                  <a:gd name="connsiteY92" fmla="*/ 751038 h 1322929"/>
                  <a:gd name="connsiteX93" fmla="*/ 1407394 w 1953031"/>
                  <a:gd name="connsiteY93" fmla="*/ 818176 h 1322929"/>
                  <a:gd name="connsiteX94" fmla="*/ 1393724 w 1953031"/>
                  <a:gd name="connsiteY94" fmla="*/ 824975 h 1322929"/>
                  <a:gd name="connsiteX95" fmla="*/ 1380841 w 1953031"/>
                  <a:gd name="connsiteY95" fmla="*/ 831482 h 1322929"/>
                  <a:gd name="connsiteX96" fmla="*/ 1349260 w 1953031"/>
                  <a:gd name="connsiteY96" fmla="*/ 861137 h 1322929"/>
                  <a:gd name="connsiteX97" fmla="*/ 1331348 w 1953031"/>
                  <a:gd name="connsiteY97" fmla="*/ 877607 h 1322929"/>
                  <a:gd name="connsiteX98" fmla="*/ 1317442 w 1953031"/>
                  <a:gd name="connsiteY98" fmla="*/ 883414 h 1322929"/>
                  <a:gd name="connsiteX99" fmla="*/ 1316352 w 1953031"/>
                  <a:gd name="connsiteY99" fmla="*/ 883414 h 1322929"/>
                  <a:gd name="connsiteX100" fmla="*/ 1315275 w 1953031"/>
                  <a:gd name="connsiteY100" fmla="*/ 887323 h 1322929"/>
                  <a:gd name="connsiteX101" fmla="*/ 1293502 w 1953031"/>
                  <a:gd name="connsiteY101" fmla="*/ 1074334 h 1322929"/>
                  <a:gd name="connsiteX102" fmla="*/ 1292124 w 1953031"/>
                  <a:gd name="connsiteY102" fmla="*/ 1151119 h 1322929"/>
                  <a:gd name="connsiteX103" fmla="*/ 1292741 w 1953031"/>
                  <a:gd name="connsiteY103" fmla="*/ 1203756 h 1322929"/>
                  <a:gd name="connsiteX104" fmla="*/ 1297481 w 1953031"/>
                  <a:gd name="connsiteY104" fmla="*/ 1263556 h 1322929"/>
                  <a:gd name="connsiteX105" fmla="*/ 1304087 w 1953031"/>
                  <a:gd name="connsiteY105" fmla="*/ 1278631 h 1322929"/>
                  <a:gd name="connsiteX106" fmla="*/ 1314001 w 1953031"/>
                  <a:gd name="connsiteY106" fmla="*/ 1305904 h 1322929"/>
                  <a:gd name="connsiteX107" fmla="*/ 1314723 w 1953031"/>
                  <a:gd name="connsiteY107" fmla="*/ 1321312 h 1322929"/>
                  <a:gd name="connsiteX108" fmla="*/ 1314474 w 1953031"/>
                  <a:gd name="connsiteY108" fmla="*/ 1322929 h 1322929"/>
                  <a:gd name="connsiteX109" fmla="*/ 1274527 w 1953031"/>
                  <a:gd name="connsiteY109" fmla="*/ 1322929 h 1322929"/>
                  <a:gd name="connsiteX110" fmla="*/ 1233595 w 1953031"/>
                  <a:gd name="connsiteY110" fmla="*/ 1322420 h 1322929"/>
                  <a:gd name="connsiteX111" fmla="*/ 1214844 w 1953031"/>
                  <a:gd name="connsiteY111" fmla="*/ 1258652 h 1322929"/>
                  <a:gd name="connsiteX112" fmla="*/ 1198836 w 1953031"/>
                  <a:gd name="connsiteY112" fmla="*/ 1080414 h 1322929"/>
                  <a:gd name="connsiteX113" fmla="*/ 1191495 w 1953031"/>
                  <a:gd name="connsiteY113" fmla="*/ 961630 h 1322929"/>
                  <a:gd name="connsiteX114" fmla="*/ 1189972 w 1953031"/>
                  <a:gd name="connsiteY114" fmla="*/ 969617 h 1322929"/>
                  <a:gd name="connsiteX115" fmla="*/ 1172402 w 1953031"/>
                  <a:gd name="connsiteY115" fmla="*/ 1161542 h 1322929"/>
                  <a:gd name="connsiteX116" fmla="*/ 1173663 w 1953031"/>
                  <a:gd name="connsiteY116" fmla="*/ 1263289 h 1322929"/>
                  <a:gd name="connsiteX117" fmla="*/ 1179559 w 1953031"/>
                  <a:gd name="connsiteY117" fmla="*/ 1277483 h 1322929"/>
                  <a:gd name="connsiteX118" fmla="*/ 1190090 w 1953031"/>
                  <a:gd name="connsiteY118" fmla="*/ 1310073 h 1322929"/>
                  <a:gd name="connsiteX119" fmla="*/ 1189617 w 1953031"/>
                  <a:gd name="connsiteY119" fmla="*/ 1322236 h 1322929"/>
                  <a:gd name="connsiteX120" fmla="*/ 1148752 w 1953031"/>
                  <a:gd name="connsiteY120" fmla="*/ 1322929 h 1322929"/>
                  <a:gd name="connsiteX121" fmla="*/ 1107164 w 1953031"/>
                  <a:gd name="connsiteY121" fmla="*/ 1322438 h 1322929"/>
                  <a:gd name="connsiteX122" fmla="*/ 1089751 w 1953031"/>
                  <a:gd name="connsiteY122" fmla="*/ 1244928 h 1322929"/>
                  <a:gd name="connsiteX123" fmla="*/ 1083658 w 1953031"/>
                  <a:gd name="connsiteY123" fmla="*/ 1109426 h 1322929"/>
                  <a:gd name="connsiteX124" fmla="*/ 1081071 w 1953031"/>
                  <a:gd name="connsiteY124" fmla="*/ 885205 h 1322929"/>
                  <a:gd name="connsiteX125" fmla="*/ 1081294 w 1953031"/>
                  <a:gd name="connsiteY125" fmla="*/ 872784 h 1322929"/>
                  <a:gd name="connsiteX126" fmla="*/ 1044565 w 1953031"/>
                  <a:gd name="connsiteY126" fmla="*/ 883356 h 1322929"/>
                  <a:gd name="connsiteX127" fmla="*/ 946405 w 1953031"/>
                  <a:gd name="connsiteY127" fmla="*/ 906677 h 1322929"/>
                  <a:gd name="connsiteX128" fmla="*/ 820984 w 1953031"/>
                  <a:gd name="connsiteY128" fmla="*/ 915856 h 1322929"/>
                  <a:gd name="connsiteX129" fmla="*/ 748537 w 1953031"/>
                  <a:gd name="connsiteY129" fmla="*/ 913593 h 1322929"/>
                  <a:gd name="connsiteX130" fmla="*/ 740106 w 1953031"/>
                  <a:gd name="connsiteY130" fmla="*/ 913794 h 1322929"/>
                  <a:gd name="connsiteX131" fmla="*/ 735838 w 1953031"/>
                  <a:gd name="connsiteY131" fmla="*/ 923234 h 1322929"/>
                  <a:gd name="connsiteX132" fmla="*/ 729496 w 1953031"/>
                  <a:gd name="connsiteY132" fmla="*/ 936224 h 1322929"/>
                  <a:gd name="connsiteX133" fmla="*/ 707014 w 1953031"/>
                  <a:gd name="connsiteY133" fmla="*/ 928760 h 1322929"/>
                  <a:gd name="connsiteX134" fmla="*/ 665846 w 1953031"/>
                  <a:gd name="connsiteY134" fmla="*/ 912322 h 1322929"/>
                  <a:gd name="connsiteX135" fmla="*/ 618244 w 1953031"/>
                  <a:gd name="connsiteY135" fmla="*/ 893135 h 1322929"/>
                  <a:gd name="connsiteX136" fmla="*/ 516447 w 1953031"/>
                  <a:gd name="connsiteY136" fmla="*/ 865947 h 1322929"/>
                  <a:gd name="connsiteX137" fmla="*/ 501805 w 1953031"/>
                  <a:gd name="connsiteY137" fmla="*/ 870603 h 1322929"/>
                  <a:gd name="connsiteX138" fmla="*/ 496736 w 1953031"/>
                  <a:gd name="connsiteY138" fmla="*/ 886203 h 1322929"/>
                  <a:gd name="connsiteX139" fmla="*/ 500794 w 1953031"/>
                  <a:gd name="connsiteY139" fmla="*/ 920842 h 1322929"/>
                  <a:gd name="connsiteX140" fmla="*/ 505232 w 1953031"/>
                  <a:gd name="connsiteY140" fmla="*/ 960997 h 1322929"/>
                  <a:gd name="connsiteX141" fmla="*/ 503197 w 1953031"/>
                  <a:gd name="connsiteY141" fmla="*/ 976351 h 1322929"/>
                  <a:gd name="connsiteX142" fmla="*/ 464327 w 1953031"/>
                  <a:gd name="connsiteY142" fmla="*/ 1000197 h 1322929"/>
                  <a:gd name="connsiteX143" fmla="*/ 457328 w 1953031"/>
                  <a:gd name="connsiteY143" fmla="*/ 999488 h 1322929"/>
                  <a:gd name="connsiteX144" fmla="*/ 434730 w 1953031"/>
                  <a:gd name="connsiteY144" fmla="*/ 939956 h 1322929"/>
                  <a:gd name="connsiteX145" fmla="*/ 434102 w 1953031"/>
                  <a:gd name="connsiteY145" fmla="*/ 932138 h 1322929"/>
                  <a:gd name="connsiteX146" fmla="*/ 429957 w 1953031"/>
                  <a:gd name="connsiteY146" fmla="*/ 936572 h 1322929"/>
                  <a:gd name="connsiteX147" fmla="*/ 412217 w 1953031"/>
                  <a:gd name="connsiteY147" fmla="*/ 955335 h 1322929"/>
                  <a:gd name="connsiteX148" fmla="*/ 394666 w 1953031"/>
                  <a:gd name="connsiteY148" fmla="*/ 973923 h 1322929"/>
                  <a:gd name="connsiteX149" fmla="*/ 363724 w 1953031"/>
                  <a:gd name="connsiteY149" fmla="*/ 1023704 h 1322929"/>
                  <a:gd name="connsiteX150" fmla="*/ 356090 w 1953031"/>
                  <a:gd name="connsiteY150" fmla="*/ 1070686 h 1322929"/>
                  <a:gd name="connsiteX151" fmla="*/ 356098 w 1953031"/>
                  <a:gd name="connsiteY151" fmla="*/ 1159458 h 1322929"/>
                  <a:gd name="connsiteX152" fmla="*/ 362731 w 1953031"/>
                  <a:gd name="connsiteY152" fmla="*/ 1219044 h 1322929"/>
                  <a:gd name="connsiteX153" fmla="*/ 370492 w 1953031"/>
                  <a:gd name="connsiteY153" fmla="*/ 1260425 h 1322929"/>
                  <a:gd name="connsiteX154" fmla="*/ 380666 w 1953031"/>
                  <a:gd name="connsiteY154" fmla="*/ 1277936 h 1322929"/>
                  <a:gd name="connsiteX155" fmla="*/ 391399 w 1953031"/>
                  <a:gd name="connsiteY155" fmla="*/ 1304515 h 1322929"/>
                  <a:gd name="connsiteX156" fmla="*/ 391283 w 1953031"/>
                  <a:gd name="connsiteY156" fmla="*/ 1320324 h 1322929"/>
                  <a:gd name="connsiteX157" fmla="*/ 390843 w 1953031"/>
                  <a:gd name="connsiteY157" fmla="*/ 1322756 h 1322929"/>
                  <a:gd name="connsiteX158" fmla="*/ 348151 w 1953031"/>
                  <a:gd name="connsiteY158" fmla="*/ 1322844 h 1322929"/>
                  <a:gd name="connsiteX159" fmla="*/ 304144 w 1953031"/>
                  <a:gd name="connsiteY159" fmla="*/ 1322579 h 1322929"/>
                  <a:gd name="connsiteX160" fmla="*/ 294630 w 1953031"/>
                  <a:gd name="connsiteY160" fmla="*/ 1312868 h 1322929"/>
                  <a:gd name="connsiteX161" fmla="*/ 271483 w 1953031"/>
                  <a:gd name="connsiteY161" fmla="*/ 1195591 h 1322929"/>
                  <a:gd name="connsiteX162" fmla="*/ 255031 w 1953031"/>
                  <a:gd name="connsiteY162" fmla="*/ 1074334 h 1322929"/>
                  <a:gd name="connsiteX163" fmla="*/ 246468 w 1953031"/>
                  <a:gd name="connsiteY163" fmla="*/ 962992 h 1322929"/>
                  <a:gd name="connsiteX164" fmla="*/ 246726 w 1953031"/>
                  <a:gd name="connsiteY164" fmla="*/ 960686 h 1322929"/>
                  <a:gd name="connsiteX165" fmla="*/ 239185 w 1953031"/>
                  <a:gd name="connsiteY165" fmla="*/ 966883 h 1322929"/>
                  <a:gd name="connsiteX166" fmla="*/ 216775 w 1953031"/>
                  <a:gd name="connsiteY166" fmla="*/ 984995 h 1322929"/>
                  <a:gd name="connsiteX167" fmla="*/ 195755 w 1953031"/>
                  <a:gd name="connsiteY167" fmla="*/ 1001910 h 1322929"/>
                  <a:gd name="connsiteX168" fmla="*/ 162761 w 1953031"/>
                  <a:gd name="connsiteY168" fmla="*/ 1047366 h 1322929"/>
                  <a:gd name="connsiteX169" fmla="*/ 149720 w 1953031"/>
                  <a:gd name="connsiteY169" fmla="*/ 1138437 h 1322929"/>
                  <a:gd name="connsiteX170" fmla="*/ 148122 w 1953031"/>
                  <a:gd name="connsiteY170" fmla="*/ 1214750 h 1322929"/>
                  <a:gd name="connsiteX171" fmla="*/ 151846 w 1953031"/>
                  <a:gd name="connsiteY171" fmla="*/ 1260042 h 1322929"/>
                  <a:gd name="connsiteX172" fmla="*/ 157602 w 1953031"/>
                  <a:gd name="connsiteY172" fmla="*/ 1271682 h 1322929"/>
                  <a:gd name="connsiteX173" fmla="*/ 169528 w 1953031"/>
                  <a:gd name="connsiteY173" fmla="*/ 1296524 h 1322929"/>
                  <a:gd name="connsiteX174" fmla="*/ 172714 w 1953031"/>
                  <a:gd name="connsiteY174" fmla="*/ 1316588 h 1322929"/>
                  <a:gd name="connsiteX175" fmla="*/ 172927 w 1953031"/>
                  <a:gd name="connsiteY175" fmla="*/ 1322929 h 1322929"/>
                  <a:gd name="connsiteX176" fmla="*/ 130748 w 1953031"/>
                  <a:gd name="connsiteY176" fmla="*/ 1322916 h 1322929"/>
                  <a:gd name="connsiteX177" fmla="*/ 87445 w 1953031"/>
                  <a:gd name="connsiteY177" fmla="*/ 1322413 h 1322929"/>
                  <a:gd name="connsiteX178" fmla="*/ 433058 w 1953031"/>
                  <a:gd name="connsiteY178" fmla="*/ 858089 h 1322929"/>
                  <a:gd name="connsiteX179" fmla="*/ 431485 w 1953031"/>
                  <a:gd name="connsiteY179" fmla="*/ 856034 h 1322929"/>
                  <a:gd name="connsiteX180" fmla="*/ 432913 w 1953031"/>
                  <a:gd name="connsiteY180" fmla="*/ 858746 h 1322929"/>
                  <a:gd name="connsiteX181" fmla="*/ 433058 w 1953031"/>
                  <a:gd name="connsiteY181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074965 w 1953031"/>
                  <a:gd name="connsiteY45" fmla="*/ 170684 h 1322929"/>
                  <a:gd name="connsiteX46" fmla="*/ 1155567 w 1953031"/>
                  <a:gd name="connsiteY46" fmla="*/ 159010 h 1322929"/>
                  <a:gd name="connsiteX47" fmla="*/ 1234252 w 1953031"/>
                  <a:gd name="connsiteY47" fmla="*/ 151880 h 1322929"/>
                  <a:gd name="connsiteX48" fmla="*/ 1312964 w 1953031"/>
                  <a:gd name="connsiteY48" fmla="*/ 128676 h 1322929"/>
                  <a:gd name="connsiteX49" fmla="*/ 1376022 w 1953031"/>
                  <a:gd name="connsiteY49" fmla="*/ 109687 h 1322929"/>
                  <a:gd name="connsiteX50" fmla="*/ 1448640 w 1953031"/>
                  <a:gd name="connsiteY50" fmla="*/ 103056 h 1322929"/>
                  <a:gd name="connsiteX51" fmla="*/ 1483374 w 1953031"/>
                  <a:gd name="connsiteY51" fmla="*/ 100994 h 1322929"/>
                  <a:gd name="connsiteX52" fmla="*/ 1552171 w 1953031"/>
                  <a:gd name="connsiteY52" fmla="*/ 83778 h 1322929"/>
                  <a:gd name="connsiteX53" fmla="*/ 1627914 w 1953031"/>
                  <a:gd name="connsiteY53" fmla="*/ 63976 h 1322929"/>
                  <a:gd name="connsiteX54" fmla="*/ 1633600 w 1953031"/>
                  <a:gd name="connsiteY54" fmla="*/ 62873 h 1322929"/>
                  <a:gd name="connsiteX55" fmla="*/ 1633994 w 1953031"/>
                  <a:gd name="connsiteY55" fmla="*/ 53943 h 1322929"/>
                  <a:gd name="connsiteX56" fmla="*/ 1637947 w 1953031"/>
                  <a:gd name="connsiteY56" fmla="*/ 10924 h 1322929"/>
                  <a:gd name="connsiteX57" fmla="*/ 1645852 w 1953031"/>
                  <a:gd name="connsiteY57" fmla="*/ 642 h 1322929"/>
                  <a:gd name="connsiteX58" fmla="*/ 1665510 w 1953031"/>
                  <a:gd name="connsiteY58" fmla="*/ 4542 h 1322929"/>
                  <a:gd name="connsiteX59" fmla="*/ 1692339 w 1953031"/>
                  <a:gd name="connsiteY59" fmla="*/ 32880 h 1322929"/>
                  <a:gd name="connsiteX60" fmla="*/ 1703487 w 1953031"/>
                  <a:gd name="connsiteY60" fmla="*/ 51553 h 1322929"/>
                  <a:gd name="connsiteX61" fmla="*/ 1705168 w 1953031"/>
                  <a:gd name="connsiteY61" fmla="*/ 54757 h 1322929"/>
                  <a:gd name="connsiteX62" fmla="*/ 1708490 w 1953031"/>
                  <a:gd name="connsiteY62" fmla="*/ 54757 h 1322929"/>
                  <a:gd name="connsiteX63" fmla="*/ 1726074 w 1953031"/>
                  <a:gd name="connsiteY63" fmla="*/ 55821 h 1322929"/>
                  <a:gd name="connsiteX64" fmla="*/ 1763775 w 1953031"/>
                  <a:gd name="connsiteY64" fmla="*/ 66287 h 1322929"/>
                  <a:gd name="connsiteX65" fmla="*/ 1780177 w 1953031"/>
                  <a:gd name="connsiteY65" fmla="*/ 76057 h 1322929"/>
                  <a:gd name="connsiteX66" fmla="*/ 1797287 w 1953031"/>
                  <a:gd name="connsiteY66" fmla="*/ 92340 h 1322929"/>
                  <a:gd name="connsiteX67" fmla="*/ 1808554 w 1953031"/>
                  <a:gd name="connsiteY67" fmla="*/ 105144 h 1322929"/>
                  <a:gd name="connsiteX68" fmla="*/ 1816302 w 1953031"/>
                  <a:gd name="connsiteY68" fmla="*/ 113128 h 1322929"/>
                  <a:gd name="connsiteX69" fmla="*/ 1820491 w 1953031"/>
                  <a:gd name="connsiteY69" fmla="*/ 120258 h 1322929"/>
                  <a:gd name="connsiteX70" fmla="*/ 1835947 w 1953031"/>
                  <a:gd name="connsiteY70" fmla="*/ 144526 h 1322929"/>
                  <a:gd name="connsiteX71" fmla="*/ 1847989 w 1953031"/>
                  <a:gd name="connsiteY71" fmla="*/ 162083 h 1322929"/>
                  <a:gd name="connsiteX72" fmla="*/ 1872282 w 1953031"/>
                  <a:gd name="connsiteY72" fmla="*/ 206862 h 1322929"/>
                  <a:gd name="connsiteX73" fmla="*/ 1901212 w 1953031"/>
                  <a:gd name="connsiteY73" fmla="*/ 268331 h 1322929"/>
                  <a:gd name="connsiteX74" fmla="*/ 1928013 w 1953031"/>
                  <a:gd name="connsiteY74" fmla="*/ 325599 h 1322929"/>
                  <a:gd name="connsiteX75" fmla="*/ 1947475 w 1953031"/>
                  <a:gd name="connsiteY75" fmla="*/ 358428 h 1322929"/>
                  <a:gd name="connsiteX76" fmla="*/ 1952990 w 1953031"/>
                  <a:gd name="connsiteY76" fmla="*/ 375188 h 1322929"/>
                  <a:gd name="connsiteX77" fmla="*/ 1944270 w 1953031"/>
                  <a:gd name="connsiteY77" fmla="*/ 398724 h 1322929"/>
                  <a:gd name="connsiteX78" fmla="*/ 1904481 w 1953031"/>
                  <a:gd name="connsiteY78" fmla="*/ 429980 h 1322929"/>
                  <a:gd name="connsiteX79" fmla="*/ 1871823 w 1953031"/>
                  <a:gd name="connsiteY79" fmla="*/ 436577 h 1322929"/>
                  <a:gd name="connsiteX80" fmla="*/ 1816223 w 1953031"/>
                  <a:gd name="connsiteY80" fmla="*/ 439134 h 1322929"/>
                  <a:gd name="connsiteX81" fmla="*/ 1698445 w 1953031"/>
                  <a:gd name="connsiteY81" fmla="*/ 433393 h 1322929"/>
                  <a:gd name="connsiteX82" fmla="*/ 1665261 w 1953031"/>
                  <a:gd name="connsiteY82" fmla="*/ 431589 h 1322929"/>
                  <a:gd name="connsiteX83" fmla="*/ 1643200 w 1953031"/>
                  <a:gd name="connsiteY83" fmla="*/ 433164 h 1322929"/>
                  <a:gd name="connsiteX84" fmla="*/ 1613877 w 1953031"/>
                  <a:gd name="connsiteY84" fmla="*/ 443519 h 1322929"/>
                  <a:gd name="connsiteX85" fmla="*/ 1586668 w 1953031"/>
                  <a:gd name="connsiteY85" fmla="*/ 466568 h 1322929"/>
                  <a:gd name="connsiteX86" fmla="*/ 1568848 w 1953031"/>
                  <a:gd name="connsiteY86" fmla="*/ 480889 h 1322929"/>
                  <a:gd name="connsiteX87" fmla="*/ 1563779 w 1953031"/>
                  <a:gd name="connsiteY87" fmla="*/ 485518 h 1322929"/>
                  <a:gd name="connsiteX88" fmla="*/ 1508994 w 1953031"/>
                  <a:gd name="connsiteY88" fmla="*/ 589130 h 1322929"/>
                  <a:gd name="connsiteX89" fmla="*/ 1486250 w 1953031"/>
                  <a:gd name="connsiteY89" fmla="*/ 645068 h 1322929"/>
                  <a:gd name="connsiteX90" fmla="*/ 1464819 w 1953031"/>
                  <a:gd name="connsiteY90" fmla="*/ 705697 h 1322929"/>
                  <a:gd name="connsiteX91" fmla="*/ 1449494 w 1953031"/>
                  <a:gd name="connsiteY91" fmla="*/ 751038 h 1322929"/>
                  <a:gd name="connsiteX92" fmla="*/ 1407394 w 1953031"/>
                  <a:gd name="connsiteY92" fmla="*/ 818176 h 1322929"/>
                  <a:gd name="connsiteX93" fmla="*/ 1393724 w 1953031"/>
                  <a:gd name="connsiteY93" fmla="*/ 824975 h 1322929"/>
                  <a:gd name="connsiteX94" fmla="*/ 1380841 w 1953031"/>
                  <a:gd name="connsiteY94" fmla="*/ 831482 h 1322929"/>
                  <a:gd name="connsiteX95" fmla="*/ 1349260 w 1953031"/>
                  <a:gd name="connsiteY95" fmla="*/ 861137 h 1322929"/>
                  <a:gd name="connsiteX96" fmla="*/ 1331348 w 1953031"/>
                  <a:gd name="connsiteY96" fmla="*/ 877607 h 1322929"/>
                  <a:gd name="connsiteX97" fmla="*/ 1317442 w 1953031"/>
                  <a:gd name="connsiteY97" fmla="*/ 883414 h 1322929"/>
                  <a:gd name="connsiteX98" fmla="*/ 1316352 w 1953031"/>
                  <a:gd name="connsiteY98" fmla="*/ 883414 h 1322929"/>
                  <a:gd name="connsiteX99" fmla="*/ 1315275 w 1953031"/>
                  <a:gd name="connsiteY99" fmla="*/ 887323 h 1322929"/>
                  <a:gd name="connsiteX100" fmla="*/ 1293502 w 1953031"/>
                  <a:gd name="connsiteY100" fmla="*/ 1074334 h 1322929"/>
                  <a:gd name="connsiteX101" fmla="*/ 1292124 w 1953031"/>
                  <a:gd name="connsiteY101" fmla="*/ 1151119 h 1322929"/>
                  <a:gd name="connsiteX102" fmla="*/ 1292741 w 1953031"/>
                  <a:gd name="connsiteY102" fmla="*/ 1203756 h 1322929"/>
                  <a:gd name="connsiteX103" fmla="*/ 1297481 w 1953031"/>
                  <a:gd name="connsiteY103" fmla="*/ 1263556 h 1322929"/>
                  <a:gd name="connsiteX104" fmla="*/ 1304087 w 1953031"/>
                  <a:gd name="connsiteY104" fmla="*/ 1278631 h 1322929"/>
                  <a:gd name="connsiteX105" fmla="*/ 1314001 w 1953031"/>
                  <a:gd name="connsiteY105" fmla="*/ 1305904 h 1322929"/>
                  <a:gd name="connsiteX106" fmla="*/ 1314723 w 1953031"/>
                  <a:gd name="connsiteY106" fmla="*/ 1321312 h 1322929"/>
                  <a:gd name="connsiteX107" fmla="*/ 1314474 w 1953031"/>
                  <a:gd name="connsiteY107" fmla="*/ 1322929 h 1322929"/>
                  <a:gd name="connsiteX108" fmla="*/ 1274527 w 1953031"/>
                  <a:gd name="connsiteY108" fmla="*/ 1322929 h 1322929"/>
                  <a:gd name="connsiteX109" fmla="*/ 1233595 w 1953031"/>
                  <a:gd name="connsiteY109" fmla="*/ 1322420 h 1322929"/>
                  <a:gd name="connsiteX110" fmla="*/ 1214844 w 1953031"/>
                  <a:gd name="connsiteY110" fmla="*/ 1258652 h 1322929"/>
                  <a:gd name="connsiteX111" fmla="*/ 1198836 w 1953031"/>
                  <a:gd name="connsiteY111" fmla="*/ 1080414 h 1322929"/>
                  <a:gd name="connsiteX112" fmla="*/ 1191495 w 1953031"/>
                  <a:gd name="connsiteY112" fmla="*/ 961630 h 1322929"/>
                  <a:gd name="connsiteX113" fmla="*/ 1189972 w 1953031"/>
                  <a:gd name="connsiteY113" fmla="*/ 969617 h 1322929"/>
                  <a:gd name="connsiteX114" fmla="*/ 1172402 w 1953031"/>
                  <a:gd name="connsiteY114" fmla="*/ 1161542 h 1322929"/>
                  <a:gd name="connsiteX115" fmla="*/ 1173663 w 1953031"/>
                  <a:gd name="connsiteY115" fmla="*/ 1263289 h 1322929"/>
                  <a:gd name="connsiteX116" fmla="*/ 1179559 w 1953031"/>
                  <a:gd name="connsiteY116" fmla="*/ 1277483 h 1322929"/>
                  <a:gd name="connsiteX117" fmla="*/ 1190090 w 1953031"/>
                  <a:gd name="connsiteY117" fmla="*/ 1310073 h 1322929"/>
                  <a:gd name="connsiteX118" fmla="*/ 1189617 w 1953031"/>
                  <a:gd name="connsiteY118" fmla="*/ 1322236 h 1322929"/>
                  <a:gd name="connsiteX119" fmla="*/ 1148752 w 1953031"/>
                  <a:gd name="connsiteY119" fmla="*/ 1322929 h 1322929"/>
                  <a:gd name="connsiteX120" fmla="*/ 1107164 w 1953031"/>
                  <a:gd name="connsiteY120" fmla="*/ 1322438 h 1322929"/>
                  <a:gd name="connsiteX121" fmla="*/ 1089751 w 1953031"/>
                  <a:gd name="connsiteY121" fmla="*/ 1244928 h 1322929"/>
                  <a:gd name="connsiteX122" fmla="*/ 1083658 w 1953031"/>
                  <a:gd name="connsiteY122" fmla="*/ 1109426 h 1322929"/>
                  <a:gd name="connsiteX123" fmla="*/ 1081071 w 1953031"/>
                  <a:gd name="connsiteY123" fmla="*/ 885205 h 1322929"/>
                  <a:gd name="connsiteX124" fmla="*/ 1081294 w 1953031"/>
                  <a:gd name="connsiteY124" fmla="*/ 872784 h 1322929"/>
                  <a:gd name="connsiteX125" fmla="*/ 1044565 w 1953031"/>
                  <a:gd name="connsiteY125" fmla="*/ 883356 h 1322929"/>
                  <a:gd name="connsiteX126" fmla="*/ 946405 w 1953031"/>
                  <a:gd name="connsiteY126" fmla="*/ 906677 h 1322929"/>
                  <a:gd name="connsiteX127" fmla="*/ 820984 w 1953031"/>
                  <a:gd name="connsiteY127" fmla="*/ 915856 h 1322929"/>
                  <a:gd name="connsiteX128" fmla="*/ 748537 w 1953031"/>
                  <a:gd name="connsiteY128" fmla="*/ 913593 h 1322929"/>
                  <a:gd name="connsiteX129" fmla="*/ 740106 w 1953031"/>
                  <a:gd name="connsiteY129" fmla="*/ 913794 h 1322929"/>
                  <a:gd name="connsiteX130" fmla="*/ 735838 w 1953031"/>
                  <a:gd name="connsiteY130" fmla="*/ 923234 h 1322929"/>
                  <a:gd name="connsiteX131" fmla="*/ 729496 w 1953031"/>
                  <a:gd name="connsiteY131" fmla="*/ 936224 h 1322929"/>
                  <a:gd name="connsiteX132" fmla="*/ 707014 w 1953031"/>
                  <a:gd name="connsiteY132" fmla="*/ 928760 h 1322929"/>
                  <a:gd name="connsiteX133" fmla="*/ 665846 w 1953031"/>
                  <a:gd name="connsiteY133" fmla="*/ 912322 h 1322929"/>
                  <a:gd name="connsiteX134" fmla="*/ 618244 w 1953031"/>
                  <a:gd name="connsiteY134" fmla="*/ 893135 h 1322929"/>
                  <a:gd name="connsiteX135" fmla="*/ 516447 w 1953031"/>
                  <a:gd name="connsiteY135" fmla="*/ 865947 h 1322929"/>
                  <a:gd name="connsiteX136" fmla="*/ 501805 w 1953031"/>
                  <a:gd name="connsiteY136" fmla="*/ 870603 h 1322929"/>
                  <a:gd name="connsiteX137" fmla="*/ 496736 w 1953031"/>
                  <a:gd name="connsiteY137" fmla="*/ 886203 h 1322929"/>
                  <a:gd name="connsiteX138" fmla="*/ 500794 w 1953031"/>
                  <a:gd name="connsiteY138" fmla="*/ 920842 h 1322929"/>
                  <a:gd name="connsiteX139" fmla="*/ 505232 w 1953031"/>
                  <a:gd name="connsiteY139" fmla="*/ 960997 h 1322929"/>
                  <a:gd name="connsiteX140" fmla="*/ 503197 w 1953031"/>
                  <a:gd name="connsiteY140" fmla="*/ 976351 h 1322929"/>
                  <a:gd name="connsiteX141" fmla="*/ 464327 w 1953031"/>
                  <a:gd name="connsiteY141" fmla="*/ 1000197 h 1322929"/>
                  <a:gd name="connsiteX142" fmla="*/ 457328 w 1953031"/>
                  <a:gd name="connsiteY142" fmla="*/ 999488 h 1322929"/>
                  <a:gd name="connsiteX143" fmla="*/ 434730 w 1953031"/>
                  <a:gd name="connsiteY143" fmla="*/ 939956 h 1322929"/>
                  <a:gd name="connsiteX144" fmla="*/ 434102 w 1953031"/>
                  <a:gd name="connsiteY144" fmla="*/ 932138 h 1322929"/>
                  <a:gd name="connsiteX145" fmla="*/ 429957 w 1953031"/>
                  <a:gd name="connsiteY145" fmla="*/ 936572 h 1322929"/>
                  <a:gd name="connsiteX146" fmla="*/ 412217 w 1953031"/>
                  <a:gd name="connsiteY146" fmla="*/ 955335 h 1322929"/>
                  <a:gd name="connsiteX147" fmla="*/ 394666 w 1953031"/>
                  <a:gd name="connsiteY147" fmla="*/ 973923 h 1322929"/>
                  <a:gd name="connsiteX148" fmla="*/ 363724 w 1953031"/>
                  <a:gd name="connsiteY148" fmla="*/ 1023704 h 1322929"/>
                  <a:gd name="connsiteX149" fmla="*/ 356090 w 1953031"/>
                  <a:gd name="connsiteY149" fmla="*/ 1070686 h 1322929"/>
                  <a:gd name="connsiteX150" fmla="*/ 356098 w 1953031"/>
                  <a:gd name="connsiteY150" fmla="*/ 1159458 h 1322929"/>
                  <a:gd name="connsiteX151" fmla="*/ 362731 w 1953031"/>
                  <a:gd name="connsiteY151" fmla="*/ 1219044 h 1322929"/>
                  <a:gd name="connsiteX152" fmla="*/ 370492 w 1953031"/>
                  <a:gd name="connsiteY152" fmla="*/ 1260425 h 1322929"/>
                  <a:gd name="connsiteX153" fmla="*/ 380666 w 1953031"/>
                  <a:gd name="connsiteY153" fmla="*/ 1277936 h 1322929"/>
                  <a:gd name="connsiteX154" fmla="*/ 391399 w 1953031"/>
                  <a:gd name="connsiteY154" fmla="*/ 1304515 h 1322929"/>
                  <a:gd name="connsiteX155" fmla="*/ 391283 w 1953031"/>
                  <a:gd name="connsiteY155" fmla="*/ 1320324 h 1322929"/>
                  <a:gd name="connsiteX156" fmla="*/ 390843 w 1953031"/>
                  <a:gd name="connsiteY156" fmla="*/ 1322756 h 1322929"/>
                  <a:gd name="connsiteX157" fmla="*/ 348151 w 1953031"/>
                  <a:gd name="connsiteY157" fmla="*/ 1322844 h 1322929"/>
                  <a:gd name="connsiteX158" fmla="*/ 304144 w 1953031"/>
                  <a:gd name="connsiteY158" fmla="*/ 1322579 h 1322929"/>
                  <a:gd name="connsiteX159" fmla="*/ 294630 w 1953031"/>
                  <a:gd name="connsiteY159" fmla="*/ 1312868 h 1322929"/>
                  <a:gd name="connsiteX160" fmla="*/ 271483 w 1953031"/>
                  <a:gd name="connsiteY160" fmla="*/ 1195591 h 1322929"/>
                  <a:gd name="connsiteX161" fmla="*/ 255031 w 1953031"/>
                  <a:gd name="connsiteY161" fmla="*/ 1074334 h 1322929"/>
                  <a:gd name="connsiteX162" fmla="*/ 246468 w 1953031"/>
                  <a:gd name="connsiteY162" fmla="*/ 962992 h 1322929"/>
                  <a:gd name="connsiteX163" fmla="*/ 246726 w 1953031"/>
                  <a:gd name="connsiteY163" fmla="*/ 960686 h 1322929"/>
                  <a:gd name="connsiteX164" fmla="*/ 239185 w 1953031"/>
                  <a:gd name="connsiteY164" fmla="*/ 966883 h 1322929"/>
                  <a:gd name="connsiteX165" fmla="*/ 216775 w 1953031"/>
                  <a:gd name="connsiteY165" fmla="*/ 984995 h 1322929"/>
                  <a:gd name="connsiteX166" fmla="*/ 195755 w 1953031"/>
                  <a:gd name="connsiteY166" fmla="*/ 1001910 h 1322929"/>
                  <a:gd name="connsiteX167" fmla="*/ 162761 w 1953031"/>
                  <a:gd name="connsiteY167" fmla="*/ 1047366 h 1322929"/>
                  <a:gd name="connsiteX168" fmla="*/ 149720 w 1953031"/>
                  <a:gd name="connsiteY168" fmla="*/ 1138437 h 1322929"/>
                  <a:gd name="connsiteX169" fmla="*/ 148122 w 1953031"/>
                  <a:gd name="connsiteY169" fmla="*/ 1214750 h 1322929"/>
                  <a:gd name="connsiteX170" fmla="*/ 151846 w 1953031"/>
                  <a:gd name="connsiteY170" fmla="*/ 1260042 h 1322929"/>
                  <a:gd name="connsiteX171" fmla="*/ 157602 w 1953031"/>
                  <a:gd name="connsiteY171" fmla="*/ 1271682 h 1322929"/>
                  <a:gd name="connsiteX172" fmla="*/ 169528 w 1953031"/>
                  <a:gd name="connsiteY172" fmla="*/ 1296524 h 1322929"/>
                  <a:gd name="connsiteX173" fmla="*/ 172714 w 1953031"/>
                  <a:gd name="connsiteY173" fmla="*/ 1316588 h 1322929"/>
                  <a:gd name="connsiteX174" fmla="*/ 172927 w 1953031"/>
                  <a:gd name="connsiteY174" fmla="*/ 1322929 h 1322929"/>
                  <a:gd name="connsiteX175" fmla="*/ 130748 w 1953031"/>
                  <a:gd name="connsiteY175" fmla="*/ 1322916 h 1322929"/>
                  <a:gd name="connsiteX176" fmla="*/ 87445 w 1953031"/>
                  <a:gd name="connsiteY176" fmla="*/ 1322413 h 1322929"/>
                  <a:gd name="connsiteX177" fmla="*/ 433058 w 1953031"/>
                  <a:gd name="connsiteY177" fmla="*/ 858089 h 1322929"/>
                  <a:gd name="connsiteX178" fmla="*/ 431485 w 1953031"/>
                  <a:gd name="connsiteY178" fmla="*/ 856034 h 1322929"/>
                  <a:gd name="connsiteX179" fmla="*/ 432913 w 1953031"/>
                  <a:gd name="connsiteY179" fmla="*/ 858746 h 1322929"/>
                  <a:gd name="connsiteX180" fmla="*/ 433058 w 1953031"/>
                  <a:gd name="connsiteY180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55567 w 1953031"/>
                  <a:gd name="connsiteY45" fmla="*/ 159010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02227 w 1953031"/>
                  <a:gd name="connsiteY45" fmla="*/ 172345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18329 w 1953031"/>
                  <a:gd name="connsiteY42" fmla="*/ 25177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02227 w 1953031"/>
                  <a:gd name="connsiteY45" fmla="*/ 172345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</a:cxnLst>
                <a:rect l="l" t="t" r="r" b="b"/>
                <a:pathLst>
                  <a:path w="1953031" h="1322929">
                    <a:moveTo>
                      <a:pt x="87445" y="1322413"/>
                    </a:moveTo>
                    <a:cubicBezTo>
                      <a:pt x="80653" y="1319461"/>
                      <a:pt x="75216" y="1301418"/>
                      <a:pt x="71740" y="1270292"/>
                    </a:cubicBezTo>
                    <a:cubicBezTo>
                      <a:pt x="69013" y="1245870"/>
                      <a:pt x="67885" y="1227307"/>
                      <a:pt x="65819" y="1172834"/>
                    </a:cubicBezTo>
                    <a:cubicBezTo>
                      <a:pt x="64633" y="1141558"/>
                      <a:pt x="63453" y="1121346"/>
                      <a:pt x="60259" y="1077634"/>
                    </a:cubicBezTo>
                    <a:cubicBezTo>
                      <a:pt x="57529" y="1040256"/>
                      <a:pt x="56800" y="1028377"/>
                      <a:pt x="56504" y="1016483"/>
                    </a:cubicBezTo>
                    <a:cubicBezTo>
                      <a:pt x="56204" y="1004489"/>
                      <a:pt x="56523" y="991314"/>
                      <a:pt x="57274" y="984573"/>
                    </a:cubicBezTo>
                    <a:cubicBezTo>
                      <a:pt x="58553" y="973106"/>
                      <a:pt x="62941" y="955079"/>
                      <a:pt x="69293" y="935184"/>
                    </a:cubicBezTo>
                    <a:cubicBezTo>
                      <a:pt x="71423" y="928516"/>
                      <a:pt x="82347" y="896584"/>
                      <a:pt x="83140" y="894706"/>
                    </a:cubicBezTo>
                    <a:cubicBezTo>
                      <a:pt x="83303" y="894324"/>
                      <a:pt x="85013" y="889085"/>
                      <a:pt x="86940" y="883067"/>
                    </a:cubicBezTo>
                    <a:cubicBezTo>
                      <a:pt x="94976" y="857986"/>
                      <a:pt x="100421" y="836366"/>
                      <a:pt x="102345" y="821917"/>
                    </a:cubicBezTo>
                    <a:cubicBezTo>
                      <a:pt x="102906" y="817711"/>
                      <a:pt x="102906" y="802899"/>
                      <a:pt x="102345" y="797596"/>
                    </a:cubicBezTo>
                    <a:cubicBezTo>
                      <a:pt x="100486" y="779986"/>
                      <a:pt x="97368" y="767230"/>
                      <a:pt x="84386" y="724112"/>
                    </a:cubicBezTo>
                    <a:cubicBezTo>
                      <a:pt x="69652" y="675170"/>
                      <a:pt x="62879" y="647381"/>
                      <a:pt x="56950" y="611540"/>
                    </a:cubicBezTo>
                    <a:cubicBezTo>
                      <a:pt x="53854" y="592828"/>
                      <a:pt x="51602" y="575139"/>
                      <a:pt x="49848" y="555775"/>
                    </a:cubicBezTo>
                    <a:cubicBezTo>
                      <a:pt x="49198" y="548597"/>
                      <a:pt x="48091" y="534007"/>
                      <a:pt x="48091" y="532619"/>
                    </a:cubicBezTo>
                    <a:cubicBezTo>
                      <a:pt x="48091" y="531311"/>
                      <a:pt x="47721" y="532600"/>
                      <a:pt x="46726" y="537375"/>
                    </a:cubicBezTo>
                    <a:cubicBezTo>
                      <a:pt x="43544" y="552628"/>
                      <a:pt x="42145" y="563342"/>
                      <a:pt x="40809" y="582702"/>
                    </a:cubicBezTo>
                    <a:cubicBezTo>
                      <a:pt x="38753" y="612449"/>
                      <a:pt x="38027" y="645536"/>
                      <a:pt x="38652" y="680805"/>
                    </a:cubicBezTo>
                    <a:cubicBezTo>
                      <a:pt x="39274" y="715742"/>
                      <a:pt x="40324" y="741442"/>
                      <a:pt x="43411" y="797248"/>
                    </a:cubicBezTo>
                    <a:cubicBezTo>
                      <a:pt x="44273" y="812822"/>
                      <a:pt x="45272" y="832078"/>
                      <a:pt x="45633" y="840039"/>
                    </a:cubicBezTo>
                    <a:cubicBezTo>
                      <a:pt x="45851" y="844863"/>
                      <a:pt x="46070" y="849687"/>
                      <a:pt x="46288" y="854511"/>
                    </a:cubicBezTo>
                    <a:lnTo>
                      <a:pt x="47754" y="857757"/>
                    </a:lnTo>
                    <a:cubicBezTo>
                      <a:pt x="50944" y="864826"/>
                      <a:pt x="53814" y="874144"/>
                      <a:pt x="55710" y="883587"/>
                    </a:cubicBezTo>
                    <a:cubicBezTo>
                      <a:pt x="58526" y="897608"/>
                      <a:pt x="58909" y="911971"/>
                      <a:pt x="56791" y="924043"/>
                    </a:cubicBezTo>
                    <a:cubicBezTo>
                      <a:pt x="54790" y="935446"/>
                      <a:pt x="48932" y="954719"/>
                      <a:pt x="41579" y="974096"/>
                    </a:cubicBezTo>
                    <a:cubicBezTo>
                      <a:pt x="26907" y="1012760"/>
                      <a:pt x="9680" y="1043522"/>
                      <a:pt x="2671" y="1043577"/>
                    </a:cubicBezTo>
                    <a:cubicBezTo>
                      <a:pt x="1194" y="1043589"/>
                      <a:pt x="497" y="1042511"/>
                      <a:pt x="150" y="1039680"/>
                    </a:cubicBezTo>
                    <a:cubicBezTo>
                      <a:pt x="-386" y="1035313"/>
                      <a:pt x="388" y="1028396"/>
                      <a:pt x="4661" y="999287"/>
                    </a:cubicBezTo>
                    <a:cubicBezTo>
                      <a:pt x="8180" y="975308"/>
                      <a:pt x="8864" y="961111"/>
                      <a:pt x="7404" y="942306"/>
                    </a:cubicBezTo>
                    <a:cubicBezTo>
                      <a:pt x="6210" y="926920"/>
                      <a:pt x="6372" y="909085"/>
                      <a:pt x="7816" y="896791"/>
                    </a:cubicBezTo>
                    <a:cubicBezTo>
                      <a:pt x="9656" y="881120"/>
                      <a:pt x="13706" y="868358"/>
                      <a:pt x="19626" y="859575"/>
                    </a:cubicBezTo>
                    <a:cubicBezTo>
                      <a:pt x="21403" y="856939"/>
                      <a:pt x="24953" y="853068"/>
                      <a:pt x="27016" y="851518"/>
                    </a:cubicBezTo>
                    <a:lnTo>
                      <a:pt x="28005" y="850776"/>
                    </a:lnTo>
                    <a:lnTo>
                      <a:pt x="26410" y="833827"/>
                    </a:lnTo>
                    <a:cubicBezTo>
                      <a:pt x="20124" y="767022"/>
                      <a:pt x="16204" y="704766"/>
                      <a:pt x="14711" y="648021"/>
                    </a:cubicBezTo>
                    <a:cubicBezTo>
                      <a:pt x="14250" y="630459"/>
                      <a:pt x="14473" y="574434"/>
                      <a:pt x="15055" y="561855"/>
                    </a:cubicBezTo>
                    <a:cubicBezTo>
                      <a:pt x="16302" y="534934"/>
                      <a:pt x="18508" y="508619"/>
                      <a:pt x="21188" y="488718"/>
                    </a:cubicBezTo>
                    <a:cubicBezTo>
                      <a:pt x="32600" y="403978"/>
                      <a:pt x="56563" y="352260"/>
                      <a:pt x="100197" y="318206"/>
                    </a:cubicBezTo>
                    <a:cubicBezTo>
                      <a:pt x="102782" y="316183"/>
                      <a:pt x="106853" y="312651"/>
                      <a:pt x="109242" y="310366"/>
                    </a:cubicBezTo>
                    <a:cubicBezTo>
                      <a:pt x="145996" y="275068"/>
                      <a:pt x="199107" y="253926"/>
                      <a:pt x="267328" y="247426"/>
                    </a:cubicBezTo>
                    <a:cubicBezTo>
                      <a:pt x="282427" y="245994"/>
                      <a:pt x="288064" y="245784"/>
                      <a:pt x="315449" y="245613"/>
                    </a:cubicBezTo>
                    <a:cubicBezTo>
                      <a:pt x="367085" y="245298"/>
                      <a:pt x="438682" y="251272"/>
                      <a:pt x="472495" y="252298"/>
                    </a:cubicBezTo>
                    <a:cubicBezTo>
                      <a:pt x="506308" y="253324"/>
                      <a:pt x="472261" y="252580"/>
                      <a:pt x="518329" y="251771"/>
                    </a:cubicBezTo>
                    <a:lnTo>
                      <a:pt x="748902" y="247445"/>
                    </a:lnTo>
                    <a:cubicBezTo>
                      <a:pt x="820393" y="241278"/>
                      <a:pt x="888385" y="227284"/>
                      <a:pt x="947272" y="214767"/>
                    </a:cubicBezTo>
                    <a:cubicBezTo>
                      <a:pt x="1006159" y="202250"/>
                      <a:pt x="1054397" y="182826"/>
                      <a:pt x="1102227" y="172345"/>
                    </a:cubicBezTo>
                    <a:cubicBezTo>
                      <a:pt x="1150057" y="161864"/>
                      <a:pt x="1199129" y="159158"/>
                      <a:pt x="1234252" y="151880"/>
                    </a:cubicBezTo>
                    <a:cubicBezTo>
                      <a:pt x="1269375" y="144602"/>
                      <a:pt x="1274632" y="142687"/>
                      <a:pt x="1312964" y="128676"/>
                    </a:cubicBezTo>
                    <a:cubicBezTo>
                      <a:pt x="1342313" y="117934"/>
                      <a:pt x="1357677" y="113312"/>
                      <a:pt x="1376022" y="109687"/>
                    </a:cubicBezTo>
                    <a:cubicBezTo>
                      <a:pt x="1399239" y="105104"/>
                      <a:pt x="1415837" y="103594"/>
                      <a:pt x="1448640" y="103056"/>
                    </a:cubicBezTo>
                    <a:cubicBezTo>
                      <a:pt x="1468574" y="102741"/>
                      <a:pt x="1473748" y="102425"/>
                      <a:pt x="1483374" y="100994"/>
                    </a:cubicBezTo>
                    <a:cubicBezTo>
                      <a:pt x="1500327" y="98486"/>
                      <a:pt x="1517424" y="94192"/>
                      <a:pt x="1552171" y="83778"/>
                    </a:cubicBezTo>
                    <a:cubicBezTo>
                      <a:pt x="1589281" y="72656"/>
                      <a:pt x="1609911" y="67259"/>
                      <a:pt x="1627914" y="63976"/>
                    </a:cubicBezTo>
                    <a:cubicBezTo>
                      <a:pt x="1630685" y="63477"/>
                      <a:pt x="1633246" y="62978"/>
                      <a:pt x="1633600" y="62873"/>
                    </a:cubicBezTo>
                    <a:cubicBezTo>
                      <a:pt x="1634204" y="62689"/>
                      <a:pt x="1634231" y="62269"/>
                      <a:pt x="1633994" y="53943"/>
                    </a:cubicBezTo>
                    <a:cubicBezTo>
                      <a:pt x="1633508" y="36557"/>
                      <a:pt x="1635111" y="19065"/>
                      <a:pt x="1637947" y="10924"/>
                    </a:cubicBezTo>
                    <a:cubicBezTo>
                      <a:pt x="1639851" y="5422"/>
                      <a:pt x="1642845" y="1535"/>
                      <a:pt x="1645852" y="642"/>
                    </a:cubicBezTo>
                    <a:cubicBezTo>
                      <a:pt x="1651289" y="-974"/>
                      <a:pt x="1658734" y="510"/>
                      <a:pt x="1665510" y="4542"/>
                    </a:cubicBezTo>
                    <a:cubicBezTo>
                      <a:pt x="1673915" y="9545"/>
                      <a:pt x="1683737" y="19919"/>
                      <a:pt x="1692339" y="32880"/>
                    </a:cubicBezTo>
                    <a:cubicBezTo>
                      <a:pt x="1696107" y="38527"/>
                      <a:pt x="1700638" y="46143"/>
                      <a:pt x="1703487" y="51553"/>
                    </a:cubicBezTo>
                    <a:lnTo>
                      <a:pt x="1705168" y="54757"/>
                    </a:lnTo>
                    <a:lnTo>
                      <a:pt x="1708490" y="54757"/>
                    </a:lnTo>
                    <a:cubicBezTo>
                      <a:pt x="1712601" y="54770"/>
                      <a:pt x="1721885" y="55322"/>
                      <a:pt x="1726074" y="55821"/>
                    </a:cubicBezTo>
                    <a:cubicBezTo>
                      <a:pt x="1736172" y="57016"/>
                      <a:pt x="1753191" y="61744"/>
                      <a:pt x="1763775" y="66287"/>
                    </a:cubicBezTo>
                    <a:cubicBezTo>
                      <a:pt x="1770393" y="69124"/>
                      <a:pt x="1774359" y="71487"/>
                      <a:pt x="1780177" y="76057"/>
                    </a:cubicBezTo>
                    <a:cubicBezTo>
                      <a:pt x="1791956" y="85315"/>
                      <a:pt x="1792074" y="85433"/>
                      <a:pt x="1797287" y="92340"/>
                    </a:cubicBezTo>
                    <a:cubicBezTo>
                      <a:pt x="1801122" y="97449"/>
                      <a:pt x="1803367" y="99996"/>
                      <a:pt x="1808554" y="105144"/>
                    </a:cubicBezTo>
                    <a:cubicBezTo>
                      <a:pt x="1812126" y="108676"/>
                      <a:pt x="1815606" y="112274"/>
                      <a:pt x="1816302" y="113128"/>
                    </a:cubicBezTo>
                    <a:cubicBezTo>
                      <a:pt x="1816985" y="113994"/>
                      <a:pt x="1818876" y="117199"/>
                      <a:pt x="1820491" y="120258"/>
                    </a:cubicBezTo>
                    <a:cubicBezTo>
                      <a:pt x="1825284" y="129345"/>
                      <a:pt x="1828619" y="134559"/>
                      <a:pt x="1835947" y="144526"/>
                    </a:cubicBezTo>
                    <a:cubicBezTo>
                      <a:pt x="1842605" y="153573"/>
                      <a:pt x="1843997" y="155596"/>
                      <a:pt x="1847989" y="162083"/>
                    </a:cubicBezTo>
                    <a:cubicBezTo>
                      <a:pt x="1855618" y="174479"/>
                      <a:pt x="1862276" y="186744"/>
                      <a:pt x="1872282" y="206862"/>
                    </a:cubicBezTo>
                    <a:cubicBezTo>
                      <a:pt x="1880923" y="224235"/>
                      <a:pt x="1883904" y="230591"/>
                      <a:pt x="1901212" y="268331"/>
                    </a:cubicBezTo>
                    <a:cubicBezTo>
                      <a:pt x="1918742" y="306597"/>
                      <a:pt x="1922038" y="313623"/>
                      <a:pt x="1928013" y="325599"/>
                    </a:cubicBezTo>
                    <a:cubicBezTo>
                      <a:pt x="1936536" y="342659"/>
                      <a:pt x="1941815" y="351555"/>
                      <a:pt x="1947475" y="358428"/>
                    </a:cubicBezTo>
                    <a:cubicBezTo>
                      <a:pt x="1951558" y="363377"/>
                      <a:pt x="1953331" y="368773"/>
                      <a:pt x="1952990" y="375188"/>
                    </a:cubicBezTo>
                    <a:cubicBezTo>
                      <a:pt x="1952583" y="382836"/>
                      <a:pt x="1949707" y="390576"/>
                      <a:pt x="1944270" y="398724"/>
                    </a:cubicBezTo>
                    <a:cubicBezTo>
                      <a:pt x="1934802" y="412892"/>
                      <a:pt x="1919425" y="424966"/>
                      <a:pt x="1904481" y="429980"/>
                    </a:cubicBezTo>
                    <a:cubicBezTo>
                      <a:pt x="1896602" y="432621"/>
                      <a:pt x="1884009" y="435164"/>
                      <a:pt x="1871823" y="436577"/>
                    </a:cubicBezTo>
                    <a:cubicBezTo>
                      <a:pt x="1855710" y="438443"/>
                      <a:pt x="1840464" y="439145"/>
                      <a:pt x="1816223" y="439134"/>
                    </a:cubicBezTo>
                    <a:cubicBezTo>
                      <a:pt x="1780676" y="439118"/>
                      <a:pt x="1749422" y="437595"/>
                      <a:pt x="1698445" y="433393"/>
                    </a:cubicBezTo>
                    <a:cubicBezTo>
                      <a:pt x="1678209" y="431727"/>
                      <a:pt x="1675950" y="431603"/>
                      <a:pt x="1665261" y="431589"/>
                    </a:cubicBezTo>
                    <a:cubicBezTo>
                      <a:pt x="1653587" y="431573"/>
                      <a:pt x="1651551" y="431717"/>
                      <a:pt x="1643200" y="433164"/>
                    </a:cubicBezTo>
                    <a:cubicBezTo>
                      <a:pt x="1632510" y="435017"/>
                      <a:pt x="1622491" y="438556"/>
                      <a:pt x="1613877" y="443519"/>
                    </a:cubicBezTo>
                    <a:cubicBezTo>
                      <a:pt x="1604737" y="448779"/>
                      <a:pt x="1598000" y="454484"/>
                      <a:pt x="1586668" y="466568"/>
                    </a:cubicBezTo>
                    <a:cubicBezTo>
                      <a:pt x="1577384" y="476460"/>
                      <a:pt x="1573615" y="479491"/>
                      <a:pt x="1568848" y="480889"/>
                    </a:cubicBezTo>
                    <a:cubicBezTo>
                      <a:pt x="1567023" y="481427"/>
                      <a:pt x="1566812" y="481614"/>
                      <a:pt x="1563779" y="485518"/>
                    </a:cubicBezTo>
                    <a:cubicBezTo>
                      <a:pt x="1545999" y="508477"/>
                      <a:pt x="1529991" y="538745"/>
                      <a:pt x="1508994" y="589130"/>
                    </a:cubicBezTo>
                    <a:cubicBezTo>
                      <a:pt x="1503124" y="603221"/>
                      <a:pt x="1491069" y="632865"/>
                      <a:pt x="1486250" y="645068"/>
                    </a:cubicBezTo>
                    <a:cubicBezTo>
                      <a:pt x="1479579" y="661971"/>
                      <a:pt x="1473328" y="679670"/>
                      <a:pt x="1464819" y="705697"/>
                    </a:cubicBezTo>
                    <a:cubicBezTo>
                      <a:pt x="1457123" y="729207"/>
                      <a:pt x="1452685" y="742370"/>
                      <a:pt x="1449494" y="751038"/>
                    </a:cubicBezTo>
                    <a:cubicBezTo>
                      <a:pt x="1436073" y="787597"/>
                      <a:pt x="1423769" y="807218"/>
                      <a:pt x="1407394" y="818176"/>
                    </a:cubicBezTo>
                    <a:cubicBezTo>
                      <a:pt x="1403323" y="820906"/>
                      <a:pt x="1399830" y="822640"/>
                      <a:pt x="1393724" y="824975"/>
                    </a:cubicBezTo>
                    <a:cubicBezTo>
                      <a:pt x="1387066" y="827516"/>
                      <a:pt x="1385648" y="828232"/>
                      <a:pt x="1380841" y="831482"/>
                    </a:cubicBezTo>
                    <a:cubicBezTo>
                      <a:pt x="1373671" y="836331"/>
                      <a:pt x="1368064" y="841597"/>
                      <a:pt x="1349260" y="861137"/>
                    </a:cubicBezTo>
                    <a:cubicBezTo>
                      <a:pt x="1340461" y="870282"/>
                      <a:pt x="1336141" y="874260"/>
                      <a:pt x="1331348" y="877607"/>
                    </a:cubicBezTo>
                    <a:cubicBezTo>
                      <a:pt x="1326647" y="880893"/>
                      <a:pt x="1320606" y="883414"/>
                      <a:pt x="1317442" y="883414"/>
                    </a:cubicBezTo>
                    <a:lnTo>
                      <a:pt x="1316352" y="883414"/>
                    </a:lnTo>
                    <a:lnTo>
                      <a:pt x="1315275" y="887323"/>
                    </a:lnTo>
                    <a:cubicBezTo>
                      <a:pt x="1305229" y="923962"/>
                      <a:pt x="1296943" y="995197"/>
                      <a:pt x="1293502" y="1074334"/>
                    </a:cubicBezTo>
                    <a:cubicBezTo>
                      <a:pt x="1292294" y="1102246"/>
                      <a:pt x="1292110" y="1112397"/>
                      <a:pt x="1292124" y="1151119"/>
                    </a:cubicBezTo>
                    <a:cubicBezTo>
                      <a:pt x="1292137" y="1182643"/>
                      <a:pt x="1292268" y="1193016"/>
                      <a:pt x="1292741" y="1203756"/>
                    </a:cubicBezTo>
                    <a:cubicBezTo>
                      <a:pt x="1294028" y="1232397"/>
                      <a:pt x="1296155" y="1259256"/>
                      <a:pt x="1297481" y="1263556"/>
                    </a:cubicBezTo>
                    <a:cubicBezTo>
                      <a:pt x="1298322" y="1266267"/>
                      <a:pt x="1300239" y="1270651"/>
                      <a:pt x="1304087" y="1278631"/>
                    </a:cubicBezTo>
                    <a:cubicBezTo>
                      <a:pt x="1309733" y="1290348"/>
                      <a:pt x="1312399" y="1297673"/>
                      <a:pt x="1314001" y="1305904"/>
                    </a:cubicBezTo>
                    <a:cubicBezTo>
                      <a:pt x="1314644" y="1309207"/>
                      <a:pt x="1315091" y="1318822"/>
                      <a:pt x="1314723" y="1321312"/>
                    </a:cubicBezTo>
                    <a:lnTo>
                      <a:pt x="1314474" y="1322929"/>
                    </a:lnTo>
                    <a:lnTo>
                      <a:pt x="1274527" y="1322929"/>
                    </a:lnTo>
                    <a:cubicBezTo>
                      <a:pt x="1240096" y="1322929"/>
                      <a:pt x="1234436" y="1322858"/>
                      <a:pt x="1233595" y="1322420"/>
                    </a:cubicBezTo>
                    <a:cubicBezTo>
                      <a:pt x="1226925" y="1318971"/>
                      <a:pt x="1220385" y="1296754"/>
                      <a:pt x="1214844" y="1258652"/>
                    </a:cubicBezTo>
                    <a:cubicBezTo>
                      <a:pt x="1209459" y="1221689"/>
                      <a:pt x="1205664" y="1179456"/>
                      <a:pt x="1198836" y="1080414"/>
                    </a:cubicBezTo>
                    <a:cubicBezTo>
                      <a:pt x="1196078" y="1040494"/>
                      <a:pt x="1192572" y="983741"/>
                      <a:pt x="1191495" y="961630"/>
                    </a:cubicBezTo>
                    <a:cubicBezTo>
                      <a:pt x="1191443" y="960506"/>
                      <a:pt x="1191180" y="961905"/>
                      <a:pt x="1189972" y="969617"/>
                    </a:cubicBezTo>
                    <a:cubicBezTo>
                      <a:pt x="1181292" y="1025486"/>
                      <a:pt x="1174857" y="1095654"/>
                      <a:pt x="1172402" y="1161542"/>
                    </a:cubicBezTo>
                    <a:cubicBezTo>
                      <a:pt x="1171010" y="1198978"/>
                      <a:pt x="1171706" y="1255696"/>
                      <a:pt x="1173663" y="1263289"/>
                    </a:cubicBezTo>
                    <a:cubicBezTo>
                      <a:pt x="1174398" y="1266133"/>
                      <a:pt x="1175041" y="1267678"/>
                      <a:pt x="1179559" y="1277483"/>
                    </a:cubicBezTo>
                    <a:cubicBezTo>
                      <a:pt x="1187031" y="1293667"/>
                      <a:pt x="1189421" y="1301066"/>
                      <a:pt x="1190090" y="1310073"/>
                    </a:cubicBezTo>
                    <a:cubicBezTo>
                      <a:pt x="1190340" y="1313335"/>
                      <a:pt x="1190038" y="1320893"/>
                      <a:pt x="1189617" y="1322236"/>
                    </a:cubicBezTo>
                    <a:cubicBezTo>
                      <a:pt x="1189394" y="1322924"/>
                      <a:pt x="1189053" y="1322929"/>
                      <a:pt x="1148752" y="1322929"/>
                    </a:cubicBezTo>
                    <a:cubicBezTo>
                      <a:pt x="1114386" y="1322929"/>
                      <a:pt x="1107965" y="1322853"/>
                      <a:pt x="1107164" y="1322438"/>
                    </a:cubicBezTo>
                    <a:cubicBezTo>
                      <a:pt x="1099429" y="1318381"/>
                      <a:pt x="1093717" y="1292994"/>
                      <a:pt x="1089751" y="1244928"/>
                    </a:cubicBezTo>
                    <a:cubicBezTo>
                      <a:pt x="1087216" y="1214380"/>
                      <a:pt x="1085733" y="1181333"/>
                      <a:pt x="1083658" y="1109426"/>
                    </a:cubicBezTo>
                    <a:cubicBezTo>
                      <a:pt x="1080427" y="997134"/>
                      <a:pt x="1079679" y="932379"/>
                      <a:pt x="1081071" y="885205"/>
                    </a:cubicBezTo>
                    <a:cubicBezTo>
                      <a:pt x="1081268" y="878451"/>
                      <a:pt x="1081373" y="872861"/>
                      <a:pt x="1081294" y="872784"/>
                    </a:cubicBezTo>
                    <a:cubicBezTo>
                      <a:pt x="1081136" y="872618"/>
                      <a:pt x="1069055" y="876093"/>
                      <a:pt x="1044565" y="883356"/>
                    </a:cubicBezTo>
                    <a:cubicBezTo>
                      <a:pt x="1002963" y="895685"/>
                      <a:pt x="978407" y="901521"/>
                      <a:pt x="946405" y="906677"/>
                    </a:cubicBezTo>
                    <a:cubicBezTo>
                      <a:pt x="906156" y="913161"/>
                      <a:pt x="869348" y="915854"/>
                      <a:pt x="820984" y="915856"/>
                    </a:cubicBezTo>
                    <a:cubicBezTo>
                      <a:pt x="794366" y="915856"/>
                      <a:pt x="781208" y="915445"/>
                      <a:pt x="748537" y="913593"/>
                    </a:cubicBezTo>
                    <a:cubicBezTo>
                      <a:pt x="741511" y="913197"/>
                      <a:pt x="740999" y="913208"/>
                      <a:pt x="740106" y="913794"/>
                    </a:cubicBezTo>
                    <a:cubicBezTo>
                      <a:pt x="738793" y="914654"/>
                      <a:pt x="737309" y="917921"/>
                      <a:pt x="735838" y="923234"/>
                    </a:cubicBezTo>
                    <a:cubicBezTo>
                      <a:pt x="732884" y="933822"/>
                      <a:pt x="731715" y="936227"/>
                      <a:pt x="729496" y="936224"/>
                    </a:cubicBezTo>
                    <a:cubicBezTo>
                      <a:pt x="728143" y="936222"/>
                      <a:pt x="717467" y="932679"/>
                      <a:pt x="707014" y="928760"/>
                    </a:cubicBezTo>
                    <a:cubicBezTo>
                      <a:pt x="697375" y="925142"/>
                      <a:pt x="686214" y="920688"/>
                      <a:pt x="665846" y="912322"/>
                    </a:cubicBezTo>
                    <a:lnTo>
                      <a:pt x="618244" y="893135"/>
                    </a:lnTo>
                    <a:cubicBezTo>
                      <a:pt x="572138" y="875252"/>
                      <a:pt x="537943" y="866122"/>
                      <a:pt x="516447" y="865947"/>
                    </a:cubicBezTo>
                    <a:cubicBezTo>
                      <a:pt x="509067" y="865888"/>
                      <a:pt x="505206" y="867119"/>
                      <a:pt x="501805" y="870603"/>
                    </a:cubicBezTo>
                    <a:cubicBezTo>
                      <a:pt x="498561" y="873939"/>
                      <a:pt x="497038" y="878622"/>
                      <a:pt x="496736" y="886203"/>
                    </a:cubicBezTo>
                    <a:cubicBezTo>
                      <a:pt x="496421" y="894028"/>
                      <a:pt x="497143" y="900184"/>
                      <a:pt x="500794" y="920842"/>
                    </a:cubicBezTo>
                    <a:cubicBezTo>
                      <a:pt x="504747" y="943315"/>
                      <a:pt x="505508" y="950153"/>
                      <a:pt x="505232" y="960997"/>
                    </a:cubicBezTo>
                    <a:cubicBezTo>
                      <a:pt x="505035" y="968494"/>
                      <a:pt x="504655" y="971437"/>
                      <a:pt x="503197" y="976351"/>
                    </a:cubicBezTo>
                    <a:cubicBezTo>
                      <a:pt x="498614" y="991861"/>
                      <a:pt x="485167" y="1000111"/>
                      <a:pt x="464327" y="1000197"/>
                    </a:cubicBezTo>
                    <a:cubicBezTo>
                      <a:pt x="460493" y="1000212"/>
                      <a:pt x="459219" y="1000082"/>
                      <a:pt x="457328" y="999488"/>
                    </a:cubicBezTo>
                    <a:cubicBezTo>
                      <a:pt x="444208" y="995351"/>
                      <a:pt x="436647" y="975432"/>
                      <a:pt x="434730" y="939956"/>
                    </a:cubicBezTo>
                    <a:cubicBezTo>
                      <a:pt x="434494" y="935606"/>
                      <a:pt x="434212" y="932088"/>
                      <a:pt x="434102" y="932138"/>
                    </a:cubicBezTo>
                    <a:cubicBezTo>
                      <a:pt x="433992" y="932189"/>
                      <a:pt x="432125" y="934184"/>
                      <a:pt x="429957" y="936572"/>
                    </a:cubicBezTo>
                    <a:cubicBezTo>
                      <a:pt x="427788" y="938961"/>
                      <a:pt x="419804" y="947405"/>
                      <a:pt x="412217" y="955335"/>
                    </a:cubicBezTo>
                    <a:cubicBezTo>
                      <a:pt x="404628" y="963265"/>
                      <a:pt x="396730" y="971630"/>
                      <a:pt x="394666" y="973923"/>
                    </a:cubicBezTo>
                    <a:cubicBezTo>
                      <a:pt x="377935" y="992515"/>
                      <a:pt x="368665" y="1007427"/>
                      <a:pt x="363724" y="1023704"/>
                    </a:cubicBezTo>
                    <a:cubicBezTo>
                      <a:pt x="360742" y="1033528"/>
                      <a:pt x="357712" y="1052168"/>
                      <a:pt x="356090" y="1070686"/>
                    </a:cubicBezTo>
                    <a:cubicBezTo>
                      <a:pt x="354006" y="1094465"/>
                      <a:pt x="354010" y="1130512"/>
                      <a:pt x="356098" y="1159458"/>
                    </a:cubicBezTo>
                    <a:cubicBezTo>
                      <a:pt x="357573" y="1179900"/>
                      <a:pt x="359679" y="1198831"/>
                      <a:pt x="362731" y="1219044"/>
                    </a:cubicBezTo>
                    <a:cubicBezTo>
                      <a:pt x="365368" y="1236516"/>
                      <a:pt x="369217" y="1257041"/>
                      <a:pt x="370492" y="1260425"/>
                    </a:cubicBezTo>
                    <a:cubicBezTo>
                      <a:pt x="371163" y="1262206"/>
                      <a:pt x="372514" y="1264531"/>
                      <a:pt x="380666" y="1277936"/>
                    </a:cubicBezTo>
                    <a:cubicBezTo>
                      <a:pt x="386531" y="1287580"/>
                      <a:pt x="390012" y="1296200"/>
                      <a:pt x="391399" y="1304515"/>
                    </a:cubicBezTo>
                    <a:cubicBezTo>
                      <a:pt x="391940" y="1307757"/>
                      <a:pt x="391872" y="1317066"/>
                      <a:pt x="391283" y="1320324"/>
                    </a:cubicBezTo>
                    <a:cubicBezTo>
                      <a:pt x="391136" y="1321135"/>
                      <a:pt x="390990" y="1321945"/>
                      <a:pt x="390843" y="1322756"/>
                    </a:cubicBezTo>
                    <a:lnTo>
                      <a:pt x="348151" y="1322844"/>
                    </a:lnTo>
                    <a:lnTo>
                      <a:pt x="304144" y="1322579"/>
                    </a:lnTo>
                    <a:cubicBezTo>
                      <a:pt x="300827" y="1321686"/>
                      <a:pt x="297346" y="1318132"/>
                      <a:pt x="294630" y="1312868"/>
                    </a:cubicBezTo>
                    <a:cubicBezTo>
                      <a:pt x="286461" y="1297034"/>
                      <a:pt x="280265" y="1265645"/>
                      <a:pt x="271483" y="1195591"/>
                    </a:cubicBezTo>
                    <a:cubicBezTo>
                      <a:pt x="264937" y="1143386"/>
                      <a:pt x="262896" y="1128348"/>
                      <a:pt x="255031" y="1074334"/>
                    </a:cubicBezTo>
                    <a:cubicBezTo>
                      <a:pt x="244958" y="1005150"/>
                      <a:pt x="243353" y="984278"/>
                      <a:pt x="246468" y="962992"/>
                    </a:cubicBezTo>
                    <a:cubicBezTo>
                      <a:pt x="246649" y="961756"/>
                      <a:pt x="246765" y="960719"/>
                      <a:pt x="246726" y="960686"/>
                    </a:cubicBezTo>
                    <a:cubicBezTo>
                      <a:pt x="246687" y="960653"/>
                      <a:pt x="243293" y="963441"/>
                      <a:pt x="239185" y="966883"/>
                    </a:cubicBezTo>
                    <a:cubicBezTo>
                      <a:pt x="235076" y="970323"/>
                      <a:pt x="224993" y="978474"/>
                      <a:pt x="216775" y="984995"/>
                    </a:cubicBezTo>
                    <a:cubicBezTo>
                      <a:pt x="208558" y="991517"/>
                      <a:pt x="199098" y="999128"/>
                      <a:pt x="195755" y="1001910"/>
                    </a:cubicBezTo>
                    <a:cubicBezTo>
                      <a:pt x="175047" y="1019134"/>
                      <a:pt x="167113" y="1030065"/>
                      <a:pt x="162761" y="1047366"/>
                    </a:cubicBezTo>
                    <a:cubicBezTo>
                      <a:pt x="157069" y="1070004"/>
                      <a:pt x="152240" y="1103723"/>
                      <a:pt x="149720" y="1138437"/>
                    </a:cubicBezTo>
                    <a:cubicBezTo>
                      <a:pt x="148030" y="1161728"/>
                      <a:pt x="147332" y="1195086"/>
                      <a:pt x="148122" y="1214750"/>
                    </a:cubicBezTo>
                    <a:cubicBezTo>
                      <a:pt x="148877" y="1233556"/>
                      <a:pt x="150735" y="1256144"/>
                      <a:pt x="151846" y="1260042"/>
                    </a:cubicBezTo>
                    <a:cubicBezTo>
                      <a:pt x="152507" y="1262357"/>
                      <a:pt x="154579" y="1266548"/>
                      <a:pt x="157602" y="1271682"/>
                    </a:cubicBezTo>
                    <a:cubicBezTo>
                      <a:pt x="164458" y="1283324"/>
                      <a:pt x="167088" y="1288803"/>
                      <a:pt x="169528" y="1296524"/>
                    </a:cubicBezTo>
                    <a:cubicBezTo>
                      <a:pt x="171583" y="1303030"/>
                      <a:pt x="172441" y="1308433"/>
                      <a:pt x="172714" y="1316588"/>
                    </a:cubicBezTo>
                    <a:lnTo>
                      <a:pt x="172927" y="1322929"/>
                    </a:lnTo>
                    <a:lnTo>
                      <a:pt x="130748" y="1322916"/>
                    </a:lnTo>
                    <a:cubicBezTo>
                      <a:pt x="95299" y="1322904"/>
                      <a:pt x="88389" y="1322824"/>
                      <a:pt x="87445" y="1322413"/>
                    </a:cubicBezTo>
                    <a:close/>
                    <a:moveTo>
                      <a:pt x="433058" y="858089"/>
                    </a:moveTo>
                    <a:cubicBezTo>
                      <a:pt x="433058" y="857299"/>
                      <a:pt x="431829" y="855693"/>
                      <a:pt x="431485" y="856034"/>
                    </a:cubicBezTo>
                    <a:cubicBezTo>
                      <a:pt x="431263" y="856256"/>
                      <a:pt x="432575" y="858746"/>
                      <a:pt x="432913" y="858746"/>
                    </a:cubicBezTo>
                    <a:cubicBezTo>
                      <a:pt x="432994" y="858746"/>
                      <a:pt x="433058" y="858450"/>
                      <a:pt x="433058" y="858089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 w="1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8" name="Grafik 4">
                <a:extLst>
                  <a:ext uri="{FF2B5EF4-FFF2-40B4-BE49-F238E27FC236}">
                    <a16:creationId xmlns:a16="http://schemas.microsoft.com/office/drawing/2014/main" id="{4E5E6C58-0028-EF88-F803-E3B7415AA8B6}"/>
                  </a:ext>
                </a:extLst>
              </p:cNvPr>
              <p:cNvSpPr/>
              <p:nvPr/>
            </p:nvSpPr>
            <p:spPr>
              <a:xfrm>
                <a:off x="1225823" y="3506036"/>
                <a:ext cx="660901" cy="387269"/>
              </a:xfrm>
              <a:custGeom>
                <a:avLst/>
                <a:gdLst>
                  <a:gd name="connsiteX0" fmla="*/ 85071 w 1906374"/>
                  <a:gd name="connsiteY0" fmla="*/ 1118681 h 1117081"/>
                  <a:gd name="connsiteX1" fmla="*/ 68219 w 1906374"/>
                  <a:gd name="connsiteY1" fmla="*/ 1048118 h 1117081"/>
                  <a:gd name="connsiteX2" fmla="*/ 64391 w 1906374"/>
                  <a:gd name="connsiteY2" fmla="*/ 971305 h 1117081"/>
                  <a:gd name="connsiteX3" fmla="*/ 59427 w 1906374"/>
                  <a:gd name="connsiteY3" fmla="*/ 887705 h 1117081"/>
                  <a:gd name="connsiteX4" fmla="*/ 55781 w 1906374"/>
                  <a:gd name="connsiteY4" fmla="*/ 805262 h 1117081"/>
                  <a:gd name="connsiteX5" fmla="*/ 59299 w 1906374"/>
                  <a:gd name="connsiteY5" fmla="*/ 780937 h 1117081"/>
                  <a:gd name="connsiteX6" fmla="*/ 77402 w 1906374"/>
                  <a:gd name="connsiteY6" fmla="*/ 721828 h 1117081"/>
                  <a:gd name="connsiteX7" fmla="*/ 96316 w 1906374"/>
                  <a:gd name="connsiteY7" fmla="*/ 658425 h 1117081"/>
                  <a:gd name="connsiteX8" fmla="*/ 99817 w 1906374"/>
                  <a:gd name="connsiteY8" fmla="*/ 630024 h 1117081"/>
                  <a:gd name="connsiteX9" fmla="*/ 92569 w 1906374"/>
                  <a:gd name="connsiteY9" fmla="*/ 584095 h 1117081"/>
                  <a:gd name="connsiteX10" fmla="*/ 81770 w 1906374"/>
                  <a:gd name="connsiteY10" fmla="*/ 547012 h 1117081"/>
                  <a:gd name="connsiteX11" fmla="*/ 56477 w 1906374"/>
                  <a:gd name="connsiteY11" fmla="*/ 443712 h 1117081"/>
                  <a:gd name="connsiteX12" fmla="*/ 48113 w 1906374"/>
                  <a:gd name="connsiteY12" fmla="*/ 372445 h 1117081"/>
                  <a:gd name="connsiteX13" fmla="*/ 47505 w 1906374"/>
                  <a:gd name="connsiteY13" fmla="*/ 366072 h 1117081"/>
                  <a:gd name="connsiteX14" fmla="*/ 43380 w 1906374"/>
                  <a:gd name="connsiteY14" fmla="*/ 387593 h 1117081"/>
                  <a:gd name="connsiteX15" fmla="*/ 38569 w 1906374"/>
                  <a:gd name="connsiteY15" fmla="*/ 484768 h 1117081"/>
                  <a:gd name="connsiteX16" fmla="*/ 43199 w 1906374"/>
                  <a:gd name="connsiteY16" fmla="*/ 617865 h 1117081"/>
                  <a:gd name="connsiteX17" fmla="*/ 45385 w 1906374"/>
                  <a:gd name="connsiteY17" fmla="*/ 660245 h 1117081"/>
                  <a:gd name="connsiteX18" fmla="*/ 45936 w 1906374"/>
                  <a:gd name="connsiteY18" fmla="*/ 672827 h 1117081"/>
                  <a:gd name="connsiteX19" fmla="*/ 47233 w 1906374"/>
                  <a:gd name="connsiteY19" fmla="*/ 675721 h 1117081"/>
                  <a:gd name="connsiteX20" fmla="*/ 57125 w 1906374"/>
                  <a:gd name="connsiteY20" fmla="*/ 729475 h 1117081"/>
                  <a:gd name="connsiteX21" fmla="*/ 54112 w 1906374"/>
                  <a:gd name="connsiteY21" fmla="*/ 747738 h 1117081"/>
                  <a:gd name="connsiteX22" fmla="*/ 14872 w 1906374"/>
                  <a:gd name="connsiteY22" fmla="*/ 842676 h 1117081"/>
                  <a:gd name="connsiteX23" fmla="*/ 4489 w 1906374"/>
                  <a:gd name="connsiteY23" fmla="*/ 853101 h 1117081"/>
                  <a:gd name="connsiteX24" fmla="*/ 1906 w 1906374"/>
                  <a:gd name="connsiteY24" fmla="*/ 848009 h 1117081"/>
                  <a:gd name="connsiteX25" fmla="*/ 4965 w 1906374"/>
                  <a:gd name="connsiteY25" fmla="*/ 820162 h 1117081"/>
                  <a:gd name="connsiteX26" fmla="*/ 9566 w 1906374"/>
                  <a:gd name="connsiteY26" fmla="*/ 773313 h 1117081"/>
                  <a:gd name="connsiteX27" fmla="*/ 8981 w 1906374"/>
                  <a:gd name="connsiteY27" fmla="*/ 756758 h 1117081"/>
                  <a:gd name="connsiteX28" fmla="*/ 8410 w 1906374"/>
                  <a:gd name="connsiteY28" fmla="*/ 724145 h 1117081"/>
                  <a:gd name="connsiteX29" fmla="*/ 25641 w 1906374"/>
                  <a:gd name="connsiteY29" fmla="*/ 671908 h 1117081"/>
                  <a:gd name="connsiteX30" fmla="*/ 28525 w 1906374"/>
                  <a:gd name="connsiteY30" fmla="*/ 669185 h 1117081"/>
                  <a:gd name="connsiteX31" fmla="*/ 27264 w 1906374"/>
                  <a:gd name="connsiteY31" fmla="*/ 655941 h 1117081"/>
                  <a:gd name="connsiteX32" fmla="*/ 16213 w 1906374"/>
                  <a:gd name="connsiteY32" fmla="*/ 395704 h 1117081"/>
                  <a:gd name="connsiteX33" fmla="*/ 56206 w 1906374"/>
                  <a:gd name="connsiteY33" fmla="*/ 209466 h 1117081"/>
                  <a:gd name="connsiteX34" fmla="*/ 98989 w 1906374"/>
                  <a:gd name="connsiteY34" fmla="*/ 160606 h 1117081"/>
                  <a:gd name="connsiteX35" fmla="*/ 106374 w 1906374"/>
                  <a:gd name="connsiteY35" fmla="*/ 154079 h 1117081"/>
                  <a:gd name="connsiteX36" fmla="*/ 185073 w 1906374"/>
                  <a:gd name="connsiteY36" fmla="*/ 108711 h 1117081"/>
                  <a:gd name="connsiteX37" fmla="*/ 269833 w 1906374"/>
                  <a:gd name="connsiteY37" fmla="*/ 93380 h 1117081"/>
                  <a:gd name="connsiteX38" fmla="*/ 346315 w 1906374"/>
                  <a:gd name="connsiteY38" fmla="*/ 93065 h 1117081"/>
                  <a:gd name="connsiteX39" fmla="*/ 486374 w 1906374"/>
                  <a:gd name="connsiteY39" fmla="*/ 102199 h 1117081"/>
                  <a:gd name="connsiteX40" fmla="*/ 644130 w 1906374"/>
                  <a:gd name="connsiteY40" fmla="*/ 110491 h 1117081"/>
                  <a:gd name="connsiteX41" fmla="*/ 725744 w 1906374"/>
                  <a:gd name="connsiteY41" fmla="*/ 108783 h 1117081"/>
                  <a:gd name="connsiteX42" fmla="*/ 816828 w 1906374"/>
                  <a:gd name="connsiteY42" fmla="*/ 108822 h 1117081"/>
                  <a:gd name="connsiteX43" fmla="*/ 923905 w 1906374"/>
                  <a:gd name="connsiteY43" fmla="*/ 118749 h 1117081"/>
                  <a:gd name="connsiteX44" fmla="*/ 1051394 w 1906374"/>
                  <a:gd name="connsiteY44" fmla="*/ 128017 h 1117081"/>
                  <a:gd name="connsiteX45" fmla="*/ 1146060 w 1906374"/>
                  <a:gd name="connsiteY45" fmla="*/ 127030 h 1117081"/>
                  <a:gd name="connsiteX46" fmla="*/ 1318060 w 1906374"/>
                  <a:gd name="connsiteY46" fmla="*/ 125893 h 1117081"/>
                  <a:gd name="connsiteX47" fmla="*/ 1427330 w 1906374"/>
                  <a:gd name="connsiteY47" fmla="*/ 125749 h 1117081"/>
                  <a:gd name="connsiteX48" fmla="*/ 1487258 w 1906374"/>
                  <a:gd name="connsiteY48" fmla="*/ 105566 h 1117081"/>
                  <a:gd name="connsiteX49" fmla="*/ 1510095 w 1906374"/>
                  <a:gd name="connsiteY49" fmla="*/ 95071 h 1117081"/>
                  <a:gd name="connsiteX50" fmla="*/ 1568371 w 1906374"/>
                  <a:gd name="connsiteY50" fmla="*/ 70355 h 1117081"/>
                  <a:gd name="connsiteX51" fmla="*/ 1598204 w 1906374"/>
                  <a:gd name="connsiteY51" fmla="*/ 62300 h 1117081"/>
                  <a:gd name="connsiteX52" fmla="*/ 1599555 w 1906374"/>
                  <a:gd name="connsiteY52" fmla="*/ 62089 h 1117081"/>
                  <a:gd name="connsiteX53" fmla="*/ 1599405 w 1906374"/>
                  <a:gd name="connsiteY53" fmla="*/ 52591 h 1117081"/>
                  <a:gd name="connsiteX54" fmla="*/ 1609829 w 1906374"/>
                  <a:gd name="connsiteY54" fmla="*/ 3189 h 1117081"/>
                  <a:gd name="connsiteX55" fmla="*/ 1624520 w 1906374"/>
                  <a:gd name="connsiteY55" fmla="*/ 4063 h 1117081"/>
                  <a:gd name="connsiteX56" fmla="*/ 1665828 w 1906374"/>
                  <a:gd name="connsiteY56" fmla="*/ 51731 h 1117081"/>
                  <a:gd name="connsiteX57" fmla="*/ 1667217 w 1906374"/>
                  <a:gd name="connsiteY57" fmla="*/ 54410 h 1117081"/>
                  <a:gd name="connsiteX58" fmla="*/ 1675075 w 1906374"/>
                  <a:gd name="connsiteY58" fmla="*/ 54619 h 1117081"/>
                  <a:gd name="connsiteX59" fmla="*/ 1694284 w 1906374"/>
                  <a:gd name="connsiteY59" fmla="*/ 56535 h 1117081"/>
                  <a:gd name="connsiteX60" fmla="*/ 1697700 w 1906374"/>
                  <a:gd name="connsiteY60" fmla="*/ 57212 h 1117081"/>
                  <a:gd name="connsiteX61" fmla="*/ 1701579 w 1906374"/>
                  <a:gd name="connsiteY61" fmla="*/ 53298 h 1117081"/>
                  <a:gd name="connsiteX62" fmla="*/ 1766863 w 1906374"/>
                  <a:gd name="connsiteY62" fmla="*/ 28030 h 1117081"/>
                  <a:gd name="connsiteX63" fmla="*/ 1775835 w 1906374"/>
                  <a:gd name="connsiteY63" fmla="*/ 29541 h 1117081"/>
                  <a:gd name="connsiteX64" fmla="*/ 1761670 w 1906374"/>
                  <a:gd name="connsiteY64" fmla="*/ 40137 h 1117081"/>
                  <a:gd name="connsiteX65" fmla="*/ 1738270 w 1906374"/>
                  <a:gd name="connsiteY65" fmla="*/ 55445 h 1117081"/>
                  <a:gd name="connsiteX66" fmla="*/ 1726356 w 1906374"/>
                  <a:gd name="connsiteY66" fmla="*/ 70304 h 1117081"/>
                  <a:gd name="connsiteX67" fmla="*/ 1728359 w 1906374"/>
                  <a:gd name="connsiteY67" fmla="*/ 72260 h 1117081"/>
                  <a:gd name="connsiteX68" fmla="*/ 1733815 w 1906374"/>
                  <a:gd name="connsiteY68" fmla="*/ 76254 h 1117081"/>
                  <a:gd name="connsiteX69" fmla="*/ 1737381 w 1906374"/>
                  <a:gd name="connsiteY69" fmla="*/ 78684 h 1117081"/>
                  <a:gd name="connsiteX70" fmla="*/ 1741035 w 1906374"/>
                  <a:gd name="connsiteY70" fmla="*/ 77027 h 1117081"/>
                  <a:gd name="connsiteX71" fmla="*/ 1782968 w 1906374"/>
                  <a:gd name="connsiteY71" fmla="*/ 68424 h 1117081"/>
                  <a:gd name="connsiteX72" fmla="*/ 1809260 w 1906374"/>
                  <a:gd name="connsiteY72" fmla="*/ 74893 h 1117081"/>
                  <a:gd name="connsiteX73" fmla="*/ 1795670 w 1906374"/>
                  <a:gd name="connsiteY73" fmla="*/ 81167 h 1117081"/>
                  <a:gd name="connsiteX74" fmla="*/ 1783419 w 1906374"/>
                  <a:gd name="connsiteY74" fmla="*/ 84136 h 1117081"/>
                  <a:gd name="connsiteX75" fmla="*/ 1759180 w 1906374"/>
                  <a:gd name="connsiteY75" fmla="*/ 97475 h 1117081"/>
                  <a:gd name="connsiteX76" fmla="*/ 1756952 w 1906374"/>
                  <a:gd name="connsiteY76" fmla="*/ 99262 h 1117081"/>
                  <a:gd name="connsiteX77" fmla="*/ 1758729 w 1906374"/>
                  <a:gd name="connsiteY77" fmla="*/ 101648 h 1117081"/>
                  <a:gd name="connsiteX78" fmla="*/ 1776949 w 1906374"/>
                  <a:gd name="connsiteY78" fmla="*/ 138777 h 1117081"/>
                  <a:gd name="connsiteX79" fmla="*/ 1787448 w 1906374"/>
                  <a:gd name="connsiteY79" fmla="*/ 162725 h 1117081"/>
                  <a:gd name="connsiteX80" fmla="*/ 1873279 w 1906374"/>
                  <a:gd name="connsiteY80" fmla="*/ 273366 h 1117081"/>
                  <a:gd name="connsiteX81" fmla="*/ 1899946 w 1906374"/>
                  <a:gd name="connsiteY81" fmla="*/ 303826 h 1117081"/>
                  <a:gd name="connsiteX82" fmla="*/ 1907116 w 1906374"/>
                  <a:gd name="connsiteY82" fmla="*/ 314587 h 1117081"/>
                  <a:gd name="connsiteX83" fmla="*/ 1890761 w 1906374"/>
                  <a:gd name="connsiteY83" fmla="*/ 356599 h 1117081"/>
                  <a:gd name="connsiteX84" fmla="*/ 1866547 w 1906374"/>
                  <a:gd name="connsiteY84" fmla="*/ 373410 h 1117081"/>
                  <a:gd name="connsiteX85" fmla="*/ 1853933 w 1906374"/>
                  <a:gd name="connsiteY85" fmla="*/ 376061 h 1117081"/>
                  <a:gd name="connsiteX86" fmla="*/ 1826616 w 1906374"/>
                  <a:gd name="connsiteY86" fmla="*/ 376060 h 1117081"/>
                  <a:gd name="connsiteX87" fmla="*/ 1639224 w 1906374"/>
                  <a:gd name="connsiteY87" fmla="*/ 331862 h 1117081"/>
                  <a:gd name="connsiteX88" fmla="*/ 1607439 w 1906374"/>
                  <a:gd name="connsiteY88" fmla="*/ 325200 h 1117081"/>
                  <a:gd name="connsiteX89" fmla="*/ 1598717 w 1906374"/>
                  <a:gd name="connsiteY89" fmla="*/ 325937 h 1117081"/>
                  <a:gd name="connsiteX90" fmla="*/ 1583588 w 1906374"/>
                  <a:gd name="connsiteY90" fmla="*/ 337432 h 1117081"/>
                  <a:gd name="connsiteX91" fmla="*/ 1572501 w 1906374"/>
                  <a:gd name="connsiteY91" fmla="*/ 363423 h 1117081"/>
                  <a:gd name="connsiteX92" fmla="*/ 1560600 w 1906374"/>
                  <a:gd name="connsiteY92" fmla="*/ 392725 h 1117081"/>
                  <a:gd name="connsiteX93" fmla="*/ 1510270 w 1906374"/>
                  <a:gd name="connsiteY93" fmla="*/ 455315 h 1117081"/>
                  <a:gd name="connsiteX94" fmla="*/ 1474944 w 1906374"/>
                  <a:gd name="connsiteY94" fmla="*/ 494038 h 1117081"/>
                  <a:gd name="connsiteX95" fmla="*/ 1457450 w 1906374"/>
                  <a:gd name="connsiteY95" fmla="*/ 528637 h 1117081"/>
                  <a:gd name="connsiteX96" fmla="*/ 1387624 w 1906374"/>
                  <a:gd name="connsiteY96" fmla="*/ 645424 h 1117081"/>
                  <a:gd name="connsiteX97" fmla="*/ 1366263 w 1906374"/>
                  <a:gd name="connsiteY97" fmla="*/ 666112 h 1117081"/>
                  <a:gd name="connsiteX98" fmla="*/ 1324855 w 1906374"/>
                  <a:gd name="connsiteY98" fmla="*/ 688690 h 1117081"/>
                  <a:gd name="connsiteX99" fmla="*/ 1258157 w 1906374"/>
                  <a:gd name="connsiteY99" fmla="*/ 700566 h 1117081"/>
                  <a:gd name="connsiteX100" fmla="*/ 1256180 w 1906374"/>
                  <a:gd name="connsiteY100" fmla="*/ 700638 h 1117081"/>
                  <a:gd name="connsiteX101" fmla="*/ 1255254 w 1906374"/>
                  <a:gd name="connsiteY101" fmla="*/ 704115 h 1117081"/>
                  <a:gd name="connsiteX102" fmla="*/ 1236609 w 1906374"/>
                  <a:gd name="connsiteY102" fmla="*/ 1050105 h 1117081"/>
                  <a:gd name="connsiteX103" fmla="*/ 1237810 w 1906374"/>
                  <a:gd name="connsiteY103" fmla="*/ 1061030 h 1117081"/>
                  <a:gd name="connsiteX104" fmla="*/ 1244555 w 1906374"/>
                  <a:gd name="connsiteY104" fmla="*/ 1077065 h 1117081"/>
                  <a:gd name="connsiteX105" fmla="*/ 1254841 w 1906374"/>
                  <a:gd name="connsiteY105" fmla="*/ 1115805 h 1117081"/>
                  <a:gd name="connsiteX106" fmla="*/ 1254604 w 1906374"/>
                  <a:gd name="connsiteY106" fmla="*/ 1119302 h 1117081"/>
                  <a:gd name="connsiteX107" fmla="*/ 1216575 w 1906374"/>
                  <a:gd name="connsiteY107" fmla="*/ 1119302 h 1117081"/>
                  <a:gd name="connsiteX108" fmla="*/ 1177694 w 1906374"/>
                  <a:gd name="connsiteY108" fmla="*/ 1118977 h 1117081"/>
                  <a:gd name="connsiteX109" fmla="*/ 1172426 w 1906374"/>
                  <a:gd name="connsiteY109" fmla="*/ 1112572 h 1117081"/>
                  <a:gd name="connsiteX110" fmla="*/ 1150215 w 1906374"/>
                  <a:gd name="connsiteY110" fmla="*/ 969649 h 1117081"/>
                  <a:gd name="connsiteX111" fmla="*/ 1138389 w 1906374"/>
                  <a:gd name="connsiteY111" fmla="*/ 794922 h 1117081"/>
                  <a:gd name="connsiteX112" fmla="*/ 1137100 w 1906374"/>
                  <a:gd name="connsiteY112" fmla="*/ 775222 h 1117081"/>
                  <a:gd name="connsiteX113" fmla="*/ 1134285 w 1906374"/>
                  <a:gd name="connsiteY113" fmla="*/ 793178 h 1117081"/>
                  <a:gd name="connsiteX114" fmla="*/ 1119581 w 1906374"/>
                  <a:gd name="connsiteY114" fmla="*/ 953260 h 1117081"/>
                  <a:gd name="connsiteX115" fmla="*/ 1119406 w 1906374"/>
                  <a:gd name="connsiteY115" fmla="*/ 1053746 h 1117081"/>
                  <a:gd name="connsiteX116" fmla="*/ 1125788 w 1906374"/>
                  <a:gd name="connsiteY116" fmla="*/ 1075764 h 1117081"/>
                  <a:gd name="connsiteX117" fmla="*/ 1135311 w 1906374"/>
                  <a:gd name="connsiteY117" fmla="*/ 1102049 h 1117081"/>
                  <a:gd name="connsiteX118" fmla="*/ 1135811 w 1906374"/>
                  <a:gd name="connsiteY118" fmla="*/ 1116405 h 1117081"/>
                  <a:gd name="connsiteX119" fmla="*/ 1135398 w 1906374"/>
                  <a:gd name="connsiteY119" fmla="*/ 1119302 h 1117081"/>
                  <a:gd name="connsiteX120" fmla="*/ 1096668 w 1906374"/>
                  <a:gd name="connsiteY120" fmla="*/ 1119302 h 1117081"/>
                  <a:gd name="connsiteX121" fmla="*/ 1056787 w 1906374"/>
                  <a:gd name="connsiteY121" fmla="*/ 1118763 h 1117081"/>
                  <a:gd name="connsiteX122" fmla="*/ 1042935 w 1906374"/>
                  <a:gd name="connsiteY122" fmla="*/ 1071129 h 1117081"/>
                  <a:gd name="connsiteX123" fmla="*/ 1033162 w 1906374"/>
                  <a:gd name="connsiteY123" fmla="*/ 867673 h 1117081"/>
                  <a:gd name="connsiteX124" fmla="*/ 1031923 w 1906374"/>
                  <a:gd name="connsiteY124" fmla="*/ 705440 h 1117081"/>
                  <a:gd name="connsiteX125" fmla="*/ 1032336 w 1906374"/>
                  <a:gd name="connsiteY125" fmla="*/ 690296 h 1117081"/>
                  <a:gd name="connsiteX126" fmla="*/ 1005018 w 1906374"/>
                  <a:gd name="connsiteY126" fmla="*/ 698100 h 1117081"/>
                  <a:gd name="connsiteX127" fmla="*/ 886252 w 1906374"/>
                  <a:gd name="connsiteY127" fmla="*/ 724453 h 1117081"/>
                  <a:gd name="connsiteX128" fmla="*/ 785908 w 1906374"/>
                  <a:gd name="connsiteY128" fmla="*/ 730269 h 1117081"/>
                  <a:gd name="connsiteX129" fmla="*/ 657208 w 1906374"/>
                  <a:gd name="connsiteY129" fmla="*/ 723302 h 1117081"/>
                  <a:gd name="connsiteX130" fmla="*/ 464544 w 1906374"/>
                  <a:gd name="connsiteY130" fmla="*/ 692823 h 1117081"/>
                  <a:gd name="connsiteX131" fmla="*/ 454912 w 1906374"/>
                  <a:gd name="connsiteY131" fmla="*/ 690660 h 1117081"/>
                  <a:gd name="connsiteX132" fmla="*/ 450133 w 1906374"/>
                  <a:gd name="connsiteY132" fmla="*/ 701684 h 1117081"/>
                  <a:gd name="connsiteX133" fmla="*/ 430661 w 1906374"/>
                  <a:gd name="connsiteY133" fmla="*/ 744908 h 1117081"/>
                  <a:gd name="connsiteX134" fmla="*/ 417475 w 1906374"/>
                  <a:gd name="connsiteY134" fmla="*/ 763014 h 1117081"/>
                  <a:gd name="connsiteX135" fmla="*/ 399672 w 1906374"/>
                  <a:gd name="connsiteY135" fmla="*/ 776377 h 1117081"/>
                  <a:gd name="connsiteX136" fmla="*/ 387823 w 1906374"/>
                  <a:gd name="connsiteY136" fmla="*/ 784775 h 1117081"/>
                  <a:gd name="connsiteX137" fmla="*/ 382035 w 1906374"/>
                  <a:gd name="connsiteY137" fmla="*/ 795425 h 1117081"/>
                  <a:gd name="connsiteX138" fmla="*/ 377430 w 1906374"/>
                  <a:gd name="connsiteY138" fmla="*/ 805097 h 1117081"/>
                  <a:gd name="connsiteX139" fmla="*/ 371825 w 1906374"/>
                  <a:gd name="connsiteY139" fmla="*/ 795842 h 1117081"/>
                  <a:gd name="connsiteX140" fmla="*/ 364271 w 1906374"/>
                  <a:gd name="connsiteY140" fmla="*/ 787756 h 1117081"/>
                  <a:gd name="connsiteX141" fmla="*/ 359334 w 1906374"/>
                  <a:gd name="connsiteY141" fmla="*/ 788626 h 1117081"/>
                  <a:gd name="connsiteX142" fmla="*/ 347484 w 1906374"/>
                  <a:gd name="connsiteY142" fmla="*/ 832247 h 1117081"/>
                  <a:gd name="connsiteX143" fmla="*/ 345659 w 1906374"/>
                  <a:gd name="connsiteY143" fmla="*/ 846152 h 1117081"/>
                  <a:gd name="connsiteX144" fmla="*/ 340132 w 1906374"/>
                  <a:gd name="connsiteY144" fmla="*/ 894326 h 1117081"/>
                  <a:gd name="connsiteX145" fmla="*/ 340133 w 1906374"/>
                  <a:gd name="connsiteY145" fmla="*/ 945646 h 1117081"/>
                  <a:gd name="connsiteX146" fmla="*/ 353059 w 1906374"/>
                  <a:gd name="connsiteY146" fmla="*/ 1052167 h 1117081"/>
                  <a:gd name="connsiteX147" fmla="*/ 358734 w 1906374"/>
                  <a:gd name="connsiteY147" fmla="*/ 1066824 h 1117081"/>
                  <a:gd name="connsiteX148" fmla="*/ 372644 w 1906374"/>
                  <a:gd name="connsiteY148" fmla="*/ 1093171 h 1117081"/>
                  <a:gd name="connsiteX149" fmla="*/ 374424 w 1906374"/>
                  <a:gd name="connsiteY149" fmla="*/ 1118392 h 1117081"/>
                  <a:gd name="connsiteX150" fmla="*/ 374239 w 1906374"/>
                  <a:gd name="connsiteY150" fmla="*/ 1119302 h 1117081"/>
                  <a:gd name="connsiteX151" fmla="*/ 333417 w 1906374"/>
                  <a:gd name="connsiteY151" fmla="*/ 1119302 h 1117081"/>
                  <a:gd name="connsiteX152" fmla="*/ 288435 w 1906374"/>
                  <a:gd name="connsiteY152" fmla="*/ 1117316 h 1117081"/>
                  <a:gd name="connsiteX153" fmla="*/ 282076 w 1906374"/>
                  <a:gd name="connsiteY153" fmla="*/ 1108542 h 1117081"/>
                  <a:gd name="connsiteX154" fmla="*/ 271514 w 1906374"/>
                  <a:gd name="connsiteY154" fmla="*/ 1071746 h 1117081"/>
                  <a:gd name="connsiteX155" fmla="*/ 260213 w 1906374"/>
                  <a:gd name="connsiteY155" fmla="*/ 995309 h 1117081"/>
                  <a:gd name="connsiteX156" fmla="*/ 245169 w 1906374"/>
                  <a:gd name="connsiteY156" fmla="*/ 884394 h 1117081"/>
                  <a:gd name="connsiteX157" fmla="*/ 235622 w 1906374"/>
                  <a:gd name="connsiteY157" fmla="*/ 802945 h 1117081"/>
                  <a:gd name="connsiteX158" fmla="*/ 236390 w 1906374"/>
                  <a:gd name="connsiteY158" fmla="*/ 778994 h 1117081"/>
                  <a:gd name="connsiteX159" fmla="*/ 236799 w 1906374"/>
                  <a:gd name="connsiteY159" fmla="*/ 774436 h 1117081"/>
                  <a:gd name="connsiteX160" fmla="*/ 229215 w 1906374"/>
                  <a:gd name="connsiteY160" fmla="*/ 780510 h 1117081"/>
                  <a:gd name="connsiteX161" fmla="*/ 209243 w 1906374"/>
                  <a:gd name="connsiteY161" fmla="*/ 796654 h 1117081"/>
                  <a:gd name="connsiteX162" fmla="*/ 173107 w 1906374"/>
                  <a:gd name="connsiteY162" fmla="*/ 827513 h 1117081"/>
                  <a:gd name="connsiteX163" fmla="*/ 155105 w 1906374"/>
                  <a:gd name="connsiteY163" fmla="*/ 864694 h 1117081"/>
                  <a:gd name="connsiteX164" fmla="*/ 143153 w 1906374"/>
                  <a:gd name="connsiteY164" fmla="*/ 967829 h 1117081"/>
                  <a:gd name="connsiteX165" fmla="*/ 143152 w 1906374"/>
                  <a:gd name="connsiteY165" fmla="*/ 1020141 h 1117081"/>
                  <a:gd name="connsiteX166" fmla="*/ 146448 w 1906374"/>
                  <a:gd name="connsiteY166" fmla="*/ 1059210 h 1117081"/>
                  <a:gd name="connsiteX167" fmla="*/ 150835 w 1906374"/>
                  <a:gd name="connsiteY167" fmla="*/ 1068380 h 1117081"/>
                  <a:gd name="connsiteX168" fmla="*/ 164498 w 1906374"/>
                  <a:gd name="connsiteY168" fmla="*/ 1098112 h 1117081"/>
                  <a:gd name="connsiteX169" fmla="*/ 166510 w 1906374"/>
                  <a:gd name="connsiteY169" fmla="*/ 1117284 h 1117081"/>
                  <a:gd name="connsiteX170" fmla="*/ 166281 w 1906374"/>
                  <a:gd name="connsiteY170" fmla="*/ 1119302 h 1117081"/>
                  <a:gd name="connsiteX171" fmla="*/ 126345 w 1906374"/>
                  <a:gd name="connsiteY171" fmla="*/ 1119295 h 1117081"/>
                  <a:gd name="connsiteX172" fmla="*/ 85071 w 1906374"/>
                  <a:gd name="connsiteY172" fmla="*/ 1118680 h 1117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</a:cxnLst>
                <a:rect l="l" t="t" r="r" b="b"/>
                <a:pathLst>
                  <a:path w="1906374" h="1117081">
                    <a:moveTo>
                      <a:pt x="85071" y="1118681"/>
                    </a:moveTo>
                    <a:cubicBezTo>
                      <a:pt x="77241" y="1115124"/>
                      <a:pt x="71619" y="1091583"/>
                      <a:pt x="68219" y="1048118"/>
                    </a:cubicBezTo>
                    <a:cubicBezTo>
                      <a:pt x="66676" y="1028399"/>
                      <a:pt x="66110" y="1017059"/>
                      <a:pt x="64391" y="971305"/>
                    </a:cubicBezTo>
                    <a:cubicBezTo>
                      <a:pt x="63509" y="947828"/>
                      <a:pt x="62141" y="924785"/>
                      <a:pt x="59427" y="887705"/>
                    </a:cubicBezTo>
                    <a:cubicBezTo>
                      <a:pt x="55551" y="834757"/>
                      <a:pt x="54887" y="819727"/>
                      <a:pt x="55781" y="805262"/>
                    </a:cubicBezTo>
                    <a:cubicBezTo>
                      <a:pt x="56384" y="795523"/>
                      <a:pt x="57015" y="791161"/>
                      <a:pt x="59299" y="780937"/>
                    </a:cubicBezTo>
                    <a:cubicBezTo>
                      <a:pt x="62801" y="765258"/>
                      <a:pt x="66477" y="753259"/>
                      <a:pt x="77402" y="721828"/>
                    </a:cubicBezTo>
                    <a:cubicBezTo>
                      <a:pt x="86877" y="694575"/>
                      <a:pt x="91812" y="678029"/>
                      <a:pt x="96316" y="658425"/>
                    </a:cubicBezTo>
                    <a:cubicBezTo>
                      <a:pt x="99119" y="646223"/>
                      <a:pt x="99817" y="640563"/>
                      <a:pt x="99817" y="630024"/>
                    </a:cubicBezTo>
                    <a:cubicBezTo>
                      <a:pt x="99817" y="616623"/>
                      <a:pt x="97762" y="603595"/>
                      <a:pt x="92569" y="584095"/>
                    </a:cubicBezTo>
                    <a:cubicBezTo>
                      <a:pt x="90150" y="575007"/>
                      <a:pt x="88403" y="569013"/>
                      <a:pt x="81770" y="547012"/>
                    </a:cubicBezTo>
                    <a:cubicBezTo>
                      <a:pt x="68799" y="503992"/>
                      <a:pt x="61868" y="475685"/>
                      <a:pt x="56477" y="443712"/>
                    </a:cubicBezTo>
                    <a:cubicBezTo>
                      <a:pt x="52614" y="420804"/>
                      <a:pt x="49524" y="394480"/>
                      <a:pt x="48113" y="372445"/>
                    </a:cubicBezTo>
                    <a:cubicBezTo>
                      <a:pt x="47889" y="368940"/>
                      <a:pt x="47615" y="366072"/>
                      <a:pt x="47505" y="366072"/>
                    </a:cubicBezTo>
                    <a:cubicBezTo>
                      <a:pt x="47159" y="366072"/>
                      <a:pt x="44597" y="379446"/>
                      <a:pt x="43380" y="387593"/>
                    </a:cubicBezTo>
                    <a:cubicBezTo>
                      <a:pt x="40342" y="407954"/>
                      <a:pt x="38569" y="443768"/>
                      <a:pt x="38569" y="484768"/>
                    </a:cubicBezTo>
                    <a:cubicBezTo>
                      <a:pt x="38569" y="523302"/>
                      <a:pt x="39539" y="551174"/>
                      <a:pt x="43199" y="617865"/>
                    </a:cubicBezTo>
                    <a:cubicBezTo>
                      <a:pt x="44099" y="634255"/>
                      <a:pt x="45082" y="653325"/>
                      <a:pt x="45385" y="660245"/>
                    </a:cubicBezTo>
                    <a:lnTo>
                      <a:pt x="45936" y="672827"/>
                    </a:lnTo>
                    <a:lnTo>
                      <a:pt x="47233" y="675721"/>
                    </a:lnTo>
                    <a:cubicBezTo>
                      <a:pt x="54276" y="691431"/>
                      <a:pt x="58299" y="713295"/>
                      <a:pt x="57125" y="729475"/>
                    </a:cubicBezTo>
                    <a:cubicBezTo>
                      <a:pt x="56669" y="735768"/>
                      <a:pt x="55869" y="740613"/>
                      <a:pt x="54112" y="747738"/>
                    </a:cubicBezTo>
                    <a:cubicBezTo>
                      <a:pt x="46681" y="777885"/>
                      <a:pt x="28165" y="822684"/>
                      <a:pt x="14872" y="842676"/>
                    </a:cubicBezTo>
                    <a:cubicBezTo>
                      <a:pt x="10487" y="849272"/>
                      <a:pt x="6660" y="853113"/>
                      <a:pt x="4489" y="853101"/>
                    </a:cubicBezTo>
                    <a:cubicBezTo>
                      <a:pt x="2698" y="853090"/>
                      <a:pt x="2145" y="851998"/>
                      <a:pt x="1906" y="848009"/>
                    </a:cubicBezTo>
                    <a:cubicBezTo>
                      <a:pt x="1665" y="843956"/>
                      <a:pt x="2085" y="840132"/>
                      <a:pt x="4965" y="820162"/>
                    </a:cubicBezTo>
                    <a:cubicBezTo>
                      <a:pt x="8953" y="792502"/>
                      <a:pt x="9566" y="786262"/>
                      <a:pt x="9566" y="773313"/>
                    </a:cubicBezTo>
                    <a:cubicBezTo>
                      <a:pt x="9566" y="766759"/>
                      <a:pt x="9373" y="761312"/>
                      <a:pt x="8981" y="756758"/>
                    </a:cubicBezTo>
                    <a:cubicBezTo>
                      <a:pt x="8184" y="747498"/>
                      <a:pt x="7919" y="732389"/>
                      <a:pt x="8410" y="724145"/>
                    </a:cubicBezTo>
                    <a:cubicBezTo>
                      <a:pt x="9945" y="698343"/>
                      <a:pt x="15510" y="681474"/>
                      <a:pt x="25641" y="671908"/>
                    </a:cubicBezTo>
                    <a:lnTo>
                      <a:pt x="28525" y="669185"/>
                    </a:lnTo>
                    <a:lnTo>
                      <a:pt x="27264" y="655941"/>
                    </a:lnTo>
                    <a:cubicBezTo>
                      <a:pt x="17617" y="554625"/>
                      <a:pt x="13618" y="460430"/>
                      <a:pt x="16213" y="395704"/>
                    </a:cubicBezTo>
                    <a:cubicBezTo>
                      <a:pt x="19627" y="310604"/>
                      <a:pt x="32407" y="251082"/>
                      <a:pt x="56206" y="209466"/>
                    </a:cubicBezTo>
                    <a:cubicBezTo>
                      <a:pt x="67029" y="190539"/>
                      <a:pt x="81319" y="174219"/>
                      <a:pt x="98989" y="160606"/>
                    </a:cubicBezTo>
                    <a:cubicBezTo>
                      <a:pt x="100627" y="159345"/>
                      <a:pt x="103950" y="156408"/>
                      <a:pt x="106374" y="154079"/>
                    </a:cubicBezTo>
                    <a:cubicBezTo>
                      <a:pt x="126964" y="134309"/>
                      <a:pt x="153574" y="118968"/>
                      <a:pt x="185073" y="108711"/>
                    </a:cubicBezTo>
                    <a:cubicBezTo>
                      <a:pt x="210136" y="100551"/>
                      <a:pt x="236222" y="95832"/>
                      <a:pt x="269833" y="93380"/>
                    </a:cubicBezTo>
                    <a:cubicBezTo>
                      <a:pt x="281188" y="92552"/>
                      <a:pt x="321605" y="92385"/>
                      <a:pt x="346315" y="93065"/>
                    </a:cubicBezTo>
                    <a:cubicBezTo>
                      <a:pt x="393502" y="94361"/>
                      <a:pt x="422532" y="96255"/>
                      <a:pt x="486374" y="102199"/>
                    </a:cubicBezTo>
                    <a:cubicBezTo>
                      <a:pt x="557050" y="108777"/>
                      <a:pt x="589967" y="110508"/>
                      <a:pt x="644130" y="110491"/>
                    </a:cubicBezTo>
                    <a:cubicBezTo>
                      <a:pt x="674592" y="110483"/>
                      <a:pt x="691925" y="110120"/>
                      <a:pt x="725744" y="108783"/>
                    </a:cubicBezTo>
                    <a:cubicBezTo>
                      <a:pt x="767246" y="107143"/>
                      <a:pt x="786630" y="107150"/>
                      <a:pt x="816828" y="108822"/>
                    </a:cubicBezTo>
                    <a:cubicBezTo>
                      <a:pt x="842810" y="110261"/>
                      <a:pt x="855390" y="111428"/>
                      <a:pt x="923905" y="118749"/>
                    </a:cubicBezTo>
                    <a:cubicBezTo>
                      <a:pt x="983245" y="125091"/>
                      <a:pt x="1010812" y="127096"/>
                      <a:pt x="1051394" y="128017"/>
                    </a:cubicBezTo>
                    <a:cubicBezTo>
                      <a:pt x="1067036" y="128372"/>
                      <a:pt x="1068563" y="128356"/>
                      <a:pt x="1146060" y="127030"/>
                    </a:cubicBezTo>
                    <a:cubicBezTo>
                      <a:pt x="1220053" y="125763"/>
                      <a:pt x="1246019" y="125592"/>
                      <a:pt x="1318060" y="125893"/>
                    </a:cubicBezTo>
                    <a:cubicBezTo>
                      <a:pt x="1414441" y="126299"/>
                      <a:pt x="1423751" y="126286"/>
                      <a:pt x="1427330" y="125749"/>
                    </a:cubicBezTo>
                    <a:cubicBezTo>
                      <a:pt x="1443122" y="123384"/>
                      <a:pt x="1460854" y="117412"/>
                      <a:pt x="1487258" y="105566"/>
                    </a:cubicBezTo>
                    <a:cubicBezTo>
                      <a:pt x="1490899" y="103932"/>
                      <a:pt x="1501173" y="99209"/>
                      <a:pt x="1510095" y="95071"/>
                    </a:cubicBezTo>
                    <a:cubicBezTo>
                      <a:pt x="1541204" y="80643"/>
                      <a:pt x="1552091" y="76029"/>
                      <a:pt x="1568371" y="70355"/>
                    </a:cubicBezTo>
                    <a:cubicBezTo>
                      <a:pt x="1578320" y="66886"/>
                      <a:pt x="1591384" y="63361"/>
                      <a:pt x="1598204" y="62300"/>
                    </a:cubicBezTo>
                    <a:lnTo>
                      <a:pt x="1599555" y="62089"/>
                    </a:lnTo>
                    <a:lnTo>
                      <a:pt x="1599405" y="52591"/>
                    </a:lnTo>
                    <a:cubicBezTo>
                      <a:pt x="1598917" y="23529"/>
                      <a:pt x="1602484" y="6671"/>
                      <a:pt x="1609829" y="3189"/>
                    </a:cubicBezTo>
                    <a:cubicBezTo>
                      <a:pt x="1613145" y="1620"/>
                      <a:pt x="1619427" y="1994"/>
                      <a:pt x="1624520" y="4063"/>
                    </a:cubicBezTo>
                    <a:cubicBezTo>
                      <a:pt x="1637697" y="9415"/>
                      <a:pt x="1653089" y="27181"/>
                      <a:pt x="1665828" y="51731"/>
                    </a:cubicBezTo>
                    <a:lnTo>
                      <a:pt x="1667217" y="54410"/>
                    </a:lnTo>
                    <a:lnTo>
                      <a:pt x="1675075" y="54619"/>
                    </a:lnTo>
                    <a:cubicBezTo>
                      <a:pt x="1683134" y="54832"/>
                      <a:pt x="1688302" y="55348"/>
                      <a:pt x="1694284" y="56535"/>
                    </a:cubicBezTo>
                    <a:lnTo>
                      <a:pt x="1697700" y="57212"/>
                    </a:lnTo>
                    <a:lnTo>
                      <a:pt x="1701579" y="53298"/>
                    </a:lnTo>
                    <a:cubicBezTo>
                      <a:pt x="1719261" y="35435"/>
                      <a:pt x="1742036" y="26620"/>
                      <a:pt x="1766863" y="28030"/>
                    </a:cubicBezTo>
                    <a:cubicBezTo>
                      <a:pt x="1772231" y="28334"/>
                      <a:pt x="1774109" y="28652"/>
                      <a:pt x="1775835" y="29541"/>
                    </a:cubicBezTo>
                    <a:cubicBezTo>
                      <a:pt x="1779277" y="31308"/>
                      <a:pt x="1774722" y="34711"/>
                      <a:pt x="1761670" y="40137"/>
                    </a:cubicBezTo>
                    <a:cubicBezTo>
                      <a:pt x="1751684" y="44290"/>
                      <a:pt x="1745502" y="48334"/>
                      <a:pt x="1738270" y="55445"/>
                    </a:cubicBezTo>
                    <a:cubicBezTo>
                      <a:pt x="1733902" y="59732"/>
                      <a:pt x="1728884" y="65994"/>
                      <a:pt x="1726356" y="70304"/>
                    </a:cubicBezTo>
                    <a:cubicBezTo>
                      <a:pt x="1726206" y="70549"/>
                      <a:pt x="1726957" y="71279"/>
                      <a:pt x="1728359" y="72260"/>
                    </a:cubicBezTo>
                    <a:cubicBezTo>
                      <a:pt x="1729597" y="73119"/>
                      <a:pt x="1732050" y="74916"/>
                      <a:pt x="1733815" y="76254"/>
                    </a:cubicBezTo>
                    <a:cubicBezTo>
                      <a:pt x="1735579" y="77591"/>
                      <a:pt x="1737181" y="78684"/>
                      <a:pt x="1737381" y="78684"/>
                    </a:cubicBezTo>
                    <a:cubicBezTo>
                      <a:pt x="1737569" y="78684"/>
                      <a:pt x="1739220" y="77940"/>
                      <a:pt x="1741035" y="77027"/>
                    </a:cubicBezTo>
                    <a:cubicBezTo>
                      <a:pt x="1753912" y="70567"/>
                      <a:pt x="1768928" y="67485"/>
                      <a:pt x="1782968" y="68424"/>
                    </a:cubicBezTo>
                    <a:cubicBezTo>
                      <a:pt x="1793980" y="69161"/>
                      <a:pt x="1806844" y="72326"/>
                      <a:pt x="1809260" y="74893"/>
                    </a:cubicBezTo>
                    <a:cubicBezTo>
                      <a:pt x="1811537" y="77329"/>
                      <a:pt x="1807558" y="79171"/>
                      <a:pt x="1795670" y="81167"/>
                    </a:cubicBezTo>
                    <a:cubicBezTo>
                      <a:pt x="1789701" y="82168"/>
                      <a:pt x="1787723" y="82649"/>
                      <a:pt x="1783419" y="84136"/>
                    </a:cubicBezTo>
                    <a:cubicBezTo>
                      <a:pt x="1775135" y="86998"/>
                      <a:pt x="1765837" y="92118"/>
                      <a:pt x="1759180" y="97475"/>
                    </a:cubicBezTo>
                    <a:lnTo>
                      <a:pt x="1756952" y="99262"/>
                    </a:lnTo>
                    <a:lnTo>
                      <a:pt x="1758729" y="101648"/>
                    </a:lnTo>
                    <a:cubicBezTo>
                      <a:pt x="1766413" y="112043"/>
                      <a:pt x="1772469" y="124378"/>
                      <a:pt x="1776949" y="138777"/>
                    </a:cubicBezTo>
                    <a:cubicBezTo>
                      <a:pt x="1781454" y="153203"/>
                      <a:pt x="1781942" y="154323"/>
                      <a:pt x="1787448" y="162725"/>
                    </a:cubicBezTo>
                    <a:cubicBezTo>
                      <a:pt x="1806456" y="191706"/>
                      <a:pt x="1836790" y="230794"/>
                      <a:pt x="1873279" y="273366"/>
                    </a:cubicBezTo>
                    <a:cubicBezTo>
                      <a:pt x="1880900" y="282253"/>
                      <a:pt x="1894090" y="297322"/>
                      <a:pt x="1899946" y="303826"/>
                    </a:cubicBezTo>
                    <a:cubicBezTo>
                      <a:pt x="1904476" y="308848"/>
                      <a:pt x="1905990" y="311119"/>
                      <a:pt x="1907116" y="314587"/>
                    </a:cubicBezTo>
                    <a:cubicBezTo>
                      <a:pt x="1910946" y="326320"/>
                      <a:pt x="1904676" y="342435"/>
                      <a:pt x="1890761" y="356599"/>
                    </a:cubicBezTo>
                    <a:cubicBezTo>
                      <a:pt x="1883203" y="364285"/>
                      <a:pt x="1873592" y="370961"/>
                      <a:pt x="1866547" y="373410"/>
                    </a:cubicBezTo>
                    <a:cubicBezTo>
                      <a:pt x="1863969" y="374304"/>
                      <a:pt x="1858063" y="375546"/>
                      <a:pt x="1853933" y="376061"/>
                    </a:cubicBezTo>
                    <a:cubicBezTo>
                      <a:pt x="1849441" y="376622"/>
                      <a:pt x="1832785" y="376622"/>
                      <a:pt x="1826616" y="376060"/>
                    </a:cubicBezTo>
                    <a:cubicBezTo>
                      <a:pt x="1782505" y="372043"/>
                      <a:pt x="1725981" y="358711"/>
                      <a:pt x="1639224" y="331862"/>
                    </a:cubicBezTo>
                    <a:cubicBezTo>
                      <a:pt x="1620628" y="326107"/>
                      <a:pt x="1616424" y="325226"/>
                      <a:pt x="1607439" y="325200"/>
                    </a:cubicBezTo>
                    <a:cubicBezTo>
                      <a:pt x="1602233" y="325183"/>
                      <a:pt x="1601132" y="325276"/>
                      <a:pt x="1598717" y="325937"/>
                    </a:cubicBezTo>
                    <a:cubicBezTo>
                      <a:pt x="1592247" y="327706"/>
                      <a:pt x="1587655" y="331191"/>
                      <a:pt x="1583588" y="337432"/>
                    </a:cubicBezTo>
                    <a:cubicBezTo>
                      <a:pt x="1580322" y="342443"/>
                      <a:pt x="1578345" y="347075"/>
                      <a:pt x="1572501" y="363423"/>
                    </a:cubicBezTo>
                    <a:cubicBezTo>
                      <a:pt x="1567483" y="377482"/>
                      <a:pt x="1564580" y="384637"/>
                      <a:pt x="1560600" y="392725"/>
                    </a:cubicBezTo>
                    <a:cubicBezTo>
                      <a:pt x="1549813" y="414665"/>
                      <a:pt x="1537888" y="429482"/>
                      <a:pt x="1510270" y="455315"/>
                    </a:cubicBezTo>
                    <a:cubicBezTo>
                      <a:pt x="1490837" y="473475"/>
                      <a:pt x="1482715" y="482391"/>
                      <a:pt x="1474944" y="494038"/>
                    </a:cubicBezTo>
                    <a:cubicBezTo>
                      <a:pt x="1468662" y="503478"/>
                      <a:pt x="1465246" y="510224"/>
                      <a:pt x="1457450" y="528637"/>
                    </a:cubicBezTo>
                    <a:cubicBezTo>
                      <a:pt x="1437366" y="576035"/>
                      <a:pt x="1412589" y="617470"/>
                      <a:pt x="1387624" y="645424"/>
                    </a:cubicBezTo>
                    <a:cubicBezTo>
                      <a:pt x="1381943" y="651782"/>
                      <a:pt x="1371907" y="661504"/>
                      <a:pt x="1366263" y="666112"/>
                    </a:cubicBezTo>
                    <a:cubicBezTo>
                      <a:pt x="1352310" y="677494"/>
                      <a:pt x="1340785" y="683780"/>
                      <a:pt x="1324855" y="688690"/>
                    </a:cubicBezTo>
                    <a:cubicBezTo>
                      <a:pt x="1300917" y="696065"/>
                      <a:pt x="1280169" y="699759"/>
                      <a:pt x="1258157" y="700566"/>
                    </a:cubicBezTo>
                    <a:lnTo>
                      <a:pt x="1256180" y="700638"/>
                    </a:lnTo>
                    <a:lnTo>
                      <a:pt x="1255254" y="704115"/>
                    </a:lnTo>
                    <a:cubicBezTo>
                      <a:pt x="1236471" y="774339"/>
                      <a:pt x="1227161" y="947216"/>
                      <a:pt x="1236609" y="1050105"/>
                    </a:cubicBezTo>
                    <a:cubicBezTo>
                      <a:pt x="1237072" y="1055113"/>
                      <a:pt x="1237610" y="1060029"/>
                      <a:pt x="1237810" y="1061030"/>
                    </a:cubicBezTo>
                    <a:cubicBezTo>
                      <a:pt x="1238273" y="1063364"/>
                      <a:pt x="1240538" y="1068749"/>
                      <a:pt x="1244555" y="1077065"/>
                    </a:cubicBezTo>
                    <a:cubicBezTo>
                      <a:pt x="1252589" y="1093715"/>
                      <a:pt x="1255580" y="1104970"/>
                      <a:pt x="1254841" y="1115805"/>
                    </a:cubicBezTo>
                    <a:lnTo>
                      <a:pt x="1254604" y="1119302"/>
                    </a:lnTo>
                    <a:lnTo>
                      <a:pt x="1216575" y="1119302"/>
                    </a:lnTo>
                    <a:cubicBezTo>
                      <a:pt x="1192461" y="1119302"/>
                      <a:pt x="1178245" y="1119183"/>
                      <a:pt x="1177694" y="1118977"/>
                    </a:cubicBezTo>
                    <a:cubicBezTo>
                      <a:pt x="1176143" y="1118387"/>
                      <a:pt x="1173990" y="1115762"/>
                      <a:pt x="1172426" y="1112572"/>
                    </a:cubicBezTo>
                    <a:cubicBezTo>
                      <a:pt x="1163729" y="1094824"/>
                      <a:pt x="1156471" y="1048106"/>
                      <a:pt x="1150215" y="969649"/>
                    </a:cubicBezTo>
                    <a:cubicBezTo>
                      <a:pt x="1146348" y="921100"/>
                      <a:pt x="1140779" y="838900"/>
                      <a:pt x="1138389" y="794922"/>
                    </a:cubicBezTo>
                    <a:cubicBezTo>
                      <a:pt x="1137801" y="783954"/>
                      <a:pt x="1137213" y="775090"/>
                      <a:pt x="1137100" y="775222"/>
                    </a:cubicBezTo>
                    <a:cubicBezTo>
                      <a:pt x="1136887" y="775474"/>
                      <a:pt x="1136750" y="776381"/>
                      <a:pt x="1134285" y="793178"/>
                    </a:cubicBezTo>
                    <a:cubicBezTo>
                      <a:pt x="1127390" y="840118"/>
                      <a:pt x="1121959" y="899281"/>
                      <a:pt x="1119581" y="953260"/>
                    </a:cubicBezTo>
                    <a:cubicBezTo>
                      <a:pt x="1117942" y="990805"/>
                      <a:pt x="1117867" y="1028376"/>
                      <a:pt x="1119406" y="1053746"/>
                    </a:cubicBezTo>
                    <a:cubicBezTo>
                      <a:pt x="1119969" y="1062980"/>
                      <a:pt x="1120132" y="1063559"/>
                      <a:pt x="1125788" y="1075764"/>
                    </a:cubicBezTo>
                    <a:cubicBezTo>
                      <a:pt x="1131857" y="1088873"/>
                      <a:pt x="1134009" y="1094817"/>
                      <a:pt x="1135311" y="1102049"/>
                    </a:cubicBezTo>
                    <a:cubicBezTo>
                      <a:pt x="1136074" y="1106223"/>
                      <a:pt x="1136299" y="1112958"/>
                      <a:pt x="1135811" y="1116405"/>
                    </a:cubicBezTo>
                    <a:lnTo>
                      <a:pt x="1135398" y="1119302"/>
                    </a:lnTo>
                    <a:lnTo>
                      <a:pt x="1096668" y="1119302"/>
                    </a:lnTo>
                    <a:cubicBezTo>
                      <a:pt x="1061555" y="1119302"/>
                      <a:pt x="1057826" y="1119252"/>
                      <a:pt x="1056787" y="1118763"/>
                    </a:cubicBezTo>
                    <a:cubicBezTo>
                      <a:pt x="1051194" y="1116105"/>
                      <a:pt x="1046426" y="1099721"/>
                      <a:pt x="1042935" y="1071129"/>
                    </a:cubicBezTo>
                    <a:cubicBezTo>
                      <a:pt x="1038555" y="1035250"/>
                      <a:pt x="1036265" y="987575"/>
                      <a:pt x="1033162" y="867673"/>
                    </a:cubicBezTo>
                    <a:cubicBezTo>
                      <a:pt x="1031660" y="809522"/>
                      <a:pt x="1031084" y="733306"/>
                      <a:pt x="1031923" y="705440"/>
                    </a:cubicBezTo>
                    <a:cubicBezTo>
                      <a:pt x="1032186" y="697153"/>
                      <a:pt x="1032361" y="690339"/>
                      <a:pt x="1032336" y="690296"/>
                    </a:cubicBezTo>
                    <a:cubicBezTo>
                      <a:pt x="1032273" y="690193"/>
                      <a:pt x="1017757" y="694340"/>
                      <a:pt x="1005018" y="698100"/>
                    </a:cubicBezTo>
                    <a:cubicBezTo>
                      <a:pt x="955815" y="712629"/>
                      <a:pt x="924280" y="719624"/>
                      <a:pt x="886252" y="724453"/>
                    </a:cubicBezTo>
                    <a:cubicBezTo>
                      <a:pt x="853879" y="728564"/>
                      <a:pt x="824502" y="730267"/>
                      <a:pt x="785908" y="730269"/>
                    </a:cubicBezTo>
                    <a:cubicBezTo>
                      <a:pt x="744815" y="730273"/>
                      <a:pt x="710278" y="728404"/>
                      <a:pt x="657208" y="723302"/>
                    </a:cubicBezTo>
                    <a:cubicBezTo>
                      <a:pt x="582442" y="716115"/>
                      <a:pt x="514842" y="705422"/>
                      <a:pt x="464544" y="692823"/>
                    </a:cubicBezTo>
                    <a:cubicBezTo>
                      <a:pt x="459462" y="691551"/>
                      <a:pt x="455128" y="690577"/>
                      <a:pt x="454912" y="690660"/>
                    </a:cubicBezTo>
                    <a:cubicBezTo>
                      <a:pt x="454696" y="690742"/>
                      <a:pt x="452546" y="695704"/>
                      <a:pt x="450133" y="701684"/>
                    </a:cubicBezTo>
                    <a:cubicBezTo>
                      <a:pt x="441549" y="722964"/>
                      <a:pt x="436296" y="734624"/>
                      <a:pt x="430661" y="744908"/>
                    </a:cubicBezTo>
                    <a:cubicBezTo>
                      <a:pt x="425784" y="753808"/>
                      <a:pt x="422640" y="758126"/>
                      <a:pt x="417475" y="763014"/>
                    </a:cubicBezTo>
                    <a:cubicBezTo>
                      <a:pt x="413700" y="766589"/>
                      <a:pt x="409787" y="769526"/>
                      <a:pt x="399672" y="776377"/>
                    </a:cubicBezTo>
                    <a:cubicBezTo>
                      <a:pt x="395091" y="779481"/>
                      <a:pt x="389759" y="783260"/>
                      <a:pt x="387823" y="784775"/>
                    </a:cubicBezTo>
                    <a:cubicBezTo>
                      <a:pt x="383696" y="788006"/>
                      <a:pt x="383700" y="788000"/>
                      <a:pt x="382035" y="795425"/>
                    </a:cubicBezTo>
                    <a:cubicBezTo>
                      <a:pt x="380268" y="803313"/>
                      <a:pt x="379419" y="805097"/>
                      <a:pt x="377430" y="805097"/>
                    </a:cubicBezTo>
                    <a:cubicBezTo>
                      <a:pt x="375029" y="805097"/>
                      <a:pt x="373770" y="803019"/>
                      <a:pt x="371825" y="795842"/>
                    </a:cubicBezTo>
                    <a:cubicBezTo>
                      <a:pt x="369774" y="788271"/>
                      <a:pt x="369349" y="787817"/>
                      <a:pt x="364271" y="787756"/>
                    </a:cubicBezTo>
                    <a:cubicBezTo>
                      <a:pt x="361132" y="787718"/>
                      <a:pt x="360768" y="787782"/>
                      <a:pt x="359334" y="788626"/>
                    </a:cubicBezTo>
                    <a:cubicBezTo>
                      <a:pt x="353424" y="792099"/>
                      <a:pt x="350352" y="803409"/>
                      <a:pt x="347484" y="832247"/>
                    </a:cubicBezTo>
                    <a:cubicBezTo>
                      <a:pt x="346949" y="837619"/>
                      <a:pt x="346129" y="843876"/>
                      <a:pt x="345659" y="846152"/>
                    </a:cubicBezTo>
                    <a:cubicBezTo>
                      <a:pt x="343165" y="858257"/>
                      <a:pt x="341207" y="875323"/>
                      <a:pt x="340132" y="894326"/>
                    </a:cubicBezTo>
                    <a:cubicBezTo>
                      <a:pt x="339604" y="903662"/>
                      <a:pt x="339605" y="935198"/>
                      <a:pt x="340133" y="945646"/>
                    </a:cubicBezTo>
                    <a:cubicBezTo>
                      <a:pt x="342032" y="983159"/>
                      <a:pt x="346249" y="1017905"/>
                      <a:pt x="353059" y="1052167"/>
                    </a:cubicBezTo>
                    <a:cubicBezTo>
                      <a:pt x="354514" y="1059485"/>
                      <a:pt x="354962" y="1060643"/>
                      <a:pt x="358734" y="1066824"/>
                    </a:cubicBezTo>
                    <a:cubicBezTo>
                      <a:pt x="368821" y="1083356"/>
                      <a:pt x="370299" y="1086154"/>
                      <a:pt x="372644" y="1093171"/>
                    </a:cubicBezTo>
                    <a:cubicBezTo>
                      <a:pt x="375416" y="1101462"/>
                      <a:pt x="376049" y="1110420"/>
                      <a:pt x="374424" y="1118392"/>
                    </a:cubicBezTo>
                    <a:lnTo>
                      <a:pt x="374239" y="1119302"/>
                    </a:lnTo>
                    <a:lnTo>
                      <a:pt x="333417" y="1119302"/>
                    </a:lnTo>
                    <a:cubicBezTo>
                      <a:pt x="288633" y="1119302"/>
                      <a:pt x="291296" y="1119420"/>
                      <a:pt x="288435" y="1117316"/>
                    </a:cubicBezTo>
                    <a:cubicBezTo>
                      <a:pt x="286174" y="1115654"/>
                      <a:pt x="284296" y="1113061"/>
                      <a:pt x="282076" y="1108542"/>
                    </a:cubicBezTo>
                    <a:cubicBezTo>
                      <a:pt x="278098" y="1100443"/>
                      <a:pt x="275086" y="1089950"/>
                      <a:pt x="271514" y="1071746"/>
                    </a:cubicBezTo>
                    <a:cubicBezTo>
                      <a:pt x="268450" y="1056120"/>
                      <a:pt x="264392" y="1028676"/>
                      <a:pt x="260213" y="995309"/>
                    </a:cubicBezTo>
                    <a:cubicBezTo>
                      <a:pt x="254204" y="947321"/>
                      <a:pt x="252681" y="936092"/>
                      <a:pt x="245169" y="884394"/>
                    </a:cubicBezTo>
                    <a:cubicBezTo>
                      <a:pt x="238136" y="835981"/>
                      <a:pt x="236242" y="819827"/>
                      <a:pt x="235622" y="802945"/>
                    </a:cubicBezTo>
                    <a:cubicBezTo>
                      <a:pt x="235312" y="794513"/>
                      <a:pt x="235608" y="785301"/>
                      <a:pt x="236390" y="778994"/>
                    </a:cubicBezTo>
                    <a:cubicBezTo>
                      <a:pt x="236691" y="776564"/>
                      <a:pt x="236875" y="774514"/>
                      <a:pt x="236799" y="774436"/>
                    </a:cubicBezTo>
                    <a:cubicBezTo>
                      <a:pt x="236723" y="774360"/>
                      <a:pt x="233309" y="777093"/>
                      <a:pt x="229215" y="780510"/>
                    </a:cubicBezTo>
                    <a:cubicBezTo>
                      <a:pt x="225120" y="783927"/>
                      <a:pt x="216133" y="791192"/>
                      <a:pt x="209243" y="796654"/>
                    </a:cubicBezTo>
                    <a:cubicBezTo>
                      <a:pt x="186301" y="814845"/>
                      <a:pt x="178674" y="821359"/>
                      <a:pt x="173107" y="827513"/>
                    </a:cubicBezTo>
                    <a:cubicBezTo>
                      <a:pt x="162553" y="839183"/>
                      <a:pt x="158989" y="846541"/>
                      <a:pt x="155105" y="864694"/>
                    </a:cubicBezTo>
                    <a:cubicBezTo>
                      <a:pt x="148952" y="893441"/>
                      <a:pt x="144917" y="928258"/>
                      <a:pt x="143153" y="967829"/>
                    </a:cubicBezTo>
                    <a:cubicBezTo>
                      <a:pt x="142657" y="978941"/>
                      <a:pt x="142656" y="1009912"/>
                      <a:pt x="143152" y="1020141"/>
                    </a:cubicBezTo>
                    <a:cubicBezTo>
                      <a:pt x="143888" y="1035351"/>
                      <a:pt x="145686" y="1056663"/>
                      <a:pt x="146448" y="1059210"/>
                    </a:cubicBezTo>
                    <a:cubicBezTo>
                      <a:pt x="147096" y="1061372"/>
                      <a:pt x="148589" y="1064493"/>
                      <a:pt x="150835" y="1068380"/>
                    </a:cubicBezTo>
                    <a:cubicBezTo>
                      <a:pt x="159986" y="1084208"/>
                      <a:pt x="162352" y="1089358"/>
                      <a:pt x="164498" y="1098112"/>
                    </a:cubicBezTo>
                    <a:cubicBezTo>
                      <a:pt x="166052" y="1104454"/>
                      <a:pt x="166970" y="1113210"/>
                      <a:pt x="166510" y="1117284"/>
                    </a:cubicBezTo>
                    <a:lnTo>
                      <a:pt x="166281" y="1119302"/>
                    </a:lnTo>
                    <a:lnTo>
                      <a:pt x="126345" y="1119295"/>
                    </a:lnTo>
                    <a:cubicBezTo>
                      <a:pt x="88324" y="1119287"/>
                      <a:pt x="86343" y="1119259"/>
                      <a:pt x="85071" y="1118680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12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16" name="Abgerundetes Rechteck 15"/>
            <p:cNvSpPr/>
            <p:nvPr/>
          </p:nvSpPr>
          <p:spPr>
            <a:xfrm>
              <a:off x="7955123" y="1412028"/>
              <a:ext cx="669379" cy="1371244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75000"/>
                    <a:alpha val="0"/>
                  </a:schemeClr>
                </a:gs>
                <a:gs pos="75000">
                  <a:schemeClr val="accent3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8" name="Grafik 2">
            <a:extLst>
              <a:ext uri="{FF2B5EF4-FFF2-40B4-BE49-F238E27FC236}">
                <a16:creationId xmlns:a16="http://schemas.microsoft.com/office/drawing/2014/main" id="{92321430-1FA8-2D21-E480-AC9B8CB0C4E3}"/>
              </a:ext>
            </a:extLst>
          </p:cNvPr>
          <p:cNvSpPr>
            <a:spLocks noChangeAspect="1"/>
          </p:cNvSpPr>
          <p:nvPr/>
        </p:nvSpPr>
        <p:spPr>
          <a:xfrm>
            <a:off x="3588304" y="1378635"/>
            <a:ext cx="531466" cy="360000"/>
          </a:xfrm>
          <a:custGeom>
            <a:avLst/>
            <a:gdLst>
              <a:gd name="connsiteX0" fmla="*/ 88860 w 1953030"/>
              <a:gd name="connsiteY0" fmla="*/ 1325071 h 1322929"/>
              <a:gd name="connsiteX1" fmla="*/ 73155 w 1953030"/>
              <a:gd name="connsiteY1" fmla="*/ 1272950 h 1322929"/>
              <a:gd name="connsiteX2" fmla="*/ 67234 w 1953030"/>
              <a:gd name="connsiteY2" fmla="*/ 1175492 h 1322929"/>
              <a:gd name="connsiteX3" fmla="*/ 61674 w 1953030"/>
              <a:gd name="connsiteY3" fmla="*/ 1080292 h 1322929"/>
              <a:gd name="connsiteX4" fmla="*/ 57919 w 1953030"/>
              <a:gd name="connsiteY4" fmla="*/ 1019141 h 1322929"/>
              <a:gd name="connsiteX5" fmla="*/ 58689 w 1953030"/>
              <a:gd name="connsiteY5" fmla="*/ 987231 h 1322929"/>
              <a:gd name="connsiteX6" fmla="*/ 70708 w 1953030"/>
              <a:gd name="connsiteY6" fmla="*/ 937842 h 1322929"/>
              <a:gd name="connsiteX7" fmla="*/ 84555 w 1953030"/>
              <a:gd name="connsiteY7" fmla="*/ 897364 h 1322929"/>
              <a:gd name="connsiteX8" fmla="*/ 88355 w 1953030"/>
              <a:gd name="connsiteY8" fmla="*/ 885725 h 1322929"/>
              <a:gd name="connsiteX9" fmla="*/ 103760 w 1953030"/>
              <a:gd name="connsiteY9" fmla="*/ 824575 h 1322929"/>
              <a:gd name="connsiteX10" fmla="*/ 103760 w 1953030"/>
              <a:gd name="connsiteY10" fmla="*/ 800254 h 1322929"/>
              <a:gd name="connsiteX11" fmla="*/ 85801 w 1953030"/>
              <a:gd name="connsiteY11" fmla="*/ 726770 h 1322929"/>
              <a:gd name="connsiteX12" fmla="*/ 58365 w 1953030"/>
              <a:gd name="connsiteY12" fmla="*/ 614198 h 1322929"/>
              <a:gd name="connsiteX13" fmla="*/ 51263 w 1953030"/>
              <a:gd name="connsiteY13" fmla="*/ 558433 h 1322929"/>
              <a:gd name="connsiteX14" fmla="*/ 49506 w 1953030"/>
              <a:gd name="connsiteY14" fmla="*/ 535277 h 1322929"/>
              <a:gd name="connsiteX15" fmla="*/ 48141 w 1953030"/>
              <a:gd name="connsiteY15" fmla="*/ 540033 h 1322929"/>
              <a:gd name="connsiteX16" fmla="*/ 42224 w 1953030"/>
              <a:gd name="connsiteY16" fmla="*/ 585360 h 1322929"/>
              <a:gd name="connsiteX17" fmla="*/ 40067 w 1953030"/>
              <a:gd name="connsiteY17" fmla="*/ 683463 h 1322929"/>
              <a:gd name="connsiteX18" fmla="*/ 44826 w 1953030"/>
              <a:gd name="connsiteY18" fmla="*/ 799906 h 1322929"/>
              <a:gd name="connsiteX19" fmla="*/ 47048 w 1953030"/>
              <a:gd name="connsiteY19" fmla="*/ 842697 h 1322929"/>
              <a:gd name="connsiteX20" fmla="*/ 47703 w 1953030"/>
              <a:gd name="connsiteY20" fmla="*/ 857169 h 1322929"/>
              <a:gd name="connsiteX21" fmla="*/ 49169 w 1953030"/>
              <a:gd name="connsiteY21" fmla="*/ 860415 h 1322929"/>
              <a:gd name="connsiteX22" fmla="*/ 57125 w 1953030"/>
              <a:gd name="connsiteY22" fmla="*/ 886245 h 1322929"/>
              <a:gd name="connsiteX23" fmla="*/ 58206 w 1953030"/>
              <a:gd name="connsiteY23" fmla="*/ 926701 h 1322929"/>
              <a:gd name="connsiteX24" fmla="*/ 42994 w 1953030"/>
              <a:gd name="connsiteY24" fmla="*/ 976754 h 1322929"/>
              <a:gd name="connsiteX25" fmla="*/ 4086 w 1953030"/>
              <a:gd name="connsiteY25" fmla="*/ 1046235 h 1322929"/>
              <a:gd name="connsiteX26" fmla="*/ 1565 w 1953030"/>
              <a:gd name="connsiteY26" fmla="*/ 1042338 h 1322929"/>
              <a:gd name="connsiteX27" fmla="*/ 6076 w 1953030"/>
              <a:gd name="connsiteY27" fmla="*/ 1001945 h 1322929"/>
              <a:gd name="connsiteX28" fmla="*/ 8819 w 1953030"/>
              <a:gd name="connsiteY28" fmla="*/ 944964 h 1322929"/>
              <a:gd name="connsiteX29" fmla="*/ 9231 w 1953030"/>
              <a:gd name="connsiteY29" fmla="*/ 899449 h 1322929"/>
              <a:gd name="connsiteX30" fmla="*/ 21041 w 1953030"/>
              <a:gd name="connsiteY30" fmla="*/ 862233 h 1322929"/>
              <a:gd name="connsiteX31" fmla="*/ 28431 w 1953030"/>
              <a:gd name="connsiteY31" fmla="*/ 854176 h 1322929"/>
              <a:gd name="connsiteX32" fmla="*/ 29420 w 1953030"/>
              <a:gd name="connsiteY32" fmla="*/ 853434 h 1322929"/>
              <a:gd name="connsiteX33" fmla="*/ 27825 w 1953030"/>
              <a:gd name="connsiteY33" fmla="*/ 836485 h 1322929"/>
              <a:gd name="connsiteX34" fmla="*/ 16126 w 1953030"/>
              <a:gd name="connsiteY34" fmla="*/ 650679 h 1322929"/>
              <a:gd name="connsiteX35" fmla="*/ 16470 w 1953030"/>
              <a:gd name="connsiteY35" fmla="*/ 564513 h 1322929"/>
              <a:gd name="connsiteX36" fmla="*/ 22603 w 1953030"/>
              <a:gd name="connsiteY36" fmla="*/ 491376 h 1322929"/>
              <a:gd name="connsiteX37" fmla="*/ 101612 w 1953030"/>
              <a:gd name="connsiteY37" fmla="*/ 320864 h 1322929"/>
              <a:gd name="connsiteX38" fmla="*/ 110657 w 1953030"/>
              <a:gd name="connsiteY38" fmla="*/ 313024 h 1322929"/>
              <a:gd name="connsiteX39" fmla="*/ 268743 w 1953030"/>
              <a:gd name="connsiteY39" fmla="*/ 250084 h 1322929"/>
              <a:gd name="connsiteX40" fmla="*/ 316864 w 1953030"/>
              <a:gd name="connsiteY40" fmla="*/ 248271 h 1322929"/>
              <a:gd name="connsiteX41" fmla="*/ 473910 w 1953030"/>
              <a:gd name="connsiteY41" fmla="*/ 254956 h 1322929"/>
              <a:gd name="connsiteX42" fmla="*/ 510219 w 1953030"/>
              <a:gd name="connsiteY42" fmla="*/ 258239 h 1322929"/>
              <a:gd name="connsiteX43" fmla="*/ 664963 w 1953030"/>
              <a:gd name="connsiteY43" fmla="*/ 266827 h 1322929"/>
              <a:gd name="connsiteX44" fmla="*/ 756032 w 1953030"/>
              <a:gd name="connsiteY44" fmla="*/ 265343 h 1322929"/>
              <a:gd name="connsiteX45" fmla="*/ 806562 w 1953030"/>
              <a:gd name="connsiteY45" fmla="*/ 261521 h 1322929"/>
              <a:gd name="connsiteX46" fmla="*/ 948687 w 1953030"/>
              <a:gd name="connsiteY46" fmla="*/ 217425 h 1322929"/>
              <a:gd name="connsiteX47" fmla="*/ 1076380 w 1953030"/>
              <a:gd name="connsiteY47" fmla="*/ 173342 h 1322929"/>
              <a:gd name="connsiteX48" fmla="*/ 1156982 w 1953030"/>
              <a:gd name="connsiteY48" fmla="*/ 161668 h 1322929"/>
              <a:gd name="connsiteX49" fmla="*/ 1235667 w 1953030"/>
              <a:gd name="connsiteY49" fmla="*/ 154538 h 1322929"/>
              <a:gd name="connsiteX50" fmla="*/ 1314379 w 1953030"/>
              <a:gd name="connsiteY50" fmla="*/ 131334 h 1322929"/>
              <a:gd name="connsiteX51" fmla="*/ 1377437 w 1953030"/>
              <a:gd name="connsiteY51" fmla="*/ 112345 h 1322929"/>
              <a:gd name="connsiteX52" fmla="*/ 1450055 w 1953030"/>
              <a:gd name="connsiteY52" fmla="*/ 105714 h 1322929"/>
              <a:gd name="connsiteX53" fmla="*/ 1484789 w 1953030"/>
              <a:gd name="connsiteY53" fmla="*/ 103652 h 1322929"/>
              <a:gd name="connsiteX54" fmla="*/ 1553586 w 1953030"/>
              <a:gd name="connsiteY54" fmla="*/ 86436 h 1322929"/>
              <a:gd name="connsiteX55" fmla="*/ 1629329 w 1953030"/>
              <a:gd name="connsiteY55" fmla="*/ 66634 h 1322929"/>
              <a:gd name="connsiteX56" fmla="*/ 1635015 w 1953030"/>
              <a:gd name="connsiteY56" fmla="*/ 65531 h 1322929"/>
              <a:gd name="connsiteX57" fmla="*/ 1635409 w 1953030"/>
              <a:gd name="connsiteY57" fmla="*/ 56601 h 1322929"/>
              <a:gd name="connsiteX58" fmla="*/ 1639362 w 1953030"/>
              <a:gd name="connsiteY58" fmla="*/ 13582 h 1322929"/>
              <a:gd name="connsiteX59" fmla="*/ 1647267 w 1953030"/>
              <a:gd name="connsiteY59" fmla="*/ 3300 h 1322929"/>
              <a:gd name="connsiteX60" fmla="*/ 1666925 w 1953030"/>
              <a:gd name="connsiteY60" fmla="*/ 7200 h 1322929"/>
              <a:gd name="connsiteX61" fmla="*/ 1693754 w 1953030"/>
              <a:gd name="connsiteY61" fmla="*/ 35538 h 1322929"/>
              <a:gd name="connsiteX62" fmla="*/ 1704902 w 1953030"/>
              <a:gd name="connsiteY62" fmla="*/ 54211 h 1322929"/>
              <a:gd name="connsiteX63" fmla="*/ 1706583 w 1953030"/>
              <a:gd name="connsiteY63" fmla="*/ 57415 h 1322929"/>
              <a:gd name="connsiteX64" fmla="*/ 1709905 w 1953030"/>
              <a:gd name="connsiteY64" fmla="*/ 57415 h 1322929"/>
              <a:gd name="connsiteX65" fmla="*/ 1727489 w 1953030"/>
              <a:gd name="connsiteY65" fmla="*/ 58479 h 1322929"/>
              <a:gd name="connsiteX66" fmla="*/ 1765190 w 1953030"/>
              <a:gd name="connsiteY66" fmla="*/ 68945 h 1322929"/>
              <a:gd name="connsiteX67" fmla="*/ 1781592 w 1953030"/>
              <a:gd name="connsiteY67" fmla="*/ 78715 h 1322929"/>
              <a:gd name="connsiteX68" fmla="*/ 1798702 w 1953030"/>
              <a:gd name="connsiteY68" fmla="*/ 94998 h 1322929"/>
              <a:gd name="connsiteX69" fmla="*/ 1809969 w 1953030"/>
              <a:gd name="connsiteY69" fmla="*/ 107802 h 1322929"/>
              <a:gd name="connsiteX70" fmla="*/ 1817717 w 1953030"/>
              <a:gd name="connsiteY70" fmla="*/ 115786 h 1322929"/>
              <a:gd name="connsiteX71" fmla="*/ 1821906 w 1953030"/>
              <a:gd name="connsiteY71" fmla="*/ 122916 h 1322929"/>
              <a:gd name="connsiteX72" fmla="*/ 1837362 w 1953030"/>
              <a:gd name="connsiteY72" fmla="*/ 147184 h 1322929"/>
              <a:gd name="connsiteX73" fmla="*/ 1849404 w 1953030"/>
              <a:gd name="connsiteY73" fmla="*/ 164741 h 1322929"/>
              <a:gd name="connsiteX74" fmla="*/ 1873697 w 1953030"/>
              <a:gd name="connsiteY74" fmla="*/ 209520 h 1322929"/>
              <a:gd name="connsiteX75" fmla="*/ 1902627 w 1953030"/>
              <a:gd name="connsiteY75" fmla="*/ 270989 h 1322929"/>
              <a:gd name="connsiteX76" fmla="*/ 1929428 w 1953030"/>
              <a:gd name="connsiteY76" fmla="*/ 328257 h 1322929"/>
              <a:gd name="connsiteX77" fmla="*/ 1948890 w 1953030"/>
              <a:gd name="connsiteY77" fmla="*/ 361086 h 1322929"/>
              <a:gd name="connsiteX78" fmla="*/ 1954405 w 1953030"/>
              <a:gd name="connsiteY78" fmla="*/ 377846 h 1322929"/>
              <a:gd name="connsiteX79" fmla="*/ 1945685 w 1953030"/>
              <a:gd name="connsiteY79" fmla="*/ 401382 h 1322929"/>
              <a:gd name="connsiteX80" fmla="*/ 1905896 w 1953030"/>
              <a:gd name="connsiteY80" fmla="*/ 432638 h 1322929"/>
              <a:gd name="connsiteX81" fmla="*/ 1873238 w 1953030"/>
              <a:gd name="connsiteY81" fmla="*/ 439235 h 1322929"/>
              <a:gd name="connsiteX82" fmla="*/ 1817638 w 1953030"/>
              <a:gd name="connsiteY82" fmla="*/ 441792 h 1322929"/>
              <a:gd name="connsiteX83" fmla="*/ 1699860 w 1953030"/>
              <a:gd name="connsiteY83" fmla="*/ 436051 h 1322929"/>
              <a:gd name="connsiteX84" fmla="*/ 1666676 w 1953030"/>
              <a:gd name="connsiteY84" fmla="*/ 434247 h 1322929"/>
              <a:gd name="connsiteX85" fmla="*/ 1644615 w 1953030"/>
              <a:gd name="connsiteY85" fmla="*/ 435822 h 1322929"/>
              <a:gd name="connsiteX86" fmla="*/ 1615292 w 1953030"/>
              <a:gd name="connsiteY86" fmla="*/ 446177 h 1322929"/>
              <a:gd name="connsiteX87" fmla="*/ 1588083 w 1953030"/>
              <a:gd name="connsiteY87" fmla="*/ 469226 h 1322929"/>
              <a:gd name="connsiteX88" fmla="*/ 1570263 w 1953030"/>
              <a:gd name="connsiteY88" fmla="*/ 483547 h 1322929"/>
              <a:gd name="connsiteX89" fmla="*/ 1565194 w 1953030"/>
              <a:gd name="connsiteY89" fmla="*/ 488176 h 1322929"/>
              <a:gd name="connsiteX90" fmla="*/ 1510409 w 1953030"/>
              <a:gd name="connsiteY90" fmla="*/ 591788 h 1322929"/>
              <a:gd name="connsiteX91" fmla="*/ 1487665 w 1953030"/>
              <a:gd name="connsiteY91" fmla="*/ 647726 h 1322929"/>
              <a:gd name="connsiteX92" fmla="*/ 1466234 w 1953030"/>
              <a:gd name="connsiteY92" fmla="*/ 708355 h 1322929"/>
              <a:gd name="connsiteX93" fmla="*/ 1450909 w 1953030"/>
              <a:gd name="connsiteY93" fmla="*/ 753696 h 1322929"/>
              <a:gd name="connsiteX94" fmla="*/ 1408809 w 1953030"/>
              <a:gd name="connsiteY94" fmla="*/ 820834 h 1322929"/>
              <a:gd name="connsiteX95" fmla="*/ 1395139 w 1953030"/>
              <a:gd name="connsiteY95" fmla="*/ 827633 h 1322929"/>
              <a:gd name="connsiteX96" fmla="*/ 1382256 w 1953030"/>
              <a:gd name="connsiteY96" fmla="*/ 834140 h 1322929"/>
              <a:gd name="connsiteX97" fmla="*/ 1350675 w 1953030"/>
              <a:gd name="connsiteY97" fmla="*/ 863795 h 1322929"/>
              <a:gd name="connsiteX98" fmla="*/ 1332763 w 1953030"/>
              <a:gd name="connsiteY98" fmla="*/ 880265 h 1322929"/>
              <a:gd name="connsiteX99" fmla="*/ 1318857 w 1953030"/>
              <a:gd name="connsiteY99" fmla="*/ 886072 h 1322929"/>
              <a:gd name="connsiteX100" fmla="*/ 1317767 w 1953030"/>
              <a:gd name="connsiteY100" fmla="*/ 886072 h 1322929"/>
              <a:gd name="connsiteX101" fmla="*/ 1316690 w 1953030"/>
              <a:gd name="connsiteY101" fmla="*/ 889981 h 1322929"/>
              <a:gd name="connsiteX102" fmla="*/ 1294917 w 1953030"/>
              <a:gd name="connsiteY102" fmla="*/ 1076992 h 1322929"/>
              <a:gd name="connsiteX103" fmla="*/ 1293539 w 1953030"/>
              <a:gd name="connsiteY103" fmla="*/ 1153777 h 1322929"/>
              <a:gd name="connsiteX104" fmla="*/ 1294156 w 1953030"/>
              <a:gd name="connsiteY104" fmla="*/ 1206414 h 1322929"/>
              <a:gd name="connsiteX105" fmla="*/ 1298896 w 1953030"/>
              <a:gd name="connsiteY105" fmla="*/ 1266214 h 1322929"/>
              <a:gd name="connsiteX106" fmla="*/ 1305502 w 1953030"/>
              <a:gd name="connsiteY106" fmla="*/ 1281289 h 1322929"/>
              <a:gd name="connsiteX107" fmla="*/ 1315416 w 1953030"/>
              <a:gd name="connsiteY107" fmla="*/ 1308562 h 1322929"/>
              <a:gd name="connsiteX108" fmla="*/ 1316138 w 1953030"/>
              <a:gd name="connsiteY108" fmla="*/ 1323970 h 1322929"/>
              <a:gd name="connsiteX109" fmla="*/ 1315889 w 1953030"/>
              <a:gd name="connsiteY109" fmla="*/ 1325587 h 1322929"/>
              <a:gd name="connsiteX110" fmla="*/ 1275942 w 1953030"/>
              <a:gd name="connsiteY110" fmla="*/ 1325587 h 1322929"/>
              <a:gd name="connsiteX111" fmla="*/ 1235010 w 1953030"/>
              <a:gd name="connsiteY111" fmla="*/ 1325078 h 1322929"/>
              <a:gd name="connsiteX112" fmla="*/ 1216259 w 1953030"/>
              <a:gd name="connsiteY112" fmla="*/ 1261310 h 1322929"/>
              <a:gd name="connsiteX113" fmla="*/ 1200251 w 1953030"/>
              <a:gd name="connsiteY113" fmla="*/ 1083072 h 1322929"/>
              <a:gd name="connsiteX114" fmla="*/ 1192910 w 1953030"/>
              <a:gd name="connsiteY114" fmla="*/ 964288 h 1322929"/>
              <a:gd name="connsiteX115" fmla="*/ 1191387 w 1953030"/>
              <a:gd name="connsiteY115" fmla="*/ 972275 h 1322929"/>
              <a:gd name="connsiteX116" fmla="*/ 1173817 w 1953030"/>
              <a:gd name="connsiteY116" fmla="*/ 1164200 h 1322929"/>
              <a:gd name="connsiteX117" fmla="*/ 1175078 w 1953030"/>
              <a:gd name="connsiteY117" fmla="*/ 1265947 h 1322929"/>
              <a:gd name="connsiteX118" fmla="*/ 1180974 w 1953030"/>
              <a:gd name="connsiteY118" fmla="*/ 1280141 h 1322929"/>
              <a:gd name="connsiteX119" fmla="*/ 1191505 w 1953030"/>
              <a:gd name="connsiteY119" fmla="*/ 1312731 h 1322929"/>
              <a:gd name="connsiteX120" fmla="*/ 1191032 w 1953030"/>
              <a:gd name="connsiteY120" fmla="*/ 1324894 h 1322929"/>
              <a:gd name="connsiteX121" fmla="*/ 1150167 w 1953030"/>
              <a:gd name="connsiteY121" fmla="*/ 1325587 h 1322929"/>
              <a:gd name="connsiteX122" fmla="*/ 1108579 w 1953030"/>
              <a:gd name="connsiteY122" fmla="*/ 1325096 h 1322929"/>
              <a:gd name="connsiteX123" fmla="*/ 1091166 w 1953030"/>
              <a:gd name="connsiteY123" fmla="*/ 1247586 h 1322929"/>
              <a:gd name="connsiteX124" fmla="*/ 1085073 w 1953030"/>
              <a:gd name="connsiteY124" fmla="*/ 1112084 h 1322929"/>
              <a:gd name="connsiteX125" fmla="*/ 1082486 w 1953030"/>
              <a:gd name="connsiteY125" fmla="*/ 887863 h 1322929"/>
              <a:gd name="connsiteX126" fmla="*/ 1082709 w 1953030"/>
              <a:gd name="connsiteY126" fmla="*/ 875442 h 1322929"/>
              <a:gd name="connsiteX127" fmla="*/ 1045980 w 1953030"/>
              <a:gd name="connsiteY127" fmla="*/ 886014 h 1322929"/>
              <a:gd name="connsiteX128" fmla="*/ 947820 w 1953030"/>
              <a:gd name="connsiteY128" fmla="*/ 909335 h 1322929"/>
              <a:gd name="connsiteX129" fmla="*/ 822399 w 1953030"/>
              <a:gd name="connsiteY129" fmla="*/ 918514 h 1322929"/>
              <a:gd name="connsiteX130" fmla="*/ 749952 w 1953030"/>
              <a:gd name="connsiteY130" fmla="*/ 916251 h 1322929"/>
              <a:gd name="connsiteX131" fmla="*/ 741521 w 1953030"/>
              <a:gd name="connsiteY131" fmla="*/ 916452 h 1322929"/>
              <a:gd name="connsiteX132" fmla="*/ 737253 w 1953030"/>
              <a:gd name="connsiteY132" fmla="*/ 925892 h 1322929"/>
              <a:gd name="connsiteX133" fmla="*/ 730911 w 1953030"/>
              <a:gd name="connsiteY133" fmla="*/ 938882 h 1322929"/>
              <a:gd name="connsiteX134" fmla="*/ 708429 w 1953030"/>
              <a:gd name="connsiteY134" fmla="*/ 931418 h 1322929"/>
              <a:gd name="connsiteX135" fmla="*/ 667261 w 1953030"/>
              <a:gd name="connsiteY135" fmla="*/ 914980 h 1322929"/>
              <a:gd name="connsiteX136" fmla="*/ 619659 w 1953030"/>
              <a:gd name="connsiteY136" fmla="*/ 895793 h 1322929"/>
              <a:gd name="connsiteX137" fmla="*/ 517862 w 1953030"/>
              <a:gd name="connsiteY137" fmla="*/ 868605 h 1322929"/>
              <a:gd name="connsiteX138" fmla="*/ 503220 w 1953030"/>
              <a:gd name="connsiteY138" fmla="*/ 873261 h 1322929"/>
              <a:gd name="connsiteX139" fmla="*/ 498151 w 1953030"/>
              <a:gd name="connsiteY139" fmla="*/ 888861 h 1322929"/>
              <a:gd name="connsiteX140" fmla="*/ 502209 w 1953030"/>
              <a:gd name="connsiteY140" fmla="*/ 923500 h 1322929"/>
              <a:gd name="connsiteX141" fmla="*/ 506647 w 1953030"/>
              <a:gd name="connsiteY141" fmla="*/ 963655 h 1322929"/>
              <a:gd name="connsiteX142" fmla="*/ 504612 w 1953030"/>
              <a:gd name="connsiteY142" fmla="*/ 979009 h 1322929"/>
              <a:gd name="connsiteX143" fmla="*/ 465742 w 1953030"/>
              <a:gd name="connsiteY143" fmla="*/ 1002855 h 1322929"/>
              <a:gd name="connsiteX144" fmla="*/ 458743 w 1953030"/>
              <a:gd name="connsiteY144" fmla="*/ 1002146 h 1322929"/>
              <a:gd name="connsiteX145" fmla="*/ 436145 w 1953030"/>
              <a:gd name="connsiteY145" fmla="*/ 942614 h 1322929"/>
              <a:gd name="connsiteX146" fmla="*/ 435517 w 1953030"/>
              <a:gd name="connsiteY146" fmla="*/ 934796 h 1322929"/>
              <a:gd name="connsiteX147" fmla="*/ 431372 w 1953030"/>
              <a:gd name="connsiteY147" fmla="*/ 939230 h 1322929"/>
              <a:gd name="connsiteX148" fmla="*/ 413632 w 1953030"/>
              <a:gd name="connsiteY148" fmla="*/ 957993 h 1322929"/>
              <a:gd name="connsiteX149" fmla="*/ 396081 w 1953030"/>
              <a:gd name="connsiteY149" fmla="*/ 976581 h 1322929"/>
              <a:gd name="connsiteX150" fmla="*/ 365139 w 1953030"/>
              <a:gd name="connsiteY150" fmla="*/ 1026362 h 1322929"/>
              <a:gd name="connsiteX151" fmla="*/ 357505 w 1953030"/>
              <a:gd name="connsiteY151" fmla="*/ 1073344 h 1322929"/>
              <a:gd name="connsiteX152" fmla="*/ 357513 w 1953030"/>
              <a:gd name="connsiteY152" fmla="*/ 1162116 h 1322929"/>
              <a:gd name="connsiteX153" fmla="*/ 364146 w 1953030"/>
              <a:gd name="connsiteY153" fmla="*/ 1221702 h 1322929"/>
              <a:gd name="connsiteX154" fmla="*/ 371907 w 1953030"/>
              <a:gd name="connsiteY154" fmla="*/ 1263083 h 1322929"/>
              <a:gd name="connsiteX155" fmla="*/ 382081 w 1953030"/>
              <a:gd name="connsiteY155" fmla="*/ 1280594 h 1322929"/>
              <a:gd name="connsiteX156" fmla="*/ 392814 w 1953030"/>
              <a:gd name="connsiteY156" fmla="*/ 1307173 h 1322929"/>
              <a:gd name="connsiteX157" fmla="*/ 392698 w 1953030"/>
              <a:gd name="connsiteY157" fmla="*/ 1322982 h 1322929"/>
              <a:gd name="connsiteX158" fmla="*/ 392258 w 1953030"/>
              <a:gd name="connsiteY158" fmla="*/ 1325414 h 1322929"/>
              <a:gd name="connsiteX159" fmla="*/ 349566 w 1953030"/>
              <a:gd name="connsiteY159" fmla="*/ 1325502 h 1322929"/>
              <a:gd name="connsiteX160" fmla="*/ 305559 w 1953030"/>
              <a:gd name="connsiteY160" fmla="*/ 1325237 h 1322929"/>
              <a:gd name="connsiteX161" fmla="*/ 296045 w 1953030"/>
              <a:gd name="connsiteY161" fmla="*/ 1315526 h 1322929"/>
              <a:gd name="connsiteX162" fmla="*/ 272898 w 1953030"/>
              <a:gd name="connsiteY162" fmla="*/ 1198249 h 1322929"/>
              <a:gd name="connsiteX163" fmla="*/ 256446 w 1953030"/>
              <a:gd name="connsiteY163" fmla="*/ 1076992 h 1322929"/>
              <a:gd name="connsiteX164" fmla="*/ 247883 w 1953030"/>
              <a:gd name="connsiteY164" fmla="*/ 965650 h 1322929"/>
              <a:gd name="connsiteX165" fmla="*/ 248141 w 1953030"/>
              <a:gd name="connsiteY165" fmla="*/ 963344 h 1322929"/>
              <a:gd name="connsiteX166" fmla="*/ 240600 w 1953030"/>
              <a:gd name="connsiteY166" fmla="*/ 969541 h 1322929"/>
              <a:gd name="connsiteX167" fmla="*/ 218190 w 1953030"/>
              <a:gd name="connsiteY167" fmla="*/ 987653 h 1322929"/>
              <a:gd name="connsiteX168" fmla="*/ 197170 w 1953030"/>
              <a:gd name="connsiteY168" fmla="*/ 1004568 h 1322929"/>
              <a:gd name="connsiteX169" fmla="*/ 164176 w 1953030"/>
              <a:gd name="connsiteY169" fmla="*/ 1050024 h 1322929"/>
              <a:gd name="connsiteX170" fmla="*/ 151135 w 1953030"/>
              <a:gd name="connsiteY170" fmla="*/ 1141095 h 1322929"/>
              <a:gd name="connsiteX171" fmla="*/ 149537 w 1953030"/>
              <a:gd name="connsiteY171" fmla="*/ 1217408 h 1322929"/>
              <a:gd name="connsiteX172" fmla="*/ 153261 w 1953030"/>
              <a:gd name="connsiteY172" fmla="*/ 1262700 h 1322929"/>
              <a:gd name="connsiteX173" fmla="*/ 159017 w 1953030"/>
              <a:gd name="connsiteY173" fmla="*/ 1274340 h 1322929"/>
              <a:gd name="connsiteX174" fmla="*/ 170943 w 1953030"/>
              <a:gd name="connsiteY174" fmla="*/ 1299182 h 1322929"/>
              <a:gd name="connsiteX175" fmla="*/ 174129 w 1953030"/>
              <a:gd name="connsiteY175" fmla="*/ 1319246 h 1322929"/>
              <a:gd name="connsiteX176" fmla="*/ 174342 w 1953030"/>
              <a:gd name="connsiteY176" fmla="*/ 1325587 h 1322929"/>
              <a:gd name="connsiteX177" fmla="*/ 132163 w 1953030"/>
              <a:gd name="connsiteY177" fmla="*/ 1325574 h 1322929"/>
              <a:gd name="connsiteX178" fmla="*/ 88860 w 1953030"/>
              <a:gd name="connsiteY178" fmla="*/ 1325071 h 1322929"/>
              <a:gd name="connsiteX179" fmla="*/ 434473 w 1953030"/>
              <a:gd name="connsiteY179" fmla="*/ 860747 h 1322929"/>
              <a:gd name="connsiteX180" fmla="*/ 432900 w 1953030"/>
              <a:gd name="connsiteY180" fmla="*/ 858692 h 1322929"/>
              <a:gd name="connsiteX181" fmla="*/ 434328 w 1953030"/>
              <a:gd name="connsiteY181" fmla="*/ 861404 h 1322929"/>
              <a:gd name="connsiteX182" fmla="*/ 434473 w 1953030"/>
              <a:gd name="connsiteY182" fmla="*/ 860747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663548 w 1953031"/>
              <a:gd name="connsiteY43" fmla="*/ 264169 h 1322929"/>
              <a:gd name="connsiteX44" fmla="*/ 754617 w 1953031"/>
              <a:gd name="connsiteY44" fmla="*/ 262685 h 1322929"/>
              <a:gd name="connsiteX45" fmla="*/ 805147 w 1953031"/>
              <a:gd name="connsiteY45" fmla="*/ 251243 h 1322929"/>
              <a:gd name="connsiteX46" fmla="*/ 947272 w 1953031"/>
              <a:gd name="connsiteY46" fmla="*/ 214767 h 1322929"/>
              <a:gd name="connsiteX47" fmla="*/ 1074965 w 1953031"/>
              <a:gd name="connsiteY47" fmla="*/ 170684 h 1322929"/>
              <a:gd name="connsiteX48" fmla="*/ 1155567 w 1953031"/>
              <a:gd name="connsiteY48" fmla="*/ 159010 h 1322929"/>
              <a:gd name="connsiteX49" fmla="*/ 1234252 w 1953031"/>
              <a:gd name="connsiteY49" fmla="*/ 151880 h 1322929"/>
              <a:gd name="connsiteX50" fmla="*/ 1312964 w 1953031"/>
              <a:gd name="connsiteY50" fmla="*/ 128676 h 1322929"/>
              <a:gd name="connsiteX51" fmla="*/ 1376022 w 1953031"/>
              <a:gd name="connsiteY51" fmla="*/ 109687 h 1322929"/>
              <a:gd name="connsiteX52" fmla="*/ 1448640 w 1953031"/>
              <a:gd name="connsiteY52" fmla="*/ 103056 h 1322929"/>
              <a:gd name="connsiteX53" fmla="*/ 1483374 w 1953031"/>
              <a:gd name="connsiteY53" fmla="*/ 100994 h 1322929"/>
              <a:gd name="connsiteX54" fmla="*/ 1552171 w 1953031"/>
              <a:gd name="connsiteY54" fmla="*/ 83778 h 1322929"/>
              <a:gd name="connsiteX55" fmla="*/ 1627914 w 1953031"/>
              <a:gd name="connsiteY55" fmla="*/ 63976 h 1322929"/>
              <a:gd name="connsiteX56" fmla="*/ 1633600 w 1953031"/>
              <a:gd name="connsiteY56" fmla="*/ 62873 h 1322929"/>
              <a:gd name="connsiteX57" fmla="*/ 1633994 w 1953031"/>
              <a:gd name="connsiteY57" fmla="*/ 53943 h 1322929"/>
              <a:gd name="connsiteX58" fmla="*/ 1637947 w 1953031"/>
              <a:gd name="connsiteY58" fmla="*/ 10924 h 1322929"/>
              <a:gd name="connsiteX59" fmla="*/ 1645852 w 1953031"/>
              <a:gd name="connsiteY59" fmla="*/ 642 h 1322929"/>
              <a:gd name="connsiteX60" fmla="*/ 1665510 w 1953031"/>
              <a:gd name="connsiteY60" fmla="*/ 4542 h 1322929"/>
              <a:gd name="connsiteX61" fmla="*/ 1692339 w 1953031"/>
              <a:gd name="connsiteY61" fmla="*/ 32880 h 1322929"/>
              <a:gd name="connsiteX62" fmla="*/ 1703487 w 1953031"/>
              <a:gd name="connsiteY62" fmla="*/ 51553 h 1322929"/>
              <a:gd name="connsiteX63" fmla="*/ 1705168 w 1953031"/>
              <a:gd name="connsiteY63" fmla="*/ 54757 h 1322929"/>
              <a:gd name="connsiteX64" fmla="*/ 1708490 w 1953031"/>
              <a:gd name="connsiteY64" fmla="*/ 54757 h 1322929"/>
              <a:gd name="connsiteX65" fmla="*/ 1726074 w 1953031"/>
              <a:gd name="connsiteY65" fmla="*/ 55821 h 1322929"/>
              <a:gd name="connsiteX66" fmla="*/ 1763775 w 1953031"/>
              <a:gd name="connsiteY66" fmla="*/ 66287 h 1322929"/>
              <a:gd name="connsiteX67" fmla="*/ 1780177 w 1953031"/>
              <a:gd name="connsiteY67" fmla="*/ 76057 h 1322929"/>
              <a:gd name="connsiteX68" fmla="*/ 1797287 w 1953031"/>
              <a:gd name="connsiteY68" fmla="*/ 92340 h 1322929"/>
              <a:gd name="connsiteX69" fmla="*/ 1808554 w 1953031"/>
              <a:gd name="connsiteY69" fmla="*/ 105144 h 1322929"/>
              <a:gd name="connsiteX70" fmla="*/ 1816302 w 1953031"/>
              <a:gd name="connsiteY70" fmla="*/ 113128 h 1322929"/>
              <a:gd name="connsiteX71" fmla="*/ 1820491 w 1953031"/>
              <a:gd name="connsiteY71" fmla="*/ 120258 h 1322929"/>
              <a:gd name="connsiteX72" fmla="*/ 1835947 w 1953031"/>
              <a:gd name="connsiteY72" fmla="*/ 144526 h 1322929"/>
              <a:gd name="connsiteX73" fmla="*/ 1847989 w 1953031"/>
              <a:gd name="connsiteY73" fmla="*/ 162083 h 1322929"/>
              <a:gd name="connsiteX74" fmla="*/ 1872282 w 1953031"/>
              <a:gd name="connsiteY74" fmla="*/ 206862 h 1322929"/>
              <a:gd name="connsiteX75" fmla="*/ 1901212 w 1953031"/>
              <a:gd name="connsiteY75" fmla="*/ 268331 h 1322929"/>
              <a:gd name="connsiteX76" fmla="*/ 1928013 w 1953031"/>
              <a:gd name="connsiteY76" fmla="*/ 325599 h 1322929"/>
              <a:gd name="connsiteX77" fmla="*/ 1947475 w 1953031"/>
              <a:gd name="connsiteY77" fmla="*/ 358428 h 1322929"/>
              <a:gd name="connsiteX78" fmla="*/ 1952990 w 1953031"/>
              <a:gd name="connsiteY78" fmla="*/ 375188 h 1322929"/>
              <a:gd name="connsiteX79" fmla="*/ 1944270 w 1953031"/>
              <a:gd name="connsiteY79" fmla="*/ 398724 h 1322929"/>
              <a:gd name="connsiteX80" fmla="*/ 1904481 w 1953031"/>
              <a:gd name="connsiteY80" fmla="*/ 429980 h 1322929"/>
              <a:gd name="connsiteX81" fmla="*/ 1871823 w 1953031"/>
              <a:gd name="connsiteY81" fmla="*/ 436577 h 1322929"/>
              <a:gd name="connsiteX82" fmla="*/ 1816223 w 1953031"/>
              <a:gd name="connsiteY82" fmla="*/ 439134 h 1322929"/>
              <a:gd name="connsiteX83" fmla="*/ 1698445 w 1953031"/>
              <a:gd name="connsiteY83" fmla="*/ 433393 h 1322929"/>
              <a:gd name="connsiteX84" fmla="*/ 1665261 w 1953031"/>
              <a:gd name="connsiteY84" fmla="*/ 431589 h 1322929"/>
              <a:gd name="connsiteX85" fmla="*/ 1643200 w 1953031"/>
              <a:gd name="connsiteY85" fmla="*/ 433164 h 1322929"/>
              <a:gd name="connsiteX86" fmla="*/ 1613877 w 1953031"/>
              <a:gd name="connsiteY86" fmla="*/ 443519 h 1322929"/>
              <a:gd name="connsiteX87" fmla="*/ 1586668 w 1953031"/>
              <a:gd name="connsiteY87" fmla="*/ 466568 h 1322929"/>
              <a:gd name="connsiteX88" fmla="*/ 1568848 w 1953031"/>
              <a:gd name="connsiteY88" fmla="*/ 480889 h 1322929"/>
              <a:gd name="connsiteX89" fmla="*/ 1563779 w 1953031"/>
              <a:gd name="connsiteY89" fmla="*/ 485518 h 1322929"/>
              <a:gd name="connsiteX90" fmla="*/ 1508994 w 1953031"/>
              <a:gd name="connsiteY90" fmla="*/ 589130 h 1322929"/>
              <a:gd name="connsiteX91" fmla="*/ 1486250 w 1953031"/>
              <a:gd name="connsiteY91" fmla="*/ 645068 h 1322929"/>
              <a:gd name="connsiteX92" fmla="*/ 1464819 w 1953031"/>
              <a:gd name="connsiteY92" fmla="*/ 705697 h 1322929"/>
              <a:gd name="connsiteX93" fmla="*/ 1449494 w 1953031"/>
              <a:gd name="connsiteY93" fmla="*/ 751038 h 1322929"/>
              <a:gd name="connsiteX94" fmla="*/ 1407394 w 1953031"/>
              <a:gd name="connsiteY94" fmla="*/ 818176 h 1322929"/>
              <a:gd name="connsiteX95" fmla="*/ 1393724 w 1953031"/>
              <a:gd name="connsiteY95" fmla="*/ 824975 h 1322929"/>
              <a:gd name="connsiteX96" fmla="*/ 1380841 w 1953031"/>
              <a:gd name="connsiteY96" fmla="*/ 831482 h 1322929"/>
              <a:gd name="connsiteX97" fmla="*/ 1349260 w 1953031"/>
              <a:gd name="connsiteY97" fmla="*/ 861137 h 1322929"/>
              <a:gd name="connsiteX98" fmla="*/ 1331348 w 1953031"/>
              <a:gd name="connsiteY98" fmla="*/ 877607 h 1322929"/>
              <a:gd name="connsiteX99" fmla="*/ 1317442 w 1953031"/>
              <a:gd name="connsiteY99" fmla="*/ 883414 h 1322929"/>
              <a:gd name="connsiteX100" fmla="*/ 1316352 w 1953031"/>
              <a:gd name="connsiteY100" fmla="*/ 883414 h 1322929"/>
              <a:gd name="connsiteX101" fmla="*/ 1315275 w 1953031"/>
              <a:gd name="connsiteY101" fmla="*/ 887323 h 1322929"/>
              <a:gd name="connsiteX102" fmla="*/ 1293502 w 1953031"/>
              <a:gd name="connsiteY102" fmla="*/ 1074334 h 1322929"/>
              <a:gd name="connsiteX103" fmla="*/ 1292124 w 1953031"/>
              <a:gd name="connsiteY103" fmla="*/ 1151119 h 1322929"/>
              <a:gd name="connsiteX104" fmla="*/ 1292741 w 1953031"/>
              <a:gd name="connsiteY104" fmla="*/ 1203756 h 1322929"/>
              <a:gd name="connsiteX105" fmla="*/ 1297481 w 1953031"/>
              <a:gd name="connsiteY105" fmla="*/ 1263556 h 1322929"/>
              <a:gd name="connsiteX106" fmla="*/ 1304087 w 1953031"/>
              <a:gd name="connsiteY106" fmla="*/ 1278631 h 1322929"/>
              <a:gd name="connsiteX107" fmla="*/ 1314001 w 1953031"/>
              <a:gd name="connsiteY107" fmla="*/ 1305904 h 1322929"/>
              <a:gd name="connsiteX108" fmla="*/ 1314723 w 1953031"/>
              <a:gd name="connsiteY108" fmla="*/ 1321312 h 1322929"/>
              <a:gd name="connsiteX109" fmla="*/ 1314474 w 1953031"/>
              <a:gd name="connsiteY109" fmla="*/ 1322929 h 1322929"/>
              <a:gd name="connsiteX110" fmla="*/ 1274527 w 1953031"/>
              <a:gd name="connsiteY110" fmla="*/ 1322929 h 1322929"/>
              <a:gd name="connsiteX111" fmla="*/ 1233595 w 1953031"/>
              <a:gd name="connsiteY111" fmla="*/ 1322420 h 1322929"/>
              <a:gd name="connsiteX112" fmla="*/ 1214844 w 1953031"/>
              <a:gd name="connsiteY112" fmla="*/ 1258652 h 1322929"/>
              <a:gd name="connsiteX113" fmla="*/ 1198836 w 1953031"/>
              <a:gd name="connsiteY113" fmla="*/ 1080414 h 1322929"/>
              <a:gd name="connsiteX114" fmla="*/ 1191495 w 1953031"/>
              <a:gd name="connsiteY114" fmla="*/ 961630 h 1322929"/>
              <a:gd name="connsiteX115" fmla="*/ 1189972 w 1953031"/>
              <a:gd name="connsiteY115" fmla="*/ 969617 h 1322929"/>
              <a:gd name="connsiteX116" fmla="*/ 1172402 w 1953031"/>
              <a:gd name="connsiteY116" fmla="*/ 1161542 h 1322929"/>
              <a:gd name="connsiteX117" fmla="*/ 1173663 w 1953031"/>
              <a:gd name="connsiteY117" fmla="*/ 1263289 h 1322929"/>
              <a:gd name="connsiteX118" fmla="*/ 1179559 w 1953031"/>
              <a:gd name="connsiteY118" fmla="*/ 1277483 h 1322929"/>
              <a:gd name="connsiteX119" fmla="*/ 1190090 w 1953031"/>
              <a:gd name="connsiteY119" fmla="*/ 1310073 h 1322929"/>
              <a:gd name="connsiteX120" fmla="*/ 1189617 w 1953031"/>
              <a:gd name="connsiteY120" fmla="*/ 1322236 h 1322929"/>
              <a:gd name="connsiteX121" fmla="*/ 1148752 w 1953031"/>
              <a:gd name="connsiteY121" fmla="*/ 1322929 h 1322929"/>
              <a:gd name="connsiteX122" fmla="*/ 1107164 w 1953031"/>
              <a:gd name="connsiteY122" fmla="*/ 1322438 h 1322929"/>
              <a:gd name="connsiteX123" fmla="*/ 1089751 w 1953031"/>
              <a:gd name="connsiteY123" fmla="*/ 1244928 h 1322929"/>
              <a:gd name="connsiteX124" fmla="*/ 1083658 w 1953031"/>
              <a:gd name="connsiteY124" fmla="*/ 1109426 h 1322929"/>
              <a:gd name="connsiteX125" fmla="*/ 1081071 w 1953031"/>
              <a:gd name="connsiteY125" fmla="*/ 885205 h 1322929"/>
              <a:gd name="connsiteX126" fmla="*/ 1081294 w 1953031"/>
              <a:gd name="connsiteY126" fmla="*/ 872784 h 1322929"/>
              <a:gd name="connsiteX127" fmla="*/ 1044565 w 1953031"/>
              <a:gd name="connsiteY127" fmla="*/ 883356 h 1322929"/>
              <a:gd name="connsiteX128" fmla="*/ 946405 w 1953031"/>
              <a:gd name="connsiteY128" fmla="*/ 906677 h 1322929"/>
              <a:gd name="connsiteX129" fmla="*/ 820984 w 1953031"/>
              <a:gd name="connsiteY129" fmla="*/ 915856 h 1322929"/>
              <a:gd name="connsiteX130" fmla="*/ 748537 w 1953031"/>
              <a:gd name="connsiteY130" fmla="*/ 913593 h 1322929"/>
              <a:gd name="connsiteX131" fmla="*/ 740106 w 1953031"/>
              <a:gd name="connsiteY131" fmla="*/ 913794 h 1322929"/>
              <a:gd name="connsiteX132" fmla="*/ 735838 w 1953031"/>
              <a:gd name="connsiteY132" fmla="*/ 923234 h 1322929"/>
              <a:gd name="connsiteX133" fmla="*/ 729496 w 1953031"/>
              <a:gd name="connsiteY133" fmla="*/ 936224 h 1322929"/>
              <a:gd name="connsiteX134" fmla="*/ 707014 w 1953031"/>
              <a:gd name="connsiteY134" fmla="*/ 928760 h 1322929"/>
              <a:gd name="connsiteX135" fmla="*/ 665846 w 1953031"/>
              <a:gd name="connsiteY135" fmla="*/ 912322 h 1322929"/>
              <a:gd name="connsiteX136" fmla="*/ 618244 w 1953031"/>
              <a:gd name="connsiteY136" fmla="*/ 893135 h 1322929"/>
              <a:gd name="connsiteX137" fmla="*/ 516447 w 1953031"/>
              <a:gd name="connsiteY137" fmla="*/ 865947 h 1322929"/>
              <a:gd name="connsiteX138" fmla="*/ 501805 w 1953031"/>
              <a:gd name="connsiteY138" fmla="*/ 870603 h 1322929"/>
              <a:gd name="connsiteX139" fmla="*/ 496736 w 1953031"/>
              <a:gd name="connsiteY139" fmla="*/ 886203 h 1322929"/>
              <a:gd name="connsiteX140" fmla="*/ 500794 w 1953031"/>
              <a:gd name="connsiteY140" fmla="*/ 920842 h 1322929"/>
              <a:gd name="connsiteX141" fmla="*/ 505232 w 1953031"/>
              <a:gd name="connsiteY141" fmla="*/ 960997 h 1322929"/>
              <a:gd name="connsiteX142" fmla="*/ 503197 w 1953031"/>
              <a:gd name="connsiteY142" fmla="*/ 976351 h 1322929"/>
              <a:gd name="connsiteX143" fmla="*/ 464327 w 1953031"/>
              <a:gd name="connsiteY143" fmla="*/ 1000197 h 1322929"/>
              <a:gd name="connsiteX144" fmla="*/ 457328 w 1953031"/>
              <a:gd name="connsiteY144" fmla="*/ 999488 h 1322929"/>
              <a:gd name="connsiteX145" fmla="*/ 434730 w 1953031"/>
              <a:gd name="connsiteY145" fmla="*/ 939956 h 1322929"/>
              <a:gd name="connsiteX146" fmla="*/ 434102 w 1953031"/>
              <a:gd name="connsiteY146" fmla="*/ 932138 h 1322929"/>
              <a:gd name="connsiteX147" fmla="*/ 429957 w 1953031"/>
              <a:gd name="connsiteY147" fmla="*/ 936572 h 1322929"/>
              <a:gd name="connsiteX148" fmla="*/ 412217 w 1953031"/>
              <a:gd name="connsiteY148" fmla="*/ 955335 h 1322929"/>
              <a:gd name="connsiteX149" fmla="*/ 394666 w 1953031"/>
              <a:gd name="connsiteY149" fmla="*/ 973923 h 1322929"/>
              <a:gd name="connsiteX150" fmla="*/ 363724 w 1953031"/>
              <a:gd name="connsiteY150" fmla="*/ 1023704 h 1322929"/>
              <a:gd name="connsiteX151" fmla="*/ 356090 w 1953031"/>
              <a:gd name="connsiteY151" fmla="*/ 1070686 h 1322929"/>
              <a:gd name="connsiteX152" fmla="*/ 356098 w 1953031"/>
              <a:gd name="connsiteY152" fmla="*/ 1159458 h 1322929"/>
              <a:gd name="connsiteX153" fmla="*/ 362731 w 1953031"/>
              <a:gd name="connsiteY153" fmla="*/ 1219044 h 1322929"/>
              <a:gd name="connsiteX154" fmla="*/ 370492 w 1953031"/>
              <a:gd name="connsiteY154" fmla="*/ 1260425 h 1322929"/>
              <a:gd name="connsiteX155" fmla="*/ 380666 w 1953031"/>
              <a:gd name="connsiteY155" fmla="*/ 1277936 h 1322929"/>
              <a:gd name="connsiteX156" fmla="*/ 391399 w 1953031"/>
              <a:gd name="connsiteY156" fmla="*/ 1304515 h 1322929"/>
              <a:gd name="connsiteX157" fmla="*/ 391283 w 1953031"/>
              <a:gd name="connsiteY157" fmla="*/ 1320324 h 1322929"/>
              <a:gd name="connsiteX158" fmla="*/ 390843 w 1953031"/>
              <a:gd name="connsiteY158" fmla="*/ 1322756 h 1322929"/>
              <a:gd name="connsiteX159" fmla="*/ 348151 w 1953031"/>
              <a:gd name="connsiteY159" fmla="*/ 1322844 h 1322929"/>
              <a:gd name="connsiteX160" fmla="*/ 304144 w 1953031"/>
              <a:gd name="connsiteY160" fmla="*/ 1322579 h 1322929"/>
              <a:gd name="connsiteX161" fmla="*/ 294630 w 1953031"/>
              <a:gd name="connsiteY161" fmla="*/ 1312868 h 1322929"/>
              <a:gd name="connsiteX162" fmla="*/ 271483 w 1953031"/>
              <a:gd name="connsiteY162" fmla="*/ 1195591 h 1322929"/>
              <a:gd name="connsiteX163" fmla="*/ 255031 w 1953031"/>
              <a:gd name="connsiteY163" fmla="*/ 1074334 h 1322929"/>
              <a:gd name="connsiteX164" fmla="*/ 246468 w 1953031"/>
              <a:gd name="connsiteY164" fmla="*/ 962992 h 1322929"/>
              <a:gd name="connsiteX165" fmla="*/ 246726 w 1953031"/>
              <a:gd name="connsiteY165" fmla="*/ 960686 h 1322929"/>
              <a:gd name="connsiteX166" fmla="*/ 239185 w 1953031"/>
              <a:gd name="connsiteY166" fmla="*/ 966883 h 1322929"/>
              <a:gd name="connsiteX167" fmla="*/ 216775 w 1953031"/>
              <a:gd name="connsiteY167" fmla="*/ 984995 h 1322929"/>
              <a:gd name="connsiteX168" fmla="*/ 195755 w 1953031"/>
              <a:gd name="connsiteY168" fmla="*/ 1001910 h 1322929"/>
              <a:gd name="connsiteX169" fmla="*/ 162761 w 1953031"/>
              <a:gd name="connsiteY169" fmla="*/ 1047366 h 1322929"/>
              <a:gd name="connsiteX170" fmla="*/ 149720 w 1953031"/>
              <a:gd name="connsiteY170" fmla="*/ 1138437 h 1322929"/>
              <a:gd name="connsiteX171" fmla="*/ 148122 w 1953031"/>
              <a:gd name="connsiteY171" fmla="*/ 1214750 h 1322929"/>
              <a:gd name="connsiteX172" fmla="*/ 151846 w 1953031"/>
              <a:gd name="connsiteY172" fmla="*/ 1260042 h 1322929"/>
              <a:gd name="connsiteX173" fmla="*/ 157602 w 1953031"/>
              <a:gd name="connsiteY173" fmla="*/ 1271682 h 1322929"/>
              <a:gd name="connsiteX174" fmla="*/ 169528 w 1953031"/>
              <a:gd name="connsiteY174" fmla="*/ 1296524 h 1322929"/>
              <a:gd name="connsiteX175" fmla="*/ 172714 w 1953031"/>
              <a:gd name="connsiteY175" fmla="*/ 1316588 h 1322929"/>
              <a:gd name="connsiteX176" fmla="*/ 172927 w 1953031"/>
              <a:gd name="connsiteY176" fmla="*/ 1322929 h 1322929"/>
              <a:gd name="connsiteX177" fmla="*/ 130748 w 1953031"/>
              <a:gd name="connsiteY177" fmla="*/ 1322916 h 1322929"/>
              <a:gd name="connsiteX178" fmla="*/ 87445 w 1953031"/>
              <a:gd name="connsiteY178" fmla="*/ 1322413 h 1322929"/>
              <a:gd name="connsiteX179" fmla="*/ 433058 w 1953031"/>
              <a:gd name="connsiteY179" fmla="*/ 858089 h 1322929"/>
              <a:gd name="connsiteX180" fmla="*/ 431485 w 1953031"/>
              <a:gd name="connsiteY180" fmla="*/ 856034 h 1322929"/>
              <a:gd name="connsiteX181" fmla="*/ 432913 w 1953031"/>
              <a:gd name="connsiteY181" fmla="*/ 858746 h 1322929"/>
              <a:gd name="connsiteX182" fmla="*/ 433058 w 1953031"/>
              <a:gd name="connsiteY182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663548 w 1953031"/>
              <a:gd name="connsiteY43" fmla="*/ 264169 h 1322929"/>
              <a:gd name="connsiteX44" fmla="*/ 743187 w 1953031"/>
              <a:gd name="connsiteY44" fmla="*/ 255065 h 1322929"/>
              <a:gd name="connsiteX45" fmla="*/ 805147 w 1953031"/>
              <a:gd name="connsiteY45" fmla="*/ 251243 h 1322929"/>
              <a:gd name="connsiteX46" fmla="*/ 947272 w 1953031"/>
              <a:gd name="connsiteY46" fmla="*/ 214767 h 1322929"/>
              <a:gd name="connsiteX47" fmla="*/ 1074965 w 1953031"/>
              <a:gd name="connsiteY47" fmla="*/ 170684 h 1322929"/>
              <a:gd name="connsiteX48" fmla="*/ 1155567 w 1953031"/>
              <a:gd name="connsiteY48" fmla="*/ 159010 h 1322929"/>
              <a:gd name="connsiteX49" fmla="*/ 1234252 w 1953031"/>
              <a:gd name="connsiteY49" fmla="*/ 151880 h 1322929"/>
              <a:gd name="connsiteX50" fmla="*/ 1312964 w 1953031"/>
              <a:gd name="connsiteY50" fmla="*/ 128676 h 1322929"/>
              <a:gd name="connsiteX51" fmla="*/ 1376022 w 1953031"/>
              <a:gd name="connsiteY51" fmla="*/ 109687 h 1322929"/>
              <a:gd name="connsiteX52" fmla="*/ 1448640 w 1953031"/>
              <a:gd name="connsiteY52" fmla="*/ 103056 h 1322929"/>
              <a:gd name="connsiteX53" fmla="*/ 1483374 w 1953031"/>
              <a:gd name="connsiteY53" fmla="*/ 100994 h 1322929"/>
              <a:gd name="connsiteX54" fmla="*/ 1552171 w 1953031"/>
              <a:gd name="connsiteY54" fmla="*/ 83778 h 1322929"/>
              <a:gd name="connsiteX55" fmla="*/ 1627914 w 1953031"/>
              <a:gd name="connsiteY55" fmla="*/ 63976 h 1322929"/>
              <a:gd name="connsiteX56" fmla="*/ 1633600 w 1953031"/>
              <a:gd name="connsiteY56" fmla="*/ 62873 h 1322929"/>
              <a:gd name="connsiteX57" fmla="*/ 1633994 w 1953031"/>
              <a:gd name="connsiteY57" fmla="*/ 53943 h 1322929"/>
              <a:gd name="connsiteX58" fmla="*/ 1637947 w 1953031"/>
              <a:gd name="connsiteY58" fmla="*/ 10924 h 1322929"/>
              <a:gd name="connsiteX59" fmla="*/ 1645852 w 1953031"/>
              <a:gd name="connsiteY59" fmla="*/ 642 h 1322929"/>
              <a:gd name="connsiteX60" fmla="*/ 1665510 w 1953031"/>
              <a:gd name="connsiteY60" fmla="*/ 4542 h 1322929"/>
              <a:gd name="connsiteX61" fmla="*/ 1692339 w 1953031"/>
              <a:gd name="connsiteY61" fmla="*/ 32880 h 1322929"/>
              <a:gd name="connsiteX62" fmla="*/ 1703487 w 1953031"/>
              <a:gd name="connsiteY62" fmla="*/ 51553 h 1322929"/>
              <a:gd name="connsiteX63" fmla="*/ 1705168 w 1953031"/>
              <a:gd name="connsiteY63" fmla="*/ 54757 h 1322929"/>
              <a:gd name="connsiteX64" fmla="*/ 1708490 w 1953031"/>
              <a:gd name="connsiteY64" fmla="*/ 54757 h 1322929"/>
              <a:gd name="connsiteX65" fmla="*/ 1726074 w 1953031"/>
              <a:gd name="connsiteY65" fmla="*/ 55821 h 1322929"/>
              <a:gd name="connsiteX66" fmla="*/ 1763775 w 1953031"/>
              <a:gd name="connsiteY66" fmla="*/ 66287 h 1322929"/>
              <a:gd name="connsiteX67" fmla="*/ 1780177 w 1953031"/>
              <a:gd name="connsiteY67" fmla="*/ 76057 h 1322929"/>
              <a:gd name="connsiteX68" fmla="*/ 1797287 w 1953031"/>
              <a:gd name="connsiteY68" fmla="*/ 92340 h 1322929"/>
              <a:gd name="connsiteX69" fmla="*/ 1808554 w 1953031"/>
              <a:gd name="connsiteY69" fmla="*/ 105144 h 1322929"/>
              <a:gd name="connsiteX70" fmla="*/ 1816302 w 1953031"/>
              <a:gd name="connsiteY70" fmla="*/ 113128 h 1322929"/>
              <a:gd name="connsiteX71" fmla="*/ 1820491 w 1953031"/>
              <a:gd name="connsiteY71" fmla="*/ 120258 h 1322929"/>
              <a:gd name="connsiteX72" fmla="*/ 1835947 w 1953031"/>
              <a:gd name="connsiteY72" fmla="*/ 144526 h 1322929"/>
              <a:gd name="connsiteX73" fmla="*/ 1847989 w 1953031"/>
              <a:gd name="connsiteY73" fmla="*/ 162083 h 1322929"/>
              <a:gd name="connsiteX74" fmla="*/ 1872282 w 1953031"/>
              <a:gd name="connsiteY74" fmla="*/ 206862 h 1322929"/>
              <a:gd name="connsiteX75" fmla="*/ 1901212 w 1953031"/>
              <a:gd name="connsiteY75" fmla="*/ 268331 h 1322929"/>
              <a:gd name="connsiteX76" fmla="*/ 1928013 w 1953031"/>
              <a:gd name="connsiteY76" fmla="*/ 325599 h 1322929"/>
              <a:gd name="connsiteX77" fmla="*/ 1947475 w 1953031"/>
              <a:gd name="connsiteY77" fmla="*/ 358428 h 1322929"/>
              <a:gd name="connsiteX78" fmla="*/ 1952990 w 1953031"/>
              <a:gd name="connsiteY78" fmla="*/ 375188 h 1322929"/>
              <a:gd name="connsiteX79" fmla="*/ 1944270 w 1953031"/>
              <a:gd name="connsiteY79" fmla="*/ 398724 h 1322929"/>
              <a:gd name="connsiteX80" fmla="*/ 1904481 w 1953031"/>
              <a:gd name="connsiteY80" fmla="*/ 429980 h 1322929"/>
              <a:gd name="connsiteX81" fmla="*/ 1871823 w 1953031"/>
              <a:gd name="connsiteY81" fmla="*/ 436577 h 1322929"/>
              <a:gd name="connsiteX82" fmla="*/ 1816223 w 1953031"/>
              <a:gd name="connsiteY82" fmla="*/ 439134 h 1322929"/>
              <a:gd name="connsiteX83" fmla="*/ 1698445 w 1953031"/>
              <a:gd name="connsiteY83" fmla="*/ 433393 h 1322929"/>
              <a:gd name="connsiteX84" fmla="*/ 1665261 w 1953031"/>
              <a:gd name="connsiteY84" fmla="*/ 431589 h 1322929"/>
              <a:gd name="connsiteX85" fmla="*/ 1643200 w 1953031"/>
              <a:gd name="connsiteY85" fmla="*/ 433164 h 1322929"/>
              <a:gd name="connsiteX86" fmla="*/ 1613877 w 1953031"/>
              <a:gd name="connsiteY86" fmla="*/ 443519 h 1322929"/>
              <a:gd name="connsiteX87" fmla="*/ 1586668 w 1953031"/>
              <a:gd name="connsiteY87" fmla="*/ 466568 h 1322929"/>
              <a:gd name="connsiteX88" fmla="*/ 1568848 w 1953031"/>
              <a:gd name="connsiteY88" fmla="*/ 480889 h 1322929"/>
              <a:gd name="connsiteX89" fmla="*/ 1563779 w 1953031"/>
              <a:gd name="connsiteY89" fmla="*/ 485518 h 1322929"/>
              <a:gd name="connsiteX90" fmla="*/ 1508994 w 1953031"/>
              <a:gd name="connsiteY90" fmla="*/ 589130 h 1322929"/>
              <a:gd name="connsiteX91" fmla="*/ 1486250 w 1953031"/>
              <a:gd name="connsiteY91" fmla="*/ 645068 h 1322929"/>
              <a:gd name="connsiteX92" fmla="*/ 1464819 w 1953031"/>
              <a:gd name="connsiteY92" fmla="*/ 705697 h 1322929"/>
              <a:gd name="connsiteX93" fmla="*/ 1449494 w 1953031"/>
              <a:gd name="connsiteY93" fmla="*/ 751038 h 1322929"/>
              <a:gd name="connsiteX94" fmla="*/ 1407394 w 1953031"/>
              <a:gd name="connsiteY94" fmla="*/ 818176 h 1322929"/>
              <a:gd name="connsiteX95" fmla="*/ 1393724 w 1953031"/>
              <a:gd name="connsiteY95" fmla="*/ 824975 h 1322929"/>
              <a:gd name="connsiteX96" fmla="*/ 1380841 w 1953031"/>
              <a:gd name="connsiteY96" fmla="*/ 831482 h 1322929"/>
              <a:gd name="connsiteX97" fmla="*/ 1349260 w 1953031"/>
              <a:gd name="connsiteY97" fmla="*/ 861137 h 1322929"/>
              <a:gd name="connsiteX98" fmla="*/ 1331348 w 1953031"/>
              <a:gd name="connsiteY98" fmla="*/ 877607 h 1322929"/>
              <a:gd name="connsiteX99" fmla="*/ 1317442 w 1953031"/>
              <a:gd name="connsiteY99" fmla="*/ 883414 h 1322929"/>
              <a:gd name="connsiteX100" fmla="*/ 1316352 w 1953031"/>
              <a:gd name="connsiteY100" fmla="*/ 883414 h 1322929"/>
              <a:gd name="connsiteX101" fmla="*/ 1315275 w 1953031"/>
              <a:gd name="connsiteY101" fmla="*/ 887323 h 1322929"/>
              <a:gd name="connsiteX102" fmla="*/ 1293502 w 1953031"/>
              <a:gd name="connsiteY102" fmla="*/ 1074334 h 1322929"/>
              <a:gd name="connsiteX103" fmla="*/ 1292124 w 1953031"/>
              <a:gd name="connsiteY103" fmla="*/ 1151119 h 1322929"/>
              <a:gd name="connsiteX104" fmla="*/ 1292741 w 1953031"/>
              <a:gd name="connsiteY104" fmla="*/ 1203756 h 1322929"/>
              <a:gd name="connsiteX105" fmla="*/ 1297481 w 1953031"/>
              <a:gd name="connsiteY105" fmla="*/ 1263556 h 1322929"/>
              <a:gd name="connsiteX106" fmla="*/ 1304087 w 1953031"/>
              <a:gd name="connsiteY106" fmla="*/ 1278631 h 1322929"/>
              <a:gd name="connsiteX107" fmla="*/ 1314001 w 1953031"/>
              <a:gd name="connsiteY107" fmla="*/ 1305904 h 1322929"/>
              <a:gd name="connsiteX108" fmla="*/ 1314723 w 1953031"/>
              <a:gd name="connsiteY108" fmla="*/ 1321312 h 1322929"/>
              <a:gd name="connsiteX109" fmla="*/ 1314474 w 1953031"/>
              <a:gd name="connsiteY109" fmla="*/ 1322929 h 1322929"/>
              <a:gd name="connsiteX110" fmla="*/ 1274527 w 1953031"/>
              <a:gd name="connsiteY110" fmla="*/ 1322929 h 1322929"/>
              <a:gd name="connsiteX111" fmla="*/ 1233595 w 1953031"/>
              <a:gd name="connsiteY111" fmla="*/ 1322420 h 1322929"/>
              <a:gd name="connsiteX112" fmla="*/ 1214844 w 1953031"/>
              <a:gd name="connsiteY112" fmla="*/ 1258652 h 1322929"/>
              <a:gd name="connsiteX113" fmla="*/ 1198836 w 1953031"/>
              <a:gd name="connsiteY113" fmla="*/ 1080414 h 1322929"/>
              <a:gd name="connsiteX114" fmla="*/ 1191495 w 1953031"/>
              <a:gd name="connsiteY114" fmla="*/ 961630 h 1322929"/>
              <a:gd name="connsiteX115" fmla="*/ 1189972 w 1953031"/>
              <a:gd name="connsiteY115" fmla="*/ 969617 h 1322929"/>
              <a:gd name="connsiteX116" fmla="*/ 1172402 w 1953031"/>
              <a:gd name="connsiteY116" fmla="*/ 1161542 h 1322929"/>
              <a:gd name="connsiteX117" fmla="*/ 1173663 w 1953031"/>
              <a:gd name="connsiteY117" fmla="*/ 1263289 h 1322929"/>
              <a:gd name="connsiteX118" fmla="*/ 1179559 w 1953031"/>
              <a:gd name="connsiteY118" fmla="*/ 1277483 h 1322929"/>
              <a:gd name="connsiteX119" fmla="*/ 1190090 w 1953031"/>
              <a:gd name="connsiteY119" fmla="*/ 1310073 h 1322929"/>
              <a:gd name="connsiteX120" fmla="*/ 1189617 w 1953031"/>
              <a:gd name="connsiteY120" fmla="*/ 1322236 h 1322929"/>
              <a:gd name="connsiteX121" fmla="*/ 1148752 w 1953031"/>
              <a:gd name="connsiteY121" fmla="*/ 1322929 h 1322929"/>
              <a:gd name="connsiteX122" fmla="*/ 1107164 w 1953031"/>
              <a:gd name="connsiteY122" fmla="*/ 1322438 h 1322929"/>
              <a:gd name="connsiteX123" fmla="*/ 1089751 w 1953031"/>
              <a:gd name="connsiteY123" fmla="*/ 1244928 h 1322929"/>
              <a:gd name="connsiteX124" fmla="*/ 1083658 w 1953031"/>
              <a:gd name="connsiteY124" fmla="*/ 1109426 h 1322929"/>
              <a:gd name="connsiteX125" fmla="*/ 1081071 w 1953031"/>
              <a:gd name="connsiteY125" fmla="*/ 885205 h 1322929"/>
              <a:gd name="connsiteX126" fmla="*/ 1081294 w 1953031"/>
              <a:gd name="connsiteY126" fmla="*/ 872784 h 1322929"/>
              <a:gd name="connsiteX127" fmla="*/ 1044565 w 1953031"/>
              <a:gd name="connsiteY127" fmla="*/ 883356 h 1322929"/>
              <a:gd name="connsiteX128" fmla="*/ 946405 w 1953031"/>
              <a:gd name="connsiteY128" fmla="*/ 906677 h 1322929"/>
              <a:gd name="connsiteX129" fmla="*/ 820984 w 1953031"/>
              <a:gd name="connsiteY129" fmla="*/ 915856 h 1322929"/>
              <a:gd name="connsiteX130" fmla="*/ 748537 w 1953031"/>
              <a:gd name="connsiteY130" fmla="*/ 913593 h 1322929"/>
              <a:gd name="connsiteX131" fmla="*/ 740106 w 1953031"/>
              <a:gd name="connsiteY131" fmla="*/ 913794 h 1322929"/>
              <a:gd name="connsiteX132" fmla="*/ 735838 w 1953031"/>
              <a:gd name="connsiteY132" fmla="*/ 923234 h 1322929"/>
              <a:gd name="connsiteX133" fmla="*/ 729496 w 1953031"/>
              <a:gd name="connsiteY133" fmla="*/ 936224 h 1322929"/>
              <a:gd name="connsiteX134" fmla="*/ 707014 w 1953031"/>
              <a:gd name="connsiteY134" fmla="*/ 928760 h 1322929"/>
              <a:gd name="connsiteX135" fmla="*/ 665846 w 1953031"/>
              <a:gd name="connsiteY135" fmla="*/ 912322 h 1322929"/>
              <a:gd name="connsiteX136" fmla="*/ 618244 w 1953031"/>
              <a:gd name="connsiteY136" fmla="*/ 893135 h 1322929"/>
              <a:gd name="connsiteX137" fmla="*/ 516447 w 1953031"/>
              <a:gd name="connsiteY137" fmla="*/ 865947 h 1322929"/>
              <a:gd name="connsiteX138" fmla="*/ 501805 w 1953031"/>
              <a:gd name="connsiteY138" fmla="*/ 870603 h 1322929"/>
              <a:gd name="connsiteX139" fmla="*/ 496736 w 1953031"/>
              <a:gd name="connsiteY139" fmla="*/ 886203 h 1322929"/>
              <a:gd name="connsiteX140" fmla="*/ 500794 w 1953031"/>
              <a:gd name="connsiteY140" fmla="*/ 920842 h 1322929"/>
              <a:gd name="connsiteX141" fmla="*/ 505232 w 1953031"/>
              <a:gd name="connsiteY141" fmla="*/ 960997 h 1322929"/>
              <a:gd name="connsiteX142" fmla="*/ 503197 w 1953031"/>
              <a:gd name="connsiteY142" fmla="*/ 976351 h 1322929"/>
              <a:gd name="connsiteX143" fmla="*/ 464327 w 1953031"/>
              <a:gd name="connsiteY143" fmla="*/ 1000197 h 1322929"/>
              <a:gd name="connsiteX144" fmla="*/ 457328 w 1953031"/>
              <a:gd name="connsiteY144" fmla="*/ 999488 h 1322929"/>
              <a:gd name="connsiteX145" fmla="*/ 434730 w 1953031"/>
              <a:gd name="connsiteY145" fmla="*/ 939956 h 1322929"/>
              <a:gd name="connsiteX146" fmla="*/ 434102 w 1953031"/>
              <a:gd name="connsiteY146" fmla="*/ 932138 h 1322929"/>
              <a:gd name="connsiteX147" fmla="*/ 429957 w 1953031"/>
              <a:gd name="connsiteY147" fmla="*/ 936572 h 1322929"/>
              <a:gd name="connsiteX148" fmla="*/ 412217 w 1953031"/>
              <a:gd name="connsiteY148" fmla="*/ 955335 h 1322929"/>
              <a:gd name="connsiteX149" fmla="*/ 394666 w 1953031"/>
              <a:gd name="connsiteY149" fmla="*/ 973923 h 1322929"/>
              <a:gd name="connsiteX150" fmla="*/ 363724 w 1953031"/>
              <a:gd name="connsiteY150" fmla="*/ 1023704 h 1322929"/>
              <a:gd name="connsiteX151" fmla="*/ 356090 w 1953031"/>
              <a:gd name="connsiteY151" fmla="*/ 1070686 h 1322929"/>
              <a:gd name="connsiteX152" fmla="*/ 356098 w 1953031"/>
              <a:gd name="connsiteY152" fmla="*/ 1159458 h 1322929"/>
              <a:gd name="connsiteX153" fmla="*/ 362731 w 1953031"/>
              <a:gd name="connsiteY153" fmla="*/ 1219044 h 1322929"/>
              <a:gd name="connsiteX154" fmla="*/ 370492 w 1953031"/>
              <a:gd name="connsiteY154" fmla="*/ 1260425 h 1322929"/>
              <a:gd name="connsiteX155" fmla="*/ 380666 w 1953031"/>
              <a:gd name="connsiteY155" fmla="*/ 1277936 h 1322929"/>
              <a:gd name="connsiteX156" fmla="*/ 391399 w 1953031"/>
              <a:gd name="connsiteY156" fmla="*/ 1304515 h 1322929"/>
              <a:gd name="connsiteX157" fmla="*/ 391283 w 1953031"/>
              <a:gd name="connsiteY157" fmla="*/ 1320324 h 1322929"/>
              <a:gd name="connsiteX158" fmla="*/ 390843 w 1953031"/>
              <a:gd name="connsiteY158" fmla="*/ 1322756 h 1322929"/>
              <a:gd name="connsiteX159" fmla="*/ 348151 w 1953031"/>
              <a:gd name="connsiteY159" fmla="*/ 1322844 h 1322929"/>
              <a:gd name="connsiteX160" fmla="*/ 304144 w 1953031"/>
              <a:gd name="connsiteY160" fmla="*/ 1322579 h 1322929"/>
              <a:gd name="connsiteX161" fmla="*/ 294630 w 1953031"/>
              <a:gd name="connsiteY161" fmla="*/ 1312868 h 1322929"/>
              <a:gd name="connsiteX162" fmla="*/ 271483 w 1953031"/>
              <a:gd name="connsiteY162" fmla="*/ 1195591 h 1322929"/>
              <a:gd name="connsiteX163" fmla="*/ 255031 w 1953031"/>
              <a:gd name="connsiteY163" fmla="*/ 1074334 h 1322929"/>
              <a:gd name="connsiteX164" fmla="*/ 246468 w 1953031"/>
              <a:gd name="connsiteY164" fmla="*/ 962992 h 1322929"/>
              <a:gd name="connsiteX165" fmla="*/ 246726 w 1953031"/>
              <a:gd name="connsiteY165" fmla="*/ 960686 h 1322929"/>
              <a:gd name="connsiteX166" fmla="*/ 239185 w 1953031"/>
              <a:gd name="connsiteY166" fmla="*/ 966883 h 1322929"/>
              <a:gd name="connsiteX167" fmla="*/ 216775 w 1953031"/>
              <a:gd name="connsiteY167" fmla="*/ 984995 h 1322929"/>
              <a:gd name="connsiteX168" fmla="*/ 195755 w 1953031"/>
              <a:gd name="connsiteY168" fmla="*/ 1001910 h 1322929"/>
              <a:gd name="connsiteX169" fmla="*/ 162761 w 1953031"/>
              <a:gd name="connsiteY169" fmla="*/ 1047366 h 1322929"/>
              <a:gd name="connsiteX170" fmla="*/ 149720 w 1953031"/>
              <a:gd name="connsiteY170" fmla="*/ 1138437 h 1322929"/>
              <a:gd name="connsiteX171" fmla="*/ 148122 w 1953031"/>
              <a:gd name="connsiteY171" fmla="*/ 1214750 h 1322929"/>
              <a:gd name="connsiteX172" fmla="*/ 151846 w 1953031"/>
              <a:gd name="connsiteY172" fmla="*/ 1260042 h 1322929"/>
              <a:gd name="connsiteX173" fmla="*/ 157602 w 1953031"/>
              <a:gd name="connsiteY173" fmla="*/ 1271682 h 1322929"/>
              <a:gd name="connsiteX174" fmla="*/ 169528 w 1953031"/>
              <a:gd name="connsiteY174" fmla="*/ 1296524 h 1322929"/>
              <a:gd name="connsiteX175" fmla="*/ 172714 w 1953031"/>
              <a:gd name="connsiteY175" fmla="*/ 1316588 h 1322929"/>
              <a:gd name="connsiteX176" fmla="*/ 172927 w 1953031"/>
              <a:gd name="connsiteY176" fmla="*/ 1322929 h 1322929"/>
              <a:gd name="connsiteX177" fmla="*/ 130748 w 1953031"/>
              <a:gd name="connsiteY177" fmla="*/ 1322916 h 1322929"/>
              <a:gd name="connsiteX178" fmla="*/ 87445 w 1953031"/>
              <a:gd name="connsiteY178" fmla="*/ 1322413 h 1322929"/>
              <a:gd name="connsiteX179" fmla="*/ 433058 w 1953031"/>
              <a:gd name="connsiteY179" fmla="*/ 858089 h 1322929"/>
              <a:gd name="connsiteX180" fmla="*/ 431485 w 1953031"/>
              <a:gd name="connsiteY180" fmla="*/ 856034 h 1322929"/>
              <a:gd name="connsiteX181" fmla="*/ 432913 w 1953031"/>
              <a:gd name="connsiteY181" fmla="*/ 858746 h 1322929"/>
              <a:gd name="connsiteX182" fmla="*/ 433058 w 1953031"/>
              <a:gd name="connsiteY182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642593 w 1953031"/>
              <a:gd name="connsiteY43" fmla="*/ 248929 h 1322929"/>
              <a:gd name="connsiteX44" fmla="*/ 743187 w 1953031"/>
              <a:gd name="connsiteY44" fmla="*/ 255065 h 1322929"/>
              <a:gd name="connsiteX45" fmla="*/ 805147 w 1953031"/>
              <a:gd name="connsiteY45" fmla="*/ 251243 h 1322929"/>
              <a:gd name="connsiteX46" fmla="*/ 947272 w 1953031"/>
              <a:gd name="connsiteY46" fmla="*/ 214767 h 1322929"/>
              <a:gd name="connsiteX47" fmla="*/ 1074965 w 1953031"/>
              <a:gd name="connsiteY47" fmla="*/ 170684 h 1322929"/>
              <a:gd name="connsiteX48" fmla="*/ 1155567 w 1953031"/>
              <a:gd name="connsiteY48" fmla="*/ 159010 h 1322929"/>
              <a:gd name="connsiteX49" fmla="*/ 1234252 w 1953031"/>
              <a:gd name="connsiteY49" fmla="*/ 151880 h 1322929"/>
              <a:gd name="connsiteX50" fmla="*/ 1312964 w 1953031"/>
              <a:gd name="connsiteY50" fmla="*/ 128676 h 1322929"/>
              <a:gd name="connsiteX51" fmla="*/ 1376022 w 1953031"/>
              <a:gd name="connsiteY51" fmla="*/ 109687 h 1322929"/>
              <a:gd name="connsiteX52" fmla="*/ 1448640 w 1953031"/>
              <a:gd name="connsiteY52" fmla="*/ 103056 h 1322929"/>
              <a:gd name="connsiteX53" fmla="*/ 1483374 w 1953031"/>
              <a:gd name="connsiteY53" fmla="*/ 100994 h 1322929"/>
              <a:gd name="connsiteX54" fmla="*/ 1552171 w 1953031"/>
              <a:gd name="connsiteY54" fmla="*/ 83778 h 1322929"/>
              <a:gd name="connsiteX55" fmla="*/ 1627914 w 1953031"/>
              <a:gd name="connsiteY55" fmla="*/ 63976 h 1322929"/>
              <a:gd name="connsiteX56" fmla="*/ 1633600 w 1953031"/>
              <a:gd name="connsiteY56" fmla="*/ 62873 h 1322929"/>
              <a:gd name="connsiteX57" fmla="*/ 1633994 w 1953031"/>
              <a:gd name="connsiteY57" fmla="*/ 53943 h 1322929"/>
              <a:gd name="connsiteX58" fmla="*/ 1637947 w 1953031"/>
              <a:gd name="connsiteY58" fmla="*/ 10924 h 1322929"/>
              <a:gd name="connsiteX59" fmla="*/ 1645852 w 1953031"/>
              <a:gd name="connsiteY59" fmla="*/ 642 h 1322929"/>
              <a:gd name="connsiteX60" fmla="*/ 1665510 w 1953031"/>
              <a:gd name="connsiteY60" fmla="*/ 4542 h 1322929"/>
              <a:gd name="connsiteX61" fmla="*/ 1692339 w 1953031"/>
              <a:gd name="connsiteY61" fmla="*/ 32880 h 1322929"/>
              <a:gd name="connsiteX62" fmla="*/ 1703487 w 1953031"/>
              <a:gd name="connsiteY62" fmla="*/ 51553 h 1322929"/>
              <a:gd name="connsiteX63" fmla="*/ 1705168 w 1953031"/>
              <a:gd name="connsiteY63" fmla="*/ 54757 h 1322929"/>
              <a:gd name="connsiteX64" fmla="*/ 1708490 w 1953031"/>
              <a:gd name="connsiteY64" fmla="*/ 54757 h 1322929"/>
              <a:gd name="connsiteX65" fmla="*/ 1726074 w 1953031"/>
              <a:gd name="connsiteY65" fmla="*/ 55821 h 1322929"/>
              <a:gd name="connsiteX66" fmla="*/ 1763775 w 1953031"/>
              <a:gd name="connsiteY66" fmla="*/ 66287 h 1322929"/>
              <a:gd name="connsiteX67" fmla="*/ 1780177 w 1953031"/>
              <a:gd name="connsiteY67" fmla="*/ 76057 h 1322929"/>
              <a:gd name="connsiteX68" fmla="*/ 1797287 w 1953031"/>
              <a:gd name="connsiteY68" fmla="*/ 92340 h 1322929"/>
              <a:gd name="connsiteX69" fmla="*/ 1808554 w 1953031"/>
              <a:gd name="connsiteY69" fmla="*/ 105144 h 1322929"/>
              <a:gd name="connsiteX70" fmla="*/ 1816302 w 1953031"/>
              <a:gd name="connsiteY70" fmla="*/ 113128 h 1322929"/>
              <a:gd name="connsiteX71" fmla="*/ 1820491 w 1953031"/>
              <a:gd name="connsiteY71" fmla="*/ 120258 h 1322929"/>
              <a:gd name="connsiteX72" fmla="*/ 1835947 w 1953031"/>
              <a:gd name="connsiteY72" fmla="*/ 144526 h 1322929"/>
              <a:gd name="connsiteX73" fmla="*/ 1847989 w 1953031"/>
              <a:gd name="connsiteY73" fmla="*/ 162083 h 1322929"/>
              <a:gd name="connsiteX74" fmla="*/ 1872282 w 1953031"/>
              <a:gd name="connsiteY74" fmla="*/ 206862 h 1322929"/>
              <a:gd name="connsiteX75" fmla="*/ 1901212 w 1953031"/>
              <a:gd name="connsiteY75" fmla="*/ 268331 h 1322929"/>
              <a:gd name="connsiteX76" fmla="*/ 1928013 w 1953031"/>
              <a:gd name="connsiteY76" fmla="*/ 325599 h 1322929"/>
              <a:gd name="connsiteX77" fmla="*/ 1947475 w 1953031"/>
              <a:gd name="connsiteY77" fmla="*/ 358428 h 1322929"/>
              <a:gd name="connsiteX78" fmla="*/ 1952990 w 1953031"/>
              <a:gd name="connsiteY78" fmla="*/ 375188 h 1322929"/>
              <a:gd name="connsiteX79" fmla="*/ 1944270 w 1953031"/>
              <a:gd name="connsiteY79" fmla="*/ 398724 h 1322929"/>
              <a:gd name="connsiteX80" fmla="*/ 1904481 w 1953031"/>
              <a:gd name="connsiteY80" fmla="*/ 429980 h 1322929"/>
              <a:gd name="connsiteX81" fmla="*/ 1871823 w 1953031"/>
              <a:gd name="connsiteY81" fmla="*/ 436577 h 1322929"/>
              <a:gd name="connsiteX82" fmla="*/ 1816223 w 1953031"/>
              <a:gd name="connsiteY82" fmla="*/ 439134 h 1322929"/>
              <a:gd name="connsiteX83" fmla="*/ 1698445 w 1953031"/>
              <a:gd name="connsiteY83" fmla="*/ 433393 h 1322929"/>
              <a:gd name="connsiteX84" fmla="*/ 1665261 w 1953031"/>
              <a:gd name="connsiteY84" fmla="*/ 431589 h 1322929"/>
              <a:gd name="connsiteX85" fmla="*/ 1643200 w 1953031"/>
              <a:gd name="connsiteY85" fmla="*/ 433164 h 1322929"/>
              <a:gd name="connsiteX86" fmla="*/ 1613877 w 1953031"/>
              <a:gd name="connsiteY86" fmla="*/ 443519 h 1322929"/>
              <a:gd name="connsiteX87" fmla="*/ 1586668 w 1953031"/>
              <a:gd name="connsiteY87" fmla="*/ 466568 h 1322929"/>
              <a:gd name="connsiteX88" fmla="*/ 1568848 w 1953031"/>
              <a:gd name="connsiteY88" fmla="*/ 480889 h 1322929"/>
              <a:gd name="connsiteX89" fmla="*/ 1563779 w 1953031"/>
              <a:gd name="connsiteY89" fmla="*/ 485518 h 1322929"/>
              <a:gd name="connsiteX90" fmla="*/ 1508994 w 1953031"/>
              <a:gd name="connsiteY90" fmla="*/ 589130 h 1322929"/>
              <a:gd name="connsiteX91" fmla="*/ 1486250 w 1953031"/>
              <a:gd name="connsiteY91" fmla="*/ 645068 h 1322929"/>
              <a:gd name="connsiteX92" fmla="*/ 1464819 w 1953031"/>
              <a:gd name="connsiteY92" fmla="*/ 705697 h 1322929"/>
              <a:gd name="connsiteX93" fmla="*/ 1449494 w 1953031"/>
              <a:gd name="connsiteY93" fmla="*/ 751038 h 1322929"/>
              <a:gd name="connsiteX94" fmla="*/ 1407394 w 1953031"/>
              <a:gd name="connsiteY94" fmla="*/ 818176 h 1322929"/>
              <a:gd name="connsiteX95" fmla="*/ 1393724 w 1953031"/>
              <a:gd name="connsiteY95" fmla="*/ 824975 h 1322929"/>
              <a:gd name="connsiteX96" fmla="*/ 1380841 w 1953031"/>
              <a:gd name="connsiteY96" fmla="*/ 831482 h 1322929"/>
              <a:gd name="connsiteX97" fmla="*/ 1349260 w 1953031"/>
              <a:gd name="connsiteY97" fmla="*/ 861137 h 1322929"/>
              <a:gd name="connsiteX98" fmla="*/ 1331348 w 1953031"/>
              <a:gd name="connsiteY98" fmla="*/ 877607 h 1322929"/>
              <a:gd name="connsiteX99" fmla="*/ 1317442 w 1953031"/>
              <a:gd name="connsiteY99" fmla="*/ 883414 h 1322929"/>
              <a:gd name="connsiteX100" fmla="*/ 1316352 w 1953031"/>
              <a:gd name="connsiteY100" fmla="*/ 883414 h 1322929"/>
              <a:gd name="connsiteX101" fmla="*/ 1315275 w 1953031"/>
              <a:gd name="connsiteY101" fmla="*/ 887323 h 1322929"/>
              <a:gd name="connsiteX102" fmla="*/ 1293502 w 1953031"/>
              <a:gd name="connsiteY102" fmla="*/ 1074334 h 1322929"/>
              <a:gd name="connsiteX103" fmla="*/ 1292124 w 1953031"/>
              <a:gd name="connsiteY103" fmla="*/ 1151119 h 1322929"/>
              <a:gd name="connsiteX104" fmla="*/ 1292741 w 1953031"/>
              <a:gd name="connsiteY104" fmla="*/ 1203756 h 1322929"/>
              <a:gd name="connsiteX105" fmla="*/ 1297481 w 1953031"/>
              <a:gd name="connsiteY105" fmla="*/ 1263556 h 1322929"/>
              <a:gd name="connsiteX106" fmla="*/ 1304087 w 1953031"/>
              <a:gd name="connsiteY106" fmla="*/ 1278631 h 1322929"/>
              <a:gd name="connsiteX107" fmla="*/ 1314001 w 1953031"/>
              <a:gd name="connsiteY107" fmla="*/ 1305904 h 1322929"/>
              <a:gd name="connsiteX108" fmla="*/ 1314723 w 1953031"/>
              <a:gd name="connsiteY108" fmla="*/ 1321312 h 1322929"/>
              <a:gd name="connsiteX109" fmla="*/ 1314474 w 1953031"/>
              <a:gd name="connsiteY109" fmla="*/ 1322929 h 1322929"/>
              <a:gd name="connsiteX110" fmla="*/ 1274527 w 1953031"/>
              <a:gd name="connsiteY110" fmla="*/ 1322929 h 1322929"/>
              <a:gd name="connsiteX111" fmla="*/ 1233595 w 1953031"/>
              <a:gd name="connsiteY111" fmla="*/ 1322420 h 1322929"/>
              <a:gd name="connsiteX112" fmla="*/ 1214844 w 1953031"/>
              <a:gd name="connsiteY112" fmla="*/ 1258652 h 1322929"/>
              <a:gd name="connsiteX113" fmla="*/ 1198836 w 1953031"/>
              <a:gd name="connsiteY113" fmla="*/ 1080414 h 1322929"/>
              <a:gd name="connsiteX114" fmla="*/ 1191495 w 1953031"/>
              <a:gd name="connsiteY114" fmla="*/ 961630 h 1322929"/>
              <a:gd name="connsiteX115" fmla="*/ 1189972 w 1953031"/>
              <a:gd name="connsiteY115" fmla="*/ 969617 h 1322929"/>
              <a:gd name="connsiteX116" fmla="*/ 1172402 w 1953031"/>
              <a:gd name="connsiteY116" fmla="*/ 1161542 h 1322929"/>
              <a:gd name="connsiteX117" fmla="*/ 1173663 w 1953031"/>
              <a:gd name="connsiteY117" fmla="*/ 1263289 h 1322929"/>
              <a:gd name="connsiteX118" fmla="*/ 1179559 w 1953031"/>
              <a:gd name="connsiteY118" fmla="*/ 1277483 h 1322929"/>
              <a:gd name="connsiteX119" fmla="*/ 1190090 w 1953031"/>
              <a:gd name="connsiteY119" fmla="*/ 1310073 h 1322929"/>
              <a:gd name="connsiteX120" fmla="*/ 1189617 w 1953031"/>
              <a:gd name="connsiteY120" fmla="*/ 1322236 h 1322929"/>
              <a:gd name="connsiteX121" fmla="*/ 1148752 w 1953031"/>
              <a:gd name="connsiteY121" fmla="*/ 1322929 h 1322929"/>
              <a:gd name="connsiteX122" fmla="*/ 1107164 w 1953031"/>
              <a:gd name="connsiteY122" fmla="*/ 1322438 h 1322929"/>
              <a:gd name="connsiteX123" fmla="*/ 1089751 w 1953031"/>
              <a:gd name="connsiteY123" fmla="*/ 1244928 h 1322929"/>
              <a:gd name="connsiteX124" fmla="*/ 1083658 w 1953031"/>
              <a:gd name="connsiteY124" fmla="*/ 1109426 h 1322929"/>
              <a:gd name="connsiteX125" fmla="*/ 1081071 w 1953031"/>
              <a:gd name="connsiteY125" fmla="*/ 885205 h 1322929"/>
              <a:gd name="connsiteX126" fmla="*/ 1081294 w 1953031"/>
              <a:gd name="connsiteY126" fmla="*/ 872784 h 1322929"/>
              <a:gd name="connsiteX127" fmla="*/ 1044565 w 1953031"/>
              <a:gd name="connsiteY127" fmla="*/ 883356 h 1322929"/>
              <a:gd name="connsiteX128" fmla="*/ 946405 w 1953031"/>
              <a:gd name="connsiteY128" fmla="*/ 906677 h 1322929"/>
              <a:gd name="connsiteX129" fmla="*/ 820984 w 1953031"/>
              <a:gd name="connsiteY129" fmla="*/ 915856 h 1322929"/>
              <a:gd name="connsiteX130" fmla="*/ 748537 w 1953031"/>
              <a:gd name="connsiteY130" fmla="*/ 913593 h 1322929"/>
              <a:gd name="connsiteX131" fmla="*/ 740106 w 1953031"/>
              <a:gd name="connsiteY131" fmla="*/ 913794 h 1322929"/>
              <a:gd name="connsiteX132" fmla="*/ 735838 w 1953031"/>
              <a:gd name="connsiteY132" fmla="*/ 923234 h 1322929"/>
              <a:gd name="connsiteX133" fmla="*/ 729496 w 1953031"/>
              <a:gd name="connsiteY133" fmla="*/ 936224 h 1322929"/>
              <a:gd name="connsiteX134" fmla="*/ 707014 w 1953031"/>
              <a:gd name="connsiteY134" fmla="*/ 928760 h 1322929"/>
              <a:gd name="connsiteX135" fmla="*/ 665846 w 1953031"/>
              <a:gd name="connsiteY135" fmla="*/ 912322 h 1322929"/>
              <a:gd name="connsiteX136" fmla="*/ 618244 w 1953031"/>
              <a:gd name="connsiteY136" fmla="*/ 893135 h 1322929"/>
              <a:gd name="connsiteX137" fmla="*/ 516447 w 1953031"/>
              <a:gd name="connsiteY137" fmla="*/ 865947 h 1322929"/>
              <a:gd name="connsiteX138" fmla="*/ 501805 w 1953031"/>
              <a:gd name="connsiteY138" fmla="*/ 870603 h 1322929"/>
              <a:gd name="connsiteX139" fmla="*/ 496736 w 1953031"/>
              <a:gd name="connsiteY139" fmla="*/ 886203 h 1322929"/>
              <a:gd name="connsiteX140" fmla="*/ 500794 w 1953031"/>
              <a:gd name="connsiteY140" fmla="*/ 920842 h 1322929"/>
              <a:gd name="connsiteX141" fmla="*/ 505232 w 1953031"/>
              <a:gd name="connsiteY141" fmla="*/ 960997 h 1322929"/>
              <a:gd name="connsiteX142" fmla="*/ 503197 w 1953031"/>
              <a:gd name="connsiteY142" fmla="*/ 976351 h 1322929"/>
              <a:gd name="connsiteX143" fmla="*/ 464327 w 1953031"/>
              <a:gd name="connsiteY143" fmla="*/ 1000197 h 1322929"/>
              <a:gd name="connsiteX144" fmla="*/ 457328 w 1953031"/>
              <a:gd name="connsiteY144" fmla="*/ 999488 h 1322929"/>
              <a:gd name="connsiteX145" fmla="*/ 434730 w 1953031"/>
              <a:gd name="connsiteY145" fmla="*/ 939956 h 1322929"/>
              <a:gd name="connsiteX146" fmla="*/ 434102 w 1953031"/>
              <a:gd name="connsiteY146" fmla="*/ 932138 h 1322929"/>
              <a:gd name="connsiteX147" fmla="*/ 429957 w 1953031"/>
              <a:gd name="connsiteY147" fmla="*/ 936572 h 1322929"/>
              <a:gd name="connsiteX148" fmla="*/ 412217 w 1953031"/>
              <a:gd name="connsiteY148" fmla="*/ 955335 h 1322929"/>
              <a:gd name="connsiteX149" fmla="*/ 394666 w 1953031"/>
              <a:gd name="connsiteY149" fmla="*/ 973923 h 1322929"/>
              <a:gd name="connsiteX150" fmla="*/ 363724 w 1953031"/>
              <a:gd name="connsiteY150" fmla="*/ 1023704 h 1322929"/>
              <a:gd name="connsiteX151" fmla="*/ 356090 w 1953031"/>
              <a:gd name="connsiteY151" fmla="*/ 1070686 h 1322929"/>
              <a:gd name="connsiteX152" fmla="*/ 356098 w 1953031"/>
              <a:gd name="connsiteY152" fmla="*/ 1159458 h 1322929"/>
              <a:gd name="connsiteX153" fmla="*/ 362731 w 1953031"/>
              <a:gd name="connsiteY153" fmla="*/ 1219044 h 1322929"/>
              <a:gd name="connsiteX154" fmla="*/ 370492 w 1953031"/>
              <a:gd name="connsiteY154" fmla="*/ 1260425 h 1322929"/>
              <a:gd name="connsiteX155" fmla="*/ 380666 w 1953031"/>
              <a:gd name="connsiteY155" fmla="*/ 1277936 h 1322929"/>
              <a:gd name="connsiteX156" fmla="*/ 391399 w 1953031"/>
              <a:gd name="connsiteY156" fmla="*/ 1304515 h 1322929"/>
              <a:gd name="connsiteX157" fmla="*/ 391283 w 1953031"/>
              <a:gd name="connsiteY157" fmla="*/ 1320324 h 1322929"/>
              <a:gd name="connsiteX158" fmla="*/ 390843 w 1953031"/>
              <a:gd name="connsiteY158" fmla="*/ 1322756 h 1322929"/>
              <a:gd name="connsiteX159" fmla="*/ 348151 w 1953031"/>
              <a:gd name="connsiteY159" fmla="*/ 1322844 h 1322929"/>
              <a:gd name="connsiteX160" fmla="*/ 304144 w 1953031"/>
              <a:gd name="connsiteY160" fmla="*/ 1322579 h 1322929"/>
              <a:gd name="connsiteX161" fmla="*/ 294630 w 1953031"/>
              <a:gd name="connsiteY161" fmla="*/ 1312868 h 1322929"/>
              <a:gd name="connsiteX162" fmla="*/ 271483 w 1953031"/>
              <a:gd name="connsiteY162" fmla="*/ 1195591 h 1322929"/>
              <a:gd name="connsiteX163" fmla="*/ 255031 w 1953031"/>
              <a:gd name="connsiteY163" fmla="*/ 1074334 h 1322929"/>
              <a:gd name="connsiteX164" fmla="*/ 246468 w 1953031"/>
              <a:gd name="connsiteY164" fmla="*/ 962992 h 1322929"/>
              <a:gd name="connsiteX165" fmla="*/ 246726 w 1953031"/>
              <a:gd name="connsiteY165" fmla="*/ 960686 h 1322929"/>
              <a:gd name="connsiteX166" fmla="*/ 239185 w 1953031"/>
              <a:gd name="connsiteY166" fmla="*/ 966883 h 1322929"/>
              <a:gd name="connsiteX167" fmla="*/ 216775 w 1953031"/>
              <a:gd name="connsiteY167" fmla="*/ 984995 h 1322929"/>
              <a:gd name="connsiteX168" fmla="*/ 195755 w 1953031"/>
              <a:gd name="connsiteY168" fmla="*/ 1001910 h 1322929"/>
              <a:gd name="connsiteX169" fmla="*/ 162761 w 1953031"/>
              <a:gd name="connsiteY169" fmla="*/ 1047366 h 1322929"/>
              <a:gd name="connsiteX170" fmla="*/ 149720 w 1953031"/>
              <a:gd name="connsiteY170" fmla="*/ 1138437 h 1322929"/>
              <a:gd name="connsiteX171" fmla="*/ 148122 w 1953031"/>
              <a:gd name="connsiteY171" fmla="*/ 1214750 h 1322929"/>
              <a:gd name="connsiteX172" fmla="*/ 151846 w 1953031"/>
              <a:gd name="connsiteY172" fmla="*/ 1260042 h 1322929"/>
              <a:gd name="connsiteX173" fmla="*/ 157602 w 1953031"/>
              <a:gd name="connsiteY173" fmla="*/ 1271682 h 1322929"/>
              <a:gd name="connsiteX174" fmla="*/ 169528 w 1953031"/>
              <a:gd name="connsiteY174" fmla="*/ 1296524 h 1322929"/>
              <a:gd name="connsiteX175" fmla="*/ 172714 w 1953031"/>
              <a:gd name="connsiteY175" fmla="*/ 1316588 h 1322929"/>
              <a:gd name="connsiteX176" fmla="*/ 172927 w 1953031"/>
              <a:gd name="connsiteY176" fmla="*/ 1322929 h 1322929"/>
              <a:gd name="connsiteX177" fmla="*/ 130748 w 1953031"/>
              <a:gd name="connsiteY177" fmla="*/ 1322916 h 1322929"/>
              <a:gd name="connsiteX178" fmla="*/ 87445 w 1953031"/>
              <a:gd name="connsiteY178" fmla="*/ 1322413 h 1322929"/>
              <a:gd name="connsiteX179" fmla="*/ 433058 w 1953031"/>
              <a:gd name="connsiteY179" fmla="*/ 858089 h 1322929"/>
              <a:gd name="connsiteX180" fmla="*/ 431485 w 1953031"/>
              <a:gd name="connsiteY180" fmla="*/ 856034 h 1322929"/>
              <a:gd name="connsiteX181" fmla="*/ 432913 w 1953031"/>
              <a:gd name="connsiteY181" fmla="*/ 858746 h 1322929"/>
              <a:gd name="connsiteX182" fmla="*/ 433058 w 1953031"/>
              <a:gd name="connsiteY182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642593 w 1953031"/>
              <a:gd name="connsiteY43" fmla="*/ 248929 h 1322929"/>
              <a:gd name="connsiteX44" fmla="*/ 748902 w 1953031"/>
              <a:gd name="connsiteY44" fmla="*/ 247445 h 1322929"/>
              <a:gd name="connsiteX45" fmla="*/ 805147 w 1953031"/>
              <a:gd name="connsiteY45" fmla="*/ 251243 h 1322929"/>
              <a:gd name="connsiteX46" fmla="*/ 947272 w 1953031"/>
              <a:gd name="connsiteY46" fmla="*/ 214767 h 1322929"/>
              <a:gd name="connsiteX47" fmla="*/ 1074965 w 1953031"/>
              <a:gd name="connsiteY47" fmla="*/ 170684 h 1322929"/>
              <a:gd name="connsiteX48" fmla="*/ 1155567 w 1953031"/>
              <a:gd name="connsiteY48" fmla="*/ 159010 h 1322929"/>
              <a:gd name="connsiteX49" fmla="*/ 1234252 w 1953031"/>
              <a:gd name="connsiteY49" fmla="*/ 151880 h 1322929"/>
              <a:gd name="connsiteX50" fmla="*/ 1312964 w 1953031"/>
              <a:gd name="connsiteY50" fmla="*/ 128676 h 1322929"/>
              <a:gd name="connsiteX51" fmla="*/ 1376022 w 1953031"/>
              <a:gd name="connsiteY51" fmla="*/ 109687 h 1322929"/>
              <a:gd name="connsiteX52" fmla="*/ 1448640 w 1953031"/>
              <a:gd name="connsiteY52" fmla="*/ 103056 h 1322929"/>
              <a:gd name="connsiteX53" fmla="*/ 1483374 w 1953031"/>
              <a:gd name="connsiteY53" fmla="*/ 100994 h 1322929"/>
              <a:gd name="connsiteX54" fmla="*/ 1552171 w 1953031"/>
              <a:gd name="connsiteY54" fmla="*/ 83778 h 1322929"/>
              <a:gd name="connsiteX55" fmla="*/ 1627914 w 1953031"/>
              <a:gd name="connsiteY55" fmla="*/ 63976 h 1322929"/>
              <a:gd name="connsiteX56" fmla="*/ 1633600 w 1953031"/>
              <a:gd name="connsiteY56" fmla="*/ 62873 h 1322929"/>
              <a:gd name="connsiteX57" fmla="*/ 1633994 w 1953031"/>
              <a:gd name="connsiteY57" fmla="*/ 53943 h 1322929"/>
              <a:gd name="connsiteX58" fmla="*/ 1637947 w 1953031"/>
              <a:gd name="connsiteY58" fmla="*/ 10924 h 1322929"/>
              <a:gd name="connsiteX59" fmla="*/ 1645852 w 1953031"/>
              <a:gd name="connsiteY59" fmla="*/ 642 h 1322929"/>
              <a:gd name="connsiteX60" fmla="*/ 1665510 w 1953031"/>
              <a:gd name="connsiteY60" fmla="*/ 4542 h 1322929"/>
              <a:gd name="connsiteX61" fmla="*/ 1692339 w 1953031"/>
              <a:gd name="connsiteY61" fmla="*/ 32880 h 1322929"/>
              <a:gd name="connsiteX62" fmla="*/ 1703487 w 1953031"/>
              <a:gd name="connsiteY62" fmla="*/ 51553 h 1322929"/>
              <a:gd name="connsiteX63" fmla="*/ 1705168 w 1953031"/>
              <a:gd name="connsiteY63" fmla="*/ 54757 h 1322929"/>
              <a:gd name="connsiteX64" fmla="*/ 1708490 w 1953031"/>
              <a:gd name="connsiteY64" fmla="*/ 54757 h 1322929"/>
              <a:gd name="connsiteX65" fmla="*/ 1726074 w 1953031"/>
              <a:gd name="connsiteY65" fmla="*/ 55821 h 1322929"/>
              <a:gd name="connsiteX66" fmla="*/ 1763775 w 1953031"/>
              <a:gd name="connsiteY66" fmla="*/ 66287 h 1322929"/>
              <a:gd name="connsiteX67" fmla="*/ 1780177 w 1953031"/>
              <a:gd name="connsiteY67" fmla="*/ 76057 h 1322929"/>
              <a:gd name="connsiteX68" fmla="*/ 1797287 w 1953031"/>
              <a:gd name="connsiteY68" fmla="*/ 92340 h 1322929"/>
              <a:gd name="connsiteX69" fmla="*/ 1808554 w 1953031"/>
              <a:gd name="connsiteY69" fmla="*/ 105144 h 1322929"/>
              <a:gd name="connsiteX70" fmla="*/ 1816302 w 1953031"/>
              <a:gd name="connsiteY70" fmla="*/ 113128 h 1322929"/>
              <a:gd name="connsiteX71" fmla="*/ 1820491 w 1953031"/>
              <a:gd name="connsiteY71" fmla="*/ 120258 h 1322929"/>
              <a:gd name="connsiteX72" fmla="*/ 1835947 w 1953031"/>
              <a:gd name="connsiteY72" fmla="*/ 144526 h 1322929"/>
              <a:gd name="connsiteX73" fmla="*/ 1847989 w 1953031"/>
              <a:gd name="connsiteY73" fmla="*/ 162083 h 1322929"/>
              <a:gd name="connsiteX74" fmla="*/ 1872282 w 1953031"/>
              <a:gd name="connsiteY74" fmla="*/ 206862 h 1322929"/>
              <a:gd name="connsiteX75" fmla="*/ 1901212 w 1953031"/>
              <a:gd name="connsiteY75" fmla="*/ 268331 h 1322929"/>
              <a:gd name="connsiteX76" fmla="*/ 1928013 w 1953031"/>
              <a:gd name="connsiteY76" fmla="*/ 325599 h 1322929"/>
              <a:gd name="connsiteX77" fmla="*/ 1947475 w 1953031"/>
              <a:gd name="connsiteY77" fmla="*/ 358428 h 1322929"/>
              <a:gd name="connsiteX78" fmla="*/ 1952990 w 1953031"/>
              <a:gd name="connsiteY78" fmla="*/ 375188 h 1322929"/>
              <a:gd name="connsiteX79" fmla="*/ 1944270 w 1953031"/>
              <a:gd name="connsiteY79" fmla="*/ 398724 h 1322929"/>
              <a:gd name="connsiteX80" fmla="*/ 1904481 w 1953031"/>
              <a:gd name="connsiteY80" fmla="*/ 429980 h 1322929"/>
              <a:gd name="connsiteX81" fmla="*/ 1871823 w 1953031"/>
              <a:gd name="connsiteY81" fmla="*/ 436577 h 1322929"/>
              <a:gd name="connsiteX82" fmla="*/ 1816223 w 1953031"/>
              <a:gd name="connsiteY82" fmla="*/ 439134 h 1322929"/>
              <a:gd name="connsiteX83" fmla="*/ 1698445 w 1953031"/>
              <a:gd name="connsiteY83" fmla="*/ 433393 h 1322929"/>
              <a:gd name="connsiteX84" fmla="*/ 1665261 w 1953031"/>
              <a:gd name="connsiteY84" fmla="*/ 431589 h 1322929"/>
              <a:gd name="connsiteX85" fmla="*/ 1643200 w 1953031"/>
              <a:gd name="connsiteY85" fmla="*/ 433164 h 1322929"/>
              <a:gd name="connsiteX86" fmla="*/ 1613877 w 1953031"/>
              <a:gd name="connsiteY86" fmla="*/ 443519 h 1322929"/>
              <a:gd name="connsiteX87" fmla="*/ 1586668 w 1953031"/>
              <a:gd name="connsiteY87" fmla="*/ 466568 h 1322929"/>
              <a:gd name="connsiteX88" fmla="*/ 1568848 w 1953031"/>
              <a:gd name="connsiteY88" fmla="*/ 480889 h 1322929"/>
              <a:gd name="connsiteX89" fmla="*/ 1563779 w 1953031"/>
              <a:gd name="connsiteY89" fmla="*/ 485518 h 1322929"/>
              <a:gd name="connsiteX90" fmla="*/ 1508994 w 1953031"/>
              <a:gd name="connsiteY90" fmla="*/ 589130 h 1322929"/>
              <a:gd name="connsiteX91" fmla="*/ 1486250 w 1953031"/>
              <a:gd name="connsiteY91" fmla="*/ 645068 h 1322929"/>
              <a:gd name="connsiteX92" fmla="*/ 1464819 w 1953031"/>
              <a:gd name="connsiteY92" fmla="*/ 705697 h 1322929"/>
              <a:gd name="connsiteX93" fmla="*/ 1449494 w 1953031"/>
              <a:gd name="connsiteY93" fmla="*/ 751038 h 1322929"/>
              <a:gd name="connsiteX94" fmla="*/ 1407394 w 1953031"/>
              <a:gd name="connsiteY94" fmla="*/ 818176 h 1322929"/>
              <a:gd name="connsiteX95" fmla="*/ 1393724 w 1953031"/>
              <a:gd name="connsiteY95" fmla="*/ 824975 h 1322929"/>
              <a:gd name="connsiteX96" fmla="*/ 1380841 w 1953031"/>
              <a:gd name="connsiteY96" fmla="*/ 831482 h 1322929"/>
              <a:gd name="connsiteX97" fmla="*/ 1349260 w 1953031"/>
              <a:gd name="connsiteY97" fmla="*/ 861137 h 1322929"/>
              <a:gd name="connsiteX98" fmla="*/ 1331348 w 1953031"/>
              <a:gd name="connsiteY98" fmla="*/ 877607 h 1322929"/>
              <a:gd name="connsiteX99" fmla="*/ 1317442 w 1953031"/>
              <a:gd name="connsiteY99" fmla="*/ 883414 h 1322929"/>
              <a:gd name="connsiteX100" fmla="*/ 1316352 w 1953031"/>
              <a:gd name="connsiteY100" fmla="*/ 883414 h 1322929"/>
              <a:gd name="connsiteX101" fmla="*/ 1315275 w 1953031"/>
              <a:gd name="connsiteY101" fmla="*/ 887323 h 1322929"/>
              <a:gd name="connsiteX102" fmla="*/ 1293502 w 1953031"/>
              <a:gd name="connsiteY102" fmla="*/ 1074334 h 1322929"/>
              <a:gd name="connsiteX103" fmla="*/ 1292124 w 1953031"/>
              <a:gd name="connsiteY103" fmla="*/ 1151119 h 1322929"/>
              <a:gd name="connsiteX104" fmla="*/ 1292741 w 1953031"/>
              <a:gd name="connsiteY104" fmla="*/ 1203756 h 1322929"/>
              <a:gd name="connsiteX105" fmla="*/ 1297481 w 1953031"/>
              <a:gd name="connsiteY105" fmla="*/ 1263556 h 1322929"/>
              <a:gd name="connsiteX106" fmla="*/ 1304087 w 1953031"/>
              <a:gd name="connsiteY106" fmla="*/ 1278631 h 1322929"/>
              <a:gd name="connsiteX107" fmla="*/ 1314001 w 1953031"/>
              <a:gd name="connsiteY107" fmla="*/ 1305904 h 1322929"/>
              <a:gd name="connsiteX108" fmla="*/ 1314723 w 1953031"/>
              <a:gd name="connsiteY108" fmla="*/ 1321312 h 1322929"/>
              <a:gd name="connsiteX109" fmla="*/ 1314474 w 1953031"/>
              <a:gd name="connsiteY109" fmla="*/ 1322929 h 1322929"/>
              <a:gd name="connsiteX110" fmla="*/ 1274527 w 1953031"/>
              <a:gd name="connsiteY110" fmla="*/ 1322929 h 1322929"/>
              <a:gd name="connsiteX111" fmla="*/ 1233595 w 1953031"/>
              <a:gd name="connsiteY111" fmla="*/ 1322420 h 1322929"/>
              <a:gd name="connsiteX112" fmla="*/ 1214844 w 1953031"/>
              <a:gd name="connsiteY112" fmla="*/ 1258652 h 1322929"/>
              <a:gd name="connsiteX113" fmla="*/ 1198836 w 1953031"/>
              <a:gd name="connsiteY113" fmla="*/ 1080414 h 1322929"/>
              <a:gd name="connsiteX114" fmla="*/ 1191495 w 1953031"/>
              <a:gd name="connsiteY114" fmla="*/ 961630 h 1322929"/>
              <a:gd name="connsiteX115" fmla="*/ 1189972 w 1953031"/>
              <a:gd name="connsiteY115" fmla="*/ 969617 h 1322929"/>
              <a:gd name="connsiteX116" fmla="*/ 1172402 w 1953031"/>
              <a:gd name="connsiteY116" fmla="*/ 1161542 h 1322929"/>
              <a:gd name="connsiteX117" fmla="*/ 1173663 w 1953031"/>
              <a:gd name="connsiteY117" fmla="*/ 1263289 h 1322929"/>
              <a:gd name="connsiteX118" fmla="*/ 1179559 w 1953031"/>
              <a:gd name="connsiteY118" fmla="*/ 1277483 h 1322929"/>
              <a:gd name="connsiteX119" fmla="*/ 1190090 w 1953031"/>
              <a:gd name="connsiteY119" fmla="*/ 1310073 h 1322929"/>
              <a:gd name="connsiteX120" fmla="*/ 1189617 w 1953031"/>
              <a:gd name="connsiteY120" fmla="*/ 1322236 h 1322929"/>
              <a:gd name="connsiteX121" fmla="*/ 1148752 w 1953031"/>
              <a:gd name="connsiteY121" fmla="*/ 1322929 h 1322929"/>
              <a:gd name="connsiteX122" fmla="*/ 1107164 w 1953031"/>
              <a:gd name="connsiteY122" fmla="*/ 1322438 h 1322929"/>
              <a:gd name="connsiteX123" fmla="*/ 1089751 w 1953031"/>
              <a:gd name="connsiteY123" fmla="*/ 1244928 h 1322929"/>
              <a:gd name="connsiteX124" fmla="*/ 1083658 w 1953031"/>
              <a:gd name="connsiteY124" fmla="*/ 1109426 h 1322929"/>
              <a:gd name="connsiteX125" fmla="*/ 1081071 w 1953031"/>
              <a:gd name="connsiteY125" fmla="*/ 885205 h 1322929"/>
              <a:gd name="connsiteX126" fmla="*/ 1081294 w 1953031"/>
              <a:gd name="connsiteY126" fmla="*/ 872784 h 1322929"/>
              <a:gd name="connsiteX127" fmla="*/ 1044565 w 1953031"/>
              <a:gd name="connsiteY127" fmla="*/ 883356 h 1322929"/>
              <a:gd name="connsiteX128" fmla="*/ 946405 w 1953031"/>
              <a:gd name="connsiteY128" fmla="*/ 906677 h 1322929"/>
              <a:gd name="connsiteX129" fmla="*/ 820984 w 1953031"/>
              <a:gd name="connsiteY129" fmla="*/ 915856 h 1322929"/>
              <a:gd name="connsiteX130" fmla="*/ 748537 w 1953031"/>
              <a:gd name="connsiteY130" fmla="*/ 913593 h 1322929"/>
              <a:gd name="connsiteX131" fmla="*/ 740106 w 1953031"/>
              <a:gd name="connsiteY131" fmla="*/ 913794 h 1322929"/>
              <a:gd name="connsiteX132" fmla="*/ 735838 w 1953031"/>
              <a:gd name="connsiteY132" fmla="*/ 923234 h 1322929"/>
              <a:gd name="connsiteX133" fmla="*/ 729496 w 1953031"/>
              <a:gd name="connsiteY133" fmla="*/ 936224 h 1322929"/>
              <a:gd name="connsiteX134" fmla="*/ 707014 w 1953031"/>
              <a:gd name="connsiteY134" fmla="*/ 928760 h 1322929"/>
              <a:gd name="connsiteX135" fmla="*/ 665846 w 1953031"/>
              <a:gd name="connsiteY135" fmla="*/ 912322 h 1322929"/>
              <a:gd name="connsiteX136" fmla="*/ 618244 w 1953031"/>
              <a:gd name="connsiteY136" fmla="*/ 893135 h 1322929"/>
              <a:gd name="connsiteX137" fmla="*/ 516447 w 1953031"/>
              <a:gd name="connsiteY137" fmla="*/ 865947 h 1322929"/>
              <a:gd name="connsiteX138" fmla="*/ 501805 w 1953031"/>
              <a:gd name="connsiteY138" fmla="*/ 870603 h 1322929"/>
              <a:gd name="connsiteX139" fmla="*/ 496736 w 1953031"/>
              <a:gd name="connsiteY139" fmla="*/ 886203 h 1322929"/>
              <a:gd name="connsiteX140" fmla="*/ 500794 w 1953031"/>
              <a:gd name="connsiteY140" fmla="*/ 920842 h 1322929"/>
              <a:gd name="connsiteX141" fmla="*/ 505232 w 1953031"/>
              <a:gd name="connsiteY141" fmla="*/ 960997 h 1322929"/>
              <a:gd name="connsiteX142" fmla="*/ 503197 w 1953031"/>
              <a:gd name="connsiteY142" fmla="*/ 976351 h 1322929"/>
              <a:gd name="connsiteX143" fmla="*/ 464327 w 1953031"/>
              <a:gd name="connsiteY143" fmla="*/ 1000197 h 1322929"/>
              <a:gd name="connsiteX144" fmla="*/ 457328 w 1953031"/>
              <a:gd name="connsiteY144" fmla="*/ 999488 h 1322929"/>
              <a:gd name="connsiteX145" fmla="*/ 434730 w 1953031"/>
              <a:gd name="connsiteY145" fmla="*/ 939956 h 1322929"/>
              <a:gd name="connsiteX146" fmla="*/ 434102 w 1953031"/>
              <a:gd name="connsiteY146" fmla="*/ 932138 h 1322929"/>
              <a:gd name="connsiteX147" fmla="*/ 429957 w 1953031"/>
              <a:gd name="connsiteY147" fmla="*/ 936572 h 1322929"/>
              <a:gd name="connsiteX148" fmla="*/ 412217 w 1953031"/>
              <a:gd name="connsiteY148" fmla="*/ 955335 h 1322929"/>
              <a:gd name="connsiteX149" fmla="*/ 394666 w 1953031"/>
              <a:gd name="connsiteY149" fmla="*/ 973923 h 1322929"/>
              <a:gd name="connsiteX150" fmla="*/ 363724 w 1953031"/>
              <a:gd name="connsiteY150" fmla="*/ 1023704 h 1322929"/>
              <a:gd name="connsiteX151" fmla="*/ 356090 w 1953031"/>
              <a:gd name="connsiteY151" fmla="*/ 1070686 h 1322929"/>
              <a:gd name="connsiteX152" fmla="*/ 356098 w 1953031"/>
              <a:gd name="connsiteY152" fmla="*/ 1159458 h 1322929"/>
              <a:gd name="connsiteX153" fmla="*/ 362731 w 1953031"/>
              <a:gd name="connsiteY153" fmla="*/ 1219044 h 1322929"/>
              <a:gd name="connsiteX154" fmla="*/ 370492 w 1953031"/>
              <a:gd name="connsiteY154" fmla="*/ 1260425 h 1322929"/>
              <a:gd name="connsiteX155" fmla="*/ 380666 w 1953031"/>
              <a:gd name="connsiteY155" fmla="*/ 1277936 h 1322929"/>
              <a:gd name="connsiteX156" fmla="*/ 391399 w 1953031"/>
              <a:gd name="connsiteY156" fmla="*/ 1304515 h 1322929"/>
              <a:gd name="connsiteX157" fmla="*/ 391283 w 1953031"/>
              <a:gd name="connsiteY157" fmla="*/ 1320324 h 1322929"/>
              <a:gd name="connsiteX158" fmla="*/ 390843 w 1953031"/>
              <a:gd name="connsiteY158" fmla="*/ 1322756 h 1322929"/>
              <a:gd name="connsiteX159" fmla="*/ 348151 w 1953031"/>
              <a:gd name="connsiteY159" fmla="*/ 1322844 h 1322929"/>
              <a:gd name="connsiteX160" fmla="*/ 304144 w 1953031"/>
              <a:gd name="connsiteY160" fmla="*/ 1322579 h 1322929"/>
              <a:gd name="connsiteX161" fmla="*/ 294630 w 1953031"/>
              <a:gd name="connsiteY161" fmla="*/ 1312868 h 1322929"/>
              <a:gd name="connsiteX162" fmla="*/ 271483 w 1953031"/>
              <a:gd name="connsiteY162" fmla="*/ 1195591 h 1322929"/>
              <a:gd name="connsiteX163" fmla="*/ 255031 w 1953031"/>
              <a:gd name="connsiteY163" fmla="*/ 1074334 h 1322929"/>
              <a:gd name="connsiteX164" fmla="*/ 246468 w 1953031"/>
              <a:gd name="connsiteY164" fmla="*/ 962992 h 1322929"/>
              <a:gd name="connsiteX165" fmla="*/ 246726 w 1953031"/>
              <a:gd name="connsiteY165" fmla="*/ 960686 h 1322929"/>
              <a:gd name="connsiteX166" fmla="*/ 239185 w 1953031"/>
              <a:gd name="connsiteY166" fmla="*/ 966883 h 1322929"/>
              <a:gd name="connsiteX167" fmla="*/ 216775 w 1953031"/>
              <a:gd name="connsiteY167" fmla="*/ 984995 h 1322929"/>
              <a:gd name="connsiteX168" fmla="*/ 195755 w 1953031"/>
              <a:gd name="connsiteY168" fmla="*/ 1001910 h 1322929"/>
              <a:gd name="connsiteX169" fmla="*/ 162761 w 1953031"/>
              <a:gd name="connsiteY169" fmla="*/ 1047366 h 1322929"/>
              <a:gd name="connsiteX170" fmla="*/ 149720 w 1953031"/>
              <a:gd name="connsiteY170" fmla="*/ 1138437 h 1322929"/>
              <a:gd name="connsiteX171" fmla="*/ 148122 w 1953031"/>
              <a:gd name="connsiteY171" fmla="*/ 1214750 h 1322929"/>
              <a:gd name="connsiteX172" fmla="*/ 151846 w 1953031"/>
              <a:gd name="connsiteY172" fmla="*/ 1260042 h 1322929"/>
              <a:gd name="connsiteX173" fmla="*/ 157602 w 1953031"/>
              <a:gd name="connsiteY173" fmla="*/ 1271682 h 1322929"/>
              <a:gd name="connsiteX174" fmla="*/ 169528 w 1953031"/>
              <a:gd name="connsiteY174" fmla="*/ 1296524 h 1322929"/>
              <a:gd name="connsiteX175" fmla="*/ 172714 w 1953031"/>
              <a:gd name="connsiteY175" fmla="*/ 1316588 h 1322929"/>
              <a:gd name="connsiteX176" fmla="*/ 172927 w 1953031"/>
              <a:gd name="connsiteY176" fmla="*/ 1322929 h 1322929"/>
              <a:gd name="connsiteX177" fmla="*/ 130748 w 1953031"/>
              <a:gd name="connsiteY177" fmla="*/ 1322916 h 1322929"/>
              <a:gd name="connsiteX178" fmla="*/ 87445 w 1953031"/>
              <a:gd name="connsiteY178" fmla="*/ 1322413 h 1322929"/>
              <a:gd name="connsiteX179" fmla="*/ 433058 w 1953031"/>
              <a:gd name="connsiteY179" fmla="*/ 858089 h 1322929"/>
              <a:gd name="connsiteX180" fmla="*/ 431485 w 1953031"/>
              <a:gd name="connsiteY180" fmla="*/ 856034 h 1322929"/>
              <a:gd name="connsiteX181" fmla="*/ 432913 w 1953031"/>
              <a:gd name="connsiteY181" fmla="*/ 858746 h 1322929"/>
              <a:gd name="connsiteX182" fmla="*/ 433058 w 1953031"/>
              <a:gd name="connsiteY182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642593 w 1953031"/>
              <a:gd name="connsiteY43" fmla="*/ 248929 h 1322929"/>
              <a:gd name="connsiteX44" fmla="*/ 748902 w 1953031"/>
              <a:gd name="connsiteY44" fmla="*/ 247445 h 1322929"/>
              <a:gd name="connsiteX45" fmla="*/ 843247 w 1953031"/>
              <a:gd name="connsiteY45" fmla="*/ 232193 h 1322929"/>
              <a:gd name="connsiteX46" fmla="*/ 947272 w 1953031"/>
              <a:gd name="connsiteY46" fmla="*/ 214767 h 1322929"/>
              <a:gd name="connsiteX47" fmla="*/ 1074965 w 1953031"/>
              <a:gd name="connsiteY47" fmla="*/ 170684 h 1322929"/>
              <a:gd name="connsiteX48" fmla="*/ 1155567 w 1953031"/>
              <a:gd name="connsiteY48" fmla="*/ 159010 h 1322929"/>
              <a:gd name="connsiteX49" fmla="*/ 1234252 w 1953031"/>
              <a:gd name="connsiteY49" fmla="*/ 151880 h 1322929"/>
              <a:gd name="connsiteX50" fmla="*/ 1312964 w 1953031"/>
              <a:gd name="connsiteY50" fmla="*/ 128676 h 1322929"/>
              <a:gd name="connsiteX51" fmla="*/ 1376022 w 1953031"/>
              <a:gd name="connsiteY51" fmla="*/ 109687 h 1322929"/>
              <a:gd name="connsiteX52" fmla="*/ 1448640 w 1953031"/>
              <a:gd name="connsiteY52" fmla="*/ 103056 h 1322929"/>
              <a:gd name="connsiteX53" fmla="*/ 1483374 w 1953031"/>
              <a:gd name="connsiteY53" fmla="*/ 100994 h 1322929"/>
              <a:gd name="connsiteX54" fmla="*/ 1552171 w 1953031"/>
              <a:gd name="connsiteY54" fmla="*/ 83778 h 1322929"/>
              <a:gd name="connsiteX55" fmla="*/ 1627914 w 1953031"/>
              <a:gd name="connsiteY55" fmla="*/ 63976 h 1322929"/>
              <a:gd name="connsiteX56" fmla="*/ 1633600 w 1953031"/>
              <a:gd name="connsiteY56" fmla="*/ 62873 h 1322929"/>
              <a:gd name="connsiteX57" fmla="*/ 1633994 w 1953031"/>
              <a:gd name="connsiteY57" fmla="*/ 53943 h 1322929"/>
              <a:gd name="connsiteX58" fmla="*/ 1637947 w 1953031"/>
              <a:gd name="connsiteY58" fmla="*/ 10924 h 1322929"/>
              <a:gd name="connsiteX59" fmla="*/ 1645852 w 1953031"/>
              <a:gd name="connsiteY59" fmla="*/ 642 h 1322929"/>
              <a:gd name="connsiteX60" fmla="*/ 1665510 w 1953031"/>
              <a:gd name="connsiteY60" fmla="*/ 4542 h 1322929"/>
              <a:gd name="connsiteX61" fmla="*/ 1692339 w 1953031"/>
              <a:gd name="connsiteY61" fmla="*/ 32880 h 1322929"/>
              <a:gd name="connsiteX62" fmla="*/ 1703487 w 1953031"/>
              <a:gd name="connsiteY62" fmla="*/ 51553 h 1322929"/>
              <a:gd name="connsiteX63" fmla="*/ 1705168 w 1953031"/>
              <a:gd name="connsiteY63" fmla="*/ 54757 h 1322929"/>
              <a:gd name="connsiteX64" fmla="*/ 1708490 w 1953031"/>
              <a:gd name="connsiteY64" fmla="*/ 54757 h 1322929"/>
              <a:gd name="connsiteX65" fmla="*/ 1726074 w 1953031"/>
              <a:gd name="connsiteY65" fmla="*/ 55821 h 1322929"/>
              <a:gd name="connsiteX66" fmla="*/ 1763775 w 1953031"/>
              <a:gd name="connsiteY66" fmla="*/ 66287 h 1322929"/>
              <a:gd name="connsiteX67" fmla="*/ 1780177 w 1953031"/>
              <a:gd name="connsiteY67" fmla="*/ 76057 h 1322929"/>
              <a:gd name="connsiteX68" fmla="*/ 1797287 w 1953031"/>
              <a:gd name="connsiteY68" fmla="*/ 92340 h 1322929"/>
              <a:gd name="connsiteX69" fmla="*/ 1808554 w 1953031"/>
              <a:gd name="connsiteY69" fmla="*/ 105144 h 1322929"/>
              <a:gd name="connsiteX70" fmla="*/ 1816302 w 1953031"/>
              <a:gd name="connsiteY70" fmla="*/ 113128 h 1322929"/>
              <a:gd name="connsiteX71" fmla="*/ 1820491 w 1953031"/>
              <a:gd name="connsiteY71" fmla="*/ 120258 h 1322929"/>
              <a:gd name="connsiteX72" fmla="*/ 1835947 w 1953031"/>
              <a:gd name="connsiteY72" fmla="*/ 144526 h 1322929"/>
              <a:gd name="connsiteX73" fmla="*/ 1847989 w 1953031"/>
              <a:gd name="connsiteY73" fmla="*/ 162083 h 1322929"/>
              <a:gd name="connsiteX74" fmla="*/ 1872282 w 1953031"/>
              <a:gd name="connsiteY74" fmla="*/ 206862 h 1322929"/>
              <a:gd name="connsiteX75" fmla="*/ 1901212 w 1953031"/>
              <a:gd name="connsiteY75" fmla="*/ 268331 h 1322929"/>
              <a:gd name="connsiteX76" fmla="*/ 1928013 w 1953031"/>
              <a:gd name="connsiteY76" fmla="*/ 325599 h 1322929"/>
              <a:gd name="connsiteX77" fmla="*/ 1947475 w 1953031"/>
              <a:gd name="connsiteY77" fmla="*/ 358428 h 1322929"/>
              <a:gd name="connsiteX78" fmla="*/ 1952990 w 1953031"/>
              <a:gd name="connsiteY78" fmla="*/ 375188 h 1322929"/>
              <a:gd name="connsiteX79" fmla="*/ 1944270 w 1953031"/>
              <a:gd name="connsiteY79" fmla="*/ 398724 h 1322929"/>
              <a:gd name="connsiteX80" fmla="*/ 1904481 w 1953031"/>
              <a:gd name="connsiteY80" fmla="*/ 429980 h 1322929"/>
              <a:gd name="connsiteX81" fmla="*/ 1871823 w 1953031"/>
              <a:gd name="connsiteY81" fmla="*/ 436577 h 1322929"/>
              <a:gd name="connsiteX82" fmla="*/ 1816223 w 1953031"/>
              <a:gd name="connsiteY82" fmla="*/ 439134 h 1322929"/>
              <a:gd name="connsiteX83" fmla="*/ 1698445 w 1953031"/>
              <a:gd name="connsiteY83" fmla="*/ 433393 h 1322929"/>
              <a:gd name="connsiteX84" fmla="*/ 1665261 w 1953031"/>
              <a:gd name="connsiteY84" fmla="*/ 431589 h 1322929"/>
              <a:gd name="connsiteX85" fmla="*/ 1643200 w 1953031"/>
              <a:gd name="connsiteY85" fmla="*/ 433164 h 1322929"/>
              <a:gd name="connsiteX86" fmla="*/ 1613877 w 1953031"/>
              <a:gd name="connsiteY86" fmla="*/ 443519 h 1322929"/>
              <a:gd name="connsiteX87" fmla="*/ 1586668 w 1953031"/>
              <a:gd name="connsiteY87" fmla="*/ 466568 h 1322929"/>
              <a:gd name="connsiteX88" fmla="*/ 1568848 w 1953031"/>
              <a:gd name="connsiteY88" fmla="*/ 480889 h 1322929"/>
              <a:gd name="connsiteX89" fmla="*/ 1563779 w 1953031"/>
              <a:gd name="connsiteY89" fmla="*/ 485518 h 1322929"/>
              <a:gd name="connsiteX90" fmla="*/ 1508994 w 1953031"/>
              <a:gd name="connsiteY90" fmla="*/ 589130 h 1322929"/>
              <a:gd name="connsiteX91" fmla="*/ 1486250 w 1953031"/>
              <a:gd name="connsiteY91" fmla="*/ 645068 h 1322929"/>
              <a:gd name="connsiteX92" fmla="*/ 1464819 w 1953031"/>
              <a:gd name="connsiteY92" fmla="*/ 705697 h 1322929"/>
              <a:gd name="connsiteX93" fmla="*/ 1449494 w 1953031"/>
              <a:gd name="connsiteY93" fmla="*/ 751038 h 1322929"/>
              <a:gd name="connsiteX94" fmla="*/ 1407394 w 1953031"/>
              <a:gd name="connsiteY94" fmla="*/ 818176 h 1322929"/>
              <a:gd name="connsiteX95" fmla="*/ 1393724 w 1953031"/>
              <a:gd name="connsiteY95" fmla="*/ 824975 h 1322929"/>
              <a:gd name="connsiteX96" fmla="*/ 1380841 w 1953031"/>
              <a:gd name="connsiteY96" fmla="*/ 831482 h 1322929"/>
              <a:gd name="connsiteX97" fmla="*/ 1349260 w 1953031"/>
              <a:gd name="connsiteY97" fmla="*/ 861137 h 1322929"/>
              <a:gd name="connsiteX98" fmla="*/ 1331348 w 1953031"/>
              <a:gd name="connsiteY98" fmla="*/ 877607 h 1322929"/>
              <a:gd name="connsiteX99" fmla="*/ 1317442 w 1953031"/>
              <a:gd name="connsiteY99" fmla="*/ 883414 h 1322929"/>
              <a:gd name="connsiteX100" fmla="*/ 1316352 w 1953031"/>
              <a:gd name="connsiteY100" fmla="*/ 883414 h 1322929"/>
              <a:gd name="connsiteX101" fmla="*/ 1315275 w 1953031"/>
              <a:gd name="connsiteY101" fmla="*/ 887323 h 1322929"/>
              <a:gd name="connsiteX102" fmla="*/ 1293502 w 1953031"/>
              <a:gd name="connsiteY102" fmla="*/ 1074334 h 1322929"/>
              <a:gd name="connsiteX103" fmla="*/ 1292124 w 1953031"/>
              <a:gd name="connsiteY103" fmla="*/ 1151119 h 1322929"/>
              <a:gd name="connsiteX104" fmla="*/ 1292741 w 1953031"/>
              <a:gd name="connsiteY104" fmla="*/ 1203756 h 1322929"/>
              <a:gd name="connsiteX105" fmla="*/ 1297481 w 1953031"/>
              <a:gd name="connsiteY105" fmla="*/ 1263556 h 1322929"/>
              <a:gd name="connsiteX106" fmla="*/ 1304087 w 1953031"/>
              <a:gd name="connsiteY106" fmla="*/ 1278631 h 1322929"/>
              <a:gd name="connsiteX107" fmla="*/ 1314001 w 1953031"/>
              <a:gd name="connsiteY107" fmla="*/ 1305904 h 1322929"/>
              <a:gd name="connsiteX108" fmla="*/ 1314723 w 1953031"/>
              <a:gd name="connsiteY108" fmla="*/ 1321312 h 1322929"/>
              <a:gd name="connsiteX109" fmla="*/ 1314474 w 1953031"/>
              <a:gd name="connsiteY109" fmla="*/ 1322929 h 1322929"/>
              <a:gd name="connsiteX110" fmla="*/ 1274527 w 1953031"/>
              <a:gd name="connsiteY110" fmla="*/ 1322929 h 1322929"/>
              <a:gd name="connsiteX111" fmla="*/ 1233595 w 1953031"/>
              <a:gd name="connsiteY111" fmla="*/ 1322420 h 1322929"/>
              <a:gd name="connsiteX112" fmla="*/ 1214844 w 1953031"/>
              <a:gd name="connsiteY112" fmla="*/ 1258652 h 1322929"/>
              <a:gd name="connsiteX113" fmla="*/ 1198836 w 1953031"/>
              <a:gd name="connsiteY113" fmla="*/ 1080414 h 1322929"/>
              <a:gd name="connsiteX114" fmla="*/ 1191495 w 1953031"/>
              <a:gd name="connsiteY114" fmla="*/ 961630 h 1322929"/>
              <a:gd name="connsiteX115" fmla="*/ 1189972 w 1953031"/>
              <a:gd name="connsiteY115" fmla="*/ 969617 h 1322929"/>
              <a:gd name="connsiteX116" fmla="*/ 1172402 w 1953031"/>
              <a:gd name="connsiteY116" fmla="*/ 1161542 h 1322929"/>
              <a:gd name="connsiteX117" fmla="*/ 1173663 w 1953031"/>
              <a:gd name="connsiteY117" fmla="*/ 1263289 h 1322929"/>
              <a:gd name="connsiteX118" fmla="*/ 1179559 w 1953031"/>
              <a:gd name="connsiteY118" fmla="*/ 1277483 h 1322929"/>
              <a:gd name="connsiteX119" fmla="*/ 1190090 w 1953031"/>
              <a:gd name="connsiteY119" fmla="*/ 1310073 h 1322929"/>
              <a:gd name="connsiteX120" fmla="*/ 1189617 w 1953031"/>
              <a:gd name="connsiteY120" fmla="*/ 1322236 h 1322929"/>
              <a:gd name="connsiteX121" fmla="*/ 1148752 w 1953031"/>
              <a:gd name="connsiteY121" fmla="*/ 1322929 h 1322929"/>
              <a:gd name="connsiteX122" fmla="*/ 1107164 w 1953031"/>
              <a:gd name="connsiteY122" fmla="*/ 1322438 h 1322929"/>
              <a:gd name="connsiteX123" fmla="*/ 1089751 w 1953031"/>
              <a:gd name="connsiteY123" fmla="*/ 1244928 h 1322929"/>
              <a:gd name="connsiteX124" fmla="*/ 1083658 w 1953031"/>
              <a:gd name="connsiteY124" fmla="*/ 1109426 h 1322929"/>
              <a:gd name="connsiteX125" fmla="*/ 1081071 w 1953031"/>
              <a:gd name="connsiteY125" fmla="*/ 885205 h 1322929"/>
              <a:gd name="connsiteX126" fmla="*/ 1081294 w 1953031"/>
              <a:gd name="connsiteY126" fmla="*/ 872784 h 1322929"/>
              <a:gd name="connsiteX127" fmla="*/ 1044565 w 1953031"/>
              <a:gd name="connsiteY127" fmla="*/ 883356 h 1322929"/>
              <a:gd name="connsiteX128" fmla="*/ 946405 w 1953031"/>
              <a:gd name="connsiteY128" fmla="*/ 906677 h 1322929"/>
              <a:gd name="connsiteX129" fmla="*/ 820984 w 1953031"/>
              <a:gd name="connsiteY129" fmla="*/ 915856 h 1322929"/>
              <a:gd name="connsiteX130" fmla="*/ 748537 w 1953031"/>
              <a:gd name="connsiteY130" fmla="*/ 913593 h 1322929"/>
              <a:gd name="connsiteX131" fmla="*/ 740106 w 1953031"/>
              <a:gd name="connsiteY131" fmla="*/ 913794 h 1322929"/>
              <a:gd name="connsiteX132" fmla="*/ 735838 w 1953031"/>
              <a:gd name="connsiteY132" fmla="*/ 923234 h 1322929"/>
              <a:gd name="connsiteX133" fmla="*/ 729496 w 1953031"/>
              <a:gd name="connsiteY133" fmla="*/ 936224 h 1322929"/>
              <a:gd name="connsiteX134" fmla="*/ 707014 w 1953031"/>
              <a:gd name="connsiteY134" fmla="*/ 928760 h 1322929"/>
              <a:gd name="connsiteX135" fmla="*/ 665846 w 1953031"/>
              <a:gd name="connsiteY135" fmla="*/ 912322 h 1322929"/>
              <a:gd name="connsiteX136" fmla="*/ 618244 w 1953031"/>
              <a:gd name="connsiteY136" fmla="*/ 893135 h 1322929"/>
              <a:gd name="connsiteX137" fmla="*/ 516447 w 1953031"/>
              <a:gd name="connsiteY137" fmla="*/ 865947 h 1322929"/>
              <a:gd name="connsiteX138" fmla="*/ 501805 w 1953031"/>
              <a:gd name="connsiteY138" fmla="*/ 870603 h 1322929"/>
              <a:gd name="connsiteX139" fmla="*/ 496736 w 1953031"/>
              <a:gd name="connsiteY139" fmla="*/ 886203 h 1322929"/>
              <a:gd name="connsiteX140" fmla="*/ 500794 w 1953031"/>
              <a:gd name="connsiteY140" fmla="*/ 920842 h 1322929"/>
              <a:gd name="connsiteX141" fmla="*/ 505232 w 1953031"/>
              <a:gd name="connsiteY141" fmla="*/ 960997 h 1322929"/>
              <a:gd name="connsiteX142" fmla="*/ 503197 w 1953031"/>
              <a:gd name="connsiteY142" fmla="*/ 976351 h 1322929"/>
              <a:gd name="connsiteX143" fmla="*/ 464327 w 1953031"/>
              <a:gd name="connsiteY143" fmla="*/ 1000197 h 1322929"/>
              <a:gd name="connsiteX144" fmla="*/ 457328 w 1953031"/>
              <a:gd name="connsiteY144" fmla="*/ 999488 h 1322929"/>
              <a:gd name="connsiteX145" fmla="*/ 434730 w 1953031"/>
              <a:gd name="connsiteY145" fmla="*/ 939956 h 1322929"/>
              <a:gd name="connsiteX146" fmla="*/ 434102 w 1953031"/>
              <a:gd name="connsiteY146" fmla="*/ 932138 h 1322929"/>
              <a:gd name="connsiteX147" fmla="*/ 429957 w 1953031"/>
              <a:gd name="connsiteY147" fmla="*/ 936572 h 1322929"/>
              <a:gd name="connsiteX148" fmla="*/ 412217 w 1953031"/>
              <a:gd name="connsiteY148" fmla="*/ 955335 h 1322929"/>
              <a:gd name="connsiteX149" fmla="*/ 394666 w 1953031"/>
              <a:gd name="connsiteY149" fmla="*/ 973923 h 1322929"/>
              <a:gd name="connsiteX150" fmla="*/ 363724 w 1953031"/>
              <a:gd name="connsiteY150" fmla="*/ 1023704 h 1322929"/>
              <a:gd name="connsiteX151" fmla="*/ 356090 w 1953031"/>
              <a:gd name="connsiteY151" fmla="*/ 1070686 h 1322929"/>
              <a:gd name="connsiteX152" fmla="*/ 356098 w 1953031"/>
              <a:gd name="connsiteY152" fmla="*/ 1159458 h 1322929"/>
              <a:gd name="connsiteX153" fmla="*/ 362731 w 1953031"/>
              <a:gd name="connsiteY153" fmla="*/ 1219044 h 1322929"/>
              <a:gd name="connsiteX154" fmla="*/ 370492 w 1953031"/>
              <a:gd name="connsiteY154" fmla="*/ 1260425 h 1322929"/>
              <a:gd name="connsiteX155" fmla="*/ 380666 w 1953031"/>
              <a:gd name="connsiteY155" fmla="*/ 1277936 h 1322929"/>
              <a:gd name="connsiteX156" fmla="*/ 391399 w 1953031"/>
              <a:gd name="connsiteY156" fmla="*/ 1304515 h 1322929"/>
              <a:gd name="connsiteX157" fmla="*/ 391283 w 1953031"/>
              <a:gd name="connsiteY157" fmla="*/ 1320324 h 1322929"/>
              <a:gd name="connsiteX158" fmla="*/ 390843 w 1953031"/>
              <a:gd name="connsiteY158" fmla="*/ 1322756 h 1322929"/>
              <a:gd name="connsiteX159" fmla="*/ 348151 w 1953031"/>
              <a:gd name="connsiteY159" fmla="*/ 1322844 h 1322929"/>
              <a:gd name="connsiteX160" fmla="*/ 304144 w 1953031"/>
              <a:gd name="connsiteY160" fmla="*/ 1322579 h 1322929"/>
              <a:gd name="connsiteX161" fmla="*/ 294630 w 1953031"/>
              <a:gd name="connsiteY161" fmla="*/ 1312868 h 1322929"/>
              <a:gd name="connsiteX162" fmla="*/ 271483 w 1953031"/>
              <a:gd name="connsiteY162" fmla="*/ 1195591 h 1322929"/>
              <a:gd name="connsiteX163" fmla="*/ 255031 w 1953031"/>
              <a:gd name="connsiteY163" fmla="*/ 1074334 h 1322929"/>
              <a:gd name="connsiteX164" fmla="*/ 246468 w 1953031"/>
              <a:gd name="connsiteY164" fmla="*/ 962992 h 1322929"/>
              <a:gd name="connsiteX165" fmla="*/ 246726 w 1953031"/>
              <a:gd name="connsiteY165" fmla="*/ 960686 h 1322929"/>
              <a:gd name="connsiteX166" fmla="*/ 239185 w 1953031"/>
              <a:gd name="connsiteY166" fmla="*/ 966883 h 1322929"/>
              <a:gd name="connsiteX167" fmla="*/ 216775 w 1953031"/>
              <a:gd name="connsiteY167" fmla="*/ 984995 h 1322929"/>
              <a:gd name="connsiteX168" fmla="*/ 195755 w 1953031"/>
              <a:gd name="connsiteY168" fmla="*/ 1001910 h 1322929"/>
              <a:gd name="connsiteX169" fmla="*/ 162761 w 1953031"/>
              <a:gd name="connsiteY169" fmla="*/ 1047366 h 1322929"/>
              <a:gd name="connsiteX170" fmla="*/ 149720 w 1953031"/>
              <a:gd name="connsiteY170" fmla="*/ 1138437 h 1322929"/>
              <a:gd name="connsiteX171" fmla="*/ 148122 w 1953031"/>
              <a:gd name="connsiteY171" fmla="*/ 1214750 h 1322929"/>
              <a:gd name="connsiteX172" fmla="*/ 151846 w 1953031"/>
              <a:gd name="connsiteY172" fmla="*/ 1260042 h 1322929"/>
              <a:gd name="connsiteX173" fmla="*/ 157602 w 1953031"/>
              <a:gd name="connsiteY173" fmla="*/ 1271682 h 1322929"/>
              <a:gd name="connsiteX174" fmla="*/ 169528 w 1953031"/>
              <a:gd name="connsiteY174" fmla="*/ 1296524 h 1322929"/>
              <a:gd name="connsiteX175" fmla="*/ 172714 w 1953031"/>
              <a:gd name="connsiteY175" fmla="*/ 1316588 h 1322929"/>
              <a:gd name="connsiteX176" fmla="*/ 172927 w 1953031"/>
              <a:gd name="connsiteY176" fmla="*/ 1322929 h 1322929"/>
              <a:gd name="connsiteX177" fmla="*/ 130748 w 1953031"/>
              <a:gd name="connsiteY177" fmla="*/ 1322916 h 1322929"/>
              <a:gd name="connsiteX178" fmla="*/ 87445 w 1953031"/>
              <a:gd name="connsiteY178" fmla="*/ 1322413 h 1322929"/>
              <a:gd name="connsiteX179" fmla="*/ 433058 w 1953031"/>
              <a:gd name="connsiteY179" fmla="*/ 858089 h 1322929"/>
              <a:gd name="connsiteX180" fmla="*/ 431485 w 1953031"/>
              <a:gd name="connsiteY180" fmla="*/ 856034 h 1322929"/>
              <a:gd name="connsiteX181" fmla="*/ 432913 w 1953031"/>
              <a:gd name="connsiteY181" fmla="*/ 858746 h 1322929"/>
              <a:gd name="connsiteX182" fmla="*/ 433058 w 1953031"/>
              <a:gd name="connsiteY182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748902 w 1953031"/>
              <a:gd name="connsiteY43" fmla="*/ 247445 h 1322929"/>
              <a:gd name="connsiteX44" fmla="*/ 843247 w 1953031"/>
              <a:gd name="connsiteY44" fmla="*/ 232193 h 1322929"/>
              <a:gd name="connsiteX45" fmla="*/ 947272 w 1953031"/>
              <a:gd name="connsiteY45" fmla="*/ 214767 h 1322929"/>
              <a:gd name="connsiteX46" fmla="*/ 1074965 w 1953031"/>
              <a:gd name="connsiteY46" fmla="*/ 170684 h 1322929"/>
              <a:gd name="connsiteX47" fmla="*/ 1155567 w 1953031"/>
              <a:gd name="connsiteY47" fmla="*/ 159010 h 1322929"/>
              <a:gd name="connsiteX48" fmla="*/ 1234252 w 1953031"/>
              <a:gd name="connsiteY48" fmla="*/ 151880 h 1322929"/>
              <a:gd name="connsiteX49" fmla="*/ 1312964 w 1953031"/>
              <a:gd name="connsiteY49" fmla="*/ 128676 h 1322929"/>
              <a:gd name="connsiteX50" fmla="*/ 1376022 w 1953031"/>
              <a:gd name="connsiteY50" fmla="*/ 109687 h 1322929"/>
              <a:gd name="connsiteX51" fmla="*/ 1448640 w 1953031"/>
              <a:gd name="connsiteY51" fmla="*/ 103056 h 1322929"/>
              <a:gd name="connsiteX52" fmla="*/ 1483374 w 1953031"/>
              <a:gd name="connsiteY52" fmla="*/ 100994 h 1322929"/>
              <a:gd name="connsiteX53" fmla="*/ 1552171 w 1953031"/>
              <a:gd name="connsiteY53" fmla="*/ 83778 h 1322929"/>
              <a:gd name="connsiteX54" fmla="*/ 1627914 w 1953031"/>
              <a:gd name="connsiteY54" fmla="*/ 63976 h 1322929"/>
              <a:gd name="connsiteX55" fmla="*/ 1633600 w 1953031"/>
              <a:gd name="connsiteY55" fmla="*/ 62873 h 1322929"/>
              <a:gd name="connsiteX56" fmla="*/ 1633994 w 1953031"/>
              <a:gd name="connsiteY56" fmla="*/ 53943 h 1322929"/>
              <a:gd name="connsiteX57" fmla="*/ 1637947 w 1953031"/>
              <a:gd name="connsiteY57" fmla="*/ 10924 h 1322929"/>
              <a:gd name="connsiteX58" fmla="*/ 1645852 w 1953031"/>
              <a:gd name="connsiteY58" fmla="*/ 642 h 1322929"/>
              <a:gd name="connsiteX59" fmla="*/ 1665510 w 1953031"/>
              <a:gd name="connsiteY59" fmla="*/ 4542 h 1322929"/>
              <a:gd name="connsiteX60" fmla="*/ 1692339 w 1953031"/>
              <a:gd name="connsiteY60" fmla="*/ 32880 h 1322929"/>
              <a:gd name="connsiteX61" fmla="*/ 1703487 w 1953031"/>
              <a:gd name="connsiteY61" fmla="*/ 51553 h 1322929"/>
              <a:gd name="connsiteX62" fmla="*/ 1705168 w 1953031"/>
              <a:gd name="connsiteY62" fmla="*/ 54757 h 1322929"/>
              <a:gd name="connsiteX63" fmla="*/ 1708490 w 1953031"/>
              <a:gd name="connsiteY63" fmla="*/ 54757 h 1322929"/>
              <a:gd name="connsiteX64" fmla="*/ 1726074 w 1953031"/>
              <a:gd name="connsiteY64" fmla="*/ 55821 h 1322929"/>
              <a:gd name="connsiteX65" fmla="*/ 1763775 w 1953031"/>
              <a:gd name="connsiteY65" fmla="*/ 66287 h 1322929"/>
              <a:gd name="connsiteX66" fmla="*/ 1780177 w 1953031"/>
              <a:gd name="connsiteY66" fmla="*/ 76057 h 1322929"/>
              <a:gd name="connsiteX67" fmla="*/ 1797287 w 1953031"/>
              <a:gd name="connsiteY67" fmla="*/ 92340 h 1322929"/>
              <a:gd name="connsiteX68" fmla="*/ 1808554 w 1953031"/>
              <a:gd name="connsiteY68" fmla="*/ 105144 h 1322929"/>
              <a:gd name="connsiteX69" fmla="*/ 1816302 w 1953031"/>
              <a:gd name="connsiteY69" fmla="*/ 113128 h 1322929"/>
              <a:gd name="connsiteX70" fmla="*/ 1820491 w 1953031"/>
              <a:gd name="connsiteY70" fmla="*/ 120258 h 1322929"/>
              <a:gd name="connsiteX71" fmla="*/ 1835947 w 1953031"/>
              <a:gd name="connsiteY71" fmla="*/ 144526 h 1322929"/>
              <a:gd name="connsiteX72" fmla="*/ 1847989 w 1953031"/>
              <a:gd name="connsiteY72" fmla="*/ 162083 h 1322929"/>
              <a:gd name="connsiteX73" fmla="*/ 1872282 w 1953031"/>
              <a:gd name="connsiteY73" fmla="*/ 206862 h 1322929"/>
              <a:gd name="connsiteX74" fmla="*/ 1901212 w 1953031"/>
              <a:gd name="connsiteY74" fmla="*/ 268331 h 1322929"/>
              <a:gd name="connsiteX75" fmla="*/ 1928013 w 1953031"/>
              <a:gd name="connsiteY75" fmla="*/ 325599 h 1322929"/>
              <a:gd name="connsiteX76" fmla="*/ 1947475 w 1953031"/>
              <a:gd name="connsiteY76" fmla="*/ 358428 h 1322929"/>
              <a:gd name="connsiteX77" fmla="*/ 1952990 w 1953031"/>
              <a:gd name="connsiteY77" fmla="*/ 375188 h 1322929"/>
              <a:gd name="connsiteX78" fmla="*/ 1944270 w 1953031"/>
              <a:gd name="connsiteY78" fmla="*/ 398724 h 1322929"/>
              <a:gd name="connsiteX79" fmla="*/ 1904481 w 1953031"/>
              <a:gd name="connsiteY79" fmla="*/ 429980 h 1322929"/>
              <a:gd name="connsiteX80" fmla="*/ 1871823 w 1953031"/>
              <a:gd name="connsiteY80" fmla="*/ 436577 h 1322929"/>
              <a:gd name="connsiteX81" fmla="*/ 1816223 w 1953031"/>
              <a:gd name="connsiteY81" fmla="*/ 439134 h 1322929"/>
              <a:gd name="connsiteX82" fmla="*/ 1698445 w 1953031"/>
              <a:gd name="connsiteY82" fmla="*/ 433393 h 1322929"/>
              <a:gd name="connsiteX83" fmla="*/ 1665261 w 1953031"/>
              <a:gd name="connsiteY83" fmla="*/ 431589 h 1322929"/>
              <a:gd name="connsiteX84" fmla="*/ 1643200 w 1953031"/>
              <a:gd name="connsiteY84" fmla="*/ 433164 h 1322929"/>
              <a:gd name="connsiteX85" fmla="*/ 1613877 w 1953031"/>
              <a:gd name="connsiteY85" fmla="*/ 443519 h 1322929"/>
              <a:gd name="connsiteX86" fmla="*/ 1586668 w 1953031"/>
              <a:gd name="connsiteY86" fmla="*/ 466568 h 1322929"/>
              <a:gd name="connsiteX87" fmla="*/ 1568848 w 1953031"/>
              <a:gd name="connsiteY87" fmla="*/ 480889 h 1322929"/>
              <a:gd name="connsiteX88" fmla="*/ 1563779 w 1953031"/>
              <a:gd name="connsiteY88" fmla="*/ 485518 h 1322929"/>
              <a:gd name="connsiteX89" fmla="*/ 1508994 w 1953031"/>
              <a:gd name="connsiteY89" fmla="*/ 589130 h 1322929"/>
              <a:gd name="connsiteX90" fmla="*/ 1486250 w 1953031"/>
              <a:gd name="connsiteY90" fmla="*/ 645068 h 1322929"/>
              <a:gd name="connsiteX91" fmla="*/ 1464819 w 1953031"/>
              <a:gd name="connsiteY91" fmla="*/ 705697 h 1322929"/>
              <a:gd name="connsiteX92" fmla="*/ 1449494 w 1953031"/>
              <a:gd name="connsiteY92" fmla="*/ 751038 h 1322929"/>
              <a:gd name="connsiteX93" fmla="*/ 1407394 w 1953031"/>
              <a:gd name="connsiteY93" fmla="*/ 818176 h 1322929"/>
              <a:gd name="connsiteX94" fmla="*/ 1393724 w 1953031"/>
              <a:gd name="connsiteY94" fmla="*/ 824975 h 1322929"/>
              <a:gd name="connsiteX95" fmla="*/ 1380841 w 1953031"/>
              <a:gd name="connsiteY95" fmla="*/ 831482 h 1322929"/>
              <a:gd name="connsiteX96" fmla="*/ 1349260 w 1953031"/>
              <a:gd name="connsiteY96" fmla="*/ 861137 h 1322929"/>
              <a:gd name="connsiteX97" fmla="*/ 1331348 w 1953031"/>
              <a:gd name="connsiteY97" fmla="*/ 877607 h 1322929"/>
              <a:gd name="connsiteX98" fmla="*/ 1317442 w 1953031"/>
              <a:gd name="connsiteY98" fmla="*/ 883414 h 1322929"/>
              <a:gd name="connsiteX99" fmla="*/ 1316352 w 1953031"/>
              <a:gd name="connsiteY99" fmla="*/ 883414 h 1322929"/>
              <a:gd name="connsiteX100" fmla="*/ 1315275 w 1953031"/>
              <a:gd name="connsiteY100" fmla="*/ 887323 h 1322929"/>
              <a:gd name="connsiteX101" fmla="*/ 1293502 w 1953031"/>
              <a:gd name="connsiteY101" fmla="*/ 1074334 h 1322929"/>
              <a:gd name="connsiteX102" fmla="*/ 1292124 w 1953031"/>
              <a:gd name="connsiteY102" fmla="*/ 1151119 h 1322929"/>
              <a:gd name="connsiteX103" fmla="*/ 1292741 w 1953031"/>
              <a:gd name="connsiteY103" fmla="*/ 1203756 h 1322929"/>
              <a:gd name="connsiteX104" fmla="*/ 1297481 w 1953031"/>
              <a:gd name="connsiteY104" fmla="*/ 1263556 h 1322929"/>
              <a:gd name="connsiteX105" fmla="*/ 1304087 w 1953031"/>
              <a:gd name="connsiteY105" fmla="*/ 1278631 h 1322929"/>
              <a:gd name="connsiteX106" fmla="*/ 1314001 w 1953031"/>
              <a:gd name="connsiteY106" fmla="*/ 1305904 h 1322929"/>
              <a:gd name="connsiteX107" fmla="*/ 1314723 w 1953031"/>
              <a:gd name="connsiteY107" fmla="*/ 1321312 h 1322929"/>
              <a:gd name="connsiteX108" fmla="*/ 1314474 w 1953031"/>
              <a:gd name="connsiteY108" fmla="*/ 1322929 h 1322929"/>
              <a:gd name="connsiteX109" fmla="*/ 1274527 w 1953031"/>
              <a:gd name="connsiteY109" fmla="*/ 1322929 h 1322929"/>
              <a:gd name="connsiteX110" fmla="*/ 1233595 w 1953031"/>
              <a:gd name="connsiteY110" fmla="*/ 1322420 h 1322929"/>
              <a:gd name="connsiteX111" fmla="*/ 1214844 w 1953031"/>
              <a:gd name="connsiteY111" fmla="*/ 1258652 h 1322929"/>
              <a:gd name="connsiteX112" fmla="*/ 1198836 w 1953031"/>
              <a:gd name="connsiteY112" fmla="*/ 1080414 h 1322929"/>
              <a:gd name="connsiteX113" fmla="*/ 1191495 w 1953031"/>
              <a:gd name="connsiteY113" fmla="*/ 961630 h 1322929"/>
              <a:gd name="connsiteX114" fmla="*/ 1189972 w 1953031"/>
              <a:gd name="connsiteY114" fmla="*/ 969617 h 1322929"/>
              <a:gd name="connsiteX115" fmla="*/ 1172402 w 1953031"/>
              <a:gd name="connsiteY115" fmla="*/ 1161542 h 1322929"/>
              <a:gd name="connsiteX116" fmla="*/ 1173663 w 1953031"/>
              <a:gd name="connsiteY116" fmla="*/ 1263289 h 1322929"/>
              <a:gd name="connsiteX117" fmla="*/ 1179559 w 1953031"/>
              <a:gd name="connsiteY117" fmla="*/ 1277483 h 1322929"/>
              <a:gd name="connsiteX118" fmla="*/ 1190090 w 1953031"/>
              <a:gd name="connsiteY118" fmla="*/ 1310073 h 1322929"/>
              <a:gd name="connsiteX119" fmla="*/ 1189617 w 1953031"/>
              <a:gd name="connsiteY119" fmla="*/ 1322236 h 1322929"/>
              <a:gd name="connsiteX120" fmla="*/ 1148752 w 1953031"/>
              <a:gd name="connsiteY120" fmla="*/ 1322929 h 1322929"/>
              <a:gd name="connsiteX121" fmla="*/ 1107164 w 1953031"/>
              <a:gd name="connsiteY121" fmla="*/ 1322438 h 1322929"/>
              <a:gd name="connsiteX122" fmla="*/ 1089751 w 1953031"/>
              <a:gd name="connsiteY122" fmla="*/ 1244928 h 1322929"/>
              <a:gd name="connsiteX123" fmla="*/ 1083658 w 1953031"/>
              <a:gd name="connsiteY123" fmla="*/ 1109426 h 1322929"/>
              <a:gd name="connsiteX124" fmla="*/ 1081071 w 1953031"/>
              <a:gd name="connsiteY124" fmla="*/ 885205 h 1322929"/>
              <a:gd name="connsiteX125" fmla="*/ 1081294 w 1953031"/>
              <a:gd name="connsiteY125" fmla="*/ 872784 h 1322929"/>
              <a:gd name="connsiteX126" fmla="*/ 1044565 w 1953031"/>
              <a:gd name="connsiteY126" fmla="*/ 883356 h 1322929"/>
              <a:gd name="connsiteX127" fmla="*/ 946405 w 1953031"/>
              <a:gd name="connsiteY127" fmla="*/ 906677 h 1322929"/>
              <a:gd name="connsiteX128" fmla="*/ 820984 w 1953031"/>
              <a:gd name="connsiteY128" fmla="*/ 915856 h 1322929"/>
              <a:gd name="connsiteX129" fmla="*/ 748537 w 1953031"/>
              <a:gd name="connsiteY129" fmla="*/ 913593 h 1322929"/>
              <a:gd name="connsiteX130" fmla="*/ 740106 w 1953031"/>
              <a:gd name="connsiteY130" fmla="*/ 913794 h 1322929"/>
              <a:gd name="connsiteX131" fmla="*/ 735838 w 1953031"/>
              <a:gd name="connsiteY131" fmla="*/ 923234 h 1322929"/>
              <a:gd name="connsiteX132" fmla="*/ 729496 w 1953031"/>
              <a:gd name="connsiteY132" fmla="*/ 936224 h 1322929"/>
              <a:gd name="connsiteX133" fmla="*/ 707014 w 1953031"/>
              <a:gd name="connsiteY133" fmla="*/ 928760 h 1322929"/>
              <a:gd name="connsiteX134" fmla="*/ 665846 w 1953031"/>
              <a:gd name="connsiteY134" fmla="*/ 912322 h 1322929"/>
              <a:gd name="connsiteX135" fmla="*/ 618244 w 1953031"/>
              <a:gd name="connsiteY135" fmla="*/ 893135 h 1322929"/>
              <a:gd name="connsiteX136" fmla="*/ 516447 w 1953031"/>
              <a:gd name="connsiteY136" fmla="*/ 865947 h 1322929"/>
              <a:gd name="connsiteX137" fmla="*/ 501805 w 1953031"/>
              <a:gd name="connsiteY137" fmla="*/ 870603 h 1322929"/>
              <a:gd name="connsiteX138" fmla="*/ 496736 w 1953031"/>
              <a:gd name="connsiteY138" fmla="*/ 886203 h 1322929"/>
              <a:gd name="connsiteX139" fmla="*/ 500794 w 1953031"/>
              <a:gd name="connsiteY139" fmla="*/ 920842 h 1322929"/>
              <a:gd name="connsiteX140" fmla="*/ 505232 w 1953031"/>
              <a:gd name="connsiteY140" fmla="*/ 960997 h 1322929"/>
              <a:gd name="connsiteX141" fmla="*/ 503197 w 1953031"/>
              <a:gd name="connsiteY141" fmla="*/ 976351 h 1322929"/>
              <a:gd name="connsiteX142" fmla="*/ 464327 w 1953031"/>
              <a:gd name="connsiteY142" fmla="*/ 1000197 h 1322929"/>
              <a:gd name="connsiteX143" fmla="*/ 457328 w 1953031"/>
              <a:gd name="connsiteY143" fmla="*/ 999488 h 1322929"/>
              <a:gd name="connsiteX144" fmla="*/ 434730 w 1953031"/>
              <a:gd name="connsiteY144" fmla="*/ 939956 h 1322929"/>
              <a:gd name="connsiteX145" fmla="*/ 434102 w 1953031"/>
              <a:gd name="connsiteY145" fmla="*/ 932138 h 1322929"/>
              <a:gd name="connsiteX146" fmla="*/ 429957 w 1953031"/>
              <a:gd name="connsiteY146" fmla="*/ 936572 h 1322929"/>
              <a:gd name="connsiteX147" fmla="*/ 412217 w 1953031"/>
              <a:gd name="connsiteY147" fmla="*/ 955335 h 1322929"/>
              <a:gd name="connsiteX148" fmla="*/ 394666 w 1953031"/>
              <a:gd name="connsiteY148" fmla="*/ 973923 h 1322929"/>
              <a:gd name="connsiteX149" fmla="*/ 363724 w 1953031"/>
              <a:gd name="connsiteY149" fmla="*/ 1023704 h 1322929"/>
              <a:gd name="connsiteX150" fmla="*/ 356090 w 1953031"/>
              <a:gd name="connsiteY150" fmla="*/ 1070686 h 1322929"/>
              <a:gd name="connsiteX151" fmla="*/ 356098 w 1953031"/>
              <a:gd name="connsiteY151" fmla="*/ 1159458 h 1322929"/>
              <a:gd name="connsiteX152" fmla="*/ 362731 w 1953031"/>
              <a:gd name="connsiteY152" fmla="*/ 1219044 h 1322929"/>
              <a:gd name="connsiteX153" fmla="*/ 370492 w 1953031"/>
              <a:gd name="connsiteY153" fmla="*/ 1260425 h 1322929"/>
              <a:gd name="connsiteX154" fmla="*/ 380666 w 1953031"/>
              <a:gd name="connsiteY154" fmla="*/ 1277936 h 1322929"/>
              <a:gd name="connsiteX155" fmla="*/ 391399 w 1953031"/>
              <a:gd name="connsiteY155" fmla="*/ 1304515 h 1322929"/>
              <a:gd name="connsiteX156" fmla="*/ 391283 w 1953031"/>
              <a:gd name="connsiteY156" fmla="*/ 1320324 h 1322929"/>
              <a:gd name="connsiteX157" fmla="*/ 390843 w 1953031"/>
              <a:gd name="connsiteY157" fmla="*/ 1322756 h 1322929"/>
              <a:gd name="connsiteX158" fmla="*/ 348151 w 1953031"/>
              <a:gd name="connsiteY158" fmla="*/ 1322844 h 1322929"/>
              <a:gd name="connsiteX159" fmla="*/ 304144 w 1953031"/>
              <a:gd name="connsiteY159" fmla="*/ 1322579 h 1322929"/>
              <a:gd name="connsiteX160" fmla="*/ 294630 w 1953031"/>
              <a:gd name="connsiteY160" fmla="*/ 1312868 h 1322929"/>
              <a:gd name="connsiteX161" fmla="*/ 271483 w 1953031"/>
              <a:gd name="connsiteY161" fmla="*/ 1195591 h 1322929"/>
              <a:gd name="connsiteX162" fmla="*/ 255031 w 1953031"/>
              <a:gd name="connsiteY162" fmla="*/ 1074334 h 1322929"/>
              <a:gd name="connsiteX163" fmla="*/ 246468 w 1953031"/>
              <a:gd name="connsiteY163" fmla="*/ 962992 h 1322929"/>
              <a:gd name="connsiteX164" fmla="*/ 246726 w 1953031"/>
              <a:gd name="connsiteY164" fmla="*/ 960686 h 1322929"/>
              <a:gd name="connsiteX165" fmla="*/ 239185 w 1953031"/>
              <a:gd name="connsiteY165" fmla="*/ 966883 h 1322929"/>
              <a:gd name="connsiteX166" fmla="*/ 216775 w 1953031"/>
              <a:gd name="connsiteY166" fmla="*/ 984995 h 1322929"/>
              <a:gd name="connsiteX167" fmla="*/ 195755 w 1953031"/>
              <a:gd name="connsiteY167" fmla="*/ 1001910 h 1322929"/>
              <a:gd name="connsiteX168" fmla="*/ 162761 w 1953031"/>
              <a:gd name="connsiteY168" fmla="*/ 1047366 h 1322929"/>
              <a:gd name="connsiteX169" fmla="*/ 149720 w 1953031"/>
              <a:gd name="connsiteY169" fmla="*/ 1138437 h 1322929"/>
              <a:gd name="connsiteX170" fmla="*/ 148122 w 1953031"/>
              <a:gd name="connsiteY170" fmla="*/ 1214750 h 1322929"/>
              <a:gd name="connsiteX171" fmla="*/ 151846 w 1953031"/>
              <a:gd name="connsiteY171" fmla="*/ 1260042 h 1322929"/>
              <a:gd name="connsiteX172" fmla="*/ 157602 w 1953031"/>
              <a:gd name="connsiteY172" fmla="*/ 1271682 h 1322929"/>
              <a:gd name="connsiteX173" fmla="*/ 169528 w 1953031"/>
              <a:gd name="connsiteY173" fmla="*/ 1296524 h 1322929"/>
              <a:gd name="connsiteX174" fmla="*/ 172714 w 1953031"/>
              <a:gd name="connsiteY174" fmla="*/ 1316588 h 1322929"/>
              <a:gd name="connsiteX175" fmla="*/ 172927 w 1953031"/>
              <a:gd name="connsiteY175" fmla="*/ 1322929 h 1322929"/>
              <a:gd name="connsiteX176" fmla="*/ 130748 w 1953031"/>
              <a:gd name="connsiteY176" fmla="*/ 1322916 h 1322929"/>
              <a:gd name="connsiteX177" fmla="*/ 87445 w 1953031"/>
              <a:gd name="connsiteY177" fmla="*/ 1322413 h 1322929"/>
              <a:gd name="connsiteX178" fmla="*/ 433058 w 1953031"/>
              <a:gd name="connsiteY178" fmla="*/ 858089 h 1322929"/>
              <a:gd name="connsiteX179" fmla="*/ 431485 w 1953031"/>
              <a:gd name="connsiteY179" fmla="*/ 856034 h 1322929"/>
              <a:gd name="connsiteX180" fmla="*/ 432913 w 1953031"/>
              <a:gd name="connsiteY180" fmla="*/ 858746 h 1322929"/>
              <a:gd name="connsiteX181" fmla="*/ 433058 w 1953031"/>
              <a:gd name="connsiteY181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748902 w 1953031"/>
              <a:gd name="connsiteY43" fmla="*/ 247445 h 1322929"/>
              <a:gd name="connsiteX44" fmla="*/ 843247 w 1953031"/>
              <a:gd name="connsiteY44" fmla="*/ 232193 h 1322929"/>
              <a:gd name="connsiteX45" fmla="*/ 947272 w 1953031"/>
              <a:gd name="connsiteY45" fmla="*/ 214767 h 1322929"/>
              <a:gd name="connsiteX46" fmla="*/ 1074965 w 1953031"/>
              <a:gd name="connsiteY46" fmla="*/ 170684 h 1322929"/>
              <a:gd name="connsiteX47" fmla="*/ 1155567 w 1953031"/>
              <a:gd name="connsiteY47" fmla="*/ 159010 h 1322929"/>
              <a:gd name="connsiteX48" fmla="*/ 1234252 w 1953031"/>
              <a:gd name="connsiteY48" fmla="*/ 151880 h 1322929"/>
              <a:gd name="connsiteX49" fmla="*/ 1312964 w 1953031"/>
              <a:gd name="connsiteY49" fmla="*/ 128676 h 1322929"/>
              <a:gd name="connsiteX50" fmla="*/ 1376022 w 1953031"/>
              <a:gd name="connsiteY50" fmla="*/ 109687 h 1322929"/>
              <a:gd name="connsiteX51" fmla="*/ 1448640 w 1953031"/>
              <a:gd name="connsiteY51" fmla="*/ 103056 h 1322929"/>
              <a:gd name="connsiteX52" fmla="*/ 1483374 w 1953031"/>
              <a:gd name="connsiteY52" fmla="*/ 100994 h 1322929"/>
              <a:gd name="connsiteX53" fmla="*/ 1552171 w 1953031"/>
              <a:gd name="connsiteY53" fmla="*/ 83778 h 1322929"/>
              <a:gd name="connsiteX54" fmla="*/ 1627914 w 1953031"/>
              <a:gd name="connsiteY54" fmla="*/ 63976 h 1322929"/>
              <a:gd name="connsiteX55" fmla="*/ 1633600 w 1953031"/>
              <a:gd name="connsiteY55" fmla="*/ 62873 h 1322929"/>
              <a:gd name="connsiteX56" fmla="*/ 1633994 w 1953031"/>
              <a:gd name="connsiteY56" fmla="*/ 53943 h 1322929"/>
              <a:gd name="connsiteX57" fmla="*/ 1637947 w 1953031"/>
              <a:gd name="connsiteY57" fmla="*/ 10924 h 1322929"/>
              <a:gd name="connsiteX58" fmla="*/ 1645852 w 1953031"/>
              <a:gd name="connsiteY58" fmla="*/ 642 h 1322929"/>
              <a:gd name="connsiteX59" fmla="*/ 1665510 w 1953031"/>
              <a:gd name="connsiteY59" fmla="*/ 4542 h 1322929"/>
              <a:gd name="connsiteX60" fmla="*/ 1692339 w 1953031"/>
              <a:gd name="connsiteY60" fmla="*/ 32880 h 1322929"/>
              <a:gd name="connsiteX61" fmla="*/ 1703487 w 1953031"/>
              <a:gd name="connsiteY61" fmla="*/ 51553 h 1322929"/>
              <a:gd name="connsiteX62" fmla="*/ 1705168 w 1953031"/>
              <a:gd name="connsiteY62" fmla="*/ 54757 h 1322929"/>
              <a:gd name="connsiteX63" fmla="*/ 1708490 w 1953031"/>
              <a:gd name="connsiteY63" fmla="*/ 54757 h 1322929"/>
              <a:gd name="connsiteX64" fmla="*/ 1726074 w 1953031"/>
              <a:gd name="connsiteY64" fmla="*/ 55821 h 1322929"/>
              <a:gd name="connsiteX65" fmla="*/ 1763775 w 1953031"/>
              <a:gd name="connsiteY65" fmla="*/ 66287 h 1322929"/>
              <a:gd name="connsiteX66" fmla="*/ 1780177 w 1953031"/>
              <a:gd name="connsiteY66" fmla="*/ 76057 h 1322929"/>
              <a:gd name="connsiteX67" fmla="*/ 1797287 w 1953031"/>
              <a:gd name="connsiteY67" fmla="*/ 92340 h 1322929"/>
              <a:gd name="connsiteX68" fmla="*/ 1808554 w 1953031"/>
              <a:gd name="connsiteY68" fmla="*/ 105144 h 1322929"/>
              <a:gd name="connsiteX69" fmla="*/ 1816302 w 1953031"/>
              <a:gd name="connsiteY69" fmla="*/ 113128 h 1322929"/>
              <a:gd name="connsiteX70" fmla="*/ 1820491 w 1953031"/>
              <a:gd name="connsiteY70" fmla="*/ 120258 h 1322929"/>
              <a:gd name="connsiteX71" fmla="*/ 1835947 w 1953031"/>
              <a:gd name="connsiteY71" fmla="*/ 144526 h 1322929"/>
              <a:gd name="connsiteX72" fmla="*/ 1847989 w 1953031"/>
              <a:gd name="connsiteY72" fmla="*/ 162083 h 1322929"/>
              <a:gd name="connsiteX73" fmla="*/ 1872282 w 1953031"/>
              <a:gd name="connsiteY73" fmla="*/ 206862 h 1322929"/>
              <a:gd name="connsiteX74" fmla="*/ 1901212 w 1953031"/>
              <a:gd name="connsiteY74" fmla="*/ 268331 h 1322929"/>
              <a:gd name="connsiteX75" fmla="*/ 1928013 w 1953031"/>
              <a:gd name="connsiteY75" fmla="*/ 325599 h 1322929"/>
              <a:gd name="connsiteX76" fmla="*/ 1947475 w 1953031"/>
              <a:gd name="connsiteY76" fmla="*/ 358428 h 1322929"/>
              <a:gd name="connsiteX77" fmla="*/ 1952990 w 1953031"/>
              <a:gd name="connsiteY77" fmla="*/ 375188 h 1322929"/>
              <a:gd name="connsiteX78" fmla="*/ 1944270 w 1953031"/>
              <a:gd name="connsiteY78" fmla="*/ 398724 h 1322929"/>
              <a:gd name="connsiteX79" fmla="*/ 1904481 w 1953031"/>
              <a:gd name="connsiteY79" fmla="*/ 429980 h 1322929"/>
              <a:gd name="connsiteX80" fmla="*/ 1871823 w 1953031"/>
              <a:gd name="connsiteY80" fmla="*/ 436577 h 1322929"/>
              <a:gd name="connsiteX81" fmla="*/ 1816223 w 1953031"/>
              <a:gd name="connsiteY81" fmla="*/ 439134 h 1322929"/>
              <a:gd name="connsiteX82" fmla="*/ 1698445 w 1953031"/>
              <a:gd name="connsiteY82" fmla="*/ 433393 h 1322929"/>
              <a:gd name="connsiteX83" fmla="*/ 1665261 w 1953031"/>
              <a:gd name="connsiteY83" fmla="*/ 431589 h 1322929"/>
              <a:gd name="connsiteX84" fmla="*/ 1643200 w 1953031"/>
              <a:gd name="connsiteY84" fmla="*/ 433164 h 1322929"/>
              <a:gd name="connsiteX85" fmla="*/ 1613877 w 1953031"/>
              <a:gd name="connsiteY85" fmla="*/ 443519 h 1322929"/>
              <a:gd name="connsiteX86" fmla="*/ 1586668 w 1953031"/>
              <a:gd name="connsiteY86" fmla="*/ 466568 h 1322929"/>
              <a:gd name="connsiteX87" fmla="*/ 1568848 w 1953031"/>
              <a:gd name="connsiteY87" fmla="*/ 480889 h 1322929"/>
              <a:gd name="connsiteX88" fmla="*/ 1563779 w 1953031"/>
              <a:gd name="connsiteY88" fmla="*/ 485518 h 1322929"/>
              <a:gd name="connsiteX89" fmla="*/ 1508994 w 1953031"/>
              <a:gd name="connsiteY89" fmla="*/ 589130 h 1322929"/>
              <a:gd name="connsiteX90" fmla="*/ 1486250 w 1953031"/>
              <a:gd name="connsiteY90" fmla="*/ 645068 h 1322929"/>
              <a:gd name="connsiteX91" fmla="*/ 1464819 w 1953031"/>
              <a:gd name="connsiteY91" fmla="*/ 705697 h 1322929"/>
              <a:gd name="connsiteX92" fmla="*/ 1449494 w 1953031"/>
              <a:gd name="connsiteY92" fmla="*/ 751038 h 1322929"/>
              <a:gd name="connsiteX93" fmla="*/ 1407394 w 1953031"/>
              <a:gd name="connsiteY93" fmla="*/ 818176 h 1322929"/>
              <a:gd name="connsiteX94" fmla="*/ 1393724 w 1953031"/>
              <a:gd name="connsiteY94" fmla="*/ 824975 h 1322929"/>
              <a:gd name="connsiteX95" fmla="*/ 1380841 w 1953031"/>
              <a:gd name="connsiteY95" fmla="*/ 831482 h 1322929"/>
              <a:gd name="connsiteX96" fmla="*/ 1349260 w 1953031"/>
              <a:gd name="connsiteY96" fmla="*/ 861137 h 1322929"/>
              <a:gd name="connsiteX97" fmla="*/ 1331348 w 1953031"/>
              <a:gd name="connsiteY97" fmla="*/ 877607 h 1322929"/>
              <a:gd name="connsiteX98" fmla="*/ 1317442 w 1953031"/>
              <a:gd name="connsiteY98" fmla="*/ 883414 h 1322929"/>
              <a:gd name="connsiteX99" fmla="*/ 1316352 w 1953031"/>
              <a:gd name="connsiteY99" fmla="*/ 883414 h 1322929"/>
              <a:gd name="connsiteX100" fmla="*/ 1315275 w 1953031"/>
              <a:gd name="connsiteY100" fmla="*/ 887323 h 1322929"/>
              <a:gd name="connsiteX101" fmla="*/ 1293502 w 1953031"/>
              <a:gd name="connsiteY101" fmla="*/ 1074334 h 1322929"/>
              <a:gd name="connsiteX102" fmla="*/ 1292124 w 1953031"/>
              <a:gd name="connsiteY102" fmla="*/ 1151119 h 1322929"/>
              <a:gd name="connsiteX103" fmla="*/ 1292741 w 1953031"/>
              <a:gd name="connsiteY103" fmla="*/ 1203756 h 1322929"/>
              <a:gd name="connsiteX104" fmla="*/ 1297481 w 1953031"/>
              <a:gd name="connsiteY104" fmla="*/ 1263556 h 1322929"/>
              <a:gd name="connsiteX105" fmla="*/ 1304087 w 1953031"/>
              <a:gd name="connsiteY105" fmla="*/ 1278631 h 1322929"/>
              <a:gd name="connsiteX106" fmla="*/ 1314001 w 1953031"/>
              <a:gd name="connsiteY106" fmla="*/ 1305904 h 1322929"/>
              <a:gd name="connsiteX107" fmla="*/ 1314723 w 1953031"/>
              <a:gd name="connsiteY107" fmla="*/ 1321312 h 1322929"/>
              <a:gd name="connsiteX108" fmla="*/ 1314474 w 1953031"/>
              <a:gd name="connsiteY108" fmla="*/ 1322929 h 1322929"/>
              <a:gd name="connsiteX109" fmla="*/ 1274527 w 1953031"/>
              <a:gd name="connsiteY109" fmla="*/ 1322929 h 1322929"/>
              <a:gd name="connsiteX110" fmla="*/ 1233595 w 1953031"/>
              <a:gd name="connsiteY110" fmla="*/ 1322420 h 1322929"/>
              <a:gd name="connsiteX111" fmla="*/ 1214844 w 1953031"/>
              <a:gd name="connsiteY111" fmla="*/ 1258652 h 1322929"/>
              <a:gd name="connsiteX112" fmla="*/ 1198836 w 1953031"/>
              <a:gd name="connsiteY112" fmla="*/ 1080414 h 1322929"/>
              <a:gd name="connsiteX113" fmla="*/ 1191495 w 1953031"/>
              <a:gd name="connsiteY113" fmla="*/ 961630 h 1322929"/>
              <a:gd name="connsiteX114" fmla="*/ 1189972 w 1953031"/>
              <a:gd name="connsiteY114" fmla="*/ 969617 h 1322929"/>
              <a:gd name="connsiteX115" fmla="*/ 1172402 w 1953031"/>
              <a:gd name="connsiteY115" fmla="*/ 1161542 h 1322929"/>
              <a:gd name="connsiteX116" fmla="*/ 1173663 w 1953031"/>
              <a:gd name="connsiteY116" fmla="*/ 1263289 h 1322929"/>
              <a:gd name="connsiteX117" fmla="*/ 1179559 w 1953031"/>
              <a:gd name="connsiteY117" fmla="*/ 1277483 h 1322929"/>
              <a:gd name="connsiteX118" fmla="*/ 1190090 w 1953031"/>
              <a:gd name="connsiteY118" fmla="*/ 1310073 h 1322929"/>
              <a:gd name="connsiteX119" fmla="*/ 1189617 w 1953031"/>
              <a:gd name="connsiteY119" fmla="*/ 1322236 h 1322929"/>
              <a:gd name="connsiteX120" fmla="*/ 1148752 w 1953031"/>
              <a:gd name="connsiteY120" fmla="*/ 1322929 h 1322929"/>
              <a:gd name="connsiteX121" fmla="*/ 1107164 w 1953031"/>
              <a:gd name="connsiteY121" fmla="*/ 1322438 h 1322929"/>
              <a:gd name="connsiteX122" fmla="*/ 1089751 w 1953031"/>
              <a:gd name="connsiteY122" fmla="*/ 1244928 h 1322929"/>
              <a:gd name="connsiteX123" fmla="*/ 1083658 w 1953031"/>
              <a:gd name="connsiteY123" fmla="*/ 1109426 h 1322929"/>
              <a:gd name="connsiteX124" fmla="*/ 1081071 w 1953031"/>
              <a:gd name="connsiteY124" fmla="*/ 885205 h 1322929"/>
              <a:gd name="connsiteX125" fmla="*/ 1081294 w 1953031"/>
              <a:gd name="connsiteY125" fmla="*/ 872784 h 1322929"/>
              <a:gd name="connsiteX126" fmla="*/ 1044565 w 1953031"/>
              <a:gd name="connsiteY126" fmla="*/ 883356 h 1322929"/>
              <a:gd name="connsiteX127" fmla="*/ 946405 w 1953031"/>
              <a:gd name="connsiteY127" fmla="*/ 906677 h 1322929"/>
              <a:gd name="connsiteX128" fmla="*/ 820984 w 1953031"/>
              <a:gd name="connsiteY128" fmla="*/ 915856 h 1322929"/>
              <a:gd name="connsiteX129" fmla="*/ 748537 w 1953031"/>
              <a:gd name="connsiteY129" fmla="*/ 913593 h 1322929"/>
              <a:gd name="connsiteX130" fmla="*/ 740106 w 1953031"/>
              <a:gd name="connsiteY130" fmla="*/ 913794 h 1322929"/>
              <a:gd name="connsiteX131" fmla="*/ 735838 w 1953031"/>
              <a:gd name="connsiteY131" fmla="*/ 923234 h 1322929"/>
              <a:gd name="connsiteX132" fmla="*/ 729496 w 1953031"/>
              <a:gd name="connsiteY132" fmla="*/ 936224 h 1322929"/>
              <a:gd name="connsiteX133" fmla="*/ 707014 w 1953031"/>
              <a:gd name="connsiteY133" fmla="*/ 928760 h 1322929"/>
              <a:gd name="connsiteX134" fmla="*/ 665846 w 1953031"/>
              <a:gd name="connsiteY134" fmla="*/ 912322 h 1322929"/>
              <a:gd name="connsiteX135" fmla="*/ 618244 w 1953031"/>
              <a:gd name="connsiteY135" fmla="*/ 893135 h 1322929"/>
              <a:gd name="connsiteX136" fmla="*/ 516447 w 1953031"/>
              <a:gd name="connsiteY136" fmla="*/ 865947 h 1322929"/>
              <a:gd name="connsiteX137" fmla="*/ 501805 w 1953031"/>
              <a:gd name="connsiteY137" fmla="*/ 870603 h 1322929"/>
              <a:gd name="connsiteX138" fmla="*/ 496736 w 1953031"/>
              <a:gd name="connsiteY138" fmla="*/ 886203 h 1322929"/>
              <a:gd name="connsiteX139" fmla="*/ 500794 w 1953031"/>
              <a:gd name="connsiteY139" fmla="*/ 920842 h 1322929"/>
              <a:gd name="connsiteX140" fmla="*/ 505232 w 1953031"/>
              <a:gd name="connsiteY140" fmla="*/ 960997 h 1322929"/>
              <a:gd name="connsiteX141" fmla="*/ 503197 w 1953031"/>
              <a:gd name="connsiteY141" fmla="*/ 976351 h 1322929"/>
              <a:gd name="connsiteX142" fmla="*/ 464327 w 1953031"/>
              <a:gd name="connsiteY142" fmla="*/ 1000197 h 1322929"/>
              <a:gd name="connsiteX143" fmla="*/ 457328 w 1953031"/>
              <a:gd name="connsiteY143" fmla="*/ 999488 h 1322929"/>
              <a:gd name="connsiteX144" fmla="*/ 434730 w 1953031"/>
              <a:gd name="connsiteY144" fmla="*/ 939956 h 1322929"/>
              <a:gd name="connsiteX145" fmla="*/ 434102 w 1953031"/>
              <a:gd name="connsiteY145" fmla="*/ 932138 h 1322929"/>
              <a:gd name="connsiteX146" fmla="*/ 429957 w 1953031"/>
              <a:gd name="connsiteY146" fmla="*/ 936572 h 1322929"/>
              <a:gd name="connsiteX147" fmla="*/ 412217 w 1953031"/>
              <a:gd name="connsiteY147" fmla="*/ 955335 h 1322929"/>
              <a:gd name="connsiteX148" fmla="*/ 394666 w 1953031"/>
              <a:gd name="connsiteY148" fmla="*/ 973923 h 1322929"/>
              <a:gd name="connsiteX149" fmla="*/ 363724 w 1953031"/>
              <a:gd name="connsiteY149" fmla="*/ 1023704 h 1322929"/>
              <a:gd name="connsiteX150" fmla="*/ 356090 w 1953031"/>
              <a:gd name="connsiteY150" fmla="*/ 1070686 h 1322929"/>
              <a:gd name="connsiteX151" fmla="*/ 356098 w 1953031"/>
              <a:gd name="connsiteY151" fmla="*/ 1159458 h 1322929"/>
              <a:gd name="connsiteX152" fmla="*/ 362731 w 1953031"/>
              <a:gd name="connsiteY152" fmla="*/ 1219044 h 1322929"/>
              <a:gd name="connsiteX153" fmla="*/ 370492 w 1953031"/>
              <a:gd name="connsiteY153" fmla="*/ 1260425 h 1322929"/>
              <a:gd name="connsiteX154" fmla="*/ 380666 w 1953031"/>
              <a:gd name="connsiteY154" fmla="*/ 1277936 h 1322929"/>
              <a:gd name="connsiteX155" fmla="*/ 391399 w 1953031"/>
              <a:gd name="connsiteY155" fmla="*/ 1304515 h 1322929"/>
              <a:gd name="connsiteX156" fmla="*/ 391283 w 1953031"/>
              <a:gd name="connsiteY156" fmla="*/ 1320324 h 1322929"/>
              <a:gd name="connsiteX157" fmla="*/ 390843 w 1953031"/>
              <a:gd name="connsiteY157" fmla="*/ 1322756 h 1322929"/>
              <a:gd name="connsiteX158" fmla="*/ 348151 w 1953031"/>
              <a:gd name="connsiteY158" fmla="*/ 1322844 h 1322929"/>
              <a:gd name="connsiteX159" fmla="*/ 304144 w 1953031"/>
              <a:gd name="connsiteY159" fmla="*/ 1322579 h 1322929"/>
              <a:gd name="connsiteX160" fmla="*/ 294630 w 1953031"/>
              <a:gd name="connsiteY160" fmla="*/ 1312868 h 1322929"/>
              <a:gd name="connsiteX161" fmla="*/ 271483 w 1953031"/>
              <a:gd name="connsiteY161" fmla="*/ 1195591 h 1322929"/>
              <a:gd name="connsiteX162" fmla="*/ 255031 w 1953031"/>
              <a:gd name="connsiteY162" fmla="*/ 1074334 h 1322929"/>
              <a:gd name="connsiteX163" fmla="*/ 246468 w 1953031"/>
              <a:gd name="connsiteY163" fmla="*/ 962992 h 1322929"/>
              <a:gd name="connsiteX164" fmla="*/ 246726 w 1953031"/>
              <a:gd name="connsiteY164" fmla="*/ 960686 h 1322929"/>
              <a:gd name="connsiteX165" fmla="*/ 239185 w 1953031"/>
              <a:gd name="connsiteY165" fmla="*/ 966883 h 1322929"/>
              <a:gd name="connsiteX166" fmla="*/ 216775 w 1953031"/>
              <a:gd name="connsiteY166" fmla="*/ 984995 h 1322929"/>
              <a:gd name="connsiteX167" fmla="*/ 195755 w 1953031"/>
              <a:gd name="connsiteY167" fmla="*/ 1001910 h 1322929"/>
              <a:gd name="connsiteX168" fmla="*/ 162761 w 1953031"/>
              <a:gd name="connsiteY168" fmla="*/ 1047366 h 1322929"/>
              <a:gd name="connsiteX169" fmla="*/ 149720 w 1953031"/>
              <a:gd name="connsiteY169" fmla="*/ 1138437 h 1322929"/>
              <a:gd name="connsiteX170" fmla="*/ 148122 w 1953031"/>
              <a:gd name="connsiteY170" fmla="*/ 1214750 h 1322929"/>
              <a:gd name="connsiteX171" fmla="*/ 151846 w 1953031"/>
              <a:gd name="connsiteY171" fmla="*/ 1260042 h 1322929"/>
              <a:gd name="connsiteX172" fmla="*/ 157602 w 1953031"/>
              <a:gd name="connsiteY172" fmla="*/ 1271682 h 1322929"/>
              <a:gd name="connsiteX173" fmla="*/ 169528 w 1953031"/>
              <a:gd name="connsiteY173" fmla="*/ 1296524 h 1322929"/>
              <a:gd name="connsiteX174" fmla="*/ 172714 w 1953031"/>
              <a:gd name="connsiteY174" fmla="*/ 1316588 h 1322929"/>
              <a:gd name="connsiteX175" fmla="*/ 172927 w 1953031"/>
              <a:gd name="connsiteY175" fmla="*/ 1322929 h 1322929"/>
              <a:gd name="connsiteX176" fmla="*/ 130748 w 1953031"/>
              <a:gd name="connsiteY176" fmla="*/ 1322916 h 1322929"/>
              <a:gd name="connsiteX177" fmla="*/ 87445 w 1953031"/>
              <a:gd name="connsiteY177" fmla="*/ 1322413 h 1322929"/>
              <a:gd name="connsiteX178" fmla="*/ 433058 w 1953031"/>
              <a:gd name="connsiteY178" fmla="*/ 858089 h 1322929"/>
              <a:gd name="connsiteX179" fmla="*/ 431485 w 1953031"/>
              <a:gd name="connsiteY179" fmla="*/ 856034 h 1322929"/>
              <a:gd name="connsiteX180" fmla="*/ 432913 w 1953031"/>
              <a:gd name="connsiteY180" fmla="*/ 858746 h 1322929"/>
              <a:gd name="connsiteX181" fmla="*/ 433058 w 1953031"/>
              <a:gd name="connsiteY181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748902 w 1953031"/>
              <a:gd name="connsiteY43" fmla="*/ 247445 h 1322929"/>
              <a:gd name="connsiteX44" fmla="*/ 947272 w 1953031"/>
              <a:gd name="connsiteY44" fmla="*/ 214767 h 1322929"/>
              <a:gd name="connsiteX45" fmla="*/ 1074965 w 1953031"/>
              <a:gd name="connsiteY45" fmla="*/ 170684 h 1322929"/>
              <a:gd name="connsiteX46" fmla="*/ 1155567 w 1953031"/>
              <a:gd name="connsiteY46" fmla="*/ 159010 h 1322929"/>
              <a:gd name="connsiteX47" fmla="*/ 1234252 w 1953031"/>
              <a:gd name="connsiteY47" fmla="*/ 151880 h 1322929"/>
              <a:gd name="connsiteX48" fmla="*/ 1312964 w 1953031"/>
              <a:gd name="connsiteY48" fmla="*/ 128676 h 1322929"/>
              <a:gd name="connsiteX49" fmla="*/ 1376022 w 1953031"/>
              <a:gd name="connsiteY49" fmla="*/ 109687 h 1322929"/>
              <a:gd name="connsiteX50" fmla="*/ 1448640 w 1953031"/>
              <a:gd name="connsiteY50" fmla="*/ 103056 h 1322929"/>
              <a:gd name="connsiteX51" fmla="*/ 1483374 w 1953031"/>
              <a:gd name="connsiteY51" fmla="*/ 100994 h 1322929"/>
              <a:gd name="connsiteX52" fmla="*/ 1552171 w 1953031"/>
              <a:gd name="connsiteY52" fmla="*/ 83778 h 1322929"/>
              <a:gd name="connsiteX53" fmla="*/ 1627914 w 1953031"/>
              <a:gd name="connsiteY53" fmla="*/ 63976 h 1322929"/>
              <a:gd name="connsiteX54" fmla="*/ 1633600 w 1953031"/>
              <a:gd name="connsiteY54" fmla="*/ 62873 h 1322929"/>
              <a:gd name="connsiteX55" fmla="*/ 1633994 w 1953031"/>
              <a:gd name="connsiteY55" fmla="*/ 53943 h 1322929"/>
              <a:gd name="connsiteX56" fmla="*/ 1637947 w 1953031"/>
              <a:gd name="connsiteY56" fmla="*/ 10924 h 1322929"/>
              <a:gd name="connsiteX57" fmla="*/ 1645852 w 1953031"/>
              <a:gd name="connsiteY57" fmla="*/ 642 h 1322929"/>
              <a:gd name="connsiteX58" fmla="*/ 1665510 w 1953031"/>
              <a:gd name="connsiteY58" fmla="*/ 4542 h 1322929"/>
              <a:gd name="connsiteX59" fmla="*/ 1692339 w 1953031"/>
              <a:gd name="connsiteY59" fmla="*/ 32880 h 1322929"/>
              <a:gd name="connsiteX60" fmla="*/ 1703487 w 1953031"/>
              <a:gd name="connsiteY60" fmla="*/ 51553 h 1322929"/>
              <a:gd name="connsiteX61" fmla="*/ 1705168 w 1953031"/>
              <a:gd name="connsiteY61" fmla="*/ 54757 h 1322929"/>
              <a:gd name="connsiteX62" fmla="*/ 1708490 w 1953031"/>
              <a:gd name="connsiteY62" fmla="*/ 54757 h 1322929"/>
              <a:gd name="connsiteX63" fmla="*/ 1726074 w 1953031"/>
              <a:gd name="connsiteY63" fmla="*/ 55821 h 1322929"/>
              <a:gd name="connsiteX64" fmla="*/ 1763775 w 1953031"/>
              <a:gd name="connsiteY64" fmla="*/ 66287 h 1322929"/>
              <a:gd name="connsiteX65" fmla="*/ 1780177 w 1953031"/>
              <a:gd name="connsiteY65" fmla="*/ 76057 h 1322929"/>
              <a:gd name="connsiteX66" fmla="*/ 1797287 w 1953031"/>
              <a:gd name="connsiteY66" fmla="*/ 92340 h 1322929"/>
              <a:gd name="connsiteX67" fmla="*/ 1808554 w 1953031"/>
              <a:gd name="connsiteY67" fmla="*/ 105144 h 1322929"/>
              <a:gd name="connsiteX68" fmla="*/ 1816302 w 1953031"/>
              <a:gd name="connsiteY68" fmla="*/ 113128 h 1322929"/>
              <a:gd name="connsiteX69" fmla="*/ 1820491 w 1953031"/>
              <a:gd name="connsiteY69" fmla="*/ 120258 h 1322929"/>
              <a:gd name="connsiteX70" fmla="*/ 1835947 w 1953031"/>
              <a:gd name="connsiteY70" fmla="*/ 144526 h 1322929"/>
              <a:gd name="connsiteX71" fmla="*/ 1847989 w 1953031"/>
              <a:gd name="connsiteY71" fmla="*/ 162083 h 1322929"/>
              <a:gd name="connsiteX72" fmla="*/ 1872282 w 1953031"/>
              <a:gd name="connsiteY72" fmla="*/ 206862 h 1322929"/>
              <a:gd name="connsiteX73" fmla="*/ 1901212 w 1953031"/>
              <a:gd name="connsiteY73" fmla="*/ 268331 h 1322929"/>
              <a:gd name="connsiteX74" fmla="*/ 1928013 w 1953031"/>
              <a:gd name="connsiteY74" fmla="*/ 325599 h 1322929"/>
              <a:gd name="connsiteX75" fmla="*/ 1947475 w 1953031"/>
              <a:gd name="connsiteY75" fmla="*/ 358428 h 1322929"/>
              <a:gd name="connsiteX76" fmla="*/ 1952990 w 1953031"/>
              <a:gd name="connsiteY76" fmla="*/ 375188 h 1322929"/>
              <a:gd name="connsiteX77" fmla="*/ 1944270 w 1953031"/>
              <a:gd name="connsiteY77" fmla="*/ 398724 h 1322929"/>
              <a:gd name="connsiteX78" fmla="*/ 1904481 w 1953031"/>
              <a:gd name="connsiteY78" fmla="*/ 429980 h 1322929"/>
              <a:gd name="connsiteX79" fmla="*/ 1871823 w 1953031"/>
              <a:gd name="connsiteY79" fmla="*/ 436577 h 1322929"/>
              <a:gd name="connsiteX80" fmla="*/ 1816223 w 1953031"/>
              <a:gd name="connsiteY80" fmla="*/ 439134 h 1322929"/>
              <a:gd name="connsiteX81" fmla="*/ 1698445 w 1953031"/>
              <a:gd name="connsiteY81" fmla="*/ 433393 h 1322929"/>
              <a:gd name="connsiteX82" fmla="*/ 1665261 w 1953031"/>
              <a:gd name="connsiteY82" fmla="*/ 431589 h 1322929"/>
              <a:gd name="connsiteX83" fmla="*/ 1643200 w 1953031"/>
              <a:gd name="connsiteY83" fmla="*/ 433164 h 1322929"/>
              <a:gd name="connsiteX84" fmla="*/ 1613877 w 1953031"/>
              <a:gd name="connsiteY84" fmla="*/ 443519 h 1322929"/>
              <a:gd name="connsiteX85" fmla="*/ 1586668 w 1953031"/>
              <a:gd name="connsiteY85" fmla="*/ 466568 h 1322929"/>
              <a:gd name="connsiteX86" fmla="*/ 1568848 w 1953031"/>
              <a:gd name="connsiteY86" fmla="*/ 480889 h 1322929"/>
              <a:gd name="connsiteX87" fmla="*/ 1563779 w 1953031"/>
              <a:gd name="connsiteY87" fmla="*/ 485518 h 1322929"/>
              <a:gd name="connsiteX88" fmla="*/ 1508994 w 1953031"/>
              <a:gd name="connsiteY88" fmla="*/ 589130 h 1322929"/>
              <a:gd name="connsiteX89" fmla="*/ 1486250 w 1953031"/>
              <a:gd name="connsiteY89" fmla="*/ 645068 h 1322929"/>
              <a:gd name="connsiteX90" fmla="*/ 1464819 w 1953031"/>
              <a:gd name="connsiteY90" fmla="*/ 705697 h 1322929"/>
              <a:gd name="connsiteX91" fmla="*/ 1449494 w 1953031"/>
              <a:gd name="connsiteY91" fmla="*/ 751038 h 1322929"/>
              <a:gd name="connsiteX92" fmla="*/ 1407394 w 1953031"/>
              <a:gd name="connsiteY92" fmla="*/ 818176 h 1322929"/>
              <a:gd name="connsiteX93" fmla="*/ 1393724 w 1953031"/>
              <a:gd name="connsiteY93" fmla="*/ 824975 h 1322929"/>
              <a:gd name="connsiteX94" fmla="*/ 1380841 w 1953031"/>
              <a:gd name="connsiteY94" fmla="*/ 831482 h 1322929"/>
              <a:gd name="connsiteX95" fmla="*/ 1349260 w 1953031"/>
              <a:gd name="connsiteY95" fmla="*/ 861137 h 1322929"/>
              <a:gd name="connsiteX96" fmla="*/ 1331348 w 1953031"/>
              <a:gd name="connsiteY96" fmla="*/ 877607 h 1322929"/>
              <a:gd name="connsiteX97" fmla="*/ 1317442 w 1953031"/>
              <a:gd name="connsiteY97" fmla="*/ 883414 h 1322929"/>
              <a:gd name="connsiteX98" fmla="*/ 1316352 w 1953031"/>
              <a:gd name="connsiteY98" fmla="*/ 883414 h 1322929"/>
              <a:gd name="connsiteX99" fmla="*/ 1315275 w 1953031"/>
              <a:gd name="connsiteY99" fmla="*/ 887323 h 1322929"/>
              <a:gd name="connsiteX100" fmla="*/ 1293502 w 1953031"/>
              <a:gd name="connsiteY100" fmla="*/ 1074334 h 1322929"/>
              <a:gd name="connsiteX101" fmla="*/ 1292124 w 1953031"/>
              <a:gd name="connsiteY101" fmla="*/ 1151119 h 1322929"/>
              <a:gd name="connsiteX102" fmla="*/ 1292741 w 1953031"/>
              <a:gd name="connsiteY102" fmla="*/ 1203756 h 1322929"/>
              <a:gd name="connsiteX103" fmla="*/ 1297481 w 1953031"/>
              <a:gd name="connsiteY103" fmla="*/ 1263556 h 1322929"/>
              <a:gd name="connsiteX104" fmla="*/ 1304087 w 1953031"/>
              <a:gd name="connsiteY104" fmla="*/ 1278631 h 1322929"/>
              <a:gd name="connsiteX105" fmla="*/ 1314001 w 1953031"/>
              <a:gd name="connsiteY105" fmla="*/ 1305904 h 1322929"/>
              <a:gd name="connsiteX106" fmla="*/ 1314723 w 1953031"/>
              <a:gd name="connsiteY106" fmla="*/ 1321312 h 1322929"/>
              <a:gd name="connsiteX107" fmla="*/ 1314474 w 1953031"/>
              <a:gd name="connsiteY107" fmla="*/ 1322929 h 1322929"/>
              <a:gd name="connsiteX108" fmla="*/ 1274527 w 1953031"/>
              <a:gd name="connsiteY108" fmla="*/ 1322929 h 1322929"/>
              <a:gd name="connsiteX109" fmla="*/ 1233595 w 1953031"/>
              <a:gd name="connsiteY109" fmla="*/ 1322420 h 1322929"/>
              <a:gd name="connsiteX110" fmla="*/ 1214844 w 1953031"/>
              <a:gd name="connsiteY110" fmla="*/ 1258652 h 1322929"/>
              <a:gd name="connsiteX111" fmla="*/ 1198836 w 1953031"/>
              <a:gd name="connsiteY111" fmla="*/ 1080414 h 1322929"/>
              <a:gd name="connsiteX112" fmla="*/ 1191495 w 1953031"/>
              <a:gd name="connsiteY112" fmla="*/ 961630 h 1322929"/>
              <a:gd name="connsiteX113" fmla="*/ 1189972 w 1953031"/>
              <a:gd name="connsiteY113" fmla="*/ 969617 h 1322929"/>
              <a:gd name="connsiteX114" fmla="*/ 1172402 w 1953031"/>
              <a:gd name="connsiteY114" fmla="*/ 1161542 h 1322929"/>
              <a:gd name="connsiteX115" fmla="*/ 1173663 w 1953031"/>
              <a:gd name="connsiteY115" fmla="*/ 1263289 h 1322929"/>
              <a:gd name="connsiteX116" fmla="*/ 1179559 w 1953031"/>
              <a:gd name="connsiteY116" fmla="*/ 1277483 h 1322929"/>
              <a:gd name="connsiteX117" fmla="*/ 1190090 w 1953031"/>
              <a:gd name="connsiteY117" fmla="*/ 1310073 h 1322929"/>
              <a:gd name="connsiteX118" fmla="*/ 1189617 w 1953031"/>
              <a:gd name="connsiteY118" fmla="*/ 1322236 h 1322929"/>
              <a:gd name="connsiteX119" fmla="*/ 1148752 w 1953031"/>
              <a:gd name="connsiteY119" fmla="*/ 1322929 h 1322929"/>
              <a:gd name="connsiteX120" fmla="*/ 1107164 w 1953031"/>
              <a:gd name="connsiteY120" fmla="*/ 1322438 h 1322929"/>
              <a:gd name="connsiteX121" fmla="*/ 1089751 w 1953031"/>
              <a:gd name="connsiteY121" fmla="*/ 1244928 h 1322929"/>
              <a:gd name="connsiteX122" fmla="*/ 1083658 w 1953031"/>
              <a:gd name="connsiteY122" fmla="*/ 1109426 h 1322929"/>
              <a:gd name="connsiteX123" fmla="*/ 1081071 w 1953031"/>
              <a:gd name="connsiteY123" fmla="*/ 885205 h 1322929"/>
              <a:gd name="connsiteX124" fmla="*/ 1081294 w 1953031"/>
              <a:gd name="connsiteY124" fmla="*/ 872784 h 1322929"/>
              <a:gd name="connsiteX125" fmla="*/ 1044565 w 1953031"/>
              <a:gd name="connsiteY125" fmla="*/ 883356 h 1322929"/>
              <a:gd name="connsiteX126" fmla="*/ 946405 w 1953031"/>
              <a:gd name="connsiteY126" fmla="*/ 906677 h 1322929"/>
              <a:gd name="connsiteX127" fmla="*/ 820984 w 1953031"/>
              <a:gd name="connsiteY127" fmla="*/ 915856 h 1322929"/>
              <a:gd name="connsiteX128" fmla="*/ 748537 w 1953031"/>
              <a:gd name="connsiteY128" fmla="*/ 913593 h 1322929"/>
              <a:gd name="connsiteX129" fmla="*/ 740106 w 1953031"/>
              <a:gd name="connsiteY129" fmla="*/ 913794 h 1322929"/>
              <a:gd name="connsiteX130" fmla="*/ 735838 w 1953031"/>
              <a:gd name="connsiteY130" fmla="*/ 923234 h 1322929"/>
              <a:gd name="connsiteX131" fmla="*/ 729496 w 1953031"/>
              <a:gd name="connsiteY131" fmla="*/ 936224 h 1322929"/>
              <a:gd name="connsiteX132" fmla="*/ 707014 w 1953031"/>
              <a:gd name="connsiteY132" fmla="*/ 928760 h 1322929"/>
              <a:gd name="connsiteX133" fmla="*/ 665846 w 1953031"/>
              <a:gd name="connsiteY133" fmla="*/ 912322 h 1322929"/>
              <a:gd name="connsiteX134" fmla="*/ 618244 w 1953031"/>
              <a:gd name="connsiteY134" fmla="*/ 893135 h 1322929"/>
              <a:gd name="connsiteX135" fmla="*/ 516447 w 1953031"/>
              <a:gd name="connsiteY135" fmla="*/ 865947 h 1322929"/>
              <a:gd name="connsiteX136" fmla="*/ 501805 w 1953031"/>
              <a:gd name="connsiteY136" fmla="*/ 870603 h 1322929"/>
              <a:gd name="connsiteX137" fmla="*/ 496736 w 1953031"/>
              <a:gd name="connsiteY137" fmla="*/ 886203 h 1322929"/>
              <a:gd name="connsiteX138" fmla="*/ 500794 w 1953031"/>
              <a:gd name="connsiteY138" fmla="*/ 920842 h 1322929"/>
              <a:gd name="connsiteX139" fmla="*/ 505232 w 1953031"/>
              <a:gd name="connsiteY139" fmla="*/ 960997 h 1322929"/>
              <a:gd name="connsiteX140" fmla="*/ 503197 w 1953031"/>
              <a:gd name="connsiteY140" fmla="*/ 976351 h 1322929"/>
              <a:gd name="connsiteX141" fmla="*/ 464327 w 1953031"/>
              <a:gd name="connsiteY141" fmla="*/ 1000197 h 1322929"/>
              <a:gd name="connsiteX142" fmla="*/ 457328 w 1953031"/>
              <a:gd name="connsiteY142" fmla="*/ 999488 h 1322929"/>
              <a:gd name="connsiteX143" fmla="*/ 434730 w 1953031"/>
              <a:gd name="connsiteY143" fmla="*/ 939956 h 1322929"/>
              <a:gd name="connsiteX144" fmla="*/ 434102 w 1953031"/>
              <a:gd name="connsiteY144" fmla="*/ 932138 h 1322929"/>
              <a:gd name="connsiteX145" fmla="*/ 429957 w 1953031"/>
              <a:gd name="connsiteY145" fmla="*/ 936572 h 1322929"/>
              <a:gd name="connsiteX146" fmla="*/ 412217 w 1953031"/>
              <a:gd name="connsiteY146" fmla="*/ 955335 h 1322929"/>
              <a:gd name="connsiteX147" fmla="*/ 394666 w 1953031"/>
              <a:gd name="connsiteY147" fmla="*/ 973923 h 1322929"/>
              <a:gd name="connsiteX148" fmla="*/ 363724 w 1953031"/>
              <a:gd name="connsiteY148" fmla="*/ 1023704 h 1322929"/>
              <a:gd name="connsiteX149" fmla="*/ 356090 w 1953031"/>
              <a:gd name="connsiteY149" fmla="*/ 1070686 h 1322929"/>
              <a:gd name="connsiteX150" fmla="*/ 356098 w 1953031"/>
              <a:gd name="connsiteY150" fmla="*/ 1159458 h 1322929"/>
              <a:gd name="connsiteX151" fmla="*/ 362731 w 1953031"/>
              <a:gd name="connsiteY151" fmla="*/ 1219044 h 1322929"/>
              <a:gd name="connsiteX152" fmla="*/ 370492 w 1953031"/>
              <a:gd name="connsiteY152" fmla="*/ 1260425 h 1322929"/>
              <a:gd name="connsiteX153" fmla="*/ 380666 w 1953031"/>
              <a:gd name="connsiteY153" fmla="*/ 1277936 h 1322929"/>
              <a:gd name="connsiteX154" fmla="*/ 391399 w 1953031"/>
              <a:gd name="connsiteY154" fmla="*/ 1304515 h 1322929"/>
              <a:gd name="connsiteX155" fmla="*/ 391283 w 1953031"/>
              <a:gd name="connsiteY155" fmla="*/ 1320324 h 1322929"/>
              <a:gd name="connsiteX156" fmla="*/ 390843 w 1953031"/>
              <a:gd name="connsiteY156" fmla="*/ 1322756 h 1322929"/>
              <a:gd name="connsiteX157" fmla="*/ 348151 w 1953031"/>
              <a:gd name="connsiteY157" fmla="*/ 1322844 h 1322929"/>
              <a:gd name="connsiteX158" fmla="*/ 304144 w 1953031"/>
              <a:gd name="connsiteY158" fmla="*/ 1322579 h 1322929"/>
              <a:gd name="connsiteX159" fmla="*/ 294630 w 1953031"/>
              <a:gd name="connsiteY159" fmla="*/ 1312868 h 1322929"/>
              <a:gd name="connsiteX160" fmla="*/ 271483 w 1953031"/>
              <a:gd name="connsiteY160" fmla="*/ 1195591 h 1322929"/>
              <a:gd name="connsiteX161" fmla="*/ 255031 w 1953031"/>
              <a:gd name="connsiteY161" fmla="*/ 1074334 h 1322929"/>
              <a:gd name="connsiteX162" fmla="*/ 246468 w 1953031"/>
              <a:gd name="connsiteY162" fmla="*/ 962992 h 1322929"/>
              <a:gd name="connsiteX163" fmla="*/ 246726 w 1953031"/>
              <a:gd name="connsiteY163" fmla="*/ 960686 h 1322929"/>
              <a:gd name="connsiteX164" fmla="*/ 239185 w 1953031"/>
              <a:gd name="connsiteY164" fmla="*/ 966883 h 1322929"/>
              <a:gd name="connsiteX165" fmla="*/ 216775 w 1953031"/>
              <a:gd name="connsiteY165" fmla="*/ 984995 h 1322929"/>
              <a:gd name="connsiteX166" fmla="*/ 195755 w 1953031"/>
              <a:gd name="connsiteY166" fmla="*/ 1001910 h 1322929"/>
              <a:gd name="connsiteX167" fmla="*/ 162761 w 1953031"/>
              <a:gd name="connsiteY167" fmla="*/ 1047366 h 1322929"/>
              <a:gd name="connsiteX168" fmla="*/ 149720 w 1953031"/>
              <a:gd name="connsiteY168" fmla="*/ 1138437 h 1322929"/>
              <a:gd name="connsiteX169" fmla="*/ 148122 w 1953031"/>
              <a:gd name="connsiteY169" fmla="*/ 1214750 h 1322929"/>
              <a:gd name="connsiteX170" fmla="*/ 151846 w 1953031"/>
              <a:gd name="connsiteY170" fmla="*/ 1260042 h 1322929"/>
              <a:gd name="connsiteX171" fmla="*/ 157602 w 1953031"/>
              <a:gd name="connsiteY171" fmla="*/ 1271682 h 1322929"/>
              <a:gd name="connsiteX172" fmla="*/ 169528 w 1953031"/>
              <a:gd name="connsiteY172" fmla="*/ 1296524 h 1322929"/>
              <a:gd name="connsiteX173" fmla="*/ 172714 w 1953031"/>
              <a:gd name="connsiteY173" fmla="*/ 1316588 h 1322929"/>
              <a:gd name="connsiteX174" fmla="*/ 172927 w 1953031"/>
              <a:gd name="connsiteY174" fmla="*/ 1322929 h 1322929"/>
              <a:gd name="connsiteX175" fmla="*/ 130748 w 1953031"/>
              <a:gd name="connsiteY175" fmla="*/ 1322916 h 1322929"/>
              <a:gd name="connsiteX176" fmla="*/ 87445 w 1953031"/>
              <a:gd name="connsiteY176" fmla="*/ 1322413 h 1322929"/>
              <a:gd name="connsiteX177" fmla="*/ 433058 w 1953031"/>
              <a:gd name="connsiteY177" fmla="*/ 858089 h 1322929"/>
              <a:gd name="connsiteX178" fmla="*/ 431485 w 1953031"/>
              <a:gd name="connsiteY178" fmla="*/ 856034 h 1322929"/>
              <a:gd name="connsiteX179" fmla="*/ 432913 w 1953031"/>
              <a:gd name="connsiteY179" fmla="*/ 858746 h 1322929"/>
              <a:gd name="connsiteX180" fmla="*/ 433058 w 1953031"/>
              <a:gd name="connsiteY180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748902 w 1953031"/>
              <a:gd name="connsiteY43" fmla="*/ 247445 h 1322929"/>
              <a:gd name="connsiteX44" fmla="*/ 947272 w 1953031"/>
              <a:gd name="connsiteY44" fmla="*/ 214767 h 1322929"/>
              <a:gd name="connsiteX45" fmla="*/ 1155567 w 1953031"/>
              <a:gd name="connsiteY45" fmla="*/ 159010 h 1322929"/>
              <a:gd name="connsiteX46" fmla="*/ 1234252 w 1953031"/>
              <a:gd name="connsiteY46" fmla="*/ 151880 h 1322929"/>
              <a:gd name="connsiteX47" fmla="*/ 1312964 w 1953031"/>
              <a:gd name="connsiteY47" fmla="*/ 128676 h 1322929"/>
              <a:gd name="connsiteX48" fmla="*/ 1376022 w 1953031"/>
              <a:gd name="connsiteY48" fmla="*/ 109687 h 1322929"/>
              <a:gd name="connsiteX49" fmla="*/ 1448640 w 1953031"/>
              <a:gd name="connsiteY49" fmla="*/ 103056 h 1322929"/>
              <a:gd name="connsiteX50" fmla="*/ 1483374 w 1953031"/>
              <a:gd name="connsiteY50" fmla="*/ 100994 h 1322929"/>
              <a:gd name="connsiteX51" fmla="*/ 1552171 w 1953031"/>
              <a:gd name="connsiteY51" fmla="*/ 83778 h 1322929"/>
              <a:gd name="connsiteX52" fmla="*/ 1627914 w 1953031"/>
              <a:gd name="connsiteY52" fmla="*/ 63976 h 1322929"/>
              <a:gd name="connsiteX53" fmla="*/ 1633600 w 1953031"/>
              <a:gd name="connsiteY53" fmla="*/ 62873 h 1322929"/>
              <a:gd name="connsiteX54" fmla="*/ 1633994 w 1953031"/>
              <a:gd name="connsiteY54" fmla="*/ 53943 h 1322929"/>
              <a:gd name="connsiteX55" fmla="*/ 1637947 w 1953031"/>
              <a:gd name="connsiteY55" fmla="*/ 10924 h 1322929"/>
              <a:gd name="connsiteX56" fmla="*/ 1645852 w 1953031"/>
              <a:gd name="connsiteY56" fmla="*/ 642 h 1322929"/>
              <a:gd name="connsiteX57" fmla="*/ 1665510 w 1953031"/>
              <a:gd name="connsiteY57" fmla="*/ 4542 h 1322929"/>
              <a:gd name="connsiteX58" fmla="*/ 1692339 w 1953031"/>
              <a:gd name="connsiteY58" fmla="*/ 32880 h 1322929"/>
              <a:gd name="connsiteX59" fmla="*/ 1703487 w 1953031"/>
              <a:gd name="connsiteY59" fmla="*/ 51553 h 1322929"/>
              <a:gd name="connsiteX60" fmla="*/ 1705168 w 1953031"/>
              <a:gd name="connsiteY60" fmla="*/ 54757 h 1322929"/>
              <a:gd name="connsiteX61" fmla="*/ 1708490 w 1953031"/>
              <a:gd name="connsiteY61" fmla="*/ 54757 h 1322929"/>
              <a:gd name="connsiteX62" fmla="*/ 1726074 w 1953031"/>
              <a:gd name="connsiteY62" fmla="*/ 55821 h 1322929"/>
              <a:gd name="connsiteX63" fmla="*/ 1763775 w 1953031"/>
              <a:gd name="connsiteY63" fmla="*/ 66287 h 1322929"/>
              <a:gd name="connsiteX64" fmla="*/ 1780177 w 1953031"/>
              <a:gd name="connsiteY64" fmla="*/ 76057 h 1322929"/>
              <a:gd name="connsiteX65" fmla="*/ 1797287 w 1953031"/>
              <a:gd name="connsiteY65" fmla="*/ 92340 h 1322929"/>
              <a:gd name="connsiteX66" fmla="*/ 1808554 w 1953031"/>
              <a:gd name="connsiteY66" fmla="*/ 105144 h 1322929"/>
              <a:gd name="connsiteX67" fmla="*/ 1816302 w 1953031"/>
              <a:gd name="connsiteY67" fmla="*/ 113128 h 1322929"/>
              <a:gd name="connsiteX68" fmla="*/ 1820491 w 1953031"/>
              <a:gd name="connsiteY68" fmla="*/ 120258 h 1322929"/>
              <a:gd name="connsiteX69" fmla="*/ 1835947 w 1953031"/>
              <a:gd name="connsiteY69" fmla="*/ 144526 h 1322929"/>
              <a:gd name="connsiteX70" fmla="*/ 1847989 w 1953031"/>
              <a:gd name="connsiteY70" fmla="*/ 162083 h 1322929"/>
              <a:gd name="connsiteX71" fmla="*/ 1872282 w 1953031"/>
              <a:gd name="connsiteY71" fmla="*/ 206862 h 1322929"/>
              <a:gd name="connsiteX72" fmla="*/ 1901212 w 1953031"/>
              <a:gd name="connsiteY72" fmla="*/ 268331 h 1322929"/>
              <a:gd name="connsiteX73" fmla="*/ 1928013 w 1953031"/>
              <a:gd name="connsiteY73" fmla="*/ 325599 h 1322929"/>
              <a:gd name="connsiteX74" fmla="*/ 1947475 w 1953031"/>
              <a:gd name="connsiteY74" fmla="*/ 358428 h 1322929"/>
              <a:gd name="connsiteX75" fmla="*/ 1952990 w 1953031"/>
              <a:gd name="connsiteY75" fmla="*/ 375188 h 1322929"/>
              <a:gd name="connsiteX76" fmla="*/ 1944270 w 1953031"/>
              <a:gd name="connsiteY76" fmla="*/ 398724 h 1322929"/>
              <a:gd name="connsiteX77" fmla="*/ 1904481 w 1953031"/>
              <a:gd name="connsiteY77" fmla="*/ 429980 h 1322929"/>
              <a:gd name="connsiteX78" fmla="*/ 1871823 w 1953031"/>
              <a:gd name="connsiteY78" fmla="*/ 436577 h 1322929"/>
              <a:gd name="connsiteX79" fmla="*/ 1816223 w 1953031"/>
              <a:gd name="connsiteY79" fmla="*/ 439134 h 1322929"/>
              <a:gd name="connsiteX80" fmla="*/ 1698445 w 1953031"/>
              <a:gd name="connsiteY80" fmla="*/ 433393 h 1322929"/>
              <a:gd name="connsiteX81" fmla="*/ 1665261 w 1953031"/>
              <a:gd name="connsiteY81" fmla="*/ 431589 h 1322929"/>
              <a:gd name="connsiteX82" fmla="*/ 1643200 w 1953031"/>
              <a:gd name="connsiteY82" fmla="*/ 433164 h 1322929"/>
              <a:gd name="connsiteX83" fmla="*/ 1613877 w 1953031"/>
              <a:gd name="connsiteY83" fmla="*/ 443519 h 1322929"/>
              <a:gd name="connsiteX84" fmla="*/ 1586668 w 1953031"/>
              <a:gd name="connsiteY84" fmla="*/ 466568 h 1322929"/>
              <a:gd name="connsiteX85" fmla="*/ 1568848 w 1953031"/>
              <a:gd name="connsiteY85" fmla="*/ 480889 h 1322929"/>
              <a:gd name="connsiteX86" fmla="*/ 1563779 w 1953031"/>
              <a:gd name="connsiteY86" fmla="*/ 485518 h 1322929"/>
              <a:gd name="connsiteX87" fmla="*/ 1508994 w 1953031"/>
              <a:gd name="connsiteY87" fmla="*/ 589130 h 1322929"/>
              <a:gd name="connsiteX88" fmla="*/ 1486250 w 1953031"/>
              <a:gd name="connsiteY88" fmla="*/ 645068 h 1322929"/>
              <a:gd name="connsiteX89" fmla="*/ 1464819 w 1953031"/>
              <a:gd name="connsiteY89" fmla="*/ 705697 h 1322929"/>
              <a:gd name="connsiteX90" fmla="*/ 1449494 w 1953031"/>
              <a:gd name="connsiteY90" fmla="*/ 751038 h 1322929"/>
              <a:gd name="connsiteX91" fmla="*/ 1407394 w 1953031"/>
              <a:gd name="connsiteY91" fmla="*/ 818176 h 1322929"/>
              <a:gd name="connsiteX92" fmla="*/ 1393724 w 1953031"/>
              <a:gd name="connsiteY92" fmla="*/ 824975 h 1322929"/>
              <a:gd name="connsiteX93" fmla="*/ 1380841 w 1953031"/>
              <a:gd name="connsiteY93" fmla="*/ 831482 h 1322929"/>
              <a:gd name="connsiteX94" fmla="*/ 1349260 w 1953031"/>
              <a:gd name="connsiteY94" fmla="*/ 861137 h 1322929"/>
              <a:gd name="connsiteX95" fmla="*/ 1331348 w 1953031"/>
              <a:gd name="connsiteY95" fmla="*/ 877607 h 1322929"/>
              <a:gd name="connsiteX96" fmla="*/ 1317442 w 1953031"/>
              <a:gd name="connsiteY96" fmla="*/ 883414 h 1322929"/>
              <a:gd name="connsiteX97" fmla="*/ 1316352 w 1953031"/>
              <a:gd name="connsiteY97" fmla="*/ 883414 h 1322929"/>
              <a:gd name="connsiteX98" fmla="*/ 1315275 w 1953031"/>
              <a:gd name="connsiteY98" fmla="*/ 887323 h 1322929"/>
              <a:gd name="connsiteX99" fmla="*/ 1293502 w 1953031"/>
              <a:gd name="connsiteY99" fmla="*/ 1074334 h 1322929"/>
              <a:gd name="connsiteX100" fmla="*/ 1292124 w 1953031"/>
              <a:gd name="connsiteY100" fmla="*/ 1151119 h 1322929"/>
              <a:gd name="connsiteX101" fmla="*/ 1292741 w 1953031"/>
              <a:gd name="connsiteY101" fmla="*/ 1203756 h 1322929"/>
              <a:gd name="connsiteX102" fmla="*/ 1297481 w 1953031"/>
              <a:gd name="connsiteY102" fmla="*/ 1263556 h 1322929"/>
              <a:gd name="connsiteX103" fmla="*/ 1304087 w 1953031"/>
              <a:gd name="connsiteY103" fmla="*/ 1278631 h 1322929"/>
              <a:gd name="connsiteX104" fmla="*/ 1314001 w 1953031"/>
              <a:gd name="connsiteY104" fmla="*/ 1305904 h 1322929"/>
              <a:gd name="connsiteX105" fmla="*/ 1314723 w 1953031"/>
              <a:gd name="connsiteY105" fmla="*/ 1321312 h 1322929"/>
              <a:gd name="connsiteX106" fmla="*/ 1314474 w 1953031"/>
              <a:gd name="connsiteY106" fmla="*/ 1322929 h 1322929"/>
              <a:gd name="connsiteX107" fmla="*/ 1274527 w 1953031"/>
              <a:gd name="connsiteY107" fmla="*/ 1322929 h 1322929"/>
              <a:gd name="connsiteX108" fmla="*/ 1233595 w 1953031"/>
              <a:gd name="connsiteY108" fmla="*/ 1322420 h 1322929"/>
              <a:gd name="connsiteX109" fmla="*/ 1214844 w 1953031"/>
              <a:gd name="connsiteY109" fmla="*/ 1258652 h 1322929"/>
              <a:gd name="connsiteX110" fmla="*/ 1198836 w 1953031"/>
              <a:gd name="connsiteY110" fmla="*/ 1080414 h 1322929"/>
              <a:gd name="connsiteX111" fmla="*/ 1191495 w 1953031"/>
              <a:gd name="connsiteY111" fmla="*/ 961630 h 1322929"/>
              <a:gd name="connsiteX112" fmla="*/ 1189972 w 1953031"/>
              <a:gd name="connsiteY112" fmla="*/ 969617 h 1322929"/>
              <a:gd name="connsiteX113" fmla="*/ 1172402 w 1953031"/>
              <a:gd name="connsiteY113" fmla="*/ 1161542 h 1322929"/>
              <a:gd name="connsiteX114" fmla="*/ 1173663 w 1953031"/>
              <a:gd name="connsiteY114" fmla="*/ 1263289 h 1322929"/>
              <a:gd name="connsiteX115" fmla="*/ 1179559 w 1953031"/>
              <a:gd name="connsiteY115" fmla="*/ 1277483 h 1322929"/>
              <a:gd name="connsiteX116" fmla="*/ 1190090 w 1953031"/>
              <a:gd name="connsiteY116" fmla="*/ 1310073 h 1322929"/>
              <a:gd name="connsiteX117" fmla="*/ 1189617 w 1953031"/>
              <a:gd name="connsiteY117" fmla="*/ 1322236 h 1322929"/>
              <a:gd name="connsiteX118" fmla="*/ 1148752 w 1953031"/>
              <a:gd name="connsiteY118" fmla="*/ 1322929 h 1322929"/>
              <a:gd name="connsiteX119" fmla="*/ 1107164 w 1953031"/>
              <a:gd name="connsiteY119" fmla="*/ 1322438 h 1322929"/>
              <a:gd name="connsiteX120" fmla="*/ 1089751 w 1953031"/>
              <a:gd name="connsiteY120" fmla="*/ 1244928 h 1322929"/>
              <a:gd name="connsiteX121" fmla="*/ 1083658 w 1953031"/>
              <a:gd name="connsiteY121" fmla="*/ 1109426 h 1322929"/>
              <a:gd name="connsiteX122" fmla="*/ 1081071 w 1953031"/>
              <a:gd name="connsiteY122" fmla="*/ 885205 h 1322929"/>
              <a:gd name="connsiteX123" fmla="*/ 1081294 w 1953031"/>
              <a:gd name="connsiteY123" fmla="*/ 872784 h 1322929"/>
              <a:gd name="connsiteX124" fmla="*/ 1044565 w 1953031"/>
              <a:gd name="connsiteY124" fmla="*/ 883356 h 1322929"/>
              <a:gd name="connsiteX125" fmla="*/ 946405 w 1953031"/>
              <a:gd name="connsiteY125" fmla="*/ 906677 h 1322929"/>
              <a:gd name="connsiteX126" fmla="*/ 820984 w 1953031"/>
              <a:gd name="connsiteY126" fmla="*/ 915856 h 1322929"/>
              <a:gd name="connsiteX127" fmla="*/ 748537 w 1953031"/>
              <a:gd name="connsiteY127" fmla="*/ 913593 h 1322929"/>
              <a:gd name="connsiteX128" fmla="*/ 740106 w 1953031"/>
              <a:gd name="connsiteY128" fmla="*/ 913794 h 1322929"/>
              <a:gd name="connsiteX129" fmla="*/ 735838 w 1953031"/>
              <a:gd name="connsiteY129" fmla="*/ 923234 h 1322929"/>
              <a:gd name="connsiteX130" fmla="*/ 729496 w 1953031"/>
              <a:gd name="connsiteY130" fmla="*/ 936224 h 1322929"/>
              <a:gd name="connsiteX131" fmla="*/ 707014 w 1953031"/>
              <a:gd name="connsiteY131" fmla="*/ 928760 h 1322929"/>
              <a:gd name="connsiteX132" fmla="*/ 665846 w 1953031"/>
              <a:gd name="connsiteY132" fmla="*/ 912322 h 1322929"/>
              <a:gd name="connsiteX133" fmla="*/ 618244 w 1953031"/>
              <a:gd name="connsiteY133" fmla="*/ 893135 h 1322929"/>
              <a:gd name="connsiteX134" fmla="*/ 516447 w 1953031"/>
              <a:gd name="connsiteY134" fmla="*/ 865947 h 1322929"/>
              <a:gd name="connsiteX135" fmla="*/ 501805 w 1953031"/>
              <a:gd name="connsiteY135" fmla="*/ 870603 h 1322929"/>
              <a:gd name="connsiteX136" fmla="*/ 496736 w 1953031"/>
              <a:gd name="connsiteY136" fmla="*/ 886203 h 1322929"/>
              <a:gd name="connsiteX137" fmla="*/ 500794 w 1953031"/>
              <a:gd name="connsiteY137" fmla="*/ 920842 h 1322929"/>
              <a:gd name="connsiteX138" fmla="*/ 505232 w 1953031"/>
              <a:gd name="connsiteY138" fmla="*/ 960997 h 1322929"/>
              <a:gd name="connsiteX139" fmla="*/ 503197 w 1953031"/>
              <a:gd name="connsiteY139" fmla="*/ 976351 h 1322929"/>
              <a:gd name="connsiteX140" fmla="*/ 464327 w 1953031"/>
              <a:gd name="connsiteY140" fmla="*/ 1000197 h 1322929"/>
              <a:gd name="connsiteX141" fmla="*/ 457328 w 1953031"/>
              <a:gd name="connsiteY141" fmla="*/ 999488 h 1322929"/>
              <a:gd name="connsiteX142" fmla="*/ 434730 w 1953031"/>
              <a:gd name="connsiteY142" fmla="*/ 939956 h 1322929"/>
              <a:gd name="connsiteX143" fmla="*/ 434102 w 1953031"/>
              <a:gd name="connsiteY143" fmla="*/ 932138 h 1322929"/>
              <a:gd name="connsiteX144" fmla="*/ 429957 w 1953031"/>
              <a:gd name="connsiteY144" fmla="*/ 936572 h 1322929"/>
              <a:gd name="connsiteX145" fmla="*/ 412217 w 1953031"/>
              <a:gd name="connsiteY145" fmla="*/ 955335 h 1322929"/>
              <a:gd name="connsiteX146" fmla="*/ 394666 w 1953031"/>
              <a:gd name="connsiteY146" fmla="*/ 973923 h 1322929"/>
              <a:gd name="connsiteX147" fmla="*/ 363724 w 1953031"/>
              <a:gd name="connsiteY147" fmla="*/ 1023704 h 1322929"/>
              <a:gd name="connsiteX148" fmla="*/ 356090 w 1953031"/>
              <a:gd name="connsiteY148" fmla="*/ 1070686 h 1322929"/>
              <a:gd name="connsiteX149" fmla="*/ 356098 w 1953031"/>
              <a:gd name="connsiteY149" fmla="*/ 1159458 h 1322929"/>
              <a:gd name="connsiteX150" fmla="*/ 362731 w 1953031"/>
              <a:gd name="connsiteY150" fmla="*/ 1219044 h 1322929"/>
              <a:gd name="connsiteX151" fmla="*/ 370492 w 1953031"/>
              <a:gd name="connsiteY151" fmla="*/ 1260425 h 1322929"/>
              <a:gd name="connsiteX152" fmla="*/ 380666 w 1953031"/>
              <a:gd name="connsiteY152" fmla="*/ 1277936 h 1322929"/>
              <a:gd name="connsiteX153" fmla="*/ 391399 w 1953031"/>
              <a:gd name="connsiteY153" fmla="*/ 1304515 h 1322929"/>
              <a:gd name="connsiteX154" fmla="*/ 391283 w 1953031"/>
              <a:gd name="connsiteY154" fmla="*/ 1320324 h 1322929"/>
              <a:gd name="connsiteX155" fmla="*/ 390843 w 1953031"/>
              <a:gd name="connsiteY155" fmla="*/ 1322756 h 1322929"/>
              <a:gd name="connsiteX156" fmla="*/ 348151 w 1953031"/>
              <a:gd name="connsiteY156" fmla="*/ 1322844 h 1322929"/>
              <a:gd name="connsiteX157" fmla="*/ 304144 w 1953031"/>
              <a:gd name="connsiteY157" fmla="*/ 1322579 h 1322929"/>
              <a:gd name="connsiteX158" fmla="*/ 294630 w 1953031"/>
              <a:gd name="connsiteY158" fmla="*/ 1312868 h 1322929"/>
              <a:gd name="connsiteX159" fmla="*/ 271483 w 1953031"/>
              <a:gd name="connsiteY159" fmla="*/ 1195591 h 1322929"/>
              <a:gd name="connsiteX160" fmla="*/ 255031 w 1953031"/>
              <a:gd name="connsiteY160" fmla="*/ 1074334 h 1322929"/>
              <a:gd name="connsiteX161" fmla="*/ 246468 w 1953031"/>
              <a:gd name="connsiteY161" fmla="*/ 962992 h 1322929"/>
              <a:gd name="connsiteX162" fmla="*/ 246726 w 1953031"/>
              <a:gd name="connsiteY162" fmla="*/ 960686 h 1322929"/>
              <a:gd name="connsiteX163" fmla="*/ 239185 w 1953031"/>
              <a:gd name="connsiteY163" fmla="*/ 966883 h 1322929"/>
              <a:gd name="connsiteX164" fmla="*/ 216775 w 1953031"/>
              <a:gd name="connsiteY164" fmla="*/ 984995 h 1322929"/>
              <a:gd name="connsiteX165" fmla="*/ 195755 w 1953031"/>
              <a:gd name="connsiteY165" fmla="*/ 1001910 h 1322929"/>
              <a:gd name="connsiteX166" fmla="*/ 162761 w 1953031"/>
              <a:gd name="connsiteY166" fmla="*/ 1047366 h 1322929"/>
              <a:gd name="connsiteX167" fmla="*/ 149720 w 1953031"/>
              <a:gd name="connsiteY167" fmla="*/ 1138437 h 1322929"/>
              <a:gd name="connsiteX168" fmla="*/ 148122 w 1953031"/>
              <a:gd name="connsiteY168" fmla="*/ 1214750 h 1322929"/>
              <a:gd name="connsiteX169" fmla="*/ 151846 w 1953031"/>
              <a:gd name="connsiteY169" fmla="*/ 1260042 h 1322929"/>
              <a:gd name="connsiteX170" fmla="*/ 157602 w 1953031"/>
              <a:gd name="connsiteY170" fmla="*/ 1271682 h 1322929"/>
              <a:gd name="connsiteX171" fmla="*/ 169528 w 1953031"/>
              <a:gd name="connsiteY171" fmla="*/ 1296524 h 1322929"/>
              <a:gd name="connsiteX172" fmla="*/ 172714 w 1953031"/>
              <a:gd name="connsiteY172" fmla="*/ 1316588 h 1322929"/>
              <a:gd name="connsiteX173" fmla="*/ 172927 w 1953031"/>
              <a:gd name="connsiteY173" fmla="*/ 1322929 h 1322929"/>
              <a:gd name="connsiteX174" fmla="*/ 130748 w 1953031"/>
              <a:gd name="connsiteY174" fmla="*/ 1322916 h 1322929"/>
              <a:gd name="connsiteX175" fmla="*/ 87445 w 1953031"/>
              <a:gd name="connsiteY175" fmla="*/ 1322413 h 1322929"/>
              <a:gd name="connsiteX176" fmla="*/ 433058 w 1953031"/>
              <a:gd name="connsiteY176" fmla="*/ 858089 h 1322929"/>
              <a:gd name="connsiteX177" fmla="*/ 431485 w 1953031"/>
              <a:gd name="connsiteY177" fmla="*/ 856034 h 1322929"/>
              <a:gd name="connsiteX178" fmla="*/ 432913 w 1953031"/>
              <a:gd name="connsiteY178" fmla="*/ 858746 h 1322929"/>
              <a:gd name="connsiteX179" fmla="*/ 433058 w 1953031"/>
              <a:gd name="connsiteY179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748902 w 1953031"/>
              <a:gd name="connsiteY43" fmla="*/ 247445 h 1322929"/>
              <a:gd name="connsiteX44" fmla="*/ 947272 w 1953031"/>
              <a:gd name="connsiteY44" fmla="*/ 214767 h 1322929"/>
              <a:gd name="connsiteX45" fmla="*/ 1102227 w 1953031"/>
              <a:gd name="connsiteY45" fmla="*/ 172345 h 1322929"/>
              <a:gd name="connsiteX46" fmla="*/ 1234252 w 1953031"/>
              <a:gd name="connsiteY46" fmla="*/ 151880 h 1322929"/>
              <a:gd name="connsiteX47" fmla="*/ 1312964 w 1953031"/>
              <a:gd name="connsiteY47" fmla="*/ 128676 h 1322929"/>
              <a:gd name="connsiteX48" fmla="*/ 1376022 w 1953031"/>
              <a:gd name="connsiteY48" fmla="*/ 109687 h 1322929"/>
              <a:gd name="connsiteX49" fmla="*/ 1448640 w 1953031"/>
              <a:gd name="connsiteY49" fmla="*/ 103056 h 1322929"/>
              <a:gd name="connsiteX50" fmla="*/ 1483374 w 1953031"/>
              <a:gd name="connsiteY50" fmla="*/ 100994 h 1322929"/>
              <a:gd name="connsiteX51" fmla="*/ 1552171 w 1953031"/>
              <a:gd name="connsiteY51" fmla="*/ 83778 h 1322929"/>
              <a:gd name="connsiteX52" fmla="*/ 1627914 w 1953031"/>
              <a:gd name="connsiteY52" fmla="*/ 63976 h 1322929"/>
              <a:gd name="connsiteX53" fmla="*/ 1633600 w 1953031"/>
              <a:gd name="connsiteY53" fmla="*/ 62873 h 1322929"/>
              <a:gd name="connsiteX54" fmla="*/ 1633994 w 1953031"/>
              <a:gd name="connsiteY54" fmla="*/ 53943 h 1322929"/>
              <a:gd name="connsiteX55" fmla="*/ 1637947 w 1953031"/>
              <a:gd name="connsiteY55" fmla="*/ 10924 h 1322929"/>
              <a:gd name="connsiteX56" fmla="*/ 1645852 w 1953031"/>
              <a:gd name="connsiteY56" fmla="*/ 642 h 1322929"/>
              <a:gd name="connsiteX57" fmla="*/ 1665510 w 1953031"/>
              <a:gd name="connsiteY57" fmla="*/ 4542 h 1322929"/>
              <a:gd name="connsiteX58" fmla="*/ 1692339 w 1953031"/>
              <a:gd name="connsiteY58" fmla="*/ 32880 h 1322929"/>
              <a:gd name="connsiteX59" fmla="*/ 1703487 w 1953031"/>
              <a:gd name="connsiteY59" fmla="*/ 51553 h 1322929"/>
              <a:gd name="connsiteX60" fmla="*/ 1705168 w 1953031"/>
              <a:gd name="connsiteY60" fmla="*/ 54757 h 1322929"/>
              <a:gd name="connsiteX61" fmla="*/ 1708490 w 1953031"/>
              <a:gd name="connsiteY61" fmla="*/ 54757 h 1322929"/>
              <a:gd name="connsiteX62" fmla="*/ 1726074 w 1953031"/>
              <a:gd name="connsiteY62" fmla="*/ 55821 h 1322929"/>
              <a:gd name="connsiteX63" fmla="*/ 1763775 w 1953031"/>
              <a:gd name="connsiteY63" fmla="*/ 66287 h 1322929"/>
              <a:gd name="connsiteX64" fmla="*/ 1780177 w 1953031"/>
              <a:gd name="connsiteY64" fmla="*/ 76057 h 1322929"/>
              <a:gd name="connsiteX65" fmla="*/ 1797287 w 1953031"/>
              <a:gd name="connsiteY65" fmla="*/ 92340 h 1322929"/>
              <a:gd name="connsiteX66" fmla="*/ 1808554 w 1953031"/>
              <a:gd name="connsiteY66" fmla="*/ 105144 h 1322929"/>
              <a:gd name="connsiteX67" fmla="*/ 1816302 w 1953031"/>
              <a:gd name="connsiteY67" fmla="*/ 113128 h 1322929"/>
              <a:gd name="connsiteX68" fmla="*/ 1820491 w 1953031"/>
              <a:gd name="connsiteY68" fmla="*/ 120258 h 1322929"/>
              <a:gd name="connsiteX69" fmla="*/ 1835947 w 1953031"/>
              <a:gd name="connsiteY69" fmla="*/ 144526 h 1322929"/>
              <a:gd name="connsiteX70" fmla="*/ 1847989 w 1953031"/>
              <a:gd name="connsiteY70" fmla="*/ 162083 h 1322929"/>
              <a:gd name="connsiteX71" fmla="*/ 1872282 w 1953031"/>
              <a:gd name="connsiteY71" fmla="*/ 206862 h 1322929"/>
              <a:gd name="connsiteX72" fmla="*/ 1901212 w 1953031"/>
              <a:gd name="connsiteY72" fmla="*/ 268331 h 1322929"/>
              <a:gd name="connsiteX73" fmla="*/ 1928013 w 1953031"/>
              <a:gd name="connsiteY73" fmla="*/ 325599 h 1322929"/>
              <a:gd name="connsiteX74" fmla="*/ 1947475 w 1953031"/>
              <a:gd name="connsiteY74" fmla="*/ 358428 h 1322929"/>
              <a:gd name="connsiteX75" fmla="*/ 1952990 w 1953031"/>
              <a:gd name="connsiteY75" fmla="*/ 375188 h 1322929"/>
              <a:gd name="connsiteX76" fmla="*/ 1944270 w 1953031"/>
              <a:gd name="connsiteY76" fmla="*/ 398724 h 1322929"/>
              <a:gd name="connsiteX77" fmla="*/ 1904481 w 1953031"/>
              <a:gd name="connsiteY77" fmla="*/ 429980 h 1322929"/>
              <a:gd name="connsiteX78" fmla="*/ 1871823 w 1953031"/>
              <a:gd name="connsiteY78" fmla="*/ 436577 h 1322929"/>
              <a:gd name="connsiteX79" fmla="*/ 1816223 w 1953031"/>
              <a:gd name="connsiteY79" fmla="*/ 439134 h 1322929"/>
              <a:gd name="connsiteX80" fmla="*/ 1698445 w 1953031"/>
              <a:gd name="connsiteY80" fmla="*/ 433393 h 1322929"/>
              <a:gd name="connsiteX81" fmla="*/ 1665261 w 1953031"/>
              <a:gd name="connsiteY81" fmla="*/ 431589 h 1322929"/>
              <a:gd name="connsiteX82" fmla="*/ 1643200 w 1953031"/>
              <a:gd name="connsiteY82" fmla="*/ 433164 h 1322929"/>
              <a:gd name="connsiteX83" fmla="*/ 1613877 w 1953031"/>
              <a:gd name="connsiteY83" fmla="*/ 443519 h 1322929"/>
              <a:gd name="connsiteX84" fmla="*/ 1586668 w 1953031"/>
              <a:gd name="connsiteY84" fmla="*/ 466568 h 1322929"/>
              <a:gd name="connsiteX85" fmla="*/ 1568848 w 1953031"/>
              <a:gd name="connsiteY85" fmla="*/ 480889 h 1322929"/>
              <a:gd name="connsiteX86" fmla="*/ 1563779 w 1953031"/>
              <a:gd name="connsiteY86" fmla="*/ 485518 h 1322929"/>
              <a:gd name="connsiteX87" fmla="*/ 1508994 w 1953031"/>
              <a:gd name="connsiteY87" fmla="*/ 589130 h 1322929"/>
              <a:gd name="connsiteX88" fmla="*/ 1486250 w 1953031"/>
              <a:gd name="connsiteY88" fmla="*/ 645068 h 1322929"/>
              <a:gd name="connsiteX89" fmla="*/ 1464819 w 1953031"/>
              <a:gd name="connsiteY89" fmla="*/ 705697 h 1322929"/>
              <a:gd name="connsiteX90" fmla="*/ 1449494 w 1953031"/>
              <a:gd name="connsiteY90" fmla="*/ 751038 h 1322929"/>
              <a:gd name="connsiteX91" fmla="*/ 1407394 w 1953031"/>
              <a:gd name="connsiteY91" fmla="*/ 818176 h 1322929"/>
              <a:gd name="connsiteX92" fmla="*/ 1393724 w 1953031"/>
              <a:gd name="connsiteY92" fmla="*/ 824975 h 1322929"/>
              <a:gd name="connsiteX93" fmla="*/ 1380841 w 1953031"/>
              <a:gd name="connsiteY93" fmla="*/ 831482 h 1322929"/>
              <a:gd name="connsiteX94" fmla="*/ 1349260 w 1953031"/>
              <a:gd name="connsiteY94" fmla="*/ 861137 h 1322929"/>
              <a:gd name="connsiteX95" fmla="*/ 1331348 w 1953031"/>
              <a:gd name="connsiteY95" fmla="*/ 877607 h 1322929"/>
              <a:gd name="connsiteX96" fmla="*/ 1317442 w 1953031"/>
              <a:gd name="connsiteY96" fmla="*/ 883414 h 1322929"/>
              <a:gd name="connsiteX97" fmla="*/ 1316352 w 1953031"/>
              <a:gd name="connsiteY97" fmla="*/ 883414 h 1322929"/>
              <a:gd name="connsiteX98" fmla="*/ 1315275 w 1953031"/>
              <a:gd name="connsiteY98" fmla="*/ 887323 h 1322929"/>
              <a:gd name="connsiteX99" fmla="*/ 1293502 w 1953031"/>
              <a:gd name="connsiteY99" fmla="*/ 1074334 h 1322929"/>
              <a:gd name="connsiteX100" fmla="*/ 1292124 w 1953031"/>
              <a:gd name="connsiteY100" fmla="*/ 1151119 h 1322929"/>
              <a:gd name="connsiteX101" fmla="*/ 1292741 w 1953031"/>
              <a:gd name="connsiteY101" fmla="*/ 1203756 h 1322929"/>
              <a:gd name="connsiteX102" fmla="*/ 1297481 w 1953031"/>
              <a:gd name="connsiteY102" fmla="*/ 1263556 h 1322929"/>
              <a:gd name="connsiteX103" fmla="*/ 1304087 w 1953031"/>
              <a:gd name="connsiteY103" fmla="*/ 1278631 h 1322929"/>
              <a:gd name="connsiteX104" fmla="*/ 1314001 w 1953031"/>
              <a:gd name="connsiteY104" fmla="*/ 1305904 h 1322929"/>
              <a:gd name="connsiteX105" fmla="*/ 1314723 w 1953031"/>
              <a:gd name="connsiteY105" fmla="*/ 1321312 h 1322929"/>
              <a:gd name="connsiteX106" fmla="*/ 1314474 w 1953031"/>
              <a:gd name="connsiteY106" fmla="*/ 1322929 h 1322929"/>
              <a:gd name="connsiteX107" fmla="*/ 1274527 w 1953031"/>
              <a:gd name="connsiteY107" fmla="*/ 1322929 h 1322929"/>
              <a:gd name="connsiteX108" fmla="*/ 1233595 w 1953031"/>
              <a:gd name="connsiteY108" fmla="*/ 1322420 h 1322929"/>
              <a:gd name="connsiteX109" fmla="*/ 1214844 w 1953031"/>
              <a:gd name="connsiteY109" fmla="*/ 1258652 h 1322929"/>
              <a:gd name="connsiteX110" fmla="*/ 1198836 w 1953031"/>
              <a:gd name="connsiteY110" fmla="*/ 1080414 h 1322929"/>
              <a:gd name="connsiteX111" fmla="*/ 1191495 w 1953031"/>
              <a:gd name="connsiteY111" fmla="*/ 961630 h 1322929"/>
              <a:gd name="connsiteX112" fmla="*/ 1189972 w 1953031"/>
              <a:gd name="connsiteY112" fmla="*/ 969617 h 1322929"/>
              <a:gd name="connsiteX113" fmla="*/ 1172402 w 1953031"/>
              <a:gd name="connsiteY113" fmla="*/ 1161542 h 1322929"/>
              <a:gd name="connsiteX114" fmla="*/ 1173663 w 1953031"/>
              <a:gd name="connsiteY114" fmla="*/ 1263289 h 1322929"/>
              <a:gd name="connsiteX115" fmla="*/ 1179559 w 1953031"/>
              <a:gd name="connsiteY115" fmla="*/ 1277483 h 1322929"/>
              <a:gd name="connsiteX116" fmla="*/ 1190090 w 1953031"/>
              <a:gd name="connsiteY116" fmla="*/ 1310073 h 1322929"/>
              <a:gd name="connsiteX117" fmla="*/ 1189617 w 1953031"/>
              <a:gd name="connsiteY117" fmla="*/ 1322236 h 1322929"/>
              <a:gd name="connsiteX118" fmla="*/ 1148752 w 1953031"/>
              <a:gd name="connsiteY118" fmla="*/ 1322929 h 1322929"/>
              <a:gd name="connsiteX119" fmla="*/ 1107164 w 1953031"/>
              <a:gd name="connsiteY119" fmla="*/ 1322438 h 1322929"/>
              <a:gd name="connsiteX120" fmla="*/ 1089751 w 1953031"/>
              <a:gd name="connsiteY120" fmla="*/ 1244928 h 1322929"/>
              <a:gd name="connsiteX121" fmla="*/ 1083658 w 1953031"/>
              <a:gd name="connsiteY121" fmla="*/ 1109426 h 1322929"/>
              <a:gd name="connsiteX122" fmla="*/ 1081071 w 1953031"/>
              <a:gd name="connsiteY122" fmla="*/ 885205 h 1322929"/>
              <a:gd name="connsiteX123" fmla="*/ 1081294 w 1953031"/>
              <a:gd name="connsiteY123" fmla="*/ 872784 h 1322929"/>
              <a:gd name="connsiteX124" fmla="*/ 1044565 w 1953031"/>
              <a:gd name="connsiteY124" fmla="*/ 883356 h 1322929"/>
              <a:gd name="connsiteX125" fmla="*/ 946405 w 1953031"/>
              <a:gd name="connsiteY125" fmla="*/ 906677 h 1322929"/>
              <a:gd name="connsiteX126" fmla="*/ 820984 w 1953031"/>
              <a:gd name="connsiteY126" fmla="*/ 915856 h 1322929"/>
              <a:gd name="connsiteX127" fmla="*/ 748537 w 1953031"/>
              <a:gd name="connsiteY127" fmla="*/ 913593 h 1322929"/>
              <a:gd name="connsiteX128" fmla="*/ 740106 w 1953031"/>
              <a:gd name="connsiteY128" fmla="*/ 913794 h 1322929"/>
              <a:gd name="connsiteX129" fmla="*/ 735838 w 1953031"/>
              <a:gd name="connsiteY129" fmla="*/ 923234 h 1322929"/>
              <a:gd name="connsiteX130" fmla="*/ 729496 w 1953031"/>
              <a:gd name="connsiteY130" fmla="*/ 936224 h 1322929"/>
              <a:gd name="connsiteX131" fmla="*/ 707014 w 1953031"/>
              <a:gd name="connsiteY131" fmla="*/ 928760 h 1322929"/>
              <a:gd name="connsiteX132" fmla="*/ 665846 w 1953031"/>
              <a:gd name="connsiteY132" fmla="*/ 912322 h 1322929"/>
              <a:gd name="connsiteX133" fmla="*/ 618244 w 1953031"/>
              <a:gd name="connsiteY133" fmla="*/ 893135 h 1322929"/>
              <a:gd name="connsiteX134" fmla="*/ 516447 w 1953031"/>
              <a:gd name="connsiteY134" fmla="*/ 865947 h 1322929"/>
              <a:gd name="connsiteX135" fmla="*/ 501805 w 1953031"/>
              <a:gd name="connsiteY135" fmla="*/ 870603 h 1322929"/>
              <a:gd name="connsiteX136" fmla="*/ 496736 w 1953031"/>
              <a:gd name="connsiteY136" fmla="*/ 886203 h 1322929"/>
              <a:gd name="connsiteX137" fmla="*/ 500794 w 1953031"/>
              <a:gd name="connsiteY137" fmla="*/ 920842 h 1322929"/>
              <a:gd name="connsiteX138" fmla="*/ 505232 w 1953031"/>
              <a:gd name="connsiteY138" fmla="*/ 960997 h 1322929"/>
              <a:gd name="connsiteX139" fmla="*/ 503197 w 1953031"/>
              <a:gd name="connsiteY139" fmla="*/ 976351 h 1322929"/>
              <a:gd name="connsiteX140" fmla="*/ 464327 w 1953031"/>
              <a:gd name="connsiteY140" fmla="*/ 1000197 h 1322929"/>
              <a:gd name="connsiteX141" fmla="*/ 457328 w 1953031"/>
              <a:gd name="connsiteY141" fmla="*/ 999488 h 1322929"/>
              <a:gd name="connsiteX142" fmla="*/ 434730 w 1953031"/>
              <a:gd name="connsiteY142" fmla="*/ 939956 h 1322929"/>
              <a:gd name="connsiteX143" fmla="*/ 434102 w 1953031"/>
              <a:gd name="connsiteY143" fmla="*/ 932138 h 1322929"/>
              <a:gd name="connsiteX144" fmla="*/ 429957 w 1953031"/>
              <a:gd name="connsiteY144" fmla="*/ 936572 h 1322929"/>
              <a:gd name="connsiteX145" fmla="*/ 412217 w 1953031"/>
              <a:gd name="connsiteY145" fmla="*/ 955335 h 1322929"/>
              <a:gd name="connsiteX146" fmla="*/ 394666 w 1953031"/>
              <a:gd name="connsiteY146" fmla="*/ 973923 h 1322929"/>
              <a:gd name="connsiteX147" fmla="*/ 363724 w 1953031"/>
              <a:gd name="connsiteY147" fmla="*/ 1023704 h 1322929"/>
              <a:gd name="connsiteX148" fmla="*/ 356090 w 1953031"/>
              <a:gd name="connsiteY148" fmla="*/ 1070686 h 1322929"/>
              <a:gd name="connsiteX149" fmla="*/ 356098 w 1953031"/>
              <a:gd name="connsiteY149" fmla="*/ 1159458 h 1322929"/>
              <a:gd name="connsiteX150" fmla="*/ 362731 w 1953031"/>
              <a:gd name="connsiteY150" fmla="*/ 1219044 h 1322929"/>
              <a:gd name="connsiteX151" fmla="*/ 370492 w 1953031"/>
              <a:gd name="connsiteY151" fmla="*/ 1260425 h 1322929"/>
              <a:gd name="connsiteX152" fmla="*/ 380666 w 1953031"/>
              <a:gd name="connsiteY152" fmla="*/ 1277936 h 1322929"/>
              <a:gd name="connsiteX153" fmla="*/ 391399 w 1953031"/>
              <a:gd name="connsiteY153" fmla="*/ 1304515 h 1322929"/>
              <a:gd name="connsiteX154" fmla="*/ 391283 w 1953031"/>
              <a:gd name="connsiteY154" fmla="*/ 1320324 h 1322929"/>
              <a:gd name="connsiteX155" fmla="*/ 390843 w 1953031"/>
              <a:gd name="connsiteY155" fmla="*/ 1322756 h 1322929"/>
              <a:gd name="connsiteX156" fmla="*/ 348151 w 1953031"/>
              <a:gd name="connsiteY156" fmla="*/ 1322844 h 1322929"/>
              <a:gd name="connsiteX157" fmla="*/ 304144 w 1953031"/>
              <a:gd name="connsiteY157" fmla="*/ 1322579 h 1322929"/>
              <a:gd name="connsiteX158" fmla="*/ 294630 w 1953031"/>
              <a:gd name="connsiteY158" fmla="*/ 1312868 h 1322929"/>
              <a:gd name="connsiteX159" fmla="*/ 271483 w 1953031"/>
              <a:gd name="connsiteY159" fmla="*/ 1195591 h 1322929"/>
              <a:gd name="connsiteX160" fmla="*/ 255031 w 1953031"/>
              <a:gd name="connsiteY160" fmla="*/ 1074334 h 1322929"/>
              <a:gd name="connsiteX161" fmla="*/ 246468 w 1953031"/>
              <a:gd name="connsiteY161" fmla="*/ 962992 h 1322929"/>
              <a:gd name="connsiteX162" fmla="*/ 246726 w 1953031"/>
              <a:gd name="connsiteY162" fmla="*/ 960686 h 1322929"/>
              <a:gd name="connsiteX163" fmla="*/ 239185 w 1953031"/>
              <a:gd name="connsiteY163" fmla="*/ 966883 h 1322929"/>
              <a:gd name="connsiteX164" fmla="*/ 216775 w 1953031"/>
              <a:gd name="connsiteY164" fmla="*/ 984995 h 1322929"/>
              <a:gd name="connsiteX165" fmla="*/ 195755 w 1953031"/>
              <a:gd name="connsiteY165" fmla="*/ 1001910 h 1322929"/>
              <a:gd name="connsiteX166" fmla="*/ 162761 w 1953031"/>
              <a:gd name="connsiteY166" fmla="*/ 1047366 h 1322929"/>
              <a:gd name="connsiteX167" fmla="*/ 149720 w 1953031"/>
              <a:gd name="connsiteY167" fmla="*/ 1138437 h 1322929"/>
              <a:gd name="connsiteX168" fmla="*/ 148122 w 1953031"/>
              <a:gd name="connsiteY168" fmla="*/ 1214750 h 1322929"/>
              <a:gd name="connsiteX169" fmla="*/ 151846 w 1953031"/>
              <a:gd name="connsiteY169" fmla="*/ 1260042 h 1322929"/>
              <a:gd name="connsiteX170" fmla="*/ 157602 w 1953031"/>
              <a:gd name="connsiteY170" fmla="*/ 1271682 h 1322929"/>
              <a:gd name="connsiteX171" fmla="*/ 169528 w 1953031"/>
              <a:gd name="connsiteY171" fmla="*/ 1296524 h 1322929"/>
              <a:gd name="connsiteX172" fmla="*/ 172714 w 1953031"/>
              <a:gd name="connsiteY172" fmla="*/ 1316588 h 1322929"/>
              <a:gd name="connsiteX173" fmla="*/ 172927 w 1953031"/>
              <a:gd name="connsiteY173" fmla="*/ 1322929 h 1322929"/>
              <a:gd name="connsiteX174" fmla="*/ 130748 w 1953031"/>
              <a:gd name="connsiteY174" fmla="*/ 1322916 h 1322929"/>
              <a:gd name="connsiteX175" fmla="*/ 87445 w 1953031"/>
              <a:gd name="connsiteY175" fmla="*/ 1322413 h 1322929"/>
              <a:gd name="connsiteX176" fmla="*/ 433058 w 1953031"/>
              <a:gd name="connsiteY176" fmla="*/ 858089 h 1322929"/>
              <a:gd name="connsiteX177" fmla="*/ 431485 w 1953031"/>
              <a:gd name="connsiteY177" fmla="*/ 856034 h 1322929"/>
              <a:gd name="connsiteX178" fmla="*/ 432913 w 1953031"/>
              <a:gd name="connsiteY178" fmla="*/ 858746 h 1322929"/>
              <a:gd name="connsiteX179" fmla="*/ 433058 w 1953031"/>
              <a:gd name="connsiteY179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18329 w 1953031"/>
              <a:gd name="connsiteY42" fmla="*/ 251771 h 1322929"/>
              <a:gd name="connsiteX43" fmla="*/ 748902 w 1953031"/>
              <a:gd name="connsiteY43" fmla="*/ 247445 h 1322929"/>
              <a:gd name="connsiteX44" fmla="*/ 947272 w 1953031"/>
              <a:gd name="connsiteY44" fmla="*/ 214767 h 1322929"/>
              <a:gd name="connsiteX45" fmla="*/ 1102227 w 1953031"/>
              <a:gd name="connsiteY45" fmla="*/ 172345 h 1322929"/>
              <a:gd name="connsiteX46" fmla="*/ 1234252 w 1953031"/>
              <a:gd name="connsiteY46" fmla="*/ 151880 h 1322929"/>
              <a:gd name="connsiteX47" fmla="*/ 1312964 w 1953031"/>
              <a:gd name="connsiteY47" fmla="*/ 128676 h 1322929"/>
              <a:gd name="connsiteX48" fmla="*/ 1376022 w 1953031"/>
              <a:gd name="connsiteY48" fmla="*/ 109687 h 1322929"/>
              <a:gd name="connsiteX49" fmla="*/ 1448640 w 1953031"/>
              <a:gd name="connsiteY49" fmla="*/ 103056 h 1322929"/>
              <a:gd name="connsiteX50" fmla="*/ 1483374 w 1953031"/>
              <a:gd name="connsiteY50" fmla="*/ 100994 h 1322929"/>
              <a:gd name="connsiteX51" fmla="*/ 1552171 w 1953031"/>
              <a:gd name="connsiteY51" fmla="*/ 83778 h 1322929"/>
              <a:gd name="connsiteX52" fmla="*/ 1627914 w 1953031"/>
              <a:gd name="connsiteY52" fmla="*/ 63976 h 1322929"/>
              <a:gd name="connsiteX53" fmla="*/ 1633600 w 1953031"/>
              <a:gd name="connsiteY53" fmla="*/ 62873 h 1322929"/>
              <a:gd name="connsiteX54" fmla="*/ 1633994 w 1953031"/>
              <a:gd name="connsiteY54" fmla="*/ 53943 h 1322929"/>
              <a:gd name="connsiteX55" fmla="*/ 1637947 w 1953031"/>
              <a:gd name="connsiteY55" fmla="*/ 10924 h 1322929"/>
              <a:gd name="connsiteX56" fmla="*/ 1645852 w 1953031"/>
              <a:gd name="connsiteY56" fmla="*/ 642 h 1322929"/>
              <a:gd name="connsiteX57" fmla="*/ 1665510 w 1953031"/>
              <a:gd name="connsiteY57" fmla="*/ 4542 h 1322929"/>
              <a:gd name="connsiteX58" fmla="*/ 1692339 w 1953031"/>
              <a:gd name="connsiteY58" fmla="*/ 32880 h 1322929"/>
              <a:gd name="connsiteX59" fmla="*/ 1703487 w 1953031"/>
              <a:gd name="connsiteY59" fmla="*/ 51553 h 1322929"/>
              <a:gd name="connsiteX60" fmla="*/ 1705168 w 1953031"/>
              <a:gd name="connsiteY60" fmla="*/ 54757 h 1322929"/>
              <a:gd name="connsiteX61" fmla="*/ 1708490 w 1953031"/>
              <a:gd name="connsiteY61" fmla="*/ 54757 h 1322929"/>
              <a:gd name="connsiteX62" fmla="*/ 1726074 w 1953031"/>
              <a:gd name="connsiteY62" fmla="*/ 55821 h 1322929"/>
              <a:gd name="connsiteX63" fmla="*/ 1763775 w 1953031"/>
              <a:gd name="connsiteY63" fmla="*/ 66287 h 1322929"/>
              <a:gd name="connsiteX64" fmla="*/ 1780177 w 1953031"/>
              <a:gd name="connsiteY64" fmla="*/ 76057 h 1322929"/>
              <a:gd name="connsiteX65" fmla="*/ 1797287 w 1953031"/>
              <a:gd name="connsiteY65" fmla="*/ 92340 h 1322929"/>
              <a:gd name="connsiteX66" fmla="*/ 1808554 w 1953031"/>
              <a:gd name="connsiteY66" fmla="*/ 105144 h 1322929"/>
              <a:gd name="connsiteX67" fmla="*/ 1816302 w 1953031"/>
              <a:gd name="connsiteY67" fmla="*/ 113128 h 1322929"/>
              <a:gd name="connsiteX68" fmla="*/ 1820491 w 1953031"/>
              <a:gd name="connsiteY68" fmla="*/ 120258 h 1322929"/>
              <a:gd name="connsiteX69" fmla="*/ 1835947 w 1953031"/>
              <a:gd name="connsiteY69" fmla="*/ 144526 h 1322929"/>
              <a:gd name="connsiteX70" fmla="*/ 1847989 w 1953031"/>
              <a:gd name="connsiteY70" fmla="*/ 162083 h 1322929"/>
              <a:gd name="connsiteX71" fmla="*/ 1872282 w 1953031"/>
              <a:gd name="connsiteY71" fmla="*/ 206862 h 1322929"/>
              <a:gd name="connsiteX72" fmla="*/ 1901212 w 1953031"/>
              <a:gd name="connsiteY72" fmla="*/ 268331 h 1322929"/>
              <a:gd name="connsiteX73" fmla="*/ 1928013 w 1953031"/>
              <a:gd name="connsiteY73" fmla="*/ 325599 h 1322929"/>
              <a:gd name="connsiteX74" fmla="*/ 1947475 w 1953031"/>
              <a:gd name="connsiteY74" fmla="*/ 358428 h 1322929"/>
              <a:gd name="connsiteX75" fmla="*/ 1952990 w 1953031"/>
              <a:gd name="connsiteY75" fmla="*/ 375188 h 1322929"/>
              <a:gd name="connsiteX76" fmla="*/ 1944270 w 1953031"/>
              <a:gd name="connsiteY76" fmla="*/ 398724 h 1322929"/>
              <a:gd name="connsiteX77" fmla="*/ 1904481 w 1953031"/>
              <a:gd name="connsiteY77" fmla="*/ 429980 h 1322929"/>
              <a:gd name="connsiteX78" fmla="*/ 1871823 w 1953031"/>
              <a:gd name="connsiteY78" fmla="*/ 436577 h 1322929"/>
              <a:gd name="connsiteX79" fmla="*/ 1816223 w 1953031"/>
              <a:gd name="connsiteY79" fmla="*/ 439134 h 1322929"/>
              <a:gd name="connsiteX80" fmla="*/ 1698445 w 1953031"/>
              <a:gd name="connsiteY80" fmla="*/ 433393 h 1322929"/>
              <a:gd name="connsiteX81" fmla="*/ 1665261 w 1953031"/>
              <a:gd name="connsiteY81" fmla="*/ 431589 h 1322929"/>
              <a:gd name="connsiteX82" fmla="*/ 1643200 w 1953031"/>
              <a:gd name="connsiteY82" fmla="*/ 433164 h 1322929"/>
              <a:gd name="connsiteX83" fmla="*/ 1613877 w 1953031"/>
              <a:gd name="connsiteY83" fmla="*/ 443519 h 1322929"/>
              <a:gd name="connsiteX84" fmla="*/ 1586668 w 1953031"/>
              <a:gd name="connsiteY84" fmla="*/ 466568 h 1322929"/>
              <a:gd name="connsiteX85" fmla="*/ 1568848 w 1953031"/>
              <a:gd name="connsiteY85" fmla="*/ 480889 h 1322929"/>
              <a:gd name="connsiteX86" fmla="*/ 1563779 w 1953031"/>
              <a:gd name="connsiteY86" fmla="*/ 485518 h 1322929"/>
              <a:gd name="connsiteX87" fmla="*/ 1508994 w 1953031"/>
              <a:gd name="connsiteY87" fmla="*/ 589130 h 1322929"/>
              <a:gd name="connsiteX88" fmla="*/ 1486250 w 1953031"/>
              <a:gd name="connsiteY88" fmla="*/ 645068 h 1322929"/>
              <a:gd name="connsiteX89" fmla="*/ 1464819 w 1953031"/>
              <a:gd name="connsiteY89" fmla="*/ 705697 h 1322929"/>
              <a:gd name="connsiteX90" fmla="*/ 1449494 w 1953031"/>
              <a:gd name="connsiteY90" fmla="*/ 751038 h 1322929"/>
              <a:gd name="connsiteX91" fmla="*/ 1407394 w 1953031"/>
              <a:gd name="connsiteY91" fmla="*/ 818176 h 1322929"/>
              <a:gd name="connsiteX92" fmla="*/ 1393724 w 1953031"/>
              <a:gd name="connsiteY92" fmla="*/ 824975 h 1322929"/>
              <a:gd name="connsiteX93" fmla="*/ 1380841 w 1953031"/>
              <a:gd name="connsiteY93" fmla="*/ 831482 h 1322929"/>
              <a:gd name="connsiteX94" fmla="*/ 1349260 w 1953031"/>
              <a:gd name="connsiteY94" fmla="*/ 861137 h 1322929"/>
              <a:gd name="connsiteX95" fmla="*/ 1331348 w 1953031"/>
              <a:gd name="connsiteY95" fmla="*/ 877607 h 1322929"/>
              <a:gd name="connsiteX96" fmla="*/ 1317442 w 1953031"/>
              <a:gd name="connsiteY96" fmla="*/ 883414 h 1322929"/>
              <a:gd name="connsiteX97" fmla="*/ 1316352 w 1953031"/>
              <a:gd name="connsiteY97" fmla="*/ 883414 h 1322929"/>
              <a:gd name="connsiteX98" fmla="*/ 1315275 w 1953031"/>
              <a:gd name="connsiteY98" fmla="*/ 887323 h 1322929"/>
              <a:gd name="connsiteX99" fmla="*/ 1293502 w 1953031"/>
              <a:gd name="connsiteY99" fmla="*/ 1074334 h 1322929"/>
              <a:gd name="connsiteX100" fmla="*/ 1292124 w 1953031"/>
              <a:gd name="connsiteY100" fmla="*/ 1151119 h 1322929"/>
              <a:gd name="connsiteX101" fmla="*/ 1292741 w 1953031"/>
              <a:gd name="connsiteY101" fmla="*/ 1203756 h 1322929"/>
              <a:gd name="connsiteX102" fmla="*/ 1297481 w 1953031"/>
              <a:gd name="connsiteY102" fmla="*/ 1263556 h 1322929"/>
              <a:gd name="connsiteX103" fmla="*/ 1304087 w 1953031"/>
              <a:gd name="connsiteY103" fmla="*/ 1278631 h 1322929"/>
              <a:gd name="connsiteX104" fmla="*/ 1314001 w 1953031"/>
              <a:gd name="connsiteY104" fmla="*/ 1305904 h 1322929"/>
              <a:gd name="connsiteX105" fmla="*/ 1314723 w 1953031"/>
              <a:gd name="connsiteY105" fmla="*/ 1321312 h 1322929"/>
              <a:gd name="connsiteX106" fmla="*/ 1314474 w 1953031"/>
              <a:gd name="connsiteY106" fmla="*/ 1322929 h 1322929"/>
              <a:gd name="connsiteX107" fmla="*/ 1274527 w 1953031"/>
              <a:gd name="connsiteY107" fmla="*/ 1322929 h 1322929"/>
              <a:gd name="connsiteX108" fmla="*/ 1233595 w 1953031"/>
              <a:gd name="connsiteY108" fmla="*/ 1322420 h 1322929"/>
              <a:gd name="connsiteX109" fmla="*/ 1214844 w 1953031"/>
              <a:gd name="connsiteY109" fmla="*/ 1258652 h 1322929"/>
              <a:gd name="connsiteX110" fmla="*/ 1198836 w 1953031"/>
              <a:gd name="connsiteY110" fmla="*/ 1080414 h 1322929"/>
              <a:gd name="connsiteX111" fmla="*/ 1191495 w 1953031"/>
              <a:gd name="connsiteY111" fmla="*/ 961630 h 1322929"/>
              <a:gd name="connsiteX112" fmla="*/ 1189972 w 1953031"/>
              <a:gd name="connsiteY112" fmla="*/ 969617 h 1322929"/>
              <a:gd name="connsiteX113" fmla="*/ 1172402 w 1953031"/>
              <a:gd name="connsiteY113" fmla="*/ 1161542 h 1322929"/>
              <a:gd name="connsiteX114" fmla="*/ 1173663 w 1953031"/>
              <a:gd name="connsiteY114" fmla="*/ 1263289 h 1322929"/>
              <a:gd name="connsiteX115" fmla="*/ 1179559 w 1953031"/>
              <a:gd name="connsiteY115" fmla="*/ 1277483 h 1322929"/>
              <a:gd name="connsiteX116" fmla="*/ 1190090 w 1953031"/>
              <a:gd name="connsiteY116" fmla="*/ 1310073 h 1322929"/>
              <a:gd name="connsiteX117" fmla="*/ 1189617 w 1953031"/>
              <a:gd name="connsiteY117" fmla="*/ 1322236 h 1322929"/>
              <a:gd name="connsiteX118" fmla="*/ 1148752 w 1953031"/>
              <a:gd name="connsiteY118" fmla="*/ 1322929 h 1322929"/>
              <a:gd name="connsiteX119" fmla="*/ 1107164 w 1953031"/>
              <a:gd name="connsiteY119" fmla="*/ 1322438 h 1322929"/>
              <a:gd name="connsiteX120" fmla="*/ 1089751 w 1953031"/>
              <a:gd name="connsiteY120" fmla="*/ 1244928 h 1322929"/>
              <a:gd name="connsiteX121" fmla="*/ 1083658 w 1953031"/>
              <a:gd name="connsiteY121" fmla="*/ 1109426 h 1322929"/>
              <a:gd name="connsiteX122" fmla="*/ 1081071 w 1953031"/>
              <a:gd name="connsiteY122" fmla="*/ 885205 h 1322929"/>
              <a:gd name="connsiteX123" fmla="*/ 1081294 w 1953031"/>
              <a:gd name="connsiteY123" fmla="*/ 872784 h 1322929"/>
              <a:gd name="connsiteX124" fmla="*/ 1044565 w 1953031"/>
              <a:gd name="connsiteY124" fmla="*/ 883356 h 1322929"/>
              <a:gd name="connsiteX125" fmla="*/ 946405 w 1953031"/>
              <a:gd name="connsiteY125" fmla="*/ 906677 h 1322929"/>
              <a:gd name="connsiteX126" fmla="*/ 820984 w 1953031"/>
              <a:gd name="connsiteY126" fmla="*/ 915856 h 1322929"/>
              <a:gd name="connsiteX127" fmla="*/ 748537 w 1953031"/>
              <a:gd name="connsiteY127" fmla="*/ 913593 h 1322929"/>
              <a:gd name="connsiteX128" fmla="*/ 740106 w 1953031"/>
              <a:gd name="connsiteY128" fmla="*/ 913794 h 1322929"/>
              <a:gd name="connsiteX129" fmla="*/ 735838 w 1953031"/>
              <a:gd name="connsiteY129" fmla="*/ 923234 h 1322929"/>
              <a:gd name="connsiteX130" fmla="*/ 729496 w 1953031"/>
              <a:gd name="connsiteY130" fmla="*/ 936224 h 1322929"/>
              <a:gd name="connsiteX131" fmla="*/ 707014 w 1953031"/>
              <a:gd name="connsiteY131" fmla="*/ 928760 h 1322929"/>
              <a:gd name="connsiteX132" fmla="*/ 665846 w 1953031"/>
              <a:gd name="connsiteY132" fmla="*/ 912322 h 1322929"/>
              <a:gd name="connsiteX133" fmla="*/ 618244 w 1953031"/>
              <a:gd name="connsiteY133" fmla="*/ 893135 h 1322929"/>
              <a:gd name="connsiteX134" fmla="*/ 516447 w 1953031"/>
              <a:gd name="connsiteY134" fmla="*/ 865947 h 1322929"/>
              <a:gd name="connsiteX135" fmla="*/ 501805 w 1953031"/>
              <a:gd name="connsiteY135" fmla="*/ 870603 h 1322929"/>
              <a:gd name="connsiteX136" fmla="*/ 496736 w 1953031"/>
              <a:gd name="connsiteY136" fmla="*/ 886203 h 1322929"/>
              <a:gd name="connsiteX137" fmla="*/ 500794 w 1953031"/>
              <a:gd name="connsiteY137" fmla="*/ 920842 h 1322929"/>
              <a:gd name="connsiteX138" fmla="*/ 505232 w 1953031"/>
              <a:gd name="connsiteY138" fmla="*/ 960997 h 1322929"/>
              <a:gd name="connsiteX139" fmla="*/ 503197 w 1953031"/>
              <a:gd name="connsiteY139" fmla="*/ 976351 h 1322929"/>
              <a:gd name="connsiteX140" fmla="*/ 464327 w 1953031"/>
              <a:gd name="connsiteY140" fmla="*/ 1000197 h 1322929"/>
              <a:gd name="connsiteX141" fmla="*/ 457328 w 1953031"/>
              <a:gd name="connsiteY141" fmla="*/ 999488 h 1322929"/>
              <a:gd name="connsiteX142" fmla="*/ 434730 w 1953031"/>
              <a:gd name="connsiteY142" fmla="*/ 939956 h 1322929"/>
              <a:gd name="connsiteX143" fmla="*/ 434102 w 1953031"/>
              <a:gd name="connsiteY143" fmla="*/ 932138 h 1322929"/>
              <a:gd name="connsiteX144" fmla="*/ 429957 w 1953031"/>
              <a:gd name="connsiteY144" fmla="*/ 936572 h 1322929"/>
              <a:gd name="connsiteX145" fmla="*/ 412217 w 1953031"/>
              <a:gd name="connsiteY145" fmla="*/ 955335 h 1322929"/>
              <a:gd name="connsiteX146" fmla="*/ 394666 w 1953031"/>
              <a:gd name="connsiteY146" fmla="*/ 973923 h 1322929"/>
              <a:gd name="connsiteX147" fmla="*/ 363724 w 1953031"/>
              <a:gd name="connsiteY147" fmla="*/ 1023704 h 1322929"/>
              <a:gd name="connsiteX148" fmla="*/ 356090 w 1953031"/>
              <a:gd name="connsiteY148" fmla="*/ 1070686 h 1322929"/>
              <a:gd name="connsiteX149" fmla="*/ 356098 w 1953031"/>
              <a:gd name="connsiteY149" fmla="*/ 1159458 h 1322929"/>
              <a:gd name="connsiteX150" fmla="*/ 362731 w 1953031"/>
              <a:gd name="connsiteY150" fmla="*/ 1219044 h 1322929"/>
              <a:gd name="connsiteX151" fmla="*/ 370492 w 1953031"/>
              <a:gd name="connsiteY151" fmla="*/ 1260425 h 1322929"/>
              <a:gd name="connsiteX152" fmla="*/ 380666 w 1953031"/>
              <a:gd name="connsiteY152" fmla="*/ 1277936 h 1322929"/>
              <a:gd name="connsiteX153" fmla="*/ 391399 w 1953031"/>
              <a:gd name="connsiteY153" fmla="*/ 1304515 h 1322929"/>
              <a:gd name="connsiteX154" fmla="*/ 391283 w 1953031"/>
              <a:gd name="connsiteY154" fmla="*/ 1320324 h 1322929"/>
              <a:gd name="connsiteX155" fmla="*/ 390843 w 1953031"/>
              <a:gd name="connsiteY155" fmla="*/ 1322756 h 1322929"/>
              <a:gd name="connsiteX156" fmla="*/ 348151 w 1953031"/>
              <a:gd name="connsiteY156" fmla="*/ 1322844 h 1322929"/>
              <a:gd name="connsiteX157" fmla="*/ 304144 w 1953031"/>
              <a:gd name="connsiteY157" fmla="*/ 1322579 h 1322929"/>
              <a:gd name="connsiteX158" fmla="*/ 294630 w 1953031"/>
              <a:gd name="connsiteY158" fmla="*/ 1312868 h 1322929"/>
              <a:gd name="connsiteX159" fmla="*/ 271483 w 1953031"/>
              <a:gd name="connsiteY159" fmla="*/ 1195591 h 1322929"/>
              <a:gd name="connsiteX160" fmla="*/ 255031 w 1953031"/>
              <a:gd name="connsiteY160" fmla="*/ 1074334 h 1322929"/>
              <a:gd name="connsiteX161" fmla="*/ 246468 w 1953031"/>
              <a:gd name="connsiteY161" fmla="*/ 962992 h 1322929"/>
              <a:gd name="connsiteX162" fmla="*/ 246726 w 1953031"/>
              <a:gd name="connsiteY162" fmla="*/ 960686 h 1322929"/>
              <a:gd name="connsiteX163" fmla="*/ 239185 w 1953031"/>
              <a:gd name="connsiteY163" fmla="*/ 966883 h 1322929"/>
              <a:gd name="connsiteX164" fmla="*/ 216775 w 1953031"/>
              <a:gd name="connsiteY164" fmla="*/ 984995 h 1322929"/>
              <a:gd name="connsiteX165" fmla="*/ 195755 w 1953031"/>
              <a:gd name="connsiteY165" fmla="*/ 1001910 h 1322929"/>
              <a:gd name="connsiteX166" fmla="*/ 162761 w 1953031"/>
              <a:gd name="connsiteY166" fmla="*/ 1047366 h 1322929"/>
              <a:gd name="connsiteX167" fmla="*/ 149720 w 1953031"/>
              <a:gd name="connsiteY167" fmla="*/ 1138437 h 1322929"/>
              <a:gd name="connsiteX168" fmla="*/ 148122 w 1953031"/>
              <a:gd name="connsiteY168" fmla="*/ 1214750 h 1322929"/>
              <a:gd name="connsiteX169" fmla="*/ 151846 w 1953031"/>
              <a:gd name="connsiteY169" fmla="*/ 1260042 h 1322929"/>
              <a:gd name="connsiteX170" fmla="*/ 157602 w 1953031"/>
              <a:gd name="connsiteY170" fmla="*/ 1271682 h 1322929"/>
              <a:gd name="connsiteX171" fmla="*/ 169528 w 1953031"/>
              <a:gd name="connsiteY171" fmla="*/ 1296524 h 1322929"/>
              <a:gd name="connsiteX172" fmla="*/ 172714 w 1953031"/>
              <a:gd name="connsiteY172" fmla="*/ 1316588 h 1322929"/>
              <a:gd name="connsiteX173" fmla="*/ 172927 w 1953031"/>
              <a:gd name="connsiteY173" fmla="*/ 1322929 h 1322929"/>
              <a:gd name="connsiteX174" fmla="*/ 130748 w 1953031"/>
              <a:gd name="connsiteY174" fmla="*/ 1322916 h 1322929"/>
              <a:gd name="connsiteX175" fmla="*/ 87445 w 1953031"/>
              <a:gd name="connsiteY175" fmla="*/ 1322413 h 1322929"/>
              <a:gd name="connsiteX176" fmla="*/ 433058 w 1953031"/>
              <a:gd name="connsiteY176" fmla="*/ 858089 h 1322929"/>
              <a:gd name="connsiteX177" fmla="*/ 431485 w 1953031"/>
              <a:gd name="connsiteY177" fmla="*/ 856034 h 1322929"/>
              <a:gd name="connsiteX178" fmla="*/ 432913 w 1953031"/>
              <a:gd name="connsiteY178" fmla="*/ 858746 h 1322929"/>
              <a:gd name="connsiteX179" fmla="*/ 433058 w 1953031"/>
              <a:gd name="connsiteY179" fmla="*/ 858089 h 132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1953031" h="1322929">
                <a:moveTo>
                  <a:pt x="87445" y="1322413"/>
                </a:moveTo>
                <a:cubicBezTo>
                  <a:pt x="80653" y="1319461"/>
                  <a:pt x="75216" y="1301418"/>
                  <a:pt x="71740" y="1270292"/>
                </a:cubicBezTo>
                <a:cubicBezTo>
                  <a:pt x="69013" y="1245870"/>
                  <a:pt x="67885" y="1227307"/>
                  <a:pt x="65819" y="1172834"/>
                </a:cubicBezTo>
                <a:cubicBezTo>
                  <a:pt x="64633" y="1141558"/>
                  <a:pt x="63453" y="1121346"/>
                  <a:pt x="60259" y="1077634"/>
                </a:cubicBezTo>
                <a:cubicBezTo>
                  <a:pt x="57529" y="1040256"/>
                  <a:pt x="56800" y="1028377"/>
                  <a:pt x="56504" y="1016483"/>
                </a:cubicBezTo>
                <a:cubicBezTo>
                  <a:pt x="56204" y="1004489"/>
                  <a:pt x="56523" y="991314"/>
                  <a:pt x="57274" y="984573"/>
                </a:cubicBezTo>
                <a:cubicBezTo>
                  <a:pt x="58553" y="973106"/>
                  <a:pt x="62941" y="955079"/>
                  <a:pt x="69293" y="935184"/>
                </a:cubicBezTo>
                <a:cubicBezTo>
                  <a:pt x="71423" y="928516"/>
                  <a:pt x="82347" y="896584"/>
                  <a:pt x="83140" y="894706"/>
                </a:cubicBezTo>
                <a:cubicBezTo>
                  <a:pt x="83303" y="894324"/>
                  <a:pt x="85013" y="889085"/>
                  <a:pt x="86940" y="883067"/>
                </a:cubicBezTo>
                <a:cubicBezTo>
                  <a:pt x="94976" y="857986"/>
                  <a:pt x="100421" y="836366"/>
                  <a:pt x="102345" y="821917"/>
                </a:cubicBezTo>
                <a:cubicBezTo>
                  <a:pt x="102906" y="817711"/>
                  <a:pt x="102906" y="802899"/>
                  <a:pt x="102345" y="797596"/>
                </a:cubicBezTo>
                <a:cubicBezTo>
                  <a:pt x="100486" y="779986"/>
                  <a:pt x="97368" y="767230"/>
                  <a:pt x="84386" y="724112"/>
                </a:cubicBezTo>
                <a:cubicBezTo>
                  <a:pt x="69652" y="675170"/>
                  <a:pt x="62879" y="647381"/>
                  <a:pt x="56950" y="611540"/>
                </a:cubicBezTo>
                <a:cubicBezTo>
                  <a:pt x="53854" y="592828"/>
                  <a:pt x="51602" y="575139"/>
                  <a:pt x="49848" y="555775"/>
                </a:cubicBezTo>
                <a:cubicBezTo>
                  <a:pt x="49198" y="548597"/>
                  <a:pt x="48091" y="534007"/>
                  <a:pt x="48091" y="532619"/>
                </a:cubicBezTo>
                <a:cubicBezTo>
                  <a:pt x="48091" y="531311"/>
                  <a:pt x="47721" y="532600"/>
                  <a:pt x="46726" y="537375"/>
                </a:cubicBezTo>
                <a:cubicBezTo>
                  <a:pt x="43544" y="552628"/>
                  <a:pt x="42145" y="563342"/>
                  <a:pt x="40809" y="582702"/>
                </a:cubicBezTo>
                <a:cubicBezTo>
                  <a:pt x="38753" y="612449"/>
                  <a:pt x="38027" y="645536"/>
                  <a:pt x="38652" y="680805"/>
                </a:cubicBezTo>
                <a:cubicBezTo>
                  <a:pt x="39274" y="715742"/>
                  <a:pt x="40324" y="741442"/>
                  <a:pt x="43411" y="797248"/>
                </a:cubicBezTo>
                <a:cubicBezTo>
                  <a:pt x="44273" y="812822"/>
                  <a:pt x="45272" y="832078"/>
                  <a:pt x="45633" y="840039"/>
                </a:cubicBezTo>
                <a:cubicBezTo>
                  <a:pt x="45851" y="844863"/>
                  <a:pt x="46070" y="849687"/>
                  <a:pt x="46288" y="854511"/>
                </a:cubicBezTo>
                <a:lnTo>
                  <a:pt x="47754" y="857757"/>
                </a:lnTo>
                <a:cubicBezTo>
                  <a:pt x="50944" y="864826"/>
                  <a:pt x="53814" y="874144"/>
                  <a:pt x="55710" y="883587"/>
                </a:cubicBezTo>
                <a:cubicBezTo>
                  <a:pt x="58526" y="897608"/>
                  <a:pt x="58909" y="911971"/>
                  <a:pt x="56791" y="924043"/>
                </a:cubicBezTo>
                <a:cubicBezTo>
                  <a:pt x="54790" y="935446"/>
                  <a:pt x="48932" y="954719"/>
                  <a:pt x="41579" y="974096"/>
                </a:cubicBezTo>
                <a:cubicBezTo>
                  <a:pt x="26907" y="1012760"/>
                  <a:pt x="9680" y="1043522"/>
                  <a:pt x="2671" y="1043577"/>
                </a:cubicBezTo>
                <a:cubicBezTo>
                  <a:pt x="1194" y="1043589"/>
                  <a:pt x="497" y="1042511"/>
                  <a:pt x="150" y="1039680"/>
                </a:cubicBezTo>
                <a:cubicBezTo>
                  <a:pt x="-386" y="1035313"/>
                  <a:pt x="388" y="1028396"/>
                  <a:pt x="4661" y="999287"/>
                </a:cubicBezTo>
                <a:cubicBezTo>
                  <a:pt x="8180" y="975308"/>
                  <a:pt x="8864" y="961111"/>
                  <a:pt x="7404" y="942306"/>
                </a:cubicBezTo>
                <a:cubicBezTo>
                  <a:pt x="6210" y="926920"/>
                  <a:pt x="6372" y="909085"/>
                  <a:pt x="7816" y="896791"/>
                </a:cubicBezTo>
                <a:cubicBezTo>
                  <a:pt x="9656" y="881120"/>
                  <a:pt x="13706" y="868358"/>
                  <a:pt x="19626" y="859575"/>
                </a:cubicBezTo>
                <a:cubicBezTo>
                  <a:pt x="21403" y="856939"/>
                  <a:pt x="24953" y="853068"/>
                  <a:pt x="27016" y="851518"/>
                </a:cubicBezTo>
                <a:lnTo>
                  <a:pt x="28005" y="850776"/>
                </a:lnTo>
                <a:lnTo>
                  <a:pt x="26410" y="833827"/>
                </a:lnTo>
                <a:cubicBezTo>
                  <a:pt x="20124" y="767022"/>
                  <a:pt x="16204" y="704766"/>
                  <a:pt x="14711" y="648021"/>
                </a:cubicBezTo>
                <a:cubicBezTo>
                  <a:pt x="14250" y="630459"/>
                  <a:pt x="14473" y="574434"/>
                  <a:pt x="15055" y="561855"/>
                </a:cubicBezTo>
                <a:cubicBezTo>
                  <a:pt x="16302" y="534934"/>
                  <a:pt x="18508" y="508619"/>
                  <a:pt x="21188" y="488718"/>
                </a:cubicBezTo>
                <a:cubicBezTo>
                  <a:pt x="32600" y="403978"/>
                  <a:pt x="56563" y="352260"/>
                  <a:pt x="100197" y="318206"/>
                </a:cubicBezTo>
                <a:cubicBezTo>
                  <a:pt x="102782" y="316183"/>
                  <a:pt x="106853" y="312651"/>
                  <a:pt x="109242" y="310366"/>
                </a:cubicBezTo>
                <a:cubicBezTo>
                  <a:pt x="145996" y="275068"/>
                  <a:pt x="199107" y="253926"/>
                  <a:pt x="267328" y="247426"/>
                </a:cubicBezTo>
                <a:cubicBezTo>
                  <a:pt x="282427" y="245994"/>
                  <a:pt x="288064" y="245784"/>
                  <a:pt x="315449" y="245613"/>
                </a:cubicBezTo>
                <a:cubicBezTo>
                  <a:pt x="367085" y="245298"/>
                  <a:pt x="438682" y="251272"/>
                  <a:pt x="472495" y="252298"/>
                </a:cubicBezTo>
                <a:cubicBezTo>
                  <a:pt x="506308" y="253324"/>
                  <a:pt x="472261" y="252580"/>
                  <a:pt x="518329" y="251771"/>
                </a:cubicBezTo>
                <a:lnTo>
                  <a:pt x="748902" y="247445"/>
                </a:lnTo>
                <a:cubicBezTo>
                  <a:pt x="820393" y="241278"/>
                  <a:pt x="888385" y="227284"/>
                  <a:pt x="947272" y="214767"/>
                </a:cubicBezTo>
                <a:cubicBezTo>
                  <a:pt x="1006159" y="202250"/>
                  <a:pt x="1054397" y="182826"/>
                  <a:pt x="1102227" y="172345"/>
                </a:cubicBezTo>
                <a:cubicBezTo>
                  <a:pt x="1150057" y="161864"/>
                  <a:pt x="1199129" y="159158"/>
                  <a:pt x="1234252" y="151880"/>
                </a:cubicBezTo>
                <a:cubicBezTo>
                  <a:pt x="1269375" y="144602"/>
                  <a:pt x="1274632" y="142687"/>
                  <a:pt x="1312964" y="128676"/>
                </a:cubicBezTo>
                <a:cubicBezTo>
                  <a:pt x="1342313" y="117934"/>
                  <a:pt x="1357677" y="113312"/>
                  <a:pt x="1376022" y="109687"/>
                </a:cubicBezTo>
                <a:cubicBezTo>
                  <a:pt x="1399239" y="105104"/>
                  <a:pt x="1415837" y="103594"/>
                  <a:pt x="1448640" y="103056"/>
                </a:cubicBezTo>
                <a:cubicBezTo>
                  <a:pt x="1468574" y="102741"/>
                  <a:pt x="1473748" y="102425"/>
                  <a:pt x="1483374" y="100994"/>
                </a:cubicBezTo>
                <a:cubicBezTo>
                  <a:pt x="1500327" y="98486"/>
                  <a:pt x="1517424" y="94192"/>
                  <a:pt x="1552171" y="83778"/>
                </a:cubicBezTo>
                <a:cubicBezTo>
                  <a:pt x="1589281" y="72656"/>
                  <a:pt x="1609911" y="67259"/>
                  <a:pt x="1627914" y="63976"/>
                </a:cubicBezTo>
                <a:cubicBezTo>
                  <a:pt x="1630685" y="63477"/>
                  <a:pt x="1633246" y="62978"/>
                  <a:pt x="1633600" y="62873"/>
                </a:cubicBezTo>
                <a:cubicBezTo>
                  <a:pt x="1634204" y="62689"/>
                  <a:pt x="1634231" y="62269"/>
                  <a:pt x="1633994" y="53943"/>
                </a:cubicBezTo>
                <a:cubicBezTo>
                  <a:pt x="1633508" y="36557"/>
                  <a:pt x="1635111" y="19065"/>
                  <a:pt x="1637947" y="10924"/>
                </a:cubicBezTo>
                <a:cubicBezTo>
                  <a:pt x="1639851" y="5422"/>
                  <a:pt x="1642845" y="1535"/>
                  <a:pt x="1645852" y="642"/>
                </a:cubicBezTo>
                <a:cubicBezTo>
                  <a:pt x="1651289" y="-974"/>
                  <a:pt x="1658734" y="510"/>
                  <a:pt x="1665510" y="4542"/>
                </a:cubicBezTo>
                <a:cubicBezTo>
                  <a:pt x="1673915" y="9545"/>
                  <a:pt x="1683737" y="19919"/>
                  <a:pt x="1692339" y="32880"/>
                </a:cubicBezTo>
                <a:cubicBezTo>
                  <a:pt x="1696107" y="38527"/>
                  <a:pt x="1700638" y="46143"/>
                  <a:pt x="1703487" y="51553"/>
                </a:cubicBezTo>
                <a:lnTo>
                  <a:pt x="1705168" y="54757"/>
                </a:lnTo>
                <a:lnTo>
                  <a:pt x="1708490" y="54757"/>
                </a:lnTo>
                <a:cubicBezTo>
                  <a:pt x="1712601" y="54770"/>
                  <a:pt x="1721885" y="55322"/>
                  <a:pt x="1726074" y="55821"/>
                </a:cubicBezTo>
                <a:cubicBezTo>
                  <a:pt x="1736172" y="57016"/>
                  <a:pt x="1753191" y="61744"/>
                  <a:pt x="1763775" y="66287"/>
                </a:cubicBezTo>
                <a:cubicBezTo>
                  <a:pt x="1770393" y="69124"/>
                  <a:pt x="1774359" y="71487"/>
                  <a:pt x="1780177" y="76057"/>
                </a:cubicBezTo>
                <a:cubicBezTo>
                  <a:pt x="1791956" y="85315"/>
                  <a:pt x="1792074" y="85433"/>
                  <a:pt x="1797287" y="92340"/>
                </a:cubicBezTo>
                <a:cubicBezTo>
                  <a:pt x="1801122" y="97449"/>
                  <a:pt x="1803367" y="99996"/>
                  <a:pt x="1808554" y="105144"/>
                </a:cubicBezTo>
                <a:cubicBezTo>
                  <a:pt x="1812126" y="108676"/>
                  <a:pt x="1815606" y="112274"/>
                  <a:pt x="1816302" y="113128"/>
                </a:cubicBezTo>
                <a:cubicBezTo>
                  <a:pt x="1816985" y="113994"/>
                  <a:pt x="1818876" y="117199"/>
                  <a:pt x="1820491" y="120258"/>
                </a:cubicBezTo>
                <a:cubicBezTo>
                  <a:pt x="1825284" y="129345"/>
                  <a:pt x="1828619" y="134559"/>
                  <a:pt x="1835947" y="144526"/>
                </a:cubicBezTo>
                <a:cubicBezTo>
                  <a:pt x="1842605" y="153573"/>
                  <a:pt x="1843997" y="155596"/>
                  <a:pt x="1847989" y="162083"/>
                </a:cubicBezTo>
                <a:cubicBezTo>
                  <a:pt x="1855618" y="174479"/>
                  <a:pt x="1862276" y="186744"/>
                  <a:pt x="1872282" y="206862"/>
                </a:cubicBezTo>
                <a:cubicBezTo>
                  <a:pt x="1880923" y="224235"/>
                  <a:pt x="1883904" y="230591"/>
                  <a:pt x="1901212" y="268331"/>
                </a:cubicBezTo>
                <a:cubicBezTo>
                  <a:pt x="1918742" y="306597"/>
                  <a:pt x="1922038" y="313623"/>
                  <a:pt x="1928013" y="325599"/>
                </a:cubicBezTo>
                <a:cubicBezTo>
                  <a:pt x="1936536" y="342659"/>
                  <a:pt x="1941815" y="351555"/>
                  <a:pt x="1947475" y="358428"/>
                </a:cubicBezTo>
                <a:cubicBezTo>
                  <a:pt x="1951558" y="363377"/>
                  <a:pt x="1953331" y="368773"/>
                  <a:pt x="1952990" y="375188"/>
                </a:cubicBezTo>
                <a:cubicBezTo>
                  <a:pt x="1952583" y="382836"/>
                  <a:pt x="1949707" y="390576"/>
                  <a:pt x="1944270" y="398724"/>
                </a:cubicBezTo>
                <a:cubicBezTo>
                  <a:pt x="1934802" y="412892"/>
                  <a:pt x="1919425" y="424966"/>
                  <a:pt x="1904481" y="429980"/>
                </a:cubicBezTo>
                <a:cubicBezTo>
                  <a:pt x="1896602" y="432621"/>
                  <a:pt x="1884009" y="435164"/>
                  <a:pt x="1871823" y="436577"/>
                </a:cubicBezTo>
                <a:cubicBezTo>
                  <a:pt x="1855710" y="438443"/>
                  <a:pt x="1840464" y="439145"/>
                  <a:pt x="1816223" y="439134"/>
                </a:cubicBezTo>
                <a:cubicBezTo>
                  <a:pt x="1780676" y="439118"/>
                  <a:pt x="1749422" y="437595"/>
                  <a:pt x="1698445" y="433393"/>
                </a:cubicBezTo>
                <a:cubicBezTo>
                  <a:pt x="1678209" y="431727"/>
                  <a:pt x="1675950" y="431603"/>
                  <a:pt x="1665261" y="431589"/>
                </a:cubicBezTo>
                <a:cubicBezTo>
                  <a:pt x="1653587" y="431573"/>
                  <a:pt x="1651551" y="431717"/>
                  <a:pt x="1643200" y="433164"/>
                </a:cubicBezTo>
                <a:cubicBezTo>
                  <a:pt x="1632510" y="435017"/>
                  <a:pt x="1622491" y="438556"/>
                  <a:pt x="1613877" y="443519"/>
                </a:cubicBezTo>
                <a:cubicBezTo>
                  <a:pt x="1604737" y="448779"/>
                  <a:pt x="1598000" y="454484"/>
                  <a:pt x="1586668" y="466568"/>
                </a:cubicBezTo>
                <a:cubicBezTo>
                  <a:pt x="1577384" y="476460"/>
                  <a:pt x="1573615" y="479491"/>
                  <a:pt x="1568848" y="480889"/>
                </a:cubicBezTo>
                <a:cubicBezTo>
                  <a:pt x="1567023" y="481427"/>
                  <a:pt x="1566812" y="481614"/>
                  <a:pt x="1563779" y="485518"/>
                </a:cubicBezTo>
                <a:cubicBezTo>
                  <a:pt x="1545999" y="508477"/>
                  <a:pt x="1529991" y="538745"/>
                  <a:pt x="1508994" y="589130"/>
                </a:cubicBezTo>
                <a:cubicBezTo>
                  <a:pt x="1503124" y="603221"/>
                  <a:pt x="1491069" y="632865"/>
                  <a:pt x="1486250" y="645068"/>
                </a:cubicBezTo>
                <a:cubicBezTo>
                  <a:pt x="1479579" y="661971"/>
                  <a:pt x="1473328" y="679670"/>
                  <a:pt x="1464819" y="705697"/>
                </a:cubicBezTo>
                <a:cubicBezTo>
                  <a:pt x="1457123" y="729207"/>
                  <a:pt x="1452685" y="742370"/>
                  <a:pt x="1449494" y="751038"/>
                </a:cubicBezTo>
                <a:cubicBezTo>
                  <a:pt x="1436073" y="787597"/>
                  <a:pt x="1423769" y="807218"/>
                  <a:pt x="1407394" y="818176"/>
                </a:cubicBezTo>
                <a:cubicBezTo>
                  <a:pt x="1403323" y="820906"/>
                  <a:pt x="1399830" y="822640"/>
                  <a:pt x="1393724" y="824975"/>
                </a:cubicBezTo>
                <a:cubicBezTo>
                  <a:pt x="1387066" y="827516"/>
                  <a:pt x="1385648" y="828232"/>
                  <a:pt x="1380841" y="831482"/>
                </a:cubicBezTo>
                <a:cubicBezTo>
                  <a:pt x="1373671" y="836331"/>
                  <a:pt x="1368064" y="841597"/>
                  <a:pt x="1349260" y="861137"/>
                </a:cubicBezTo>
                <a:cubicBezTo>
                  <a:pt x="1340461" y="870282"/>
                  <a:pt x="1336141" y="874260"/>
                  <a:pt x="1331348" y="877607"/>
                </a:cubicBezTo>
                <a:cubicBezTo>
                  <a:pt x="1326647" y="880893"/>
                  <a:pt x="1320606" y="883414"/>
                  <a:pt x="1317442" y="883414"/>
                </a:cubicBezTo>
                <a:lnTo>
                  <a:pt x="1316352" y="883414"/>
                </a:lnTo>
                <a:lnTo>
                  <a:pt x="1315275" y="887323"/>
                </a:lnTo>
                <a:cubicBezTo>
                  <a:pt x="1305229" y="923962"/>
                  <a:pt x="1296943" y="995197"/>
                  <a:pt x="1293502" y="1074334"/>
                </a:cubicBezTo>
                <a:cubicBezTo>
                  <a:pt x="1292294" y="1102246"/>
                  <a:pt x="1292110" y="1112397"/>
                  <a:pt x="1292124" y="1151119"/>
                </a:cubicBezTo>
                <a:cubicBezTo>
                  <a:pt x="1292137" y="1182643"/>
                  <a:pt x="1292268" y="1193016"/>
                  <a:pt x="1292741" y="1203756"/>
                </a:cubicBezTo>
                <a:cubicBezTo>
                  <a:pt x="1294028" y="1232397"/>
                  <a:pt x="1296155" y="1259256"/>
                  <a:pt x="1297481" y="1263556"/>
                </a:cubicBezTo>
                <a:cubicBezTo>
                  <a:pt x="1298322" y="1266267"/>
                  <a:pt x="1300239" y="1270651"/>
                  <a:pt x="1304087" y="1278631"/>
                </a:cubicBezTo>
                <a:cubicBezTo>
                  <a:pt x="1309733" y="1290348"/>
                  <a:pt x="1312399" y="1297673"/>
                  <a:pt x="1314001" y="1305904"/>
                </a:cubicBezTo>
                <a:cubicBezTo>
                  <a:pt x="1314644" y="1309207"/>
                  <a:pt x="1315091" y="1318822"/>
                  <a:pt x="1314723" y="1321312"/>
                </a:cubicBezTo>
                <a:lnTo>
                  <a:pt x="1314474" y="1322929"/>
                </a:lnTo>
                <a:lnTo>
                  <a:pt x="1274527" y="1322929"/>
                </a:lnTo>
                <a:cubicBezTo>
                  <a:pt x="1240096" y="1322929"/>
                  <a:pt x="1234436" y="1322858"/>
                  <a:pt x="1233595" y="1322420"/>
                </a:cubicBezTo>
                <a:cubicBezTo>
                  <a:pt x="1226925" y="1318971"/>
                  <a:pt x="1220385" y="1296754"/>
                  <a:pt x="1214844" y="1258652"/>
                </a:cubicBezTo>
                <a:cubicBezTo>
                  <a:pt x="1209459" y="1221689"/>
                  <a:pt x="1205664" y="1179456"/>
                  <a:pt x="1198836" y="1080414"/>
                </a:cubicBezTo>
                <a:cubicBezTo>
                  <a:pt x="1196078" y="1040494"/>
                  <a:pt x="1192572" y="983741"/>
                  <a:pt x="1191495" y="961630"/>
                </a:cubicBezTo>
                <a:cubicBezTo>
                  <a:pt x="1191443" y="960506"/>
                  <a:pt x="1191180" y="961905"/>
                  <a:pt x="1189972" y="969617"/>
                </a:cubicBezTo>
                <a:cubicBezTo>
                  <a:pt x="1181292" y="1025486"/>
                  <a:pt x="1174857" y="1095654"/>
                  <a:pt x="1172402" y="1161542"/>
                </a:cubicBezTo>
                <a:cubicBezTo>
                  <a:pt x="1171010" y="1198978"/>
                  <a:pt x="1171706" y="1255696"/>
                  <a:pt x="1173663" y="1263289"/>
                </a:cubicBezTo>
                <a:cubicBezTo>
                  <a:pt x="1174398" y="1266133"/>
                  <a:pt x="1175041" y="1267678"/>
                  <a:pt x="1179559" y="1277483"/>
                </a:cubicBezTo>
                <a:cubicBezTo>
                  <a:pt x="1187031" y="1293667"/>
                  <a:pt x="1189421" y="1301066"/>
                  <a:pt x="1190090" y="1310073"/>
                </a:cubicBezTo>
                <a:cubicBezTo>
                  <a:pt x="1190340" y="1313335"/>
                  <a:pt x="1190038" y="1320893"/>
                  <a:pt x="1189617" y="1322236"/>
                </a:cubicBezTo>
                <a:cubicBezTo>
                  <a:pt x="1189394" y="1322924"/>
                  <a:pt x="1189053" y="1322929"/>
                  <a:pt x="1148752" y="1322929"/>
                </a:cubicBezTo>
                <a:cubicBezTo>
                  <a:pt x="1114386" y="1322929"/>
                  <a:pt x="1107965" y="1322853"/>
                  <a:pt x="1107164" y="1322438"/>
                </a:cubicBezTo>
                <a:cubicBezTo>
                  <a:pt x="1099429" y="1318381"/>
                  <a:pt x="1093717" y="1292994"/>
                  <a:pt x="1089751" y="1244928"/>
                </a:cubicBezTo>
                <a:cubicBezTo>
                  <a:pt x="1087216" y="1214380"/>
                  <a:pt x="1085733" y="1181333"/>
                  <a:pt x="1083658" y="1109426"/>
                </a:cubicBezTo>
                <a:cubicBezTo>
                  <a:pt x="1080427" y="997134"/>
                  <a:pt x="1079679" y="932379"/>
                  <a:pt x="1081071" y="885205"/>
                </a:cubicBezTo>
                <a:cubicBezTo>
                  <a:pt x="1081268" y="878451"/>
                  <a:pt x="1081373" y="872861"/>
                  <a:pt x="1081294" y="872784"/>
                </a:cubicBezTo>
                <a:cubicBezTo>
                  <a:pt x="1081136" y="872618"/>
                  <a:pt x="1069055" y="876093"/>
                  <a:pt x="1044565" y="883356"/>
                </a:cubicBezTo>
                <a:cubicBezTo>
                  <a:pt x="1002963" y="895685"/>
                  <a:pt x="978407" y="901521"/>
                  <a:pt x="946405" y="906677"/>
                </a:cubicBezTo>
                <a:cubicBezTo>
                  <a:pt x="906156" y="913161"/>
                  <a:pt x="869348" y="915854"/>
                  <a:pt x="820984" y="915856"/>
                </a:cubicBezTo>
                <a:cubicBezTo>
                  <a:pt x="794366" y="915856"/>
                  <a:pt x="781208" y="915445"/>
                  <a:pt x="748537" y="913593"/>
                </a:cubicBezTo>
                <a:cubicBezTo>
                  <a:pt x="741511" y="913197"/>
                  <a:pt x="740999" y="913208"/>
                  <a:pt x="740106" y="913794"/>
                </a:cubicBezTo>
                <a:cubicBezTo>
                  <a:pt x="738793" y="914654"/>
                  <a:pt x="737309" y="917921"/>
                  <a:pt x="735838" y="923234"/>
                </a:cubicBezTo>
                <a:cubicBezTo>
                  <a:pt x="732884" y="933822"/>
                  <a:pt x="731715" y="936227"/>
                  <a:pt x="729496" y="936224"/>
                </a:cubicBezTo>
                <a:cubicBezTo>
                  <a:pt x="728143" y="936222"/>
                  <a:pt x="717467" y="932679"/>
                  <a:pt x="707014" y="928760"/>
                </a:cubicBezTo>
                <a:cubicBezTo>
                  <a:pt x="697375" y="925142"/>
                  <a:pt x="686214" y="920688"/>
                  <a:pt x="665846" y="912322"/>
                </a:cubicBezTo>
                <a:lnTo>
                  <a:pt x="618244" y="893135"/>
                </a:lnTo>
                <a:cubicBezTo>
                  <a:pt x="572138" y="875252"/>
                  <a:pt x="537943" y="866122"/>
                  <a:pt x="516447" y="865947"/>
                </a:cubicBezTo>
                <a:cubicBezTo>
                  <a:pt x="509067" y="865888"/>
                  <a:pt x="505206" y="867119"/>
                  <a:pt x="501805" y="870603"/>
                </a:cubicBezTo>
                <a:cubicBezTo>
                  <a:pt x="498561" y="873939"/>
                  <a:pt x="497038" y="878622"/>
                  <a:pt x="496736" y="886203"/>
                </a:cubicBezTo>
                <a:cubicBezTo>
                  <a:pt x="496421" y="894028"/>
                  <a:pt x="497143" y="900184"/>
                  <a:pt x="500794" y="920842"/>
                </a:cubicBezTo>
                <a:cubicBezTo>
                  <a:pt x="504747" y="943315"/>
                  <a:pt x="505508" y="950153"/>
                  <a:pt x="505232" y="960997"/>
                </a:cubicBezTo>
                <a:cubicBezTo>
                  <a:pt x="505035" y="968494"/>
                  <a:pt x="504655" y="971437"/>
                  <a:pt x="503197" y="976351"/>
                </a:cubicBezTo>
                <a:cubicBezTo>
                  <a:pt x="498614" y="991861"/>
                  <a:pt x="485167" y="1000111"/>
                  <a:pt x="464327" y="1000197"/>
                </a:cubicBezTo>
                <a:cubicBezTo>
                  <a:pt x="460493" y="1000212"/>
                  <a:pt x="459219" y="1000082"/>
                  <a:pt x="457328" y="999488"/>
                </a:cubicBezTo>
                <a:cubicBezTo>
                  <a:pt x="444208" y="995351"/>
                  <a:pt x="436647" y="975432"/>
                  <a:pt x="434730" y="939956"/>
                </a:cubicBezTo>
                <a:cubicBezTo>
                  <a:pt x="434494" y="935606"/>
                  <a:pt x="434212" y="932088"/>
                  <a:pt x="434102" y="932138"/>
                </a:cubicBezTo>
                <a:cubicBezTo>
                  <a:pt x="433992" y="932189"/>
                  <a:pt x="432125" y="934184"/>
                  <a:pt x="429957" y="936572"/>
                </a:cubicBezTo>
                <a:cubicBezTo>
                  <a:pt x="427788" y="938961"/>
                  <a:pt x="419804" y="947405"/>
                  <a:pt x="412217" y="955335"/>
                </a:cubicBezTo>
                <a:cubicBezTo>
                  <a:pt x="404628" y="963265"/>
                  <a:pt x="396730" y="971630"/>
                  <a:pt x="394666" y="973923"/>
                </a:cubicBezTo>
                <a:cubicBezTo>
                  <a:pt x="377935" y="992515"/>
                  <a:pt x="368665" y="1007427"/>
                  <a:pt x="363724" y="1023704"/>
                </a:cubicBezTo>
                <a:cubicBezTo>
                  <a:pt x="360742" y="1033528"/>
                  <a:pt x="357712" y="1052168"/>
                  <a:pt x="356090" y="1070686"/>
                </a:cubicBezTo>
                <a:cubicBezTo>
                  <a:pt x="354006" y="1094465"/>
                  <a:pt x="354010" y="1130512"/>
                  <a:pt x="356098" y="1159458"/>
                </a:cubicBezTo>
                <a:cubicBezTo>
                  <a:pt x="357573" y="1179900"/>
                  <a:pt x="359679" y="1198831"/>
                  <a:pt x="362731" y="1219044"/>
                </a:cubicBezTo>
                <a:cubicBezTo>
                  <a:pt x="365368" y="1236516"/>
                  <a:pt x="369217" y="1257041"/>
                  <a:pt x="370492" y="1260425"/>
                </a:cubicBezTo>
                <a:cubicBezTo>
                  <a:pt x="371163" y="1262206"/>
                  <a:pt x="372514" y="1264531"/>
                  <a:pt x="380666" y="1277936"/>
                </a:cubicBezTo>
                <a:cubicBezTo>
                  <a:pt x="386531" y="1287580"/>
                  <a:pt x="390012" y="1296200"/>
                  <a:pt x="391399" y="1304515"/>
                </a:cubicBezTo>
                <a:cubicBezTo>
                  <a:pt x="391940" y="1307757"/>
                  <a:pt x="391872" y="1317066"/>
                  <a:pt x="391283" y="1320324"/>
                </a:cubicBezTo>
                <a:cubicBezTo>
                  <a:pt x="391136" y="1321135"/>
                  <a:pt x="390990" y="1321945"/>
                  <a:pt x="390843" y="1322756"/>
                </a:cubicBezTo>
                <a:lnTo>
                  <a:pt x="348151" y="1322844"/>
                </a:lnTo>
                <a:lnTo>
                  <a:pt x="304144" y="1322579"/>
                </a:lnTo>
                <a:cubicBezTo>
                  <a:pt x="300827" y="1321686"/>
                  <a:pt x="297346" y="1318132"/>
                  <a:pt x="294630" y="1312868"/>
                </a:cubicBezTo>
                <a:cubicBezTo>
                  <a:pt x="286461" y="1297034"/>
                  <a:pt x="280265" y="1265645"/>
                  <a:pt x="271483" y="1195591"/>
                </a:cubicBezTo>
                <a:cubicBezTo>
                  <a:pt x="264937" y="1143386"/>
                  <a:pt x="262896" y="1128348"/>
                  <a:pt x="255031" y="1074334"/>
                </a:cubicBezTo>
                <a:cubicBezTo>
                  <a:pt x="244958" y="1005150"/>
                  <a:pt x="243353" y="984278"/>
                  <a:pt x="246468" y="962992"/>
                </a:cubicBezTo>
                <a:cubicBezTo>
                  <a:pt x="246649" y="961756"/>
                  <a:pt x="246765" y="960719"/>
                  <a:pt x="246726" y="960686"/>
                </a:cubicBezTo>
                <a:cubicBezTo>
                  <a:pt x="246687" y="960653"/>
                  <a:pt x="243293" y="963441"/>
                  <a:pt x="239185" y="966883"/>
                </a:cubicBezTo>
                <a:cubicBezTo>
                  <a:pt x="235076" y="970323"/>
                  <a:pt x="224993" y="978474"/>
                  <a:pt x="216775" y="984995"/>
                </a:cubicBezTo>
                <a:cubicBezTo>
                  <a:pt x="208558" y="991517"/>
                  <a:pt x="199098" y="999128"/>
                  <a:pt x="195755" y="1001910"/>
                </a:cubicBezTo>
                <a:cubicBezTo>
                  <a:pt x="175047" y="1019134"/>
                  <a:pt x="167113" y="1030065"/>
                  <a:pt x="162761" y="1047366"/>
                </a:cubicBezTo>
                <a:cubicBezTo>
                  <a:pt x="157069" y="1070004"/>
                  <a:pt x="152240" y="1103723"/>
                  <a:pt x="149720" y="1138437"/>
                </a:cubicBezTo>
                <a:cubicBezTo>
                  <a:pt x="148030" y="1161728"/>
                  <a:pt x="147332" y="1195086"/>
                  <a:pt x="148122" y="1214750"/>
                </a:cubicBezTo>
                <a:cubicBezTo>
                  <a:pt x="148877" y="1233556"/>
                  <a:pt x="150735" y="1256144"/>
                  <a:pt x="151846" y="1260042"/>
                </a:cubicBezTo>
                <a:cubicBezTo>
                  <a:pt x="152507" y="1262357"/>
                  <a:pt x="154579" y="1266548"/>
                  <a:pt x="157602" y="1271682"/>
                </a:cubicBezTo>
                <a:cubicBezTo>
                  <a:pt x="164458" y="1283324"/>
                  <a:pt x="167088" y="1288803"/>
                  <a:pt x="169528" y="1296524"/>
                </a:cubicBezTo>
                <a:cubicBezTo>
                  <a:pt x="171583" y="1303030"/>
                  <a:pt x="172441" y="1308433"/>
                  <a:pt x="172714" y="1316588"/>
                </a:cubicBezTo>
                <a:lnTo>
                  <a:pt x="172927" y="1322929"/>
                </a:lnTo>
                <a:lnTo>
                  <a:pt x="130748" y="1322916"/>
                </a:lnTo>
                <a:cubicBezTo>
                  <a:pt x="95299" y="1322904"/>
                  <a:pt x="88389" y="1322824"/>
                  <a:pt x="87445" y="1322413"/>
                </a:cubicBezTo>
                <a:close/>
                <a:moveTo>
                  <a:pt x="433058" y="858089"/>
                </a:moveTo>
                <a:cubicBezTo>
                  <a:pt x="433058" y="857299"/>
                  <a:pt x="431829" y="855693"/>
                  <a:pt x="431485" y="856034"/>
                </a:cubicBezTo>
                <a:cubicBezTo>
                  <a:pt x="431263" y="856256"/>
                  <a:pt x="432575" y="858746"/>
                  <a:pt x="432913" y="858746"/>
                </a:cubicBezTo>
                <a:cubicBezTo>
                  <a:pt x="432994" y="858746"/>
                  <a:pt x="433058" y="858450"/>
                  <a:pt x="433058" y="85808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311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49" name="Grafik 4">
            <a:extLst>
              <a:ext uri="{FF2B5EF4-FFF2-40B4-BE49-F238E27FC236}">
                <a16:creationId xmlns:a16="http://schemas.microsoft.com/office/drawing/2014/main" id="{4E5E6C58-0028-EF88-F803-E3B7415AA8B6}"/>
              </a:ext>
            </a:extLst>
          </p:cNvPr>
          <p:cNvSpPr>
            <a:spLocks noChangeAspect="1"/>
          </p:cNvSpPr>
          <p:nvPr/>
        </p:nvSpPr>
        <p:spPr>
          <a:xfrm>
            <a:off x="3584108" y="2142212"/>
            <a:ext cx="535662" cy="360000"/>
          </a:xfrm>
          <a:custGeom>
            <a:avLst/>
            <a:gdLst>
              <a:gd name="connsiteX0" fmla="*/ 85071 w 1906374"/>
              <a:gd name="connsiteY0" fmla="*/ 1118681 h 1117081"/>
              <a:gd name="connsiteX1" fmla="*/ 68219 w 1906374"/>
              <a:gd name="connsiteY1" fmla="*/ 1048118 h 1117081"/>
              <a:gd name="connsiteX2" fmla="*/ 64391 w 1906374"/>
              <a:gd name="connsiteY2" fmla="*/ 971305 h 1117081"/>
              <a:gd name="connsiteX3" fmla="*/ 59427 w 1906374"/>
              <a:gd name="connsiteY3" fmla="*/ 887705 h 1117081"/>
              <a:gd name="connsiteX4" fmla="*/ 55781 w 1906374"/>
              <a:gd name="connsiteY4" fmla="*/ 805262 h 1117081"/>
              <a:gd name="connsiteX5" fmla="*/ 59299 w 1906374"/>
              <a:gd name="connsiteY5" fmla="*/ 780937 h 1117081"/>
              <a:gd name="connsiteX6" fmla="*/ 77402 w 1906374"/>
              <a:gd name="connsiteY6" fmla="*/ 721828 h 1117081"/>
              <a:gd name="connsiteX7" fmla="*/ 96316 w 1906374"/>
              <a:gd name="connsiteY7" fmla="*/ 658425 h 1117081"/>
              <a:gd name="connsiteX8" fmla="*/ 99817 w 1906374"/>
              <a:gd name="connsiteY8" fmla="*/ 630024 h 1117081"/>
              <a:gd name="connsiteX9" fmla="*/ 92569 w 1906374"/>
              <a:gd name="connsiteY9" fmla="*/ 584095 h 1117081"/>
              <a:gd name="connsiteX10" fmla="*/ 81770 w 1906374"/>
              <a:gd name="connsiteY10" fmla="*/ 547012 h 1117081"/>
              <a:gd name="connsiteX11" fmla="*/ 56477 w 1906374"/>
              <a:gd name="connsiteY11" fmla="*/ 443712 h 1117081"/>
              <a:gd name="connsiteX12" fmla="*/ 48113 w 1906374"/>
              <a:gd name="connsiteY12" fmla="*/ 372445 h 1117081"/>
              <a:gd name="connsiteX13" fmla="*/ 47505 w 1906374"/>
              <a:gd name="connsiteY13" fmla="*/ 366072 h 1117081"/>
              <a:gd name="connsiteX14" fmla="*/ 43380 w 1906374"/>
              <a:gd name="connsiteY14" fmla="*/ 387593 h 1117081"/>
              <a:gd name="connsiteX15" fmla="*/ 38569 w 1906374"/>
              <a:gd name="connsiteY15" fmla="*/ 484768 h 1117081"/>
              <a:gd name="connsiteX16" fmla="*/ 43199 w 1906374"/>
              <a:gd name="connsiteY16" fmla="*/ 617865 h 1117081"/>
              <a:gd name="connsiteX17" fmla="*/ 45385 w 1906374"/>
              <a:gd name="connsiteY17" fmla="*/ 660245 h 1117081"/>
              <a:gd name="connsiteX18" fmla="*/ 45936 w 1906374"/>
              <a:gd name="connsiteY18" fmla="*/ 672827 h 1117081"/>
              <a:gd name="connsiteX19" fmla="*/ 47233 w 1906374"/>
              <a:gd name="connsiteY19" fmla="*/ 675721 h 1117081"/>
              <a:gd name="connsiteX20" fmla="*/ 57125 w 1906374"/>
              <a:gd name="connsiteY20" fmla="*/ 729475 h 1117081"/>
              <a:gd name="connsiteX21" fmla="*/ 54112 w 1906374"/>
              <a:gd name="connsiteY21" fmla="*/ 747738 h 1117081"/>
              <a:gd name="connsiteX22" fmla="*/ 14872 w 1906374"/>
              <a:gd name="connsiteY22" fmla="*/ 842676 h 1117081"/>
              <a:gd name="connsiteX23" fmla="*/ 4489 w 1906374"/>
              <a:gd name="connsiteY23" fmla="*/ 853101 h 1117081"/>
              <a:gd name="connsiteX24" fmla="*/ 1906 w 1906374"/>
              <a:gd name="connsiteY24" fmla="*/ 848009 h 1117081"/>
              <a:gd name="connsiteX25" fmla="*/ 4965 w 1906374"/>
              <a:gd name="connsiteY25" fmla="*/ 820162 h 1117081"/>
              <a:gd name="connsiteX26" fmla="*/ 9566 w 1906374"/>
              <a:gd name="connsiteY26" fmla="*/ 773313 h 1117081"/>
              <a:gd name="connsiteX27" fmla="*/ 8981 w 1906374"/>
              <a:gd name="connsiteY27" fmla="*/ 756758 h 1117081"/>
              <a:gd name="connsiteX28" fmla="*/ 8410 w 1906374"/>
              <a:gd name="connsiteY28" fmla="*/ 724145 h 1117081"/>
              <a:gd name="connsiteX29" fmla="*/ 25641 w 1906374"/>
              <a:gd name="connsiteY29" fmla="*/ 671908 h 1117081"/>
              <a:gd name="connsiteX30" fmla="*/ 28525 w 1906374"/>
              <a:gd name="connsiteY30" fmla="*/ 669185 h 1117081"/>
              <a:gd name="connsiteX31" fmla="*/ 27264 w 1906374"/>
              <a:gd name="connsiteY31" fmla="*/ 655941 h 1117081"/>
              <a:gd name="connsiteX32" fmla="*/ 16213 w 1906374"/>
              <a:gd name="connsiteY32" fmla="*/ 395704 h 1117081"/>
              <a:gd name="connsiteX33" fmla="*/ 56206 w 1906374"/>
              <a:gd name="connsiteY33" fmla="*/ 209466 h 1117081"/>
              <a:gd name="connsiteX34" fmla="*/ 98989 w 1906374"/>
              <a:gd name="connsiteY34" fmla="*/ 160606 h 1117081"/>
              <a:gd name="connsiteX35" fmla="*/ 106374 w 1906374"/>
              <a:gd name="connsiteY35" fmla="*/ 154079 h 1117081"/>
              <a:gd name="connsiteX36" fmla="*/ 185073 w 1906374"/>
              <a:gd name="connsiteY36" fmla="*/ 108711 h 1117081"/>
              <a:gd name="connsiteX37" fmla="*/ 269833 w 1906374"/>
              <a:gd name="connsiteY37" fmla="*/ 93380 h 1117081"/>
              <a:gd name="connsiteX38" fmla="*/ 346315 w 1906374"/>
              <a:gd name="connsiteY38" fmla="*/ 93065 h 1117081"/>
              <a:gd name="connsiteX39" fmla="*/ 486374 w 1906374"/>
              <a:gd name="connsiteY39" fmla="*/ 102199 h 1117081"/>
              <a:gd name="connsiteX40" fmla="*/ 644130 w 1906374"/>
              <a:gd name="connsiteY40" fmla="*/ 110491 h 1117081"/>
              <a:gd name="connsiteX41" fmla="*/ 725744 w 1906374"/>
              <a:gd name="connsiteY41" fmla="*/ 108783 h 1117081"/>
              <a:gd name="connsiteX42" fmla="*/ 816828 w 1906374"/>
              <a:gd name="connsiteY42" fmla="*/ 108822 h 1117081"/>
              <a:gd name="connsiteX43" fmla="*/ 923905 w 1906374"/>
              <a:gd name="connsiteY43" fmla="*/ 118749 h 1117081"/>
              <a:gd name="connsiteX44" fmla="*/ 1051394 w 1906374"/>
              <a:gd name="connsiteY44" fmla="*/ 128017 h 1117081"/>
              <a:gd name="connsiteX45" fmla="*/ 1146060 w 1906374"/>
              <a:gd name="connsiteY45" fmla="*/ 127030 h 1117081"/>
              <a:gd name="connsiteX46" fmla="*/ 1318060 w 1906374"/>
              <a:gd name="connsiteY46" fmla="*/ 125893 h 1117081"/>
              <a:gd name="connsiteX47" fmla="*/ 1427330 w 1906374"/>
              <a:gd name="connsiteY47" fmla="*/ 125749 h 1117081"/>
              <a:gd name="connsiteX48" fmla="*/ 1487258 w 1906374"/>
              <a:gd name="connsiteY48" fmla="*/ 105566 h 1117081"/>
              <a:gd name="connsiteX49" fmla="*/ 1510095 w 1906374"/>
              <a:gd name="connsiteY49" fmla="*/ 95071 h 1117081"/>
              <a:gd name="connsiteX50" fmla="*/ 1568371 w 1906374"/>
              <a:gd name="connsiteY50" fmla="*/ 70355 h 1117081"/>
              <a:gd name="connsiteX51" fmla="*/ 1598204 w 1906374"/>
              <a:gd name="connsiteY51" fmla="*/ 62300 h 1117081"/>
              <a:gd name="connsiteX52" fmla="*/ 1599555 w 1906374"/>
              <a:gd name="connsiteY52" fmla="*/ 62089 h 1117081"/>
              <a:gd name="connsiteX53" fmla="*/ 1599405 w 1906374"/>
              <a:gd name="connsiteY53" fmla="*/ 52591 h 1117081"/>
              <a:gd name="connsiteX54" fmla="*/ 1609829 w 1906374"/>
              <a:gd name="connsiteY54" fmla="*/ 3189 h 1117081"/>
              <a:gd name="connsiteX55" fmla="*/ 1624520 w 1906374"/>
              <a:gd name="connsiteY55" fmla="*/ 4063 h 1117081"/>
              <a:gd name="connsiteX56" fmla="*/ 1665828 w 1906374"/>
              <a:gd name="connsiteY56" fmla="*/ 51731 h 1117081"/>
              <a:gd name="connsiteX57" fmla="*/ 1667217 w 1906374"/>
              <a:gd name="connsiteY57" fmla="*/ 54410 h 1117081"/>
              <a:gd name="connsiteX58" fmla="*/ 1675075 w 1906374"/>
              <a:gd name="connsiteY58" fmla="*/ 54619 h 1117081"/>
              <a:gd name="connsiteX59" fmla="*/ 1694284 w 1906374"/>
              <a:gd name="connsiteY59" fmla="*/ 56535 h 1117081"/>
              <a:gd name="connsiteX60" fmla="*/ 1697700 w 1906374"/>
              <a:gd name="connsiteY60" fmla="*/ 57212 h 1117081"/>
              <a:gd name="connsiteX61" fmla="*/ 1701579 w 1906374"/>
              <a:gd name="connsiteY61" fmla="*/ 53298 h 1117081"/>
              <a:gd name="connsiteX62" fmla="*/ 1766863 w 1906374"/>
              <a:gd name="connsiteY62" fmla="*/ 28030 h 1117081"/>
              <a:gd name="connsiteX63" fmla="*/ 1775835 w 1906374"/>
              <a:gd name="connsiteY63" fmla="*/ 29541 h 1117081"/>
              <a:gd name="connsiteX64" fmla="*/ 1761670 w 1906374"/>
              <a:gd name="connsiteY64" fmla="*/ 40137 h 1117081"/>
              <a:gd name="connsiteX65" fmla="*/ 1738270 w 1906374"/>
              <a:gd name="connsiteY65" fmla="*/ 55445 h 1117081"/>
              <a:gd name="connsiteX66" fmla="*/ 1726356 w 1906374"/>
              <a:gd name="connsiteY66" fmla="*/ 70304 h 1117081"/>
              <a:gd name="connsiteX67" fmla="*/ 1728359 w 1906374"/>
              <a:gd name="connsiteY67" fmla="*/ 72260 h 1117081"/>
              <a:gd name="connsiteX68" fmla="*/ 1733815 w 1906374"/>
              <a:gd name="connsiteY68" fmla="*/ 76254 h 1117081"/>
              <a:gd name="connsiteX69" fmla="*/ 1737381 w 1906374"/>
              <a:gd name="connsiteY69" fmla="*/ 78684 h 1117081"/>
              <a:gd name="connsiteX70" fmla="*/ 1741035 w 1906374"/>
              <a:gd name="connsiteY70" fmla="*/ 77027 h 1117081"/>
              <a:gd name="connsiteX71" fmla="*/ 1782968 w 1906374"/>
              <a:gd name="connsiteY71" fmla="*/ 68424 h 1117081"/>
              <a:gd name="connsiteX72" fmla="*/ 1809260 w 1906374"/>
              <a:gd name="connsiteY72" fmla="*/ 74893 h 1117081"/>
              <a:gd name="connsiteX73" fmla="*/ 1795670 w 1906374"/>
              <a:gd name="connsiteY73" fmla="*/ 81167 h 1117081"/>
              <a:gd name="connsiteX74" fmla="*/ 1783419 w 1906374"/>
              <a:gd name="connsiteY74" fmla="*/ 84136 h 1117081"/>
              <a:gd name="connsiteX75" fmla="*/ 1759180 w 1906374"/>
              <a:gd name="connsiteY75" fmla="*/ 97475 h 1117081"/>
              <a:gd name="connsiteX76" fmla="*/ 1756952 w 1906374"/>
              <a:gd name="connsiteY76" fmla="*/ 99262 h 1117081"/>
              <a:gd name="connsiteX77" fmla="*/ 1758729 w 1906374"/>
              <a:gd name="connsiteY77" fmla="*/ 101648 h 1117081"/>
              <a:gd name="connsiteX78" fmla="*/ 1776949 w 1906374"/>
              <a:gd name="connsiteY78" fmla="*/ 138777 h 1117081"/>
              <a:gd name="connsiteX79" fmla="*/ 1787448 w 1906374"/>
              <a:gd name="connsiteY79" fmla="*/ 162725 h 1117081"/>
              <a:gd name="connsiteX80" fmla="*/ 1873279 w 1906374"/>
              <a:gd name="connsiteY80" fmla="*/ 273366 h 1117081"/>
              <a:gd name="connsiteX81" fmla="*/ 1899946 w 1906374"/>
              <a:gd name="connsiteY81" fmla="*/ 303826 h 1117081"/>
              <a:gd name="connsiteX82" fmla="*/ 1907116 w 1906374"/>
              <a:gd name="connsiteY82" fmla="*/ 314587 h 1117081"/>
              <a:gd name="connsiteX83" fmla="*/ 1890761 w 1906374"/>
              <a:gd name="connsiteY83" fmla="*/ 356599 h 1117081"/>
              <a:gd name="connsiteX84" fmla="*/ 1866547 w 1906374"/>
              <a:gd name="connsiteY84" fmla="*/ 373410 h 1117081"/>
              <a:gd name="connsiteX85" fmla="*/ 1853933 w 1906374"/>
              <a:gd name="connsiteY85" fmla="*/ 376061 h 1117081"/>
              <a:gd name="connsiteX86" fmla="*/ 1826616 w 1906374"/>
              <a:gd name="connsiteY86" fmla="*/ 376060 h 1117081"/>
              <a:gd name="connsiteX87" fmla="*/ 1639224 w 1906374"/>
              <a:gd name="connsiteY87" fmla="*/ 331862 h 1117081"/>
              <a:gd name="connsiteX88" fmla="*/ 1607439 w 1906374"/>
              <a:gd name="connsiteY88" fmla="*/ 325200 h 1117081"/>
              <a:gd name="connsiteX89" fmla="*/ 1598717 w 1906374"/>
              <a:gd name="connsiteY89" fmla="*/ 325937 h 1117081"/>
              <a:gd name="connsiteX90" fmla="*/ 1583588 w 1906374"/>
              <a:gd name="connsiteY90" fmla="*/ 337432 h 1117081"/>
              <a:gd name="connsiteX91" fmla="*/ 1572501 w 1906374"/>
              <a:gd name="connsiteY91" fmla="*/ 363423 h 1117081"/>
              <a:gd name="connsiteX92" fmla="*/ 1560600 w 1906374"/>
              <a:gd name="connsiteY92" fmla="*/ 392725 h 1117081"/>
              <a:gd name="connsiteX93" fmla="*/ 1510270 w 1906374"/>
              <a:gd name="connsiteY93" fmla="*/ 455315 h 1117081"/>
              <a:gd name="connsiteX94" fmla="*/ 1474944 w 1906374"/>
              <a:gd name="connsiteY94" fmla="*/ 494038 h 1117081"/>
              <a:gd name="connsiteX95" fmla="*/ 1457450 w 1906374"/>
              <a:gd name="connsiteY95" fmla="*/ 528637 h 1117081"/>
              <a:gd name="connsiteX96" fmla="*/ 1387624 w 1906374"/>
              <a:gd name="connsiteY96" fmla="*/ 645424 h 1117081"/>
              <a:gd name="connsiteX97" fmla="*/ 1366263 w 1906374"/>
              <a:gd name="connsiteY97" fmla="*/ 666112 h 1117081"/>
              <a:gd name="connsiteX98" fmla="*/ 1324855 w 1906374"/>
              <a:gd name="connsiteY98" fmla="*/ 688690 h 1117081"/>
              <a:gd name="connsiteX99" fmla="*/ 1258157 w 1906374"/>
              <a:gd name="connsiteY99" fmla="*/ 700566 h 1117081"/>
              <a:gd name="connsiteX100" fmla="*/ 1256180 w 1906374"/>
              <a:gd name="connsiteY100" fmla="*/ 700638 h 1117081"/>
              <a:gd name="connsiteX101" fmla="*/ 1255254 w 1906374"/>
              <a:gd name="connsiteY101" fmla="*/ 704115 h 1117081"/>
              <a:gd name="connsiteX102" fmla="*/ 1236609 w 1906374"/>
              <a:gd name="connsiteY102" fmla="*/ 1050105 h 1117081"/>
              <a:gd name="connsiteX103" fmla="*/ 1237810 w 1906374"/>
              <a:gd name="connsiteY103" fmla="*/ 1061030 h 1117081"/>
              <a:gd name="connsiteX104" fmla="*/ 1244555 w 1906374"/>
              <a:gd name="connsiteY104" fmla="*/ 1077065 h 1117081"/>
              <a:gd name="connsiteX105" fmla="*/ 1254841 w 1906374"/>
              <a:gd name="connsiteY105" fmla="*/ 1115805 h 1117081"/>
              <a:gd name="connsiteX106" fmla="*/ 1254604 w 1906374"/>
              <a:gd name="connsiteY106" fmla="*/ 1119302 h 1117081"/>
              <a:gd name="connsiteX107" fmla="*/ 1216575 w 1906374"/>
              <a:gd name="connsiteY107" fmla="*/ 1119302 h 1117081"/>
              <a:gd name="connsiteX108" fmla="*/ 1177694 w 1906374"/>
              <a:gd name="connsiteY108" fmla="*/ 1118977 h 1117081"/>
              <a:gd name="connsiteX109" fmla="*/ 1172426 w 1906374"/>
              <a:gd name="connsiteY109" fmla="*/ 1112572 h 1117081"/>
              <a:gd name="connsiteX110" fmla="*/ 1150215 w 1906374"/>
              <a:gd name="connsiteY110" fmla="*/ 969649 h 1117081"/>
              <a:gd name="connsiteX111" fmla="*/ 1138389 w 1906374"/>
              <a:gd name="connsiteY111" fmla="*/ 794922 h 1117081"/>
              <a:gd name="connsiteX112" fmla="*/ 1137100 w 1906374"/>
              <a:gd name="connsiteY112" fmla="*/ 775222 h 1117081"/>
              <a:gd name="connsiteX113" fmla="*/ 1134285 w 1906374"/>
              <a:gd name="connsiteY113" fmla="*/ 793178 h 1117081"/>
              <a:gd name="connsiteX114" fmla="*/ 1119581 w 1906374"/>
              <a:gd name="connsiteY114" fmla="*/ 953260 h 1117081"/>
              <a:gd name="connsiteX115" fmla="*/ 1119406 w 1906374"/>
              <a:gd name="connsiteY115" fmla="*/ 1053746 h 1117081"/>
              <a:gd name="connsiteX116" fmla="*/ 1125788 w 1906374"/>
              <a:gd name="connsiteY116" fmla="*/ 1075764 h 1117081"/>
              <a:gd name="connsiteX117" fmla="*/ 1135311 w 1906374"/>
              <a:gd name="connsiteY117" fmla="*/ 1102049 h 1117081"/>
              <a:gd name="connsiteX118" fmla="*/ 1135811 w 1906374"/>
              <a:gd name="connsiteY118" fmla="*/ 1116405 h 1117081"/>
              <a:gd name="connsiteX119" fmla="*/ 1135398 w 1906374"/>
              <a:gd name="connsiteY119" fmla="*/ 1119302 h 1117081"/>
              <a:gd name="connsiteX120" fmla="*/ 1096668 w 1906374"/>
              <a:gd name="connsiteY120" fmla="*/ 1119302 h 1117081"/>
              <a:gd name="connsiteX121" fmla="*/ 1056787 w 1906374"/>
              <a:gd name="connsiteY121" fmla="*/ 1118763 h 1117081"/>
              <a:gd name="connsiteX122" fmla="*/ 1042935 w 1906374"/>
              <a:gd name="connsiteY122" fmla="*/ 1071129 h 1117081"/>
              <a:gd name="connsiteX123" fmla="*/ 1033162 w 1906374"/>
              <a:gd name="connsiteY123" fmla="*/ 867673 h 1117081"/>
              <a:gd name="connsiteX124" fmla="*/ 1031923 w 1906374"/>
              <a:gd name="connsiteY124" fmla="*/ 705440 h 1117081"/>
              <a:gd name="connsiteX125" fmla="*/ 1032336 w 1906374"/>
              <a:gd name="connsiteY125" fmla="*/ 690296 h 1117081"/>
              <a:gd name="connsiteX126" fmla="*/ 1005018 w 1906374"/>
              <a:gd name="connsiteY126" fmla="*/ 698100 h 1117081"/>
              <a:gd name="connsiteX127" fmla="*/ 886252 w 1906374"/>
              <a:gd name="connsiteY127" fmla="*/ 724453 h 1117081"/>
              <a:gd name="connsiteX128" fmla="*/ 785908 w 1906374"/>
              <a:gd name="connsiteY128" fmla="*/ 730269 h 1117081"/>
              <a:gd name="connsiteX129" fmla="*/ 657208 w 1906374"/>
              <a:gd name="connsiteY129" fmla="*/ 723302 h 1117081"/>
              <a:gd name="connsiteX130" fmla="*/ 464544 w 1906374"/>
              <a:gd name="connsiteY130" fmla="*/ 692823 h 1117081"/>
              <a:gd name="connsiteX131" fmla="*/ 454912 w 1906374"/>
              <a:gd name="connsiteY131" fmla="*/ 690660 h 1117081"/>
              <a:gd name="connsiteX132" fmla="*/ 450133 w 1906374"/>
              <a:gd name="connsiteY132" fmla="*/ 701684 h 1117081"/>
              <a:gd name="connsiteX133" fmla="*/ 430661 w 1906374"/>
              <a:gd name="connsiteY133" fmla="*/ 744908 h 1117081"/>
              <a:gd name="connsiteX134" fmla="*/ 417475 w 1906374"/>
              <a:gd name="connsiteY134" fmla="*/ 763014 h 1117081"/>
              <a:gd name="connsiteX135" fmla="*/ 399672 w 1906374"/>
              <a:gd name="connsiteY135" fmla="*/ 776377 h 1117081"/>
              <a:gd name="connsiteX136" fmla="*/ 387823 w 1906374"/>
              <a:gd name="connsiteY136" fmla="*/ 784775 h 1117081"/>
              <a:gd name="connsiteX137" fmla="*/ 382035 w 1906374"/>
              <a:gd name="connsiteY137" fmla="*/ 795425 h 1117081"/>
              <a:gd name="connsiteX138" fmla="*/ 377430 w 1906374"/>
              <a:gd name="connsiteY138" fmla="*/ 805097 h 1117081"/>
              <a:gd name="connsiteX139" fmla="*/ 371825 w 1906374"/>
              <a:gd name="connsiteY139" fmla="*/ 795842 h 1117081"/>
              <a:gd name="connsiteX140" fmla="*/ 364271 w 1906374"/>
              <a:gd name="connsiteY140" fmla="*/ 787756 h 1117081"/>
              <a:gd name="connsiteX141" fmla="*/ 359334 w 1906374"/>
              <a:gd name="connsiteY141" fmla="*/ 788626 h 1117081"/>
              <a:gd name="connsiteX142" fmla="*/ 347484 w 1906374"/>
              <a:gd name="connsiteY142" fmla="*/ 832247 h 1117081"/>
              <a:gd name="connsiteX143" fmla="*/ 345659 w 1906374"/>
              <a:gd name="connsiteY143" fmla="*/ 846152 h 1117081"/>
              <a:gd name="connsiteX144" fmla="*/ 340132 w 1906374"/>
              <a:gd name="connsiteY144" fmla="*/ 894326 h 1117081"/>
              <a:gd name="connsiteX145" fmla="*/ 340133 w 1906374"/>
              <a:gd name="connsiteY145" fmla="*/ 945646 h 1117081"/>
              <a:gd name="connsiteX146" fmla="*/ 353059 w 1906374"/>
              <a:gd name="connsiteY146" fmla="*/ 1052167 h 1117081"/>
              <a:gd name="connsiteX147" fmla="*/ 358734 w 1906374"/>
              <a:gd name="connsiteY147" fmla="*/ 1066824 h 1117081"/>
              <a:gd name="connsiteX148" fmla="*/ 372644 w 1906374"/>
              <a:gd name="connsiteY148" fmla="*/ 1093171 h 1117081"/>
              <a:gd name="connsiteX149" fmla="*/ 374424 w 1906374"/>
              <a:gd name="connsiteY149" fmla="*/ 1118392 h 1117081"/>
              <a:gd name="connsiteX150" fmla="*/ 374239 w 1906374"/>
              <a:gd name="connsiteY150" fmla="*/ 1119302 h 1117081"/>
              <a:gd name="connsiteX151" fmla="*/ 333417 w 1906374"/>
              <a:gd name="connsiteY151" fmla="*/ 1119302 h 1117081"/>
              <a:gd name="connsiteX152" fmla="*/ 288435 w 1906374"/>
              <a:gd name="connsiteY152" fmla="*/ 1117316 h 1117081"/>
              <a:gd name="connsiteX153" fmla="*/ 282076 w 1906374"/>
              <a:gd name="connsiteY153" fmla="*/ 1108542 h 1117081"/>
              <a:gd name="connsiteX154" fmla="*/ 271514 w 1906374"/>
              <a:gd name="connsiteY154" fmla="*/ 1071746 h 1117081"/>
              <a:gd name="connsiteX155" fmla="*/ 260213 w 1906374"/>
              <a:gd name="connsiteY155" fmla="*/ 995309 h 1117081"/>
              <a:gd name="connsiteX156" fmla="*/ 245169 w 1906374"/>
              <a:gd name="connsiteY156" fmla="*/ 884394 h 1117081"/>
              <a:gd name="connsiteX157" fmla="*/ 235622 w 1906374"/>
              <a:gd name="connsiteY157" fmla="*/ 802945 h 1117081"/>
              <a:gd name="connsiteX158" fmla="*/ 236390 w 1906374"/>
              <a:gd name="connsiteY158" fmla="*/ 778994 h 1117081"/>
              <a:gd name="connsiteX159" fmla="*/ 236799 w 1906374"/>
              <a:gd name="connsiteY159" fmla="*/ 774436 h 1117081"/>
              <a:gd name="connsiteX160" fmla="*/ 229215 w 1906374"/>
              <a:gd name="connsiteY160" fmla="*/ 780510 h 1117081"/>
              <a:gd name="connsiteX161" fmla="*/ 209243 w 1906374"/>
              <a:gd name="connsiteY161" fmla="*/ 796654 h 1117081"/>
              <a:gd name="connsiteX162" fmla="*/ 173107 w 1906374"/>
              <a:gd name="connsiteY162" fmla="*/ 827513 h 1117081"/>
              <a:gd name="connsiteX163" fmla="*/ 155105 w 1906374"/>
              <a:gd name="connsiteY163" fmla="*/ 864694 h 1117081"/>
              <a:gd name="connsiteX164" fmla="*/ 143153 w 1906374"/>
              <a:gd name="connsiteY164" fmla="*/ 967829 h 1117081"/>
              <a:gd name="connsiteX165" fmla="*/ 143152 w 1906374"/>
              <a:gd name="connsiteY165" fmla="*/ 1020141 h 1117081"/>
              <a:gd name="connsiteX166" fmla="*/ 146448 w 1906374"/>
              <a:gd name="connsiteY166" fmla="*/ 1059210 h 1117081"/>
              <a:gd name="connsiteX167" fmla="*/ 150835 w 1906374"/>
              <a:gd name="connsiteY167" fmla="*/ 1068380 h 1117081"/>
              <a:gd name="connsiteX168" fmla="*/ 164498 w 1906374"/>
              <a:gd name="connsiteY168" fmla="*/ 1098112 h 1117081"/>
              <a:gd name="connsiteX169" fmla="*/ 166510 w 1906374"/>
              <a:gd name="connsiteY169" fmla="*/ 1117284 h 1117081"/>
              <a:gd name="connsiteX170" fmla="*/ 166281 w 1906374"/>
              <a:gd name="connsiteY170" fmla="*/ 1119302 h 1117081"/>
              <a:gd name="connsiteX171" fmla="*/ 126345 w 1906374"/>
              <a:gd name="connsiteY171" fmla="*/ 1119295 h 1117081"/>
              <a:gd name="connsiteX172" fmla="*/ 85071 w 1906374"/>
              <a:gd name="connsiteY172" fmla="*/ 1118680 h 1117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</a:cxnLst>
            <a:rect l="l" t="t" r="r" b="b"/>
            <a:pathLst>
              <a:path w="1906374" h="1117081">
                <a:moveTo>
                  <a:pt x="85071" y="1118681"/>
                </a:moveTo>
                <a:cubicBezTo>
                  <a:pt x="77241" y="1115124"/>
                  <a:pt x="71619" y="1091583"/>
                  <a:pt x="68219" y="1048118"/>
                </a:cubicBezTo>
                <a:cubicBezTo>
                  <a:pt x="66676" y="1028399"/>
                  <a:pt x="66110" y="1017059"/>
                  <a:pt x="64391" y="971305"/>
                </a:cubicBezTo>
                <a:cubicBezTo>
                  <a:pt x="63509" y="947828"/>
                  <a:pt x="62141" y="924785"/>
                  <a:pt x="59427" y="887705"/>
                </a:cubicBezTo>
                <a:cubicBezTo>
                  <a:pt x="55551" y="834757"/>
                  <a:pt x="54887" y="819727"/>
                  <a:pt x="55781" y="805262"/>
                </a:cubicBezTo>
                <a:cubicBezTo>
                  <a:pt x="56384" y="795523"/>
                  <a:pt x="57015" y="791161"/>
                  <a:pt x="59299" y="780937"/>
                </a:cubicBezTo>
                <a:cubicBezTo>
                  <a:pt x="62801" y="765258"/>
                  <a:pt x="66477" y="753259"/>
                  <a:pt x="77402" y="721828"/>
                </a:cubicBezTo>
                <a:cubicBezTo>
                  <a:pt x="86877" y="694575"/>
                  <a:pt x="91812" y="678029"/>
                  <a:pt x="96316" y="658425"/>
                </a:cubicBezTo>
                <a:cubicBezTo>
                  <a:pt x="99119" y="646223"/>
                  <a:pt x="99817" y="640563"/>
                  <a:pt x="99817" y="630024"/>
                </a:cubicBezTo>
                <a:cubicBezTo>
                  <a:pt x="99817" y="616623"/>
                  <a:pt x="97762" y="603595"/>
                  <a:pt x="92569" y="584095"/>
                </a:cubicBezTo>
                <a:cubicBezTo>
                  <a:pt x="90150" y="575007"/>
                  <a:pt x="88403" y="569013"/>
                  <a:pt x="81770" y="547012"/>
                </a:cubicBezTo>
                <a:cubicBezTo>
                  <a:pt x="68799" y="503992"/>
                  <a:pt x="61868" y="475685"/>
                  <a:pt x="56477" y="443712"/>
                </a:cubicBezTo>
                <a:cubicBezTo>
                  <a:pt x="52614" y="420804"/>
                  <a:pt x="49524" y="394480"/>
                  <a:pt x="48113" y="372445"/>
                </a:cubicBezTo>
                <a:cubicBezTo>
                  <a:pt x="47889" y="368940"/>
                  <a:pt x="47615" y="366072"/>
                  <a:pt x="47505" y="366072"/>
                </a:cubicBezTo>
                <a:cubicBezTo>
                  <a:pt x="47159" y="366072"/>
                  <a:pt x="44597" y="379446"/>
                  <a:pt x="43380" y="387593"/>
                </a:cubicBezTo>
                <a:cubicBezTo>
                  <a:pt x="40342" y="407954"/>
                  <a:pt x="38569" y="443768"/>
                  <a:pt x="38569" y="484768"/>
                </a:cubicBezTo>
                <a:cubicBezTo>
                  <a:pt x="38569" y="523302"/>
                  <a:pt x="39539" y="551174"/>
                  <a:pt x="43199" y="617865"/>
                </a:cubicBezTo>
                <a:cubicBezTo>
                  <a:pt x="44099" y="634255"/>
                  <a:pt x="45082" y="653325"/>
                  <a:pt x="45385" y="660245"/>
                </a:cubicBezTo>
                <a:lnTo>
                  <a:pt x="45936" y="672827"/>
                </a:lnTo>
                <a:lnTo>
                  <a:pt x="47233" y="675721"/>
                </a:lnTo>
                <a:cubicBezTo>
                  <a:pt x="54276" y="691431"/>
                  <a:pt x="58299" y="713295"/>
                  <a:pt x="57125" y="729475"/>
                </a:cubicBezTo>
                <a:cubicBezTo>
                  <a:pt x="56669" y="735768"/>
                  <a:pt x="55869" y="740613"/>
                  <a:pt x="54112" y="747738"/>
                </a:cubicBezTo>
                <a:cubicBezTo>
                  <a:pt x="46681" y="777885"/>
                  <a:pt x="28165" y="822684"/>
                  <a:pt x="14872" y="842676"/>
                </a:cubicBezTo>
                <a:cubicBezTo>
                  <a:pt x="10487" y="849272"/>
                  <a:pt x="6660" y="853113"/>
                  <a:pt x="4489" y="853101"/>
                </a:cubicBezTo>
                <a:cubicBezTo>
                  <a:pt x="2698" y="853090"/>
                  <a:pt x="2145" y="851998"/>
                  <a:pt x="1906" y="848009"/>
                </a:cubicBezTo>
                <a:cubicBezTo>
                  <a:pt x="1665" y="843956"/>
                  <a:pt x="2085" y="840132"/>
                  <a:pt x="4965" y="820162"/>
                </a:cubicBezTo>
                <a:cubicBezTo>
                  <a:pt x="8953" y="792502"/>
                  <a:pt x="9566" y="786262"/>
                  <a:pt x="9566" y="773313"/>
                </a:cubicBezTo>
                <a:cubicBezTo>
                  <a:pt x="9566" y="766759"/>
                  <a:pt x="9373" y="761312"/>
                  <a:pt x="8981" y="756758"/>
                </a:cubicBezTo>
                <a:cubicBezTo>
                  <a:pt x="8184" y="747498"/>
                  <a:pt x="7919" y="732389"/>
                  <a:pt x="8410" y="724145"/>
                </a:cubicBezTo>
                <a:cubicBezTo>
                  <a:pt x="9945" y="698343"/>
                  <a:pt x="15510" y="681474"/>
                  <a:pt x="25641" y="671908"/>
                </a:cubicBezTo>
                <a:lnTo>
                  <a:pt x="28525" y="669185"/>
                </a:lnTo>
                <a:lnTo>
                  <a:pt x="27264" y="655941"/>
                </a:lnTo>
                <a:cubicBezTo>
                  <a:pt x="17617" y="554625"/>
                  <a:pt x="13618" y="460430"/>
                  <a:pt x="16213" y="395704"/>
                </a:cubicBezTo>
                <a:cubicBezTo>
                  <a:pt x="19627" y="310604"/>
                  <a:pt x="32407" y="251082"/>
                  <a:pt x="56206" y="209466"/>
                </a:cubicBezTo>
                <a:cubicBezTo>
                  <a:pt x="67029" y="190539"/>
                  <a:pt x="81319" y="174219"/>
                  <a:pt x="98989" y="160606"/>
                </a:cubicBezTo>
                <a:cubicBezTo>
                  <a:pt x="100627" y="159345"/>
                  <a:pt x="103950" y="156408"/>
                  <a:pt x="106374" y="154079"/>
                </a:cubicBezTo>
                <a:cubicBezTo>
                  <a:pt x="126964" y="134309"/>
                  <a:pt x="153574" y="118968"/>
                  <a:pt x="185073" y="108711"/>
                </a:cubicBezTo>
                <a:cubicBezTo>
                  <a:pt x="210136" y="100551"/>
                  <a:pt x="236222" y="95832"/>
                  <a:pt x="269833" y="93380"/>
                </a:cubicBezTo>
                <a:cubicBezTo>
                  <a:pt x="281188" y="92552"/>
                  <a:pt x="321605" y="92385"/>
                  <a:pt x="346315" y="93065"/>
                </a:cubicBezTo>
                <a:cubicBezTo>
                  <a:pt x="393502" y="94361"/>
                  <a:pt x="422532" y="96255"/>
                  <a:pt x="486374" y="102199"/>
                </a:cubicBezTo>
                <a:cubicBezTo>
                  <a:pt x="557050" y="108777"/>
                  <a:pt x="589967" y="110508"/>
                  <a:pt x="644130" y="110491"/>
                </a:cubicBezTo>
                <a:cubicBezTo>
                  <a:pt x="674592" y="110483"/>
                  <a:pt x="691925" y="110120"/>
                  <a:pt x="725744" y="108783"/>
                </a:cubicBezTo>
                <a:cubicBezTo>
                  <a:pt x="767246" y="107143"/>
                  <a:pt x="786630" y="107150"/>
                  <a:pt x="816828" y="108822"/>
                </a:cubicBezTo>
                <a:cubicBezTo>
                  <a:pt x="842810" y="110261"/>
                  <a:pt x="855390" y="111428"/>
                  <a:pt x="923905" y="118749"/>
                </a:cubicBezTo>
                <a:cubicBezTo>
                  <a:pt x="983245" y="125091"/>
                  <a:pt x="1010812" y="127096"/>
                  <a:pt x="1051394" y="128017"/>
                </a:cubicBezTo>
                <a:cubicBezTo>
                  <a:pt x="1067036" y="128372"/>
                  <a:pt x="1068563" y="128356"/>
                  <a:pt x="1146060" y="127030"/>
                </a:cubicBezTo>
                <a:cubicBezTo>
                  <a:pt x="1220053" y="125763"/>
                  <a:pt x="1246019" y="125592"/>
                  <a:pt x="1318060" y="125893"/>
                </a:cubicBezTo>
                <a:cubicBezTo>
                  <a:pt x="1414441" y="126299"/>
                  <a:pt x="1423751" y="126286"/>
                  <a:pt x="1427330" y="125749"/>
                </a:cubicBezTo>
                <a:cubicBezTo>
                  <a:pt x="1443122" y="123384"/>
                  <a:pt x="1460854" y="117412"/>
                  <a:pt x="1487258" y="105566"/>
                </a:cubicBezTo>
                <a:cubicBezTo>
                  <a:pt x="1490899" y="103932"/>
                  <a:pt x="1501173" y="99209"/>
                  <a:pt x="1510095" y="95071"/>
                </a:cubicBezTo>
                <a:cubicBezTo>
                  <a:pt x="1541204" y="80643"/>
                  <a:pt x="1552091" y="76029"/>
                  <a:pt x="1568371" y="70355"/>
                </a:cubicBezTo>
                <a:cubicBezTo>
                  <a:pt x="1578320" y="66886"/>
                  <a:pt x="1591384" y="63361"/>
                  <a:pt x="1598204" y="62300"/>
                </a:cubicBezTo>
                <a:lnTo>
                  <a:pt x="1599555" y="62089"/>
                </a:lnTo>
                <a:lnTo>
                  <a:pt x="1599405" y="52591"/>
                </a:lnTo>
                <a:cubicBezTo>
                  <a:pt x="1598917" y="23529"/>
                  <a:pt x="1602484" y="6671"/>
                  <a:pt x="1609829" y="3189"/>
                </a:cubicBezTo>
                <a:cubicBezTo>
                  <a:pt x="1613145" y="1620"/>
                  <a:pt x="1619427" y="1994"/>
                  <a:pt x="1624520" y="4063"/>
                </a:cubicBezTo>
                <a:cubicBezTo>
                  <a:pt x="1637697" y="9415"/>
                  <a:pt x="1653089" y="27181"/>
                  <a:pt x="1665828" y="51731"/>
                </a:cubicBezTo>
                <a:lnTo>
                  <a:pt x="1667217" y="54410"/>
                </a:lnTo>
                <a:lnTo>
                  <a:pt x="1675075" y="54619"/>
                </a:lnTo>
                <a:cubicBezTo>
                  <a:pt x="1683134" y="54832"/>
                  <a:pt x="1688302" y="55348"/>
                  <a:pt x="1694284" y="56535"/>
                </a:cubicBezTo>
                <a:lnTo>
                  <a:pt x="1697700" y="57212"/>
                </a:lnTo>
                <a:lnTo>
                  <a:pt x="1701579" y="53298"/>
                </a:lnTo>
                <a:cubicBezTo>
                  <a:pt x="1719261" y="35435"/>
                  <a:pt x="1742036" y="26620"/>
                  <a:pt x="1766863" y="28030"/>
                </a:cubicBezTo>
                <a:cubicBezTo>
                  <a:pt x="1772231" y="28334"/>
                  <a:pt x="1774109" y="28652"/>
                  <a:pt x="1775835" y="29541"/>
                </a:cubicBezTo>
                <a:cubicBezTo>
                  <a:pt x="1779277" y="31308"/>
                  <a:pt x="1774722" y="34711"/>
                  <a:pt x="1761670" y="40137"/>
                </a:cubicBezTo>
                <a:cubicBezTo>
                  <a:pt x="1751684" y="44290"/>
                  <a:pt x="1745502" y="48334"/>
                  <a:pt x="1738270" y="55445"/>
                </a:cubicBezTo>
                <a:cubicBezTo>
                  <a:pt x="1733902" y="59732"/>
                  <a:pt x="1728884" y="65994"/>
                  <a:pt x="1726356" y="70304"/>
                </a:cubicBezTo>
                <a:cubicBezTo>
                  <a:pt x="1726206" y="70549"/>
                  <a:pt x="1726957" y="71279"/>
                  <a:pt x="1728359" y="72260"/>
                </a:cubicBezTo>
                <a:cubicBezTo>
                  <a:pt x="1729597" y="73119"/>
                  <a:pt x="1732050" y="74916"/>
                  <a:pt x="1733815" y="76254"/>
                </a:cubicBezTo>
                <a:cubicBezTo>
                  <a:pt x="1735579" y="77591"/>
                  <a:pt x="1737181" y="78684"/>
                  <a:pt x="1737381" y="78684"/>
                </a:cubicBezTo>
                <a:cubicBezTo>
                  <a:pt x="1737569" y="78684"/>
                  <a:pt x="1739220" y="77940"/>
                  <a:pt x="1741035" y="77027"/>
                </a:cubicBezTo>
                <a:cubicBezTo>
                  <a:pt x="1753912" y="70567"/>
                  <a:pt x="1768928" y="67485"/>
                  <a:pt x="1782968" y="68424"/>
                </a:cubicBezTo>
                <a:cubicBezTo>
                  <a:pt x="1793980" y="69161"/>
                  <a:pt x="1806844" y="72326"/>
                  <a:pt x="1809260" y="74893"/>
                </a:cubicBezTo>
                <a:cubicBezTo>
                  <a:pt x="1811537" y="77329"/>
                  <a:pt x="1807558" y="79171"/>
                  <a:pt x="1795670" y="81167"/>
                </a:cubicBezTo>
                <a:cubicBezTo>
                  <a:pt x="1789701" y="82168"/>
                  <a:pt x="1787723" y="82649"/>
                  <a:pt x="1783419" y="84136"/>
                </a:cubicBezTo>
                <a:cubicBezTo>
                  <a:pt x="1775135" y="86998"/>
                  <a:pt x="1765837" y="92118"/>
                  <a:pt x="1759180" y="97475"/>
                </a:cubicBezTo>
                <a:lnTo>
                  <a:pt x="1756952" y="99262"/>
                </a:lnTo>
                <a:lnTo>
                  <a:pt x="1758729" y="101648"/>
                </a:lnTo>
                <a:cubicBezTo>
                  <a:pt x="1766413" y="112043"/>
                  <a:pt x="1772469" y="124378"/>
                  <a:pt x="1776949" y="138777"/>
                </a:cubicBezTo>
                <a:cubicBezTo>
                  <a:pt x="1781454" y="153203"/>
                  <a:pt x="1781942" y="154323"/>
                  <a:pt x="1787448" y="162725"/>
                </a:cubicBezTo>
                <a:cubicBezTo>
                  <a:pt x="1806456" y="191706"/>
                  <a:pt x="1836790" y="230794"/>
                  <a:pt x="1873279" y="273366"/>
                </a:cubicBezTo>
                <a:cubicBezTo>
                  <a:pt x="1880900" y="282253"/>
                  <a:pt x="1894090" y="297322"/>
                  <a:pt x="1899946" y="303826"/>
                </a:cubicBezTo>
                <a:cubicBezTo>
                  <a:pt x="1904476" y="308848"/>
                  <a:pt x="1905990" y="311119"/>
                  <a:pt x="1907116" y="314587"/>
                </a:cubicBezTo>
                <a:cubicBezTo>
                  <a:pt x="1910946" y="326320"/>
                  <a:pt x="1904676" y="342435"/>
                  <a:pt x="1890761" y="356599"/>
                </a:cubicBezTo>
                <a:cubicBezTo>
                  <a:pt x="1883203" y="364285"/>
                  <a:pt x="1873592" y="370961"/>
                  <a:pt x="1866547" y="373410"/>
                </a:cubicBezTo>
                <a:cubicBezTo>
                  <a:pt x="1863969" y="374304"/>
                  <a:pt x="1858063" y="375546"/>
                  <a:pt x="1853933" y="376061"/>
                </a:cubicBezTo>
                <a:cubicBezTo>
                  <a:pt x="1849441" y="376622"/>
                  <a:pt x="1832785" y="376622"/>
                  <a:pt x="1826616" y="376060"/>
                </a:cubicBezTo>
                <a:cubicBezTo>
                  <a:pt x="1782505" y="372043"/>
                  <a:pt x="1725981" y="358711"/>
                  <a:pt x="1639224" y="331862"/>
                </a:cubicBezTo>
                <a:cubicBezTo>
                  <a:pt x="1620628" y="326107"/>
                  <a:pt x="1616424" y="325226"/>
                  <a:pt x="1607439" y="325200"/>
                </a:cubicBezTo>
                <a:cubicBezTo>
                  <a:pt x="1602233" y="325183"/>
                  <a:pt x="1601132" y="325276"/>
                  <a:pt x="1598717" y="325937"/>
                </a:cubicBezTo>
                <a:cubicBezTo>
                  <a:pt x="1592247" y="327706"/>
                  <a:pt x="1587655" y="331191"/>
                  <a:pt x="1583588" y="337432"/>
                </a:cubicBezTo>
                <a:cubicBezTo>
                  <a:pt x="1580322" y="342443"/>
                  <a:pt x="1578345" y="347075"/>
                  <a:pt x="1572501" y="363423"/>
                </a:cubicBezTo>
                <a:cubicBezTo>
                  <a:pt x="1567483" y="377482"/>
                  <a:pt x="1564580" y="384637"/>
                  <a:pt x="1560600" y="392725"/>
                </a:cubicBezTo>
                <a:cubicBezTo>
                  <a:pt x="1549813" y="414665"/>
                  <a:pt x="1537888" y="429482"/>
                  <a:pt x="1510270" y="455315"/>
                </a:cubicBezTo>
                <a:cubicBezTo>
                  <a:pt x="1490837" y="473475"/>
                  <a:pt x="1482715" y="482391"/>
                  <a:pt x="1474944" y="494038"/>
                </a:cubicBezTo>
                <a:cubicBezTo>
                  <a:pt x="1468662" y="503478"/>
                  <a:pt x="1465246" y="510224"/>
                  <a:pt x="1457450" y="528637"/>
                </a:cubicBezTo>
                <a:cubicBezTo>
                  <a:pt x="1437366" y="576035"/>
                  <a:pt x="1412589" y="617470"/>
                  <a:pt x="1387624" y="645424"/>
                </a:cubicBezTo>
                <a:cubicBezTo>
                  <a:pt x="1381943" y="651782"/>
                  <a:pt x="1371907" y="661504"/>
                  <a:pt x="1366263" y="666112"/>
                </a:cubicBezTo>
                <a:cubicBezTo>
                  <a:pt x="1352310" y="677494"/>
                  <a:pt x="1340785" y="683780"/>
                  <a:pt x="1324855" y="688690"/>
                </a:cubicBezTo>
                <a:cubicBezTo>
                  <a:pt x="1300917" y="696065"/>
                  <a:pt x="1280169" y="699759"/>
                  <a:pt x="1258157" y="700566"/>
                </a:cubicBezTo>
                <a:lnTo>
                  <a:pt x="1256180" y="700638"/>
                </a:lnTo>
                <a:lnTo>
                  <a:pt x="1255254" y="704115"/>
                </a:lnTo>
                <a:cubicBezTo>
                  <a:pt x="1236471" y="774339"/>
                  <a:pt x="1227161" y="947216"/>
                  <a:pt x="1236609" y="1050105"/>
                </a:cubicBezTo>
                <a:cubicBezTo>
                  <a:pt x="1237072" y="1055113"/>
                  <a:pt x="1237610" y="1060029"/>
                  <a:pt x="1237810" y="1061030"/>
                </a:cubicBezTo>
                <a:cubicBezTo>
                  <a:pt x="1238273" y="1063364"/>
                  <a:pt x="1240538" y="1068749"/>
                  <a:pt x="1244555" y="1077065"/>
                </a:cubicBezTo>
                <a:cubicBezTo>
                  <a:pt x="1252589" y="1093715"/>
                  <a:pt x="1255580" y="1104970"/>
                  <a:pt x="1254841" y="1115805"/>
                </a:cubicBezTo>
                <a:lnTo>
                  <a:pt x="1254604" y="1119302"/>
                </a:lnTo>
                <a:lnTo>
                  <a:pt x="1216575" y="1119302"/>
                </a:lnTo>
                <a:cubicBezTo>
                  <a:pt x="1192461" y="1119302"/>
                  <a:pt x="1178245" y="1119183"/>
                  <a:pt x="1177694" y="1118977"/>
                </a:cubicBezTo>
                <a:cubicBezTo>
                  <a:pt x="1176143" y="1118387"/>
                  <a:pt x="1173990" y="1115762"/>
                  <a:pt x="1172426" y="1112572"/>
                </a:cubicBezTo>
                <a:cubicBezTo>
                  <a:pt x="1163729" y="1094824"/>
                  <a:pt x="1156471" y="1048106"/>
                  <a:pt x="1150215" y="969649"/>
                </a:cubicBezTo>
                <a:cubicBezTo>
                  <a:pt x="1146348" y="921100"/>
                  <a:pt x="1140779" y="838900"/>
                  <a:pt x="1138389" y="794922"/>
                </a:cubicBezTo>
                <a:cubicBezTo>
                  <a:pt x="1137801" y="783954"/>
                  <a:pt x="1137213" y="775090"/>
                  <a:pt x="1137100" y="775222"/>
                </a:cubicBezTo>
                <a:cubicBezTo>
                  <a:pt x="1136887" y="775474"/>
                  <a:pt x="1136750" y="776381"/>
                  <a:pt x="1134285" y="793178"/>
                </a:cubicBezTo>
                <a:cubicBezTo>
                  <a:pt x="1127390" y="840118"/>
                  <a:pt x="1121959" y="899281"/>
                  <a:pt x="1119581" y="953260"/>
                </a:cubicBezTo>
                <a:cubicBezTo>
                  <a:pt x="1117942" y="990805"/>
                  <a:pt x="1117867" y="1028376"/>
                  <a:pt x="1119406" y="1053746"/>
                </a:cubicBezTo>
                <a:cubicBezTo>
                  <a:pt x="1119969" y="1062980"/>
                  <a:pt x="1120132" y="1063559"/>
                  <a:pt x="1125788" y="1075764"/>
                </a:cubicBezTo>
                <a:cubicBezTo>
                  <a:pt x="1131857" y="1088873"/>
                  <a:pt x="1134009" y="1094817"/>
                  <a:pt x="1135311" y="1102049"/>
                </a:cubicBezTo>
                <a:cubicBezTo>
                  <a:pt x="1136074" y="1106223"/>
                  <a:pt x="1136299" y="1112958"/>
                  <a:pt x="1135811" y="1116405"/>
                </a:cubicBezTo>
                <a:lnTo>
                  <a:pt x="1135398" y="1119302"/>
                </a:lnTo>
                <a:lnTo>
                  <a:pt x="1096668" y="1119302"/>
                </a:lnTo>
                <a:cubicBezTo>
                  <a:pt x="1061555" y="1119302"/>
                  <a:pt x="1057826" y="1119252"/>
                  <a:pt x="1056787" y="1118763"/>
                </a:cubicBezTo>
                <a:cubicBezTo>
                  <a:pt x="1051194" y="1116105"/>
                  <a:pt x="1046426" y="1099721"/>
                  <a:pt x="1042935" y="1071129"/>
                </a:cubicBezTo>
                <a:cubicBezTo>
                  <a:pt x="1038555" y="1035250"/>
                  <a:pt x="1036265" y="987575"/>
                  <a:pt x="1033162" y="867673"/>
                </a:cubicBezTo>
                <a:cubicBezTo>
                  <a:pt x="1031660" y="809522"/>
                  <a:pt x="1031084" y="733306"/>
                  <a:pt x="1031923" y="705440"/>
                </a:cubicBezTo>
                <a:cubicBezTo>
                  <a:pt x="1032186" y="697153"/>
                  <a:pt x="1032361" y="690339"/>
                  <a:pt x="1032336" y="690296"/>
                </a:cubicBezTo>
                <a:cubicBezTo>
                  <a:pt x="1032273" y="690193"/>
                  <a:pt x="1017757" y="694340"/>
                  <a:pt x="1005018" y="698100"/>
                </a:cubicBezTo>
                <a:cubicBezTo>
                  <a:pt x="955815" y="712629"/>
                  <a:pt x="924280" y="719624"/>
                  <a:pt x="886252" y="724453"/>
                </a:cubicBezTo>
                <a:cubicBezTo>
                  <a:pt x="853879" y="728564"/>
                  <a:pt x="824502" y="730267"/>
                  <a:pt x="785908" y="730269"/>
                </a:cubicBezTo>
                <a:cubicBezTo>
                  <a:pt x="744815" y="730273"/>
                  <a:pt x="710278" y="728404"/>
                  <a:pt x="657208" y="723302"/>
                </a:cubicBezTo>
                <a:cubicBezTo>
                  <a:pt x="582442" y="716115"/>
                  <a:pt x="514842" y="705422"/>
                  <a:pt x="464544" y="692823"/>
                </a:cubicBezTo>
                <a:cubicBezTo>
                  <a:pt x="459462" y="691551"/>
                  <a:pt x="455128" y="690577"/>
                  <a:pt x="454912" y="690660"/>
                </a:cubicBezTo>
                <a:cubicBezTo>
                  <a:pt x="454696" y="690742"/>
                  <a:pt x="452546" y="695704"/>
                  <a:pt x="450133" y="701684"/>
                </a:cubicBezTo>
                <a:cubicBezTo>
                  <a:pt x="441549" y="722964"/>
                  <a:pt x="436296" y="734624"/>
                  <a:pt x="430661" y="744908"/>
                </a:cubicBezTo>
                <a:cubicBezTo>
                  <a:pt x="425784" y="753808"/>
                  <a:pt x="422640" y="758126"/>
                  <a:pt x="417475" y="763014"/>
                </a:cubicBezTo>
                <a:cubicBezTo>
                  <a:pt x="413700" y="766589"/>
                  <a:pt x="409787" y="769526"/>
                  <a:pt x="399672" y="776377"/>
                </a:cubicBezTo>
                <a:cubicBezTo>
                  <a:pt x="395091" y="779481"/>
                  <a:pt x="389759" y="783260"/>
                  <a:pt x="387823" y="784775"/>
                </a:cubicBezTo>
                <a:cubicBezTo>
                  <a:pt x="383696" y="788006"/>
                  <a:pt x="383700" y="788000"/>
                  <a:pt x="382035" y="795425"/>
                </a:cubicBezTo>
                <a:cubicBezTo>
                  <a:pt x="380268" y="803313"/>
                  <a:pt x="379419" y="805097"/>
                  <a:pt x="377430" y="805097"/>
                </a:cubicBezTo>
                <a:cubicBezTo>
                  <a:pt x="375029" y="805097"/>
                  <a:pt x="373770" y="803019"/>
                  <a:pt x="371825" y="795842"/>
                </a:cubicBezTo>
                <a:cubicBezTo>
                  <a:pt x="369774" y="788271"/>
                  <a:pt x="369349" y="787817"/>
                  <a:pt x="364271" y="787756"/>
                </a:cubicBezTo>
                <a:cubicBezTo>
                  <a:pt x="361132" y="787718"/>
                  <a:pt x="360768" y="787782"/>
                  <a:pt x="359334" y="788626"/>
                </a:cubicBezTo>
                <a:cubicBezTo>
                  <a:pt x="353424" y="792099"/>
                  <a:pt x="350352" y="803409"/>
                  <a:pt x="347484" y="832247"/>
                </a:cubicBezTo>
                <a:cubicBezTo>
                  <a:pt x="346949" y="837619"/>
                  <a:pt x="346129" y="843876"/>
                  <a:pt x="345659" y="846152"/>
                </a:cubicBezTo>
                <a:cubicBezTo>
                  <a:pt x="343165" y="858257"/>
                  <a:pt x="341207" y="875323"/>
                  <a:pt x="340132" y="894326"/>
                </a:cubicBezTo>
                <a:cubicBezTo>
                  <a:pt x="339604" y="903662"/>
                  <a:pt x="339605" y="935198"/>
                  <a:pt x="340133" y="945646"/>
                </a:cubicBezTo>
                <a:cubicBezTo>
                  <a:pt x="342032" y="983159"/>
                  <a:pt x="346249" y="1017905"/>
                  <a:pt x="353059" y="1052167"/>
                </a:cubicBezTo>
                <a:cubicBezTo>
                  <a:pt x="354514" y="1059485"/>
                  <a:pt x="354962" y="1060643"/>
                  <a:pt x="358734" y="1066824"/>
                </a:cubicBezTo>
                <a:cubicBezTo>
                  <a:pt x="368821" y="1083356"/>
                  <a:pt x="370299" y="1086154"/>
                  <a:pt x="372644" y="1093171"/>
                </a:cubicBezTo>
                <a:cubicBezTo>
                  <a:pt x="375416" y="1101462"/>
                  <a:pt x="376049" y="1110420"/>
                  <a:pt x="374424" y="1118392"/>
                </a:cubicBezTo>
                <a:lnTo>
                  <a:pt x="374239" y="1119302"/>
                </a:lnTo>
                <a:lnTo>
                  <a:pt x="333417" y="1119302"/>
                </a:lnTo>
                <a:cubicBezTo>
                  <a:pt x="288633" y="1119302"/>
                  <a:pt x="291296" y="1119420"/>
                  <a:pt x="288435" y="1117316"/>
                </a:cubicBezTo>
                <a:cubicBezTo>
                  <a:pt x="286174" y="1115654"/>
                  <a:pt x="284296" y="1113061"/>
                  <a:pt x="282076" y="1108542"/>
                </a:cubicBezTo>
                <a:cubicBezTo>
                  <a:pt x="278098" y="1100443"/>
                  <a:pt x="275086" y="1089950"/>
                  <a:pt x="271514" y="1071746"/>
                </a:cubicBezTo>
                <a:cubicBezTo>
                  <a:pt x="268450" y="1056120"/>
                  <a:pt x="264392" y="1028676"/>
                  <a:pt x="260213" y="995309"/>
                </a:cubicBezTo>
                <a:cubicBezTo>
                  <a:pt x="254204" y="947321"/>
                  <a:pt x="252681" y="936092"/>
                  <a:pt x="245169" y="884394"/>
                </a:cubicBezTo>
                <a:cubicBezTo>
                  <a:pt x="238136" y="835981"/>
                  <a:pt x="236242" y="819827"/>
                  <a:pt x="235622" y="802945"/>
                </a:cubicBezTo>
                <a:cubicBezTo>
                  <a:pt x="235312" y="794513"/>
                  <a:pt x="235608" y="785301"/>
                  <a:pt x="236390" y="778994"/>
                </a:cubicBezTo>
                <a:cubicBezTo>
                  <a:pt x="236691" y="776564"/>
                  <a:pt x="236875" y="774514"/>
                  <a:pt x="236799" y="774436"/>
                </a:cubicBezTo>
                <a:cubicBezTo>
                  <a:pt x="236723" y="774360"/>
                  <a:pt x="233309" y="777093"/>
                  <a:pt x="229215" y="780510"/>
                </a:cubicBezTo>
                <a:cubicBezTo>
                  <a:pt x="225120" y="783927"/>
                  <a:pt x="216133" y="791192"/>
                  <a:pt x="209243" y="796654"/>
                </a:cubicBezTo>
                <a:cubicBezTo>
                  <a:pt x="186301" y="814845"/>
                  <a:pt x="178674" y="821359"/>
                  <a:pt x="173107" y="827513"/>
                </a:cubicBezTo>
                <a:cubicBezTo>
                  <a:pt x="162553" y="839183"/>
                  <a:pt x="158989" y="846541"/>
                  <a:pt x="155105" y="864694"/>
                </a:cubicBezTo>
                <a:cubicBezTo>
                  <a:pt x="148952" y="893441"/>
                  <a:pt x="144917" y="928258"/>
                  <a:pt x="143153" y="967829"/>
                </a:cubicBezTo>
                <a:cubicBezTo>
                  <a:pt x="142657" y="978941"/>
                  <a:pt x="142656" y="1009912"/>
                  <a:pt x="143152" y="1020141"/>
                </a:cubicBezTo>
                <a:cubicBezTo>
                  <a:pt x="143888" y="1035351"/>
                  <a:pt x="145686" y="1056663"/>
                  <a:pt x="146448" y="1059210"/>
                </a:cubicBezTo>
                <a:cubicBezTo>
                  <a:pt x="147096" y="1061372"/>
                  <a:pt x="148589" y="1064493"/>
                  <a:pt x="150835" y="1068380"/>
                </a:cubicBezTo>
                <a:cubicBezTo>
                  <a:pt x="159986" y="1084208"/>
                  <a:pt x="162352" y="1089358"/>
                  <a:pt x="164498" y="1098112"/>
                </a:cubicBezTo>
                <a:cubicBezTo>
                  <a:pt x="166052" y="1104454"/>
                  <a:pt x="166970" y="1113210"/>
                  <a:pt x="166510" y="1117284"/>
                </a:cubicBezTo>
                <a:lnTo>
                  <a:pt x="166281" y="1119302"/>
                </a:lnTo>
                <a:lnTo>
                  <a:pt x="126345" y="1119295"/>
                </a:lnTo>
                <a:cubicBezTo>
                  <a:pt x="88324" y="1119287"/>
                  <a:pt x="86343" y="1119259"/>
                  <a:pt x="85071" y="111868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251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50" name="Grafik 2">
            <a:extLst>
              <a:ext uri="{FF2B5EF4-FFF2-40B4-BE49-F238E27FC236}">
                <a16:creationId xmlns:a16="http://schemas.microsoft.com/office/drawing/2014/main" id="{92321430-1FA8-2D21-E480-AC9B8CB0C4E3}"/>
              </a:ext>
            </a:extLst>
          </p:cNvPr>
          <p:cNvSpPr>
            <a:spLocks noChangeAspect="1"/>
          </p:cNvSpPr>
          <p:nvPr/>
        </p:nvSpPr>
        <p:spPr>
          <a:xfrm>
            <a:off x="3588304" y="2940082"/>
            <a:ext cx="531466" cy="360000"/>
          </a:xfrm>
          <a:custGeom>
            <a:avLst/>
            <a:gdLst>
              <a:gd name="connsiteX0" fmla="*/ 88860 w 1953030"/>
              <a:gd name="connsiteY0" fmla="*/ 1325071 h 1322929"/>
              <a:gd name="connsiteX1" fmla="*/ 73155 w 1953030"/>
              <a:gd name="connsiteY1" fmla="*/ 1272950 h 1322929"/>
              <a:gd name="connsiteX2" fmla="*/ 67234 w 1953030"/>
              <a:gd name="connsiteY2" fmla="*/ 1175492 h 1322929"/>
              <a:gd name="connsiteX3" fmla="*/ 61674 w 1953030"/>
              <a:gd name="connsiteY3" fmla="*/ 1080292 h 1322929"/>
              <a:gd name="connsiteX4" fmla="*/ 57919 w 1953030"/>
              <a:gd name="connsiteY4" fmla="*/ 1019141 h 1322929"/>
              <a:gd name="connsiteX5" fmla="*/ 58689 w 1953030"/>
              <a:gd name="connsiteY5" fmla="*/ 987231 h 1322929"/>
              <a:gd name="connsiteX6" fmla="*/ 70708 w 1953030"/>
              <a:gd name="connsiteY6" fmla="*/ 937842 h 1322929"/>
              <a:gd name="connsiteX7" fmla="*/ 84555 w 1953030"/>
              <a:gd name="connsiteY7" fmla="*/ 897364 h 1322929"/>
              <a:gd name="connsiteX8" fmla="*/ 88355 w 1953030"/>
              <a:gd name="connsiteY8" fmla="*/ 885725 h 1322929"/>
              <a:gd name="connsiteX9" fmla="*/ 103760 w 1953030"/>
              <a:gd name="connsiteY9" fmla="*/ 824575 h 1322929"/>
              <a:gd name="connsiteX10" fmla="*/ 103760 w 1953030"/>
              <a:gd name="connsiteY10" fmla="*/ 800254 h 1322929"/>
              <a:gd name="connsiteX11" fmla="*/ 85801 w 1953030"/>
              <a:gd name="connsiteY11" fmla="*/ 726770 h 1322929"/>
              <a:gd name="connsiteX12" fmla="*/ 58365 w 1953030"/>
              <a:gd name="connsiteY12" fmla="*/ 614198 h 1322929"/>
              <a:gd name="connsiteX13" fmla="*/ 51263 w 1953030"/>
              <a:gd name="connsiteY13" fmla="*/ 558433 h 1322929"/>
              <a:gd name="connsiteX14" fmla="*/ 49506 w 1953030"/>
              <a:gd name="connsiteY14" fmla="*/ 535277 h 1322929"/>
              <a:gd name="connsiteX15" fmla="*/ 48141 w 1953030"/>
              <a:gd name="connsiteY15" fmla="*/ 540033 h 1322929"/>
              <a:gd name="connsiteX16" fmla="*/ 42224 w 1953030"/>
              <a:gd name="connsiteY16" fmla="*/ 585360 h 1322929"/>
              <a:gd name="connsiteX17" fmla="*/ 40067 w 1953030"/>
              <a:gd name="connsiteY17" fmla="*/ 683463 h 1322929"/>
              <a:gd name="connsiteX18" fmla="*/ 44826 w 1953030"/>
              <a:gd name="connsiteY18" fmla="*/ 799906 h 1322929"/>
              <a:gd name="connsiteX19" fmla="*/ 47048 w 1953030"/>
              <a:gd name="connsiteY19" fmla="*/ 842697 h 1322929"/>
              <a:gd name="connsiteX20" fmla="*/ 47703 w 1953030"/>
              <a:gd name="connsiteY20" fmla="*/ 857169 h 1322929"/>
              <a:gd name="connsiteX21" fmla="*/ 49169 w 1953030"/>
              <a:gd name="connsiteY21" fmla="*/ 860415 h 1322929"/>
              <a:gd name="connsiteX22" fmla="*/ 57125 w 1953030"/>
              <a:gd name="connsiteY22" fmla="*/ 886245 h 1322929"/>
              <a:gd name="connsiteX23" fmla="*/ 58206 w 1953030"/>
              <a:gd name="connsiteY23" fmla="*/ 926701 h 1322929"/>
              <a:gd name="connsiteX24" fmla="*/ 42994 w 1953030"/>
              <a:gd name="connsiteY24" fmla="*/ 976754 h 1322929"/>
              <a:gd name="connsiteX25" fmla="*/ 4086 w 1953030"/>
              <a:gd name="connsiteY25" fmla="*/ 1046235 h 1322929"/>
              <a:gd name="connsiteX26" fmla="*/ 1565 w 1953030"/>
              <a:gd name="connsiteY26" fmla="*/ 1042338 h 1322929"/>
              <a:gd name="connsiteX27" fmla="*/ 6076 w 1953030"/>
              <a:gd name="connsiteY27" fmla="*/ 1001945 h 1322929"/>
              <a:gd name="connsiteX28" fmla="*/ 8819 w 1953030"/>
              <a:gd name="connsiteY28" fmla="*/ 944964 h 1322929"/>
              <a:gd name="connsiteX29" fmla="*/ 9231 w 1953030"/>
              <a:gd name="connsiteY29" fmla="*/ 899449 h 1322929"/>
              <a:gd name="connsiteX30" fmla="*/ 21041 w 1953030"/>
              <a:gd name="connsiteY30" fmla="*/ 862233 h 1322929"/>
              <a:gd name="connsiteX31" fmla="*/ 28431 w 1953030"/>
              <a:gd name="connsiteY31" fmla="*/ 854176 h 1322929"/>
              <a:gd name="connsiteX32" fmla="*/ 29420 w 1953030"/>
              <a:gd name="connsiteY32" fmla="*/ 853434 h 1322929"/>
              <a:gd name="connsiteX33" fmla="*/ 27825 w 1953030"/>
              <a:gd name="connsiteY33" fmla="*/ 836485 h 1322929"/>
              <a:gd name="connsiteX34" fmla="*/ 16126 w 1953030"/>
              <a:gd name="connsiteY34" fmla="*/ 650679 h 1322929"/>
              <a:gd name="connsiteX35" fmla="*/ 16470 w 1953030"/>
              <a:gd name="connsiteY35" fmla="*/ 564513 h 1322929"/>
              <a:gd name="connsiteX36" fmla="*/ 22603 w 1953030"/>
              <a:gd name="connsiteY36" fmla="*/ 491376 h 1322929"/>
              <a:gd name="connsiteX37" fmla="*/ 101612 w 1953030"/>
              <a:gd name="connsiteY37" fmla="*/ 320864 h 1322929"/>
              <a:gd name="connsiteX38" fmla="*/ 110657 w 1953030"/>
              <a:gd name="connsiteY38" fmla="*/ 313024 h 1322929"/>
              <a:gd name="connsiteX39" fmla="*/ 268743 w 1953030"/>
              <a:gd name="connsiteY39" fmla="*/ 250084 h 1322929"/>
              <a:gd name="connsiteX40" fmla="*/ 316864 w 1953030"/>
              <a:gd name="connsiteY40" fmla="*/ 248271 h 1322929"/>
              <a:gd name="connsiteX41" fmla="*/ 473910 w 1953030"/>
              <a:gd name="connsiteY41" fmla="*/ 254956 h 1322929"/>
              <a:gd name="connsiteX42" fmla="*/ 510219 w 1953030"/>
              <a:gd name="connsiteY42" fmla="*/ 258239 h 1322929"/>
              <a:gd name="connsiteX43" fmla="*/ 664963 w 1953030"/>
              <a:gd name="connsiteY43" fmla="*/ 266827 h 1322929"/>
              <a:gd name="connsiteX44" fmla="*/ 756032 w 1953030"/>
              <a:gd name="connsiteY44" fmla="*/ 265343 h 1322929"/>
              <a:gd name="connsiteX45" fmla="*/ 806562 w 1953030"/>
              <a:gd name="connsiteY45" fmla="*/ 261521 h 1322929"/>
              <a:gd name="connsiteX46" fmla="*/ 948687 w 1953030"/>
              <a:gd name="connsiteY46" fmla="*/ 217425 h 1322929"/>
              <a:gd name="connsiteX47" fmla="*/ 1076380 w 1953030"/>
              <a:gd name="connsiteY47" fmla="*/ 173342 h 1322929"/>
              <a:gd name="connsiteX48" fmla="*/ 1156982 w 1953030"/>
              <a:gd name="connsiteY48" fmla="*/ 161668 h 1322929"/>
              <a:gd name="connsiteX49" fmla="*/ 1235667 w 1953030"/>
              <a:gd name="connsiteY49" fmla="*/ 154538 h 1322929"/>
              <a:gd name="connsiteX50" fmla="*/ 1314379 w 1953030"/>
              <a:gd name="connsiteY50" fmla="*/ 131334 h 1322929"/>
              <a:gd name="connsiteX51" fmla="*/ 1377437 w 1953030"/>
              <a:gd name="connsiteY51" fmla="*/ 112345 h 1322929"/>
              <a:gd name="connsiteX52" fmla="*/ 1450055 w 1953030"/>
              <a:gd name="connsiteY52" fmla="*/ 105714 h 1322929"/>
              <a:gd name="connsiteX53" fmla="*/ 1484789 w 1953030"/>
              <a:gd name="connsiteY53" fmla="*/ 103652 h 1322929"/>
              <a:gd name="connsiteX54" fmla="*/ 1553586 w 1953030"/>
              <a:gd name="connsiteY54" fmla="*/ 86436 h 1322929"/>
              <a:gd name="connsiteX55" fmla="*/ 1629329 w 1953030"/>
              <a:gd name="connsiteY55" fmla="*/ 66634 h 1322929"/>
              <a:gd name="connsiteX56" fmla="*/ 1635015 w 1953030"/>
              <a:gd name="connsiteY56" fmla="*/ 65531 h 1322929"/>
              <a:gd name="connsiteX57" fmla="*/ 1635409 w 1953030"/>
              <a:gd name="connsiteY57" fmla="*/ 56601 h 1322929"/>
              <a:gd name="connsiteX58" fmla="*/ 1639362 w 1953030"/>
              <a:gd name="connsiteY58" fmla="*/ 13582 h 1322929"/>
              <a:gd name="connsiteX59" fmla="*/ 1647267 w 1953030"/>
              <a:gd name="connsiteY59" fmla="*/ 3300 h 1322929"/>
              <a:gd name="connsiteX60" fmla="*/ 1666925 w 1953030"/>
              <a:gd name="connsiteY60" fmla="*/ 7200 h 1322929"/>
              <a:gd name="connsiteX61" fmla="*/ 1693754 w 1953030"/>
              <a:gd name="connsiteY61" fmla="*/ 35538 h 1322929"/>
              <a:gd name="connsiteX62" fmla="*/ 1704902 w 1953030"/>
              <a:gd name="connsiteY62" fmla="*/ 54211 h 1322929"/>
              <a:gd name="connsiteX63" fmla="*/ 1706583 w 1953030"/>
              <a:gd name="connsiteY63" fmla="*/ 57415 h 1322929"/>
              <a:gd name="connsiteX64" fmla="*/ 1709905 w 1953030"/>
              <a:gd name="connsiteY64" fmla="*/ 57415 h 1322929"/>
              <a:gd name="connsiteX65" fmla="*/ 1727489 w 1953030"/>
              <a:gd name="connsiteY65" fmla="*/ 58479 h 1322929"/>
              <a:gd name="connsiteX66" fmla="*/ 1765190 w 1953030"/>
              <a:gd name="connsiteY66" fmla="*/ 68945 h 1322929"/>
              <a:gd name="connsiteX67" fmla="*/ 1781592 w 1953030"/>
              <a:gd name="connsiteY67" fmla="*/ 78715 h 1322929"/>
              <a:gd name="connsiteX68" fmla="*/ 1798702 w 1953030"/>
              <a:gd name="connsiteY68" fmla="*/ 94998 h 1322929"/>
              <a:gd name="connsiteX69" fmla="*/ 1809969 w 1953030"/>
              <a:gd name="connsiteY69" fmla="*/ 107802 h 1322929"/>
              <a:gd name="connsiteX70" fmla="*/ 1817717 w 1953030"/>
              <a:gd name="connsiteY70" fmla="*/ 115786 h 1322929"/>
              <a:gd name="connsiteX71" fmla="*/ 1821906 w 1953030"/>
              <a:gd name="connsiteY71" fmla="*/ 122916 h 1322929"/>
              <a:gd name="connsiteX72" fmla="*/ 1837362 w 1953030"/>
              <a:gd name="connsiteY72" fmla="*/ 147184 h 1322929"/>
              <a:gd name="connsiteX73" fmla="*/ 1849404 w 1953030"/>
              <a:gd name="connsiteY73" fmla="*/ 164741 h 1322929"/>
              <a:gd name="connsiteX74" fmla="*/ 1873697 w 1953030"/>
              <a:gd name="connsiteY74" fmla="*/ 209520 h 1322929"/>
              <a:gd name="connsiteX75" fmla="*/ 1902627 w 1953030"/>
              <a:gd name="connsiteY75" fmla="*/ 270989 h 1322929"/>
              <a:gd name="connsiteX76" fmla="*/ 1929428 w 1953030"/>
              <a:gd name="connsiteY76" fmla="*/ 328257 h 1322929"/>
              <a:gd name="connsiteX77" fmla="*/ 1948890 w 1953030"/>
              <a:gd name="connsiteY77" fmla="*/ 361086 h 1322929"/>
              <a:gd name="connsiteX78" fmla="*/ 1954405 w 1953030"/>
              <a:gd name="connsiteY78" fmla="*/ 377846 h 1322929"/>
              <a:gd name="connsiteX79" fmla="*/ 1945685 w 1953030"/>
              <a:gd name="connsiteY79" fmla="*/ 401382 h 1322929"/>
              <a:gd name="connsiteX80" fmla="*/ 1905896 w 1953030"/>
              <a:gd name="connsiteY80" fmla="*/ 432638 h 1322929"/>
              <a:gd name="connsiteX81" fmla="*/ 1873238 w 1953030"/>
              <a:gd name="connsiteY81" fmla="*/ 439235 h 1322929"/>
              <a:gd name="connsiteX82" fmla="*/ 1817638 w 1953030"/>
              <a:gd name="connsiteY82" fmla="*/ 441792 h 1322929"/>
              <a:gd name="connsiteX83" fmla="*/ 1699860 w 1953030"/>
              <a:gd name="connsiteY83" fmla="*/ 436051 h 1322929"/>
              <a:gd name="connsiteX84" fmla="*/ 1666676 w 1953030"/>
              <a:gd name="connsiteY84" fmla="*/ 434247 h 1322929"/>
              <a:gd name="connsiteX85" fmla="*/ 1644615 w 1953030"/>
              <a:gd name="connsiteY85" fmla="*/ 435822 h 1322929"/>
              <a:gd name="connsiteX86" fmla="*/ 1615292 w 1953030"/>
              <a:gd name="connsiteY86" fmla="*/ 446177 h 1322929"/>
              <a:gd name="connsiteX87" fmla="*/ 1588083 w 1953030"/>
              <a:gd name="connsiteY87" fmla="*/ 469226 h 1322929"/>
              <a:gd name="connsiteX88" fmla="*/ 1570263 w 1953030"/>
              <a:gd name="connsiteY88" fmla="*/ 483547 h 1322929"/>
              <a:gd name="connsiteX89" fmla="*/ 1565194 w 1953030"/>
              <a:gd name="connsiteY89" fmla="*/ 488176 h 1322929"/>
              <a:gd name="connsiteX90" fmla="*/ 1510409 w 1953030"/>
              <a:gd name="connsiteY90" fmla="*/ 591788 h 1322929"/>
              <a:gd name="connsiteX91" fmla="*/ 1487665 w 1953030"/>
              <a:gd name="connsiteY91" fmla="*/ 647726 h 1322929"/>
              <a:gd name="connsiteX92" fmla="*/ 1466234 w 1953030"/>
              <a:gd name="connsiteY92" fmla="*/ 708355 h 1322929"/>
              <a:gd name="connsiteX93" fmla="*/ 1450909 w 1953030"/>
              <a:gd name="connsiteY93" fmla="*/ 753696 h 1322929"/>
              <a:gd name="connsiteX94" fmla="*/ 1408809 w 1953030"/>
              <a:gd name="connsiteY94" fmla="*/ 820834 h 1322929"/>
              <a:gd name="connsiteX95" fmla="*/ 1395139 w 1953030"/>
              <a:gd name="connsiteY95" fmla="*/ 827633 h 1322929"/>
              <a:gd name="connsiteX96" fmla="*/ 1382256 w 1953030"/>
              <a:gd name="connsiteY96" fmla="*/ 834140 h 1322929"/>
              <a:gd name="connsiteX97" fmla="*/ 1350675 w 1953030"/>
              <a:gd name="connsiteY97" fmla="*/ 863795 h 1322929"/>
              <a:gd name="connsiteX98" fmla="*/ 1332763 w 1953030"/>
              <a:gd name="connsiteY98" fmla="*/ 880265 h 1322929"/>
              <a:gd name="connsiteX99" fmla="*/ 1318857 w 1953030"/>
              <a:gd name="connsiteY99" fmla="*/ 886072 h 1322929"/>
              <a:gd name="connsiteX100" fmla="*/ 1317767 w 1953030"/>
              <a:gd name="connsiteY100" fmla="*/ 886072 h 1322929"/>
              <a:gd name="connsiteX101" fmla="*/ 1316690 w 1953030"/>
              <a:gd name="connsiteY101" fmla="*/ 889981 h 1322929"/>
              <a:gd name="connsiteX102" fmla="*/ 1294917 w 1953030"/>
              <a:gd name="connsiteY102" fmla="*/ 1076992 h 1322929"/>
              <a:gd name="connsiteX103" fmla="*/ 1293539 w 1953030"/>
              <a:gd name="connsiteY103" fmla="*/ 1153777 h 1322929"/>
              <a:gd name="connsiteX104" fmla="*/ 1294156 w 1953030"/>
              <a:gd name="connsiteY104" fmla="*/ 1206414 h 1322929"/>
              <a:gd name="connsiteX105" fmla="*/ 1298896 w 1953030"/>
              <a:gd name="connsiteY105" fmla="*/ 1266214 h 1322929"/>
              <a:gd name="connsiteX106" fmla="*/ 1305502 w 1953030"/>
              <a:gd name="connsiteY106" fmla="*/ 1281289 h 1322929"/>
              <a:gd name="connsiteX107" fmla="*/ 1315416 w 1953030"/>
              <a:gd name="connsiteY107" fmla="*/ 1308562 h 1322929"/>
              <a:gd name="connsiteX108" fmla="*/ 1316138 w 1953030"/>
              <a:gd name="connsiteY108" fmla="*/ 1323970 h 1322929"/>
              <a:gd name="connsiteX109" fmla="*/ 1315889 w 1953030"/>
              <a:gd name="connsiteY109" fmla="*/ 1325587 h 1322929"/>
              <a:gd name="connsiteX110" fmla="*/ 1275942 w 1953030"/>
              <a:gd name="connsiteY110" fmla="*/ 1325587 h 1322929"/>
              <a:gd name="connsiteX111" fmla="*/ 1235010 w 1953030"/>
              <a:gd name="connsiteY111" fmla="*/ 1325078 h 1322929"/>
              <a:gd name="connsiteX112" fmla="*/ 1216259 w 1953030"/>
              <a:gd name="connsiteY112" fmla="*/ 1261310 h 1322929"/>
              <a:gd name="connsiteX113" fmla="*/ 1200251 w 1953030"/>
              <a:gd name="connsiteY113" fmla="*/ 1083072 h 1322929"/>
              <a:gd name="connsiteX114" fmla="*/ 1192910 w 1953030"/>
              <a:gd name="connsiteY114" fmla="*/ 964288 h 1322929"/>
              <a:gd name="connsiteX115" fmla="*/ 1191387 w 1953030"/>
              <a:gd name="connsiteY115" fmla="*/ 972275 h 1322929"/>
              <a:gd name="connsiteX116" fmla="*/ 1173817 w 1953030"/>
              <a:gd name="connsiteY116" fmla="*/ 1164200 h 1322929"/>
              <a:gd name="connsiteX117" fmla="*/ 1175078 w 1953030"/>
              <a:gd name="connsiteY117" fmla="*/ 1265947 h 1322929"/>
              <a:gd name="connsiteX118" fmla="*/ 1180974 w 1953030"/>
              <a:gd name="connsiteY118" fmla="*/ 1280141 h 1322929"/>
              <a:gd name="connsiteX119" fmla="*/ 1191505 w 1953030"/>
              <a:gd name="connsiteY119" fmla="*/ 1312731 h 1322929"/>
              <a:gd name="connsiteX120" fmla="*/ 1191032 w 1953030"/>
              <a:gd name="connsiteY120" fmla="*/ 1324894 h 1322929"/>
              <a:gd name="connsiteX121" fmla="*/ 1150167 w 1953030"/>
              <a:gd name="connsiteY121" fmla="*/ 1325587 h 1322929"/>
              <a:gd name="connsiteX122" fmla="*/ 1108579 w 1953030"/>
              <a:gd name="connsiteY122" fmla="*/ 1325096 h 1322929"/>
              <a:gd name="connsiteX123" fmla="*/ 1091166 w 1953030"/>
              <a:gd name="connsiteY123" fmla="*/ 1247586 h 1322929"/>
              <a:gd name="connsiteX124" fmla="*/ 1085073 w 1953030"/>
              <a:gd name="connsiteY124" fmla="*/ 1112084 h 1322929"/>
              <a:gd name="connsiteX125" fmla="*/ 1082486 w 1953030"/>
              <a:gd name="connsiteY125" fmla="*/ 887863 h 1322929"/>
              <a:gd name="connsiteX126" fmla="*/ 1082709 w 1953030"/>
              <a:gd name="connsiteY126" fmla="*/ 875442 h 1322929"/>
              <a:gd name="connsiteX127" fmla="*/ 1045980 w 1953030"/>
              <a:gd name="connsiteY127" fmla="*/ 886014 h 1322929"/>
              <a:gd name="connsiteX128" fmla="*/ 947820 w 1953030"/>
              <a:gd name="connsiteY128" fmla="*/ 909335 h 1322929"/>
              <a:gd name="connsiteX129" fmla="*/ 822399 w 1953030"/>
              <a:gd name="connsiteY129" fmla="*/ 918514 h 1322929"/>
              <a:gd name="connsiteX130" fmla="*/ 749952 w 1953030"/>
              <a:gd name="connsiteY130" fmla="*/ 916251 h 1322929"/>
              <a:gd name="connsiteX131" fmla="*/ 741521 w 1953030"/>
              <a:gd name="connsiteY131" fmla="*/ 916452 h 1322929"/>
              <a:gd name="connsiteX132" fmla="*/ 737253 w 1953030"/>
              <a:gd name="connsiteY132" fmla="*/ 925892 h 1322929"/>
              <a:gd name="connsiteX133" fmla="*/ 730911 w 1953030"/>
              <a:gd name="connsiteY133" fmla="*/ 938882 h 1322929"/>
              <a:gd name="connsiteX134" fmla="*/ 708429 w 1953030"/>
              <a:gd name="connsiteY134" fmla="*/ 931418 h 1322929"/>
              <a:gd name="connsiteX135" fmla="*/ 667261 w 1953030"/>
              <a:gd name="connsiteY135" fmla="*/ 914980 h 1322929"/>
              <a:gd name="connsiteX136" fmla="*/ 619659 w 1953030"/>
              <a:gd name="connsiteY136" fmla="*/ 895793 h 1322929"/>
              <a:gd name="connsiteX137" fmla="*/ 517862 w 1953030"/>
              <a:gd name="connsiteY137" fmla="*/ 868605 h 1322929"/>
              <a:gd name="connsiteX138" fmla="*/ 503220 w 1953030"/>
              <a:gd name="connsiteY138" fmla="*/ 873261 h 1322929"/>
              <a:gd name="connsiteX139" fmla="*/ 498151 w 1953030"/>
              <a:gd name="connsiteY139" fmla="*/ 888861 h 1322929"/>
              <a:gd name="connsiteX140" fmla="*/ 502209 w 1953030"/>
              <a:gd name="connsiteY140" fmla="*/ 923500 h 1322929"/>
              <a:gd name="connsiteX141" fmla="*/ 506647 w 1953030"/>
              <a:gd name="connsiteY141" fmla="*/ 963655 h 1322929"/>
              <a:gd name="connsiteX142" fmla="*/ 504612 w 1953030"/>
              <a:gd name="connsiteY142" fmla="*/ 979009 h 1322929"/>
              <a:gd name="connsiteX143" fmla="*/ 465742 w 1953030"/>
              <a:gd name="connsiteY143" fmla="*/ 1002855 h 1322929"/>
              <a:gd name="connsiteX144" fmla="*/ 458743 w 1953030"/>
              <a:gd name="connsiteY144" fmla="*/ 1002146 h 1322929"/>
              <a:gd name="connsiteX145" fmla="*/ 436145 w 1953030"/>
              <a:gd name="connsiteY145" fmla="*/ 942614 h 1322929"/>
              <a:gd name="connsiteX146" fmla="*/ 435517 w 1953030"/>
              <a:gd name="connsiteY146" fmla="*/ 934796 h 1322929"/>
              <a:gd name="connsiteX147" fmla="*/ 431372 w 1953030"/>
              <a:gd name="connsiteY147" fmla="*/ 939230 h 1322929"/>
              <a:gd name="connsiteX148" fmla="*/ 413632 w 1953030"/>
              <a:gd name="connsiteY148" fmla="*/ 957993 h 1322929"/>
              <a:gd name="connsiteX149" fmla="*/ 396081 w 1953030"/>
              <a:gd name="connsiteY149" fmla="*/ 976581 h 1322929"/>
              <a:gd name="connsiteX150" fmla="*/ 365139 w 1953030"/>
              <a:gd name="connsiteY150" fmla="*/ 1026362 h 1322929"/>
              <a:gd name="connsiteX151" fmla="*/ 357505 w 1953030"/>
              <a:gd name="connsiteY151" fmla="*/ 1073344 h 1322929"/>
              <a:gd name="connsiteX152" fmla="*/ 357513 w 1953030"/>
              <a:gd name="connsiteY152" fmla="*/ 1162116 h 1322929"/>
              <a:gd name="connsiteX153" fmla="*/ 364146 w 1953030"/>
              <a:gd name="connsiteY153" fmla="*/ 1221702 h 1322929"/>
              <a:gd name="connsiteX154" fmla="*/ 371907 w 1953030"/>
              <a:gd name="connsiteY154" fmla="*/ 1263083 h 1322929"/>
              <a:gd name="connsiteX155" fmla="*/ 382081 w 1953030"/>
              <a:gd name="connsiteY155" fmla="*/ 1280594 h 1322929"/>
              <a:gd name="connsiteX156" fmla="*/ 392814 w 1953030"/>
              <a:gd name="connsiteY156" fmla="*/ 1307173 h 1322929"/>
              <a:gd name="connsiteX157" fmla="*/ 392698 w 1953030"/>
              <a:gd name="connsiteY157" fmla="*/ 1322982 h 1322929"/>
              <a:gd name="connsiteX158" fmla="*/ 392258 w 1953030"/>
              <a:gd name="connsiteY158" fmla="*/ 1325414 h 1322929"/>
              <a:gd name="connsiteX159" fmla="*/ 349566 w 1953030"/>
              <a:gd name="connsiteY159" fmla="*/ 1325502 h 1322929"/>
              <a:gd name="connsiteX160" fmla="*/ 305559 w 1953030"/>
              <a:gd name="connsiteY160" fmla="*/ 1325237 h 1322929"/>
              <a:gd name="connsiteX161" fmla="*/ 296045 w 1953030"/>
              <a:gd name="connsiteY161" fmla="*/ 1315526 h 1322929"/>
              <a:gd name="connsiteX162" fmla="*/ 272898 w 1953030"/>
              <a:gd name="connsiteY162" fmla="*/ 1198249 h 1322929"/>
              <a:gd name="connsiteX163" fmla="*/ 256446 w 1953030"/>
              <a:gd name="connsiteY163" fmla="*/ 1076992 h 1322929"/>
              <a:gd name="connsiteX164" fmla="*/ 247883 w 1953030"/>
              <a:gd name="connsiteY164" fmla="*/ 965650 h 1322929"/>
              <a:gd name="connsiteX165" fmla="*/ 248141 w 1953030"/>
              <a:gd name="connsiteY165" fmla="*/ 963344 h 1322929"/>
              <a:gd name="connsiteX166" fmla="*/ 240600 w 1953030"/>
              <a:gd name="connsiteY166" fmla="*/ 969541 h 1322929"/>
              <a:gd name="connsiteX167" fmla="*/ 218190 w 1953030"/>
              <a:gd name="connsiteY167" fmla="*/ 987653 h 1322929"/>
              <a:gd name="connsiteX168" fmla="*/ 197170 w 1953030"/>
              <a:gd name="connsiteY168" fmla="*/ 1004568 h 1322929"/>
              <a:gd name="connsiteX169" fmla="*/ 164176 w 1953030"/>
              <a:gd name="connsiteY169" fmla="*/ 1050024 h 1322929"/>
              <a:gd name="connsiteX170" fmla="*/ 151135 w 1953030"/>
              <a:gd name="connsiteY170" fmla="*/ 1141095 h 1322929"/>
              <a:gd name="connsiteX171" fmla="*/ 149537 w 1953030"/>
              <a:gd name="connsiteY171" fmla="*/ 1217408 h 1322929"/>
              <a:gd name="connsiteX172" fmla="*/ 153261 w 1953030"/>
              <a:gd name="connsiteY172" fmla="*/ 1262700 h 1322929"/>
              <a:gd name="connsiteX173" fmla="*/ 159017 w 1953030"/>
              <a:gd name="connsiteY173" fmla="*/ 1274340 h 1322929"/>
              <a:gd name="connsiteX174" fmla="*/ 170943 w 1953030"/>
              <a:gd name="connsiteY174" fmla="*/ 1299182 h 1322929"/>
              <a:gd name="connsiteX175" fmla="*/ 174129 w 1953030"/>
              <a:gd name="connsiteY175" fmla="*/ 1319246 h 1322929"/>
              <a:gd name="connsiteX176" fmla="*/ 174342 w 1953030"/>
              <a:gd name="connsiteY176" fmla="*/ 1325587 h 1322929"/>
              <a:gd name="connsiteX177" fmla="*/ 132163 w 1953030"/>
              <a:gd name="connsiteY177" fmla="*/ 1325574 h 1322929"/>
              <a:gd name="connsiteX178" fmla="*/ 88860 w 1953030"/>
              <a:gd name="connsiteY178" fmla="*/ 1325071 h 1322929"/>
              <a:gd name="connsiteX179" fmla="*/ 434473 w 1953030"/>
              <a:gd name="connsiteY179" fmla="*/ 860747 h 1322929"/>
              <a:gd name="connsiteX180" fmla="*/ 432900 w 1953030"/>
              <a:gd name="connsiteY180" fmla="*/ 858692 h 1322929"/>
              <a:gd name="connsiteX181" fmla="*/ 434328 w 1953030"/>
              <a:gd name="connsiteY181" fmla="*/ 861404 h 1322929"/>
              <a:gd name="connsiteX182" fmla="*/ 434473 w 1953030"/>
              <a:gd name="connsiteY182" fmla="*/ 860747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663548 w 1953031"/>
              <a:gd name="connsiteY43" fmla="*/ 264169 h 1322929"/>
              <a:gd name="connsiteX44" fmla="*/ 754617 w 1953031"/>
              <a:gd name="connsiteY44" fmla="*/ 262685 h 1322929"/>
              <a:gd name="connsiteX45" fmla="*/ 805147 w 1953031"/>
              <a:gd name="connsiteY45" fmla="*/ 251243 h 1322929"/>
              <a:gd name="connsiteX46" fmla="*/ 947272 w 1953031"/>
              <a:gd name="connsiteY46" fmla="*/ 214767 h 1322929"/>
              <a:gd name="connsiteX47" fmla="*/ 1074965 w 1953031"/>
              <a:gd name="connsiteY47" fmla="*/ 170684 h 1322929"/>
              <a:gd name="connsiteX48" fmla="*/ 1155567 w 1953031"/>
              <a:gd name="connsiteY48" fmla="*/ 159010 h 1322929"/>
              <a:gd name="connsiteX49" fmla="*/ 1234252 w 1953031"/>
              <a:gd name="connsiteY49" fmla="*/ 151880 h 1322929"/>
              <a:gd name="connsiteX50" fmla="*/ 1312964 w 1953031"/>
              <a:gd name="connsiteY50" fmla="*/ 128676 h 1322929"/>
              <a:gd name="connsiteX51" fmla="*/ 1376022 w 1953031"/>
              <a:gd name="connsiteY51" fmla="*/ 109687 h 1322929"/>
              <a:gd name="connsiteX52" fmla="*/ 1448640 w 1953031"/>
              <a:gd name="connsiteY52" fmla="*/ 103056 h 1322929"/>
              <a:gd name="connsiteX53" fmla="*/ 1483374 w 1953031"/>
              <a:gd name="connsiteY53" fmla="*/ 100994 h 1322929"/>
              <a:gd name="connsiteX54" fmla="*/ 1552171 w 1953031"/>
              <a:gd name="connsiteY54" fmla="*/ 83778 h 1322929"/>
              <a:gd name="connsiteX55" fmla="*/ 1627914 w 1953031"/>
              <a:gd name="connsiteY55" fmla="*/ 63976 h 1322929"/>
              <a:gd name="connsiteX56" fmla="*/ 1633600 w 1953031"/>
              <a:gd name="connsiteY56" fmla="*/ 62873 h 1322929"/>
              <a:gd name="connsiteX57" fmla="*/ 1633994 w 1953031"/>
              <a:gd name="connsiteY57" fmla="*/ 53943 h 1322929"/>
              <a:gd name="connsiteX58" fmla="*/ 1637947 w 1953031"/>
              <a:gd name="connsiteY58" fmla="*/ 10924 h 1322929"/>
              <a:gd name="connsiteX59" fmla="*/ 1645852 w 1953031"/>
              <a:gd name="connsiteY59" fmla="*/ 642 h 1322929"/>
              <a:gd name="connsiteX60" fmla="*/ 1665510 w 1953031"/>
              <a:gd name="connsiteY60" fmla="*/ 4542 h 1322929"/>
              <a:gd name="connsiteX61" fmla="*/ 1692339 w 1953031"/>
              <a:gd name="connsiteY61" fmla="*/ 32880 h 1322929"/>
              <a:gd name="connsiteX62" fmla="*/ 1703487 w 1953031"/>
              <a:gd name="connsiteY62" fmla="*/ 51553 h 1322929"/>
              <a:gd name="connsiteX63" fmla="*/ 1705168 w 1953031"/>
              <a:gd name="connsiteY63" fmla="*/ 54757 h 1322929"/>
              <a:gd name="connsiteX64" fmla="*/ 1708490 w 1953031"/>
              <a:gd name="connsiteY64" fmla="*/ 54757 h 1322929"/>
              <a:gd name="connsiteX65" fmla="*/ 1726074 w 1953031"/>
              <a:gd name="connsiteY65" fmla="*/ 55821 h 1322929"/>
              <a:gd name="connsiteX66" fmla="*/ 1763775 w 1953031"/>
              <a:gd name="connsiteY66" fmla="*/ 66287 h 1322929"/>
              <a:gd name="connsiteX67" fmla="*/ 1780177 w 1953031"/>
              <a:gd name="connsiteY67" fmla="*/ 76057 h 1322929"/>
              <a:gd name="connsiteX68" fmla="*/ 1797287 w 1953031"/>
              <a:gd name="connsiteY68" fmla="*/ 92340 h 1322929"/>
              <a:gd name="connsiteX69" fmla="*/ 1808554 w 1953031"/>
              <a:gd name="connsiteY69" fmla="*/ 105144 h 1322929"/>
              <a:gd name="connsiteX70" fmla="*/ 1816302 w 1953031"/>
              <a:gd name="connsiteY70" fmla="*/ 113128 h 1322929"/>
              <a:gd name="connsiteX71" fmla="*/ 1820491 w 1953031"/>
              <a:gd name="connsiteY71" fmla="*/ 120258 h 1322929"/>
              <a:gd name="connsiteX72" fmla="*/ 1835947 w 1953031"/>
              <a:gd name="connsiteY72" fmla="*/ 144526 h 1322929"/>
              <a:gd name="connsiteX73" fmla="*/ 1847989 w 1953031"/>
              <a:gd name="connsiteY73" fmla="*/ 162083 h 1322929"/>
              <a:gd name="connsiteX74" fmla="*/ 1872282 w 1953031"/>
              <a:gd name="connsiteY74" fmla="*/ 206862 h 1322929"/>
              <a:gd name="connsiteX75" fmla="*/ 1901212 w 1953031"/>
              <a:gd name="connsiteY75" fmla="*/ 268331 h 1322929"/>
              <a:gd name="connsiteX76" fmla="*/ 1928013 w 1953031"/>
              <a:gd name="connsiteY76" fmla="*/ 325599 h 1322929"/>
              <a:gd name="connsiteX77" fmla="*/ 1947475 w 1953031"/>
              <a:gd name="connsiteY77" fmla="*/ 358428 h 1322929"/>
              <a:gd name="connsiteX78" fmla="*/ 1952990 w 1953031"/>
              <a:gd name="connsiteY78" fmla="*/ 375188 h 1322929"/>
              <a:gd name="connsiteX79" fmla="*/ 1944270 w 1953031"/>
              <a:gd name="connsiteY79" fmla="*/ 398724 h 1322929"/>
              <a:gd name="connsiteX80" fmla="*/ 1904481 w 1953031"/>
              <a:gd name="connsiteY80" fmla="*/ 429980 h 1322929"/>
              <a:gd name="connsiteX81" fmla="*/ 1871823 w 1953031"/>
              <a:gd name="connsiteY81" fmla="*/ 436577 h 1322929"/>
              <a:gd name="connsiteX82" fmla="*/ 1816223 w 1953031"/>
              <a:gd name="connsiteY82" fmla="*/ 439134 h 1322929"/>
              <a:gd name="connsiteX83" fmla="*/ 1698445 w 1953031"/>
              <a:gd name="connsiteY83" fmla="*/ 433393 h 1322929"/>
              <a:gd name="connsiteX84" fmla="*/ 1665261 w 1953031"/>
              <a:gd name="connsiteY84" fmla="*/ 431589 h 1322929"/>
              <a:gd name="connsiteX85" fmla="*/ 1643200 w 1953031"/>
              <a:gd name="connsiteY85" fmla="*/ 433164 h 1322929"/>
              <a:gd name="connsiteX86" fmla="*/ 1613877 w 1953031"/>
              <a:gd name="connsiteY86" fmla="*/ 443519 h 1322929"/>
              <a:gd name="connsiteX87" fmla="*/ 1586668 w 1953031"/>
              <a:gd name="connsiteY87" fmla="*/ 466568 h 1322929"/>
              <a:gd name="connsiteX88" fmla="*/ 1568848 w 1953031"/>
              <a:gd name="connsiteY88" fmla="*/ 480889 h 1322929"/>
              <a:gd name="connsiteX89" fmla="*/ 1563779 w 1953031"/>
              <a:gd name="connsiteY89" fmla="*/ 485518 h 1322929"/>
              <a:gd name="connsiteX90" fmla="*/ 1508994 w 1953031"/>
              <a:gd name="connsiteY90" fmla="*/ 589130 h 1322929"/>
              <a:gd name="connsiteX91" fmla="*/ 1486250 w 1953031"/>
              <a:gd name="connsiteY91" fmla="*/ 645068 h 1322929"/>
              <a:gd name="connsiteX92" fmla="*/ 1464819 w 1953031"/>
              <a:gd name="connsiteY92" fmla="*/ 705697 h 1322929"/>
              <a:gd name="connsiteX93" fmla="*/ 1449494 w 1953031"/>
              <a:gd name="connsiteY93" fmla="*/ 751038 h 1322929"/>
              <a:gd name="connsiteX94" fmla="*/ 1407394 w 1953031"/>
              <a:gd name="connsiteY94" fmla="*/ 818176 h 1322929"/>
              <a:gd name="connsiteX95" fmla="*/ 1393724 w 1953031"/>
              <a:gd name="connsiteY95" fmla="*/ 824975 h 1322929"/>
              <a:gd name="connsiteX96" fmla="*/ 1380841 w 1953031"/>
              <a:gd name="connsiteY96" fmla="*/ 831482 h 1322929"/>
              <a:gd name="connsiteX97" fmla="*/ 1349260 w 1953031"/>
              <a:gd name="connsiteY97" fmla="*/ 861137 h 1322929"/>
              <a:gd name="connsiteX98" fmla="*/ 1331348 w 1953031"/>
              <a:gd name="connsiteY98" fmla="*/ 877607 h 1322929"/>
              <a:gd name="connsiteX99" fmla="*/ 1317442 w 1953031"/>
              <a:gd name="connsiteY99" fmla="*/ 883414 h 1322929"/>
              <a:gd name="connsiteX100" fmla="*/ 1316352 w 1953031"/>
              <a:gd name="connsiteY100" fmla="*/ 883414 h 1322929"/>
              <a:gd name="connsiteX101" fmla="*/ 1315275 w 1953031"/>
              <a:gd name="connsiteY101" fmla="*/ 887323 h 1322929"/>
              <a:gd name="connsiteX102" fmla="*/ 1293502 w 1953031"/>
              <a:gd name="connsiteY102" fmla="*/ 1074334 h 1322929"/>
              <a:gd name="connsiteX103" fmla="*/ 1292124 w 1953031"/>
              <a:gd name="connsiteY103" fmla="*/ 1151119 h 1322929"/>
              <a:gd name="connsiteX104" fmla="*/ 1292741 w 1953031"/>
              <a:gd name="connsiteY104" fmla="*/ 1203756 h 1322929"/>
              <a:gd name="connsiteX105" fmla="*/ 1297481 w 1953031"/>
              <a:gd name="connsiteY105" fmla="*/ 1263556 h 1322929"/>
              <a:gd name="connsiteX106" fmla="*/ 1304087 w 1953031"/>
              <a:gd name="connsiteY106" fmla="*/ 1278631 h 1322929"/>
              <a:gd name="connsiteX107" fmla="*/ 1314001 w 1953031"/>
              <a:gd name="connsiteY107" fmla="*/ 1305904 h 1322929"/>
              <a:gd name="connsiteX108" fmla="*/ 1314723 w 1953031"/>
              <a:gd name="connsiteY108" fmla="*/ 1321312 h 1322929"/>
              <a:gd name="connsiteX109" fmla="*/ 1314474 w 1953031"/>
              <a:gd name="connsiteY109" fmla="*/ 1322929 h 1322929"/>
              <a:gd name="connsiteX110" fmla="*/ 1274527 w 1953031"/>
              <a:gd name="connsiteY110" fmla="*/ 1322929 h 1322929"/>
              <a:gd name="connsiteX111" fmla="*/ 1233595 w 1953031"/>
              <a:gd name="connsiteY111" fmla="*/ 1322420 h 1322929"/>
              <a:gd name="connsiteX112" fmla="*/ 1214844 w 1953031"/>
              <a:gd name="connsiteY112" fmla="*/ 1258652 h 1322929"/>
              <a:gd name="connsiteX113" fmla="*/ 1198836 w 1953031"/>
              <a:gd name="connsiteY113" fmla="*/ 1080414 h 1322929"/>
              <a:gd name="connsiteX114" fmla="*/ 1191495 w 1953031"/>
              <a:gd name="connsiteY114" fmla="*/ 961630 h 1322929"/>
              <a:gd name="connsiteX115" fmla="*/ 1189972 w 1953031"/>
              <a:gd name="connsiteY115" fmla="*/ 969617 h 1322929"/>
              <a:gd name="connsiteX116" fmla="*/ 1172402 w 1953031"/>
              <a:gd name="connsiteY116" fmla="*/ 1161542 h 1322929"/>
              <a:gd name="connsiteX117" fmla="*/ 1173663 w 1953031"/>
              <a:gd name="connsiteY117" fmla="*/ 1263289 h 1322929"/>
              <a:gd name="connsiteX118" fmla="*/ 1179559 w 1953031"/>
              <a:gd name="connsiteY118" fmla="*/ 1277483 h 1322929"/>
              <a:gd name="connsiteX119" fmla="*/ 1190090 w 1953031"/>
              <a:gd name="connsiteY119" fmla="*/ 1310073 h 1322929"/>
              <a:gd name="connsiteX120" fmla="*/ 1189617 w 1953031"/>
              <a:gd name="connsiteY120" fmla="*/ 1322236 h 1322929"/>
              <a:gd name="connsiteX121" fmla="*/ 1148752 w 1953031"/>
              <a:gd name="connsiteY121" fmla="*/ 1322929 h 1322929"/>
              <a:gd name="connsiteX122" fmla="*/ 1107164 w 1953031"/>
              <a:gd name="connsiteY122" fmla="*/ 1322438 h 1322929"/>
              <a:gd name="connsiteX123" fmla="*/ 1089751 w 1953031"/>
              <a:gd name="connsiteY123" fmla="*/ 1244928 h 1322929"/>
              <a:gd name="connsiteX124" fmla="*/ 1083658 w 1953031"/>
              <a:gd name="connsiteY124" fmla="*/ 1109426 h 1322929"/>
              <a:gd name="connsiteX125" fmla="*/ 1081071 w 1953031"/>
              <a:gd name="connsiteY125" fmla="*/ 885205 h 1322929"/>
              <a:gd name="connsiteX126" fmla="*/ 1081294 w 1953031"/>
              <a:gd name="connsiteY126" fmla="*/ 872784 h 1322929"/>
              <a:gd name="connsiteX127" fmla="*/ 1044565 w 1953031"/>
              <a:gd name="connsiteY127" fmla="*/ 883356 h 1322929"/>
              <a:gd name="connsiteX128" fmla="*/ 946405 w 1953031"/>
              <a:gd name="connsiteY128" fmla="*/ 906677 h 1322929"/>
              <a:gd name="connsiteX129" fmla="*/ 820984 w 1953031"/>
              <a:gd name="connsiteY129" fmla="*/ 915856 h 1322929"/>
              <a:gd name="connsiteX130" fmla="*/ 748537 w 1953031"/>
              <a:gd name="connsiteY130" fmla="*/ 913593 h 1322929"/>
              <a:gd name="connsiteX131" fmla="*/ 740106 w 1953031"/>
              <a:gd name="connsiteY131" fmla="*/ 913794 h 1322929"/>
              <a:gd name="connsiteX132" fmla="*/ 735838 w 1953031"/>
              <a:gd name="connsiteY132" fmla="*/ 923234 h 1322929"/>
              <a:gd name="connsiteX133" fmla="*/ 729496 w 1953031"/>
              <a:gd name="connsiteY133" fmla="*/ 936224 h 1322929"/>
              <a:gd name="connsiteX134" fmla="*/ 707014 w 1953031"/>
              <a:gd name="connsiteY134" fmla="*/ 928760 h 1322929"/>
              <a:gd name="connsiteX135" fmla="*/ 665846 w 1953031"/>
              <a:gd name="connsiteY135" fmla="*/ 912322 h 1322929"/>
              <a:gd name="connsiteX136" fmla="*/ 618244 w 1953031"/>
              <a:gd name="connsiteY136" fmla="*/ 893135 h 1322929"/>
              <a:gd name="connsiteX137" fmla="*/ 516447 w 1953031"/>
              <a:gd name="connsiteY137" fmla="*/ 865947 h 1322929"/>
              <a:gd name="connsiteX138" fmla="*/ 501805 w 1953031"/>
              <a:gd name="connsiteY138" fmla="*/ 870603 h 1322929"/>
              <a:gd name="connsiteX139" fmla="*/ 496736 w 1953031"/>
              <a:gd name="connsiteY139" fmla="*/ 886203 h 1322929"/>
              <a:gd name="connsiteX140" fmla="*/ 500794 w 1953031"/>
              <a:gd name="connsiteY140" fmla="*/ 920842 h 1322929"/>
              <a:gd name="connsiteX141" fmla="*/ 505232 w 1953031"/>
              <a:gd name="connsiteY141" fmla="*/ 960997 h 1322929"/>
              <a:gd name="connsiteX142" fmla="*/ 503197 w 1953031"/>
              <a:gd name="connsiteY142" fmla="*/ 976351 h 1322929"/>
              <a:gd name="connsiteX143" fmla="*/ 464327 w 1953031"/>
              <a:gd name="connsiteY143" fmla="*/ 1000197 h 1322929"/>
              <a:gd name="connsiteX144" fmla="*/ 457328 w 1953031"/>
              <a:gd name="connsiteY144" fmla="*/ 999488 h 1322929"/>
              <a:gd name="connsiteX145" fmla="*/ 434730 w 1953031"/>
              <a:gd name="connsiteY145" fmla="*/ 939956 h 1322929"/>
              <a:gd name="connsiteX146" fmla="*/ 434102 w 1953031"/>
              <a:gd name="connsiteY146" fmla="*/ 932138 h 1322929"/>
              <a:gd name="connsiteX147" fmla="*/ 429957 w 1953031"/>
              <a:gd name="connsiteY147" fmla="*/ 936572 h 1322929"/>
              <a:gd name="connsiteX148" fmla="*/ 412217 w 1953031"/>
              <a:gd name="connsiteY148" fmla="*/ 955335 h 1322929"/>
              <a:gd name="connsiteX149" fmla="*/ 394666 w 1953031"/>
              <a:gd name="connsiteY149" fmla="*/ 973923 h 1322929"/>
              <a:gd name="connsiteX150" fmla="*/ 363724 w 1953031"/>
              <a:gd name="connsiteY150" fmla="*/ 1023704 h 1322929"/>
              <a:gd name="connsiteX151" fmla="*/ 356090 w 1953031"/>
              <a:gd name="connsiteY151" fmla="*/ 1070686 h 1322929"/>
              <a:gd name="connsiteX152" fmla="*/ 356098 w 1953031"/>
              <a:gd name="connsiteY152" fmla="*/ 1159458 h 1322929"/>
              <a:gd name="connsiteX153" fmla="*/ 362731 w 1953031"/>
              <a:gd name="connsiteY153" fmla="*/ 1219044 h 1322929"/>
              <a:gd name="connsiteX154" fmla="*/ 370492 w 1953031"/>
              <a:gd name="connsiteY154" fmla="*/ 1260425 h 1322929"/>
              <a:gd name="connsiteX155" fmla="*/ 380666 w 1953031"/>
              <a:gd name="connsiteY155" fmla="*/ 1277936 h 1322929"/>
              <a:gd name="connsiteX156" fmla="*/ 391399 w 1953031"/>
              <a:gd name="connsiteY156" fmla="*/ 1304515 h 1322929"/>
              <a:gd name="connsiteX157" fmla="*/ 391283 w 1953031"/>
              <a:gd name="connsiteY157" fmla="*/ 1320324 h 1322929"/>
              <a:gd name="connsiteX158" fmla="*/ 390843 w 1953031"/>
              <a:gd name="connsiteY158" fmla="*/ 1322756 h 1322929"/>
              <a:gd name="connsiteX159" fmla="*/ 348151 w 1953031"/>
              <a:gd name="connsiteY159" fmla="*/ 1322844 h 1322929"/>
              <a:gd name="connsiteX160" fmla="*/ 304144 w 1953031"/>
              <a:gd name="connsiteY160" fmla="*/ 1322579 h 1322929"/>
              <a:gd name="connsiteX161" fmla="*/ 294630 w 1953031"/>
              <a:gd name="connsiteY161" fmla="*/ 1312868 h 1322929"/>
              <a:gd name="connsiteX162" fmla="*/ 271483 w 1953031"/>
              <a:gd name="connsiteY162" fmla="*/ 1195591 h 1322929"/>
              <a:gd name="connsiteX163" fmla="*/ 255031 w 1953031"/>
              <a:gd name="connsiteY163" fmla="*/ 1074334 h 1322929"/>
              <a:gd name="connsiteX164" fmla="*/ 246468 w 1953031"/>
              <a:gd name="connsiteY164" fmla="*/ 962992 h 1322929"/>
              <a:gd name="connsiteX165" fmla="*/ 246726 w 1953031"/>
              <a:gd name="connsiteY165" fmla="*/ 960686 h 1322929"/>
              <a:gd name="connsiteX166" fmla="*/ 239185 w 1953031"/>
              <a:gd name="connsiteY166" fmla="*/ 966883 h 1322929"/>
              <a:gd name="connsiteX167" fmla="*/ 216775 w 1953031"/>
              <a:gd name="connsiteY167" fmla="*/ 984995 h 1322929"/>
              <a:gd name="connsiteX168" fmla="*/ 195755 w 1953031"/>
              <a:gd name="connsiteY168" fmla="*/ 1001910 h 1322929"/>
              <a:gd name="connsiteX169" fmla="*/ 162761 w 1953031"/>
              <a:gd name="connsiteY169" fmla="*/ 1047366 h 1322929"/>
              <a:gd name="connsiteX170" fmla="*/ 149720 w 1953031"/>
              <a:gd name="connsiteY170" fmla="*/ 1138437 h 1322929"/>
              <a:gd name="connsiteX171" fmla="*/ 148122 w 1953031"/>
              <a:gd name="connsiteY171" fmla="*/ 1214750 h 1322929"/>
              <a:gd name="connsiteX172" fmla="*/ 151846 w 1953031"/>
              <a:gd name="connsiteY172" fmla="*/ 1260042 h 1322929"/>
              <a:gd name="connsiteX173" fmla="*/ 157602 w 1953031"/>
              <a:gd name="connsiteY173" fmla="*/ 1271682 h 1322929"/>
              <a:gd name="connsiteX174" fmla="*/ 169528 w 1953031"/>
              <a:gd name="connsiteY174" fmla="*/ 1296524 h 1322929"/>
              <a:gd name="connsiteX175" fmla="*/ 172714 w 1953031"/>
              <a:gd name="connsiteY175" fmla="*/ 1316588 h 1322929"/>
              <a:gd name="connsiteX176" fmla="*/ 172927 w 1953031"/>
              <a:gd name="connsiteY176" fmla="*/ 1322929 h 1322929"/>
              <a:gd name="connsiteX177" fmla="*/ 130748 w 1953031"/>
              <a:gd name="connsiteY177" fmla="*/ 1322916 h 1322929"/>
              <a:gd name="connsiteX178" fmla="*/ 87445 w 1953031"/>
              <a:gd name="connsiteY178" fmla="*/ 1322413 h 1322929"/>
              <a:gd name="connsiteX179" fmla="*/ 433058 w 1953031"/>
              <a:gd name="connsiteY179" fmla="*/ 858089 h 1322929"/>
              <a:gd name="connsiteX180" fmla="*/ 431485 w 1953031"/>
              <a:gd name="connsiteY180" fmla="*/ 856034 h 1322929"/>
              <a:gd name="connsiteX181" fmla="*/ 432913 w 1953031"/>
              <a:gd name="connsiteY181" fmla="*/ 858746 h 1322929"/>
              <a:gd name="connsiteX182" fmla="*/ 433058 w 1953031"/>
              <a:gd name="connsiteY182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663548 w 1953031"/>
              <a:gd name="connsiteY43" fmla="*/ 264169 h 1322929"/>
              <a:gd name="connsiteX44" fmla="*/ 743187 w 1953031"/>
              <a:gd name="connsiteY44" fmla="*/ 255065 h 1322929"/>
              <a:gd name="connsiteX45" fmla="*/ 805147 w 1953031"/>
              <a:gd name="connsiteY45" fmla="*/ 251243 h 1322929"/>
              <a:gd name="connsiteX46" fmla="*/ 947272 w 1953031"/>
              <a:gd name="connsiteY46" fmla="*/ 214767 h 1322929"/>
              <a:gd name="connsiteX47" fmla="*/ 1074965 w 1953031"/>
              <a:gd name="connsiteY47" fmla="*/ 170684 h 1322929"/>
              <a:gd name="connsiteX48" fmla="*/ 1155567 w 1953031"/>
              <a:gd name="connsiteY48" fmla="*/ 159010 h 1322929"/>
              <a:gd name="connsiteX49" fmla="*/ 1234252 w 1953031"/>
              <a:gd name="connsiteY49" fmla="*/ 151880 h 1322929"/>
              <a:gd name="connsiteX50" fmla="*/ 1312964 w 1953031"/>
              <a:gd name="connsiteY50" fmla="*/ 128676 h 1322929"/>
              <a:gd name="connsiteX51" fmla="*/ 1376022 w 1953031"/>
              <a:gd name="connsiteY51" fmla="*/ 109687 h 1322929"/>
              <a:gd name="connsiteX52" fmla="*/ 1448640 w 1953031"/>
              <a:gd name="connsiteY52" fmla="*/ 103056 h 1322929"/>
              <a:gd name="connsiteX53" fmla="*/ 1483374 w 1953031"/>
              <a:gd name="connsiteY53" fmla="*/ 100994 h 1322929"/>
              <a:gd name="connsiteX54" fmla="*/ 1552171 w 1953031"/>
              <a:gd name="connsiteY54" fmla="*/ 83778 h 1322929"/>
              <a:gd name="connsiteX55" fmla="*/ 1627914 w 1953031"/>
              <a:gd name="connsiteY55" fmla="*/ 63976 h 1322929"/>
              <a:gd name="connsiteX56" fmla="*/ 1633600 w 1953031"/>
              <a:gd name="connsiteY56" fmla="*/ 62873 h 1322929"/>
              <a:gd name="connsiteX57" fmla="*/ 1633994 w 1953031"/>
              <a:gd name="connsiteY57" fmla="*/ 53943 h 1322929"/>
              <a:gd name="connsiteX58" fmla="*/ 1637947 w 1953031"/>
              <a:gd name="connsiteY58" fmla="*/ 10924 h 1322929"/>
              <a:gd name="connsiteX59" fmla="*/ 1645852 w 1953031"/>
              <a:gd name="connsiteY59" fmla="*/ 642 h 1322929"/>
              <a:gd name="connsiteX60" fmla="*/ 1665510 w 1953031"/>
              <a:gd name="connsiteY60" fmla="*/ 4542 h 1322929"/>
              <a:gd name="connsiteX61" fmla="*/ 1692339 w 1953031"/>
              <a:gd name="connsiteY61" fmla="*/ 32880 h 1322929"/>
              <a:gd name="connsiteX62" fmla="*/ 1703487 w 1953031"/>
              <a:gd name="connsiteY62" fmla="*/ 51553 h 1322929"/>
              <a:gd name="connsiteX63" fmla="*/ 1705168 w 1953031"/>
              <a:gd name="connsiteY63" fmla="*/ 54757 h 1322929"/>
              <a:gd name="connsiteX64" fmla="*/ 1708490 w 1953031"/>
              <a:gd name="connsiteY64" fmla="*/ 54757 h 1322929"/>
              <a:gd name="connsiteX65" fmla="*/ 1726074 w 1953031"/>
              <a:gd name="connsiteY65" fmla="*/ 55821 h 1322929"/>
              <a:gd name="connsiteX66" fmla="*/ 1763775 w 1953031"/>
              <a:gd name="connsiteY66" fmla="*/ 66287 h 1322929"/>
              <a:gd name="connsiteX67" fmla="*/ 1780177 w 1953031"/>
              <a:gd name="connsiteY67" fmla="*/ 76057 h 1322929"/>
              <a:gd name="connsiteX68" fmla="*/ 1797287 w 1953031"/>
              <a:gd name="connsiteY68" fmla="*/ 92340 h 1322929"/>
              <a:gd name="connsiteX69" fmla="*/ 1808554 w 1953031"/>
              <a:gd name="connsiteY69" fmla="*/ 105144 h 1322929"/>
              <a:gd name="connsiteX70" fmla="*/ 1816302 w 1953031"/>
              <a:gd name="connsiteY70" fmla="*/ 113128 h 1322929"/>
              <a:gd name="connsiteX71" fmla="*/ 1820491 w 1953031"/>
              <a:gd name="connsiteY71" fmla="*/ 120258 h 1322929"/>
              <a:gd name="connsiteX72" fmla="*/ 1835947 w 1953031"/>
              <a:gd name="connsiteY72" fmla="*/ 144526 h 1322929"/>
              <a:gd name="connsiteX73" fmla="*/ 1847989 w 1953031"/>
              <a:gd name="connsiteY73" fmla="*/ 162083 h 1322929"/>
              <a:gd name="connsiteX74" fmla="*/ 1872282 w 1953031"/>
              <a:gd name="connsiteY74" fmla="*/ 206862 h 1322929"/>
              <a:gd name="connsiteX75" fmla="*/ 1901212 w 1953031"/>
              <a:gd name="connsiteY75" fmla="*/ 268331 h 1322929"/>
              <a:gd name="connsiteX76" fmla="*/ 1928013 w 1953031"/>
              <a:gd name="connsiteY76" fmla="*/ 325599 h 1322929"/>
              <a:gd name="connsiteX77" fmla="*/ 1947475 w 1953031"/>
              <a:gd name="connsiteY77" fmla="*/ 358428 h 1322929"/>
              <a:gd name="connsiteX78" fmla="*/ 1952990 w 1953031"/>
              <a:gd name="connsiteY78" fmla="*/ 375188 h 1322929"/>
              <a:gd name="connsiteX79" fmla="*/ 1944270 w 1953031"/>
              <a:gd name="connsiteY79" fmla="*/ 398724 h 1322929"/>
              <a:gd name="connsiteX80" fmla="*/ 1904481 w 1953031"/>
              <a:gd name="connsiteY80" fmla="*/ 429980 h 1322929"/>
              <a:gd name="connsiteX81" fmla="*/ 1871823 w 1953031"/>
              <a:gd name="connsiteY81" fmla="*/ 436577 h 1322929"/>
              <a:gd name="connsiteX82" fmla="*/ 1816223 w 1953031"/>
              <a:gd name="connsiteY82" fmla="*/ 439134 h 1322929"/>
              <a:gd name="connsiteX83" fmla="*/ 1698445 w 1953031"/>
              <a:gd name="connsiteY83" fmla="*/ 433393 h 1322929"/>
              <a:gd name="connsiteX84" fmla="*/ 1665261 w 1953031"/>
              <a:gd name="connsiteY84" fmla="*/ 431589 h 1322929"/>
              <a:gd name="connsiteX85" fmla="*/ 1643200 w 1953031"/>
              <a:gd name="connsiteY85" fmla="*/ 433164 h 1322929"/>
              <a:gd name="connsiteX86" fmla="*/ 1613877 w 1953031"/>
              <a:gd name="connsiteY86" fmla="*/ 443519 h 1322929"/>
              <a:gd name="connsiteX87" fmla="*/ 1586668 w 1953031"/>
              <a:gd name="connsiteY87" fmla="*/ 466568 h 1322929"/>
              <a:gd name="connsiteX88" fmla="*/ 1568848 w 1953031"/>
              <a:gd name="connsiteY88" fmla="*/ 480889 h 1322929"/>
              <a:gd name="connsiteX89" fmla="*/ 1563779 w 1953031"/>
              <a:gd name="connsiteY89" fmla="*/ 485518 h 1322929"/>
              <a:gd name="connsiteX90" fmla="*/ 1508994 w 1953031"/>
              <a:gd name="connsiteY90" fmla="*/ 589130 h 1322929"/>
              <a:gd name="connsiteX91" fmla="*/ 1486250 w 1953031"/>
              <a:gd name="connsiteY91" fmla="*/ 645068 h 1322929"/>
              <a:gd name="connsiteX92" fmla="*/ 1464819 w 1953031"/>
              <a:gd name="connsiteY92" fmla="*/ 705697 h 1322929"/>
              <a:gd name="connsiteX93" fmla="*/ 1449494 w 1953031"/>
              <a:gd name="connsiteY93" fmla="*/ 751038 h 1322929"/>
              <a:gd name="connsiteX94" fmla="*/ 1407394 w 1953031"/>
              <a:gd name="connsiteY94" fmla="*/ 818176 h 1322929"/>
              <a:gd name="connsiteX95" fmla="*/ 1393724 w 1953031"/>
              <a:gd name="connsiteY95" fmla="*/ 824975 h 1322929"/>
              <a:gd name="connsiteX96" fmla="*/ 1380841 w 1953031"/>
              <a:gd name="connsiteY96" fmla="*/ 831482 h 1322929"/>
              <a:gd name="connsiteX97" fmla="*/ 1349260 w 1953031"/>
              <a:gd name="connsiteY97" fmla="*/ 861137 h 1322929"/>
              <a:gd name="connsiteX98" fmla="*/ 1331348 w 1953031"/>
              <a:gd name="connsiteY98" fmla="*/ 877607 h 1322929"/>
              <a:gd name="connsiteX99" fmla="*/ 1317442 w 1953031"/>
              <a:gd name="connsiteY99" fmla="*/ 883414 h 1322929"/>
              <a:gd name="connsiteX100" fmla="*/ 1316352 w 1953031"/>
              <a:gd name="connsiteY100" fmla="*/ 883414 h 1322929"/>
              <a:gd name="connsiteX101" fmla="*/ 1315275 w 1953031"/>
              <a:gd name="connsiteY101" fmla="*/ 887323 h 1322929"/>
              <a:gd name="connsiteX102" fmla="*/ 1293502 w 1953031"/>
              <a:gd name="connsiteY102" fmla="*/ 1074334 h 1322929"/>
              <a:gd name="connsiteX103" fmla="*/ 1292124 w 1953031"/>
              <a:gd name="connsiteY103" fmla="*/ 1151119 h 1322929"/>
              <a:gd name="connsiteX104" fmla="*/ 1292741 w 1953031"/>
              <a:gd name="connsiteY104" fmla="*/ 1203756 h 1322929"/>
              <a:gd name="connsiteX105" fmla="*/ 1297481 w 1953031"/>
              <a:gd name="connsiteY105" fmla="*/ 1263556 h 1322929"/>
              <a:gd name="connsiteX106" fmla="*/ 1304087 w 1953031"/>
              <a:gd name="connsiteY106" fmla="*/ 1278631 h 1322929"/>
              <a:gd name="connsiteX107" fmla="*/ 1314001 w 1953031"/>
              <a:gd name="connsiteY107" fmla="*/ 1305904 h 1322929"/>
              <a:gd name="connsiteX108" fmla="*/ 1314723 w 1953031"/>
              <a:gd name="connsiteY108" fmla="*/ 1321312 h 1322929"/>
              <a:gd name="connsiteX109" fmla="*/ 1314474 w 1953031"/>
              <a:gd name="connsiteY109" fmla="*/ 1322929 h 1322929"/>
              <a:gd name="connsiteX110" fmla="*/ 1274527 w 1953031"/>
              <a:gd name="connsiteY110" fmla="*/ 1322929 h 1322929"/>
              <a:gd name="connsiteX111" fmla="*/ 1233595 w 1953031"/>
              <a:gd name="connsiteY111" fmla="*/ 1322420 h 1322929"/>
              <a:gd name="connsiteX112" fmla="*/ 1214844 w 1953031"/>
              <a:gd name="connsiteY112" fmla="*/ 1258652 h 1322929"/>
              <a:gd name="connsiteX113" fmla="*/ 1198836 w 1953031"/>
              <a:gd name="connsiteY113" fmla="*/ 1080414 h 1322929"/>
              <a:gd name="connsiteX114" fmla="*/ 1191495 w 1953031"/>
              <a:gd name="connsiteY114" fmla="*/ 961630 h 1322929"/>
              <a:gd name="connsiteX115" fmla="*/ 1189972 w 1953031"/>
              <a:gd name="connsiteY115" fmla="*/ 969617 h 1322929"/>
              <a:gd name="connsiteX116" fmla="*/ 1172402 w 1953031"/>
              <a:gd name="connsiteY116" fmla="*/ 1161542 h 1322929"/>
              <a:gd name="connsiteX117" fmla="*/ 1173663 w 1953031"/>
              <a:gd name="connsiteY117" fmla="*/ 1263289 h 1322929"/>
              <a:gd name="connsiteX118" fmla="*/ 1179559 w 1953031"/>
              <a:gd name="connsiteY118" fmla="*/ 1277483 h 1322929"/>
              <a:gd name="connsiteX119" fmla="*/ 1190090 w 1953031"/>
              <a:gd name="connsiteY119" fmla="*/ 1310073 h 1322929"/>
              <a:gd name="connsiteX120" fmla="*/ 1189617 w 1953031"/>
              <a:gd name="connsiteY120" fmla="*/ 1322236 h 1322929"/>
              <a:gd name="connsiteX121" fmla="*/ 1148752 w 1953031"/>
              <a:gd name="connsiteY121" fmla="*/ 1322929 h 1322929"/>
              <a:gd name="connsiteX122" fmla="*/ 1107164 w 1953031"/>
              <a:gd name="connsiteY122" fmla="*/ 1322438 h 1322929"/>
              <a:gd name="connsiteX123" fmla="*/ 1089751 w 1953031"/>
              <a:gd name="connsiteY123" fmla="*/ 1244928 h 1322929"/>
              <a:gd name="connsiteX124" fmla="*/ 1083658 w 1953031"/>
              <a:gd name="connsiteY124" fmla="*/ 1109426 h 1322929"/>
              <a:gd name="connsiteX125" fmla="*/ 1081071 w 1953031"/>
              <a:gd name="connsiteY125" fmla="*/ 885205 h 1322929"/>
              <a:gd name="connsiteX126" fmla="*/ 1081294 w 1953031"/>
              <a:gd name="connsiteY126" fmla="*/ 872784 h 1322929"/>
              <a:gd name="connsiteX127" fmla="*/ 1044565 w 1953031"/>
              <a:gd name="connsiteY127" fmla="*/ 883356 h 1322929"/>
              <a:gd name="connsiteX128" fmla="*/ 946405 w 1953031"/>
              <a:gd name="connsiteY128" fmla="*/ 906677 h 1322929"/>
              <a:gd name="connsiteX129" fmla="*/ 820984 w 1953031"/>
              <a:gd name="connsiteY129" fmla="*/ 915856 h 1322929"/>
              <a:gd name="connsiteX130" fmla="*/ 748537 w 1953031"/>
              <a:gd name="connsiteY130" fmla="*/ 913593 h 1322929"/>
              <a:gd name="connsiteX131" fmla="*/ 740106 w 1953031"/>
              <a:gd name="connsiteY131" fmla="*/ 913794 h 1322929"/>
              <a:gd name="connsiteX132" fmla="*/ 735838 w 1953031"/>
              <a:gd name="connsiteY132" fmla="*/ 923234 h 1322929"/>
              <a:gd name="connsiteX133" fmla="*/ 729496 w 1953031"/>
              <a:gd name="connsiteY133" fmla="*/ 936224 h 1322929"/>
              <a:gd name="connsiteX134" fmla="*/ 707014 w 1953031"/>
              <a:gd name="connsiteY134" fmla="*/ 928760 h 1322929"/>
              <a:gd name="connsiteX135" fmla="*/ 665846 w 1953031"/>
              <a:gd name="connsiteY135" fmla="*/ 912322 h 1322929"/>
              <a:gd name="connsiteX136" fmla="*/ 618244 w 1953031"/>
              <a:gd name="connsiteY136" fmla="*/ 893135 h 1322929"/>
              <a:gd name="connsiteX137" fmla="*/ 516447 w 1953031"/>
              <a:gd name="connsiteY137" fmla="*/ 865947 h 1322929"/>
              <a:gd name="connsiteX138" fmla="*/ 501805 w 1953031"/>
              <a:gd name="connsiteY138" fmla="*/ 870603 h 1322929"/>
              <a:gd name="connsiteX139" fmla="*/ 496736 w 1953031"/>
              <a:gd name="connsiteY139" fmla="*/ 886203 h 1322929"/>
              <a:gd name="connsiteX140" fmla="*/ 500794 w 1953031"/>
              <a:gd name="connsiteY140" fmla="*/ 920842 h 1322929"/>
              <a:gd name="connsiteX141" fmla="*/ 505232 w 1953031"/>
              <a:gd name="connsiteY141" fmla="*/ 960997 h 1322929"/>
              <a:gd name="connsiteX142" fmla="*/ 503197 w 1953031"/>
              <a:gd name="connsiteY142" fmla="*/ 976351 h 1322929"/>
              <a:gd name="connsiteX143" fmla="*/ 464327 w 1953031"/>
              <a:gd name="connsiteY143" fmla="*/ 1000197 h 1322929"/>
              <a:gd name="connsiteX144" fmla="*/ 457328 w 1953031"/>
              <a:gd name="connsiteY144" fmla="*/ 999488 h 1322929"/>
              <a:gd name="connsiteX145" fmla="*/ 434730 w 1953031"/>
              <a:gd name="connsiteY145" fmla="*/ 939956 h 1322929"/>
              <a:gd name="connsiteX146" fmla="*/ 434102 w 1953031"/>
              <a:gd name="connsiteY146" fmla="*/ 932138 h 1322929"/>
              <a:gd name="connsiteX147" fmla="*/ 429957 w 1953031"/>
              <a:gd name="connsiteY147" fmla="*/ 936572 h 1322929"/>
              <a:gd name="connsiteX148" fmla="*/ 412217 w 1953031"/>
              <a:gd name="connsiteY148" fmla="*/ 955335 h 1322929"/>
              <a:gd name="connsiteX149" fmla="*/ 394666 w 1953031"/>
              <a:gd name="connsiteY149" fmla="*/ 973923 h 1322929"/>
              <a:gd name="connsiteX150" fmla="*/ 363724 w 1953031"/>
              <a:gd name="connsiteY150" fmla="*/ 1023704 h 1322929"/>
              <a:gd name="connsiteX151" fmla="*/ 356090 w 1953031"/>
              <a:gd name="connsiteY151" fmla="*/ 1070686 h 1322929"/>
              <a:gd name="connsiteX152" fmla="*/ 356098 w 1953031"/>
              <a:gd name="connsiteY152" fmla="*/ 1159458 h 1322929"/>
              <a:gd name="connsiteX153" fmla="*/ 362731 w 1953031"/>
              <a:gd name="connsiteY153" fmla="*/ 1219044 h 1322929"/>
              <a:gd name="connsiteX154" fmla="*/ 370492 w 1953031"/>
              <a:gd name="connsiteY154" fmla="*/ 1260425 h 1322929"/>
              <a:gd name="connsiteX155" fmla="*/ 380666 w 1953031"/>
              <a:gd name="connsiteY155" fmla="*/ 1277936 h 1322929"/>
              <a:gd name="connsiteX156" fmla="*/ 391399 w 1953031"/>
              <a:gd name="connsiteY156" fmla="*/ 1304515 h 1322929"/>
              <a:gd name="connsiteX157" fmla="*/ 391283 w 1953031"/>
              <a:gd name="connsiteY157" fmla="*/ 1320324 h 1322929"/>
              <a:gd name="connsiteX158" fmla="*/ 390843 w 1953031"/>
              <a:gd name="connsiteY158" fmla="*/ 1322756 h 1322929"/>
              <a:gd name="connsiteX159" fmla="*/ 348151 w 1953031"/>
              <a:gd name="connsiteY159" fmla="*/ 1322844 h 1322929"/>
              <a:gd name="connsiteX160" fmla="*/ 304144 w 1953031"/>
              <a:gd name="connsiteY160" fmla="*/ 1322579 h 1322929"/>
              <a:gd name="connsiteX161" fmla="*/ 294630 w 1953031"/>
              <a:gd name="connsiteY161" fmla="*/ 1312868 h 1322929"/>
              <a:gd name="connsiteX162" fmla="*/ 271483 w 1953031"/>
              <a:gd name="connsiteY162" fmla="*/ 1195591 h 1322929"/>
              <a:gd name="connsiteX163" fmla="*/ 255031 w 1953031"/>
              <a:gd name="connsiteY163" fmla="*/ 1074334 h 1322929"/>
              <a:gd name="connsiteX164" fmla="*/ 246468 w 1953031"/>
              <a:gd name="connsiteY164" fmla="*/ 962992 h 1322929"/>
              <a:gd name="connsiteX165" fmla="*/ 246726 w 1953031"/>
              <a:gd name="connsiteY165" fmla="*/ 960686 h 1322929"/>
              <a:gd name="connsiteX166" fmla="*/ 239185 w 1953031"/>
              <a:gd name="connsiteY166" fmla="*/ 966883 h 1322929"/>
              <a:gd name="connsiteX167" fmla="*/ 216775 w 1953031"/>
              <a:gd name="connsiteY167" fmla="*/ 984995 h 1322929"/>
              <a:gd name="connsiteX168" fmla="*/ 195755 w 1953031"/>
              <a:gd name="connsiteY168" fmla="*/ 1001910 h 1322929"/>
              <a:gd name="connsiteX169" fmla="*/ 162761 w 1953031"/>
              <a:gd name="connsiteY169" fmla="*/ 1047366 h 1322929"/>
              <a:gd name="connsiteX170" fmla="*/ 149720 w 1953031"/>
              <a:gd name="connsiteY170" fmla="*/ 1138437 h 1322929"/>
              <a:gd name="connsiteX171" fmla="*/ 148122 w 1953031"/>
              <a:gd name="connsiteY171" fmla="*/ 1214750 h 1322929"/>
              <a:gd name="connsiteX172" fmla="*/ 151846 w 1953031"/>
              <a:gd name="connsiteY172" fmla="*/ 1260042 h 1322929"/>
              <a:gd name="connsiteX173" fmla="*/ 157602 w 1953031"/>
              <a:gd name="connsiteY173" fmla="*/ 1271682 h 1322929"/>
              <a:gd name="connsiteX174" fmla="*/ 169528 w 1953031"/>
              <a:gd name="connsiteY174" fmla="*/ 1296524 h 1322929"/>
              <a:gd name="connsiteX175" fmla="*/ 172714 w 1953031"/>
              <a:gd name="connsiteY175" fmla="*/ 1316588 h 1322929"/>
              <a:gd name="connsiteX176" fmla="*/ 172927 w 1953031"/>
              <a:gd name="connsiteY176" fmla="*/ 1322929 h 1322929"/>
              <a:gd name="connsiteX177" fmla="*/ 130748 w 1953031"/>
              <a:gd name="connsiteY177" fmla="*/ 1322916 h 1322929"/>
              <a:gd name="connsiteX178" fmla="*/ 87445 w 1953031"/>
              <a:gd name="connsiteY178" fmla="*/ 1322413 h 1322929"/>
              <a:gd name="connsiteX179" fmla="*/ 433058 w 1953031"/>
              <a:gd name="connsiteY179" fmla="*/ 858089 h 1322929"/>
              <a:gd name="connsiteX180" fmla="*/ 431485 w 1953031"/>
              <a:gd name="connsiteY180" fmla="*/ 856034 h 1322929"/>
              <a:gd name="connsiteX181" fmla="*/ 432913 w 1953031"/>
              <a:gd name="connsiteY181" fmla="*/ 858746 h 1322929"/>
              <a:gd name="connsiteX182" fmla="*/ 433058 w 1953031"/>
              <a:gd name="connsiteY182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642593 w 1953031"/>
              <a:gd name="connsiteY43" fmla="*/ 248929 h 1322929"/>
              <a:gd name="connsiteX44" fmla="*/ 743187 w 1953031"/>
              <a:gd name="connsiteY44" fmla="*/ 255065 h 1322929"/>
              <a:gd name="connsiteX45" fmla="*/ 805147 w 1953031"/>
              <a:gd name="connsiteY45" fmla="*/ 251243 h 1322929"/>
              <a:gd name="connsiteX46" fmla="*/ 947272 w 1953031"/>
              <a:gd name="connsiteY46" fmla="*/ 214767 h 1322929"/>
              <a:gd name="connsiteX47" fmla="*/ 1074965 w 1953031"/>
              <a:gd name="connsiteY47" fmla="*/ 170684 h 1322929"/>
              <a:gd name="connsiteX48" fmla="*/ 1155567 w 1953031"/>
              <a:gd name="connsiteY48" fmla="*/ 159010 h 1322929"/>
              <a:gd name="connsiteX49" fmla="*/ 1234252 w 1953031"/>
              <a:gd name="connsiteY49" fmla="*/ 151880 h 1322929"/>
              <a:gd name="connsiteX50" fmla="*/ 1312964 w 1953031"/>
              <a:gd name="connsiteY50" fmla="*/ 128676 h 1322929"/>
              <a:gd name="connsiteX51" fmla="*/ 1376022 w 1953031"/>
              <a:gd name="connsiteY51" fmla="*/ 109687 h 1322929"/>
              <a:gd name="connsiteX52" fmla="*/ 1448640 w 1953031"/>
              <a:gd name="connsiteY52" fmla="*/ 103056 h 1322929"/>
              <a:gd name="connsiteX53" fmla="*/ 1483374 w 1953031"/>
              <a:gd name="connsiteY53" fmla="*/ 100994 h 1322929"/>
              <a:gd name="connsiteX54" fmla="*/ 1552171 w 1953031"/>
              <a:gd name="connsiteY54" fmla="*/ 83778 h 1322929"/>
              <a:gd name="connsiteX55" fmla="*/ 1627914 w 1953031"/>
              <a:gd name="connsiteY55" fmla="*/ 63976 h 1322929"/>
              <a:gd name="connsiteX56" fmla="*/ 1633600 w 1953031"/>
              <a:gd name="connsiteY56" fmla="*/ 62873 h 1322929"/>
              <a:gd name="connsiteX57" fmla="*/ 1633994 w 1953031"/>
              <a:gd name="connsiteY57" fmla="*/ 53943 h 1322929"/>
              <a:gd name="connsiteX58" fmla="*/ 1637947 w 1953031"/>
              <a:gd name="connsiteY58" fmla="*/ 10924 h 1322929"/>
              <a:gd name="connsiteX59" fmla="*/ 1645852 w 1953031"/>
              <a:gd name="connsiteY59" fmla="*/ 642 h 1322929"/>
              <a:gd name="connsiteX60" fmla="*/ 1665510 w 1953031"/>
              <a:gd name="connsiteY60" fmla="*/ 4542 h 1322929"/>
              <a:gd name="connsiteX61" fmla="*/ 1692339 w 1953031"/>
              <a:gd name="connsiteY61" fmla="*/ 32880 h 1322929"/>
              <a:gd name="connsiteX62" fmla="*/ 1703487 w 1953031"/>
              <a:gd name="connsiteY62" fmla="*/ 51553 h 1322929"/>
              <a:gd name="connsiteX63" fmla="*/ 1705168 w 1953031"/>
              <a:gd name="connsiteY63" fmla="*/ 54757 h 1322929"/>
              <a:gd name="connsiteX64" fmla="*/ 1708490 w 1953031"/>
              <a:gd name="connsiteY64" fmla="*/ 54757 h 1322929"/>
              <a:gd name="connsiteX65" fmla="*/ 1726074 w 1953031"/>
              <a:gd name="connsiteY65" fmla="*/ 55821 h 1322929"/>
              <a:gd name="connsiteX66" fmla="*/ 1763775 w 1953031"/>
              <a:gd name="connsiteY66" fmla="*/ 66287 h 1322929"/>
              <a:gd name="connsiteX67" fmla="*/ 1780177 w 1953031"/>
              <a:gd name="connsiteY67" fmla="*/ 76057 h 1322929"/>
              <a:gd name="connsiteX68" fmla="*/ 1797287 w 1953031"/>
              <a:gd name="connsiteY68" fmla="*/ 92340 h 1322929"/>
              <a:gd name="connsiteX69" fmla="*/ 1808554 w 1953031"/>
              <a:gd name="connsiteY69" fmla="*/ 105144 h 1322929"/>
              <a:gd name="connsiteX70" fmla="*/ 1816302 w 1953031"/>
              <a:gd name="connsiteY70" fmla="*/ 113128 h 1322929"/>
              <a:gd name="connsiteX71" fmla="*/ 1820491 w 1953031"/>
              <a:gd name="connsiteY71" fmla="*/ 120258 h 1322929"/>
              <a:gd name="connsiteX72" fmla="*/ 1835947 w 1953031"/>
              <a:gd name="connsiteY72" fmla="*/ 144526 h 1322929"/>
              <a:gd name="connsiteX73" fmla="*/ 1847989 w 1953031"/>
              <a:gd name="connsiteY73" fmla="*/ 162083 h 1322929"/>
              <a:gd name="connsiteX74" fmla="*/ 1872282 w 1953031"/>
              <a:gd name="connsiteY74" fmla="*/ 206862 h 1322929"/>
              <a:gd name="connsiteX75" fmla="*/ 1901212 w 1953031"/>
              <a:gd name="connsiteY75" fmla="*/ 268331 h 1322929"/>
              <a:gd name="connsiteX76" fmla="*/ 1928013 w 1953031"/>
              <a:gd name="connsiteY76" fmla="*/ 325599 h 1322929"/>
              <a:gd name="connsiteX77" fmla="*/ 1947475 w 1953031"/>
              <a:gd name="connsiteY77" fmla="*/ 358428 h 1322929"/>
              <a:gd name="connsiteX78" fmla="*/ 1952990 w 1953031"/>
              <a:gd name="connsiteY78" fmla="*/ 375188 h 1322929"/>
              <a:gd name="connsiteX79" fmla="*/ 1944270 w 1953031"/>
              <a:gd name="connsiteY79" fmla="*/ 398724 h 1322929"/>
              <a:gd name="connsiteX80" fmla="*/ 1904481 w 1953031"/>
              <a:gd name="connsiteY80" fmla="*/ 429980 h 1322929"/>
              <a:gd name="connsiteX81" fmla="*/ 1871823 w 1953031"/>
              <a:gd name="connsiteY81" fmla="*/ 436577 h 1322929"/>
              <a:gd name="connsiteX82" fmla="*/ 1816223 w 1953031"/>
              <a:gd name="connsiteY82" fmla="*/ 439134 h 1322929"/>
              <a:gd name="connsiteX83" fmla="*/ 1698445 w 1953031"/>
              <a:gd name="connsiteY83" fmla="*/ 433393 h 1322929"/>
              <a:gd name="connsiteX84" fmla="*/ 1665261 w 1953031"/>
              <a:gd name="connsiteY84" fmla="*/ 431589 h 1322929"/>
              <a:gd name="connsiteX85" fmla="*/ 1643200 w 1953031"/>
              <a:gd name="connsiteY85" fmla="*/ 433164 h 1322929"/>
              <a:gd name="connsiteX86" fmla="*/ 1613877 w 1953031"/>
              <a:gd name="connsiteY86" fmla="*/ 443519 h 1322929"/>
              <a:gd name="connsiteX87" fmla="*/ 1586668 w 1953031"/>
              <a:gd name="connsiteY87" fmla="*/ 466568 h 1322929"/>
              <a:gd name="connsiteX88" fmla="*/ 1568848 w 1953031"/>
              <a:gd name="connsiteY88" fmla="*/ 480889 h 1322929"/>
              <a:gd name="connsiteX89" fmla="*/ 1563779 w 1953031"/>
              <a:gd name="connsiteY89" fmla="*/ 485518 h 1322929"/>
              <a:gd name="connsiteX90" fmla="*/ 1508994 w 1953031"/>
              <a:gd name="connsiteY90" fmla="*/ 589130 h 1322929"/>
              <a:gd name="connsiteX91" fmla="*/ 1486250 w 1953031"/>
              <a:gd name="connsiteY91" fmla="*/ 645068 h 1322929"/>
              <a:gd name="connsiteX92" fmla="*/ 1464819 w 1953031"/>
              <a:gd name="connsiteY92" fmla="*/ 705697 h 1322929"/>
              <a:gd name="connsiteX93" fmla="*/ 1449494 w 1953031"/>
              <a:gd name="connsiteY93" fmla="*/ 751038 h 1322929"/>
              <a:gd name="connsiteX94" fmla="*/ 1407394 w 1953031"/>
              <a:gd name="connsiteY94" fmla="*/ 818176 h 1322929"/>
              <a:gd name="connsiteX95" fmla="*/ 1393724 w 1953031"/>
              <a:gd name="connsiteY95" fmla="*/ 824975 h 1322929"/>
              <a:gd name="connsiteX96" fmla="*/ 1380841 w 1953031"/>
              <a:gd name="connsiteY96" fmla="*/ 831482 h 1322929"/>
              <a:gd name="connsiteX97" fmla="*/ 1349260 w 1953031"/>
              <a:gd name="connsiteY97" fmla="*/ 861137 h 1322929"/>
              <a:gd name="connsiteX98" fmla="*/ 1331348 w 1953031"/>
              <a:gd name="connsiteY98" fmla="*/ 877607 h 1322929"/>
              <a:gd name="connsiteX99" fmla="*/ 1317442 w 1953031"/>
              <a:gd name="connsiteY99" fmla="*/ 883414 h 1322929"/>
              <a:gd name="connsiteX100" fmla="*/ 1316352 w 1953031"/>
              <a:gd name="connsiteY100" fmla="*/ 883414 h 1322929"/>
              <a:gd name="connsiteX101" fmla="*/ 1315275 w 1953031"/>
              <a:gd name="connsiteY101" fmla="*/ 887323 h 1322929"/>
              <a:gd name="connsiteX102" fmla="*/ 1293502 w 1953031"/>
              <a:gd name="connsiteY102" fmla="*/ 1074334 h 1322929"/>
              <a:gd name="connsiteX103" fmla="*/ 1292124 w 1953031"/>
              <a:gd name="connsiteY103" fmla="*/ 1151119 h 1322929"/>
              <a:gd name="connsiteX104" fmla="*/ 1292741 w 1953031"/>
              <a:gd name="connsiteY104" fmla="*/ 1203756 h 1322929"/>
              <a:gd name="connsiteX105" fmla="*/ 1297481 w 1953031"/>
              <a:gd name="connsiteY105" fmla="*/ 1263556 h 1322929"/>
              <a:gd name="connsiteX106" fmla="*/ 1304087 w 1953031"/>
              <a:gd name="connsiteY106" fmla="*/ 1278631 h 1322929"/>
              <a:gd name="connsiteX107" fmla="*/ 1314001 w 1953031"/>
              <a:gd name="connsiteY107" fmla="*/ 1305904 h 1322929"/>
              <a:gd name="connsiteX108" fmla="*/ 1314723 w 1953031"/>
              <a:gd name="connsiteY108" fmla="*/ 1321312 h 1322929"/>
              <a:gd name="connsiteX109" fmla="*/ 1314474 w 1953031"/>
              <a:gd name="connsiteY109" fmla="*/ 1322929 h 1322929"/>
              <a:gd name="connsiteX110" fmla="*/ 1274527 w 1953031"/>
              <a:gd name="connsiteY110" fmla="*/ 1322929 h 1322929"/>
              <a:gd name="connsiteX111" fmla="*/ 1233595 w 1953031"/>
              <a:gd name="connsiteY111" fmla="*/ 1322420 h 1322929"/>
              <a:gd name="connsiteX112" fmla="*/ 1214844 w 1953031"/>
              <a:gd name="connsiteY112" fmla="*/ 1258652 h 1322929"/>
              <a:gd name="connsiteX113" fmla="*/ 1198836 w 1953031"/>
              <a:gd name="connsiteY113" fmla="*/ 1080414 h 1322929"/>
              <a:gd name="connsiteX114" fmla="*/ 1191495 w 1953031"/>
              <a:gd name="connsiteY114" fmla="*/ 961630 h 1322929"/>
              <a:gd name="connsiteX115" fmla="*/ 1189972 w 1953031"/>
              <a:gd name="connsiteY115" fmla="*/ 969617 h 1322929"/>
              <a:gd name="connsiteX116" fmla="*/ 1172402 w 1953031"/>
              <a:gd name="connsiteY116" fmla="*/ 1161542 h 1322929"/>
              <a:gd name="connsiteX117" fmla="*/ 1173663 w 1953031"/>
              <a:gd name="connsiteY117" fmla="*/ 1263289 h 1322929"/>
              <a:gd name="connsiteX118" fmla="*/ 1179559 w 1953031"/>
              <a:gd name="connsiteY118" fmla="*/ 1277483 h 1322929"/>
              <a:gd name="connsiteX119" fmla="*/ 1190090 w 1953031"/>
              <a:gd name="connsiteY119" fmla="*/ 1310073 h 1322929"/>
              <a:gd name="connsiteX120" fmla="*/ 1189617 w 1953031"/>
              <a:gd name="connsiteY120" fmla="*/ 1322236 h 1322929"/>
              <a:gd name="connsiteX121" fmla="*/ 1148752 w 1953031"/>
              <a:gd name="connsiteY121" fmla="*/ 1322929 h 1322929"/>
              <a:gd name="connsiteX122" fmla="*/ 1107164 w 1953031"/>
              <a:gd name="connsiteY122" fmla="*/ 1322438 h 1322929"/>
              <a:gd name="connsiteX123" fmla="*/ 1089751 w 1953031"/>
              <a:gd name="connsiteY123" fmla="*/ 1244928 h 1322929"/>
              <a:gd name="connsiteX124" fmla="*/ 1083658 w 1953031"/>
              <a:gd name="connsiteY124" fmla="*/ 1109426 h 1322929"/>
              <a:gd name="connsiteX125" fmla="*/ 1081071 w 1953031"/>
              <a:gd name="connsiteY125" fmla="*/ 885205 h 1322929"/>
              <a:gd name="connsiteX126" fmla="*/ 1081294 w 1953031"/>
              <a:gd name="connsiteY126" fmla="*/ 872784 h 1322929"/>
              <a:gd name="connsiteX127" fmla="*/ 1044565 w 1953031"/>
              <a:gd name="connsiteY127" fmla="*/ 883356 h 1322929"/>
              <a:gd name="connsiteX128" fmla="*/ 946405 w 1953031"/>
              <a:gd name="connsiteY128" fmla="*/ 906677 h 1322929"/>
              <a:gd name="connsiteX129" fmla="*/ 820984 w 1953031"/>
              <a:gd name="connsiteY129" fmla="*/ 915856 h 1322929"/>
              <a:gd name="connsiteX130" fmla="*/ 748537 w 1953031"/>
              <a:gd name="connsiteY130" fmla="*/ 913593 h 1322929"/>
              <a:gd name="connsiteX131" fmla="*/ 740106 w 1953031"/>
              <a:gd name="connsiteY131" fmla="*/ 913794 h 1322929"/>
              <a:gd name="connsiteX132" fmla="*/ 735838 w 1953031"/>
              <a:gd name="connsiteY132" fmla="*/ 923234 h 1322929"/>
              <a:gd name="connsiteX133" fmla="*/ 729496 w 1953031"/>
              <a:gd name="connsiteY133" fmla="*/ 936224 h 1322929"/>
              <a:gd name="connsiteX134" fmla="*/ 707014 w 1953031"/>
              <a:gd name="connsiteY134" fmla="*/ 928760 h 1322929"/>
              <a:gd name="connsiteX135" fmla="*/ 665846 w 1953031"/>
              <a:gd name="connsiteY135" fmla="*/ 912322 h 1322929"/>
              <a:gd name="connsiteX136" fmla="*/ 618244 w 1953031"/>
              <a:gd name="connsiteY136" fmla="*/ 893135 h 1322929"/>
              <a:gd name="connsiteX137" fmla="*/ 516447 w 1953031"/>
              <a:gd name="connsiteY137" fmla="*/ 865947 h 1322929"/>
              <a:gd name="connsiteX138" fmla="*/ 501805 w 1953031"/>
              <a:gd name="connsiteY138" fmla="*/ 870603 h 1322929"/>
              <a:gd name="connsiteX139" fmla="*/ 496736 w 1953031"/>
              <a:gd name="connsiteY139" fmla="*/ 886203 h 1322929"/>
              <a:gd name="connsiteX140" fmla="*/ 500794 w 1953031"/>
              <a:gd name="connsiteY140" fmla="*/ 920842 h 1322929"/>
              <a:gd name="connsiteX141" fmla="*/ 505232 w 1953031"/>
              <a:gd name="connsiteY141" fmla="*/ 960997 h 1322929"/>
              <a:gd name="connsiteX142" fmla="*/ 503197 w 1953031"/>
              <a:gd name="connsiteY142" fmla="*/ 976351 h 1322929"/>
              <a:gd name="connsiteX143" fmla="*/ 464327 w 1953031"/>
              <a:gd name="connsiteY143" fmla="*/ 1000197 h 1322929"/>
              <a:gd name="connsiteX144" fmla="*/ 457328 w 1953031"/>
              <a:gd name="connsiteY144" fmla="*/ 999488 h 1322929"/>
              <a:gd name="connsiteX145" fmla="*/ 434730 w 1953031"/>
              <a:gd name="connsiteY145" fmla="*/ 939956 h 1322929"/>
              <a:gd name="connsiteX146" fmla="*/ 434102 w 1953031"/>
              <a:gd name="connsiteY146" fmla="*/ 932138 h 1322929"/>
              <a:gd name="connsiteX147" fmla="*/ 429957 w 1953031"/>
              <a:gd name="connsiteY147" fmla="*/ 936572 h 1322929"/>
              <a:gd name="connsiteX148" fmla="*/ 412217 w 1953031"/>
              <a:gd name="connsiteY148" fmla="*/ 955335 h 1322929"/>
              <a:gd name="connsiteX149" fmla="*/ 394666 w 1953031"/>
              <a:gd name="connsiteY149" fmla="*/ 973923 h 1322929"/>
              <a:gd name="connsiteX150" fmla="*/ 363724 w 1953031"/>
              <a:gd name="connsiteY150" fmla="*/ 1023704 h 1322929"/>
              <a:gd name="connsiteX151" fmla="*/ 356090 w 1953031"/>
              <a:gd name="connsiteY151" fmla="*/ 1070686 h 1322929"/>
              <a:gd name="connsiteX152" fmla="*/ 356098 w 1953031"/>
              <a:gd name="connsiteY152" fmla="*/ 1159458 h 1322929"/>
              <a:gd name="connsiteX153" fmla="*/ 362731 w 1953031"/>
              <a:gd name="connsiteY153" fmla="*/ 1219044 h 1322929"/>
              <a:gd name="connsiteX154" fmla="*/ 370492 w 1953031"/>
              <a:gd name="connsiteY154" fmla="*/ 1260425 h 1322929"/>
              <a:gd name="connsiteX155" fmla="*/ 380666 w 1953031"/>
              <a:gd name="connsiteY155" fmla="*/ 1277936 h 1322929"/>
              <a:gd name="connsiteX156" fmla="*/ 391399 w 1953031"/>
              <a:gd name="connsiteY156" fmla="*/ 1304515 h 1322929"/>
              <a:gd name="connsiteX157" fmla="*/ 391283 w 1953031"/>
              <a:gd name="connsiteY157" fmla="*/ 1320324 h 1322929"/>
              <a:gd name="connsiteX158" fmla="*/ 390843 w 1953031"/>
              <a:gd name="connsiteY158" fmla="*/ 1322756 h 1322929"/>
              <a:gd name="connsiteX159" fmla="*/ 348151 w 1953031"/>
              <a:gd name="connsiteY159" fmla="*/ 1322844 h 1322929"/>
              <a:gd name="connsiteX160" fmla="*/ 304144 w 1953031"/>
              <a:gd name="connsiteY160" fmla="*/ 1322579 h 1322929"/>
              <a:gd name="connsiteX161" fmla="*/ 294630 w 1953031"/>
              <a:gd name="connsiteY161" fmla="*/ 1312868 h 1322929"/>
              <a:gd name="connsiteX162" fmla="*/ 271483 w 1953031"/>
              <a:gd name="connsiteY162" fmla="*/ 1195591 h 1322929"/>
              <a:gd name="connsiteX163" fmla="*/ 255031 w 1953031"/>
              <a:gd name="connsiteY163" fmla="*/ 1074334 h 1322929"/>
              <a:gd name="connsiteX164" fmla="*/ 246468 w 1953031"/>
              <a:gd name="connsiteY164" fmla="*/ 962992 h 1322929"/>
              <a:gd name="connsiteX165" fmla="*/ 246726 w 1953031"/>
              <a:gd name="connsiteY165" fmla="*/ 960686 h 1322929"/>
              <a:gd name="connsiteX166" fmla="*/ 239185 w 1953031"/>
              <a:gd name="connsiteY166" fmla="*/ 966883 h 1322929"/>
              <a:gd name="connsiteX167" fmla="*/ 216775 w 1953031"/>
              <a:gd name="connsiteY167" fmla="*/ 984995 h 1322929"/>
              <a:gd name="connsiteX168" fmla="*/ 195755 w 1953031"/>
              <a:gd name="connsiteY168" fmla="*/ 1001910 h 1322929"/>
              <a:gd name="connsiteX169" fmla="*/ 162761 w 1953031"/>
              <a:gd name="connsiteY169" fmla="*/ 1047366 h 1322929"/>
              <a:gd name="connsiteX170" fmla="*/ 149720 w 1953031"/>
              <a:gd name="connsiteY170" fmla="*/ 1138437 h 1322929"/>
              <a:gd name="connsiteX171" fmla="*/ 148122 w 1953031"/>
              <a:gd name="connsiteY171" fmla="*/ 1214750 h 1322929"/>
              <a:gd name="connsiteX172" fmla="*/ 151846 w 1953031"/>
              <a:gd name="connsiteY172" fmla="*/ 1260042 h 1322929"/>
              <a:gd name="connsiteX173" fmla="*/ 157602 w 1953031"/>
              <a:gd name="connsiteY173" fmla="*/ 1271682 h 1322929"/>
              <a:gd name="connsiteX174" fmla="*/ 169528 w 1953031"/>
              <a:gd name="connsiteY174" fmla="*/ 1296524 h 1322929"/>
              <a:gd name="connsiteX175" fmla="*/ 172714 w 1953031"/>
              <a:gd name="connsiteY175" fmla="*/ 1316588 h 1322929"/>
              <a:gd name="connsiteX176" fmla="*/ 172927 w 1953031"/>
              <a:gd name="connsiteY176" fmla="*/ 1322929 h 1322929"/>
              <a:gd name="connsiteX177" fmla="*/ 130748 w 1953031"/>
              <a:gd name="connsiteY177" fmla="*/ 1322916 h 1322929"/>
              <a:gd name="connsiteX178" fmla="*/ 87445 w 1953031"/>
              <a:gd name="connsiteY178" fmla="*/ 1322413 h 1322929"/>
              <a:gd name="connsiteX179" fmla="*/ 433058 w 1953031"/>
              <a:gd name="connsiteY179" fmla="*/ 858089 h 1322929"/>
              <a:gd name="connsiteX180" fmla="*/ 431485 w 1953031"/>
              <a:gd name="connsiteY180" fmla="*/ 856034 h 1322929"/>
              <a:gd name="connsiteX181" fmla="*/ 432913 w 1953031"/>
              <a:gd name="connsiteY181" fmla="*/ 858746 h 1322929"/>
              <a:gd name="connsiteX182" fmla="*/ 433058 w 1953031"/>
              <a:gd name="connsiteY182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642593 w 1953031"/>
              <a:gd name="connsiteY43" fmla="*/ 248929 h 1322929"/>
              <a:gd name="connsiteX44" fmla="*/ 748902 w 1953031"/>
              <a:gd name="connsiteY44" fmla="*/ 247445 h 1322929"/>
              <a:gd name="connsiteX45" fmla="*/ 805147 w 1953031"/>
              <a:gd name="connsiteY45" fmla="*/ 251243 h 1322929"/>
              <a:gd name="connsiteX46" fmla="*/ 947272 w 1953031"/>
              <a:gd name="connsiteY46" fmla="*/ 214767 h 1322929"/>
              <a:gd name="connsiteX47" fmla="*/ 1074965 w 1953031"/>
              <a:gd name="connsiteY47" fmla="*/ 170684 h 1322929"/>
              <a:gd name="connsiteX48" fmla="*/ 1155567 w 1953031"/>
              <a:gd name="connsiteY48" fmla="*/ 159010 h 1322929"/>
              <a:gd name="connsiteX49" fmla="*/ 1234252 w 1953031"/>
              <a:gd name="connsiteY49" fmla="*/ 151880 h 1322929"/>
              <a:gd name="connsiteX50" fmla="*/ 1312964 w 1953031"/>
              <a:gd name="connsiteY50" fmla="*/ 128676 h 1322929"/>
              <a:gd name="connsiteX51" fmla="*/ 1376022 w 1953031"/>
              <a:gd name="connsiteY51" fmla="*/ 109687 h 1322929"/>
              <a:gd name="connsiteX52" fmla="*/ 1448640 w 1953031"/>
              <a:gd name="connsiteY52" fmla="*/ 103056 h 1322929"/>
              <a:gd name="connsiteX53" fmla="*/ 1483374 w 1953031"/>
              <a:gd name="connsiteY53" fmla="*/ 100994 h 1322929"/>
              <a:gd name="connsiteX54" fmla="*/ 1552171 w 1953031"/>
              <a:gd name="connsiteY54" fmla="*/ 83778 h 1322929"/>
              <a:gd name="connsiteX55" fmla="*/ 1627914 w 1953031"/>
              <a:gd name="connsiteY55" fmla="*/ 63976 h 1322929"/>
              <a:gd name="connsiteX56" fmla="*/ 1633600 w 1953031"/>
              <a:gd name="connsiteY56" fmla="*/ 62873 h 1322929"/>
              <a:gd name="connsiteX57" fmla="*/ 1633994 w 1953031"/>
              <a:gd name="connsiteY57" fmla="*/ 53943 h 1322929"/>
              <a:gd name="connsiteX58" fmla="*/ 1637947 w 1953031"/>
              <a:gd name="connsiteY58" fmla="*/ 10924 h 1322929"/>
              <a:gd name="connsiteX59" fmla="*/ 1645852 w 1953031"/>
              <a:gd name="connsiteY59" fmla="*/ 642 h 1322929"/>
              <a:gd name="connsiteX60" fmla="*/ 1665510 w 1953031"/>
              <a:gd name="connsiteY60" fmla="*/ 4542 h 1322929"/>
              <a:gd name="connsiteX61" fmla="*/ 1692339 w 1953031"/>
              <a:gd name="connsiteY61" fmla="*/ 32880 h 1322929"/>
              <a:gd name="connsiteX62" fmla="*/ 1703487 w 1953031"/>
              <a:gd name="connsiteY62" fmla="*/ 51553 h 1322929"/>
              <a:gd name="connsiteX63" fmla="*/ 1705168 w 1953031"/>
              <a:gd name="connsiteY63" fmla="*/ 54757 h 1322929"/>
              <a:gd name="connsiteX64" fmla="*/ 1708490 w 1953031"/>
              <a:gd name="connsiteY64" fmla="*/ 54757 h 1322929"/>
              <a:gd name="connsiteX65" fmla="*/ 1726074 w 1953031"/>
              <a:gd name="connsiteY65" fmla="*/ 55821 h 1322929"/>
              <a:gd name="connsiteX66" fmla="*/ 1763775 w 1953031"/>
              <a:gd name="connsiteY66" fmla="*/ 66287 h 1322929"/>
              <a:gd name="connsiteX67" fmla="*/ 1780177 w 1953031"/>
              <a:gd name="connsiteY67" fmla="*/ 76057 h 1322929"/>
              <a:gd name="connsiteX68" fmla="*/ 1797287 w 1953031"/>
              <a:gd name="connsiteY68" fmla="*/ 92340 h 1322929"/>
              <a:gd name="connsiteX69" fmla="*/ 1808554 w 1953031"/>
              <a:gd name="connsiteY69" fmla="*/ 105144 h 1322929"/>
              <a:gd name="connsiteX70" fmla="*/ 1816302 w 1953031"/>
              <a:gd name="connsiteY70" fmla="*/ 113128 h 1322929"/>
              <a:gd name="connsiteX71" fmla="*/ 1820491 w 1953031"/>
              <a:gd name="connsiteY71" fmla="*/ 120258 h 1322929"/>
              <a:gd name="connsiteX72" fmla="*/ 1835947 w 1953031"/>
              <a:gd name="connsiteY72" fmla="*/ 144526 h 1322929"/>
              <a:gd name="connsiteX73" fmla="*/ 1847989 w 1953031"/>
              <a:gd name="connsiteY73" fmla="*/ 162083 h 1322929"/>
              <a:gd name="connsiteX74" fmla="*/ 1872282 w 1953031"/>
              <a:gd name="connsiteY74" fmla="*/ 206862 h 1322929"/>
              <a:gd name="connsiteX75" fmla="*/ 1901212 w 1953031"/>
              <a:gd name="connsiteY75" fmla="*/ 268331 h 1322929"/>
              <a:gd name="connsiteX76" fmla="*/ 1928013 w 1953031"/>
              <a:gd name="connsiteY76" fmla="*/ 325599 h 1322929"/>
              <a:gd name="connsiteX77" fmla="*/ 1947475 w 1953031"/>
              <a:gd name="connsiteY77" fmla="*/ 358428 h 1322929"/>
              <a:gd name="connsiteX78" fmla="*/ 1952990 w 1953031"/>
              <a:gd name="connsiteY78" fmla="*/ 375188 h 1322929"/>
              <a:gd name="connsiteX79" fmla="*/ 1944270 w 1953031"/>
              <a:gd name="connsiteY79" fmla="*/ 398724 h 1322929"/>
              <a:gd name="connsiteX80" fmla="*/ 1904481 w 1953031"/>
              <a:gd name="connsiteY80" fmla="*/ 429980 h 1322929"/>
              <a:gd name="connsiteX81" fmla="*/ 1871823 w 1953031"/>
              <a:gd name="connsiteY81" fmla="*/ 436577 h 1322929"/>
              <a:gd name="connsiteX82" fmla="*/ 1816223 w 1953031"/>
              <a:gd name="connsiteY82" fmla="*/ 439134 h 1322929"/>
              <a:gd name="connsiteX83" fmla="*/ 1698445 w 1953031"/>
              <a:gd name="connsiteY83" fmla="*/ 433393 h 1322929"/>
              <a:gd name="connsiteX84" fmla="*/ 1665261 w 1953031"/>
              <a:gd name="connsiteY84" fmla="*/ 431589 h 1322929"/>
              <a:gd name="connsiteX85" fmla="*/ 1643200 w 1953031"/>
              <a:gd name="connsiteY85" fmla="*/ 433164 h 1322929"/>
              <a:gd name="connsiteX86" fmla="*/ 1613877 w 1953031"/>
              <a:gd name="connsiteY86" fmla="*/ 443519 h 1322929"/>
              <a:gd name="connsiteX87" fmla="*/ 1586668 w 1953031"/>
              <a:gd name="connsiteY87" fmla="*/ 466568 h 1322929"/>
              <a:gd name="connsiteX88" fmla="*/ 1568848 w 1953031"/>
              <a:gd name="connsiteY88" fmla="*/ 480889 h 1322929"/>
              <a:gd name="connsiteX89" fmla="*/ 1563779 w 1953031"/>
              <a:gd name="connsiteY89" fmla="*/ 485518 h 1322929"/>
              <a:gd name="connsiteX90" fmla="*/ 1508994 w 1953031"/>
              <a:gd name="connsiteY90" fmla="*/ 589130 h 1322929"/>
              <a:gd name="connsiteX91" fmla="*/ 1486250 w 1953031"/>
              <a:gd name="connsiteY91" fmla="*/ 645068 h 1322929"/>
              <a:gd name="connsiteX92" fmla="*/ 1464819 w 1953031"/>
              <a:gd name="connsiteY92" fmla="*/ 705697 h 1322929"/>
              <a:gd name="connsiteX93" fmla="*/ 1449494 w 1953031"/>
              <a:gd name="connsiteY93" fmla="*/ 751038 h 1322929"/>
              <a:gd name="connsiteX94" fmla="*/ 1407394 w 1953031"/>
              <a:gd name="connsiteY94" fmla="*/ 818176 h 1322929"/>
              <a:gd name="connsiteX95" fmla="*/ 1393724 w 1953031"/>
              <a:gd name="connsiteY95" fmla="*/ 824975 h 1322929"/>
              <a:gd name="connsiteX96" fmla="*/ 1380841 w 1953031"/>
              <a:gd name="connsiteY96" fmla="*/ 831482 h 1322929"/>
              <a:gd name="connsiteX97" fmla="*/ 1349260 w 1953031"/>
              <a:gd name="connsiteY97" fmla="*/ 861137 h 1322929"/>
              <a:gd name="connsiteX98" fmla="*/ 1331348 w 1953031"/>
              <a:gd name="connsiteY98" fmla="*/ 877607 h 1322929"/>
              <a:gd name="connsiteX99" fmla="*/ 1317442 w 1953031"/>
              <a:gd name="connsiteY99" fmla="*/ 883414 h 1322929"/>
              <a:gd name="connsiteX100" fmla="*/ 1316352 w 1953031"/>
              <a:gd name="connsiteY100" fmla="*/ 883414 h 1322929"/>
              <a:gd name="connsiteX101" fmla="*/ 1315275 w 1953031"/>
              <a:gd name="connsiteY101" fmla="*/ 887323 h 1322929"/>
              <a:gd name="connsiteX102" fmla="*/ 1293502 w 1953031"/>
              <a:gd name="connsiteY102" fmla="*/ 1074334 h 1322929"/>
              <a:gd name="connsiteX103" fmla="*/ 1292124 w 1953031"/>
              <a:gd name="connsiteY103" fmla="*/ 1151119 h 1322929"/>
              <a:gd name="connsiteX104" fmla="*/ 1292741 w 1953031"/>
              <a:gd name="connsiteY104" fmla="*/ 1203756 h 1322929"/>
              <a:gd name="connsiteX105" fmla="*/ 1297481 w 1953031"/>
              <a:gd name="connsiteY105" fmla="*/ 1263556 h 1322929"/>
              <a:gd name="connsiteX106" fmla="*/ 1304087 w 1953031"/>
              <a:gd name="connsiteY106" fmla="*/ 1278631 h 1322929"/>
              <a:gd name="connsiteX107" fmla="*/ 1314001 w 1953031"/>
              <a:gd name="connsiteY107" fmla="*/ 1305904 h 1322929"/>
              <a:gd name="connsiteX108" fmla="*/ 1314723 w 1953031"/>
              <a:gd name="connsiteY108" fmla="*/ 1321312 h 1322929"/>
              <a:gd name="connsiteX109" fmla="*/ 1314474 w 1953031"/>
              <a:gd name="connsiteY109" fmla="*/ 1322929 h 1322929"/>
              <a:gd name="connsiteX110" fmla="*/ 1274527 w 1953031"/>
              <a:gd name="connsiteY110" fmla="*/ 1322929 h 1322929"/>
              <a:gd name="connsiteX111" fmla="*/ 1233595 w 1953031"/>
              <a:gd name="connsiteY111" fmla="*/ 1322420 h 1322929"/>
              <a:gd name="connsiteX112" fmla="*/ 1214844 w 1953031"/>
              <a:gd name="connsiteY112" fmla="*/ 1258652 h 1322929"/>
              <a:gd name="connsiteX113" fmla="*/ 1198836 w 1953031"/>
              <a:gd name="connsiteY113" fmla="*/ 1080414 h 1322929"/>
              <a:gd name="connsiteX114" fmla="*/ 1191495 w 1953031"/>
              <a:gd name="connsiteY114" fmla="*/ 961630 h 1322929"/>
              <a:gd name="connsiteX115" fmla="*/ 1189972 w 1953031"/>
              <a:gd name="connsiteY115" fmla="*/ 969617 h 1322929"/>
              <a:gd name="connsiteX116" fmla="*/ 1172402 w 1953031"/>
              <a:gd name="connsiteY116" fmla="*/ 1161542 h 1322929"/>
              <a:gd name="connsiteX117" fmla="*/ 1173663 w 1953031"/>
              <a:gd name="connsiteY117" fmla="*/ 1263289 h 1322929"/>
              <a:gd name="connsiteX118" fmla="*/ 1179559 w 1953031"/>
              <a:gd name="connsiteY118" fmla="*/ 1277483 h 1322929"/>
              <a:gd name="connsiteX119" fmla="*/ 1190090 w 1953031"/>
              <a:gd name="connsiteY119" fmla="*/ 1310073 h 1322929"/>
              <a:gd name="connsiteX120" fmla="*/ 1189617 w 1953031"/>
              <a:gd name="connsiteY120" fmla="*/ 1322236 h 1322929"/>
              <a:gd name="connsiteX121" fmla="*/ 1148752 w 1953031"/>
              <a:gd name="connsiteY121" fmla="*/ 1322929 h 1322929"/>
              <a:gd name="connsiteX122" fmla="*/ 1107164 w 1953031"/>
              <a:gd name="connsiteY122" fmla="*/ 1322438 h 1322929"/>
              <a:gd name="connsiteX123" fmla="*/ 1089751 w 1953031"/>
              <a:gd name="connsiteY123" fmla="*/ 1244928 h 1322929"/>
              <a:gd name="connsiteX124" fmla="*/ 1083658 w 1953031"/>
              <a:gd name="connsiteY124" fmla="*/ 1109426 h 1322929"/>
              <a:gd name="connsiteX125" fmla="*/ 1081071 w 1953031"/>
              <a:gd name="connsiteY125" fmla="*/ 885205 h 1322929"/>
              <a:gd name="connsiteX126" fmla="*/ 1081294 w 1953031"/>
              <a:gd name="connsiteY126" fmla="*/ 872784 h 1322929"/>
              <a:gd name="connsiteX127" fmla="*/ 1044565 w 1953031"/>
              <a:gd name="connsiteY127" fmla="*/ 883356 h 1322929"/>
              <a:gd name="connsiteX128" fmla="*/ 946405 w 1953031"/>
              <a:gd name="connsiteY128" fmla="*/ 906677 h 1322929"/>
              <a:gd name="connsiteX129" fmla="*/ 820984 w 1953031"/>
              <a:gd name="connsiteY129" fmla="*/ 915856 h 1322929"/>
              <a:gd name="connsiteX130" fmla="*/ 748537 w 1953031"/>
              <a:gd name="connsiteY130" fmla="*/ 913593 h 1322929"/>
              <a:gd name="connsiteX131" fmla="*/ 740106 w 1953031"/>
              <a:gd name="connsiteY131" fmla="*/ 913794 h 1322929"/>
              <a:gd name="connsiteX132" fmla="*/ 735838 w 1953031"/>
              <a:gd name="connsiteY132" fmla="*/ 923234 h 1322929"/>
              <a:gd name="connsiteX133" fmla="*/ 729496 w 1953031"/>
              <a:gd name="connsiteY133" fmla="*/ 936224 h 1322929"/>
              <a:gd name="connsiteX134" fmla="*/ 707014 w 1953031"/>
              <a:gd name="connsiteY134" fmla="*/ 928760 h 1322929"/>
              <a:gd name="connsiteX135" fmla="*/ 665846 w 1953031"/>
              <a:gd name="connsiteY135" fmla="*/ 912322 h 1322929"/>
              <a:gd name="connsiteX136" fmla="*/ 618244 w 1953031"/>
              <a:gd name="connsiteY136" fmla="*/ 893135 h 1322929"/>
              <a:gd name="connsiteX137" fmla="*/ 516447 w 1953031"/>
              <a:gd name="connsiteY137" fmla="*/ 865947 h 1322929"/>
              <a:gd name="connsiteX138" fmla="*/ 501805 w 1953031"/>
              <a:gd name="connsiteY138" fmla="*/ 870603 h 1322929"/>
              <a:gd name="connsiteX139" fmla="*/ 496736 w 1953031"/>
              <a:gd name="connsiteY139" fmla="*/ 886203 h 1322929"/>
              <a:gd name="connsiteX140" fmla="*/ 500794 w 1953031"/>
              <a:gd name="connsiteY140" fmla="*/ 920842 h 1322929"/>
              <a:gd name="connsiteX141" fmla="*/ 505232 w 1953031"/>
              <a:gd name="connsiteY141" fmla="*/ 960997 h 1322929"/>
              <a:gd name="connsiteX142" fmla="*/ 503197 w 1953031"/>
              <a:gd name="connsiteY142" fmla="*/ 976351 h 1322929"/>
              <a:gd name="connsiteX143" fmla="*/ 464327 w 1953031"/>
              <a:gd name="connsiteY143" fmla="*/ 1000197 h 1322929"/>
              <a:gd name="connsiteX144" fmla="*/ 457328 w 1953031"/>
              <a:gd name="connsiteY144" fmla="*/ 999488 h 1322929"/>
              <a:gd name="connsiteX145" fmla="*/ 434730 w 1953031"/>
              <a:gd name="connsiteY145" fmla="*/ 939956 h 1322929"/>
              <a:gd name="connsiteX146" fmla="*/ 434102 w 1953031"/>
              <a:gd name="connsiteY146" fmla="*/ 932138 h 1322929"/>
              <a:gd name="connsiteX147" fmla="*/ 429957 w 1953031"/>
              <a:gd name="connsiteY147" fmla="*/ 936572 h 1322929"/>
              <a:gd name="connsiteX148" fmla="*/ 412217 w 1953031"/>
              <a:gd name="connsiteY148" fmla="*/ 955335 h 1322929"/>
              <a:gd name="connsiteX149" fmla="*/ 394666 w 1953031"/>
              <a:gd name="connsiteY149" fmla="*/ 973923 h 1322929"/>
              <a:gd name="connsiteX150" fmla="*/ 363724 w 1953031"/>
              <a:gd name="connsiteY150" fmla="*/ 1023704 h 1322929"/>
              <a:gd name="connsiteX151" fmla="*/ 356090 w 1953031"/>
              <a:gd name="connsiteY151" fmla="*/ 1070686 h 1322929"/>
              <a:gd name="connsiteX152" fmla="*/ 356098 w 1953031"/>
              <a:gd name="connsiteY152" fmla="*/ 1159458 h 1322929"/>
              <a:gd name="connsiteX153" fmla="*/ 362731 w 1953031"/>
              <a:gd name="connsiteY153" fmla="*/ 1219044 h 1322929"/>
              <a:gd name="connsiteX154" fmla="*/ 370492 w 1953031"/>
              <a:gd name="connsiteY154" fmla="*/ 1260425 h 1322929"/>
              <a:gd name="connsiteX155" fmla="*/ 380666 w 1953031"/>
              <a:gd name="connsiteY155" fmla="*/ 1277936 h 1322929"/>
              <a:gd name="connsiteX156" fmla="*/ 391399 w 1953031"/>
              <a:gd name="connsiteY156" fmla="*/ 1304515 h 1322929"/>
              <a:gd name="connsiteX157" fmla="*/ 391283 w 1953031"/>
              <a:gd name="connsiteY157" fmla="*/ 1320324 h 1322929"/>
              <a:gd name="connsiteX158" fmla="*/ 390843 w 1953031"/>
              <a:gd name="connsiteY158" fmla="*/ 1322756 h 1322929"/>
              <a:gd name="connsiteX159" fmla="*/ 348151 w 1953031"/>
              <a:gd name="connsiteY159" fmla="*/ 1322844 h 1322929"/>
              <a:gd name="connsiteX160" fmla="*/ 304144 w 1953031"/>
              <a:gd name="connsiteY160" fmla="*/ 1322579 h 1322929"/>
              <a:gd name="connsiteX161" fmla="*/ 294630 w 1953031"/>
              <a:gd name="connsiteY161" fmla="*/ 1312868 h 1322929"/>
              <a:gd name="connsiteX162" fmla="*/ 271483 w 1953031"/>
              <a:gd name="connsiteY162" fmla="*/ 1195591 h 1322929"/>
              <a:gd name="connsiteX163" fmla="*/ 255031 w 1953031"/>
              <a:gd name="connsiteY163" fmla="*/ 1074334 h 1322929"/>
              <a:gd name="connsiteX164" fmla="*/ 246468 w 1953031"/>
              <a:gd name="connsiteY164" fmla="*/ 962992 h 1322929"/>
              <a:gd name="connsiteX165" fmla="*/ 246726 w 1953031"/>
              <a:gd name="connsiteY165" fmla="*/ 960686 h 1322929"/>
              <a:gd name="connsiteX166" fmla="*/ 239185 w 1953031"/>
              <a:gd name="connsiteY166" fmla="*/ 966883 h 1322929"/>
              <a:gd name="connsiteX167" fmla="*/ 216775 w 1953031"/>
              <a:gd name="connsiteY167" fmla="*/ 984995 h 1322929"/>
              <a:gd name="connsiteX168" fmla="*/ 195755 w 1953031"/>
              <a:gd name="connsiteY168" fmla="*/ 1001910 h 1322929"/>
              <a:gd name="connsiteX169" fmla="*/ 162761 w 1953031"/>
              <a:gd name="connsiteY169" fmla="*/ 1047366 h 1322929"/>
              <a:gd name="connsiteX170" fmla="*/ 149720 w 1953031"/>
              <a:gd name="connsiteY170" fmla="*/ 1138437 h 1322929"/>
              <a:gd name="connsiteX171" fmla="*/ 148122 w 1953031"/>
              <a:gd name="connsiteY171" fmla="*/ 1214750 h 1322929"/>
              <a:gd name="connsiteX172" fmla="*/ 151846 w 1953031"/>
              <a:gd name="connsiteY172" fmla="*/ 1260042 h 1322929"/>
              <a:gd name="connsiteX173" fmla="*/ 157602 w 1953031"/>
              <a:gd name="connsiteY173" fmla="*/ 1271682 h 1322929"/>
              <a:gd name="connsiteX174" fmla="*/ 169528 w 1953031"/>
              <a:gd name="connsiteY174" fmla="*/ 1296524 h 1322929"/>
              <a:gd name="connsiteX175" fmla="*/ 172714 w 1953031"/>
              <a:gd name="connsiteY175" fmla="*/ 1316588 h 1322929"/>
              <a:gd name="connsiteX176" fmla="*/ 172927 w 1953031"/>
              <a:gd name="connsiteY176" fmla="*/ 1322929 h 1322929"/>
              <a:gd name="connsiteX177" fmla="*/ 130748 w 1953031"/>
              <a:gd name="connsiteY177" fmla="*/ 1322916 h 1322929"/>
              <a:gd name="connsiteX178" fmla="*/ 87445 w 1953031"/>
              <a:gd name="connsiteY178" fmla="*/ 1322413 h 1322929"/>
              <a:gd name="connsiteX179" fmla="*/ 433058 w 1953031"/>
              <a:gd name="connsiteY179" fmla="*/ 858089 h 1322929"/>
              <a:gd name="connsiteX180" fmla="*/ 431485 w 1953031"/>
              <a:gd name="connsiteY180" fmla="*/ 856034 h 1322929"/>
              <a:gd name="connsiteX181" fmla="*/ 432913 w 1953031"/>
              <a:gd name="connsiteY181" fmla="*/ 858746 h 1322929"/>
              <a:gd name="connsiteX182" fmla="*/ 433058 w 1953031"/>
              <a:gd name="connsiteY182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642593 w 1953031"/>
              <a:gd name="connsiteY43" fmla="*/ 248929 h 1322929"/>
              <a:gd name="connsiteX44" fmla="*/ 748902 w 1953031"/>
              <a:gd name="connsiteY44" fmla="*/ 247445 h 1322929"/>
              <a:gd name="connsiteX45" fmla="*/ 843247 w 1953031"/>
              <a:gd name="connsiteY45" fmla="*/ 232193 h 1322929"/>
              <a:gd name="connsiteX46" fmla="*/ 947272 w 1953031"/>
              <a:gd name="connsiteY46" fmla="*/ 214767 h 1322929"/>
              <a:gd name="connsiteX47" fmla="*/ 1074965 w 1953031"/>
              <a:gd name="connsiteY47" fmla="*/ 170684 h 1322929"/>
              <a:gd name="connsiteX48" fmla="*/ 1155567 w 1953031"/>
              <a:gd name="connsiteY48" fmla="*/ 159010 h 1322929"/>
              <a:gd name="connsiteX49" fmla="*/ 1234252 w 1953031"/>
              <a:gd name="connsiteY49" fmla="*/ 151880 h 1322929"/>
              <a:gd name="connsiteX50" fmla="*/ 1312964 w 1953031"/>
              <a:gd name="connsiteY50" fmla="*/ 128676 h 1322929"/>
              <a:gd name="connsiteX51" fmla="*/ 1376022 w 1953031"/>
              <a:gd name="connsiteY51" fmla="*/ 109687 h 1322929"/>
              <a:gd name="connsiteX52" fmla="*/ 1448640 w 1953031"/>
              <a:gd name="connsiteY52" fmla="*/ 103056 h 1322929"/>
              <a:gd name="connsiteX53" fmla="*/ 1483374 w 1953031"/>
              <a:gd name="connsiteY53" fmla="*/ 100994 h 1322929"/>
              <a:gd name="connsiteX54" fmla="*/ 1552171 w 1953031"/>
              <a:gd name="connsiteY54" fmla="*/ 83778 h 1322929"/>
              <a:gd name="connsiteX55" fmla="*/ 1627914 w 1953031"/>
              <a:gd name="connsiteY55" fmla="*/ 63976 h 1322929"/>
              <a:gd name="connsiteX56" fmla="*/ 1633600 w 1953031"/>
              <a:gd name="connsiteY56" fmla="*/ 62873 h 1322929"/>
              <a:gd name="connsiteX57" fmla="*/ 1633994 w 1953031"/>
              <a:gd name="connsiteY57" fmla="*/ 53943 h 1322929"/>
              <a:gd name="connsiteX58" fmla="*/ 1637947 w 1953031"/>
              <a:gd name="connsiteY58" fmla="*/ 10924 h 1322929"/>
              <a:gd name="connsiteX59" fmla="*/ 1645852 w 1953031"/>
              <a:gd name="connsiteY59" fmla="*/ 642 h 1322929"/>
              <a:gd name="connsiteX60" fmla="*/ 1665510 w 1953031"/>
              <a:gd name="connsiteY60" fmla="*/ 4542 h 1322929"/>
              <a:gd name="connsiteX61" fmla="*/ 1692339 w 1953031"/>
              <a:gd name="connsiteY61" fmla="*/ 32880 h 1322929"/>
              <a:gd name="connsiteX62" fmla="*/ 1703487 w 1953031"/>
              <a:gd name="connsiteY62" fmla="*/ 51553 h 1322929"/>
              <a:gd name="connsiteX63" fmla="*/ 1705168 w 1953031"/>
              <a:gd name="connsiteY63" fmla="*/ 54757 h 1322929"/>
              <a:gd name="connsiteX64" fmla="*/ 1708490 w 1953031"/>
              <a:gd name="connsiteY64" fmla="*/ 54757 h 1322929"/>
              <a:gd name="connsiteX65" fmla="*/ 1726074 w 1953031"/>
              <a:gd name="connsiteY65" fmla="*/ 55821 h 1322929"/>
              <a:gd name="connsiteX66" fmla="*/ 1763775 w 1953031"/>
              <a:gd name="connsiteY66" fmla="*/ 66287 h 1322929"/>
              <a:gd name="connsiteX67" fmla="*/ 1780177 w 1953031"/>
              <a:gd name="connsiteY67" fmla="*/ 76057 h 1322929"/>
              <a:gd name="connsiteX68" fmla="*/ 1797287 w 1953031"/>
              <a:gd name="connsiteY68" fmla="*/ 92340 h 1322929"/>
              <a:gd name="connsiteX69" fmla="*/ 1808554 w 1953031"/>
              <a:gd name="connsiteY69" fmla="*/ 105144 h 1322929"/>
              <a:gd name="connsiteX70" fmla="*/ 1816302 w 1953031"/>
              <a:gd name="connsiteY70" fmla="*/ 113128 h 1322929"/>
              <a:gd name="connsiteX71" fmla="*/ 1820491 w 1953031"/>
              <a:gd name="connsiteY71" fmla="*/ 120258 h 1322929"/>
              <a:gd name="connsiteX72" fmla="*/ 1835947 w 1953031"/>
              <a:gd name="connsiteY72" fmla="*/ 144526 h 1322929"/>
              <a:gd name="connsiteX73" fmla="*/ 1847989 w 1953031"/>
              <a:gd name="connsiteY73" fmla="*/ 162083 h 1322929"/>
              <a:gd name="connsiteX74" fmla="*/ 1872282 w 1953031"/>
              <a:gd name="connsiteY74" fmla="*/ 206862 h 1322929"/>
              <a:gd name="connsiteX75" fmla="*/ 1901212 w 1953031"/>
              <a:gd name="connsiteY75" fmla="*/ 268331 h 1322929"/>
              <a:gd name="connsiteX76" fmla="*/ 1928013 w 1953031"/>
              <a:gd name="connsiteY76" fmla="*/ 325599 h 1322929"/>
              <a:gd name="connsiteX77" fmla="*/ 1947475 w 1953031"/>
              <a:gd name="connsiteY77" fmla="*/ 358428 h 1322929"/>
              <a:gd name="connsiteX78" fmla="*/ 1952990 w 1953031"/>
              <a:gd name="connsiteY78" fmla="*/ 375188 h 1322929"/>
              <a:gd name="connsiteX79" fmla="*/ 1944270 w 1953031"/>
              <a:gd name="connsiteY79" fmla="*/ 398724 h 1322929"/>
              <a:gd name="connsiteX80" fmla="*/ 1904481 w 1953031"/>
              <a:gd name="connsiteY80" fmla="*/ 429980 h 1322929"/>
              <a:gd name="connsiteX81" fmla="*/ 1871823 w 1953031"/>
              <a:gd name="connsiteY81" fmla="*/ 436577 h 1322929"/>
              <a:gd name="connsiteX82" fmla="*/ 1816223 w 1953031"/>
              <a:gd name="connsiteY82" fmla="*/ 439134 h 1322929"/>
              <a:gd name="connsiteX83" fmla="*/ 1698445 w 1953031"/>
              <a:gd name="connsiteY83" fmla="*/ 433393 h 1322929"/>
              <a:gd name="connsiteX84" fmla="*/ 1665261 w 1953031"/>
              <a:gd name="connsiteY84" fmla="*/ 431589 h 1322929"/>
              <a:gd name="connsiteX85" fmla="*/ 1643200 w 1953031"/>
              <a:gd name="connsiteY85" fmla="*/ 433164 h 1322929"/>
              <a:gd name="connsiteX86" fmla="*/ 1613877 w 1953031"/>
              <a:gd name="connsiteY86" fmla="*/ 443519 h 1322929"/>
              <a:gd name="connsiteX87" fmla="*/ 1586668 w 1953031"/>
              <a:gd name="connsiteY87" fmla="*/ 466568 h 1322929"/>
              <a:gd name="connsiteX88" fmla="*/ 1568848 w 1953031"/>
              <a:gd name="connsiteY88" fmla="*/ 480889 h 1322929"/>
              <a:gd name="connsiteX89" fmla="*/ 1563779 w 1953031"/>
              <a:gd name="connsiteY89" fmla="*/ 485518 h 1322929"/>
              <a:gd name="connsiteX90" fmla="*/ 1508994 w 1953031"/>
              <a:gd name="connsiteY90" fmla="*/ 589130 h 1322929"/>
              <a:gd name="connsiteX91" fmla="*/ 1486250 w 1953031"/>
              <a:gd name="connsiteY91" fmla="*/ 645068 h 1322929"/>
              <a:gd name="connsiteX92" fmla="*/ 1464819 w 1953031"/>
              <a:gd name="connsiteY92" fmla="*/ 705697 h 1322929"/>
              <a:gd name="connsiteX93" fmla="*/ 1449494 w 1953031"/>
              <a:gd name="connsiteY93" fmla="*/ 751038 h 1322929"/>
              <a:gd name="connsiteX94" fmla="*/ 1407394 w 1953031"/>
              <a:gd name="connsiteY94" fmla="*/ 818176 h 1322929"/>
              <a:gd name="connsiteX95" fmla="*/ 1393724 w 1953031"/>
              <a:gd name="connsiteY95" fmla="*/ 824975 h 1322929"/>
              <a:gd name="connsiteX96" fmla="*/ 1380841 w 1953031"/>
              <a:gd name="connsiteY96" fmla="*/ 831482 h 1322929"/>
              <a:gd name="connsiteX97" fmla="*/ 1349260 w 1953031"/>
              <a:gd name="connsiteY97" fmla="*/ 861137 h 1322929"/>
              <a:gd name="connsiteX98" fmla="*/ 1331348 w 1953031"/>
              <a:gd name="connsiteY98" fmla="*/ 877607 h 1322929"/>
              <a:gd name="connsiteX99" fmla="*/ 1317442 w 1953031"/>
              <a:gd name="connsiteY99" fmla="*/ 883414 h 1322929"/>
              <a:gd name="connsiteX100" fmla="*/ 1316352 w 1953031"/>
              <a:gd name="connsiteY100" fmla="*/ 883414 h 1322929"/>
              <a:gd name="connsiteX101" fmla="*/ 1315275 w 1953031"/>
              <a:gd name="connsiteY101" fmla="*/ 887323 h 1322929"/>
              <a:gd name="connsiteX102" fmla="*/ 1293502 w 1953031"/>
              <a:gd name="connsiteY102" fmla="*/ 1074334 h 1322929"/>
              <a:gd name="connsiteX103" fmla="*/ 1292124 w 1953031"/>
              <a:gd name="connsiteY103" fmla="*/ 1151119 h 1322929"/>
              <a:gd name="connsiteX104" fmla="*/ 1292741 w 1953031"/>
              <a:gd name="connsiteY104" fmla="*/ 1203756 h 1322929"/>
              <a:gd name="connsiteX105" fmla="*/ 1297481 w 1953031"/>
              <a:gd name="connsiteY105" fmla="*/ 1263556 h 1322929"/>
              <a:gd name="connsiteX106" fmla="*/ 1304087 w 1953031"/>
              <a:gd name="connsiteY106" fmla="*/ 1278631 h 1322929"/>
              <a:gd name="connsiteX107" fmla="*/ 1314001 w 1953031"/>
              <a:gd name="connsiteY107" fmla="*/ 1305904 h 1322929"/>
              <a:gd name="connsiteX108" fmla="*/ 1314723 w 1953031"/>
              <a:gd name="connsiteY108" fmla="*/ 1321312 h 1322929"/>
              <a:gd name="connsiteX109" fmla="*/ 1314474 w 1953031"/>
              <a:gd name="connsiteY109" fmla="*/ 1322929 h 1322929"/>
              <a:gd name="connsiteX110" fmla="*/ 1274527 w 1953031"/>
              <a:gd name="connsiteY110" fmla="*/ 1322929 h 1322929"/>
              <a:gd name="connsiteX111" fmla="*/ 1233595 w 1953031"/>
              <a:gd name="connsiteY111" fmla="*/ 1322420 h 1322929"/>
              <a:gd name="connsiteX112" fmla="*/ 1214844 w 1953031"/>
              <a:gd name="connsiteY112" fmla="*/ 1258652 h 1322929"/>
              <a:gd name="connsiteX113" fmla="*/ 1198836 w 1953031"/>
              <a:gd name="connsiteY113" fmla="*/ 1080414 h 1322929"/>
              <a:gd name="connsiteX114" fmla="*/ 1191495 w 1953031"/>
              <a:gd name="connsiteY114" fmla="*/ 961630 h 1322929"/>
              <a:gd name="connsiteX115" fmla="*/ 1189972 w 1953031"/>
              <a:gd name="connsiteY115" fmla="*/ 969617 h 1322929"/>
              <a:gd name="connsiteX116" fmla="*/ 1172402 w 1953031"/>
              <a:gd name="connsiteY116" fmla="*/ 1161542 h 1322929"/>
              <a:gd name="connsiteX117" fmla="*/ 1173663 w 1953031"/>
              <a:gd name="connsiteY117" fmla="*/ 1263289 h 1322929"/>
              <a:gd name="connsiteX118" fmla="*/ 1179559 w 1953031"/>
              <a:gd name="connsiteY118" fmla="*/ 1277483 h 1322929"/>
              <a:gd name="connsiteX119" fmla="*/ 1190090 w 1953031"/>
              <a:gd name="connsiteY119" fmla="*/ 1310073 h 1322929"/>
              <a:gd name="connsiteX120" fmla="*/ 1189617 w 1953031"/>
              <a:gd name="connsiteY120" fmla="*/ 1322236 h 1322929"/>
              <a:gd name="connsiteX121" fmla="*/ 1148752 w 1953031"/>
              <a:gd name="connsiteY121" fmla="*/ 1322929 h 1322929"/>
              <a:gd name="connsiteX122" fmla="*/ 1107164 w 1953031"/>
              <a:gd name="connsiteY122" fmla="*/ 1322438 h 1322929"/>
              <a:gd name="connsiteX123" fmla="*/ 1089751 w 1953031"/>
              <a:gd name="connsiteY123" fmla="*/ 1244928 h 1322929"/>
              <a:gd name="connsiteX124" fmla="*/ 1083658 w 1953031"/>
              <a:gd name="connsiteY124" fmla="*/ 1109426 h 1322929"/>
              <a:gd name="connsiteX125" fmla="*/ 1081071 w 1953031"/>
              <a:gd name="connsiteY125" fmla="*/ 885205 h 1322929"/>
              <a:gd name="connsiteX126" fmla="*/ 1081294 w 1953031"/>
              <a:gd name="connsiteY126" fmla="*/ 872784 h 1322929"/>
              <a:gd name="connsiteX127" fmla="*/ 1044565 w 1953031"/>
              <a:gd name="connsiteY127" fmla="*/ 883356 h 1322929"/>
              <a:gd name="connsiteX128" fmla="*/ 946405 w 1953031"/>
              <a:gd name="connsiteY128" fmla="*/ 906677 h 1322929"/>
              <a:gd name="connsiteX129" fmla="*/ 820984 w 1953031"/>
              <a:gd name="connsiteY129" fmla="*/ 915856 h 1322929"/>
              <a:gd name="connsiteX130" fmla="*/ 748537 w 1953031"/>
              <a:gd name="connsiteY130" fmla="*/ 913593 h 1322929"/>
              <a:gd name="connsiteX131" fmla="*/ 740106 w 1953031"/>
              <a:gd name="connsiteY131" fmla="*/ 913794 h 1322929"/>
              <a:gd name="connsiteX132" fmla="*/ 735838 w 1953031"/>
              <a:gd name="connsiteY132" fmla="*/ 923234 h 1322929"/>
              <a:gd name="connsiteX133" fmla="*/ 729496 w 1953031"/>
              <a:gd name="connsiteY133" fmla="*/ 936224 h 1322929"/>
              <a:gd name="connsiteX134" fmla="*/ 707014 w 1953031"/>
              <a:gd name="connsiteY134" fmla="*/ 928760 h 1322929"/>
              <a:gd name="connsiteX135" fmla="*/ 665846 w 1953031"/>
              <a:gd name="connsiteY135" fmla="*/ 912322 h 1322929"/>
              <a:gd name="connsiteX136" fmla="*/ 618244 w 1953031"/>
              <a:gd name="connsiteY136" fmla="*/ 893135 h 1322929"/>
              <a:gd name="connsiteX137" fmla="*/ 516447 w 1953031"/>
              <a:gd name="connsiteY137" fmla="*/ 865947 h 1322929"/>
              <a:gd name="connsiteX138" fmla="*/ 501805 w 1953031"/>
              <a:gd name="connsiteY138" fmla="*/ 870603 h 1322929"/>
              <a:gd name="connsiteX139" fmla="*/ 496736 w 1953031"/>
              <a:gd name="connsiteY139" fmla="*/ 886203 h 1322929"/>
              <a:gd name="connsiteX140" fmla="*/ 500794 w 1953031"/>
              <a:gd name="connsiteY140" fmla="*/ 920842 h 1322929"/>
              <a:gd name="connsiteX141" fmla="*/ 505232 w 1953031"/>
              <a:gd name="connsiteY141" fmla="*/ 960997 h 1322929"/>
              <a:gd name="connsiteX142" fmla="*/ 503197 w 1953031"/>
              <a:gd name="connsiteY142" fmla="*/ 976351 h 1322929"/>
              <a:gd name="connsiteX143" fmla="*/ 464327 w 1953031"/>
              <a:gd name="connsiteY143" fmla="*/ 1000197 h 1322929"/>
              <a:gd name="connsiteX144" fmla="*/ 457328 w 1953031"/>
              <a:gd name="connsiteY144" fmla="*/ 999488 h 1322929"/>
              <a:gd name="connsiteX145" fmla="*/ 434730 w 1953031"/>
              <a:gd name="connsiteY145" fmla="*/ 939956 h 1322929"/>
              <a:gd name="connsiteX146" fmla="*/ 434102 w 1953031"/>
              <a:gd name="connsiteY146" fmla="*/ 932138 h 1322929"/>
              <a:gd name="connsiteX147" fmla="*/ 429957 w 1953031"/>
              <a:gd name="connsiteY147" fmla="*/ 936572 h 1322929"/>
              <a:gd name="connsiteX148" fmla="*/ 412217 w 1953031"/>
              <a:gd name="connsiteY148" fmla="*/ 955335 h 1322929"/>
              <a:gd name="connsiteX149" fmla="*/ 394666 w 1953031"/>
              <a:gd name="connsiteY149" fmla="*/ 973923 h 1322929"/>
              <a:gd name="connsiteX150" fmla="*/ 363724 w 1953031"/>
              <a:gd name="connsiteY150" fmla="*/ 1023704 h 1322929"/>
              <a:gd name="connsiteX151" fmla="*/ 356090 w 1953031"/>
              <a:gd name="connsiteY151" fmla="*/ 1070686 h 1322929"/>
              <a:gd name="connsiteX152" fmla="*/ 356098 w 1953031"/>
              <a:gd name="connsiteY152" fmla="*/ 1159458 h 1322929"/>
              <a:gd name="connsiteX153" fmla="*/ 362731 w 1953031"/>
              <a:gd name="connsiteY153" fmla="*/ 1219044 h 1322929"/>
              <a:gd name="connsiteX154" fmla="*/ 370492 w 1953031"/>
              <a:gd name="connsiteY154" fmla="*/ 1260425 h 1322929"/>
              <a:gd name="connsiteX155" fmla="*/ 380666 w 1953031"/>
              <a:gd name="connsiteY155" fmla="*/ 1277936 h 1322929"/>
              <a:gd name="connsiteX156" fmla="*/ 391399 w 1953031"/>
              <a:gd name="connsiteY156" fmla="*/ 1304515 h 1322929"/>
              <a:gd name="connsiteX157" fmla="*/ 391283 w 1953031"/>
              <a:gd name="connsiteY157" fmla="*/ 1320324 h 1322929"/>
              <a:gd name="connsiteX158" fmla="*/ 390843 w 1953031"/>
              <a:gd name="connsiteY158" fmla="*/ 1322756 h 1322929"/>
              <a:gd name="connsiteX159" fmla="*/ 348151 w 1953031"/>
              <a:gd name="connsiteY159" fmla="*/ 1322844 h 1322929"/>
              <a:gd name="connsiteX160" fmla="*/ 304144 w 1953031"/>
              <a:gd name="connsiteY160" fmla="*/ 1322579 h 1322929"/>
              <a:gd name="connsiteX161" fmla="*/ 294630 w 1953031"/>
              <a:gd name="connsiteY161" fmla="*/ 1312868 h 1322929"/>
              <a:gd name="connsiteX162" fmla="*/ 271483 w 1953031"/>
              <a:gd name="connsiteY162" fmla="*/ 1195591 h 1322929"/>
              <a:gd name="connsiteX163" fmla="*/ 255031 w 1953031"/>
              <a:gd name="connsiteY163" fmla="*/ 1074334 h 1322929"/>
              <a:gd name="connsiteX164" fmla="*/ 246468 w 1953031"/>
              <a:gd name="connsiteY164" fmla="*/ 962992 h 1322929"/>
              <a:gd name="connsiteX165" fmla="*/ 246726 w 1953031"/>
              <a:gd name="connsiteY165" fmla="*/ 960686 h 1322929"/>
              <a:gd name="connsiteX166" fmla="*/ 239185 w 1953031"/>
              <a:gd name="connsiteY166" fmla="*/ 966883 h 1322929"/>
              <a:gd name="connsiteX167" fmla="*/ 216775 w 1953031"/>
              <a:gd name="connsiteY167" fmla="*/ 984995 h 1322929"/>
              <a:gd name="connsiteX168" fmla="*/ 195755 w 1953031"/>
              <a:gd name="connsiteY168" fmla="*/ 1001910 h 1322929"/>
              <a:gd name="connsiteX169" fmla="*/ 162761 w 1953031"/>
              <a:gd name="connsiteY169" fmla="*/ 1047366 h 1322929"/>
              <a:gd name="connsiteX170" fmla="*/ 149720 w 1953031"/>
              <a:gd name="connsiteY170" fmla="*/ 1138437 h 1322929"/>
              <a:gd name="connsiteX171" fmla="*/ 148122 w 1953031"/>
              <a:gd name="connsiteY171" fmla="*/ 1214750 h 1322929"/>
              <a:gd name="connsiteX172" fmla="*/ 151846 w 1953031"/>
              <a:gd name="connsiteY172" fmla="*/ 1260042 h 1322929"/>
              <a:gd name="connsiteX173" fmla="*/ 157602 w 1953031"/>
              <a:gd name="connsiteY173" fmla="*/ 1271682 h 1322929"/>
              <a:gd name="connsiteX174" fmla="*/ 169528 w 1953031"/>
              <a:gd name="connsiteY174" fmla="*/ 1296524 h 1322929"/>
              <a:gd name="connsiteX175" fmla="*/ 172714 w 1953031"/>
              <a:gd name="connsiteY175" fmla="*/ 1316588 h 1322929"/>
              <a:gd name="connsiteX176" fmla="*/ 172927 w 1953031"/>
              <a:gd name="connsiteY176" fmla="*/ 1322929 h 1322929"/>
              <a:gd name="connsiteX177" fmla="*/ 130748 w 1953031"/>
              <a:gd name="connsiteY177" fmla="*/ 1322916 h 1322929"/>
              <a:gd name="connsiteX178" fmla="*/ 87445 w 1953031"/>
              <a:gd name="connsiteY178" fmla="*/ 1322413 h 1322929"/>
              <a:gd name="connsiteX179" fmla="*/ 433058 w 1953031"/>
              <a:gd name="connsiteY179" fmla="*/ 858089 h 1322929"/>
              <a:gd name="connsiteX180" fmla="*/ 431485 w 1953031"/>
              <a:gd name="connsiteY180" fmla="*/ 856034 h 1322929"/>
              <a:gd name="connsiteX181" fmla="*/ 432913 w 1953031"/>
              <a:gd name="connsiteY181" fmla="*/ 858746 h 1322929"/>
              <a:gd name="connsiteX182" fmla="*/ 433058 w 1953031"/>
              <a:gd name="connsiteY182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748902 w 1953031"/>
              <a:gd name="connsiteY43" fmla="*/ 247445 h 1322929"/>
              <a:gd name="connsiteX44" fmla="*/ 843247 w 1953031"/>
              <a:gd name="connsiteY44" fmla="*/ 232193 h 1322929"/>
              <a:gd name="connsiteX45" fmla="*/ 947272 w 1953031"/>
              <a:gd name="connsiteY45" fmla="*/ 214767 h 1322929"/>
              <a:gd name="connsiteX46" fmla="*/ 1074965 w 1953031"/>
              <a:gd name="connsiteY46" fmla="*/ 170684 h 1322929"/>
              <a:gd name="connsiteX47" fmla="*/ 1155567 w 1953031"/>
              <a:gd name="connsiteY47" fmla="*/ 159010 h 1322929"/>
              <a:gd name="connsiteX48" fmla="*/ 1234252 w 1953031"/>
              <a:gd name="connsiteY48" fmla="*/ 151880 h 1322929"/>
              <a:gd name="connsiteX49" fmla="*/ 1312964 w 1953031"/>
              <a:gd name="connsiteY49" fmla="*/ 128676 h 1322929"/>
              <a:gd name="connsiteX50" fmla="*/ 1376022 w 1953031"/>
              <a:gd name="connsiteY50" fmla="*/ 109687 h 1322929"/>
              <a:gd name="connsiteX51" fmla="*/ 1448640 w 1953031"/>
              <a:gd name="connsiteY51" fmla="*/ 103056 h 1322929"/>
              <a:gd name="connsiteX52" fmla="*/ 1483374 w 1953031"/>
              <a:gd name="connsiteY52" fmla="*/ 100994 h 1322929"/>
              <a:gd name="connsiteX53" fmla="*/ 1552171 w 1953031"/>
              <a:gd name="connsiteY53" fmla="*/ 83778 h 1322929"/>
              <a:gd name="connsiteX54" fmla="*/ 1627914 w 1953031"/>
              <a:gd name="connsiteY54" fmla="*/ 63976 h 1322929"/>
              <a:gd name="connsiteX55" fmla="*/ 1633600 w 1953031"/>
              <a:gd name="connsiteY55" fmla="*/ 62873 h 1322929"/>
              <a:gd name="connsiteX56" fmla="*/ 1633994 w 1953031"/>
              <a:gd name="connsiteY56" fmla="*/ 53943 h 1322929"/>
              <a:gd name="connsiteX57" fmla="*/ 1637947 w 1953031"/>
              <a:gd name="connsiteY57" fmla="*/ 10924 h 1322929"/>
              <a:gd name="connsiteX58" fmla="*/ 1645852 w 1953031"/>
              <a:gd name="connsiteY58" fmla="*/ 642 h 1322929"/>
              <a:gd name="connsiteX59" fmla="*/ 1665510 w 1953031"/>
              <a:gd name="connsiteY59" fmla="*/ 4542 h 1322929"/>
              <a:gd name="connsiteX60" fmla="*/ 1692339 w 1953031"/>
              <a:gd name="connsiteY60" fmla="*/ 32880 h 1322929"/>
              <a:gd name="connsiteX61" fmla="*/ 1703487 w 1953031"/>
              <a:gd name="connsiteY61" fmla="*/ 51553 h 1322929"/>
              <a:gd name="connsiteX62" fmla="*/ 1705168 w 1953031"/>
              <a:gd name="connsiteY62" fmla="*/ 54757 h 1322929"/>
              <a:gd name="connsiteX63" fmla="*/ 1708490 w 1953031"/>
              <a:gd name="connsiteY63" fmla="*/ 54757 h 1322929"/>
              <a:gd name="connsiteX64" fmla="*/ 1726074 w 1953031"/>
              <a:gd name="connsiteY64" fmla="*/ 55821 h 1322929"/>
              <a:gd name="connsiteX65" fmla="*/ 1763775 w 1953031"/>
              <a:gd name="connsiteY65" fmla="*/ 66287 h 1322929"/>
              <a:gd name="connsiteX66" fmla="*/ 1780177 w 1953031"/>
              <a:gd name="connsiteY66" fmla="*/ 76057 h 1322929"/>
              <a:gd name="connsiteX67" fmla="*/ 1797287 w 1953031"/>
              <a:gd name="connsiteY67" fmla="*/ 92340 h 1322929"/>
              <a:gd name="connsiteX68" fmla="*/ 1808554 w 1953031"/>
              <a:gd name="connsiteY68" fmla="*/ 105144 h 1322929"/>
              <a:gd name="connsiteX69" fmla="*/ 1816302 w 1953031"/>
              <a:gd name="connsiteY69" fmla="*/ 113128 h 1322929"/>
              <a:gd name="connsiteX70" fmla="*/ 1820491 w 1953031"/>
              <a:gd name="connsiteY70" fmla="*/ 120258 h 1322929"/>
              <a:gd name="connsiteX71" fmla="*/ 1835947 w 1953031"/>
              <a:gd name="connsiteY71" fmla="*/ 144526 h 1322929"/>
              <a:gd name="connsiteX72" fmla="*/ 1847989 w 1953031"/>
              <a:gd name="connsiteY72" fmla="*/ 162083 h 1322929"/>
              <a:gd name="connsiteX73" fmla="*/ 1872282 w 1953031"/>
              <a:gd name="connsiteY73" fmla="*/ 206862 h 1322929"/>
              <a:gd name="connsiteX74" fmla="*/ 1901212 w 1953031"/>
              <a:gd name="connsiteY74" fmla="*/ 268331 h 1322929"/>
              <a:gd name="connsiteX75" fmla="*/ 1928013 w 1953031"/>
              <a:gd name="connsiteY75" fmla="*/ 325599 h 1322929"/>
              <a:gd name="connsiteX76" fmla="*/ 1947475 w 1953031"/>
              <a:gd name="connsiteY76" fmla="*/ 358428 h 1322929"/>
              <a:gd name="connsiteX77" fmla="*/ 1952990 w 1953031"/>
              <a:gd name="connsiteY77" fmla="*/ 375188 h 1322929"/>
              <a:gd name="connsiteX78" fmla="*/ 1944270 w 1953031"/>
              <a:gd name="connsiteY78" fmla="*/ 398724 h 1322929"/>
              <a:gd name="connsiteX79" fmla="*/ 1904481 w 1953031"/>
              <a:gd name="connsiteY79" fmla="*/ 429980 h 1322929"/>
              <a:gd name="connsiteX80" fmla="*/ 1871823 w 1953031"/>
              <a:gd name="connsiteY80" fmla="*/ 436577 h 1322929"/>
              <a:gd name="connsiteX81" fmla="*/ 1816223 w 1953031"/>
              <a:gd name="connsiteY81" fmla="*/ 439134 h 1322929"/>
              <a:gd name="connsiteX82" fmla="*/ 1698445 w 1953031"/>
              <a:gd name="connsiteY82" fmla="*/ 433393 h 1322929"/>
              <a:gd name="connsiteX83" fmla="*/ 1665261 w 1953031"/>
              <a:gd name="connsiteY83" fmla="*/ 431589 h 1322929"/>
              <a:gd name="connsiteX84" fmla="*/ 1643200 w 1953031"/>
              <a:gd name="connsiteY84" fmla="*/ 433164 h 1322929"/>
              <a:gd name="connsiteX85" fmla="*/ 1613877 w 1953031"/>
              <a:gd name="connsiteY85" fmla="*/ 443519 h 1322929"/>
              <a:gd name="connsiteX86" fmla="*/ 1586668 w 1953031"/>
              <a:gd name="connsiteY86" fmla="*/ 466568 h 1322929"/>
              <a:gd name="connsiteX87" fmla="*/ 1568848 w 1953031"/>
              <a:gd name="connsiteY87" fmla="*/ 480889 h 1322929"/>
              <a:gd name="connsiteX88" fmla="*/ 1563779 w 1953031"/>
              <a:gd name="connsiteY88" fmla="*/ 485518 h 1322929"/>
              <a:gd name="connsiteX89" fmla="*/ 1508994 w 1953031"/>
              <a:gd name="connsiteY89" fmla="*/ 589130 h 1322929"/>
              <a:gd name="connsiteX90" fmla="*/ 1486250 w 1953031"/>
              <a:gd name="connsiteY90" fmla="*/ 645068 h 1322929"/>
              <a:gd name="connsiteX91" fmla="*/ 1464819 w 1953031"/>
              <a:gd name="connsiteY91" fmla="*/ 705697 h 1322929"/>
              <a:gd name="connsiteX92" fmla="*/ 1449494 w 1953031"/>
              <a:gd name="connsiteY92" fmla="*/ 751038 h 1322929"/>
              <a:gd name="connsiteX93" fmla="*/ 1407394 w 1953031"/>
              <a:gd name="connsiteY93" fmla="*/ 818176 h 1322929"/>
              <a:gd name="connsiteX94" fmla="*/ 1393724 w 1953031"/>
              <a:gd name="connsiteY94" fmla="*/ 824975 h 1322929"/>
              <a:gd name="connsiteX95" fmla="*/ 1380841 w 1953031"/>
              <a:gd name="connsiteY95" fmla="*/ 831482 h 1322929"/>
              <a:gd name="connsiteX96" fmla="*/ 1349260 w 1953031"/>
              <a:gd name="connsiteY96" fmla="*/ 861137 h 1322929"/>
              <a:gd name="connsiteX97" fmla="*/ 1331348 w 1953031"/>
              <a:gd name="connsiteY97" fmla="*/ 877607 h 1322929"/>
              <a:gd name="connsiteX98" fmla="*/ 1317442 w 1953031"/>
              <a:gd name="connsiteY98" fmla="*/ 883414 h 1322929"/>
              <a:gd name="connsiteX99" fmla="*/ 1316352 w 1953031"/>
              <a:gd name="connsiteY99" fmla="*/ 883414 h 1322929"/>
              <a:gd name="connsiteX100" fmla="*/ 1315275 w 1953031"/>
              <a:gd name="connsiteY100" fmla="*/ 887323 h 1322929"/>
              <a:gd name="connsiteX101" fmla="*/ 1293502 w 1953031"/>
              <a:gd name="connsiteY101" fmla="*/ 1074334 h 1322929"/>
              <a:gd name="connsiteX102" fmla="*/ 1292124 w 1953031"/>
              <a:gd name="connsiteY102" fmla="*/ 1151119 h 1322929"/>
              <a:gd name="connsiteX103" fmla="*/ 1292741 w 1953031"/>
              <a:gd name="connsiteY103" fmla="*/ 1203756 h 1322929"/>
              <a:gd name="connsiteX104" fmla="*/ 1297481 w 1953031"/>
              <a:gd name="connsiteY104" fmla="*/ 1263556 h 1322929"/>
              <a:gd name="connsiteX105" fmla="*/ 1304087 w 1953031"/>
              <a:gd name="connsiteY105" fmla="*/ 1278631 h 1322929"/>
              <a:gd name="connsiteX106" fmla="*/ 1314001 w 1953031"/>
              <a:gd name="connsiteY106" fmla="*/ 1305904 h 1322929"/>
              <a:gd name="connsiteX107" fmla="*/ 1314723 w 1953031"/>
              <a:gd name="connsiteY107" fmla="*/ 1321312 h 1322929"/>
              <a:gd name="connsiteX108" fmla="*/ 1314474 w 1953031"/>
              <a:gd name="connsiteY108" fmla="*/ 1322929 h 1322929"/>
              <a:gd name="connsiteX109" fmla="*/ 1274527 w 1953031"/>
              <a:gd name="connsiteY109" fmla="*/ 1322929 h 1322929"/>
              <a:gd name="connsiteX110" fmla="*/ 1233595 w 1953031"/>
              <a:gd name="connsiteY110" fmla="*/ 1322420 h 1322929"/>
              <a:gd name="connsiteX111" fmla="*/ 1214844 w 1953031"/>
              <a:gd name="connsiteY111" fmla="*/ 1258652 h 1322929"/>
              <a:gd name="connsiteX112" fmla="*/ 1198836 w 1953031"/>
              <a:gd name="connsiteY112" fmla="*/ 1080414 h 1322929"/>
              <a:gd name="connsiteX113" fmla="*/ 1191495 w 1953031"/>
              <a:gd name="connsiteY113" fmla="*/ 961630 h 1322929"/>
              <a:gd name="connsiteX114" fmla="*/ 1189972 w 1953031"/>
              <a:gd name="connsiteY114" fmla="*/ 969617 h 1322929"/>
              <a:gd name="connsiteX115" fmla="*/ 1172402 w 1953031"/>
              <a:gd name="connsiteY115" fmla="*/ 1161542 h 1322929"/>
              <a:gd name="connsiteX116" fmla="*/ 1173663 w 1953031"/>
              <a:gd name="connsiteY116" fmla="*/ 1263289 h 1322929"/>
              <a:gd name="connsiteX117" fmla="*/ 1179559 w 1953031"/>
              <a:gd name="connsiteY117" fmla="*/ 1277483 h 1322929"/>
              <a:gd name="connsiteX118" fmla="*/ 1190090 w 1953031"/>
              <a:gd name="connsiteY118" fmla="*/ 1310073 h 1322929"/>
              <a:gd name="connsiteX119" fmla="*/ 1189617 w 1953031"/>
              <a:gd name="connsiteY119" fmla="*/ 1322236 h 1322929"/>
              <a:gd name="connsiteX120" fmla="*/ 1148752 w 1953031"/>
              <a:gd name="connsiteY120" fmla="*/ 1322929 h 1322929"/>
              <a:gd name="connsiteX121" fmla="*/ 1107164 w 1953031"/>
              <a:gd name="connsiteY121" fmla="*/ 1322438 h 1322929"/>
              <a:gd name="connsiteX122" fmla="*/ 1089751 w 1953031"/>
              <a:gd name="connsiteY122" fmla="*/ 1244928 h 1322929"/>
              <a:gd name="connsiteX123" fmla="*/ 1083658 w 1953031"/>
              <a:gd name="connsiteY123" fmla="*/ 1109426 h 1322929"/>
              <a:gd name="connsiteX124" fmla="*/ 1081071 w 1953031"/>
              <a:gd name="connsiteY124" fmla="*/ 885205 h 1322929"/>
              <a:gd name="connsiteX125" fmla="*/ 1081294 w 1953031"/>
              <a:gd name="connsiteY125" fmla="*/ 872784 h 1322929"/>
              <a:gd name="connsiteX126" fmla="*/ 1044565 w 1953031"/>
              <a:gd name="connsiteY126" fmla="*/ 883356 h 1322929"/>
              <a:gd name="connsiteX127" fmla="*/ 946405 w 1953031"/>
              <a:gd name="connsiteY127" fmla="*/ 906677 h 1322929"/>
              <a:gd name="connsiteX128" fmla="*/ 820984 w 1953031"/>
              <a:gd name="connsiteY128" fmla="*/ 915856 h 1322929"/>
              <a:gd name="connsiteX129" fmla="*/ 748537 w 1953031"/>
              <a:gd name="connsiteY129" fmla="*/ 913593 h 1322929"/>
              <a:gd name="connsiteX130" fmla="*/ 740106 w 1953031"/>
              <a:gd name="connsiteY130" fmla="*/ 913794 h 1322929"/>
              <a:gd name="connsiteX131" fmla="*/ 735838 w 1953031"/>
              <a:gd name="connsiteY131" fmla="*/ 923234 h 1322929"/>
              <a:gd name="connsiteX132" fmla="*/ 729496 w 1953031"/>
              <a:gd name="connsiteY132" fmla="*/ 936224 h 1322929"/>
              <a:gd name="connsiteX133" fmla="*/ 707014 w 1953031"/>
              <a:gd name="connsiteY133" fmla="*/ 928760 h 1322929"/>
              <a:gd name="connsiteX134" fmla="*/ 665846 w 1953031"/>
              <a:gd name="connsiteY134" fmla="*/ 912322 h 1322929"/>
              <a:gd name="connsiteX135" fmla="*/ 618244 w 1953031"/>
              <a:gd name="connsiteY135" fmla="*/ 893135 h 1322929"/>
              <a:gd name="connsiteX136" fmla="*/ 516447 w 1953031"/>
              <a:gd name="connsiteY136" fmla="*/ 865947 h 1322929"/>
              <a:gd name="connsiteX137" fmla="*/ 501805 w 1953031"/>
              <a:gd name="connsiteY137" fmla="*/ 870603 h 1322929"/>
              <a:gd name="connsiteX138" fmla="*/ 496736 w 1953031"/>
              <a:gd name="connsiteY138" fmla="*/ 886203 h 1322929"/>
              <a:gd name="connsiteX139" fmla="*/ 500794 w 1953031"/>
              <a:gd name="connsiteY139" fmla="*/ 920842 h 1322929"/>
              <a:gd name="connsiteX140" fmla="*/ 505232 w 1953031"/>
              <a:gd name="connsiteY140" fmla="*/ 960997 h 1322929"/>
              <a:gd name="connsiteX141" fmla="*/ 503197 w 1953031"/>
              <a:gd name="connsiteY141" fmla="*/ 976351 h 1322929"/>
              <a:gd name="connsiteX142" fmla="*/ 464327 w 1953031"/>
              <a:gd name="connsiteY142" fmla="*/ 1000197 h 1322929"/>
              <a:gd name="connsiteX143" fmla="*/ 457328 w 1953031"/>
              <a:gd name="connsiteY143" fmla="*/ 999488 h 1322929"/>
              <a:gd name="connsiteX144" fmla="*/ 434730 w 1953031"/>
              <a:gd name="connsiteY144" fmla="*/ 939956 h 1322929"/>
              <a:gd name="connsiteX145" fmla="*/ 434102 w 1953031"/>
              <a:gd name="connsiteY145" fmla="*/ 932138 h 1322929"/>
              <a:gd name="connsiteX146" fmla="*/ 429957 w 1953031"/>
              <a:gd name="connsiteY146" fmla="*/ 936572 h 1322929"/>
              <a:gd name="connsiteX147" fmla="*/ 412217 w 1953031"/>
              <a:gd name="connsiteY147" fmla="*/ 955335 h 1322929"/>
              <a:gd name="connsiteX148" fmla="*/ 394666 w 1953031"/>
              <a:gd name="connsiteY148" fmla="*/ 973923 h 1322929"/>
              <a:gd name="connsiteX149" fmla="*/ 363724 w 1953031"/>
              <a:gd name="connsiteY149" fmla="*/ 1023704 h 1322929"/>
              <a:gd name="connsiteX150" fmla="*/ 356090 w 1953031"/>
              <a:gd name="connsiteY150" fmla="*/ 1070686 h 1322929"/>
              <a:gd name="connsiteX151" fmla="*/ 356098 w 1953031"/>
              <a:gd name="connsiteY151" fmla="*/ 1159458 h 1322929"/>
              <a:gd name="connsiteX152" fmla="*/ 362731 w 1953031"/>
              <a:gd name="connsiteY152" fmla="*/ 1219044 h 1322929"/>
              <a:gd name="connsiteX153" fmla="*/ 370492 w 1953031"/>
              <a:gd name="connsiteY153" fmla="*/ 1260425 h 1322929"/>
              <a:gd name="connsiteX154" fmla="*/ 380666 w 1953031"/>
              <a:gd name="connsiteY154" fmla="*/ 1277936 h 1322929"/>
              <a:gd name="connsiteX155" fmla="*/ 391399 w 1953031"/>
              <a:gd name="connsiteY155" fmla="*/ 1304515 h 1322929"/>
              <a:gd name="connsiteX156" fmla="*/ 391283 w 1953031"/>
              <a:gd name="connsiteY156" fmla="*/ 1320324 h 1322929"/>
              <a:gd name="connsiteX157" fmla="*/ 390843 w 1953031"/>
              <a:gd name="connsiteY157" fmla="*/ 1322756 h 1322929"/>
              <a:gd name="connsiteX158" fmla="*/ 348151 w 1953031"/>
              <a:gd name="connsiteY158" fmla="*/ 1322844 h 1322929"/>
              <a:gd name="connsiteX159" fmla="*/ 304144 w 1953031"/>
              <a:gd name="connsiteY159" fmla="*/ 1322579 h 1322929"/>
              <a:gd name="connsiteX160" fmla="*/ 294630 w 1953031"/>
              <a:gd name="connsiteY160" fmla="*/ 1312868 h 1322929"/>
              <a:gd name="connsiteX161" fmla="*/ 271483 w 1953031"/>
              <a:gd name="connsiteY161" fmla="*/ 1195591 h 1322929"/>
              <a:gd name="connsiteX162" fmla="*/ 255031 w 1953031"/>
              <a:gd name="connsiteY162" fmla="*/ 1074334 h 1322929"/>
              <a:gd name="connsiteX163" fmla="*/ 246468 w 1953031"/>
              <a:gd name="connsiteY163" fmla="*/ 962992 h 1322929"/>
              <a:gd name="connsiteX164" fmla="*/ 246726 w 1953031"/>
              <a:gd name="connsiteY164" fmla="*/ 960686 h 1322929"/>
              <a:gd name="connsiteX165" fmla="*/ 239185 w 1953031"/>
              <a:gd name="connsiteY165" fmla="*/ 966883 h 1322929"/>
              <a:gd name="connsiteX166" fmla="*/ 216775 w 1953031"/>
              <a:gd name="connsiteY166" fmla="*/ 984995 h 1322929"/>
              <a:gd name="connsiteX167" fmla="*/ 195755 w 1953031"/>
              <a:gd name="connsiteY167" fmla="*/ 1001910 h 1322929"/>
              <a:gd name="connsiteX168" fmla="*/ 162761 w 1953031"/>
              <a:gd name="connsiteY168" fmla="*/ 1047366 h 1322929"/>
              <a:gd name="connsiteX169" fmla="*/ 149720 w 1953031"/>
              <a:gd name="connsiteY169" fmla="*/ 1138437 h 1322929"/>
              <a:gd name="connsiteX170" fmla="*/ 148122 w 1953031"/>
              <a:gd name="connsiteY170" fmla="*/ 1214750 h 1322929"/>
              <a:gd name="connsiteX171" fmla="*/ 151846 w 1953031"/>
              <a:gd name="connsiteY171" fmla="*/ 1260042 h 1322929"/>
              <a:gd name="connsiteX172" fmla="*/ 157602 w 1953031"/>
              <a:gd name="connsiteY172" fmla="*/ 1271682 h 1322929"/>
              <a:gd name="connsiteX173" fmla="*/ 169528 w 1953031"/>
              <a:gd name="connsiteY173" fmla="*/ 1296524 h 1322929"/>
              <a:gd name="connsiteX174" fmla="*/ 172714 w 1953031"/>
              <a:gd name="connsiteY174" fmla="*/ 1316588 h 1322929"/>
              <a:gd name="connsiteX175" fmla="*/ 172927 w 1953031"/>
              <a:gd name="connsiteY175" fmla="*/ 1322929 h 1322929"/>
              <a:gd name="connsiteX176" fmla="*/ 130748 w 1953031"/>
              <a:gd name="connsiteY176" fmla="*/ 1322916 h 1322929"/>
              <a:gd name="connsiteX177" fmla="*/ 87445 w 1953031"/>
              <a:gd name="connsiteY177" fmla="*/ 1322413 h 1322929"/>
              <a:gd name="connsiteX178" fmla="*/ 433058 w 1953031"/>
              <a:gd name="connsiteY178" fmla="*/ 858089 h 1322929"/>
              <a:gd name="connsiteX179" fmla="*/ 431485 w 1953031"/>
              <a:gd name="connsiteY179" fmla="*/ 856034 h 1322929"/>
              <a:gd name="connsiteX180" fmla="*/ 432913 w 1953031"/>
              <a:gd name="connsiteY180" fmla="*/ 858746 h 1322929"/>
              <a:gd name="connsiteX181" fmla="*/ 433058 w 1953031"/>
              <a:gd name="connsiteY181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748902 w 1953031"/>
              <a:gd name="connsiteY43" fmla="*/ 247445 h 1322929"/>
              <a:gd name="connsiteX44" fmla="*/ 843247 w 1953031"/>
              <a:gd name="connsiteY44" fmla="*/ 232193 h 1322929"/>
              <a:gd name="connsiteX45" fmla="*/ 947272 w 1953031"/>
              <a:gd name="connsiteY45" fmla="*/ 214767 h 1322929"/>
              <a:gd name="connsiteX46" fmla="*/ 1074965 w 1953031"/>
              <a:gd name="connsiteY46" fmla="*/ 170684 h 1322929"/>
              <a:gd name="connsiteX47" fmla="*/ 1155567 w 1953031"/>
              <a:gd name="connsiteY47" fmla="*/ 159010 h 1322929"/>
              <a:gd name="connsiteX48" fmla="*/ 1234252 w 1953031"/>
              <a:gd name="connsiteY48" fmla="*/ 151880 h 1322929"/>
              <a:gd name="connsiteX49" fmla="*/ 1312964 w 1953031"/>
              <a:gd name="connsiteY49" fmla="*/ 128676 h 1322929"/>
              <a:gd name="connsiteX50" fmla="*/ 1376022 w 1953031"/>
              <a:gd name="connsiteY50" fmla="*/ 109687 h 1322929"/>
              <a:gd name="connsiteX51" fmla="*/ 1448640 w 1953031"/>
              <a:gd name="connsiteY51" fmla="*/ 103056 h 1322929"/>
              <a:gd name="connsiteX52" fmla="*/ 1483374 w 1953031"/>
              <a:gd name="connsiteY52" fmla="*/ 100994 h 1322929"/>
              <a:gd name="connsiteX53" fmla="*/ 1552171 w 1953031"/>
              <a:gd name="connsiteY53" fmla="*/ 83778 h 1322929"/>
              <a:gd name="connsiteX54" fmla="*/ 1627914 w 1953031"/>
              <a:gd name="connsiteY54" fmla="*/ 63976 h 1322929"/>
              <a:gd name="connsiteX55" fmla="*/ 1633600 w 1953031"/>
              <a:gd name="connsiteY55" fmla="*/ 62873 h 1322929"/>
              <a:gd name="connsiteX56" fmla="*/ 1633994 w 1953031"/>
              <a:gd name="connsiteY56" fmla="*/ 53943 h 1322929"/>
              <a:gd name="connsiteX57" fmla="*/ 1637947 w 1953031"/>
              <a:gd name="connsiteY57" fmla="*/ 10924 h 1322929"/>
              <a:gd name="connsiteX58" fmla="*/ 1645852 w 1953031"/>
              <a:gd name="connsiteY58" fmla="*/ 642 h 1322929"/>
              <a:gd name="connsiteX59" fmla="*/ 1665510 w 1953031"/>
              <a:gd name="connsiteY59" fmla="*/ 4542 h 1322929"/>
              <a:gd name="connsiteX60" fmla="*/ 1692339 w 1953031"/>
              <a:gd name="connsiteY60" fmla="*/ 32880 h 1322929"/>
              <a:gd name="connsiteX61" fmla="*/ 1703487 w 1953031"/>
              <a:gd name="connsiteY61" fmla="*/ 51553 h 1322929"/>
              <a:gd name="connsiteX62" fmla="*/ 1705168 w 1953031"/>
              <a:gd name="connsiteY62" fmla="*/ 54757 h 1322929"/>
              <a:gd name="connsiteX63" fmla="*/ 1708490 w 1953031"/>
              <a:gd name="connsiteY63" fmla="*/ 54757 h 1322929"/>
              <a:gd name="connsiteX64" fmla="*/ 1726074 w 1953031"/>
              <a:gd name="connsiteY64" fmla="*/ 55821 h 1322929"/>
              <a:gd name="connsiteX65" fmla="*/ 1763775 w 1953031"/>
              <a:gd name="connsiteY65" fmla="*/ 66287 h 1322929"/>
              <a:gd name="connsiteX66" fmla="*/ 1780177 w 1953031"/>
              <a:gd name="connsiteY66" fmla="*/ 76057 h 1322929"/>
              <a:gd name="connsiteX67" fmla="*/ 1797287 w 1953031"/>
              <a:gd name="connsiteY67" fmla="*/ 92340 h 1322929"/>
              <a:gd name="connsiteX68" fmla="*/ 1808554 w 1953031"/>
              <a:gd name="connsiteY68" fmla="*/ 105144 h 1322929"/>
              <a:gd name="connsiteX69" fmla="*/ 1816302 w 1953031"/>
              <a:gd name="connsiteY69" fmla="*/ 113128 h 1322929"/>
              <a:gd name="connsiteX70" fmla="*/ 1820491 w 1953031"/>
              <a:gd name="connsiteY70" fmla="*/ 120258 h 1322929"/>
              <a:gd name="connsiteX71" fmla="*/ 1835947 w 1953031"/>
              <a:gd name="connsiteY71" fmla="*/ 144526 h 1322929"/>
              <a:gd name="connsiteX72" fmla="*/ 1847989 w 1953031"/>
              <a:gd name="connsiteY72" fmla="*/ 162083 h 1322929"/>
              <a:gd name="connsiteX73" fmla="*/ 1872282 w 1953031"/>
              <a:gd name="connsiteY73" fmla="*/ 206862 h 1322929"/>
              <a:gd name="connsiteX74" fmla="*/ 1901212 w 1953031"/>
              <a:gd name="connsiteY74" fmla="*/ 268331 h 1322929"/>
              <a:gd name="connsiteX75" fmla="*/ 1928013 w 1953031"/>
              <a:gd name="connsiteY75" fmla="*/ 325599 h 1322929"/>
              <a:gd name="connsiteX76" fmla="*/ 1947475 w 1953031"/>
              <a:gd name="connsiteY76" fmla="*/ 358428 h 1322929"/>
              <a:gd name="connsiteX77" fmla="*/ 1952990 w 1953031"/>
              <a:gd name="connsiteY77" fmla="*/ 375188 h 1322929"/>
              <a:gd name="connsiteX78" fmla="*/ 1944270 w 1953031"/>
              <a:gd name="connsiteY78" fmla="*/ 398724 h 1322929"/>
              <a:gd name="connsiteX79" fmla="*/ 1904481 w 1953031"/>
              <a:gd name="connsiteY79" fmla="*/ 429980 h 1322929"/>
              <a:gd name="connsiteX80" fmla="*/ 1871823 w 1953031"/>
              <a:gd name="connsiteY80" fmla="*/ 436577 h 1322929"/>
              <a:gd name="connsiteX81" fmla="*/ 1816223 w 1953031"/>
              <a:gd name="connsiteY81" fmla="*/ 439134 h 1322929"/>
              <a:gd name="connsiteX82" fmla="*/ 1698445 w 1953031"/>
              <a:gd name="connsiteY82" fmla="*/ 433393 h 1322929"/>
              <a:gd name="connsiteX83" fmla="*/ 1665261 w 1953031"/>
              <a:gd name="connsiteY83" fmla="*/ 431589 h 1322929"/>
              <a:gd name="connsiteX84" fmla="*/ 1643200 w 1953031"/>
              <a:gd name="connsiteY84" fmla="*/ 433164 h 1322929"/>
              <a:gd name="connsiteX85" fmla="*/ 1613877 w 1953031"/>
              <a:gd name="connsiteY85" fmla="*/ 443519 h 1322929"/>
              <a:gd name="connsiteX86" fmla="*/ 1586668 w 1953031"/>
              <a:gd name="connsiteY86" fmla="*/ 466568 h 1322929"/>
              <a:gd name="connsiteX87" fmla="*/ 1568848 w 1953031"/>
              <a:gd name="connsiteY87" fmla="*/ 480889 h 1322929"/>
              <a:gd name="connsiteX88" fmla="*/ 1563779 w 1953031"/>
              <a:gd name="connsiteY88" fmla="*/ 485518 h 1322929"/>
              <a:gd name="connsiteX89" fmla="*/ 1508994 w 1953031"/>
              <a:gd name="connsiteY89" fmla="*/ 589130 h 1322929"/>
              <a:gd name="connsiteX90" fmla="*/ 1486250 w 1953031"/>
              <a:gd name="connsiteY90" fmla="*/ 645068 h 1322929"/>
              <a:gd name="connsiteX91" fmla="*/ 1464819 w 1953031"/>
              <a:gd name="connsiteY91" fmla="*/ 705697 h 1322929"/>
              <a:gd name="connsiteX92" fmla="*/ 1449494 w 1953031"/>
              <a:gd name="connsiteY92" fmla="*/ 751038 h 1322929"/>
              <a:gd name="connsiteX93" fmla="*/ 1407394 w 1953031"/>
              <a:gd name="connsiteY93" fmla="*/ 818176 h 1322929"/>
              <a:gd name="connsiteX94" fmla="*/ 1393724 w 1953031"/>
              <a:gd name="connsiteY94" fmla="*/ 824975 h 1322929"/>
              <a:gd name="connsiteX95" fmla="*/ 1380841 w 1953031"/>
              <a:gd name="connsiteY95" fmla="*/ 831482 h 1322929"/>
              <a:gd name="connsiteX96" fmla="*/ 1349260 w 1953031"/>
              <a:gd name="connsiteY96" fmla="*/ 861137 h 1322929"/>
              <a:gd name="connsiteX97" fmla="*/ 1331348 w 1953031"/>
              <a:gd name="connsiteY97" fmla="*/ 877607 h 1322929"/>
              <a:gd name="connsiteX98" fmla="*/ 1317442 w 1953031"/>
              <a:gd name="connsiteY98" fmla="*/ 883414 h 1322929"/>
              <a:gd name="connsiteX99" fmla="*/ 1316352 w 1953031"/>
              <a:gd name="connsiteY99" fmla="*/ 883414 h 1322929"/>
              <a:gd name="connsiteX100" fmla="*/ 1315275 w 1953031"/>
              <a:gd name="connsiteY100" fmla="*/ 887323 h 1322929"/>
              <a:gd name="connsiteX101" fmla="*/ 1293502 w 1953031"/>
              <a:gd name="connsiteY101" fmla="*/ 1074334 h 1322929"/>
              <a:gd name="connsiteX102" fmla="*/ 1292124 w 1953031"/>
              <a:gd name="connsiteY102" fmla="*/ 1151119 h 1322929"/>
              <a:gd name="connsiteX103" fmla="*/ 1292741 w 1953031"/>
              <a:gd name="connsiteY103" fmla="*/ 1203756 h 1322929"/>
              <a:gd name="connsiteX104" fmla="*/ 1297481 w 1953031"/>
              <a:gd name="connsiteY104" fmla="*/ 1263556 h 1322929"/>
              <a:gd name="connsiteX105" fmla="*/ 1304087 w 1953031"/>
              <a:gd name="connsiteY105" fmla="*/ 1278631 h 1322929"/>
              <a:gd name="connsiteX106" fmla="*/ 1314001 w 1953031"/>
              <a:gd name="connsiteY106" fmla="*/ 1305904 h 1322929"/>
              <a:gd name="connsiteX107" fmla="*/ 1314723 w 1953031"/>
              <a:gd name="connsiteY107" fmla="*/ 1321312 h 1322929"/>
              <a:gd name="connsiteX108" fmla="*/ 1314474 w 1953031"/>
              <a:gd name="connsiteY108" fmla="*/ 1322929 h 1322929"/>
              <a:gd name="connsiteX109" fmla="*/ 1274527 w 1953031"/>
              <a:gd name="connsiteY109" fmla="*/ 1322929 h 1322929"/>
              <a:gd name="connsiteX110" fmla="*/ 1233595 w 1953031"/>
              <a:gd name="connsiteY110" fmla="*/ 1322420 h 1322929"/>
              <a:gd name="connsiteX111" fmla="*/ 1214844 w 1953031"/>
              <a:gd name="connsiteY111" fmla="*/ 1258652 h 1322929"/>
              <a:gd name="connsiteX112" fmla="*/ 1198836 w 1953031"/>
              <a:gd name="connsiteY112" fmla="*/ 1080414 h 1322929"/>
              <a:gd name="connsiteX113" fmla="*/ 1191495 w 1953031"/>
              <a:gd name="connsiteY113" fmla="*/ 961630 h 1322929"/>
              <a:gd name="connsiteX114" fmla="*/ 1189972 w 1953031"/>
              <a:gd name="connsiteY114" fmla="*/ 969617 h 1322929"/>
              <a:gd name="connsiteX115" fmla="*/ 1172402 w 1953031"/>
              <a:gd name="connsiteY115" fmla="*/ 1161542 h 1322929"/>
              <a:gd name="connsiteX116" fmla="*/ 1173663 w 1953031"/>
              <a:gd name="connsiteY116" fmla="*/ 1263289 h 1322929"/>
              <a:gd name="connsiteX117" fmla="*/ 1179559 w 1953031"/>
              <a:gd name="connsiteY117" fmla="*/ 1277483 h 1322929"/>
              <a:gd name="connsiteX118" fmla="*/ 1190090 w 1953031"/>
              <a:gd name="connsiteY118" fmla="*/ 1310073 h 1322929"/>
              <a:gd name="connsiteX119" fmla="*/ 1189617 w 1953031"/>
              <a:gd name="connsiteY119" fmla="*/ 1322236 h 1322929"/>
              <a:gd name="connsiteX120" fmla="*/ 1148752 w 1953031"/>
              <a:gd name="connsiteY120" fmla="*/ 1322929 h 1322929"/>
              <a:gd name="connsiteX121" fmla="*/ 1107164 w 1953031"/>
              <a:gd name="connsiteY121" fmla="*/ 1322438 h 1322929"/>
              <a:gd name="connsiteX122" fmla="*/ 1089751 w 1953031"/>
              <a:gd name="connsiteY122" fmla="*/ 1244928 h 1322929"/>
              <a:gd name="connsiteX123" fmla="*/ 1083658 w 1953031"/>
              <a:gd name="connsiteY123" fmla="*/ 1109426 h 1322929"/>
              <a:gd name="connsiteX124" fmla="*/ 1081071 w 1953031"/>
              <a:gd name="connsiteY124" fmla="*/ 885205 h 1322929"/>
              <a:gd name="connsiteX125" fmla="*/ 1081294 w 1953031"/>
              <a:gd name="connsiteY125" fmla="*/ 872784 h 1322929"/>
              <a:gd name="connsiteX126" fmla="*/ 1044565 w 1953031"/>
              <a:gd name="connsiteY126" fmla="*/ 883356 h 1322929"/>
              <a:gd name="connsiteX127" fmla="*/ 946405 w 1953031"/>
              <a:gd name="connsiteY127" fmla="*/ 906677 h 1322929"/>
              <a:gd name="connsiteX128" fmla="*/ 820984 w 1953031"/>
              <a:gd name="connsiteY128" fmla="*/ 915856 h 1322929"/>
              <a:gd name="connsiteX129" fmla="*/ 748537 w 1953031"/>
              <a:gd name="connsiteY129" fmla="*/ 913593 h 1322929"/>
              <a:gd name="connsiteX130" fmla="*/ 740106 w 1953031"/>
              <a:gd name="connsiteY130" fmla="*/ 913794 h 1322929"/>
              <a:gd name="connsiteX131" fmla="*/ 735838 w 1953031"/>
              <a:gd name="connsiteY131" fmla="*/ 923234 h 1322929"/>
              <a:gd name="connsiteX132" fmla="*/ 729496 w 1953031"/>
              <a:gd name="connsiteY132" fmla="*/ 936224 h 1322929"/>
              <a:gd name="connsiteX133" fmla="*/ 707014 w 1953031"/>
              <a:gd name="connsiteY133" fmla="*/ 928760 h 1322929"/>
              <a:gd name="connsiteX134" fmla="*/ 665846 w 1953031"/>
              <a:gd name="connsiteY134" fmla="*/ 912322 h 1322929"/>
              <a:gd name="connsiteX135" fmla="*/ 618244 w 1953031"/>
              <a:gd name="connsiteY135" fmla="*/ 893135 h 1322929"/>
              <a:gd name="connsiteX136" fmla="*/ 516447 w 1953031"/>
              <a:gd name="connsiteY136" fmla="*/ 865947 h 1322929"/>
              <a:gd name="connsiteX137" fmla="*/ 501805 w 1953031"/>
              <a:gd name="connsiteY137" fmla="*/ 870603 h 1322929"/>
              <a:gd name="connsiteX138" fmla="*/ 496736 w 1953031"/>
              <a:gd name="connsiteY138" fmla="*/ 886203 h 1322929"/>
              <a:gd name="connsiteX139" fmla="*/ 500794 w 1953031"/>
              <a:gd name="connsiteY139" fmla="*/ 920842 h 1322929"/>
              <a:gd name="connsiteX140" fmla="*/ 505232 w 1953031"/>
              <a:gd name="connsiteY140" fmla="*/ 960997 h 1322929"/>
              <a:gd name="connsiteX141" fmla="*/ 503197 w 1953031"/>
              <a:gd name="connsiteY141" fmla="*/ 976351 h 1322929"/>
              <a:gd name="connsiteX142" fmla="*/ 464327 w 1953031"/>
              <a:gd name="connsiteY142" fmla="*/ 1000197 h 1322929"/>
              <a:gd name="connsiteX143" fmla="*/ 457328 w 1953031"/>
              <a:gd name="connsiteY143" fmla="*/ 999488 h 1322929"/>
              <a:gd name="connsiteX144" fmla="*/ 434730 w 1953031"/>
              <a:gd name="connsiteY144" fmla="*/ 939956 h 1322929"/>
              <a:gd name="connsiteX145" fmla="*/ 434102 w 1953031"/>
              <a:gd name="connsiteY145" fmla="*/ 932138 h 1322929"/>
              <a:gd name="connsiteX146" fmla="*/ 429957 w 1953031"/>
              <a:gd name="connsiteY146" fmla="*/ 936572 h 1322929"/>
              <a:gd name="connsiteX147" fmla="*/ 412217 w 1953031"/>
              <a:gd name="connsiteY147" fmla="*/ 955335 h 1322929"/>
              <a:gd name="connsiteX148" fmla="*/ 394666 w 1953031"/>
              <a:gd name="connsiteY148" fmla="*/ 973923 h 1322929"/>
              <a:gd name="connsiteX149" fmla="*/ 363724 w 1953031"/>
              <a:gd name="connsiteY149" fmla="*/ 1023704 h 1322929"/>
              <a:gd name="connsiteX150" fmla="*/ 356090 w 1953031"/>
              <a:gd name="connsiteY150" fmla="*/ 1070686 h 1322929"/>
              <a:gd name="connsiteX151" fmla="*/ 356098 w 1953031"/>
              <a:gd name="connsiteY151" fmla="*/ 1159458 h 1322929"/>
              <a:gd name="connsiteX152" fmla="*/ 362731 w 1953031"/>
              <a:gd name="connsiteY152" fmla="*/ 1219044 h 1322929"/>
              <a:gd name="connsiteX153" fmla="*/ 370492 w 1953031"/>
              <a:gd name="connsiteY153" fmla="*/ 1260425 h 1322929"/>
              <a:gd name="connsiteX154" fmla="*/ 380666 w 1953031"/>
              <a:gd name="connsiteY154" fmla="*/ 1277936 h 1322929"/>
              <a:gd name="connsiteX155" fmla="*/ 391399 w 1953031"/>
              <a:gd name="connsiteY155" fmla="*/ 1304515 h 1322929"/>
              <a:gd name="connsiteX156" fmla="*/ 391283 w 1953031"/>
              <a:gd name="connsiteY156" fmla="*/ 1320324 h 1322929"/>
              <a:gd name="connsiteX157" fmla="*/ 390843 w 1953031"/>
              <a:gd name="connsiteY157" fmla="*/ 1322756 h 1322929"/>
              <a:gd name="connsiteX158" fmla="*/ 348151 w 1953031"/>
              <a:gd name="connsiteY158" fmla="*/ 1322844 h 1322929"/>
              <a:gd name="connsiteX159" fmla="*/ 304144 w 1953031"/>
              <a:gd name="connsiteY159" fmla="*/ 1322579 h 1322929"/>
              <a:gd name="connsiteX160" fmla="*/ 294630 w 1953031"/>
              <a:gd name="connsiteY160" fmla="*/ 1312868 h 1322929"/>
              <a:gd name="connsiteX161" fmla="*/ 271483 w 1953031"/>
              <a:gd name="connsiteY161" fmla="*/ 1195591 h 1322929"/>
              <a:gd name="connsiteX162" fmla="*/ 255031 w 1953031"/>
              <a:gd name="connsiteY162" fmla="*/ 1074334 h 1322929"/>
              <a:gd name="connsiteX163" fmla="*/ 246468 w 1953031"/>
              <a:gd name="connsiteY163" fmla="*/ 962992 h 1322929"/>
              <a:gd name="connsiteX164" fmla="*/ 246726 w 1953031"/>
              <a:gd name="connsiteY164" fmla="*/ 960686 h 1322929"/>
              <a:gd name="connsiteX165" fmla="*/ 239185 w 1953031"/>
              <a:gd name="connsiteY165" fmla="*/ 966883 h 1322929"/>
              <a:gd name="connsiteX166" fmla="*/ 216775 w 1953031"/>
              <a:gd name="connsiteY166" fmla="*/ 984995 h 1322929"/>
              <a:gd name="connsiteX167" fmla="*/ 195755 w 1953031"/>
              <a:gd name="connsiteY167" fmla="*/ 1001910 h 1322929"/>
              <a:gd name="connsiteX168" fmla="*/ 162761 w 1953031"/>
              <a:gd name="connsiteY168" fmla="*/ 1047366 h 1322929"/>
              <a:gd name="connsiteX169" fmla="*/ 149720 w 1953031"/>
              <a:gd name="connsiteY169" fmla="*/ 1138437 h 1322929"/>
              <a:gd name="connsiteX170" fmla="*/ 148122 w 1953031"/>
              <a:gd name="connsiteY170" fmla="*/ 1214750 h 1322929"/>
              <a:gd name="connsiteX171" fmla="*/ 151846 w 1953031"/>
              <a:gd name="connsiteY171" fmla="*/ 1260042 h 1322929"/>
              <a:gd name="connsiteX172" fmla="*/ 157602 w 1953031"/>
              <a:gd name="connsiteY172" fmla="*/ 1271682 h 1322929"/>
              <a:gd name="connsiteX173" fmla="*/ 169528 w 1953031"/>
              <a:gd name="connsiteY173" fmla="*/ 1296524 h 1322929"/>
              <a:gd name="connsiteX174" fmla="*/ 172714 w 1953031"/>
              <a:gd name="connsiteY174" fmla="*/ 1316588 h 1322929"/>
              <a:gd name="connsiteX175" fmla="*/ 172927 w 1953031"/>
              <a:gd name="connsiteY175" fmla="*/ 1322929 h 1322929"/>
              <a:gd name="connsiteX176" fmla="*/ 130748 w 1953031"/>
              <a:gd name="connsiteY176" fmla="*/ 1322916 h 1322929"/>
              <a:gd name="connsiteX177" fmla="*/ 87445 w 1953031"/>
              <a:gd name="connsiteY177" fmla="*/ 1322413 h 1322929"/>
              <a:gd name="connsiteX178" fmla="*/ 433058 w 1953031"/>
              <a:gd name="connsiteY178" fmla="*/ 858089 h 1322929"/>
              <a:gd name="connsiteX179" fmla="*/ 431485 w 1953031"/>
              <a:gd name="connsiteY179" fmla="*/ 856034 h 1322929"/>
              <a:gd name="connsiteX180" fmla="*/ 432913 w 1953031"/>
              <a:gd name="connsiteY180" fmla="*/ 858746 h 1322929"/>
              <a:gd name="connsiteX181" fmla="*/ 433058 w 1953031"/>
              <a:gd name="connsiteY181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748902 w 1953031"/>
              <a:gd name="connsiteY43" fmla="*/ 247445 h 1322929"/>
              <a:gd name="connsiteX44" fmla="*/ 947272 w 1953031"/>
              <a:gd name="connsiteY44" fmla="*/ 214767 h 1322929"/>
              <a:gd name="connsiteX45" fmla="*/ 1074965 w 1953031"/>
              <a:gd name="connsiteY45" fmla="*/ 170684 h 1322929"/>
              <a:gd name="connsiteX46" fmla="*/ 1155567 w 1953031"/>
              <a:gd name="connsiteY46" fmla="*/ 159010 h 1322929"/>
              <a:gd name="connsiteX47" fmla="*/ 1234252 w 1953031"/>
              <a:gd name="connsiteY47" fmla="*/ 151880 h 1322929"/>
              <a:gd name="connsiteX48" fmla="*/ 1312964 w 1953031"/>
              <a:gd name="connsiteY48" fmla="*/ 128676 h 1322929"/>
              <a:gd name="connsiteX49" fmla="*/ 1376022 w 1953031"/>
              <a:gd name="connsiteY49" fmla="*/ 109687 h 1322929"/>
              <a:gd name="connsiteX50" fmla="*/ 1448640 w 1953031"/>
              <a:gd name="connsiteY50" fmla="*/ 103056 h 1322929"/>
              <a:gd name="connsiteX51" fmla="*/ 1483374 w 1953031"/>
              <a:gd name="connsiteY51" fmla="*/ 100994 h 1322929"/>
              <a:gd name="connsiteX52" fmla="*/ 1552171 w 1953031"/>
              <a:gd name="connsiteY52" fmla="*/ 83778 h 1322929"/>
              <a:gd name="connsiteX53" fmla="*/ 1627914 w 1953031"/>
              <a:gd name="connsiteY53" fmla="*/ 63976 h 1322929"/>
              <a:gd name="connsiteX54" fmla="*/ 1633600 w 1953031"/>
              <a:gd name="connsiteY54" fmla="*/ 62873 h 1322929"/>
              <a:gd name="connsiteX55" fmla="*/ 1633994 w 1953031"/>
              <a:gd name="connsiteY55" fmla="*/ 53943 h 1322929"/>
              <a:gd name="connsiteX56" fmla="*/ 1637947 w 1953031"/>
              <a:gd name="connsiteY56" fmla="*/ 10924 h 1322929"/>
              <a:gd name="connsiteX57" fmla="*/ 1645852 w 1953031"/>
              <a:gd name="connsiteY57" fmla="*/ 642 h 1322929"/>
              <a:gd name="connsiteX58" fmla="*/ 1665510 w 1953031"/>
              <a:gd name="connsiteY58" fmla="*/ 4542 h 1322929"/>
              <a:gd name="connsiteX59" fmla="*/ 1692339 w 1953031"/>
              <a:gd name="connsiteY59" fmla="*/ 32880 h 1322929"/>
              <a:gd name="connsiteX60" fmla="*/ 1703487 w 1953031"/>
              <a:gd name="connsiteY60" fmla="*/ 51553 h 1322929"/>
              <a:gd name="connsiteX61" fmla="*/ 1705168 w 1953031"/>
              <a:gd name="connsiteY61" fmla="*/ 54757 h 1322929"/>
              <a:gd name="connsiteX62" fmla="*/ 1708490 w 1953031"/>
              <a:gd name="connsiteY62" fmla="*/ 54757 h 1322929"/>
              <a:gd name="connsiteX63" fmla="*/ 1726074 w 1953031"/>
              <a:gd name="connsiteY63" fmla="*/ 55821 h 1322929"/>
              <a:gd name="connsiteX64" fmla="*/ 1763775 w 1953031"/>
              <a:gd name="connsiteY64" fmla="*/ 66287 h 1322929"/>
              <a:gd name="connsiteX65" fmla="*/ 1780177 w 1953031"/>
              <a:gd name="connsiteY65" fmla="*/ 76057 h 1322929"/>
              <a:gd name="connsiteX66" fmla="*/ 1797287 w 1953031"/>
              <a:gd name="connsiteY66" fmla="*/ 92340 h 1322929"/>
              <a:gd name="connsiteX67" fmla="*/ 1808554 w 1953031"/>
              <a:gd name="connsiteY67" fmla="*/ 105144 h 1322929"/>
              <a:gd name="connsiteX68" fmla="*/ 1816302 w 1953031"/>
              <a:gd name="connsiteY68" fmla="*/ 113128 h 1322929"/>
              <a:gd name="connsiteX69" fmla="*/ 1820491 w 1953031"/>
              <a:gd name="connsiteY69" fmla="*/ 120258 h 1322929"/>
              <a:gd name="connsiteX70" fmla="*/ 1835947 w 1953031"/>
              <a:gd name="connsiteY70" fmla="*/ 144526 h 1322929"/>
              <a:gd name="connsiteX71" fmla="*/ 1847989 w 1953031"/>
              <a:gd name="connsiteY71" fmla="*/ 162083 h 1322929"/>
              <a:gd name="connsiteX72" fmla="*/ 1872282 w 1953031"/>
              <a:gd name="connsiteY72" fmla="*/ 206862 h 1322929"/>
              <a:gd name="connsiteX73" fmla="*/ 1901212 w 1953031"/>
              <a:gd name="connsiteY73" fmla="*/ 268331 h 1322929"/>
              <a:gd name="connsiteX74" fmla="*/ 1928013 w 1953031"/>
              <a:gd name="connsiteY74" fmla="*/ 325599 h 1322929"/>
              <a:gd name="connsiteX75" fmla="*/ 1947475 w 1953031"/>
              <a:gd name="connsiteY75" fmla="*/ 358428 h 1322929"/>
              <a:gd name="connsiteX76" fmla="*/ 1952990 w 1953031"/>
              <a:gd name="connsiteY76" fmla="*/ 375188 h 1322929"/>
              <a:gd name="connsiteX77" fmla="*/ 1944270 w 1953031"/>
              <a:gd name="connsiteY77" fmla="*/ 398724 h 1322929"/>
              <a:gd name="connsiteX78" fmla="*/ 1904481 w 1953031"/>
              <a:gd name="connsiteY78" fmla="*/ 429980 h 1322929"/>
              <a:gd name="connsiteX79" fmla="*/ 1871823 w 1953031"/>
              <a:gd name="connsiteY79" fmla="*/ 436577 h 1322929"/>
              <a:gd name="connsiteX80" fmla="*/ 1816223 w 1953031"/>
              <a:gd name="connsiteY80" fmla="*/ 439134 h 1322929"/>
              <a:gd name="connsiteX81" fmla="*/ 1698445 w 1953031"/>
              <a:gd name="connsiteY81" fmla="*/ 433393 h 1322929"/>
              <a:gd name="connsiteX82" fmla="*/ 1665261 w 1953031"/>
              <a:gd name="connsiteY82" fmla="*/ 431589 h 1322929"/>
              <a:gd name="connsiteX83" fmla="*/ 1643200 w 1953031"/>
              <a:gd name="connsiteY83" fmla="*/ 433164 h 1322929"/>
              <a:gd name="connsiteX84" fmla="*/ 1613877 w 1953031"/>
              <a:gd name="connsiteY84" fmla="*/ 443519 h 1322929"/>
              <a:gd name="connsiteX85" fmla="*/ 1586668 w 1953031"/>
              <a:gd name="connsiteY85" fmla="*/ 466568 h 1322929"/>
              <a:gd name="connsiteX86" fmla="*/ 1568848 w 1953031"/>
              <a:gd name="connsiteY86" fmla="*/ 480889 h 1322929"/>
              <a:gd name="connsiteX87" fmla="*/ 1563779 w 1953031"/>
              <a:gd name="connsiteY87" fmla="*/ 485518 h 1322929"/>
              <a:gd name="connsiteX88" fmla="*/ 1508994 w 1953031"/>
              <a:gd name="connsiteY88" fmla="*/ 589130 h 1322929"/>
              <a:gd name="connsiteX89" fmla="*/ 1486250 w 1953031"/>
              <a:gd name="connsiteY89" fmla="*/ 645068 h 1322929"/>
              <a:gd name="connsiteX90" fmla="*/ 1464819 w 1953031"/>
              <a:gd name="connsiteY90" fmla="*/ 705697 h 1322929"/>
              <a:gd name="connsiteX91" fmla="*/ 1449494 w 1953031"/>
              <a:gd name="connsiteY91" fmla="*/ 751038 h 1322929"/>
              <a:gd name="connsiteX92" fmla="*/ 1407394 w 1953031"/>
              <a:gd name="connsiteY92" fmla="*/ 818176 h 1322929"/>
              <a:gd name="connsiteX93" fmla="*/ 1393724 w 1953031"/>
              <a:gd name="connsiteY93" fmla="*/ 824975 h 1322929"/>
              <a:gd name="connsiteX94" fmla="*/ 1380841 w 1953031"/>
              <a:gd name="connsiteY94" fmla="*/ 831482 h 1322929"/>
              <a:gd name="connsiteX95" fmla="*/ 1349260 w 1953031"/>
              <a:gd name="connsiteY95" fmla="*/ 861137 h 1322929"/>
              <a:gd name="connsiteX96" fmla="*/ 1331348 w 1953031"/>
              <a:gd name="connsiteY96" fmla="*/ 877607 h 1322929"/>
              <a:gd name="connsiteX97" fmla="*/ 1317442 w 1953031"/>
              <a:gd name="connsiteY97" fmla="*/ 883414 h 1322929"/>
              <a:gd name="connsiteX98" fmla="*/ 1316352 w 1953031"/>
              <a:gd name="connsiteY98" fmla="*/ 883414 h 1322929"/>
              <a:gd name="connsiteX99" fmla="*/ 1315275 w 1953031"/>
              <a:gd name="connsiteY99" fmla="*/ 887323 h 1322929"/>
              <a:gd name="connsiteX100" fmla="*/ 1293502 w 1953031"/>
              <a:gd name="connsiteY100" fmla="*/ 1074334 h 1322929"/>
              <a:gd name="connsiteX101" fmla="*/ 1292124 w 1953031"/>
              <a:gd name="connsiteY101" fmla="*/ 1151119 h 1322929"/>
              <a:gd name="connsiteX102" fmla="*/ 1292741 w 1953031"/>
              <a:gd name="connsiteY102" fmla="*/ 1203756 h 1322929"/>
              <a:gd name="connsiteX103" fmla="*/ 1297481 w 1953031"/>
              <a:gd name="connsiteY103" fmla="*/ 1263556 h 1322929"/>
              <a:gd name="connsiteX104" fmla="*/ 1304087 w 1953031"/>
              <a:gd name="connsiteY104" fmla="*/ 1278631 h 1322929"/>
              <a:gd name="connsiteX105" fmla="*/ 1314001 w 1953031"/>
              <a:gd name="connsiteY105" fmla="*/ 1305904 h 1322929"/>
              <a:gd name="connsiteX106" fmla="*/ 1314723 w 1953031"/>
              <a:gd name="connsiteY106" fmla="*/ 1321312 h 1322929"/>
              <a:gd name="connsiteX107" fmla="*/ 1314474 w 1953031"/>
              <a:gd name="connsiteY107" fmla="*/ 1322929 h 1322929"/>
              <a:gd name="connsiteX108" fmla="*/ 1274527 w 1953031"/>
              <a:gd name="connsiteY108" fmla="*/ 1322929 h 1322929"/>
              <a:gd name="connsiteX109" fmla="*/ 1233595 w 1953031"/>
              <a:gd name="connsiteY109" fmla="*/ 1322420 h 1322929"/>
              <a:gd name="connsiteX110" fmla="*/ 1214844 w 1953031"/>
              <a:gd name="connsiteY110" fmla="*/ 1258652 h 1322929"/>
              <a:gd name="connsiteX111" fmla="*/ 1198836 w 1953031"/>
              <a:gd name="connsiteY111" fmla="*/ 1080414 h 1322929"/>
              <a:gd name="connsiteX112" fmla="*/ 1191495 w 1953031"/>
              <a:gd name="connsiteY112" fmla="*/ 961630 h 1322929"/>
              <a:gd name="connsiteX113" fmla="*/ 1189972 w 1953031"/>
              <a:gd name="connsiteY113" fmla="*/ 969617 h 1322929"/>
              <a:gd name="connsiteX114" fmla="*/ 1172402 w 1953031"/>
              <a:gd name="connsiteY114" fmla="*/ 1161542 h 1322929"/>
              <a:gd name="connsiteX115" fmla="*/ 1173663 w 1953031"/>
              <a:gd name="connsiteY115" fmla="*/ 1263289 h 1322929"/>
              <a:gd name="connsiteX116" fmla="*/ 1179559 w 1953031"/>
              <a:gd name="connsiteY116" fmla="*/ 1277483 h 1322929"/>
              <a:gd name="connsiteX117" fmla="*/ 1190090 w 1953031"/>
              <a:gd name="connsiteY117" fmla="*/ 1310073 h 1322929"/>
              <a:gd name="connsiteX118" fmla="*/ 1189617 w 1953031"/>
              <a:gd name="connsiteY118" fmla="*/ 1322236 h 1322929"/>
              <a:gd name="connsiteX119" fmla="*/ 1148752 w 1953031"/>
              <a:gd name="connsiteY119" fmla="*/ 1322929 h 1322929"/>
              <a:gd name="connsiteX120" fmla="*/ 1107164 w 1953031"/>
              <a:gd name="connsiteY120" fmla="*/ 1322438 h 1322929"/>
              <a:gd name="connsiteX121" fmla="*/ 1089751 w 1953031"/>
              <a:gd name="connsiteY121" fmla="*/ 1244928 h 1322929"/>
              <a:gd name="connsiteX122" fmla="*/ 1083658 w 1953031"/>
              <a:gd name="connsiteY122" fmla="*/ 1109426 h 1322929"/>
              <a:gd name="connsiteX123" fmla="*/ 1081071 w 1953031"/>
              <a:gd name="connsiteY123" fmla="*/ 885205 h 1322929"/>
              <a:gd name="connsiteX124" fmla="*/ 1081294 w 1953031"/>
              <a:gd name="connsiteY124" fmla="*/ 872784 h 1322929"/>
              <a:gd name="connsiteX125" fmla="*/ 1044565 w 1953031"/>
              <a:gd name="connsiteY125" fmla="*/ 883356 h 1322929"/>
              <a:gd name="connsiteX126" fmla="*/ 946405 w 1953031"/>
              <a:gd name="connsiteY126" fmla="*/ 906677 h 1322929"/>
              <a:gd name="connsiteX127" fmla="*/ 820984 w 1953031"/>
              <a:gd name="connsiteY127" fmla="*/ 915856 h 1322929"/>
              <a:gd name="connsiteX128" fmla="*/ 748537 w 1953031"/>
              <a:gd name="connsiteY128" fmla="*/ 913593 h 1322929"/>
              <a:gd name="connsiteX129" fmla="*/ 740106 w 1953031"/>
              <a:gd name="connsiteY129" fmla="*/ 913794 h 1322929"/>
              <a:gd name="connsiteX130" fmla="*/ 735838 w 1953031"/>
              <a:gd name="connsiteY130" fmla="*/ 923234 h 1322929"/>
              <a:gd name="connsiteX131" fmla="*/ 729496 w 1953031"/>
              <a:gd name="connsiteY131" fmla="*/ 936224 h 1322929"/>
              <a:gd name="connsiteX132" fmla="*/ 707014 w 1953031"/>
              <a:gd name="connsiteY132" fmla="*/ 928760 h 1322929"/>
              <a:gd name="connsiteX133" fmla="*/ 665846 w 1953031"/>
              <a:gd name="connsiteY133" fmla="*/ 912322 h 1322929"/>
              <a:gd name="connsiteX134" fmla="*/ 618244 w 1953031"/>
              <a:gd name="connsiteY134" fmla="*/ 893135 h 1322929"/>
              <a:gd name="connsiteX135" fmla="*/ 516447 w 1953031"/>
              <a:gd name="connsiteY135" fmla="*/ 865947 h 1322929"/>
              <a:gd name="connsiteX136" fmla="*/ 501805 w 1953031"/>
              <a:gd name="connsiteY136" fmla="*/ 870603 h 1322929"/>
              <a:gd name="connsiteX137" fmla="*/ 496736 w 1953031"/>
              <a:gd name="connsiteY137" fmla="*/ 886203 h 1322929"/>
              <a:gd name="connsiteX138" fmla="*/ 500794 w 1953031"/>
              <a:gd name="connsiteY138" fmla="*/ 920842 h 1322929"/>
              <a:gd name="connsiteX139" fmla="*/ 505232 w 1953031"/>
              <a:gd name="connsiteY139" fmla="*/ 960997 h 1322929"/>
              <a:gd name="connsiteX140" fmla="*/ 503197 w 1953031"/>
              <a:gd name="connsiteY140" fmla="*/ 976351 h 1322929"/>
              <a:gd name="connsiteX141" fmla="*/ 464327 w 1953031"/>
              <a:gd name="connsiteY141" fmla="*/ 1000197 h 1322929"/>
              <a:gd name="connsiteX142" fmla="*/ 457328 w 1953031"/>
              <a:gd name="connsiteY142" fmla="*/ 999488 h 1322929"/>
              <a:gd name="connsiteX143" fmla="*/ 434730 w 1953031"/>
              <a:gd name="connsiteY143" fmla="*/ 939956 h 1322929"/>
              <a:gd name="connsiteX144" fmla="*/ 434102 w 1953031"/>
              <a:gd name="connsiteY144" fmla="*/ 932138 h 1322929"/>
              <a:gd name="connsiteX145" fmla="*/ 429957 w 1953031"/>
              <a:gd name="connsiteY145" fmla="*/ 936572 h 1322929"/>
              <a:gd name="connsiteX146" fmla="*/ 412217 w 1953031"/>
              <a:gd name="connsiteY146" fmla="*/ 955335 h 1322929"/>
              <a:gd name="connsiteX147" fmla="*/ 394666 w 1953031"/>
              <a:gd name="connsiteY147" fmla="*/ 973923 h 1322929"/>
              <a:gd name="connsiteX148" fmla="*/ 363724 w 1953031"/>
              <a:gd name="connsiteY148" fmla="*/ 1023704 h 1322929"/>
              <a:gd name="connsiteX149" fmla="*/ 356090 w 1953031"/>
              <a:gd name="connsiteY149" fmla="*/ 1070686 h 1322929"/>
              <a:gd name="connsiteX150" fmla="*/ 356098 w 1953031"/>
              <a:gd name="connsiteY150" fmla="*/ 1159458 h 1322929"/>
              <a:gd name="connsiteX151" fmla="*/ 362731 w 1953031"/>
              <a:gd name="connsiteY151" fmla="*/ 1219044 h 1322929"/>
              <a:gd name="connsiteX152" fmla="*/ 370492 w 1953031"/>
              <a:gd name="connsiteY152" fmla="*/ 1260425 h 1322929"/>
              <a:gd name="connsiteX153" fmla="*/ 380666 w 1953031"/>
              <a:gd name="connsiteY153" fmla="*/ 1277936 h 1322929"/>
              <a:gd name="connsiteX154" fmla="*/ 391399 w 1953031"/>
              <a:gd name="connsiteY154" fmla="*/ 1304515 h 1322929"/>
              <a:gd name="connsiteX155" fmla="*/ 391283 w 1953031"/>
              <a:gd name="connsiteY155" fmla="*/ 1320324 h 1322929"/>
              <a:gd name="connsiteX156" fmla="*/ 390843 w 1953031"/>
              <a:gd name="connsiteY156" fmla="*/ 1322756 h 1322929"/>
              <a:gd name="connsiteX157" fmla="*/ 348151 w 1953031"/>
              <a:gd name="connsiteY157" fmla="*/ 1322844 h 1322929"/>
              <a:gd name="connsiteX158" fmla="*/ 304144 w 1953031"/>
              <a:gd name="connsiteY158" fmla="*/ 1322579 h 1322929"/>
              <a:gd name="connsiteX159" fmla="*/ 294630 w 1953031"/>
              <a:gd name="connsiteY159" fmla="*/ 1312868 h 1322929"/>
              <a:gd name="connsiteX160" fmla="*/ 271483 w 1953031"/>
              <a:gd name="connsiteY160" fmla="*/ 1195591 h 1322929"/>
              <a:gd name="connsiteX161" fmla="*/ 255031 w 1953031"/>
              <a:gd name="connsiteY161" fmla="*/ 1074334 h 1322929"/>
              <a:gd name="connsiteX162" fmla="*/ 246468 w 1953031"/>
              <a:gd name="connsiteY162" fmla="*/ 962992 h 1322929"/>
              <a:gd name="connsiteX163" fmla="*/ 246726 w 1953031"/>
              <a:gd name="connsiteY163" fmla="*/ 960686 h 1322929"/>
              <a:gd name="connsiteX164" fmla="*/ 239185 w 1953031"/>
              <a:gd name="connsiteY164" fmla="*/ 966883 h 1322929"/>
              <a:gd name="connsiteX165" fmla="*/ 216775 w 1953031"/>
              <a:gd name="connsiteY165" fmla="*/ 984995 h 1322929"/>
              <a:gd name="connsiteX166" fmla="*/ 195755 w 1953031"/>
              <a:gd name="connsiteY166" fmla="*/ 1001910 h 1322929"/>
              <a:gd name="connsiteX167" fmla="*/ 162761 w 1953031"/>
              <a:gd name="connsiteY167" fmla="*/ 1047366 h 1322929"/>
              <a:gd name="connsiteX168" fmla="*/ 149720 w 1953031"/>
              <a:gd name="connsiteY168" fmla="*/ 1138437 h 1322929"/>
              <a:gd name="connsiteX169" fmla="*/ 148122 w 1953031"/>
              <a:gd name="connsiteY169" fmla="*/ 1214750 h 1322929"/>
              <a:gd name="connsiteX170" fmla="*/ 151846 w 1953031"/>
              <a:gd name="connsiteY170" fmla="*/ 1260042 h 1322929"/>
              <a:gd name="connsiteX171" fmla="*/ 157602 w 1953031"/>
              <a:gd name="connsiteY171" fmla="*/ 1271682 h 1322929"/>
              <a:gd name="connsiteX172" fmla="*/ 169528 w 1953031"/>
              <a:gd name="connsiteY172" fmla="*/ 1296524 h 1322929"/>
              <a:gd name="connsiteX173" fmla="*/ 172714 w 1953031"/>
              <a:gd name="connsiteY173" fmla="*/ 1316588 h 1322929"/>
              <a:gd name="connsiteX174" fmla="*/ 172927 w 1953031"/>
              <a:gd name="connsiteY174" fmla="*/ 1322929 h 1322929"/>
              <a:gd name="connsiteX175" fmla="*/ 130748 w 1953031"/>
              <a:gd name="connsiteY175" fmla="*/ 1322916 h 1322929"/>
              <a:gd name="connsiteX176" fmla="*/ 87445 w 1953031"/>
              <a:gd name="connsiteY176" fmla="*/ 1322413 h 1322929"/>
              <a:gd name="connsiteX177" fmla="*/ 433058 w 1953031"/>
              <a:gd name="connsiteY177" fmla="*/ 858089 h 1322929"/>
              <a:gd name="connsiteX178" fmla="*/ 431485 w 1953031"/>
              <a:gd name="connsiteY178" fmla="*/ 856034 h 1322929"/>
              <a:gd name="connsiteX179" fmla="*/ 432913 w 1953031"/>
              <a:gd name="connsiteY179" fmla="*/ 858746 h 1322929"/>
              <a:gd name="connsiteX180" fmla="*/ 433058 w 1953031"/>
              <a:gd name="connsiteY180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748902 w 1953031"/>
              <a:gd name="connsiteY43" fmla="*/ 247445 h 1322929"/>
              <a:gd name="connsiteX44" fmla="*/ 947272 w 1953031"/>
              <a:gd name="connsiteY44" fmla="*/ 214767 h 1322929"/>
              <a:gd name="connsiteX45" fmla="*/ 1155567 w 1953031"/>
              <a:gd name="connsiteY45" fmla="*/ 159010 h 1322929"/>
              <a:gd name="connsiteX46" fmla="*/ 1234252 w 1953031"/>
              <a:gd name="connsiteY46" fmla="*/ 151880 h 1322929"/>
              <a:gd name="connsiteX47" fmla="*/ 1312964 w 1953031"/>
              <a:gd name="connsiteY47" fmla="*/ 128676 h 1322929"/>
              <a:gd name="connsiteX48" fmla="*/ 1376022 w 1953031"/>
              <a:gd name="connsiteY48" fmla="*/ 109687 h 1322929"/>
              <a:gd name="connsiteX49" fmla="*/ 1448640 w 1953031"/>
              <a:gd name="connsiteY49" fmla="*/ 103056 h 1322929"/>
              <a:gd name="connsiteX50" fmla="*/ 1483374 w 1953031"/>
              <a:gd name="connsiteY50" fmla="*/ 100994 h 1322929"/>
              <a:gd name="connsiteX51" fmla="*/ 1552171 w 1953031"/>
              <a:gd name="connsiteY51" fmla="*/ 83778 h 1322929"/>
              <a:gd name="connsiteX52" fmla="*/ 1627914 w 1953031"/>
              <a:gd name="connsiteY52" fmla="*/ 63976 h 1322929"/>
              <a:gd name="connsiteX53" fmla="*/ 1633600 w 1953031"/>
              <a:gd name="connsiteY53" fmla="*/ 62873 h 1322929"/>
              <a:gd name="connsiteX54" fmla="*/ 1633994 w 1953031"/>
              <a:gd name="connsiteY54" fmla="*/ 53943 h 1322929"/>
              <a:gd name="connsiteX55" fmla="*/ 1637947 w 1953031"/>
              <a:gd name="connsiteY55" fmla="*/ 10924 h 1322929"/>
              <a:gd name="connsiteX56" fmla="*/ 1645852 w 1953031"/>
              <a:gd name="connsiteY56" fmla="*/ 642 h 1322929"/>
              <a:gd name="connsiteX57" fmla="*/ 1665510 w 1953031"/>
              <a:gd name="connsiteY57" fmla="*/ 4542 h 1322929"/>
              <a:gd name="connsiteX58" fmla="*/ 1692339 w 1953031"/>
              <a:gd name="connsiteY58" fmla="*/ 32880 h 1322929"/>
              <a:gd name="connsiteX59" fmla="*/ 1703487 w 1953031"/>
              <a:gd name="connsiteY59" fmla="*/ 51553 h 1322929"/>
              <a:gd name="connsiteX60" fmla="*/ 1705168 w 1953031"/>
              <a:gd name="connsiteY60" fmla="*/ 54757 h 1322929"/>
              <a:gd name="connsiteX61" fmla="*/ 1708490 w 1953031"/>
              <a:gd name="connsiteY61" fmla="*/ 54757 h 1322929"/>
              <a:gd name="connsiteX62" fmla="*/ 1726074 w 1953031"/>
              <a:gd name="connsiteY62" fmla="*/ 55821 h 1322929"/>
              <a:gd name="connsiteX63" fmla="*/ 1763775 w 1953031"/>
              <a:gd name="connsiteY63" fmla="*/ 66287 h 1322929"/>
              <a:gd name="connsiteX64" fmla="*/ 1780177 w 1953031"/>
              <a:gd name="connsiteY64" fmla="*/ 76057 h 1322929"/>
              <a:gd name="connsiteX65" fmla="*/ 1797287 w 1953031"/>
              <a:gd name="connsiteY65" fmla="*/ 92340 h 1322929"/>
              <a:gd name="connsiteX66" fmla="*/ 1808554 w 1953031"/>
              <a:gd name="connsiteY66" fmla="*/ 105144 h 1322929"/>
              <a:gd name="connsiteX67" fmla="*/ 1816302 w 1953031"/>
              <a:gd name="connsiteY67" fmla="*/ 113128 h 1322929"/>
              <a:gd name="connsiteX68" fmla="*/ 1820491 w 1953031"/>
              <a:gd name="connsiteY68" fmla="*/ 120258 h 1322929"/>
              <a:gd name="connsiteX69" fmla="*/ 1835947 w 1953031"/>
              <a:gd name="connsiteY69" fmla="*/ 144526 h 1322929"/>
              <a:gd name="connsiteX70" fmla="*/ 1847989 w 1953031"/>
              <a:gd name="connsiteY70" fmla="*/ 162083 h 1322929"/>
              <a:gd name="connsiteX71" fmla="*/ 1872282 w 1953031"/>
              <a:gd name="connsiteY71" fmla="*/ 206862 h 1322929"/>
              <a:gd name="connsiteX72" fmla="*/ 1901212 w 1953031"/>
              <a:gd name="connsiteY72" fmla="*/ 268331 h 1322929"/>
              <a:gd name="connsiteX73" fmla="*/ 1928013 w 1953031"/>
              <a:gd name="connsiteY73" fmla="*/ 325599 h 1322929"/>
              <a:gd name="connsiteX74" fmla="*/ 1947475 w 1953031"/>
              <a:gd name="connsiteY74" fmla="*/ 358428 h 1322929"/>
              <a:gd name="connsiteX75" fmla="*/ 1952990 w 1953031"/>
              <a:gd name="connsiteY75" fmla="*/ 375188 h 1322929"/>
              <a:gd name="connsiteX76" fmla="*/ 1944270 w 1953031"/>
              <a:gd name="connsiteY76" fmla="*/ 398724 h 1322929"/>
              <a:gd name="connsiteX77" fmla="*/ 1904481 w 1953031"/>
              <a:gd name="connsiteY77" fmla="*/ 429980 h 1322929"/>
              <a:gd name="connsiteX78" fmla="*/ 1871823 w 1953031"/>
              <a:gd name="connsiteY78" fmla="*/ 436577 h 1322929"/>
              <a:gd name="connsiteX79" fmla="*/ 1816223 w 1953031"/>
              <a:gd name="connsiteY79" fmla="*/ 439134 h 1322929"/>
              <a:gd name="connsiteX80" fmla="*/ 1698445 w 1953031"/>
              <a:gd name="connsiteY80" fmla="*/ 433393 h 1322929"/>
              <a:gd name="connsiteX81" fmla="*/ 1665261 w 1953031"/>
              <a:gd name="connsiteY81" fmla="*/ 431589 h 1322929"/>
              <a:gd name="connsiteX82" fmla="*/ 1643200 w 1953031"/>
              <a:gd name="connsiteY82" fmla="*/ 433164 h 1322929"/>
              <a:gd name="connsiteX83" fmla="*/ 1613877 w 1953031"/>
              <a:gd name="connsiteY83" fmla="*/ 443519 h 1322929"/>
              <a:gd name="connsiteX84" fmla="*/ 1586668 w 1953031"/>
              <a:gd name="connsiteY84" fmla="*/ 466568 h 1322929"/>
              <a:gd name="connsiteX85" fmla="*/ 1568848 w 1953031"/>
              <a:gd name="connsiteY85" fmla="*/ 480889 h 1322929"/>
              <a:gd name="connsiteX86" fmla="*/ 1563779 w 1953031"/>
              <a:gd name="connsiteY86" fmla="*/ 485518 h 1322929"/>
              <a:gd name="connsiteX87" fmla="*/ 1508994 w 1953031"/>
              <a:gd name="connsiteY87" fmla="*/ 589130 h 1322929"/>
              <a:gd name="connsiteX88" fmla="*/ 1486250 w 1953031"/>
              <a:gd name="connsiteY88" fmla="*/ 645068 h 1322929"/>
              <a:gd name="connsiteX89" fmla="*/ 1464819 w 1953031"/>
              <a:gd name="connsiteY89" fmla="*/ 705697 h 1322929"/>
              <a:gd name="connsiteX90" fmla="*/ 1449494 w 1953031"/>
              <a:gd name="connsiteY90" fmla="*/ 751038 h 1322929"/>
              <a:gd name="connsiteX91" fmla="*/ 1407394 w 1953031"/>
              <a:gd name="connsiteY91" fmla="*/ 818176 h 1322929"/>
              <a:gd name="connsiteX92" fmla="*/ 1393724 w 1953031"/>
              <a:gd name="connsiteY92" fmla="*/ 824975 h 1322929"/>
              <a:gd name="connsiteX93" fmla="*/ 1380841 w 1953031"/>
              <a:gd name="connsiteY93" fmla="*/ 831482 h 1322929"/>
              <a:gd name="connsiteX94" fmla="*/ 1349260 w 1953031"/>
              <a:gd name="connsiteY94" fmla="*/ 861137 h 1322929"/>
              <a:gd name="connsiteX95" fmla="*/ 1331348 w 1953031"/>
              <a:gd name="connsiteY95" fmla="*/ 877607 h 1322929"/>
              <a:gd name="connsiteX96" fmla="*/ 1317442 w 1953031"/>
              <a:gd name="connsiteY96" fmla="*/ 883414 h 1322929"/>
              <a:gd name="connsiteX97" fmla="*/ 1316352 w 1953031"/>
              <a:gd name="connsiteY97" fmla="*/ 883414 h 1322929"/>
              <a:gd name="connsiteX98" fmla="*/ 1315275 w 1953031"/>
              <a:gd name="connsiteY98" fmla="*/ 887323 h 1322929"/>
              <a:gd name="connsiteX99" fmla="*/ 1293502 w 1953031"/>
              <a:gd name="connsiteY99" fmla="*/ 1074334 h 1322929"/>
              <a:gd name="connsiteX100" fmla="*/ 1292124 w 1953031"/>
              <a:gd name="connsiteY100" fmla="*/ 1151119 h 1322929"/>
              <a:gd name="connsiteX101" fmla="*/ 1292741 w 1953031"/>
              <a:gd name="connsiteY101" fmla="*/ 1203756 h 1322929"/>
              <a:gd name="connsiteX102" fmla="*/ 1297481 w 1953031"/>
              <a:gd name="connsiteY102" fmla="*/ 1263556 h 1322929"/>
              <a:gd name="connsiteX103" fmla="*/ 1304087 w 1953031"/>
              <a:gd name="connsiteY103" fmla="*/ 1278631 h 1322929"/>
              <a:gd name="connsiteX104" fmla="*/ 1314001 w 1953031"/>
              <a:gd name="connsiteY104" fmla="*/ 1305904 h 1322929"/>
              <a:gd name="connsiteX105" fmla="*/ 1314723 w 1953031"/>
              <a:gd name="connsiteY105" fmla="*/ 1321312 h 1322929"/>
              <a:gd name="connsiteX106" fmla="*/ 1314474 w 1953031"/>
              <a:gd name="connsiteY106" fmla="*/ 1322929 h 1322929"/>
              <a:gd name="connsiteX107" fmla="*/ 1274527 w 1953031"/>
              <a:gd name="connsiteY107" fmla="*/ 1322929 h 1322929"/>
              <a:gd name="connsiteX108" fmla="*/ 1233595 w 1953031"/>
              <a:gd name="connsiteY108" fmla="*/ 1322420 h 1322929"/>
              <a:gd name="connsiteX109" fmla="*/ 1214844 w 1953031"/>
              <a:gd name="connsiteY109" fmla="*/ 1258652 h 1322929"/>
              <a:gd name="connsiteX110" fmla="*/ 1198836 w 1953031"/>
              <a:gd name="connsiteY110" fmla="*/ 1080414 h 1322929"/>
              <a:gd name="connsiteX111" fmla="*/ 1191495 w 1953031"/>
              <a:gd name="connsiteY111" fmla="*/ 961630 h 1322929"/>
              <a:gd name="connsiteX112" fmla="*/ 1189972 w 1953031"/>
              <a:gd name="connsiteY112" fmla="*/ 969617 h 1322929"/>
              <a:gd name="connsiteX113" fmla="*/ 1172402 w 1953031"/>
              <a:gd name="connsiteY113" fmla="*/ 1161542 h 1322929"/>
              <a:gd name="connsiteX114" fmla="*/ 1173663 w 1953031"/>
              <a:gd name="connsiteY114" fmla="*/ 1263289 h 1322929"/>
              <a:gd name="connsiteX115" fmla="*/ 1179559 w 1953031"/>
              <a:gd name="connsiteY115" fmla="*/ 1277483 h 1322929"/>
              <a:gd name="connsiteX116" fmla="*/ 1190090 w 1953031"/>
              <a:gd name="connsiteY116" fmla="*/ 1310073 h 1322929"/>
              <a:gd name="connsiteX117" fmla="*/ 1189617 w 1953031"/>
              <a:gd name="connsiteY117" fmla="*/ 1322236 h 1322929"/>
              <a:gd name="connsiteX118" fmla="*/ 1148752 w 1953031"/>
              <a:gd name="connsiteY118" fmla="*/ 1322929 h 1322929"/>
              <a:gd name="connsiteX119" fmla="*/ 1107164 w 1953031"/>
              <a:gd name="connsiteY119" fmla="*/ 1322438 h 1322929"/>
              <a:gd name="connsiteX120" fmla="*/ 1089751 w 1953031"/>
              <a:gd name="connsiteY120" fmla="*/ 1244928 h 1322929"/>
              <a:gd name="connsiteX121" fmla="*/ 1083658 w 1953031"/>
              <a:gd name="connsiteY121" fmla="*/ 1109426 h 1322929"/>
              <a:gd name="connsiteX122" fmla="*/ 1081071 w 1953031"/>
              <a:gd name="connsiteY122" fmla="*/ 885205 h 1322929"/>
              <a:gd name="connsiteX123" fmla="*/ 1081294 w 1953031"/>
              <a:gd name="connsiteY123" fmla="*/ 872784 h 1322929"/>
              <a:gd name="connsiteX124" fmla="*/ 1044565 w 1953031"/>
              <a:gd name="connsiteY124" fmla="*/ 883356 h 1322929"/>
              <a:gd name="connsiteX125" fmla="*/ 946405 w 1953031"/>
              <a:gd name="connsiteY125" fmla="*/ 906677 h 1322929"/>
              <a:gd name="connsiteX126" fmla="*/ 820984 w 1953031"/>
              <a:gd name="connsiteY126" fmla="*/ 915856 h 1322929"/>
              <a:gd name="connsiteX127" fmla="*/ 748537 w 1953031"/>
              <a:gd name="connsiteY127" fmla="*/ 913593 h 1322929"/>
              <a:gd name="connsiteX128" fmla="*/ 740106 w 1953031"/>
              <a:gd name="connsiteY128" fmla="*/ 913794 h 1322929"/>
              <a:gd name="connsiteX129" fmla="*/ 735838 w 1953031"/>
              <a:gd name="connsiteY129" fmla="*/ 923234 h 1322929"/>
              <a:gd name="connsiteX130" fmla="*/ 729496 w 1953031"/>
              <a:gd name="connsiteY130" fmla="*/ 936224 h 1322929"/>
              <a:gd name="connsiteX131" fmla="*/ 707014 w 1953031"/>
              <a:gd name="connsiteY131" fmla="*/ 928760 h 1322929"/>
              <a:gd name="connsiteX132" fmla="*/ 665846 w 1953031"/>
              <a:gd name="connsiteY132" fmla="*/ 912322 h 1322929"/>
              <a:gd name="connsiteX133" fmla="*/ 618244 w 1953031"/>
              <a:gd name="connsiteY133" fmla="*/ 893135 h 1322929"/>
              <a:gd name="connsiteX134" fmla="*/ 516447 w 1953031"/>
              <a:gd name="connsiteY134" fmla="*/ 865947 h 1322929"/>
              <a:gd name="connsiteX135" fmla="*/ 501805 w 1953031"/>
              <a:gd name="connsiteY135" fmla="*/ 870603 h 1322929"/>
              <a:gd name="connsiteX136" fmla="*/ 496736 w 1953031"/>
              <a:gd name="connsiteY136" fmla="*/ 886203 h 1322929"/>
              <a:gd name="connsiteX137" fmla="*/ 500794 w 1953031"/>
              <a:gd name="connsiteY137" fmla="*/ 920842 h 1322929"/>
              <a:gd name="connsiteX138" fmla="*/ 505232 w 1953031"/>
              <a:gd name="connsiteY138" fmla="*/ 960997 h 1322929"/>
              <a:gd name="connsiteX139" fmla="*/ 503197 w 1953031"/>
              <a:gd name="connsiteY139" fmla="*/ 976351 h 1322929"/>
              <a:gd name="connsiteX140" fmla="*/ 464327 w 1953031"/>
              <a:gd name="connsiteY140" fmla="*/ 1000197 h 1322929"/>
              <a:gd name="connsiteX141" fmla="*/ 457328 w 1953031"/>
              <a:gd name="connsiteY141" fmla="*/ 999488 h 1322929"/>
              <a:gd name="connsiteX142" fmla="*/ 434730 w 1953031"/>
              <a:gd name="connsiteY142" fmla="*/ 939956 h 1322929"/>
              <a:gd name="connsiteX143" fmla="*/ 434102 w 1953031"/>
              <a:gd name="connsiteY143" fmla="*/ 932138 h 1322929"/>
              <a:gd name="connsiteX144" fmla="*/ 429957 w 1953031"/>
              <a:gd name="connsiteY144" fmla="*/ 936572 h 1322929"/>
              <a:gd name="connsiteX145" fmla="*/ 412217 w 1953031"/>
              <a:gd name="connsiteY145" fmla="*/ 955335 h 1322929"/>
              <a:gd name="connsiteX146" fmla="*/ 394666 w 1953031"/>
              <a:gd name="connsiteY146" fmla="*/ 973923 h 1322929"/>
              <a:gd name="connsiteX147" fmla="*/ 363724 w 1953031"/>
              <a:gd name="connsiteY147" fmla="*/ 1023704 h 1322929"/>
              <a:gd name="connsiteX148" fmla="*/ 356090 w 1953031"/>
              <a:gd name="connsiteY148" fmla="*/ 1070686 h 1322929"/>
              <a:gd name="connsiteX149" fmla="*/ 356098 w 1953031"/>
              <a:gd name="connsiteY149" fmla="*/ 1159458 h 1322929"/>
              <a:gd name="connsiteX150" fmla="*/ 362731 w 1953031"/>
              <a:gd name="connsiteY150" fmla="*/ 1219044 h 1322929"/>
              <a:gd name="connsiteX151" fmla="*/ 370492 w 1953031"/>
              <a:gd name="connsiteY151" fmla="*/ 1260425 h 1322929"/>
              <a:gd name="connsiteX152" fmla="*/ 380666 w 1953031"/>
              <a:gd name="connsiteY152" fmla="*/ 1277936 h 1322929"/>
              <a:gd name="connsiteX153" fmla="*/ 391399 w 1953031"/>
              <a:gd name="connsiteY153" fmla="*/ 1304515 h 1322929"/>
              <a:gd name="connsiteX154" fmla="*/ 391283 w 1953031"/>
              <a:gd name="connsiteY154" fmla="*/ 1320324 h 1322929"/>
              <a:gd name="connsiteX155" fmla="*/ 390843 w 1953031"/>
              <a:gd name="connsiteY155" fmla="*/ 1322756 h 1322929"/>
              <a:gd name="connsiteX156" fmla="*/ 348151 w 1953031"/>
              <a:gd name="connsiteY156" fmla="*/ 1322844 h 1322929"/>
              <a:gd name="connsiteX157" fmla="*/ 304144 w 1953031"/>
              <a:gd name="connsiteY157" fmla="*/ 1322579 h 1322929"/>
              <a:gd name="connsiteX158" fmla="*/ 294630 w 1953031"/>
              <a:gd name="connsiteY158" fmla="*/ 1312868 h 1322929"/>
              <a:gd name="connsiteX159" fmla="*/ 271483 w 1953031"/>
              <a:gd name="connsiteY159" fmla="*/ 1195591 h 1322929"/>
              <a:gd name="connsiteX160" fmla="*/ 255031 w 1953031"/>
              <a:gd name="connsiteY160" fmla="*/ 1074334 h 1322929"/>
              <a:gd name="connsiteX161" fmla="*/ 246468 w 1953031"/>
              <a:gd name="connsiteY161" fmla="*/ 962992 h 1322929"/>
              <a:gd name="connsiteX162" fmla="*/ 246726 w 1953031"/>
              <a:gd name="connsiteY162" fmla="*/ 960686 h 1322929"/>
              <a:gd name="connsiteX163" fmla="*/ 239185 w 1953031"/>
              <a:gd name="connsiteY163" fmla="*/ 966883 h 1322929"/>
              <a:gd name="connsiteX164" fmla="*/ 216775 w 1953031"/>
              <a:gd name="connsiteY164" fmla="*/ 984995 h 1322929"/>
              <a:gd name="connsiteX165" fmla="*/ 195755 w 1953031"/>
              <a:gd name="connsiteY165" fmla="*/ 1001910 h 1322929"/>
              <a:gd name="connsiteX166" fmla="*/ 162761 w 1953031"/>
              <a:gd name="connsiteY166" fmla="*/ 1047366 h 1322929"/>
              <a:gd name="connsiteX167" fmla="*/ 149720 w 1953031"/>
              <a:gd name="connsiteY167" fmla="*/ 1138437 h 1322929"/>
              <a:gd name="connsiteX168" fmla="*/ 148122 w 1953031"/>
              <a:gd name="connsiteY168" fmla="*/ 1214750 h 1322929"/>
              <a:gd name="connsiteX169" fmla="*/ 151846 w 1953031"/>
              <a:gd name="connsiteY169" fmla="*/ 1260042 h 1322929"/>
              <a:gd name="connsiteX170" fmla="*/ 157602 w 1953031"/>
              <a:gd name="connsiteY170" fmla="*/ 1271682 h 1322929"/>
              <a:gd name="connsiteX171" fmla="*/ 169528 w 1953031"/>
              <a:gd name="connsiteY171" fmla="*/ 1296524 h 1322929"/>
              <a:gd name="connsiteX172" fmla="*/ 172714 w 1953031"/>
              <a:gd name="connsiteY172" fmla="*/ 1316588 h 1322929"/>
              <a:gd name="connsiteX173" fmla="*/ 172927 w 1953031"/>
              <a:gd name="connsiteY173" fmla="*/ 1322929 h 1322929"/>
              <a:gd name="connsiteX174" fmla="*/ 130748 w 1953031"/>
              <a:gd name="connsiteY174" fmla="*/ 1322916 h 1322929"/>
              <a:gd name="connsiteX175" fmla="*/ 87445 w 1953031"/>
              <a:gd name="connsiteY175" fmla="*/ 1322413 h 1322929"/>
              <a:gd name="connsiteX176" fmla="*/ 433058 w 1953031"/>
              <a:gd name="connsiteY176" fmla="*/ 858089 h 1322929"/>
              <a:gd name="connsiteX177" fmla="*/ 431485 w 1953031"/>
              <a:gd name="connsiteY177" fmla="*/ 856034 h 1322929"/>
              <a:gd name="connsiteX178" fmla="*/ 432913 w 1953031"/>
              <a:gd name="connsiteY178" fmla="*/ 858746 h 1322929"/>
              <a:gd name="connsiteX179" fmla="*/ 433058 w 1953031"/>
              <a:gd name="connsiteY179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748902 w 1953031"/>
              <a:gd name="connsiteY43" fmla="*/ 247445 h 1322929"/>
              <a:gd name="connsiteX44" fmla="*/ 947272 w 1953031"/>
              <a:gd name="connsiteY44" fmla="*/ 214767 h 1322929"/>
              <a:gd name="connsiteX45" fmla="*/ 1102227 w 1953031"/>
              <a:gd name="connsiteY45" fmla="*/ 172345 h 1322929"/>
              <a:gd name="connsiteX46" fmla="*/ 1234252 w 1953031"/>
              <a:gd name="connsiteY46" fmla="*/ 151880 h 1322929"/>
              <a:gd name="connsiteX47" fmla="*/ 1312964 w 1953031"/>
              <a:gd name="connsiteY47" fmla="*/ 128676 h 1322929"/>
              <a:gd name="connsiteX48" fmla="*/ 1376022 w 1953031"/>
              <a:gd name="connsiteY48" fmla="*/ 109687 h 1322929"/>
              <a:gd name="connsiteX49" fmla="*/ 1448640 w 1953031"/>
              <a:gd name="connsiteY49" fmla="*/ 103056 h 1322929"/>
              <a:gd name="connsiteX50" fmla="*/ 1483374 w 1953031"/>
              <a:gd name="connsiteY50" fmla="*/ 100994 h 1322929"/>
              <a:gd name="connsiteX51" fmla="*/ 1552171 w 1953031"/>
              <a:gd name="connsiteY51" fmla="*/ 83778 h 1322929"/>
              <a:gd name="connsiteX52" fmla="*/ 1627914 w 1953031"/>
              <a:gd name="connsiteY52" fmla="*/ 63976 h 1322929"/>
              <a:gd name="connsiteX53" fmla="*/ 1633600 w 1953031"/>
              <a:gd name="connsiteY53" fmla="*/ 62873 h 1322929"/>
              <a:gd name="connsiteX54" fmla="*/ 1633994 w 1953031"/>
              <a:gd name="connsiteY54" fmla="*/ 53943 h 1322929"/>
              <a:gd name="connsiteX55" fmla="*/ 1637947 w 1953031"/>
              <a:gd name="connsiteY55" fmla="*/ 10924 h 1322929"/>
              <a:gd name="connsiteX56" fmla="*/ 1645852 w 1953031"/>
              <a:gd name="connsiteY56" fmla="*/ 642 h 1322929"/>
              <a:gd name="connsiteX57" fmla="*/ 1665510 w 1953031"/>
              <a:gd name="connsiteY57" fmla="*/ 4542 h 1322929"/>
              <a:gd name="connsiteX58" fmla="*/ 1692339 w 1953031"/>
              <a:gd name="connsiteY58" fmla="*/ 32880 h 1322929"/>
              <a:gd name="connsiteX59" fmla="*/ 1703487 w 1953031"/>
              <a:gd name="connsiteY59" fmla="*/ 51553 h 1322929"/>
              <a:gd name="connsiteX60" fmla="*/ 1705168 w 1953031"/>
              <a:gd name="connsiteY60" fmla="*/ 54757 h 1322929"/>
              <a:gd name="connsiteX61" fmla="*/ 1708490 w 1953031"/>
              <a:gd name="connsiteY61" fmla="*/ 54757 h 1322929"/>
              <a:gd name="connsiteX62" fmla="*/ 1726074 w 1953031"/>
              <a:gd name="connsiteY62" fmla="*/ 55821 h 1322929"/>
              <a:gd name="connsiteX63" fmla="*/ 1763775 w 1953031"/>
              <a:gd name="connsiteY63" fmla="*/ 66287 h 1322929"/>
              <a:gd name="connsiteX64" fmla="*/ 1780177 w 1953031"/>
              <a:gd name="connsiteY64" fmla="*/ 76057 h 1322929"/>
              <a:gd name="connsiteX65" fmla="*/ 1797287 w 1953031"/>
              <a:gd name="connsiteY65" fmla="*/ 92340 h 1322929"/>
              <a:gd name="connsiteX66" fmla="*/ 1808554 w 1953031"/>
              <a:gd name="connsiteY66" fmla="*/ 105144 h 1322929"/>
              <a:gd name="connsiteX67" fmla="*/ 1816302 w 1953031"/>
              <a:gd name="connsiteY67" fmla="*/ 113128 h 1322929"/>
              <a:gd name="connsiteX68" fmla="*/ 1820491 w 1953031"/>
              <a:gd name="connsiteY68" fmla="*/ 120258 h 1322929"/>
              <a:gd name="connsiteX69" fmla="*/ 1835947 w 1953031"/>
              <a:gd name="connsiteY69" fmla="*/ 144526 h 1322929"/>
              <a:gd name="connsiteX70" fmla="*/ 1847989 w 1953031"/>
              <a:gd name="connsiteY70" fmla="*/ 162083 h 1322929"/>
              <a:gd name="connsiteX71" fmla="*/ 1872282 w 1953031"/>
              <a:gd name="connsiteY71" fmla="*/ 206862 h 1322929"/>
              <a:gd name="connsiteX72" fmla="*/ 1901212 w 1953031"/>
              <a:gd name="connsiteY72" fmla="*/ 268331 h 1322929"/>
              <a:gd name="connsiteX73" fmla="*/ 1928013 w 1953031"/>
              <a:gd name="connsiteY73" fmla="*/ 325599 h 1322929"/>
              <a:gd name="connsiteX74" fmla="*/ 1947475 w 1953031"/>
              <a:gd name="connsiteY74" fmla="*/ 358428 h 1322929"/>
              <a:gd name="connsiteX75" fmla="*/ 1952990 w 1953031"/>
              <a:gd name="connsiteY75" fmla="*/ 375188 h 1322929"/>
              <a:gd name="connsiteX76" fmla="*/ 1944270 w 1953031"/>
              <a:gd name="connsiteY76" fmla="*/ 398724 h 1322929"/>
              <a:gd name="connsiteX77" fmla="*/ 1904481 w 1953031"/>
              <a:gd name="connsiteY77" fmla="*/ 429980 h 1322929"/>
              <a:gd name="connsiteX78" fmla="*/ 1871823 w 1953031"/>
              <a:gd name="connsiteY78" fmla="*/ 436577 h 1322929"/>
              <a:gd name="connsiteX79" fmla="*/ 1816223 w 1953031"/>
              <a:gd name="connsiteY79" fmla="*/ 439134 h 1322929"/>
              <a:gd name="connsiteX80" fmla="*/ 1698445 w 1953031"/>
              <a:gd name="connsiteY80" fmla="*/ 433393 h 1322929"/>
              <a:gd name="connsiteX81" fmla="*/ 1665261 w 1953031"/>
              <a:gd name="connsiteY81" fmla="*/ 431589 h 1322929"/>
              <a:gd name="connsiteX82" fmla="*/ 1643200 w 1953031"/>
              <a:gd name="connsiteY82" fmla="*/ 433164 h 1322929"/>
              <a:gd name="connsiteX83" fmla="*/ 1613877 w 1953031"/>
              <a:gd name="connsiteY83" fmla="*/ 443519 h 1322929"/>
              <a:gd name="connsiteX84" fmla="*/ 1586668 w 1953031"/>
              <a:gd name="connsiteY84" fmla="*/ 466568 h 1322929"/>
              <a:gd name="connsiteX85" fmla="*/ 1568848 w 1953031"/>
              <a:gd name="connsiteY85" fmla="*/ 480889 h 1322929"/>
              <a:gd name="connsiteX86" fmla="*/ 1563779 w 1953031"/>
              <a:gd name="connsiteY86" fmla="*/ 485518 h 1322929"/>
              <a:gd name="connsiteX87" fmla="*/ 1508994 w 1953031"/>
              <a:gd name="connsiteY87" fmla="*/ 589130 h 1322929"/>
              <a:gd name="connsiteX88" fmla="*/ 1486250 w 1953031"/>
              <a:gd name="connsiteY88" fmla="*/ 645068 h 1322929"/>
              <a:gd name="connsiteX89" fmla="*/ 1464819 w 1953031"/>
              <a:gd name="connsiteY89" fmla="*/ 705697 h 1322929"/>
              <a:gd name="connsiteX90" fmla="*/ 1449494 w 1953031"/>
              <a:gd name="connsiteY90" fmla="*/ 751038 h 1322929"/>
              <a:gd name="connsiteX91" fmla="*/ 1407394 w 1953031"/>
              <a:gd name="connsiteY91" fmla="*/ 818176 h 1322929"/>
              <a:gd name="connsiteX92" fmla="*/ 1393724 w 1953031"/>
              <a:gd name="connsiteY92" fmla="*/ 824975 h 1322929"/>
              <a:gd name="connsiteX93" fmla="*/ 1380841 w 1953031"/>
              <a:gd name="connsiteY93" fmla="*/ 831482 h 1322929"/>
              <a:gd name="connsiteX94" fmla="*/ 1349260 w 1953031"/>
              <a:gd name="connsiteY94" fmla="*/ 861137 h 1322929"/>
              <a:gd name="connsiteX95" fmla="*/ 1331348 w 1953031"/>
              <a:gd name="connsiteY95" fmla="*/ 877607 h 1322929"/>
              <a:gd name="connsiteX96" fmla="*/ 1317442 w 1953031"/>
              <a:gd name="connsiteY96" fmla="*/ 883414 h 1322929"/>
              <a:gd name="connsiteX97" fmla="*/ 1316352 w 1953031"/>
              <a:gd name="connsiteY97" fmla="*/ 883414 h 1322929"/>
              <a:gd name="connsiteX98" fmla="*/ 1315275 w 1953031"/>
              <a:gd name="connsiteY98" fmla="*/ 887323 h 1322929"/>
              <a:gd name="connsiteX99" fmla="*/ 1293502 w 1953031"/>
              <a:gd name="connsiteY99" fmla="*/ 1074334 h 1322929"/>
              <a:gd name="connsiteX100" fmla="*/ 1292124 w 1953031"/>
              <a:gd name="connsiteY100" fmla="*/ 1151119 h 1322929"/>
              <a:gd name="connsiteX101" fmla="*/ 1292741 w 1953031"/>
              <a:gd name="connsiteY101" fmla="*/ 1203756 h 1322929"/>
              <a:gd name="connsiteX102" fmla="*/ 1297481 w 1953031"/>
              <a:gd name="connsiteY102" fmla="*/ 1263556 h 1322929"/>
              <a:gd name="connsiteX103" fmla="*/ 1304087 w 1953031"/>
              <a:gd name="connsiteY103" fmla="*/ 1278631 h 1322929"/>
              <a:gd name="connsiteX104" fmla="*/ 1314001 w 1953031"/>
              <a:gd name="connsiteY104" fmla="*/ 1305904 h 1322929"/>
              <a:gd name="connsiteX105" fmla="*/ 1314723 w 1953031"/>
              <a:gd name="connsiteY105" fmla="*/ 1321312 h 1322929"/>
              <a:gd name="connsiteX106" fmla="*/ 1314474 w 1953031"/>
              <a:gd name="connsiteY106" fmla="*/ 1322929 h 1322929"/>
              <a:gd name="connsiteX107" fmla="*/ 1274527 w 1953031"/>
              <a:gd name="connsiteY107" fmla="*/ 1322929 h 1322929"/>
              <a:gd name="connsiteX108" fmla="*/ 1233595 w 1953031"/>
              <a:gd name="connsiteY108" fmla="*/ 1322420 h 1322929"/>
              <a:gd name="connsiteX109" fmla="*/ 1214844 w 1953031"/>
              <a:gd name="connsiteY109" fmla="*/ 1258652 h 1322929"/>
              <a:gd name="connsiteX110" fmla="*/ 1198836 w 1953031"/>
              <a:gd name="connsiteY110" fmla="*/ 1080414 h 1322929"/>
              <a:gd name="connsiteX111" fmla="*/ 1191495 w 1953031"/>
              <a:gd name="connsiteY111" fmla="*/ 961630 h 1322929"/>
              <a:gd name="connsiteX112" fmla="*/ 1189972 w 1953031"/>
              <a:gd name="connsiteY112" fmla="*/ 969617 h 1322929"/>
              <a:gd name="connsiteX113" fmla="*/ 1172402 w 1953031"/>
              <a:gd name="connsiteY113" fmla="*/ 1161542 h 1322929"/>
              <a:gd name="connsiteX114" fmla="*/ 1173663 w 1953031"/>
              <a:gd name="connsiteY114" fmla="*/ 1263289 h 1322929"/>
              <a:gd name="connsiteX115" fmla="*/ 1179559 w 1953031"/>
              <a:gd name="connsiteY115" fmla="*/ 1277483 h 1322929"/>
              <a:gd name="connsiteX116" fmla="*/ 1190090 w 1953031"/>
              <a:gd name="connsiteY116" fmla="*/ 1310073 h 1322929"/>
              <a:gd name="connsiteX117" fmla="*/ 1189617 w 1953031"/>
              <a:gd name="connsiteY117" fmla="*/ 1322236 h 1322929"/>
              <a:gd name="connsiteX118" fmla="*/ 1148752 w 1953031"/>
              <a:gd name="connsiteY118" fmla="*/ 1322929 h 1322929"/>
              <a:gd name="connsiteX119" fmla="*/ 1107164 w 1953031"/>
              <a:gd name="connsiteY119" fmla="*/ 1322438 h 1322929"/>
              <a:gd name="connsiteX120" fmla="*/ 1089751 w 1953031"/>
              <a:gd name="connsiteY120" fmla="*/ 1244928 h 1322929"/>
              <a:gd name="connsiteX121" fmla="*/ 1083658 w 1953031"/>
              <a:gd name="connsiteY121" fmla="*/ 1109426 h 1322929"/>
              <a:gd name="connsiteX122" fmla="*/ 1081071 w 1953031"/>
              <a:gd name="connsiteY122" fmla="*/ 885205 h 1322929"/>
              <a:gd name="connsiteX123" fmla="*/ 1081294 w 1953031"/>
              <a:gd name="connsiteY123" fmla="*/ 872784 h 1322929"/>
              <a:gd name="connsiteX124" fmla="*/ 1044565 w 1953031"/>
              <a:gd name="connsiteY124" fmla="*/ 883356 h 1322929"/>
              <a:gd name="connsiteX125" fmla="*/ 946405 w 1953031"/>
              <a:gd name="connsiteY125" fmla="*/ 906677 h 1322929"/>
              <a:gd name="connsiteX126" fmla="*/ 820984 w 1953031"/>
              <a:gd name="connsiteY126" fmla="*/ 915856 h 1322929"/>
              <a:gd name="connsiteX127" fmla="*/ 748537 w 1953031"/>
              <a:gd name="connsiteY127" fmla="*/ 913593 h 1322929"/>
              <a:gd name="connsiteX128" fmla="*/ 740106 w 1953031"/>
              <a:gd name="connsiteY128" fmla="*/ 913794 h 1322929"/>
              <a:gd name="connsiteX129" fmla="*/ 735838 w 1953031"/>
              <a:gd name="connsiteY129" fmla="*/ 923234 h 1322929"/>
              <a:gd name="connsiteX130" fmla="*/ 729496 w 1953031"/>
              <a:gd name="connsiteY130" fmla="*/ 936224 h 1322929"/>
              <a:gd name="connsiteX131" fmla="*/ 707014 w 1953031"/>
              <a:gd name="connsiteY131" fmla="*/ 928760 h 1322929"/>
              <a:gd name="connsiteX132" fmla="*/ 665846 w 1953031"/>
              <a:gd name="connsiteY132" fmla="*/ 912322 h 1322929"/>
              <a:gd name="connsiteX133" fmla="*/ 618244 w 1953031"/>
              <a:gd name="connsiteY133" fmla="*/ 893135 h 1322929"/>
              <a:gd name="connsiteX134" fmla="*/ 516447 w 1953031"/>
              <a:gd name="connsiteY134" fmla="*/ 865947 h 1322929"/>
              <a:gd name="connsiteX135" fmla="*/ 501805 w 1953031"/>
              <a:gd name="connsiteY135" fmla="*/ 870603 h 1322929"/>
              <a:gd name="connsiteX136" fmla="*/ 496736 w 1953031"/>
              <a:gd name="connsiteY136" fmla="*/ 886203 h 1322929"/>
              <a:gd name="connsiteX137" fmla="*/ 500794 w 1953031"/>
              <a:gd name="connsiteY137" fmla="*/ 920842 h 1322929"/>
              <a:gd name="connsiteX138" fmla="*/ 505232 w 1953031"/>
              <a:gd name="connsiteY138" fmla="*/ 960997 h 1322929"/>
              <a:gd name="connsiteX139" fmla="*/ 503197 w 1953031"/>
              <a:gd name="connsiteY139" fmla="*/ 976351 h 1322929"/>
              <a:gd name="connsiteX140" fmla="*/ 464327 w 1953031"/>
              <a:gd name="connsiteY140" fmla="*/ 1000197 h 1322929"/>
              <a:gd name="connsiteX141" fmla="*/ 457328 w 1953031"/>
              <a:gd name="connsiteY141" fmla="*/ 999488 h 1322929"/>
              <a:gd name="connsiteX142" fmla="*/ 434730 w 1953031"/>
              <a:gd name="connsiteY142" fmla="*/ 939956 h 1322929"/>
              <a:gd name="connsiteX143" fmla="*/ 434102 w 1953031"/>
              <a:gd name="connsiteY143" fmla="*/ 932138 h 1322929"/>
              <a:gd name="connsiteX144" fmla="*/ 429957 w 1953031"/>
              <a:gd name="connsiteY144" fmla="*/ 936572 h 1322929"/>
              <a:gd name="connsiteX145" fmla="*/ 412217 w 1953031"/>
              <a:gd name="connsiteY145" fmla="*/ 955335 h 1322929"/>
              <a:gd name="connsiteX146" fmla="*/ 394666 w 1953031"/>
              <a:gd name="connsiteY146" fmla="*/ 973923 h 1322929"/>
              <a:gd name="connsiteX147" fmla="*/ 363724 w 1953031"/>
              <a:gd name="connsiteY147" fmla="*/ 1023704 h 1322929"/>
              <a:gd name="connsiteX148" fmla="*/ 356090 w 1953031"/>
              <a:gd name="connsiteY148" fmla="*/ 1070686 h 1322929"/>
              <a:gd name="connsiteX149" fmla="*/ 356098 w 1953031"/>
              <a:gd name="connsiteY149" fmla="*/ 1159458 h 1322929"/>
              <a:gd name="connsiteX150" fmla="*/ 362731 w 1953031"/>
              <a:gd name="connsiteY150" fmla="*/ 1219044 h 1322929"/>
              <a:gd name="connsiteX151" fmla="*/ 370492 w 1953031"/>
              <a:gd name="connsiteY151" fmla="*/ 1260425 h 1322929"/>
              <a:gd name="connsiteX152" fmla="*/ 380666 w 1953031"/>
              <a:gd name="connsiteY152" fmla="*/ 1277936 h 1322929"/>
              <a:gd name="connsiteX153" fmla="*/ 391399 w 1953031"/>
              <a:gd name="connsiteY153" fmla="*/ 1304515 h 1322929"/>
              <a:gd name="connsiteX154" fmla="*/ 391283 w 1953031"/>
              <a:gd name="connsiteY154" fmla="*/ 1320324 h 1322929"/>
              <a:gd name="connsiteX155" fmla="*/ 390843 w 1953031"/>
              <a:gd name="connsiteY155" fmla="*/ 1322756 h 1322929"/>
              <a:gd name="connsiteX156" fmla="*/ 348151 w 1953031"/>
              <a:gd name="connsiteY156" fmla="*/ 1322844 h 1322929"/>
              <a:gd name="connsiteX157" fmla="*/ 304144 w 1953031"/>
              <a:gd name="connsiteY157" fmla="*/ 1322579 h 1322929"/>
              <a:gd name="connsiteX158" fmla="*/ 294630 w 1953031"/>
              <a:gd name="connsiteY158" fmla="*/ 1312868 h 1322929"/>
              <a:gd name="connsiteX159" fmla="*/ 271483 w 1953031"/>
              <a:gd name="connsiteY159" fmla="*/ 1195591 h 1322929"/>
              <a:gd name="connsiteX160" fmla="*/ 255031 w 1953031"/>
              <a:gd name="connsiteY160" fmla="*/ 1074334 h 1322929"/>
              <a:gd name="connsiteX161" fmla="*/ 246468 w 1953031"/>
              <a:gd name="connsiteY161" fmla="*/ 962992 h 1322929"/>
              <a:gd name="connsiteX162" fmla="*/ 246726 w 1953031"/>
              <a:gd name="connsiteY162" fmla="*/ 960686 h 1322929"/>
              <a:gd name="connsiteX163" fmla="*/ 239185 w 1953031"/>
              <a:gd name="connsiteY163" fmla="*/ 966883 h 1322929"/>
              <a:gd name="connsiteX164" fmla="*/ 216775 w 1953031"/>
              <a:gd name="connsiteY164" fmla="*/ 984995 h 1322929"/>
              <a:gd name="connsiteX165" fmla="*/ 195755 w 1953031"/>
              <a:gd name="connsiteY165" fmla="*/ 1001910 h 1322929"/>
              <a:gd name="connsiteX166" fmla="*/ 162761 w 1953031"/>
              <a:gd name="connsiteY166" fmla="*/ 1047366 h 1322929"/>
              <a:gd name="connsiteX167" fmla="*/ 149720 w 1953031"/>
              <a:gd name="connsiteY167" fmla="*/ 1138437 h 1322929"/>
              <a:gd name="connsiteX168" fmla="*/ 148122 w 1953031"/>
              <a:gd name="connsiteY168" fmla="*/ 1214750 h 1322929"/>
              <a:gd name="connsiteX169" fmla="*/ 151846 w 1953031"/>
              <a:gd name="connsiteY169" fmla="*/ 1260042 h 1322929"/>
              <a:gd name="connsiteX170" fmla="*/ 157602 w 1953031"/>
              <a:gd name="connsiteY170" fmla="*/ 1271682 h 1322929"/>
              <a:gd name="connsiteX171" fmla="*/ 169528 w 1953031"/>
              <a:gd name="connsiteY171" fmla="*/ 1296524 h 1322929"/>
              <a:gd name="connsiteX172" fmla="*/ 172714 w 1953031"/>
              <a:gd name="connsiteY172" fmla="*/ 1316588 h 1322929"/>
              <a:gd name="connsiteX173" fmla="*/ 172927 w 1953031"/>
              <a:gd name="connsiteY173" fmla="*/ 1322929 h 1322929"/>
              <a:gd name="connsiteX174" fmla="*/ 130748 w 1953031"/>
              <a:gd name="connsiteY174" fmla="*/ 1322916 h 1322929"/>
              <a:gd name="connsiteX175" fmla="*/ 87445 w 1953031"/>
              <a:gd name="connsiteY175" fmla="*/ 1322413 h 1322929"/>
              <a:gd name="connsiteX176" fmla="*/ 433058 w 1953031"/>
              <a:gd name="connsiteY176" fmla="*/ 858089 h 1322929"/>
              <a:gd name="connsiteX177" fmla="*/ 431485 w 1953031"/>
              <a:gd name="connsiteY177" fmla="*/ 856034 h 1322929"/>
              <a:gd name="connsiteX178" fmla="*/ 432913 w 1953031"/>
              <a:gd name="connsiteY178" fmla="*/ 858746 h 1322929"/>
              <a:gd name="connsiteX179" fmla="*/ 433058 w 1953031"/>
              <a:gd name="connsiteY179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18329 w 1953031"/>
              <a:gd name="connsiteY42" fmla="*/ 251771 h 1322929"/>
              <a:gd name="connsiteX43" fmla="*/ 748902 w 1953031"/>
              <a:gd name="connsiteY43" fmla="*/ 247445 h 1322929"/>
              <a:gd name="connsiteX44" fmla="*/ 947272 w 1953031"/>
              <a:gd name="connsiteY44" fmla="*/ 214767 h 1322929"/>
              <a:gd name="connsiteX45" fmla="*/ 1102227 w 1953031"/>
              <a:gd name="connsiteY45" fmla="*/ 172345 h 1322929"/>
              <a:gd name="connsiteX46" fmla="*/ 1234252 w 1953031"/>
              <a:gd name="connsiteY46" fmla="*/ 151880 h 1322929"/>
              <a:gd name="connsiteX47" fmla="*/ 1312964 w 1953031"/>
              <a:gd name="connsiteY47" fmla="*/ 128676 h 1322929"/>
              <a:gd name="connsiteX48" fmla="*/ 1376022 w 1953031"/>
              <a:gd name="connsiteY48" fmla="*/ 109687 h 1322929"/>
              <a:gd name="connsiteX49" fmla="*/ 1448640 w 1953031"/>
              <a:gd name="connsiteY49" fmla="*/ 103056 h 1322929"/>
              <a:gd name="connsiteX50" fmla="*/ 1483374 w 1953031"/>
              <a:gd name="connsiteY50" fmla="*/ 100994 h 1322929"/>
              <a:gd name="connsiteX51" fmla="*/ 1552171 w 1953031"/>
              <a:gd name="connsiteY51" fmla="*/ 83778 h 1322929"/>
              <a:gd name="connsiteX52" fmla="*/ 1627914 w 1953031"/>
              <a:gd name="connsiteY52" fmla="*/ 63976 h 1322929"/>
              <a:gd name="connsiteX53" fmla="*/ 1633600 w 1953031"/>
              <a:gd name="connsiteY53" fmla="*/ 62873 h 1322929"/>
              <a:gd name="connsiteX54" fmla="*/ 1633994 w 1953031"/>
              <a:gd name="connsiteY54" fmla="*/ 53943 h 1322929"/>
              <a:gd name="connsiteX55" fmla="*/ 1637947 w 1953031"/>
              <a:gd name="connsiteY55" fmla="*/ 10924 h 1322929"/>
              <a:gd name="connsiteX56" fmla="*/ 1645852 w 1953031"/>
              <a:gd name="connsiteY56" fmla="*/ 642 h 1322929"/>
              <a:gd name="connsiteX57" fmla="*/ 1665510 w 1953031"/>
              <a:gd name="connsiteY57" fmla="*/ 4542 h 1322929"/>
              <a:gd name="connsiteX58" fmla="*/ 1692339 w 1953031"/>
              <a:gd name="connsiteY58" fmla="*/ 32880 h 1322929"/>
              <a:gd name="connsiteX59" fmla="*/ 1703487 w 1953031"/>
              <a:gd name="connsiteY59" fmla="*/ 51553 h 1322929"/>
              <a:gd name="connsiteX60" fmla="*/ 1705168 w 1953031"/>
              <a:gd name="connsiteY60" fmla="*/ 54757 h 1322929"/>
              <a:gd name="connsiteX61" fmla="*/ 1708490 w 1953031"/>
              <a:gd name="connsiteY61" fmla="*/ 54757 h 1322929"/>
              <a:gd name="connsiteX62" fmla="*/ 1726074 w 1953031"/>
              <a:gd name="connsiteY62" fmla="*/ 55821 h 1322929"/>
              <a:gd name="connsiteX63" fmla="*/ 1763775 w 1953031"/>
              <a:gd name="connsiteY63" fmla="*/ 66287 h 1322929"/>
              <a:gd name="connsiteX64" fmla="*/ 1780177 w 1953031"/>
              <a:gd name="connsiteY64" fmla="*/ 76057 h 1322929"/>
              <a:gd name="connsiteX65" fmla="*/ 1797287 w 1953031"/>
              <a:gd name="connsiteY65" fmla="*/ 92340 h 1322929"/>
              <a:gd name="connsiteX66" fmla="*/ 1808554 w 1953031"/>
              <a:gd name="connsiteY66" fmla="*/ 105144 h 1322929"/>
              <a:gd name="connsiteX67" fmla="*/ 1816302 w 1953031"/>
              <a:gd name="connsiteY67" fmla="*/ 113128 h 1322929"/>
              <a:gd name="connsiteX68" fmla="*/ 1820491 w 1953031"/>
              <a:gd name="connsiteY68" fmla="*/ 120258 h 1322929"/>
              <a:gd name="connsiteX69" fmla="*/ 1835947 w 1953031"/>
              <a:gd name="connsiteY69" fmla="*/ 144526 h 1322929"/>
              <a:gd name="connsiteX70" fmla="*/ 1847989 w 1953031"/>
              <a:gd name="connsiteY70" fmla="*/ 162083 h 1322929"/>
              <a:gd name="connsiteX71" fmla="*/ 1872282 w 1953031"/>
              <a:gd name="connsiteY71" fmla="*/ 206862 h 1322929"/>
              <a:gd name="connsiteX72" fmla="*/ 1901212 w 1953031"/>
              <a:gd name="connsiteY72" fmla="*/ 268331 h 1322929"/>
              <a:gd name="connsiteX73" fmla="*/ 1928013 w 1953031"/>
              <a:gd name="connsiteY73" fmla="*/ 325599 h 1322929"/>
              <a:gd name="connsiteX74" fmla="*/ 1947475 w 1953031"/>
              <a:gd name="connsiteY74" fmla="*/ 358428 h 1322929"/>
              <a:gd name="connsiteX75" fmla="*/ 1952990 w 1953031"/>
              <a:gd name="connsiteY75" fmla="*/ 375188 h 1322929"/>
              <a:gd name="connsiteX76" fmla="*/ 1944270 w 1953031"/>
              <a:gd name="connsiteY76" fmla="*/ 398724 h 1322929"/>
              <a:gd name="connsiteX77" fmla="*/ 1904481 w 1953031"/>
              <a:gd name="connsiteY77" fmla="*/ 429980 h 1322929"/>
              <a:gd name="connsiteX78" fmla="*/ 1871823 w 1953031"/>
              <a:gd name="connsiteY78" fmla="*/ 436577 h 1322929"/>
              <a:gd name="connsiteX79" fmla="*/ 1816223 w 1953031"/>
              <a:gd name="connsiteY79" fmla="*/ 439134 h 1322929"/>
              <a:gd name="connsiteX80" fmla="*/ 1698445 w 1953031"/>
              <a:gd name="connsiteY80" fmla="*/ 433393 h 1322929"/>
              <a:gd name="connsiteX81" fmla="*/ 1665261 w 1953031"/>
              <a:gd name="connsiteY81" fmla="*/ 431589 h 1322929"/>
              <a:gd name="connsiteX82" fmla="*/ 1643200 w 1953031"/>
              <a:gd name="connsiteY82" fmla="*/ 433164 h 1322929"/>
              <a:gd name="connsiteX83" fmla="*/ 1613877 w 1953031"/>
              <a:gd name="connsiteY83" fmla="*/ 443519 h 1322929"/>
              <a:gd name="connsiteX84" fmla="*/ 1586668 w 1953031"/>
              <a:gd name="connsiteY84" fmla="*/ 466568 h 1322929"/>
              <a:gd name="connsiteX85" fmla="*/ 1568848 w 1953031"/>
              <a:gd name="connsiteY85" fmla="*/ 480889 h 1322929"/>
              <a:gd name="connsiteX86" fmla="*/ 1563779 w 1953031"/>
              <a:gd name="connsiteY86" fmla="*/ 485518 h 1322929"/>
              <a:gd name="connsiteX87" fmla="*/ 1508994 w 1953031"/>
              <a:gd name="connsiteY87" fmla="*/ 589130 h 1322929"/>
              <a:gd name="connsiteX88" fmla="*/ 1486250 w 1953031"/>
              <a:gd name="connsiteY88" fmla="*/ 645068 h 1322929"/>
              <a:gd name="connsiteX89" fmla="*/ 1464819 w 1953031"/>
              <a:gd name="connsiteY89" fmla="*/ 705697 h 1322929"/>
              <a:gd name="connsiteX90" fmla="*/ 1449494 w 1953031"/>
              <a:gd name="connsiteY90" fmla="*/ 751038 h 1322929"/>
              <a:gd name="connsiteX91" fmla="*/ 1407394 w 1953031"/>
              <a:gd name="connsiteY91" fmla="*/ 818176 h 1322929"/>
              <a:gd name="connsiteX92" fmla="*/ 1393724 w 1953031"/>
              <a:gd name="connsiteY92" fmla="*/ 824975 h 1322929"/>
              <a:gd name="connsiteX93" fmla="*/ 1380841 w 1953031"/>
              <a:gd name="connsiteY93" fmla="*/ 831482 h 1322929"/>
              <a:gd name="connsiteX94" fmla="*/ 1349260 w 1953031"/>
              <a:gd name="connsiteY94" fmla="*/ 861137 h 1322929"/>
              <a:gd name="connsiteX95" fmla="*/ 1331348 w 1953031"/>
              <a:gd name="connsiteY95" fmla="*/ 877607 h 1322929"/>
              <a:gd name="connsiteX96" fmla="*/ 1317442 w 1953031"/>
              <a:gd name="connsiteY96" fmla="*/ 883414 h 1322929"/>
              <a:gd name="connsiteX97" fmla="*/ 1316352 w 1953031"/>
              <a:gd name="connsiteY97" fmla="*/ 883414 h 1322929"/>
              <a:gd name="connsiteX98" fmla="*/ 1315275 w 1953031"/>
              <a:gd name="connsiteY98" fmla="*/ 887323 h 1322929"/>
              <a:gd name="connsiteX99" fmla="*/ 1293502 w 1953031"/>
              <a:gd name="connsiteY99" fmla="*/ 1074334 h 1322929"/>
              <a:gd name="connsiteX100" fmla="*/ 1292124 w 1953031"/>
              <a:gd name="connsiteY100" fmla="*/ 1151119 h 1322929"/>
              <a:gd name="connsiteX101" fmla="*/ 1292741 w 1953031"/>
              <a:gd name="connsiteY101" fmla="*/ 1203756 h 1322929"/>
              <a:gd name="connsiteX102" fmla="*/ 1297481 w 1953031"/>
              <a:gd name="connsiteY102" fmla="*/ 1263556 h 1322929"/>
              <a:gd name="connsiteX103" fmla="*/ 1304087 w 1953031"/>
              <a:gd name="connsiteY103" fmla="*/ 1278631 h 1322929"/>
              <a:gd name="connsiteX104" fmla="*/ 1314001 w 1953031"/>
              <a:gd name="connsiteY104" fmla="*/ 1305904 h 1322929"/>
              <a:gd name="connsiteX105" fmla="*/ 1314723 w 1953031"/>
              <a:gd name="connsiteY105" fmla="*/ 1321312 h 1322929"/>
              <a:gd name="connsiteX106" fmla="*/ 1314474 w 1953031"/>
              <a:gd name="connsiteY106" fmla="*/ 1322929 h 1322929"/>
              <a:gd name="connsiteX107" fmla="*/ 1274527 w 1953031"/>
              <a:gd name="connsiteY107" fmla="*/ 1322929 h 1322929"/>
              <a:gd name="connsiteX108" fmla="*/ 1233595 w 1953031"/>
              <a:gd name="connsiteY108" fmla="*/ 1322420 h 1322929"/>
              <a:gd name="connsiteX109" fmla="*/ 1214844 w 1953031"/>
              <a:gd name="connsiteY109" fmla="*/ 1258652 h 1322929"/>
              <a:gd name="connsiteX110" fmla="*/ 1198836 w 1953031"/>
              <a:gd name="connsiteY110" fmla="*/ 1080414 h 1322929"/>
              <a:gd name="connsiteX111" fmla="*/ 1191495 w 1953031"/>
              <a:gd name="connsiteY111" fmla="*/ 961630 h 1322929"/>
              <a:gd name="connsiteX112" fmla="*/ 1189972 w 1953031"/>
              <a:gd name="connsiteY112" fmla="*/ 969617 h 1322929"/>
              <a:gd name="connsiteX113" fmla="*/ 1172402 w 1953031"/>
              <a:gd name="connsiteY113" fmla="*/ 1161542 h 1322929"/>
              <a:gd name="connsiteX114" fmla="*/ 1173663 w 1953031"/>
              <a:gd name="connsiteY114" fmla="*/ 1263289 h 1322929"/>
              <a:gd name="connsiteX115" fmla="*/ 1179559 w 1953031"/>
              <a:gd name="connsiteY115" fmla="*/ 1277483 h 1322929"/>
              <a:gd name="connsiteX116" fmla="*/ 1190090 w 1953031"/>
              <a:gd name="connsiteY116" fmla="*/ 1310073 h 1322929"/>
              <a:gd name="connsiteX117" fmla="*/ 1189617 w 1953031"/>
              <a:gd name="connsiteY117" fmla="*/ 1322236 h 1322929"/>
              <a:gd name="connsiteX118" fmla="*/ 1148752 w 1953031"/>
              <a:gd name="connsiteY118" fmla="*/ 1322929 h 1322929"/>
              <a:gd name="connsiteX119" fmla="*/ 1107164 w 1953031"/>
              <a:gd name="connsiteY119" fmla="*/ 1322438 h 1322929"/>
              <a:gd name="connsiteX120" fmla="*/ 1089751 w 1953031"/>
              <a:gd name="connsiteY120" fmla="*/ 1244928 h 1322929"/>
              <a:gd name="connsiteX121" fmla="*/ 1083658 w 1953031"/>
              <a:gd name="connsiteY121" fmla="*/ 1109426 h 1322929"/>
              <a:gd name="connsiteX122" fmla="*/ 1081071 w 1953031"/>
              <a:gd name="connsiteY122" fmla="*/ 885205 h 1322929"/>
              <a:gd name="connsiteX123" fmla="*/ 1081294 w 1953031"/>
              <a:gd name="connsiteY123" fmla="*/ 872784 h 1322929"/>
              <a:gd name="connsiteX124" fmla="*/ 1044565 w 1953031"/>
              <a:gd name="connsiteY124" fmla="*/ 883356 h 1322929"/>
              <a:gd name="connsiteX125" fmla="*/ 946405 w 1953031"/>
              <a:gd name="connsiteY125" fmla="*/ 906677 h 1322929"/>
              <a:gd name="connsiteX126" fmla="*/ 820984 w 1953031"/>
              <a:gd name="connsiteY126" fmla="*/ 915856 h 1322929"/>
              <a:gd name="connsiteX127" fmla="*/ 748537 w 1953031"/>
              <a:gd name="connsiteY127" fmla="*/ 913593 h 1322929"/>
              <a:gd name="connsiteX128" fmla="*/ 740106 w 1953031"/>
              <a:gd name="connsiteY128" fmla="*/ 913794 h 1322929"/>
              <a:gd name="connsiteX129" fmla="*/ 735838 w 1953031"/>
              <a:gd name="connsiteY129" fmla="*/ 923234 h 1322929"/>
              <a:gd name="connsiteX130" fmla="*/ 729496 w 1953031"/>
              <a:gd name="connsiteY130" fmla="*/ 936224 h 1322929"/>
              <a:gd name="connsiteX131" fmla="*/ 707014 w 1953031"/>
              <a:gd name="connsiteY131" fmla="*/ 928760 h 1322929"/>
              <a:gd name="connsiteX132" fmla="*/ 665846 w 1953031"/>
              <a:gd name="connsiteY132" fmla="*/ 912322 h 1322929"/>
              <a:gd name="connsiteX133" fmla="*/ 618244 w 1953031"/>
              <a:gd name="connsiteY133" fmla="*/ 893135 h 1322929"/>
              <a:gd name="connsiteX134" fmla="*/ 516447 w 1953031"/>
              <a:gd name="connsiteY134" fmla="*/ 865947 h 1322929"/>
              <a:gd name="connsiteX135" fmla="*/ 501805 w 1953031"/>
              <a:gd name="connsiteY135" fmla="*/ 870603 h 1322929"/>
              <a:gd name="connsiteX136" fmla="*/ 496736 w 1953031"/>
              <a:gd name="connsiteY136" fmla="*/ 886203 h 1322929"/>
              <a:gd name="connsiteX137" fmla="*/ 500794 w 1953031"/>
              <a:gd name="connsiteY137" fmla="*/ 920842 h 1322929"/>
              <a:gd name="connsiteX138" fmla="*/ 505232 w 1953031"/>
              <a:gd name="connsiteY138" fmla="*/ 960997 h 1322929"/>
              <a:gd name="connsiteX139" fmla="*/ 503197 w 1953031"/>
              <a:gd name="connsiteY139" fmla="*/ 976351 h 1322929"/>
              <a:gd name="connsiteX140" fmla="*/ 464327 w 1953031"/>
              <a:gd name="connsiteY140" fmla="*/ 1000197 h 1322929"/>
              <a:gd name="connsiteX141" fmla="*/ 457328 w 1953031"/>
              <a:gd name="connsiteY141" fmla="*/ 999488 h 1322929"/>
              <a:gd name="connsiteX142" fmla="*/ 434730 w 1953031"/>
              <a:gd name="connsiteY142" fmla="*/ 939956 h 1322929"/>
              <a:gd name="connsiteX143" fmla="*/ 434102 w 1953031"/>
              <a:gd name="connsiteY143" fmla="*/ 932138 h 1322929"/>
              <a:gd name="connsiteX144" fmla="*/ 429957 w 1953031"/>
              <a:gd name="connsiteY144" fmla="*/ 936572 h 1322929"/>
              <a:gd name="connsiteX145" fmla="*/ 412217 w 1953031"/>
              <a:gd name="connsiteY145" fmla="*/ 955335 h 1322929"/>
              <a:gd name="connsiteX146" fmla="*/ 394666 w 1953031"/>
              <a:gd name="connsiteY146" fmla="*/ 973923 h 1322929"/>
              <a:gd name="connsiteX147" fmla="*/ 363724 w 1953031"/>
              <a:gd name="connsiteY147" fmla="*/ 1023704 h 1322929"/>
              <a:gd name="connsiteX148" fmla="*/ 356090 w 1953031"/>
              <a:gd name="connsiteY148" fmla="*/ 1070686 h 1322929"/>
              <a:gd name="connsiteX149" fmla="*/ 356098 w 1953031"/>
              <a:gd name="connsiteY149" fmla="*/ 1159458 h 1322929"/>
              <a:gd name="connsiteX150" fmla="*/ 362731 w 1953031"/>
              <a:gd name="connsiteY150" fmla="*/ 1219044 h 1322929"/>
              <a:gd name="connsiteX151" fmla="*/ 370492 w 1953031"/>
              <a:gd name="connsiteY151" fmla="*/ 1260425 h 1322929"/>
              <a:gd name="connsiteX152" fmla="*/ 380666 w 1953031"/>
              <a:gd name="connsiteY152" fmla="*/ 1277936 h 1322929"/>
              <a:gd name="connsiteX153" fmla="*/ 391399 w 1953031"/>
              <a:gd name="connsiteY153" fmla="*/ 1304515 h 1322929"/>
              <a:gd name="connsiteX154" fmla="*/ 391283 w 1953031"/>
              <a:gd name="connsiteY154" fmla="*/ 1320324 h 1322929"/>
              <a:gd name="connsiteX155" fmla="*/ 390843 w 1953031"/>
              <a:gd name="connsiteY155" fmla="*/ 1322756 h 1322929"/>
              <a:gd name="connsiteX156" fmla="*/ 348151 w 1953031"/>
              <a:gd name="connsiteY156" fmla="*/ 1322844 h 1322929"/>
              <a:gd name="connsiteX157" fmla="*/ 304144 w 1953031"/>
              <a:gd name="connsiteY157" fmla="*/ 1322579 h 1322929"/>
              <a:gd name="connsiteX158" fmla="*/ 294630 w 1953031"/>
              <a:gd name="connsiteY158" fmla="*/ 1312868 h 1322929"/>
              <a:gd name="connsiteX159" fmla="*/ 271483 w 1953031"/>
              <a:gd name="connsiteY159" fmla="*/ 1195591 h 1322929"/>
              <a:gd name="connsiteX160" fmla="*/ 255031 w 1953031"/>
              <a:gd name="connsiteY160" fmla="*/ 1074334 h 1322929"/>
              <a:gd name="connsiteX161" fmla="*/ 246468 w 1953031"/>
              <a:gd name="connsiteY161" fmla="*/ 962992 h 1322929"/>
              <a:gd name="connsiteX162" fmla="*/ 246726 w 1953031"/>
              <a:gd name="connsiteY162" fmla="*/ 960686 h 1322929"/>
              <a:gd name="connsiteX163" fmla="*/ 239185 w 1953031"/>
              <a:gd name="connsiteY163" fmla="*/ 966883 h 1322929"/>
              <a:gd name="connsiteX164" fmla="*/ 216775 w 1953031"/>
              <a:gd name="connsiteY164" fmla="*/ 984995 h 1322929"/>
              <a:gd name="connsiteX165" fmla="*/ 195755 w 1953031"/>
              <a:gd name="connsiteY165" fmla="*/ 1001910 h 1322929"/>
              <a:gd name="connsiteX166" fmla="*/ 162761 w 1953031"/>
              <a:gd name="connsiteY166" fmla="*/ 1047366 h 1322929"/>
              <a:gd name="connsiteX167" fmla="*/ 149720 w 1953031"/>
              <a:gd name="connsiteY167" fmla="*/ 1138437 h 1322929"/>
              <a:gd name="connsiteX168" fmla="*/ 148122 w 1953031"/>
              <a:gd name="connsiteY168" fmla="*/ 1214750 h 1322929"/>
              <a:gd name="connsiteX169" fmla="*/ 151846 w 1953031"/>
              <a:gd name="connsiteY169" fmla="*/ 1260042 h 1322929"/>
              <a:gd name="connsiteX170" fmla="*/ 157602 w 1953031"/>
              <a:gd name="connsiteY170" fmla="*/ 1271682 h 1322929"/>
              <a:gd name="connsiteX171" fmla="*/ 169528 w 1953031"/>
              <a:gd name="connsiteY171" fmla="*/ 1296524 h 1322929"/>
              <a:gd name="connsiteX172" fmla="*/ 172714 w 1953031"/>
              <a:gd name="connsiteY172" fmla="*/ 1316588 h 1322929"/>
              <a:gd name="connsiteX173" fmla="*/ 172927 w 1953031"/>
              <a:gd name="connsiteY173" fmla="*/ 1322929 h 1322929"/>
              <a:gd name="connsiteX174" fmla="*/ 130748 w 1953031"/>
              <a:gd name="connsiteY174" fmla="*/ 1322916 h 1322929"/>
              <a:gd name="connsiteX175" fmla="*/ 87445 w 1953031"/>
              <a:gd name="connsiteY175" fmla="*/ 1322413 h 1322929"/>
              <a:gd name="connsiteX176" fmla="*/ 433058 w 1953031"/>
              <a:gd name="connsiteY176" fmla="*/ 858089 h 1322929"/>
              <a:gd name="connsiteX177" fmla="*/ 431485 w 1953031"/>
              <a:gd name="connsiteY177" fmla="*/ 856034 h 1322929"/>
              <a:gd name="connsiteX178" fmla="*/ 432913 w 1953031"/>
              <a:gd name="connsiteY178" fmla="*/ 858746 h 1322929"/>
              <a:gd name="connsiteX179" fmla="*/ 433058 w 1953031"/>
              <a:gd name="connsiteY179" fmla="*/ 858089 h 132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1953031" h="1322929">
                <a:moveTo>
                  <a:pt x="87445" y="1322413"/>
                </a:moveTo>
                <a:cubicBezTo>
                  <a:pt x="80653" y="1319461"/>
                  <a:pt x="75216" y="1301418"/>
                  <a:pt x="71740" y="1270292"/>
                </a:cubicBezTo>
                <a:cubicBezTo>
                  <a:pt x="69013" y="1245870"/>
                  <a:pt x="67885" y="1227307"/>
                  <a:pt x="65819" y="1172834"/>
                </a:cubicBezTo>
                <a:cubicBezTo>
                  <a:pt x="64633" y="1141558"/>
                  <a:pt x="63453" y="1121346"/>
                  <a:pt x="60259" y="1077634"/>
                </a:cubicBezTo>
                <a:cubicBezTo>
                  <a:pt x="57529" y="1040256"/>
                  <a:pt x="56800" y="1028377"/>
                  <a:pt x="56504" y="1016483"/>
                </a:cubicBezTo>
                <a:cubicBezTo>
                  <a:pt x="56204" y="1004489"/>
                  <a:pt x="56523" y="991314"/>
                  <a:pt x="57274" y="984573"/>
                </a:cubicBezTo>
                <a:cubicBezTo>
                  <a:pt x="58553" y="973106"/>
                  <a:pt x="62941" y="955079"/>
                  <a:pt x="69293" y="935184"/>
                </a:cubicBezTo>
                <a:cubicBezTo>
                  <a:pt x="71423" y="928516"/>
                  <a:pt x="82347" y="896584"/>
                  <a:pt x="83140" y="894706"/>
                </a:cubicBezTo>
                <a:cubicBezTo>
                  <a:pt x="83303" y="894324"/>
                  <a:pt x="85013" y="889085"/>
                  <a:pt x="86940" y="883067"/>
                </a:cubicBezTo>
                <a:cubicBezTo>
                  <a:pt x="94976" y="857986"/>
                  <a:pt x="100421" y="836366"/>
                  <a:pt x="102345" y="821917"/>
                </a:cubicBezTo>
                <a:cubicBezTo>
                  <a:pt x="102906" y="817711"/>
                  <a:pt x="102906" y="802899"/>
                  <a:pt x="102345" y="797596"/>
                </a:cubicBezTo>
                <a:cubicBezTo>
                  <a:pt x="100486" y="779986"/>
                  <a:pt x="97368" y="767230"/>
                  <a:pt x="84386" y="724112"/>
                </a:cubicBezTo>
                <a:cubicBezTo>
                  <a:pt x="69652" y="675170"/>
                  <a:pt x="62879" y="647381"/>
                  <a:pt x="56950" y="611540"/>
                </a:cubicBezTo>
                <a:cubicBezTo>
                  <a:pt x="53854" y="592828"/>
                  <a:pt x="51602" y="575139"/>
                  <a:pt x="49848" y="555775"/>
                </a:cubicBezTo>
                <a:cubicBezTo>
                  <a:pt x="49198" y="548597"/>
                  <a:pt x="48091" y="534007"/>
                  <a:pt x="48091" y="532619"/>
                </a:cubicBezTo>
                <a:cubicBezTo>
                  <a:pt x="48091" y="531311"/>
                  <a:pt x="47721" y="532600"/>
                  <a:pt x="46726" y="537375"/>
                </a:cubicBezTo>
                <a:cubicBezTo>
                  <a:pt x="43544" y="552628"/>
                  <a:pt x="42145" y="563342"/>
                  <a:pt x="40809" y="582702"/>
                </a:cubicBezTo>
                <a:cubicBezTo>
                  <a:pt x="38753" y="612449"/>
                  <a:pt x="38027" y="645536"/>
                  <a:pt x="38652" y="680805"/>
                </a:cubicBezTo>
                <a:cubicBezTo>
                  <a:pt x="39274" y="715742"/>
                  <a:pt x="40324" y="741442"/>
                  <a:pt x="43411" y="797248"/>
                </a:cubicBezTo>
                <a:cubicBezTo>
                  <a:pt x="44273" y="812822"/>
                  <a:pt x="45272" y="832078"/>
                  <a:pt x="45633" y="840039"/>
                </a:cubicBezTo>
                <a:cubicBezTo>
                  <a:pt x="45851" y="844863"/>
                  <a:pt x="46070" y="849687"/>
                  <a:pt x="46288" y="854511"/>
                </a:cubicBezTo>
                <a:lnTo>
                  <a:pt x="47754" y="857757"/>
                </a:lnTo>
                <a:cubicBezTo>
                  <a:pt x="50944" y="864826"/>
                  <a:pt x="53814" y="874144"/>
                  <a:pt x="55710" y="883587"/>
                </a:cubicBezTo>
                <a:cubicBezTo>
                  <a:pt x="58526" y="897608"/>
                  <a:pt x="58909" y="911971"/>
                  <a:pt x="56791" y="924043"/>
                </a:cubicBezTo>
                <a:cubicBezTo>
                  <a:pt x="54790" y="935446"/>
                  <a:pt x="48932" y="954719"/>
                  <a:pt x="41579" y="974096"/>
                </a:cubicBezTo>
                <a:cubicBezTo>
                  <a:pt x="26907" y="1012760"/>
                  <a:pt x="9680" y="1043522"/>
                  <a:pt x="2671" y="1043577"/>
                </a:cubicBezTo>
                <a:cubicBezTo>
                  <a:pt x="1194" y="1043589"/>
                  <a:pt x="497" y="1042511"/>
                  <a:pt x="150" y="1039680"/>
                </a:cubicBezTo>
                <a:cubicBezTo>
                  <a:pt x="-386" y="1035313"/>
                  <a:pt x="388" y="1028396"/>
                  <a:pt x="4661" y="999287"/>
                </a:cubicBezTo>
                <a:cubicBezTo>
                  <a:pt x="8180" y="975308"/>
                  <a:pt x="8864" y="961111"/>
                  <a:pt x="7404" y="942306"/>
                </a:cubicBezTo>
                <a:cubicBezTo>
                  <a:pt x="6210" y="926920"/>
                  <a:pt x="6372" y="909085"/>
                  <a:pt x="7816" y="896791"/>
                </a:cubicBezTo>
                <a:cubicBezTo>
                  <a:pt x="9656" y="881120"/>
                  <a:pt x="13706" y="868358"/>
                  <a:pt x="19626" y="859575"/>
                </a:cubicBezTo>
                <a:cubicBezTo>
                  <a:pt x="21403" y="856939"/>
                  <a:pt x="24953" y="853068"/>
                  <a:pt x="27016" y="851518"/>
                </a:cubicBezTo>
                <a:lnTo>
                  <a:pt x="28005" y="850776"/>
                </a:lnTo>
                <a:lnTo>
                  <a:pt x="26410" y="833827"/>
                </a:lnTo>
                <a:cubicBezTo>
                  <a:pt x="20124" y="767022"/>
                  <a:pt x="16204" y="704766"/>
                  <a:pt x="14711" y="648021"/>
                </a:cubicBezTo>
                <a:cubicBezTo>
                  <a:pt x="14250" y="630459"/>
                  <a:pt x="14473" y="574434"/>
                  <a:pt x="15055" y="561855"/>
                </a:cubicBezTo>
                <a:cubicBezTo>
                  <a:pt x="16302" y="534934"/>
                  <a:pt x="18508" y="508619"/>
                  <a:pt x="21188" y="488718"/>
                </a:cubicBezTo>
                <a:cubicBezTo>
                  <a:pt x="32600" y="403978"/>
                  <a:pt x="56563" y="352260"/>
                  <a:pt x="100197" y="318206"/>
                </a:cubicBezTo>
                <a:cubicBezTo>
                  <a:pt x="102782" y="316183"/>
                  <a:pt x="106853" y="312651"/>
                  <a:pt x="109242" y="310366"/>
                </a:cubicBezTo>
                <a:cubicBezTo>
                  <a:pt x="145996" y="275068"/>
                  <a:pt x="199107" y="253926"/>
                  <a:pt x="267328" y="247426"/>
                </a:cubicBezTo>
                <a:cubicBezTo>
                  <a:pt x="282427" y="245994"/>
                  <a:pt x="288064" y="245784"/>
                  <a:pt x="315449" y="245613"/>
                </a:cubicBezTo>
                <a:cubicBezTo>
                  <a:pt x="367085" y="245298"/>
                  <a:pt x="438682" y="251272"/>
                  <a:pt x="472495" y="252298"/>
                </a:cubicBezTo>
                <a:cubicBezTo>
                  <a:pt x="506308" y="253324"/>
                  <a:pt x="472261" y="252580"/>
                  <a:pt x="518329" y="251771"/>
                </a:cubicBezTo>
                <a:lnTo>
                  <a:pt x="748902" y="247445"/>
                </a:lnTo>
                <a:cubicBezTo>
                  <a:pt x="820393" y="241278"/>
                  <a:pt x="888385" y="227284"/>
                  <a:pt x="947272" y="214767"/>
                </a:cubicBezTo>
                <a:cubicBezTo>
                  <a:pt x="1006159" y="202250"/>
                  <a:pt x="1054397" y="182826"/>
                  <a:pt x="1102227" y="172345"/>
                </a:cubicBezTo>
                <a:cubicBezTo>
                  <a:pt x="1150057" y="161864"/>
                  <a:pt x="1199129" y="159158"/>
                  <a:pt x="1234252" y="151880"/>
                </a:cubicBezTo>
                <a:cubicBezTo>
                  <a:pt x="1269375" y="144602"/>
                  <a:pt x="1274632" y="142687"/>
                  <a:pt x="1312964" y="128676"/>
                </a:cubicBezTo>
                <a:cubicBezTo>
                  <a:pt x="1342313" y="117934"/>
                  <a:pt x="1357677" y="113312"/>
                  <a:pt x="1376022" y="109687"/>
                </a:cubicBezTo>
                <a:cubicBezTo>
                  <a:pt x="1399239" y="105104"/>
                  <a:pt x="1415837" y="103594"/>
                  <a:pt x="1448640" y="103056"/>
                </a:cubicBezTo>
                <a:cubicBezTo>
                  <a:pt x="1468574" y="102741"/>
                  <a:pt x="1473748" y="102425"/>
                  <a:pt x="1483374" y="100994"/>
                </a:cubicBezTo>
                <a:cubicBezTo>
                  <a:pt x="1500327" y="98486"/>
                  <a:pt x="1517424" y="94192"/>
                  <a:pt x="1552171" y="83778"/>
                </a:cubicBezTo>
                <a:cubicBezTo>
                  <a:pt x="1589281" y="72656"/>
                  <a:pt x="1609911" y="67259"/>
                  <a:pt x="1627914" y="63976"/>
                </a:cubicBezTo>
                <a:cubicBezTo>
                  <a:pt x="1630685" y="63477"/>
                  <a:pt x="1633246" y="62978"/>
                  <a:pt x="1633600" y="62873"/>
                </a:cubicBezTo>
                <a:cubicBezTo>
                  <a:pt x="1634204" y="62689"/>
                  <a:pt x="1634231" y="62269"/>
                  <a:pt x="1633994" y="53943"/>
                </a:cubicBezTo>
                <a:cubicBezTo>
                  <a:pt x="1633508" y="36557"/>
                  <a:pt x="1635111" y="19065"/>
                  <a:pt x="1637947" y="10924"/>
                </a:cubicBezTo>
                <a:cubicBezTo>
                  <a:pt x="1639851" y="5422"/>
                  <a:pt x="1642845" y="1535"/>
                  <a:pt x="1645852" y="642"/>
                </a:cubicBezTo>
                <a:cubicBezTo>
                  <a:pt x="1651289" y="-974"/>
                  <a:pt x="1658734" y="510"/>
                  <a:pt x="1665510" y="4542"/>
                </a:cubicBezTo>
                <a:cubicBezTo>
                  <a:pt x="1673915" y="9545"/>
                  <a:pt x="1683737" y="19919"/>
                  <a:pt x="1692339" y="32880"/>
                </a:cubicBezTo>
                <a:cubicBezTo>
                  <a:pt x="1696107" y="38527"/>
                  <a:pt x="1700638" y="46143"/>
                  <a:pt x="1703487" y="51553"/>
                </a:cubicBezTo>
                <a:lnTo>
                  <a:pt x="1705168" y="54757"/>
                </a:lnTo>
                <a:lnTo>
                  <a:pt x="1708490" y="54757"/>
                </a:lnTo>
                <a:cubicBezTo>
                  <a:pt x="1712601" y="54770"/>
                  <a:pt x="1721885" y="55322"/>
                  <a:pt x="1726074" y="55821"/>
                </a:cubicBezTo>
                <a:cubicBezTo>
                  <a:pt x="1736172" y="57016"/>
                  <a:pt x="1753191" y="61744"/>
                  <a:pt x="1763775" y="66287"/>
                </a:cubicBezTo>
                <a:cubicBezTo>
                  <a:pt x="1770393" y="69124"/>
                  <a:pt x="1774359" y="71487"/>
                  <a:pt x="1780177" y="76057"/>
                </a:cubicBezTo>
                <a:cubicBezTo>
                  <a:pt x="1791956" y="85315"/>
                  <a:pt x="1792074" y="85433"/>
                  <a:pt x="1797287" y="92340"/>
                </a:cubicBezTo>
                <a:cubicBezTo>
                  <a:pt x="1801122" y="97449"/>
                  <a:pt x="1803367" y="99996"/>
                  <a:pt x="1808554" y="105144"/>
                </a:cubicBezTo>
                <a:cubicBezTo>
                  <a:pt x="1812126" y="108676"/>
                  <a:pt x="1815606" y="112274"/>
                  <a:pt x="1816302" y="113128"/>
                </a:cubicBezTo>
                <a:cubicBezTo>
                  <a:pt x="1816985" y="113994"/>
                  <a:pt x="1818876" y="117199"/>
                  <a:pt x="1820491" y="120258"/>
                </a:cubicBezTo>
                <a:cubicBezTo>
                  <a:pt x="1825284" y="129345"/>
                  <a:pt x="1828619" y="134559"/>
                  <a:pt x="1835947" y="144526"/>
                </a:cubicBezTo>
                <a:cubicBezTo>
                  <a:pt x="1842605" y="153573"/>
                  <a:pt x="1843997" y="155596"/>
                  <a:pt x="1847989" y="162083"/>
                </a:cubicBezTo>
                <a:cubicBezTo>
                  <a:pt x="1855618" y="174479"/>
                  <a:pt x="1862276" y="186744"/>
                  <a:pt x="1872282" y="206862"/>
                </a:cubicBezTo>
                <a:cubicBezTo>
                  <a:pt x="1880923" y="224235"/>
                  <a:pt x="1883904" y="230591"/>
                  <a:pt x="1901212" y="268331"/>
                </a:cubicBezTo>
                <a:cubicBezTo>
                  <a:pt x="1918742" y="306597"/>
                  <a:pt x="1922038" y="313623"/>
                  <a:pt x="1928013" y="325599"/>
                </a:cubicBezTo>
                <a:cubicBezTo>
                  <a:pt x="1936536" y="342659"/>
                  <a:pt x="1941815" y="351555"/>
                  <a:pt x="1947475" y="358428"/>
                </a:cubicBezTo>
                <a:cubicBezTo>
                  <a:pt x="1951558" y="363377"/>
                  <a:pt x="1953331" y="368773"/>
                  <a:pt x="1952990" y="375188"/>
                </a:cubicBezTo>
                <a:cubicBezTo>
                  <a:pt x="1952583" y="382836"/>
                  <a:pt x="1949707" y="390576"/>
                  <a:pt x="1944270" y="398724"/>
                </a:cubicBezTo>
                <a:cubicBezTo>
                  <a:pt x="1934802" y="412892"/>
                  <a:pt x="1919425" y="424966"/>
                  <a:pt x="1904481" y="429980"/>
                </a:cubicBezTo>
                <a:cubicBezTo>
                  <a:pt x="1896602" y="432621"/>
                  <a:pt x="1884009" y="435164"/>
                  <a:pt x="1871823" y="436577"/>
                </a:cubicBezTo>
                <a:cubicBezTo>
                  <a:pt x="1855710" y="438443"/>
                  <a:pt x="1840464" y="439145"/>
                  <a:pt x="1816223" y="439134"/>
                </a:cubicBezTo>
                <a:cubicBezTo>
                  <a:pt x="1780676" y="439118"/>
                  <a:pt x="1749422" y="437595"/>
                  <a:pt x="1698445" y="433393"/>
                </a:cubicBezTo>
                <a:cubicBezTo>
                  <a:pt x="1678209" y="431727"/>
                  <a:pt x="1675950" y="431603"/>
                  <a:pt x="1665261" y="431589"/>
                </a:cubicBezTo>
                <a:cubicBezTo>
                  <a:pt x="1653587" y="431573"/>
                  <a:pt x="1651551" y="431717"/>
                  <a:pt x="1643200" y="433164"/>
                </a:cubicBezTo>
                <a:cubicBezTo>
                  <a:pt x="1632510" y="435017"/>
                  <a:pt x="1622491" y="438556"/>
                  <a:pt x="1613877" y="443519"/>
                </a:cubicBezTo>
                <a:cubicBezTo>
                  <a:pt x="1604737" y="448779"/>
                  <a:pt x="1598000" y="454484"/>
                  <a:pt x="1586668" y="466568"/>
                </a:cubicBezTo>
                <a:cubicBezTo>
                  <a:pt x="1577384" y="476460"/>
                  <a:pt x="1573615" y="479491"/>
                  <a:pt x="1568848" y="480889"/>
                </a:cubicBezTo>
                <a:cubicBezTo>
                  <a:pt x="1567023" y="481427"/>
                  <a:pt x="1566812" y="481614"/>
                  <a:pt x="1563779" y="485518"/>
                </a:cubicBezTo>
                <a:cubicBezTo>
                  <a:pt x="1545999" y="508477"/>
                  <a:pt x="1529991" y="538745"/>
                  <a:pt x="1508994" y="589130"/>
                </a:cubicBezTo>
                <a:cubicBezTo>
                  <a:pt x="1503124" y="603221"/>
                  <a:pt x="1491069" y="632865"/>
                  <a:pt x="1486250" y="645068"/>
                </a:cubicBezTo>
                <a:cubicBezTo>
                  <a:pt x="1479579" y="661971"/>
                  <a:pt x="1473328" y="679670"/>
                  <a:pt x="1464819" y="705697"/>
                </a:cubicBezTo>
                <a:cubicBezTo>
                  <a:pt x="1457123" y="729207"/>
                  <a:pt x="1452685" y="742370"/>
                  <a:pt x="1449494" y="751038"/>
                </a:cubicBezTo>
                <a:cubicBezTo>
                  <a:pt x="1436073" y="787597"/>
                  <a:pt x="1423769" y="807218"/>
                  <a:pt x="1407394" y="818176"/>
                </a:cubicBezTo>
                <a:cubicBezTo>
                  <a:pt x="1403323" y="820906"/>
                  <a:pt x="1399830" y="822640"/>
                  <a:pt x="1393724" y="824975"/>
                </a:cubicBezTo>
                <a:cubicBezTo>
                  <a:pt x="1387066" y="827516"/>
                  <a:pt x="1385648" y="828232"/>
                  <a:pt x="1380841" y="831482"/>
                </a:cubicBezTo>
                <a:cubicBezTo>
                  <a:pt x="1373671" y="836331"/>
                  <a:pt x="1368064" y="841597"/>
                  <a:pt x="1349260" y="861137"/>
                </a:cubicBezTo>
                <a:cubicBezTo>
                  <a:pt x="1340461" y="870282"/>
                  <a:pt x="1336141" y="874260"/>
                  <a:pt x="1331348" y="877607"/>
                </a:cubicBezTo>
                <a:cubicBezTo>
                  <a:pt x="1326647" y="880893"/>
                  <a:pt x="1320606" y="883414"/>
                  <a:pt x="1317442" y="883414"/>
                </a:cubicBezTo>
                <a:lnTo>
                  <a:pt x="1316352" y="883414"/>
                </a:lnTo>
                <a:lnTo>
                  <a:pt x="1315275" y="887323"/>
                </a:lnTo>
                <a:cubicBezTo>
                  <a:pt x="1305229" y="923962"/>
                  <a:pt x="1296943" y="995197"/>
                  <a:pt x="1293502" y="1074334"/>
                </a:cubicBezTo>
                <a:cubicBezTo>
                  <a:pt x="1292294" y="1102246"/>
                  <a:pt x="1292110" y="1112397"/>
                  <a:pt x="1292124" y="1151119"/>
                </a:cubicBezTo>
                <a:cubicBezTo>
                  <a:pt x="1292137" y="1182643"/>
                  <a:pt x="1292268" y="1193016"/>
                  <a:pt x="1292741" y="1203756"/>
                </a:cubicBezTo>
                <a:cubicBezTo>
                  <a:pt x="1294028" y="1232397"/>
                  <a:pt x="1296155" y="1259256"/>
                  <a:pt x="1297481" y="1263556"/>
                </a:cubicBezTo>
                <a:cubicBezTo>
                  <a:pt x="1298322" y="1266267"/>
                  <a:pt x="1300239" y="1270651"/>
                  <a:pt x="1304087" y="1278631"/>
                </a:cubicBezTo>
                <a:cubicBezTo>
                  <a:pt x="1309733" y="1290348"/>
                  <a:pt x="1312399" y="1297673"/>
                  <a:pt x="1314001" y="1305904"/>
                </a:cubicBezTo>
                <a:cubicBezTo>
                  <a:pt x="1314644" y="1309207"/>
                  <a:pt x="1315091" y="1318822"/>
                  <a:pt x="1314723" y="1321312"/>
                </a:cubicBezTo>
                <a:lnTo>
                  <a:pt x="1314474" y="1322929"/>
                </a:lnTo>
                <a:lnTo>
                  <a:pt x="1274527" y="1322929"/>
                </a:lnTo>
                <a:cubicBezTo>
                  <a:pt x="1240096" y="1322929"/>
                  <a:pt x="1234436" y="1322858"/>
                  <a:pt x="1233595" y="1322420"/>
                </a:cubicBezTo>
                <a:cubicBezTo>
                  <a:pt x="1226925" y="1318971"/>
                  <a:pt x="1220385" y="1296754"/>
                  <a:pt x="1214844" y="1258652"/>
                </a:cubicBezTo>
                <a:cubicBezTo>
                  <a:pt x="1209459" y="1221689"/>
                  <a:pt x="1205664" y="1179456"/>
                  <a:pt x="1198836" y="1080414"/>
                </a:cubicBezTo>
                <a:cubicBezTo>
                  <a:pt x="1196078" y="1040494"/>
                  <a:pt x="1192572" y="983741"/>
                  <a:pt x="1191495" y="961630"/>
                </a:cubicBezTo>
                <a:cubicBezTo>
                  <a:pt x="1191443" y="960506"/>
                  <a:pt x="1191180" y="961905"/>
                  <a:pt x="1189972" y="969617"/>
                </a:cubicBezTo>
                <a:cubicBezTo>
                  <a:pt x="1181292" y="1025486"/>
                  <a:pt x="1174857" y="1095654"/>
                  <a:pt x="1172402" y="1161542"/>
                </a:cubicBezTo>
                <a:cubicBezTo>
                  <a:pt x="1171010" y="1198978"/>
                  <a:pt x="1171706" y="1255696"/>
                  <a:pt x="1173663" y="1263289"/>
                </a:cubicBezTo>
                <a:cubicBezTo>
                  <a:pt x="1174398" y="1266133"/>
                  <a:pt x="1175041" y="1267678"/>
                  <a:pt x="1179559" y="1277483"/>
                </a:cubicBezTo>
                <a:cubicBezTo>
                  <a:pt x="1187031" y="1293667"/>
                  <a:pt x="1189421" y="1301066"/>
                  <a:pt x="1190090" y="1310073"/>
                </a:cubicBezTo>
                <a:cubicBezTo>
                  <a:pt x="1190340" y="1313335"/>
                  <a:pt x="1190038" y="1320893"/>
                  <a:pt x="1189617" y="1322236"/>
                </a:cubicBezTo>
                <a:cubicBezTo>
                  <a:pt x="1189394" y="1322924"/>
                  <a:pt x="1189053" y="1322929"/>
                  <a:pt x="1148752" y="1322929"/>
                </a:cubicBezTo>
                <a:cubicBezTo>
                  <a:pt x="1114386" y="1322929"/>
                  <a:pt x="1107965" y="1322853"/>
                  <a:pt x="1107164" y="1322438"/>
                </a:cubicBezTo>
                <a:cubicBezTo>
                  <a:pt x="1099429" y="1318381"/>
                  <a:pt x="1093717" y="1292994"/>
                  <a:pt x="1089751" y="1244928"/>
                </a:cubicBezTo>
                <a:cubicBezTo>
                  <a:pt x="1087216" y="1214380"/>
                  <a:pt x="1085733" y="1181333"/>
                  <a:pt x="1083658" y="1109426"/>
                </a:cubicBezTo>
                <a:cubicBezTo>
                  <a:pt x="1080427" y="997134"/>
                  <a:pt x="1079679" y="932379"/>
                  <a:pt x="1081071" y="885205"/>
                </a:cubicBezTo>
                <a:cubicBezTo>
                  <a:pt x="1081268" y="878451"/>
                  <a:pt x="1081373" y="872861"/>
                  <a:pt x="1081294" y="872784"/>
                </a:cubicBezTo>
                <a:cubicBezTo>
                  <a:pt x="1081136" y="872618"/>
                  <a:pt x="1069055" y="876093"/>
                  <a:pt x="1044565" y="883356"/>
                </a:cubicBezTo>
                <a:cubicBezTo>
                  <a:pt x="1002963" y="895685"/>
                  <a:pt x="978407" y="901521"/>
                  <a:pt x="946405" y="906677"/>
                </a:cubicBezTo>
                <a:cubicBezTo>
                  <a:pt x="906156" y="913161"/>
                  <a:pt x="869348" y="915854"/>
                  <a:pt x="820984" y="915856"/>
                </a:cubicBezTo>
                <a:cubicBezTo>
                  <a:pt x="794366" y="915856"/>
                  <a:pt x="781208" y="915445"/>
                  <a:pt x="748537" y="913593"/>
                </a:cubicBezTo>
                <a:cubicBezTo>
                  <a:pt x="741511" y="913197"/>
                  <a:pt x="740999" y="913208"/>
                  <a:pt x="740106" y="913794"/>
                </a:cubicBezTo>
                <a:cubicBezTo>
                  <a:pt x="738793" y="914654"/>
                  <a:pt x="737309" y="917921"/>
                  <a:pt x="735838" y="923234"/>
                </a:cubicBezTo>
                <a:cubicBezTo>
                  <a:pt x="732884" y="933822"/>
                  <a:pt x="731715" y="936227"/>
                  <a:pt x="729496" y="936224"/>
                </a:cubicBezTo>
                <a:cubicBezTo>
                  <a:pt x="728143" y="936222"/>
                  <a:pt x="717467" y="932679"/>
                  <a:pt x="707014" y="928760"/>
                </a:cubicBezTo>
                <a:cubicBezTo>
                  <a:pt x="697375" y="925142"/>
                  <a:pt x="686214" y="920688"/>
                  <a:pt x="665846" y="912322"/>
                </a:cubicBezTo>
                <a:lnTo>
                  <a:pt x="618244" y="893135"/>
                </a:lnTo>
                <a:cubicBezTo>
                  <a:pt x="572138" y="875252"/>
                  <a:pt x="537943" y="866122"/>
                  <a:pt x="516447" y="865947"/>
                </a:cubicBezTo>
                <a:cubicBezTo>
                  <a:pt x="509067" y="865888"/>
                  <a:pt x="505206" y="867119"/>
                  <a:pt x="501805" y="870603"/>
                </a:cubicBezTo>
                <a:cubicBezTo>
                  <a:pt x="498561" y="873939"/>
                  <a:pt x="497038" y="878622"/>
                  <a:pt x="496736" y="886203"/>
                </a:cubicBezTo>
                <a:cubicBezTo>
                  <a:pt x="496421" y="894028"/>
                  <a:pt x="497143" y="900184"/>
                  <a:pt x="500794" y="920842"/>
                </a:cubicBezTo>
                <a:cubicBezTo>
                  <a:pt x="504747" y="943315"/>
                  <a:pt x="505508" y="950153"/>
                  <a:pt x="505232" y="960997"/>
                </a:cubicBezTo>
                <a:cubicBezTo>
                  <a:pt x="505035" y="968494"/>
                  <a:pt x="504655" y="971437"/>
                  <a:pt x="503197" y="976351"/>
                </a:cubicBezTo>
                <a:cubicBezTo>
                  <a:pt x="498614" y="991861"/>
                  <a:pt x="485167" y="1000111"/>
                  <a:pt x="464327" y="1000197"/>
                </a:cubicBezTo>
                <a:cubicBezTo>
                  <a:pt x="460493" y="1000212"/>
                  <a:pt x="459219" y="1000082"/>
                  <a:pt x="457328" y="999488"/>
                </a:cubicBezTo>
                <a:cubicBezTo>
                  <a:pt x="444208" y="995351"/>
                  <a:pt x="436647" y="975432"/>
                  <a:pt x="434730" y="939956"/>
                </a:cubicBezTo>
                <a:cubicBezTo>
                  <a:pt x="434494" y="935606"/>
                  <a:pt x="434212" y="932088"/>
                  <a:pt x="434102" y="932138"/>
                </a:cubicBezTo>
                <a:cubicBezTo>
                  <a:pt x="433992" y="932189"/>
                  <a:pt x="432125" y="934184"/>
                  <a:pt x="429957" y="936572"/>
                </a:cubicBezTo>
                <a:cubicBezTo>
                  <a:pt x="427788" y="938961"/>
                  <a:pt x="419804" y="947405"/>
                  <a:pt x="412217" y="955335"/>
                </a:cubicBezTo>
                <a:cubicBezTo>
                  <a:pt x="404628" y="963265"/>
                  <a:pt x="396730" y="971630"/>
                  <a:pt x="394666" y="973923"/>
                </a:cubicBezTo>
                <a:cubicBezTo>
                  <a:pt x="377935" y="992515"/>
                  <a:pt x="368665" y="1007427"/>
                  <a:pt x="363724" y="1023704"/>
                </a:cubicBezTo>
                <a:cubicBezTo>
                  <a:pt x="360742" y="1033528"/>
                  <a:pt x="357712" y="1052168"/>
                  <a:pt x="356090" y="1070686"/>
                </a:cubicBezTo>
                <a:cubicBezTo>
                  <a:pt x="354006" y="1094465"/>
                  <a:pt x="354010" y="1130512"/>
                  <a:pt x="356098" y="1159458"/>
                </a:cubicBezTo>
                <a:cubicBezTo>
                  <a:pt x="357573" y="1179900"/>
                  <a:pt x="359679" y="1198831"/>
                  <a:pt x="362731" y="1219044"/>
                </a:cubicBezTo>
                <a:cubicBezTo>
                  <a:pt x="365368" y="1236516"/>
                  <a:pt x="369217" y="1257041"/>
                  <a:pt x="370492" y="1260425"/>
                </a:cubicBezTo>
                <a:cubicBezTo>
                  <a:pt x="371163" y="1262206"/>
                  <a:pt x="372514" y="1264531"/>
                  <a:pt x="380666" y="1277936"/>
                </a:cubicBezTo>
                <a:cubicBezTo>
                  <a:pt x="386531" y="1287580"/>
                  <a:pt x="390012" y="1296200"/>
                  <a:pt x="391399" y="1304515"/>
                </a:cubicBezTo>
                <a:cubicBezTo>
                  <a:pt x="391940" y="1307757"/>
                  <a:pt x="391872" y="1317066"/>
                  <a:pt x="391283" y="1320324"/>
                </a:cubicBezTo>
                <a:cubicBezTo>
                  <a:pt x="391136" y="1321135"/>
                  <a:pt x="390990" y="1321945"/>
                  <a:pt x="390843" y="1322756"/>
                </a:cubicBezTo>
                <a:lnTo>
                  <a:pt x="348151" y="1322844"/>
                </a:lnTo>
                <a:lnTo>
                  <a:pt x="304144" y="1322579"/>
                </a:lnTo>
                <a:cubicBezTo>
                  <a:pt x="300827" y="1321686"/>
                  <a:pt x="297346" y="1318132"/>
                  <a:pt x="294630" y="1312868"/>
                </a:cubicBezTo>
                <a:cubicBezTo>
                  <a:pt x="286461" y="1297034"/>
                  <a:pt x="280265" y="1265645"/>
                  <a:pt x="271483" y="1195591"/>
                </a:cubicBezTo>
                <a:cubicBezTo>
                  <a:pt x="264937" y="1143386"/>
                  <a:pt x="262896" y="1128348"/>
                  <a:pt x="255031" y="1074334"/>
                </a:cubicBezTo>
                <a:cubicBezTo>
                  <a:pt x="244958" y="1005150"/>
                  <a:pt x="243353" y="984278"/>
                  <a:pt x="246468" y="962992"/>
                </a:cubicBezTo>
                <a:cubicBezTo>
                  <a:pt x="246649" y="961756"/>
                  <a:pt x="246765" y="960719"/>
                  <a:pt x="246726" y="960686"/>
                </a:cubicBezTo>
                <a:cubicBezTo>
                  <a:pt x="246687" y="960653"/>
                  <a:pt x="243293" y="963441"/>
                  <a:pt x="239185" y="966883"/>
                </a:cubicBezTo>
                <a:cubicBezTo>
                  <a:pt x="235076" y="970323"/>
                  <a:pt x="224993" y="978474"/>
                  <a:pt x="216775" y="984995"/>
                </a:cubicBezTo>
                <a:cubicBezTo>
                  <a:pt x="208558" y="991517"/>
                  <a:pt x="199098" y="999128"/>
                  <a:pt x="195755" y="1001910"/>
                </a:cubicBezTo>
                <a:cubicBezTo>
                  <a:pt x="175047" y="1019134"/>
                  <a:pt x="167113" y="1030065"/>
                  <a:pt x="162761" y="1047366"/>
                </a:cubicBezTo>
                <a:cubicBezTo>
                  <a:pt x="157069" y="1070004"/>
                  <a:pt x="152240" y="1103723"/>
                  <a:pt x="149720" y="1138437"/>
                </a:cubicBezTo>
                <a:cubicBezTo>
                  <a:pt x="148030" y="1161728"/>
                  <a:pt x="147332" y="1195086"/>
                  <a:pt x="148122" y="1214750"/>
                </a:cubicBezTo>
                <a:cubicBezTo>
                  <a:pt x="148877" y="1233556"/>
                  <a:pt x="150735" y="1256144"/>
                  <a:pt x="151846" y="1260042"/>
                </a:cubicBezTo>
                <a:cubicBezTo>
                  <a:pt x="152507" y="1262357"/>
                  <a:pt x="154579" y="1266548"/>
                  <a:pt x="157602" y="1271682"/>
                </a:cubicBezTo>
                <a:cubicBezTo>
                  <a:pt x="164458" y="1283324"/>
                  <a:pt x="167088" y="1288803"/>
                  <a:pt x="169528" y="1296524"/>
                </a:cubicBezTo>
                <a:cubicBezTo>
                  <a:pt x="171583" y="1303030"/>
                  <a:pt x="172441" y="1308433"/>
                  <a:pt x="172714" y="1316588"/>
                </a:cubicBezTo>
                <a:lnTo>
                  <a:pt x="172927" y="1322929"/>
                </a:lnTo>
                <a:lnTo>
                  <a:pt x="130748" y="1322916"/>
                </a:lnTo>
                <a:cubicBezTo>
                  <a:pt x="95299" y="1322904"/>
                  <a:pt x="88389" y="1322824"/>
                  <a:pt x="87445" y="1322413"/>
                </a:cubicBezTo>
                <a:close/>
                <a:moveTo>
                  <a:pt x="433058" y="858089"/>
                </a:moveTo>
                <a:cubicBezTo>
                  <a:pt x="433058" y="857299"/>
                  <a:pt x="431829" y="855693"/>
                  <a:pt x="431485" y="856034"/>
                </a:cubicBezTo>
                <a:cubicBezTo>
                  <a:pt x="431263" y="856256"/>
                  <a:pt x="432575" y="858746"/>
                  <a:pt x="432913" y="858746"/>
                </a:cubicBezTo>
                <a:cubicBezTo>
                  <a:pt x="432994" y="858746"/>
                  <a:pt x="433058" y="858450"/>
                  <a:pt x="433058" y="85808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311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51" name="Grafik 4">
            <a:extLst>
              <a:ext uri="{FF2B5EF4-FFF2-40B4-BE49-F238E27FC236}">
                <a16:creationId xmlns:a16="http://schemas.microsoft.com/office/drawing/2014/main" id="{4E5E6C58-0028-EF88-F803-E3B7415AA8B6}"/>
              </a:ext>
            </a:extLst>
          </p:cNvPr>
          <p:cNvSpPr>
            <a:spLocks noChangeAspect="1"/>
          </p:cNvSpPr>
          <p:nvPr/>
        </p:nvSpPr>
        <p:spPr>
          <a:xfrm>
            <a:off x="3584108" y="3666711"/>
            <a:ext cx="535662" cy="360000"/>
          </a:xfrm>
          <a:custGeom>
            <a:avLst/>
            <a:gdLst>
              <a:gd name="connsiteX0" fmla="*/ 85071 w 1906374"/>
              <a:gd name="connsiteY0" fmla="*/ 1118681 h 1117081"/>
              <a:gd name="connsiteX1" fmla="*/ 68219 w 1906374"/>
              <a:gd name="connsiteY1" fmla="*/ 1048118 h 1117081"/>
              <a:gd name="connsiteX2" fmla="*/ 64391 w 1906374"/>
              <a:gd name="connsiteY2" fmla="*/ 971305 h 1117081"/>
              <a:gd name="connsiteX3" fmla="*/ 59427 w 1906374"/>
              <a:gd name="connsiteY3" fmla="*/ 887705 h 1117081"/>
              <a:gd name="connsiteX4" fmla="*/ 55781 w 1906374"/>
              <a:gd name="connsiteY4" fmla="*/ 805262 h 1117081"/>
              <a:gd name="connsiteX5" fmla="*/ 59299 w 1906374"/>
              <a:gd name="connsiteY5" fmla="*/ 780937 h 1117081"/>
              <a:gd name="connsiteX6" fmla="*/ 77402 w 1906374"/>
              <a:gd name="connsiteY6" fmla="*/ 721828 h 1117081"/>
              <a:gd name="connsiteX7" fmla="*/ 96316 w 1906374"/>
              <a:gd name="connsiteY7" fmla="*/ 658425 h 1117081"/>
              <a:gd name="connsiteX8" fmla="*/ 99817 w 1906374"/>
              <a:gd name="connsiteY8" fmla="*/ 630024 h 1117081"/>
              <a:gd name="connsiteX9" fmla="*/ 92569 w 1906374"/>
              <a:gd name="connsiteY9" fmla="*/ 584095 h 1117081"/>
              <a:gd name="connsiteX10" fmla="*/ 81770 w 1906374"/>
              <a:gd name="connsiteY10" fmla="*/ 547012 h 1117081"/>
              <a:gd name="connsiteX11" fmla="*/ 56477 w 1906374"/>
              <a:gd name="connsiteY11" fmla="*/ 443712 h 1117081"/>
              <a:gd name="connsiteX12" fmla="*/ 48113 w 1906374"/>
              <a:gd name="connsiteY12" fmla="*/ 372445 h 1117081"/>
              <a:gd name="connsiteX13" fmla="*/ 47505 w 1906374"/>
              <a:gd name="connsiteY13" fmla="*/ 366072 h 1117081"/>
              <a:gd name="connsiteX14" fmla="*/ 43380 w 1906374"/>
              <a:gd name="connsiteY14" fmla="*/ 387593 h 1117081"/>
              <a:gd name="connsiteX15" fmla="*/ 38569 w 1906374"/>
              <a:gd name="connsiteY15" fmla="*/ 484768 h 1117081"/>
              <a:gd name="connsiteX16" fmla="*/ 43199 w 1906374"/>
              <a:gd name="connsiteY16" fmla="*/ 617865 h 1117081"/>
              <a:gd name="connsiteX17" fmla="*/ 45385 w 1906374"/>
              <a:gd name="connsiteY17" fmla="*/ 660245 h 1117081"/>
              <a:gd name="connsiteX18" fmla="*/ 45936 w 1906374"/>
              <a:gd name="connsiteY18" fmla="*/ 672827 h 1117081"/>
              <a:gd name="connsiteX19" fmla="*/ 47233 w 1906374"/>
              <a:gd name="connsiteY19" fmla="*/ 675721 h 1117081"/>
              <a:gd name="connsiteX20" fmla="*/ 57125 w 1906374"/>
              <a:gd name="connsiteY20" fmla="*/ 729475 h 1117081"/>
              <a:gd name="connsiteX21" fmla="*/ 54112 w 1906374"/>
              <a:gd name="connsiteY21" fmla="*/ 747738 h 1117081"/>
              <a:gd name="connsiteX22" fmla="*/ 14872 w 1906374"/>
              <a:gd name="connsiteY22" fmla="*/ 842676 h 1117081"/>
              <a:gd name="connsiteX23" fmla="*/ 4489 w 1906374"/>
              <a:gd name="connsiteY23" fmla="*/ 853101 h 1117081"/>
              <a:gd name="connsiteX24" fmla="*/ 1906 w 1906374"/>
              <a:gd name="connsiteY24" fmla="*/ 848009 h 1117081"/>
              <a:gd name="connsiteX25" fmla="*/ 4965 w 1906374"/>
              <a:gd name="connsiteY25" fmla="*/ 820162 h 1117081"/>
              <a:gd name="connsiteX26" fmla="*/ 9566 w 1906374"/>
              <a:gd name="connsiteY26" fmla="*/ 773313 h 1117081"/>
              <a:gd name="connsiteX27" fmla="*/ 8981 w 1906374"/>
              <a:gd name="connsiteY27" fmla="*/ 756758 h 1117081"/>
              <a:gd name="connsiteX28" fmla="*/ 8410 w 1906374"/>
              <a:gd name="connsiteY28" fmla="*/ 724145 h 1117081"/>
              <a:gd name="connsiteX29" fmla="*/ 25641 w 1906374"/>
              <a:gd name="connsiteY29" fmla="*/ 671908 h 1117081"/>
              <a:gd name="connsiteX30" fmla="*/ 28525 w 1906374"/>
              <a:gd name="connsiteY30" fmla="*/ 669185 h 1117081"/>
              <a:gd name="connsiteX31" fmla="*/ 27264 w 1906374"/>
              <a:gd name="connsiteY31" fmla="*/ 655941 h 1117081"/>
              <a:gd name="connsiteX32" fmla="*/ 16213 w 1906374"/>
              <a:gd name="connsiteY32" fmla="*/ 395704 h 1117081"/>
              <a:gd name="connsiteX33" fmla="*/ 56206 w 1906374"/>
              <a:gd name="connsiteY33" fmla="*/ 209466 h 1117081"/>
              <a:gd name="connsiteX34" fmla="*/ 98989 w 1906374"/>
              <a:gd name="connsiteY34" fmla="*/ 160606 h 1117081"/>
              <a:gd name="connsiteX35" fmla="*/ 106374 w 1906374"/>
              <a:gd name="connsiteY35" fmla="*/ 154079 h 1117081"/>
              <a:gd name="connsiteX36" fmla="*/ 185073 w 1906374"/>
              <a:gd name="connsiteY36" fmla="*/ 108711 h 1117081"/>
              <a:gd name="connsiteX37" fmla="*/ 269833 w 1906374"/>
              <a:gd name="connsiteY37" fmla="*/ 93380 h 1117081"/>
              <a:gd name="connsiteX38" fmla="*/ 346315 w 1906374"/>
              <a:gd name="connsiteY38" fmla="*/ 93065 h 1117081"/>
              <a:gd name="connsiteX39" fmla="*/ 486374 w 1906374"/>
              <a:gd name="connsiteY39" fmla="*/ 102199 h 1117081"/>
              <a:gd name="connsiteX40" fmla="*/ 644130 w 1906374"/>
              <a:gd name="connsiteY40" fmla="*/ 110491 h 1117081"/>
              <a:gd name="connsiteX41" fmla="*/ 725744 w 1906374"/>
              <a:gd name="connsiteY41" fmla="*/ 108783 h 1117081"/>
              <a:gd name="connsiteX42" fmla="*/ 816828 w 1906374"/>
              <a:gd name="connsiteY42" fmla="*/ 108822 h 1117081"/>
              <a:gd name="connsiteX43" fmla="*/ 923905 w 1906374"/>
              <a:gd name="connsiteY43" fmla="*/ 118749 h 1117081"/>
              <a:gd name="connsiteX44" fmla="*/ 1051394 w 1906374"/>
              <a:gd name="connsiteY44" fmla="*/ 128017 h 1117081"/>
              <a:gd name="connsiteX45" fmla="*/ 1146060 w 1906374"/>
              <a:gd name="connsiteY45" fmla="*/ 127030 h 1117081"/>
              <a:gd name="connsiteX46" fmla="*/ 1318060 w 1906374"/>
              <a:gd name="connsiteY46" fmla="*/ 125893 h 1117081"/>
              <a:gd name="connsiteX47" fmla="*/ 1427330 w 1906374"/>
              <a:gd name="connsiteY47" fmla="*/ 125749 h 1117081"/>
              <a:gd name="connsiteX48" fmla="*/ 1487258 w 1906374"/>
              <a:gd name="connsiteY48" fmla="*/ 105566 h 1117081"/>
              <a:gd name="connsiteX49" fmla="*/ 1510095 w 1906374"/>
              <a:gd name="connsiteY49" fmla="*/ 95071 h 1117081"/>
              <a:gd name="connsiteX50" fmla="*/ 1568371 w 1906374"/>
              <a:gd name="connsiteY50" fmla="*/ 70355 h 1117081"/>
              <a:gd name="connsiteX51" fmla="*/ 1598204 w 1906374"/>
              <a:gd name="connsiteY51" fmla="*/ 62300 h 1117081"/>
              <a:gd name="connsiteX52" fmla="*/ 1599555 w 1906374"/>
              <a:gd name="connsiteY52" fmla="*/ 62089 h 1117081"/>
              <a:gd name="connsiteX53" fmla="*/ 1599405 w 1906374"/>
              <a:gd name="connsiteY53" fmla="*/ 52591 h 1117081"/>
              <a:gd name="connsiteX54" fmla="*/ 1609829 w 1906374"/>
              <a:gd name="connsiteY54" fmla="*/ 3189 h 1117081"/>
              <a:gd name="connsiteX55" fmla="*/ 1624520 w 1906374"/>
              <a:gd name="connsiteY55" fmla="*/ 4063 h 1117081"/>
              <a:gd name="connsiteX56" fmla="*/ 1665828 w 1906374"/>
              <a:gd name="connsiteY56" fmla="*/ 51731 h 1117081"/>
              <a:gd name="connsiteX57" fmla="*/ 1667217 w 1906374"/>
              <a:gd name="connsiteY57" fmla="*/ 54410 h 1117081"/>
              <a:gd name="connsiteX58" fmla="*/ 1675075 w 1906374"/>
              <a:gd name="connsiteY58" fmla="*/ 54619 h 1117081"/>
              <a:gd name="connsiteX59" fmla="*/ 1694284 w 1906374"/>
              <a:gd name="connsiteY59" fmla="*/ 56535 h 1117081"/>
              <a:gd name="connsiteX60" fmla="*/ 1697700 w 1906374"/>
              <a:gd name="connsiteY60" fmla="*/ 57212 h 1117081"/>
              <a:gd name="connsiteX61" fmla="*/ 1701579 w 1906374"/>
              <a:gd name="connsiteY61" fmla="*/ 53298 h 1117081"/>
              <a:gd name="connsiteX62" fmla="*/ 1766863 w 1906374"/>
              <a:gd name="connsiteY62" fmla="*/ 28030 h 1117081"/>
              <a:gd name="connsiteX63" fmla="*/ 1775835 w 1906374"/>
              <a:gd name="connsiteY63" fmla="*/ 29541 h 1117081"/>
              <a:gd name="connsiteX64" fmla="*/ 1761670 w 1906374"/>
              <a:gd name="connsiteY64" fmla="*/ 40137 h 1117081"/>
              <a:gd name="connsiteX65" fmla="*/ 1738270 w 1906374"/>
              <a:gd name="connsiteY65" fmla="*/ 55445 h 1117081"/>
              <a:gd name="connsiteX66" fmla="*/ 1726356 w 1906374"/>
              <a:gd name="connsiteY66" fmla="*/ 70304 h 1117081"/>
              <a:gd name="connsiteX67" fmla="*/ 1728359 w 1906374"/>
              <a:gd name="connsiteY67" fmla="*/ 72260 h 1117081"/>
              <a:gd name="connsiteX68" fmla="*/ 1733815 w 1906374"/>
              <a:gd name="connsiteY68" fmla="*/ 76254 h 1117081"/>
              <a:gd name="connsiteX69" fmla="*/ 1737381 w 1906374"/>
              <a:gd name="connsiteY69" fmla="*/ 78684 h 1117081"/>
              <a:gd name="connsiteX70" fmla="*/ 1741035 w 1906374"/>
              <a:gd name="connsiteY70" fmla="*/ 77027 h 1117081"/>
              <a:gd name="connsiteX71" fmla="*/ 1782968 w 1906374"/>
              <a:gd name="connsiteY71" fmla="*/ 68424 h 1117081"/>
              <a:gd name="connsiteX72" fmla="*/ 1809260 w 1906374"/>
              <a:gd name="connsiteY72" fmla="*/ 74893 h 1117081"/>
              <a:gd name="connsiteX73" fmla="*/ 1795670 w 1906374"/>
              <a:gd name="connsiteY73" fmla="*/ 81167 h 1117081"/>
              <a:gd name="connsiteX74" fmla="*/ 1783419 w 1906374"/>
              <a:gd name="connsiteY74" fmla="*/ 84136 h 1117081"/>
              <a:gd name="connsiteX75" fmla="*/ 1759180 w 1906374"/>
              <a:gd name="connsiteY75" fmla="*/ 97475 h 1117081"/>
              <a:gd name="connsiteX76" fmla="*/ 1756952 w 1906374"/>
              <a:gd name="connsiteY76" fmla="*/ 99262 h 1117081"/>
              <a:gd name="connsiteX77" fmla="*/ 1758729 w 1906374"/>
              <a:gd name="connsiteY77" fmla="*/ 101648 h 1117081"/>
              <a:gd name="connsiteX78" fmla="*/ 1776949 w 1906374"/>
              <a:gd name="connsiteY78" fmla="*/ 138777 h 1117081"/>
              <a:gd name="connsiteX79" fmla="*/ 1787448 w 1906374"/>
              <a:gd name="connsiteY79" fmla="*/ 162725 h 1117081"/>
              <a:gd name="connsiteX80" fmla="*/ 1873279 w 1906374"/>
              <a:gd name="connsiteY80" fmla="*/ 273366 h 1117081"/>
              <a:gd name="connsiteX81" fmla="*/ 1899946 w 1906374"/>
              <a:gd name="connsiteY81" fmla="*/ 303826 h 1117081"/>
              <a:gd name="connsiteX82" fmla="*/ 1907116 w 1906374"/>
              <a:gd name="connsiteY82" fmla="*/ 314587 h 1117081"/>
              <a:gd name="connsiteX83" fmla="*/ 1890761 w 1906374"/>
              <a:gd name="connsiteY83" fmla="*/ 356599 h 1117081"/>
              <a:gd name="connsiteX84" fmla="*/ 1866547 w 1906374"/>
              <a:gd name="connsiteY84" fmla="*/ 373410 h 1117081"/>
              <a:gd name="connsiteX85" fmla="*/ 1853933 w 1906374"/>
              <a:gd name="connsiteY85" fmla="*/ 376061 h 1117081"/>
              <a:gd name="connsiteX86" fmla="*/ 1826616 w 1906374"/>
              <a:gd name="connsiteY86" fmla="*/ 376060 h 1117081"/>
              <a:gd name="connsiteX87" fmla="*/ 1639224 w 1906374"/>
              <a:gd name="connsiteY87" fmla="*/ 331862 h 1117081"/>
              <a:gd name="connsiteX88" fmla="*/ 1607439 w 1906374"/>
              <a:gd name="connsiteY88" fmla="*/ 325200 h 1117081"/>
              <a:gd name="connsiteX89" fmla="*/ 1598717 w 1906374"/>
              <a:gd name="connsiteY89" fmla="*/ 325937 h 1117081"/>
              <a:gd name="connsiteX90" fmla="*/ 1583588 w 1906374"/>
              <a:gd name="connsiteY90" fmla="*/ 337432 h 1117081"/>
              <a:gd name="connsiteX91" fmla="*/ 1572501 w 1906374"/>
              <a:gd name="connsiteY91" fmla="*/ 363423 h 1117081"/>
              <a:gd name="connsiteX92" fmla="*/ 1560600 w 1906374"/>
              <a:gd name="connsiteY92" fmla="*/ 392725 h 1117081"/>
              <a:gd name="connsiteX93" fmla="*/ 1510270 w 1906374"/>
              <a:gd name="connsiteY93" fmla="*/ 455315 h 1117081"/>
              <a:gd name="connsiteX94" fmla="*/ 1474944 w 1906374"/>
              <a:gd name="connsiteY94" fmla="*/ 494038 h 1117081"/>
              <a:gd name="connsiteX95" fmla="*/ 1457450 w 1906374"/>
              <a:gd name="connsiteY95" fmla="*/ 528637 h 1117081"/>
              <a:gd name="connsiteX96" fmla="*/ 1387624 w 1906374"/>
              <a:gd name="connsiteY96" fmla="*/ 645424 h 1117081"/>
              <a:gd name="connsiteX97" fmla="*/ 1366263 w 1906374"/>
              <a:gd name="connsiteY97" fmla="*/ 666112 h 1117081"/>
              <a:gd name="connsiteX98" fmla="*/ 1324855 w 1906374"/>
              <a:gd name="connsiteY98" fmla="*/ 688690 h 1117081"/>
              <a:gd name="connsiteX99" fmla="*/ 1258157 w 1906374"/>
              <a:gd name="connsiteY99" fmla="*/ 700566 h 1117081"/>
              <a:gd name="connsiteX100" fmla="*/ 1256180 w 1906374"/>
              <a:gd name="connsiteY100" fmla="*/ 700638 h 1117081"/>
              <a:gd name="connsiteX101" fmla="*/ 1255254 w 1906374"/>
              <a:gd name="connsiteY101" fmla="*/ 704115 h 1117081"/>
              <a:gd name="connsiteX102" fmla="*/ 1236609 w 1906374"/>
              <a:gd name="connsiteY102" fmla="*/ 1050105 h 1117081"/>
              <a:gd name="connsiteX103" fmla="*/ 1237810 w 1906374"/>
              <a:gd name="connsiteY103" fmla="*/ 1061030 h 1117081"/>
              <a:gd name="connsiteX104" fmla="*/ 1244555 w 1906374"/>
              <a:gd name="connsiteY104" fmla="*/ 1077065 h 1117081"/>
              <a:gd name="connsiteX105" fmla="*/ 1254841 w 1906374"/>
              <a:gd name="connsiteY105" fmla="*/ 1115805 h 1117081"/>
              <a:gd name="connsiteX106" fmla="*/ 1254604 w 1906374"/>
              <a:gd name="connsiteY106" fmla="*/ 1119302 h 1117081"/>
              <a:gd name="connsiteX107" fmla="*/ 1216575 w 1906374"/>
              <a:gd name="connsiteY107" fmla="*/ 1119302 h 1117081"/>
              <a:gd name="connsiteX108" fmla="*/ 1177694 w 1906374"/>
              <a:gd name="connsiteY108" fmla="*/ 1118977 h 1117081"/>
              <a:gd name="connsiteX109" fmla="*/ 1172426 w 1906374"/>
              <a:gd name="connsiteY109" fmla="*/ 1112572 h 1117081"/>
              <a:gd name="connsiteX110" fmla="*/ 1150215 w 1906374"/>
              <a:gd name="connsiteY110" fmla="*/ 969649 h 1117081"/>
              <a:gd name="connsiteX111" fmla="*/ 1138389 w 1906374"/>
              <a:gd name="connsiteY111" fmla="*/ 794922 h 1117081"/>
              <a:gd name="connsiteX112" fmla="*/ 1137100 w 1906374"/>
              <a:gd name="connsiteY112" fmla="*/ 775222 h 1117081"/>
              <a:gd name="connsiteX113" fmla="*/ 1134285 w 1906374"/>
              <a:gd name="connsiteY113" fmla="*/ 793178 h 1117081"/>
              <a:gd name="connsiteX114" fmla="*/ 1119581 w 1906374"/>
              <a:gd name="connsiteY114" fmla="*/ 953260 h 1117081"/>
              <a:gd name="connsiteX115" fmla="*/ 1119406 w 1906374"/>
              <a:gd name="connsiteY115" fmla="*/ 1053746 h 1117081"/>
              <a:gd name="connsiteX116" fmla="*/ 1125788 w 1906374"/>
              <a:gd name="connsiteY116" fmla="*/ 1075764 h 1117081"/>
              <a:gd name="connsiteX117" fmla="*/ 1135311 w 1906374"/>
              <a:gd name="connsiteY117" fmla="*/ 1102049 h 1117081"/>
              <a:gd name="connsiteX118" fmla="*/ 1135811 w 1906374"/>
              <a:gd name="connsiteY118" fmla="*/ 1116405 h 1117081"/>
              <a:gd name="connsiteX119" fmla="*/ 1135398 w 1906374"/>
              <a:gd name="connsiteY119" fmla="*/ 1119302 h 1117081"/>
              <a:gd name="connsiteX120" fmla="*/ 1096668 w 1906374"/>
              <a:gd name="connsiteY120" fmla="*/ 1119302 h 1117081"/>
              <a:gd name="connsiteX121" fmla="*/ 1056787 w 1906374"/>
              <a:gd name="connsiteY121" fmla="*/ 1118763 h 1117081"/>
              <a:gd name="connsiteX122" fmla="*/ 1042935 w 1906374"/>
              <a:gd name="connsiteY122" fmla="*/ 1071129 h 1117081"/>
              <a:gd name="connsiteX123" fmla="*/ 1033162 w 1906374"/>
              <a:gd name="connsiteY123" fmla="*/ 867673 h 1117081"/>
              <a:gd name="connsiteX124" fmla="*/ 1031923 w 1906374"/>
              <a:gd name="connsiteY124" fmla="*/ 705440 h 1117081"/>
              <a:gd name="connsiteX125" fmla="*/ 1032336 w 1906374"/>
              <a:gd name="connsiteY125" fmla="*/ 690296 h 1117081"/>
              <a:gd name="connsiteX126" fmla="*/ 1005018 w 1906374"/>
              <a:gd name="connsiteY126" fmla="*/ 698100 h 1117081"/>
              <a:gd name="connsiteX127" fmla="*/ 886252 w 1906374"/>
              <a:gd name="connsiteY127" fmla="*/ 724453 h 1117081"/>
              <a:gd name="connsiteX128" fmla="*/ 785908 w 1906374"/>
              <a:gd name="connsiteY128" fmla="*/ 730269 h 1117081"/>
              <a:gd name="connsiteX129" fmla="*/ 657208 w 1906374"/>
              <a:gd name="connsiteY129" fmla="*/ 723302 h 1117081"/>
              <a:gd name="connsiteX130" fmla="*/ 464544 w 1906374"/>
              <a:gd name="connsiteY130" fmla="*/ 692823 h 1117081"/>
              <a:gd name="connsiteX131" fmla="*/ 454912 w 1906374"/>
              <a:gd name="connsiteY131" fmla="*/ 690660 h 1117081"/>
              <a:gd name="connsiteX132" fmla="*/ 450133 w 1906374"/>
              <a:gd name="connsiteY132" fmla="*/ 701684 h 1117081"/>
              <a:gd name="connsiteX133" fmla="*/ 430661 w 1906374"/>
              <a:gd name="connsiteY133" fmla="*/ 744908 h 1117081"/>
              <a:gd name="connsiteX134" fmla="*/ 417475 w 1906374"/>
              <a:gd name="connsiteY134" fmla="*/ 763014 h 1117081"/>
              <a:gd name="connsiteX135" fmla="*/ 399672 w 1906374"/>
              <a:gd name="connsiteY135" fmla="*/ 776377 h 1117081"/>
              <a:gd name="connsiteX136" fmla="*/ 387823 w 1906374"/>
              <a:gd name="connsiteY136" fmla="*/ 784775 h 1117081"/>
              <a:gd name="connsiteX137" fmla="*/ 382035 w 1906374"/>
              <a:gd name="connsiteY137" fmla="*/ 795425 h 1117081"/>
              <a:gd name="connsiteX138" fmla="*/ 377430 w 1906374"/>
              <a:gd name="connsiteY138" fmla="*/ 805097 h 1117081"/>
              <a:gd name="connsiteX139" fmla="*/ 371825 w 1906374"/>
              <a:gd name="connsiteY139" fmla="*/ 795842 h 1117081"/>
              <a:gd name="connsiteX140" fmla="*/ 364271 w 1906374"/>
              <a:gd name="connsiteY140" fmla="*/ 787756 h 1117081"/>
              <a:gd name="connsiteX141" fmla="*/ 359334 w 1906374"/>
              <a:gd name="connsiteY141" fmla="*/ 788626 h 1117081"/>
              <a:gd name="connsiteX142" fmla="*/ 347484 w 1906374"/>
              <a:gd name="connsiteY142" fmla="*/ 832247 h 1117081"/>
              <a:gd name="connsiteX143" fmla="*/ 345659 w 1906374"/>
              <a:gd name="connsiteY143" fmla="*/ 846152 h 1117081"/>
              <a:gd name="connsiteX144" fmla="*/ 340132 w 1906374"/>
              <a:gd name="connsiteY144" fmla="*/ 894326 h 1117081"/>
              <a:gd name="connsiteX145" fmla="*/ 340133 w 1906374"/>
              <a:gd name="connsiteY145" fmla="*/ 945646 h 1117081"/>
              <a:gd name="connsiteX146" fmla="*/ 353059 w 1906374"/>
              <a:gd name="connsiteY146" fmla="*/ 1052167 h 1117081"/>
              <a:gd name="connsiteX147" fmla="*/ 358734 w 1906374"/>
              <a:gd name="connsiteY147" fmla="*/ 1066824 h 1117081"/>
              <a:gd name="connsiteX148" fmla="*/ 372644 w 1906374"/>
              <a:gd name="connsiteY148" fmla="*/ 1093171 h 1117081"/>
              <a:gd name="connsiteX149" fmla="*/ 374424 w 1906374"/>
              <a:gd name="connsiteY149" fmla="*/ 1118392 h 1117081"/>
              <a:gd name="connsiteX150" fmla="*/ 374239 w 1906374"/>
              <a:gd name="connsiteY150" fmla="*/ 1119302 h 1117081"/>
              <a:gd name="connsiteX151" fmla="*/ 333417 w 1906374"/>
              <a:gd name="connsiteY151" fmla="*/ 1119302 h 1117081"/>
              <a:gd name="connsiteX152" fmla="*/ 288435 w 1906374"/>
              <a:gd name="connsiteY152" fmla="*/ 1117316 h 1117081"/>
              <a:gd name="connsiteX153" fmla="*/ 282076 w 1906374"/>
              <a:gd name="connsiteY153" fmla="*/ 1108542 h 1117081"/>
              <a:gd name="connsiteX154" fmla="*/ 271514 w 1906374"/>
              <a:gd name="connsiteY154" fmla="*/ 1071746 h 1117081"/>
              <a:gd name="connsiteX155" fmla="*/ 260213 w 1906374"/>
              <a:gd name="connsiteY155" fmla="*/ 995309 h 1117081"/>
              <a:gd name="connsiteX156" fmla="*/ 245169 w 1906374"/>
              <a:gd name="connsiteY156" fmla="*/ 884394 h 1117081"/>
              <a:gd name="connsiteX157" fmla="*/ 235622 w 1906374"/>
              <a:gd name="connsiteY157" fmla="*/ 802945 h 1117081"/>
              <a:gd name="connsiteX158" fmla="*/ 236390 w 1906374"/>
              <a:gd name="connsiteY158" fmla="*/ 778994 h 1117081"/>
              <a:gd name="connsiteX159" fmla="*/ 236799 w 1906374"/>
              <a:gd name="connsiteY159" fmla="*/ 774436 h 1117081"/>
              <a:gd name="connsiteX160" fmla="*/ 229215 w 1906374"/>
              <a:gd name="connsiteY160" fmla="*/ 780510 h 1117081"/>
              <a:gd name="connsiteX161" fmla="*/ 209243 w 1906374"/>
              <a:gd name="connsiteY161" fmla="*/ 796654 h 1117081"/>
              <a:gd name="connsiteX162" fmla="*/ 173107 w 1906374"/>
              <a:gd name="connsiteY162" fmla="*/ 827513 h 1117081"/>
              <a:gd name="connsiteX163" fmla="*/ 155105 w 1906374"/>
              <a:gd name="connsiteY163" fmla="*/ 864694 h 1117081"/>
              <a:gd name="connsiteX164" fmla="*/ 143153 w 1906374"/>
              <a:gd name="connsiteY164" fmla="*/ 967829 h 1117081"/>
              <a:gd name="connsiteX165" fmla="*/ 143152 w 1906374"/>
              <a:gd name="connsiteY165" fmla="*/ 1020141 h 1117081"/>
              <a:gd name="connsiteX166" fmla="*/ 146448 w 1906374"/>
              <a:gd name="connsiteY166" fmla="*/ 1059210 h 1117081"/>
              <a:gd name="connsiteX167" fmla="*/ 150835 w 1906374"/>
              <a:gd name="connsiteY167" fmla="*/ 1068380 h 1117081"/>
              <a:gd name="connsiteX168" fmla="*/ 164498 w 1906374"/>
              <a:gd name="connsiteY168" fmla="*/ 1098112 h 1117081"/>
              <a:gd name="connsiteX169" fmla="*/ 166510 w 1906374"/>
              <a:gd name="connsiteY169" fmla="*/ 1117284 h 1117081"/>
              <a:gd name="connsiteX170" fmla="*/ 166281 w 1906374"/>
              <a:gd name="connsiteY170" fmla="*/ 1119302 h 1117081"/>
              <a:gd name="connsiteX171" fmla="*/ 126345 w 1906374"/>
              <a:gd name="connsiteY171" fmla="*/ 1119295 h 1117081"/>
              <a:gd name="connsiteX172" fmla="*/ 85071 w 1906374"/>
              <a:gd name="connsiteY172" fmla="*/ 1118680 h 1117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</a:cxnLst>
            <a:rect l="l" t="t" r="r" b="b"/>
            <a:pathLst>
              <a:path w="1906374" h="1117081">
                <a:moveTo>
                  <a:pt x="85071" y="1118681"/>
                </a:moveTo>
                <a:cubicBezTo>
                  <a:pt x="77241" y="1115124"/>
                  <a:pt x="71619" y="1091583"/>
                  <a:pt x="68219" y="1048118"/>
                </a:cubicBezTo>
                <a:cubicBezTo>
                  <a:pt x="66676" y="1028399"/>
                  <a:pt x="66110" y="1017059"/>
                  <a:pt x="64391" y="971305"/>
                </a:cubicBezTo>
                <a:cubicBezTo>
                  <a:pt x="63509" y="947828"/>
                  <a:pt x="62141" y="924785"/>
                  <a:pt x="59427" y="887705"/>
                </a:cubicBezTo>
                <a:cubicBezTo>
                  <a:pt x="55551" y="834757"/>
                  <a:pt x="54887" y="819727"/>
                  <a:pt x="55781" y="805262"/>
                </a:cubicBezTo>
                <a:cubicBezTo>
                  <a:pt x="56384" y="795523"/>
                  <a:pt x="57015" y="791161"/>
                  <a:pt x="59299" y="780937"/>
                </a:cubicBezTo>
                <a:cubicBezTo>
                  <a:pt x="62801" y="765258"/>
                  <a:pt x="66477" y="753259"/>
                  <a:pt x="77402" y="721828"/>
                </a:cubicBezTo>
                <a:cubicBezTo>
                  <a:pt x="86877" y="694575"/>
                  <a:pt x="91812" y="678029"/>
                  <a:pt x="96316" y="658425"/>
                </a:cubicBezTo>
                <a:cubicBezTo>
                  <a:pt x="99119" y="646223"/>
                  <a:pt x="99817" y="640563"/>
                  <a:pt x="99817" y="630024"/>
                </a:cubicBezTo>
                <a:cubicBezTo>
                  <a:pt x="99817" y="616623"/>
                  <a:pt x="97762" y="603595"/>
                  <a:pt x="92569" y="584095"/>
                </a:cubicBezTo>
                <a:cubicBezTo>
                  <a:pt x="90150" y="575007"/>
                  <a:pt x="88403" y="569013"/>
                  <a:pt x="81770" y="547012"/>
                </a:cubicBezTo>
                <a:cubicBezTo>
                  <a:pt x="68799" y="503992"/>
                  <a:pt x="61868" y="475685"/>
                  <a:pt x="56477" y="443712"/>
                </a:cubicBezTo>
                <a:cubicBezTo>
                  <a:pt x="52614" y="420804"/>
                  <a:pt x="49524" y="394480"/>
                  <a:pt x="48113" y="372445"/>
                </a:cubicBezTo>
                <a:cubicBezTo>
                  <a:pt x="47889" y="368940"/>
                  <a:pt x="47615" y="366072"/>
                  <a:pt x="47505" y="366072"/>
                </a:cubicBezTo>
                <a:cubicBezTo>
                  <a:pt x="47159" y="366072"/>
                  <a:pt x="44597" y="379446"/>
                  <a:pt x="43380" y="387593"/>
                </a:cubicBezTo>
                <a:cubicBezTo>
                  <a:pt x="40342" y="407954"/>
                  <a:pt x="38569" y="443768"/>
                  <a:pt x="38569" y="484768"/>
                </a:cubicBezTo>
                <a:cubicBezTo>
                  <a:pt x="38569" y="523302"/>
                  <a:pt x="39539" y="551174"/>
                  <a:pt x="43199" y="617865"/>
                </a:cubicBezTo>
                <a:cubicBezTo>
                  <a:pt x="44099" y="634255"/>
                  <a:pt x="45082" y="653325"/>
                  <a:pt x="45385" y="660245"/>
                </a:cubicBezTo>
                <a:lnTo>
                  <a:pt x="45936" y="672827"/>
                </a:lnTo>
                <a:lnTo>
                  <a:pt x="47233" y="675721"/>
                </a:lnTo>
                <a:cubicBezTo>
                  <a:pt x="54276" y="691431"/>
                  <a:pt x="58299" y="713295"/>
                  <a:pt x="57125" y="729475"/>
                </a:cubicBezTo>
                <a:cubicBezTo>
                  <a:pt x="56669" y="735768"/>
                  <a:pt x="55869" y="740613"/>
                  <a:pt x="54112" y="747738"/>
                </a:cubicBezTo>
                <a:cubicBezTo>
                  <a:pt x="46681" y="777885"/>
                  <a:pt x="28165" y="822684"/>
                  <a:pt x="14872" y="842676"/>
                </a:cubicBezTo>
                <a:cubicBezTo>
                  <a:pt x="10487" y="849272"/>
                  <a:pt x="6660" y="853113"/>
                  <a:pt x="4489" y="853101"/>
                </a:cubicBezTo>
                <a:cubicBezTo>
                  <a:pt x="2698" y="853090"/>
                  <a:pt x="2145" y="851998"/>
                  <a:pt x="1906" y="848009"/>
                </a:cubicBezTo>
                <a:cubicBezTo>
                  <a:pt x="1665" y="843956"/>
                  <a:pt x="2085" y="840132"/>
                  <a:pt x="4965" y="820162"/>
                </a:cubicBezTo>
                <a:cubicBezTo>
                  <a:pt x="8953" y="792502"/>
                  <a:pt x="9566" y="786262"/>
                  <a:pt x="9566" y="773313"/>
                </a:cubicBezTo>
                <a:cubicBezTo>
                  <a:pt x="9566" y="766759"/>
                  <a:pt x="9373" y="761312"/>
                  <a:pt x="8981" y="756758"/>
                </a:cubicBezTo>
                <a:cubicBezTo>
                  <a:pt x="8184" y="747498"/>
                  <a:pt x="7919" y="732389"/>
                  <a:pt x="8410" y="724145"/>
                </a:cubicBezTo>
                <a:cubicBezTo>
                  <a:pt x="9945" y="698343"/>
                  <a:pt x="15510" y="681474"/>
                  <a:pt x="25641" y="671908"/>
                </a:cubicBezTo>
                <a:lnTo>
                  <a:pt x="28525" y="669185"/>
                </a:lnTo>
                <a:lnTo>
                  <a:pt x="27264" y="655941"/>
                </a:lnTo>
                <a:cubicBezTo>
                  <a:pt x="17617" y="554625"/>
                  <a:pt x="13618" y="460430"/>
                  <a:pt x="16213" y="395704"/>
                </a:cubicBezTo>
                <a:cubicBezTo>
                  <a:pt x="19627" y="310604"/>
                  <a:pt x="32407" y="251082"/>
                  <a:pt x="56206" y="209466"/>
                </a:cubicBezTo>
                <a:cubicBezTo>
                  <a:pt x="67029" y="190539"/>
                  <a:pt x="81319" y="174219"/>
                  <a:pt x="98989" y="160606"/>
                </a:cubicBezTo>
                <a:cubicBezTo>
                  <a:pt x="100627" y="159345"/>
                  <a:pt x="103950" y="156408"/>
                  <a:pt x="106374" y="154079"/>
                </a:cubicBezTo>
                <a:cubicBezTo>
                  <a:pt x="126964" y="134309"/>
                  <a:pt x="153574" y="118968"/>
                  <a:pt x="185073" y="108711"/>
                </a:cubicBezTo>
                <a:cubicBezTo>
                  <a:pt x="210136" y="100551"/>
                  <a:pt x="236222" y="95832"/>
                  <a:pt x="269833" y="93380"/>
                </a:cubicBezTo>
                <a:cubicBezTo>
                  <a:pt x="281188" y="92552"/>
                  <a:pt x="321605" y="92385"/>
                  <a:pt x="346315" y="93065"/>
                </a:cubicBezTo>
                <a:cubicBezTo>
                  <a:pt x="393502" y="94361"/>
                  <a:pt x="422532" y="96255"/>
                  <a:pt x="486374" y="102199"/>
                </a:cubicBezTo>
                <a:cubicBezTo>
                  <a:pt x="557050" y="108777"/>
                  <a:pt x="589967" y="110508"/>
                  <a:pt x="644130" y="110491"/>
                </a:cubicBezTo>
                <a:cubicBezTo>
                  <a:pt x="674592" y="110483"/>
                  <a:pt x="691925" y="110120"/>
                  <a:pt x="725744" y="108783"/>
                </a:cubicBezTo>
                <a:cubicBezTo>
                  <a:pt x="767246" y="107143"/>
                  <a:pt x="786630" y="107150"/>
                  <a:pt x="816828" y="108822"/>
                </a:cubicBezTo>
                <a:cubicBezTo>
                  <a:pt x="842810" y="110261"/>
                  <a:pt x="855390" y="111428"/>
                  <a:pt x="923905" y="118749"/>
                </a:cubicBezTo>
                <a:cubicBezTo>
                  <a:pt x="983245" y="125091"/>
                  <a:pt x="1010812" y="127096"/>
                  <a:pt x="1051394" y="128017"/>
                </a:cubicBezTo>
                <a:cubicBezTo>
                  <a:pt x="1067036" y="128372"/>
                  <a:pt x="1068563" y="128356"/>
                  <a:pt x="1146060" y="127030"/>
                </a:cubicBezTo>
                <a:cubicBezTo>
                  <a:pt x="1220053" y="125763"/>
                  <a:pt x="1246019" y="125592"/>
                  <a:pt x="1318060" y="125893"/>
                </a:cubicBezTo>
                <a:cubicBezTo>
                  <a:pt x="1414441" y="126299"/>
                  <a:pt x="1423751" y="126286"/>
                  <a:pt x="1427330" y="125749"/>
                </a:cubicBezTo>
                <a:cubicBezTo>
                  <a:pt x="1443122" y="123384"/>
                  <a:pt x="1460854" y="117412"/>
                  <a:pt x="1487258" y="105566"/>
                </a:cubicBezTo>
                <a:cubicBezTo>
                  <a:pt x="1490899" y="103932"/>
                  <a:pt x="1501173" y="99209"/>
                  <a:pt x="1510095" y="95071"/>
                </a:cubicBezTo>
                <a:cubicBezTo>
                  <a:pt x="1541204" y="80643"/>
                  <a:pt x="1552091" y="76029"/>
                  <a:pt x="1568371" y="70355"/>
                </a:cubicBezTo>
                <a:cubicBezTo>
                  <a:pt x="1578320" y="66886"/>
                  <a:pt x="1591384" y="63361"/>
                  <a:pt x="1598204" y="62300"/>
                </a:cubicBezTo>
                <a:lnTo>
                  <a:pt x="1599555" y="62089"/>
                </a:lnTo>
                <a:lnTo>
                  <a:pt x="1599405" y="52591"/>
                </a:lnTo>
                <a:cubicBezTo>
                  <a:pt x="1598917" y="23529"/>
                  <a:pt x="1602484" y="6671"/>
                  <a:pt x="1609829" y="3189"/>
                </a:cubicBezTo>
                <a:cubicBezTo>
                  <a:pt x="1613145" y="1620"/>
                  <a:pt x="1619427" y="1994"/>
                  <a:pt x="1624520" y="4063"/>
                </a:cubicBezTo>
                <a:cubicBezTo>
                  <a:pt x="1637697" y="9415"/>
                  <a:pt x="1653089" y="27181"/>
                  <a:pt x="1665828" y="51731"/>
                </a:cubicBezTo>
                <a:lnTo>
                  <a:pt x="1667217" y="54410"/>
                </a:lnTo>
                <a:lnTo>
                  <a:pt x="1675075" y="54619"/>
                </a:lnTo>
                <a:cubicBezTo>
                  <a:pt x="1683134" y="54832"/>
                  <a:pt x="1688302" y="55348"/>
                  <a:pt x="1694284" y="56535"/>
                </a:cubicBezTo>
                <a:lnTo>
                  <a:pt x="1697700" y="57212"/>
                </a:lnTo>
                <a:lnTo>
                  <a:pt x="1701579" y="53298"/>
                </a:lnTo>
                <a:cubicBezTo>
                  <a:pt x="1719261" y="35435"/>
                  <a:pt x="1742036" y="26620"/>
                  <a:pt x="1766863" y="28030"/>
                </a:cubicBezTo>
                <a:cubicBezTo>
                  <a:pt x="1772231" y="28334"/>
                  <a:pt x="1774109" y="28652"/>
                  <a:pt x="1775835" y="29541"/>
                </a:cubicBezTo>
                <a:cubicBezTo>
                  <a:pt x="1779277" y="31308"/>
                  <a:pt x="1774722" y="34711"/>
                  <a:pt x="1761670" y="40137"/>
                </a:cubicBezTo>
                <a:cubicBezTo>
                  <a:pt x="1751684" y="44290"/>
                  <a:pt x="1745502" y="48334"/>
                  <a:pt x="1738270" y="55445"/>
                </a:cubicBezTo>
                <a:cubicBezTo>
                  <a:pt x="1733902" y="59732"/>
                  <a:pt x="1728884" y="65994"/>
                  <a:pt x="1726356" y="70304"/>
                </a:cubicBezTo>
                <a:cubicBezTo>
                  <a:pt x="1726206" y="70549"/>
                  <a:pt x="1726957" y="71279"/>
                  <a:pt x="1728359" y="72260"/>
                </a:cubicBezTo>
                <a:cubicBezTo>
                  <a:pt x="1729597" y="73119"/>
                  <a:pt x="1732050" y="74916"/>
                  <a:pt x="1733815" y="76254"/>
                </a:cubicBezTo>
                <a:cubicBezTo>
                  <a:pt x="1735579" y="77591"/>
                  <a:pt x="1737181" y="78684"/>
                  <a:pt x="1737381" y="78684"/>
                </a:cubicBezTo>
                <a:cubicBezTo>
                  <a:pt x="1737569" y="78684"/>
                  <a:pt x="1739220" y="77940"/>
                  <a:pt x="1741035" y="77027"/>
                </a:cubicBezTo>
                <a:cubicBezTo>
                  <a:pt x="1753912" y="70567"/>
                  <a:pt x="1768928" y="67485"/>
                  <a:pt x="1782968" y="68424"/>
                </a:cubicBezTo>
                <a:cubicBezTo>
                  <a:pt x="1793980" y="69161"/>
                  <a:pt x="1806844" y="72326"/>
                  <a:pt x="1809260" y="74893"/>
                </a:cubicBezTo>
                <a:cubicBezTo>
                  <a:pt x="1811537" y="77329"/>
                  <a:pt x="1807558" y="79171"/>
                  <a:pt x="1795670" y="81167"/>
                </a:cubicBezTo>
                <a:cubicBezTo>
                  <a:pt x="1789701" y="82168"/>
                  <a:pt x="1787723" y="82649"/>
                  <a:pt x="1783419" y="84136"/>
                </a:cubicBezTo>
                <a:cubicBezTo>
                  <a:pt x="1775135" y="86998"/>
                  <a:pt x="1765837" y="92118"/>
                  <a:pt x="1759180" y="97475"/>
                </a:cubicBezTo>
                <a:lnTo>
                  <a:pt x="1756952" y="99262"/>
                </a:lnTo>
                <a:lnTo>
                  <a:pt x="1758729" y="101648"/>
                </a:lnTo>
                <a:cubicBezTo>
                  <a:pt x="1766413" y="112043"/>
                  <a:pt x="1772469" y="124378"/>
                  <a:pt x="1776949" y="138777"/>
                </a:cubicBezTo>
                <a:cubicBezTo>
                  <a:pt x="1781454" y="153203"/>
                  <a:pt x="1781942" y="154323"/>
                  <a:pt x="1787448" y="162725"/>
                </a:cubicBezTo>
                <a:cubicBezTo>
                  <a:pt x="1806456" y="191706"/>
                  <a:pt x="1836790" y="230794"/>
                  <a:pt x="1873279" y="273366"/>
                </a:cubicBezTo>
                <a:cubicBezTo>
                  <a:pt x="1880900" y="282253"/>
                  <a:pt x="1894090" y="297322"/>
                  <a:pt x="1899946" y="303826"/>
                </a:cubicBezTo>
                <a:cubicBezTo>
                  <a:pt x="1904476" y="308848"/>
                  <a:pt x="1905990" y="311119"/>
                  <a:pt x="1907116" y="314587"/>
                </a:cubicBezTo>
                <a:cubicBezTo>
                  <a:pt x="1910946" y="326320"/>
                  <a:pt x="1904676" y="342435"/>
                  <a:pt x="1890761" y="356599"/>
                </a:cubicBezTo>
                <a:cubicBezTo>
                  <a:pt x="1883203" y="364285"/>
                  <a:pt x="1873592" y="370961"/>
                  <a:pt x="1866547" y="373410"/>
                </a:cubicBezTo>
                <a:cubicBezTo>
                  <a:pt x="1863969" y="374304"/>
                  <a:pt x="1858063" y="375546"/>
                  <a:pt x="1853933" y="376061"/>
                </a:cubicBezTo>
                <a:cubicBezTo>
                  <a:pt x="1849441" y="376622"/>
                  <a:pt x="1832785" y="376622"/>
                  <a:pt x="1826616" y="376060"/>
                </a:cubicBezTo>
                <a:cubicBezTo>
                  <a:pt x="1782505" y="372043"/>
                  <a:pt x="1725981" y="358711"/>
                  <a:pt x="1639224" y="331862"/>
                </a:cubicBezTo>
                <a:cubicBezTo>
                  <a:pt x="1620628" y="326107"/>
                  <a:pt x="1616424" y="325226"/>
                  <a:pt x="1607439" y="325200"/>
                </a:cubicBezTo>
                <a:cubicBezTo>
                  <a:pt x="1602233" y="325183"/>
                  <a:pt x="1601132" y="325276"/>
                  <a:pt x="1598717" y="325937"/>
                </a:cubicBezTo>
                <a:cubicBezTo>
                  <a:pt x="1592247" y="327706"/>
                  <a:pt x="1587655" y="331191"/>
                  <a:pt x="1583588" y="337432"/>
                </a:cubicBezTo>
                <a:cubicBezTo>
                  <a:pt x="1580322" y="342443"/>
                  <a:pt x="1578345" y="347075"/>
                  <a:pt x="1572501" y="363423"/>
                </a:cubicBezTo>
                <a:cubicBezTo>
                  <a:pt x="1567483" y="377482"/>
                  <a:pt x="1564580" y="384637"/>
                  <a:pt x="1560600" y="392725"/>
                </a:cubicBezTo>
                <a:cubicBezTo>
                  <a:pt x="1549813" y="414665"/>
                  <a:pt x="1537888" y="429482"/>
                  <a:pt x="1510270" y="455315"/>
                </a:cubicBezTo>
                <a:cubicBezTo>
                  <a:pt x="1490837" y="473475"/>
                  <a:pt x="1482715" y="482391"/>
                  <a:pt x="1474944" y="494038"/>
                </a:cubicBezTo>
                <a:cubicBezTo>
                  <a:pt x="1468662" y="503478"/>
                  <a:pt x="1465246" y="510224"/>
                  <a:pt x="1457450" y="528637"/>
                </a:cubicBezTo>
                <a:cubicBezTo>
                  <a:pt x="1437366" y="576035"/>
                  <a:pt x="1412589" y="617470"/>
                  <a:pt x="1387624" y="645424"/>
                </a:cubicBezTo>
                <a:cubicBezTo>
                  <a:pt x="1381943" y="651782"/>
                  <a:pt x="1371907" y="661504"/>
                  <a:pt x="1366263" y="666112"/>
                </a:cubicBezTo>
                <a:cubicBezTo>
                  <a:pt x="1352310" y="677494"/>
                  <a:pt x="1340785" y="683780"/>
                  <a:pt x="1324855" y="688690"/>
                </a:cubicBezTo>
                <a:cubicBezTo>
                  <a:pt x="1300917" y="696065"/>
                  <a:pt x="1280169" y="699759"/>
                  <a:pt x="1258157" y="700566"/>
                </a:cubicBezTo>
                <a:lnTo>
                  <a:pt x="1256180" y="700638"/>
                </a:lnTo>
                <a:lnTo>
                  <a:pt x="1255254" y="704115"/>
                </a:lnTo>
                <a:cubicBezTo>
                  <a:pt x="1236471" y="774339"/>
                  <a:pt x="1227161" y="947216"/>
                  <a:pt x="1236609" y="1050105"/>
                </a:cubicBezTo>
                <a:cubicBezTo>
                  <a:pt x="1237072" y="1055113"/>
                  <a:pt x="1237610" y="1060029"/>
                  <a:pt x="1237810" y="1061030"/>
                </a:cubicBezTo>
                <a:cubicBezTo>
                  <a:pt x="1238273" y="1063364"/>
                  <a:pt x="1240538" y="1068749"/>
                  <a:pt x="1244555" y="1077065"/>
                </a:cubicBezTo>
                <a:cubicBezTo>
                  <a:pt x="1252589" y="1093715"/>
                  <a:pt x="1255580" y="1104970"/>
                  <a:pt x="1254841" y="1115805"/>
                </a:cubicBezTo>
                <a:lnTo>
                  <a:pt x="1254604" y="1119302"/>
                </a:lnTo>
                <a:lnTo>
                  <a:pt x="1216575" y="1119302"/>
                </a:lnTo>
                <a:cubicBezTo>
                  <a:pt x="1192461" y="1119302"/>
                  <a:pt x="1178245" y="1119183"/>
                  <a:pt x="1177694" y="1118977"/>
                </a:cubicBezTo>
                <a:cubicBezTo>
                  <a:pt x="1176143" y="1118387"/>
                  <a:pt x="1173990" y="1115762"/>
                  <a:pt x="1172426" y="1112572"/>
                </a:cubicBezTo>
                <a:cubicBezTo>
                  <a:pt x="1163729" y="1094824"/>
                  <a:pt x="1156471" y="1048106"/>
                  <a:pt x="1150215" y="969649"/>
                </a:cubicBezTo>
                <a:cubicBezTo>
                  <a:pt x="1146348" y="921100"/>
                  <a:pt x="1140779" y="838900"/>
                  <a:pt x="1138389" y="794922"/>
                </a:cubicBezTo>
                <a:cubicBezTo>
                  <a:pt x="1137801" y="783954"/>
                  <a:pt x="1137213" y="775090"/>
                  <a:pt x="1137100" y="775222"/>
                </a:cubicBezTo>
                <a:cubicBezTo>
                  <a:pt x="1136887" y="775474"/>
                  <a:pt x="1136750" y="776381"/>
                  <a:pt x="1134285" y="793178"/>
                </a:cubicBezTo>
                <a:cubicBezTo>
                  <a:pt x="1127390" y="840118"/>
                  <a:pt x="1121959" y="899281"/>
                  <a:pt x="1119581" y="953260"/>
                </a:cubicBezTo>
                <a:cubicBezTo>
                  <a:pt x="1117942" y="990805"/>
                  <a:pt x="1117867" y="1028376"/>
                  <a:pt x="1119406" y="1053746"/>
                </a:cubicBezTo>
                <a:cubicBezTo>
                  <a:pt x="1119969" y="1062980"/>
                  <a:pt x="1120132" y="1063559"/>
                  <a:pt x="1125788" y="1075764"/>
                </a:cubicBezTo>
                <a:cubicBezTo>
                  <a:pt x="1131857" y="1088873"/>
                  <a:pt x="1134009" y="1094817"/>
                  <a:pt x="1135311" y="1102049"/>
                </a:cubicBezTo>
                <a:cubicBezTo>
                  <a:pt x="1136074" y="1106223"/>
                  <a:pt x="1136299" y="1112958"/>
                  <a:pt x="1135811" y="1116405"/>
                </a:cubicBezTo>
                <a:lnTo>
                  <a:pt x="1135398" y="1119302"/>
                </a:lnTo>
                <a:lnTo>
                  <a:pt x="1096668" y="1119302"/>
                </a:lnTo>
                <a:cubicBezTo>
                  <a:pt x="1061555" y="1119302"/>
                  <a:pt x="1057826" y="1119252"/>
                  <a:pt x="1056787" y="1118763"/>
                </a:cubicBezTo>
                <a:cubicBezTo>
                  <a:pt x="1051194" y="1116105"/>
                  <a:pt x="1046426" y="1099721"/>
                  <a:pt x="1042935" y="1071129"/>
                </a:cubicBezTo>
                <a:cubicBezTo>
                  <a:pt x="1038555" y="1035250"/>
                  <a:pt x="1036265" y="987575"/>
                  <a:pt x="1033162" y="867673"/>
                </a:cubicBezTo>
                <a:cubicBezTo>
                  <a:pt x="1031660" y="809522"/>
                  <a:pt x="1031084" y="733306"/>
                  <a:pt x="1031923" y="705440"/>
                </a:cubicBezTo>
                <a:cubicBezTo>
                  <a:pt x="1032186" y="697153"/>
                  <a:pt x="1032361" y="690339"/>
                  <a:pt x="1032336" y="690296"/>
                </a:cubicBezTo>
                <a:cubicBezTo>
                  <a:pt x="1032273" y="690193"/>
                  <a:pt x="1017757" y="694340"/>
                  <a:pt x="1005018" y="698100"/>
                </a:cubicBezTo>
                <a:cubicBezTo>
                  <a:pt x="955815" y="712629"/>
                  <a:pt x="924280" y="719624"/>
                  <a:pt x="886252" y="724453"/>
                </a:cubicBezTo>
                <a:cubicBezTo>
                  <a:pt x="853879" y="728564"/>
                  <a:pt x="824502" y="730267"/>
                  <a:pt x="785908" y="730269"/>
                </a:cubicBezTo>
                <a:cubicBezTo>
                  <a:pt x="744815" y="730273"/>
                  <a:pt x="710278" y="728404"/>
                  <a:pt x="657208" y="723302"/>
                </a:cubicBezTo>
                <a:cubicBezTo>
                  <a:pt x="582442" y="716115"/>
                  <a:pt x="514842" y="705422"/>
                  <a:pt x="464544" y="692823"/>
                </a:cubicBezTo>
                <a:cubicBezTo>
                  <a:pt x="459462" y="691551"/>
                  <a:pt x="455128" y="690577"/>
                  <a:pt x="454912" y="690660"/>
                </a:cubicBezTo>
                <a:cubicBezTo>
                  <a:pt x="454696" y="690742"/>
                  <a:pt x="452546" y="695704"/>
                  <a:pt x="450133" y="701684"/>
                </a:cubicBezTo>
                <a:cubicBezTo>
                  <a:pt x="441549" y="722964"/>
                  <a:pt x="436296" y="734624"/>
                  <a:pt x="430661" y="744908"/>
                </a:cubicBezTo>
                <a:cubicBezTo>
                  <a:pt x="425784" y="753808"/>
                  <a:pt x="422640" y="758126"/>
                  <a:pt x="417475" y="763014"/>
                </a:cubicBezTo>
                <a:cubicBezTo>
                  <a:pt x="413700" y="766589"/>
                  <a:pt x="409787" y="769526"/>
                  <a:pt x="399672" y="776377"/>
                </a:cubicBezTo>
                <a:cubicBezTo>
                  <a:pt x="395091" y="779481"/>
                  <a:pt x="389759" y="783260"/>
                  <a:pt x="387823" y="784775"/>
                </a:cubicBezTo>
                <a:cubicBezTo>
                  <a:pt x="383696" y="788006"/>
                  <a:pt x="383700" y="788000"/>
                  <a:pt x="382035" y="795425"/>
                </a:cubicBezTo>
                <a:cubicBezTo>
                  <a:pt x="380268" y="803313"/>
                  <a:pt x="379419" y="805097"/>
                  <a:pt x="377430" y="805097"/>
                </a:cubicBezTo>
                <a:cubicBezTo>
                  <a:pt x="375029" y="805097"/>
                  <a:pt x="373770" y="803019"/>
                  <a:pt x="371825" y="795842"/>
                </a:cubicBezTo>
                <a:cubicBezTo>
                  <a:pt x="369774" y="788271"/>
                  <a:pt x="369349" y="787817"/>
                  <a:pt x="364271" y="787756"/>
                </a:cubicBezTo>
                <a:cubicBezTo>
                  <a:pt x="361132" y="787718"/>
                  <a:pt x="360768" y="787782"/>
                  <a:pt x="359334" y="788626"/>
                </a:cubicBezTo>
                <a:cubicBezTo>
                  <a:pt x="353424" y="792099"/>
                  <a:pt x="350352" y="803409"/>
                  <a:pt x="347484" y="832247"/>
                </a:cubicBezTo>
                <a:cubicBezTo>
                  <a:pt x="346949" y="837619"/>
                  <a:pt x="346129" y="843876"/>
                  <a:pt x="345659" y="846152"/>
                </a:cubicBezTo>
                <a:cubicBezTo>
                  <a:pt x="343165" y="858257"/>
                  <a:pt x="341207" y="875323"/>
                  <a:pt x="340132" y="894326"/>
                </a:cubicBezTo>
                <a:cubicBezTo>
                  <a:pt x="339604" y="903662"/>
                  <a:pt x="339605" y="935198"/>
                  <a:pt x="340133" y="945646"/>
                </a:cubicBezTo>
                <a:cubicBezTo>
                  <a:pt x="342032" y="983159"/>
                  <a:pt x="346249" y="1017905"/>
                  <a:pt x="353059" y="1052167"/>
                </a:cubicBezTo>
                <a:cubicBezTo>
                  <a:pt x="354514" y="1059485"/>
                  <a:pt x="354962" y="1060643"/>
                  <a:pt x="358734" y="1066824"/>
                </a:cubicBezTo>
                <a:cubicBezTo>
                  <a:pt x="368821" y="1083356"/>
                  <a:pt x="370299" y="1086154"/>
                  <a:pt x="372644" y="1093171"/>
                </a:cubicBezTo>
                <a:cubicBezTo>
                  <a:pt x="375416" y="1101462"/>
                  <a:pt x="376049" y="1110420"/>
                  <a:pt x="374424" y="1118392"/>
                </a:cubicBezTo>
                <a:lnTo>
                  <a:pt x="374239" y="1119302"/>
                </a:lnTo>
                <a:lnTo>
                  <a:pt x="333417" y="1119302"/>
                </a:lnTo>
                <a:cubicBezTo>
                  <a:pt x="288633" y="1119302"/>
                  <a:pt x="291296" y="1119420"/>
                  <a:pt x="288435" y="1117316"/>
                </a:cubicBezTo>
                <a:cubicBezTo>
                  <a:pt x="286174" y="1115654"/>
                  <a:pt x="284296" y="1113061"/>
                  <a:pt x="282076" y="1108542"/>
                </a:cubicBezTo>
                <a:cubicBezTo>
                  <a:pt x="278098" y="1100443"/>
                  <a:pt x="275086" y="1089950"/>
                  <a:pt x="271514" y="1071746"/>
                </a:cubicBezTo>
                <a:cubicBezTo>
                  <a:pt x="268450" y="1056120"/>
                  <a:pt x="264392" y="1028676"/>
                  <a:pt x="260213" y="995309"/>
                </a:cubicBezTo>
                <a:cubicBezTo>
                  <a:pt x="254204" y="947321"/>
                  <a:pt x="252681" y="936092"/>
                  <a:pt x="245169" y="884394"/>
                </a:cubicBezTo>
                <a:cubicBezTo>
                  <a:pt x="238136" y="835981"/>
                  <a:pt x="236242" y="819827"/>
                  <a:pt x="235622" y="802945"/>
                </a:cubicBezTo>
                <a:cubicBezTo>
                  <a:pt x="235312" y="794513"/>
                  <a:pt x="235608" y="785301"/>
                  <a:pt x="236390" y="778994"/>
                </a:cubicBezTo>
                <a:cubicBezTo>
                  <a:pt x="236691" y="776564"/>
                  <a:pt x="236875" y="774514"/>
                  <a:pt x="236799" y="774436"/>
                </a:cubicBezTo>
                <a:cubicBezTo>
                  <a:pt x="236723" y="774360"/>
                  <a:pt x="233309" y="777093"/>
                  <a:pt x="229215" y="780510"/>
                </a:cubicBezTo>
                <a:cubicBezTo>
                  <a:pt x="225120" y="783927"/>
                  <a:pt x="216133" y="791192"/>
                  <a:pt x="209243" y="796654"/>
                </a:cubicBezTo>
                <a:cubicBezTo>
                  <a:pt x="186301" y="814845"/>
                  <a:pt x="178674" y="821359"/>
                  <a:pt x="173107" y="827513"/>
                </a:cubicBezTo>
                <a:cubicBezTo>
                  <a:pt x="162553" y="839183"/>
                  <a:pt x="158989" y="846541"/>
                  <a:pt x="155105" y="864694"/>
                </a:cubicBezTo>
                <a:cubicBezTo>
                  <a:pt x="148952" y="893441"/>
                  <a:pt x="144917" y="928258"/>
                  <a:pt x="143153" y="967829"/>
                </a:cubicBezTo>
                <a:cubicBezTo>
                  <a:pt x="142657" y="978941"/>
                  <a:pt x="142656" y="1009912"/>
                  <a:pt x="143152" y="1020141"/>
                </a:cubicBezTo>
                <a:cubicBezTo>
                  <a:pt x="143888" y="1035351"/>
                  <a:pt x="145686" y="1056663"/>
                  <a:pt x="146448" y="1059210"/>
                </a:cubicBezTo>
                <a:cubicBezTo>
                  <a:pt x="147096" y="1061372"/>
                  <a:pt x="148589" y="1064493"/>
                  <a:pt x="150835" y="1068380"/>
                </a:cubicBezTo>
                <a:cubicBezTo>
                  <a:pt x="159986" y="1084208"/>
                  <a:pt x="162352" y="1089358"/>
                  <a:pt x="164498" y="1098112"/>
                </a:cubicBezTo>
                <a:cubicBezTo>
                  <a:pt x="166052" y="1104454"/>
                  <a:pt x="166970" y="1113210"/>
                  <a:pt x="166510" y="1117284"/>
                </a:cubicBezTo>
                <a:lnTo>
                  <a:pt x="166281" y="1119302"/>
                </a:lnTo>
                <a:lnTo>
                  <a:pt x="126345" y="1119295"/>
                </a:lnTo>
                <a:cubicBezTo>
                  <a:pt x="88324" y="1119287"/>
                  <a:pt x="86343" y="1119259"/>
                  <a:pt x="85071" y="1118680"/>
                </a:cubicBezTo>
                <a:close/>
              </a:path>
            </a:pathLst>
          </a:custGeom>
          <a:solidFill>
            <a:srgbClr val="FFCC66"/>
          </a:solidFill>
          <a:ln w="1251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52" name="Grafik 2">
            <a:extLst>
              <a:ext uri="{FF2B5EF4-FFF2-40B4-BE49-F238E27FC236}">
                <a16:creationId xmlns:a16="http://schemas.microsoft.com/office/drawing/2014/main" id="{92321430-1FA8-2D21-E480-AC9B8CB0C4E3}"/>
              </a:ext>
            </a:extLst>
          </p:cNvPr>
          <p:cNvSpPr>
            <a:spLocks noChangeAspect="1"/>
          </p:cNvSpPr>
          <p:nvPr/>
        </p:nvSpPr>
        <p:spPr>
          <a:xfrm>
            <a:off x="4633697" y="1754264"/>
            <a:ext cx="531466" cy="360000"/>
          </a:xfrm>
          <a:custGeom>
            <a:avLst/>
            <a:gdLst>
              <a:gd name="connsiteX0" fmla="*/ 88860 w 1953030"/>
              <a:gd name="connsiteY0" fmla="*/ 1325071 h 1322929"/>
              <a:gd name="connsiteX1" fmla="*/ 73155 w 1953030"/>
              <a:gd name="connsiteY1" fmla="*/ 1272950 h 1322929"/>
              <a:gd name="connsiteX2" fmla="*/ 67234 w 1953030"/>
              <a:gd name="connsiteY2" fmla="*/ 1175492 h 1322929"/>
              <a:gd name="connsiteX3" fmla="*/ 61674 w 1953030"/>
              <a:gd name="connsiteY3" fmla="*/ 1080292 h 1322929"/>
              <a:gd name="connsiteX4" fmla="*/ 57919 w 1953030"/>
              <a:gd name="connsiteY4" fmla="*/ 1019141 h 1322929"/>
              <a:gd name="connsiteX5" fmla="*/ 58689 w 1953030"/>
              <a:gd name="connsiteY5" fmla="*/ 987231 h 1322929"/>
              <a:gd name="connsiteX6" fmla="*/ 70708 w 1953030"/>
              <a:gd name="connsiteY6" fmla="*/ 937842 h 1322929"/>
              <a:gd name="connsiteX7" fmla="*/ 84555 w 1953030"/>
              <a:gd name="connsiteY7" fmla="*/ 897364 h 1322929"/>
              <a:gd name="connsiteX8" fmla="*/ 88355 w 1953030"/>
              <a:gd name="connsiteY8" fmla="*/ 885725 h 1322929"/>
              <a:gd name="connsiteX9" fmla="*/ 103760 w 1953030"/>
              <a:gd name="connsiteY9" fmla="*/ 824575 h 1322929"/>
              <a:gd name="connsiteX10" fmla="*/ 103760 w 1953030"/>
              <a:gd name="connsiteY10" fmla="*/ 800254 h 1322929"/>
              <a:gd name="connsiteX11" fmla="*/ 85801 w 1953030"/>
              <a:gd name="connsiteY11" fmla="*/ 726770 h 1322929"/>
              <a:gd name="connsiteX12" fmla="*/ 58365 w 1953030"/>
              <a:gd name="connsiteY12" fmla="*/ 614198 h 1322929"/>
              <a:gd name="connsiteX13" fmla="*/ 51263 w 1953030"/>
              <a:gd name="connsiteY13" fmla="*/ 558433 h 1322929"/>
              <a:gd name="connsiteX14" fmla="*/ 49506 w 1953030"/>
              <a:gd name="connsiteY14" fmla="*/ 535277 h 1322929"/>
              <a:gd name="connsiteX15" fmla="*/ 48141 w 1953030"/>
              <a:gd name="connsiteY15" fmla="*/ 540033 h 1322929"/>
              <a:gd name="connsiteX16" fmla="*/ 42224 w 1953030"/>
              <a:gd name="connsiteY16" fmla="*/ 585360 h 1322929"/>
              <a:gd name="connsiteX17" fmla="*/ 40067 w 1953030"/>
              <a:gd name="connsiteY17" fmla="*/ 683463 h 1322929"/>
              <a:gd name="connsiteX18" fmla="*/ 44826 w 1953030"/>
              <a:gd name="connsiteY18" fmla="*/ 799906 h 1322929"/>
              <a:gd name="connsiteX19" fmla="*/ 47048 w 1953030"/>
              <a:gd name="connsiteY19" fmla="*/ 842697 h 1322929"/>
              <a:gd name="connsiteX20" fmla="*/ 47703 w 1953030"/>
              <a:gd name="connsiteY20" fmla="*/ 857169 h 1322929"/>
              <a:gd name="connsiteX21" fmla="*/ 49169 w 1953030"/>
              <a:gd name="connsiteY21" fmla="*/ 860415 h 1322929"/>
              <a:gd name="connsiteX22" fmla="*/ 57125 w 1953030"/>
              <a:gd name="connsiteY22" fmla="*/ 886245 h 1322929"/>
              <a:gd name="connsiteX23" fmla="*/ 58206 w 1953030"/>
              <a:gd name="connsiteY23" fmla="*/ 926701 h 1322929"/>
              <a:gd name="connsiteX24" fmla="*/ 42994 w 1953030"/>
              <a:gd name="connsiteY24" fmla="*/ 976754 h 1322929"/>
              <a:gd name="connsiteX25" fmla="*/ 4086 w 1953030"/>
              <a:gd name="connsiteY25" fmla="*/ 1046235 h 1322929"/>
              <a:gd name="connsiteX26" fmla="*/ 1565 w 1953030"/>
              <a:gd name="connsiteY26" fmla="*/ 1042338 h 1322929"/>
              <a:gd name="connsiteX27" fmla="*/ 6076 w 1953030"/>
              <a:gd name="connsiteY27" fmla="*/ 1001945 h 1322929"/>
              <a:gd name="connsiteX28" fmla="*/ 8819 w 1953030"/>
              <a:gd name="connsiteY28" fmla="*/ 944964 h 1322929"/>
              <a:gd name="connsiteX29" fmla="*/ 9231 w 1953030"/>
              <a:gd name="connsiteY29" fmla="*/ 899449 h 1322929"/>
              <a:gd name="connsiteX30" fmla="*/ 21041 w 1953030"/>
              <a:gd name="connsiteY30" fmla="*/ 862233 h 1322929"/>
              <a:gd name="connsiteX31" fmla="*/ 28431 w 1953030"/>
              <a:gd name="connsiteY31" fmla="*/ 854176 h 1322929"/>
              <a:gd name="connsiteX32" fmla="*/ 29420 w 1953030"/>
              <a:gd name="connsiteY32" fmla="*/ 853434 h 1322929"/>
              <a:gd name="connsiteX33" fmla="*/ 27825 w 1953030"/>
              <a:gd name="connsiteY33" fmla="*/ 836485 h 1322929"/>
              <a:gd name="connsiteX34" fmla="*/ 16126 w 1953030"/>
              <a:gd name="connsiteY34" fmla="*/ 650679 h 1322929"/>
              <a:gd name="connsiteX35" fmla="*/ 16470 w 1953030"/>
              <a:gd name="connsiteY35" fmla="*/ 564513 h 1322929"/>
              <a:gd name="connsiteX36" fmla="*/ 22603 w 1953030"/>
              <a:gd name="connsiteY36" fmla="*/ 491376 h 1322929"/>
              <a:gd name="connsiteX37" fmla="*/ 101612 w 1953030"/>
              <a:gd name="connsiteY37" fmla="*/ 320864 h 1322929"/>
              <a:gd name="connsiteX38" fmla="*/ 110657 w 1953030"/>
              <a:gd name="connsiteY38" fmla="*/ 313024 h 1322929"/>
              <a:gd name="connsiteX39" fmla="*/ 268743 w 1953030"/>
              <a:gd name="connsiteY39" fmla="*/ 250084 h 1322929"/>
              <a:gd name="connsiteX40" fmla="*/ 316864 w 1953030"/>
              <a:gd name="connsiteY40" fmla="*/ 248271 h 1322929"/>
              <a:gd name="connsiteX41" fmla="*/ 473910 w 1953030"/>
              <a:gd name="connsiteY41" fmla="*/ 254956 h 1322929"/>
              <a:gd name="connsiteX42" fmla="*/ 510219 w 1953030"/>
              <a:gd name="connsiteY42" fmla="*/ 258239 h 1322929"/>
              <a:gd name="connsiteX43" fmla="*/ 664963 w 1953030"/>
              <a:gd name="connsiteY43" fmla="*/ 266827 h 1322929"/>
              <a:gd name="connsiteX44" fmla="*/ 756032 w 1953030"/>
              <a:gd name="connsiteY44" fmla="*/ 265343 h 1322929"/>
              <a:gd name="connsiteX45" fmla="*/ 806562 w 1953030"/>
              <a:gd name="connsiteY45" fmla="*/ 261521 h 1322929"/>
              <a:gd name="connsiteX46" fmla="*/ 948687 w 1953030"/>
              <a:gd name="connsiteY46" fmla="*/ 217425 h 1322929"/>
              <a:gd name="connsiteX47" fmla="*/ 1076380 w 1953030"/>
              <a:gd name="connsiteY47" fmla="*/ 173342 h 1322929"/>
              <a:gd name="connsiteX48" fmla="*/ 1156982 w 1953030"/>
              <a:gd name="connsiteY48" fmla="*/ 161668 h 1322929"/>
              <a:gd name="connsiteX49" fmla="*/ 1235667 w 1953030"/>
              <a:gd name="connsiteY49" fmla="*/ 154538 h 1322929"/>
              <a:gd name="connsiteX50" fmla="*/ 1314379 w 1953030"/>
              <a:gd name="connsiteY50" fmla="*/ 131334 h 1322929"/>
              <a:gd name="connsiteX51" fmla="*/ 1377437 w 1953030"/>
              <a:gd name="connsiteY51" fmla="*/ 112345 h 1322929"/>
              <a:gd name="connsiteX52" fmla="*/ 1450055 w 1953030"/>
              <a:gd name="connsiteY52" fmla="*/ 105714 h 1322929"/>
              <a:gd name="connsiteX53" fmla="*/ 1484789 w 1953030"/>
              <a:gd name="connsiteY53" fmla="*/ 103652 h 1322929"/>
              <a:gd name="connsiteX54" fmla="*/ 1553586 w 1953030"/>
              <a:gd name="connsiteY54" fmla="*/ 86436 h 1322929"/>
              <a:gd name="connsiteX55" fmla="*/ 1629329 w 1953030"/>
              <a:gd name="connsiteY55" fmla="*/ 66634 h 1322929"/>
              <a:gd name="connsiteX56" fmla="*/ 1635015 w 1953030"/>
              <a:gd name="connsiteY56" fmla="*/ 65531 h 1322929"/>
              <a:gd name="connsiteX57" fmla="*/ 1635409 w 1953030"/>
              <a:gd name="connsiteY57" fmla="*/ 56601 h 1322929"/>
              <a:gd name="connsiteX58" fmla="*/ 1639362 w 1953030"/>
              <a:gd name="connsiteY58" fmla="*/ 13582 h 1322929"/>
              <a:gd name="connsiteX59" fmla="*/ 1647267 w 1953030"/>
              <a:gd name="connsiteY59" fmla="*/ 3300 h 1322929"/>
              <a:gd name="connsiteX60" fmla="*/ 1666925 w 1953030"/>
              <a:gd name="connsiteY60" fmla="*/ 7200 h 1322929"/>
              <a:gd name="connsiteX61" fmla="*/ 1693754 w 1953030"/>
              <a:gd name="connsiteY61" fmla="*/ 35538 h 1322929"/>
              <a:gd name="connsiteX62" fmla="*/ 1704902 w 1953030"/>
              <a:gd name="connsiteY62" fmla="*/ 54211 h 1322929"/>
              <a:gd name="connsiteX63" fmla="*/ 1706583 w 1953030"/>
              <a:gd name="connsiteY63" fmla="*/ 57415 h 1322929"/>
              <a:gd name="connsiteX64" fmla="*/ 1709905 w 1953030"/>
              <a:gd name="connsiteY64" fmla="*/ 57415 h 1322929"/>
              <a:gd name="connsiteX65" fmla="*/ 1727489 w 1953030"/>
              <a:gd name="connsiteY65" fmla="*/ 58479 h 1322929"/>
              <a:gd name="connsiteX66" fmla="*/ 1765190 w 1953030"/>
              <a:gd name="connsiteY66" fmla="*/ 68945 h 1322929"/>
              <a:gd name="connsiteX67" fmla="*/ 1781592 w 1953030"/>
              <a:gd name="connsiteY67" fmla="*/ 78715 h 1322929"/>
              <a:gd name="connsiteX68" fmla="*/ 1798702 w 1953030"/>
              <a:gd name="connsiteY68" fmla="*/ 94998 h 1322929"/>
              <a:gd name="connsiteX69" fmla="*/ 1809969 w 1953030"/>
              <a:gd name="connsiteY69" fmla="*/ 107802 h 1322929"/>
              <a:gd name="connsiteX70" fmla="*/ 1817717 w 1953030"/>
              <a:gd name="connsiteY70" fmla="*/ 115786 h 1322929"/>
              <a:gd name="connsiteX71" fmla="*/ 1821906 w 1953030"/>
              <a:gd name="connsiteY71" fmla="*/ 122916 h 1322929"/>
              <a:gd name="connsiteX72" fmla="*/ 1837362 w 1953030"/>
              <a:gd name="connsiteY72" fmla="*/ 147184 h 1322929"/>
              <a:gd name="connsiteX73" fmla="*/ 1849404 w 1953030"/>
              <a:gd name="connsiteY73" fmla="*/ 164741 h 1322929"/>
              <a:gd name="connsiteX74" fmla="*/ 1873697 w 1953030"/>
              <a:gd name="connsiteY74" fmla="*/ 209520 h 1322929"/>
              <a:gd name="connsiteX75" fmla="*/ 1902627 w 1953030"/>
              <a:gd name="connsiteY75" fmla="*/ 270989 h 1322929"/>
              <a:gd name="connsiteX76" fmla="*/ 1929428 w 1953030"/>
              <a:gd name="connsiteY76" fmla="*/ 328257 h 1322929"/>
              <a:gd name="connsiteX77" fmla="*/ 1948890 w 1953030"/>
              <a:gd name="connsiteY77" fmla="*/ 361086 h 1322929"/>
              <a:gd name="connsiteX78" fmla="*/ 1954405 w 1953030"/>
              <a:gd name="connsiteY78" fmla="*/ 377846 h 1322929"/>
              <a:gd name="connsiteX79" fmla="*/ 1945685 w 1953030"/>
              <a:gd name="connsiteY79" fmla="*/ 401382 h 1322929"/>
              <a:gd name="connsiteX80" fmla="*/ 1905896 w 1953030"/>
              <a:gd name="connsiteY80" fmla="*/ 432638 h 1322929"/>
              <a:gd name="connsiteX81" fmla="*/ 1873238 w 1953030"/>
              <a:gd name="connsiteY81" fmla="*/ 439235 h 1322929"/>
              <a:gd name="connsiteX82" fmla="*/ 1817638 w 1953030"/>
              <a:gd name="connsiteY82" fmla="*/ 441792 h 1322929"/>
              <a:gd name="connsiteX83" fmla="*/ 1699860 w 1953030"/>
              <a:gd name="connsiteY83" fmla="*/ 436051 h 1322929"/>
              <a:gd name="connsiteX84" fmla="*/ 1666676 w 1953030"/>
              <a:gd name="connsiteY84" fmla="*/ 434247 h 1322929"/>
              <a:gd name="connsiteX85" fmla="*/ 1644615 w 1953030"/>
              <a:gd name="connsiteY85" fmla="*/ 435822 h 1322929"/>
              <a:gd name="connsiteX86" fmla="*/ 1615292 w 1953030"/>
              <a:gd name="connsiteY86" fmla="*/ 446177 h 1322929"/>
              <a:gd name="connsiteX87" fmla="*/ 1588083 w 1953030"/>
              <a:gd name="connsiteY87" fmla="*/ 469226 h 1322929"/>
              <a:gd name="connsiteX88" fmla="*/ 1570263 w 1953030"/>
              <a:gd name="connsiteY88" fmla="*/ 483547 h 1322929"/>
              <a:gd name="connsiteX89" fmla="*/ 1565194 w 1953030"/>
              <a:gd name="connsiteY89" fmla="*/ 488176 h 1322929"/>
              <a:gd name="connsiteX90" fmla="*/ 1510409 w 1953030"/>
              <a:gd name="connsiteY90" fmla="*/ 591788 h 1322929"/>
              <a:gd name="connsiteX91" fmla="*/ 1487665 w 1953030"/>
              <a:gd name="connsiteY91" fmla="*/ 647726 h 1322929"/>
              <a:gd name="connsiteX92" fmla="*/ 1466234 w 1953030"/>
              <a:gd name="connsiteY92" fmla="*/ 708355 h 1322929"/>
              <a:gd name="connsiteX93" fmla="*/ 1450909 w 1953030"/>
              <a:gd name="connsiteY93" fmla="*/ 753696 h 1322929"/>
              <a:gd name="connsiteX94" fmla="*/ 1408809 w 1953030"/>
              <a:gd name="connsiteY94" fmla="*/ 820834 h 1322929"/>
              <a:gd name="connsiteX95" fmla="*/ 1395139 w 1953030"/>
              <a:gd name="connsiteY95" fmla="*/ 827633 h 1322929"/>
              <a:gd name="connsiteX96" fmla="*/ 1382256 w 1953030"/>
              <a:gd name="connsiteY96" fmla="*/ 834140 h 1322929"/>
              <a:gd name="connsiteX97" fmla="*/ 1350675 w 1953030"/>
              <a:gd name="connsiteY97" fmla="*/ 863795 h 1322929"/>
              <a:gd name="connsiteX98" fmla="*/ 1332763 w 1953030"/>
              <a:gd name="connsiteY98" fmla="*/ 880265 h 1322929"/>
              <a:gd name="connsiteX99" fmla="*/ 1318857 w 1953030"/>
              <a:gd name="connsiteY99" fmla="*/ 886072 h 1322929"/>
              <a:gd name="connsiteX100" fmla="*/ 1317767 w 1953030"/>
              <a:gd name="connsiteY100" fmla="*/ 886072 h 1322929"/>
              <a:gd name="connsiteX101" fmla="*/ 1316690 w 1953030"/>
              <a:gd name="connsiteY101" fmla="*/ 889981 h 1322929"/>
              <a:gd name="connsiteX102" fmla="*/ 1294917 w 1953030"/>
              <a:gd name="connsiteY102" fmla="*/ 1076992 h 1322929"/>
              <a:gd name="connsiteX103" fmla="*/ 1293539 w 1953030"/>
              <a:gd name="connsiteY103" fmla="*/ 1153777 h 1322929"/>
              <a:gd name="connsiteX104" fmla="*/ 1294156 w 1953030"/>
              <a:gd name="connsiteY104" fmla="*/ 1206414 h 1322929"/>
              <a:gd name="connsiteX105" fmla="*/ 1298896 w 1953030"/>
              <a:gd name="connsiteY105" fmla="*/ 1266214 h 1322929"/>
              <a:gd name="connsiteX106" fmla="*/ 1305502 w 1953030"/>
              <a:gd name="connsiteY106" fmla="*/ 1281289 h 1322929"/>
              <a:gd name="connsiteX107" fmla="*/ 1315416 w 1953030"/>
              <a:gd name="connsiteY107" fmla="*/ 1308562 h 1322929"/>
              <a:gd name="connsiteX108" fmla="*/ 1316138 w 1953030"/>
              <a:gd name="connsiteY108" fmla="*/ 1323970 h 1322929"/>
              <a:gd name="connsiteX109" fmla="*/ 1315889 w 1953030"/>
              <a:gd name="connsiteY109" fmla="*/ 1325587 h 1322929"/>
              <a:gd name="connsiteX110" fmla="*/ 1275942 w 1953030"/>
              <a:gd name="connsiteY110" fmla="*/ 1325587 h 1322929"/>
              <a:gd name="connsiteX111" fmla="*/ 1235010 w 1953030"/>
              <a:gd name="connsiteY111" fmla="*/ 1325078 h 1322929"/>
              <a:gd name="connsiteX112" fmla="*/ 1216259 w 1953030"/>
              <a:gd name="connsiteY112" fmla="*/ 1261310 h 1322929"/>
              <a:gd name="connsiteX113" fmla="*/ 1200251 w 1953030"/>
              <a:gd name="connsiteY113" fmla="*/ 1083072 h 1322929"/>
              <a:gd name="connsiteX114" fmla="*/ 1192910 w 1953030"/>
              <a:gd name="connsiteY114" fmla="*/ 964288 h 1322929"/>
              <a:gd name="connsiteX115" fmla="*/ 1191387 w 1953030"/>
              <a:gd name="connsiteY115" fmla="*/ 972275 h 1322929"/>
              <a:gd name="connsiteX116" fmla="*/ 1173817 w 1953030"/>
              <a:gd name="connsiteY116" fmla="*/ 1164200 h 1322929"/>
              <a:gd name="connsiteX117" fmla="*/ 1175078 w 1953030"/>
              <a:gd name="connsiteY117" fmla="*/ 1265947 h 1322929"/>
              <a:gd name="connsiteX118" fmla="*/ 1180974 w 1953030"/>
              <a:gd name="connsiteY118" fmla="*/ 1280141 h 1322929"/>
              <a:gd name="connsiteX119" fmla="*/ 1191505 w 1953030"/>
              <a:gd name="connsiteY119" fmla="*/ 1312731 h 1322929"/>
              <a:gd name="connsiteX120" fmla="*/ 1191032 w 1953030"/>
              <a:gd name="connsiteY120" fmla="*/ 1324894 h 1322929"/>
              <a:gd name="connsiteX121" fmla="*/ 1150167 w 1953030"/>
              <a:gd name="connsiteY121" fmla="*/ 1325587 h 1322929"/>
              <a:gd name="connsiteX122" fmla="*/ 1108579 w 1953030"/>
              <a:gd name="connsiteY122" fmla="*/ 1325096 h 1322929"/>
              <a:gd name="connsiteX123" fmla="*/ 1091166 w 1953030"/>
              <a:gd name="connsiteY123" fmla="*/ 1247586 h 1322929"/>
              <a:gd name="connsiteX124" fmla="*/ 1085073 w 1953030"/>
              <a:gd name="connsiteY124" fmla="*/ 1112084 h 1322929"/>
              <a:gd name="connsiteX125" fmla="*/ 1082486 w 1953030"/>
              <a:gd name="connsiteY125" fmla="*/ 887863 h 1322929"/>
              <a:gd name="connsiteX126" fmla="*/ 1082709 w 1953030"/>
              <a:gd name="connsiteY126" fmla="*/ 875442 h 1322929"/>
              <a:gd name="connsiteX127" fmla="*/ 1045980 w 1953030"/>
              <a:gd name="connsiteY127" fmla="*/ 886014 h 1322929"/>
              <a:gd name="connsiteX128" fmla="*/ 947820 w 1953030"/>
              <a:gd name="connsiteY128" fmla="*/ 909335 h 1322929"/>
              <a:gd name="connsiteX129" fmla="*/ 822399 w 1953030"/>
              <a:gd name="connsiteY129" fmla="*/ 918514 h 1322929"/>
              <a:gd name="connsiteX130" fmla="*/ 749952 w 1953030"/>
              <a:gd name="connsiteY130" fmla="*/ 916251 h 1322929"/>
              <a:gd name="connsiteX131" fmla="*/ 741521 w 1953030"/>
              <a:gd name="connsiteY131" fmla="*/ 916452 h 1322929"/>
              <a:gd name="connsiteX132" fmla="*/ 737253 w 1953030"/>
              <a:gd name="connsiteY132" fmla="*/ 925892 h 1322929"/>
              <a:gd name="connsiteX133" fmla="*/ 730911 w 1953030"/>
              <a:gd name="connsiteY133" fmla="*/ 938882 h 1322929"/>
              <a:gd name="connsiteX134" fmla="*/ 708429 w 1953030"/>
              <a:gd name="connsiteY134" fmla="*/ 931418 h 1322929"/>
              <a:gd name="connsiteX135" fmla="*/ 667261 w 1953030"/>
              <a:gd name="connsiteY135" fmla="*/ 914980 h 1322929"/>
              <a:gd name="connsiteX136" fmla="*/ 619659 w 1953030"/>
              <a:gd name="connsiteY136" fmla="*/ 895793 h 1322929"/>
              <a:gd name="connsiteX137" fmla="*/ 517862 w 1953030"/>
              <a:gd name="connsiteY137" fmla="*/ 868605 h 1322929"/>
              <a:gd name="connsiteX138" fmla="*/ 503220 w 1953030"/>
              <a:gd name="connsiteY138" fmla="*/ 873261 h 1322929"/>
              <a:gd name="connsiteX139" fmla="*/ 498151 w 1953030"/>
              <a:gd name="connsiteY139" fmla="*/ 888861 h 1322929"/>
              <a:gd name="connsiteX140" fmla="*/ 502209 w 1953030"/>
              <a:gd name="connsiteY140" fmla="*/ 923500 h 1322929"/>
              <a:gd name="connsiteX141" fmla="*/ 506647 w 1953030"/>
              <a:gd name="connsiteY141" fmla="*/ 963655 h 1322929"/>
              <a:gd name="connsiteX142" fmla="*/ 504612 w 1953030"/>
              <a:gd name="connsiteY142" fmla="*/ 979009 h 1322929"/>
              <a:gd name="connsiteX143" fmla="*/ 465742 w 1953030"/>
              <a:gd name="connsiteY143" fmla="*/ 1002855 h 1322929"/>
              <a:gd name="connsiteX144" fmla="*/ 458743 w 1953030"/>
              <a:gd name="connsiteY144" fmla="*/ 1002146 h 1322929"/>
              <a:gd name="connsiteX145" fmla="*/ 436145 w 1953030"/>
              <a:gd name="connsiteY145" fmla="*/ 942614 h 1322929"/>
              <a:gd name="connsiteX146" fmla="*/ 435517 w 1953030"/>
              <a:gd name="connsiteY146" fmla="*/ 934796 h 1322929"/>
              <a:gd name="connsiteX147" fmla="*/ 431372 w 1953030"/>
              <a:gd name="connsiteY147" fmla="*/ 939230 h 1322929"/>
              <a:gd name="connsiteX148" fmla="*/ 413632 w 1953030"/>
              <a:gd name="connsiteY148" fmla="*/ 957993 h 1322929"/>
              <a:gd name="connsiteX149" fmla="*/ 396081 w 1953030"/>
              <a:gd name="connsiteY149" fmla="*/ 976581 h 1322929"/>
              <a:gd name="connsiteX150" fmla="*/ 365139 w 1953030"/>
              <a:gd name="connsiteY150" fmla="*/ 1026362 h 1322929"/>
              <a:gd name="connsiteX151" fmla="*/ 357505 w 1953030"/>
              <a:gd name="connsiteY151" fmla="*/ 1073344 h 1322929"/>
              <a:gd name="connsiteX152" fmla="*/ 357513 w 1953030"/>
              <a:gd name="connsiteY152" fmla="*/ 1162116 h 1322929"/>
              <a:gd name="connsiteX153" fmla="*/ 364146 w 1953030"/>
              <a:gd name="connsiteY153" fmla="*/ 1221702 h 1322929"/>
              <a:gd name="connsiteX154" fmla="*/ 371907 w 1953030"/>
              <a:gd name="connsiteY154" fmla="*/ 1263083 h 1322929"/>
              <a:gd name="connsiteX155" fmla="*/ 382081 w 1953030"/>
              <a:gd name="connsiteY155" fmla="*/ 1280594 h 1322929"/>
              <a:gd name="connsiteX156" fmla="*/ 392814 w 1953030"/>
              <a:gd name="connsiteY156" fmla="*/ 1307173 h 1322929"/>
              <a:gd name="connsiteX157" fmla="*/ 392698 w 1953030"/>
              <a:gd name="connsiteY157" fmla="*/ 1322982 h 1322929"/>
              <a:gd name="connsiteX158" fmla="*/ 392258 w 1953030"/>
              <a:gd name="connsiteY158" fmla="*/ 1325414 h 1322929"/>
              <a:gd name="connsiteX159" fmla="*/ 349566 w 1953030"/>
              <a:gd name="connsiteY159" fmla="*/ 1325502 h 1322929"/>
              <a:gd name="connsiteX160" fmla="*/ 305559 w 1953030"/>
              <a:gd name="connsiteY160" fmla="*/ 1325237 h 1322929"/>
              <a:gd name="connsiteX161" fmla="*/ 296045 w 1953030"/>
              <a:gd name="connsiteY161" fmla="*/ 1315526 h 1322929"/>
              <a:gd name="connsiteX162" fmla="*/ 272898 w 1953030"/>
              <a:gd name="connsiteY162" fmla="*/ 1198249 h 1322929"/>
              <a:gd name="connsiteX163" fmla="*/ 256446 w 1953030"/>
              <a:gd name="connsiteY163" fmla="*/ 1076992 h 1322929"/>
              <a:gd name="connsiteX164" fmla="*/ 247883 w 1953030"/>
              <a:gd name="connsiteY164" fmla="*/ 965650 h 1322929"/>
              <a:gd name="connsiteX165" fmla="*/ 248141 w 1953030"/>
              <a:gd name="connsiteY165" fmla="*/ 963344 h 1322929"/>
              <a:gd name="connsiteX166" fmla="*/ 240600 w 1953030"/>
              <a:gd name="connsiteY166" fmla="*/ 969541 h 1322929"/>
              <a:gd name="connsiteX167" fmla="*/ 218190 w 1953030"/>
              <a:gd name="connsiteY167" fmla="*/ 987653 h 1322929"/>
              <a:gd name="connsiteX168" fmla="*/ 197170 w 1953030"/>
              <a:gd name="connsiteY168" fmla="*/ 1004568 h 1322929"/>
              <a:gd name="connsiteX169" fmla="*/ 164176 w 1953030"/>
              <a:gd name="connsiteY169" fmla="*/ 1050024 h 1322929"/>
              <a:gd name="connsiteX170" fmla="*/ 151135 w 1953030"/>
              <a:gd name="connsiteY170" fmla="*/ 1141095 h 1322929"/>
              <a:gd name="connsiteX171" fmla="*/ 149537 w 1953030"/>
              <a:gd name="connsiteY171" fmla="*/ 1217408 h 1322929"/>
              <a:gd name="connsiteX172" fmla="*/ 153261 w 1953030"/>
              <a:gd name="connsiteY172" fmla="*/ 1262700 h 1322929"/>
              <a:gd name="connsiteX173" fmla="*/ 159017 w 1953030"/>
              <a:gd name="connsiteY173" fmla="*/ 1274340 h 1322929"/>
              <a:gd name="connsiteX174" fmla="*/ 170943 w 1953030"/>
              <a:gd name="connsiteY174" fmla="*/ 1299182 h 1322929"/>
              <a:gd name="connsiteX175" fmla="*/ 174129 w 1953030"/>
              <a:gd name="connsiteY175" fmla="*/ 1319246 h 1322929"/>
              <a:gd name="connsiteX176" fmla="*/ 174342 w 1953030"/>
              <a:gd name="connsiteY176" fmla="*/ 1325587 h 1322929"/>
              <a:gd name="connsiteX177" fmla="*/ 132163 w 1953030"/>
              <a:gd name="connsiteY177" fmla="*/ 1325574 h 1322929"/>
              <a:gd name="connsiteX178" fmla="*/ 88860 w 1953030"/>
              <a:gd name="connsiteY178" fmla="*/ 1325071 h 1322929"/>
              <a:gd name="connsiteX179" fmla="*/ 434473 w 1953030"/>
              <a:gd name="connsiteY179" fmla="*/ 860747 h 1322929"/>
              <a:gd name="connsiteX180" fmla="*/ 432900 w 1953030"/>
              <a:gd name="connsiteY180" fmla="*/ 858692 h 1322929"/>
              <a:gd name="connsiteX181" fmla="*/ 434328 w 1953030"/>
              <a:gd name="connsiteY181" fmla="*/ 861404 h 1322929"/>
              <a:gd name="connsiteX182" fmla="*/ 434473 w 1953030"/>
              <a:gd name="connsiteY182" fmla="*/ 860747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663548 w 1953031"/>
              <a:gd name="connsiteY43" fmla="*/ 264169 h 1322929"/>
              <a:gd name="connsiteX44" fmla="*/ 754617 w 1953031"/>
              <a:gd name="connsiteY44" fmla="*/ 262685 h 1322929"/>
              <a:gd name="connsiteX45" fmla="*/ 805147 w 1953031"/>
              <a:gd name="connsiteY45" fmla="*/ 251243 h 1322929"/>
              <a:gd name="connsiteX46" fmla="*/ 947272 w 1953031"/>
              <a:gd name="connsiteY46" fmla="*/ 214767 h 1322929"/>
              <a:gd name="connsiteX47" fmla="*/ 1074965 w 1953031"/>
              <a:gd name="connsiteY47" fmla="*/ 170684 h 1322929"/>
              <a:gd name="connsiteX48" fmla="*/ 1155567 w 1953031"/>
              <a:gd name="connsiteY48" fmla="*/ 159010 h 1322929"/>
              <a:gd name="connsiteX49" fmla="*/ 1234252 w 1953031"/>
              <a:gd name="connsiteY49" fmla="*/ 151880 h 1322929"/>
              <a:gd name="connsiteX50" fmla="*/ 1312964 w 1953031"/>
              <a:gd name="connsiteY50" fmla="*/ 128676 h 1322929"/>
              <a:gd name="connsiteX51" fmla="*/ 1376022 w 1953031"/>
              <a:gd name="connsiteY51" fmla="*/ 109687 h 1322929"/>
              <a:gd name="connsiteX52" fmla="*/ 1448640 w 1953031"/>
              <a:gd name="connsiteY52" fmla="*/ 103056 h 1322929"/>
              <a:gd name="connsiteX53" fmla="*/ 1483374 w 1953031"/>
              <a:gd name="connsiteY53" fmla="*/ 100994 h 1322929"/>
              <a:gd name="connsiteX54" fmla="*/ 1552171 w 1953031"/>
              <a:gd name="connsiteY54" fmla="*/ 83778 h 1322929"/>
              <a:gd name="connsiteX55" fmla="*/ 1627914 w 1953031"/>
              <a:gd name="connsiteY55" fmla="*/ 63976 h 1322929"/>
              <a:gd name="connsiteX56" fmla="*/ 1633600 w 1953031"/>
              <a:gd name="connsiteY56" fmla="*/ 62873 h 1322929"/>
              <a:gd name="connsiteX57" fmla="*/ 1633994 w 1953031"/>
              <a:gd name="connsiteY57" fmla="*/ 53943 h 1322929"/>
              <a:gd name="connsiteX58" fmla="*/ 1637947 w 1953031"/>
              <a:gd name="connsiteY58" fmla="*/ 10924 h 1322929"/>
              <a:gd name="connsiteX59" fmla="*/ 1645852 w 1953031"/>
              <a:gd name="connsiteY59" fmla="*/ 642 h 1322929"/>
              <a:gd name="connsiteX60" fmla="*/ 1665510 w 1953031"/>
              <a:gd name="connsiteY60" fmla="*/ 4542 h 1322929"/>
              <a:gd name="connsiteX61" fmla="*/ 1692339 w 1953031"/>
              <a:gd name="connsiteY61" fmla="*/ 32880 h 1322929"/>
              <a:gd name="connsiteX62" fmla="*/ 1703487 w 1953031"/>
              <a:gd name="connsiteY62" fmla="*/ 51553 h 1322929"/>
              <a:gd name="connsiteX63" fmla="*/ 1705168 w 1953031"/>
              <a:gd name="connsiteY63" fmla="*/ 54757 h 1322929"/>
              <a:gd name="connsiteX64" fmla="*/ 1708490 w 1953031"/>
              <a:gd name="connsiteY64" fmla="*/ 54757 h 1322929"/>
              <a:gd name="connsiteX65" fmla="*/ 1726074 w 1953031"/>
              <a:gd name="connsiteY65" fmla="*/ 55821 h 1322929"/>
              <a:gd name="connsiteX66" fmla="*/ 1763775 w 1953031"/>
              <a:gd name="connsiteY66" fmla="*/ 66287 h 1322929"/>
              <a:gd name="connsiteX67" fmla="*/ 1780177 w 1953031"/>
              <a:gd name="connsiteY67" fmla="*/ 76057 h 1322929"/>
              <a:gd name="connsiteX68" fmla="*/ 1797287 w 1953031"/>
              <a:gd name="connsiteY68" fmla="*/ 92340 h 1322929"/>
              <a:gd name="connsiteX69" fmla="*/ 1808554 w 1953031"/>
              <a:gd name="connsiteY69" fmla="*/ 105144 h 1322929"/>
              <a:gd name="connsiteX70" fmla="*/ 1816302 w 1953031"/>
              <a:gd name="connsiteY70" fmla="*/ 113128 h 1322929"/>
              <a:gd name="connsiteX71" fmla="*/ 1820491 w 1953031"/>
              <a:gd name="connsiteY71" fmla="*/ 120258 h 1322929"/>
              <a:gd name="connsiteX72" fmla="*/ 1835947 w 1953031"/>
              <a:gd name="connsiteY72" fmla="*/ 144526 h 1322929"/>
              <a:gd name="connsiteX73" fmla="*/ 1847989 w 1953031"/>
              <a:gd name="connsiteY73" fmla="*/ 162083 h 1322929"/>
              <a:gd name="connsiteX74" fmla="*/ 1872282 w 1953031"/>
              <a:gd name="connsiteY74" fmla="*/ 206862 h 1322929"/>
              <a:gd name="connsiteX75" fmla="*/ 1901212 w 1953031"/>
              <a:gd name="connsiteY75" fmla="*/ 268331 h 1322929"/>
              <a:gd name="connsiteX76" fmla="*/ 1928013 w 1953031"/>
              <a:gd name="connsiteY76" fmla="*/ 325599 h 1322929"/>
              <a:gd name="connsiteX77" fmla="*/ 1947475 w 1953031"/>
              <a:gd name="connsiteY77" fmla="*/ 358428 h 1322929"/>
              <a:gd name="connsiteX78" fmla="*/ 1952990 w 1953031"/>
              <a:gd name="connsiteY78" fmla="*/ 375188 h 1322929"/>
              <a:gd name="connsiteX79" fmla="*/ 1944270 w 1953031"/>
              <a:gd name="connsiteY79" fmla="*/ 398724 h 1322929"/>
              <a:gd name="connsiteX80" fmla="*/ 1904481 w 1953031"/>
              <a:gd name="connsiteY80" fmla="*/ 429980 h 1322929"/>
              <a:gd name="connsiteX81" fmla="*/ 1871823 w 1953031"/>
              <a:gd name="connsiteY81" fmla="*/ 436577 h 1322929"/>
              <a:gd name="connsiteX82" fmla="*/ 1816223 w 1953031"/>
              <a:gd name="connsiteY82" fmla="*/ 439134 h 1322929"/>
              <a:gd name="connsiteX83" fmla="*/ 1698445 w 1953031"/>
              <a:gd name="connsiteY83" fmla="*/ 433393 h 1322929"/>
              <a:gd name="connsiteX84" fmla="*/ 1665261 w 1953031"/>
              <a:gd name="connsiteY84" fmla="*/ 431589 h 1322929"/>
              <a:gd name="connsiteX85" fmla="*/ 1643200 w 1953031"/>
              <a:gd name="connsiteY85" fmla="*/ 433164 h 1322929"/>
              <a:gd name="connsiteX86" fmla="*/ 1613877 w 1953031"/>
              <a:gd name="connsiteY86" fmla="*/ 443519 h 1322929"/>
              <a:gd name="connsiteX87" fmla="*/ 1586668 w 1953031"/>
              <a:gd name="connsiteY87" fmla="*/ 466568 h 1322929"/>
              <a:gd name="connsiteX88" fmla="*/ 1568848 w 1953031"/>
              <a:gd name="connsiteY88" fmla="*/ 480889 h 1322929"/>
              <a:gd name="connsiteX89" fmla="*/ 1563779 w 1953031"/>
              <a:gd name="connsiteY89" fmla="*/ 485518 h 1322929"/>
              <a:gd name="connsiteX90" fmla="*/ 1508994 w 1953031"/>
              <a:gd name="connsiteY90" fmla="*/ 589130 h 1322929"/>
              <a:gd name="connsiteX91" fmla="*/ 1486250 w 1953031"/>
              <a:gd name="connsiteY91" fmla="*/ 645068 h 1322929"/>
              <a:gd name="connsiteX92" fmla="*/ 1464819 w 1953031"/>
              <a:gd name="connsiteY92" fmla="*/ 705697 h 1322929"/>
              <a:gd name="connsiteX93" fmla="*/ 1449494 w 1953031"/>
              <a:gd name="connsiteY93" fmla="*/ 751038 h 1322929"/>
              <a:gd name="connsiteX94" fmla="*/ 1407394 w 1953031"/>
              <a:gd name="connsiteY94" fmla="*/ 818176 h 1322929"/>
              <a:gd name="connsiteX95" fmla="*/ 1393724 w 1953031"/>
              <a:gd name="connsiteY95" fmla="*/ 824975 h 1322929"/>
              <a:gd name="connsiteX96" fmla="*/ 1380841 w 1953031"/>
              <a:gd name="connsiteY96" fmla="*/ 831482 h 1322929"/>
              <a:gd name="connsiteX97" fmla="*/ 1349260 w 1953031"/>
              <a:gd name="connsiteY97" fmla="*/ 861137 h 1322929"/>
              <a:gd name="connsiteX98" fmla="*/ 1331348 w 1953031"/>
              <a:gd name="connsiteY98" fmla="*/ 877607 h 1322929"/>
              <a:gd name="connsiteX99" fmla="*/ 1317442 w 1953031"/>
              <a:gd name="connsiteY99" fmla="*/ 883414 h 1322929"/>
              <a:gd name="connsiteX100" fmla="*/ 1316352 w 1953031"/>
              <a:gd name="connsiteY100" fmla="*/ 883414 h 1322929"/>
              <a:gd name="connsiteX101" fmla="*/ 1315275 w 1953031"/>
              <a:gd name="connsiteY101" fmla="*/ 887323 h 1322929"/>
              <a:gd name="connsiteX102" fmla="*/ 1293502 w 1953031"/>
              <a:gd name="connsiteY102" fmla="*/ 1074334 h 1322929"/>
              <a:gd name="connsiteX103" fmla="*/ 1292124 w 1953031"/>
              <a:gd name="connsiteY103" fmla="*/ 1151119 h 1322929"/>
              <a:gd name="connsiteX104" fmla="*/ 1292741 w 1953031"/>
              <a:gd name="connsiteY104" fmla="*/ 1203756 h 1322929"/>
              <a:gd name="connsiteX105" fmla="*/ 1297481 w 1953031"/>
              <a:gd name="connsiteY105" fmla="*/ 1263556 h 1322929"/>
              <a:gd name="connsiteX106" fmla="*/ 1304087 w 1953031"/>
              <a:gd name="connsiteY106" fmla="*/ 1278631 h 1322929"/>
              <a:gd name="connsiteX107" fmla="*/ 1314001 w 1953031"/>
              <a:gd name="connsiteY107" fmla="*/ 1305904 h 1322929"/>
              <a:gd name="connsiteX108" fmla="*/ 1314723 w 1953031"/>
              <a:gd name="connsiteY108" fmla="*/ 1321312 h 1322929"/>
              <a:gd name="connsiteX109" fmla="*/ 1314474 w 1953031"/>
              <a:gd name="connsiteY109" fmla="*/ 1322929 h 1322929"/>
              <a:gd name="connsiteX110" fmla="*/ 1274527 w 1953031"/>
              <a:gd name="connsiteY110" fmla="*/ 1322929 h 1322929"/>
              <a:gd name="connsiteX111" fmla="*/ 1233595 w 1953031"/>
              <a:gd name="connsiteY111" fmla="*/ 1322420 h 1322929"/>
              <a:gd name="connsiteX112" fmla="*/ 1214844 w 1953031"/>
              <a:gd name="connsiteY112" fmla="*/ 1258652 h 1322929"/>
              <a:gd name="connsiteX113" fmla="*/ 1198836 w 1953031"/>
              <a:gd name="connsiteY113" fmla="*/ 1080414 h 1322929"/>
              <a:gd name="connsiteX114" fmla="*/ 1191495 w 1953031"/>
              <a:gd name="connsiteY114" fmla="*/ 961630 h 1322929"/>
              <a:gd name="connsiteX115" fmla="*/ 1189972 w 1953031"/>
              <a:gd name="connsiteY115" fmla="*/ 969617 h 1322929"/>
              <a:gd name="connsiteX116" fmla="*/ 1172402 w 1953031"/>
              <a:gd name="connsiteY116" fmla="*/ 1161542 h 1322929"/>
              <a:gd name="connsiteX117" fmla="*/ 1173663 w 1953031"/>
              <a:gd name="connsiteY117" fmla="*/ 1263289 h 1322929"/>
              <a:gd name="connsiteX118" fmla="*/ 1179559 w 1953031"/>
              <a:gd name="connsiteY118" fmla="*/ 1277483 h 1322929"/>
              <a:gd name="connsiteX119" fmla="*/ 1190090 w 1953031"/>
              <a:gd name="connsiteY119" fmla="*/ 1310073 h 1322929"/>
              <a:gd name="connsiteX120" fmla="*/ 1189617 w 1953031"/>
              <a:gd name="connsiteY120" fmla="*/ 1322236 h 1322929"/>
              <a:gd name="connsiteX121" fmla="*/ 1148752 w 1953031"/>
              <a:gd name="connsiteY121" fmla="*/ 1322929 h 1322929"/>
              <a:gd name="connsiteX122" fmla="*/ 1107164 w 1953031"/>
              <a:gd name="connsiteY122" fmla="*/ 1322438 h 1322929"/>
              <a:gd name="connsiteX123" fmla="*/ 1089751 w 1953031"/>
              <a:gd name="connsiteY123" fmla="*/ 1244928 h 1322929"/>
              <a:gd name="connsiteX124" fmla="*/ 1083658 w 1953031"/>
              <a:gd name="connsiteY124" fmla="*/ 1109426 h 1322929"/>
              <a:gd name="connsiteX125" fmla="*/ 1081071 w 1953031"/>
              <a:gd name="connsiteY125" fmla="*/ 885205 h 1322929"/>
              <a:gd name="connsiteX126" fmla="*/ 1081294 w 1953031"/>
              <a:gd name="connsiteY126" fmla="*/ 872784 h 1322929"/>
              <a:gd name="connsiteX127" fmla="*/ 1044565 w 1953031"/>
              <a:gd name="connsiteY127" fmla="*/ 883356 h 1322929"/>
              <a:gd name="connsiteX128" fmla="*/ 946405 w 1953031"/>
              <a:gd name="connsiteY128" fmla="*/ 906677 h 1322929"/>
              <a:gd name="connsiteX129" fmla="*/ 820984 w 1953031"/>
              <a:gd name="connsiteY129" fmla="*/ 915856 h 1322929"/>
              <a:gd name="connsiteX130" fmla="*/ 748537 w 1953031"/>
              <a:gd name="connsiteY130" fmla="*/ 913593 h 1322929"/>
              <a:gd name="connsiteX131" fmla="*/ 740106 w 1953031"/>
              <a:gd name="connsiteY131" fmla="*/ 913794 h 1322929"/>
              <a:gd name="connsiteX132" fmla="*/ 735838 w 1953031"/>
              <a:gd name="connsiteY132" fmla="*/ 923234 h 1322929"/>
              <a:gd name="connsiteX133" fmla="*/ 729496 w 1953031"/>
              <a:gd name="connsiteY133" fmla="*/ 936224 h 1322929"/>
              <a:gd name="connsiteX134" fmla="*/ 707014 w 1953031"/>
              <a:gd name="connsiteY134" fmla="*/ 928760 h 1322929"/>
              <a:gd name="connsiteX135" fmla="*/ 665846 w 1953031"/>
              <a:gd name="connsiteY135" fmla="*/ 912322 h 1322929"/>
              <a:gd name="connsiteX136" fmla="*/ 618244 w 1953031"/>
              <a:gd name="connsiteY136" fmla="*/ 893135 h 1322929"/>
              <a:gd name="connsiteX137" fmla="*/ 516447 w 1953031"/>
              <a:gd name="connsiteY137" fmla="*/ 865947 h 1322929"/>
              <a:gd name="connsiteX138" fmla="*/ 501805 w 1953031"/>
              <a:gd name="connsiteY138" fmla="*/ 870603 h 1322929"/>
              <a:gd name="connsiteX139" fmla="*/ 496736 w 1953031"/>
              <a:gd name="connsiteY139" fmla="*/ 886203 h 1322929"/>
              <a:gd name="connsiteX140" fmla="*/ 500794 w 1953031"/>
              <a:gd name="connsiteY140" fmla="*/ 920842 h 1322929"/>
              <a:gd name="connsiteX141" fmla="*/ 505232 w 1953031"/>
              <a:gd name="connsiteY141" fmla="*/ 960997 h 1322929"/>
              <a:gd name="connsiteX142" fmla="*/ 503197 w 1953031"/>
              <a:gd name="connsiteY142" fmla="*/ 976351 h 1322929"/>
              <a:gd name="connsiteX143" fmla="*/ 464327 w 1953031"/>
              <a:gd name="connsiteY143" fmla="*/ 1000197 h 1322929"/>
              <a:gd name="connsiteX144" fmla="*/ 457328 w 1953031"/>
              <a:gd name="connsiteY144" fmla="*/ 999488 h 1322929"/>
              <a:gd name="connsiteX145" fmla="*/ 434730 w 1953031"/>
              <a:gd name="connsiteY145" fmla="*/ 939956 h 1322929"/>
              <a:gd name="connsiteX146" fmla="*/ 434102 w 1953031"/>
              <a:gd name="connsiteY146" fmla="*/ 932138 h 1322929"/>
              <a:gd name="connsiteX147" fmla="*/ 429957 w 1953031"/>
              <a:gd name="connsiteY147" fmla="*/ 936572 h 1322929"/>
              <a:gd name="connsiteX148" fmla="*/ 412217 w 1953031"/>
              <a:gd name="connsiteY148" fmla="*/ 955335 h 1322929"/>
              <a:gd name="connsiteX149" fmla="*/ 394666 w 1953031"/>
              <a:gd name="connsiteY149" fmla="*/ 973923 h 1322929"/>
              <a:gd name="connsiteX150" fmla="*/ 363724 w 1953031"/>
              <a:gd name="connsiteY150" fmla="*/ 1023704 h 1322929"/>
              <a:gd name="connsiteX151" fmla="*/ 356090 w 1953031"/>
              <a:gd name="connsiteY151" fmla="*/ 1070686 h 1322929"/>
              <a:gd name="connsiteX152" fmla="*/ 356098 w 1953031"/>
              <a:gd name="connsiteY152" fmla="*/ 1159458 h 1322929"/>
              <a:gd name="connsiteX153" fmla="*/ 362731 w 1953031"/>
              <a:gd name="connsiteY153" fmla="*/ 1219044 h 1322929"/>
              <a:gd name="connsiteX154" fmla="*/ 370492 w 1953031"/>
              <a:gd name="connsiteY154" fmla="*/ 1260425 h 1322929"/>
              <a:gd name="connsiteX155" fmla="*/ 380666 w 1953031"/>
              <a:gd name="connsiteY155" fmla="*/ 1277936 h 1322929"/>
              <a:gd name="connsiteX156" fmla="*/ 391399 w 1953031"/>
              <a:gd name="connsiteY156" fmla="*/ 1304515 h 1322929"/>
              <a:gd name="connsiteX157" fmla="*/ 391283 w 1953031"/>
              <a:gd name="connsiteY157" fmla="*/ 1320324 h 1322929"/>
              <a:gd name="connsiteX158" fmla="*/ 390843 w 1953031"/>
              <a:gd name="connsiteY158" fmla="*/ 1322756 h 1322929"/>
              <a:gd name="connsiteX159" fmla="*/ 348151 w 1953031"/>
              <a:gd name="connsiteY159" fmla="*/ 1322844 h 1322929"/>
              <a:gd name="connsiteX160" fmla="*/ 304144 w 1953031"/>
              <a:gd name="connsiteY160" fmla="*/ 1322579 h 1322929"/>
              <a:gd name="connsiteX161" fmla="*/ 294630 w 1953031"/>
              <a:gd name="connsiteY161" fmla="*/ 1312868 h 1322929"/>
              <a:gd name="connsiteX162" fmla="*/ 271483 w 1953031"/>
              <a:gd name="connsiteY162" fmla="*/ 1195591 h 1322929"/>
              <a:gd name="connsiteX163" fmla="*/ 255031 w 1953031"/>
              <a:gd name="connsiteY163" fmla="*/ 1074334 h 1322929"/>
              <a:gd name="connsiteX164" fmla="*/ 246468 w 1953031"/>
              <a:gd name="connsiteY164" fmla="*/ 962992 h 1322929"/>
              <a:gd name="connsiteX165" fmla="*/ 246726 w 1953031"/>
              <a:gd name="connsiteY165" fmla="*/ 960686 h 1322929"/>
              <a:gd name="connsiteX166" fmla="*/ 239185 w 1953031"/>
              <a:gd name="connsiteY166" fmla="*/ 966883 h 1322929"/>
              <a:gd name="connsiteX167" fmla="*/ 216775 w 1953031"/>
              <a:gd name="connsiteY167" fmla="*/ 984995 h 1322929"/>
              <a:gd name="connsiteX168" fmla="*/ 195755 w 1953031"/>
              <a:gd name="connsiteY168" fmla="*/ 1001910 h 1322929"/>
              <a:gd name="connsiteX169" fmla="*/ 162761 w 1953031"/>
              <a:gd name="connsiteY169" fmla="*/ 1047366 h 1322929"/>
              <a:gd name="connsiteX170" fmla="*/ 149720 w 1953031"/>
              <a:gd name="connsiteY170" fmla="*/ 1138437 h 1322929"/>
              <a:gd name="connsiteX171" fmla="*/ 148122 w 1953031"/>
              <a:gd name="connsiteY171" fmla="*/ 1214750 h 1322929"/>
              <a:gd name="connsiteX172" fmla="*/ 151846 w 1953031"/>
              <a:gd name="connsiteY172" fmla="*/ 1260042 h 1322929"/>
              <a:gd name="connsiteX173" fmla="*/ 157602 w 1953031"/>
              <a:gd name="connsiteY173" fmla="*/ 1271682 h 1322929"/>
              <a:gd name="connsiteX174" fmla="*/ 169528 w 1953031"/>
              <a:gd name="connsiteY174" fmla="*/ 1296524 h 1322929"/>
              <a:gd name="connsiteX175" fmla="*/ 172714 w 1953031"/>
              <a:gd name="connsiteY175" fmla="*/ 1316588 h 1322929"/>
              <a:gd name="connsiteX176" fmla="*/ 172927 w 1953031"/>
              <a:gd name="connsiteY176" fmla="*/ 1322929 h 1322929"/>
              <a:gd name="connsiteX177" fmla="*/ 130748 w 1953031"/>
              <a:gd name="connsiteY177" fmla="*/ 1322916 h 1322929"/>
              <a:gd name="connsiteX178" fmla="*/ 87445 w 1953031"/>
              <a:gd name="connsiteY178" fmla="*/ 1322413 h 1322929"/>
              <a:gd name="connsiteX179" fmla="*/ 433058 w 1953031"/>
              <a:gd name="connsiteY179" fmla="*/ 858089 h 1322929"/>
              <a:gd name="connsiteX180" fmla="*/ 431485 w 1953031"/>
              <a:gd name="connsiteY180" fmla="*/ 856034 h 1322929"/>
              <a:gd name="connsiteX181" fmla="*/ 432913 w 1953031"/>
              <a:gd name="connsiteY181" fmla="*/ 858746 h 1322929"/>
              <a:gd name="connsiteX182" fmla="*/ 433058 w 1953031"/>
              <a:gd name="connsiteY182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663548 w 1953031"/>
              <a:gd name="connsiteY43" fmla="*/ 264169 h 1322929"/>
              <a:gd name="connsiteX44" fmla="*/ 743187 w 1953031"/>
              <a:gd name="connsiteY44" fmla="*/ 255065 h 1322929"/>
              <a:gd name="connsiteX45" fmla="*/ 805147 w 1953031"/>
              <a:gd name="connsiteY45" fmla="*/ 251243 h 1322929"/>
              <a:gd name="connsiteX46" fmla="*/ 947272 w 1953031"/>
              <a:gd name="connsiteY46" fmla="*/ 214767 h 1322929"/>
              <a:gd name="connsiteX47" fmla="*/ 1074965 w 1953031"/>
              <a:gd name="connsiteY47" fmla="*/ 170684 h 1322929"/>
              <a:gd name="connsiteX48" fmla="*/ 1155567 w 1953031"/>
              <a:gd name="connsiteY48" fmla="*/ 159010 h 1322929"/>
              <a:gd name="connsiteX49" fmla="*/ 1234252 w 1953031"/>
              <a:gd name="connsiteY49" fmla="*/ 151880 h 1322929"/>
              <a:gd name="connsiteX50" fmla="*/ 1312964 w 1953031"/>
              <a:gd name="connsiteY50" fmla="*/ 128676 h 1322929"/>
              <a:gd name="connsiteX51" fmla="*/ 1376022 w 1953031"/>
              <a:gd name="connsiteY51" fmla="*/ 109687 h 1322929"/>
              <a:gd name="connsiteX52" fmla="*/ 1448640 w 1953031"/>
              <a:gd name="connsiteY52" fmla="*/ 103056 h 1322929"/>
              <a:gd name="connsiteX53" fmla="*/ 1483374 w 1953031"/>
              <a:gd name="connsiteY53" fmla="*/ 100994 h 1322929"/>
              <a:gd name="connsiteX54" fmla="*/ 1552171 w 1953031"/>
              <a:gd name="connsiteY54" fmla="*/ 83778 h 1322929"/>
              <a:gd name="connsiteX55" fmla="*/ 1627914 w 1953031"/>
              <a:gd name="connsiteY55" fmla="*/ 63976 h 1322929"/>
              <a:gd name="connsiteX56" fmla="*/ 1633600 w 1953031"/>
              <a:gd name="connsiteY56" fmla="*/ 62873 h 1322929"/>
              <a:gd name="connsiteX57" fmla="*/ 1633994 w 1953031"/>
              <a:gd name="connsiteY57" fmla="*/ 53943 h 1322929"/>
              <a:gd name="connsiteX58" fmla="*/ 1637947 w 1953031"/>
              <a:gd name="connsiteY58" fmla="*/ 10924 h 1322929"/>
              <a:gd name="connsiteX59" fmla="*/ 1645852 w 1953031"/>
              <a:gd name="connsiteY59" fmla="*/ 642 h 1322929"/>
              <a:gd name="connsiteX60" fmla="*/ 1665510 w 1953031"/>
              <a:gd name="connsiteY60" fmla="*/ 4542 h 1322929"/>
              <a:gd name="connsiteX61" fmla="*/ 1692339 w 1953031"/>
              <a:gd name="connsiteY61" fmla="*/ 32880 h 1322929"/>
              <a:gd name="connsiteX62" fmla="*/ 1703487 w 1953031"/>
              <a:gd name="connsiteY62" fmla="*/ 51553 h 1322929"/>
              <a:gd name="connsiteX63" fmla="*/ 1705168 w 1953031"/>
              <a:gd name="connsiteY63" fmla="*/ 54757 h 1322929"/>
              <a:gd name="connsiteX64" fmla="*/ 1708490 w 1953031"/>
              <a:gd name="connsiteY64" fmla="*/ 54757 h 1322929"/>
              <a:gd name="connsiteX65" fmla="*/ 1726074 w 1953031"/>
              <a:gd name="connsiteY65" fmla="*/ 55821 h 1322929"/>
              <a:gd name="connsiteX66" fmla="*/ 1763775 w 1953031"/>
              <a:gd name="connsiteY66" fmla="*/ 66287 h 1322929"/>
              <a:gd name="connsiteX67" fmla="*/ 1780177 w 1953031"/>
              <a:gd name="connsiteY67" fmla="*/ 76057 h 1322929"/>
              <a:gd name="connsiteX68" fmla="*/ 1797287 w 1953031"/>
              <a:gd name="connsiteY68" fmla="*/ 92340 h 1322929"/>
              <a:gd name="connsiteX69" fmla="*/ 1808554 w 1953031"/>
              <a:gd name="connsiteY69" fmla="*/ 105144 h 1322929"/>
              <a:gd name="connsiteX70" fmla="*/ 1816302 w 1953031"/>
              <a:gd name="connsiteY70" fmla="*/ 113128 h 1322929"/>
              <a:gd name="connsiteX71" fmla="*/ 1820491 w 1953031"/>
              <a:gd name="connsiteY71" fmla="*/ 120258 h 1322929"/>
              <a:gd name="connsiteX72" fmla="*/ 1835947 w 1953031"/>
              <a:gd name="connsiteY72" fmla="*/ 144526 h 1322929"/>
              <a:gd name="connsiteX73" fmla="*/ 1847989 w 1953031"/>
              <a:gd name="connsiteY73" fmla="*/ 162083 h 1322929"/>
              <a:gd name="connsiteX74" fmla="*/ 1872282 w 1953031"/>
              <a:gd name="connsiteY74" fmla="*/ 206862 h 1322929"/>
              <a:gd name="connsiteX75" fmla="*/ 1901212 w 1953031"/>
              <a:gd name="connsiteY75" fmla="*/ 268331 h 1322929"/>
              <a:gd name="connsiteX76" fmla="*/ 1928013 w 1953031"/>
              <a:gd name="connsiteY76" fmla="*/ 325599 h 1322929"/>
              <a:gd name="connsiteX77" fmla="*/ 1947475 w 1953031"/>
              <a:gd name="connsiteY77" fmla="*/ 358428 h 1322929"/>
              <a:gd name="connsiteX78" fmla="*/ 1952990 w 1953031"/>
              <a:gd name="connsiteY78" fmla="*/ 375188 h 1322929"/>
              <a:gd name="connsiteX79" fmla="*/ 1944270 w 1953031"/>
              <a:gd name="connsiteY79" fmla="*/ 398724 h 1322929"/>
              <a:gd name="connsiteX80" fmla="*/ 1904481 w 1953031"/>
              <a:gd name="connsiteY80" fmla="*/ 429980 h 1322929"/>
              <a:gd name="connsiteX81" fmla="*/ 1871823 w 1953031"/>
              <a:gd name="connsiteY81" fmla="*/ 436577 h 1322929"/>
              <a:gd name="connsiteX82" fmla="*/ 1816223 w 1953031"/>
              <a:gd name="connsiteY82" fmla="*/ 439134 h 1322929"/>
              <a:gd name="connsiteX83" fmla="*/ 1698445 w 1953031"/>
              <a:gd name="connsiteY83" fmla="*/ 433393 h 1322929"/>
              <a:gd name="connsiteX84" fmla="*/ 1665261 w 1953031"/>
              <a:gd name="connsiteY84" fmla="*/ 431589 h 1322929"/>
              <a:gd name="connsiteX85" fmla="*/ 1643200 w 1953031"/>
              <a:gd name="connsiteY85" fmla="*/ 433164 h 1322929"/>
              <a:gd name="connsiteX86" fmla="*/ 1613877 w 1953031"/>
              <a:gd name="connsiteY86" fmla="*/ 443519 h 1322929"/>
              <a:gd name="connsiteX87" fmla="*/ 1586668 w 1953031"/>
              <a:gd name="connsiteY87" fmla="*/ 466568 h 1322929"/>
              <a:gd name="connsiteX88" fmla="*/ 1568848 w 1953031"/>
              <a:gd name="connsiteY88" fmla="*/ 480889 h 1322929"/>
              <a:gd name="connsiteX89" fmla="*/ 1563779 w 1953031"/>
              <a:gd name="connsiteY89" fmla="*/ 485518 h 1322929"/>
              <a:gd name="connsiteX90" fmla="*/ 1508994 w 1953031"/>
              <a:gd name="connsiteY90" fmla="*/ 589130 h 1322929"/>
              <a:gd name="connsiteX91" fmla="*/ 1486250 w 1953031"/>
              <a:gd name="connsiteY91" fmla="*/ 645068 h 1322929"/>
              <a:gd name="connsiteX92" fmla="*/ 1464819 w 1953031"/>
              <a:gd name="connsiteY92" fmla="*/ 705697 h 1322929"/>
              <a:gd name="connsiteX93" fmla="*/ 1449494 w 1953031"/>
              <a:gd name="connsiteY93" fmla="*/ 751038 h 1322929"/>
              <a:gd name="connsiteX94" fmla="*/ 1407394 w 1953031"/>
              <a:gd name="connsiteY94" fmla="*/ 818176 h 1322929"/>
              <a:gd name="connsiteX95" fmla="*/ 1393724 w 1953031"/>
              <a:gd name="connsiteY95" fmla="*/ 824975 h 1322929"/>
              <a:gd name="connsiteX96" fmla="*/ 1380841 w 1953031"/>
              <a:gd name="connsiteY96" fmla="*/ 831482 h 1322929"/>
              <a:gd name="connsiteX97" fmla="*/ 1349260 w 1953031"/>
              <a:gd name="connsiteY97" fmla="*/ 861137 h 1322929"/>
              <a:gd name="connsiteX98" fmla="*/ 1331348 w 1953031"/>
              <a:gd name="connsiteY98" fmla="*/ 877607 h 1322929"/>
              <a:gd name="connsiteX99" fmla="*/ 1317442 w 1953031"/>
              <a:gd name="connsiteY99" fmla="*/ 883414 h 1322929"/>
              <a:gd name="connsiteX100" fmla="*/ 1316352 w 1953031"/>
              <a:gd name="connsiteY100" fmla="*/ 883414 h 1322929"/>
              <a:gd name="connsiteX101" fmla="*/ 1315275 w 1953031"/>
              <a:gd name="connsiteY101" fmla="*/ 887323 h 1322929"/>
              <a:gd name="connsiteX102" fmla="*/ 1293502 w 1953031"/>
              <a:gd name="connsiteY102" fmla="*/ 1074334 h 1322929"/>
              <a:gd name="connsiteX103" fmla="*/ 1292124 w 1953031"/>
              <a:gd name="connsiteY103" fmla="*/ 1151119 h 1322929"/>
              <a:gd name="connsiteX104" fmla="*/ 1292741 w 1953031"/>
              <a:gd name="connsiteY104" fmla="*/ 1203756 h 1322929"/>
              <a:gd name="connsiteX105" fmla="*/ 1297481 w 1953031"/>
              <a:gd name="connsiteY105" fmla="*/ 1263556 h 1322929"/>
              <a:gd name="connsiteX106" fmla="*/ 1304087 w 1953031"/>
              <a:gd name="connsiteY106" fmla="*/ 1278631 h 1322929"/>
              <a:gd name="connsiteX107" fmla="*/ 1314001 w 1953031"/>
              <a:gd name="connsiteY107" fmla="*/ 1305904 h 1322929"/>
              <a:gd name="connsiteX108" fmla="*/ 1314723 w 1953031"/>
              <a:gd name="connsiteY108" fmla="*/ 1321312 h 1322929"/>
              <a:gd name="connsiteX109" fmla="*/ 1314474 w 1953031"/>
              <a:gd name="connsiteY109" fmla="*/ 1322929 h 1322929"/>
              <a:gd name="connsiteX110" fmla="*/ 1274527 w 1953031"/>
              <a:gd name="connsiteY110" fmla="*/ 1322929 h 1322929"/>
              <a:gd name="connsiteX111" fmla="*/ 1233595 w 1953031"/>
              <a:gd name="connsiteY111" fmla="*/ 1322420 h 1322929"/>
              <a:gd name="connsiteX112" fmla="*/ 1214844 w 1953031"/>
              <a:gd name="connsiteY112" fmla="*/ 1258652 h 1322929"/>
              <a:gd name="connsiteX113" fmla="*/ 1198836 w 1953031"/>
              <a:gd name="connsiteY113" fmla="*/ 1080414 h 1322929"/>
              <a:gd name="connsiteX114" fmla="*/ 1191495 w 1953031"/>
              <a:gd name="connsiteY114" fmla="*/ 961630 h 1322929"/>
              <a:gd name="connsiteX115" fmla="*/ 1189972 w 1953031"/>
              <a:gd name="connsiteY115" fmla="*/ 969617 h 1322929"/>
              <a:gd name="connsiteX116" fmla="*/ 1172402 w 1953031"/>
              <a:gd name="connsiteY116" fmla="*/ 1161542 h 1322929"/>
              <a:gd name="connsiteX117" fmla="*/ 1173663 w 1953031"/>
              <a:gd name="connsiteY117" fmla="*/ 1263289 h 1322929"/>
              <a:gd name="connsiteX118" fmla="*/ 1179559 w 1953031"/>
              <a:gd name="connsiteY118" fmla="*/ 1277483 h 1322929"/>
              <a:gd name="connsiteX119" fmla="*/ 1190090 w 1953031"/>
              <a:gd name="connsiteY119" fmla="*/ 1310073 h 1322929"/>
              <a:gd name="connsiteX120" fmla="*/ 1189617 w 1953031"/>
              <a:gd name="connsiteY120" fmla="*/ 1322236 h 1322929"/>
              <a:gd name="connsiteX121" fmla="*/ 1148752 w 1953031"/>
              <a:gd name="connsiteY121" fmla="*/ 1322929 h 1322929"/>
              <a:gd name="connsiteX122" fmla="*/ 1107164 w 1953031"/>
              <a:gd name="connsiteY122" fmla="*/ 1322438 h 1322929"/>
              <a:gd name="connsiteX123" fmla="*/ 1089751 w 1953031"/>
              <a:gd name="connsiteY123" fmla="*/ 1244928 h 1322929"/>
              <a:gd name="connsiteX124" fmla="*/ 1083658 w 1953031"/>
              <a:gd name="connsiteY124" fmla="*/ 1109426 h 1322929"/>
              <a:gd name="connsiteX125" fmla="*/ 1081071 w 1953031"/>
              <a:gd name="connsiteY125" fmla="*/ 885205 h 1322929"/>
              <a:gd name="connsiteX126" fmla="*/ 1081294 w 1953031"/>
              <a:gd name="connsiteY126" fmla="*/ 872784 h 1322929"/>
              <a:gd name="connsiteX127" fmla="*/ 1044565 w 1953031"/>
              <a:gd name="connsiteY127" fmla="*/ 883356 h 1322929"/>
              <a:gd name="connsiteX128" fmla="*/ 946405 w 1953031"/>
              <a:gd name="connsiteY128" fmla="*/ 906677 h 1322929"/>
              <a:gd name="connsiteX129" fmla="*/ 820984 w 1953031"/>
              <a:gd name="connsiteY129" fmla="*/ 915856 h 1322929"/>
              <a:gd name="connsiteX130" fmla="*/ 748537 w 1953031"/>
              <a:gd name="connsiteY130" fmla="*/ 913593 h 1322929"/>
              <a:gd name="connsiteX131" fmla="*/ 740106 w 1953031"/>
              <a:gd name="connsiteY131" fmla="*/ 913794 h 1322929"/>
              <a:gd name="connsiteX132" fmla="*/ 735838 w 1953031"/>
              <a:gd name="connsiteY132" fmla="*/ 923234 h 1322929"/>
              <a:gd name="connsiteX133" fmla="*/ 729496 w 1953031"/>
              <a:gd name="connsiteY133" fmla="*/ 936224 h 1322929"/>
              <a:gd name="connsiteX134" fmla="*/ 707014 w 1953031"/>
              <a:gd name="connsiteY134" fmla="*/ 928760 h 1322929"/>
              <a:gd name="connsiteX135" fmla="*/ 665846 w 1953031"/>
              <a:gd name="connsiteY135" fmla="*/ 912322 h 1322929"/>
              <a:gd name="connsiteX136" fmla="*/ 618244 w 1953031"/>
              <a:gd name="connsiteY136" fmla="*/ 893135 h 1322929"/>
              <a:gd name="connsiteX137" fmla="*/ 516447 w 1953031"/>
              <a:gd name="connsiteY137" fmla="*/ 865947 h 1322929"/>
              <a:gd name="connsiteX138" fmla="*/ 501805 w 1953031"/>
              <a:gd name="connsiteY138" fmla="*/ 870603 h 1322929"/>
              <a:gd name="connsiteX139" fmla="*/ 496736 w 1953031"/>
              <a:gd name="connsiteY139" fmla="*/ 886203 h 1322929"/>
              <a:gd name="connsiteX140" fmla="*/ 500794 w 1953031"/>
              <a:gd name="connsiteY140" fmla="*/ 920842 h 1322929"/>
              <a:gd name="connsiteX141" fmla="*/ 505232 w 1953031"/>
              <a:gd name="connsiteY141" fmla="*/ 960997 h 1322929"/>
              <a:gd name="connsiteX142" fmla="*/ 503197 w 1953031"/>
              <a:gd name="connsiteY142" fmla="*/ 976351 h 1322929"/>
              <a:gd name="connsiteX143" fmla="*/ 464327 w 1953031"/>
              <a:gd name="connsiteY143" fmla="*/ 1000197 h 1322929"/>
              <a:gd name="connsiteX144" fmla="*/ 457328 w 1953031"/>
              <a:gd name="connsiteY144" fmla="*/ 999488 h 1322929"/>
              <a:gd name="connsiteX145" fmla="*/ 434730 w 1953031"/>
              <a:gd name="connsiteY145" fmla="*/ 939956 h 1322929"/>
              <a:gd name="connsiteX146" fmla="*/ 434102 w 1953031"/>
              <a:gd name="connsiteY146" fmla="*/ 932138 h 1322929"/>
              <a:gd name="connsiteX147" fmla="*/ 429957 w 1953031"/>
              <a:gd name="connsiteY147" fmla="*/ 936572 h 1322929"/>
              <a:gd name="connsiteX148" fmla="*/ 412217 w 1953031"/>
              <a:gd name="connsiteY148" fmla="*/ 955335 h 1322929"/>
              <a:gd name="connsiteX149" fmla="*/ 394666 w 1953031"/>
              <a:gd name="connsiteY149" fmla="*/ 973923 h 1322929"/>
              <a:gd name="connsiteX150" fmla="*/ 363724 w 1953031"/>
              <a:gd name="connsiteY150" fmla="*/ 1023704 h 1322929"/>
              <a:gd name="connsiteX151" fmla="*/ 356090 w 1953031"/>
              <a:gd name="connsiteY151" fmla="*/ 1070686 h 1322929"/>
              <a:gd name="connsiteX152" fmla="*/ 356098 w 1953031"/>
              <a:gd name="connsiteY152" fmla="*/ 1159458 h 1322929"/>
              <a:gd name="connsiteX153" fmla="*/ 362731 w 1953031"/>
              <a:gd name="connsiteY153" fmla="*/ 1219044 h 1322929"/>
              <a:gd name="connsiteX154" fmla="*/ 370492 w 1953031"/>
              <a:gd name="connsiteY154" fmla="*/ 1260425 h 1322929"/>
              <a:gd name="connsiteX155" fmla="*/ 380666 w 1953031"/>
              <a:gd name="connsiteY155" fmla="*/ 1277936 h 1322929"/>
              <a:gd name="connsiteX156" fmla="*/ 391399 w 1953031"/>
              <a:gd name="connsiteY156" fmla="*/ 1304515 h 1322929"/>
              <a:gd name="connsiteX157" fmla="*/ 391283 w 1953031"/>
              <a:gd name="connsiteY157" fmla="*/ 1320324 h 1322929"/>
              <a:gd name="connsiteX158" fmla="*/ 390843 w 1953031"/>
              <a:gd name="connsiteY158" fmla="*/ 1322756 h 1322929"/>
              <a:gd name="connsiteX159" fmla="*/ 348151 w 1953031"/>
              <a:gd name="connsiteY159" fmla="*/ 1322844 h 1322929"/>
              <a:gd name="connsiteX160" fmla="*/ 304144 w 1953031"/>
              <a:gd name="connsiteY160" fmla="*/ 1322579 h 1322929"/>
              <a:gd name="connsiteX161" fmla="*/ 294630 w 1953031"/>
              <a:gd name="connsiteY161" fmla="*/ 1312868 h 1322929"/>
              <a:gd name="connsiteX162" fmla="*/ 271483 w 1953031"/>
              <a:gd name="connsiteY162" fmla="*/ 1195591 h 1322929"/>
              <a:gd name="connsiteX163" fmla="*/ 255031 w 1953031"/>
              <a:gd name="connsiteY163" fmla="*/ 1074334 h 1322929"/>
              <a:gd name="connsiteX164" fmla="*/ 246468 w 1953031"/>
              <a:gd name="connsiteY164" fmla="*/ 962992 h 1322929"/>
              <a:gd name="connsiteX165" fmla="*/ 246726 w 1953031"/>
              <a:gd name="connsiteY165" fmla="*/ 960686 h 1322929"/>
              <a:gd name="connsiteX166" fmla="*/ 239185 w 1953031"/>
              <a:gd name="connsiteY166" fmla="*/ 966883 h 1322929"/>
              <a:gd name="connsiteX167" fmla="*/ 216775 w 1953031"/>
              <a:gd name="connsiteY167" fmla="*/ 984995 h 1322929"/>
              <a:gd name="connsiteX168" fmla="*/ 195755 w 1953031"/>
              <a:gd name="connsiteY168" fmla="*/ 1001910 h 1322929"/>
              <a:gd name="connsiteX169" fmla="*/ 162761 w 1953031"/>
              <a:gd name="connsiteY169" fmla="*/ 1047366 h 1322929"/>
              <a:gd name="connsiteX170" fmla="*/ 149720 w 1953031"/>
              <a:gd name="connsiteY170" fmla="*/ 1138437 h 1322929"/>
              <a:gd name="connsiteX171" fmla="*/ 148122 w 1953031"/>
              <a:gd name="connsiteY171" fmla="*/ 1214750 h 1322929"/>
              <a:gd name="connsiteX172" fmla="*/ 151846 w 1953031"/>
              <a:gd name="connsiteY172" fmla="*/ 1260042 h 1322929"/>
              <a:gd name="connsiteX173" fmla="*/ 157602 w 1953031"/>
              <a:gd name="connsiteY173" fmla="*/ 1271682 h 1322929"/>
              <a:gd name="connsiteX174" fmla="*/ 169528 w 1953031"/>
              <a:gd name="connsiteY174" fmla="*/ 1296524 h 1322929"/>
              <a:gd name="connsiteX175" fmla="*/ 172714 w 1953031"/>
              <a:gd name="connsiteY175" fmla="*/ 1316588 h 1322929"/>
              <a:gd name="connsiteX176" fmla="*/ 172927 w 1953031"/>
              <a:gd name="connsiteY176" fmla="*/ 1322929 h 1322929"/>
              <a:gd name="connsiteX177" fmla="*/ 130748 w 1953031"/>
              <a:gd name="connsiteY177" fmla="*/ 1322916 h 1322929"/>
              <a:gd name="connsiteX178" fmla="*/ 87445 w 1953031"/>
              <a:gd name="connsiteY178" fmla="*/ 1322413 h 1322929"/>
              <a:gd name="connsiteX179" fmla="*/ 433058 w 1953031"/>
              <a:gd name="connsiteY179" fmla="*/ 858089 h 1322929"/>
              <a:gd name="connsiteX180" fmla="*/ 431485 w 1953031"/>
              <a:gd name="connsiteY180" fmla="*/ 856034 h 1322929"/>
              <a:gd name="connsiteX181" fmla="*/ 432913 w 1953031"/>
              <a:gd name="connsiteY181" fmla="*/ 858746 h 1322929"/>
              <a:gd name="connsiteX182" fmla="*/ 433058 w 1953031"/>
              <a:gd name="connsiteY182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642593 w 1953031"/>
              <a:gd name="connsiteY43" fmla="*/ 248929 h 1322929"/>
              <a:gd name="connsiteX44" fmla="*/ 743187 w 1953031"/>
              <a:gd name="connsiteY44" fmla="*/ 255065 h 1322929"/>
              <a:gd name="connsiteX45" fmla="*/ 805147 w 1953031"/>
              <a:gd name="connsiteY45" fmla="*/ 251243 h 1322929"/>
              <a:gd name="connsiteX46" fmla="*/ 947272 w 1953031"/>
              <a:gd name="connsiteY46" fmla="*/ 214767 h 1322929"/>
              <a:gd name="connsiteX47" fmla="*/ 1074965 w 1953031"/>
              <a:gd name="connsiteY47" fmla="*/ 170684 h 1322929"/>
              <a:gd name="connsiteX48" fmla="*/ 1155567 w 1953031"/>
              <a:gd name="connsiteY48" fmla="*/ 159010 h 1322929"/>
              <a:gd name="connsiteX49" fmla="*/ 1234252 w 1953031"/>
              <a:gd name="connsiteY49" fmla="*/ 151880 h 1322929"/>
              <a:gd name="connsiteX50" fmla="*/ 1312964 w 1953031"/>
              <a:gd name="connsiteY50" fmla="*/ 128676 h 1322929"/>
              <a:gd name="connsiteX51" fmla="*/ 1376022 w 1953031"/>
              <a:gd name="connsiteY51" fmla="*/ 109687 h 1322929"/>
              <a:gd name="connsiteX52" fmla="*/ 1448640 w 1953031"/>
              <a:gd name="connsiteY52" fmla="*/ 103056 h 1322929"/>
              <a:gd name="connsiteX53" fmla="*/ 1483374 w 1953031"/>
              <a:gd name="connsiteY53" fmla="*/ 100994 h 1322929"/>
              <a:gd name="connsiteX54" fmla="*/ 1552171 w 1953031"/>
              <a:gd name="connsiteY54" fmla="*/ 83778 h 1322929"/>
              <a:gd name="connsiteX55" fmla="*/ 1627914 w 1953031"/>
              <a:gd name="connsiteY55" fmla="*/ 63976 h 1322929"/>
              <a:gd name="connsiteX56" fmla="*/ 1633600 w 1953031"/>
              <a:gd name="connsiteY56" fmla="*/ 62873 h 1322929"/>
              <a:gd name="connsiteX57" fmla="*/ 1633994 w 1953031"/>
              <a:gd name="connsiteY57" fmla="*/ 53943 h 1322929"/>
              <a:gd name="connsiteX58" fmla="*/ 1637947 w 1953031"/>
              <a:gd name="connsiteY58" fmla="*/ 10924 h 1322929"/>
              <a:gd name="connsiteX59" fmla="*/ 1645852 w 1953031"/>
              <a:gd name="connsiteY59" fmla="*/ 642 h 1322929"/>
              <a:gd name="connsiteX60" fmla="*/ 1665510 w 1953031"/>
              <a:gd name="connsiteY60" fmla="*/ 4542 h 1322929"/>
              <a:gd name="connsiteX61" fmla="*/ 1692339 w 1953031"/>
              <a:gd name="connsiteY61" fmla="*/ 32880 h 1322929"/>
              <a:gd name="connsiteX62" fmla="*/ 1703487 w 1953031"/>
              <a:gd name="connsiteY62" fmla="*/ 51553 h 1322929"/>
              <a:gd name="connsiteX63" fmla="*/ 1705168 w 1953031"/>
              <a:gd name="connsiteY63" fmla="*/ 54757 h 1322929"/>
              <a:gd name="connsiteX64" fmla="*/ 1708490 w 1953031"/>
              <a:gd name="connsiteY64" fmla="*/ 54757 h 1322929"/>
              <a:gd name="connsiteX65" fmla="*/ 1726074 w 1953031"/>
              <a:gd name="connsiteY65" fmla="*/ 55821 h 1322929"/>
              <a:gd name="connsiteX66" fmla="*/ 1763775 w 1953031"/>
              <a:gd name="connsiteY66" fmla="*/ 66287 h 1322929"/>
              <a:gd name="connsiteX67" fmla="*/ 1780177 w 1953031"/>
              <a:gd name="connsiteY67" fmla="*/ 76057 h 1322929"/>
              <a:gd name="connsiteX68" fmla="*/ 1797287 w 1953031"/>
              <a:gd name="connsiteY68" fmla="*/ 92340 h 1322929"/>
              <a:gd name="connsiteX69" fmla="*/ 1808554 w 1953031"/>
              <a:gd name="connsiteY69" fmla="*/ 105144 h 1322929"/>
              <a:gd name="connsiteX70" fmla="*/ 1816302 w 1953031"/>
              <a:gd name="connsiteY70" fmla="*/ 113128 h 1322929"/>
              <a:gd name="connsiteX71" fmla="*/ 1820491 w 1953031"/>
              <a:gd name="connsiteY71" fmla="*/ 120258 h 1322929"/>
              <a:gd name="connsiteX72" fmla="*/ 1835947 w 1953031"/>
              <a:gd name="connsiteY72" fmla="*/ 144526 h 1322929"/>
              <a:gd name="connsiteX73" fmla="*/ 1847989 w 1953031"/>
              <a:gd name="connsiteY73" fmla="*/ 162083 h 1322929"/>
              <a:gd name="connsiteX74" fmla="*/ 1872282 w 1953031"/>
              <a:gd name="connsiteY74" fmla="*/ 206862 h 1322929"/>
              <a:gd name="connsiteX75" fmla="*/ 1901212 w 1953031"/>
              <a:gd name="connsiteY75" fmla="*/ 268331 h 1322929"/>
              <a:gd name="connsiteX76" fmla="*/ 1928013 w 1953031"/>
              <a:gd name="connsiteY76" fmla="*/ 325599 h 1322929"/>
              <a:gd name="connsiteX77" fmla="*/ 1947475 w 1953031"/>
              <a:gd name="connsiteY77" fmla="*/ 358428 h 1322929"/>
              <a:gd name="connsiteX78" fmla="*/ 1952990 w 1953031"/>
              <a:gd name="connsiteY78" fmla="*/ 375188 h 1322929"/>
              <a:gd name="connsiteX79" fmla="*/ 1944270 w 1953031"/>
              <a:gd name="connsiteY79" fmla="*/ 398724 h 1322929"/>
              <a:gd name="connsiteX80" fmla="*/ 1904481 w 1953031"/>
              <a:gd name="connsiteY80" fmla="*/ 429980 h 1322929"/>
              <a:gd name="connsiteX81" fmla="*/ 1871823 w 1953031"/>
              <a:gd name="connsiteY81" fmla="*/ 436577 h 1322929"/>
              <a:gd name="connsiteX82" fmla="*/ 1816223 w 1953031"/>
              <a:gd name="connsiteY82" fmla="*/ 439134 h 1322929"/>
              <a:gd name="connsiteX83" fmla="*/ 1698445 w 1953031"/>
              <a:gd name="connsiteY83" fmla="*/ 433393 h 1322929"/>
              <a:gd name="connsiteX84" fmla="*/ 1665261 w 1953031"/>
              <a:gd name="connsiteY84" fmla="*/ 431589 h 1322929"/>
              <a:gd name="connsiteX85" fmla="*/ 1643200 w 1953031"/>
              <a:gd name="connsiteY85" fmla="*/ 433164 h 1322929"/>
              <a:gd name="connsiteX86" fmla="*/ 1613877 w 1953031"/>
              <a:gd name="connsiteY86" fmla="*/ 443519 h 1322929"/>
              <a:gd name="connsiteX87" fmla="*/ 1586668 w 1953031"/>
              <a:gd name="connsiteY87" fmla="*/ 466568 h 1322929"/>
              <a:gd name="connsiteX88" fmla="*/ 1568848 w 1953031"/>
              <a:gd name="connsiteY88" fmla="*/ 480889 h 1322929"/>
              <a:gd name="connsiteX89" fmla="*/ 1563779 w 1953031"/>
              <a:gd name="connsiteY89" fmla="*/ 485518 h 1322929"/>
              <a:gd name="connsiteX90" fmla="*/ 1508994 w 1953031"/>
              <a:gd name="connsiteY90" fmla="*/ 589130 h 1322929"/>
              <a:gd name="connsiteX91" fmla="*/ 1486250 w 1953031"/>
              <a:gd name="connsiteY91" fmla="*/ 645068 h 1322929"/>
              <a:gd name="connsiteX92" fmla="*/ 1464819 w 1953031"/>
              <a:gd name="connsiteY92" fmla="*/ 705697 h 1322929"/>
              <a:gd name="connsiteX93" fmla="*/ 1449494 w 1953031"/>
              <a:gd name="connsiteY93" fmla="*/ 751038 h 1322929"/>
              <a:gd name="connsiteX94" fmla="*/ 1407394 w 1953031"/>
              <a:gd name="connsiteY94" fmla="*/ 818176 h 1322929"/>
              <a:gd name="connsiteX95" fmla="*/ 1393724 w 1953031"/>
              <a:gd name="connsiteY95" fmla="*/ 824975 h 1322929"/>
              <a:gd name="connsiteX96" fmla="*/ 1380841 w 1953031"/>
              <a:gd name="connsiteY96" fmla="*/ 831482 h 1322929"/>
              <a:gd name="connsiteX97" fmla="*/ 1349260 w 1953031"/>
              <a:gd name="connsiteY97" fmla="*/ 861137 h 1322929"/>
              <a:gd name="connsiteX98" fmla="*/ 1331348 w 1953031"/>
              <a:gd name="connsiteY98" fmla="*/ 877607 h 1322929"/>
              <a:gd name="connsiteX99" fmla="*/ 1317442 w 1953031"/>
              <a:gd name="connsiteY99" fmla="*/ 883414 h 1322929"/>
              <a:gd name="connsiteX100" fmla="*/ 1316352 w 1953031"/>
              <a:gd name="connsiteY100" fmla="*/ 883414 h 1322929"/>
              <a:gd name="connsiteX101" fmla="*/ 1315275 w 1953031"/>
              <a:gd name="connsiteY101" fmla="*/ 887323 h 1322929"/>
              <a:gd name="connsiteX102" fmla="*/ 1293502 w 1953031"/>
              <a:gd name="connsiteY102" fmla="*/ 1074334 h 1322929"/>
              <a:gd name="connsiteX103" fmla="*/ 1292124 w 1953031"/>
              <a:gd name="connsiteY103" fmla="*/ 1151119 h 1322929"/>
              <a:gd name="connsiteX104" fmla="*/ 1292741 w 1953031"/>
              <a:gd name="connsiteY104" fmla="*/ 1203756 h 1322929"/>
              <a:gd name="connsiteX105" fmla="*/ 1297481 w 1953031"/>
              <a:gd name="connsiteY105" fmla="*/ 1263556 h 1322929"/>
              <a:gd name="connsiteX106" fmla="*/ 1304087 w 1953031"/>
              <a:gd name="connsiteY106" fmla="*/ 1278631 h 1322929"/>
              <a:gd name="connsiteX107" fmla="*/ 1314001 w 1953031"/>
              <a:gd name="connsiteY107" fmla="*/ 1305904 h 1322929"/>
              <a:gd name="connsiteX108" fmla="*/ 1314723 w 1953031"/>
              <a:gd name="connsiteY108" fmla="*/ 1321312 h 1322929"/>
              <a:gd name="connsiteX109" fmla="*/ 1314474 w 1953031"/>
              <a:gd name="connsiteY109" fmla="*/ 1322929 h 1322929"/>
              <a:gd name="connsiteX110" fmla="*/ 1274527 w 1953031"/>
              <a:gd name="connsiteY110" fmla="*/ 1322929 h 1322929"/>
              <a:gd name="connsiteX111" fmla="*/ 1233595 w 1953031"/>
              <a:gd name="connsiteY111" fmla="*/ 1322420 h 1322929"/>
              <a:gd name="connsiteX112" fmla="*/ 1214844 w 1953031"/>
              <a:gd name="connsiteY112" fmla="*/ 1258652 h 1322929"/>
              <a:gd name="connsiteX113" fmla="*/ 1198836 w 1953031"/>
              <a:gd name="connsiteY113" fmla="*/ 1080414 h 1322929"/>
              <a:gd name="connsiteX114" fmla="*/ 1191495 w 1953031"/>
              <a:gd name="connsiteY114" fmla="*/ 961630 h 1322929"/>
              <a:gd name="connsiteX115" fmla="*/ 1189972 w 1953031"/>
              <a:gd name="connsiteY115" fmla="*/ 969617 h 1322929"/>
              <a:gd name="connsiteX116" fmla="*/ 1172402 w 1953031"/>
              <a:gd name="connsiteY116" fmla="*/ 1161542 h 1322929"/>
              <a:gd name="connsiteX117" fmla="*/ 1173663 w 1953031"/>
              <a:gd name="connsiteY117" fmla="*/ 1263289 h 1322929"/>
              <a:gd name="connsiteX118" fmla="*/ 1179559 w 1953031"/>
              <a:gd name="connsiteY118" fmla="*/ 1277483 h 1322929"/>
              <a:gd name="connsiteX119" fmla="*/ 1190090 w 1953031"/>
              <a:gd name="connsiteY119" fmla="*/ 1310073 h 1322929"/>
              <a:gd name="connsiteX120" fmla="*/ 1189617 w 1953031"/>
              <a:gd name="connsiteY120" fmla="*/ 1322236 h 1322929"/>
              <a:gd name="connsiteX121" fmla="*/ 1148752 w 1953031"/>
              <a:gd name="connsiteY121" fmla="*/ 1322929 h 1322929"/>
              <a:gd name="connsiteX122" fmla="*/ 1107164 w 1953031"/>
              <a:gd name="connsiteY122" fmla="*/ 1322438 h 1322929"/>
              <a:gd name="connsiteX123" fmla="*/ 1089751 w 1953031"/>
              <a:gd name="connsiteY123" fmla="*/ 1244928 h 1322929"/>
              <a:gd name="connsiteX124" fmla="*/ 1083658 w 1953031"/>
              <a:gd name="connsiteY124" fmla="*/ 1109426 h 1322929"/>
              <a:gd name="connsiteX125" fmla="*/ 1081071 w 1953031"/>
              <a:gd name="connsiteY125" fmla="*/ 885205 h 1322929"/>
              <a:gd name="connsiteX126" fmla="*/ 1081294 w 1953031"/>
              <a:gd name="connsiteY126" fmla="*/ 872784 h 1322929"/>
              <a:gd name="connsiteX127" fmla="*/ 1044565 w 1953031"/>
              <a:gd name="connsiteY127" fmla="*/ 883356 h 1322929"/>
              <a:gd name="connsiteX128" fmla="*/ 946405 w 1953031"/>
              <a:gd name="connsiteY128" fmla="*/ 906677 h 1322929"/>
              <a:gd name="connsiteX129" fmla="*/ 820984 w 1953031"/>
              <a:gd name="connsiteY129" fmla="*/ 915856 h 1322929"/>
              <a:gd name="connsiteX130" fmla="*/ 748537 w 1953031"/>
              <a:gd name="connsiteY130" fmla="*/ 913593 h 1322929"/>
              <a:gd name="connsiteX131" fmla="*/ 740106 w 1953031"/>
              <a:gd name="connsiteY131" fmla="*/ 913794 h 1322929"/>
              <a:gd name="connsiteX132" fmla="*/ 735838 w 1953031"/>
              <a:gd name="connsiteY132" fmla="*/ 923234 h 1322929"/>
              <a:gd name="connsiteX133" fmla="*/ 729496 w 1953031"/>
              <a:gd name="connsiteY133" fmla="*/ 936224 h 1322929"/>
              <a:gd name="connsiteX134" fmla="*/ 707014 w 1953031"/>
              <a:gd name="connsiteY134" fmla="*/ 928760 h 1322929"/>
              <a:gd name="connsiteX135" fmla="*/ 665846 w 1953031"/>
              <a:gd name="connsiteY135" fmla="*/ 912322 h 1322929"/>
              <a:gd name="connsiteX136" fmla="*/ 618244 w 1953031"/>
              <a:gd name="connsiteY136" fmla="*/ 893135 h 1322929"/>
              <a:gd name="connsiteX137" fmla="*/ 516447 w 1953031"/>
              <a:gd name="connsiteY137" fmla="*/ 865947 h 1322929"/>
              <a:gd name="connsiteX138" fmla="*/ 501805 w 1953031"/>
              <a:gd name="connsiteY138" fmla="*/ 870603 h 1322929"/>
              <a:gd name="connsiteX139" fmla="*/ 496736 w 1953031"/>
              <a:gd name="connsiteY139" fmla="*/ 886203 h 1322929"/>
              <a:gd name="connsiteX140" fmla="*/ 500794 w 1953031"/>
              <a:gd name="connsiteY140" fmla="*/ 920842 h 1322929"/>
              <a:gd name="connsiteX141" fmla="*/ 505232 w 1953031"/>
              <a:gd name="connsiteY141" fmla="*/ 960997 h 1322929"/>
              <a:gd name="connsiteX142" fmla="*/ 503197 w 1953031"/>
              <a:gd name="connsiteY142" fmla="*/ 976351 h 1322929"/>
              <a:gd name="connsiteX143" fmla="*/ 464327 w 1953031"/>
              <a:gd name="connsiteY143" fmla="*/ 1000197 h 1322929"/>
              <a:gd name="connsiteX144" fmla="*/ 457328 w 1953031"/>
              <a:gd name="connsiteY144" fmla="*/ 999488 h 1322929"/>
              <a:gd name="connsiteX145" fmla="*/ 434730 w 1953031"/>
              <a:gd name="connsiteY145" fmla="*/ 939956 h 1322929"/>
              <a:gd name="connsiteX146" fmla="*/ 434102 w 1953031"/>
              <a:gd name="connsiteY146" fmla="*/ 932138 h 1322929"/>
              <a:gd name="connsiteX147" fmla="*/ 429957 w 1953031"/>
              <a:gd name="connsiteY147" fmla="*/ 936572 h 1322929"/>
              <a:gd name="connsiteX148" fmla="*/ 412217 w 1953031"/>
              <a:gd name="connsiteY148" fmla="*/ 955335 h 1322929"/>
              <a:gd name="connsiteX149" fmla="*/ 394666 w 1953031"/>
              <a:gd name="connsiteY149" fmla="*/ 973923 h 1322929"/>
              <a:gd name="connsiteX150" fmla="*/ 363724 w 1953031"/>
              <a:gd name="connsiteY150" fmla="*/ 1023704 h 1322929"/>
              <a:gd name="connsiteX151" fmla="*/ 356090 w 1953031"/>
              <a:gd name="connsiteY151" fmla="*/ 1070686 h 1322929"/>
              <a:gd name="connsiteX152" fmla="*/ 356098 w 1953031"/>
              <a:gd name="connsiteY152" fmla="*/ 1159458 h 1322929"/>
              <a:gd name="connsiteX153" fmla="*/ 362731 w 1953031"/>
              <a:gd name="connsiteY153" fmla="*/ 1219044 h 1322929"/>
              <a:gd name="connsiteX154" fmla="*/ 370492 w 1953031"/>
              <a:gd name="connsiteY154" fmla="*/ 1260425 h 1322929"/>
              <a:gd name="connsiteX155" fmla="*/ 380666 w 1953031"/>
              <a:gd name="connsiteY155" fmla="*/ 1277936 h 1322929"/>
              <a:gd name="connsiteX156" fmla="*/ 391399 w 1953031"/>
              <a:gd name="connsiteY156" fmla="*/ 1304515 h 1322929"/>
              <a:gd name="connsiteX157" fmla="*/ 391283 w 1953031"/>
              <a:gd name="connsiteY157" fmla="*/ 1320324 h 1322929"/>
              <a:gd name="connsiteX158" fmla="*/ 390843 w 1953031"/>
              <a:gd name="connsiteY158" fmla="*/ 1322756 h 1322929"/>
              <a:gd name="connsiteX159" fmla="*/ 348151 w 1953031"/>
              <a:gd name="connsiteY159" fmla="*/ 1322844 h 1322929"/>
              <a:gd name="connsiteX160" fmla="*/ 304144 w 1953031"/>
              <a:gd name="connsiteY160" fmla="*/ 1322579 h 1322929"/>
              <a:gd name="connsiteX161" fmla="*/ 294630 w 1953031"/>
              <a:gd name="connsiteY161" fmla="*/ 1312868 h 1322929"/>
              <a:gd name="connsiteX162" fmla="*/ 271483 w 1953031"/>
              <a:gd name="connsiteY162" fmla="*/ 1195591 h 1322929"/>
              <a:gd name="connsiteX163" fmla="*/ 255031 w 1953031"/>
              <a:gd name="connsiteY163" fmla="*/ 1074334 h 1322929"/>
              <a:gd name="connsiteX164" fmla="*/ 246468 w 1953031"/>
              <a:gd name="connsiteY164" fmla="*/ 962992 h 1322929"/>
              <a:gd name="connsiteX165" fmla="*/ 246726 w 1953031"/>
              <a:gd name="connsiteY165" fmla="*/ 960686 h 1322929"/>
              <a:gd name="connsiteX166" fmla="*/ 239185 w 1953031"/>
              <a:gd name="connsiteY166" fmla="*/ 966883 h 1322929"/>
              <a:gd name="connsiteX167" fmla="*/ 216775 w 1953031"/>
              <a:gd name="connsiteY167" fmla="*/ 984995 h 1322929"/>
              <a:gd name="connsiteX168" fmla="*/ 195755 w 1953031"/>
              <a:gd name="connsiteY168" fmla="*/ 1001910 h 1322929"/>
              <a:gd name="connsiteX169" fmla="*/ 162761 w 1953031"/>
              <a:gd name="connsiteY169" fmla="*/ 1047366 h 1322929"/>
              <a:gd name="connsiteX170" fmla="*/ 149720 w 1953031"/>
              <a:gd name="connsiteY170" fmla="*/ 1138437 h 1322929"/>
              <a:gd name="connsiteX171" fmla="*/ 148122 w 1953031"/>
              <a:gd name="connsiteY171" fmla="*/ 1214750 h 1322929"/>
              <a:gd name="connsiteX172" fmla="*/ 151846 w 1953031"/>
              <a:gd name="connsiteY172" fmla="*/ 1260042 h 1322929"/>
              <a:gd name="connsiteX173" fmla="*/ 157602 w 1953031"/>
              <a:gd name="connsiteY173" fmla="*/ 1271682 h 1322929"/>
              <a:gd name="connsiteX174" fmla="*/ 169528 w 1953031"/>
              <a:gd name="connsiteY174" fmla="*/ 1296524 h 1322929"/>
              <a:gd name="connsiteX175" fmla="*/ 172714 w 1953031"/>
              <a:gd name="connsiteY175" fmla="*/ 1316588 h 1322929"/>
              <a:gd name="connsiteX176" fmla="*/ 172927 w 1953031"/>
              <a:gd name="connsiteY176" fmla="*/ 1322929 h 1322929"/>
              <a:gd name="connsiteX177" fmla="*/ 130748 w 1953031"/>
              <a:gd name="connsiteY177" fmla="*/ 1322916 h 1322929"/>
              <a:gd name="connsiteX178" fmla="*/ 87445 w 1953031"/>
              <a:gd name="connsiteY178" fmla="*/ 1322413 h 1322929"/>
              <a:gd name="connsiteX179" fmla="*/ 433058 w 1953031"/>
              <a:gd name="connsiteY179" fmla="*/ 858089 h 1322929"/>
              <a:gd name="connsiteX180" fmla="*/ 431485 w 1953031"/>
              <a:gd name="connsiteY180" fmla="*/ 856034 h 1322929"/>
              <a:gd name="connsiteX181" fmla="*/ 432913 w 1953031"/>
              <a:gd name="connsiteY181" fmla="*/ 858746 h 1322929"/>
              <a:gd name="connsiteX182" fmla="*/ 433058 w 1953031"/>
              <a:gd name="connsiteY182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642593 w 1953031"/>
              <a:gd name="connsiteY43" fmla="*/ 248929 h 1322929"/>
              <a:gd name="connsiteX44" fmla="*/ 748902 w 1953031"/>
              <a:gd name="connsiteY44" fmla="*/ 247445 h 1322929"/>
              <a:gd name="connsiteX45" fmla="*/ 805147 w 1953031"/>
              <a:gd name="connsiteY45" fmla="*/ 251243 h 1322929"/>
              <a:gd name="connsiteX46" fmla="*/ 947272 w 1953031"/>
              <a:gd name="connsiteY46" fmla="*/ 214767 h 1322929"/>
              <a:gd name="connsiteX47" fmla="*/ 1074965 w 1953031"/>
              <a:gd name="connsiteY47" fmla="*/ 170684 h 1322929"/>
              <a:gd name="connsiteX48" fmla="*/ 1155567 w 1953031"/>
              <a:gd name="connsiteY48" fmla="*/ 159010 h 1322929"/>
              <a:gd name="connsiteX49" fmla="*/ 1234252 w 1953031"/>
              <a:gd name="connsiteY49" fmla="*/ 151880 h 1322929"/>
              <a:gd name="connsiteX50" fmla="*/ 1312964 w 1953031"/>
              <a:gd name="connsiteY50" fmla="*/ 128676 h 1322929"/>
              <a:gd name="connsiteX51" fmla="*/ 1376022 w 1953031"/>
              <a:gd name="connsiteY51" fmla="*/ 109687 h 1322929"/>
              <a:gd name="connsiteX52" fmla="*/ 1448640 w 1953031"/>
              <a:gd name="connsiteY52" fmla="*/ 103056 h 1322929"/>
              <a:gd name="connsiteX53" fmla="*/ 1483374 w 1953031"/>
              <a:gd name="connsiteY53" fmla="*/ 100994 h 1322929"/>
              <a:gd name="connsiteX54" fmla="*/ 1552171 w 1953031"/>
              <a:gd name="connsiteY54" fmla="*/ 83778 h 1322929"/>
              <a:gd name="connsiteX55" fmla="*/ 1627914 w 1953031"/>
              <a:gd name="connsiteY55" fmla="*/ 63976 h 1322929"/>
              <a:gd name="connsiteX56" fmla="*/ 1633600 w 1953031"/>
              <a:gd name="connsiteY56" fmla="*/ 62873 h 1322929"/>
              <a:gd name="connsiteX57" fmla="*/ 1633994 w 1953031"/>
              <a:gd name="connsiteY57" fmla="*/ 53943 h 1322929"/>
              <a:gd name="connsiteX58" fmla="*/ 1637947 w 1953031"/>
              <a:gd name="connsiteY58" fmla="*/ 10924 h 1322929"/>
              <a:gd name="connsiteX59" fmla="*/ 1645852 w 1953031"/>
              <a:gd name="connsiteY59" fmla="*/ 642 h 1322929"/>
              <a:gd name="connsiteX60" fmla="*/ 1665510 w 1953031"/>
              <a:gd name="connsiteY60" fmla="*/ 4542 h 1322929"/>
              <a:gd name="connsiteX61" fmla="*/ 1692339 w 1953031"/>
              <a:gd name="connsiteY61" fmla="*/ 32880 h 1322929"/>
              <a:gd name="connsiteX62" fmla="*/ 1703487 w 1953031"/>
              <a:gd name="connsiteY62" fmla="*/ 51553 h 1322929"/>
              <a:gd name="connsiteX63" fmla="*/ 1705168 w 1953031"/>
              <a:gd name="connsiteY63" fmla="*/ 54757 h 1322929"/>
              <a:gd name="connsiteX64" fmla="*/ 1708490 w 1953031"/>
              <a:gd name="connsiteY64" fmla="*/ 54757 h 1322929"/>
              <a:gd name="connsiteX65" fmla="*/ 1726074 w 1953031"/>
              <a:gd name="connsiteY65" fmla="*/ 55821 h 1322929"/>
              <a:gd name="connsiteX66" fmla="*/ 1763775 w 1953031"/>
              <a:gd name="connsiteY66" fmla="*/ 66287 h 1322929"/>
              <a:gd name="connsiteX67" fmla="*/ 1780177 w 1953031"/>
              <a:gd name="connsiteY67" fmla="*/ 76057 h 1322929"/>
              <a:gd name="connsiteX68" fmla="*/ 1797287 w 1953031"/>
              <a:gd name="connsiteY68" fmla="*/ 92340 h 1322929"/>
              <a:gd name="connsiteX69" fmla="*/ 1808554 w 1953031"/>
              <a:gd name="connsiteY69" fmla="*/ 105144 h 1322929"/>
              <a:gd name="connsiteX70" fmla="*/ 1816302 w 1953031"/>
              <a:gd name="connsiteY70" fmla="*/ 113128 h 1322929"/>
              <a:gd name="connsiteX71" fmla="*/ 1820491 w 1953031"/>
              <a:gd name="connsiteY71" fmla="*/ 120258 h 1322929"/>
              <a:gd name="connsiteX72" fmla="*/ 1835947 w 1953031"/>
              <a:gd name="connsiteY72" fmla="*/ 144526 h 1322929"/>
              <a:gd name="connsiteX73" fmla="*/ 1847989 w 1953031"/>
              <a:gd name="connsiteY73" fmla="*/ 162083 h 1322929"/>
              <a:gd name="connsiteX74" fmla="*/ 1872282 w 1953031"/>
              <a:gd name="connsiteY74" fmla="*/ 206862 h 1322929"/>
              <a:gd name="connsiteX75" fmla="*/ 1901212 w 1953031"/>
              <a:gd name="connsiteY75" fmla="*/ 268331 h 1322929"/>
              <a:gd name="connsiteX76" fmla="*/ 1928013 w 1953031"/>
              <a:gd name="connsiteY76" fmla="*/ 325599 h 1322929"/>
              <a:gd name="connsiteX77" fmla="*/ 1947475 w 1953031"/>
              <a:gd name="connsiteY77" fmla="*/ 358428 h 1322929"/>
              <a:gd name="connsiteX78" fmla="*/ 1952990 w 1953031"/>
              <a:gd name="connsiteY78" fmla="*/ 375188 h 1322929"/>
              <a:gd name="connsiteX79" fmla="*/ 1944270 w 1953031"/>
              <a:gd name="connsiteY79" fmla="*/ 398724 h 1322929"/>
              <a:gd name="connsiteX80" fmla="*/ 1904481 w 1953031"/>
              <a:gd name="connsiteY80" fmla="*/ 429980 h 1322929"/>
              <a:gd name="connsiteX81" fmla="*/ 1871823 w 1953031"/>
              <a:gd name="connsiteY81" fmla="*/ 436577 h 1322929"/>
              <a:gd name="connsiteX82" fmla="*/ 1816223 w 1953031"/>
              <a:gd name="connsiteY82" fmla="*/ 439134 h 1322929"/>
              <a:gd name="connsiteX83" fmla="*/ 1698445 w 1953031"/>
              <a:gd name="connsiteY83" fmla="*/ 433393 h 1322929"/>
              <a:gd name="connsiteX84" fmla="*/ 1665261 w 1953031"/>
              <a:gd name="connsiteY84" fmla="*/ 431589 h 1322929"/>
              <a:gd name="connsiteX85" fmla="*/ 1643200 w 1953031"/>
              <a:gd name="connsiteY85" fmla="*/ 433164 h 1322929"/>
              <a:gd name="connsiteX86" fmla="*/ 1613877 w 1953031"/>
              <a:gd name="connsiteY86" fmla="*/ 443519 h 1322929"/>
              <a:gd name="connsiteX87" fmla="*/ 1586668 w 1953031"/>
              <a:gd name="connsiteY87" fmla="*/ 466568 h 1322929"/>
              <a:gd name="connsiteX88" fmla="*/ 1568848 w 1953031"/>
              <a:gd name="connsiteY88" fmla="*/ 480889 h 1322929"/>
              <a:gd name="connsiteX89" fmla="*/ 1563779 w 1953031"/>
              <a:gd name="connsiteY89" fmla="*/ 485518 h 1322929"/>
              <a:gd name="connsiteX90" fmla="*/ 1508994 w 1953031"/>
              <a:gd name="connsiteY90" fmla="*/ 589130 h 1322929"/>
              <a:gd name="connsiteX91" fmla="*/ 1486250 w 1953031"/>
              <a:gd name="connsiteY91" fmla="*/ 645068 h 1322929"/>
              <a:gd name="connsiteX92" fmla="*/ 1464819 w 1953031"/>
              <a:gd name="connsiteY92" fmla="*/ 705697 h 1322929"/>
              <a:gd name="connsiteX93" fmla="*/ 1449494 w 1953031"/>
              <a:gd name="connsiteY93" fmla="*/ 751038 h 1322929"/>
              <a:gd name="connsiteX94" fmla="*/ 1407394 w 1953031"/>
              <a:gd name="connsiteY94" fmla="*/ 818176 h 1322929"/>
              <a:gd name="connsiteX95" fmla="*/ 1393724 w 1953031"/>
              <a:gd name="connsiteY95" fmla="*/ 824975 h 1322929"/>
              <a:gd name="connsiteX96" fmla="*/ 1380841 w 1953031"/>
              <a:gd name="connsiteY96" fmla="*/ 831482 h 1322929"/>
              <a:gd name="connsiteX97" fmla="*/ 1349260 w 1953031"/>
              <a:gd name="connsiteY97" fmla="*/ 861137 h 1322929"/>
              <a:gd name="connsiteX98" fmla="*/ 1331348 w 1953031"/>
              <a:gd name="connsiteY98" fmla="*/ 877607 h 1322929"/>
              <a:gd name="connsiteX99" fmla="*/ 1317442 w 1953031"/>
              <a:gd name="connsiteY99" fmla="*/ 883414 h 1322929"/>
              <a:gd name="connsiteX100" fmla="*/ 1316352 w 1953031"/>
              <a:gd name="connsiteY100" fmla="*/ 883414 h 1322929"/>
              <a:gd name="connsiteX101" fmla="*/ 1315275 w 1953031"/>
              <a:gd name="connsiteY101" fmla="*/ 887323 h 1322929"/>
              <a:gd name="connsiteX102" fmla="*/ 1293502 w 1953031"/>
              <a:gd name="connsiteY102" fmla="*/ 1074334 h 1322929"/>
              <a:gd name="connsiteX103" fmla="*/ 1292124 w 1953031"/>
              <a:gd name="connsiteY103" fmla="*/ 1151119 h 1322929"/>
              <a:gd name="connsiteX104" fmla="*/ 1292741 w 1953031"/>
              <a:gd name="connsiteY104" fmla="*/ 1203756 h 1322929"/>
              <a:gd name="connsiteX105" fmla="*/ 1297481 w 1953031"/>
              <a:gd name="connsiteY105" fmla="*/ 1263556 h 1322929"/>
              <a:gd name="connsiteX106" fmla="*/ 1304087 w 1953031"/>
              <a:gd name="connsiteY106" fmla="*/ 1278631 h 1322929"/>
              <a:gd name="connsiteX107" fmla="*/ 1314001 w 1953031"/>
              <a:gd name="connsiteY107" fmla="*/ 1305904 h 1322929"/>
              <a:gd name="connsiteX108" fmla="*/ 1314723 w 1953031"/>
              <a:gd name="connsiteY108" fmla="*/ 1321312 h 1322929"/>
              <a:gd name="connsiteX109" fmla="*/ 1314474 w 1953031"/>
              <a:gd name="connsiteY109" fmla="*/ 1322929 h 1322929"/>
              <a:gd name="connsiteX110" fmla="*/ 1274527 w 1953031"/>
              <a:gd name="connsiteY110" fmla="*/ 1322929 h 1322929"/>
              <a:gd name="connsiteX111" fmla="*/ 1233595 w 1953031"/>
              <a:gd name="connsiteY111" fmla="*/ 1322420 h 1322929"/>
              <a:gd name="connsiteX112" fmla="*/ 1214844 w 1953031"/>
              <a:gd name="connsiteY112" fmla="*/ 1258652 h 1322929"/>
              <a:gd name="connsiteX113" fmla="*/ 1198836 w 1953031"/>
              <a:gd name="connsiteY113" fmla="*/ 1080414 h 1322929"/>
              <a:gd name="connsiteX114" fmla="*/ 1191495 w 1953031"/>
              <a:gd name="connsiteY114" fmla="*/ 961630 h 1322929"/>
              <a:gd name="connsiteX115" fmla="*/ 1189972 w 1953031"/>
              <a:gd name="connsiteY115" fmla="*/ 969617 h 1322929"/>
              <a:gd name="connsiteX116" fmla="*/ 1172402 w 1953031"/>
              <a:gd name="connsiteY116" fmla="*/ 1161542 h 1322929"/>
              <a:gd name="connsiteX117" fmla="*/ 1173663 w 1953031"/>
              <a:gd name="connsiteY117" fmla="*/ 1263289 h 1322929"/>
              <a:gd name="connsiteX118" fmla="*/ 1179559 w 1953031"/>
              <a:gd name="connsiteY118" fmla="*/ 1277483 h 1322929"/>
              <a:gd name="connsiteX119" fmla="*/ 1190090 w 1953031"/>
              <a:gd name="connsiteY119" fmla="*/ 1310073 h 1322929"/>
              <a:gd name="connsiteX120" fmla="*/ 1189617 w 1953031"/>
              <a:gd name="connsiteY120" fmla="*/ 1322236 h 1322929"/>
              <a:gd name="connsiteX121" fmla="*/ 1148752 w 1953031"/>
              <a:gd name="connsiteY121" fmla="*/ 1322929 h 1322929"/>
              <a:gd name="connsiteX122" fmla="*/ 1107164 w 1953031"/>
              <a:gd name="connsiteY122" fmla="*/ 1322438 h 1322929"/>
              <a:gd name="connsiteX123" fmla="*/ 1089751 w 1953031"/>
              <a:gd name="connsiteY123" fmla="*/ 1244928 h 1322929"/>
              <a:gd name="connsiteX124" fmla="*/ 1083658 w 1953031"/>
              <a:gd name="connsiteY124" fmla="*/ 1109426 h 1322929"/>
              <a:gd name="connsiteX125" fmla="*/ 1081071 w 1953031"/>
              <a:gd name="connsiteY125" fmla="*/ 885205 h 1322929"/>
              <a:gd name="connsiteX126" fmla="*/ 1081294 w 1953031"/>
              <a:gd name="connsiteY126" fmla="*/ 872784 h 1322929"/>
              <a:gd name="connsiteX127" fmla="*/ 1044565 w 1953031"/>
              <a:gd name="connsiteY127" fmla="*/ 883356 h 1322929"/>
              <a:gd name="connsiteX128" fmla="*/ 946405 w 1953031"/>
              <a:gd name="connsiteY128" fmla="*/ 906677 h 1322929"/>
              <a:gd name="connsiteX129" fmla="*/ 820984 w 1953031"/>
              <a:gd name="connsiteY129" fmla="*/ 915856 h 1322929"/>
              <a:gd name="connsiteX130" fmla="*/ 748537 w 1953031"/>
              <a:gd name="connsiteY130" fmla="*/ 913593 h 1322929"/>
              <a:gd name="connsiteX131" fmla="*/ 740106 w 1953031"/>
              <a:gd name="connsiteY131" fmla="*/ 913794 h 1322929"/>
              <a:gd name="connsiteX132" fmla="*/ 735838 w 1953031"/>
              <a:gd name="connsiteY132" fmla="*/ 923234 h 1322929"/>
              <a:gd name="connsiteX133" fmla="*/ 729496 w 1953031"/>
              <a:gd name="connsiteY133" fmla="*/ 936224 h 1322929"/>
              <a:gd name="connsiteX134" fmla="*/ 707014 w 1953031"/>
              <a:gd name="connsiteY134" fmla="*/ 928760 h 1322929"/>
              <a:gd name="connsiteX135" fmla="*/ 665846 w 1953031"/>
              <a:gd name="connsiteY135" fmla="*/ 912322 h 1322929"/>
              <a:gd name="connsiteX136" fmla="*/ 618244 w 1953031"/>
              <a:gd name="connsiteY136" fmla="*/ 893135 h 1322929"/>
              <a:gd name="connsiteX137" fmla="*/ 516447 w 1953031"/>
              <a:gd name="connsiteY137" fmla="*/ 865947 h 1322929"/>
              <a:gd name="connsiteX138" fmla="*/ 501805 w 1953031"/>
              <a:gd name="connsiteY138" fmla="*/ 870603 h 1322929"/>
              <a:gd name="connsiteX139" fmla="*/ 496736 w 1953031"/>
              <a:gd name="connsiteY139" fmla="*/ 886203 h 1322929"/>
              <a:gd name="connsiteX140" fmla="*/ 500794 w 1953031"/>
              <a:gd name="connsiteY140" fmla="*/ 920842 h 1322929"/>
              <a:gd name="connsiteX141" fmla="*/ 505232 w 1953031"/>
              <a:gd name="connsiteY141" fmla="*/ 960997 h 1322929"/>
              <a:gd name="connsiteX142" fmla="*/ 503197 w 1953031"/>
              <a:gd name="connsiteY142" fmla="*/ 976351 h 1322929"/>
              <a:gd name="connsiteX143" fmla="*/ 464327 w 1953031"/>
              <a:gd name="connsiteY143" fmla="*/ 1000197 h 1322929"/>
              <a:gd name="connsiteX144" fmla="*/ 457328 w 1953031"/>
              <a:gd name="connsiteY144" fmla="*/ 999488 h 1322929"/>
              <a:gd name="connsiteX145" fmla="*/ 434730 w 1953031"/>
              <a:gd name="connsiteY145" fmla="*/ 939956 h 1322929"/>
              <a:gd name="connsiteX146" fmla="*/ 434102 w 1953031"/>
              <a:gd name="connsiteY146" fmla="*/ 932138 h 1322929"/>
              <a:gd name="connsiteX147" fmla="*/ 429957 w 1953031"/>
              <a:gd name="connsiteY147" fmla="*/ 936572 h 1322929"/>
              <a:gd name="connsiteX148" fmla="*/ 412217 w 1953031"/>
              <a:gd name="connsiteY148" fmla="*/ 955335 h 1322929"/>
              <a:gd name="connsiteX149" fmla="*/ 394666 w 1953031"/>
              <a:gd name="connsiteY149" fmla="*/ 973923 h 1322929"/>
              <a:gd name="connsiteX150" fmla="*/ 363724 w 1953031"/>
              <a:gd name="connsiteY150" fmla="*/ 1023704 h 1322929"/>
              <a:gd name="connsiteX151" fmla="*/ 356090 w 1953031"/>
              <a:gd name="connsiteY151" fmla="*/ 1070686 h 1322929"/>
              <a:gd name="connsiteX152" fmla="*/ 356098 w 1953031"/>
              <a:gd name="connsiteY152" fmla="*/ 1159458 h 1322929"/>
              <a:gd name="connsiteX153" fmla="*/ 362731 w 1953031"/>
              <a:gd name="connsiteY153" fmla="*/ 1219044 h 1322929"/>
              <a:gd name="connsiteX154" fmla="*/ 370492 w 1953031"/>
              <a:gd name="connsiteY154" fmla="*/ 1260425 h 1322929"/>
              <a:gd name="connsiteX155" fmla="*/ 380666 w 1953031"/>
              <a:gd name="connsiteY155" fmla="*/ 1277936 h 1322929"/>
              <a:gd name="connsiteX156" fmla="*/ 391399 w 1953031"/>
              <a:gd name="connsiteY156" fmla="*/ 1304515 h 1322929"/>
              <a:gd name="connsiteX157" fmla="*/ 391283 w 1953031"/>
              <a:gd name="connsiteY157" fmla="*/ 1320324 h 1322929"/>
              <a:gd name="connsiteX158" fmla="*/ 390843 w 1953031"/>
              <a:gd name="connsiteY158" fmla="*/ 1322756 h 1322929"/>
              <a:gd name="connsiteX159" fmla="*/ 348151 w 1953031"/>
              <a:gd name="connsiteY159" fmla="*/ 1322844 h 1322929"/>
              <a:gd name="connsiteX160" fmla="*/ 304144 w 1953031"/>
              <a:gd name="connsiteY160" fmla="*/ 1322579 h 1322929"/>
              <a:gd name="connsiteX161" fmla="*/ 294630 w 1953031"/>
              <a:gd name="connsiteY161" fmla="*/ 1312868 h 1322929"/>
              <a:gd name="connsiteX162" fmla="*/ 271483 w 1953031"/>
              <a:gd name="connsiteY162" fmla="*/ 1195591 h 1322929"/>
              <a:gd name="connsiteX163" fmla="*/ 255031 w 1953031"/>
              <a:gd name="connsiteY163" fmla="*/ 1074334 h 1322929"/>
              <a:gd name="connsiteX164" fmla="*/ 246468 w 1953031"/>
              <a:gd name="connsiteY164" fmla="*/ 962992 h 1322929"/>
              <a:gd name="connsiteX165" fmla="*/ 246726 w 1953031"/>
              <a:gd name="connsiteY165" fmla="*/ 960686 h 1322929"/>
              <a:gd name="connsiteX166" fmla="*/ 239185 w 1953031"/>
              <a:gd name="connsiteY166" fmla="*/ 966883 h 1322929"/>
              <a:gd name="connsiteX167" fmla="*/ 216775 w 1953031"/>
              <a:gd name="connsiteY167" fmla="*/ 984995 h 1322929"/>
              <a:gd name="connsiteX168" fmla="*/ 195755 w 1953031"/>
              <a:gd name="connsiteY168" fmla="*/ 1001910 h 1322929"/>
              <a:gd name="connsiteX169" fmla="*/ 162761 w 1953031"/>
              <a:gd name="connsiteY169" fmla="*/ 1047366 h 1322929"/>
              <a:gd name="connsiteX170" fmla="*/ 149720 w 1953031"/>
              <a:gd name="connsiteY170" fmla="*/ 1138437 h 1322929"/>
              <a:gd name="connsiteX171" fmla="*/ 148122 w 1953031"/>
              <a:gd name="connsiteY171" fmla="*/ 1214750 h 1322929"/>
              <a:gd name="connsiteX172" fmla="*/ 151846 w 1953031"/>
              <a:gd name="connsiteY172" fmla="*/ 1260042 h 1322929"/>
              <a:gd name="connsiteX173" fmla="*/ 157602 w 1953031"/>
              <a:gd name="connsiteY173" fmla="*/ 1271682 h 1322929"/>
              <a:gd name="connsiteX174" fmla="*/ 169528 w 1953031"/>
              <a:gd name="connsiteY174" fmla="*/ 1296524 h 1322929"/>
              <a:gd name="connsiteX175" fmla="*/ 172714 w 1953031"/>
              <a:gd name="connsiteY175" fmla="*/ 1316588 h 1322929"/>
              <a:gd name="connsiteX176" fmla="*/ 172927 w 1953031"/>
              <a:gd name="connsiteY176" fmla="*/ 1322929 h 1322929"/>
              <a:gd name="connsiteX177" fmla="*/ 130748 w 1953031"/>
              <a:gd name="connsiteY177" fmla="*/ 1322916 h 1322929"/>
              <a:gd name="connsiteX178" fmla="*/ 87445 w 1953031"/>
              <a:gd name="connsiteY178" fmla="*/ 1322413 h 1322929"/>
              <a:gd name="connsiteX179" fmla="*/ 433058 w 1953031"/>
              <a:gd name="connsiteY179" fmla="*/ 858089 h 1322929"/>
              <a:gd name="connsiteX180" fmla="*/ 431485 w 1953031"/>
              <a:gd name="connsiteY180" fmla="*/ 856034 h 1322929"/>
              <a:gd name="connsiteX181" fmla="*/ 432913 w 1953031"/>
              <a:gd name="connsiteY181" fmla="*/ 858746 h 1322929"/>
              <a:gd name="connsiteX182" fmla="*/ 433058 w 1953031"/>
              <a:gd name="connsiteY182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642593 w 1953031"/>
              <a:gd name="connsiteY43" fmla="*/ 248929 h 1322929"/>
              <a:gd name="connsiteX44" fmla="*/ 748902 w 1953031"/>
              <a:gd name="connsiteY44" fmla="*/ 247445 h 1322929"/>
              <a:gd name="connsiteX45" fmla="*/ 843247 w 1953031"/>
              <a:gd name="connsiteY45" fmla="*/ 232193 h 1322929"/>
              <a:gd name="connsiteX46" fmla="*/ 947272 w 1953031"/>
              <a:gd name="connsiteY46" fmla="*/ 214767 h 1322929"/>
              <a:gd name="connsiteX47" fmla="*/ 1074965 w 1953031"/>
              <a:gd name="connsiteY47" fmla="*/ 170684 h 1322929"/>
              <a:gd name="connsiteX48" fmla="*/ 1155567 w 1953031"/>
              <a:gd name="connsiteY48" fmla="*/ 159010 h 1322929"/>
              <a:gd name="connsiteX49" fmla="*/ 1234252 w 1953031"/>
              <a:gd name="connsiteY49" fmla="*/ 151880 h 1322929"/>
              <a:gd name="connsiteX50" fmla="*/ 1312964 w 1953031"/>
              <a:gd name="connsiteY50" fmla="*/ 128676 h 1322929"/>
              <a:gd name="connsiteX51" fmla="*/ 1376022 w 1953031"/>
              <a:gd name="connsiteY51" fmla="*/ 109687 h 1322929"/>
              <a:gd name="connsiteX52" fmla="*/ 1448640 w 1953031"/>
              <a:gd name="connsiteY52" fmla="*/ 103056 h 1322929"/>
              <a:gd name="connsiteX53" fmla="*/ 1483374 w 1953031"/>
              <a:gd name="connsiteY53" fmla="*/ 100994 h 1322929"/>
              <a:gd name="connsiteX54" fmla="*/ 1552171 w 1953031"/>
              <a:gd name="connsiteY54" fmla="*/ 83778 h 1322929"/>
              <a:gd name="connsiteX55" fmla="*/ 1627914 w 1953031"/>
              <a:gd name="connsiteY55" fmla="*/ 63976 h 1322929"/>
              <a:gd name="connsiteX56" fmla="*/ 1633600 w 1953031"/>
              <a:gd name="connsiteY56" fmla="*/ 62873 h 1322929"/>
              <a:gd name="connsiteX57" fmla="*/ 1633994 w 1953031"/>
              <a:gd name="connsiteY57" fmla="*/ 53943 h 1322929"/>
              <a:gd name="connsiteX58" fmla="*/ 1637947 w 1953031"/>
              <a:gd name="connsiteY58" fmla="*/ 10924 h 1322929"/>
              <a:gd name="connsiteX59" fmla="*/ 1645852 w 1953031"/>
              <a:gd name="connsiteY59" fmla="*/ 642 h 1322929"/>
              <a:gd name="connsiteX60" fmla="*/ 1665510 w 1953031"/>
              <a:gd name="connsiteY60" fmla="*/ 4542 h 1322929"/>
              <a:gd name="connsiteX61" fmla="*/ 1692339 w 1953031"/>
              <a:gd name="connsiteY61" fmla="*/ 32880 h 1322929"/>
              <a:gd name="connsiteX62" fmla="*/ 1703487 w 1953031"/>
              <a:gd name="connsiteY62" fmla="*/ 51553 h 1322929"/>
              <a:gd name="connsiteX63" fmla="*/ 1705168 w 1953031"/>
              <a:gd name="connsiteY63" fmla="*/ 54757 h 1322929"/>
              <a:gd name="connsiteX64" fmla="*/ 1708490 w 1953031"/>
              <a:gd name="connsiteY64" fmla="*/ 54757 h 1322929"/>
              <a:gd name="connsiteX65" fmla="*/ 1726074 w 1953031"/>
              <a:gd name="connsiteY65" fmla="*/ 55821 h 1322929"/>
              <a:gd name="connsiteX66" fmla="*/ 1763775 w 1953031"/>
              <a:gd name="connsiteY66" fmla="*/ 66287 h 1322929"/>
              <a:gd name="connsiteX67" fmla="*/ 1780177 w 1953031"/>
              <a:gd name="connsiteY67" fmla="*/ 76057 h 1322929"/>
              <a:gd name="connsiteX68" fmla="*/ 1797287 w 1953031"/>
              <a:gd name="connsiteY68" fmla="*/ 92340 h 1322929"/>
              <a:gd name="connsiteX69" fmla="*/ 1808554 w 1953031"/>
              <a:gd name="connsiteY69" fmla="*/ 105144 h 1322929"/>
              <a:gd name="connsiteX70" fmla="*/ 1816302 w 1953031"/>
              <a:gd name="connsiteY70" fmla="*/ 113128 h 1322929"/>
              <a:gd name="connsiteX71" fmla="*/ 1820491 w 1953031"/>
              <a:gd name="connsiteY71" fmla="*/ 120258 h 1322929"/>
              <a:gd name="connsiteX72" fmla="*/ 1835947 w 1953031"/>
              <a:gd name="connsiteY72" fmla="*/ 144526 h 1322929"/>
              <a:gd name="connsiteX73" fmla="*/ 1847989 w 1953031"/>
              <a:gd name="connsiteY73" fmla="*/ 162083 h 1322929"/>
              <a:gd name="connsiteX74" fmla="*/ 1872282 w 1953031"/>
              <a:gd name="connsiteY74" fmla="*/ 206862 h 1322929"/>
              <a:gd name="connsiteX75" fmla="*/ 1901212 w 1953031"/>
              <a:gd name="connsiteY75" fmla="*/ 268331 h 1322929"/>
              <a:gd name="connsiteX76" fmla="*/ 1928013 w 1953031"/>
              <a:gd name="connsiteY76" fmla="*/ 325599 h 1322929"/>
              <a:gd name="connsiteX77" fmla="*/ 1947475 w 1953031"/>
              <a:gd name="connsiteY77" fmla="*/ 358428 h 1322929"/>
              <a:gd name="connsiteX78" fmla="*/ 1952990 w 1953031"/>
              <a:gd name="connsiteY78" fmla="*/ 375188 h 1322929"/>
              <a:gd name="connsiteX79" fmla="*/ 1944270 w 1953031"/>
              <a:gd name="connsiteY79" fmla="*/ 398724 h 1322929"/>
              <a:gd name="connsiteX80" fmla="*/ 1904481 w 1953031"/>
              <a:gd name="connsiteY80" fmla="*/ 429980 h 1322929"/>
              <a:gd name="connsiteX81" fmla="*/ 1871823 w 1953031"/>
              <a:gd name="connsiteY81" fmla="*/ 436577 h 1322929"/>
              <a:gd name="connsiteX82" fmla="*/ 1816223 w 1953031"/>
              <a:gd name="connsiteY82" fmla="*/ 439134 h 1322929"/>
              <a:gd name="connsiteX83" fmla="*/ 1698445 w 1953031"/>
              <a:gd name="connsiteY83" fmla="*/ 433393 h 1322929"/>
              <a:gd name="connsiteX84" fmla="*/ 1665261 w 1953031"/>
              <a:gd name="connsiteY84" fmla="*/ 431589 h 1322929"/>
              <a:gd name="connsiteX85" fmla="*/ 1643200 w 1953031"/>
              <a:gd name="connsiteY85" fmla="*/ 433164 h 1322929"/>
              <a:gd name="connsiteX86" fmla="*/ 1613877 w 1953031"/>
              <a:gd name="connsiteY86" fmla="*/ 443519 h 1322929"/>
              <a:gd name="connsiteX87" fmla="*/ 1586668 w 1953031"/>
              <a:gd name="connsiteY87" fmla="*/ 466568 h 1322929"/>
              <a:gd name="connsiteX88" fmla="*/ 1568848 w 1953031"/>
              <a:gd name="connsiteY88" fmla="*/ 480889 h 1322929"/>
              <a:gd name="connsiteX89" fmla="*/ 1563779 w 1953031"/>
              <a:gd name="connsiteY89" fmla="*/ 485518 h 1322929"/>
              <a:gd name="connsiteX90" fmla="*/ 1508994 w 1953031"/>
              <a:gd name="connsiteY90" fmla="*/ 589130 h 1322929"/>
              <a:gd name="connsiteX91" fmla="*/ 1486250 w 1953031"/>
              <a:gd name="connsiteY91" fmla="*/ 645068 h 1322929"/>
              <a:gd name="connsiteX92" fmla="*/ 1464819 w 1953031"/>
              <a:gd name="connsiteY92" fmla="*/ 705697 h 1322929"/>
              <a:gd name="connsiteX93" fmla="*/ 1449494 w 1953031"/>
              <a:gd name="connsiteY93" fmla="*/ 751038 h 1322929"/>
              <a:gd name="connsiteX94" fmla="*/ 1407394 w 1953031"/>
              <a:gd name="connsiteY94" fmla="*/ 818176 h 1322929"/>
              <a:gd name="connsiteX95" fmla="*/ 1393724 w 1953031"/>
              <a:gd name="connsiteY95" fmla="*/ 824975 h 1322929"/>
              <a:gd name="connsiteX96" fmla="*/ 1380841 w 1953031"/>
              <a:gd name="connsiteY96" fmla="*/ 831482 h 1322929"/>
              <a:gd name="connsiteX97" fmla="*/ 1349260 w 1953031"/>
              <a:gd name="connsiteY97" fmla="*/ 861137 h 1322929"/>
              <a:gd name="connsiteX98" fmla="*/ 1331348 w 1953031"/>
              <a:gd name="connsiteY98" fmla="*/ 877607 h 1322929"/>
              <a:gd name="connsiteX99" fmla="*/ 1317442 w 1953031"/>
              <a:gd name="connsiteY99" fmla="*/ 883414 h 1322929"/>
              <a:gd name="connsiteX100" fmla="*/ 1316352 w 1953031"/>
              <a:gd name="connsiteY100" fmla="*/ 883414 h 1322929"/>
              <a:gd name="connsiteX101" fmla="*/ 1315275 w 1953031"/>
              <a:gd name="connsiteY101" fmla="*/ 887323 h 1322929"/>
              <a:gd name="connsiteX102" fmla="*/ 1293502 w 1953031"/>
              <a:gd name="connsiteY102" fmla="*/ 1074334 h 1322929"/>
              <a:gd name="connsiteX103" fmla="*/ 1292124 w 1953031"/>
              <a:gd name="connsiteY103" fmla="*/ 1151119 h 1322929"/>
              <a:gd name="connsiteX104" fmla="*/ 1292741 w 1953031"/>
              <a:gd name="connsiteY104" fmla="*/ 1203756 h 1322929"/>
              <a:gd name="connsiteX105" fmla="*/ 1297481 w 1953031"/>
              <a:gd name="connsiteY105" fmla="*/ 1263556 h 1322929"/>
              <a:gd name="connsiteX106" fmla="*/ 1304087 w 1953031"/>
              <a:gd name="connsiteY106" fmla="*/ 1278631 h 1322929"/>
              <a:gd name="connsiteX107" fmla="*/ 1314001 w 1953031"/>
              <a:gd name="connsiteY107" fmla="*/ 1305904 h 1322929"/>
              <a:gd name="connsiteX108" fmla="*/ 1314723 w 1953031"/>
              <a:gd name="connsiteY108" fmla="*/ 1321312 h 1322929"/>
              <a:gd name="connsiteX109" fmla="*/ 1314474 w 1953031"/>
              <a:gd name="connsiteY109" fmla="*/ 1322929 h 1322929"/>
              <a:gd name="connsiteX110" fmla="*/ 1274527 w 1953031"/>
              <a:gd name="connsiteY110" fmla="*/ 1322929 h 1322929"/>
              <a:gd name="connsiteX111" fmla="*/ 1233595 w 1953031"/>
              <a:gd name="connsiteY111" fmla="*/ 1322420 h 1322929"/>
              <a:gd name="connsiteX112" fmla="*/ 1214844 w 1953031"/>
              <a:gd name="connsiteY112" fmla="*/ 1258652 h 1322929"/>
              <a:gd name="connsiteX113" fmla="*/ 1198836 w 1953031"/>
              <a:gd name="connsiteY113" fmla="*/ 1080414 h 1322929"/>
              <a:gd name="connsiteX114" fmla="*/ 1191495 w 1953031"/>
              <a:gd name="connsiteY114" fmla="*/ 961630 h 1322929"/>
              <a:gd name="connsiteX115" fmla="*/ 1189972 w 1953031"/>
              <a:gd name="connsiteY115" fmla="*/ 969617 h 1322929"/>
              <a:gd name="connsiteX116" fmla="*/ 1172402 w 1953031"/>
              <a:gd name="connsiteY116" fmla="*/ 1161542 h 1322929"/>
              <a:gd name="connsiteX117" fmla="*/ 1173663 w 1953031"/>
              <a:gd name="connsiteY117" fmla="*/ 1263289 h 1322929"/>
              <a:gd name="connsiteX118" fmla="*/ 1179559 w 1953031"/>
              <a:gd name="connsiteY118" fmla="*/ 1277483 h 1322929"/>
              <a:gd name="connsiteX119" fmla="*/ 1190090 w 1953031"/>
              <a:gd name="connsiteY119" fmla="*/ 1310073 h 1322929"/>
              <a:gd name="connsiteX120" fmla="*/ 1189617 w 1953031"/>
              <a:gd name="connsiteY120" fmla="*/ 1322236 h 1322929"/>
              <a:gd name="connsiteX121" fmla="*/ 1148752 w 1953031"/>
              <a:gd name="connsiteY121" fmla="*/ 1322929 h 1322929"/>
              <a:gd name="connsiteX122" fmla="*/ 1107164 w 1953031"/>
              <a:gd name="connsiteY122" fmla="*/ 1322438 h 1322929"/>
              <a:gd name="connsiteX123" fmla="*/ 1089751 w 1953031"/>
              <a:gd name="connsiteY123" fmla="*/ 1244928 h 1322929"/>
              <a:gd name="connsiteX124" fmla="*/ 1083658 w 1953031"/>
              <a:gd name="connsiteY124" fmla="*/ 1109426 h 1322929"/>
              <a:gd name="connsiteX125" fmla="*/ 1081071 w 1953031"/>
              <a:gd name="connsiteY125" fmla="*/ 885205 h 1322929"/>
              <a:gd name="connsiteX126" fmla="*/ 1081294 w 1953031"/>
              <a:gd name="connsiteY126" fmla="*/ 872784 h 1322929"/>
              <a:gd name="connsiteX127" fmla="*/ 1044565 w 1953031"/>
              <a:gd name="connsiteY127" fmla="*/ 883356 h 1322929"/>
              <a:gd name="connsiteX128" fmla="*/ 946405 w 1953031"/>
              <a:gd name="connsiteY128" fmla="*/ 906677 h 1322929"/>
              <a:gd name="connsiteX129" fmla="*/ 820984 w 1953031"/>
              <a:gd name="connsiteY129" fmla="*/ 915856 h 1322929"/>
              <a:gd name="connsiteX130" fmla="*/ 748537 w 1953031"/>
              <a:gd name="connsiteY130" fmla="*/ 913593 h 1322929"/>
              <a:gd name="connsiteX131" fmla="*/ 740106 w 1953031"/>
              <a:gd name="connsiteY131" fmla="*/ 913794 h 1322929"/>
              <a:gd name="connsiteX132" fmla="*/ 735838 w 1953031"/>
              <a:gd name="connsiteY132" fmla="*/ 923234 h 1322929"/>
              <a:gd name="connsiteX133" fmla="*/ 729496 w 1953031"/>
              <a:gd name="connsiteY133" fmla="*/ 936224 h 1322929"/>
              <a:gd name="connsiteX134" fmla="*/ 707014 w 1953031"/>
              <a:gd name="connsiteY134" fmla="*/ 928760 h 1322929"/>
              <a:gd name="connsiteX135" fmla="*/ 665846 w 1953031"/>
              <a:gd name="connsiteY135" fmla="*/ 912322 h 1322929"/>
              <a:gd name="connsiteX136" fmla="*/ 618244 w 1953031"/>
              <a:gd name="connsiteY136" fmla="*/ 893135 h 1322929"/>
              <a:gd name="connsiteX137" fmla="*/ 516447 w 1953031"/>
              <a:gd name="connsiteY137" fmla="*/ 865947 h 1322929"/>
              <a:gd name="connsiteX138" fmla="*/ 501805 w 1953031"/>
              <a:gd name="connsiteY138" fmla="*/ 870603 h 1322929"/>
              <a:gd name="connsiteX139" fmla="*/ 496736 w 1953031"/>
              <a:gd name="connsiteY139" fmla="*/ 886203 h 1322929"/>
              <a:gd name="connsiteX140" fmla="*/ 500794 w 1953031"/>
              <a:gd name="connsiteY140" fmla="*/ 920842 h 1322929"/>
              <a:gd name="connsiteX141" fmla="*/ 505232 w 1953031"/>
              <a:gd name="connsiteY141" fmla="*/ 960997 h 1322929"/>
              <a:gd name="connsiteX142" fmla="*/ 503197 w 1953031"/>
              <a:gd name="connsiteY142" fmla="*/ 976351 h 1322929"/>
              <a:gd name="connsiteX143" fmla="*/ 464327 w 1953031"/>
              <a:gd name="connsiteY143" fmla="*/ 1000197 h 1322929"/>
              <a:gd name="connsiteX144" fmla="*/ 457328 w 1953031"/>
              <a:gd name="connsiteY144" fmla="*/ 999488 h 1322929"/>
              <a:gd name="connsiteX145" fmla="*/ 434730 w 1953031"/>
              <a:gd name="connsiteY145" fmla="*/ 939956 h 1322929"/>
              <a:gd name="connsiteX146" fmla="*/ 434102 w 1953031"/>
              <a:gd name="connsiteY146" fmla="*/ 932138 h 1322929"/>
              <a:gd name="connsiteX147" fmla="*/ 429957 w 1953031"/>
              <a:gd name="connsiteY147" fmla="*/ 936572 h 1322929"/>
              <a:gd name="connsiteX148" fmla="*/ 412217 w 1953031"/>
              <a:gd name="connsiteY148" fmla="*/ 955335 h 1322929"/>
              <a:gd name="connsiteX149" fmla="*/ 394666 w 1953031"/>
              <a:gd name="connsiteY149" fmla="*/ 973923 h 1322929"/>
              <a:gd name="connsiteX150" fmla="*/ 363724 w 1953031"/>
              <a:gd name="connsiteY150" fmla="*/ 1023704 h 1322929"/>
              <a:gd name="connsiteX151" fmla="*/ 356090 w 1953031"/>
              <a:gd name="connsiteY151" fmla="*/ 1070686 h 1322929"/>
              <a:gd name="connsiteX152" fmla="*/ 356098 w 1953031"/>
              <a:gd name="connsiteY152" fmla="*/ 1159458 h 1322929"/>
              <a:gd name="connsiteX153" fmla="*/ 362731 w 1953031"/>
              <a:gd name="connsiteY153" fmla="*/ 1219044 h 1322929"/>
              <a:gd name="connsiteX154" fmla="*/ 370492 w 1953031"/>
              <a:gd name="connsiteY154" fmla="*/ 1260425 h 1322929"/>
              <a:gd name="connsiteX155" fmla="*/ 380666 w 1953031"/>
              <a:gd name="connsiteY155" fmla="*/ 1277936 h 1322929"/>
              <a:gd name="connsiteX156" fmla="*/ 391399 w 1953031"/>
              <a:gd name="connsiteY156" fmla="*/ 1304515 h 1322929"/>
              <a:gd name="connsiteX157" fmla="*/ 391283 w 1953031"/>
              <a:gd name="connsiteY157" fmla="*/ 1320324 h 1322929"/>
              <a:gd name="connsiteX158" fmla="*/ 390843 w 1953031"/>
              <a:gd name="connsiteY158" fmla="*/ 1322756 h 1322929"/>
              <a:gd name="connsiteX159" fmla="*/ 348151 w 1953031"/>
              <a:gd name="connsiteY159" fmla="*/ 1322844 h 1322929"/>
              <a:gd name="connsiteX160" fmla="*/ 304144 w 1953031"/>
              <a:gd name="connsiteY160" fmla="*/ 1322579 h 1322929"/>
              <a:gd name="connsiteX161" fmla="*/ 294630 w 1953031"/>
              <a:gd name="connsiteY161" fmla="*/ 1312868 h 1322929"/>
              <a:gd name="connsiteX162" fmla="*/ 271483 w 1953031"/>
              <a:gd name="connsiteY162" fmla="*/ 1195591 h 1322929"/>
              <a:gd name="connsiteX163" fmla="*/ 255031 w 1953031"/>
              <a:gd name="connsiteY163" fmla="*/ 1074334 h 1322929"/>
              <a:gd name="connsiteX164" fmla="*/ 246468 w 1953031"/>
              <a:gd name="connsiteY164" fmla="*/ 962992 h 1322929"/>
              <a:gd name="connsiteX165" fmla="*/ 246726 w 1953031"/>
              <a:gd name="connsiteY165" fmla="*/ 960686 h 1322929"/>
              <a:gd name="connsiteX166" fmla="*/ 239185 w 1953031"/>
              <a:gd name="connsiteY166" fmla="*/ 966883 h 1322929"/>
              <a:gd name="connsiteX167" fmla="*/ 216775 w 1953031"/>
              <a:gd name="connsiteY167" fmla="*/ 984995 h 1322929"/>
              <a:gd name="connsiteX168" fmla="*/ 195755 w 1953031"/>
              <a:gd name="connsiteY168" fmla="*/ 1001910 h 1322929"/>
              <a:gd name="connsiteX169" fmla="*/ 162761 w 1953031"/>
              <a:gd name="connsiteY169" fmla="*/ 1047366 h 1322929"/>
              <a:gd name="connsiteX170" fmla="*/ 149720 w 1953031"/>
              <a:gd name="connsiteY170" fmla="*/ 1138437 h 1322929"/>
              <a:gd name="connsiteX171" fmla="*/ 148122 w 1953031"/>
              <a:gd name="connsiteY171" fmla="*/ 1214750 h 1322929"/>
              <a:gd name="connsiteX172" fmla="*/ 151846 w 1953031"/>
              <a:gd name="connsiteY172" fmla="*/ 1260042 h 1322929"/>
              <a:gd name="connsiteX173" fmla="*/ 157602 w 1953031"/>
              <a:gd name="connsiteY173" fmla="*/ 1271682 h 1322929"/>
              <a:gd name="connsiteX174" fmla="*/ 169528 w 1953031"/>
              <a:gd name="connsiteY174" fmla="*/ 1296524 h 1322929"/>
              <a:gd name="connsiteX175" fmla="*/ 172714 w 1953031"/>
              <a:gd name="connsiteY175" fmla="*/ 1316588 h 1322929"/>
              <a:gd name="connsiteX176" fmla="*/ 172927 w 1953031"/>
              <a:gd name="connsiteY176" fmla="*/ 1322929 h 1322929"/>
              <a:gd name="connsiteX177" fmla="*/ 130748 w 1953031"/>
              <a:gd name="connsiteY177" fmla="*/ 1322916 h 1322929"/>
              <a:gd name="connsiteX178" fmla="*/ 87445 w 1953031"/>
              <a:gd name="connsiteY178" fmla="*/ 1322413 h 1322929"/>
              <a:gd name="connsiteX179" fmla="*/ 433058 w 1953031"/>
              <a:gd name="connsiteY179" fmla="*/ 858089 h 1322929"/>
              <a:gd name="connsiteX180" fmla="*/ 431485 w 1953031"/>
              <a:gd name="connsiteY180" fmla="*/ 856034 h 1322929"/>
              <a:gd name="connsiteX181" fmla="*/ 432913 w 1953031"/>
              <a:gd name="connsiteY181" fmla="*/ 858746 h 1322929"/>
              <a:gd name="connsiteX182" fmla="*/ 433058 w 1953031"/>
              <a:gd name="connsiteY182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748902 w 1953031"/>
              <a:gd name="connsiteY43" fmla="*/ 247445 h 1322929"/>
              <a:gd name="connsiteX44" fmla="*/ 843247 w 1953031"/>
              <a:gd name="connsiteY44" fmla="*/ 232193 h 1322929"/>
              <a:gd name="connsiteX45" fmla="*/ 947272 w 1953031"/>
              <a:gd name="connsiteY45" fmla="*/ 214767 h 1322929"/>
              <a:gd name="connsiteX46" fmla="*/ 1074965 w 1953031"/>
              <a:gd name="connsiteY46" fmla="*/ 170684 h 1322929"/>
              <a:gd name="connsiteX47" fmla="*/ 1155567 w 1953031"/>
              <a:gd name="connsiteY47" fmla="*/ 159010 h 1322929"/>
              <a:gd name="connsiteX48" fmla="*/ 1234252 w 1953031"/>
              <a:gd name="connsiteY48" fmla="*/ 151880 h 1322929"/>
              <a:gd name="connsiteX49" fmla="*/ 1312964 w 1953031"/>
              <a:gd name="connsiteY49" fmla="*/ 128676 h 1322929"/>
              <a:gd name="connsiteX50" fmla="*/ 1376022 w 1953031"/>
              <a:gd name="connsiteY50" fmla="*/ 109687 h 1322929"/>
              <a:gd name="connsiteX51" fmla="*/ 1448640 w 1953031"/>
              <a:gd name="connsiteY51" fmla="*/ 103056 h 1322929"/>
              <a:gd name="connsiteX52" fmla="*/ 1483374 w 1953031"/>
              <a:gd name="connsiteY52" fmla="*/ 100994 h 1322929"/>
              <a:gd name="connsiteX53" fmla="*/ 1552171 w 1953031"/>
              <a:gd name="connsiteY53" fmla="*/ 83778 h 1322929"/>
              <a:gd name="connsiteX54" fmla="*/ 1627914 w 1953031"/>
              <a:gd name="connsiteY54" fmla="*/ 63976 h 1322929"/>
              <a:gd name="connsiteX55" fmla="*/ 1633600 w 1953031"/>
              <a:gd name="connsiteY55" fmla="*/ 62873 h 1322929"/>
              <a:gd name="connsiteX56" fmla="*/ 1633994 w 1953031"/>
              <a:gd name="connsiteY56" fmla="*/ 53943 h 1322929"/>
              <a:gd name="connsiteX57" fmla="*/ 1637947 w 1953031"/>
              <a:gd name="connsiteY57" fmla="*/ 10924 h 1322929"/>
              <a:gd name="connsiteX58" fmla="*/ 1645852 w 1953031"/>
              <a:gd name="connsiteY58" fmla="*/ 642 h 1322929"/>
              <a:gd name="connsiteX59" fmla="*/ 1665510 w 1953031"/>
              <a:gd name="connsiteY59" fmla="*/ 4542 h 1322929"/>
              <a:gd name="connsiteX60" fmla="*/ 1692339 w 1953031"/>
              <a:gd name="connsiteY60" fmla="*/ 32880 h 1322929"/>
              <a:gd name="connsiteX61" fmla="*/ 1703487 w 1953031"/>
              <a:gd name="connsiteY61" fmla="*/ 51553 h 1322929"/>
              <a:gd name="connsiteX62" fmla="*/ 1705168 w 1953031"/>
              <a:gd name="connsiteY62" fmla="*/ 54757 h 1322929"/>
              <a:gd name="connsiteX63" fmla="*/ 1708490 w 1953031"/>
              <a:gd name="connsiteY63" fmla="*/ 54757 h 1322929"/>
              <a:gd name="connsiteX64" fmla="*/ 1726074 w 1953031"/>
              <a:gd name="connsiteY64" fmla="*/ 55821 h 1322929"/>
              <a:gd name="connsiteX65" fmla="*/ 1763775 w 1953031"/>
              <a:gd name="connsiteY65" fmla="*/ 66287 h 1322929"/>
              <a:gd name="connsiteX66" fmla="*/ 1780177 w 1953031"/>
              <a:gd name="connsiteY66" fmla="*/ 76057 h 1322929"/>
              <a:gd name="connsiteX67" fmla="*/ 1797287 w 1953031"/>
              <a:gd name="connsiteY67" fmla="*/ 92340 h 1322929"/>
              <a:gd name="connsiteX68" fmla="*/ 1808554 w 1953031"/>
              <a:gd name="connsiteY68" fmla="*/ 105144 h 1322929"/>
              <a:gd name="connsiteX69" fmla="*/ 1816302 w 1953031"/>
              <a:gd name="connsiteY69" fmla="*/ 113128 h 1322929"/>
              <a:gd name="connsiteX70" fmla="*/ 1820491 w 1953031"/>
              <a:gd name="connsiteY70" fmla="*/ 120258 h 1322929"/>
              <a:gd name="connsiteX71" fmla="*/ 1835947 w 1953031"/>
              <a:gd name="connsiteY71" fmla="*/ 144526 h 1322929"/>
              <a:gd name="connsiteX72" fmla="*/ 1847989 w 1953031"/>
              <a:gd name="connsiteY72" fmla="*/ 162083 h 1322929"/>
              <a:gd name="connsiteX73" fmla="*/ 1872282 w 1953031"/>
              <a:gd name="connsiteY73" fmla="*/ 206862 h 1322929"/>
              <a:gd name="connsiteX74" fmla="*/ 1901212 w 1953031"/>
              <a:gd name="connsiteY74" fmla="*/ 268331 h 1322929"/>
              <a:gd name="connsiteX75" fmla="*/ 1928013 w 1953031"/>
              <a:gd name="connsiteY75" fmla="*/ 325599 h 1322929"/>
              <a:gd name="connsiteX76" fmla="*/ 1947475 w 1953031"/>
              <a:gd name="connsiteY76" fmla="*/ 358428 h 1322929"/>
              <a:gd name="connsiteX77" fmla="*/ 1952990 w 1953031"/>
              <a:gd name="connsiteY77" fmla="*/ 375188 h 1322929"/>
              <a:gd name="connsiteX78" fmla="*/ 1944270 w 1953031"/>
              <a:gd name="connsiteY78" fmla="*/ 398724 h 1322929"/>
              <a:gd name="connsiteX79" fmla="*/ 1904481 w 1953031"/>
              <a:gd name="connsiteY79" fmla="*/ 429980 h 1322929"/>
              <a:gd name="connsiteX80" fmla="*/ 1871823 w 1953031"/>
              <a:gd name="connsiteY80" fmla="*/ 436577 h 1322929"/>
              <a:gd name="connsiteX81" fmla="*/ 1816223 w 1953031"/>
              <a:gd name="connsiteY81" fmla="*/ 439134 h 1322929"/>
              <a:gd name="connsiteX82" fmla="*/ 1698445 w 1953031"/>
              <a:gd name="connsiteY82" fmla="*/ 433393 h 1322929"/>
              <a:gd name="connsiteX83" fmla="*/ 1665261 w 1953031"/>
              <a:gd name="connsiteY83" fmla="*/ 431589 h 1322929"/>
              <a:gd name="connsiteX84" fmla="*/ 1643200 w 1953031"/>
              <a:gd name="connsiteY84" fmla="*/ 433164 h 1322929"/>
              <a:gd name="connsiteX85" fmla="*/ 1613877 w 1953031"/>
              <a:gd name="connsiteY85" fmla="*/ 443519 h 1322929"/>
              <a:gd name="connsiteX86" fmla="*/ 1586668 w 1953031"/>
              <a:gd name="connsiteY86" fmla="*/ 466568 h 1322929"/>
              <a:gd name="connsiteX87" fmla="*/ 1568848 w 1953031"/>
              <a:gd name="connsiteY87" fmla="*/ 480889 h 1322929"/>
              <a:gd name="connsiteX88" fmla="*/ 1563779 w 1953031"/>
              <a:gd name="connsiteY88" fmla="*/ 485518 h 1322929"/>
              <a:gd name="connsiteX89" fmla="*/ 1508994 w 1953031"/>
              <a:gd name="connsiteY89" fmla="*/ 589130 h 1322929"/>
              <a:gd name="connsiteX90" fmla="*/ 1486250 w 1953031"/>
              <a:gd name="connsiteY90" fmla="*/ 645068 h 1322929"/>
              <a:gd name="connsiteX91" fmla="*/ 1464819 w 1953031"/>
              <a:gd name="connsiteY91" fmla="*/ 705697 h 1322929"/>
              <a:gd name="connsiteX92" fmla="*/ 1449494 w 1953031"/>
              <a:gd name="connsiteY92" fmla="*/ 751038 h 1322929"/>
              <a:gd name="connsiteX93" fmla="*/ 1407394 w 1953031"/>
              <a:gd name="connsiteY93" fmla="*/ 818176 h 1322929"/>
              <a:gd name="connsiteX94" fmla="*/ 1393724 w 1953031"/>
              <a:gd name="connsiteY94" fmla="*/ 824975 h 1322929"/>
              <a:gd name="connsiteX95" fmla="*/ 1380841 w 1953031"/>
              <a:gd name="connsiteY95" fmla="*/ 831482 h 1322929"/>
              <a:gd name="connsiteX96" fmla="*/ 1349260 w 1953031"/>
              <a:gd name="connsiteY96" fmla="*/ 861137 h 1322929"/>
              <a:gd name="connsiteX97" fmla="*/ 1331348 w 1953031"/>
              <a:gd name="connsiteY97" fmla="*/ 877607 h 1322929"/>
              <a:gd name="connsiteX98" fmla="*/ 1317442 w 1953031"/>
              <a:gd name="connsiteY98" fmla="*/ 883414 h 1322929"/>
              <a:gd name="connsiteX99" fmla="*/ 1316352 w 1953031"/>
              <a:gd name="connsiteY99" fmla="*/ 883414 h 1322929"/>
              <a:gd name="connsiteX100" fmla="*/ 1315275 w 1953031"/>
              <a:gd name="connsiteY100" fmla="*/ 887323 h 1322929"/>
              <a:gd name="connsiteX101" fmla="*/ 1293502 w 1953031"/>
              <a:gd name="connsiteY101" fmla="*/ 1074334 h 1322929"/>
              <a:gd name="connsiteX102" fmla="*/ 1292124 w 1953031"/>
              <a:gd name="connsiteY102" fmla="*/ 1151119 h 1322929"/>
              <a:gd name="connsiteX103" fmla="*/ 1292741 w 1953031"/>
              <a:gd name="connsiteY103" fmla="*/ 1203756 h 1322929"/>
              <a:gd name="connsiteX104" fmla="*/ 1297481 w 1953031"/>
              <a:gd name="connsiteY104" fmla="*/ 1263556 h 1322929"/>
              <a:gd name="connsiteX105" fmla="*/ 1304087 w 1953031"/>
              <a:gd name="connsiteY105" fmla="*/ 1278631 h 1322929"/>
              <a:gd name="connsiteX106" fmla="*/ 1314001 w 1953031"/>
              <a:gd name="connsiteY106" fmla="*/ 1305904 h 1322929"/>
              <a:gd name="connsiteX107" fmla="*/ 1314723 w 1953031"/>
              <a:gd name="connsiteY107" fmla="*/ 1321312 h 1322929"/>
              <a:gd name="connsiteX108" fmla="*/ 1314474 w 1953031"/>
              <a:gd name="connsiteY108" fmla="*/ 1322929 h 1322929"/>
              <a:gd name="connsiteX109" fmla="*/ 1274527 w 1953031"/>
              <a:gd name="connsiteY109" fmla="*/ 1322929 h 1322929"/>
              <a:gd name="connsiteX110" fmla="*/ 1233595 w 1953031"/>
              <a:gd name="connsiteY110" fmla="*/ 1322420 h 1322929"/>
              <a:gd name="connsiteX111" fmla="*/ 1214844 w 1953031"/>
              <a:gd name="connsiteY111" fmla="*/ 1258652 h 1322929"/>
              <a:gd name="connsiteX112" fmla="*/ 1198836 w 1953031"/>
              <a:gd name="connsiteY112" fmla="*/ 1080414 h 1322929"/>
              <a:gd name="connsiteX113" fmla="*/ 1191495 w 1953031"/>
              <a:gd name="connsiteY113" fmla="*/ 961630 h 1322929"/>
              <a:gd name="connsiteX114" fmla="*/ 1189972 w 1953031"/>
              <a:gd name="connsiteY114" fmla="*/ 969617 h 1322929"/>
              <a:gd name="connsiteX115" fmla="*/ 1172402 w 1953031"/>
              <a:gd name="connsiteY115" fmla="*/ 1161542 h 1322929"/>
              <a:gd name="connsiteX116" fmla="*/ 1173663 w 1953031"/>
              <a:gd name="connsiteY116" fmla="*/ 1263289 h 1322929"/>
              <a:gd name="connsiteX117" fmla="*/ 1179559 w 1953031"/>
              <a:gd name="connsiteY117" fmla="*/ 1277483 h 1322929"/>
              <a:gd name="connsiteX118" fmla="*/ 1190090 w 1953031"/>
              <a:gd name="connsiteY118" fmla="*/ 1310073 h 1322929"/>
              <a:gd name="connsiteX119" fmla="*/ 1189617 w 1953031"/>
              <a:gd name="connsiteY119" fmla="*/ 1322236 h 1322929"/>
              <a:gd name="connsiteX120" fmla="*/ 1148752 w 1953031"/>
              <a:gd name="connsiteY120" fmla="*/ 1322929 h 1322929"/>
              <a:gd name="connsiteX121" fmla="*/ 1107164 w 1953031"/>
              <a:gd name="connsiteY121" fmla="*/ 1322438 h 1322929"/>
              <a:gd name="connsiteX122" fmla="*/ 1089751 w 1953031"/>
              <a:gd name="connsiteY122" fmla="*/ 1244928 h 1322929"/>
              <a:gd name="connsiteX123" fmla="*/ 1083658 w 1953031"/>
              <a:gd name="connsiteY123" fmla="*/ 1109426 h 1322929"/>
              <a:gd name="connsiteX124" fmla="*/ 1081071 w 1953031"/>
              <a:gd name="connsiteY124" fmla="*/ 885205 h 1322929"/>
              <a:gd name="connsiteX125" fmla="*/ 1081294 w 1953031"/>
              <a:gd name="connsiteY125" fmla="*/ 872784 h 1322929"/>
              <a:gd name="connsiteX126" fmla="*/ 1044565 w 1953031"/>
              <a:gd name="connsiteY126" fmla="*/ 883356 h 1322929"/>
              <a:gd name="connsiteX127" fmla="*/ 946405 w 1953031"/>
              <a:gd name="connsiteY127" fmla="*/ 906677 h 1322929"/>
              <a:gd name="connsiteX128" fmla="*/ 820984 w 1953031"/>
              <a:gd name="connsiteY128" fmla="*/ 915856 h 1322929"/>
              <a:gd name="connsiteX129" fmla="*/ 748537 w 1953031"/>
              <a:gd name="connsiteY129" fmla="*/ 913593 h 1322929"/>
              <a:gd name="connsiteX130" fmla="*/ 740106 w 1953031"/>
              <a:gd name="connsiteY130" fmla="*/ 913794 h 1322929"/>
              <a:gd name="connsiteX131" fmla="*/ 735838 w 1953031"/>
              <a:gd name="connsiteY131" fmla="*/ 923234 h 1322929"/>
              <a:gd name="connsiteX132" fmla="*/ 729496 w 1953031"/>
              <a:gd name="connsiteY132" fmla="*/ 936224 h 1322929"/>
              <a:gd name="connsiteX133" fmla="*/ 707014 w 1953031"/>
              <a:gd name="connsiteY133" fmla="*/ 928760 h 1322929"/>
              <a:gd name="connsiteX134" fmla="*/ 665846 w 1953031"/>
              <a:gd name="connsiteY134" fmla="*/ 912322 h 1322929"/>
              <a:gd name="connsiteX135" fmla="*/ 618244 w 1953031"/>
              <a:gd name="connsiteY135" fmla="*/ 893135 h 1322929"/>
              <a:gd name="connsiteX136" fmla="*/ 516447 w 1953031"/>
              <a:gd name="connsiteY136" fmla="*/ 865947 h 1322929"/>
              <a:gd name="connsiteX137" fmla="*/ 501805 w 1953031"/>
              <a:gd name="connsiteY137" fmla="*/ 870603 h 1322929"/>
              <a:gd name="connsiteX138" fmla="*/ 496736 w 1953031"/>
              <a:gd name="connsiteY138" fmla="*/ 886203 h 1322929"/>
              <a:gd name="connsiteX139" fmla="*/ 500794 w 1953031"/>
              <a:gd name="connsiteY139" fmla="*/ 920842 h 1322929"/>
              <a:gd name="connsiteX140" fmla="*/ 505232 w 1953031"/>
              <a:gd name="connsiteY140" fmla="*/ 960997 h 1322929"/>
              <a:gd name="connsiteX141" fmla="*/ 503197 w 1953031"/>
              <a:gd name="connsiteY141" fmla="*/ 976351 h 1322929"/>
              <a:gd name="connsiteX142" fmla="*/ 464327 w 1953031"/>
              <a:gd name="connsiteY142" fmla="*/ 1000197 h 1322929"/>
              <a:gd name="connsiteX143" fmla="*/ 457328 w 1953031"/>
              <a:gd name="connsiteY143" fmla="*/ 999488 h 1322929"/>
              <a:gd name="connsiteX144" fmla="*/ 434730 w 1953031"/>
              <a:gd name="connsiteY144" fmla="*/ 939956 h 1322929"/>
              <a:gd name="connsiteX145" fmla="*/ 434102 w 1953031"/>
              <a:gd name="connsiteY145" fmla="*/ 932138 h 1322929"/>
              <a:gd name="connsiteX146" fmla="*/ 429957 w 1953031"/>
              <a:gd name="connsiteY146" fmla="*/ 936572 h 1322929"/>
              <a:gd name="connsiteX147" fmla="*/ 412217 w 1953031"/>
              <a:gd name="connsiteY147" fmla="*/ 955335 h 1322929"/>
              <a:gd name="connsiteX148" fmla="*/ 394666 w 1953031"/>
              <a:gd name="connsiteY148" fmla="*/ 973923 h 1322929"/>
              <a:gd name="connsiteX149" fmla="*/ 363724 w 1953031"/>
              <a:gd name="connsiteY149" fmla="*/ 1023704 h 1322929"/>
              <a:gd name="connsiteX150" fmla="*/ 356090 w 1953031"/>
              <a:gd name="connsiteY150" fmla="*/ 1070686 h 1322929"/>
              <a:gd name="connsiteX151" fmla="*/ 356098 w 1953031"/>
              <a:gd name="connsiteY151" fmla="*/ 1159458 h 1322929"/>
              <a:gd name="connsiteX152" fmla="*/ 362731 w 1953031"/>
              <a:gd name="connsiteY152" fmla="*/ 1219044 h 1322929"/>
              <a:gd name="connsiteX153" fmla="*/ 370492 w 1953031"/>
              <a:gd name="connsiteY153" fmla="*/ 1260425 h 1322929"/>
              <a:gd name="connsiteX154" fmla="*/ 380666 w 1953031"/>
              <a:gd name="connsiteY154" fmla="*/ 1277936 h 1322929"/>
              <a:gd name="connsiteX155" fmla="*/ 391399 w 1953031"/>
              <a:gd name="connsiteY155" fmla="*/ 1304515 h 1322929"/>
              <a:gd name="connsiteX156" fmla="*/ 391283 w 1953031"/>
              <a:gd name="connsiteY156" fmla="*/ 1320324 h 1322929"/>
              <a:gd name="connsiteX157" fmla="*/ 390843 w 1953031"/>
              <a:gd name="connsiteY157" fmla="*/ 1322756 h 1322929"/>
              <a:gd name="connsiteX158" fmla="*/ 348151 w 1953031"/>
              <a:gd name="connsiteY158" fmla="*/ 1322844 h 1322929"/>
              <a:gd name="connsiteX159" fmla="*/ 304144 w 1953031"/>
              <a:gd name="connsiteY159" fmla="*/ 1322579 h 1322929"/>
              <a:gd name="connsiteX160" fmla="*/ 294630 w 1953031"/>
              <a:gd name="connsiteY160" fmla="*/ 1312868 h 1322929"/>
              <a:gd name="connsiteX161" fmla="*/ 271483 w 1953031"/>
              <a:gd name="connsiteY161" fmla="*/ 1195591 h 1322929"/>
              <a:gd name="connsiteX162" fmla="*/ 255031 w 1953031"/>
              <a:gd name="connsiteY162" fmla="*/ 1074334 h 1322929"/>
              <a:gd name="connsiteX163" fmla="*/ 246468 w 1953031"/>
              <a:gd name="connsiteY163" fmla="*/ 962992 h 1322929"/>
              <a:gd name="connsiteX164" fmla="*/ 246726 w 1953031"/>
              <a:gd name="connsiteY164" fmla="*/ 960686 h 1322929"/>
              <a:gd name="connsiteX165" fmla="*/ 239185 w 1953031"/>
              <a:gd name="connsiteY165" fmla="*/ 966883 h 1322929"/>
              <a:gd name="connsiteX166" fmla="*/ 216775 w 1953031"/>
              <a:gd name="connsiteY166" fmla="*/ 984995 h 1322929"/>
              <a:gd name="connsiteX167" fmla="*/ 195755 w 1953031"/>
              <a:gd name="connsiteY167" fmla="*/ 1001910 h 1322929"/>
              <a:gd name="connsiteX168" fmla="*/ 162761 w 1953031"/>
              <a:gd name="connsiteY168" fmla="*/ 1047366 h 1322929"/>
              <a:gd name="connsiteX169" fmla="*/ 149720 w 1953031"/>
              <a:gd name="connsiteY169" fmla="*/ 1138437 h 1322929"/>
              <a:gd name="connsiteX170" fmla="*/ 148122 w 1953031"/>
              <a:gd name="connsiteY170" fmla="*/ 1214750 h 1322929"/>
              <a:gd name="connsiteX171" fmla="*/ 151846 w 1953031"/>
              <a:gd name="connsiteY171" fmla="*/ 1260042 h 1322929"/>
              <a:gd name="connsiteX172" fmla="*/ 157602 w 1953031"/>
              <a:gd name="connsiteY172" fmla="*/ 1271682 h 1322929"/>
              <a:gd name="connsiteX173" fmla="*/ 169528 w 1953031"/>
              <a:gd name="connsiteY173" fmla="*/ 1296524 h 1322929"/>
              <a:gd name="connsiteX174" fmla="*/ 172714 w 1953031"/>
              <a:gd name="connsiteY174" fmla="*/ 1316588 h 1322929"/>
              <a:gd name="connsiteX175" fmla="*/ 172927 w 1953031"/>
              <a:gd name="connsiteY175" fmla="*/ 1322929 h 1322929"/>
              <a:gd name="connsiteX176" fmla="*/ 130748 w 1953031"/>
              <a:gd name="connsiteY176" fmla="*/ 1322916 h 1322929"/>
              <a:gd name="connsiteX177" fmla="*/ 87445 w 1953031"/>
              <a:gd name="connsiteY177" fmla="*/ 1322413 h 1322929"/>
              <a:gd name="connsiteX178" fmla="*/ 433058 w 1953031"/>
              <a:gd name="connsiteY178" fmla="*/ 858089 h 1322929"/>
              <a:gd name="connsiteX179" fmla="*/ 431485 w 1953031"/>
              <a:gd name="connsiteY179" fmla="*/ 856034 h 1322929"/>
              <a:gd name="connsiteX180" fmla="*/ 432913 w 1953031"/>
              <a:gd name="connsiteY180" fmla="*/ 858746 h 1322929"/>
              <a:gd name="connsiteX181" fmla="*/ 433058 w 1953031"/>
              <a:gd name="connsiteY181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748902 w 1953031"/>
              <a:gd name="connsiteY43" fmla="*/ 247445 h 1322929"/>
              <a:gd name="connsiteX44" fmla="*/ 843247 w 1953031"/>
              <a:gd name="connsiteY44" fmla="*/ 232193 h 1322929"/>
              <a:gd name="connsiteX45" fmla="*/ 947272 w 1953031"/>
              <a:gd name="connsiteY45" fmla="*/ 214767 h 1322929"/>
              <a:gd name="connsiteX46" fmla="*/ 1074965 w 1953031"/>
              <a:gd name="connsiteY46" fmla="*/ 170684 h 1322929"/>
              <a:gd name="connsiteX47" fmla="*/ 1155567 w 1953031"/>
              <a:gd name="connsiteY47" fmla="*/ 159010 h 1322929"/>
              <a:gd name="connsiteX48" fmla="*/ 1234252 w 1953031"/>
              <a:gd name="connsiteY48" fmla="*/ 151880 h 1322929"/>
              <a:gd name="connsiteX49" fmla="*/ 1312964 w 1953031"/>
              <a:gd name="connsiteY49" fmla="*/ 128676 h 1322929"/>
              <a:gd name="connsiteX50" fmla="*/ 1376022 w 1953031"/>
              <a:gd name="connsiteY50" fmla="*/ 109687 h 1322929"/>
              <a:gd name="connsiteX51" fmla="*/ 1448640 w 1953031"/>
              <a:gd name="connsiteY51" fmla="*/ 103056 h 1322929"/>
              <a:gd name="connsiteX52" fmla="*/ 1483374 w 1953031"/>
              <a:gd name="connsiteY52" fmla="*/ 100994 h 1322929"/>
              <a:gd name="connsiteX53" fmla="*/ 1552171 w 1953031"/>
              <a:gd name="connsiteY53" fmla="*/ 83778 h 1322929"/>
              <a:gd name="connsiteX54" fmla="*/ 1627914 w 1953031"/>
              <a:gd name="connsiteY54" fmla="*/ 63976 h 1322929"/>
              <a:gd name="connsiteX55" fmla="*/ 1633600 w 1953031"/>
              <a:gd name="connsiteY55" fmla="*/ 62873 h 1322929"/>
              <a:gd name="connsiteX56" fmla="*/ 1633994 w 1953031"/>
              <a:gd name="connsiteY56" fmla="*/ 53943 h 1322929"/>
              <a:gd name="connsiteX57" fmla="*/ 1637947 w 1953031"/>
              <a:gd name="connsiteY57" fmla="*/ 10924 h 1322929"/>
              <a:gd name="connsiteX58" fmla="*/ 1645852 w 1953031"/>
              <a:gd name="connsiteY58" fmla="*/ 642 h 1322929"/>
              <a:gd name="connsiteX59" fmla="*/ 1665510 w 1953031"/>
              <a:gd name="connsiteY59" fmla="*/ 4542 h 1322929"/>
              <a:gd name="connsiteX60" fmla="*/ 1692339 w 1953031"/>
              <a:gd name="connsiteY60" fmla="*/ 32880 h 1322929"/>
              <a:gd name="connsiteX61" fmla="*/ 1703487 w 1953031"/>
              <a:gd name="connsiteY61" fmla="*/ 51553 h 1322929"/>
              <a:gd name="connsiteX62" fmla="*/ 1705168 w 1953031"/>
              <a:gd name="connsiteY62" fmla="*/ 54757 h 1322929"/>
              <a:gd name="connsiteX63" fmla="*/ 1708490 w 1953031"/>
              <a:gd name="connsiteY63" fmla="*/ 54757 h 1322929"/>
              <a:gd name="connsiteX64" fmla="*/ 1726074 w 1953031"/>
              <a:gd name="connsiteY64" fmla="*/ 55821 h 1322929"/>
              <a:gd name="connsiteX65" fmla="*/ 1763775 w 1953031"/>
              <a:gd name="connsiteY65" fmla="*/ 66287 h 1322929"/>
              <a:gd name="connsiteX66" fmla="*/ 1780177 w 1953031"/>
              <a:gd name="connsiteY66" fmla="*/ 76057 h 1322929"/>
              <a:gd name="connsiteX67" fmla="*/ 1797287 w 1953031"/>
              <a:gd name="connsiteY67" fmla="*/ 92340 h 1322929"/>
              <a:gd name="connsiteX68" fmla="*/ 1808554 w 1953031"/>
              <a:gd name="connsiteY68" fmla="*/ 105144 h 1322929"/>
              <a:gd name="connsiteX69" fmla="*/ 1816302 w 1953031"/>
              <a:gd name="connsiteY69" fmla="*/ 113128 h 1322929"/>
              <a:gd name="connsiteX70" fmla="*/ 1820491 w 1953031"/>
              <a:gd name="connsiteY70" fmla="*/ 120258 h 1322929"/>
              <a:gd name="connsiteX71" fmla="*/ 1835947 w 1953031"/>
              <a:gd name="connsiteY71" fmla="*/ 144526 h 1322929"/>
              <a:gd name="connsiteX72" fmla="*/ 1847989 w 1953031"/>
              <a:gd name="connsiteY72" fmla="*/ 162083 h 1322929"/>
              <a:gd name="connsiteX73" fmla="*/ 1872282 w 1953031"/>
              <a:gd name="connsiteY73" fmla="*/ 206862 h 1322929"/>
              <a:gd name="connsiteX74" fmla="*/ 1901212 w 1953031"/>
              <a:gd name="connsiteY74" fmla="*/ 268331 h 1322929"/>
              <a:gd name="connsiteX75" fmla="*/ 1928013 w 1953031"/>
              <a:gd name="connsiteY75" fmla="*/ 325599 h 1322929"/>
              <a:gd name="connsiteX76" fmla="*/ 1947475 w 1953031"/>
              <a:gd name="connsiteY76" fmla="*/ 358428 h 1322929"/>
              <a:gd name="connsiteX77" fmla="*/ 1952990 w 1953031"/>
              <a:gd name="connsiteY77" fmla="*/ 375188 h 1322929"/>
              <a:gd name="connsiteX78" fmla="*/ 1944270 w 1953031"/>
              <a:gd name="connsiteY78" fmla="*/ 398724 h 1322929"/>
              <a:gd name="connsiteX79" fmla="*/ 1904481 w 1953031"/>
              <a:gd name="connsiteY79" fmla="*/ 429980 h 1322929"/>
              <a:gd name="connsiteX80" fmla="*/ 1871823 w 1953031"/>
              <a:gd name="connsiteY80" fmla="*/ 436577 h 1322929"/>
              <a:gd name="connsiteX81" fmla="*/ 1816223 w 1953031"/>
              <a:gd name="connsiteY81" fmla="*/ 439134 h 1322929"/>
              <a:gd name="connsiteX82" fmla="*/ 1698445 w 1953031"/>
              <a:gd name="connsiteY82" fmla="*/ 433393 h 1322929"/>
              <a:gd name="connsiteX83" fmla="*/ 1665261 w 1953031"/>
              <a:gd name="connsiteY83" fmla="*/ 431589 h 1322929"/>
              <a:gd name="connsiteX84" fmla="*/ 1643200 w 1953031"/>
              <a:gd name="connsiteY84" fmla="*/ 433164 h 1322929"/>
              <a:gd name="connsiteX85" fmla="*/ 1613877 w 1953031"/>
              <a:gd name="connsiteY85" fmla="*/ 443519 h 1322929"/>
              <a:gd name="connsiteX86" fmla="*/ 1586668 w 1953031"/>
              <a:gd name="connsiteY86" fmla="*/ 466568 h 1322929"/>
              <a:gd name="connsiteX87" fmla="*/ 1568848 w 1953031"/>
              <a:gd name="connsiteY87" fmla="*/ 480889 h 1322929"/>
              <a:gd name="connsiteX88" fmla="*/ 1563779 w 1953031"/>
              <a:gd name="connsiteY88" fmla="*/ 485518 h 1322929"/>
              <a:gd name="connsiteX89" fmla="*/ 1508994 w 1953031"/>
              <a:gd name="connsiteY89" fmla="*/ 589130 h 1322929"/>
              <a:gd name="connsiteX90" fmla="*/ 1486250 w 1953031"/>
              <a:gd name="connsiteY90" fmla="*/ 645068 h 1322929"/>
              <a:gd name="connsiteX91" fmla="*/ 1464819 w 1953031"/>
              <a:gd name="connsiteY91" fmla="*/ 705697 h 1322929"/>
              <a:gd name="connsiteX92" fmla="*/ 1449494 w 1953031"/>
              <a:gd name="connsiteY92" fmla="*/ 751038 h 1322929"/>
              <a:gd name="connsiteX93" fmla="*/ 1407394 w 1953031"/>
              <a:gd name="connsiteY93" fmla="*/ 818176 h 1322929"/>
              <a:gd name="connsiteX94" fmla="*/ 1393724 w 1953031"/>
              <a:gd name="connsiteY94" fmla="*/ 824975 h 1322929"/>
              <a:gd name="connsiteX95" fmla="*/ 1380841 w 1953031"/>
              <a:gd name="connsiteY95" fmla="*/ 831482 h 1322929"/>
              <a:gd name="connsiteX96" fmla="*/ 1349260 w 1953031"/>
              <a:gd name="connsiteY96" fmla="*/ 861137 h 1322929"/>
              <a:gd name="connsiteX97" fmla="*/ 1331348 w 1953031"/>
              <a:gd name="connsiteY97" fmla="*/ 877607 h 1322929"/>
              <a:gd name="connsiteX98" fmla="*/ 1317442 w 1953031"/>
              <a:gd name="connsiteY98" fmla="*/ 883414 h 1322929"/>
              <a:gd name="connsiteX99" fmla="*/ 1316352 w 1953031"/>
              <a:gd name="connsiteY99" fmla="*/ 883414 h 1322929"/>
              <a:gd name="connsiteX100" fmla="*/ 1315275 w 1953031"/>
              <a:gd name="connsiteY100" fmla="*/ 887323 h 1322929"/>
              <a:gd name="connsiteX101" fmla="*/ 1293502 w 1953031"/>
              <a:gd name="connsiteY101" fmla="*/ 1074334 h 1322929"/>
              <a:gd name="connsiteX102" fmla="*/ 1292124 w 1953031"/>
              <a:gd name="connsiteY102" fmla="*/ 1151119 h 1322929"/>
              <a:gd name="connsiteX103" fmla="*/ 1292741 w 1953031"/>
              <a:gd name="connsiteY103" fmla="*/ 1203756 h 1322929"/>
              <a:gd name="connsiteX104" fmla="*/ 1297481 w 1953031"/>
              <a:gd name="connsiteY104" fmla="*/ 1263556 h 1322929"/>
              <a:gd name="connsiteX105" fmla="*/ 1304087 w 1953031"/>
              <a:gd name="connsiteY105" fmla="*/ 1278631 h 1322929"/>
              <a:gd name="connsiteX106" fmla="*/ 1314001 w 1953031"/>
              <a:gd name="connsiteY106" fmla="*/ 1305904 h 1322929"/>
              <a:gd name="connsiteX107" fmla="*/ 1314723 w 1953031"/>
              <a:gd name="connsiteY107" fmla="*/ 1321312 h 1322929"/>
              <a:gd name="connsiteX108" fmla="*/ 1314474 w 1953031"/>
              <a:gd name="connsiteY108" fmla="*/ 1322929 h 1322929"/>
              <a:gd name="connsiteX109" fmla="*/ 1274527 w 1953031"/>
              <a:gd name="connsiteY109" fmla="*/ 1322929 h 1322929"/>
              <a:gd name="connsiteX110" fmla="*/ 1233595 w 1953031"/>
              <a:gd name="connsiteY110" fmla="*/ 1322420 h 1322929"/>
              <a:gd name="connsiteX111" fmla="*/ 1214844 w 1953031"/>
              <a:gd name="connsiteY111" fmla="*/ 1258652 h 1322929"/>
              <a:gd name="connsiteX112" fmla="*/ 1198836 w 1953031"/>
              <a:gd name="connsiteY112" fmla="*/ 1080414 h 1322929"/>
              <a:gd name="connsiteX113" fmla="*/ 1191495 w 1953031"/>
              <a:gd name="connsiteY113" fmla="*/ 961630 h 1322929"/>
              <a:gd name="connsiteX114" fmla="*/ 1189972 w 1953031"/>
              <a:gd name="connsiteY114" fmla="*/ 969617 h 1322929"/>
              <a:gd name="connsiteX115" fmla="*/ 1172402 w 1953031"/>
              <a:gd name="connsiteY115" fmla="*/ 1161542 h 1322929"/>
              <a:gd name="connsiteX116" fmla="*/ 1173663 w 1953031"/>
              <a:gd name="connsiteY116" fmla="*/ 1263289 h 1322929"/>
              <a:gd name="connsiteX117" fmla="*/ 1179559 w 1953031"/>
              <a:gd name="connsiteY117" fmla="*/ 1277483 h 1322929"/>
              <a:gd name="connsiteX118" fmla="*/ 1190090 w 1953031"/>
              <a:gd name="connsiteY118" fmla="*/ 1310073 h 1322929"/>
              <a:gd name="connsiteX119" fmla="*/ 1189617 w 1953031"/>
              <a:gd name="connsiteY119" fmla="*/ 1322236 h 1322929"/>
              <a:gd name="connsiteX120" fmla="*/ 1148752 w 1953031"/>
              <a:gd name="connsiteY120" fmla="*/ 1322929 h 1322929"/>
              <a:gd name="connsiteX121" fmla="*/ 1107164 w 1953031"/>
              <a:gd name="connsiteY121" fmla="*/ 1322438 h 1322929"/>
              <a:gd name="connsiteX122" fmla="*/ 1089751 w 1953031"/>
              <a:gd name="connsiteY122" fmla="*/ 1244928 h 1322929"/>
              <a:gd name="connsiteX123" fmla="*/ 1083658 w 1953031"/>
              <a:gd name="connsiteY123" fmla="*/ 1109426 h 1322929"/>
              <a:gd name="connsiteX124" fmla="*/ 1081071 w 1953031"/>
              <a:gd name="connsiteY124" fmla="*/ 885205 h 1322929"/>
              <a:gd name="connsiteX125" fmla="*/ 1081294 w 1953031"/>
              <a:gd name="connsiteY125" fmla="*/ 872784 h 1322929"/>
              <a:gd name="connsiteX126" fmla="*/ 1044565 w 1953031"/>
              <a:gd name="connsiteY126" fmla="*/ 883356 h 1322929"/>
              <a:gd name="connsiteX127" fmla="*/ 946405 w 1953031"/>
              <a:gd name="connsiteY127" fmla="*/ 906677 h 1322929"/>
              <a:gd name="connsiteX128" fmla="*/ 820984 w 1953031"/>
              <a:gd name="connsiteY128" fmla="*/ 915856 h 1322929"/>
              <a:gd name="connsiteX129" fmla="*/ 748537 w 1953031"/>
              <a:gd name="connsiteY129" fmla="*/ 913593 h 1322929"/>
              <a:gd name="connsiteX130" fmla="*/ 740106 w 1953031"/>
              <a:gd name="connsiteY130" fmla="*/ 913794 h 1322929"/>
              <a:gd name="connsiteX131" fmla="*/ 735838 w 1953031"/>
              <a:gd name="connsiteY131" fmla="*/ 923234 h 1322929"/>
              <a:gd name="connsiteX132" fmla="*/ 729496 w 1953031"/>
              <a:gd name="connsiteY132" fmla="*/ 936224 h 1322929"/>
              <a:gd name="connsiteX133" fmla="*/ 707014 w 1953031"/>
              <a:gd name="connsiteY133" fmla="*/ 928760 h 1322929"/>
              <a:gd name="connsiteX134" fmla="*/ 665846 w 1953031"/>
              <a:gd name="connsiteY134" fmla="*/ 912322 h 1322929"/>
              <a:gd name="connsiteX135" fmla="*/ 618244 w 1953031"/>
              <a:gd name="connsiteY135" fmla="*/ 893135 h 1322929"/>
              <a:gd name="connsiteX136" fmla="*/ 516447 w 1953031"/>
              <a:gd name="connsiteY136" fmla="*/ 865947 h 1322929"/>
              <a:gd name="connsiteX137" fmla="*/ 501805 w 1953031"/>
              <a:gd name="connsiteY137" fmla="*/ 870603 h 1322929"/>
              <a:gd name="connsiteX138" fmla="*/ 496736 w 1953031"/>
              <a:gd name="connsiteY138" fmla="*/ 886203 h 1322929"/>
              <a:gd name="connsiteX139" fmla="*/ 500794 w 1953031"/>
              <a:gd name="connsiteY139" fmla="*/ 920842 h 1322929"/>
              <a:gd name="connsiteX140" fmla="*/ 505232 w 1953031"/>
              <a:gd name="connsiteY140" fmla="*/ 960997 h 1322929"/>
              <a:gd name="connsiteX141" fmla="*/ 503197 w 1953031"/>
              <a:gd name="connsiteY141" fmla="*/ 976351 h 1322929"/>
              <a:gd name="connsiteX142" fmla="*/ 464327 w 1953031"/>
              <a:gd name="connsiteY142" fmla="*/ 1000197 h 1322929"/>
              <a:gd name="connsiteX143" fmla="*/ 457328 w 1953031"/>
              <a:gd name="connsiteY143" fmla="*/ 999488 h 1322929"/>
              <a:gd name="connsiteX144" fmla="*/ 434730 w 1953031"/>
              <a:gd name="connsiteY144" fmla="*/ 939956 h 1322929"/>
              <a:gd name="connsiteX145" fmla="*/ 434102 w 1953031"/>
              <a:gd name="connsiteY145" fmla="*/ 932138 h 1322929"/>
              <a:gd name="connsiteX146" fmla="*/ 429957 w 1953031"/>
              <a:gd name="connsiteY146" fmla="*/ 936572 h 1322929"/>
              <a:gd name="connsiteX147" fmla="*/ 412217 w 1953031"/>
              <a:gd name="connsiteY147" fmla="*/ 955335 h 1322929"/>
              <a:gd name="connsiteX148" fmla="*/ 394666 w 1953031"/>
              <a:gd name="connsiteY148" fmla="*/ 973923 h 1322929"/>
              <a:gd name="connsiteX149" fmla="*/ 363724 w 1953031"/>
              <a:gd name="connsiteY149" fmla="*/ 1023704 h 1322929"/>
              <a:gd name="connsiteX150" fmla="*/ 356090 w 1953031"/>
              <a:gd name="connsiteY150" fmla="*/ 1070686 h 1322929"/>
              <a:gd name="connsiteX151" fmla="*/ 356098 w 1953031"/>
              <a:gd name="connsiteY151" fmla="*/ 1159458 h 1322929"/>
              <a:gd name="connsiteX152" fmla="*/ 362731 w 1953031"/>
              <a:gd name="connsiteY152" fmla="*/ 1219044 h 1322929"/>
              <a:gd name="connsiteX153" fmla="*/ 370492 w 1953031"/>
              <a:gd name="connsiteY153" fmla="*/ 1260425 h 1322929"/>
              <a:gd name="connsiteX154" fmla="*/ 380666 w 1953031"/>
              <a:gd name="connsiteY154" fmla="*/ 1277936 h 1322929"/>
              <a:gd name="connsiteX155" fmla="*/ 391399 w 1953031"/>
              <a:gd name="connsiteY155" fmla="*/ 1304515 h 1322929"/>
              <a:gd name="connsiteX156" fmla="*/ 391283 w 1953031"/>
              <a:gd name="connsiteY156" fmla="*/ 1320324 h 1322929"/>
              <a:gd name="connsiteX157" fmla="*/ 390843 w 1953031"/>
              <a:gd name="connsiteY157" fmla="*/ 1322756 h 1322929"/>
              <a:gd name="connsiteX158" fmla="*/ 348151 w 1953031"/>
              <a:gd name="connsiteY158" fmla="*/ 1322844 h 1322929"/>
              <a:gd name="connsiteX159" fmla="*/ 304144 w 1953031"/>
              <a:gd name="connsiteY159" fmla="*/ 1322579 h 1322929"/>
              <a:gd name="connsiteX160" fmla="*/ 294630 w 1953031"/>
              <a:gd name="connsiteY160" fmla="*/ 1312868 h 1322929"/>
              <a:gd name="connsiteX161" fmla="*/ 271483 w 1953031"/>
              <a:gd name="connsiteY161" fmla="*/ 1195591 h 1322929"/>
              <a:gd name="connsiteX162" fmla="*/ 255031 w 1953031"/>
              <a:gd name="connsiteY162" fmla="*/ 1074334 h 1322929"/>
              <a:gd name="connsiteX163" fmla="*/ 246468 w 1953031"/>
              <a:gd name="connsiteY163" fmla="*/ 962992 h 1322929"/>
              <a:gd name="connsiteX164" fmla="*/ 246726 w 1953031"/>
              <a:gd name="connsiteY164" fmla="*/ 960686 h 1322929"/>
              <a:gd name="connsiteX165" fmla="*/ 239185 w 1953031"/>
              <a:gd name="connsiteY165" fmla="*/ 966883 h 1322929"/>
              <a:gd name="connsiteX166" fmla="*/ 216775 w 1953031"/>
              <a:gd name="connsiteY166" fmla="*/ 984995 h 1322929"/>
              <a:gd name="connsiteX167" fmla="*/ 195755 w 1953031"/>
              <a:gd name="connsiteY167" fmla="*/ 1001910 h 1322929"/>
              <a:gd name="connsiteX168" fmla="*/ 162761 w 1953031"/>
              <a:gd name="connsiteY168" fmla="*/ 1047366 h 1322929"/>
              <a:gd name="connsiteX169" fmla="*/ 149720 w 1953031"/>
              <a:gd name="connsiteY169" fmla="*/ 1138437 h 1322929"/>
              <a:gd name="connsiteX170" fmla="*/ 148122 w 1953031"/>
              <a:gd name="connsiteY170" fmla="*/ 1214750 h 1322929"/>
              <a:gd name="connsiteX171" fmla="*/ 151846 w 1953031"/>
              <a:gd name="connsiteY171" fmla="*/ 1260042 h 1322929"/>
              <a:gd name="connsiteX172" fmla="*/ 157602 w 1953031"/>
              <a:gd name="connsiteY172" fmla="*/ 1271682 h 1322929"/>
              <a:gd name="connsiteX173" fmla="*/ 169528 w 1953031"/>
              <a:gd name="connsiteY173" fmla="*/ 1296524 h 1322929"/>
              <a:gd name="connsiteX174" fmla="*/ 172714 w 1953031"/>
              <a:gd name="connsiteY174" fmla="*/ 1316588 h 1322929"/>
              <a:gd name="connsiteX175" fmla="*/ 172927 w 1953031"/>
              <a:gd name="connsiteY175" fmla="*/ 1322929 h 1322929"/>
              <a:gd name="connsiteX176" fmla="*/ 130748 w 1953031"/>
              <a:gd name="connsiteY176" fmla="*/ 1322916 h 1322929"/>
              <a:gd name="connsiteX177" fmla="*/ 87445 w 1953031"/>
              <a:gd name="connsiteY177" fmla="*/ 1322413 h 1322929"/>
              <a:gd name="connsiteX178" fmla="*/ 433058 w 1953031"/>
              <a:gd name="connsiteY178" fmla="*/ 858089 h 1322929"/>
              <a:gd name="connsiteX179" fmla="*/ 431485 w 1953031"/>
              <a:gd name="connsiteY179" fmla="*/ 856034 h 1322929"/>
              <a:gd name="connsiteX180" fmla="*/ 432913 w 1953031"/>
              <a:gd name="connsiteY180" fmla="*/ 858746 h 1322929"/>
              <a:gd name="connsiteX181" fmla="*/ 433058 w 1953031"/>
              <a:gd name="connsiteY181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748902 w 1953031"/>
              <a:gd name="connsiteY43" fmla="*/ 247445 h 1322929"/>
              <a:gd name="connsiteX44" fmla="*/ 947272 w 1953031"/>
              <a:gd name="connsiteY44" fmla="*/ 214767 h 1322929"/>
              <a:gd name="connsiteX45" fmla="*/ 1074965 w 1953031"/>
              <a:gd name="connsiteY45" fmla="*/ 170684 h 1322929"/>
              <a:gd name="connsiteX46" fmla="*/ 1155567 w 1953031"/>
              <a:gd name="connsiteY46" fmla="*/ 159010 h 1322929"/>
              <a:gd name="connsiteX47" fmla="*/ 1234252 w 1953031"/>
              <a:gd name="connsiteY47" fmla="*/ 151880 h 1322929"/>
              <a:gd name="connsiteX48" fmla="*/ 1312964 w 1953031"/>
              <a:gd name="connsiteY48" fmla="*/ 128676 h 1322929"/>
              <a:gd name="connsiteX49" fmla="*/ 1376022 w 1953031"/>
              <a:gd name="connsiteY49" fmla="*/ 109687 h 1322929"/>
              <a:gd name="connsiteX50" fmla="*/ 1448640 w 1953031"/>
              <a:gd name="connsiteY50" fmla="*/ 103056 h 1322929"/>
              <a:gd name="connsiteX51" fmla="*/ 1483374 w 1953031"/>
              <a:gd name="connsiteY51" fmla="*/ 100994 h 1322929"/>
              <a:gd name="connsiteX52" fmla="*/ 1552171 w 1953031"/>
              <a:gd name="connsiteY52" fmla="*/ 83778 h 1322929"/>
              <a:gd name="connsiteX53" fmla="*/ 1627914 w 1953031"/>
              <a:gd name="connsiteY53" fmla="*/ 63976 h 1322929"/>
              <a:gd name="connsiteX54" fmla="*/ 1633600 w 1953031"/>
              <a:gd name="connsiteY54" fmla="*/ 62873 h 1322929"/>
              <a:gd name="connsiteX55" fmla="*/ 1633994 w 1953031"/>
              <a:gd name="connsiteY55" fmla="*/ 53943 h 1322929"/>
              <a:gd name="connsiteX56" fmla="*/ 1637947 w 1953031"/>
              <a:gd name="connsiteY56" fmla="*/ 10924 h 1322929"/>
              <a:gd name="connsiteX57" fmla="*/ 1645852 w 1953031"/>
              <a:gd name="connsiteY57" fmla="*/ 642 h 1322929"/>
              <a:gd name="connsiteX58" fmla="*/ 1665510 w 1953031"/>
              <a:gd name="connsiteY58" fmla="*/ 4542 h 1322929"/>
              <a:gd name="connsiteX59" fmla="*/ 1692339 w 1953031"/>
              <a:gd name="connsiteY59" fmla="*/ 32880 h 1322929"/>
              <a:gd name="connsiteX60" fmla="*/ 1703487 w 1953031"/>
              <a:gd name="connsiteY60" fmla="*/ 51553 h 1322929"/>
              <a:gd name="connsiteX61" fmla="*/ 1705168 w 1953031"/>
              <a:gd name="connsiteY61" fmla="*/ 54757 h 1322929"/>
              <a:gd name="connsiteX62" fmla="*/ 1708490 w 1953031"/>
              <a:gd name="connsiteY62" fmla="*/ 54757 h 1322929"/>
              <a:gd name="connsiteX63" fmla="*/ 1726074 w 1953031"/>
              <a:gd name="connsiteY63" fmla="*/ 55821 h 1322929"/>
              <a:gd name="connsiteX64" fmla="*/ 1763775 w 1953031"/>
              <a:gd name="connsiteY64" fmla="*/ 66287 h 1322929"/>
              <a:gd name="connsiteX65" fmla="*/ 1780177 w 1953031"/>
              <a:gd name="connsiteY65" fmla="*/ 76057 h 1322929"/>
              <a:gd name="connsiteX66" fmla="*/ 1797287 w 1953031"/>
              <a:gd name="connsiteY66" fmla="*/ 92340 h 1322929"/>
              <a:gd name="connsiteX67" fmla="*/ 1808554 w 1953031"/>
              <a:gd name="connsiteY67" fmla="*/ 105144 h 1322929"/>
              <a:gd name="connsiteX68" fmla="*/ 1816302 w 1953031"/>
              <a:gd name="connsiteY68" fmla="*/ 113128 h 1322929"/>
              <a:gd name="connsiteX69" fmla="*/ 1820491 w 1953031"/>
              <a:gd name="connsiteY69" fmla="*/ 120258 h 1322929"/>
              <a:gd name="connsiteX70" fmla="*/ 1835947 w 1953031"/>
              <a:gd name="connsiteY70" fmla="*/ 144526 h 1322929"/>
              <a:gd name="connsiteX71" fmla="*/ 1847989 w 1953031"/>
              <a:gd name="connsiteY71" fmla="*/ 162083 h 1322929"/>
              <a:gd name="connsiteX72" fmla="*/ 1872282 w 1953031"/>
              <a:gd name="connsiteY72" fmla="*/ 206862 h 1322929"/>
              <a:gd name="connsiteX73" fmla="*/ 1901212 w 1953031"/>
              <a:gd name="connsiteY73" fmla="*/ 268331 h 1322929"/>
              <a:gd name="connsiteX74" fmla="*/ 1928013 w 1953031"/>
              <a:gd name="connsiteY74" fmla="*/ 325599 h 1322929"/>
              <a:gd name="connsiteX75" fmla="*/ 1947475 w 1953031"/>
              <a:gd name="connsiteY75" fmla="*/ 358428 h 1322929"/>
              <a:gd name="connsiteX76" fmla="*/ 1952990 w 1953031"/>
              <a:gd name="connsiteY76" fmla="*/ 375188 h 1322929"/>
              <a:gd name="connsiteX77" fmla="*/ 1944270 w 1953031"/>
              <a:gd name="connsiteY77" fmla="*/ 398724 h 1322929"/>
              <a:gd name="connsiteX78" fmla="*/ 1904481 w 1953031"/>
              <a:gd name="connsiteY78" fmla="*/ 429980 h 1322929"/>
              <a:gd name="connsiteX79" fmla="*/ 1871823 w 1953031"/>
              <a:gd name="connsiteY79" fmla="*/ 436577 h 1322929"/>
              <a:gd name="connsiteX80" fmla="*/ 1816223 w 1953031"/>
              <a:gd name="connsiteY80" fmla="*/ 439134 h 1322929"/>
              <a:gd name="connsiteX81" fmla="*/ 1698445 w 1953031"/>
              <a:gd name="connsiteY81" fmla="*/ 433393 h 1322929"/>
              <a:gd name="connsiteX82" fmla="*/ 1665261 w 1953031"/>
              <a:gd name="connsiteY82" fmla="*/ 431589 h 1322929"/>
              <a:gd name="connsiteX83" fmla="*/ 1643200 w 1953031"/>
              <a:gd name="connsiteY83" fmla="*/ 433164 h 1322929"/>
              <a:gd name="connsiteX84" fmla="*/ 1613877 w 1953031"/>
              <a:gd name="connsiteY84" fmla="*/ 443519 h 1322929"/>
              <a:gd name="connsiteX85" fmla="*/ 1586668 w 1953031"/>
              <a:gd name="connsiteY85" fmla="*/ 466568 h 1322929"/>
              <a:gd name="connsiteX86" fmla="*/ 1568848 w 1953031"/>
              <a:gd name="connsiteY86" fmla="*/ 480889 h 1322929"/>
              <a:gd name="connsiteX87" fmla="*/ 1563779 w 1953031"/>
              <a:gd name="connsiteY87" fmla="*/ 485518 h 1322929"/>
              <a:gd name="connsiteX88" fmla="*/ 1508994 w 1953031"/>
              <a:gd name="connsiteY88" fmla="*/ 589130 h 1322929"/>
              <a:gd name="connsiteX89" fmla="*/ 1486250 w 1953031"/>
              <a:gd name="connsiteY89" fmla="*/ 645068 h 1322929"/>
              <a:gd name="connsiteX90" fmla="*/ 1464819 w 1953031"/>
              <a:gd name="connsiteY90" fmla="*/ 705697 h 1322929"/>
              <a:gd name="connsiteX91" fmla="*/ 1449494 w 1953031"/>
              <a:gd name="connsiteY91" fmla="*/ 751038 h 1322929"/>
              <a:gd name="connsiteX92" fmla="*/ 1407394 w 1953031"/>
              <a:gd name="connsiteY92" fmla="*/ 818176 h 1322929"/>
              <a:gd name="connsiteX93" fmla="*/ 1393724 w 1953031"/>
              <a:gd name="connsiteY93" fmla="*/ 824975 h 1322929"/>
              <a:gd name="connsiteX94" fmla="*/ 1380841 w 1953031"/>
              <a:gd name="connsiteY94" fmla="*/ 831482 h 1322929"/>
              <a:gd name="connsiteX95" fmla="*/ 1349260 w 1953031"/>
              <a:gd name="connsiteY95" fmla="*/ 861137 h 1322929"/>
              <a:gd name="connsiteX96" fmla="*/ 1331348 w 1953031"/>
              <a:gd name="connsiteY96" fmla="*/ 877607 h 1322929"/>
              <a:gd name="connsiteX97" fmla="*/ 1317442 w 1953031"/>
              <a:gd name="connsiteY97" fmla="*/ 883414 h 1322929"/>
              <a:gd name="connsiteX98" fmla="*/ 1316352 w 1953031"/>
              <a:gd name="connsiteY98" fmla="*/ 883414 h 1322929"/>
              <a:gd name="connsiteX99" fmla="*/ 1315275 w 1953031"/>
              <a:gd name="connsiteY99" fmla="*/ 887323 h 1322929"/>
              <a:gd name="connsiteX100" fmla="*/ 1293502 w 1953031"/>
              <a:gd name="connsiteY100" fmla="*/ 1074334 h 1322929"/>
              <a:gd name="connsiteX101" fmla="*/ 1292124 w 1953031"/>
              <a:gd name="connsiteY101" fmla="*/ 1151119 h 1322929"/>
              <a:gd name="connsiteX102" fmla="*/ 1292741 w 1953031"/>
              <a:gd name="connsiteY102" fmla="*/ 1203756 h 1322929"/>
              <a:gd name="connsiteX103" fmla="*/ 1297481 w 1953031"/>
              <a:gd name="connsiteY103" fmla="*/ 1263556 h 1322929"/>
              <a:gd name="connsiteX104" fmla="*/ 1304087 w 1953031"/>
              <a:gd name="connsiteY104" fmla="*/ 1278631 h 1322929"/>
              <a:gd name="connsiteX105" fmla="*/ 1314001 w 1953031"/>
              <a:gd name="connsiteY105" fmla="*/ 1305904 h 1322929"/>
              <a:gd name="connsiteX106" fmla="*/ 1314723 w 1953031"/>
              <a:gd name="connsiteY106" fmla="*/ 1321312 h 1322929"/>
              <a:gd name="connsiteX107" fmla="*/ 1314474 w 1953031"/>
              <a:gd name="connsiteY107" fmla="*/ 1322929 h 1322929"/>
              <a:gd name="connsiteX108" fmla="*/ 1274527 w 1953031"/>
              <a:gd name="connsiteY108" fmla="*/ 1322929 h 1322929"/>
              <a:gd name="connsiteX109" fmla="*/ 1233595 w 1953031"/>
              <a:gd name="connsiteY109" fmla="*/ 1322420 h 1322929"/>
              <a:gd name="connsiteX110" fmla="*/ 1214844 w 1953031"/>
              <a:gd name="connsiteY110" fmla="*/ 1258652 h 1322929"/>
              <a:gd name="connsiteX111" fmla="*/ 1198836 w 1953031"/>
              <a:gd name="connsiteY111" fmla="*/ 1080414 h 1322929"/>
              <a:gd name="connsiteX112" fmla="*/ 1191495 w 1953031"/>
              <a:gd name="connsiteY112" fmla="*/ 961630 h 1322929"/>
              <a:gd name="connsiteX113" fmla="*/ 1189972 w 1953031"/>
              <a:gd name="connsiteY113" fmla="*/ 969617 h 1322929"/>
              <a:gd name="connsiteX114" fmla="*/ 1172402 w 1953031"/>
              <a:gd name="connsiteY114" fmla="*/ 1161542 h 1322929"/>
              <a:gd name="connsiteX115" fmla="*/ 1173663 w 1953031"/>
              <a:gd name="connsiteY115" fmla="*/ 1263289 h 1322929"/>
              <a:gd name="connsiteX116" fmla="*/ 1179559 w 1953031"/>
              <a:gd name="connsiteY116" fmla="*/ 1277483 h 1322929"/>
              <a:gd name="connsiteX117" fmla="*/ 1190090 w 1953031"/>
              <a:gd name="connsiteY117" fmla="*/ 1310073 h 1322929"/>
              <a:gd name="connsiteX118" fmla="*/ 1189617 w 1953031"/>
              <a:gd name="connsiteY118" fmla="*/ 1322236 h 1322929"/>
              <a:gd name="connsiteX119" fmla="*/ 1148752 w 1953031"/>
              <a:gd name="connsiteY119" fmla="*/ 1322929 h 1322929"/>
              <a:gd name="connsiteX120" fmla="*/ 1107164 w 1953031"/>
              <a:gd name="connsiteY120" fmla="*/ 1322438 h 1322929"/>
              <a:gd name="connsiteX121" fmla="*/ 1089751 w 1953031"/>
              <a:gd name="connsiteY121" fmla="*/ 1244928 h 1322929"/>
              <a:gd name="connsiteX122" fmla="*/ 1083658 w 1953031"/>
              <a:gd name="connsiteY122" fmla="*/ 1109426 h 1322929"/>
              <a:gd name="connsiteX123" fmla="*/ 1081071 w 1953031"/>
              <a:gd name="connsiteY123" fmla="*/ 885205 h 1322929"/>
              <a:gd name="connsiteX124" fmla="*/ 1081294 w 1953031"/>
              <a:gd name="connsiteY124" fmla="*/ 872784 h 1322929"/>
              <a:gd name="connsiteX125" fmla="*/ 1044565 w 1953031"/>
              <a:gd name="connsiteY125" fmla="*/ 883356 h 1322929"/>
              <a:gd name="connsiteX126" fmla="*/ 946405 w 1953031"/>
              <a:gd name="connsiteY126" fmla="*/ 906677 h 1322929"/>
              <a:gd name="connsiteX127" fmla="*/ 820984 w 1953031"/>
              <a:gd name="connsiteY127" fmla="*/ 915856 h 1322929"/>
              <a:gd name="connsiteX128" fmla="*/ 748537 w 1953031"/>
              <a:gd name="connsiteY128" fmla="*/ 913593 h 1322929"/>
              <a:gd name="connsiteX129" fmla="*/ 740106 w 1953031"/>
              <a:gd name="connsiteY129" fmla="*/ 913794 h 1322929"/>
              <a:gd name="connsiteX130" fmla="*/ 735838 w 1953031"/>
              <a:gd name="connsiteY130" fmla="*/ 923234 h 1322929"/>
              <a:gd name="connsiteX131" fmla="*/ 729496 w 1953031"/>
              <a:gd name="connsiteY131" fmla="*/ 936224 h 1322929"/>
              <a:gd name="connsiteX132" fmla="*/ 707014 w 1953031"/>
              <a:gd name="connsiteY132" fmla="*/ 928760 h 1322929"/>
              <a:gd name="connsiteX133" fmla="*/ 665846 w 1953031"/>
              <a:gd name="connsiteY133" fmla="*/ 912322 h 1322929"/>
              <a:gd name="connsiteX134" fmla="*/ 618244 w 1953031"/>
              <a:gd name="connsiteY134" fmla="*/ 893135 h 1322929"/>
              <a:gd name="connsiteX135" fmla="*/ 516447 w 1953031"/>
              <a:gd name="connsiteY135" fmla="*/ 865947 h 1322929"/>
              <a:gd name="connsiteX136" fmla="*/ 501805 w 1953031"/>
              <a:gd name="connsiteY136" fmla="*/ 870603 h 1322929"/>
              <a:gd name="connsiteX137" fmla="*/ 496736 w 1953031"/>
              <a:gd name="connsiteY137" fmla="*/ 886203 h 1322929"/>
              <a:gd name="connsiteX138" fmla="*/ 500794 w 1953031"/>
              <a:gd name="connsiteY138" fmla="*/ 920842 h 1322929"/>
              <a:gd name="connsiteX139" fmla="*/ 505232 w 1953031"/>
              <a:gd name="connsiteY139" fmla="*/ 960997 h 1322929"/>
              <a:gd name="connsiteX140" fmla="*/ 503197 w 1953031"/>
              <a:gd name="connsiteY140" fmla="*/ 976351 h 1322929"/>
              <a:gd name="connsiteX141" fmla="*/ 464327 w 1953031"/>
              <a:gd name="connsiteY141" fmla="*/ 1000197 h 1322929"/>
              <a:gd name="connsiteX142" fmla="*/ 457328 w 1953031"/>
              <a:gd name="connsiteY142" fmla="*/ 999488 h 1322929"/>
              <a:gd name="connsiteX143" fmla="*/ 434730 w 1953031"/>
              <a:gd name="connsiteY143" fmla="*/ 939956 h 1322929"/>
              <a:gd name="connsiteX144" fmla="*/ 434102 w 1953031"/>
              <a:gd name="connsiteY144" fmla="*/ 932138 h 1322929"/>
              <a:gd name="connsiteX145" fmla="*/ 429957 w 1953031"/>
              <a:gd name="connsiteY145" fmla="*/ 936572 h 1322929"/>
              <a:gd name="connsiteX146" fmla="*/ 412217 w 1953031"/>
              <a:gd name="connsiteY146" fmla="*/ 955335 h 1322929"/>
              <a:gd name="connsiteX147" fmla="*/ 394666 w 1953031"/>
              <a:gd name="connsiteY147" fmla="*/ 973923 h 1322929"/>
              <a:gd name="connsiteX148" fmla="*/ 363724 w 1953031"/>
              <a:gd name="connsiteY148" fmla="*/ 1023704 h 1322929"/>
              <a:gd name="connsiteX149" fmla="*/ 356090 w 1953031"/>
              <a:gd name="connsiteY149" fmla="*/ 1070686 h 1322929"/>
              <a:gd name="connsiteX150" fmla="*/ 356098 w 1953031"/>
              <a:gd name="connsiteY150" fmla="*/ 1159458 h 1322929"/>
              <a:gd name="connsiteX151" fmla="*/ 362731 w 1953031"/>
              <a:gd name="connsiteY151" fmla="*/ 1219044 h 1322929"/>
              <a:gd name="connsiteX152" fmla="*/ 370492 w 1953031"/>
              <a:gd name="connsiteY152" fmla="*/ 1260425 h 1322929"/>
              <a:gd name="connsiteX153" fmla="*/ 380666 w 1953031"/>
              <a:gd name="connsiteY153" fmla="*/ 1277936 h 1322929"/>
              <a:gd name="connsiteX154" fmla="*/ 391399 w 1953031"/>
              <a:gd name="connsiteY154" fmla="*/ 1304515 h 1322929"/>
              <a:gd name="connsiteX155" fmla="*/ 391283 w 1953031"/>
              <a:gd name="connsiteY155" fmla="*/ 1320324 h 1322929"/>
              <a:gd name="connsiteX156" fmla="*/ 390843 w 1953031"/>
              <a:gd name="connsiteY156" fmla="*/ 1322756 h 1322929"/>
              <a:gd name="connsiteX157" fmla="*/ 348151 w 1953031"/>
              <a:gd name="connsiteY157" fmla="*/ 1322844 h 1322929"/>
              <a:gd name="connsiteX158" fmla="*/ 304144 w 1953031"/>
              <a:gd name="connsiteY158" fmla="*/ 1322579 h 1322929"/>
              <a:gd name="connsiteX159" fmla="*/ 294630 w 1953031"/>
              <a:gd name="connsiteY159" fmla="*/ 1312868 h 1322929"/>
              <a:gd name="connsiteX160" fmla="*/ 271483 w 1953031"/>
              <a:gd name="connsiteY160" fmla="*/ 1195591 h 1322929"/>
              <a:gd name="connsiteX161" fmla="*/ 255031 w 1953031"/>
              <a:gd name="connsiteY161" fmla="*/ 1074334 h 1322929"/>
              <a:gd name="connsiteX162" fmla="*/ 246468 w 1953031"/>
              <a:gd name="connsiteY162" fmla="*/ 962992 h 1322929"/>
              <a:gd name="connsiteX163" fmla="*/ 246726 w 1953031"/>
              <a:gd name="connsiteY163" fmla="*/ 960686 h 1322929"/>
              <a:gd name="connsiteX164" fmla="*/ 239185 w 1953031"/>
              <a:gd name="connsiteY164" fmla="*/ 966883 h 1322929"/>
              <a:gd name="connsiteX165" fmla="*/ 216775 w 1953031"/>
              <a:gd name="connsiteY165" fmla="*/ 984995 h 1322929"/>
              <a:gd name="connsiteX166" fmla="*/ 195755 w 1953031"/>
              <a:gd name="connsiteY166" fmla="*/ 1001910 h 1322929"/>
              <a:gd name="connsiteX167" fmla="*/ 162761 w 1953031"/>
              <a:gd name="connsiteY167" fmla="*/ 1047366 h 1322929"/>
              <a:gd name="connsiteX168" fmla="*/ 149720 w 1953031"/>
              <a:gd name="connsiteY168" fmla="*/ 1138437 h 1322929"/>
              <a:gd name="connsiteX169" fmla="*/ 148122 w 1953031"/>
              <a:gd name="connsiteY169" fmla="*/ 1214750 h 1322929"/>
              <a:gd name="connsiteX170" fmla="*/ 151846 w 1953031"/>
              <a:gd name="connsiteY170" fmla="*/ 1260042 h 1322929"/>
              <a:gd name="connsiteX171" fmla="*/ 157602 w 1953031"/>
              <a:gd name="connsiteY171" fmla="*/ 1271682 h 1322929"/>
              <a:gd name="connsiteX172" fmla="*/ 169528 w 1953031"/>
              <a:gd name="connsiteY172" fmla="*/ 1296524 h 1322929"/>
              <a:gd name="connsiteX173" fmla="*/ 172714 w 1953031"/>
              <a:gd name="connsiteY173" fmla="*/ 1316588 h 1322929"/>
              <a:gd name="connsiteX174" fmla="*/ 172927 w 1953031"/>
              <a:gd name="connsiteY174" fmla="*/ 1322929 h 1322929"/>
              <a:gd name="connsiteX175" fmla="*/ 130748 w 1953031"/>
              <a:gd name="connsiteY175" fmla="*/ 1322916 h 1322929"/>
              <a:gd name="connsiteX176" fmla="*/ 87445 w 1953031"/>
              <a:gd name="connsiteY176" fmla="*/ 1322413 h 1322929"/>
              <a:gd name="connsiteX177" fmla="*/ 433058 w 1953031"/>
              <a:gd name="connsiteY177" fmla="*/ 858089 h 1322929"/>
              <a:gd name="connsiteX178" fmla="*/ 431485 w 1953031"/>
              <a:gd name="connsiteY178" fmla="*/ 856034 h 1322929"/>
              <a:gd name="connsiteX179" fmla="*/ 432913 w 1953031"/>
              <a:gd name="connsiteY179" fmla="*/ 858746 h 1322929"/>
              <a:gd name="connsiteX180" fmla="*/ 433058 w 1953031"/>
              <a:gd name="connsiteY180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748902 w 1953031"/>
              <a:gd name="connsiteY43" fmla="*/ 247445 h 1322929"/>
              <a:gd name="connsiteX44" fmla="*/ 947272 w 1953031"/>
              <a:gd name="connsiteY44" fmla="*/ 214767 h 1322929"/>
              <a:gd name="connsiteX45" fmla="*/ 1155567 w 1953031"/>
              <a:gd name="connsiteY45" fmla="*/ 159010 h 1322929"/>
              <a:gd name="connsiteX46" fmla="*/ 1234252 w 1953031"/>
              <a:gd name="connsiteY46" fmla="*/ 151880 h 1322929"/>
              <a:gd name="connsiteX47" fmla="*/ 1312964 w 1953031"/>
              <a:gd name="connsiteY47" fmla="*/ 128676 h 1322929"/>
              <a:gd name="connsiteX48" fmla="*/ 1376022 w 1953031"/>
              <a:gd name="connsiteY48" fmla="*/ 109687 h 1322929"/>
              <a:gd name="connsiteX49" fmla="*/ 1448640 w 1953031"/>
              <a:gd name="connsiteY49" fmla="*/ 103056 h 1322929"/>
              <a:gd name="connsiteX50" fmla="*/ 1483374 w 1953031"/>
              <a:gd name="connsiteY50" fmla="*/ 100994 h 1322929"/>
              <a:gd name="connsiteX51" fmla="*/ 1552171 w 1953031"/>
              <a:gd name="connsiteY51" fmla="*/ 83778 h 1322929"/>
              <a:gd name="connsiteX52" fmla="*/ 1627914 w 1953031"/>
              <a:gd name="connsiteY52" fmla="*/ 63976 h 1322929"/>
              <a:gd name="connsiteX53" fmla="*/ 1633600 w 1953031"/>
              <a:gd name="connsiteY53" fmla="*/ 62873 h 1322929"/>
              <a:gd name="connsiteX54" fmla="*/ 1633994 w 1953031"/>
              <a:gd name="connsiteY54" fmla="*/ 53943 h 1322929"/>
              <a:gd name="connsiteX55" fmla="*/ 1637947 w 1953031"/>
              <a:gd name="connsiteY55" fmla="*/ 10924 h 1322929"/>
              <a:gd name="connsiteX56" fmla="*/ 1645852 w 1953031"/>
              <a:gd name="connsiteY56" fmla="*/ 642 h 1322929"/>
              <a:gd name="connsiteX57" fmla="*/ 1665510 w 1953031"/>
              <a:gd name="connsiteY57" fmla="*/ 4542 h 1322929"/>
              <a:gd name="connsiteX58" fmla="*/ 1692339 w 1953031"/>
              <a:gd name="connsiteY58" fmla="*/ 32880 h 1322929"/>
              <a:gd name="connsiteX59" fmla="*/ 1703487 w 1953031"/>
              <a:gd name="connsiteY59" fmla="*/ 51553 h 1322929"/>
              <a:gd name="connsiteX60" fmla="*/ 1705168 w 1953031"/>
              <a:gd name="connsiteY60" fmla="*/ 54757 h 1322929"/>
              <a:gd name="connsiteX61" fmla="*/ 1708490 w 1953031"/>
              <a:gd name="connsiteY61" fmla="*/ 54757 h 1322929"/>
              <a:gd name="connsiteX62" fmla="*/ 1726074 w 1953031"/>
              <a:gd name="connsiteY62" fmla="*/ 55821 h 1322929"/>
              <a:gd name="connsiteX63" fmla="*/ 1763775 w 1953031"/>
              <a:gd name="connsiteY63" fmla="*/ 66287 h 1322929"/>
              <a:gd name="connsiteX64" fmla="*/ 1780177 w 1953031"/>
              <a:gd name="connsiteY64" fmla="*/ 76057 h 1322929"/>
              <a:gd name="connsiteX65" fmla="*/ 1797287 w 1953031"/>
              <a:gd name="connsiteY65" fmla="*/ 92340 h 1322929"/>
              <a:gd name="connsiteX66" fmla="*/ 1808554 w 1953031"/>
              <a:gd name="connsiteY66" fmla="*/ 105144 h 1322929"/>
              <a:gd name="connsiteX67" fmla="*/ 1816302 w 1953031"/>
              <a:gd name="connsiteY67" fmla="*/ 113128 h 1322929"/>
              <a:gd name="connsiteX68" fmla="*/ 1820491 w 1953031"/>
              <a:gd name="connsiteY68" fmla="*/ 120258 h 1322929"/>
              <a:gd name="connsiteX69" fmla="*/ 1835947 w 1953031"/>
              <a:gd name="connsiteY69" fmla="*/ 144526 h 1322929"/>
              <a:gd name="connsiteX70" fmla="*/ 1847989 w 1953031"/>
              <a:gd name="connsiteY70" fmla="*/ 162083 h 1322929"/>
              <a:gd name="connsiteX71" fmla="*/ 1872282 w 1953031"/>
              <a:gd name="connsiteY71" fmla="*/ 206862 h 1322929"/>
              <a:gd name="connsiteX72" fmla="*/ 1901212 w 1953031"/>
              <a:gd name="connsiteY72" fmla="*/ 268331 h 1322929"/>
              <a:gd name="connsiteX73" fmla="*/ 1928013 w 1953031"/>
              <a:gd name="connsiteY73" fmla="*/ 325599 h 1322929"/>
              <a:gd name="connsiteX74" fmla="*/ 1947475 w 1953031"/>
              <a:gd name="connsiteY74" fmla="*/ 358428 h 1322929"/>
              <a:gd name="connsiteX75" fmla="*/ 1952990 w 1953031"/>
              <a:gd name="connsiteY75" fmla="*/ 375188 h 1322929"/>
              <a:gd name="connsiteX76" fmla="*/ 1944270 w 1953031"/>
              <a:gd name="connsiteY76" fmla="*/ 398724 h 1322929"/>
              <a:gd name="connsiteX77" fmla="*/ 1904481 w 1953031"/>
              <a:gd name="connsiteY77" fmla="*/ 429980 h 1322929"/>
              <a:gd name="connsiteX78" fmla="*/ 1871823 w 1953031"/>
              <a:gd name="connsiteY78" fmla="*/ 436577 h 1322929"/>
              <a:gd name="connsiteX79" fmla="*/ 1816223 w 1953031"/>
              <a:gd name="connsiteY79" fmla="*/ 439134 h 1322929"/>
              <a:gd name="connsiteX80" fmla="*/ 1698445 w 1953031"/>
              <a:gd name="connsiteY80" fmla="*/ 433393 h 1322929"/>
              <a:gd name="connsiteX81" fmla="*/ 1665261 w 1953031"/>
              <a:gd name="connsiteY81" fmla="*/ 431589 h 1322929"/>
              <a:gd name="connsiteX82" fmla="*/ 1643200 w 1953031"/>
              <a:gd name="connsiteY82" fmla="*/ 433164 h 1322929"/>
              <a:gd name="connsiteX83" fmla="*/ 1613877 w 1953031"/>
              <a:gd name="connsiteY83" fmla="*/ 443519 h 1322929"/>
              <a:gd name="connsiteX84" fmla="*/ 1586668 w 1953031"/>
              <a:gd name="connsiteY84" fmla="*/ 466568 h 1322929"/>
              <a:gd name="connsiteX85" fmla="*/ 1568848 w 1953031"/>
              <a:gd name="connsiteY85" fmla="*/ 480889 h 1322929"/>
              <a:gd name="connsiteX86" fmla="*/ 1563779 w 1953031"/>
              <a:gd name="connsiteY86" fmla="*/ 485518 h 1322929"/>
              <a:gd name="connsiteX87" fmla="*/ 1508994 w 1953031"/>
              <a:gd name="connsiteY87" fmla="*/ 589130 h 1322929"/>
              <a:gd name="connsiteX88" fmla="*/ 1486250 w 1953031"/>
              <a:gd name="connsiteY88" fmla="*/ 645068 h 1322929"/>
              <a:gd name="connsiteX89" fmla="*/ 1464819 w 1953031"/>
              <a:gd name="connsiteY89" fmla="*/ 705697 h 1322929"/>
              <a:gd name="connsiteX90" fmla="*/ 1449494 w 1953031"/>
              <a:gd name="connsiteY90" fmla="*/ 751038 h 1322929"/>
              <a:gd name="connsiteX91" fmla="*/ 1407394 w 1953031"/>
              <a:gd name="connsiteY91" fmla="*/ 818176 h 1322929"/>
              <a:gd name="connsiteX92" fmla="*/ 1393724 w 1953031"/>
              <a:gd name="connsiteY92" fmla="*/ 824975 h 1322929"/>
              <a:gd name="connsiteX93" fmla="*/ 1380841 w 1953031"/>
              <a:gd name="connsiteY93" fmla="*/ 831482 h 1322929"/>
              <a:gd name="connsiteX94" fmla="*/ 1349260 w 1953031"/>
              <a:gd name="connsiteY94" fmla="*/ 861137 h 1322929"/>
              <a:gd name="connsiteX95" fmla="*/ 1331348 w 1953031"/>
              <a:gd name="connsiteY95" fmla="*/ 877607 h 1322929"/>
              <a:gd name="connsiteX96" fmla="*/ 1317442 w 1953031"/>
              <a:gd name="connsiteY96" fmla="*/ 883414 h 1322929"/>
              <a:gd name="connsiteX97" fmla="*/ 1316352 w 1953031"/>
              <a:gd name="connsiteY97" fmla="*/ 883414 h 1322929"/>
              <a:gd name="connsiteX98" fmla="*/ 1315275 w 1953031"/>
              <a:gd name="connsiteY98" fmla="*/ 887323 h 1322929"/>
              <a:gd name="connsiteX99" fmla="*/ 1293502 w 1953031"/>
              <a:gd name="connsiteY99" fmla="*/ 1074334 h 1322929"/>
              <a:gd name="connsiteX100" fmla="*/ 1292124 w 1953031"/>
              <a:gd name="connsiteY100" fmla="*/ 1151119 h 1322929"/>
              <a:gd name="connsiteX101" fmla="*/ 1292741 w 1953031"/>
              <a:gd name="connsiteY101" fmla="*/ 1203756 h 1322929"/>
              <a:gd name="connsiteX102" fmla="*/ 1297481 w 1953031"/>
              <a:gd name="connsiteY102" fmla="*/ 1263556 h 1322929"/>
              <a:gd name="connsiteX103" fmla="*/ 1304087 w 1953031"/>
              <a:gd name="connsiteY103" fmla="*/ 1278631 h 1322929"/>
              <a:gd name="connsiteX104" fmla="*/ 1314001 w 1953031"/>
              <a:gd name="connsiteY104" fmla="*/ 1305904 h 1322929"/>
              <a:gd name="connsiteX105" fmla="*/ 1314723 w 1953031"/>
              <a:gd name="connsiteY105" fmla="*/ 1321312 h 1322929"/>
              <a:gd name="connsiteX106" fmla="*/ 1314474 w 1953031"/>
              <a:gd name="connsiteY106" fmla="*/ 1322929 h 1322929"/>
              <a:gd name="connsiteX107" fmla="*/ 1274527 w 1953031"/>
              <a:gd name="connsiteY107" fmla="*/ 1322929 h 1322929"/>
              <a:gd name="connsiteX108" fmla="*/ 1233595 w 1953031"/>
              <a:gd name="connsiteY108" fmla="*/ 1322420 h 1322929"/>
              <a:gd name="connsiteX109" fmla="*/ 1214844 w 1953031"/>
              <a:gd name="connsiteY109" fmla="*/ 1258652 h 1322929"/>
              <a:gd name="connsiteX110" fmla="*/ 1198836 w 1953031"/>
              <a:gd name="connsiteY110" fmla="*/ 1080414 h 1322929"/>
              <a:gd name="connsiteX111" fmla="*/ 1191495 w 1953031"/>
              <a:gd name="connsiteY111" fmla="*/ 961630 h 1322929"/>
              <a:gd name="connsiteX112" fmla="*/ 1189972 w 1953031"/>
              <a:gd name="connsiteY112" fmla="*/ 969617 h 1322929"/>
              <a:gd name="connsiteX113" fmla="*/ 1172402 w 1953031"/>
              <a:gd name="connsiteY113" fmla="*/ 1161542 h 1322929"/>
              <a:gd name="connsiteX114" fmla="*/ 1173663 w 1953031"/>
              <a:gd name="connsiteY114" fmla="*/ 1263289 h 1322929"/>
              <a:gd name="connsiteX115" fmla="*/ 1179559 w 1953031"/>
              <a:gd name="connsiteY115" fmla="*/ 1277483 h 1322929"/>
              <a:gd name="connsiteX116" fmla="*/ 1190090 w 1953031"/>
              <a:gd name="connsiteY116" fmla="*/ 1310073 h 1322929"/>
              <a:gd name="connsiteX117" fmla="*/ 1189617 w 1953031"/>
              <a:gd name="connsiteY117" fmla="*/ 1322236 h 1322929"/>
              <a:gd name="connsiteX118" fmla="*/ 1148752 w 1953031"/>
              <a:gd name="connsiteY118" fmla="*/ 1322929 h 1322929"/>
              <a:gd name="connsiteX119" fmla="*/ 1107164 w 1953031"/>
              <a:gd name="connsiteY119" fmla="*/ 1322438 h 1322929"/>
              <a:gd name="connsiteX120" fmla="*/ 1089751 w 1953031"/>
              <a:gd name="connsiteY120" fmla="*/ 1244928 h 1322929"/>
              <a:gd name="connsiteX121" fmla="*/ 1083658 w 1953031"/>
              <a:gd name="connsiteY121" fmla="*/ 1109426 h 1322929"/>
              <a:gd name="connsiteX122" fmla="*/ 1081071 w 1953031"/>
              <a:gd name="connsiteY122" fmla="*/ 885205 h 1322929"/>
              <a:gd name="connsiteX123" fmla="*/ 1081294 w 1953031"/>
              <a:gd name="connsiteY123" fmla="*/ 872784 h 1322929"/>
              <a:gd name="connsiteX124" fmla="*/ 1044565 w 1953031"/>
              <a:gd name="connsiteY124" fmla="*/ 883356 h 1322929"/>
              <a:gd name="connsiteX125" fmla="*/ 946405 w 1953031"/>
              <a:gd name="connsiteY125" fmla="*/ 906677 h 1322929"/>
              <a:gd name="connsiteX126" fmla="*/ 820984 w 1953031"/>
              <a:gd name="connsiteY126" fmla="*/ 915856 h 1322929"/>
              <a:gd name="connsiteX127" fmla="*/ 748537 w 1953031"/>
              <a:gd name="connsiteY127" fmla="*/ 913593 h 1322929"/>
              <a:gd name="connsiteX128" fmla="*/ 740106 w 1953031"/>
              <a:gd name="connsiteY128" fmla="*/ 913794 h 1322929"/>
              <a:gd name="connsiteX129" fmla="*/ 735838 w 1953031"/>
              <a:gd name="connsiteY129" fmla="*/ 923234 h 1322929"/>
              <a:gd name="connsiteX130" fmla="*/ 729496 w 1953031"/>
              <a:gd name="connsiteY130" fmla="*/ 936224 h 1322929"/>
              <a:gd name="connsiteX131" fmla="*/ 707014 w 1953031"/>
              <a:gd name="connsiteY131" fmla="*/ 928760 h 1322929"/>
              <a:gd name="connsiteX132" fmla="*/ 665846 w 1953031"/>
              <a:gd name="connsiteY132" fmla="*/ 912322 h 1322929"/>
              <a:gd name="connsiteX133" fmla="*/ 618244 w 1953031"/>
              <a:gd name="connsiteY133" fmla="*/ 893135 h 1322929"/>
              <a:gd name="connsiteX134" fmla="*/ 516447 w 1953031"/>
              <a:gd name="connsiteY134" fmla="*/ 865947 h 1322929"/>
              <a:gd name="connsiteX135" fmla="*/ 501805 w 1953031"/>
              <a:gd name="connsiteY135" fmla="*/ 870603 h 1322929"/>
              <a:gd name="connsiteX136" fmla="*/ 496736 w 1953031"/>
              <a:gd name="connsiteY136" fmla="*/ 886203 h 1322929"/>
              <a:gd name="connsiteX137" fmla="*/ 500794 w 1953031"/>
              <a:gd name="connsiteY137" fmla="*/ 920842 h 1322929"/>
              <a:gd name="connsiteX138" fmla="*/ 505232 w 1953031"/>
              <a:gd name="connsiteY138" fmla="*/ 960997 h 1322929"/>
              <a:gd name="connsiteX139" fmla="*/ 503197 w 1953031"/>
              <a:gd name="connsiteY139" fmla="*/ 976351 h 1322929"/>
              <a:gd name="connsiteX140" fmla="*/ 464327 w 1953031"/>
              <a:gd name="connsiteY140" fmla="*/ 1000197 h 1322929"/>
              <a:gd name="connsiteX141" fmla="*/ 457328 w 1953031"/>
              <a:gd name="connsiteY141" fmla="*/ 999488 h 1322929"/>
              <a:gd name="connsiteX142" fmla="*/ 434730 w 1953031"/>
              <a:gd name="connsiteY142" fmla="*/ 939956 h 1322929"/>
              <a:gd name="connsiteX143" fmla="*/ 434102 w 1953031"/>
              <a:gd name="connsiteY143" fmla="*/ 932138 h 1322929"/>
              <a:gd name="connsiteX144" fmla="*/ 429957 w 1953031"/>
              <a:gd name="connsiteY144" fmla="*/ 936572 h 1322929"/>
              <a:gd name="connsiteX145" fmla="*/ 412217 w 1953031"/>
              <a:gd name="connsiteY145" fmla="*/ 955335 h 1322929"/>
              <a:gd name="connsiteX146" fmla="*/ 394666 w 1953031"/>
              <a:gd name="connsiteY146" fmla="*/ 973923 h 1322929"/>
              <a:gd name="connsiteX147" fmla="*/ 363724 w 1953031"/>
              <a:gd name="connsiteY147" fmla="*/ 1023704 h 1322929"/>
              <a:gd name="connsiteX148" fmla="*/ 356090 w 1953031"/>
              <a:gd name="connsiteY148" fmla="*/ 1070686 h 1322929"/>
              <a:gd name="connsiteX149" fmla="*/ 356098 w 1953031"/>
              <a:gd name="connsiteY149" fmla="*/ 1159458 h 1322929"/>
              <a:gd name="connsiteX150" fmla="*/ 362731 w 1953031"/>
              <a:gd name="connsiteY150" fmla="*/ 1219044 h 1322929"/>
              <a:gd name="connsiteX151" fmla="*/ 370492 w 1953031"/>
              <a:gd name="connsiteY151" fmla="*/ 1260425 h 1322929"/>
              <a:gd name="connsiteX152" fmla="*/ 380666 w 1953031"/>
              <a:gd name="connsiteY152" fmla="*/ 1277936 h 1322929"/>
              <a:gd name="connsiteX153" fmla="*/ 391399 w 1953031"/>
              <a:gd name="connsiteY153" fmla="*/ 1304515 h 1322929"/>
              <a:gd name="connsiteX154" fmla="*/ 391283 w 1953031"/>
              <a:gd name="connsiteY154" fmla="*/ 1320324 h 1322929"/>
              <a:gd name="connsiteX155" fmla="*/ 390843 w 1953031"/>
              <a:gd name="connsiteY155" fmla="*/ 1322756 h 1322929"/>
              <a:gd name="connsiteX156" fmla="*/ 348151 w 1953031"/>
              <a:gd name="connsiteY156" fmla="*/ 1322844 h 1322929"/>
              <a:gd name="connsiteX157" fmla="*/ 304144 w 1953031"/>
              <a:gd name="connsiteY157" fmla="*/ 1322579 h 1322929"/>
              <a:gd name="connsiteX158" fmla="*/ 294630 w 1953031"/>
              <a:gd name="connsiteY158" fmla="*/ 1312868 h 1322929"/>
              <a:gd name="connsiteX159" fmla="*/ 271483 w 1953031"/>
              <a:gd name="connsiteY159" fmla="*/ 1195591 h 1322929"/>
              <a:gd name="connsiteX160" fmla="*/ 255031 w 1953031"/>
              <a:gd name="connsiteY160" fmla="*/ 1074334 h 1322929"/>
              <a:gd name="connsiteX161" fmla="*/ 246468 w 1953031"/>
              <a:gd name="connsiteY161" fmla="*/ 962992 h 1322929"/>
              <a:gd name="connsiteX162" fmla="*/ 246726 w 1953031"/>
              <a:gd name="connsiteY162" fmla="*/ 960686 h 1322929"/>
              <a:gd name="connsiteX163" fmla="*/ 239185 w 1953031"/>
              <a:gd name="connsiteY163" fmla="*/ 966883 h 1322929"/>
              <a:gd name="connsiteX164" fmla="*/ 216775 w 1953031"/>
              <a:gd name="connsiteY164" fmla="*/ 984995 h 1322929"/>
              <a:gd name="connsiteX165" fmla="*/ 195755 w 1953031"/>
              <a:gd name="connsiteY165" fmla="*/ 1001910 h 1322929"/>
              <a:gd name="connsiteX166" fmla="*/ 162761 w 1953031"/>
              <a:gd name="connsiteY166" fmla="*/ 1047366 h 1322929"/>
              <a:gd name="connsiteX167" fmla="*/ 149720 w 1953031"/>
              <a:gd name="connsiteY167" fmla="*/ 1138437 h 1322929"/>
              <a:gd name="connsiteX168" fmla="*/ 148122 w 1953031"/>
              <a:gd name="connsiteY168" fmla="*/ 1214750 h 1322929"/>
              <a:gd name="connsiteX169" fmla="*/ 151846 w 1953031"/>
              <a:gd name="connsiteY169" fmla="*/ 1260042 h 1322929"/>
              <a:gd name="connsiteX170" fmla="*/ 157602 w 1953031"/>
              <a:gd name="connsiteY170" fmla="*/ 1271682 h 1322929"/>
              <a:gd name="connsiteX171" fmla="*/ 169528 w 1953031"/>
              <a:gd name="connsiteY171" fmla="*/ 1296524 h 1322929"/>
              <a:gd name="connsiteX172" fmla="*/ 172714 w 1953031"/>
              <a:gd name="connsiteY172" fmla="*/ 1316588 h 1322929"/>
              <a:gd name="connsiteX173" fmla="*/ 172927 w 1953031"/>
              <a:gd name="connsiteY173" fmla="*/ 1322929 h 1322929"/>
              <a:gd name="connsiteX174" fmla="*/ 130748 w 1953031"/>
              <a:gd name="connsiteY174" fmla="*/ 1322916 h 1322929"/>
              <a:gd name="connsiteX175" fmla="*/ 87445 w 1953031"/>
              <a:gd name="connsiteY175" fmla="*/ 1322413 h 1322929"/>
              <a:gd name="connsiteX176" fmla="*/ 433058 w 1953031"/>
              <a:gd name="connsiteY176" fmla="*/ 858089 h 1322929"/>
              <a:gd name="connsiteX177" fmla="*/ 431485 w 1953031"/>
              <a:gd name="connsiteY177" fmla="*/ 856034 h 1322929"/>
              <a:gd name="connsiteX178" fmla="*/ 432913 w 1953031"/>
              <a:gd name="connsiteY178" fmla="*/ 858746 h 1322929"/>
              <a:gd name="connsiteX179" fmla="*/ 433058 w 1953031"/>
              <a:gd name="connsiteY179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748902 w 1953031"/>
              <a:gd name="connsiteY43" fmla="*/ 247445 h 1322929"/>
              <a:gd name="connsiteX44" fmla="*/ 947272 w 1953031"/>
              <a:gd name="connsiteY44" fmla="*/ 214767 h 1322929"/>
              <a:gd name="connsiteX45" fmla="*/ 1102227 w 1953031"/>
              <a:gd name="connsiteY45" fmla="*/ 172345 h 1322929"/>
              <a:gd name="connsiteX46" fmla="*/ 1234252 w 1953031"/>
              <a:gd name="connsiteY46" fmla="*/ 151880 h 1322929"/>
              <a:gd name="connsiteX47" fmla="*/ 1312964 w 1953031"/>
              <a:gd name="connsiteY47" fmla="*/ 128676 h 1322929"/>
              <a:gd name="connsiteX48" fmla="*/ 1376022 w 1953031"/>
              <a:gd name="connsiteY48" fmla="*/ 109687 h 1322929"/>
              <a:gd name="connsiteX49" fmla="*/ 1448640 w 1953031"/>
              <a:gd name="connsiteY49" fmla="*/ 103056 h 1322929"/>
              <a:gd name="connsiteX50" fmla="*/ 1483374 w 1953031"/>
              <a:gd name="connsiteY50" fmla="*/ 100994 h 1322929"/>
              <a:gd name="connsiteX51" fmla="*/ 1552171 w 1953031"/>
              <a:gd name="connsiteY51" fmla="*/ 83778 h 1322929"/>
              <a:gd name="connsiteX52" fmla="*/ 1627914 w 1953031"/>
              <a:gd name="connsiteY52" fmla="*/ 63976 h 1322929"/>
              <a:gd name="connsiteX53" fmla="*/ 1633600 w 1953031"/>
              <a:gd name="connsiteY53" fmla="*/ 62873 h 1322929"/>
              <a:gd name="connsiteX54" fmla="*/ 1633994 w 1953031"/>
              <a:gd name="connsiteY54" fmla="*/ 53943 h 1322929"/>
              <a:gd name="connsiteX55" fmla="*/ 1637947 w 1953031"/>
              <a:gd name="connsiteY55" fmla="*/ 10924 h 1322929"/>
              <a:gd name="connsiteX56" fmla="*/ 1645852 w 1953031"/>
              <a:gd name="connsiteY56" fmla="*/ 642 h 1322929"/>
              <a:gd name="connsiteX57" fmla="*/ 1665510 w 1953031"/>
              <a:gd name="connsiteY57" fmla="*/ 4542 h 1322929"/>
              <a:gd name="connsiteX58" fmla="*/ 1692339 w 1953031"/>
              <a:gd name="connsiteY58" fmla="*/ 32880 h 1322929"/>
              <a:gd name="connsiteX59" fmla="*/ 1703487 w 1953031"/>
              <a:gd name="connsiteY59" fmla="*/ 51553 h 1322929"/>
              <a:gd name="connsiteX60" fmla="*/ 1705168 w 1953031"/>
              <a:gd name="connsiteY60" fmla="*/ 54757 h 1322929"/>
              <a:gd name="connsiteX61" fmla="*/ 1708490 w 1953031"/>
              <a:gd name="connsiteY61" fmla="*/ 54757 h 1322929"/>
              <a:gd name="connsiteX62" fmla="*/ 1726074 w 1953031"/>
              <a:gd name="connsiteY62" fmla="*/ 55821 h 1322929"/>
              <a:gd name="connsiteX63" fmla="*/ 1763775 w 1953031"/>
              <a:gd name="connsiteY63" fmla="*/ 66287 h 1322929"/>
              <a:gd name="connsiteX64" fmla="*/ 1780177 w 1953031"/>
              <a:gd name="connsiteY64" fmla="*/ 76057 h 1322929"/>
              <a:gd name="connsiteX65" fmla="*/ 1797287 w 1953031"/>
              <a:gd name="connsiteY65" fmla="*/ 92340 h 1322929"/>
              <a:gd name="connsiteX66" fmla="*/ 1808554 w 1953031"/>
              <a:gd name="connsiteY66" fmla="*/ 105144 h 1322929"/>
              <a:gd name="connsiteX67" fmla="*/ 1816302 w 1953031"/>
              <a:gd name="connsiteY67" fmla="*/ 113128 h 1322929"/>
              <a:gd name="connsiteX68" fmla="*/ 1820491 w 1953031"/>
              <a:gd name="connsiteY68" fmla="*/ 120258 h 1322929"/>
              <a:gd name="connsiteX69" fmla="*/ 1835947 w 1953031"/>
              <a:gd name="connsiteY69" fmla="*/ 144526 h 1322929"/>
              <a:gd name="connsiteX70" fmla="*/ 1847989 w 1953031"/>
              <a:gd name="connsiteY70" fmla="*/ 162083 h 1322929"/>
              <a:gd name="connsiteX71" fmla="*/ 1872282 w 1953031"/>
              <a:gd name="connsiteY71" fmla="*/ 206862 h 1322929"/>
              <a:gd name="connsiteX72" fmla="*/ 1901212 w 1953031"/>
              <a:gd name="connsiteY72" fmla="*/ 268331 h 1322929"/>
              <a:gd name="connsiteX73" fmla="*/ 1928013 w 1953031"/>
              <a:gd name="connsiteY73" fmla="*/ 325599 h 1322929"/>
              <a:gd name="connsiteX74" fmla="*/ 1947475 w 1953031"/>
              <a:gd name="connsiteY74" fmla="*/ 358428 h 1322929"/>
              <a:gd name="connsiteX75" fmla="*/ 1952990 w 1953031"/>
              <a:gd name="connsiteY75" fmla="*/ 375188 h 1322929"/>
              <a:gd name="connsiteX76" fmla="*/ 1944270 w 1953031"/>
              <a:gd name="connsiteY76" fmla="*/ 398724 h 1322929"/>
              <a:gd name="connsiteX77" fmla="*/ 1904481 w 1953031"/>
              <a:gd name="connsiteY77" fmla="*/ 429980 h 1322929"/>
              <a:gd name="connsiteX78" fmla="*/ 1871823 w 1953031"/>
              <a:gd name="connsiteY78" fmla="*/ 436577 h 1322929"/>
              <a:gd name="connsiteX79" fmla="*/ 1816223 w 1953031"/>
              <a:gd name="connsiteY79" fmla="*/ 439134 h 1322929"/>
              <a:gd name="connsiteX80" fmla="*/ 1698445 w 1953031"/>
              <a:gd name="connsiteY80" fmla="*/ 433393 h 1322929"/>
              <a:gd name="connsiteX81" fmla="*/ 1665261 w 1953031"/>
              <a:gd name="connsiteY81" fmla="*/ 431589 h 1322929"/>
              <a:gd name="connsiteX82" fmla="*/ 1643200 w 1953031"/>
              <a:gd name="connsiteY82" fmla="*/ 433164 h 1322929"/>
              <a:gd name="connsiteX83" fmla="*/ 1613877 w 1953031"/>
              <a:gd name="connsiteY83" fmla="*/ 443519 h 1322929"/>
              <a:gd name="connsiteX84" fmla="*/ 1586668 w 1953031"/>
              <a:gd name="connsiteY84" fmla="*/ 466568 h 1322929"/>
              <a:gd name="connsiteX85" fmla="*/ 1568848 w 1953031"/>
              <a:gd name="connsiteY85" fmla="*/ 480889 h 1322929"/>
              <a:gd name="connsiteX86" fmla="*/ 1563779 w 1953031"/>
              <a:gd name="connsiteY86" fmla="*/ 485518 h 1322929"/>
              <a:gd name="connsiteX87" fmla="*/ 1508994 w 1953031"/>
              <a:gd name="connsiteY87" fmla="*/ 589130 h 1322929"/>
              <a:gd name="connsiteX88" fmla="*/ 1486250 w 1953031"/>
              <a:gd name="connsiteY88" fmla="*/ 645068 h 1322929"/>
              <a:gd name="connsiteX89" fmla="*/ 1464819 w 1953031"/>
              <a:gd name="connsiteY89" fmla="*/ 705697 h 1322929"/>
              <a:gd name="connsiteX90" fmla="*/ 1449494 w 1953031"/>
              <a:gd name="connsiteY90" fmla="*/ 751038 h 1322929"/>
              <a:gd name="connsiteX91" fmla="*/ 1407394 w 1953031"/>
              <a:gd name="connsiteY91" fmla="*/ 818176 h 1322929"/>
              <a:gd name="connsiteX92" fmla="*/ 1393724 w 1953031"/>
              <a:gd name="connsiteY92" fmla="*/ 824975 h 1322929"/>
              <a:gd name="connsiteX93" fmla="*/ 1380841 w 1953031"/>
              <a:gd name="connsiteY93" fmla="*/ 831482 h 1322929"/>
              <a:gd name="connsiteX94" fmla="*/ 1349260 w 1953031"/>
              <a:gd name="connsiteY94" fmla="*/ 861137 h 1322929"/>
              <a:gd name="connsiteX95" fmla="*/ 1331348 w 1953031"/>
              <a:gd name="connsiteY95" fmla="*/ 877607 h 1322929"/>
              <a:gd name="connsiteX96" fmla="*/ 1317442 w 1953031"/>
              <a:gd name="connsiteY96" fmla="*/ 883414 h 1322929"/>
              <a:gd name="connsiteX97" fmla="*/ 1316352 w 1953031"/>
              <a:gd name="connsiteY97" fmla="*/ 883414 h 1322929"/>
              <a:gd name="connsiteX98" fmla="*/ 1315275 w 1953031"/>
              <a:gd name="connsiteY98" fmla="*/ 887323 h 1322929"/>
              <a:gd name="connsiteX99" fmla="*/ 1293502 w 1953031"/>
              <a:gd name="connsiteY99" fmla="*/ 1074334 h 1322929"/>
              <a:gd name="connsiteX100" fmla="*/ 1292124 w 1953031"/>
              <a:gd name="connsiteY100" fmla="*/ 1151119 h 1322929"/>
              <a:gd name="connsiteX101" fmla="*/ 1292741 w 1953031"/>
              <a:gd name="connsiteY101" fmla="*/ 1203756 h 1322929"/>
              <a:gd name="connsiteX102" fmla="*/ 1297481 w 1953031"/>
              <a:gd name="connsiteY102" fmla="*/ 1263556 h 1322929"/>
              <a:gd name="connsiteX103" fmla="*/ 1304087 w 1953031"/>
              <a:gd name="connsiteY103" fmla="*/ 1278631 h 1322929"/>
              <a:gd name="connsiteX104" fmla="*/ 1314001 w 1953031"/>
              <a:gd name="connsiteY104" fmla="*/ 1305904 h 1322929"/>
              <a:gd name="connsiteX105" fmla="*/ 1314723 w 1953031"/>
              <a:gd name="connsiteY105" fmla="*/ 1321312 h 1322929"/>
              <a:gd name="connsiteX106" fmla="*/ 1314474 w 1953031"/>
              <a:gd name="connsiteY106" fmla="*/ 1322929 h 1322929"/>
              <a:gd name="connsiteX107" fmla="*/ 1274527 w 1953031"/>
              <a:gd name="connsiteY107" fmla="*/ 1322929 h 1322929"/>
              <a:gd name="connsiteX108" fmla="*/ 1233595 w 1953031"/>
              <a:gd name="connsiteY108" fmla="*/ 1322420 h 1322929"/>
              <a:gd name="connsiteX109" fmla="*/ 1214844 w 1953031"/>
              <a:gd name="connsiteY109" fmla="*/ 1258652 h 1322929"/>
              <a:gd name="connsiteX110" fmla="*/ 1198836 w 1953031"/>
              <a:gd name="connsiteY110" fmla="*/ 1080414 h 1322929"/>
              <a:gd name="connsiteX111" fmla="*/ 1191495 w 1953031"/>
              <a:gd name="connsiteY111" fmla="*/ 961630 h 1322929"/>
              <a:gd name="connsiteX112" fmla="*/ 1189972 w 1953031"/>
              <a:gd name="connsiteY112" fmla="*/ 969617 h 1322929"/>
              <a:gd name="connsiteX113" fmla="*/ 1172402 w 1953031"/>
              <a:gd name="connsiteY113" fmla="*/ 1161542 h 1322929"/>
              <a:gd name="connsiteX114" fmla="*/ 1173663 w 1953031"/>
              <a:gd name="connsiteY114" fmla="*/ 1263289 h 1322929"/>
              <a:gd name="connsiteX115" fmla="*/ 1179559 w 1953031"/>
              <a:gd name="connsiteY115" fmla="*/ 1277483 h 1322929"/>
              <a:gd name="connsiteX116" fmla="*/ 1190090 w 1953031"/>
              <a:gd name="connsiteY116" fmla="*/ 1310073 h 1322929"/>
              <a:gd name="connsiteX117" fmla="*/ 1189617 w 1953031"/>
              <a:gd name="connsiteY117" fmla="*/ 1322236 h 1322929"/>
              <a:gd name="connsiteX118" fmla="*/ 1148752 w 1953031"/>
              <a:gd name="connsiteY118" fmla="*/ 1322929 h 1322929"/>
              <a:gd name="connsiteX119" fmla="*/ 1107164 w 1953031"/>
              <a:gd name="connsiteY119" fmla="*/ 1322438 h 1322929"/>
              <a:gd name="connsiteX120" fmla="*/ 1089751 w 1953031"/>
              <a:gd name="connsiteY120" fmla="*/ 1244928 h 1322929"/>
              <a:gd name="connsiteX121" fmla="*/ 1083658 w 1953031"/>
              <a:gd name="connsiteY121" fmla="*/ 1109426 h 1322929"/>
              <a:gd name="connsiteX122" fmla="*/ 1081071 w 1953031"/>
              <a:gd name="connsiteY122" fmla="*/ 885205 h 1322929"/>
              <a:gd name="connsiteX123" fmla="*/ 1081294 w 1953031"/>
              <a:gd name="connsiteY123" fmla="*/ 872784 h 1322929"/>
              <a:gd name="connsiteX124" fmla="*/ 1044565 w 1953031"/>
              <a:gd name="connsiteY124" fmla="*/ 883356 h 1322929"/>
              <a:gd name="connsiteX125" fmla="*/ 946405 w 1953031"/>
              <a:gd name="connsiteY125" fmla="*/ 906677 h 1322929"/>
              <a:gd name="connsiteX126" fmla="*/ 820984 w 1953031"/>
              <a:gd name="connsiteY126" fmla="*/ 915856 h 1322929"/>
              <a:gd name="connsiteX127" fmla="*/ 748537 w 1953031"/>
              <a:gd name="connsiteY127" fmla="*/ 913593 h 1322929"/>
              <a:gd name="connsiteX128" fmla="*/ 740106 w 1953031"/>
              <a:gd name="connsiteY128" fmla="*/ 913794 h 1322929"/>
              <a:gd name="connsiteX129" fmla="*/ 735838 w 1953031"/>
              <a:gd name="connsiteY129" fmla="*/ 923234 h 1322929"/>
              <a:gd name="connsiteX130" fmla="*/ 729496 w 1953031"/>
              <a:gd name="connsiteY130" fmla="*/ 936224 h 1322929"/>
              <a:gd name="connsiteX131" fmla="*/ 707014 w 1953031"/>
              <a:gd name="connsiteY131" fmla="*/ 928760 h 1322929"/>
              <a:gd name="connsiteX132" fmla="*/ 665846 w 1953031"/>
              <a:gd name="connsiteY132" fmla="*/ 912322 h 1322929"/>
              <a:gd name="connsiteX133" fmla="*/ 618244 w 1953031"/>
              <a:gd name="connsiteY133" fmla="*/ 893135 h 1322929"/>
              <a:gd name="connsiteX134" fmla="*/ 516447 w 1953031"/>
              <a:gd name="connsiteY134" fmla="*/ 865947 h 1322929"/>
              <a:gd name="connsiteX135" fmla="*/ 501805 w 1953031"/>
              <a:gd name="connsiteY135" fmla="*/ 870603 h 1322929"/>
              <a:gd name="connsiteX136" fmla="*/ 496736 w 1953031"/>
              <a:gd name="connsiteY136" fmla="*/ 886203 h 1322929"/>
              <a:gd name="connsiteX137" fmla="*/ 500794 w 1953031"/>
              <a:gd name="connsiteY137" fmla="*/ 920842 h 1322929"/>
              <a:gd name="connsiteX138" fmla="*/ 505232 w 1953031"/>
              <a:gd name="connsiteY138" fmla="*/ 960997 h 1322929"/>
              <a:gd name="connsiteX139" fmla="*/ 503197 w 1953031"/>
              <a:gd name="connsiteY139" fmla="*/ 976351 h 1322929"/>
              <a:gd name="connsiteX140" fmla="*/ 464327 w 1953031"/>
              <a:gd name="connsiteY140" fmla="*/ 1000197 h 1322929"/>
              <a:gd name="connsiteX141" fmla="*/ 457328 w 1953031"/>
              <a:gd name="connsiteY141" fmla="*/ 999488 h 1322929"/>
              <a:gd name="connsiteX142" fmla="*/ 434730 w 1953031"/>
              <a:gd name="connsiteY142" fmla="*/ 939956 h 1322929"/>
              <a:gd name="connsiteX143" fmla="*/ 434102 w 1953031"/>
              <a:gd name="connsiteY143" fmla="*/ 932138 h 1322929"/>
              <a:gd name="connsiteX144" fmla="*/ 429957 w 1953031"/>
              <a:gd name="connsiteY144" fmla="*/ 936572 h 1322929"/>
              <a:gd name="connsiteX145" fmla="*/ 412217 w 1953031"/>
              <a:gd name="connsiteY145" fmla="*/ 955335 h 1322929"/>
              <a:gd name="connsiteX146" fmla="*/ 394666 w 1953031"/>
              <a:gd name="connsiteY146" fmla="*/ 973923 h 1322929"/>
              <a:gd name="connsiteX147" fmla="*/ 363724 w 1953031"/>
              <a:gd name="connsiteY147" fmla="*/ 1023704 h 1322929"/>
              <a:gd name="connsiteX148" fmla="*/ 356090 w 1953031"/>
              <a:gd name="connsiteY148" fmla="*/ 1070686 h 1322929"/>
              <a:gd name="connsiteX149" fmla="*/ 356098 w 1953031"/>
              <a:gd name="connsiteY149" fmla="*/ 1159458 h 1322929"/>
              <a:gd name="connsiteX150" fmla="*/ 362731 w 1953031"/>
              <a:gd name="connsiteY150" fmla="*/ 1219044 h 1322929"/>
              <a:gd name="connsiteX151" fmla="*/ 370492 w 1953031"/>
              <a:gd name="connsiteY151" fmla="*/ 1260425 h 1322929"/>
              <a:gd name="connsiteX152" fmla="*/ 380666 w 1953031"/>
              <a:gd name="connsiteY152" fmla="*/ 1277936 h 1322929"/>
              <a:gd name="connsiteX153" fmla="*/ 391399 w 1953031"/>
              <a:gd name="connsiteY153" fmla="*/ 1304515 h 1322929"/>
              <a:gd name="connsiteX154" fmla="*/ 391283 w 1953031"/>
              <a:gd name="connsiteY154" fmla="*/ 1320324 h 1322929"/>
              <a:gd name="connsiteX155" fmla="*/ 390843 w 1953031"/>
              <a:gd name="connsiteY155" fmla="*/ 1322756 h 1322929"/>
              <a:gd name="connsiteX156" fmla="*/ 348151 w 1953031"/>
              <a:gd name="connsiteY156" fmla="*/ 1322844 h 1322929"/>
              <a:gd name="connsiteX157" fmla="*/ 304144 w 1953031"/>
              <a:gd name="connsiteY157" fmla="*/ 1322579 h 1322929"/>
              <a:gd name="connsiteX158" fmla="*/ 294630 w 1953031"/>
              <a:gd name="connsiteY158" fmla="*/ 1312868 h 1322929"/>
              <a:gd name="connsiteX159" fmla="*/ 271483 w 1953031"/>
              <a:gd name="connsiteY159" fmla="*/ 1195591 h 1322929"/>
              <a:gd name="connsiteX160" fmla="*/ 255031 w 1953031"/>
              <a:gd name="connsiteY160" fmla="*/ 1074334 h 1322929"/>
              <a:gd name="connsiteX161" fmla="*/ 246468 w 1953031"/>
              <a:gd name="connsiteY161" fmla="*/ 962992 h 1322929"/>
              <a:gd name="connsiteX162" fmla="*/ 246726 w 1953031"/>
              <a:gd name="connsiteY162" fmla="*/ 960686 h 1322929"/>
              <a:gd name="connsiteX163" fmla="*/ 239185 w 1953031"/>
              <a:gd name="connsiteY163" fmla="*/ 966883 h 1322929"/>
              <a:gd name="connsiteX164" fmla="*/ 216775 w 1953031"/>
              <a:gd name="connsiteY164" fmla="*/ 984995 h 1322929"/>
              <a:gd name="connsiteX165" fmla="*/ 195755 w 1953031"/>
              <a:gd name="connsiteY165" fmla="*/ 1001910 h 1322929"/>
              <a:gd name="connsiteX166" fmla="*/ 162761 w 1953031"/>
              <a:gd name="connsiteY166" fmla="*/ 1047366 h 1322929"/>
              <a:gd name="connsiteX167" fmla="*/ 149720 w 1953031"/>
              <a:gd name="connsiteY167" fmla="*/ 1138437 h 1322929"/>
              <a:gd name="connsiteX168" fmla="*/ 148122 w 1953031"/>
              <a:gd name="connsiteY168" fmla="*/ 1214750 h 1322929"/>
              <a:gd name="connsiteX169" fmla="*/ 151846 w 1953031"/>
              <a:gd name="connsiteY169" fmla="*/ 1260042 h 1322929"/>
              <a:gd name="connsiteX170" fmla="*/ 157602 w 1953031"/>
              <a:gd name="connsiteY170" fmla="*/ 1271682 h 1322929"/>
              <a:gd name="connsiteX171" fmla="*/ 169528 w 1953031"/>
              <a:gd name="connsiteY171" fmla="*/ 1296524 h 1322929"/>
              <a:gd name="connsiteX172" fmla="*/ 172714 w 1953031"/>
              <a:gd name="connsiteY172" fmla="*/ 1316588 h 1322929"/>
              <a:gd name="connsiteX173" fmla="*/ 172927 w 1953031"/>
              <a:gd name="connsiteY173" fmla="*/ 1322929 h 1322929"/>
              <a:gd name="connsiteX174" fmla="*/ 130748 w 1953031"/>
              <a:gd name="connsiteY174" fmla="*/ 1322916 h 1322929"/>
              <a:gd name="connsiteX175" fmla="*/ 87445 w 1953031"/>
              <a:gd name="connsiteY175" fmla="*/ 1322413 h 1322929"/>
              <a:gd name="connsiteX176" fmla="*/ 433058 w 1953031"/>
              <a:gd name="connsiteY176" fmla="*/ 858089 h 1322929"/>
              <a:gd name="connsiteX177" fmla="*/ 431485 w 1953031"/>
              <a:gd name="connsiteY177" fmla="*/ 856034 h 1322929"/>
              <a:gd name="connsiteX178" fmla="*/ 432913 w 1953031"/>
              <a:gd name="connsiteY178" fmla="*/ 858746 h 1322929"/>
              <a:gd name="connsiteX179" fmla="*/ 433058 w 1953031"/>
              <a:gd name="connsiteY179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18329 w 1953031"/>
              <a:gd name="connsiteY42" fmla="*/ 251771 h 1322929"/>
              <a:gd name="connsiteX43" fmla="*/ 748902 w 1953031"/>
              <a:gd name="connsiteY43" fmla="*/ 247445 h 1322929"/>
              <a:gd name="connsiteX44" fmla="*/ 947272 w 1953031"/>
              <a:gd name="connsiteY44" fmla="*/ 214767 h 1322929"/>
              <a:gd name="connsiteX45" fmla="*/ 1102227 w 1953031"/>
              <a:gd name="connsiteY45" fmla="*/ 172345 h 1322929"/>
              <a:gd name="connsiteX46" fmla="*/ 1234252 w 1953031"/>
              <a:gd name="connsiteY46" fmla="*/ 151880 h 1322929"/>
              <a:gd name="connsiteX47" fmla="*/ 1312964 w 1953031"/>
              <a:gd name="connsiteY47" fmla="*/ 128676 h 1322929"/>
              <a:gd name="connsiteX48" fmla="*/ 1376022 w 1953031"/>
              <a:gd name="connsiteY48" fmla="*/ 109687 h 1322929"/>
              <a:gd name="connsiteX49" fmla="*/ 1448640 w 1953031"/>
              <a:gd name="connsiteY49" fmla="*/ 103056 h 1322929"/>
              <a:gd name="connsiteX50" fmla="*/ 1483374 w 1953031"/>
              <a:gd name="connsiteY50" fmla="*/ 100994 h 1322929"/>
              <a:gd name="connsiteX51" fmla="*/ 1552171 w 1953031"/>
              <a:gd name="connsiteY51" fmla="*/ 83778 h 1322929"/>
              <a:gd name="connsiteX52" fmla="*/ 1627914 w 1953031"/>
              <a:gd name="connsiteY52" fmla="*/ 63976 h 1322929"/>
              <a:gd name="connsiteX53" fmla="*/ 1633600 w 1953031"/>
              <a:gd name="connsiteY53" fmla="*/ 62873 h 1322929"/>
              <a:gd name="connsiteX54" fmla="*/ 1633994 w 1953031"/>
              <a:gd name="connsiteY54" fmla="*/ 53943 h 1322929"/>
              <a:gd name="connsiteX55" fmla="*/ 1637947 w 1953031"/>
              <a:gd name="connsiteY55" fmla="*/ 10924 h 1322929"/>
              <a:gd name="connsiteX56" fmla="*/ 1645852 w 1953031"/>
              <a:gd name="connsiteY56" fmla="*/ 642 h 1322929"/>
              <a:gd name="connsiteX57" fmla="*/ 1665510 w 1953031"/>
              <a:gd name="connsiteY57" fmla="*/ 4542 h 1322929"/>
              <a:gd name="connsiteX58" fmla="*/ 1692339 w 1953031"/>
              <a:gd name="connsiteY58" fmla="*/ 32880 h 1322929"/>
              <a:gd name="connsiteX59" fmla="*/ 1703487 w 1953031"/>
              <a:gd name="connsiteY59" fmla="*/ 51553 h 1322929"/>
              <a:gd name="connsiteX60" fmla="*/ 1705168 w 1953031"/>
              <a:gd name="connsiteY60" fmla="*/ 54757 h 1322929"/>
              <a:gd name="connsiteX61" fmla="*/ 1708490 w 1953031"/>
              <a:gd name="connsiteY61" fmla="*/ 54757 h 1322929"/>
              <a:gd name="connsiteX62" fmla="*/ 1726074 w 1953031"/>
              <a:gd name="connsiteY62" fmla="*/ 55821 h 1322929"/>
              <a:gd name="connsiteX63" fmla="*/ 1763775 w 1953031"/>
              <a:gd name="connsiteY63" fmla="*/ 66287 h 1322929"/>
              <a:gd name="connsiteX64" fmla="*/ 1780177 w 1953031"/>
              <a:gd name="connsiteY64" fmla="*/ 76057 h 1322929"/>
              <a:gd name="connsiteX65" fmla="*/ 1797287 w 1953031"/>
              <a:gd name="connsiteY65" fmla="*/ 92340 h 1322929"/>
              <a:gd name="connsiteX66" fmla="*/ 1808554 w 1953031"/>
              <a:gd name="connsiteY66" fmla="*/ 105144 h 1322929"/>
              <a:gd name="connsiteX67" fmla="*/ 1816302 w 1953031"/>
              <a:gd name="connsiteY67" fmla="*/ 113128 h 1322929"/>
              <a:gd name="connsiteX68" fmla="*/ 1820491 w 1953031"/>
              <a:gd name="connsiteY68" fmla="*/ 120258 h 1322929"/>
              <a:gd name="connsiteX69" fmla="*/ 1835947 w 1953031"/>
              <a:gd name="connsiteY69" fmla="*/ 144526 h 1322929"/>
              <a:gd name="connsiteX70" fmla="*/ 1847989 w 1953031"/>
              <a:gd name="connsiteY70" fmla="*/ 162083 h 1322929"/>
              <a:gd name="connsiteX71" fmla="*/ 1872282 w 1953031"/>
              <a:gd name="connsiteY71" fmla="*/ 206862 h 1322929"/>
              <a:gd name="connsiteX72" fmla="*/ 1901212 w 1953031"/>
              <a:gd name="connsiteY72" fmla="*/ 268331 h 1322929"/>
              <a:gd name="connsiteX73" fmla="*/ 1928013 w 1953031"/>
              <a:gd name="connsiteY73" fmla="*/ 325599 h 1322929"/>
              <a:gd name="connsiteX74" fmla="*/ 1947475 w 1953031"/>
              <a:gd name="connsiteY74" fmla="*/ 358428 h 1322929"/>
              <a:gd name="connsiteX75" fmla="*/ 1952990 w 1953031"/>
              <a:gd name="connsiteY75" fmla="*/ 375188 h 1322929"/>
              <a:gd name="connsiteX76" fmla="*/ 1944270 w 1953031"/>
              <a:gd name="connsiteY76" fmla="*/ 398724 h 1322929"/>
              <a:gd name="connsiteX77" fmla="*/ 1904481 w 1953031"/>
              <a:gd name="connsiteY77" fmla="*/ 429980 h 1322929"/>
              <a:gd name="connsiteX78" fmla="*/ 1871823 w 1953031"/>
              <a:gd name="connsiteY78" fmla="*/ 436577 h 1322929"/>
              <a:gd name="connsiteX79" fmla="*/ 1816223 w 1953031"/>
              <a:gd name="connsiteY79" fmla="*/ 439134 h 1322929"/>
              <a:gd name="connsiteX80" fmla="*/ 1698445 w 1953031"/>
              <a:gd name="connsiteY80" fmla="*/ 433393 h 1322929"/>
              <a:gd name="connsiteX81" fmla="*/ 1665261 w 1953031"/>
              <a:gd name="connsiteY81" fmla="*/ 431589 h 1322929"/>
              <a:gd name="connsiteX82" fmla="*/ 1643200 w 1953031"/>
              <a:gd name="connsiteY82" fmla="*/ 433164 h 1322929"/>
              <a:gd name="connsiteX83" fmla="*/ 1613877 w 1953031"/>
              <a:gd name="connsiteY83" fmla="*/ 443519 h 1322929"/>
              <a:gd name="connsiteX84" fmla="*/ 1586668 w 1953031"/>
              <a:gd name="connsiteY84" fmla="*/ 466568 h 1322929"/>
              <a:gd name="connsiteX85" fmla="*/ 1568848 w 1953031"/>
              <a:gd name="connsiteY85" fmla="*/ 480889 h 1322929"/>
              <a:gd name="connsiteX86" fmla="*/ 1563779 w 1953031"/>
              <a:gd name="connsiteY86" fmla="*/ 485518 h 1322929"/>
              <a:gd name="connsiteX87" fmla="*/ 1508994 w 1953031"/>
              <a:gd name="connsiteY87" fmla="*/ 589130 h 1322929"/>
              <a:gd name="connsiteX88" fmla="*/ 1486250 w 1953031"/>
              <a:gd name="connsiteY88" fmla="*/ 645068 h 1322929"/>
              <a:gd name="connsiteX89" fmla="*/ 1464819 w 1953031"/>
              <a:gd name="connsiteY89" fmla="*/ 705697 h 1322929"/>
              <a:gd name="connsiteX90" fmla="*/ 1449494 w 1953031"/>
              <a:gd name="connsiteY90" fmla="*/ 751038 h 1322929"/>
              <a:gd name="connsiteX91" fmla="*/ 1407394 w 1953031"/>
              <a:gd name="connsiteY91" fmla="*/ 818176 h 1322929"/>
              <a:gd name="connsiteX92" fmla="*/ 1393724 w 1953031"/>
              <a:gd name="connsiteY92" fmla="*/ 824975 h 1322929"/>
              <a:gd name="connsiteX93" fmla="*/ 1380841 w 1953031"/>
              <a:gd name="connsiteY93" fmla="*/ 831482 h 1322929"/>
              <a:gd name="connsiteX94" fmla="*/ 1349260 w 1953031"/>
              <a:gd name="connsiteY94" fmla="*/ 861137 h 1322929"/>
              <a:gd name="connsiteX95" fmla="*/ 1331348 w 1953031"/>
              <a:gd name="connsiteY95" fmla="*/ 877607 h 1322929"/>
              <a:gd name="connsiteX96" fmla="*/ 1317442 w 1953031"/>
              <a:gd name="connsiteY96" fmla="*/ 883414 h 1322929"/>
              <a:gd name="connsiteX97" fmla="*/ 1316352 w 1953031"/>
              <a:gd name="connsiteY97" fmla="*/ 883414 h 1322929"/>
              <a:gd name="connsiteX98" fmla="*/ 1315275 w 1953031"/>
              <a:gd name="connsiteY98" fmla="*/ 887323 h 1322929"/>
              <a:gd name="connsiteX99" fmla="*/ 1293502 w 1953031"/>
              <a:gd name="connsiteY99" fmla="*/ 1074334 h 1322929"/>
              <a:gd name="connsiteX100" fmla="*/ 1292124 w 1953031"/>
              <a:gd name="connsiteY100" fmla="*/ 1151119 h 1322929"/>
              <a:gd name="connsiteX101" fmla="*/ 1292741 w 1953031"/>
              <a:gd name="connsiteY101" fmla="*/ 1203756 h 1322929"/>
              <a:gd name="connsiteX102" fmla="*/ 1297481 w 1953031"/>
              <a:gd name="connsiteY102" fmla="*/ 1263556 h 1322929"/>
              <a:gd name="connsiteX103" fmla="*/ 1304087 w 1953031"/>
              <a:gd name="connsiteY103" fmla="*/ 1278631 h 1322929"/>
              <a:gd name="connsiteX104" fmla="*/ 1314001 w 1953031"/>
              <a:gd name="connsiteY104" fmla="*/ 1305904 h 1322929"/>
              <a:gd name="connsiteX105" fmla="*/ 1314723 w 1953031"/>
              <a:gd name="connsiteY105" fmla="*/ 1321312 h 1322929"/>
              <a:gd name="connsiteX106" fmla="*/ 1314474 w 1953031"/>
              <a:gd name="connsiteY106" fmla="*/ 1322929 h 1322929"/>
              <a:gd name="connsiteX107" fmla="*/ 1274527 w 1953031"/>
              <a:gd name="connsiteY107" fmla="*/ 1322929 h 1322929"/>
              <a:gd name="connsiteX108" fmla="*/ 1233595 w 1953031"/>
              <a:gd name="connsiteY108" fmla="*/ 1322420 h 1322929"/>
              <a:gd name="connsiteX109" fmla="*/ 1214844 w 1953031"/>
              <a:gd name="connsiteY109" fmla="*/ 1258652 h 1322929"/>
              <a:gd name="connsiteX110" fmla="*/ 1198836 w 1953031"/>
              <a:gd name="connsiteY110" fmla="*/ 1080414 h 1322929"/>
              <a:gd name="connsiteX111" fmla="*/ 1191495 w 1953031"/>
              <a:gd name="connsiteY111" fmla="*/ 961630 h 1322929"/>
              <a:gd name="connsiteX112" fmla="*/ 1189972 w 1953031"/>
              <a:gd name="connsiteY112" fmla="*/ 969617 h 1322929"/>
              <a:gd name="connsiteX113" fmla="*/ 1172402 w 1953031"/>
              <a:gd name="connsiteY113" fmla="*/ 1161542 h 1322929"/>
              <a:gd name="connsiteX114" fmla="*/ 1173663 w 1953031"/>
              <a:gd name="connsiteY114" fmla="*/ 1263289 h 1322929"/>
              <a:gd name="connsiteX115" fmla="*/ 1179559 w 1953031"/>
              <a:gd name="connsiteY115" fmla="*/ 1277483 h 1322929"/>
              <a:gd name="connsiteX116" fmla="*/ 1190090 w 1953031"/>
              <a:gd name="connsiteY116" fmla="*/ 1310073 h 1322929"/>
              <a:gd name="connsiteX117" fmla="*/ 1189617 w 1953031"/>
              <a:gd name="connsiteY117" fmla="*/ 1322236 h 1322929"/>
              <a:gd name="connsiteX118" fmla="*/ 1148752 w 1953031"/>
              <a:gd name="connsiteY118" fmla="*/ 1322929 h 1322929"/>
              <a:gd name="connsiteX119" fmla="*/ 1107164 w 1953031"/>
              <a:gd name="connsiteY119" fmla="*/ 1322438 h 1322929"/>
              <a:gd name="connsiteX120" fmla="*/ 1089751 w 1953031"/>
              <a:gd name="connsiteY120" fmla="*/ 1244928 h 1322929"/>
              <a:gd name="connsiteX121" fmla="*/ 1083658 w 1953031"/>
              <a:gd name="connsiteY121" fmla="*/ 1109426 h 1322929"/>
              <a:gd name="connsiteX122" fmla="*/ 1081071 w 1953031"/>
              <a:gd name="connsiteY122" fmla="*/ 885205 h 1322929"/>
              <a:gd name="connsiteX123" fmla="*/ 1081294 w 1953031"/>
              <a:gd name="connsiteY123" fmla="*/ 872784 h 1322929"/>
              <a:gd name="connsiteX124" fmla="*/ 1044565 w 1953031"/>
              <a:gd name="connsiteY124" fmla="*/ 883356 h 1322929"/>
              <a:gd name="connsiteX125" fmla="*/ 946405 w 1953031"/>
              <a:gd name="connsiteY125" fmla="*/ 906677 h 1322929"/>
              <a:gd name="connsiteX126" fmla="*/ 820984 w 1953031"/>
              <a:gd name="connsiteY126" fmla="*/ 915856 h 1322929"/>
              <a:gd name="connsiteX127" fmla="*/ 748537 w 1953031"/>
              <a:gd name="connsiteY127" fmla="*/ 913593 h 1322929"/>
              <a:gd name="connsiteX128" fmla="*/ 740106 w 1953031"/>
              <a:gd name="connsiteY128" fmla="*/ 913794 h 1322929"/>
              <a:gd name="connsiteX129" fmla="*/ 735838 w 1953031"/>
              <a:gd name="connsiteY129" fmla="*/ 923234 h 1322929"/>
              <a:gd name="connsiteX130" fmla="*/ 729496 w 1953031"/>
              <a:gd name="connsiteY130" fmla="*/ 936224 h 1322929"/>
              <a:gd name="connsiteX131" fmla="*/ 707014 w 1953031"/>
              <a:gd name="connsiteY131" fmla="*/ 928760 h 1322929"/>
              <a:gd name="connsiteX132" fmla="*/ 665846 w 1953031"/>
              <a:gd name="connsiteY132" fmla="*/ 912322 h 1322929"/>
              <a:gd name="connsiteX133" fmla="*/ 618244 w 1953031"/>
              <a:gd name="connsiteY133" fmla="*/ 893135 h 1322929"/>
              <a:gd name="connsiteX134" fmla="*/ 516447 w 1953031"/>
              <a:gd name="connsiteY134" fmla="*/ 865947 h 1322929"/>
              <a:gd name="connsiteX135" fmla="*/ 501805 w 1953031"/>
              <a:gd name="connsiteY135" fmla="*/ 870603 h 1322929"/>
              <a:gd name="connsiteX136" fmla="*/ 496736 w 1953031"/>
              <a:gd name="connsiteY136" fmla="*/ 886203 h 1322929"/>
              <a:gd name="connsiteX137" fmla="*/ 500794 w 1953031"/>
              <a:gd name="connsiteY137" fmla="*/ 920842 h 1322929"/>
              <a:gd name="connsiteX138" fmla="*/ 505232 w 1953031"/>
              <a:gd name="connsiteY138" fmla="*/ 960997 h 1322929"/>
              <a:gd name="connsiteX139" fmla="*/ 503197 w 1953031"/>
              <a:gd name="connsiteY139" fmla="*/ 976351 h 1322929"/>
              <a:gd name="connsiteX140" fmla="*/ 464327 w 1953031"/>
              <a:gd name="connsiteY140" fmla="*/ 1000197 h 1322929"/>
              <a:gd name="connsiteX141" fmla="*/ 457328 w 1953031"/>
              <a:gd name="connsiteY141" fmla="*/ 999488 h 1322929"/>
              <a:gd name="connsiteX142" fmla="*/ 434730 w 1953031"/>
              <a:gd name="connsiteY142" fmla="*/ 939956 h 1322929"/>
              <a:gd name="connsiteX143" fmla="*/ 434102 w 1953031"/>
              <a:gd name="connsiteY143" fmla="*/ 932138 h 1322929"/>
              <a:gd name="connsiteX144" fmla="*/ 429957 w 1953031"/>
              <a:gd name="connsiteY144" fmla="*/ 936572 h 1322929"/>
              <a:gd name="connsiteX145" fmla="*/ 412217 w 1953031"/>
              <a:gd name="connsiteY145" fmla="*/ 955335 h 1322929"/>
              <a:gd name="connsiteX146" fmla="*/ 394666 w 1953031"/>
              <a:gd name="connsiteY146" fmla="*/ 973923 h 1322929"/>
              <a:gd name="connsiteX147" fmla="*/ 363724 w 1953031"/>
              <a:gd name="connsiteY147" fmla="*/ 1023704 h 1322929"/>
              <a:gd name="connsiteX148" fmla="*/ 356090 w 1953031"/>
              <a:gd name="connsiteY148" fmla="*/ 1070686 h 1322929"/>
              <a:gd name="connsiteX149" fmla="*/ 356098 w 1953031"/>
              <a:gd name="connsiteY149" fmla="*/ 1159458 h 1322929"/>
              <a:gd name="connsiteX150" fmla="*/ 362731 w 1953031"/>
              <a:gd name="connsiteY150" fmla="*/ 1219044 h 1322929"/>
              <a:gd name="connsiteX151" fmla="*/ 370492 w 1953031"/>
              <a:gd name="connsiteY151" fmla="*/ 1260425 h 1322929"/>
              <a:gd name="connsiteX152" fmla="*/ 380666 w 1953031"/>
              <a:gd name="connsiteY152" fmla="*/ 1277936 h 1322929"/>
              <a:gd name="connsiteX153" fmla="*/ 391399 w 1953031"/>
              <a:gd name="connsiteY153" fmla="*/ 1304515 h 1322929"/>
              <a:gd name="connsiteX154" fmla="*/ 391283 w 1953031"/>
              <a:gd name="connsiteY154" fmla="*/ 1320324 h 1322929"/>
              <a:gd name="connsiteX155" fmla="*/ 390843 w 1953031"/>
              <a:gd name="connsiteY155" fmla="*/ 1322756 h 1322929"/>
              <a:gd name="connsiteX156" fmla="*/ 348151 w 1953031"/>
              <a:gd name="connsiteY156" fmla="*/ 1322844 h 1322929"/>
              <a:gd name="connsiteX157" fmla="*/ 304144 w 1953031"/>
              <a:gd name="connsiteY157" fmla="*/ 1322579 h 1322929"/>
              <a:gd name="connsiteX158" fmla="*/ 294630 w 1953031"/>
              <a:gd name="connsiteY158" fmla="*/ 1312868 h 1322929"/>
              <a:gd name="connsiteX159" fmla="*/ 271483 w 1953031"/>
              <a:gd name="connsiteY159" fmla="*/ 1195591 h 1322929"/>
              <a:gd name="connsiteX160" fmla="*/ 255031 w 1953031"/>
              <a:gd name="connsiteY160" fmla="*/ 1074334 h 1322929"/>
              <a:gd name="connsiteX161" fmla="*/ 246468 w 1953031"/>
              <a:gd name="connsiteY161" fmla="*/ 962992 h 1322929"/>
              <a:gd name="connsiteX162" fmla="*/ 246726 w 1953031"/>
              <a:gd name="connsiteY162" fmla="*/ 960686 h 1322929"/>
              <a:gd name="connsiteX163" fmla="*/ 239185 w 1953031"/>
              <a:gd name="connsiteY163" fmla="*/ 966883 h 1322929"/>
              <a:gd name="connsiteX164" fmla="*/ 216775 w 1953031"/>
              <a:gd name="connsiteY164" fmla="*/ 984995 h 1322929"/>
              <a:gd name="connsiteX165" fmla="*/ 195755 w 1953031"/>
              <a:gd name="connsiteY165" fmla="*/ 1001910 h 1322929"/>
              <a:gd name="connsiteX166" fmla="*/ 162761 w 1953031"/>
              <a:gd name="connsiteY166" fmla="*/ 1047366 h 1322929"/>
              <a:gd name="connsiteX167" fmla="*/ 149720 w 1953031"/>
              <a:gd name="connsiteY167" fmla="*/ 1138437 h 1322929"/>
              <a:gd name="connsiteX168" fmla="*/ 148122 w 1953031"/>
              <a:gd name="connsiteY168" fmla="*/ 1214750 h 1322929"/>
              <a:gd name="connsiteX169" fmla="*/ 151846 w 1953031"/>
              <a:gd name="connsiteY169" fmla="*/ 1260042 h 1322929"/>
              <a:gd name="connsiteX170" fmla="*/ 157602 w 1953031"/>
              <a:gd name="connsiteY170" fmla="*/ 1271682 h 1322929"/>
              <a:gd name="connsiteX171" fmla="*/ 169528 w 1953031"/>
              <a:gd name="connsiteY171" fmla="*/ 1296524 h 1322929"/>
              <a:gd name="connsiteX172" fmla="*/ 172714 w 1953031"/>
              <a:gd name="connsiteY172" fmla="*/ 1316588 h 1322929"/>
              <a:gd name="connsiteX173" fmla="*/ 172927 w 1953031"/>
              <a:gd name="connsiteY173" fmla="*/ 1322929 h 1322929"/>
              <a:gd name="connsiteX174" fmla="*/ 130748 w 1953031"/>
              <a:gd name="connsiteY174" fmla="*/ 1322916 h 1322929"/>
              <a:gd name="connsiteX175" fmla="*/ 87445 w 1953031"/>
              <a:gd name="connsiteY175" fmla="*/ 1322413 h 1322929"/>
              <a:gd name="connsiteX176" fmla="*/ 433058 w 1953031"/>
              <a:gd name="connsiteY176" fmla="*/ 858089 h 1322929"/>
              <a:gd name="connsiteX177" fmla="*/ 431485 w 1953031"/>
              <a:gd name="connsiteY177" fmla="*/ 856034 h 1322929"/>
              <a:gd name="connsiteX178" fmla="*/ 432913 w 1953031"/>
              <a:gd name="connsiteY178" fmla="*/ 858746 h 1322929"/>
              <a:gd name="connsiteX179" fmla="*/ 433058 w 1953031"/>
              <a:gd name="connsiteY179" fmla="*/ 858089 h 132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1953031" h="1322929">
                <a:moveTo>
                  <a:pt x="87445" y="1322413"/>
                </a:moveTo>
                <a:cubicBezTo>
                  <a:pt x="80653" y="1319461"/>
                  <a:pt x="75216" y="1301418"/>
                  <a:pt x="71740" y="1270292"/>
                </a:cubicBezTo>
                <a:cubicBezTo>
                  <a:pt x="69013" y="1245870"/>
                  <a:pt x="67885" y="1227307"/>
                  <a:pt x="65819" y="1172834"/>
                </a:cubicBezTo>
                <a:cubicBezTo>
                  <a:pt x="64633" y="1141558"/>
                  <a:pt x="63453" y="1121346"/>
                  <a:pt x="60259" y="1077634"/>
                </a:cubicBezTo>
                <a:cubicBezTo>
                  <a:pt x="57529" y="1040256"/>
                  <a:pt x="56800" y="1028377"/>
                  <a:pt x="56504" y="1016483"/>
                </a:cubicBezTo>
                <a:cubicBezTo>
                  <a:pt x="56204" y="1004489"/>
                  <a:pt x="56523" y="991314"/>
                  <a:pt x="57274" y="984573"/>
                </a:cubicBezTo>
                <a:cubicBezTo>
                  <a:pt x="58553" y="973106"/>
                  <a:pt x="62941" y="955079"/>
                  <a:pt x="69293" y="935184"/>
                </a:cubicBezTo>
                <a:cubicBezTo>
                  <a:pt x="71423" y="928516"/>
                  <a:pt x="82347" y="896584"/>
                  <a:pt x="83140" y="894706"/>
                </a:cubicBezTo>
                <a:cubicBezTo>
                  <a:pt x="83303" y="894324"/>
                  <a:pt x="85013" y="889085"/>
                  <a:pt x="86940" y="883067"/>
                </a:cubicBezTo>
                <a:cubicBezTo>
                  <a:pt x="94976" y="857986"/>
                  <a:pt x="100421" y="836366"/>
                  <a:pt x="102345" y="821917"/>
                </a:cubicBezTo>
                <a:cubicBezTo>
                  <a:pt x="102906" y="817711"/>
                  <a:pt x="102906" y="802899"/>
                  <a:pt x="102345" y="797596"/>
                </a:cubicBezTo>
                <a:cubicBezTo>
                  <a:pt x="100486" y="779986"/>
                  <a:pt x="97368" y="767230"/>
                  <a:pt x="84386" y="724112"/>
                </a:cubicBezTo>
                <a:cubicBezTo>
                  <a:pt x="69652" y="675170"/>
                  <a:pt x="62879" y="647381"/>
                  <a:pt x="56950" y="611540"/>
                </a:cubicBezTo>
                <a:cubicBezTo>
                  <a:pt x="53854" y="592828"/>
                  <a:pt x="51602" y="575139"/>
                  <a:pt x="49848" y="555775"/>
                </a:cubicBezTo>
                <a:cubicBezTo>
                  <a:pt x="49198" y="548597"/>
                  <a:pt x="48091" y="534007"/>
                  <a:pt x="48091" y="532619"/>
                </a:cubicBezTo>
                <a:cubicBezTo>
                  <a:pt x="48091" y="531311"/>
                  <a:pt x="47721" y="532600"/>
                  <a:pt x="46726" y="537375"/>
                </a:cubicBezTo>
                <a:cubicBezTo>
                  <a:pt x="43544" y="552628"/>
                  <a:pt x="42145" y="563342"/>
                  <a:pt x="40809" y="582702"/>
                </a:cubicBezTo>
                <a:cubicBezTo>
                  <a:pt x="38753" y="612449"/>
                  <a:pt x="38027" y="645536"/>
                  <a:pt x="38652" y="680805"/>
                </a:cubicBezTo>
                <a:cubicBezTo>
                  <a:pt x="39274" y="715742"/>
                  <a:pt x="40324" y="741442"/>
                  <a:pt x="43411" y="797248"/>
                </a:cubicBezTo>
                <a:cubicBezTo>
                  <a:pt x="44273" y="812822"/>
                  <a:pt x="45272" y="832078"/>
                  <a:pt x="45633" y="840039"/>
                </a:cubicBezTo>
                <a:cubicBezTo>
                  <a:pt x="45851" y="844863"/>
                  <a:pt x="46070" y="849687"/>
                  <a:pt x="46288" y="854511"/>
                </a:cubicBezTo>
                <a:lnTo>
                  <a:pt x="47754" y="857757"/>
                </a:lnTo>
                <a:cubicBezTo>
                  <a:pt x="50944" y="864826"/>
                  <a:pt x="53814" y="874144"/>
                  <a:pt x="55710" y="883587"/>
                </a:cubicBezTo>
                <a:cubicBezTo>
                  <a:pt x="58526" y="897608"/>
                  <a:pt x="58909" y="911971"/>
                  <a:pt x="56791" y="924043"/>
                </a:cubicBezTo>
                <a:cubicBezTo>
                  <a:pt x="54790" y="935446"/>
                  <a:pt x="48932" y="954719"/>
                  <a:pt x="41579" y="974096"/>
                </a:cubicBezTo>
                <a:cubicBezTo>
                  <a:pt x="26907" y="1012760"/>
                  <a:pt x="9680" y="1043522"/>
                  <a:pt x="2671" y="1043577"/>
                </a:cubicBezTo>
                <a:cubicBezTo>
                  <a:pt x="1194" y="1043589"/>
                  <a:pt x="497" y="1042511"/>
                  <a:pt x="150" y="1039680"/>
                </a:cubicBezTo>
                <a:cubicBezTo>
                  <a:pt x="-386" y="1035313"/>
                  <a:pt x="388" y="1028396"/>
                  <a:pt x="4661" y="999287"/>
                </a:cubicBezTo>
                <a:cubicBezTo>
                  <a:pt x="8180" y="975308"/>
                  <a:pt x="8864" y="961111"/>
                  <a:pt x="7404" y="942306"/>
                </a:cubicBezTo>
                <a:cubicBezTo>
                  <a:pt x="6210" y="926920"/>
                  <a:pt x="6372" y="909085"/>
                  <a:pt x="7816" y="896791"/>
                </a:cubicBezTo>
                <a:cubicBezTo>
                  <a:pt x="9656" y="881120"/>
                  <a:pt x="13706" y="868358"/>
                  <a:pt x="19626" y="859575"/>
                </a:cubicBezTo>
                <a:cubicBezTo>
                  <a:pt x="21403" y="856939"/>
                  <a:pt x="24953" y="853068"/>
                  <a:pt x="27016" y="851518"/>
                </a:cubicBezTo>
                <a:lnTo>
                  <a:pt x="28005" y="850776"/>
                </a:lnTo>
                <a:lnTo>
                  <a:pt x="26410" y="833827"/>
                </a:lnTo>
                <a:cubicBezTo>
                  <a:pt x="20124" y="767022"/>
                  <a:pt x="16204" y="704766"/>
                  <a:pt x="14711" y="648021"/>
                </a:cubicBezTo>
                <a:cubicBezTo>
                  <a:pt x="14250" y="630459"/>
                  <a:pt x="14473" y="574434"/>
                  <a:pt x="15055" y="561855"/>
                </a:cubicBezTo>
                <a:cubicBezTo>
                  <a:pt x="16302" y="534934"/>
                  <a:pt x="18508" y="508619"/>
                  <a:pt x="21188" y="488718"/>
                </a:cubicBezTo>
                <a:cubicBezTo>
                  <a:pt x="32600" y="403978"/>
                  <a:pt x="56563" y="352260"/>
                  <a:pt x="100197" y="318206"/>
                </a:cubicBezTo>
                <a:cubicBezTo>
                  <a:pt x="102782" y="316183"/>
                  <a:pt x="106853" y="312651"/>
                  <a:pt x="109242" y="310366"/>
                </a:cubicBezTo>
                <a:cubicBezTo>
                  <a:pt x="145996" y="275068"/>
                  <a:pt x="199107" y="253926"/>
                  <a:pt x="267328" y="247426"/>
                </a:cubicBezTo>
                <a:cubicBezTo>
                  <a:pt x="282427" y="245994"/>
                  <a:pt x="288064" y="245784"/>
                  <a:pt x="315449" y="245613"/>
                </a:cubicBezTo>
                <a:cubicBezTo>
                  <a:pt x="367085" y="245298"/>
                  <a:pt x="438682" y="251272"/>
                  <a:pt x="472495" y="252298"/>
                </a:cubicBezTo>
                <a:cubicBezTo>
                  <a:pt x="506308" y="253324"/>
                  <a:pt x="472261" y="252580"/>
                  <a:pt x="518329" y="251771"/>
                </a:cubicBezTo>
                <a:lnTo>
                  <a:pt x="748902" y="247445"/>
                </a:lnTo>
                <a:cubicBezTo>
                  <a:pt x="820393" y="241278"/>
                  <a:pt x="888385" y="227284"/>
                  <a:pt x="947272" y="214767"/>
                </a:cubicBezTo>
                <a:cubicBezTo>
                  <a:pt x="1006159" y="202250"/>
                  <a:pt x="1054397" y="182826"/>
                  <a:pt x="1102227" y="172345"/>
                </a:cubicBezTo>
                <a:cubicBezTo>
                  <a:pt x="1150057" y="161864"/>
                  <a:pt x="1199129" y="159158"/>
                  <a:pt x="1234252" y="151880"/>
                </a:cubicBezTo>
                <a:cubicBezTo>
                  <a:pt x="1269375" y="144602"/>
                  <a:pt x="1274632" y="142687"/>
                  <a:pt x="1312964" y="128676"/>
                </a:cubicBezTo>
                <a:cubicBezTo>
                  <a:pt x="1342313" y="117934"/>
                  <a:pt x="1357677" y="113312"/>
                  <a:pt x="1376022" y="109687"/>
                </a:cubicBezTo>
                <a:cubicBezTo>
                  <a:pt x="1399239" y="105104"/>
                  <a:pt x="1415837" y="103594"/>
                  <a:pt x="1448640" y="103056"/>
                </a:cubicBezTo>
                <a:cubicBezTo>
                  <a:pt x="1468574" y="102741"/>
                  <a:pt x="1473748" y="102425"/>
                  <a:pt x="1483374" y="100994"/>
                </a:cubicBezTo>
                <a:cubicBezTo>
                  <a:pt x="1500327" y="98486"/>
                  <a:pt x="1517424" y="94192"/>
                  <a:pt x="1552171" y="83778"/>
                </a:cubicBezTo>
                <a:cubicBezTo>
                  <a:pt x="1589281" y="72656"/>
                  <a:pt x="1609911" y="67259"/>
                  <a:pt x="1627914" y="63976"/>
                </a:cubicBezTo>
                <a:cubicBezTo>
                  <a:pt x="1630685" y="63477"/>
                  <a:pt x="1633246" y="62978"/>
                  <a:pt x="1633600" y="62873"/>
                </a:cubicBezTo>
                <a:cubicBezTo>
                  <a:pt x="1634204" y="62689"/>
                  <a:pt x="1634231" y="62269"/>
                  <a:pt x="1633994" y="53943"/>
                </a:cubicBezTo>
                <a:cubicBezTo>
                  <a:pt x="1633508" y="36557"/>
                  <a:pt x="1635111" y="19065"/>
                  <a:pt x="1637947" y="10924"/>
                </a:cubicBezTo>
                <a:cubicBezTo>
                  <a:pt x="1639851" y="5422"/>
                  <a:pt x="1642845" y="1535"/>
                  <a:pt x="1645852" y="642"/>
                </a:cubicBezTo>
                <a:cubicBezTo>
                  <a:pt x="1651289" y="-974"/>
                  <a:pt x="1658734" y="510"/>
                  <a:pt x="1665510" y="4542"/>
                </a:cubicBezTo>
                <a:cubicBezTo>
                  <a:pt x="1673915" y="9545"/>
                  <a:pt x="1683737" y="19919"/>
                  <a:pt x="1692339" y="32880"/>
                </a:cubicBezTo>
                <a:cubicBezTo>
                  <a:pt x="1696107" y="38527"/>
                  <a:pt x="1700638" y="46143"/>
                  <a:pt x="1703487" y="51553"/>
                </a:cubicBezTo>
                <a:lnTo>
                  <a:pt x="1705168" y="54757"/>
                </a:lnTo>
                <a:lnTo>
                  <a:pt x="1708490" y="54757"/>
                </a:lnTo>
                <a:cubicBezTo>
                  <a:pt x="1712601" y="54770"/>
                  <a:pt x="1721885" y="55322"/>
                  <a:pt x="1726074" y="55821"/>
                </a:cubicBezTo>
                <a:cubicBezTo>
                  <a:pt x="1736172" y="57016"/>
                  <a:pt x="1753191" y="61744"/>
                  <a:pt x="1763775" y="66287"/>
                </a:cubicBezTo>
                <a:cubicBezTo>
                  <a:pt x="1770393" y="69124"/>
                  <a:pt x="1774359" y="71487"/>
                  <a:pt x="1780177" y="76057"/>
                </a:cubicBezTo>
                <a:cubicBezTo>
                  <a:pt x="1791956" y="85315"/>
                  <a:pt x="1792074" y="85433"/>
                  <a:pt x="1797287" y="92340"/>
                </a:cubicBezTo>
                <a:cubicBezTo>
                  <a:pt x="1801122" y="97449"/>
                  <a:pt x="1803367" y="99996"/>
                  <a:pt x="1808554" y="105144"/>
                </a:cubicBezTo>
                <a:cubicBezTo>
                  <a:pt x="1812126" y="108676"/>
                  <a:pt x="1815606" y="112274"/>
                  <a:pt x="1816302" y="113128"/>
                </a:cubicBezTo>
                <a:cubicBezTo>
                  <a:pt x="1816985" y="113994"/>
                  <a:pt x="1818876" y="117199"/>
                  <a:pt x="1820491" y="120258"/>
                </a:cubicBezTo>
                <a:cubicBezTo>
                  <a:pt x="1825284" y="129345"/>
                  <a:pt x="1828619" y="134559"/>
                  <a:pt x="1835947" y="144526"/>
                </a:cubicBezTo>
                <a:cubicBezTo>
                  <a:pt x="1842605" y="153573"/>
                  <a:pt x="1843997" y="155596"/>
                  <a:pt x="1847989" y="162083"/>
                </a:cubicBezTo>
                <a:cubicBezTo>
                  <a:pt x="1855618" y="174479"/>
                  <a:pt x="1862276" y="186744"/>
                  <a:pt x="1872282" y="206862"/>
                </a:cubicBezTo>
                <a:cubicBezTo>
                  <a:pt x="1880923" y="224235"/>
                  <a:pt x="1883904" y="230591"/>
                  <a:pt x="1901212" y="268331"/>
                </a:cubicBezTo>
                <a:cubicBezTo>
                  <a:pt x="1918742" y="306597"/>
                  <a:pt x="1922038" y="313623"/>
                  <a:pt x="1928013" y="325599"/>
                </a:cubicBezTo>
                <a:cubicBezTo>
                  <a:pt x="1936536" y="342659"/>
                  <a:pt x="1941815" y="351555"/>
                  <a:pt x="1947475" y="358428"/>
                </a:cubicBezTo>
                <a:cubicBezTo>
                  <a:pt x="1951558" y="363377"/>
                  <a:pt x="1953331" y="368773"/>
                  <a:pt x="1952990" y="375188"/>
                </a:cubicBezTo>
                <a:cubicBezTo>
                  <a:pt x="1952583" y="382836"/>
                  <a:pt x="1949707" y="390576"/>
                  <a:pt x="1944270" y="398724"/>
                </a:cubicBezTo>
                <a:cubicBezTo>
                  <a:pt x="1934802" y="412892"/>
                  <a:pt x="1919425" y="424966"/>
                  <a:pt x="1904481" y="429980"/>
                </a:cubicBezTo>
                <a:cubicBezTo>
                  <a:pt x="1896602" y="432621"/>
                  <a:pt x="1884009" y="435164"/>
                  <a:pt x="1871823" y="436577"/>
                </a:cubicBezTo>
                <a:cubicBezTo>
                  <a:pt x="1855710" y="438443"/>
                  <a:pt x="1840464" y="439145"/>
                  <a:pt x="1816223" y="439134"/>
                </a:cubicBezTo>
                <a:cubicBezTo>
                  <a:pt x="1780676" y="439118"/>
                  <a:pt x="1749422" y="437595"/>
                  <a:pt x="1698445" y="433393"/>
                </a:cubicBezTo>
                <a:cubicBezTo>
                  <a:pt x="1678209" y="431727"/>
                  <a:pt x="1675950" y="431603"/>
                  <a:pt x="1665261" y="431589"/>
                </a:cubicBezTo>
                <a:cubicBezTo>
                  <a:pt x="1653587" y="431573"/>
                  <a:pt x="1651551" y="431717"/>
                  <a:pt x="1643200" y="433164"/>
                </a:cubicBezTo>
                <a:cubicBezTo>
                  <a:pt x="1632510" y="435017"/>
                  <a:pt x="1622491" y="438556"/>
                  <a:pt x="1613877" y="443519"/>
                </a:cubicBezTo>
                <a:cubicBezTo>
                  <a:pt x="1604737" y="448779"/>
                  <a:pt x="1598000" y="454484"/>
                  <a:pt x="1586668" y="466568"/>
                </a:cubicBezTo>
                <a:cubicBezTo>
                  <a:pt x="1577384" y="476460"/>
                  <a:pt x="1573615" y="479491"/>
                  <a:pt x="1568848" y="480889"/>
                </a:cubicBezTo>
                <a:cubicBezTo>
                  <a:pt x="1567023" y="481427"/>
                  <a:pt x="1566812" y="481614"/>
                  <a:pt x="1563779" y="485518"/>
                </a:cubicBezTo>
                <a:cubicBezTo>
                  <a:pt x="1545999" y="508477"/>
                  <a:pt x="1529991" y="538745"/>
                  <a:pt x="1508994" y="589130"/>
                </a:cubicBezTo>
                <a:cubicBezTo>
                  <a:pt x="1503124" y="603221"/>
                  <a:pt x="1491069" y="632865"/>
                  <a:pt x="1486250" y="645068"/>
                </a:cubicBezTo>
                <a:cubicBezTo>
                  <a:pt x="1479579" y="661971"/>
                  <a:pt x="1473328" y="679670"/>
                  <a:pt x="1464819" y="705697"/>
                </a:cubicBezTo>
                <a:cubicBezTo>
                  <a:pt x="1457123" y="729207"/>
                  <a:pt x="1452685" y="742370"/>
                  <a:pt x="1449494" y="751038"/>
                </a:cubicBezTo>
                <a:cubicBezTo>
                  <a:pt x="1436073" y="787597"/>
                  <a:pt x="1423769" y="807218"/>
                  <a:pt x="1407394" y="818176"/>
                </a:cubicBezTo>
                <a:cubicBezTo>
                  <a:pt x="1403323" y="820906"/>
                  <a:pt x="1399830" y="822640"/>
                  <a:pt x="1393724" y="824975"/>
                </a:cubicBezTo>
                <a:cubicBezTo>
                  <a:pt x="1387066" y="827516"/>
                  <a:pt x="1385648" y="828232"/>
                  <a:pt x="1380841" y="831482"/>
                </a:cubicBezTo>
                <a:cubicBezTo>
                  <a:pt x="1373671" y="836331"/>
                  <a:pt x="1368064" y="841597"/>
                  <a:pt x="1349260" y="861137"/>
                </a:cubicBezTo>
                <a:cubicBezTo>
                  <a:pt x="1340461" y="870282"/>
                  <a:pt x="1336141" y="874260"/>
                  <a:pt x="1331348" y="877607"/>
                </a:cubicBezTo>
                <a:cubicBezTo>
                  <a:pt x="1326647" y="880893"/>
                  <a:pt x="1320606" y="883414"/>
                  <a:pt x="1317442" y="883414"/>
                </a:cubicBezTo>
                <a:lnTo>
                  <a:pt x="1316352" y="883414"/>
                </a:lnTo>
                <a:lnTo>
                  <a:pt x="1315275" y="887323"/>
                </a:lnTo>
                <a:cubicBezTo>
                  <a:pt x="1305229" y="923962"/>
                  <a:pt x="1296943" y="995197"/>
                  <a:pt x="1293502" y="1074334"/>
                </a:cubicBezTo>
                <a:cubicBezTo>
                  <a:pt x="1292294" y="1102246"/>
                  <a:pt x="1292110" y="1112397"/>
                  <a:pt x="1292124" y="1151119"/>
                </a:cubicBezTo>
                <a:cubicBezTo>
                  <a:pt x="1292137" y="1182643"/>
                  <a:pt x="1292268" y="1193016"/>
                  <a:pt x="1292741" y="1203756"/>
                </a:cubicBezTo>
                <a:cubicBezTo>
                  <a:pt x="1294028" y="1232397"/>
                  <a:pt x="1296155" y="1259256"/>
                  <a:pt x="1297481" y="1263556"/>
                </a:cubicBezTo>
                <a:cubicBezTo>
                  <a:pt x="1298322" y="1266267"/>
                  <a:pt x="1300239" y="1270651"/>
                  <a:pt x="1304087" y="1278631"/>
                </a:cubicBezTo>
                <a:cubicBezTo>
                  <a:pt x="1309733" y="1290348"/>
                  <a:pt x="1312399" y="1297673"/>
                  <a:pt x="1314001" y="1305904"/>
                </a:cubicBezTo>
                <a:cubicBezTo>
                  <a:pt x="1314644" y="1309207"/>
                  <a:pt x="1315091" y="1318822"/>
                  <a:pt x="1314723" y="1321312"/>
                </a:cubicBezTo>
                <a:lnTo>
                  <a:pt x="1314474" y="1322929"/>
                </a:lnTo>
                <a:lnTo>
                  <a:pt x="1274527" y="1322929"/>
                </a:lnTo>
                <a:cubicBezTo>
                  <a:pt x="1240096" y="1322929"/>
                  <a:pt x="1234436" y="1322858"/>
                  <a:pt x="1233595" y="1322420"/>
                </a:cubicBezTo>
                <a:cubicBezTo>
                  <a:pt x="1226925" y="1318971"/>
                  <a:pt x="1220385" y="1296754"/>
                  <a:pt x="1214844" y="1258652"/>
                </a:cubicBezTo>
                <a:cubicBezTo>
                  <a:pt x="1209459" y="1221689"/>
                  <a:pt x="1205664" y="1179456"/>
                  <a:pt x="1198836" y="1080414"/>
                </a:cubicBezTo>
                <a:cubicBezTo>
                  <a:pt x="1196078" y="1040494"/>
                  <a:pt x="1192572" y="983741"/>
                  <a:pt x="1191495" y="961630"/>
                </a:cubicBezTo>
                <a:cubicBezTo>
                  <a:pt x="1191443" y="960506"/>
                  <a:pt x="1191180" y="961905"/>
                  <a:pt x="1189972" y="969617"/>
                </a:cubicBezTo>
                <a:cubicBezTo>
                  <a:pt x="1181292" y="1025486"/>
                  <a:pt x="1174857" y="1095654"/>
                  <a:pt x="1172402" y="1161542"/>
                </a:cubicBezTo>
                <a:cubicBezTo>
                  <a:pt x="1171010" y="1198978"/>
                  <a:pt x="1171706" y="1255696"/>
                  <a:pt x="1173663" y="1263289"/>
                </a:cubicBezTo>
                <a:cubicBezTo>
                  <a:pt x="1174398" y="1266133"/>
                  <a:pt x="1175041" y="1267678"/>
                  <a:pt x="1179559" y="1277483"/>
                </a:cubicBezTo>
                <a:cubicBezTo>
                  <a:pt x="1187031" y="1293667"/>
                  <a:pt x="1189421" y="1301066"/>
                  <a:pt x="1190090" y="1310073"/>
                </a:cubicBezTo>
                <a:cubicBezTo>
                  <a:pt x="1190340" y="1313335"/>
                  <a:pt x="1190038" y="1320893"/>
                  <a:pt x="1189617" y="1322236"/>
                </a:cubicBezTo>
                <a:cubicBezTo>
                  <a:pt x="1189394" y="1322924"/>
                  <a:pt x="1189053" y="1322929"/>
                  <a:pt x="1148752" y="1322929"/>
                </a:cubicBezTo>
                <a:cubicBezTo>
                  <a:pt x="1114386" y="1322929"/>
                  <a:pt x="1107965" y="1322853"/>
                  <a:pt x="1107164" y="1322438"/>
                </a:cubicBezTo>
                <a:cubicBezTo>
                  <a:pt x="1099429" y="1318381"/>
                  <a:pt x="1093717" y="1292994"/>
                  <a:pt x="1089751" y="1244928"/>
                </a:cubicBezTo>
                <a:cubicBezTo>
                  <a:pt x="1087216" y="1214380"/>
                  <a:pt x="1085733" y="1181333"/>
                  <a:pt x="1083658" y="1109426"/>
                </a:cubicBezTo>
                <a:cubicBezTo>
                  <a:pt x="1080427" y="997134"/>
                  <a:pt x="1079679" y="932379"/>
                  <a:pt x="1081071" y="885205"/>
                </a:cubicBezTo>
                <a:cubicBezTo>
                  <a:pt x="1081268" y="878451"/>
                  <a:pt x="1081373" y="872861"/>
                  <a:pt x="1081294" y="872784"/>
                </a:cubicBezTo>
                <a:cubicBezTo>
                  <a:pt x="1081136" y="872618"/>
                  <a:pt x="1069055" y="876093"/>
                  <a:pt x="1044565" y="883356"/>
                </a:cubicBezTo>
                <a:cubicBezTo>
                  <a:pt x="1002963" y="895685"/>
                  <a:pt x="978407" y="901521"/>
                  <a:pt x="946405" y="906677"/>
                </a:cubicBezTo>
                <a:cubicBezTo>
                  <a:pt x="906156" y="913161"/>
                  <a:pt x="869348" y="915854"/>
                  <a:pt x="820984" y="915856"/>
                </a:cubicBezTo>
                <a:cubicBezTo>
                  <a:pt x="794366" y="915856"/>
                  <a:pt x="781208" y="915445"/>
                  <a:pt x="748537" y="913593"/>
                </a:cubicBezTo>
                <a:cubicBezTo>
                  <a:pt x="741511" y="913197"/>
                  <a:pt x="740999" y="913208"/>
                  <a:pt x="740106" y="913794"/>
                </a:cubicBezTo>
                <a:cubicBezTo>
                  <a:pt x="738793" y="914654"/>
                  <a:pt x="737309" y="917921"/>
                  <a:pt x="735838" y="923234"/>
                </a:cubicBezTo>
                <a:cubicBezTo>
                  <a:pt x="732884" y="933822"/>
                  <a:pt x="731715" y="936227"/>
                  <a:pt x="729496" y="936224"/>
                </a:cubicBezTo>
                <a:cubicBezTo>
                  <a:pt x="728143" y="936222"/>
                  <a:pt x="717467" y="932679"/>
                  <a:pt x="707014" y="928760"/>
                </a:cubicBezTo>
                <a:cubicBezTo>
                  <a:pt x="697375" y="925142"/>
                  <a:pt x="686214" y="920688"/>
                  <a:pt x="665846" y="912322"/>
                </a:cubicBezTo>
                <a:lnTo>
                  <a:pt x="618244" y="893135"/>
                </a:lnTo>
                <a:cubicBezTo>
                  <a:pt x="572138" y="875252"/>
                  <a:pt x="537943" y="866122"/>
                  <a:pt x="516447" y="865947"/>
                </a:cubicBezTo>
                <a:cubicBezTo>
                  <a:pt x="509067" y="865888"/>
                  <a:pt x="505206" y="867119"/>
                  <a:pt x="501805" y="870603"/>
                </a:cubicBezTo>
                <a:cubicBezTo>
                  <a:pt x="498561" y="873939"/>
                  <a:pt x="497038" y="878622"/>
                  <a:pt x="496736" y="886203"/>
                </a:cubicBezTo>
                <a:cubicBezTo>
                  <a:pt x="496421" y="894028"/>
                  <a:pt x="497143" y="900184"/>
                  <a:pt x="500794" y="920842"/>
                </a:cubicBezTo>
                <a:cubicBezTo>
                  <a:pt x="504747" y="943315"/>
                  <a:pt x="505508" y="950153"/>
                  <a:pt x="505232" y="960997"/>
                </a:cubicBezTo>
                <a:cubicBezTo>
                  <a:pt x="505035" y="968494"/>
                  <a:pt x="504655" y="971437"/>
                  <a:pt x="503197" y="976351"/>
                </a:cubicBezTo>
                <a:cubicBezTo>
                  <a:pt x="498614" y="991861"/>
                  <a:pt x="485167" y="1000111"/>
                  <a:pt x="464327" y="1000197"/>
                </a:cubicBezTo>
                <a:cubicBezTo>
                  <a:pt x="460493" y="1000212"/>
                  <a:pt x="459219" y="1000082"/>
                  <a:pt x="457328" y="999488"/>
                </a:cubicBezTo>
                <a:cubicBezTo>
                  <a:pt x="444208" y="995351"/>
                  <a:pt x="436647" y="975432"/>
                  <a:pt x="434730" y="939956"/>
                </a:cubicBezTo>
                <a:cubicBezTo>
                  <a:pt x="434494" y="935606"/>
                  <a:pt x="434212" y="932088"/>
                  <a:pt x="434102" y="932138"/>
                </a:cubicBezTo>
                <a:cubicBezTo>
                  <a:pt x="433992" y="932189"/>
                  <a:pt x="432125" y="934184"/>
                  <a:pt x="429957" y="936572"/>
                </a:cubicBezTo>
                <a:cubicBezTo>
                  <a:pt x="427788" y="938961"/>
                  <a:pt x="419804" y="947405"/>
                  <a:pt x="412217" y="955335"/>
                </a:cubicBezTo>
                <a:cubicBezTo>
                  <a:pt x="404628" y="963265"/>
                  <a:pt x="396730" y="971630"/>
                  <a:pt x="394666" y="973923"/>
                </a:cubicBezTo>
                <a:cubicBezTo>
                  <a:pt x="377935" y="992515"/>
                  <a:pt x="368665" y="1007427"/>
                  <a:pt x="363724" y="1023704"/>
                </a:cubicBezTo>
                <a:cubicBezTo>
                  <a:pt x="360742" y="1033528"/>
                  <a:pt x="357712" y="1052168"/>
                  <a:pt x="356090" y="1070686"/>
                </a:cubicBezTo>
                <a:cubicBezTo>
                  <a:pt x="354006" y="1094465"/>
                  <a:pt x="354010" y="1130512"/>
                  <a:pt x="356098" y="1159458"/>
                </a:cubicBezTo>
                <a:cubicBezTo>
                  <a:pt x="357573" y="1179900"/>
                  <a:pt x="359679" y="1198831"/>
                  <a:pt x="362731" y="1219044"/>
                </a:cubicBezTo>
                <a:cubicBezTo>
                  <a:pt x="365368" y="1236516"/>
                  <a:pt x="369217" y="1257041"/>
                  <a:pt x="370492" y="1260425"/>
                </a:cubicBezTo>
                <a:cubicBezTo>
                  <a:pt x="371163" y="1262206"/>
                  <a:pt x="372514" y="1264531"/>
                  <a:pt x="380666" y="1277936"/>
                </a:cubicBezTo>
                <a:cubicBezTo>
                  <a:pt x="386531" y="1287580"/>
                  <a:pt x="390012" y="1296200"/>
                  <a:pt x="391399" y="1304515"/>
                </a:cubicBezTo>
                <a:cubicBezTo>
                  <a:pt x="391940" y="1307757"/>
                  <a:pt x="391872" y="1317066"/>
                  <a:pt x="391283" y="1320324"/>
                </a:cubicBezTo>
                <a:cubicBezTo>
                  <a:pt x="391136" y="1321135"/>
                  <a:pt x="390990" y="1321945"/>
                  <a:pt x="390843" y="1322756"/>
                </a:cubicBezTo>
                <a:lnTo>
                  <a:pt x="348151" y="1322844"/>
                </a:lnTo>
                <a:lnTo>
                  <a:pt x="304144" y="1322579"/>
                </a:lnTo>
                <a:cubicBezTo>
                  <a:pt x="300827" y="1321686"/>
                  <a:pt x="297346" y="1318132"/>
                  <a:pt x="294630" y="1312868"/>
                </a:cubicBezTo>
                <a:cubicBezTo>
                  <a:pt x="286461" y="1297034"/>
                  <a:pt x="280265" y="1265645"/>
                  <a:pt x="271483" y="1195591"/>
                </a:cubicBezTo>
                <a:cubicBezTo>
                  <a:pt x="264937" y="1143386"/>
                  <a:pt x="262896" y="1128348"/>
                  <a:pt x="255031" y="1074334"/>
                </a:cubicBezTo>
                <a:cubicBezTo>
                  <a:pt x="244958" y="1005150"/>
                  <a:pt x="243353" y="984278"/>
                  <a:pt x="246468" y="962992"/>
                </a:cubicBezTo>
                <a:cubicBezTo>
                  <a:pt x="246649" y="961756"/>
                  <a:pt x="246765" y="960719"/>
                  <a:pt x="246726" y="960686"/>
                </a:cubicBezTo>
                <a:cubicBezTo>
                  <a:pt x="246687" y="960653"/>
                  <a:pt x="243293" y="963441"/>
                  <a:pt x="239185" y="966883"/>
                </a:cubicBezTo>
                <a:cubicBezTo>
                  <a:pt x="235076" y="970323"/>
                  <a:pt x="224993" y="978474"/>
                  <a:pt x="216775" y="984995"/>
                </a:cubicBezTo>
                <a:cubicBezTo>
                  <a:pt x="208558" y="991517"/>
                  <a:pt x="199098" y="999128"/>
                  <a:pt x="195755" y="1001910"/>
                </a:cubicBezTo>
                <a:cubicBezTo>
                  <a:pt x="175047" y="1019134"/>
                  <a:pt x="167113" y="1030065"/>
                  <a:pt x="162761" y="1047366"/>
                </a:cubicBezTo>
                <a:cubicBezTo>
                  <a:pt x="157069" y="1070004"/>
                  <a:pt x="152240" y="1103723"/>
                  <a:pt x="149720" y="1138437"/>
                </a:cubicBezTo>
                <a:cubicBezTo>
                  <a:pt x="148030" y="1161728"/>
                  <a:pt x="147332" y="1195086"/>
                  <a:pt x="148122" y="1214750"/>
                </a:cubicBezTo>
                <a:cubicBezTo>
                  <a:pt x="148877" y="1233556"/>
                  <a:pt x="150735" y="1256144"/>
                  <a:pt x="151846" y="1260042"/>
                </a:cubicBezTo>
                <a:cubicBezTo>
                  <a:pt x="152507" y="1262357"/>
                  <a:pt x="154579" y="1266548"/>
                  <a:pt x="157602" y="1271682"/>
                </a:cubicBezTo>
                <a:cubicBezTo>
                  <a:pt x="164458" y="1283324"/>
                  <a:pt x="167088" y="1288803"/>
                  <a:pt x="169528" y="1296524"/>
                </a:cubicBezTo>
                <a:cubicBezTo>
                  <a:pt x="171583" y="1303030"/>
                  <a:pt x="172441" y="1308433"/>
                  <a:pt x="172714" y="1316588"/>
                </a:cubicBezTo>
                <a:lnTo>
                  <a:pt x="172927" y="1322929"/>
                </a:lnTo>
                <a:lnTo>
                  <a:pt x="130748" y="1322916"/>
                </a:lnTo>
                <a:cubicBezTo>
                  <a:pt x="95299" y="1322904"/>
                  <a:pt x="88389" y="1322824"/>
                  <a:pt x="87445" y="1322413"/>
                </a:cubicBezTo>
                <a:close/>
                <a:moveTo>
                  <a:pt x="433058" y="858089"/>
                </a:moveTo>
                <a:cubicBezTo>
                  <a:pt x="433058" y="857299"/>
                  <a:pt x="431829" y="855693"/>
                  <a:pt x="431485" y="856034"/>
                </a:cubicBezTo>
                <a:cubicBezTo>
                  <a:pt x="431263" y="856256"/>
                  <a:pt x="432575" y="858746"/>
                  <a:pt x="432913" y="858746"/>
                </a:cubicBezTo>
                <a:cubicBezTo>
                  <a:pt x="432994" y="858746"/>
                  <a:pt x="433058" y="858450"/>
                  <a:pt x="433058" y="85808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311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53" name="Grafik 4">
            <a:extLst>
              <a:ext uri="{FF2B5EF4-FFF2-40B4-BE49-F238E27FC236}">
                <a16:creationId xmlns:a16="http://schemas.microsoft.com/office/drawing/2014/main" id="{4E5E6C58-0028-EF88-F803-E3B7415AA8B6}"/>
              </a:ext>
            </a:extLst>
          </p:cNvPr>
          <p:cNvSpPr>
            <a:spLocks noChangeAspect="1"/>
          </p:cNvSpPr>
          <p:nvPr/>
        </p:nvSpPr>
        <p:spPr>
          <a:xfrm>
            <a:off x="4633697" y="3321485"/>
            <a:ext cx="535662" cy="360000"/>
          </a:xfrm>
          <a:custGeom>
            <a:avLst/>
            <a:gdLst>
              <a:gd name="connsiteX0" fmla="*/ 85071 w 1906374"/>
              <a:gd name="connsiteY0" fmla="*/ 1118681 h 1117081"/>
              <a:gd name="connsiteX1" fmla="*/ 68219 w 1906374"/>
              <a:gd name="connsiteY1" fmla="*/ 1048118 h 1117081"/>
              <a:gd name="connsiteX2" fmla="*/ 64391 w 1906374"/>
              <a:gd name="connsiteY2" fmla="*/ 971305 h 1117081"/>
              <a:gd name="connsiteX3" fmla="*/ 59427 w 1906374"/>
              <a:gd name="connsiteY3" fmla="*/ 887705 h 1117081"/>
              <a:gd name="connsiteX4" fmla="*/ 55781 w 1906374"/>
              <a:gd name="connsiteY4" fmla="*/ 805262 h 1117081"/>
              <a:gd name="connsiteX5" fmla="*/ 59299 w 1906374"/>
              <a:gd name="connsiteY5" fmla="*/ 780937 h 1117081"/>
              <a:gd name="connsiteX6" fmla="*/ 77402 w 1906374"/>
              <a:gd name="connsiteY6" fmla="*/ 721828 h 1117081"/>
              <a:gd name="connsiteX7" fmla="*/ 96316 w 1906374"/>
              <a:gd name="connsiteY7" fmla="*/ 658425 h 1117081"/>
              <a:gd name="connsiteX8" fmla="*/ 99817 w 1906374"/>
              <a:gd name="connsiteY8" fmla="*/ 630024 h 1117081"/>
              <a:gd name="connsiteX9" fmla="*/ 92569 w 1906374"/>
              <a:gd name="connsiteY9" fmla="*/ 584095 h 1117081"/>
              <a:gd name="connsiteX10" fmla="*/ 81770 w 1906374"/>
              <a:gd name="connsiteY10" fmla="*/ 547012 h 1117081"/>
              <a:gd name="connsiteX11" fmla="*/ 56477 w 1906374"/>
              <a:gd name="connsiteY11" fmla="*/ 443712 h 1117081"/>
              <a:gd name="connsiteX12" fmla="*/ 48113 w 1906374"/>
              <a:gd name="connsiteY12" fmla="*/ 372445 h 1117081"/>
              <a:gd name="connsiteX13" fmla="*/ 47505 w 1906374"/>
              <a:gd name="connsiteY13" fmla="*/ 366072 h 1117081"/>
              <a:gd name="connsiteX14" fmla="*/ 43380 w 1906374"/>
              <a:gd name="connsiteY14" fmla="*/ 387593 h 1117081"/>
              <a:gd name="connsiteX15" fmla="*/ 38569 w 1906374"/>
              <a:gd name="connsiteY15" fmla="*/ 484768 h 1117081"/>
              <a:gd name="connsiteX16" fmla="*/ 43199 w 1906374"/>
              <a:gd name="connsiteY16" fmla="*/ 617865 h 1117081"/>
              <a:gd name="connsiteX17" fmla="*/ 45385 w 1906374"/>
              <a:gd name="connsiteY17" fmla="*/ 660245 h 1117081"/>
              <a:gd name="connsiteX18" fmla="*/ 45936 w 1906374"/>
              <a:gd name="connsiteY18" fmla="*/ 672827 h 1117081"/>
              <a:gd name="connsiteX19" fmla="*/ 47233 w 1906374"/>
              <a:gd name="connsiteY19" fmla="*/ 675721 h 1117081"/>
              <a:gd name="connsiteX20" fmla="*/ 57125 w 1906374"/>
              <a:gd name="connsiteY20" fmla="*/ 729475 h 1117081"/>
              <a:gd name="connsiteX21" fmla="*/ 54112 w 1906374"/>
              <a:gd name="connsiteY21" fmla="*/ 747738 h 1117081"/>
              <a:gd name="connsiteX22" fmla="*/ 14872 w 1906374"/>
              <a:gd name="connsiteY22" fmla="*/ 842676 h 1117081"/>
              <a:gd name="connsiteX23" fmla="*/ 4489 w 1906374"/>
              <a:gd name="connsiteY23" fmla="*/ 853101 h 1117081"/>
              <a:gd name="connsiteX24" fmla="*/ 1906 w 1906374"/>
              <a:gd name="connsiteY24" fmla="*/ 848009 h 1117081"/>
              <a:gd name="connsiteX25" fmla="*/ 4965 w 1906374"/>
              <a:gd name="connsiteY25" fmla="*/ 820162 h 1117081"/>
              <a:gd name="connsiteX26" fmla="*/ 9566 w 1906374"/>
              <a:gd name="connsiteY26" fmla="*/ 773313 h 1117081"/>
              <a:gd name="connsiteX27" fmla="*/ 8981 w 1906374"/>
              <a:gd name="connsiteY27" fmla="*/ 756758 h 1117081"/>
              <a:gd name="connsiteX28" fmla="*/ 8410 w 1906374"/>
              <a:gd name="connsiteY28" fmla="*/ 724145 h 1117081"/>
              <a:gd name="connsiteX29" fmla="*/ 25641 w 1906374"/>
              <a:gd name="connsiteY29" fmla="*/ 671908 h 1117081"/>
              <a:gd name="connsiteX30" fmla="*/ 28525 w 1906374"/>
              <a:gd name="connsiteY30" fmla="*/ 669185 h 1117081"/>
              <a:gd name="connsiteX31" fmla="*/ 27264 w 1906374"/>
              <a:gd name="connsiteY31" fmla="*/ 655941 h 1117081"/>
              <a:gd name="connsiteX32" fmla="*/ 16213 w 1906374"/>
              <a:gd name="connsiteY32" fmla="*/ 395704 h 1117081"/>
              <a:gd name="connsiteX33" fmla="*/ 56206 w 1906374"/>
              <a:gd name="connsiteY33" fmla="*/ 209466 h 1117081"/>
              <a:gd name="connsiteX34" fmla="*/ 98989 w 1906374"/>
              <a:gd name="connsiteY34" fmla="*/ 160606 h 1117081"/>
              <a:gd name="connsiteX35" fmla="*/ 106374 w 1906374"/>
              <a:gd name="connsiteY35" fmla="*/ 154079 h 1117081"/>
              <a:gd name="connsiteX36" fmla="*/ 185073 w 1906374"/>
              <a:gd name="connsiteY36" fmla="*/ 108711 h 1117081"/>
              <a:gd name="connsiteX37" fmla="*/ 269833 w 1906374"/>
              <a:gd name="connsiteY37" fmla="*/ 93380 h 1117081"/>
              <a:gd name="connsiteX38" fmla="*/ 346315 w 1906374"/>
              <a:gd name="connsiteY38" fmla="*/ 93065 h 1117081"/>
              <a:gd name="connsiteX39" fmla="*/ 486374 w 1906374"/>
              <a:gd name="connsiteY39" fmla="*/ 102199 h 1117081"/>
              <a:gd name="connsiteX40" fmla="*/ 644130 w 1906374"/>
              <a:gd name="connsiteY40" fmla="*/ 110491 h 1117081"/>
              <a:gd name="connsiteX41" fmla="*/ 725744 w 1906374"/>
              <a:gd name="connsiteY41" fmla="*/ 108783 h 1117081"/>
              <a:gd name="connsiteX42" fmla="*/ 816828 w 1906374"/>
              <a:gd name="connsiteY42" fmla="*/ 108822 h 1117081"/>
              <a:gd name="connsiteX43" fmla="*/ 923905 w 1906374"/>
              <a:gd name="connsiteY43" fmla="*/ 118749 h 1117081"/>
              <a:gd name="connsiteX44" fmla="*/ 1051394 w 1906374"/>
              <a:gd name="connsiteY44" fmla="*/ 128017 h 1117081"/>
              <a:gd name="connsiteX45" fmla="*/ 1146060 w 1906374"/>
              <a:gd name="connsiteY45" fmla="*/ 127030 h 1117081"/>
              <a:gd name="connsiteX46" fmla="*/ 1318060 w 1906374"/>
              <a:gd name="connsiteY46" fmla="*/ 125893 h 1117081"/>
              <a:gd name="connsiteX47" fmla="*/ 1427330 w 1906374"/>
              <a:gd name="connsiteY47" fmla="*/ 125749 h 1117081"/>
              <a:gd name="connsiteX48" fmla="*/ 1487258 w 1906374"/>
              <a:gd name="connsiteY48" fmla="*/ 105566 h 1117081"/>
              <a:gd name="connsiteX49" fmla="*/ 1510095 w 1906374"/>
              <a:gd name="connsiteY49" fmla="*/ 95071 h 1117081"/>
              <a:gd name="connsiteX50" fmla="*/ 1568371 w 1906374"/>
              <a:gd name="connsiteY50" fmla="*/ 70355 h 1117081"/>
              <a:gd name="connsiteX51" fmla="*/ 1598204 w 1906374"/>
              <a:gd name="connsiteY51" fmla="*/ 62300 h 1117081"/>
              <a:gd name="connsiteX52" fmla="*/ 1599555 w 1906374"/>
              <a:gd name="connsiteY52" fmla="*/ 62089 h 1117081"/>
              <a:gd name="connsiteX53" fmla="*/ 1599405 w 1906374"/>
              <a:gd name="connsiteY53" fmla="*/ 52591 h 1117081"/>
              <a:gd name="connsiteX54" fmla="*/ 1609829 w 1906374"/>
              <a:gd name="connsiteY54" fmla="*/ 3189 h 1117081"/>
              <a:gd name="connsiteX55" fmla="*/ 1624520 w 1906374"/>
              <a:gd name="connsiteY55" fmla="*/ 4063 h 1117081"/>
              <a:gd name="connsiteX56" fmla="*/ 1665828 w 1906374"/>
              <a:gd name="connsiteY56" fmla="*/ 51731 h 1117081"/>
              <a:gd name="connsiteX57" fmla="*/ 1667217 w 1906374"/>
              <a:gd name="connsiteY57" fmla="*/ 54410 h 1117081"/>
              <a:gd name="connsiteX58" fmla="*/ 1675075 w 1906374"/>
              <a:gd name="connsiteY58" fmla="*/ 54619 h 1117081"/>
              <a:gd name="connsiteX59" fmla="*/ 1694284 w 1906374"/>
              <a:gd name="connsiteY59" fmla="*/ 56535 h 1117081"/>
              <a:gd name="connsiteX60" fmla="*/ 1697700 w 1906374"/>
              <a:gd name="connsiteY60" fmla="*/ 57212 h 1117081"/>
              <a:gd name="connsiteX61" fmla="*/ 1701579 w 1906374"/>
              <a:gd name="connsiteY61" fmla="*/ 53298 h 1117081"/>
              <a:gd name="connsiteX62" fmla="*/ 1766863 w 1906374"/>
              <a:gd name="connsiteY62" fmla="*/ 28030 h 1117081"/>
              <a:gd name="connsiteX63" fmla="*/ 1775835 w 1906374"/>
              <a:gd name="connsiteY63" fmla="*/ 29541 h 1117081"/>
              <a:gd name="connsiteX64" fmla="*/ 1761670 w 1906374"/>
              <a:gd name="connsiteY64" fmla="*/ 40137 h 1117081"/>
              <a:gd name="connsiteX65" fmla="*/ 1738270 w 1906374"/>
              <a:gd name="connsiteY65" fmla="*/ 55445 h 1117081"/>
              <a:gd name="connsiteX66" fmla="*/ 1726356 w 1906374"/>
              <a:gd name="connsiteY66" fmla="*/ 70304 h 1117081"/>
              <a:gd name="connsiteX67" fmla="*/ 1728359 w 1906374"/>
              <a:gd name="connsiteY67" fmla="*/ 72260 h 1117081"/>
              <a:gd name="connsiteX68" fmla="*/ 1733815 w 1906374"/>
              <a:gd name="connsiteY68" fmla="*/ 76254 h 1117081"/>
              <a:gd name="connsiteX69" fmla="*/ 1737381 w 1906374"/>
              <a:gd name="connsiteY69" fmla="*/ 78684 h 1117081"/>
              <a:gd name="connsiteX70" fmla="*/ 1741035 w 1906374"/>
              <a:gd name="connsiteY70" fmla="*/ 77027 h 1117081"/>
              <a:gd name="connsiteX71" fmla="*/ 1782968 w 1906374"/>
              <a:gd name="connsiteY71" fmla="*/ 68424 h 1117081"/>
              <a:gd name="connsiteX72" fmla="*/ 1809260 w 1906374"/>
              <a:gd name="connsiteY72" fmla="*/ 74893 h 1117081"/>
              <a:gd name="connsiteX73" fmla="*/ 1795670 w 1906374"/>
              <a:gd name="connsiteY73" fmla="*/ 81167 h 1117081"/>
              <a:gd name="connsiteX74" fmla="*/ 1783419 w 1906374"/>
              <a:gd name="connsiteY74" fmla="*/ 84136 h 1117081"/>
              <a:gd name="connsiteX75" fmla="*/ 1759180 w 1906374"/>
              <a:gd name="connsiteY75" fmla="*/ 97475 h 1117081"/>
              <a:gd name="connsiteX76" fmla="*/ 1756952 w 1906374"/>
              <a:gd name="connsiteY76" fmla="*/ 99262 h 1117081"/>
              <a:gd name="connsiteX77" fmla="*/ 1758729 w 1906374"/>
              <a:gd name="connsiteY77" fmla="*/ 101648 h 1117081"/>
              <a:gd name="connsiteX78" fmla="*/ 1776949 w 1906374"/>
              <a:gd name="connsiteY78" fmla="*/ 138777 h 1117081"/>
              <a:gd name="connsiteX79" fmla="*/ 1787448 w 1906374"/>
              <a:gd name="connsiteY79" fmla="*/ 162725 h 1117081"/>
              <a:gd name="connsiteX80" fmla="*/ 1873279 w 1906374"/>
              <a:gd name="connsiteY80" fmla="*/ 273366 h 1117081"/>
              <a:gd name="connsiteX81" fmla="*/ 1899946 w 1906374"/>
              <a:gd name="connsiteY81" fmla="*/ 303826 h 1117081"/>
              <a:gd name="connsiteX82" fmla="*/ 1907116 w 1906374"/>
              <a:gd name="connsiteY82" fmla="*/ 314587 h 1117081"/>
              <a:gd name="connsiteX83" fmla="*/ 1890761 w 1906374"/>
              <a:gd name="connsiteY83" fmla="*/ 356599 h 1117081"/>
              <a:gd name="connsiteX84" fmla="*/ 1866547 w 1906374"/>
              <a:gd name="connsiteY84" fmla="*/ 373410 h 1117081"/>
              <a:gd name="connsiteX85" fmla="*/ 1853933 w 1906374"/>
              <a:gd name="connsiteY85" fmla="*/ 376061 h 1117081"/>
              <a:gd name="connsiteX86" fmla="*/ 1826616 w 1906374"/>
              <a:gd name="connsiteY86" fmla="*/ 376060 h 1117081"/>
              <a:gd name="connsiteX87" fmla="*/ 1639224 w 1906374"/>
              <a:gd name="connsiteY87" fmla="*/ 331862 h 1117081"/>
              <a:gd name="connsiteX88" fmla="*/ 1607439 w 1906374"/>
              <a:gd name="connsiteY88" fmla="*/ 325200 h 1117081"/>
              <a:gd name="connsiteX89" fmla="*/ 1598717 w 1906374"/>
              <a:gd name="connsiteY89" fmla="*/ 325937 h 1117081"/>
              <a:gd name="connsiteX90" fmla="*/ 1583588 w 1906374"/>
              <a:gd name="connsiteY90" fmla="*/ 337432 h 1117081"/>
              <a:gd name="connsiteX91" fmla="*/ 1572501 w 1906374"/>
              <a:gd name="connsiteY91" fmla="*/ 363423 h 1117081"/>
              <a:gd name="connsiteX92" fmla="*/ 1560600 w 1906374"/>
              <a:gd name="connsiteY92" fmla="*/ 392725 h 1117081"/>
              <a:gd name="connsiteX93" fmla="*/ 1510270 w 1906374"/>
              <a:gd name="connsiteY93" fmla="*/ 455315 h 1117081"/>
              <a:gd name="connsiteX94" fmla="*/ 1474944 w 1906374"/>
              <a:gd name="connsiteY94" fmla="*/ 494038 h 1117081"/>
              <a:gd name="connsiteX95" fmla="*/ 1457450 w 1906374"/>
              <a:gd name="connsiteY95" fmla="*/ 528637 h 1117081"/>
              <a:gd name="connsiteX96" fmla="*/ 1387624 w 1906374"/>
              <a:gd name="connsiteY96" fmla="*/ 645424 h 1117081"/>
              <a:gd name="connsiteX97" fmla="*/ 1366263 w 1906374"/>
              <a:gd name="connsiteY97" fmla="*/ 666112 h 1117081"/>
              <a:gd name="connsiteX98" fmla="*/ 1324855 w 1906374"/>
              <a:gd name="connsiteY98" fmla="*/ 688690 h 1117081"/>
              <a:gd name="connsiteX99" fmla="*/ 1258157 w 1906374"/>
              <a:gd name="connsiteY99" fmla="*/ 700566 h 1117081"/>
              <a:gd name="connsiteX100" fmla="*/ 1256180 w 1906374"/>
              <a:gd name="connsiteY100" fmla="*/ 700638 h 1117081"/>
              <a:gd name="connsiteX101" fmla="*/ 1255254 w 1906374"/>
              <a:gd name="connsiteY101" fmla="*/ 704115 h 1117081"/>
              <a:gd name="connsiteX102" fmla="*/ 1236609 w 1906374"/>
              <a:gd name="connsiteY102" fmla="*/ 1050105 h 1117081"/>
              <a:gd name="connsiteX103" fmla="*/ 1237810 w 1906374"/>
              <a:gd name="connsiteY103" fmla="*/ 1061030 h 1117081"/>
              <a:gd name="connsiteX104" fmla="*/ 1244555 w 1906374"/>
              <a:gd name="connsiteY104" fmla="*/ 1077065 h 1117081"/>
              <a:gd name="connsiteX105" fmla="*/ 1254841 w 1906374"/>
              <a:gd name="connsiteY105" fmla="*/ 1115805 h 1117081"/>
              <a:gd name="connsiteX106" fmla="*/ 1254604 w 1906374"/>
              <a:gd name="connsiteY106" fmla="*/ 1119302 h 1117081"/>
              <a:gd name="connsiteX107" fmla="*/ 1216575 w 1906374"/>
              <a:gd name="connsiteY107" fmla="*/ 1119302 h 1117081"/>
              <a:gd name="connsiteX108" fmla="*/ 1177694 w 1906374"/>
              <a:gd name="connsiteY108" fmla="*/ 1118977 h 1117081"/>
              <a:gd name="connsiteX109" fmla="*/ 1172426 w 1906374"/>
              <a:gd name="connsiteY109" fmla="*/ 1112572 h 1117081"/>
              <a:gd name="connsiteX110" fmla="*/ 1150215 w 1906374"/>
              <a:gd name="connsiteY110" fmla="*/ 969649 h 1117081"/>
              <a:gd name="connsiteX111" fmla="*/ 1138389 w 1906374"/>
              <a:gd name="connsiteY111" fmla="*/ 794922 h 1117081"/>
              <a:gd name="connsiteX112" fmla="*/ 1137100 w 1906374"/>
              <a:gd name="connsiteY112" fmla="*/ 775222 h 1117081"/>
              <a:gd name="connsiteX113" fmla="*/ 1134285 w 1906374"/>
              <a:gd name="connsiteY113" fmla="*/ 793178 h 1117081"/>
              <a:gd name="connsiteX114" fmla="*/ 1119581 w 1906374"/>
              <a:gd name="connsiteY114" fmla="*/ 953260 h 1117081"/>
              <a:gd name="connsiteX115" fmla="*/ 1119406 w 1906374"/>
              <a:gd name="connsiteY115" fmla="*/ 1053746 h 1117081"/>
              <a:gd name="connsiteX116" fmla="*/ 1125788 w 1906374"/>
              <a:gd name="connsiteY116" fmla="*/ 1075764 h 1117081"/>
              <a:gd name="connsiteX117" fmla="*/ 1135311 w 1906374"/>
              <a:gd name="connsiteY117" fmla="*/ 1102049 h 1117081"/>
              <a:gd name="connsiteX118" fmla="*/ 1135811 w 1906374"/>
              <a:gd name="connsiteY118" fmla="*/ 1116405 h 1117081"/>
              <a:gd name="connsiteX119" fmla="*/ 1135398 w 1906374"/>
              <a:gd name="connsiteY119" fmla="*/ 1119302 h 1117081"/>
              <a:gd name="connsiteX120" fmla="*/ 1096668 w 1906374"/>
              <a:gd name="connsiteY120" fmla="*/ 1119302 h 1117081"/>
              <a:gd name="connsiteX121" fmla="*/ 1056787 w 1906374"/>
              <a:gd name="connsiteY121" fmla="*/ 1118763 h 1117081"/>
              <a:gd name="connsiteX122" fmla="*/ 1042935 w 1906374"/>
              <a:gd name="connsiteY122" fmla="*/ 1071129 h 1117081"/>
              <a:gd name="connsiteX123" fmla="*/ 1033162 w 1906374"/>
              <a:gd name="connsiteY123" fmla="*/ 867673 h 1117081"/>
              <a:gd name="connsiteX124" fmla="*/ 1031923 w 1906374"/>
              <a:gd name="connsiteY124" fmla="*/ 705440 h 1117081"/>
              <a:gd name="connsiteX125" fmla="*/ 1032336 w 1906374"/>
              <a:gd name="connsiteY125" fmla="*/ 690296 h 1117081"/>
              <a:gd name="connsiteX126" fmla="*/ 1005018 w 1906374"/>
              <a:gd name="connsiteY126" fmla="*/ 698100 h 1117081"/>
              <a:gd name="connsiteX127" fmla="*/ 886252 w 1906374"/>
              <a:gd name="connsiteY127" fmla="*/ 724453 h 1117081"/>
              <a:gd name="connsiteX128" fmla="*/ 785908 w 1906374"/>
              <a:gd name="connsiteY128" fmla="*/ 730269 h 1117081"/>
              <a:gd name="connsiteX129" fmla="*/ 657208 w 1906374"/>
              <a:gd name="connsiteY129" fmla="*/ 723302 h 1117081"/>
              <a:gd name="connsiteX130" fmla="*/ 464544 w 1906374"/>
              <a:gd name="connsiteY130" fmla="*/ 692823 h 1117081"/>
              <a:gd name="connsiteX131" fmla="*/ 454912 w 1906374"/>
              <a:gd name="connsiteY131" fmla="*/ 690660 h 1117081"/>
              <a:gd name="connsiteX132" fmla="*/ 450133 w 1906374"/>
              <a:gd name="connsiteY132" fmla="*/ 701684 h 1117081"/>
              <a:gd name="connsiteX133" fmla="*/ 430661 w 1906374"/>
              <a:gd name="connsiteY133" fmla="*/ 744908 h 1117081"/>
              <a:gd name="connsiteX134" fmla="*/ 417475 w 1906374"/>
              <a:gd name="connsiteY134" fmla="*/ 763014 h 1117081"/>
              <a:gd name="connsiteX135" fmla="*/ 399672 w 1906374"/>
              <a:gd name="connsiteY135" fmla="*/ 776377 h 1117081"/>
              <a:gd name="connsiteX136" fmla="*/ 387823 w 1906374"/>
              <a:gd name="connsiteY136" fmla="*/ 784775 h 1117081"/>
              <a:gd name="connsiteX137" fmla="*/ 382035 w 1906374"/>
              <a:gd name="connsiteY137" fmla="*/ 795425 h 1117081"/>
              <a:gd name="connsiteX138" fmla="*/ 377430 w 1906374"/>
              <a:gd name="connsiteY138" fmla="*/ 805097 h 1117081"/>
              <a:gd name="connsiteX139" fmla="*/ 371825 w 1906374"/>
              <a:gd name="connsiteY139" fmla="*/ 795842 h 1117081"/>
              <a:gd name="connsiteX140" fmla="*/ 364271 w 1906374"/>
              <a:gd name="connsiteY140" fmla="*/ 787756 h 1117081"/>
              <a:gd name="connsiteX141" fmla="*/ 359334 w 1906374"/>
              <a:gd name="connsiteY141" fmla="*/ 788626 h 1117081"/>
              <a:gd name="connsiteX142" fmla="*/ 347484 w 1906374"/>
              <a:gd name="connsiteY142" fmla="*/ 832247 h 1117081"/>
              <a:gd name="connsiteX143" fmla="*/ 345659 w 1906374"/>
              <a:gd name="connsiteY143" fmla="*/ 846152 h 1117081"/>
              <a:gd name="connsiteX144" fmla="*/ 340132 w 1906374"/>
              <a:gd name="connsiteY144" fmla="*/ 894326 h 1117081"/>
              <a:gd name="connsiteX145" fmla="*/ 340133 w 1906374"/>
              <a:gd name="connsiteY145" fmla="*/ 945646 h 1117081"/>
              <a:gd name="connsiteX146" fmla="*/ 353059 w 1906374"/>
              <a:gd name="connsiteY146" fmla="*/ 1052167 h 1117081"/>
              <a:gd name="connsiteX147" fmla="*/ 358734 w 1906374"/>
              <a:gd name="connsiteY147" fmla="*/ 1066824 h 1117081"/>
              <a:gd name="connsiteX148" fmla="*/ 372644 w 1906374"/>
              <a:gd name="connsiteY148" fmla="*/ 1093171 h 1117081"/>
              <a:gd name="connsiteX149" fmla="*/ 374424 w 1906374"/>
              <a:gd name="connsiteY149" fmla="*/ 1118392 h 1117081"/>
              <a:gd name="connsiteX150" fmla="*/ 374239 w 1906374"/>
              <a:gd name="connsiteY150" fmla="*/ 1119302 h 1117081"/>
              <a:gd name="connsiteX151" fmla="*/ 333417 w 1906374"/>
              <a:gd name="connsiteY151" fmla="*/ 1119302 h 1117081"/>
              <a:gd name="connsiteX152" fmla="*/ 288435 w 1906374"/>
              <a:gd name="connsiteY152" fmla="*/ 1117316 h 1117081"/>
              <a:gd name="connsiteX153" fmla="*/ 282076 w 1906374"/>
              <a:gd name="connsiteY153" fmla="*/ 1108542 h 1117081"/>
              <a:gd name="connsiteX154" fmla="*/ 271514 w 1906374"/>
              <a:gd name="connsiteY154" fmla="*/ 1071746 h 1117081"/>
              <a:gd name="connsiteX155" fmla="*/ 260213 w 1906374"/>
              <a:gd name="connsiteY155" fmla="*/ 995309 h 1117081"/>
              <a:gd name="connsiteX156" fmla="*/ 245169 w 1906374"/>
              <a:gd name="connsiteY156" fmla="*/ 884394 h 1117081"/>
              <a:gd name="connsiteX157" fmla="*/ 235622 w 1906374"/>
              <a:gd name="connsiteY157" fmla="*/ 802945 h 1117081"/>
              <a:gd name="connsiteX158" fmla="*/ 236390 w 1906374"/>
              <a:gd name="connsiteY158" fmla="*/ 778994 h 1117081"/>
              <a:gd name="connsiteX159" fmla="*/ 236799 w 1906374"/>
              <a:gd name="connsiteY159" fmla="*/ 774436 h 1117081"/>
              <a:gd name="connsiteX160" fmla="*/ 229215 w 1906374"/>
              <a:gd name="connsiteY160" fmla="*/ 780510 h 1117081"/>
              <a:gd name="connsiteX161" fmla="*/ 209243 w 1906374"/>
              <a:gd name="connsiteY161" fmla="*/ 796654 h 1117081"/>
              <a:gd name="connsiteX162" fmla="*/ 173107 w 1906374"/>
              <a:gd name="connsiteY162" fmla="*/ 827513 h 1117081"/>
              <a:gd name="connsiteX163" fmla="*/ 155105 w 1906374"/>
              <a:gd name="connsiteY163" fmla="*/ 864694 h 1117081"/>
              <a:gd name="connsiteX164" fmla="*/ 143153 w 1906374"/>
              <a:gd name="connsiteY164" fmla="*/ 967829 h 1117081"/>
              <a:gd name="connsiteX165" fmla="*/ 143152 w 1906374"/>
              <a:gd name="connsiteY165" fmla="*/ 1020141 h 1117081"/>
              <a:gd name="connsiteX166" fmla="*/ 146448 w 1906374"/>
              <a:gd name="connsiteY166" fmla="*/ 1059210 h 1117081"/>
              <a:gd name="connsiteX167" fmla="*/ 150835 w 1906374"/>
              <a:gd name="connsiteY167" fmla="*/ 1068380 h 1117081"/>
              <a:gd name="connsiteX168" fmla="*/ 164498 w 1906374"/>
              <a:gd name="connsiteY168" fmla="*/ 1098112 h 1117081"/>
              <a:gd name="connsiteX169" fmla="*/ 166510 w 1906374"/>
              <a:gd name="connsiteY169" fmla="*/ 1117284 h 1117081"/>
              <a:gd name="connsiteX170" fmla="*/ 166281 w 1906374"/>
              <a:gd name="connsiteY170" fmla="*/ 1119302 h 1117081"/>
              <a:gd name="connsiteX171" fmla="*/ 126345 w 1906374"/>
              <a:gd name="connsiteY171" fmla="*/ 1119295 h 1117081"/>
              <a:gd name="connsiteX172" fmla="*/ 85071 w 1906374"/>
              <a:gd name="connsiteY172" fmla="*/ 1118680 h 1117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</a:cxnLst>
            <a:rect l="l" t="t" r="r" b="b"/>
            <a:pathLst>
              <a:path w="1906374" h="1117081">
                <a:moveTo>
                  <a:pt x="85071" y="1118681"/>
                </a:moveTo>
                <a:cubicBezTo>
                  <a:pt x="77241" y="1115124"/>
                  <a:pt x="71619" y="1091583"/>
                  <a:pt x="68219" y="1048118"/>
                </a:cubicBezTo>
                <a:cubicBezTo>
                  <a:pt x="66676" y="1028399"/>
                  <a:pt x="66110" y="1017059"/>
                  <a:pt x="64391" y="971305"/>
                </a:cubicBezTo>
                <a:cubicBezTo>
                  <a:pt x="63509" y="947828"/>
                  <a:pt x="62141" y="924785"/>
                  <a:pt x="59427" y="887705"/>
                </a:cubicBezTo>
                <a:cubicBezTo>
                  <a:pt x="55551" y="834757"/>
                  <a:pt x="54887" y="819727"/>
                  <a:pt x="55781" y="805262"/>
                </a:cubicBezTo>
                <a:cubicBezTo>
                  <a:pt x="56384" y="795523"/>
                  <a:pt x="57015" y="791161"/>
                  <a:pt x="59299" y="780937"/>
                </a:cubicBezTo>
                <a:cubicBezTo>
                  <a:pt x="62801" y="765258"/>
                  <a:pt x="66477" y="753259"/>
                  <a:pt x="77402" y="721828"/>
                </a:cubicBezTo>
                <a:cubicBezTo>
                  <a:pt x="86877" y="694575"/>
                  <a:pt x="91812" y="678029"/>
                  <a:pt x="96316" y="658425"/>
                </a:cubicBezTo>
                <a:cubicBezTo>
                  <a:pt x="99119" y="646223"/>
                  <a:pt x="99817" y="640563"/>
                  <a:pt x="99817" y="630024"/>
                </a:cubicBezTo>
                <a:cubicBezTo>
                  <a:pt x="99817" y="616623"/>
                  <a:pt x="97762" y="603595"/>
                  <a:pt x="92569" y="584095"/>
                </a:cubicBezTo>
                <a:cubicBezTo>
                  <a:pt x="90150" y="575007"/>
                  <a:pt x="88403" y="569013"/>
                  <a:pt x="81770" y="547012"/>
                </a:cubicBezTo>
                <a:cubicBezTo>
                  <a:pt x="68799" y="503992"/>
                  <a:pt x="61868" y="475685"/>
                  <a:pt x="56477" y="443712"/>
                </a:cubicBezTo>
                <a:cubicBezTo>
                  <a:pt x="52614" y="420804"/>
                  <a:pt x="49524" y="394480"/>
                  <a:pt x="48113" y="372445"/>
                </a:cubicBezTo>
                <a:cubicBezTo>
                  <a:pt x="47889" y="368940"/>
                  <a:pt x="47615" y="366072"/>
                  <a:pt x="47505" y="366072"/>
                </a:cubicBezTo>
                <a:cubicBezTo>
                  <a:pt x="47159" y="366072"/>
                  <a:pt x="44597" y="379446"/>
                  <a:pt x="43380" y="387593"/>
                </a:cubicBezTo>
                <a:cubicBezTo>
                  <a:pt x="40342" y="407954"/>
                  <a:pt x="38569" y="443768"/>
                  <a:pt x="38569" y="484768"/>
                </a:cubicBezTo>
                <a:cubicBezTo>
                  <a:pt x="38569" y="523302"/>
                  <a:pt x="39539" y="551174"/>
                  <a:pt x="43199" y="617865"/>
                </a:cubicBezTo>
                <a:cubicBezTo>
                  <a:pt x="44099" y="634255"/>
                  <a:pt x="45082" y="653325"/>
                  <a:pt x="45385" y="660245"/>
                </a:cubicBezTo>
                <a:lnTo>
                  <a:pt x="45936" y="672827"/>
                </a:lnTo>
                <a:lnTo>
                  <a:pt x="47233" y="675721"/>
                </a:lnTo>
                <a:cubicBezTo>
                  <a:pt x="54276" y="691431"/>
                  <a:pt x="58299" y="713295"/>
                  <a:pt x="57125" y="729475"/>
                </a:cubicBezTo>
                <a:cubicBezTo>
                  <a:pt x="56669" y="735768"/>
                  <a:pt x="55869" y="740613"/>
                  <a:pt x="54112" y="747738"/>
                </a:cubicBezTo>
                <a:cubicBezTo>
                  <a:pt x="46681" y="777885"/>
                  <a:pt x="28165" y="822684"/>
                  <a:pt x="14872" y="842676"/>
                </a:cubicBezTo>
                <a:cubicBezTo>
                  <a:pt x="10487" y="849272"/>
                  <a:pt x="6660" y="853113"/>
                  <a:pt x="4489" y="853101"/>
                </a:cubicBezTo>
                <a:cubicBezTo>
                  <a:pt x="2698" y="853090"/>
                  <a:pt x="2145" y="851998"/>
                  <a:pt x="1906" y="848009"/>
                </a:cubicBezTo>
                <a:cubicBezTo>
                  <a:pt x="1665" y="843956"/>
                  <a:pt x="2085" y="840132"/>
                  <a:pt x="4965" y="820162"/>
                </a:cubicBezTo>
                <a:cubicBezTo>
                  <a:pt x="8953" y="792502"/>
                  <a:pt x="9566" y="786262"/>
                  <a:pt x="9566" y="773313"/>
                </a:cubicBezTo>
                <a:cubicBezTo>
                  <a:pt x="9566" y="766759"/>
                  <a:pt x="9373" y="761312"/>
                  <a:pt x="8981" y="756758"/>
                </a:cubicBezTo>
                <a:cubicBezTo>
                  <a:pt x="8184" y="747498"/>
                  <a:pt x="7919" y="732389"/>
                  <a:pt x="8410" y="724145"/>
                </a:cubicBezTo>
                <a:cubicBezTo>
                  <a:pt x="9945" y="698343"/>
                  <a:pt x="15510" y="681474"/>
                  <a:pt x="25641" y="671908"/>
                </a:cubicBezTo>
                <a:lnTo>
                  <a:pt x="28525" y="669185"/>
                </a:lnTo>
                <a:lnTo>
                  <a:pt x="27264" y="655941"/>
                </a:lnTo>
                <a:cubicBezTo>
                  <a:pt x="17617" y="554625"/>
                  <a:pt x="13618" y="460430"/>
                  <a:pt x="16213" y="395704"/>
                </a:cubicBezTo>
                <a:cubicBezTo>
                  <a:pt x="19627" y="310604"/>
                  <a:pt x="32407" y="251082"/>
                  <a:pt x="56206" y="209466"/>
                </a:cubicBezTo>
                <a:cubicBezTo>
                  <a:pt x="67029" y="190539"/>
                  <a:pt x="81319" y="174219"/>
                  <a:pt x="98989" y="160606"/>
                </a:cubicBezTo>
                <a:cubicBezTo>
                  <a:pt x="100627" y="159345"/>
                  <a:pt x="103950" y="156408"/>
                  <a:pt x="106374" y="154079"/>
                </a:cubicBezTo>
                <a:cubicBezTo>
                  <a:pt x="126964" y="134309"/>
                  <a:pt x="153574" y="118968"/>
                  <a:pt x="185073" y="108711"/>
                </a:cubicBezTo>
                <a:cubicBezTo>
                  <a:pt x="210136" y="100551"/>
                  <a:pt x="236222" y="95832"/>
                  <a:pt x="269833" y="93380"/>
                </a:cubicBezTo>
                <a:cubicBezTo>
                  <a:pt x="281188" y="92552"/>
                  <a:pt x="321605" y="92385"/>
                  <a:pt x="346315" y="93065"/>
                </a:cubicBezTo>
                <a:cubicBezTo>
                  <a:pt x="393502" y="94361"/>
                  <a:pt x="422532" y="96255"/>
                  <a:pt x="486374" y="102199"/>
                </a:cubicBezTo>
                <a:cubicBezTo>
                  <a:pt x="557050" y="108777"/>
                  <a:pt x="589967" y="110508"/>
                  <a:pt x="644130" y="110491"/>
                </a:cubicBezTo>
                <a:cubicBezTo>
                  <a:pt x="674592" y="110483"/>
                  <a:pt x="691925" y="110120"/>
                  <a:pt x="725744" y="108783"/>
                </a:cubicBezTo>
                <a:cubicBezTo>
                  <a:pt x="767246" y="107143"/>
                  <a:pt x="786630" y="107150"/>
                  <a:pt x="816828" y="108822"/>
                </a:cubicBezTo>
                <a:cubicBezTo>
                  <a:pt x="842810" y="110261"/>
                  <a:pt x="855390" y="111428"/>
                  <a:pt x="923905" y="118749"/>
                </a:cubicBezTo>
                <a:cubicBezTo>
                  <a:pt x="983245" y="125091"/>
                  <a:pt x="1010812" y="127096"/>
                  <a:pt x="1051394" y="128017"/>
                </a:cubicBezTo>
                <a:cubicBezTo>
                  <a:pt x="1067036" y="128372"/>
                  <a:pt x="1068563" y="128356"/>
                  <a:pt x="1146060" y="127030"/>
                </a:cubicBezTo>
                <a:cubicBezTo>
                  <a:pt x="1220053" y="125763"/>
                  <a:pt x="1246019" y="125592"/>
                  <a:pt x="1318060" y="125893"/>
                </a:cubicBezTo>
                <a:cubicBezTo>
                  <a:pt x="1414441" y="126299"/>
                  <a:pt x="1423751" y="126286"/>
                  <a:pt x="1427330" y="125749"/>
                </a:cubicBezTo>
                <a:cubicBezTo>
                  <a:pt x="1443122" y="123384"/>
                  <a:pt x="1460854" y="117412"/>
                  <a:pt x="1487258" y="105566"/>
                </a:cubicBezTo>
                <a:cubicBezTo>
                  <a:pt x="1490899" y="103932"/>
                  <a:pt x="1501173" y="99209"/>
                  <a:pt x="1510095" y="95071"/>
                </a:cubicBezTo>
                <a:cubicBezTo>
                  <a:pt x="1541204" y="80643"/>
                  <a:pt x="1552091" y="76029"/>
                  <a:pt x="1568371" y="70355"/>
                </a:cubicBezTo>
                <a:cubicBezTo>
                  <a:pt x="1578320" y="66886"/>
                  <a:pt x="1591384" y="63361"/>
                  <a:pt x="1598204" y="62300"/>
                </a:cubicBezTo>
                <a:lnTo>
                  <a:pt x="1599555" y="62089"/>
                </a:lnTo>
                <a:lnTo>
                  <a:pt x="1599405" y="52591"/>
                </a:lnTo>
                <a:cubicBezTo>
                  <a:pt x="1598917" y="23529"/>
                  <a:pt x="1602484" y="6671"/>
                  <a:pt x="1609829" y="3189"/>
                </a:cubicBezTo>
                <a:cubicBezTo>
                  <a:pt x="1613145" y="1620"/>
                  <a:pt x="1619427" y="1994"/>
                  <a:pt x="1624520" y="4063"/>
                </a:cubicBezTo>
                <a:cubicBezTo>
                  <a:pt x="1637697" y="9415"/>
                  <a:pt x="1653089" y="27181"/>
                  <a:pt x="1665828" y="51731"/>
                </a:cubicBezTo>
                <a:lnTo>
                  <a:pt x="1667217" y="54410"/>
                </a:lnTo>
                <a:lnTo>
                  <a:pt x="1675075" y="54619"/>
                </a:lnTo>
                <a:cubicBezTo>
                  <a:pt x="1683134" y="54832"/>
                  <a:pt x="1688302" y="55348"/>
                  <a:pt x="1694284" y="56535"/>
                </a:cubicBezTo>
                <a:lnTo>
                  <a:pt x="1697700" y="57212"/>
                </a:lnTo>
                <a:lnTo>
                  <a:pt x="1701579" y="53298"/>
                </a:lnTo>
                <a:cubicBezTo>
                  <a:pt x="1719261" y="35435"/>
                  <a:pt x="1742036" y="26620"/>
                  <a:pt x="1766863" y="28030"/>
                </a:cubicBezTo>
                <a:cubicBezTo>
                  <a:pt x="1772231" y="28334"/>
                  <a:pt x="1774109" y="28652"/>
                  <a:pt x="1775835" y="29541"/>
                </a:cubicBezTo>
                <a:cubicBezTo>
                  <a:pt x="1779277" y="31308"/>
                  <a:pt x="1774722" y="34711"/>
                  <a:pt x="1761670" y="40137"/>
                </a:cubicBezTo>
                <a:cubicBezTo>
                  <a:pt x="1751684" y="44290"/>
                  <a:pt x="1745502" y="48334"/>
                  <a:pt x="1738270" y="55445"/>
                </a:cubicBezTo>
                <a:cubicBezTo>
                  <a:pt x="1733902" y="59732"/>
                  <a:pt x="1728884" y="65994"/>
                  <a:pt x="1726356" y="70304"/>
                </a:cubicBezTo>
                <a:cubicBezTo>
                  <a:pt x="1726206" y="70549"/>
                  <a:pt x="1726957" y="71279"/>
                  <a:pt x="1728359" y="72260"/>
                </a:cubicBezTo>
                <a:cubicBezTo>
                  <a:pt x="1729597" y="73119"/>
                  <a:pt x="1732050" y="74916"/>
                  <a:pt x="1733815" y="76254"/>
                </a:cubicBezTo>
                <a:cubicBezTo>
                  <a:pt x="1735579" y="77591"/>
                  <a:pt x="1737181" y="78684"/>
                  <a:pt x="1737381" y="78684"/>
                </a:cubicBezTo>
                <a:cubicBezTo>
                  <a:pt x="1737569" y="78684"/>
                  <a:pt x="1739220" y="77940"/>
                  <a:pt x="1741035" y="77027"/>
                </a:cubicBezTo>
                <a:cubicBezTo>
                  <a:pt x="1753912" y="70567"/>
                  <a:pt x="1768928" y="67485"/>
                  <a:pt x="1782968" y="68424"/>
                </a:cubicBezTo>
                <a:cubicBezTo>
                  <a:pt x="1793980" y="69161"/>
                  <a:pt x="1806844" y="72326"/>
                  <a:pt x="1809260" y="74893"/>
                </a:cubicBezTo>
                <a:cubicBezTo>
                  <a:pt x="1811537" y="77329"/>
                  <a:pt x="1807558" y="79171"/>
                  <a:pt x="1795670" y="81167"/>
                </a:cubicBezTo>
                <a:cubicBezTo>
                  <a:pt x="1789701" y="82168"/>
                  <a:pt x="1787723" y="82649"/>
                  <a:pt x="1783419" y="84136"/>
                </a:cubicBezTo>
                <a:cubicBezTo>
                  <a:pt x="1775135" y="86998"/>
                  <a:pt x="1765837" y="92118"/>
                  <a:pt x="1759180" y="97475"/>
                </a:cubicBezTo>
                <a:lnTo>
                  <a:pt x="1756952" y="99262"/>
                </a:lnTo>
                <a:lnTo>
                  <a:pt x="1758729" y="101648"/>
                </a:lnTo>
                <a:cubicBezTo>
                  <a:pt x="1766413" y="112043"/>
                  <a:pt x="1772469" y="124378"/>
                  <a:pt x="1776949" y="138777"/>
                </a:cubicBezTo>
                <a:cubicBezTo>
                  <a:pt x="1781454" y="153203"/>
                  <a:pt x="1781942" y="154323"/>
                  <a:pt x="1787448" y="162725"/>
                </a:cubicBezTo>
                <a:cubicBezTo>
                  <a:pt x="1806456" y="191706"/>
                  <a:pt x="1836790" y="230794"/>
                  <a:pt x="1873279" y="273366"/>
                </a:cubicBezTo>
                <a:cubicBezTo>
                  <a:pt x="1880900" y="282253"/>
                  <a:pt x="1894090" y="297322"/>
                  <a:pt x="1899946" y="303826"/>
                </a:cubicBezTo>
                <a:cubicBezTo>
                  <a:pt x="1904476" y="308848"/>
                  <a:pt x="1905990" y="311119"/>
                  <a:pt x="1907116" y="314587"/>
                </a:cubicBezTo>
                <a:cubicBezTo>
                  <a:pt x="1910946" y="326320"/>
                  <a:pt x="1904676" y="342435"/>
                  <a:pt x="1890761" y="356599"/>
                </a:cubicBezTo>
                <a:cubicBezTo>
                  <a:pt x="1883203" y="364285"/>
                  <a:pt x="1873592" y="370961"/>
                  <a:pt x="1866547" y="373410"/>
                </a:cubicBezTo>
                <a:cubicBezTo>
                  <a:pt x="1863969" y="374304"/>
                  <a:pt x="1858063" y="375546"/>
                  <a:pt x="1853933" y="376061"/>
                </a:cubicBezTo>
                <a:cubicBezTo>
                  <a:pt x="1849441" y="376622"/>
                  <a:pt x="1832785" y="376622"/>
                  <a:pt x="1826616" y="376060"/>
                </a:cubicBezTo>
                <a:cubicBezTo>
                  <a:pt x="1782505" y="372043"/>
                  <a:pt x="1725981" y="358711"/>
                  <a:pt x="1639224" y="331862"/>
                </a:cubicBezTo>
                <a:cubicBezTo>
                  <a:pt x="1620628" y="326107"/>
                  <a:pt x="1616424" y="325226"/>
                  <a:pt x="1607439" y="325200"/>
                </a:cubicBezTo>
                <a:cubicBezTo>
                  <a:pt x="1602233" y="325183"/>
                  <a:pt x="1601132" y="325276"/>
                  <a:pt x="1598717" y="325937"/>
                </a:cubicBezTo>
                <a:cubicBezTo>
                  <a:pt x="1592247" y="327706"/>
                  <a:pt x="1587655" y="331191"/>
                  <a:pt x="1583588" y="337432"/>
                </a:cubicBezTo>
                <a:cubicBezTo>
                  <a:pt x="1580322" y="342443"/>
                  <a:pt x="1578345" y="347075"/>
                  <a:pt x="1572501" y="363423"/>
                </a:cubicBezTo>
                <a:cubicBezTo>
                  <a:pt x="1567483" y="377482"/>
                  <a:pt x="1564580" y="384637"/>
                  <a:pt x="1560600" y="392725"/>
                </a:cubicBezTo>
                <a:cubicBezTo>
                  <a:pt x="1549813" y="414665"/>
                  <a:pt x="1537888" y="429482"/>
                  <a:pt x="1510270" y="455315"/>
                </a:cubicBezTo>
                <a:cubicBezTo>
                  <a:pt x="1490837" y="473475"/>
                  <a:pt x="1482715" y="482391"/>
                  <a:pt x="1474944" y="494038"/>
                </a:cubicBezTo>
                <a:cubicBezTo>
                  <a:pt x="1468662" y="503478"/>
                  <a:pt x="1465246" y="510224"/>
                  <a:pt x="1457450" y="528637"/>
                </a:cubicBezTo>
                <a:cubicBezTo>
                  <a:pt x="1437366" y="576035"/>
                  <a:pt x="1412589" y="617470"/>
                  <a:pt x="1387624" y="645424"/>
                </a:cubicBezTo>
                <a:cubicBezTo>
                  <a:pt x="1381943" y="651782"/>
                  <a:pt x="1371907" y="661504"/>
                  <a:pt x="1366263" y="666112"/>
                </a:cubicBezTo>
                <a:cubicBezTo>
                  <a:pt x="1352310" y="677494"/>
                  <a:pt x="1340785" y="683780"/>
                  <a:pt x="1324855" y="688690"/>
                </a:cubicBezTo>
                <a:cubicBezTo>
                  <a:pt x="1300917" y="696065"/>
                  <a:pt x="1280169" y="699759"/>
                  <a:pt x="1258157" y="700566"/>
                </a:cubicBezTo>
                <a:lnTo>
                  <a:pt x="1256180" y="700638"/>
                </a:lnTo>
                <a:lnTo>
                  <a:pt x="1255254" y="704115"/>
                </a:lnTo>
                <a:cubicBezTo>
                  <a:pt x="1236471" y="774339"/>
                  <a:pt x="1227161" y="947216"/>
                  <a:pt x="1236609" y="1050105"/>
                </a:cubicBezTo>
                <a:cubicBezTo>
                  <a:pt x="1237072" y="1055113"/>
                  <a:pt x="1237610" y="1060029"/>
                  <a:pt x="1237810" y="1061030"/>
                </a:cubicBezTo>
                <a:cubicBezTo>
                  <a:pt x="1238273" y="1063364"/>
                  <a:pt x="1240538" y="1068749"/>
                  <a:pt x="1244555" y="1077065"/>
                </a:cubicBezTo>
                <a:cubicBezTo>
                  <a:pt x="1252589" y="1093715"/>
                  <a:pt x="1255580" y="1104970"/>
                  <a:pt x="1254841" y="1115805"/>
                </a:cubicBezTo>
                <a:lnTo>
                  <a:pt x="1254604" y="1119302"/>
                </a:lnTo>
                <a:lnTo>
                  <a:pt x="1216575" y="1119302"/>
                </a:lnTo>
                <a:cubicBezTo>
                  <a:pt x="1192461" y="1119302"/>
                  <a:pt x="1178245" y="1119183"/>
                  <a:pt x="1177694" y="1118977"/>
                </a:cubicBezTo>
                <a:cubicBezTo>
                  <a:pt x="1176143" y="1118387"/>
                  <a:pt x="1173990" y="1115762"/>
                  <a:pt x="1172426" y="1112572"/>
                </a:cubicBezTo>
                <a:cubicBezTo>
                  <a:pt x="1163729" y="1094824"/>
                  <a:pt x="1156471" y="1048106"/>
                  <a:pt x="1150215" y="969649"/>
                </a:cubicBezTo>
                <a:cubicBezTo>
                  <a:pt x="1146348" y="921100"/>
                  <a:pt x="1140779" y="838900"/>
                  <a:pt x="1138389" y="794922"/>
                </a:cubicBezTo>
                <a:cubicBezTo>
                  <a:pt x="1137801" y="783954"/>
                  <a:pt x="1137213" y="775090"/>
                  <a:pt x="1137100" y="775222"/>
                </a:cubicBezTo>
                <a:cubicBezTo>
                  <a:pt x="1136887" y="775474"/>
                  <a:pt x="1136750" y="776381"/>
                  <a:pt x="1134285" y="793178"/>
                </a:cubicBezTo>
                <a:cubicBezTo>
                  <a:pt x="1127390" y="840118"/>
                  <a:pt x="1121959" y="899281"/>
                  <a:pt x="1119581" y="953260"/>
                </a:cubicBezTo>
                <a:cubicBezTo>
                  <a:pt x="1117942" y="990805"/>
                  <a:pt x="1117867" y="1028376"/>
                  <a:pt x="1119406" y="1053746"/>
                </a:cubicBezTo>
                <a:cubicBezTo>
                  <a:pt x="1119969" y="1062980"/>
                  <a:pt x="1120132" y="1063559"/>
                  <a:pt x="1125788" y="1075764"/>
                </a:cubicBezTo>
                <a:cubicBezTo>
                  <a:pt x="1131857" y="1088873"/>
                  <a:pt x="1134009" y="1094817"/>
                  <a:pt x="1135311" y="1102049"/>
                </a:cubicBezTo>
                <a:cubicBezTo>
                  <a:pt x="1136074" y="1106223"/>
                  <a:pt x="1136299" y="1112958"/>
                  <a:pt x="1135811" y="1116405"/>
                </a:cubicBezTo>
                <a:lnTo>
                  <a:pt x="1135398" y="1119302"/>
                </a:lnTo>
                <a:lnTo>
                  <a:pt x="1096668" y="1119302"/>
                </a:lnTo>
                <a:cubicBezTo>
                  <a:pt x="1061555" y="1119302"/>
                  <a:pt x="1057826" y="1119252"/>
                  <a:pt x="1056787" y="1118763"/>
                </a:cubicBezTo>
                <a:cubicBezTo>
                  <a:pt x="1051194" y="1116105"/>
                  <a:pt x="1046426" y="1099721"/>
                  <a:pt x="1042935" y="1071129"/>
                </a:cubicBezTo>
                <a:cubicBezTo>
                  <a:pt x="1038555" y="1035250"/>
                  <a:pt x="1036265" y="987575"/>
                  <a:pt x="1033162" y="867673"/>
                </a:cubicBezTo>
                <a:cubicBezTo>
                  <a:pt x="1031660" y="809522"/>
                  <a:pt x="1031084" y="733306"/>
                  <a:pt x="1031923" y="705440"/>
                </a:cubicBezTo>
                <a:cubicBezTo>
                  <a:pt x="1032186" y="697153"/>
                  <a:pt x="1032361" y="690339"/>
                  <a:pt x="1032336" y="690296"/>
                </a:cubicBezTo>
                <a:cubicBezTo>
                  <a:pt x="1032273" y="690193"/>
                  <a:pt x="1017757" y="694340"/>
                  <a:pt x="1005018" y="698100"/>
                </a:cubicBezTo>
                <a:cubicBezTo>
                  <a:pt x="955815" y="712629"/>
                  <a:pt x="924280" y="719624"/>
                  <a:pt x="886252" y="724453"/>
                </a:cubicBezTo>
                <a:cubicBezTo>
                  <a:pt x="853879" y="728564"/>
                  <a:pt x="824502" y="730267"/>
                  <a:pt x="785908" y="730269"/>
                </a:cubicBezTo>
                <a:cubicBezTo>
                  <a:pt x="744815" y="730273"/>
                  <a:pt x="710278" y="728404"/>
                  <a:pt x="657208" y="723302"/>
                </a:cubicBezTo>
                <a:cubicBezTo>
                  <a:pt x="582442" y="716115"/>
                  <a:pt x="514842" y="705422"/>
                  <a:pt x="464544" y="692823"/>
                </a:cubicBezTo>
                <a:cubicBezTo>
                  <a:pt x="459462" y="691551"/>
                  <a:pt x="455128" y="690577"/>
                  <a:pt x="454912" y="690660"/>
                </a:cubicBezTo>
                <a:cubicBezTo>
                  <a:pt x="454696" y="690742"/>
                  <a:pt x="452546" y="695704"/>
                  <a:pt x="450133" y="701684"/>
                </a:cubicBezTo>
                <a:cubicBezTo>
                  <a:pt x="441549" y="722964"/>
                  <a:pt x="436296" y="734624"/>
                  <a:pt x="430661" y="744908"/>
                </a:cubicBezTo>
                <a:cubicBezTo>
                  <a:pt x="425784" y="753808"/>
                  <a:pt x="422640" y="758126"/>
                  <a:pt x="417475" y="763014"/>
                </a:cubicBezTo>
                <a:cubicBezTo>
                  <a:pt x="413700" y="766589"/>
                  <a:pt x="409787" y="769526"/>
                  <a:pt x="399672" y="776377"/>
                </a:cubicBezTo>
                <a:cubicBezTo>
                  <a:pt x="395091" y="779481"/>
                  <a:pt x="389759" y="783260"/>
                  <a:pt x="387823" y="784775"/>
                </a:cubicBezTo>
                <a:cubicBezTo>
                  <a:pt x="383696" y="788006"/>
                  <a:pt x="383700" y="788000"/>
                  <a:pt x="382035" y="795425"/>
                </a:cubicBezTo>
                <a:cubicBezTo>
                  <a:pt x="380268" y="803313"/>
                  <a:pt x="379419" y="805097"/>
                  <a:pt x="377430" y="805097"/>
                </a:cubicBezTo>
                <a:cubicBezTo>
                  <a:pt x="375029" y="805097"/>
                  <a:pt x="373770" y="803019"/>
                  <a:pt x="371825" y="795842"/>
                </a:cubicBezTo>
                <a:cubicBezTo>
                  <a:pt x="369774" y="788271"/>
                  <a:pt x="369349" y="787817"/>
                  <a:pt x="364271" y="787756"/>
                </a:cubicBezTo>
                <a:cubicBezTo>
                  <a:pt x="361132" y="787718"/>
                  <a:pt x="360768" y="787782"/>
                  <a:pt x="359334" y="788626"/>
                </a:cubicBezTo>
                <a:cubicBezTo>
                  <a:pt x="353424" y="792099"/>
                  <a:pt x="350352" y="803409"/>
                  <a:pt x="347484" y="832247"/>
                </a:cubicBezTo>
                <a:cubicBezTo>
                  <a:pt x="346949" y="837619"/>
                  <a:pt x="346129" y="843876"/>
                  <a:pt x="345659" y="846152"/>
                </a:cubicBezTo>
                <a:cubicBezTo>
                  <a:pt x="343165" y="858257"/>
                  <a:pt x="341207" y="875323"/>
                  <a:pt x="340132" y="894326"/>
                </a:cubicBezTo>
                <a:cubicBezTo>
                  <a:pt x="339604" y="903662"/>
                  <a:pt x="339605" y="935198"/>
                  <a:pt x="340133" y="945646"/>
                </a:cubicBezTo>
                <a:cubicBezTo>
                  <a:pt x="342032" y="983159"/>
                  <a:pt x="346249" y="1017905"/>
                  <a:pt x="353059" y="1052167"/>
                </a:cubicBezTo>
                <a:cubicBezTo>
                  <a:pt x="354514" y="1059485"/>
                  <a:pt x="354962" y="1060643"/>
                  <a:pt x="358734" y="1066824"/>
                </a:cubicBezTo>
                <a:cubicBezTo>
                  <a:pt x="368821" y="1083356"/>
                  <a:pt x="370299" y="1086154"/>
                  <a:pt x="372644" y="1093171"/>
                </a:cubicBezTo>
                <a:cubicBezTo>
                  <a:pt x="375416" y="1101462"/>
                  <a:pt x="376049" y="1110420"/>
                  <a:pt x="374424" y="1118392"/>
                </a:cubicBezTo>
                <a:lnTo>
                  <a:pt x="374239" y="1119302"/>
                </a:lnTo>
                <a:lnTo>
                  <a:pt x="333417" y="1119302"/>
                </a:lnTo>
                <a:cubicBezTo>
                  <a:pt x="288633" y="1119302"/>
                  <a:pt x="291296" y="1119420"/>
                  <a:pt x="288435" y="1117316"/>
                </a:cubicBezTo>
                <a:cubicBezTo>
                  <a:pt x="286174" y="1115654"/>
                  <a:pt x="284296" y="1113061"/>
                  <a:pt x="282076" y="1108542"/>
                </a:cubicBezTo>
                <a:cubicBezTo>
                  <a:pt x="278098" y="1100443"/>
                  <a:pt x="275086" y="1089950"/>
                  <a:pt x="271514" y="1071746"/>
                </a:cubicBezTo>
                <a:cubicBezTo>
                  <a:pt x="268450" y="1056120"/>
                  <a:pt x="264392" y="1028676"/>
                  <a:pt x="260213" y="995309"/>
                </a:cubicBezTo>
                <a:cubicBezTo>
                  <a:pt x="254204" y="947321"/>
                  <a:pt x="252681" y="936092"/>
                  <a:pt x="245169" y="884394"/>
                </a:cubicBezTo>
                <a:cubicBezTo>
                  <a:pt x="238136" y="835981"/>
                  <a:pt x="236242" y="819827"/>
                  <a:pt x="235622" y="802945"/>
                </a:cubicBezTo>
                <a:cubicBezTo>
                  <a:pt x="235312" y="794513"/>
                  <a:pt x="235608" y="785301"/>
                  <a:pt x="236390" y="778994"/>
                </a:cubicBezTo>
                <a:cubicBezTo>
                  <a:pt x="236691" y="776564"/>
                  <a:pt x="236875" y="774514"/>
                  <a:pt x="236799" y="774436"/>
                </a:cubicBezTo>
                <a:cubicBezTo>
                  <a:pt x="236723" y="774360"/>
                  <a:pt x="233309" y="777093"/>
                  <a:pt x="229215" y="780510"/>
                </a:cubicBezTo>
                <a:cubicBezTo>
                  <a:pt x="225120" y="783927"/>
                  <a:pt x="216133" y="791192"/>
                  <a:pt x="209243" y="796654"/>
                </a:cubicBezTo>
                <a:cubicBezTo>
                  <a:pt x="186301" y="814845"/>
                  <a:pt x="178674" y="821359"/>
                  <a:pt x="173107" y="827513"/>
                </a:cubicBezTo>
                <a:cubicBezTo>
                  <a:pt x="162553" y="839183"/>
                  <a:pt x="158989" y="846541"/>
                  <a:pt x="155105" y="864694"/>
                </a:cubicBezTo>
                <a:cubicBezTo>
                  <a:pt x="148952" y="893441"/>
                  <a:pt x="144917" y="928258"/>
                  <a:pt x="143153" y="967829"/>
                </a:cubicBezTo>
                <a:cubicBezTo>
                  <a:pt x="142657" y="978941"/>
                  <a:pt x="142656" y="1009912"/>
                  <a:pt x="143152" y="1020141"/>
                </a:cubicBezTo>
                <a:cubicBezTo>
                  <a:pt x="143888" y="1035351"/>
                  <a:pt x="145686" y="1056663"/>
                  <a:pt x="146448" y="1059210"/>
                </a:cubicBezTo>
                <a:cubicBezTo>
                  <a:pt x="147096" y="1061372"/>
                  <a:pt x="148589" y="1064493"/>
                  <a:pt x="150835" y="1068380"/>
                </a:cubicBezTo>
                <a:cubicBezTo>
                  <a:pt x="159986" y="1084208"/>
                  <a:pt x="162352" y="1089358"/>
                  <a:pt x="164498" y="1098112"/>
                </a:cubicBezTo>
                <a:cubicBezTo>
                  <a:pt x="166052" y="1104454"/>
                  <a:pt x="166970" y="1113210"/>
                  <a:pt x="166510" y="1117284"/>
                </a:cubicBezTo>
                <a:lnTo>
                  <a:pt x="166281" y="1119302"/>
                </a:lnTo>
                <a:lnTo>
                  <a:pt x="126345" y="1119295"/>
                </a:lnTo>
                <a:cubicBezTo>
                  <a:pt x="88324" y="1119287"/>
                  <a:pt x="86343" y="1119259"/>
                  <a:pt x="85071" y="1118680"/>
                </a:cubicBezTo>
                <a:close/>
              </a:path>
            </a:pathLst>
          </a:custGeom>
          <a:solidFill>
            <a:srgbClr val="FFCC66"/>
          </a:solidFill>
          <a:ln w="1251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54" name="Grafik 4">
            <a:extLst>
              <a:ext uri="{FF2B5EF4-FFF2-40B4-BE49-F238E27FC236}">
                <a16:creationId xmlns:a16="http://schemas.microsoft.com/office/drawing/2014/main" id="{4E5E6C58-0028-EF88-F803-E3B7415AA8B6}"/>
              </a:ext>
            </a:extLst>
          </p:cNvPr>
          <p:cNvSpPr>
            <a:spLocks noChangeAspect="1"/>
          </p:cNvSpPr>
          <p:nvPr/>
        </p:nvSpPr>
        <p:spPr>
          <a:xfrm>
            <a:off x="5646824" y="2584923"/>
            <a:ext cx="535662" cy="360000"/>
          </a:xfrm>
          <a:custGeom>
            <a:avLst/>
            <a:gdLst>
              <a:gd name="connsiteX0" fmla="*/ 85071 w 1906374"/>
              <a:gd name="connsiteY0" fmla="*/ 1118681 h 1117081"/>
              <a:gd name="connsiteX1" fmla="*/ 68219 w 1906374"/>
              <a:gd name="connsiteY1" fmla="*/ 1048118 h 1117081"/>
              <a:gd name="connsiteX2" fmla="*/ 64391 w 1906374"/>
              <a:gd name="connsiteY2" fmla="*/ 971305 h 1117081"/>
              <a:gd name="connsiteX3" fmla="*/ 59427 w 1906374"/>
              <a:gd name="connsiteY3" fmla="*/ 887705 h 1117081"/>
              <a:gd name="connsiteX4" fmla="*/ 55781 w 1906374"/>
              <a:gd name="connsiteY4" fmla="*/ 805262 h 1117081"/>
              <a:gd name="connsiteX5" fmla="*/ 59299 w 1906374"/>
              <a:gd name="connsiteY5" fmla="*/ 780937 h 1117081"/>
              <a:gd name="connsiteX6" fmla="*/ 77402 w 1906374"/>
              <a:gd name="connsiteY6" fmla="*/ 721828 h 1117081"/>
              <a:gd name="connsiteX7" fmla="*/ 96316 w 1906374"/>
              <a:gd name="connsiteY7" fmla="*/ 658425 h 1117081"/>
              <a:gd name="connsiteX8" fmla="*/ 99817 w 1906374"/>
              <a:gd name="connsiteY8" fmla="*/ 630024 h 1117081"/>
              <a:gd name="connsiteX9" fmla="*/ 92569 w 1906374"/>
              <a:gd name="connsiteY9" fmla="*/ 584095 h 1117081"/>
              <a:gd name="connsiteX10" fmla="*/ 81770 w 1906374"/>
              <a:gd name="connsiteY10" fmla="*/ 547012 h 1117081"/>
              <a:gd name="connsiteX11" fmla="*/ 56477 w 1906374"/>
              <a:gd name="connsiteY11" fmla="*/ 443712 h 1117081"/>
              <a:gd name="connsiteX12" fmla="*/ 48113 w 1906374"/>
              <a:gd name="connsiteY12" fmla="*/ 372445 h 1117081"/>
              <a:gd name="connsiteX13" fmla="*/ 47505 w 1906374"/>
              <a:gd name="connsiteY13" fmla="*/ 366072 h 1117081"/>
              <a:gd name="connsiteX14" fmla="*/ 43380 w 1906374"/>
              <a:gd name="connsiteY14" fmla="*/ 387593 h 1117081"/>
              <a:gd name="connsiteX15" fmla="*/ 38569 w 1906374"/>
              <a:gd name="connsiteY15" fmla="*/ 484768 h 1117081"/>
              <a:gd name="connsiteX16" fmla="*/ 43199 w 1906374"/>
              <a:gd name="connsiteY16" fmla="*/ 617865 h 1117081"/>
              <a:gd name="connsiteX17" fmla="*/ 45385 w 1906374"/>
              <a:gd name="connsiteY17" fmla="*/ 660245 h 1117081"/>
              <a:gd name="connsiteX18" fmla="*/ 45936 w 1906374"/>
              <a:gd name="connsiteY18" fmla="*/ 672827 h 1117081"/>
              <a:gd name="connsiteX19" fmla="*/ 47233 w 1906374"/>
              <a:gd name="connsiteY19" fmla="*/ 675721 h 1117081"/>
              <a:gd name="connsiteX20" fmla="*/ 57125 w 1906374"/>
              <a:gd name="connsiteY20" fmla="*/ 729475 h 1117081"/>
              <a:gd name="connsiteX21" fmla="*/ 54112 w 1906374"/>
              <a:gd name="connsiteY21" fmla="*/ 747738 h 1117081"/>
              <a:gd name="connsiteX22" fmla="*/ 14872 w 1906374"/>
              <a:gd name="connsiteY22" fmla="*/ 842676 h 1117081"/>
              <a:gd name="connsiteX23" fmla="*/ 4489 w 1906374"/>
              <a:gd name="connsiteY23" fmla="*/ 853101 h 1117081"/>
              <a:gd name="connsiteX24" fmla="*/ 1906 w 1906374"/>
              <a:gd name="connsiteY24" fmla="*/ 848009 h 1117081"/>
              <a:gd name="connsiteX25" fmla="*/ 4965 w 1906374"/>
              <a:gd name="connsiteY25" fmla="*/ 820162 h 1117081"/>
              <a:gd name="connsiteX26" fmla="*/ 9566 w 1906374"/>
              <a:gd name="connsiteY26" fmla="*/ 773313 h 1117081"/>
              <a:gd name="connsiteX27" fmla="*/ 8981 w 1906374"/>
              <a:gd name="connsiteY27" fmla="*/ 756758 h 1117081"/>
              <a:gd name="connsiteX28" fmla="*/ 8410 w 1906374"/>
              <a:gd name="connsiteY28" fmla="*/ 724145 h 1117081"/>
              <a:gd name="connsiteX29" fmla="*/ 25641 w 1906374"/>
              <a:gd name="connsiteY29" fmla="*/ 671908 h 1117081"/>
              <a:gd name="connsiteX30" fmla="*/ 28525 w 1906374"/>
              <a:gd name="connsiteY30" fmla="*/ 669185 h 1117081"/>
              <a:gd name="connsiteX31" fmla="*/ 27264 w 1906374"/>
              <a:gd name="connsiteY31" fmla="*/ 655941 h 1117081"/>
              <a:gd name="connsiteX32" fmla="*/ 16213 w 1906374"/>
              <a:gd name="connsiteY32" fmla="*/ 395704 h 1117081"/>
              <a:gd name="connsiteX33" fmla="*/ 56206 w 1906374"/>
              <a:gd name="connsiteY33" fmla="*/ 209466 h 1117081"/>
              <a:gd name="connsiteX34" fmla="*/ 98989 w 1906374"/>
              <a:gd name="connsiteY34" fmla="*/ 160606 h 1117081"/>
              <a:gd name="connsiteX35" fmla="*/ 106374 w 1906374"/>
              <a:gd name="connsiteY35" fmla="*/ 154079 h 1117081"/>
              <a:gd name="connsiteX36" fmla="*/ 185073 w 1906374"/>
              <a:gd name="connsiteY36" fmla="*/ 108711 h 1117081"/>
              <a:gd name="connsiteX37" fmla="*/ 269833 w 1906374"/>
              <a:gd name="connsiteY37" fmla="*/ 93380 h 1117081"/>
              <a:gd name="connsiteX38" fmla="*/ 346315 w 1906374"/>
              <a:gd name="connsiteY38" fmla="*/ 93065 h 1117081"/>
              <a:gd name="connsiteX39" fmla="*/ 486374 w 1906374"/>
              <a:gd name="connsiteY39" fmla="*/ 102199 h 1117081"/>
              <a:gd name="connsiteX40" fmla="*/ 644130 w 1906374"/>
              <a:gd name="connsiteY40" fmla="*/ 110491 h 1117081"/>
              <a:gd name="connsiteX41" fmla="*/ 725744 w 1906374"/>
              <a:gd name="connsiteY41" fmla="*/ 108783 h 1117081"/>
              <a:gd name="connsiteX42" fmla="*/ 816828 w 1906374"/>
              <a:gd name="connsiteY42" fmla="*/ 108822 h 1117081"/>
              <a:gd name="connsiteX43" fmla="*/ 923905 w 1906374"/>
              <a:gd name="connsiteY43" fmla="*/ 118749 h 1117081"/>
              <a:gd name="connsiteX44" fmla="*/ 1051394 w 1906374"/>
              <a:gd name="connsiteY44" fmla="*/ 128017 h 1117081"/>
              <a:gd name="connsiteX45" fmla="*/ 1146060 w 1906374"/>
              <a:gd name="connsiteY45" fmla="*/ 127030 h 1117081"/>
              <a:gd name="connsiteX46" fmla="*/ 1318060 w 1906374"/>
              <a:gd name="connsiteY46" fmla="*/ 125893 h 1117081"/>
              <a:gd name="connsiteX47" fmla="*/ 1427330 w 1906374"/>
              <a:gd name="connsiteY47" fmla="*/ 125749 h 1117081"/>
              <a:gd name="connsiteX48" fmla="*/ 1487258 w 1906374"/>
              <a:gd name="connsiteY48" fmla="*/ 105566 h 1117081"/>
              <a:gd name="connsiteX49" fmla="*/ 1510095 w 1906374"/>
              <a:gd name="connsiteY49" fmla="*/ 95071 h 1117081"/>
              <a:gd name="connsiteX50" fmla="*/ 1568371 w 1906374"/>
              <a:gd name="connsiteY50" fmla="*/ 70355 h 1117081"/>
              <a:gd name="connsiteX51" fmla="*/ 1598204 w 1906374"/>
              <a:gd name="connsiteY51" fmla="*/ 62300 h 1117081"/>
              <a:gd name="connsiteX52" fmla="*/ 1599555 w 1906374"/>
              <a:gd name="connsiteY52" fmla="*/ 62089 h 1117081"/>
              <a:gd name="connsiteX53" fmla="*/ 1599405 w 1906374"/>
              <a:gd name="connsiteY53" fmla="*/ 52591 h 1117081"/>
              <a:gd name="connsiteX54" fmla="*/ 1609829 w 1906374"/>
              <a:gd name="connsiteY54" fmla="*/ 3189 h 1117081"/>
              <a:gd name="connsiteX55" fmla="*/ 1624520 w 1906374"/>
              <a:gd name="connsiteY55" fmla="*/ 4063 h 1117081"/>
              <a:gd name="connsiteX56" fmla="*/ 1665828 w 1906374"/>
              <a:gd name="connsiteY56" fmla="*/ 51731 h 1117081"/>
              <a:gd name="connsiteX57" fmla="*/ 1667217 w 1906374"/>
              <a:gd name="connsiteY57" fmla="*/ 54410 h 1117081"/>
              <a:gd name="connsiteX58" fmla="*/ 1675075 w 1906374"/>
              <a:gd name="connsiteY58" fmla="*/ 54619 h 1117081"/>
              <a:gd name="connsiteX59" fmla="*/ 1694284 w 1906374"/>
              <a:gd name="connsiteY59" fmla="*/ 56535 h 1117081"/>
              <a:gd name="connsiteX60" fmla="*/ 1697700 w 1906374"/>
              <a:gd name="connsiteY60" fmla="*/ 57212 h 1117081"/>
              <a:gd name="connsiteX61" fmla="*/ 1701579 w 1906374"/>
              <a:gd name="connsiteY61" fmla="*/ 53298 h 1117081"/>
              <a:gd name="connsiteX62" fmla="*/ 1766863 w 1906374"/>
              <a:gd name="connsiteY62" fmla="*/ 28030 h 1117081"/>
              <a:gd name="connsiteX63" fmla="*/ 1775835 w 1906374"/>
              <a:gd name="connsiteY63" fmla="*/ 29541 h 1117081"/>
              <a:gd name="connsiteX64" fmla="*/ 1761670 w 1906374"/>
              <a:gd name="connsiteY64" fmla="*/ 40137 h 1117081"/>
              <a:gd name="connsiteX65" fmla="*/ 1738270 w 1906374"/>
              <a:gd name="connsiteY65" fmla="*/ 55445 h 1117081"/>
              <a:gd name="connsiteX66" fmla="*/ 1726356 w 1906374"/>
              <a:gd name="connsiteY66" fmla="*/ 70304 h 1117081"/>
              <a:gd name="connsiteX67" fmla="*/ 1728359 w 1906374"/>
              <a:gd name="connsiteY67" fmla="*/ 72260 h 1117081"/>
              <a:gd name="connsiteX68" fmla="*/ 1733815 w 1906374"/>
              <a:gd name="connsiteY68" fmla="*/ 76254 h 1117081"/>
              <a:gd name="connsiteX69" fmla="*/ 1737381 w 1906374"/>
              <a:gd name="connsiteY69" fmla="*/ 78684 h 1117081"/>
              <a:gd name="connsiteX70" fmla="*/ 1741035 w 1906374"/>
              <a:gd name="connsiteY70" fmla="*/ 77027 h 1117081"/>
              <a:gd name="connsiteX71" fmla="*/ 1782968 w 1906374"/>
              <a:gd name="connsiteY71" fmla="*/ 68424 h 1117081"/>
              <a:gd name="connsiteX72" fmla="*/ 1809260 w 1906374"/>
              <a:gd name="connsiteY72" fmla="*/ 74893 h 1117081"/>
              <a:gd name="connsiteX73" fmla="*/ 1795670 w 1906374"/>
              <a:gd name="connsiteY73" fmla="*/ 81167 h 1117081"/>
              <a:gd name="connsiteX74" fmla="*/ 1783419 w 1906374"/>
              <a:gd name="connsiteY74" fmla="*/ 84136 h 1117081"/>
              <a:gd name="connsiteX75" fmla="*/ 1759180 w 1906374"/>
              <a:gd name="connsiteY75" fmla="*/ 97475 h 1117081"/>
              <a:gd name="connsiteX76" fmla="*/ 1756952 w 1906374"/>
              <a:gd name="connsiteY76" fmla="*/ 99262 h 1117081"/>
              <a:gd name="connsiteX77" fmla="*/ 1758729 w 1906374"/>
              <a:gd name="connsiteY77" fmla="*/ 101648 h 1117081"/>
              <a:gd name="connsiteX78" fmla="*/ 1776949 w 1906374"/>
              <a:gd name="connsiteY78" fmla="*/ 138777 h 1117081"/>
              <a:gd name="connsiteX79" fmla="*/ 1787448 w 1906374"/>
              <a:gd name="connsiteY79" fmla="*/ 162725 h 1117081"/>
              <a:gd name="connsiteX80" fmla="*/ 1873279 w 1906374"/>
              <a:gd name="connsiteY80" fmla="*/ 273366 h 1117081"/>
              <a:gd name="connsiteX81" fmla="*/ 1899946 w 1906374"/>
              <a:gd name="connsiteY81" fmla="*/ 303826 h 1117081"/>
              <a:gd name="connsiteX82" fmla="*/ 1907116 w 1906374"/>
              <a:gd name="connsiteY82" fmla="*/ 314587 h 1117081"/>
              <a:gd name="connsiteX83" fmla="*/ 1890761 w 1906374"/>
              <a:gd name="connsiteY83" fmla="*/ 356599 h 1117081"/>
              <a:gd name="connsiteX84" fmla="*/ 1866547 w 1906374"/>
              <a:gd name="connsiteY84" fmla="*/ 373410 h 1117081"/>
              <a:gd name="connsiteX85" fmla="*/ 1853933 w 1906374"/>
              <a:gd name="connsiteY85" fmla="*/ 376061 h 1117081"/>
              <a:gd name="connsiteX86" fmla="*/ 1826616 w 1906374"/>
              <a:gd name="connsiteY86" fmla="*/ 376060 h 1117081"/>
              <a:gd name="connsiteX87" fmla="*/ 1639224 w 1906374"/>
              <a:gd name="connsiteY87" fmla="*/ 331862 h 1117081"/>
              <a:gd name="connsiteX88" fmla="*/ 1607439 w 1906374"/>
              <a:gd name="connsiteY88" fmla="*/ 325200 h 1117081"/>
              <a:gd name="connsiteX89" fmla="*/ 1598717 w 1906374"/>
              <a:gd name="connsiteY89" fmla="*/ 325937 h 1117081"/>
              <a:gd name="connsiteX90" fmla="*/ 1583588 w 1906374"/>
              <a:gd name="connsiteY90" fmla="*/ 337432 h 1117081"/>
              <a:gd name="connsiteX91" fmla="*/ 1572501 w 1906374"/>
              <a:gd name="connsiteY91" fmla="*/ 363423 h 1117081"/>
              <a:gd name="connsiteX92" fmla="*/ 1560600 w 1906374"/>
              <a:gd name="connsiteY92" fmla="*/ 392725 h 1117081"/>
              <a:gd name="connsiteX93" fmla="*/ 1510270 w 1906374"/>
              <a:gd name="connsiteY93" fmla="*/ 455315 h 1117081"/>
              <a:gd name="connsiteX94" fmla="*/ 1474944 w 1906374"/>
              <a:gd name="connsiteY94" fmla="*/ 494038 h 1117081"/>
              <a:gd name="connsiteX95" fmla="*/ 1457450 w 1906374"/>
              <a:gd name="connsiteY95" fmla="*/ 528637 h 1117081"/>
              <a:gd name="connsiteX96" fmla="*/ 1387624 w 1906374"/>
              <a:gd name="connsiteY96" fmla="*/ 645424 h 1117081"/>
              <a:gd name="connsiteX97" fmla="*/ 1366263 w 1906374"/>
              <a:gd name="connsiteY97" fmla="*/ 666112 h 1117081"/>
              <a:gd name="connsiteX98" fmla="*/ 1324855 w 1906374"/>
              <a:gd name="connsiteY98" fmla="*/ 688690 h 1117081"/>
              <a:gd name="connsiteX99" fmla="*/ 1258157 w 1906374"/>
              <a:gd name="connsiteY99" fmla="*/ 700566 h 1117081"/>
              <a:gd name="connsiteX100" fmla="*/ 1256180 w 1906374"/>
              <a:gd name="connsiteY100" fmla="*/ 700638 h 1117081"/>
              <a:gd name="connsiteX101" fmla="*/ 1255254 w 1906374"/>
              <a:gd name="connsiteY101" fmla="*/ 704115 h 1117081"/>
              <a:gd name="connsiteX102" fmla="*/ 1236609 w 1906374"/>
              <a:gd name="connsiteY102" fmla="*/ 1050105 h 1117081"/>
              <a:gd name="connsiteX103" fmla="*/ 1237810 w 1906374"/>
              <a:gd name="connsiteY103" fmla="*/ 1061030 h 1117081"/>
              <a:gd name="connsiteX104" fmla="*/ 1244555 w 1906374"/>
              <a:gd name="connsiteY104" fmla="*/ 1077065 h 1117081"/>
              <a:gd name="connsiteX105" fmla="*/ 1254841 w 1906374"/>
              <a:gd name="connsiteY105" fmla="*/ 1115805 h 1117081"/>
              <a:gd name="connsiteX106" fmla="*/ 1254604 w 1906374"/>
              <a:gd name="connsiteY106" fmla="*/ 1119302 h 1117081"/>
              <a:gd name="connsiteX107" fmla="*/ 1216575 w 1906374"/>
              <a:gd name="connsiteY107" fmla="*/ 1119302 h 1117081"/>
              <a:gd name="connsiteX108" fmla="*/ 1177694 w 1906374"/>
              <a:gd name="connsiteY108" fmla="*/ 1118977 h 1117081"/>
              <a:gd name="connsiteX109" fmla="*/ 1172426 w 1906374"/>
              <a:gd name="connsiteY109" fmla="*/ 1112572 h 1117081"/>
              <a:gd name="connsiteX110" fmla="*/ 1150215 w 1906374"/>
              <a:gd name="connsiteY110" fmla="*/ 969649 h 1117081"/>
              <a:gd name="connsiteX111" fmla="*/ 1138389 w 1906374"/>
              <a:gd name="connsiteY111" fmla="*/ 794922 h 1117081"/>
              <a:gd name="connsiteX112" fmla="*/ 1137100 w 1906374"/>
              <a:gd name="connsiteY112" fmla="*/ 775222 h 1117081"/>
              <a:gd name="connsiteX113" fmla="*/ 1134285 w 1906374"/>
              <a:gd name="connsiteY113" fmla="*/ 793178 h 1117081"/>
              <a:gd name="connsiteX114" fmla="*/ 1119581 w 1906374"/>
              <a:gd name="connsiteY114" fmla="*/ 953260 h 1117081"/>
              <a:gd name="connsiteX115" fmla="*/ 1119406 w 1906374"/>
              <a:gd name="connsiteY115" fmla="*/ 1053746 h 1117081"/>
              <a:gd name="connsiteX116" fmla="*/ 1125788 w 1906374"/>
              <a:gd name="connsiteY116" fmla="*/ 1075764 h 1117081"/>
              <a:gd name="connsiteX117" fmla="*/ 1135311 w 1906374"/>
              <a:gd name="connsiteY117" fmla="*/ 1102049 h 1117081"/>
              <a:gd name="connsiteX118" fmla="*/ 1135811 w 1906374"/>
              <a:gd name="connsiteY118" fmla="*/ 1116405 h 1117081"/>
              <a:gd name="connsiteX119" fmla="*/ 1135398 w 1906374"/>
              <a:gd name="connsiteY119" fmla="*/ 1119302 h 1117081"/>
              <a:gd name="connsiteX120" fmla="*/ 1096668 w 1906374"/>
              <a:gd name="connsiteY120" fmla="*/ 1119302 h 1117081"/>
              <a:gd name="connsiteX121" fmla="*/ 1056787 w 1906374"/>
              <a:gd name="connsiteY121" fmla="*/ 1118763 h 1117081"/>
              <a:gd name="connsiteX122" fmla="*/ 1042935 w 1906374"/>
              <a:gd name="connsiteY122" fmla="*/ 1071129 h 1117081"/>
              <a:gd name="connsiteX123" fmla="*/ 1033162 w 1906374"/>
              <a:gd name="connsiteY123" fmla="*/ 867673 h 1117081"/>
              <a:gd name="connsiteX124" fmla="*/ 1031923 w 1906374"/>
              <a:gd name="connsiteY124" fmla="*/ 705440 h 1117081"/>
              <a:gd name="connsiteX125" fmla="*/ 1032336 w 1906374"/>
              <a:gd name="connsiteY125" fmla="*/ 690296 h 1117081"/>
              <a:gd name="connsiteX126" fmla="*/ 1005018 w 1906374"/>
              <a:gd name="connsiteY126" fmla="*/ 698100 h 1117081"/>
              <a:gd name="connsiteX127" fmla="*/ 886252 w 1906374"/>
              <a:gd name="connsiteY127" fmla="*/ 724453 h 1117081"/>
              <a:gd name="connsiteX128" fmla="*/ 785908 w 1906374"/>
              <a:gd name="connsiteY128" fmla="*/ 730269 h 1117081"/>
              <a:gd name="connsiteX129" fmla="*/ 657208 w 1906374"/>
              <a:gd name="connsiteY129" fmla="*/ 723302 h 1117081"/>
              <a:gd name="connsiteX130" fmla="*/ 464544 w 1906374"/>
              <a:gd name="connsiteY130" fmla="*/ 692823 h 1117081"/>
              <a:gd name="connsiteX131" fmla="*/ 454912 w 1906374"/>
              <a:gd name="connsiteY131" fmla="*/ 690660 h 1117081"/>
              <a:gd name="connsiteX132" fmla="*/ 450133 w 1906374"/>
              <a:gd name="connsiteY132" fmla="*/ 701684 h 1117081"/>
              <a:gd name="connsiteX133" fmla="*/ 430661 w 1906374"/>
              <a:gd name="connsiteY133" fmla="*/ 744908 h 1117081"/>
              <a:gd name="connsiteX134" fmla="*/ 417475 w 1906374"/>
              <a:gd name="connsiteY134" fmla="*/ 763014 h 1117081"/>
              <a:gd name="connsiteX135" fmla="*/ 399672 w 1906374"/>
              <a:gd name="connsiteY135" fmla="*/ 776377 h 1117081"/>
              <a:gd name="connsiteX136" fmla="*/ 387823 w 1906374"/>
              <a:gd name="connsiteY136" fmla="*/ 784775 h 1117081"/>
              <a:gd name="connsiteX137" fmla="*/ 382035 w 1906374"/>
              <a:gd name="connsiteY137" fmla="*/ 795425 h 1117081"/>
              <a:gd name="connsiteX138" fmla="*/ 377430 w 1906374"/>
              <a:gd name="connsiteY138" fmla="*/ 805097 h 1117081"/>
              <a:gd name="connsiteX139" fmla="*/ 371825 w 1906374"/>
              <a:gd name="connsiteY139" fmla="*/ 795842 h 1117081"/>
              <a:gd name="connsiteX140" fmla="*/ 364271 w 1906374"/>
              <a:gd name="connsiteY140" fmla="*/ 787756 h 1117081"/>
              <a:gd name="connsiteX141" fmla="*/ 359334 w 1906374"/>
              <a:gd name="connsiteY141" fmla="*/ 788626 h 1117081"/>
              <a:gd name="connsiteX142" fmla="*/ 347484 w 1906374"/>
              <a:gd name="connsiteY142" fmla="*/ 832247 h 1117081"/>
              <a:gd name="connsiteX143" fmla="*/ 345659 w 1906374"/>
              <a:gd name="connsiteY143" fmla="*/ 846152 h 1117081"/>
              <a:gd name="connsiteX144" fmla="*/ 340132 w 1906374"/>
              <a:gd name="connsiteY144" fmla="*/ 894326 h 1117081"/>
              <a:gd name="connsiteX145" fmla="*/ 340133 w 1906374"/>
              <a:gd name="connsiteY145" fmla="*/ 945646 h 1117081"/>
              <a:gd name="connsiteX146" fmla="*/ 353059 w 1906374"/>
              <a:gd name="connsiteY146" fmla="*/ 1052167 h 1117081"/>
              <a:gd name="connsiteX147" fmla="*/ 358734 w 1906374"/>
              <a:gd name="connsiteY147" fmla="*/ 1066824 h 1117081"/>
              <a:gd name="connsiteX148" fmla="*/ 372644 w 1906374"/>
              <a:gd name="connsiteY148" fmla="*/ 1093171 h 1117081"/>
              <a:gd name="connsiteX149" fmla="*/ 374424 w 1906374"/>
              <a:gd name="connsiteY149" fmla="*/ 1118392 h 1117081"/>
              <a:gd name="connsiteX150" fmla="*/ 374239 w 1906374"/>
              <a:gd name="connsiteY150" fmla="*/ 1119302 h 1117081"/>
              <a:gd name="connsiteX151" fmla="*/ 333417 w 1906374"/>
              <a:gd name="connsiteY151" fmla="*/ 1119302 h 1117081"/>
              <a:gd name="connsiteX152" fmla="*/ 288435 w 1906374"/>
              <a:gd name="connsiteY152" fmla="*/ 1117316 h 1117081"/>
              <a:gd name="connsiteX153" fmla="*/ 282076 w 1906374"/>
              <a:gd name="connsiteY153" fmla="*/ 1108542 h 1117081"/>
              <a:gd name="connsiteX154" fmla="*/ 271514 w 1906374"/>
              <a:gd name="connsiteY154" fmla="*/ 1071746 h 1117081"/>
              <a:gd name="connsiteX155" fmla="*/ 260213 w 1906374"/>
              <a:gd name="connsiteY155" fmla="*/ 995309 h 1117081"/>
              <a:gd name="connsiteX156" fmla="*/ 245169 w 1906374"/>
              <a:gd name="connsiteY156" fmla="*/ 884394 h 1117081"/>
              <a:gd name="connsiteX157" fmla="*/ 235622 w 1906374"/>
              <a:gd name="connsiteY157" fmla="*/ 802945 h 1117081"/>
              <a:gd name="connsiteX158" fmla="*/ 236390 w 1906374"/>
              <a:gd name="connsiteY158" fmla="*/ 778994 h 1117081"/>
              <a:gd name="connsiteX159" fmla="*/ 236799 w 1906374"/>
              <a:gd name="connsiteY159" fmla="*/ 774436 h 1117081"/>
              <a:gd name="connsiteX160" fmla="*/ 229215 w 1906374"/>
              <a:gd name="connsiteY160" fmla="*/ 780510 h 1117081"/>
              <a:gd name="connsiteX161" fmla="*/ 209243 w 1906374"/>
              <a:gd name="connsiteY161" fmla="*/ 796654 h 1117081"/>
              <a:gd name="connsiteX162" fmla="*/ 173107 w 1906374"/>
              <a:gd name="connsiteY162" fmla="*/ 827513 h 1117081"/>
              <a:gd name="connsiteX163" fmla="*/ 155105 w 1906374"/>
              <a:gd name="connsiteY163" fmla="*/ 864694 h 1117081"/>
              <a:gd name="connsiteX164" fmla="*/ 143153 w 1906374"/>
              <a:gd name="connsiteY164" fmla="*/ 967829 h 1117081"/>
              <a:gd name="connsiteX165" fmla="*/ 143152 w 1906374"/>
              <a:gd name="connsiteY165" fmla="*/ 1020141 h 1117081"/>
              <a:gd name="connsiteX166" fmla="*/ 146448 w 1906374"/>
              <a:gd name="connsiteY166" fmla="*/ 1059210 h 1117081"/>
              <a:gd name="connsiteX167" fmla="*/ 150835 w 1906374"/>
              <a:gd name="connsiteY167" fmla="*/ 1068380 h 1117081"/>
              <a:gd name="connsiteX168" fmla="*/ 164498 w 1906374"/>
              <a:gd name="connsiteY168" fmla="*/ 1098112 h 1117081"/>
              <a:gd name="connsiteX169" fmla="*/ 166510 w 1906374"/>
              <a:gd name="connsiteY169" fmla="*/ 1117284 h 1117081"/>
              <a:gd name="connsiteX170" fmla="*/ 166281 w 1906374"/>
              <a:gd name="connsiteY170" fmla="*/ 1119302 h 1117081"/>
              <a:gd name="connsiteX171" fmla="*/ 126345 w 1906374"/>
              <a:gd name="connsiteY171" fmla="*/ 1119295 h 1117081"/>
              <a:gd name="connsiteX172" fmla="*/ 85071 w 1906374"/>
              <a:gd name="connsiteY172" fmla="*/ 1118680 h 1117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</a:cxnLst>
            <a:rect l="l" t="t" r="r" b="b"/>
            <a:pathLst>
              <a:path w="1906374" h="1117081">
                <a:moveTo>
                  <a:pt x="85071" y="1118681"/>
                </a:moveTo>
                <a:cubicBezTo>
                  <a:pt x="77241" y="1115124"/>
                  <a:pt x="71619" y="1091583"/>
                  <a:pt x="68219" y="1048118"/>
                </a:cubicBezTo>
                <a:cubicBezTo>
                  <a:pt x="66676" y="1028399"/>
                  <a:pt x="66110" y="1017059"/>
                  <a:pt x="64391" y="971305"/>
                </a:cubicBezTo>
                <a:cubicBezTo>
                  <a:pt x="63509" y="947828"/>
                  <a:pt x="62141" y="924785"/>
                  <a:pt x="59427" y="887705"/>
                </a:cubicBezTo>
                <a:cubicBezTo>
                  <a:pt x="55551" y="834757"/>
                  <a:pt x="54887" y="819727"/>
                  <a:pt x="55781" y="805262"/>
                </a:cubicBezTo>
                <a:cubicBezTo>
                  <a:pt x="56384" y="795523"/>
                  <a:pt x="57015" y="791161"/>
                  <a:pt x="59299" y="780937"/>
                </a:cubicBezTo>
                <a:cubicBezTo>
                  <a:pt x="62801" y="765258"/>
                  <a:pt x="66477" y="753259"/>
                  <a:pt x="77402" y="721828"/>
                </a:cubicBezTo>
                <a:cubicBezTo>
                  <a:pt x="86877" y="694575"/>
                  <a:pt x="91812" y="678029"/>
                  <a:pt x="96316" y="658425"/>
                </a:cubicBezTo>
                <a:cubicBezTo>
                  <a:pt x="99119" y="646223"/>
                  <a:pt x="99817" y="640563"/>
                  <a:pt x="99817" y="630024"/>
                </a:cubicBezTo>
                <a:cubicBezTo>
                  <a:pt x="99817" y="616623"/>
                  <a:pt x="97762" y="603595"/>
                  <a:pt x="92569" y="584095"/>
                </a:cubicBezTo>
                <a:cubicBezTo>
                  <a:pt x="90150" y="575007"/>
                  <a:pt x="88403" y="569013"/>
                  <a:pt x="81770" y="547012"/>
                </a:cubicBezTo>
                <a:cubicBezTo>
                  <a:pt x="68799" y="503992"/>
                  <a:pt x="61868" y="475685"/>
                  <a:pt x="56477" y="443712"/>
                </a:cubicBezTo>
                <a:cubicBezTo>
                  <a:pt x="52614" y="420804"/>
                  <a:pt x="49524" y="394480"/>
                  <a:pt x="48113" y="372445"/>
                </a:cubicBezTo>
                <a:cubicBezTo>
                  <a:pt x="47889" y="368940"/>
                  <a:pt x="47615" y="366072"/>
                  <a:pt x="47505" y="366072"/>
                </a:cubicBezTo>
                <a:cubicBezTo>
                  <a:pt x="47159" y="366072"/>
                  <a:pt x="44597" y="379446"/>
                  <a:pt x="43380" y="387593"/>
                </a:cubicBezTo>
                <a:cubicBezTo>
                  <a:pt x="40342" y="407954"/>
                  <a:pt x="38569" y="443768"/>
                  <a:pt x="38569" y="484768"/>
                </a:cubicBezTo>
                <a:cubicBezTo>
                  <a:pt x="38569" y="523302"/>
                  <a:pt x="39539" y="551174"/>
                  <a:pt x="43199" y="617865"/>
                </a:cubicBezTo>
                <a:cubicBezTo>
                  <a:pt x="44099" y="634255"/>
                  <a:pt x="45082" y="653325"/>
                  <a:pt x="45385" y="660245"/>
                </a:cubicBezTo>
                <a:lnTo>
                  <a:pt x="45936" y="672827"/>
                </a:lnTo>
                <a:lnTo>
                  <a:pt x="47233" y="675721"/>
                </a:lnTo>
                <a:cubicBezTo>
                  <a:pt x="54276" y="691431"/>
                  <a:pt x="58299" y="713295"/>
                  <a:pt x="57125" y="729475"/>
                </a:cubicBezTo>
                <a:cubicBezTo>
                  <a:pt x="56669" y="735768"/>
                  <a:pt x="55869" y="740613"/>
                  <a:pt x="54112" y="747738"/>
                </a:cubicBezTo>
                <a:cubicBezTo>
                  <a:pt x="46681" y="777885"/>
                  <a:pt x="28165" y="822684"/>
                  <a:pt x="14872" y="842676"/>
                </a:cubicBezTo>
                <a:cubicBezTo>
                  <a:pt x="10487" y="849272"/>
                  <a:pt x="6660" y="853113"/>
                  <a:pt x="4489" y="853101"/>
                </a:cubicBezTo>
                <a:cubicBezTo>
                  <a:pt x="2698" y="853090"/>
                  <a:pt x="2145" y="851998"/>
                  <a:pt x="1906" y="848009"/>
                </a:cubicBezTo>
                <a:cubicBezTo>
                  <a:pt x="1665" y="843956"/>
                  <a:pt x="2085" y="840132"/>
                  <a:pt x="4965" y="820162"/>
                </a:cubicBezTo>
                <a:cubicBezTo>
                  <a:pt x="8953" y="792502"/>
                  <a:pt x="9566" y="786262"/>
                  <a:pt x="9566" y="773313"/>
                </a:cubicBezTo>
                <a:cubicBezTo>
                  <a:pt x="9566" y="766759"/>
                  <a:pt x="9373" y="761312"/>
                  <a:pt x="8981" y="756758"/>
                </a:cubicBezTo>
                <a:cubicBezTo>
                  <a:pt x="8184" y="747498"/>
                  <a:pt x="7919" y="732389"/>
                  <a:pt x="8410" y="724145"/>
                </a:cubicBezTo>
                <a:cubicBezTo>
                  <a:pt x="9945" y="698343"/>
                  <a:pt x="15510" y="681474"/>
                  <a:pt x="25641" y="671908"/>
                </a:cubicBezTo>
                <a:lnTo>
                  <a:pt x="28525" y="669185"/>
                </a:lnTo>
                <a:lnTo>
                  <a:pt x="27264" y="655941"/>
                </a:lnTo>
                <a:cubicBezTo>
                  <a:pt x="17617" y="554625"/>
                  <a:pt x="13618" y="460430"/>
                  <a:pt x="16213" y="395704"/>
                </a:cubicBezTo>
                <a:cubicBezTo>
                  <a:pt x="19627" y="310604"/>
                  <a:pt x="32407" y="251082"/>
                  <a:pt x="56206" y="209466"/>
                </a:cubicBezTo>
                <a:cubicBezTo>
                  <a:pt x="67029" y="190539"/>
                  <a:pt x="81319" y="174219"/>
                  <a:pt x="98989" y="160606"/>
                </a:cubicBezTo>
                <a:cubicBezTo>
                  <a:pt x="100627" y="159345"/>
                  <a:pt x="103950" y="156408"/>
                  <a:pt x="106374" y="154079"/>
                </a:cubicBezTo>
                <a:cubicBezTo>
                  <a:pt x="126964" y="134309"/>
                  <a:pt x="153574" y="118968"/>
                  <a:pt x="185073" y="108711"/>
                </a:cubicBezTo>
                <a:cubicBezTo>
                  <a:pt x="210136" y="100551"/>
                  <a:pt x="236222" y="95832"/>
                  <a:pt x="269833" y="93380"/>
                </a:cubicBezTo>
                <a:cubicBezTo>
                  <a:pt x="281188" y="92552"/>
                  <a:pt x="321605" y="92385"/>
                  <a:pt x="346315" y="93065"/>
                </a:cubicBezTo>
                <a:cubicBezTo>
                  <a:pt x="393502" y="94361"/>
                  <a:pt x="422532" y="96255"/>
                  <a:pt x="486374" y="102199"/>
                </a:cubicBezTo>
                <a:cubicBezTo>
                  <a:pt x="557050" y="108777"/>
                  <a:pt x="589967" y="110508"/>
                  <a:pt x="644130" y="110491"/>
                </a:cubicBezTo>
                <a:cubicBezTo>
                  <a:pt x="674592" y="110483"/>
                  <a:pt x="691925" y="110120"/>
                  <a:pt x="725744" y="108783"/>
                </a:cubicBezTo>
                <a:cubicBezTo>
                  <a:pt x="767246" y="107143"/>
                  <a:pt x="786630" y="107150"/>
                  <a:pt x="816828" y="108822"/>
                </a:cubicBezTo>
                <a:cubicBezTo>
                  <a:pt x="842810" y="110261"/>
                  <a:pt x="855390" y="111428"/>
                  <a:pt x="923905" y="118749"/>
                </a:cubicBezTo>
                <a:cubicBezTo>
                  <a:pt x="983245" y="125091"/>
                  <a:pt x="1010812" y="127096"/>
                  <a:pt x="1051394" y="128017"/>
                </a:cubicBezTo>
                <a:cubicBezTo>
                  <a:pt x="1067036" y="128372"/>
                  <a:pt x="1068563" y="128356"/>
                  <a:pt x="1146060" y="127030"/>
                </a:cubicBezTo>
                <a:cubicBezTo>
                  <a:pt x="1220053" y="125763"/>
                  <a:pt x="1246019" y="125592"/>
                  <a:pt x="1318060" y="125893"/>
                </a:cubicBezTo>
                <a:cubicBezTo>
                  <a:pt x="1414441" y="126299"/>
                  <a:pt x="1423751" y="126286"/>
                  <a:pt x="1427330" y="125749"/>
                </a:cubicBezTo>
                <a:cubicBezTo>
                  <a:pt x="1443122" y="123384"/>
                  <a:pt x="1460854" y="117412"/>
                  <a:pt x="1487258" y="105566"/>
                </a:cubicBezTo>
                <a:cubicBezTo>
                  <a:pt x="1490899" y="103932"/>
                  <a:pt x="1501173" y="99209"/>
                  <a:pt x="1510095" y="95071"/>
                </a:cubicBezTo>
                <a:cubicBezTo>
                  <a:pt x="1541204" y="80643"/>
                  <a:pt x="1552091" y="76029"/>
                  <a:pt x="1568371" y="70355"/>
                </a:cubicBezTo>
                <a:cubicBezTo>
                  <a:pt x="1578320" y="66886"/>
                  <a:pt x="1591384" y="63361"/>
                  <a:pt x="1598204" y="62300"/>
                </a:cubicBezTo>
                <a:lnTo>
                  <a:pt x="1599555" y="62089"/>
                </a:lnTo>
                <a:lnTo>
                  <a:pt x="1599405" y="52591"/>
                </a:lnTo>
                <a:cubicBezTo>
                  <a:pt x="1598917" y="23529"/>
                  <a:pt x="1602484" y="6671"/>
                  <a:pt x="1609829" y="3189"/>
                </a:cubicBezTo>
                <a:cubicBezTo>
                  <a:pt x="1613145" y="1620"/>
                  <a:pt x="1619427" y="1994"/>
                  <a:pt x="1624520" y="4063"/>
                </a:cubicBezTo>
                <a:cubicBezTo>
                  <a:pt x="1637697" y="9415"/>
                  <a:pt x="1653089" y="27181"/>
                  <a:pt x="1665828" y="51731"/>
                </a:cubicBezTo>
                <a:lnTo>
                  <a:pt x="1667217" y="54410"/>
                </a:lnTo>
                <a:lnTo>
                  <a:pt x="1675075" y="54619"/>
                </a:lnTo>
                <a:cubicBezTo>
                  <a:pt x="1683134" y="54832"/>
                  <a:pt x="1688302" y="55348"/>
                  <a:pt x="1694284" y="56535"/>
                </a:cubicBezTo>
                <a:lnTo>
                  <a:pt x="1697700" y="57212"/>
                </a:lnTo>
                <a:lnTo>
                  <a:pt x="1701579" y="53298"/>
                </a:lnTo>
                <a:cubicBezTo>
                  <a:pt x="1719261" y="35435"/>
                  <a:pt x="1742036" y="26620"/>
                  <a:pt x="1766863" y="28030"/>
                </a:cubicBezTo>
                <a:cubicBezTo>
                  <a:pt x="1772231" y="28334"/>
                  <a:pt x="1774109" y="28652"/>
                  <a:pt x="1775835" y="29541"/>
                </a:cubicBezTo>
                <a:cubicBezTo>
                  <a:pt x="1779277" y="31308"/>
                  <a:pt x="1774722" y="34711"/>
                  <a:pt x="1761670" y="40137"/>
                </a:cubicBezTo>
                <a:cubicBezTo>
                  <a:pt x="1751684" y="44290"/>
                  <a:pt x="1745502" y="48334"/>
                  <a:pt x="1738270" y="55445"/>
                </a:cubicBezTo>
                <a:cubicBezTo>
                  <a:pt x="1733902" y="59732"/>
                  <a:pt x="1728884" y="65994"/>
                  <a:pt x="1726356" y="70304"/>
                </a:cubicBezTo>
                <a:cubicBezTo>
                  <a:pt x="1726206" y="70549"/>
                  <a:pt x="1726957" y="71279"/>
                  <a:pt x="1728359" y="72260"/>
                </a:cubicBezTo>
                <a:cubicBezTo>
                  <a:pt x="1729597" y="73119"/>
                  <a:pt x="1732050" y="74916"/>
                  <a:pt x="1733815" y="76254"/>
                </a:cubicBezTo>
                <a:cubicBezTo>
                  <a:pt x="1735579" y="77591"/>
                  <a:pt x="1737181" y="78684"/>
                  <a:pt x="1737381" y="78684"/>
                </a:cubicBezTo>
                <a:cubicBezTo>
                  <a:pt x="1737569" y="78684"/>
                  <a:pt x="1739220" y="77940"/>
                  <a:pt x="1741035" y="77027"/>
                </a:cubicBezTo>
                <a:cubicBezTo>
                  <a:pt x="1753912" y="70567"/>
                  <a:pt x="1768928" y="67485"/>
                  <a:pt x="1782968" y="68424"/>
                </a:cubicBezTo>
                <a:cubicBezTo>
                  <a:pt x="1793980" y="69161"/>
                  <a:pt x="1806844" y="72326"/>
                  <a:pt x="1809260" y="74893"/>
                </a:cubicBezTo>
                <a:cubicBezTo>
                  <a:pt x="1811537" y="77329"/>
                  <a:pt x="1807558" y="79171"/>
                  <a:pt x="1795670" y="81167"/>
                </a:cubicBezTo>
                <a:cubicBezTo>
                  <a:pt x="1789701" y="82168"/>
                  <a:pt x="1787723" y="82649"/>
                  <a:pt x="1783419" y="84136"/>
                </a:cubicBezTo>
                <a:cubicBezTo>
                  <a:pt x="1775135" y="86998"/>
                  <a:pt x="1765837" y="92118"/>
                  <a:pt x="1759180" y="97475"/>
                </a:cubicBezTo>
                <a:lnTo>
                  <a:pt x="1756952" y="99262"/>
                </a:lnTo>
                <a:lnTo>
                  <a:pt x="1758729" y="101648"/>
                </a:lnTo>
                <a:cubicBezTo>
                  <a:pt x="1766413" y="112043"/>
                  <a:pt x="1772469" y="124378"/>
                  <a:pt x="1776949" y="138777"/>
                </a:cubicBezTo>
                <a:cubicBezTo>
                  <a:pt x="1781454" y="153203"/>
                  <a:pt x="1781942" y="154323"/>
                  <a:pt x="1787448" y="162725"/>
                </a:cubicBezTo>
                <a:cubicBezTo>
                  <a:pt x="1806456" y="191706"/>
                  <a:pt x="1836790" y="230794"/>
                  <a:pt x="1873279" y="273366"/>
                </a:cubicBezTo>
                <a:cubicBezTo>
                  <a:pt x="1880900" y="282253"/>
                  <a:pt x="1894090" y="297322"/>
                  <a:pt x="1899946" y="303826"/>
                </a:cubicBezTo>
                <a:cubicBezTo>
                  <a:pt x="1904476" y="308848"/>
                  <a:pt x="1905990" y="311119"/>
                  <a:pt x="1907116" y="314587"/>
                </a:cubicBezTo>
                <a:cubicBezTo>
                  <a:pt x="1910946" y="326320"/>
                  <a:pt x="1904676" y="342435"/>
                  <a:pt x="1890761" y="356599"/>
                </a:cubicBezTo>
                <a:cubicBezTo>
                  <a:pt x="1883203" y="364285"/>
                  <a:pt x="1873592" y="370961"/>
                  <a:pt x="1866547" y="373410"/>
                </a:cubicBezTo>
                <a:cubicBezTo>
                  <a:pt x="1863969" y="374304"/>
                  <a:pt x="1858063" y="375546"/>
                  <a:pt x="1853933" y="376061"/>
                </a:cubicBezTo>
                <a:cubicBezTo>
                  <a:pt x="1849441" y="376622"/>
                  <a:pt x="1832785" y="376622"/>
                  <a:pt x="1826616" y="376060"/>
                </a:cubicBezTo>
                <a:cubicBezTo>
                  <a:pt x="1782505" y="372043"/>
                  <a:pt x="1725981" y="358711"/>
                  <a:pt x="1639224" y="331862"/>
                </a:cubicBezTo>
                <a:cubicBezTo>
                  <a:pt x="1620628" y="326107"/>
                  <a:pt x="1616424" y="325226"/>
                  <a:pt x="1607439" y="325200"/>
                </a:cubicBezTo>
                <a:cubicBezTo>
                  <a:pt x="1602233" y="325183"/>
                  <a:pt x="1601132" y="325276"/>
                  <a:pt x="1598717" y="325937"/>
                </a:cubicBezTo>
                <a:cubicBezTo>
                  <a:pt x="1592247" y="327706"/>
                  <a:pt x="1587655" y="331191"/>
                  <a:pt x="1583588" y="337432"/>
                </a:cubicBezTo>
                <a:cubicBezTo>
                  <a:pt x="1580322" y="342443"/>
                  <a:pt x="1578345" y="347075"/>
                  <a:pt x="1572501" y="363423"/>
                </a:cubicBezTo>
                <a:cubicBezTo>
                  <a:pt x="1567483" y="377482"/>
                  <a:pt x="1564580" y="384637"/>
                  <a:pt x="1560600" y="392725"/>
                </a:cubicBezTo>
                <a:cubicBezTo>
                  <a:pt x="1549813" y="414665"/>
                  <a:pt x="1537888" y="429482"/>
                  <a:pt x="1510270" y="455315"/>
                </a:cubicBezTo>
                <a:cubicBezTo>
                  <a:pt x="1490837" y="473475"/>
                  <a:pt x="1482715" y="482391"/>
                  <a:pt x="1474944" y="494038"/>
                </a:cubicBezTo>
                <a:cubicBezTo>
                  <a:pt x="1468662" y="503478"/>
                  <a:pt x="1465246" y="510224"/>
                  <a:pt x="1457450" y="528637"/>
                </a:cubicBezTo>
                <a:cubicBezTo>
                  <a:pt x="1437366" y="576035"/>
                  <a:pt x="1412589" y="617470"/>
                  <a:pt x="1387624" y="645424"/>
                </a:cubicBezTo>
                <a:cubicBezTo>
                  <a:pt x="1381943" y="651782"/>
                  <a:pt x="1371907" y="661504"/>
                  <a:pt x="1366263" y="666112"/>
                </a:cubicBezTo>
                <a:cubicBezTo>
                  <a:pt x="1352310" y="677494"/>
                  <a:pt x="1340785" y="683780"/>
                  <a:pt x="1324855" y="688690"/>
                </a:cubicBezTo>
                <a:cubicBezTo>
                  <a:pt x="1300917" y="696065"/>
                  <a:pt x="1280169" y="699759"/>
                  <a:pt x="1258157" y="700566"/>
                </a:cubicBezTo>
                <a:lnTo>
                  <a:pt x="1256180" y="700638"/>
                </a:lnTo>
                <a:lnTo>
                  <a:pt x="1255254" y="704115"/>
                </a:lnTo>
                <a:cubicBezTo>
                  <a:pt x="1236471" y="774339"/>
                  <a:pt x="1227161" y="947216"/>
                  <a:pt x="1236609" y="1050105"/>
                </a:cubicBezTo>
                <a:cubicBezTo>
                  <a:pt x="1237072" y="1055113"/>
                  <a:pt x="1237610" y="1060029"/>
                  <a:pt x="1237810" y="1061030"/>
                </a:cubicBezTo>
                <a:cubicBezTo>
                  <a:pt x="1238273" y="1063364"/>
                  <a:pt x="1240538" y="1068749"/>
                  <a:pt x="1244555" y="1077065"/>
                </a:cubicBezTo>
                <a:cubicBezTo>
                  <a:pt x="1252589" y="1093715"/>
                  <a:pt x="1255580" y="1104970"/>
                  <a:pt x="1254841" y="1115805"/>
                </a:cubicBezTo>
                <a:lnTo>
                  <a:pt x="1254604" y="1119302"/>
                </a:lnTo>
                <a:lnTo>
                  <a:pt x="1216575" y="1119302"/>
                </a:lnTo>
                <a:cubicBezTo>
                  <a:pt x="1192461" y="1119302"/>
                  <a:pt x="1178245" y="1119183"/>
                  <a:pt x="1177694" y="1118977"/>
                </a:cubicBezTo>
                <a:cubicBezTo>
                  <a:pt x="1176143" y="1118387"/>
                  <a:pt x="1173990" y="1115762"/>
                  <a:pt x="1172426" y="1112572"/>
                </a:cubicBezTo>
                <a:cubicBezTo>
                  <a:pt x="1163729" y="1094824"/>
                  <a:pt x="1156471" y="1048106"/>
                  <a:pt x="1150215" y="969649"/>
                </a:cubicBezTo>
                <a:cubicBezTo>
                  <a:pt x="1146348" y="921100"/>
                  <a:pt x="1140779" y="838900"/>
                  <a:pt x="1138389" y="794922"/>
                </a:cubicBezTo>
                <a:cubicBezTo>
                  <a:pt x="1137801" y="783954"/>
                  <a:pt x="1137213" y="775090"/>
                  <a:pt x="1137100" y="775222"/>
                </a:cubicBezTo>
                <a:cubicBezTo>
                  <a:pt x="1136887" y="775474"/>
                  <a:pt x="1136750" y="776381"/>
                  <a:pt x="1134285" y="793178"/>
                </a:cubicBezTo>
                <a:cubicBezTo>
                  <a:pt x="1127390" y="840118"/>
                  <a:pt x="1121959" y="899281"/>
                  <a:pt x="1119581" y="953260"/>
                </a:cubicBezTo>
                <a:cubicBezTo>
                  <a:pt x="1117942" y="990805"/>
                  <a:pt x="1117867" y="1028376"/>
                  <a:pt x="1119406" y="1053746"/>
                </a:cubicBezTo>
                <a:cubicBezTo>
                  <a:pt x="1119969" y="1062980"/>
                  <a:pt x="1120132" y="1063559"/>
                  <a:pt x="1125788" y="1075764"/>
                </a:cubicBezTo>
                <a:cubicBezTo>
                  <a:pt x="1131857" y="1088873"/>
                  <a:pt x="1134009" y="1094817"/>
                  <a:pt x="1135311" y="1102049"/>
                </a:cubicBezTo>
                <a:cubicBezTo>
                  <a:pt x="1136074" y="1106223"/>
                  <a:pt x="1136299" y="1112958"/>
                  <a:pt x="1135811" y="1116405"/>
                </a:cubicBezTo>
                <a:lnTo>
                  <a:pt x="1135398" y="1119302"/>
                </a:lnTo>
                <a:lnTo>
                  <a:pt x="1096668" y="1119302"/>
                </a:lnTo>
                <a:cubicBezTo>
                  <a:pt x="1061555" y="1119302"/>
                  <a:pt x="1057826" y="1119252"/>
                  <a:pt x="1056787" y="1118763"/>
                </a:cubicBezTo>
                <a:cubicBezTo>
                  <a:pt x="1051194" y="1116105"/>
                  <a:pt x="1046426" y="1099721"/>
                  <a:pt x="1042935" y="1071129"/>
                </a:cubicBezTo>
                <a:cubicBezTo>
                  <a:pt x="1038555" y="1035250"/>
                  <a:pt x="1036265" y="987575"/>
                  <a:pt x="1033162" y="867673"/>
                </a:cubicBezTo>
                <a:cubicBezTo>
                  <a:pt x="1031660" y="809522"/>
                  <a:pt x="1031084" y="733306"/>
                  <a:pt x="1031923" y="705440"/>
                </a:cubicBezTo>
                <a:cubicBezTo>
                  <a:pt x="1032186" y="697153"/>
                  <a:pt x="1032361" y="690339"/>
                  <a:pt x="1032336" y="690296"/>
                </a:cubicBezTo>
                <a:cubicBezTo>
                  <a:pt x="1032273" y="690193"/>
                  <a:pt x="1017757" y="694340"/>
                  <a:pt x="1005018" y="698100"/>
                </a:cubicBezTo>
                <a:cubicBezTo>
                  <a:pt x="955815" y="712629"/>
                  <a:pt x="924280" y="719624"/>
                  <a:pt x="886252" y="724453"/>
                </a:cubicBezTo>
                <a:cubicBezTo>
                  <a:pt x="853879" y="728564"/>
                  <a:pt x="824502" y="730267"/>
                  <a:pt x="785908" y="730269"/>
                </a:cubicBezTo>
                <a:cubicBezTo>
                  <a:pt x="744815" y="730273"/>
                  <a:pt x="710278" y="728404"/>
                  <a:pt x="657208" y="723302"/>
                </a:cubicBezTo>
                <a:cubicBezTo>
                  <a:pt x="582442" y="716115"/>
                  <a:pt x="514842" y="705422"/>
                  <a:pt x="464544" y="692823"/>
                </a:cubicBezTo>
                <a:cubicBezTo>
                  <a:pt x="459462" y="691551"/>
                  <a:pt x="455128" y="690577"/>
                  <a:pt x="454912" y="690660"/>
                </a:cubicBezTo>
                <a:cubicBezTo>
                  <a:pt x="454696" y="690742"/>
                  <a:pt x="452546" y="695704"/>
                  <a:pt x="450133" y="701684"/>
                </a:cubicBezTo>
                <a:cubicBezTo>
                  <a:pt x="441549" y="722964"/>
                  <a:pt x="436296" y="734624"/>
                  <a:pt x="430661" y="744908"/>
                </a:cubicBezTo>
                <a:cubicBezTo>
                  <a:pt x="425784" y="753808"/>
                  <a:pt x="422640" y="758126"/>
                  <a:pt x="417475" y="763014"/>
                </a:cubicBezTo>
                <a:cubicBezTo>
                  <a:pt x="413700" y="766589"/>
                  <a:pt x="409787" y="769526"/>
                  <a:pt x="399672" y="776377"/>
                </a:cubicBezTo>
                <a:cubicBezTo>
                  <a:pt x="395091" y="779481"/>
                  <a:pt x="389759" y="783260"/>
                  <a:pt x="387823" y="784775"/>
                </a:cubicBezTo>
                <a:cubicBezTo>
                  <a:pt x="383696" y="788006"/>
                  <a:pt x="383700" y="788000"/>
                  <a:pt x="382035" y="795425"/>
                </a:cubicBezTo>
                <a:cubicBezTo>
                  <a:pt x="380268" y="803313"/>
                  <a:pt x="379419" y="805097"/>
                  <a:pt x="377430" y="805097"/>
                </a:cubicBezTo>
                <a:cubicBezTo>
                  <a:pt x="375029" y="805097"/>
                  <a:pt x="373770" y="803019"/>
                  <a:pt x="371825" y="795842"/>
                </a:cubicBezTo>
                <a:cubicBezTo>
                  <a:pt x="369774" y="788271"/>
                  <a:pt x="369349" y="787817"/>
                  <a:pt x="364271" y="787756"/>
                </a:cubicBezTo>
                <a:cubicBezTo>
                  <a:pt x="361132" y="787718"/>
                  <a:pt x="360768" y="787782"/>
                  <a:pt x="359334" y="788626"/>
                </a:cubicBezTo>
                <a:cubicBezTo>
                  <a:pt x="353424" y="792099"/>
                  <a:pt x="350352" y="803409"/>
                  <a:pt x="347484" y="832247"/>
                </a:cubicBezTo>
                <a:cubicBezTo>
                  <a:pt x="346949" y="837619"/>
                  <a:pt x="346129" y="843876"/>
                  <a:pt x="345659" y="846152"/>
                </a:cubicBezTo>
                <a:cubicBezTo>
                  <a:pt x="343165" y="858257"/>
                  <a:pt x="341207" y="875323"/>
                  <a:pt x="340132" y="894326"/>
                </a:cubicBezTo>
                <a:cubicBezTo>
                  <a:pt x="339604" y="903662"/>
                  <a:pt x="339605" y="935198"/>
                  <a:pt x="340133" y="945646"/>
                </a:cubicBezTo>
                <a:cubicBezTo>
                  <a:pt x="342032" y="983159"/>
                  <a:pt x="346249" y="1017905"/>
                  <a:pt x="353059" y="1052167"/>
                </a:cubicBezTo>
                <a:cubicBezTo>
                  <a:pt x="354514" y="1059485"/>
                  <a:pt x="354962" y="1060643"/>
                  <a:pt x="358734" y="1066824"/>
                </a:cubicBezTo>
                <a:cubicBezTo>
                  <a:pt x="368821" y="1083356"/>
                  <a:pt x="370299" y="1086154"/>
                  <a:pt x="372644" y="1093171"/>
                </a:cubicBezTo>
                <a:cubicBezTo>
                  <a:pt x="375416" y="1101462"/>
                  <a:pt x="376049" y="1110420"/>
                  <a:pt x="374424" y="1118392"/>
                </a:cubicBezTo>
                <a:lnTo>
                  <a:pt x="374239" y="1119302"/>
                </a:lnTo>
                <a:lnTo>
                  <a:pt x="333417" y="1119302"/>
                </a:lnTo>
                <a:cubicBezTo>
                  <a:pt x="288633" y="1119302"/>
                  <a:pt x="291296" y="1119420"/>
                  <a:pt x="288435" y="1117316"/>
                </a:cubicBezTo>
                <a:cubicBezTo>
                  <a:pt x="286174" y="1115654"/>
                  <a:pt x="284296" y="1113061"/>
                  <a:pt x="282076" y="1108542"/>
                </a:cubicBezTo>
                <a:cubicBezTo>
                  <a:pt x="278098" y="1100443"/>
                  <a:pt x="275086" y="1089950"/>
                  <a:pt x="271514" y="1071746"/>
                </a:cubicBezTo>
                <a:cubicBezTo>
                  <a:pt x="268450" y="1056120"/>
                  <a:pt x="264392" y="1028676"/>
                  <a:pt x="260213" y="995309"/>
                </a:cubicBezTo>
                <a:cubicBezTo>
                  <a:pt x="254204" y="947321"/>
                  <a:pt x="252681" y="936092"/>
                  <a:pt x="245169" y="884394"/>
                </a:cubicBezTo>
                <a:cubicBezTo>
                  <a:pt x="238136" y="835981"/>
                  <a:pt x="236242" y="819827"/>
                  <a:pt x="235622" y="802945"/>
                </a:cubicBezTo>
                <a:cubicBezTo>
                  <a:pt x="235312" y="794513"/>
                  <a:pt x="235608" y="785301"/>
                  <a:pt x="236390" y="778994"/>
                </a:cubicBezTo>
                <a:cubicBezTo>
                  <a:pt x="236691" y="776564"/>
                  <a:pt x="236875" y="774514"/>
                  <a:pt x="236799" y="774436"/>
                </a:cubicBezTo>
                <a:cubicBezTo>
                  <a:pt x="236723" y="774360"/>
                  <a:pt x="233309" y="777093"/>
                  <a:pt x="229215" y="780510"/>
                </a:cubicBezTo>
                <a:cubicBezTo>
                  <a:pt x="225120" y="783927"/>
                  <a:pt x="216133" y="791192"/>
                  <a:pt x="209243" y="796654"/>
                </a:cubicBezTo>
                <a:cubicBezTo>
                  <a:pt x="186301" y="814845"/>
                  <a:pt x="178674" y="821359"/>
                  <a:pt x="173107" y="827513"/>
                </a:cubicBezTo>
                <a:cubicBezTo>
                  <a:pt x="162553" y="839183"/>
                  <a:pt x="158989" y="846541"/>
                  <a:pt x="155105" y="864694"/>
                </a:cubicBezTo>
                <a:cubicBezTo>
                  <a:pt x="148952" y="893441"/>
                  <a:pt x="144917" y="928258"/>
                  <a:pt x="143153" y="967829"/>
                </a:cubicBezTo>
                <a:cubicBezTo>
                  <a:pt x="142657" y="978941"/>
                  <a:pt x="142656" y="1009912"/>
                  <a:pt x="143152" y="1020141"/>
                </a:cubicBezTo>
                <a:cubicBezTo>
                  <a:pt x="143888" y="1035351"/>
                  <a:pt x="145686" y="1056663"/>
                  <a:pt x="146448" y="1059210"/>
                </a:cubicBezTo>
                <a:cubicBezTo>
                  <a:pt x="147096" y="1061372"/>
                  <a:pt x="148589" y="1064493"/>
                  <a:pt x="150835" y="1068380"/>
                </a:cubicBezTo>
                <a:cubicBezTo>
                  <a:pt x="159986" y="1084208"/>
                  <a:pt x="162352" y="1089358"/>
                  <a:pt x="164498" y="1098112"/>
                </a:cubicBezTo>
                <a:cubicBezTo>
                  <a:pt x="166052" y="1104454"/>
                  <a:pt x="166970" y="1113210"/>
                  <a:pt x="166510" y="1117284"/>
                </a:cubicBezTo>
                <a:lnTo>
                  <a:pt x="166281" y="1119302"/>
                </a:lnTo>
                <a:lnTo>
                  <a:pt x="126345" y="1119295"/>
                </a:lnTo>
                <a:cubicBezTo>
                  <a:pt x="88324" y="1119287"/>
                  <a:pt x="86343" y="1119259"/>
                  <a:pt x="85071" y="111868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251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55" name="Geschweifte Klammer rechts 54"/>
          <p:cNvSpPr/>
          <p:nvPr/>
        </p:nvSpPr>
        <p:spPr>
          <a:xfrm>
            <a:off x="4218306" y="1522534"/>
            <a:ext cx="282906" cy="7577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Geschweifte Klammer rechts 55"/>
          <p:cNvSpPr/>
          <p:nvPr/>
        </p:nvSpPr>
        <p:spPr>
          <a:xfrm>
            <a:off x="4261992" y="3027621"/>
            <a:ext cx="282906" cy="7577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Geschweifte Klammer rechts 56"/>
          <p:cNvSpPr/>
          <p:nvPr/>
        </p:nvSpPr>
        <p:spPr>
          <a:xfrm>
            <a:off x="5121622" y="1961024"/>
            <a:ext cx="398196" cy="154682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iger Pfeil 57"/>
          <p:cNvSpPr/>
          <p:nvPr/>
        </p:nvSpPr>
        <p:spPr>
          <a:xfrm>
            <a:off x="5897413" y="1916152"/>
            <a:ext cx="577715" cy="592862"/>
          </a:xfrm>
          <a:prstGeom prst="bentArrow">
            <a:avLst>
              <a:gd name="adj1" fmla="val 13645"/>
              <a:gd name="adj2" fmla="val 25000"/>
              <a:gd name="adj3" fmla="val 25000"/>
              <a:gd name="adj4" fmla="val 43750"/>
            </a:avLst>
          </a:prstGeom>
          <a:solidFill>
            <a:srgbClr val="FF0000"/>
          </a:solidFill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5619886" y="2878069"/>
            <a:ext cx="437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smtClean="0">
                <a:latin typeface="Arial Black" panose="020B0A04020102020204" pitchFamily="34" charset="0"/>
              </a:rPr>
              <a:t>♀</a:t>
            </a:r>
            <a:endParaRPr lang="de-DE" sz="3600" b="1" dirty="0"/>
          </a:p>
        </p:txBody>
      </p:sp>
      <p:sp>
        <p:nvSpPr>
          <p:cNvPr id="61" name="Textfeld 60"/>
          <p:cNvSpPr txBox="1"/>
          <p:nvPr/>
        </p:nvSpPr>
        <p:spPr>
          <a:xfrm>
            <a:off x="107504" y="4313838"/>
            <a:ext cx="793999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dirty="0" smtClean="0"/>
              <a:t>Alle Nachkommen des aufgestiegenen weiblichen Tieres werden in die </a:t>
            </a:r>
            <a:br>
              <a:rPr lang="de-DE" sz="2000" dirty="0" smtClean="0"/>
            </a:br>
            <a:r>
              <a:rPr lang="de-DE" sz="2000" dirty="0" smtClean="0"/>
              <a:t>Hauptabteilung eingetragen!</a:t>
            </a:r>
            <a:endParaRPr lang="de-DE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38625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262" y="185690"/>
            <a:ext cx="8137525" cy="792162"/>
          </a:xfrm>
        </p:spPr>
        <p:txBody>
          <a:bodyPr/>
          <a:lstStyle/>
          <a:p>
            <a:r>
              <a:rPr lang="de-DE" dirty="0" smtClean="0"/>
              <a:t>Träger genetischer Defekte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BMEL | Titel | TT.MM.JJJJ |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7" name="Gruppieren 6"/>
          <p:cNvGrpSpPr/>
          <p:nvPr/>
        </p:nvGrpSpPr>
        <p:grpSpPr>
          <a:xfrm>
            <a:off x="6375202" y="1131590"/>
            <a:ext cx="2643156" cy="1977916"/>
            <a:chOff x="3181285" y="369319"/>
            <a:chExt cx="5637800" cy="4290663"/>
          </a:xfrm>
        </p:grpSpPr>
        <p:grpSp>
          <p:nvGrpSpPr>
            <p:cNvPr id="8" name="Group 34"/>
            <p:cNvGrpSpPr/>
            <p:nvPr/>
          </p:nvGrpSpPr>
          <p:grpSpPr>
            <a:xfrm>
              <a:off x="3181285" y="369319"/>
              <a:ext cx="5637800" cy="4290663"/>
              <a:chOff x="4094480" y="753757"/>
              <a:chExt cx="7081520" cy="4971263"/>
            </a:xfrm>
          </p:grpSpPr>
          <p:sp>
            <p:nvSpPr>
              <p:cNvPr id="29" name="Rounded Rectangle 6"/>
              <p:cNvSpPr/>
              <p:nvPr/>
            </p:nvSpPr>
            <p:spPr>
              <a:xfrm>
                <a:off x="4094480" y="863600"/>
                <a:ext cx="7081520" cy="4861420"/>
              </a:xfrm>
              <a:prstGeom prst="roundRect">
                <a:avLst>
                  <a:gd name="adj" fmla="val 6860"/>
                </a:avLst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0" name="Title 1"/>
              <p:cNvSpPr txBox="1">
                <a:spLocks/>
              </p:cNvSpPr>
              <p:nvPr/>
            </p:nvSpPr>
            <p:spPr>
              <a:xfrm>
                <a:off x="4353370" y="753757"/>
                <a:ext cx="6660070" cy="94312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 spc="-60" baseline="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de-DE" sz="1800" b="1" dirty="0" smtClean="0">
                    <a:solidFill>
                      <a:schemeClr val="tx1"/>
                    </a:solidFill>
                    <a:latin typeface="+mn-lt"/>
                  </a:rPr>
                  <a:t>Zuchtbuch</a:t>
                </a:r>
                <a:endParaRPr lang="de-DE" sz="1800" b="1" dirty="0">
                  <a:solidFill>
                    <a:schemeClr val="tx1"/>
                  </a:solidFill>
                  <a:latin typeface="+mn-lt"/>
                </a:endParaRPr>
              </a:p>
            </p:txBody>
          </p:sp>
          <p:grpSp>
            <p:nvGrpSpPr>
              <p:cNvPr id="31" name="Group 27"/>
              <p:cNvGrpSpPr/>
              <p:nvPr/>
            </p:nvGrpSpPr>
            <p:grpSpPr>
              <a:xfrm>
                <a:off x="4246881" y="3737766"/>
                <a:ext cx="6840414" cy="1697532"/>
                <a:chOff x="4246881" y="3737766"/>
                <a:chExt cx="6840414" cy="1697532"/>
              </a:xfrm>
            </p:grpSpPr>
            <p:sp>
              <p:nvSpPr>
                <p:cNvPr id="44" name="Rounded Rectangle 8"/>
                <p:cNvSpPr/>
                <p:nvPr/>
              </p:nvSpPr>
              <p:spPr>
                <a:xfrm>
                  <a:off x="4246881" y="3737766"/>
                  <a:ext cx="2741987" cy="1696720"/>
                </a:xfrm>
                <a:prstGeom prst="roundRect">
                  <a:avLst/>
                </a:prstGeom>
                <a:solidFill>
                  <a:srgbClr val="FFCC66"/>
                </a:solidFill>
                <a:ln w="285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45" name="Title 1"/>
                <p:cNvSpPr txBox="1">
                  <a:spLocks/>
                </p:cNvSpPr>
                <p:nvPr/>
              </p:nvSpPr>
              <p:spPr>
                <a:xfrm>
                  <a:off x="4446378" y="3847597"/>
                  <a:ext cx="2423714" cy="139097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600" kern="1200" spc="-60" baseline="0">
                      <a:solidFill>
                        <a:srgbClr val="FFFFFF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de-DE" sz="800" dirty="0" smtClean="0">
                      <a:solidFill>
                        <a:schemeClr val="tx1"/>
                      </a:solidFill>
                      <a:latin typeface="+mn-lt"/>
                    </a:rPr>
                    <a:t>Zusätzliche</a:t>
                  </a:r>
                  <a:r>
                    <a:rPr lang="de-DE" sz="800" b="1" dirty="0" smtClean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</a:p>
                <a:p>
                  <a:r>
                    <a:rPr lang="de-DE" sz="800" dirty="0" smtClean="0">
                      <a:solidFill>
                        <a:schemeClr val="tx1"/>
                      </a:solidFill>
                      <a:latin typeface="+mn-lt"/>
                    </a:rPr>
                    <a:t>Abteilungen…</a:t>
                  </a:r>
                  <a:r>
                    <a:rPr lang="de-DE" sz="800" b="1" dirty="0" smtClean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:endParaRPr lang="de-DE" sz="800" b="1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46" name="Rounded Rectangle 8"/>
                <p:cNvSpPr/>
                <p:nvPr/>
              </p:nvSpPr>
              <p:spPr>
                <a:xfrm>
                  <a:off x="7141269" y="3737766"/>
                  <a:ext cx="2741987" cy="1696720"/>
                </a:xfrm>
                <a:prstGeom prst="roundRect">
                  <a:avLst/>
                </a:prstGeom>
                <a:solidFill>
                  <a:srgbClr val="FFCC66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47" name="Rounded Rectangle 8"/>
                <p:cNvSpPr/>
                <p:nvPr/>
              </p:nvSpPr>
              <p:spPr>
                <a:xfrm>
                  <a:off x="10090785" y="3738577"/>
                  <a:ext cx="996510" cy="1696721"/>
                </a:xfrm>
                <a:prstGeom prst="roundRect">
                  <a:avLst>
                    <a:gd name="adj" fmla="val 30495"/>
                  </a:avLst>
                </a:prstGeom>
                <a:solidFill>
                  <a:srgbClr val="FFCC66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</p:grpSp>
          <p:grpSp>
            <p:nvGrpSpPr>
              <p:cNvPr id="32" name="Group 26"/>
              <p:cNvGrpSpPr/>
              <p:nvPr/>
            </p:nvGrpSpPr>
            <p:grpSpPr>
              <a:xfrm>
                <a:off x="4246880" y="1474737"/>
                <a:ext cx="6812470" cy="2130300"/>
                <a:chOff x="4246880" y="1606817"/>
                <a:chExt cx="6812470" cy="2130300"/>
              </a:xfrm>
            </p:grpSpPr>
            <p:sp>
              <p:nvSpPr>
                <p:cNvPr id="33" name="Rounded Rectangle 7"/>
                <p:cNvSpPr/>
                <p:nvPr/>
              </p:nvSpPr>
              <p:spPr>
                <a:xfrm>
                  <a:off x="4246880" y="1645920"/>
                  <a:ext cx="6766560" cy="2091197"/>
                </a:xfrm>
                <a:prstGeom prst="roundRect">
                  <a:avLst/>
                </a:prstGeom>
                <a:solidFill>
                  <a:schemeClr val="accent3">
                    <a:lumMod val="75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grpSp>
              <p:nvGrpSpPr>
                <p:cNvPr id="34" name="Group 17"/>
                <p:cNvGrpSpPr/>
                <p:nvPr/>
              </p:nvGrpSpPr>
              <p:grpSpPr>
                <a:xfrm>
                  <a:off x="4369556" y="2247717"/>
                  <a:ext cx="6471920" cy="1374243"/>
                  <a:chOff x="4369556" y="2461077"/>
                  <a:chExt cx="6471920" cy="1374243"/>
                </a:xfrm>
              </p:grpSpPr>
              <p:sp>
                <p:nvSpPr>
                  <p:cNvPr id="40" name="Rounded Rectangle 9"/>
                  <p:cNvSpPr/>
                  <p:nvPr/>
                </p:nvSpPr>
                <p:spPr>
                  <a:xfrm>
                    <a:off x="4369556" y="2461958"/>
                    <a:ext cx="1503681" cy="1373362"/>
                  </a:xfrm>
                  <a:prstGeom prst="roundRect">
                    <a:avLst/>
                  </a:prstGeom>
                  <a:solidFill>
                    <a:schemeClr val="bg2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41" name="Rounded Rectangle 10"/>
                  <p:cNvSpPr/>
                  <p:nvPr/>
                </p:nvSpPr>
                <p:spPr>
                  <a:xfrm>
                    <a:off x="6025637" y="2461958"/>
                    <a:ext cx="1503679" cy="1373362"/>
                  </a:xfrm>
                  <a:prstGeom prst="roundRect">
                    <a:avLst/>
                  </a:prstGeom>
                  <a:solidFill>
                    <a:schemeClr val="bg2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42" name="Rounded Rectangle 11"/>
                  <p:cNvSpPr/>
                  <p:nvPr/>
                </p:nvSpPr>
                <p:spPr>
                  <a:xfrm>
                    <a:off x="7681716" y="2461958"/>
                    <a:ext cx="1503679" cy="1373362"/>
                  </a:xfrm>
                  <a:prstGeom prst="round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43" name="Rounded Rectangle 12"/>
                  <p:cNvSpPr/>
                  <p:nvPr/>
                </p:nvSpPr>
                <p:spPr>
                  <a:xfrm>
                    <a:off x="9337797" y="2461077"/>
                    <a:ext cx="1503679" cy="1373362"/>
                  </a:xfrm>
                  <a:prstGeom prst="roundRect">
                    <a:avLst/>
                  </a:prstGeom>
                  <a:solidFill>
                    <a:schemeClr val="bg2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35" name="Title 1"/>
                <p:cNvSpPr txBox="1">
                  <a:spLocks/>
                </p:cNvSpPr>
                <p:nvPr/>
              </p:nvSpPr>
              <p:spPr>
                <a:xfrm>
                  <a:off x="4399280" y="1606817"/>
                  <a:ext cx="6660070" cy="68288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55000" lnSpcReduction="20000"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600" kern="1200" spc="-60" baseline="0">
                      <a:solidFill>
                        <a:srgbClr val="FFFFFF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de-DE" sz="2800" dirty="0" smtClean="0">
                      <a:solidFill>
                        <a:schemeClr val="bg1"/>
                      </a:solidFill>
                      <a:latin typeface="+mn-lt"/>
                    </a:rPr>
                    <a:t>Hauptabteilung</a:t>
                  </a:r>
                  <a:endParaRPr lang="de-DE" sz="3400" dirty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36" name="Title 1"/>
                <p:cNvSpPr txBox="1">
                  <a:spLocks/>
                </p:cNvSpPr>
                <p:nvPr/>
              </p:nvSpPr>
              <p:spPr>
                <a:xfrm>
                  <a:off x="4369556" y="2491157"/>
                  <a:ext cx="1493520" cy="68288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40000" lnSpcReduction="20000"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600" kern="1200" spc="-60" baseline="0">
                      <a:solidFill>
                        <a:srgbClr val="FFFFFF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de-DE" sz="1800" dirty="0" smtClean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</a:rPr>
                    <a:t>Klasse</a:t>
                  </a:r>
                </a:p>
                <a:p>
                  <a:pPr algn="ctr"/>
                  <a:r>
                    <a:rPr lang="de-DE" sz="1800" dirty="0" smtClean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</a:rPr>
                    <a:t>I</a:t>
                  </a:r>
                  <a:endParaRPr lang="de-DE" sz="18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endParaRPr>
                </a:p>
              </p:txBody>
            </p:sp>
            <p:sp>
              <p:nvSpPr>
                <p:cNvPr id="37" name="Title 1"/>
                <p:cNvSpPr txBox="1">
                  <a:spLocks/>
                </p:cNvSpPr>
                <p:nvPr/>
              </p:nvSpPr>
              <p:spPr>
                <a:xfrm>
                  <a:off x="6035796" y="2491157"/>
                  <a:ext cx="1493520" cy="68288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40000" lnSpcReduction="20000"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600" kern="1200" spc="-60" baseline="0">
                      <a:solidFill>
                        <a:srgbClr val="FFFFFF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de-DE" sz="1800" dirty="0" smtClean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</a:rPr>
                    <a:t>Klasse</a:t>
                  </a:r>
                </a:p>
                <a:p>
                  <a:pPr algn="ctr"/>
                  <a:r>
                    <a:rPr lang="de-DE" sz="1800" dirty="0" smtClean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</a:rPr>
                    <a:t>II</a:t>
                  </a:r>
                  <a:endParaRPr lang="de-DE" sz="18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endParaRPr>
                </a:p>
              </p:txBody>
            </p:sp>
            <p:sp>
              <p:nvSpPr>
                <p:cNvPr id="39" name="Title 1"/>
                <p:cNvSpPr txBox="1">
                  <a:spLocks/>
                </p:cNvSpPr>
                <p:nvPr/>
              </p:nvSpPr>
              <p:spPr>
                <a:xfrm>
                  <a:off x="9347956" y="2491157"/>
                  <a:ext cx="1493520" cy="68288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40000" lnSpcReduction="20000"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600" kern="1200" spc="-60" baseline="0">
                      <a:solidFill>
                        <a:srgbClr val="FFFFFF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de-DE" sz="1800" dirty="0" smtClean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</a:rPr>
                    <a:t>Klasse </a:t>
                  </a:r>
                </a:p>
                <a:p>
                  <a:pPr algn="ctr"/>
                  <a:r>
                    <a:rPr lang="de-DE" sz="1800" dirty="0" smtClean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</a:rPr>
                    <a:t>…</a:t>
                  </a:r>
                  <a:endParaRPr lang="de-DE" sz="18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endParaRPr>
                </a:p>
              </p:txBody>
            </p:sp>
          </p:grpSp>
        </p:grpSp>
        <p:sp>
          <p:nvSpPr>
            <p:cNvPr id="9" name="Rechteck 8"/>
            <p:cNvSpPr/>
            <p:nvPr/>
          </p:nvSpPr>
          <p:spPr>
            <a:xfrm>
              <a:off x="8131215" y="2932985"/>
              <a:ext cx="669379" cy="1497846"/>
            </a:xfrm>
            <a:prstGeom prst="rect">
              <a:avLst/>
            </a:prstGeom>
            <a:gradFill>
              <a:gsLst>
                <a:gs pos="0">
                  <a:schemeClr val="bg2">
                    <a:lumMod val="40000"/>
                    <a:lumOff val="60000"/>
                    <a:alpha val="0"/>
                  </a:schemeClr>
                </a:gs>
                <a:gs pos="75000">
                  <a:schemeClr val="bg2">
                    <a:lumMod val="40000"/>
                    <a:lumOff val="6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0" name="Gruppieren 9"/>
            <p:cNvGrpSpPr/>
            <p:nvPr/>
          </p:nvGrpSpPr>
          <p:grpSpPr>
            <a:xfrm>
              <a:off x="3494547" y="2272854"/>
              <a:ext cx="1024767" cy="327329"/>
              <a:chOff x="450889" y="3443360"/>
              <a:chExt cx="1435835" cy="458632"/>
            </a:xfrm>
          </p:grpSpPr>
          <p:sp>
            <p:nvSpPr>
              <p:cNvPr id="27" name="Grafik 2">
                <a:extLst>
                  <a:ext uri="{FF2B5EF4-FFF2-40B4-BE49-F238E27FC236}">
                    <a16:creationId xmlns:a16="http://schemas.microsoft.com/office/drawing/2014/main" id="{92321430-1FA8-2D21-E480-AC9B8CB0C4E3}"/>
                  </a:ext>
                </a:extLst>
              </p:cNvPr>
              <p:cNvSpPr/>
              <p:nvPr/>
            </p:nvSpPr>
            <p:spPr>
              <a:xfrm>
                <a:off x="450889" y="3443360"/>
                <a:ext cx="677076" cy="458632"/>
              </a:xfrm>
              <a:custGeom>
                <a:avLst/>
                <a:gdLst>
                  <a:gd name="connsiteX0" fmla="*/ 88860 w 1953030"/>
                  <a:gd name="connsiteY0" fmla="*/ 1325071 h 1322929"/>
                  <a:gd name="connsiteX1" fmla="*/ 73155 w 1953030"/>
                  <a:gd name="connsiteY1" fmla="*/ 1272950 h 1322929"/>
                  <a:gd name="connsiteX2" fmla="*/ 67234 w 1953030"/>
                  <a:gd name="connsiteY2" fmla="*/ 1175492 h 1322929"/>
                  <a:gd name="connsiteX3" fmla="*/ 61674 w 1953030"/>
                  <a:gd name="connsiteY3" fmla="*/ 1080292 h 1322929"/>
                  <a:gd name="connsiteX4" fmla="*/ 57919 w 1953030"/>
                  <a:gd name="connsiteY4" fmla="*/ 1019141 h 1322929"/>
                  <a:gd name="connsiteX5" fmla="*/ 58689 w 1953030"/>
                  <a:gd name="connsiteY5" fmla="*/ 987231 h 1322929"/>
                  <a:gd name="connsiteX6" fmla="*/ 70708 w 1953030"/>
                  <a:gd name="connsiteY6" fmla="*/ 937842 h 1322929"/>
                  <a:gd name="connsiteX7" fmla="*/ 84555 w 1953030"/>
                  <a:gd name="connsiteY7" fmla="*/ 897364 h 1322929"/>
                  <a:gd name="connsiteX8" fmla="*/ 88355 w 1953030"/>
                  <a:gd name="connsiteY8" fmla="*/ 885725 h 1322929"/>
                  <a:gd name="connsiteX9" fmla="*/ 103760 w 1953030"/>
                  <a:gd name="connsiteY9" fmla="*/ 824575 h 1322929"/>
                  <a:gd name="connsiteX10" fmla="*/ 103760 w 1953030"/>
                  <a:gd name="connsiteY10" fmla="*/ 800254 h 1322929"/>
                  <a:gd name="connsiteX11" fmla="*/ 85801 w 1953030"/>
                  <a:gd name="connsiteY11" fmla="*/ 726770 h 1322929"/>
                  <a:gd name="connsiteX12" fmla="*/ 58365 w 1953030"/>
                  <a:gd name="connsiteY12" fmla="*/ 614198 h 1322929"/>
                  <a:gd name="connsiteX13" fmla="*/ 51263 w 1953030"/>
                  <a:gd name="connsiteY13" fmla="*/ 558433 h 1322929"/>
                  <a:gd name="connsiteX14" fmla="*/ 49506 w 1953030"/>
                  <a:gd name="connsiteY14" fmla="*/ 535277 h 1322929"/>
                  <a:gd name="connsiteX15" fmla="*/ 48141 w 1953030"/>
                  <a:gd name="connsiteY15" fmla="*/ 540033 h 1322929"/>
                  <a:gd name="connsiteX16" fmla="*/ 42224 w 1953030"/>
                  <a:gd name="connsiteY16" fmla="*/ 585360 h 1322929"/>
                  <a:gd name="connsiteX17" fmla="*/ 40067 w 1953030"/>
                  <a:gd name="connsiteY17" fmla="*/ 683463 h 1322929"/>
                  <a:gd name="connsiteX18" fmla="*/ 44826 w 1953030"/>
                  <a:gd name="connsiteY18" fmla="*/ 799906 h 1322929"/>
                  <a:gd name="connsiteX19" fmla="*/ 47048 w 1953030"/>
                  <a:gd name="connsiteY19" fmla="*/ 842697 h 1322929"/>
                  <a:gd name="connsiteX20" fmla="*/ 47703 w 1953030"/>
                  <a:gd name="connsiteY20" fmla="*/ 857169 h 1322929"/>
                  <a:gd name="connsiteX21" fmla="*/ 49169 w 1953030"/>
                  <a:gd name="connsiteY21" fmla="*/ 860415 h 1322929"/>
                  <a:gd name="connsiteX22" fmla="*/ 57125 w 1953030"/>
                  <a:gd name="connsiteY22" fmla="*/ 886245 h 1322929"/>
                  <a:gd name="connsiteX23" fmla="*/ 58206 w 1953030"/>
                  <a:gd name="connsiteY23" fmla="*/ 926701 h 1322929"/>
                  <a:gd name="connsiteX24" fmla="*/ 42994 w 1953030"/>
                  <a:gd name="connsiteY24" fmla="*/ 976754 h 1322929"/>
                  <a:gd name="connsiteX25" fmla="*/ 4086 w 1953030"/>
                  <a:gd name="connsiteY25" fmla="*/ 1046235 h 1322929"/>
                  <a:gd name="connsiteX26" fmla="*/ 1565 w 1953030"/>
                  <a:gd name="connsiteY26" fmla="*/ 1042338 h 1322929"/>
                  <a:gd name="connsiteX27" fmla="*/ 6076 w 1953030"/>
                  <a:gd name="connsiteY27" fmla="*/ 1001945 h 1322929"/>
                  <a:gd name="connsiteX28" fmla="*/ 8819 w 1953030"/>
                  <a:gd name="connsiteY28" fmla="*/ 944964 h 1322929"/>
                  <a:gd name="connsiteX29" fmla="*/ 9231 w 1953030"/>
                  <a:gd name="connsiteY29" fmla="*/ 899449 h 1322929"/>
                  <a:gd name="connsiteX30" fmla="*/ 21041 w 1953030"/>
                  <a:gd name="connsiteY30" fmla="*/ 862233 h 1322929"/>
                  <a:gd name="connsiteX31" fmla="*/ 28431 w 1953030"/>
                  <a:gd name="connsiteY31" fmla="*/ 854176 h 1322929"/>
                  <a:gd name="connsiteX32" fmla="*/ 29420 w 1953030"/>
                  <a:gd name="connsiteY32" fmla="*/ 853434 h 1322929"/>
                  <a:gd name="connsiteX33" fmla="*/ 27825 w 1953030"/>
                  <a:gd name="connsiteY33" fmla="*/ 836485 h 1322929"/>
                  <a:gd name="connsiteX34" fmla="*/ 16126 w 1953030"/>
                  <a:gd name="connsiteY34" fmla="*/ 650679 h 1322929"/>
                  <a:gd name="connsiteX35" fmla="*/ 16470 w 1953030"/>
                  <a:gd name="connsiteY35" fmla="*/ 564513 h 1322929"/>
                  <a:gd name="connsiteX36" fmla="*/ 22603 w 1953030"/>
                  <a:gd name="connsiteY36" fmla="*/ 491376 h 1322929"/>
                  <a:gd name="connsiteX37" fmla="*/ 101612 w 1953030"/>
                  <a:gd name="connsiteY37" fmla="*/ 320864 h 1322929"/>
                  <a:gd name="connsiteX38" fmla="*/ 110657 w 1953030"/>
                  <a:gd name="connsiteY38" fmla="*/ 313024 h 1322929"/>
                  <a:gd name="connsiteX39" fmla="*/ 268743 w 1953030"/>
                  <a:gd name="connsiteY39" fmla="*/ 250084 h 1322929"/>
                  <a:gd name="connsiteX40" fmla="*/ 316864 w 1953030"/>
                  <a:gd name="connsiteY40" fmla="*/ 248271 h 1322929"/>
                  <a:gd name="connsiteX41" fmla="*/ 473910 w 1953030"/>
                  <a:gd name="connsiteY41" fmla="*/ 254956 h 1322929"/>
                  <a:gd name="connsiteX42" fmla="*/ 510219 w 1953030"/>
                  <a:gd name="connsiteY42" fmla="*/ 258239 h 1322929"/>
                  <a:gd name="connsiteX43" fmla="*/ 664963 w 1953030"/>
                  <a:gd name="connsiteY43" fmla="*/ 266827 h 1322929"/>
                  <a:gd name="connsiteX44" fmla="*/ 756032 w 1953030"/>
                  <a:gd name="connsiteY44" fmla="*/ 265343 h 1322929"/>
                  <a:gd name="connsiteX45" fmla="*/ 806562 w 1953030"/>
                  <a:gd name="connsiteY45" fmla="*/ 261521 h 1322929"/>
                  <a:gd name="connsiteX46" fmla="*/ 948687 w 1953030"/>
                  <a:gd name="connsiteY46" fmla="*/ 217425 h 1322929"/>
                  <a:gd name="connsiteX47" fmla="*/ 1076380 w 1953030"/>
                  <a:gd name="connsiteY47" fmla="*/ 173342 h 1322929"/>
                  <a:gd name="connsiteX48" fmla="*/ 1156982 w 1953030"/>
                  <a:gd name="connsiteY48" fmla="*/ 161668 h 1322929"/>
                  <a:gd name="connsiteX49" fmla="*/ 1235667 w 1953030"/>
                  <a:gd name="connsiteY49" fmla="*/ 154538 h 1322929"/>
                  <a:gd name="connsiteX50" fmla="*/ 1314379 w 1953030"/>
                  <a:gd name="connsiteY50" fmla="*/ 131334 h 1322929"/>
                  <a:gd name="connsiteX51" fmla="*/ 1377437 w 1953030"/>
                  <a:gd name="connsiteY51" fmla="*/ 112345 h 1322929"/>
                  <a:gd name="connsiteX52" fmla="*/ 1450055 w 1953030"/>
                  <a:gd name="connsiteY52" fmla="*/ 105714 h 1322929"/>
                  <a:gd name="connsiteX53" fmla="*/ 1484789 w 1953030"/>
                  <a:gd name="connsiteY53" fmla="*/ 103652 h 1322929"/>
                  <a:gd name="connsiteX54" fmla="*/ 1553586 w 1953030"/>
                  <a:gd name="connsiteY54" fmla="*/ 86436 h 1322929"/>
                  <a:gd name="connsiteX55" fmla="*/ 1629329 w 1953030"/>
                  <a:gd name="connsiteY55" fmla="*/ 66634 h 1322929"/>
                  <a:gd name="connsiteX56" fmla="*/ 1635015 w 1953030"/>
                  <a:gd name="connsiteY56" fmla="*/ 65531 h 1322929"/>
                  <a:gd name="connsiteX57" fmla="*/ 1635409 w 1953030"/>
                  <a:gd name="connsiteY57" fmla="*/ 56601 h 1322929"/>
                  <a:gd name="connsiteX58" fmla="*/ 1639362 w 1953030"/>
                  <a:gd name="connsiteY58" fmla="*/ 13582 h 1322929"/>
                  <a:gd name="connsiteX59" fmla="*/ 1647267 w 1953030"/>
                  <a:gd name="connsiteY59" fmla="*/ 3300 h 1322929"/>
                  <a:gd name="connsiteX60" fmla="*/ 1666925 w 1953030"/>
                  <a:gd name="connsiteY60" fmla="*/ 7200 h 1322929"/>
                  <a:gd name="connsiteX61" fmla="*/ 1693754 w 1953030"/>
                  <a:gd name="connsiteY61" fmla="*/ 35538 h 1322929"/>
                  <a:gd name="connsiteX62" fmla="*/ 1704902 w 1953030"/>
                  <a:gd name="connsiteY62" fmla="*/ 54211 h 1322929"/>
                  <a:gd name="connsiteX63" fmla="*/ 1706583 w 1953030"/>
                  <a:gd name="connsiteY63" fmla="*/ 57415 h 1322929"/>
                  <a:gd name="connsiteX64" fmla="*/ 1709905 w 1953030"/>
                  <a:gd name="connsiteY64" fmla="*/ 57415 h 1322929"/>
                  <a:gd name="connsiteX65" fmla="*/ 1727489 w 1953030"/>
                  <a:gd name="connsiteY65" fmla="*/ 58479 h 1322929"/>
                  <a:gd name="connsiteX66" fmla="*/ 1765190 w 1953030"/>
                  <a:gd name="connsiteY66" fmla="*/ 68945 h 1322929"/>
                  <a:gd name="connsiteX67" fmla="*/ 1781592 w 1953030"/>
                  <a:gd name="connsiteY67" fmla="*/ 78715 h 1322929"/>
                  <a:gd name="connsiteX68" fmla="*/ 1798702 w 1953030"/>
                  <a:gd name="connsiteY68" fmla="*/ 94998 h 1322929"/>
                  <a:gd name="connsiteX69" fmla="*/ 1809969 w 1953030"/>
                  <a:gd name="connsiteY69" fmla="*/ 107802 h 1322929"/>
                  <a:gd name="connsiteX70" fmla="*/ 1817717 w 1953030"/>
                  <a:gd name="connsiteY70" fmla="*/ 115786 h 1322929"/>
                  <a:gd name="connsiteX71" fmla="*/ 1821906 w 1953030"/>
                  <a:gd name="connsiteY71" fmla="*/ 122916 h 1322929"/>
                  <a:gd name="connsiteX72" fmla="*/ 1837362 w 1953030"/>
                  <a:gd name="connsiteY72" fmla="*/ 147184 h 1322929"/>
                  <a:gd name="connsiteX73" fmla="*/ 1849404 w 1953030"/>
                  <a:gd name="connsiteY73" fmla="*/ 164741 h 1322929"/>
                  <a:gd name="connsiteX74" fmla="*/ 1873697 w 1953030"/>
                  <a:gd name="connsiteY74" fmla="*/ 209520 h 1322929"/>
                  <a:gd name="connsiteX75" fmla="*/ 1902627 w 1953030"/>
                  <a:gd name="connsiteY75" fmla="*/ 270989 h 1322929"/>
                  <a:gd name="connsiteX76" fmla="*/ 1929428 w 1953030"/>
                  <a:gd name="connsiteY76" fmla="*/ 328257 h 1322929"/>
                  <a:gd name="connsiteX77" fmla="*/ 1948890 w 1953030"/>
                  <a:gd name="connsiteY77" fmla="*/ 361086 h 1322929"/>
                  <a:gd name="connsiteX78" fmla="*/ 1954405 w 1953030"/>
                  <a:gd name="connsiteY78" fmla="*/ 377846 h 1322929"/>
                  <a:gd name="connsiteX79" fmla="*/ 1945685 w 1953030"/>
                  <a:gd name="connsiteY79" fmla="*/ 401382 h 1322929"/>
                  <a:gd name="connsiteX80" fmla="*/ 1905896 w 1953030"/>
                  <a:gd name="connsiteY80" fmla="*/ 432638 h 1322929"/>
                  <a:gd name="connsiteX81" fmla="*/ 1873238 w 1953030"/>
                  <a:gd name="connsiteY81" fmla="*/ 439235 h 1322929"/>
                  <a:gd name="connsiteX82" fmla="*/ 1817638 w 1953030"/>
                  <a:gd name="connsiteY82" fmla="*/ 441792 h 1322929"/>
                  <a:gd name="connsiteX83" fmla="*/ 1699860 w 1953030"/>
                  <a:gd name="connsiteY83" fmla="*/ 436051 h 1322929"/>
                  <a:gd name="connsiteX84" fmla="*/ 1666676 w 1953030"/>
                  <a:gd name="connsiteY84" fmla="*/ 434247 h 1322929"/>
                  <a:gd name="connsiteX85" fmla="*/ 1644615 w 1953030"/>
                  <a:gd name="connsiteY85" fmla="*/ 435822 h 1322929"/>
                  <a:gd name="connsiteX86" fmla="*/ 1615292 w 1953030"/>
                  <a:gd name="connsiteY86" fmla="*/ 446177 h 1322929"/>
                  <a:gd name="connsiteX87" fmla="*/ 1588083 w 1953030"/>
                  <a:gd name="connsiteY87" fmla="*/ 469226 h 1322929"/>
                  <a:gd name="connsiteX88" fmla="*/ 1570263 w 1953030"/>
                  <a:gd name="connsiteY88" fmla="*/ 483547 h 1322929"/>
                  <a:gd name="connsiteX89" fmla="*/ 1565194 w 1953030"/>
                  <a:gd name="connsiteY89" fmla="*/ 488176 h 1322929"/>
                  <a:gd name="connsiteX90" fmla="*/ 1510409 w 1953030"/>
                  <a:gd name="connsiteY90" fmla="*/ 591788 h 1322929"/>
                  <a:gd name="connsiteX91" fmla="*/ 1487665 w 1953030"/>
                  <a:gd name="connsiteY91" fmla="*/ 647726 h 1322929"/>
                  <a:gd name="connsiteX92" fmla="*/ 1466234 w 1953030"/>
                  <a:gd name="connsiteY92" fmla="*/ 708355 h 1322929"/>
                  <a:gd name="connsiteX93" fmla="*/ 1450909 w 1953030"/>
                  <a:gd name="connsiteY93" fmla="*/ 753696 h 1322929"/>
                  <a:gd name="connsiteX94" fmla="*/ 1408809 w 1953030"/>
                  <a:gd name="connsiteY94" fmla="*/ 820834 h 1322929"/>
                  <a:gd name="connsiteX95" fmla="*/ 1395139 w 1953030"/>
                  <a:gd name="connsiteY95" fmla="*/ 827633 h 1322929"/>
                  <a:gd name="connsiteX96" fmla="*/ 1382256 w 1953030"/>
                  <a:gd name="connsiteY96" fmla="*/ 834140 h 1322929"/>
                  <a:gd name="connsiteX97" fmla="*/ 1350675 w 1953030"/>
                  <a:gd name="connsiteY97" fmla="*/ 863795 h 1322929"/>
                  <a:gd name="connsiteX98" fmla="*/ 1332763 w 1953030"/>
                  <a:gd name="connsiteY98" fmla="*/ 880265 h 1322929"/>
                  <a:gd name="connsiteX99" fmla="*/ 1318857 w 1953030"/>
                  <a:gd name="connsiteY99" fmla="*/ 886072 h 1322929"/>
                  <a:gd name="connsiteX100" fmla="*/ 1317767 w 1953030"/>
                  <a:gd name="connsiteY100" fmla="*/ 886072 h 1322929"/>
                  <a:gd name="connsiteX101" fmla="*/ 1316690 w 1953030"/>
                  <a:gd name="connsiteY101" fmla="*/ 889981 h 1322929"/>
                  <a:gd name="connsiteX102" fmla="*/ 1294917 w 1953030"/>
                  <a:gd name="connsiteY102" fmla="*/ 1076992 h 1322929"/>
                  <a:gd name="connsiteX103" fmla="*/ 1293539 w 1953030"/>
                  <a:gd name="connsiteY103" fmla="*/ 1153777 h 1322929"/>
                  <a:gd name="connsiteX104" fmla="*/ 1294156 w 1953030"/>
                  <a:gd name="connsiteY104" fmla="*/ 1206414 h 1322929"/>
                  <a:gd name="connsiteX105" fmla="*/ 1298896 w 1953030"/>
                  <a:gd name="connsiteY105" fmla="*/ 1266214 h 1322929"/>
                  <a:gd name="connsiteX106" fmla="*/ 1305502 w 1953030"/>
                  <a:gd name="connsiteY106" fmla="*/ 1281289 h 1322929"/>
                  <a:gd name="connsiteX107" fmla="*/ 1315416 w 1953030"/>
                  <a:gd name="connsiteY107" fmla="*/ 1308562 h 1322929"/>
                  <a:gd name="connsiteX108" fmla="*/ 1316138 w 1953030"/>
                  <a:gd name="connsiteY108" fmla="*/ 1323970 h 1322929"/>
                  <a:gd name="connsiteX109" fmla="*/ 1315889 w 1953030"/>
                  <a:gd name="connsiteY109" fmla="*/ 1325587 h 1322929"/>
                  <a:gd name="connsiteX110" fmla="*/ 1275942 w 1953030"/>
                  <a:gd name="connsiteY110" fmla="*/ 1325587 h 1322929"/>
                  <a:gd name="connsiteX111" fmla="*/ 1235010 w 1953030"/>
                  <a:gd name="connsiteY111" fmla="*/ 1325078 h 1322929"/>
                  <a:gd name="connsiteX112" fmla="*/ 1216259 w 1953030"/>
                  <a:gd name="connsiteY112" fmla="*/ 1261310 h 1322929"/>
                  <a:gd name="connsiteX113" fmla="*/ 1200251 w 1953030"/>
                  <a:gd name="connsiteY113" fmla="*/ 1083072 h 1322929"/>
                  <a:gd name="connsiteX114" fmla="*/ 1192910 w 1953030"/>
                  <a:gd name="connsiteY114" fmla="*/ 964288 h 1322929"/>
                  <a:gd name="connsiteX115" fmla="*/ 1191387 w 1953030"/>
                  <a:gd name="connsiteY115" fmla="*/ 972275 h 1322929"/>
                  <a:gd name="connsiteX116" fmla="*/ 1173817 w 1953030"/>
                  <a:gd name="connsiteY116" fmla="*/ 1164200 h 1322929"/>
                  <a:gd name="connsiteX117" fmla="*/ 1175078 w 1953030"/>
                  <a:gd name="connsiteY117" fmla="*/ 1265947 h 1322929"/>
                  <a:gd name="connsiteX118" fmla="*/ 1180974 w 1953030"/>
                  <a:gd name="connsiteY118" fmla="*/ 1280141 h 1322929"/>
                  <a:gd name="connsiteX119" fmla="*/ 1191505 w 1953030"/>
                  <a:gd name="connsiteY119" fmla="*/ 1312731 h 1322929"/>
                  <a:gd name="connsiteX120" fmla="*/ 1191032 w 1953030"/>
                  <a:gd name="connsiteY120" fmla="*/ 1324894 h 1322929"/>
                  <a:gd name="connsiteX121" fmla="*/ 1150167 w 1953030"/>
                  <a:gd name="connsiteY121" fmla="*/ 1325587 h 1322929"/>
                  <a:gd name="connsiteX122" fmla="*/ 1108579 w 1953030"/>
                  <a:gd name="connsiteY122" fmla="*/ 1325096 h 1322929"/>
                  <a:gd name="connsiteX123" fmla="*/ 1091166 w 1953030"/>
                  <a:gd name="connsiteY123" fmla="*/ 1247586 h 1322929"/>
                  <a:gd name="connsiteX124" fmla="*/ 1085073 w 1953030"/>
                  <a:gd name="connsiteY124" fmla="*/ 1112084 h 1322929"/>
                  <a:gd name="connsiteX125" fmla="*/ 1082486 w 1953030"/>
                  <a:gd name="connsiteY125" fmla="*/ 887863 h 1322929"/>
                  <a:gd name="connsiteX126" fmla="*/ 1082709 w 1953030"/>
                  <a:gd name="connsiteY126" fmla="*/ 875442 h 1322929"/>
                  <a:gd name="connsiteX127" fmla="*/ 1045980 w 1953030"/>
                  <a:gd name="connsiteY127" fmla="*/ 886014 h 1322929"/>
                  <a:gd name="connsiteX128" fmla="*/ 947820 w 1953030"/>
                  <a:gd name="connsiteY128" fmla="*/ 909335 h 1322929"/>
                  <a:gd name="connsiteX129" fmla="*/ 822399 w 1953030"/>
                  <a:gd name="connsiteY129" fmla="*/ 918514 h 1322929"/>
                  <a:gd name="connsiteX130" fmla="*/ 749952 w 1953030"/>
                  <a:gd name="connsiteY130" fmla="*/ 916251 h 1322929"/>
                  <a:gd name="connsiteX131" fmla="*/ 741521 w 1953030"/>
                  <a:gd name="connsiteY131" fmla="*/ 916452 h 1322929"/>
                  <a:gd name="connsiteX132" fmla="*/ 737253 w 1953030"/>
                  <a:gd name="connsiteY132" fmla="*/ 925892 h 1322929"/>
                  <a:gd name="connsiteX133" fmla="*/ 730911 w 1953030"/>
                  <a:gd name="connsiteY133" fmla="*/ 938882 h 1322929"/>
                  <a:gd name="connsiteX134" fmla="*/ 708429 w 1953030"/>
                  <a:gd name="connsiteY134" fmla="*/ 931418 h 1322929"/>
                  <a:gd name="connsiteX135" fmla="*/ 667261 w 1953030"/>
                  <a:gd name="connsiteY135" fmla="*/ 914980 h 1322929"/>
                  <a:gd name="connsiteX136" fmla="*/ 619659 w 1953030"/>
                  <a:gd name="connsiteY136" fmla="*/ 895793 h 1322929"/>
                  <a:gd name="connsiteX137" fmla="*/ 517862 w 1953030"/>
                  <a:gd name="connsiteY137" fmla="*/ 868605 h 1322929"/>
                  <a:gd name="connsiteX138" fmla="*/ 503220 w 1953030"/>
                  <a:gd name="connsiteY138" fmla="*/ 873261 h 1322929"/>
                  <a:gd name="connsiteX139" fmla="*/ 498151 w 1953030"/>
                  <a:gd name="connsiteY139" fmla="*/ 888861 h 1322929"/>
                  <a:gd name="connsiteX140" fmla="*/ 502209 w 1953030"/>
                  <a:gd name="connsiteY140" fmla="*/ 923500 h 1322929"/>
                  <a:gd name="connsiteX141" fmla="*/ 506647 w 1953030"/>
                  <a:gd name="connsiteY141" fmla="*/ 963655 h 1322929"/>
                  <a:gd name="connsiteX142" fmla="*/ 504612 w 1953030"/>
                  <a:gd name="connsiteY142" fmla="*/ 979009 h 1322929"/>
                  <a:gd name="connsiteX143" fmla="*/ 465742 w 1953030"/>
                  <a:gd name="connsiteY143" fmla="*/ 1002855 h 1322929"/>
                  <a:gd name="connsiteX144" fmla="*/ 458743 w 1953030"/>
                  <a:gd name="connsiteY144" fmla="*/ 1002146 h 1322929"/>
                  <a:gd name="connsiteX145" fmla="*/ 436145 w 1953030"/>
                  <a:gd name="connsiteY145" fmla="*/ 942614 h 1322929"/>
                  <a:gd name="connsiteX146" fmla="*/ 435517 w 1953030"/>
                  <a:gd name="connsiteY146" fmla="*/ 934796 h 1322929"/>
                  <a:gd name="connsiteX147" fmla="*/ 431372 w 1953030"/>
                  <a:gd name="connsiteY147" fmla="*/ 939230 h 1322929"/>
                  <a:gd name="connsiteX148" fmla="*/ 413632 w 1953030"/>
                  <a:gd name="connsiteY148" fmla="*/ 957993 h 1322929"/>
                  <a:gd name="connsiteX149" fmla="*/ 396081 w 1953030"/>
                  <a:gd name="connsiteY149" fmla="*/ 976581 h 1322929"/>
                  <a:gd name="connsiteX150" fmla="*/ 365139 w 1953030"/>
                  <a:gd name="connsiteY150" fmla="*/ 1026362 h 1322929"/>
                  <a:gd name="connsiteX151" fmla="*/ 357505 w 1953030"/>
                  <a:gd name="connsiteY151" fmla="*/ 1073344 h 1322929"/>
                  <a:gd name="connsiteX152" fmla="*/ 357513 w 1953030"/>
                  <a:gd name="connsiteY152" fmla="*/ 1162116 h 1322929"/>
                  <a:gd name="connsiteX153" fmla="*/ 364146 w 1953030"/>
                  <a:gd name="connsiteY153" fmla="*/ 1221702 h 1322929"/>
                  <a:gd name="connsiteX154" fmla="*/ 371907 w 1953030"/>
                  <a:gd name="connsiteY154" fmla="*/ 1263083 h 1322929"/>
                  <a:gd name="connsiteX155" fmla="*/ 382081 w 1953030"/>
                  <a:gd name="connsiteY155" fmla="*/ 1280594 h 1322929"/>
                  <a:gd name="connsiteX156" fmla="*/ 392814 w 1953030"/>
                  <a:gd name="connsiteY156" fmla="*/ 1307173 h 1322929"/>
                  <a:gd name="connsiteX157" fmla="*/ 392698 w 1953030"/>
                  <a:gd name="connsiteY157" fmla="*/ 1322982 h 1322929"/>
                  <a:gd name="connsiteX158" fmla="*/ 392258 w 1953030"/>
                  <a:gd name="connsiteY158" fmla="*/ 1325414 h 1322929"/>
                  <a:gd name="connsiteX159" fmla="*/ 349566 w 1953030"/>
                  <a:gd name="connsiteY159" fmla="*/ 1325502 h 1322929"/>
                  <a:gd name="connsiteX160" fmla="*/ 305559 w 1953030"/>
                  <a:gd name="connsiteY160" fmla="*/ 1325237 h 1322929"/>
                  <a:gd name="connsiteX161" fmla="*/ 296045 w 1953030"/>
                  <a:gd name="connsiteY161" fmla="*/ 1315526 h 1322929"/>
                  <a:gd name="connsiteX162" fmla="*/ 272898 w 1953030"/>
                  <a:gd name="connsiteY162" fmla="*/ 1198249 h 1322929"/>
                  <a:gd name="connsiteX163" fmla="*/ 256446 w 1953030"/>
                  <a:gd name="connsiteY163" fmla="*/ 1076992 h 1322929"/>
                  <a:gd name="connsiteX164" fmla="*/ 247883 w 1953030"/>
                  <a:gd name="connsiteY164" fmla="*/ 965650 h 1322929"/>
                  <a:gd name="connsiteX165" fmla="*/ 248141 w 1953030"/>
                  <a:gd name="connsiteY165" fmla="*/ 963344 h 1322929"/>
                  <a:gd name="connsiteX166" fmla="*/ 240600 w 1953030"/>
                  <a:gd name="connsiteY166" fmla="*/ 969541 h 1322929"/>
                  <a:gd name="connsiteX167" fmla="*/ 218190 w 1953030"/>
                  <a:gd name="connsiteY167" fmla="*/ 987653 h 1322929"/>
                  <a:gd name="connsiteX168" fmla="*/ 197170 w 1953030"/>
                  <a:gd name="connsiteY168" fmla="*/ 1004568 h 1322929"/>
                  <a:gd name="connsiteX169" fmla="*/ 164176 w 1953030"/>
                  <a:gd name="connsiteY169" fmla="*/ 1050024 h 1322929"/>
                  <a:gd name="connsiteX170" fmla="*/ 151135 w 1953030"/>
                  <a:gd name="connsiteY170" fmla="*/ 1141095 h 1322929"/>
                  <a:gd name="connsiteX171" fmla="*/ 149537 w 1953030"/>
                  <a:gd name="connsiteY171" fmla="*/ 1217408 h 1322929"/>
                  <a:gd name="connsiteX172" fmla="*/ 153261 w 1953030"/>
                  <a:gd name="connsiteY172" fmla="*/ 1262700 h 1322929"/>
                  <a:gd name="connsiteX173" fmla="*/ 159017 w 1953030"/>
                  <a:gd name="connsiteY173" fmla="*/ 1274340 h 1322929"/>
                  <a:gd name="connsiteX174" fmla="*/ 170943 w 1953030"/>
                  <a:gd name="connsiteY174" fmla="*/ 1299182 h 1322929"/>
                  <a:gd name="connsiteX175" fmla="*/ 174129 w 1953030"/>
                  <a:gd name="connsiteY175" fmla="*/ 1319246 h 1322929"/>
                  <a:gd name="connsiteX176" fmla="*/ 174342 w 1953030"/>
                  <a:gd name="connsiteY176" fmla="*/ 1325587 h 1322929"/>
                  <a:gd name="connsiteX177" fmla="*/ 132163 w 1953030"/>
                  <a:gd name="connsiteY177" fmla="*/ 1325574 h 1322929"/>
                  <a:gd name="connsiteX178" fmla="*/ 88860 w 1953030"/>
                  <a:gd name="connsiteY178" fmla="*/ 1325071 h 1322929"/>
                  <a:gd name="connsiteX179" fmla="*/ 434473 w 1953030"/>
                  <a:gd name="connsiteY179" fmla="*/ 860747 h 1322929"/>
                  <a:gd name="connsiteX180" fmla="*/ 432900 w 1953030"/>
                  <a:gd name="connsiteY180" fmla="*/ 858692 h 1322929"/>
                  <a:gd name="connsiteX181" fmla="*/ 434328 w 1953030"/>
                  <a:gd name="connsiteY181" fmla="*/ 861404 h 1322929"/>
                  <a:gd name="connsiteX182" fmla="*/ 434473 w 1953030"/>
                  <a:gd name="connsiteY182" fmla="*/ 860747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63548 w 1953031"/>
                  <a:gd name="connsiteY43" fmla="*/ 264169 h 1322929"/>
                  <a:gd name="connsiteX44" fmla="*/ 754617 w 1953031"/>
                  <a:gd name="connsiteY44" fmla="*/ 26268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63548 w 1953031"/>
                  <a:gd name="connsiteY43" fmla="*/ 264169 h 1322929"/>
                  <a:gd name="connsiteX44" fmla="*/ 743187 w 1953031"/>
                  <a:gd name="connsiteY44" fmla="*/ 25506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3187 w 1953031"/>
                  <a:gd name="connsiteY44" fmla="*/ 25506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8902 w 1953031"/>
                  <a:gd name="connsiteY44" fmla="*/ 24744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8902 w 1953031"/>
                  <a:gd name="connsiteY44" fmla="*/ 247445 h 1322929"/>
                  <a:gd name="connsiteX45" fmla="*/ 843247 w 1953031"/>
                  <a:gd name="connsiteY45" fmla="*/ 23219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843247 w 1953031"/>
                  <a:gd name="connsiteY44" fmla="*/ 232193 h 1322929"/>
                  <a:gd name="connsiteX45" fmla="*/ 947272 w 1953031"/>
                  <a:gd name="connsiteY45" fmla="*/ 214767 h 1322929"/>
                  <a:gd name="connsiteX46" fmla="*/ 1074965 w 1953031"/>
                  <a:gd name="connsiteY46" fmla="*/ 170684 h 1322929"/>
                  <a:gd name="connsiteX47" fmla="*/ 1155567 w 1953031"/>
                  <a:gd name="connsiteY47" fmla="*/ 159010 h 1322929"/>
                  <a:gd name="connsiteX48" fmla="*/ 1234252 w 1953031"/>
                  <a:gd name="connsiteY48" fmla="*/ 151880 h 1322929"/>
                  <a:gd name="connsiteX49" fmla="*/ 1312964 w 1953031"/>
                  <a:gd name="connsiteY49" fmla="*/ 128676 h 1322929"/>
                  <a:gd name="connsiteX50" fmla="*/ 1376022 w 1953031"/>
                  <a:gd name="connsiteY50" fmla="*/ 109687 h 1322929"/>
                  <a:gd name="connsiteX51" fmla="*/ 1448640 w 1953031"/>
                  <a:gd name="connsiteY51" fmla="*/ 103056 h 1322929"/>
                  <a:gd name="connsiteX52" fmla="*/ 1483374 w 1953031"/>
                  <a:gd name="connsiteY52" fmla="*/ 100994 h 1322929"/>
                  <a:gd name="connsiteX53" fmla="*/ 1552171 w 1953031"/>
                  <a:gd name="connsiteY53" fmla="*/ 83778 h 1322929"/>
                  <a:gd name="connsiteX54" fmla="*/ 1627914 w 1953031"/>
                  <a:gd name="connsiteY54" fmla="*/ 63976 h 1322929"/>
                  <a:gd name="connsiteX55" fmla="*/ 1633600 w 1953031"/>
                  <a:gd name="connsiteY55" fmla="*/ 62873 h 1322929"/>
                  <a:gd name="connsiteX56" fmla="*/ 1633994 w 1953031"/>
                  <a:gd name="connsiteY56" fmla="*/ 53943 h 1322929"/>
                  <a:gd name="connsiteX57" fmla="*/ 1637947 w 1953031"/>
                  <a:gd name="connsiteY57" fmla="*/ 10924 h 1322929"/>
                  <a:gd name="connsiteX58" fmla="*/ 1645852 w 1953031"/>
                  <a:gd name="connsiteY58" fmla="*/ 642 h 1322929"/>
                  <a:gd name="connsiteX59" fmla="*/ 1665510 w 1953031"/>
                  <a:gd name="connsiteY59" fmla="*/ 4542 h 1322929"/>
                  <a:gd name="connsiteX60" fmla="*/ 1692339 w 1953031"/>
                  <a:gd name="connsiteY60" fmla="*/ 32880 h 1322929"/>
                  <a:gd name="connsiteX61" fmla="*/ 1703487 w 1953031"/>
                  <a:gd name="connsiteY61" fmla="*/ 51553 h 1322929"/>
                  <a:gd name="connsiteX62" fmla="*/ 1705168 w 1953031"/>
                  <a:gd name="connsiteY62" fmla="*/ 54757 h 1322929"/>
                  <a:gd name="connsiteX63" fmla="*/ 1708490 w 1953031"/>
                  <a:gd name="connsiteY63" fmla="*/ 54757 h 1322929"/>
                  <a:gd name="connsiteX64" fmla="*/ 1726074 w 1953031"/>
                  <a:gd name="connsiteY64" fmla="*/ 55821 h 1322929"/>
                  <a:gd name="connsiteX65" fmla="*/ 1763775 w 1953031"/>
                  <a:gd name="connsiteY65" fmla="*/ 66287 h 1322929"/>
                  <a:gd name="connsiteX66" fmla="*/ 1780177 w 1953031"/>
                  <a:gd name="connsiteY66" fmla="*/ 76057 h 1322929"/>
                  <a:gd name="connsiteX67" fmla="*/ 1797287 w 1953031"/>
                  <a:gd name="connsiteY67" fmla="*/ 92340 h 1322929"/>
                  <a:gd name="connsiteX68" fmla="*/ 1808554 w 1953031"/>
                  <a:gd name="connsiteY68" fmla="*/ 105144 h 1322929"/>
                  <a:gd name="connsiteX69" fmla="*/ 1816302 w 1953031"/>
                  <a:gd name="connsiteY69" fmla="*/ 113128 h 1322929"/>
                  <a:gd name="connsiteX70" fmla="*/ 1820491 w 1953031"/>
                  <a:gd name="connsiteY70" fmla="*/ 120258 h 1322929"/>
                  <a:gd name="connsiteX71" fmla="*/ 1835947 w 1953031"/>
                  <a:gd name="connsiteY71" fmla="*/ 144526 h 1322929"/>
                  <a:gd name="connsiteX72" fmla="*/ 1847989 w 1953031"/>
                  <a:gd name="connsiteY72" fmla="*/ 162083 h 1322929"/>
                  <a:gd name="connsiteX73" fmla="*/ 1872282 w 1953031"/>
                  <a:gd name="connsiteY73" fmla="*/ 206862 h 1322929"/>
                  <a:gd name="connsiteX74" fmla="*/ 1901212 w 1953031"/>
                  <a:gd name="connsiteY74" fmla="*/ 268331 h 1322929"/>
                  <a:gd name="connsiteX75" fmla="*/ 1928013 w 1953031"/>
                  <a:gd name="connsiteY75" fmla="*/ 325599 h 1322929"/>
                  <a:gd name="connsiteX76" fmla="*/ 1947475 w 1953031"/>
                  <a:gd name="connsiteY76" fmla="*/ 358428 h 1322929"/>
                  <a:gd name="connsiteX77" fmla="*/ 1952990 w 1953031"/>
                  <a:gd name="connsiteY77" fmla="*/ 375188 h 1322929"/>
                  <a:gd name="connsiteX78" fmla="*/ 1944270 w 1953031"/>
                  <a:gd name="connsiteY78" fmla="*/ 398724 h 1322929"/>
                  <a:gd name="connsiteX79" fmla="*/ 1904481 w 1953031"/>
                  <a:gd name="connsiteY79" fmla="*/ 429980 h 1322929"/>
                  <a:gd name="connsiteX80" fmla="*/ 1871823 w 1953031"/>
                  <a:gd name="connsiteY80" fmla="*/ 436577 h 1322929"/>
                  <a:gd name="connsiteX81" fmla="*/ 1816223 w 1953031"/>
                  <a:gd name="connsiteY81" fmla="*/ 439134 h 1322929"/>
                  <a:gd name="connsiteX82" fmla="*/ 1698445 w 1953031"/>
                  <a:gd name="connsiteY82" fmla="*/ 433393 h 1322929"/>
                  <a:gd name="connsiteX83" fmla="*/ 1665261 w 1953031"/>
                  <a:gd name="connsiteY83" fmla="*/ 431589 h 1322929"/>
                  <a:gd name="connsiteX84" fmla="*/ 1643200 w 1953031"/>
                  <a:gd name="connsiteY84" fmla="*/ 433164 h 1322929"/>
                  <a:gd name="connsiteX85" fmla="*/ 1613877 w 1953031"/>
                  <a:gd name="connsiteY85" fmla="*/ 443519 h 1322929"/>
                  <a:gd name="connsiteX86" fmla="*/ 1586668 w 1953031"/>
                  <a:gd name="connsiteY86" fmla="*/ 466568 h 1322929"/>
                  <a:gd name="connsiteX87" fmla="*/ 1568848 w 1953031"/>
                  <a:gd name="connsiteY87" fmla="*/ 480889 h 1322929"/>
                  <a:gd name="connsiteX88" fmla="*/ 1563779 w 1953031"/>
                  <a:gd name="connsiteY88" fmla="*/ 485518 h 1322929"/>
                  <a:gd name="connsiteX89" fmla="*/ 1508994 w 1953031"/>
                  <a:gd name="connsiteY89" fmla="*/ 589130 h 1322929"/>
                  <a:gd name="connsiteX90" fmla="*/ 1486250 w 1953031"/>
                  <a:gd name="connsiteY90" fmla="*/ 645068 h 1322929"/>
                  <a:gd name="connsiteX91" fmla="*/ 1464819 w 1953031"/>
                  <a:gd name="connsiteY91" fmla="*/ 705697 h 1322929"/>
                  <a:gd name="connsiteX92" fmla="*/ 1449494 w 1953031"/>
                  <a:gd name="connsiteY92" fmla="*/ 751038 h 1322929"/>
                  <a:gd name="connsiteX93" fmla="*/ 1407394 w 1953031"/>
                  <a:gd name="connsiteY93" fmla="*/ 818176 h 1322929"/>
                  <a:gd name="connsiteX94" fmla="*/ 1393724 w 1953031"/>
                  <a:gd name="connsiteY94" fmla="*/ 824975 h 1322929"/>
                  <a:gd name="connsiteX95" fmla="*/ 1380841 w 1953031"/>
                  <a:gd name="connsiteY95" fmla="*/ 831482 h 1322929"/>
                  <a:gd name="connsiteX96" fmla="*/ 1349260 w 1953031"/>
                  <a:gd name="connsiteY96" fmla="*/ 861137 h 1322929"/>
                  <a:gd name="connsiteX97" fmla="*/ 1331348 w 1953031"/>
                  <a:gd name="connsiteY97" fmla="*/ 877607 h 1322929"/>
                  <a:gd name="connsiteX98" fmla="*/ 1317442 w 1953031"/>
                  <a:gd name="connsiteY98" fmla="*/ 883414 h 1322929"/>
                  <a:gd name="connsiteX99" fmla="*/ 1316352 w 1953031"/>
                  <a:gd name="connsiteY99" fmla="*/ 883414 h 1322929"/>
                  <a:gd name="connsiteX100" fmla="*/ 1315275 w 1953031"/>
                  <a:gd name="connsiteY100" fmla="*/ 887323 h 1322929"/>
                  <a:gd name="connsiteX101" fmla="*/ 1293502 w 1953031"/>
                  <a:gd name="connsiteY101" fmla="*/ 1074334 h 1322929"/>
                  <a:gd name="connsiteX102" fmla="*/ 1292124 w 1953031"/>
                  <a:gd name="connsiteY102" fmla="*/ 1151119 h 1322929"/>
                  <a:gd name="connsiteX103" fmla="*/ 1292741 w 1953031"/>
                  <a:gd name="connsiteY103" fmla="*/ 1203756 h 1322929"/>
                  <a:gd name="connsiteX104" fmla="*/ 1297481 w 1953031"/>
                  <a:gd name="connsiteY104" fmla="*/ 1263556 h 1322929"/>
                  <a:gd name="connsiteX105" fmla="*/ 1304087 w 1953031"/>
                  <a:gd name="connsiteY105" fmla="*/ 1278631 h 1322929"/>
                  <a:gd name="connsiteX106" fmla="*/ 1314001 w 1953031"/>
                  <a:gd name="connsiteY106" fmla="*/ 1305904 h 1322929"/>
                  <a:gd name="connsiteX107" fmla="*/ 1314723 w 1953031"/>
                  <a:gd name="connsiteY107" fmla="*/ 1321312 h 1322929"/>
                  <a:gd name="connsiteX108" fmla="*/ 1314474 w 1953031"/>
                  <a:gd name="connsiteY108" fmla="*/ 1322929 h 1322929"/>
                  <a:gd name="connsiteX109" fmla="*/ 1274527 w 1953031"/>
                  <a:gd name="connsiteY109" fmla="*/ 1322929 h 1322929"/>
                  <a:gd name="connsiteX110" fmla="*/ 1233595 w 1953031"/>
                  <a:gd name="connsiteY110" fmla="*/ 1322420 h 1322929"/>
                  <a:gd name="connsiteX111" fmla="*/ 1214844 w 1953031"/>
                  <a:gd name="connsiteY111" fmla="*/ 1258652 h 1322929"/>
                  <a:gd name="connsiteX112" fmla="*/ 1198836 w 1953031"/>
                  <a:gd name="connsiteY112" fmla="*/ 1080414 h 1322929"/>
                  <a:gd name="connsiteX113" fmla="*/ 1191495 w 1953031"/>
                  <a:gd name="connsiteY113" fmla="*/ 961630 h 1322929"/>
                  <a:gd name="connsiteX114" fmla="*/ 1189972 w 1953031"/>
                  <a:gd name="connsiteY114" fmla="*/ 969617 h 1322929"/>
                  <a:gd name="connsiteX115" fmla="*/ 1172402 w 1953031"/>
                  <a:gd name="connsiteY115" fmla="*/ 1161542 h 1322929"/>
                  <a:gd name="connsiteX116" fmla="*/ 1173663 w 1953031"/>
                  <a:gd name="connsiteY116" fmla="*/ 1263289 h 1322929"/>
                  <a:gd name="connsiteX117" fmla="*/ 1179559 w 1953031"/>
                  <a:gd name="connsiteY117" fmla="*/ 1277483 h 1322929"/>
                  <a:gd name="connsiteX118" fmla="*/ 1190090 w 1953031"/>
                  <a:gd name="connsiteY118" fmla="*/ 1310073 h 1322929"/>
                  <a:gd name="connsiteX119" fmla="*/ 1189617 w 1953031"/>
                  <a:gd name="connsiteY119" fmla="*/ 1322236 h 1322929"/>
                  <a:gd name="connsiteX120" fmla="*/ 1148752 w 1953031"/>
                  <a:gd name="connsiteY120" fmla="*/ 1322929 h 1322929"/>
                  <a:gd name="connsiteX121" fmla="*/ 1107164 w 1953031"/>
                  <a:gd name="connsiteY121" fmla="*/ 1322438 h 1322929"/>
                  <a:gd name="connsiteX122" fmla="*/ 1089751 w 1953031"/>
                  <a:gd name="connsiteY122" fmla="*/ 1244928 h 1322929"/>
                  <a:gd name="connsiteX123" fmla="*/ 1083658 w 1953031"/>
                  <a:gd name="connsiteY123" fmla="*/ 1109426 h 1322929"/>
                  <a:gd name="connsiteX124" fmla="*/ 1081071 w 1953031"/>
                  <a:gd name="connsiteY124" fmla="*/ 885205 h 1322929"/>
                  <a:gd name="connsiteX125" fmla="*/ 1081294 w 1953031"/>
                  <a:gd name="connsiteY125" fmla="*/ 872784 h 1322929"/>
                  <a:gd name="connsiteX126" fmla="*/ 1044565 w 1953031"/>
                  <a:gd name="connsiteY126" fmla="*/ 883356 h 1322929"/>
                  <a:gd name="connsiteX127" fmla="*/ 946405 w 1953031"/>
                  <a:gd name="connsiteY127" fmla="*/ 906677 h 1322929"/>
                  <a:gd name="connsiteX128" fmla="*/ 820984 w 1953031"/>
                  <a:gd name="connsiteY128" fmla="*/ 915856 h 1322929"/>
                  <a:gd name="connsiteX129" fmla="*/ 748537 w 1953031"/>
                  <a:gd name="connsiteY129" fmla="*/ 913593 h 1322929"/>
                  <a:gd name="connsiteX130" fmla="*/ 740106 w 1953031"/>
                  <a:gd name="connsiteY130" fmla="*/ 913794 h 1322929"/>
                  <a:gd name="connsiteX131" fmla="*/ 735838 w 1953031"/>
                  <a:gd name="connsiteY131" fmla="*/ 923234 h 1322929"/>
                  <a:gd name="connsiteX132" fmla="*/ 729496 w 1953031"/>
                  <a:gd name="connsiteY132" fmla="*/ 936224 h 1322929"/>
                  <a:gd name="connsiteX133" fmla="*/ 707014 w 1953031"/>
                  <a:gd name="connsiteY133" fmla="*/ 928760 h 1322929"/>
                  <a:gd name="connsiteX134" fmla="*/ 665846 w 1953031"/>
                  <a:gd name="connsiteY134" fmla="*/ 912322 h 1322929"/>
                  <a:gd name="connsiteX135" fmla="*/ 618244 w 1953031"/>
                  <a:gd name="connsiteY135" fmla="*/ 893135 h 1322929"/>
                  <a:gd name="connsiteX136" fmla="*/ 516447 w 1953031"/>
                  <a:gd name="connsiteY136" fmla="*/ 865947 h 1322929"/>
                  <a:gd name="connsiteX137" fmla="*/ 501805 w 1953031"/>
                  <a:gd name="connsiteY137" fmla="*/ 870603 h 1322929"/>
                  <a:gd name="connsiteX138" fmla="*/ 496736 w 1953031"/>
                  <a:gd name="connsiteY138" fmla="*/ 886203 h 1322929"/>
                  <a:gd name="connsiteX139" fmla="*/ 500794 w 1953031"/>
                  <a:gd name="connsiteY139" fmla="*/ 920842 h 1322929"/>
                  <a:gd name="connsiteX140" fmla="*/ 505232 w 1953031"/>
                  <a:gd name="connsiteY140" fmla="*/ 960997 h 1322929"/>
                  <a:gd name="connsiteX141" fmla="*/ 503197 w 1953031"/>
                  <a:gd name="connsiteY141" fmla="*/ 976351 h 1322929"/>
                  <a:gd name="connsiteX142" fmla="*/ 464327 w 1953031"/>
                  <a:gd name="connsiteY142" fmla="*/ 1000197 h 1322929"/>
                  <a:gd name="connsiteX143" fmla="*/ 457328 w 1953031"/>
                  <a:gd name="connsiteY143" fmla="*/ 999488 h 1322929"/>
                  <a:gd name="connsiteX144" fmla="*/ 434730 w 1953031"/>
                  <a:gd name="connsiteY144" fmla="*/ 939956 h 1322929"/>
                  <a:gd name="connsiteX145" fmla="*/ 434102 w 1953031"/>
                  <a:gd name="connsiteY145" fmla="*/ 932138 h 1322929"/>
                  <a:gd name="connsiteX146" fmla="*/ 429957 w 1953031"/>
                  <a:gd name="connsiteY146" fmla="*/ 936572 h 1322929"/>
                  <a:gd name="connsiteX147" fmla="*/ 412217 w 1953031"/>
                  <a:gd name="connsiteY147" fmla="*/ 955335 h 1322929"/>
                  <a:gd name="connsiteX148" fmla="*/ 394666 w 1953031"/>
                  <a:gd name="connsiteY148" fmla="*/ 973923 h 1322929"/>
                  <a:gd name="connsiteX149" fmla="*/ 363724 w 1953031"/>
                  <a:gd name="connsiteY149" fmla="*/ 1023704 h 1322929"/>
                  <a:gd name="connsiteX150" fmla="*/ 356090 w 1953031"/>
                  <a:gd name="connsiteY150" fmla="*/ 1070686 h 1322929"/>
                  <a:gd name="connsiteX151" fmla="*/ 356098 w 1953031"/>
                  <a:gd name="connsiteY151" fmla="*/ 1159458 h 1322929"/>
                  <a:gd name="connsiteX152" fmla="*/ 362731 w 1953031"/>
                  <a:gd name="connsiteY152" fmla="*/ 1219044 h 1322929"/>
                  <a:gd name="connsiteX153" fmla="*/ 370492 w 1953031"/>
                  <a:gd name="connsiteY153" fmla="*/ 1260425 h 1322929"/>
                  <a:gd name="connsiteX154" fmla="*/ 380666 w 1953031"/>
                  <a:gd name="connsiteY154" fmla="*/ 1277936 h 1322929"/>
                  <a:gd name="connsiteX155" fmla="*/ 391399 w 1953031"/>
                  <a:gd name="connsiteY155" fmla="*/ 1304515 h 1322929"/>
                  <a:gd name="connsiteX156" fmla="*/ 391283 w 1953031"/>
                  <a:gd name="connsiteY156" fmla="*/ 1320324 h 1322929"/>
                  <a:gd name="connsiteX157" fmla="*/ 390843 w 1953031"/>
                  <a:gd name="connsiteY157" fmla="*/ 1322756 h 1322929"/>
                  <a:gd name="connsiteX158" fmla="*/ 348151 w 1953031"/>
                  <a:gd name="connsiteY158" fmla="*/ 1322844 h 1322929"/>
                  <a:gd name="connsiteX159" fmla="*/ 304144 w 1953031"/>
                  <a:gd name="connsiteY159" fmla="*/ 1322579 h 1322929"/>
                  <a:gd name="connsiteX160" fmla="*/ 294630 w 1953031"/>
                  <a:gd name="connsiteY160" fmla="*/ 1312868 h 1322929"/>
                  <a:gd name="connsiteX161" fmla="*/ 271483 w 1953031"/>
                  <a:gd name="connsiteY161" fmla="*/ 1195591 h 1322929"/>
                  <a:gd name="connsiteX162" fmla="*/ 255031 w 1953031"/>
                  <a:gd name="connsiteY162" fmla="*/ 1074334 h 1322929"/>
                  <a:gd name="connsiteX163" fmla="*/ 246468 w 1953031"/>
                  <a:gd name="connsiteY163" fmla="*/ 962992 h 1322929"/>
                  <a:gd name="connsiteX164" fmla="*/ 246726 w 1953031"/>
                  <a:gd name="connsiteY164" fmla="*/ 960686 h 1322929"/>
                  <a:gd name="connsiteX165" fmla="*/ 239185 w 1953031"/>
                  <a:gd name="connsiteY165" fmla="*/ 966883 h 1322929"/>
                  <a:gd name="connsiteX166" fmla="*/ 216775 w 1953031"/>
                  <a:gd name="connsiteY166" fmla="*/ 984995 h 1322929"/>
                  <a:gd name="connsiteX167" fmla="*/ 195755 w 1953031"/>
                  <a:gd name="connsiteY167" fmla="*/ 1001910 h 1322929"/>
                  <a:gd name="connsiteX168" fmla="*/ 162761 w 1953031"/>
                  <a:gd name="connsiteY168" fmla="*/ 1047366 h 1322929"/>
                  <a:gd name="connsiteX169" fmla="*/ 149720 w 1953031"/>
                  <a:gd name="connsiteY169" fmla="*/ 1138437 h 1322929"/>
                  <a:gd name="connsiteX170" fmla="*/ 148122 w 1953031"/>
                  <a:gd name="connsiteY170" fmla="*/ 1214750 h 1322929"/>
                  <a:gd name="connsiteX171" fmla="*/ 151846 w 1953031"/>
                  <a:gd name="connsiteY171" fmla="*/ 1260042 h 1322929"/>
                  <a:gd name="connsiteX172" fmla="*/ 157602 w 1953031"/>
                  <a:gd name="connsiteY172" fmla="*/ 1271682 h 1322929"/>
                  <a:gd name="connsiteX173" fmla="*/ 169528 w 1953031"/>
                  <a:gd name="connsiteY173" fmla="*/ 1296524 h 1322929"/>
                  <a:gd name="connsiteX174" fmla="*/ 172714 w 1953031"/>
                  <a:gd name="connsiteY174" fmla="*/ 1316588 h 1322929"/>
                  <a:gd name="connsiteX175" fmla="*/ 172927 w 1953031"/>
                  <a:gd name="connsiteY175" fmla="*/ 1322929 h 1322929"/>
                  <a:gd name="connsiteX176" fmla="*/ 130748 w 1953031"/>
                  <a:gd name="connsiteY176" fmla="*/ 1322916 h 1322929"/>
                  <a:gd name="connsiteX177" fmla="*/ 87445 w 1953031"/>
                  <a:gd name="connsiteY177" fmla="*/ 1322413 h 1322929"/>
                  <a:gd name="connsiteX178" fmla="*/ 433058 w 1953031"/>
                  <a:gd name="connsiteY178" fmla="*/ 858089 h 1322929"/>
                  <a:gd name="connsiteX179" fmla="*/ 431485 w 1953031"/>
                  <a:gd name="connsiteY179" fmla="*/ 856034 h 1322929"/>
                  <a:gd name="connsiteX180" fmla="*/ 432913 w 1953031"/>
                  <a:gd name="connsiteY180" fmla="*/ 858746 h 1322929"/>
                  <a:gd name="connsiteX181" fmla="*/ 433058 w 1953031"/>
                  <a:gd name="connsiteY181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843247 w 1953031"/>
                  <a:gd name="connsiteY44" fmla="*/ 232193 h 1322929"/>
                  <a:gd name="connsiteX45" fmla="*/ 947272 w 1953031"/>
                  <a:gd name="connsiteY45" fmla="*/ 214767 h 1322929"/>
                  <a:gd name="connsiteX46" fmla="*/ 1074965 w 1953031"/>
                  <a:gd name="connsiteY46" fmla="*/ 170684 h 1322929"/>
                  <a:gd name="connsiteX47" fmla="*/ 1155567 w 1953031"/>
                  <a:gd name="connsiteY47" fmla="*/ 159010 h 1322929"/>
                  <a:gd name="connsiteX48" fmla="*/ 1234252 w 1953031"/>
                  <a:gd name="connsiteY48" fmla="*/ 151880 h 1322929"/>
                  <a:gd name="connsiteX49" fmla="*/ 1312964 w 1953031"/>
                  <a:gd name="connsiteY49" fmla="*/ 128676 h 1322929"/>
                  <a:gd name="connsiteX50" fmla="*/ 1376022 w 1953031"/>
                  <a:gd name="connsiteY50" fmla="*/ 109687 h 1322929"/>
                  <a:gd name="connsiteX51" fmla="*/ 1448640 w 1953031"/>
                  <a:gd name="connsiteY51" fmla="*/ 103056 h 1322929"/>
                  <a:gd name="connsiteX52" fmla="*/ 1483374 w 1953031"/>
                  <a:gd name="connsiteY52" fmla="*/ 100994 h 1322929"/>
                  <a:gd name="connsiteX53" fmla="*/ 1552171 w 1953031"/>
                  <a:gd name="connsiteY53" fmla="*/ 83778 h 1322929"/>
                  <a:gd name="connsiteX54" fmla="*/ 1627914 w 1953031"/>
                  <a:gd name="connsiteY54" fmla="*/ 63976 h 1322929"/>
                  <a:gd name="connsiteX55" fmla="*/ 1633600 w 1953031"/>
                  <a:gd name="connsiteY55" fmla="*/ 62873 h 1322929"/>
                  <a:gd name="connsiteX56" fmla="*/ 1633994 w 1953031"/>
                  <a:gd name="connsiteY56" fmla="*/ 53943 h 1322929"/>
                  <a:gd name="connsiteX57" fmla="*/ 1637947 w 1953031"/>
                  <a:gd name="connsiteY57" fmla="*/ 10924 h 1322929"/>
                  <a:gd name="connsiteX58" fmla="*/ 1645852 w 1953031"/>
                  <a:gd name="connsiteY58" fmla="*/ 642 h 1322929"/>
                  <a:gd name="connsiteX59" fmla="*/ 1665510 w 1953031"/>
                  <a:gd name="connsiteY59" fmla="*/ 4542 h 1322929"/>
                  <a:gd name="connsiteX60" fmla="*/ 1692339 w 1953031"/>
                  <a:gd name="connsiteY60" fmla="*/ 32880 h 1322929"/>
                  <a:gd name="connsiteX61" fmla="*/ 1703487 w 1953031"/>
                  <a:gd name="connsiteY61" fmla="*/ 51553 h 1322929"/>
                  <a:gd name="connsiteX62" fmla="*/ 1705168 w 1953031"/>
                  <a:gd name="connsiteY62" fmla="*/ 54757 h 1322929"/>
                  <a:gd name="connsiteX63" fmla="*/ 1708490 w 1953031"/>
                  <a:gd name="connsiteY63" fmla="*/ 54757 h 1322929"/>
                  <a:gd name="connsiteX64" fmla="*/ 1726074 w 1953031"/>
                  <a:gd name="connsiteY64" fmla="*/ 55821 h 1322929"/>
                  <a:gd name="connsiteX65" fmla="*/ 1763775 w 1953031"/>
                  <a:gd name="connsiteY65" fmla="*/ 66287 h 1322929"/>
                  <a:gd name="connsiteX66" fmla="*/ 1780177 w 1953031"/>
                  <a:gd name="connsiteY66" fmla="*/ 76057 h 1322929"/>
                  <a:gd name="connsiteX67" fmla="*/ 1797287 w 1953031"/>
                  <a:gd name="connsiteY67" fmla="*/ 92340 h 1322929"/>
                  <a:gd name="connsiteX68" fmla="*/ 1808554 w 1953031"/>
                  <a:gd name="connsiteY68" fmla="*/ 105144 h 1322929"/>
                  <a:gd name="connsiteX69" fmla="*/ 1816302 w 1953031"/>
                  <a:gd name="connsiteY69" fmla="*/ 113128 h 1322929"/>
                  <a:gd name="connsiteX70" fmla="*/ 1820491 w 1953031"/>
                  <a:gd name="connsiteY70" fmla="*/ 120258 h 1322929"/>
                  <a:gd name="connsiteX71" fmla="*/ 1835947 w 1953031"/>
                  <a:gd name="connsiteY71" fmla="*/ 144526 h 1322929"/>
                  <a:gd name="connsiteX72" fmla="*/ 1847989 w 1953031"/>
                  <a:gd name="connsiteY72" fmla="*/ 162083 h 1322929"/>
                  <a:gd name="connsiteX73" fmla="*/ 1872282 w 1953031"/>
                  <a:gd name="connsiteY73" fmla="*/ 206862 h 1322929"/>
                  <a:gd name="connsiteX74" fmla="*/ 1901212 w 1953031"/>
                  <a:gd name="connsiteY74" fmla="*/ 268331 h 1322929"/>
                  <a:gd name="connsiteX75" fmla="*/ 1928013 w 1953031"/>
                  <a:gd name="connsiteY75" fmla="*/ 325599 h 1322929"/>
                  <a:gd name="connsiteX76" fmla="*/ 1947475 w 1953031"/>
                  <a:gd name="connsiteY76" fmla="*/ 358428 h 1322929"/>
                  <a:gd name="connsiteX77" fmla="*/ 1952990 w 1953031"/>
                  <a:gd name="connsiteY77" fmla="*/ 375188 h 1322929"/>
                  <a:gd name="connsiteX78" fmla="*/ 1944270 w 1953031"/>
                  <a:gd name="connsiteY78" fmla="*/ 398724 h 1322929"/>
                  <a:gd name="connsiteX79" fmla="*/ 1904481 w 1953031"/>
                  <a:gd name="connsiteY79" fmla="*/ 429980 h 1322929"/>
                  <a:gd name="connsiteX80" fmla="*/ 1871823 w 1953031"/>
                  <a:gd name="connsiteY80" fmla="*/ 436577 h 1322929"/>
                  <a:gd name="connsiteX81" fmla="*/ 1816223 w 1953031"/>
                  <a:gd name="connsiteY81" fmla="*/ 439134 h 1322929"/>
                  <a:gd name="connsiteX82" fmla="*/ 1698445 w 1953031"/>
                  <a:gd name="connsiteY82" fmla="*/ 433393 h 1322929"/>
                  <a:gd name="connsiteX83" fmla="*/ 1665261 w 1953031"/>
                  <a:gd name="connsiteY83" fmla="*/ 431589 h 1322929"/>
                  <a:gd name="connsiteX84" fmla="*/ 1643200 w 1953031"/>
                  <a:gd name="connsiteY84" fmla="*/ 433164 h 1322929"/>
                  <a:gd name="connsiteX85" fmla="*/ 1613877 w 1953031"/>
                  <a:gd name="connsiteY85" fmla="*/ 443519 h 1322929"/>
                  <a:gd name="connsiteX86" fmla="*/ 1586668 w 1953031"/>
                  <a:gd name="connsiteY86" fmla="*/ 466568 h 1322929"/>
                  <a:gd name="connsiteX87" fmla="*/ 1568848 w 1953031"/>
                  <a:gd name="connsiteY87" fmla="*/ 480889 h 1322929"/>
                  <a:gd name="connsiteX88" fmla="*/ 1563779 w 1953031"/>
                  <a:gd name="connsiteY88" fmla="*/ 485518 h 1322929"/>
                  <a:gd name="connsiteX89" fmla="*/ 1508994 w 1953031"/>
                  <a:gd name="connsiteY89" fmla="*/ 589130 h 1322929"/>
                  <a:gd name="connsiteX90" fmla="*/ 1486250 w 1953031"/>
                  <a:gd name="connsiteY90" fmla="*/ 645068 h 1322929"/>
                  <a:gd name="connsiteX91" fmla="*/ 1464819 w 1953031"/>
                  <a:gd name="connsiteY91" fmla="*/ 705697 h 1322929"/>
                  <a:gd name="connsiteX92" fmla="*/ 1449494 w 1953031"/>
                  <a:gd name="connsiteY92" fmla="*/ 751038 h 1322929"/>
                  <a:gd name="connsiteX93" fmla="*/ 1407394 w 1953031"/>
                  <a:gd name="connsiteY93" fmla="*/ 818176 h 1322929"/>
                  <a:gd name="connsiteX94" fmla="*/ 1393724 w 1953031"/>
                  <a:gd name="connsiteY94" fmla="*/ 824975 h 1322929"/>
                  <a:gd name="connsiteX95" fmla="*/ 1380841 w 1953031"/>
                  <a:gd name="connsiteY95" fmla="*/ 831482 h 1322929"/>
                  <a:gd name="connsiteX96" fmla="*/ 1349260 w 1953031"/>
                  <a:gd name="connsiteY96" fmla="*/ 861137 h 1322929"/>
                  <a:gd name="connsiteX97" fmla="*/ 1331348 w 1953031"/>
                  <a:gd name="connsiteY97" fmla="*/ 877607 h 1322929"/>
                  <a:gd name="connsiteX98" fmla="*/ 1317442 w 1953031"/>
                  <a:gd name="connsiteY98" fmla="*/ 883414 h 1322929"/>
                  <a:gd name="connsiteX99" fmla="*/ 1316352 w 1953031"/>
                  <a:gd name="connsiteY99" fmla="*/ 883414 h 1322929"/>
                  <a:gd name="connsiteX100" fmla="*/ 1315275 w 1953031"/>
                  <a:gd name="connsiteY100" fmla="*/ 887323 h 1322929"/>
                  <a:gd name="connsiteX101" fmla="*/ 1293502 w 1953031"/>
                  <a:gd name="connsiteY101" fmla="*/ 1074334 h 1322929"/>
                  <a:gd name="connsiteX102" fmla="*/ 1292124 w 1953031"/>
                  <a:gd name="connsiteY102" fmla="*/ 1151119 h 1322929"/>
                  <a:gd name="connsiteX103" fmla="*/ 1292741 w 1953031"/>
                  <a:gd name="connsiteY103" fmla="*/ 1203756 h 1322929"/>
                  <a:gd name="connsiteX104" fmla="*/ 1297481 w 1953031"/>
                  <a:gd name="connsiteY104" fmla="*/ 1263556 h 1322929"/>
                  <a:gd name="connsiteX105" fmla="*/ 1304087 w 1953031"/>
                  <a:gd name="connsiteY105" fmla="*/ 1278631 h 1322929"/>
                  <a:gd name="connsiteX106" fmla="*/ 1314001 w 1953031"/>
                  <a:gd name="connsiteY106" fmla="*/ 1305904 h 1322929"/>
                  <a:gd name="connsiteX107" fmla="*/ 1314723 w 1953031"/>
                  <a:gd name="connsiteY107" fmla="*/ 1321312 h 1322929"/>
                  <a:gd name="connsiteX108" fmla="*/ 1314474 w 1953031"/>
                  <a:gd name="connsiteY108" fmla="*/ 1322929 h 1322929"/>
                  <a:gd name="connsiteX109" fmla="*/ 1274527 w 1953031"/>
                  <a:gd name="connsiteY109" fmla="*/ 1322929 h 1322929"/>
                  <a:gd name="connsiteX110" fmla="*/ 1233595 w 1953031"/>
                  <a:gd name="connsiteY110" fmla="*/ 1322420 h 1322929"/>
                  <a:gd name="connsiteX111" fmla="*/ 1214844 w 1953031"/>
                  <a:gd name="connsiteY111" fmla="*/ 1258652 h 1322929"/>
                  <a:gd name="connsiteX112" fmla="*/ 1198836 w 1953031"/>
                  <a:gd name="connsiteY112" fmla="*/ 1080414 h 1322929"/>
                  <a:gd name="connsiteX113" fmla="*/ 1191495 w 1953031"/>
                  <a:gd name="connsiteY113" fmla="*/ 961630 h 1322929"/>
                  <a:gd name="connsiteX114" fmla="*/ 1189972 w 1953031"/>
                  <a:gd name="connsiteY114" fmla="*/ 969617 h 1322929"/>
                  <a:gd name="connsiteX115" fmla="*/ 1172402 w 1953031"/>
                  <a:gd name="connsiteY115" fmla="*/ 1161542 h 1322929"/>
                  <a:gd name="connsiteX116" fmla="*/ 1173663 w 1953031"/>
                  <a:gd name="connsiteY116" fmla="*/ 1263289 h 1322929"/>
                  <a:gd name="connsiteX117" fmla="*/ 1179559 w 1953031"/>
                  <a:gd name="connsiteY117" fmla="*/ 1277483 h 1322929"/>
                  <a:gd name="connsiteX118" fmla="*/ 1190090 w 1953031"/>
                  <a:gd name="connsiteY118" fmla="*/ 1310073 h 1322929"/>
                  <a:gd name="connsiteX119" fmla="*/ 1189617 w 1953031"/>
                  <a:gd name="connsiteY119" fmla="*/ 1322236 h 1322929"/>
                  <a:gd name="connsiteX120" fmla="*/ 1148752 w 1953031"/>
                  <a:gd name="connsiteY120" fmla="*/ 1322929 h 1322929"/>
                  <a:gd name="connsiteX121" fmla="*/ 1107164 w 1953031"/>
                  <a:gd name="connsiteY121" fmla="*/ 1322438 h 1322929"/>
                  <a:gd name="connsiteX122" fmla="*/ 1089751 w 1953031"/>
                  <a:gd name="connsiteY122" fmla="*/ 1244928 h 1322929"/>
                  <a:gd name="connsiteX123" fmla="*/ 1083658 w 1953031"/>
                  <a:gd name="connsiteY123" fmla="*/ 1109426 h 1322929"/>
                  <a:gd name="connsiteX124" fmla="*/ 1081071 w 1953031"/>
                  <a:gd name="connsiteY124" fmla="*/ 885205 h 1322929"/>
                  <a:gd name="connsiteX125" fmla="*/ 1081294 w 1953031"/>
                  <a:gd name="connsiteY125" fmla="*/ 872784 h 1322929"/>
                  <a:gd name="connsiteX126" fmla="*/ 1044565 w 1953031"/>
                  <a:gd name="connsiteY126" fmla="*/ 883356 h 1322929"/>
                  <a:gd name="connsiteX127" fmla="*/ 946405 w 1953031"/>
                  <a:gd name="connsiteY127" fmla="*/ 906677 h 1322929"/>
                  <a:gd name="connsiteX128" fmla="*/ 820984 w 1953031"/>
                  <a:gd name="connsiteY128" fmla="*/ 915856 h 1322929"/>
                  <a:gd name="connsiteX129" fmla="*/ 748537 w 1953031"/>
                  <a:gd name="connsiteY129" fmla="*/ 913593 h 1322929"/>
                  <a:gd name="connsiteX130" fmla="*/ 740106 w 1953031"/>
                  <a:gd name="connsiteY130" fmla="*/ 913794 h 1322929"/>
                  <a:gd name="connsiteX131" fmla="*/ 735838 w 1953031"/>
                  <a:gd name="connsiteY131" fmla="*/ 923234 h 1322929"/>
                  <a:gd name="connsiteX132" fmla="*/ 729496 w 1953031"/>
                  <a:gd name="connsiteY132" fmla="*/ 936224 h 1322929"/>
                  <a:gd name="connsiteX133" fmla="*/ 707014 w 1953031"/>
                  <a:gd name="connsiteY133" fmla="*/ 928760 h 1322929"/>
                  <a:gd name="connsiteX134" fmla="*/ 665846 w 1953031"/>
                  <a:gd name="connsiteY134" fmla="*/ 912322 h 1322929"/>
                  <a:gd name="connsiteX135" fmla="*/ 618244 w 1953031"/>
                  <a:gd name="connsiteY135" fmla="*/ 893135 h 1322929"/>
                  <a:gd name="connsiteX136" fmla="*/ 516447 w 1953031"/>
                  <a:gd name="connsiteY136" fmla="*/ 865947 h 1322929"/>
                  <a:gd name="connsiteX137" fmla="*/ 501805 w 1953031"/>
                  <a:gd name="connsiteY137" fmla="*/ 870603 h 1322929"/>
                  <a:gd name="connsiteX138" fmla="*/ 496736 w 1953031"/>
                  <a:gd name="connsiteY138" fmla="*/ 886203 h 1322929"/>
                  <a:gd name="connsiteX139" fmla="*/ 500794 w 1953031"/>
                  <a:gd name="connsiteY139" fmla="*/ 920842 h 1322929"/>
                  <a:gd name="connsiteX140" fmla="*/ 505232 w 1953031"/>
                  <a:gd name="connsiteY140" fmla="*/ 960997 h 1322929"/>
                  <a:gd name="connsiteX141" fmla="*/ 503197 w 1953031"/>
                  <a:gd name="connsiteY141" fmla="*/ 976351 h 1322929"/>
                  <a:gd name="connsiteX142" fmla="*/ 464327 w 1953031"/>
                  <a:gd name="connsiteY142" fmla="*/ 1000197 h 1322929"/>
                  <a:gd name="connsiteX143" fmla="*/ 457328 w 1953031"/>
                  <a:gd name="connsiteY143" fmla="*/ 999488 h 1322929"/>
                  <a:gd name="connsiteX144" fmla="*/ 434730 w 1953031"/>
                  <a:gd name="connsiteY144" fmla="*/ 939956 h 1322929"/>
                  <a:gd name="connsiteX145" fmla="*/ 434102 w 1953031"/>
                  <a:gd name="connsiteY145" fmla="*/ 932138 h 1322929"/>
                  <a:gd name="connsiteX146" fmla="*/ 429957 w 1953031"/>
                  <a:gd name="connsiteY146" fmla="*/ 936572 h 1322929"/>
                  <a:gd name="connsiteX147" fmla="*/ 412217 w 1953031"/>
                  <a:gd name="connsiteY147" fmla="*/ 955335 h 1322929"/>
                  <a:gd name="connsiteX148" fmla="*/ 394666 w 1953031"/>
                  <a:gd name="connsiteY148" fmla="*/ 973923 h 1322929"/>
                  <a:gd name="connsiteX149" fmla="*/ 363724 w 1953031"/>
                  <a:gd name="connsiteY149" fmla="*/ 1023704 h 1322929"/>
                  <a:gd name="connsiteX150" fmla="*/ 356090 w 1953031"/>
                  <a:gd name="connsiteY150" fmla="*/ 1070686 h 1322929"/>
                  <a:gd name="connsiteX151" fmla="*/ 356098 w 1953031"/>
                  <a:gd name="connsiteY151" fmla="*/ 1159458 h 1322929"/>
                  <a:gd name="connsiteX152" fmla="*/ 362731 w 1953031"/>
                  <a:gd name="connsiteY152" fmla="*/ 1219044 h 1322929"/>
                  <a:gd name="connsiteX153" fmla="*/ 370492 w 1953031"/>
                  <a:gd name="connsiteY153" fmla="*/ 1260425 h 1322929"/>
                  <a:gd name="connsiteX154" fmla="*/ 380666 w 1953031"/>
                  <a:gd name="connsiteY154" fmla="*/ 1277936 h 1322929"/>
                  <a:gd name="connsiteX155" fmla="*/ 391399 w 1953031"/>
                  <a:gd name="connsiteY155" fmla="*/ 1304515 h 1322929"/>
                  <a:gd name="connsiteX156" fmla="*/ 391283 w 1953031"/>
                  <a:gd name="connsiteY156" fmla="*/ 1320324 h 1322929"/>
                  <a:gd name="connsiteX157" fmla="*/ 390843 w 1953031"/>
                  <a:gd name="connsiteY157" fmla="*/ 1322756 h 1322929"/>
                  <a:gd name="connsiteX158" fmla="*/ 348151 w 1953031"/>
                  <a:gd name="connsiteY158" fmla="*/ 1322844 h 1322929"/>
                  <a:gd name="connsiteX159" fmla="*/ 304144 w 1953031"/>
                  <a:gd name="connsiteY159" fmla="*/ 1322579 h 1322929"/>
                  <a:gd name="connsiteX160" fmla="*/ 294630 w 1953031"/>
                  <a:gd name="connsiteY160" fmla="*/ 1312868 h 1322929"/>
                  <a:gd name="connsiteX161" fmla="*/ 271483 w 1953031"/>
                  <a:gd name="connsiteY161" fmla="*/ 1195591 h 1322929"/>
                  <a:gd name="connsiteX162" fmla="*/ 255031 w 1953031"/>
                  <a:gd name="connsiteY162" fmla="*/ 1074334 h 1322929"/>
                  <a:gd name="connsiteX163" fmla="*/ 246468 w 1953031"/>
                  <a:gd name="connsiteY163" fmla="*/ 962992 h 1322929"/>
                  <a:gd name="connsiteX164" fmla="*/ 246726 w 1953031"/>
                  <a:gd name="connsiteY164" fmla="*/ 960686 h 1322929"/>
                  <a:gd name="connsiteX165" fmla="*/ 239185 w 1953031"/>
                  <a:gd name="connsiteY165" fmla="*/ 966883 h 1322929"/>
                  <a:gd name="connsiteX166" fmla="*/ 216775 w 1953031"/>
                  <a:gd name="connsiteY166" fmla="*/ 984995 h 1322929"/>
                  <a:gd name="connsiteX167" fmla="*/ 195755 w 1953031"/>
                  <a:gd name="connsiteY167" fmla="*/ 1001910 h 1322929"/>
                  <a:gd name="connsiteX168" fmla="*/ 162761 w 1953031"/>
                  <a:gd name="connsiteY168" fmla="*/ 1047366 h 1322929"/>
                  <a:gd name="connsiteX169" fmla="*/ 149720 w 1953031"/>
                  <a:gd name="connsiteY169" fmla="*/ 1138437 h 1322929"/>
                  <a:gd name="connsiteX170" fmla="*/ 148122 w 1953031"/>
                  <a:gd name="connsiteY170" fmla="*/ 1214750 h 1322929"/>
                  <a:gd name="connsiteX171" fmla="*/ 151846 w 1953031"/>
                  <a:gd name="connsiteY171" fmla="*/ 1260042 h 1322929"/>
                  <a:gd name="connsiteX172" fmla="*/ 157602 w 1953031"/>
                  <a:gd name="connsiteY172" fmla="*/ 1271682 h 1322929"/>
                  <a:gd name="connsiteX173" fmla="*/ 169528 w 1953031"/>
                  <a:gd name="connsiteY173" fmla="*/ 1296524 h 1322929"/>
                  <a:gd name="connsiteX174" fmla="*/ 172714 w 1953031"/>
                  <a:gd name="connsiteY174" fmla="*/ 1316588 h 1322929"/>
                  <a:gd name="connsiteX175" fmla="*/ 172927 w 1953031"/>
                  <a:gd name="connsiteY175" fmla="*/ 1322929 h 1322929"/>
                  <a:gd name="connsiteX176" fmla="*/ 130748 w 1953031"/>
                  <a:gd name="connsiteY176" fmla="*/ 1322916 h 1322929"/>
                  <a:gd name="connsiteX177" fmla="*/ 87445 w 1953031"/>
                  <a:gd name="connsiteY177" fmla="*/ 1322413 h 1322929"/>
                  <a:gd name="connsiteX178" fmla="*/ 433058 w 1953031"/>
                  <a:gd name="connsiteY178" fmla="*/ 858089 h 1322929"/>
                  <a:gd name="connsiteX179" fmla="*/ 431485 w 1953031"/>
                  <a:gd name="connsiteY179" fmla="*/ 856034 h 1322929"/>
                  <a:gd name="connsiteX180" fmla="*/ 432913 w 1953031"/>
                  <a:gd name="connsiteY180" fmla="*/ 858746 h 1322929"/>
                  <a:gd name="connsiteX181" fmla="*/ 433058 w 1953031"/>
                  <a:gd name="connsiteY181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074965 w 1953031"/>
                  <a:gd name="connsiteY45" fmla="*/ 170684 h 1322929"/>
                  <a:gd name="connsiteX46" fmla="*/ 1155567 w 1953031"/>
                  <a:gd name="connsiteY46" fmla="*/ 159010 h 1322929"/>
                  <a:gd name="connsiteX47" fmla="*/ 1234252 w 1953031"/>
                  <a:gd name="connsiteY47" fmla="*/ 151880 h 1322929"/>
                  <a:gd name="connsiteX48" fmla="*/ 1312964 w 1953031"/>
                  <a:gd name="connsiteY48" fmla="*/ 128676 h 1322929"/>
                  <a:gd name="connsiteX49" fmla="*/ 1376022 w 1953031"/>
                  <a:gd name="connsiteY49" fmla="*/ 109687 h 1322929"/>
                  <a:gd name="connsiteX50" fmla="*/ 1448640 w 1953031"/>
                  <a:gd name="connsiteY50" fmla="*/ 103056 h 1322929"/>
                  <a:gd name="connsiteX51" fmla="*/ 1483374 w 1953031"/>
                  <a:gd name="connsiteY51" fmla="*/ 100994 h 1322929"/>
                  <a:gd name="connsiteX52" fmla="*/ 1552171 w 1953031"/>
                  <a:gd name="connsiteY52" fmla="*/ 83778 h 1322929"/>
                  <a:gd name="connsiteX53" fmla="*/ 1627914 w 1953031"/>
                  <a:gd name="connsiteY53" fmla="*/ 63976 h 1322929"/>
                  <a:gd name="connsiteX54" fmla="*/ 1633600 w 1953031"/>
                  <a:gd name="connsiteY54" fmla="*/ 62873 h 1322929"/>
                  <a:gd name="connsiteX55" fmla="*/ 1633994 w 1953031"/>
                  <a:gd name="connsiteY55" fmla="*/ 53943 h 1322929"/>
                  <a:gd name="connsiteX56" fmla="*/ 1637947 w 1953031"/>
                  <a:gd name="connsiteY56" fmla="*/ 10924 h 1322929"/>
                  <a:gd name="connsiteX57" fmla="*/ 1645852 w 1953031"/>
                  <a:gd name="connsiteY57" fmla="*/ 642 h 1322929"/>
                  <a:gd name="connsiteX58" fmla="*/ 1665510 w 1953031"/>
                  <a:gd name="connsiteY58" fmla="*/ 4542 h 1322929"/>
                  <a:gd name="connsiteX59" fmla="*/ 1692339 w 1953031"/>
                  <a:gd name="connsiteY59" fmla="*/ 32880 h 1322929"/>
                  <a:gd name="connsiteX60" fmla="*/ 1703487 w 1953031"/>
                  <a:gd name="connsiteY60" fmla="*/ 51553 h 1322929"/>
                  <a:gd name="connsiteX61" fmla="*/ 1705168 w 1953031"/>
                  <a:gd name="connsiteY61" fmla="*/ 54757 h 1322929"/>
                  <a:gd name="connsiteX62" fmla="*/ 1708490 w 1953031"/>
                  <a:gd name="connsiteY62" fmla="*/ 54757 h 1322929"/>
                  <a:gd name="connsiteX63" fmla="*/ 1726074 w 1953031"/>
                  <a:gd name="connsiteY63" fmla="*/ 55821 h 1322929"/>
                  <a:gd name="connsiteX64" fmla="*/ 1763775 w 1953031"/>
                  <a:gd name="connsiteY64" fmla="*/ 66287 h 1322929"/>
                  <a:gd name="connsiteX65" fmla="*/ 1780177 w 1953031"/>
                  <a:gd name="connsiteY65" fmla="*/ 76057 h 1322929"/>
                  <a:gd name="connsiteX66" fmla="*/ 1797287 w 1953031"/>
                  <a:gd name="connsiteY66" fmla="*/ 92340 h 1322929"/>
                  <a:gd name="connsiteX67" fmla="*/ 1808554 w 1953031"/>
                  <a:gd name="connsiteY67" fmla="*/ 105144 h 1322929"/>
                  <a:gd name="connsiteX68" fmla="*/ 1816302 w 1953031"/>
                  <a:gd name="connsiteY68" fmla="*/ 113128 h 1322929"/>
                  <a:gd name="connsiteX69" fmla="*/ 1820491 w 1953031"/>
                  <a:gd name="connsiteY69" fmla="*/ 120258 h 1322929"/>
                  <a:gd name="connsiteX70" fmla="*/ 1835947 w 1953031"/>
                  <a:gd name="connsiteY70" fmla="*/ 144526 h 1322929"/>
                  <a:gd name="connsiteX71" fmla="*/ 1847989 w 1953031"/>
                  <a:gd name="connsiteY71" fmla="*/ 162083 h 1322929"/>
                  <a:gd name="connsiteX72" fmla="*/ 1872282 w 1953031"/>
                  <a:gd name="connsiteY72" fmla="*/ 206862 h 1322929"/>
                  <a:gd name="connsiteX73" fmla="*/ 1901212 w 1953031"/>
                  <a:gd name="connsiteY73" fmla="*/ 268331 h 1322929"/>
                  <a:gd name="connsiteX74" fmla="*/ 1928013 w 1953031"/>
                  <a:gd name="connsiteY74" fmla="*/ 325599 h 1322929"/>
                  <a:gd name="connsiteX75" fmla="*/ 1947475 w 1953031"/>
                  <a:gd name="connsiteY75" fmla="*/ 358428 h 1322929"/>
                  <a:gd name="connsiteX76" fmla="*/ 1952990 w 1953031"/>
                  <a:gd name="connsiteY76" fmla="*/ 375188 h 1322929"/>
                  <a:gd name="connsiteX77" fmla="*/ 1944270 w 1953031"/>
                  <a:gd name="connsiteY77" fmla="*/ 398724 h 1322929"/>
                  <a:gd name="connsiteX78" fmla="*/ 1904481 w 1953031"/>
                  <a:gd name="connsiteY78" fmla="*/ 429980 h 1322929"/>
                  <a:gd name="connsiteX79" fmla="*/ 1871823 w 1953031"/>
                  <a:gd name="connsiteY79" fmla="*/ 436577 h 1322929"/>
                  <a:gd name="connsiteX80" fmla="*/ 1816223 w 1953031"/>
                  <a:gd name="connsiteY80" fmla="*/ 439134 h 1322929"/>
                  <a:gd name="connsiteX81" fmla="*/ 1698445 w 1953031"/>
                  <a:gd name="connsiteY81" fmla="*/ 433393 h 1322929"/>
                  <a:gd name="connsiteX82" fmla="*/ 1665261 w 1953031"/>
                  <a:gd name="connsiteY82" fmla="*/ 431589 h 1322929"/>
                  <a:gd name="connsiteX83" fmla="*/ 1643200 w 1953031"/>
                  <a:gd name="connsiteY83" fmla="*/ 433164 h 1322929"/>
                  <a:gd name="connsiteX84" fmla="*/ 1613877 w 1953031"/>
                  <a:gd name="connsiteY84" fmla="*/ 443519 h 1322929"/>
                  <a:gd name="connsiteX85" fmla="*/ 1586668 w 1953031"/>
                  <a:gd name="connsiteY85" fmla="*/ 466568 h 1322929"/>
                  <a:gd name="connsiteX86" fmla="*/ 1568848 w 1953031"/>
                  <a:gd name="connsiteY86" fmla="*/ 480889 h 1322929"/>
                  <a:gd name="connsiteX87" fmla="*/ 1563779 w 1953031"/>
                  <a:gd name="connsiteY87" fmla="*/ 485518 h 1322929"/>
                  <a:gd name="connsiteX88" fmla="*/ 1508994 w 1953031"/>
                  <a:gd name="connsiteY88" fmla="*/ 589130 h 1322929"/>
                  <a:gd name="connsiteX89" fmla="*/ 1486250 w 1953031"/>
                  <a:gd name="connsiteY89" fmla="*/ 645068 h 1322929"/>
                  <a:gd name="connsiteX90" fmla="*/ 1464819 w 1953031"/>
                  <a:gd name="connsiteY90" fmla="*/ 705697 h 1322929"/>
                  <a:gd name="connsiteX91" fmla="*/ 1449494 w 1953031"/>
                  <a:gd name="connsiteY91" fmla="*/ 751038 h 1322929"/>
                  <a:gd name="connsiteX92" fmla="*/ 1407394 w 1953031"/>
                  <a:gd name="connsiteY92" fmla="*/ 818176 h 1322929"/>
                  <a:gd name="connsiteX93" fmla="*/ 1393724 w 1953031"/>
                  <a:gd name="connsiteY93" fmla="*/ 824975 h 1322929"/>
                  <a:gd name="connsiteX94" fmla="*/ 1380841 w 1953031"/>
                  <a:gd name="connsiteY94" fmla="*/ 831482 h 1322929"/>
                  <a:gd name="connsiteX95" fmla="*/ 1349260 w 1953031"/>
                  <a:gd name="connsiteY95" fmla="*/ 861137 h 1322929"/>
                  <a:gd name="connsiteX96" fmla="*/ 1331348 w 1953031"/>
                  <a:gd name="connsiteY96" fmla="*/ 877607 h 1322929"/>
                  <a:gd name="connsiteX97" fmla="*/ 1317442 w 1953031"/>
                  <a:gd name="connsiteY97" fmla="*/ 883414 h 1322929"/>
                  <a:gd name="connsiteX98" fmla="*/ 1316352 w 1953031"/>
                  <a:gd name="connsiteY98" fmla="*/ 883414 h 1322929"/>
                  <a:gd name="connsiteX99" fmla="*/ 1315275 w 1953031"/>
                  <a:gd name="connsiteY99" fmla="*/ 887323 h 1322929"/>
                  <a:gd name="connsiteX100" fmla="*/ 1293502 w 1953031"/>
                  <a:gd name="connsiteY100" fmla="*/ 1074334 h 1322929"/>
                  <a:gd name="connsiteX101" fmla="*/ 1292124 w 1953031"/>
                  <a:gd name="connsiteY101" fmla="*/ 1151119 h 1322929"/>
                  <a:gd name="connsiteX102" fmla="*/ 1292741 w 1953031"/>
                  <a:gd name="connsiteY102" fmla="*/ 1203756 h 1322929"/>
                  <a:gd name="connsiteX103" fmla="*/ 1297481 w 1953031"/>
                  <a:gd name="connsiteY103" fmla="*/ 1263556 h 1322929"/>
                  <a:gd name="connsiteX104" fmla="*/ 1304087 w 1953031"/>
                  <a:gd name="connsiteY104" fmla="*/ 1278631 h 1322929"/>
                  <a:gd name="connsiteX105" fmla="*/ 1314001 w 1953031"/>
                  <a:gd name="connsiteY105" fmla="*/ 1305904 h 1322929"/>
                  <a:gd name="connsiteX106" fmla="*/ 1314723 w 1953031"/>
                  <a:gd name="connsiteY106" fmla="*/ 1321312 h 1322929"/>
                  <a:gd name="connsiteX107" fmla="*/ 1314474 w 1953031"/>
                  <a:gd name="connsiteY107" fmla="*/ 1322929 h 1322929"/>
                  <a:gd name="connsiteX108" fmla="*/ 1274527 w 1953031"/>
                  <a:gd name="connsiteY108" fmla="*/ 1322929 h 1322929"/>
                  <a:gd name="connsiteX109" fmla="*/ 1233595 w 1953031"/>
                  <a:gd name="connsiteY109" fmla="*/ 1322420 h 1322929"/>
                  <a:gd name="connsiteX110" fmla="*/ 1214844 w 1953031"/>
                  <a:gd name="connsiteY110" fmla="*/ 1258652 h 1322929"/>
                  <a:gd name="connsiteX111" fmla="*/ 1198836 w 1953031"/>
                  <a:gd name="connsiteY111" fmla="*/ 1080414 h 1322929"/>
                  <a:gd name="connsiteX112" fmla="*/ 1191495 w 1953031"/>
                  <a:gd name="connsiteY112" fmla="*/ 961630 h 1322929"/>
                  <a:gd name="connsiteX113" fmla="*/ 1189972 w 1953031"/>
                  <a:gd name="connsiteY113" fmla="*/ 969617 h 1322929"/>
                  <a:gd name="connsiteX114" fmla="*/ 1172402 w 1953031"/>
                  <a:gd name="connsiteY114" fmla="*/ 1161542 h 1322929"/>
                  <a:gd name="connsiteX115" fmla="*/ 1173663 w 1953031"/>
                  <a:gd name="connsiteY115" fmla="*/ 1263289 h 1322929"/>
                  <a:gd name="connsiteX116" fmla="*/ 1179559 w 1953031"/>
                  <a:gd name="connsiteY116" fmla="*/ 1277483 h 1322929"/>
                  <a:gd name="connsiteX117" fmla="*/ 1190090 w 1953031"/>
                  <a:gd name="connsiteY117" fmla="*/ 1310073 h 1322929"/>
                  <a:gd name="connsiteX118" fmla="*/ 1189617 w 1953031"/>
                  <a:gd name="connsiteY118" fmla="*/ 1322236 h 1322929"/>
                  <a:gd name="connsiteX119" fmla="*/ 1148752 w 1953031"/>
                  <a:gd name="connsiteY119" fmla="*/ 1322929 h 1322929"/>
                  <a:gd name="connsiteX120" fmla="*/ 1107164 w 1953031"/>
                  <a:gd name="connsiteY120" fmla="*/ 1322438 h 1322929"/>
                  <a:gd name="connsiteX121" fmla="*/ 1089751 w 1953031"/>
                  <a:gd name="connsiteY121" fmla="*/ 1244928 h 1322929"/>
                  <a:gd name="connsiteX122" fmla="*/ 1083658 w 1953031"/>
                  <a:gd name="connsiteY122" fmla="*/ 1109426 h 1322929"/>
                  <a:gd name="connsiteX123" fmla="*/ 1081071 w 1953031"/>
                  <a:gd name="connsiteY123" fmla="*/ 885205 h 1322929"/>
                  <a:gd name="connsiteX124" fmla="*/ 1081294 w 1953031"/>
                  <a:gd name="connsiteY124" fmla="*/ 872784 h 1322929"/>
                  <a:gd name="connsiteX125" fmla="*/ 1044565 w 1953031"/>
                  <a:gd name="connsiteY125" fmla="*/ 883356 h 1322929"/>
                  <a:gd name="connsiteX126" fmla="*/ 946405 w 1953031"/>
                  <a:gd name="connsiteY126" fmla="*/ 906677 h 1322929"/>
                  <a:gd name="connsiteX127" fmla="*/ 820984 w 1953031"/>
                  <a:gd name="connsiteY127" fmla="*/ 915856 h 1322929"/>
                  <a:gd name="connsiteX128" fmla="*/ 748537 w 1953031"/>
                  <a:gd name="connsiteY128" fmla="*/ 913593 h 1322929"/>
                  <a:gd name="connsiteX129" fmla="*/ 740106 w 1953031"/>
                  <a:gd name="connsiteY129" fmla="*/ 913794 h 1322929"/>
                  <a:gd name="connsiteX130" fmla="*/ 735838 w 1953031"/>
                  <a:gd name="connsiteY130" fmla="*/ 923234 h 1322929"/>
                  <a:gd name="connsiteX131" fmla="*/ 729496 w 1953031"/>
                  <a:gd name="connsiteY131" fmla="*/ 936224 h 1322929"/>
                  <a:gd name="connsiteX132" fmla="*/ 707014 w 1953031"/>
                  <a:gd name="connsiteY132" fmla="*/ 928760 h 1322929"/>
                  <a:gd name="connsiteX133" fmla="*/ 665846 w 1953031"/>
                  <a:gd name="connsiteY133" fmla="*/ 912322 h 1322929"/>
                  <a:gd name="connsiteX134" fmla="*/ 618244 w 1953031"/>
                  <a:gd name="connsiteY134" fmla="*/ 893135 h 1322929"/>
                  <a:gd name="connsiteX135" fmla="*/ 516447 w 1953031"/>
                  <a:gd name="connsiteY135" fmla="*/ 865947 h 1322929"/>
                  <a:gd name="connsiteX136" fmla="*/ 501805 w 1953031"/>
                  <a:gd name="connsiteY136" fmla="*/ 870603 h 1322929"/>
                  <a:gd name="connsiteX137" fmla="*/ 496736 w 1953031"/>
                  <a:gd name="connsiteY137" fmla="*/ 886203 h 1322929"/>
                  <a:gd name="connsiteX138" fmla="*/ 500794 w 1953031"/>
                  <a:gd name="connsiteY138" fmla="*/ 920842 h 1322929"/>
                  <a:gd name="connsiteX139" fmla="*/ 505232 w 1953031"/>
                  <a:gd name="connsiteY139" fmla="*/ 960997 h 1322929"/>
                  <a:gd name="connsiteX140" fmla="*/ 503197 w 1953031"/>
                  <a:gd name="connsiteY140" fmla="*/ 976351 h 1322929"/>
                  <a:gd name="connsiteX141" fmla="*/ 464327 w 1953031"/>
                  <a:gd name="connsiteY141" fmla="*/ 1000197 h 1322929"/>
                  <a:gd name="connsiteX142" fmla="*/ 457328 w 1953031"/>
                  <a:gd name="connsiteY142" fmla="*/ 999488 h 1322929"/>
                  <a:gd name="connsiteX143" fmla="*/ 434730 w 1953031"/>
                  <a:gd name="connsiteY143" fmla="*/ 939956 h 1322929"/>
                  <a:gd name="connsiteX144" fmla="*/ 434102 w 1953031"/>
                  <a:gd name="connsiteY144" fmla="*/ 932138 h 1322929"/>
                  <a:gd name="connsiteX145" fmla="*/ 429957 w 1953031"/>
                  <a:gd name="connsiteY145" fmla="*/ 936572 h 1322929"/>
                  <a:gd name="connsiteX146" fmla="*/ 412217 w 1953031"/>
                  <a:gd name="connsiteY146" fmla="*/ 955335 h 1322929"/>
                  <a:gd name="connsiteX147" fmla="*/ 394666 w 1953031"/>
                  <a:gd name="connsiteY147" fmla="*/ 973923 h 1322929"/>
                  <a:gd name="connsiteX148" fmla="*/ 363724 w 1953031"/>
                  <a:gd name="connsiteY148" fmla="*/ 1023704 h 1322929"/>
                  <a:gd name="connsiteX149" fmla="*/ 356090 w 1953031"/>
                  <a:gd name="connsiteY149" fmla="*/ 1070686 h 1322929"/>
                  <a:gd name="connsiteX150" fmla="*/ 356098 w 1953031"/>
                  <a:gd name="connsiteY150" fmla="*/ 1159458 h 1322929"/>
                  <a:gd name="connsiteX151" fmla="*/ 362731 w 1953031"/>
                  <a:gd name="connsiteY151" fmla="*/ 1219044 h 1322929"/>
                  <a:gd name="connsiteX152" fmla="*/ 370492 w 1953031"/>
                  <a:gd name="connsiteY152" fmla="*/ 1260425 h 1322929"/>
                  <a:gd name="connsiteX153" fmla="*/ 380666 w 1953031"/>
                  <a:gd name="connsiteY153" fmla="*/ 1277936 h 1322929"/>
                  <a:gd name="connsiteX154" fmla="*/ 391399 w 1953031"/>
                  <a:gd name="connsiteY154" fmla="*/ 1304515 h 1322929"/>
                  <a:gd name="connsiteX155" fmla="*/ 391283 w 1953031"/>
                  <a:gd name="connsiteY155" fmla="*/ 1320324 h 1322929"/>
                  <a:gd name="connsiteX156" fmla="*/ 390843 w 1953031"/>
                  <a:gd name="connsiteY156" fmla="*/ 1322756 h 1322929"/>
                  <a:gd name="connsiteX157" fmla="*/ 348151 w 1953031"/>
                  <a:gd name="connsiteY157" fmla="*/ 1322844 h 1322929"/>
                  <a:gd name="connsiteX158" fmla="*/ 304144 w 1953031"/>
                  <a:gd name="connsiteY158" fmla="*/ 1322579 h 1322929"/>
                  <a:gd name="connsiteX159" fmla="*/ 294630 w 1953031"/>
                  <a:gd name="connsiteY159" fmla="*/ 1312868 h 1322929"/>
                  <a:gd name="connsiteX160" fmla="*/ 271483 w 1953031"/>
                  <a:gd name="connsiteY160" fmla="*/ 1195591 h 1322929"/>
                  <a:gd name="connsiteX161" fmla="*/ 255031 w 1953031"/>
                  <a:gd name="connsiteY161" fmla="*/ 1074334 h 1322929"/>
                  <a:gd name="connsiteX162" fmla="*/ 246468 w 1953031"/>
                  <a:gd name="connsiteY162" fmla="*/ 962992 h 1322929"/>
                  <a:gd name="connsiteX163" fmla="*/ 246726 w 1953031"/>
                  <a:gd name="connsiteY163" fmla="*/ 960686 h 1322929"/>
                  <a:gd name="connsiteX164" fmla="*/ 239185 w 1953031"/>
                  <a:gd name="connsiteY164" fmla="*/ 966883 h 1322929"/>
                  <a:gd name="connsiteX165" fmla="*/ 216775 w 1953031"/>
                  <a:gd name="connsiteY165" fmla="*/ 984995 h 1322929"/>
                  <a:gd name="connsiteX166" fmla="*/ 195755 w 1953031"/>
                  <a:gd name="connsiteY166" fmla="*/ 1001910 h 1322929"/>
                  <a:gd name="connsiteX167" fmla="*/ 162761 w 1953031"/>
                  <a:gd name="connsiteY167" fmla="*/ 1047366 h 1322929"/>
                  <a:gd name="connsiteX168" fmla="*/ 149720 w 1953031"/>
                  <a:gd name="connsiteY168" fmla="*/ 1138437 h 1322929"/>
                  <a:gd name="connsiteX169" fmla="*/ 148122 w 1953031"/>
                  <a:gd name="connsiteY169" fmla="*/ 1214750 h 1322929"/>
                  <a:gd name="connsiteX170" fmla="*/ 151846 w 1953031"/>
                  <a:gd name="connsiteY170" fmla="*/ 1260042 h 1322929"/>
                  <a:gd name="connsiteX171" fmla="*/ 157602 w 1953031"/>
                  <a:gd name="connsiteY171" fmla="*/ 1271682 h 1322929"/>
                  <a:gd name="connsiteX172" fmla="*/ 169528 w 1953031"/>
                  <a:gd name="connsiteY172" fmla="*/ 1296524 h 1322929"/>
                  <a:gd name="connsiteX173" fmla="*/ 172714 w 1953031"/>
                  <a:gd name="connsiteY173" fmla="*/ 1316588 h 1322929"/>
                  <a:gd name="connsiteX174" fmla="*/ 172927 w 1953031"/>
                  <a:gd name="connsiteY174" fmla="*/ 1322929 h 1322929"/>
                  <a:gd name="connsiteX175" fmla="*/ 130748 w 1953031"/>
                  <a:gd name="connsiteY175" fmla="*/ 1322916 h 1322929"/>
                  <a:gd name="connsiteX176" fmla="*/ 87445 w 1953031"/>
                  <a:gd name="connsiteY176" fmla="*/ 1322413 h 1322929"/>
                  <a:gd name="connsiteX177" fmla="*/ 433058 w 1953031"/>
                  <a:gd name="connsiteY177" fmla="*/ 858089 h 1322929"/>
                  <a:gd name="connsiteX178" fmla="*/ 431485 w 1953031"/>
                  <a:gd name="connsiteY178" fmla="*/ 856034 h 1322929"/>
                  <a:gd name="connsiteX179" fmla="*/ 432913 w 1953031"/>
                  <a:gd name="connsiteY179" fmla="*/ 858746 h 1322929"/>
                  <a:gd name="connsiteX180" fmla="*/ 433058 w 1953031"/>
                  <a:gd name="connsiteY180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55567 w 1953031"/>
                  <a:gd name="connsiteY45" fmla="*/ 159010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02227 w 1953031"/>
                  <a:gd name="connsiteY45" fmla="*/ 172345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18329 w 1953031"/>
                  <a:gd name="connsiteY42" fmla="*/ 25177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02227 w 1953031"/>
                  <a:gd name="connsiteY45" fmla="*/ 172345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</a:cxnLst>
                <a:rect l="l" t="t" r="r" b="b"/>
                <a:pathLst>
                  <a:path w="1953031" h="1322929">
                    <a:moveTo>
                      <a:pt x="87445" y="1322413"/>
                    </a:moveTo>
                    <a:cubicBezTo>
                      <a:pt x="80653" y="1319461"/>
                      <a:pt x="75216" y="1301418"/>
                      <a:pt x="71740" y="1270292"/>
                    </a:cubicBezTo>
                    <a:cubicBezTo>
                      <a:pt x="69013" y="1245870"/>
                      <a:pt x="67885" y="1227307"/>
                      <a:pt x="65819" y="1172834"/>
                    </a:cubicBezTo>
                    <a:cubicBezTo>
                      <a:pt x="64633" y="1141558"/>
                      <a:pt x="63453" y="1121346"/>
                      <a:pt x="60259" y="1077634"/>
                    </a:cubicBezTo>
                    <a:cubicBezTo>
                      <a:pt x="57529" y="1040256"/>
                      <a:pt x="56800" y="1028377"/>
                      <a:pt x="56504" y="1016483"/>
                    </a:cubicBezTo>
                    <a:cubicBezTo>
                      <a:pt x="56204" y="1004489"/>
                      <a:pt x="56523" y="991314"/>
                      <a:pt x="57274" y="984573"/>
                    </a:cubicBezTo>
                    <a:cubicBezTo>
                      <a:pt x="58553" y="973106"/>
                      <a:pt x="62941" y="955079"/>
                      <a:pt x="69293" y="935184"/>
                    </a:cubicBezTo>
                    <a:cubicBezTo>
                      <a:pt x="71423" y="928516"/>
                      <a:pt x="82347" y="896584"/>
                      <a:pt x="83140" y="894706"/>
                    </a:cubicBezTo>
                    <a:cubicBezTo>
                      <a:pt x="83303" y="894324"/>
                      <a:pt x="85013" y="889085"/>
                      <a:pt x="86940" y="883067"/>
                    </a:cubicBezTo>
                    <a:cubicBezTo>
                      <a:pt x="94976" y="857986"/>
                      <a:pt x="100421" y="836366"/>
                      <a:pt x="102345" y="821917"/>
                    </a:cubicBezTo>
                    <a:cubicBezTo>
                      <a:pt x="102906" y="817711"/>
                      <a:pt x="102906" y="802899"/>
                      <a:pt x="102345" y="797596"/>
                    </a:cubicBezTo>
                    <a:cubicBezTo>
                      <a:pt x="100486" y="779986"/>
                      <a:pt x="97368" y="767230"/>
                      <a:pt x="84386" y="724112"/>
                    </a:cubicBezTo>
                    <a:cubicBezTo>
                      <a:pt x="69652" y="675170"/>
                      <a:pt x="62879" y="647381"/>
                      <a:pt x="56950" y="611540"/>
                    </a:cubicBezTo>
                    <a:cubicBezTo>
                      <a:pt x="53854" y="592828"/>
                      <a:pt x="51602" y="575139"/>
                      <a:pt x="49848" y="555775"/>
                    </a:cubicBezTo>
                    <a:cubicBezTo>
                      <a:pt x="49198" y="548597"/>
                      <a:pt x="48091" y="534007"/>
                      <a:pt x="48091" y="532619"/>
                    </a:cubicBezTo>
                    <a:cubicBezTo>
                      <a:pt x="48091" y="531311"/>
                      <a:pt x="47721" y="532600"/>
                      <a:pt x="46726" y="537375"/>
                    </a:cubicBezTo>
                    <a:cubicBezTo>
                      <a:pt x="43544" y="552628"/>
                      <a:pt x="42145" y="563342"/>
                      <a:pt x="40809" y="582702"/>
                    </a:cubicBezTo>
                    <a:cubicBezTo>
                      <a:pt x="38753" y="612449"/>
                      <a:pt x="38027" y="645536"/>
                      <a:pt x="38652" y="680805"/>
                    </a:cubicBezTo>
                    <a:cubicBezTo>
                      <a:pt x="39274" y="715742"/>
                      <a:pt x="40324" y="741442"/>
                      <a:pt x="43411" y="797248"/>
                    </a:cubicBezTo>
                    <a:cubicBezTo>
                      <a:pt x="44273" y="812822"/>
                      <a:pt x="45272" y="832078"/>
                      <a:pt x="45633" y="840039"/>
                    </a:cubicBezTo>
                    <a:cubicBezTo>
                      <a:pt x="45851" y="844863"/>
                      <a:pt x="46070" y="849687"/>
                      <a:pt x="46288" y="854511"/>
                    </a:cubicBezTo>
                    <a:lnTo>
                      <a:pt x="47754" y="857757"/>
                    </a:lnTo>
                    <a:cubicBezTo>
                      <a:pt x="50944" y="864826"/>
                      <a:pt x="53814" y="874144"/>
                      <a:pt x="55710" y="883587"/>
                    </a:cubicBezTo>
                    <a:cubicBezTo>
                      <a:pt x="58526" y="897608"/>
                      <a:pt x="58909" y="911971"/>
                      <a:pt x="56791" y="924043"/>
                    </a:cubicBezTo>
                    <a:cubicBezTo>
                      <a:pt x="54790" y="935446"/>
                      <a:pt x="48932" y="954719"/>
                      <a:pt x="41579" y="974096"/>
                    </a:cubicBezTo>
                    <a:cubicBezTo>
                      <a:pt x="26907" y="1012760"/>
                      <a:pt x="9680" y="1043522"/>
                      <a:pt x="2671" y="1043577"/>
                    </a:cubicBezTo>
                    <a:cubicBezTo>
                      <a:pt x="1194" y="1043589"/>
                      <a:pt x="497" y="1042511"/>
                      <a:pt x="150" y="1039680"/>
                    </a:cubicBezTo>
                    <a:cubicBezTo>
                      <a:pt x="-386" y="1035313"/>
                      <a:pt x="388" y="1028396"/>
                      <a:pt x="4661" y="999287"/>
                    </a:cubicBezTo>
                    <a:cubicBezTo>
                      <a:pt x="8180" y="975308"/>
                      <a:pt x="8864" y="961111"/>
                      <a:pt x="7404" y="942306"/>
                    </a:cubicBezTo>
                    <a:cubicBezTo>
                      <a:pt x="6210" y="926920"/>
                      <a:pt x="6372" y="909085"/>
                      <a:pt x="7816" y="896791"/>
                    </a:cubicBezTo>
                    <a:cubicBezTo>
                      <a:pt x="9656" y="881120"/>
                      <a:pt x="13706" y="868358"/>
                      <a:pt x="19626" y="859575"/>
                    </a:cubicBezTo>
                    <a:cubicBezTo>
                      <a:pt x="21403" y="856939"/>
                      <a:pt x="24953" y="853068"/>
                      <a:pt x="27016" y="851518"/>
                    </a:cubicBezTo>
                    <a:lnTo>
                      <a:pt x="28005" y="850776"/>
                    </a:lnTo>
                    <a:lnTo>
                      <a:pt x="26410" y="833827"/>
                    </a:lnTo>
                    <a:cubicBezTo>
                      <a:pt x="20124" y="767022"/>
                      <a:pt x="16204" y="704766"/>
                      <a:pt x="14711" y="648021"/>
                    </a:cubicBezTo>
                    <a:cubicBezTo>
                      <a:pt x="14250" y="630459"/>
                      <a:pt x="14473" y="574434"/>
                      <a:pt x="15055" y="561855"/>
                    </a:cubicBezTo>
                    <a:cubicBezTo>
                      <a:pt x="16302" y="534934"/>
                      <a:pt x="18508" y="508619"/>
                      <a:pt x="21188" y="488718"/>
                    </a:cubicBezTo>
                    <a:cubicBezTo>
                      <a:pt x="32600" y="403978"/>
                      <a:pt x="56563" y="352260"/>
                      <a:pt x="100197" y="318206"/>
                    </a:cubicBezTo>
                    <a:cubicBezTo>
                      <a:pt x="102782" y="316183"/>
                      <a:pt x="106853" y="312651"/>
                      <a:pt x="109242" y="310366"/>
                    </a:cubicBezTo>
                    <a:cubicBezTo>
                      <a:pt x="145996" y="275068"/>
                      <a:pt x="199107" y="253926"/>
                      <a:pt x="267328" y="247426"/>
                    </a:cubicBezTo>
                    <a:cubicBezTo>
                      <a:pt x="282427" y="245994"/>
                      <a:pt x="288064" y="245784"/>
                      <a:pt x="315449" y="245613"/>
                    </a:cubicBezTo>
                    <a:cubicBezTo>
                      <a:pt x="367085" y="245298"/>
                      <a:pt x="438682" y="251272"/>
                      <a:pt x="472495" y="252298"/>
                    </a:cubicBezTo>
                    <a:cubicBezTo>
                      <a:pt x="506308" y="253324"/>
                      <a:pt x="472261" y="252580"/>
                      <a:pt x="518329" y="251771"/>
                    </a:cubicBezTo>
                    <a:lnTo>
                      <a:pt x="748902" y="247445"/>
                    </a:lnTo>
                    <a:cubicBezTo>
                      <a:pt x="820393" y="241278"/>
                      <a:pt x="888385" y="227284"/>
                      <a:pt x="947272" y="214767"/>
                    </a:cubicBezTo>
                    <a:cubicBezTo>
                      <a:pt x="1006159" y="202250"/>
                      <a:pt x="1054397" y="182826"/>
                      <a:pt x="1102227" y="172345"/>
                    </a:cubicBezTo>
                    <a:cubicBezTo>
                      <a:pt x="1150057" y="161864"/>
                      <a:pt x="1199129" y="159158"/>
                      <a:pt x="1234252" y="151880"/>
                    </a:cubicBezTo>
                    <a:cubicBezTo>
                      <a:pt x="1269375" y="144602"/>
                      <a:pt x="1274632" y="142687"/>
                      <a:pt x="1312964" y="128676"/>
                    </a:cubicBezTo>
                    <a:cubicBezTo>
                      <a:pt x="1342313" y="117934"/>
                      <a:pt x="1357677" y="113312"/>
                      <a:pt x="1376022" y="109687"/>
                    </a:cubicBezTo>
                    <a:cubicBezTo>
                      <a:pt x="1399239" y="105104"/>
                      <a:pt x="1415837" y="103594"/>
                      <a:pt x="1448640" y="103056"/>
                    </a:cubicBezTo>
                    <a:cubicBezTo>
                      <a:pt x="1468574" y="102741"/>
                      <a:pt x="1473748" y="102425"/>
                      <a:pt x="1483374" y="100994"/>
                    </a:cubicBezTo>
                    <a:cubicBezTo>
                      <a:pt x="1500327" y="98486"/>
                      <a:pt x="1517424" y="94192"/>
                      <a:pt x="1552171" y="83778"/>
                    </a:cubicBezTo>
                    <a:cubicBezTo>
                      <a:pt x="1589281" y="72656"/>
                      <a:pt x="1609911" y="67259"/>
                      <a:pt x="1627914" y="63976"/>
                    </a:cubicBezTo>
                    <a:cubicBezTo>
                      <a:pt x="1630685" y="63477"/>
                      <a:pt x="1633246" y="62978"/>
                      <a:pt x="1633600" y="62873"/>
                    </a:cubicBezTo>
                    <a:cubicBezTo>
                      <a:pt x="1634204" y="62689"/>
                      <a:pt x="1634231" y="62269"/>
                      <a:pt x="1633994" y="53943"/>
                    </a:cubicBezTo>
                    <a:cubicBezTo>
                      <a:pt x="1633508" y="36557"/>
                      <a:pt x="1635111" y="19065"/>
                      <a:pt x="1637947" y="10924"/>
                    </a:cubicBezTo>
                    <a:cubicBezTo>
                      <a:pt x="1639851" y="5422"/>
                      <a:pt x="1642845" y="1535"/>
                      <a:pt x="1645852" y="642"/>
                    </a:cubicBezTo>
                    <a:cubicBezTo>
                      <a:pt x="1651289" y="-974"/>
                      <a:pt x="1658734" y="510"/>
                      <a:pt x="1665510" y="4542"/>
                    </a:cubicBezTo>
                    <a:cubicBezTo>
                      <a:pt x="1673915" y="9545"/>
                      <a:pt x="1683737" y="19919"/>
                      <a:pt x="1692339" y="32880"/>
                    </a:cubicBezTo>
                    <a:cubicBezTo>
                      <a:pt x="1696107" y="38527"/>
                      <a:pt x="1700638" y="46143"/>
                      <a:pt x="1703487" y="51553"/>
                    </a:cubicBezTo>
                    <a:lnTo>
                      <a:pt x="1705168" y="54757"/>
                    </a:lnTo>
                    <a:lnTo>
                      <a:pt x="1708490" y="54757"/>
                    </a:lnTo>
                    <a:cubicBezTo>
                      <a:pt x="1712601" y="54770"/>
                      <a:pt x="1721885" y="55322"/>
                      <a:pt x="1726074" y="55821"/>
                    </a:cubicBezTo>
                    <a:cubicBezTo>
                      <a:pt x="1736172" y="57016"/>
                      <a:pt x="1753191" y="61744"/>
                      <a:pt x="1763775" y="66287"/>
                    </a:cubicBezTo>
                    <a:cubicBezTo>
                      <a:pt x="1770393" y="69124"/>
                      <a:pt x="1774359" y="71487"/>
                      <a:pt x="1780177" y="76057"/>
                    </a:cubicBezTo>
                    <a:cubicBezTo>
                      <a:pt x="1791956" y="85315"/>
                      <a:pt x="1792074" y="85433"/>
                      <a:pt x="1797287" y="92340"/>
                    </a:cubicBezTo>
                    <a:cubicBezTo>
                      <a:pt x="1801122" y="97449"/>
                      <a:pt x="1803367" y="99996"/>
                      <a:pt x="1808554" y="105144"/>
                    </a:cubicBezTo>
                    <a:cubicBezTo>
                      <a:pt x="1812126" y="108676"/>
                      <a:pt x="1815606" y="112274"/>
                      <a:pt x="1816302" y="113128"/>
                    </a:cubicBezTo>
                    <a:cubicBezTo>
                      <a:pt x="1816985" y="113994"/>
                      <a:pt x="1818876" y="117199"/>
                      <a:pt x="1820491" y="120258"/>
                    </a:cubicBezTo>
                    <a:cubicBezTo>
                      <a:pt x="1825284" y="129345"/>
                      <a:pt x="1828619" y="134559"/>
                      <a:pt x="1835947" y="144526"/>
                    </a:cubicBezTo>
                    <a:cubicBezTo>
                      <a:pt x="1842605" y="153573"/>
                      <a:pt x="1843997" y="155596"/>
                      <a:pt x="1847989" y="162083"/>
                    </a:cubicBezTo>
                    <a:cubicBezTo>
                      <a:pt x="1855618" y="174479"/>
                      <a:pt x="1862276" y="186744"/>
                      <a:pt x="1872282" y="206862"/>
                    </a:cubicBezTo>
                    <a:cubicBezTo>
                      <a:pt x="1880923" y="224235"/>
                      <a:pt x="1883904" y="230591"/>
                      <a:pt x="1901212" y="268331"/>
                    </a:cubicBezTo>
                    <a:cubicBezTo>
                      <a:pt x="1918742" y="306597"/>
                      <a:pt x="1922038" y="313623"/>
                      <a:pt x="1928013" y="325599"/>
                    </a:cubicBezTo>
                    <a:cubicBezTo>
                      <a:pt x="1936536" y="342659"/>
                      <a:pt x="1941815" y="351555"/>
                      <a:pt x="1947475" y="358428"/>
                    </a:cubicBezTo>
                    <a:cubicBezTo>
                      <a:pt x="1951558" y="363377"/>
                      <a:pt x="1953331" y="368773"/>
                      <a:pt x="1952990" y="375188"/>
                    </a:cubicBezTo>
                    <a:cubicBezTo>
                      <a:pt x="1952583" y="382836"/>
                      <a:pt x="1949707" y="390576"/>
                      <a:pt x="1944270" y="398724"/>
                    </a:cubicBezTo>
                    <a:cubicBezTo>
                      <a:pt x="1934802" y="412892"/>
                      <a:pt x="1919425" y="424966"/>
                      <a:pt x="1904481" y="429980"/>
                    </a:cubicBezTo>
                    <a:cubicBezTo>
                      <a:pt x="1896602" y="432621"/>
                      <a:pt x="1884009" y="435164"/>
                      <a:pt x="1871823" y="436577"/>
                    </a:cubicBezTo>
                    <a:cubicBezTo>
                      <a:pt x="1855710" y="438443"/>
                      <a:pt x="1840464" y="439145"/>
                      <a:pt x="1816223" y="439134"/>
                    </a:cubicBezTo>
                    <a:cubicBezTo>
                      <a:pt x="1780676" y="439118"/>
                      <a:pt x="1749422" y="437595"/>
                      <a:pt x="1698445" y="433393"/>
                    </a:cubicBezTo>
                    <a:cubicBezTo>
                      <a:pt x="1678209" y="431727"/>
                      <a:pt x="1675950" y="431603"/>
                      <a:pt x="1665261" y="431589"/>
                    </a:cubicBezTo>
                    <a:cubicBezTo>
                      <a:pt x="1653587" y="431573"/>
                      <a:pt x="1651551" y="431717"/>
                      <a:pt x="1643200" y="433164"/>
                    </a:cubicBezTo>
                    <a:cubicBezTo>
                      <a:pt x="1632510" y="435017"/>
                      <a:pt x="1622491" y="438556"/>
                      <a:pt x="1613877" y="443519"/>
                    </a:cubicBezTo>
                    <a:cubicBezTo>
                      <a:pt x="1604737" y="448779"/>
                      <a:pt x="1598000" y="454484"/>
                      <a:pt x="1586668" y="466568"/>
                    </a:cubicBezTo>
                    <a:cubicBezTo>
                      <a:pt x="1577384" y="476460"/>
                      <a:pt x="1573615" y="479491"/>
                      <a:pt x="1568848" y="480889"/>
                    </a:cubicBezTo>
                    <a:cubicBezTo>
                      <a:pt x="1567023" y="481427"/>
                      <a:pt x="1566812" y="481614"/>
                      <a:pt x="1563779" y="485518"/>
                    </a:cubicBezTo>
                    <a:cubicBezTo>
                      <a:pt x="1545999" y="508477"/>
                      <a:pt x="1529991" y="538745"/>
                      <a:pt x="1508994" y="589130"/>
                    </a:cubicBezTo>
                    <a:cubicBezTo>
                      <a:pt x="1503124" y="603221"/>
                      <a:pt x="1491069" y="632865"/>
                      <a:pt x="1486250" y="645068"/>
                    </a:cubicBezTo>
                    <a:cubicBezTo>
                      <a:pt x="1479579" y="661971"/>
                      <a:pt x="1473328" y="679670"/>
                      <a:pt x="1464819" y="705697"/>
                    </a:cubicBezTo>
                    <a:cubicBezTo>
                      <a:pt x="1457123" y="729207"/>
                      <a:pt x="1452685" y="742370"/>
                      <a:pt x="1449494" y="751038"/>
                    </a:cubicBezTo>
                    <a:cubicBezTo>
                      <a:pt x="1436073" y="787597"/>
                      <a:pt x="1423769" y="807218"/>
                      <a:pt x="1407394" y="818176"/>
                    </a:cubicBezTo>
                    <a:cubicBezTo>
                      <a:pt x="1403323" y="820906"/>
                      <a:pt x="1399830" y="822640"/>
                      <a:pt x="1393724" y="824975"/>
                    </a:cubicBezTo>
                    <a:cubicBezTo>
                      <a:pt x="1387066" y="827516"/>
                      <a:pt x="1385648" y="828232"/>
                      <a:pt x="1380841" y="831482"/>
                    </a:cubicBezTo>
                    <a:cubicBezTo>
                      <a:pt x="1373671" y="836331"/>
                      <a:pt x="1368064" y="841597"/>
                      <a:pt x="1349260" y="861137"/>
                    </a:cubicBezTo>
                    <a:cubicBezTo>
                      <a:pt x="1340461" y="870282"/>
                      <a:pt x="1336141" y="874260"/>
                      <a:pt x="1331348" y="877607"/>
                    </a:cubicBezTo>
                    <a:cubicBezTo>
                      <a:pt x="1326647" y="880893"/>
                      <a:pt x="1320606" y="883414"/>
                      <a:pt x="1317442" y="883414"/>
                    </a:cubicBezTo>
                    <a:lnTo>
                      <a:pt x="1316352" y="883414"/>
                    </a:lnTo>
                    <a:lnTo>
                      <a:pt x="1315275" y="887323"/>
                    </a:lnTo>
                    <a:cubicBezTo>
                      <a:pt x="1305229" y="923962"/>
                      <a:pt x="1296943" y="995197"/>
                      <a:pt x="1293502" y="1074334"/>
                    </a:cubicBezTo>
                    <a:cubicBezTo>
                      <a:pt x="1292294" y="1102246"/>
                      <a:pt x="1292110" y="1112397"/>
                      <a:pt x="1292124" y="1151119"/>
                    </a:cubicBezTo>
                    <a:cubicBezTo>
                      <a:pt x="1292137" y="1182643"/>
                      <a:pt x="1292268" y="1193016"/>
                      <a:pt x="1292741" y="1203756"/>
                    </a:cubicBezTo>
                    <a:cubicBezTo>
                      <a:pt x="1294028" y="1232397"/>
                      <a:pt x="1296155" y="1259256"/>
                      <a:pt x="1297481" y="1263556"/>
                    </a:cubicBezTo>
                    <a:cubicBezTo>
                      <a:pt x="1298322" y="1266267"/>
                      <a:pt x="1300239" y="1270651"/>
                      <a:pt x="1304087" y="1278631"/>
                    </a:cubicBezTo>
                    <a:cubicBezTo>
                      <a:pt x="1309733" y="1290348"/>
                      <a:pt x="1312399" y="1297673"/>
                      <a:pt x="1314001" y="1305904"/>
                    </a:cubicBezTo>
                    <a:cubicBezTo>
                      <a:pt x="1314644" y="1309207"/>
                      <a:pt x="1315091" y="1318822"/>
                      <a:pt x="1314723" y="1321312"/>
                    </a:cubicBezTo>
                    <a:lnTo>
                      <a:pt x="1314474" y="1322929"/>
                    </a:lnTo>
                    <a:lnTo>
                      <a:pt x="1274527" y="1322929"/>
                    </a:lnTo>
                    <a:cubicBezTo>
                      <a:pt x="1240096" y="1322929"/>
                      <a:pt x="1234436" y="1322858"/>
                      <a:pt x="1233595" y="1322420"/>
                    </a:cubicBezTo>
                    <a:cubicBezTo>
                      <a:pt x="1226925" y="1318971"/>
                      <a:pt x="1220385" y="1296754"/>
                      <a:pt x="1214844" y="1258652"/>
                    </a:cubicBezTo>
                    <a:cubicBezTo>
                      <a:pt x="1209459" y="1221689"/>
                      <a:pt x="1205664" y="1179456"/>
                      <a:pt x="1198836" y="1080414"/>
                    </a:cubicBezTo>
                    <a:cubicBezTo>
                      <a:pt x="1196078" y="1040494"/>
                      <a:pt x="1192572" y="983741"/>
                      <a:pt x="1191495" y="961630"/>
                    </a:cubicBezTo>
                    <a:cubicBezTo>
                      <a:pt x="1191443" y="960506"/>
                      <a:pt x="1191180" y="961905"/>
                      <a:pt x="1189972" y="969617"/>
                    </a:cubicBezTo>
                    <a:cubicBezTo>
                      <a:pt x="1181292" y="1025486"/>
                      <a:pt x="1174857" y="1095654"/>
                      <a:pt x="1172402" y="1161542"/>
                    </a:cubicBezTo>
                    <a:cubicBezTo>
                      <a:pt x="1171010" y="1198978"/>
                      <a:pt x="1171706" y="1255696"/>
                      <a:pt x="1173663" y="1263289"/>
                    </a:cubicBezTo>
                    <a:cubicBezTo>
                      <a:pt x="1174398" y="1266133"/>
                      <a:pt x="1175041" y="1267678"/>
                      <a:pt x="1179559" y="1277483"/>
                    </a:cubicBezTo>
                    <a:cubicBezTo>
                      <a:pt x="1187031" y="1293667"/>
                      <a:pt x="1189421" y="1301066"/>
                      <a:pt x="1190090" y="1310073"/>
                    </a:cubicBezTo>
                    <a:cubicBezTo>
                      <a:pt x="1190340" y="1313335"/>
                      <a:pt x="1190038" y="1320893"/>
                      <a:pt x="1189617" y="1322236"/>
                    </a:cubicBezTo>
                    <a:cubicBezTo>
                      <a:pt x="1189394" y="1322924"/>
                      <a:pt x="1189053" y="1322929"/>
                      <a:pt x="1148752" y="1322929"/>
                    </a:cubicBezTo>
                    <a:cubicBezTo>
                      <a:pt x="1114386" y="1322929"/>
                      <a:pt x="1107965" y="1322853"/>
                      <a:pt x="1107164" y="1322438"/>
                    </a:cubicBezTo>
                    <a:cubicBezTo>
                      <a:pt x="1099429" y="1318381"/>
                      <a:pt x="1093717" y="1292994"/>
                      <a:pt x="1089751" y="1244928"/>
                    </a:cubicBezTo>
                    <a:cubicBezTo>
                      <a:pt x="1087216" y="1214380"/>
                      <a:pt x="1085733" y="1181333"/>
                      <a:pt x="1083658" y="1109426"/>
                    </a:cubicBezTo>
                    <a:cubicBezTo>
                      <a:pt x="1080427" y="997134"/>
                      <a:pt x="1079679" y="932379"/>
                      <a:pt x="1081071" y="885205"/>
                    </a:cubicBezTo>
                    <a:cubicBezTo>
                      <a:pt x="1081268" y="878451"/>
                      <a:pt x="1081373" y="872861"/>
                      <a:pt x="1081294" y="872784"/>
                    </a:cubicBezTo>
                    <a:cubicBezTo>
                      <a:pt x="1081136" y="872618"/>
                      <a:pt x="1069055" y="876093"/>
                      <a:pt x="1044565" y="883356"/>
                    </a:cubicBezTo>
                    <a:cubicBezTo>
                      <a:pt x="1002963" y="895685"/>
                      <a:pt x="978407" y="901521"/>
                      <a:pt x="946405" y="906677"/>
                    </a:cubicBezTo>
                    <a:cubicBezTo>
                      <a:pt x="906156" y="913161"/>
                      <a:pt x="869348" y="915854"/>
                      <a:pt x="820984" y="915856"/>
                    </a:cubicBezTo>
                    <a:cubicBezTo>
                      <a:pt x="794366" y="915856"/>
                      <a:pt x="781208" y="915445"/>
                      <a:pt x="748537" y="913593"/>
                    </a:cubicBezTo>
                    <a:cubicBezTo>
                      <a:pt x="741511" y="913197"/>
                      <a:pt x="740999" y="913208"/>
                      <a:pt x="740106" y="913794"/>
                    </a:cubicBezTo>
                    <a:cubicBezTo>
                      <a:pt x="738793" y="914654"/>
                      <a:pt x="737309" y="917921"/>
                      <a:pt x="735838" y="923234"/>
                    </a:cubicBezTo>
                    <a:cubicBezTo>
                      <a:pt x="732884" y="933822"/>
                      <a:pt x="731715" y="936227"/>
                      <a:pt x="729496" y="936224"/>
                    </a:cubicBezTo>
                    <a:cubicBezTo>
                      <a:pt x="728143" y="936222"/>
                      <a:pt x="717467" y="932679"/>
                      <a:pt x="707014" y="928760"/>
                    </a:cubicBezTo>
                    <a:cubicBezTo>
                      <a:pt x="697375" y="925142"/>
                      <a:pt x="686214" y="920688"/>
                      <a:pt x="665846" y="912322"/>
                    </a:cubicBezTo>
                    <a:lnTo>
                      <a:pt x="618244" y="893135"/>
                    </a:lnTo>
                    <a:cubicBezTo>
                      <a:pt x="572138" y="875252"/>
                      <a:pt x="537943" y="866122"/>
                      <a:pt x="516447" y="865947"/>
                    </a:cubicBezTo>
                    <a:cubicBezTo>
                      <a:pt x="509067" y="865888"/>
                      <a:pt x="505206" y="867119"/>
                      <a:pt x="501805" y="870603"/>
                    </a:cubicBezTo>
                    <a:cubicBezTo>
                      <a:pt x="498561" y="873939"/>
                      <a:pt x="497038" y="878622"/>
                      <a:pt x="496736" y="886203"/>
                    </a:cubicBezTo>
                    <a:cubicBezTo>
                      <a:pt x="496421" y="894028"/>
                      <a:pt x="497143" y="900184"/>
                      <a:pt x="500794" y="920842"/>
                    </a:cubicBezTo>
                    <a:cubicBezTo>
                      <a:pt x="504747" y="943315"/>
                      <a:pt x="505508" y="950153"/>
                      <a:pt x="505232" y="960997"/>
                    </a:cubicBezTo>
                    <a:cubicBezTo>
                      <a:pt x="505035" y="968494"/>
                      <a:pt x="504655" y="971437"/>
                      <a:pt x="503197" y="976351"/>
                    </a:cubicBezTo>
                    <a:cubicBezTo>
                      <a:pt x="498614" y="991861"/>
                      <a:pt x="485167" y="1000111"/>
                      <a:pt x="464327" y="1000197"/>
                    </a:cubicBezTo>
                    <a:cubicBezTo>
                      <a:pt x="460493" y="1000212"/>
                      <a:pt x="459219" y="1000082"/>
                      <a:pt x="457328" y="999488"/>
                    </a:cubicBezTo>
                    <a:cubicBezTo>
                      <a:pt x="444208" y="995351"/>
                      <a:pt x="436647" y="975432"/>
                      <a:pt x="434730" y="939956"/>
                    </a:cubicBezTo>
                    <a:cubicBezTo>
                      <a:pt x="434494" y="935606"/>
                      <a:pt x="434212" y="932088"/>
                      <a:pt x="434102" y="932138"/>
                    </a:cubicBezTo>
                    <a:cubicBezTo>
                      <a:pt x="433992" y="932189"/>
                      <a:pt x="432125" y="934184"/>
                      <a:pt x="429957" y="936572"/>
                    </a:cubicBezTo>
                    <a:cubicBezTo>
                      <a:pt x="427788" y="938961"/>
                      <a:pt x="419804" y="947405"/>
                      <a:pt x="412217" y="955335"/>
                    </a:cubicBezTo>
                    <a:cubicBezTo>
                      <a:pt x="404628" y="963265"/>
                      <a:pt x="396730" y="971630"/>
                      <a:pt x="394666" y="973923"/>
                    </a:cubicBezTo>
                    <a:cubicBezTo>
                      <a:pt x="377935" y="992515"/>
                      <a:pt x="368665" y="1007427"/>
                      <a:pt x="363724" y="1023704"/>
                    </a:cubicBezTo>
                    <a:cubicBezTo>
                      <a:pt x="360742" y="1033528"/>
                      <a:pt x="357712" y="1052168"/>
                      <a:pt x="356090" y="1070686"/>
                    </a:cubicBezTo>
                    <a:cubicBezTo>
                      <a:pt x="354006" y="1094465"/>
                      <a:pt x="354010" y="1130512"/>
                      <a:pt x="356098" y="1159458"/>
                    </a:cubicBezTo>
                    <a:cubicBezTo>
                      <a:pt x="357573" y="1179900"/>
                      <a:pt x="359679" y="1198831"/>
                      <a:pt x="362731" y="1219044"/>
                    </a:cubicBezTo>
                    <a:cubicBezTo>
                      <a:pt x="365368" y="1236516"/>
                      <a:pt x="369217" y="1257041"/>
                      <a:pt x="370492" y="1260425"/>
                    </a:cubicBezTo>
                    <a:cubicBezTo>
                      <a:pt x="371163" y="1262206"/>
                      <a:pt x="372514" y="1264531"/>
                      <a:pt x="380666" y="1277936"/>
                    </a:cubicBezTo>
                    <a:cubicBezTo>
                      <a:pt x="386531" y="1287580"/>
                      <a:pt x="390012" y="1296200"/>
                      <a:pt x="391399" y="1304515"/>
                    </a:cubicBezTo>
                    <a:cubicBezTo>
                      <a:pt x="391940" y="1307757"/>
                      <a:pt x="391872" y="1317066"/>
                      <a:pt x="391283" y="1320324"/>
                    </a:cubicBezTo>
                    <a:cubicBezTo>
                      <a:pt x="391136" y="1321135"/>
                      <a:pt x="390990" y="1321945"/>
                      <a:pt x="390843" y="1322756"/>
                    </a:cubicBezTo>
                    <a:lnTo>
                      <a:pt x="348151" y="1322844"/>
                    </a:lnTo>
                    <a:lnTo>
                      <a:pt x="304144" y="1322579"/>
                    </a:lnTo>
                    <a:cubicBezTo>
                      <a:pt x="300827" y="1321686"/>
                      <a:pt x="297346" y="1318132"/>
                      <a:pt x="294630" y="1312868"/>
                    </a:cubicBezTo>
                    <a:cubicBezTo>
                      <a:pt x="286461" y="1297034"/>
                      <a:pt x="280265" y="1265645"/>
                      <a:pt x="271483" y="1195591"/>
                    </a:cubicBezTo>
                    <a:cubicBezTo>
                      <a:pt x="264937" y="1143386"/>
                      <a:pt x="262896" y="1128348"/>
                      <a:pt x="255031" y="1074334"/>
                    </a:cubicBezTo>
                    <a:cubicBezTo>
                      <a:pt x="244958" y="1005150"/>
                      <a:pt x="243353" y="984278"/>
                      <a:pt x="246468" y="962992"/>
                    </a:cubicBezTo>
                    <a:cubicBezTo>
                      <a:pt x="246649" y="961756"/>
                      <a:pt x="246765" y="960719"/>
                      <a:pt x="246726" y="960686"/>
                    </a:cubicBezTo>
                    <a:cubicBezTo>
                      <a:pt x="246687" y="960653"/>
                      <a:pt x="243293" y="963441"/>
                      <a:pt x="239185" y="966883"/>
                    </a:cubicBezTo>
                    <a:cubicBezTo>
                      <a:pt x="235076" y="970323"/>
                      <a:pt x="224993" y="978474"/>
                      <a:pt x="216775" y="984995"/>
                    </a:cubicBezTo>
                    <a:cubicBezTo>
                      <a:pt x="208558" y="991517"/>
                      <a:pt x="199098" y="999128"/>
                      <a:pt x="195755" y="1001910"/>
                    </a:cubicBezTo>
                    <a:cubicBezTo>
                      <a:pt x="175047" y="1019134"/>
                      <a:pt x="167113" y="1030065"/>
                      <a:pt x="162761" y="1047366"/>
                    </a:cubicBezTo>
                    <a:cubicBezTo>
                      <a:pt x="157069" y="1070004"/>
                      <a:pt x="152240" y="1103723"/>
                      <a:pt x="149720" y="1138437"/>
                    </a:cubicBezTo>
                    <a:cubicBezTo>
                      <a:pt x="148030" y="1161728"/>
                      <a:pt x="147332" y="1195086"/>
                      <a:pt x="148122" y="1214750"/>
                    </a:cubicBezTo>
                    <a:cubicBezTo>
                      <a:pt x="148877" y="1233556"/>
                      <a:pt x="150735" y="1256144"/>
                      <a:pt x="151846" y="1260042"/>
                    </a:cubicBezTo>
                    <a:cubicBezTo>
                      <a:pt x="152507" y="1262357"/>
                      <a:pt x="154579" y="1266548"/>
                      <a:pt x="157602" y="1271682"/>
                    </a:cubicBezTo>
                    <a:cubicBezTo>
                      <a:pt x="164458" y="1283324"/>
                      <a:pt x="167088" y="1288803"/>
                      <a:pt x="169528" y="1296524"/>
                    </a:cubicBezTo>
                    <a:cubicBezTo>
                      <a:pt x="171583" y="1303030"/>
                      <a:pt x="172441" y="1308433"/>
                      <a:pt x="172714" y="1316588"/>
                    </a:cubicBezTo>
                    <a:lnTo>
                      <a:pt x="172927" y="1322929"/>
                    </a:lnTo>
                    <a:lnTo>
                      <a:pt x="130748" y="1322916"/>
                    </a:lnTo>
                    <a:cubicBezTo>
                      <a:pt x="95299" y="1322904"/>
                      <a:pt x="88389" y="1322824"/>
                      <a:pt x="87445" y="1322413"/>
                    </a:cubicBezTo>
                    <a:close/>
                    <a:moveTo>
                      <a:pt x="433058" y="858089"/>
                    </a:moveTo>
                    <a:cubicBezTo>
                      <a:pt x="433058" y="857299"/>
                      <a:pt x="431829" y="855693"/>
                      <a:pt x="431485" y="856034"/>
                    </a:cubicBezTo>
                    <a:cubicBezTo>
                      <a:pt x="431263" y="856256"/>
                      <a:pt x="432575" y="858746"/>
                      <a:pt x="432913" y="858746"/>
                    </a:cubicBezTo>
                    <a:cubicBezTo>
                      <a:pt x="432994" y="858746"/>
                      <a:pt x="433058" y="858450"/>
                      <a:pt x="433058" y="858089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 w="1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" name="Grafik 4">
                <a:extLst>
                  <a:ext uri="{FF2B5EF4-FFF2-40B4-BE49-F238E27FC236}">
                    <a16:creationId xmlns:a16="http://schemas.microsoft.com/office/drawing/2014/main" id="{4E5E6C58-0028-EF88-F803-E3B7415AA8B6}"/>
                  </a:ext>
                </a:extLst>
              </p:cNvPr>
              <p:cNvSpPr/>
              <p:nvPr/>
            </p:nvSpPr>
            <p:spPr>
              <a:xfrm>
                <a:off x="1225823" y="3506036"/>
                <a:ext cx="660901" cy="387269"/>
              </a:xfrm>
              <a:custGeom>
                <a:avLst/>
                <a:gdLst>
                  <a:gd name="connsiteX0" fmla="*/ 85071 w 1906374"/>
                  <a:gd name="connsiteY0" fmla="*/ 1118681 h 1117081"/>
                  <a:gd name="connsiteX1" fmla="*/ 68219 w 1906374"/>
                  <a:gd name="connsiteY1" fmla="*/ 1048118 h 1117081"/>
                  <a:gd name="connsiteX2" fmla="*/ 64391 w 1906374"/>
                  <a:gd name="connsiteY2" fmla="*/ 971305 h 1117081"/>
                  <a:gd name="connsiteX3" fmla="*/ 59427 w 1906374"/>
                  <a:gd name="connsiteY3" fmla="*/ 887705 h 1117081"/>
                  <a:gd name="connsiteX4" fmla="*/ 55781 w 1906374"/>
                  <a:gd name="connsiteY4" fmla="*/ 805262 h 1117081"/>
                  <a:gd name="connsiteX5" fmla="*/ 59299 w 1906374"/>
                  <a:gd name="connsiteY5" fmla="*/ 780937 h 1117081"/>
                  <a:gd name="connsiteX6" fmla="*/ 77402 w 1906374"/>
                  <a:gd name="connsiteY6" fmla="*/ 721828 h 1117081"/>
                  <a:gd name="connsiteX7" fmla="*/ 96316 w 1906374"/>
                  <a:gd name="connsiteY7" fmla="*/ 658425 h 1117081"/>
                  <a:gd name="connsiteX8" fmla="*/ 99817 w 1906374"/>
                  <a:gd name="connsiteY8" fmla="*/ 630024 h 1117081"/>
                  <a:gd name="connsiteX9" fmla="*/ 92569 w 1906374"/>
                  <a:gd name="connsiteY9" fmla="*/ 584095 h 1117081"/>
                  <a:gd name="connsiteX10" fmla="*/ 81770 w 1906374"/>
                  <a:gd name="connsiteY10" fmla="*/ 547012 h 1117081"/>
                  <a:gd name="connsiteX11" fmla="*/ 56477 w 1906374"/>
                  <a:gd name="connsiteY11" fmla="*/ 443712 h 1117081"/>
                  <a:gd name="connsiteX12" fmla="*/ 48113 w 1906374"/>
                  <a:gd name="connsiteY12" fmla="*/ 372445 h 1117081"/>
                  <a:gd name="connsiteX13" fmla="*/ 47505 w 1906374"/>
                  <a:gd name="connsiteY13" fmla="*/ 366072 h 1117081"/>
                  <a:gd name="connsiteX14" fmla="*/ 43380 w 1906374"/>
                  <a:gd name="connsiteY14" fmla="*/ 387593 h 1117081"/>
                  <a:gd name="connsiteX15" fmla="*/ 38569 w 1906374"/>
                  <a:gd name="connsiteY15" fmla="*/ 484768 h 1117081"/>
                  <a:gd name="connsiteX16" fmla="*/ 43199 w 1906374"/>
                  <a:gd name="connsiteY16" fmla="*/ 617865 h 1117081"/>
                  <a:gd name="connsiteX17" fmla="*/ 45385 w 1906374"/>
                  <a:gd name="connsiteY17" fmla="*/ 660245 h 1117081"/>
                  <a:gd name="connsiteX18" fmla="*/ 45936 w 1906374"/>
                  <a:gd name="connsiteY18" fmla="*/ 672827 h 1117081"/>
                  <a:gd name="connsiteX19" fmla="*/ 47233 w 1906374"/>
                  <a:gd name="connsiteY19" fmla="*/ 675721 h 1117081"/>
                  <a:gd name="connsiteX20" fmla="*/ 57125 w 1906374"/>
                  <a:gd name="connsiteY20" fmla="*/ 729475 h 1117081"/>
                  <a:gd name="connsiteX21" fmla="*/ 54112 w 1906374"/>
                  <a:gd name="connsiteY21" fmla="*/ 747738 h 1117081"/>
                  <a:gd name="connsiteX22" fmla="*/ 14872 w 1906374"/>
                  <a:gd name="connsiteY22" fmla="*/ 842676 h 1117081"/>
                  <a:gd name="connsiteX23" fmla="*/ 4489 w 1906374"/>
                  <a:gd name="connsiteY23" fmla="*/ 853101 h 1117081"/>
                  <a:gd name="connsiteX24" fmla="*/ 1906 w 1906374"/>
                  <a:gd name="connsiteY24" fmla="*/ 848009 h 1117081"/>
                  <a:gd name="connsiteX25" fmla="*/ 4965 w 1906374"/>
                  <a:gd name="connsiteY25" fmla="*/ 820162 h 1117081"/>
                  <a:gd name="connsiteX26" fmla="*/ 9566 w 1906374"/>
                  <a:gd name="connsiteY26" fmla="*/ 773313 h 1117081"/>
                  <a:gd name="connsiteX27" fmla="*/ 8981 w 1906374"/>
                  <a:gd name="connsiteY27" fmla="*/ 756758 h 1117081"/>
                  <a:gd name="connsiteX28" fmla="*/ 8410 w 1906374"/>
                  <a:gd name="connsiteY28" fmla="*/ 724145 h 1117081"/>
                  <a:gd name="connsiteX29" fmla="*/ 25641 w 1906374"/>
                  <a:gd name="connsiteY29" fmla="*/ 671908 h 1117081"/>
                  <a:gd name="connsiteX30" fmla="*/ 28525 w 1906374"/>
                  <a:gd name="connsiteY30" fmla="*/ 669185 h 1117081"/>
                  <a:gd name="connsiteX31" fmla="*/ 27264 w 1906374"/>
                  <a:gd name="connsiteY31" fmla="*/ 655941 h 1117081"/>
                  <a:gd name="connsiteX32" fmla="*/ 16213 w 1906374"/>
                  <a:gd name="connsiteY32" fmla="*/ 395704 h 1117081"/>
                  <a:gd name="connsiteX33" fmla="*/ 56206 w 1906374"/>
                  <a:gd name="connsiteY33" fmla="*/ 209466 h 1117081"/>
                  <a:gd name="connsiteX34" fmla="*/ 98989 w 1906374"/>
                  <a:gd name="connsiteY34" fmla="*/ 160606 h 1117081"/>
                  <a:gd name="connsiteX35" fmla="*/ 106374 w 1906374"/>
                  <a:gd name="connsiteY35" fmla="*/ 154079 h 1117081"/>
                  <a:gd name="connsiteX36" fmla="*/ 185073 w 1906374"/>
                  <a:gd name="connsiteY36" fmla="*/ 108711 h 1117081"/>
                  <a:gd name="connsiteX37" fmla="*/ 269833 w 1906374"/>
                  <a:gd name="connsiteY37" fmla="*/ 93380 h 1117081"/>
                  <a:gd name="connsiteX38" fmla="*/ 346315 w 1906374"/>
                  <a:gd name="connsiteY38" fmla="*/ 93065 h 1117081"/>
                  <a:gd name="connsiteX39" fmla="*/ 486374 w 1906374"/>
                  <a:gd name="connsiteY39" fmla="*/ 102199 h 1117081"/>
                  <a:gd name="connsiteX40" fmla="*/ 644130 w 1906374"/>
                  <a:gd name="connsiteY40" fmla="*/ 110491 h 1117081"/>
                  <a:gd name="connsiteX41" fmla="*/ 725744 w 1906374"/>
                  <a:gd name="connsiteY41" fmla="*/ 108783 h 1117081"/>
                  <a:gd name="connsiteX42" fmla="*/ 816828 w 1906374"/>
                  <a:gd name="connsiteY42" fmla="*/ 108822 h 1117081"/>
                  <a:gd name="connsiteX43" fmla="*/ 923905 w 1906374"/>
                  <a:gd name="connsiteY43" fmla="*/ 118749 h 1117081"/>
                  <a:gd name="connsiteX44" fmla="*/ 1051394 w 1906374"/>
                  <a:gd name="connsiteY44" fmla="*/ 128017 h 1117081"/>
                  <a:gd name="connsiteX45" fmla="*/ 1146060 w 1906374"/>
                  <a:gd name="connsiteY45" fmla="*/ 127030 h 1117081"/>
                  <a:gd name="connsiteX46" fmla="*/ 1318060 w 1906374"/>
                  <a:gd name="connsiteY46" fmla="*/ 125893 h 1117081"/>
                  <a:gd name="connsiteX47" fmla="*/ 1427330 w 1906374"/>
                  <a:gd name="connsiteY47" fmla="*/ 125749 h 1117081"/>
                  <a:gd name="connsiteX48" fmla="*/ 1487258 w 1906374"/>
                  <a:gd name="connsiteY48" fmla="*/ 105566 h 1117081"/>
                  <a:gd name="connsiteX49" fmla="*/ 1510095 w 1906374"/>
                  <a:gd name="connsiteY49" fmla="*/ 95071 h 1117081"/>
                  <a:gd name="connsiteX50" fmla="*/ 1568371 w 1906374"/>
                  <a:gd name="connsiteY50" fmla="*/ 70355 h 1117081"/>
                  <a:gd name="connsiteX51" fmla="*/ 1598204 w 1906374"/>
                  <a:gd name="connsiteY51" fmla="*/ 62300 h 1117081"/>
                  <a:gd name="connsiteX52" fmla="*/ 1599555 w 1906374"/>
                  <a:gd name="connsiteY52" fmla="*/ 62089 h 1117081"/>
                  <a:gd name="connsiteX53" fmla="*/ 1599405 w 1906374"/>
                  <a:gd name="connsiteY53" fmla="*/ 52591 h 1117081"/>
                  <a:gd name="connsiteX54" fmla="*/ 1609829 w 1906374"/>
                  <a:gd name="connsiteY54" fmla="*/ 3189 h 1117081"/>
                  <a:gd name="connsiteX55" fmla="*/ 1624520 w 1906374"/>
                  <a:gd name="connsiteY55" fmla="*/ 4063 h 1117081"/>
                  <a:gd name="connsiteX56" fmla="*/ 1665828 w 1906374"/>
                  <a:gd name="connsiteY56" fmla="*/ 51731 h 1117081"/>
                  <a:gd name="connsiteX57" fmla="*/ 1667217 w 1906374"/>
                  <a:gd name="connsiteY57" fmla="*/ 54410 h 1117081"/>
                  <a:gd name="connsiteX58" fmla="*/ 1675075 w 1906374"/>
                  <a:gd name="connsiteY58" fmla="*/ 54619 h 1117081"/>
                  <a:gd name="connsiteX59" fmla="*/ 1694284 w 1906374"/>
                  <a:gd name="connsiteY59" fmla="*/ 56535 h 1117081"/>
                  <a:gd name="connsiteX60" fmla="*/ 1697700 w 1906374"/>
                  <a:gd name="connsiteY60" fmla="*/ 57212 h 1117081"/>
                  <a:gd name="connsiteX61" fmla="*/ 1701579 w 1906374"/>
                  <a:gd name="connsiteY61" fmla="*/ 53298 h 1117081"/>
                  <a:gd name="connsiteX62" fmla="*/ 1766863 w 1906374"/>
                  <a:gd name="connsiteY62" fmla="*/ 28030 h 1117081"/>
                  <a:gd name="connsiteX63" fmla="*/ 1775835 w 1906374"/>
                  <a:gd name="connsiteY63" fmla="*/ 29541 h 1117081"/>
                  <a:gd name="connsiteX64" fmla="*/ 1761670 w 1906374"/>
                  <a:gd name="connsiteY64" fmla="*/ 40137 h 1117081"/>
                  <a:gd name="connsiteX65" fmla="*/ 1738270 w 1906374"/>
                  <a:gd name="connsiteY65" fmla="*/ 55445 h 1117081"/>
                  <a:gd name="connsiteX66" fmla="*/ 1726356 w 1906374"/>
                  <a:gd name="connsiteY66" fmla="*/ 70304 h 1117081"/>
                  <a:gd name="connsiteX67" fmla="*/ 1728359 w 1906374"/>
                  <a:gd name="connsiteY67" fmla="*/ 72260 h 1117081"/>
                  <a:gd name="connsiteX68" fmla="*/ 1733815 w 1906374"/>
                  <a:gd name="connsiteY68" fmla="*/ 76254 h 1117081"/>
                  <a:gd name="connsiteX69" fmla="*/ 1737381 w 1906374"/>
                  <a:gd name="connsiteY69" fmla="*/ 78684 h 1117081"/>
                  <a:gd name="connsiteX70" fmla="*/ 1741035 w 1906374"/>
                  <a:gd name="connsiteY70" fmla="*/ 77027 h 1117081"/>
                  <a:gd name="connsiteX71" fmla="*/ 1782968 w 1906374"/>
                  <a:gd name="connsiteY71" fmla="*/ 68424 h 1117081"/>
                  <a:gd name="connsiteX72" fmla="*/ 1809260 w 1906374"/>
                  <a:gd name="connsiteY72" fmla="*/ 74893 h 1117081"/>
                  <a:gd name="connsiteX73" fmla="*/ 1795670 w 1906374"/>
                  <a:gd name="connsiteY73" fmla="*/ 81167 h 1117081"/>
                  <a:gd name="connsiteX74" fmla="*/ 1783419 w 1906374"/>
                  <a:gd name="connsiteY74" fmla="*/ 84136 h 1117081"/>
                  <a:gd name="connsiteX75" fmla="*/ 1759180 w 1906374"/>
                  <a:gd name="connsiteY75" fmla="*/ 97475 h 1117081"/>
                  <a:gd name="connsiteX76" fmla="*/ 1756952 w 1906374"/>
                  <a:gd name="connsiteY76" fmla="*/ 99262 h 1117081"/>
                  <a:gd name="connsiteX77" fmla="*/ 1758729 w 1906374"/>
                  <a:gd name="connsiteY77" fmla="*/ 101648 h 1117081"/>
                  <a:gd name="connsiteX78" fmla="*/ 1776949 w 1906374"/>
                  <a:gd name="connsiteY78" fmla="*/ 138777 h 1117081"/>
                  <a:gd name="connsiteX79" fmla="*/ 1787448 w 1906374"/>
                  <a:gd name="connsiteY79" fmla="*/ 162725 h 1117081"/>
                  <a:gd name="connsiteX80" fmla="*/ 1873279 w 1906374"/>
                  <a:gd name="connsiteY80" fmla="*/ 273366 h 1117081"/>
                  <a:gd name="connsiteX81" fmla="*/ 1899946 w 1906374"/>
                  <a:gd name="connsiteY81" fmla="*/ 303826 h 1117081"/>
                  <a:gd name="connsiteX82" fmla="*/ 1907116 w 1906374"/>
                  <a:gd name="connsiteY82" fmla="*/ 314587 h 1117081"/>
                  <a:gd name="connsiteX83" fmla="*/ 1890761 w 1906374"/>
                  <a:gd name="connsiteY83" fmla="*/ 356599 h 1117081"/>
                  <a:gd name="connsiteX84" fmla="*/ 1866547 w 1906374"/>
                  <a:gd name="connsiteY84" fmla="*/ 373410 h 1117081"/>
                  <a:gd name="connsiteX85" fmla="*/ 1853933 w 1906374"/>
                  <a:gd name="connsiteY85" fmla="*/ 376061 h 1117081"/>
                  <a:gd name="connsiteX86" fmla="*/ 1826616 w 1906374"/>
                  <a:gd name="connsiteY86" fmla="*/ 376060 h 1117081"/>
                  <a:gd name="connsiteX87" fmla="*/ 1639224 w 1906374"/>
                  <a:gd name="connsiteY87" fmla="*/ 331862 h 1117081"/>
                  <a:gd name="connsiteX88" fmla="*/ 1607439 w 1906374"/>
                  <a:gd name="connsiteY88" fmla="*/ 325200 h 1117081"/>
                  <a:gd name="connsiteX89" fmla="*/ 1598717 w 1906374"/>
                  <a:gd name="connsiteY89" fmla="*/ 325937 h 1117081"/>
                  <a:gd name="connsiteX90" fmla="*/ 1583588 w 1906374"/>
                  <a:gd name="connsiteY90" fmla="*/ 337432 h 1117081"/>
                  <a:gd name="connsiteX91" fmla="*/ 1572501 w 1906374"/>
                  <a:gd name="connsiteY91" fmla="*/ 363423 h 1117081"/>
                  <a:gd name="connsiteX92" fmla="*/ 1560600 w 1906374"/>
                  <a:gd name="connsiteY92" fmla="*/ 392725 h 1117081"/>
                  <a:gd name="connsiteX93" fmla="*/ 1510270 w 1906374"/>
                  <a:gd name="connsiteY93" fmla="*/ 455315 h 1117081"/>
                  <a:gd name="connsiteX94" fmla="*/ 1474944 w 1906374"/>
                  <a:gd name="connsiteY94" fmla="*/ 494038 h 1117081"/>
                  <a:gd name="connsiteX95" fmla="*/ 1457450 w 1906374"/>
                  <a:gd name="connsiteY95" fmla="*/ 528637 h 1117081"/>
                  <a:gd name="connsiteX96" fmla="*/ 1387624 w 1906374"/>
                  <a:gd name="connsiteY96" fmla="*/ 645424 h 1117081"/>
                  <a:gd name="connsiteX97" fmla="*/ 1366263 w 1906374"/>
                  <a:gd name="connsiteY97" fmla="*/ 666112 h 1117081"/>
                  <a:gd name="connsiteX98" fmla="*/ 1324855 w 1906374"/>
                  <a:gd name="connsiteY98" fmla="*/ 688690 h 1117081"/>
                  <a:gd name="connsiteX99" fmla="*/ 1258157 w 1906374"/>
                  <a:gd name="connsiteY99" fmla="*/ 700566 h 1117081"/>
                  <a:gd name="connsiteX100" fmla="*/ 1256180 w 1906374"/>
                  <a:gd name="connsiteY100" fmla="*/ 700638 h 1117081"/>
                  <a:gd name="connsiteX101" fmla="*/ 1255254 w 1906374"/>
                  <a:gd name="connsiteY101" fmla="*/ 704115 h 1117081"/>
                  <a:gd name="connsiteX102" fmla="*/ 1236609 w 1906374"/>
                  <a:gd name="connsiteY102" fmla="*/ 1050105 h 1117081"/>
                  <a:gd name="connsiteX103" fmla="*/ 1237810 w 1906374"/>
                  <a:gd name="connsiteY103" fmla="*/ 1061030 h 1117081"/>
                  <a:gd name="connsiteX104" fmla="*/ 1244555 w 1906374"/>
                  <a:gd name="connsiteY104" fmla="*/ 1077065 h 1117081"/>
                  <a:gd name="connsiteX105" fmla="*/ 1254841 w 1906374"/>
                  <a:gd name="connsiteY105" fmla="*/ 1115805 h 1117081"/>
                  <a:gd name="connsiteX106" fmla="*/ 1254604 w 1906374"/>
                  <a:gd name="connsiteY106" fmla="*/ 1119302 h 1117081"/>
                  <a:gd name="connsiteX107" fmla="*/ 1216575 w 1906374"/>
                  <a:gd name="connsiteY107" fmla="*/ 1119302 h 1117081"/>
                  <a:gd name="connsiteX108" fmla="*/ 1177694 w 1906374"/>
                  <a:gd name="connsiteY108" fmla="*/ 1118977 h 1117081"/>
                  <a:gd name="connsiteX109" fmla="*/ 1172426 w 1906374"/>
                  <a:gd name="connsiteY109" fmla="*/ 1112572 h 1117081"/>
                  <a:gd name="connsiteX110" fmla="*/ 1150215 w 1906374"/>
                  <a:gd name="connsiteY110" fmla="*/ 969649 h 1117081"/>
                  <a:gd name="connsiteX111" fmla="*/ 1138389 w 1906374"/>
                  <a:gd name="connsiteY111" fmla="*/ 794922 h 1117081"/>
                  <a:gd name="connsiteX112" fmla="*/ 1137100 w 1906374"/>
                  <a:gd name="connsiteY112" fmla="*/ 775222 h 1117081"/>
                  <a:gd name="connsiteX113" fmla="*/ 1134285 w 1906374"/>
                  <a:gd name="connsiteY113" fmla="*/ 793178 h 1117081"/>
                  <a:gd name="connsiteX114" fmla="*/ 1119581 w 1906374"/>
                  <a:gd name="connsiteY114" fmla="*/ 953260 h 1117081"/>
                  <a:gd name="connsiteX115" fmla="*/ 1119406 w 1906374"/>
                  <a:gd name="connsiteY115" fmla="*/ 1053746 h 1117081"/>
                  <a:gd name="connsiteX116" fmla="*/ 1125788 w 1906374"/>
                  <a:gd name="connsiteY116" fmla="*/ 1075764 h 1117081"/>
                  <a:gd name="connsiteX117" fmla="*/ 1135311 w 1906374"/>
                  <a:gd name="connsiteY117" fmla="*/ 1102049 h 1117081"/>
                  <a:gd name="connsiteX118" fmla="*/ 1135811 w 1906374"/>
                  <a:gd name="connsiteY118" fmla="*/ 1116405 h 1117081"/>
                  <a:gd name="connsiteX119" fmla="*/ 1135398 w 1906374"/>
                  <a:gd name="connsiteY119" fmla="*/ 1119302 h 1117081"/>
                  <a:gd name="connsiteX120" fmla="*/ 1096668 w 1906374"/>
                  <a:gd name="connsiteY120" fmla="*/ 1119302 h 1117081"/>
                  <a:gd name="connsiteX121" fmla="*/ 1056787 w 1906374"/>
                  <a:gd name="connsiteY121" fmla="*/ 1118763 h 1117081"/>
                  <a:gd name="connsiteX122" fmla="*/ 1042935 w 1906374"/>
                  <a:gd name="connsiteY122" fmla="*/ 1071129 h 1117081"/>
                  <a:gd name="connsiteX123" fmla="*/ 1033162 w 1906374"/>
                  <a:gd name="connsiteY123" fmla="*/ 867673 h 1117081"/>
                  <a:gd name="connsiteX124" fmla="*/ 1031923 w 1906374"/>
                  <a:gd name="connsiteY124" fmla="*/ 705440 h 1117081"/>
                  <a:gd name="connsiteX125" fmla="*/ 1032336 w 1906374"/>
                  <a:gd name="connsiteY125" fmla="*/ 690296 h 1117081"/>
                  <a:gd name="connsiteX126" fmla="*/ 1005018 w 1906374"/>
                  <a:gd name="connsiteY126" fmla="*/ 698100 h 1117081"/>
                  <a:gd name="connsiteX127" fmla="*/ 886252 w 1906374"/>
                  <a:gd name="connsiteY127" fmla="*/ 724453 h 1117081"/>
                  <a:gd name="connsiteX128" fmla="*/ 785908 w 1906374"/>
                  <a:gd name="connsiteY128" fmla="*/ 730269 h 1117081"/>
                  <a:gd name="connsiteX129" fmla="*/ 657208 w 1906374"/>
                  <a:gd name="connsiteY129" fmla="*/ 723302 h 1117081"/>
                  <a:gd name="connsiteX130" fmla="*/ 464544 w 1906374"/>
                  <a:gd name="connsiteY130" fmla="*/ 692823 h 1117081"/>
                  <a:gd name="connsiteX131" fmla="*/ 454912 w 1906374"/>
                  <a:gd name="connsiteY131" fmla="*/ 690660 h 1117081"/>
                  <a:gd name="connsiteX132" fmla="*/ 450133 w 1906374"/>
                  <a:gd name="connsiteY132" fmla="*/ 701684 h 1117081"/>
                  <a:gd name="connsiteX133" fmla="*/ 430661 w 1906374"/>
                  <a:gd name="connsiteY133" fmla="*/ 744908 h 1117081"/>
                  <a:gd name="connsiteX134" fmla="*/ 417475 w 1906374"/>
                  <a:gd name="connsiteY134" fmla="*/ 763014 h 1117081"/>
                  <a:gd name="connsiteX135" fmla="*/ 399672 w 1906374"/>
                  <a:gd name="connsiteY135" fmla="*/ 776377 h 1117081"/>
                  <a:gd name="connsiteX136" fmla="*/ 387823 w 1906374"/>
                  <a:gd name="connsiteY136" fmla="*/ 784775 h 1117081"/>
                  <a:gd name="connsiteX137" fmla="*/ 382035 w 1906374"/>
                  <a:gd name="connsiteY137" fmla="*/ 795425 h 1117081"/>
                  <a:gd name="connsiteX138" fmla="*/ 377430 w 1906374"/>
                  <a:gd name="connsiteY138" fmla="*/ 805097 h 1117081"/>
                  <a:gd name="connsiteX139" fmla="*/ 371825 w 1906374"/>
                  <a:gd name="connsiteY139" fmla="*/ 795842 h 1117081"/>
                  <a:gd name="connsiteX140" fmla="*/ 364271 w 1906374"/>
                  <a:gd name="connsiteY140" fmla="*/ 787756 h 1117081"/>
                  <a:gd name="connsiteX141" fmla="*/ 359334 w 1906374"/>
                  <a:gd name="connsiteY141" fmla="*/ 788626 h 1117081"/>
                  <a:gd name="connsiteX142" fmla="*/ 347484 w 1906374"/>
                  <a:gd name="connsiteY142" fmla="*/ 832247 h 1117081"/>
                  <a:gd name="connsiteX143" fmla="*/ 345659 w 1906374"/>
                  <a:gd name="connsiteY143" fmla="*/ 846152 h 1117081"/>
                  <a:gd name="connsiteX144" fmla="*/ 340132 w 1906374"/>
                  <a:gd name="connsiteY144" fmla="*/ 894326 h 1117081"/>
                  <a:gd name="connsiteX145" fmla="*/ 340133 w 1906374"/>
                  <a:gd name="connsiteY145" fmla="*/ 945646 h 1117081"/>
                  <a:gd name="connsiteX146" fmla="*/ 353059 w 1906374"/>
                  <a:gd name="connsiteY146" fmla="*/ 1052167 h 1117081"/>
                  <a:gd name="connsiteX147" fmla="*/ 358734 w 1906374"/>
                  <a:gd name="connsiteY147" fmla="*/ 1066824 h 1117081"/>
                  <a:gd name="connsiteX148" fmla="*/ 372644 w 1906374"/>
                  <a:gd name="connsiteY148" fmla="*/ 1093171 h 1117081"/>
                  <a:gd name="connsiteX149" fmla="*/ 374424 w 1906374"/>
                  <a:gd name="connsiteY149" fmla="*/ 1118392 h 1117081"/>
                  <a:gd name="connsiteX150" fmla="*/ 374239 w 1906374"/>
                  <a:gd name="connsiteY150" fmla="*/ 1119302 h 1117081"/>
                  <a:gd name="connsiteX151" fmla="*/ 333417 w 1906374"/>
                  <a:gd name="connsiteY151" fmla="*/ 1119302 h 1117081"/>
                  <a:gd name="connsiteX152" fmla="*/ 288435 w 1906374"/>
                  <a:gd name="connsiteY152" fmla="*/ 1117316 h 1117081"/>
                  <a:gd name="connsiteX153" fmla="*/ 282076 w 1906374"/>
                  <a:gd name="connsiteY153" fmla="*/ 1108542 h 1117081"/>
                  <a:gd name="connsiteX154" fmla="*/ 271514 w 1906374"/>
                  <a:gd name="connsiteY154" fmla="*/ 1071746 h 1117081"/>
                  <a:gd name="connsiteX155" fmla="*/ 260213 w 1906374"/>
                  <a:gd name="connsiteY155" fmla="*/ 995309 h 1117081"/>
                  <a:gd name="connsiteX156" fmla="*/ 245169 w 1906374"/>
                  <a:gd name="connsiteY156" fmla="*/ 884394 h 1117081"/>
                  <a:gd name="connsiteX157" fmla="*/ 235622 w 1906374"/>
                  <a:gd name="connsiteY157" fmla="*/ 802945 h 1117081"/>
                  <a:gd name="connsiteX158" fmla="*/ 236390 w 1906374"/>
                  <a:gd name="connsiteY158" fmla="*/ 778994 h 1117081"/>
                  <a:gd name="connsiteX159" fmla="*/ 236799 w 1906374"/>
                  <a:gd name="connsiteY159" fmla="*/ 774436 h 1117081"/>
                  <a:gd name="connsiteX160" fmla="*/ 229215 w 1906374"/>
                  <a:gd name="connsiteY160" fmla="*/ 780510 h 1117081"/>
                  <a:gd name="connsiteX161" fmla="*/ 209243 w 1906374"/>
                  <a:gd name="connsiteY161" fmla="*/ 796654 h 1117081"/>
                  <a:gd name="connsiteX162" fmla="*/ 173107 w 1906374"/>
                  <a:gd name="connsiteY162" fmla="*/ 827513 h 1117081"/>
                  <a:gd name="connsiteX163" fmla="*/ 155105 w 1906374"/>
                  <a:gd name="connsiteY163" fmla="*/ 864694 h 1117081"/>
                  <a:gd name="connsiteX164" fmla="*/ 143153 w 1906374"/>
                  <a:gd name="connsiteY164" fmla="*/ 967829 h 1117081"/>
                  <a:gd name="connsiteX165" fmla="*/ 143152 w 1906374"/>
                  <a:gd name="connsiteY165" fmla="*/ 1020141 h 1117081"/>
                  <a:gd name="connsiteX166" fmla="*/ 146448 w 1906374"/>
                  <a:gd name="connsiteY166" fmla="*/ 1059210 h 1117081"/>
                  <a:gd name="connsiteX167" fmla="*/ 150835 w 1906374"/>
                  <a:gd name="connsiteY167" fmla="*/ 1068380 h 1117081"/>
                  <a:gd name="connsiteX168" fmla="*/ 164498 w 1906374"/>
                  <a:gd name="connsiteY168" fmla="*/ 1098112 h 1117081"/>
                  <a:gd name="connsiteX169" fmla="*/ 166510 w 1906374"/>
                  <a:gd name="connsiteY169" fmla="*/ 1117284 h 1117081"/>
                  <a:gd name="connsiteX170" fmla="*/ 166281 w 1906374"/>
                  <a:gd name="connsiteY170" fmla="*/ 1119302 h 1117081"/>
                  <a:gd name="connsiteX171" fmla="*/ 126345 w 1906374"/>
                  <a:gd name="connsiteY171" fmla="*/ 1119295 h 1117081"/>
                  <a:gd name="connsiteX172" fmla="*/ 85071 w 1906374"/>
                  <a:gd name="connsiteY172" fmla="*/ 1118680 h 1117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</a:cxnLst>
                <a:rect l="l" t="t" r="r" b="b"/>
                <a:pathLst>
                  <a:path w="1906374" h="1117081">
                    <a:moveTo>
                      <a:pt x="85071" y="1118681"/>
                    </a:moveTo>
                    <a:cubicBezTo>
                      <a:pt x="77241" y="1115124"/>
                      <a:pt x="71619" y="1091583"/>
                      <a:pt x="68219" y="1048118"/>
                    </a:cubicBezTo>
                    <a:cubicBezTo>
                      <a:pt x="66676" y="1028399"/>
                      <a:pt x="66110" y="1017059"/>
                      <a:pt x="64391" y="971305"/>
                    </a:cubicBezTo>
                    <a:cubicBezTo>
                      <a:pt x="63509" y="947828"/>
                      <a:pt x="62141" y="924785"/>
                      <a:pt x="59427" y="887705"/>
                    </a:cubicBezTo>
                    <a:cubicBezTo>
                      <a:pt x="55551" y="834757"/>
                      <a:pt x="54887" y="819727"/>
                      <a:pt x="55781" y="805262"/>
                    </a:cubicBezTo>
                    <a:cubicBezTo>
                      <a:pt x="56384" y="795523"/>
                      <a:pt x="57015" y="791161"/>
                      <a:pt x="59299" y="780937"/>
                    </a:cubicBezTo>
                    <a:cubicBezTo>
                      <a:pt x="62801" y="765258"/>
                      <a:pt x="66477" y="753259"/>
                      <a:pt x="77402" y="721828"/>
                    </a:cubicBezTo>
                    <a:cubicBezTo>
                      <a:pt x="86877" y="694575"/>
                      <a:pt x="91812" y="678029"/>
                      <a:pt x="96316" y="658425"/>
                    </a:cubicBezTo>
                    <a:cubicBezTo>
                      <a:pt x="99119" y="646223"/>
                      <a:pt x="99817" y="640563"/>
                      <a:pt x="99817" y="630024"/>
                    </a:cubicBezTo>
                    <a:cubicBezTo>
                      <a:pt x="99817" y="616623"/>
                      <a:pt x="97762" y="603595"/>
                      <a:pt x="92569" y="584095"/>
                    </a:cubicBezTo>
                    <a:cubicBezTo>
                      <a:pt x="90150" y="575007"/>
                      <a:pt x="88403" y="569013"/>
                      <a:pt x="81770" y="547012"/>
                    </a:cubicBezTo>
                    <a:cubicBezTo>
                      <a:pt x="68799" y="503992"/>
                      <a:pt x="61868" y="475685"/>
                      <a:pt x="56477" y="443712"/>
                    </a:cubicBezTo>
                    <a:cubicBezTo>
                      <a:pt x="52614" y="420804"/>
                      <a:pt x="49524" y="394480"/>
                      <a:pt x="48113" y="372445"/>
                    </a:cubicBezTo>
                    <a:cubicBezTo>
                      <a:pt x="47889" y="368940"/>
                      <a:pt x="47615" y="366072"/>
                      <a:pt x="47505" y="366072"/>
                    </a:cubicBezTo>
                    <a:cubicBezTo>
                      <a:pt x="47159" y="366072"/>
                      <a:pt x="44597" y="379446"/>
                      <a:pt x="43380" y="387593"/>
                    </a:cubicBezTo>
                    <a:cubicBezTo>
                      <a:pt x="40342" y="407954"/>
                      <a:pt x="38569" y="443768"/>
                      <a:pt x="38569" y="484768"/>
                    </a:cubicBezTo>
                    <a:cubicBezTo>
                      <a:pt x="38569" y="523302"/>
                      <a:pt x="39539" y="551174"/>
                      <a:pt x="43199" y="617865"/>
                    </a:cubicBezTo>
                    <a:cubicBezTo>
                      <a:pt x="44099" y="634255"/>
                      <a:pt x="45082" y="653325"/>
                      <a:pt x="45385" y="660245"/>
                    </a:cubicBezTo>
                    <a:lnTo>
                      <a:pt x="45936" y="672827"/>
                    </a:lnTo>
                    <a:lnTo>
                      <a:pt x="47233" y="675721"/>
                    </a:lnTo>
                    <a:cubicBezTo>
                      <a:pt x="54276" y="691431"/>
                      <a:pt x="58299" y="713295"/>
                      <a:pt x="57125" y="729475"/>
                    </a:cubicBezTo>
                    <a:cubicBezTo>
                      <a:pt x="56669" y="735768"/>
                      <a:pt x="55869" y="740613"/>
                      <a:pt x="54112" y="747738"/>
                    </a:cubicBezTo>
                    <a:cubicBezTo>
                      <a:pt x="46681" y="777885"/>
                      <a:pt x="28165" y="822684"/>
                      <a:pt x="14872" y="842676"/>
                    </a:cubicBezTo>
                    <a:cubicBezTo>
                      <a:pt x="10487" y="849272"/>
                      <a:pt x="6660" y="853113"/>
                      <a:pt x="4489" y="853101"/>
                    </a:cubicBezTo>
                    <a:cubicBezTo>
                      <a:pt x="2698" y="853090"/>
                      <a:pt x="2145" y="851998"/>
                      <a:pt x="1906" y="848009"/>
                    </a:cubicBezTo>
                    <a:cubicBezTo>
                      <a:pt x="1665" y="843956"/>
                      <a:pt x="2085" y="840132"/>
                      <a:pt x="4965" y="820162"/>
                    </a:cubicBezTo>
                    <a:cubicBezTo>
                      <a:pt x="8953" y="792502"/>
                      <a:pt x="9566" y="786262"/>
                      <a:pt x="9566" y="773313"/>
                    </a:cubicBezTo>
                    <a:cubicBezTo>
                      <a:pt x="9566" y="766759"/>
                      <a:pt x="9373" y="761312"/>
                      <a:pt x="8981" y="756758"/>
                    </a:cubicBezTo>
                    <a:cubicBezTo>
                      <a:pt x="8184" y="747498"/>
                      <a:pt x="7919" y="732389"/>
                      <a:pt x="8410" y="724145"/>
                    </a:cubicBezTo>
                    <a:cubicBezTo>
                      <a:pt x="9945" y="698343"/>
                      <a:pt x="15510" y="681474"/>
                      <a:pt x="25641" y="671908"/>
                    </a:cubicBezTo>
                    <a:lnTo>
                      <a:pt x="28525" y="669185"/>
                    </a:lnTo>
                    <a:lnTo>
                      <a:pt x="27264" y="655941"/>
                    </a:lnTo>
                    <a:cubicBezTo>
                      <a:pt x="17617" y="554625"/>
                      <a:pt x="13618" y="460430"/>
                      <a:pt x="16213" y="395704"/>
                    </a:cubicBezTo>
                    <a:cubicBezTo>
                      <a:pt x="19627" y="310604"/>
                      <a:pt x="32407" y="251082"/>
                      <a:pt x="56206" y="209466"/>
                    </a:cubicBezTo>
                    <a:cubicBezTo>
                      <a:pt x="67029" y="190539"/>
                      <a:pt x="81319" y="174219"/>
                      <a:pt x="98989" y="160606"/>
                    </a:cubicBezTo>
                    <a:cubicBezTo>
                      <a:pt x="100627" y="159345"/>
                      <a:pt x="103950" y="156408"/>
                      <a:pt x="106374" y="154079"/>
                    </a:cubicBezTo>
                    <a:cubicBezTo>
                      <a:pt x="126964" y="134309"/>
                      <a:pt x="153574" y="118968"/>
                      <a:pt x="185073" y="108711"/>
                    </a:cubicBezTo>
                    <a:cubicBezTo>
                      <a:pt x="210136" y="100551"/>
                      <a:pt x="236222" y="95832"/>
                      <a:pt x="269833" y="93380"/>
                    </a:cubicBezTo>
                    <a:cubicBezTo>
                      <a:pt x="281188" y="92552"/>
                      <a:pt x="321605" y="92385"/>
                      <a:pt x="346315" y="93065"/>
                    </a:cubicBezTo>
                    <a:cubicBezTo>
                      <a:pt x="393502" y="94361"/>
                      <a:pt x="422532" y="96255"/>
                      <a:pt x="486374" y="102199"/>
                    </a:cubicBezTo>
                    <a:cubicBezTo>
                      <a:pt x="557050" y="108777"/>
                      <a:pt x="589967" y="110508"/>
                      <a:pt x="644130" y="110491"/>
                    </a:cubicBezTo>
                    <a:cubicBezTo>
                      <a:pt x="674592" y="110483"/>
                      <a:pt x="691925" y="110120"/>
                      <a:pt x="725744" y="108783"/>
                    </a:cubicBezTo>
                    <a:cubicBezTo>
                      <a:pt x="767246" y="107143"/>
                      <a:pt x="786630" y="107150"/>
                      <a:pt x="816828" y="108822"/>
                    </a:cubicBezTo>
                    <a:cubicBezTo>
                      <a:pt x="842810" y="110261"/>
                      <a:pt x="855390" y="111428"/>
                      <a:pt x="923905" y="118749"/>
                    </a:cubicBezTo>
                    <a:cubicBezTo>
                      <a:pt x="983245" y="125091"/>
                      <a:pt x="1010812" y="127096"/>
                      <a:pt x="1051394" y="128017"/>
                    </a:cubicBezTo>
                    <a:cubicBezTo>
                      <a:pt x="1067036" y="128372"/>
                      <a:pt x="1068563" y="128356"/>
                      <a:pt x="1146060" y="127030"/>
                    </a:cubicBezTo>
                    <a:cubicBezTo>
                      <a:pt x="1220053" y="125763"/>
                      <a:pt x="1246019" y="125592"/>
                      <a:pt x="1318060" y="125893"/>
                    </a:cubicBezTo>
                    <a:cubicBezTo>
                      <a:pt x="1414441" y="126299"/>
                      <a:pt x="1423751" y="126286"/>
                      <a:pt x="1427330" y="125749"/>
                    </a:cubicBezTo>
                    <a:cubicBezTo>
                      <a:pt x="1443122" y="123384"/>
                      <a:pt x="1460854" y="117412"/>
                      <a:pt x="1487258" y="105566"/>
                    </a:cubicBezTo>
                    <a:cubicBezTo>
                      <a:pt x="1490899" y="103932"/>
                      <a:pt x="1501173" y="99209"/>
                      <a:pt x="1510095" y="95071"/>
                    </a:cubicBezTo>
                    <a:cubicBezTo>
                      <a:pt x="1541204" y="80643"/>
                      <a:pt x="1552091" y="76029"/>
                      <a:pt x="1568371" y="70355"/>
                    </a:cubicBezTo>
                    <a:cubicBezTo>
                      <a:pt x="1578320" y="66886"/>
                      <a:pt x="1591384" y="63361"/>
                      <a:pt x="1598204" y="62300"/>
                    </a:cubicBezTo>
                    <a:lnTo>
                      <a:pt x="1599555" y="62089"/>
                    </a:lnTo>
                    <a:lnTo>
                      <a:pt x="1599405" y="52591"/>
                    </a:lnTo>
                    <a:cubicBezTo>
                      <a:pt x="1598917" y="23529"/>
                      <a:pt x="1602484" y="6671"/>
                      <a:pt x="1609829" y="3189"/>
                    </a:cubicBezTo>
                    <a:cubicBezTo>
                      <a:pt x="1613145" y="1620"/>
                      <a:pt x="1619427" y="1994"/>
                      <a:pt x="1624520" y="4063"/>
                    </a:cubicBezTo>
                    <a:cubicBezTo>
                      <a:pt x="1637697" y="9415"/>
                      <a:pt x="1653089" y="27181"/>
                      <a:pt x="1665828" y="51731"/>
                    </a:cubicBezTo>
                    <a:lnTo>
                      <a:pt x="1667217" y="54410"/>
                    </a:lnTo>
                    <a:lnTo>
                      <a:pt x="1675075" y="54619"/>
                    </a:lnTo>
                    <a:cubicBezTo>
                      <a:pt x="1683134" y="54832"/>
                      <a:pt x="1688302" y="55348"/>
                      <a:pt x="1694284" y="56535"/>
                    </a:cubicBezTo>
                    <a:lnTo>
                      <a:pt x="1697700" y="57212"/>
                    </a:lnTo>
                    <a:lnTo>
                      <a:pt x="1701579" y="53298"/>
                    </a:lnTo>
                    <a:cubicBezTo>
                      <a:pt x="1719261" y="35435"/>
                      <a:pt x="1742036" y="26620"/>
                      <a:pt x="1766863" y="28030"/>
                    </a:cubicBezTo>
                    <a:cubicBezTo>
                      <a:pt x="1772231" y="28334"/>
                      <a:pt x="1774109" y="28652"/>
                      <a:pt x="1775835" y="29541"/>
                    </a:cubicBezTo>
                    <a:cubicBezTo>
                      <a:pt x="1779277" y="31308"/>
                      <a:pt x="1774722" y="34711"/>
                      <a:pt x="1761670" y="40137"/>
                    </a:cubicBezTo>
                    <a:cubicBezTo>
                      <a:pt x="1751684" y="44290"/>
                      <a:pt x="1745502" y="48334"/>
                      <a:pt x="1738270" y="55445"/>
                    </a:cubicBezTo>
                    <a:cubicBezTo>
                      <a:pt x="1733902" y="59732"/>
                      <a:pt x="1728884" y="65994"/>
                      <a:pt x="1726356" y="70304"/>
                    </a:cubicBezTo>
                    <a:cubicBezTo>
                      <a:pt x="1726206" y="70549"/>
                      <a:pt x="1726957" y="71279"/>
                      <a:pt x="1728359" y="72260"/>
                    </a:cubicBezTo>
                    <a:cubicBezTo>
                      <a:pt x="1729597" y="73119"/>
                      <a:pt x="1732050" y="74916"/>
                      <a:pt x="1733815" y="76254"/>
                    </a:cubicBezTo>
                    <a:cubicBezTo>
                      <a:pt x="1735579" y="77591"/>
                      <a:pt x="1737181" y="78684"/>
                      <a:pt x="1737381" y="78684"/>
                    </a:cubicBezTo>
                    <a:cubicBezTo>
                      <a:pt x="1737569" y="78684"/>
                      <a:pt x="1739220" y="77940"/>
                      <a:pt x="1741035" y="77027"/>
                    </a:cubicBezTo>
                    <a:cubicBezTo>
                      <a:pt x="1753912" y="70567"/>
                      <a:pt x="1768928" y="67485"/>
                      <a:pt x="1782968" y="68424"/>
                    </a:cubicBezTo>
                    <a:cubicBezTo>
                      <a:pt x="1793980" y="69161"/>
                      <a:pt x="1806844" y="72326"/>
                      <a:pt x="1809260" y="74893"/>
                    </a:cubicBezTo>
                    <a:cubicBezTo>
                      <a:pt x="1811537" y="77329"/>
                      <a:pt x="1807558" y="79171"/>
                      <a:pt x="1795670" y="81167"/>
                    </a:cubicBezTo>
                    <a:cubicBezTo>
                      <a:pt x="1789701" y="82168"/>
                      <a:pt x="1787723" y="82649"/>
                      <a:pt x="1783419" y="84136"/>
                    </a:cubicBezTo>
                    <a:cubicBezTo>
                      <a:pt x="1775135" y="86998"/>
                      <a:pt x="1765837" y="92118"/>
                      <a:pt x="1759180" y="97475"/>
                    </a:cubicBezTo>
                    <a:lnTo>
                      <a:pt x="1756952" y="99262"/>
                    </a:lnTo>
                    <a:lnTo>
                      <a:pt x="1758729" y="101648"/>
                    </a:lnTo>
                    <a:cubicBezTo>
                      <a:pt x="1766413" y="112043"/>
                      <a:pt x="1772469" y="124378"/>
                      <a:pt x="1776949" y="138777"/>
                    </a:cubicBezTo>
                    <a:cubicBezTo>
                      <a:pt x="1781454" y="153203"/>
                      <a:pt x="1781942" y="154323"/>
                      <a:pt x="1787448" y="162725"/>
                    </a:cubicBezTo>
                    <a:cubicBezTo>
                      <a:pt x="1806456" y="191706"/>
                      <a:pt x="1836790" y="230794"/>
                      <a:pt x="1873279" y="273366"/>
                    </a:cubicBezTo>
                    <a:cubicBezTo>
                      <a:pt x="1880900" y="282253"/>
                      <a:pt x="1894090" y="297322"/>
                      <a:pt x="1899946" y="303826"/>
                    </a:cubicBezTo>
                    <a:cubicBezTo>
                      <a:pt x="1904476" y="308848"/>
                      <a:pt x="1905990" y="311119"/>
                      <a:pt x="1907116" y="314587"/>
                    </a:cubicBezTo>
                    <a:cubicBezTo>
                      <a:pt x="1910946" y="326320"/>
                      <a:pt x="1904676" y="342435"/>
                      <a:pt x="1890761" y="356599"/>
                    </a:cubicBezTo>
                    <a:cubicBezTo>
                      <a:pt x="1883203" y="364285"/>
                      <a:pt x="1873592" y="370961"/>
                      <a:pt x="1866547" y="373410"/>
                    </a:cubicBezTo>
                    <a:cubicBezTo>
                      <a:pt x="1863969" y="374304"/>
                      <a:pt x="1858063" y="375546"/>
                      <a:pt x="1853933" y="376061"/>
                    </a:cubicBezTo>
                    <a:cubicBezTo>
                      <a:pt x="1849441" y="376622"/>
                      <a:pt x="1832785" y="376622"/>
                      <a:pt x="1826616" y="376060"/>
                    </a:cubicBezTo>
                    <a:cubicBezTo>
                      <a:pt x="1782505" y="372043"/>
                      <a:pt x="1725981" y="358711"/>
                      <a:pt x="1639224" y="331862"/>
                    </a:cubicBezTo>
                    <a:cubicBezTo>
                      <a:pt x="1620628" y="326107"/>
                      <a:pt x="1616424" y="325226"/>
                      <a:pt x="1607439" y="325200"/>
                    </a:cubicBezTo>
                    <a:cubicBezTo>
                      <a:pt x="1602233" y="325183"/>
                      <a:pt x="1601132" y="325276"/>
                      <a:pt x="1598717" y="325937"/>
                    </a:cubicBezTo>
                    <a:cubicBezTo>
                      <a:pt x="1592247" y="327706"/>
                      <a:pt x="1587655" y="331191"/>
                      <a:pt x="1583588" y="337432"/>
                    </a:cubicBezTo>
                    <a:cubicBezTo>
                      <a:pt x="1580322" y="342443"/>
                      <a:pt x="1578345" y="347075"/>
                      <a:pt x="1572501" y="363423"/>
                    </a:cubicBezTo>
                    <a:cubicBezTo>
                      <a:pt x="1567483" y="377482"/>
                      <a:pt x="1564580" y="384637"/>
                      <a:pt x="1560600" y="392725"/>
                    </a:cubicBezTo>
                    <a:cubicBezTo>
                      <a:pt x="1549813" y="414665"/>
                      <a:pt x="1537888" y="429482"/>
                      <a:pt x="1510270" y="455315"/>
                    </a:cubicBezTo>
                    <a:cubicBezTo>
                      <a:pt x="1490837" y="473475"/>
                      <a:pt x="1482715" y="482391"/>
                      <a:pt x="1474944" y="494038"/>
                    </a:cubicBezTo>
                    <a:cubicBezTo>
                      <a:pt x="1468662" y="503478"/>
                      <a:pt x="1465246" y="510224"/>
                      <a:pt x="1457450" y="528637"/>
                    </a:cubicBezTo>
                    <a:cubicBezTo>
                      <a:pt x="1437366" y="576035"/>
                      <a:pt x="1412589" y="617470"/>
                      <a:pt x="1387624" y="645424"/>
                    </a:cubicBezTo>
                    <a:cubicBezTo>
                      <a:pt x="1381943" y="651782"/>
                      <a:pt x="1371907" y="661504"/>
                      <a:pt x="1366263" y="666112"/>
                    </a:cubicBezTo>
                    <a:cubicBezTo>
                      <a:pt x="1352310" y="677494"/>
                      <a:pt x="1340785" y="683780"/>
                      <a:pt x="1324855" y="688690"/>
                    </a:cubicBezTo>
                    <a:cubicBezTo>
                      <a:pt x="1300917" y="696065"/>
                      <a:pt x="1280169" y="699759"/>
                      <a:pt x="1258157" y="700566"/>
                    </a:cubicBezTo>
                    <a:lnTo>
                      <a:pt x="1256180" y="700638"/>
                    </a:lnTo>
                    <a:lnTo>
                      <a:pt x="1255254" y="704115"/>
                    </a:lnTo>
                    <a:cubicBezTo>
                      <a:pt x="1236471" y="774339"/>
                      <a:pt x="1227161" y="947216"/>
                      <a:pt x="1236609" y="1050105"/>
                    </a:cubicBezTo>
                    <a:cubicBezTo>
                      <a:pt x="1237072" y="1055113"/>
                      <a:pt x="1237610" y="1060029"/>
                      <a:pt x="1237810" y="1061030"/>
                    </a:cubicBezTo>
                    <a:cubicBezTo>
                      <a:pt x="1238273" y="1063364"/>
                      <a:pt x="1240538" y="1068749"/>
                      <a:pt x="1244555" y="1077065"/>
                    </a:cubicBezTo>
                    <a:cubicBezTo>
                      <a:pt x="1252589" y="1093715"/>
                      <a:pt x="1255580" y="1104970"/>
                      <a:pt x="1254841" y="1115805"/>
                    </a:cubicBezTo>
                    <a:lnTo>
                      <a:pt x="1254604" y="1119302"/>
                    </a:lnTo>
                    <a:lnTo>
                      <a:pt x="1216575" y="1119302"/>
                    </a:lnTo>
                    <a:cubicBezTo>
                      <a:pt x="1192461" y="1119302"/>
                      <a:pt x="1178245" y="1119183"/>
                      <a:pt x="1177694" y="1118977"/>
                    </a:cubicBezTo>
                    <a:cubicBezTo>
                      <a:pt x="1176143" y="1118387"/>
                      <a:pt x="1173990" y="1115762"/>
                      <a:pt x="1172426" y="1112572"/>
                    </a:cubicBezTo>
                    <a:cubicBezTo>
                      <a:pt x="1163729" y="1094824"/>
                      <a:pt x="1156471" y="1048106"/>
                      <a:pt x="1150215" y="969649"/>
                    </a:cubicBezTo>
                    <a:cubicBezTo>
                      <a:pt x="1146348" y="921100"/>
                      <a:pt x="1140779" y="838900"/>
                      <a:pt x="1138389" y="794922"/>
                    </a:cubicBezTo>
                    <a:cubicBezTo>
                      <a:pt x="1137801" y="783954"/>
                      <a:pt x="1137213" y="775090"/>
                      <a:pt x="1137100" y="775222"/>
                    </a:cubicBezTo>
                    <a:cubicBezTo>
                      <a:pt x="1136887" y="775474"/>
                      <a:pt x="1136750" y="776381"/>
                      <a:pt x="1134285" y="793178"/>
                    </a:cubicBezTo>
                    <a:cubicBezTo>
                      <a:pt x="1127390" y="840118"/>
                      <a:pt x="1121959" y="899281"/>
                      <a:pt x="1119581" y="953260"/>
                    </a:cubicBezTo>
                    <a:cubicBezTo>
                      <a:pt x="1117942" y="990805"/>
                      <a:pt x="1117867" y="1028376"/>
                      <a:pt x="1119406" y="1053746"/>
                    </a:cubicBezTo>
                    <a:cubicBezTo>
                      <a:pt x="1119969" y="1062980"/>
                      <a:pt x="1120132" y="1063559"/>
                      <a:pt x="1125788" y="1075764"/>
                    </a:cubicBezTo>
                    <a:cubicBezTo>
                      <a:pt x="1131857" y="1088873"/>
                      <a:pt x="1134009" y="1094817"/>
                      <a:pt x="1135311" y="1102049"/>
                    </a:cubicBezTo>
                    <a:cubicBezTo>
                      <a:pt x="1136074" y="1106223"/>
                      <a:pt x="1136299" y="1112958"/>
                      <a:pt x="1135811" y="1116405"/>
                    </a:cubicBezTo>
                    <a:lnTo>
                      <a:pt x="1135398" y="1119302"/>
                    </a:lnTo>
                    <a:lnTo>
                      <a:pt x="1096668" y="1119302"/>
                    </a:lnTo>
                    <a:cubicBezTo>
                      <a:pt x="1061555" y="1119302"/>
                      <a:pt x="1057826" y="1119252"/>
                      <a:pt x="1056787" y="1118763"/>
                    </a:cubicBezTo>
                    <a:cubicBezTo>
                      <a:pt x="1051194" y="1116105"/>
                      <a:pt x="1046426" y="1099721"/>
                      <a:pt x="1042935" y="1071129"/>
                    </a:cubicBezTo>
                    <a:cubicBezTo>
                      <a:pt x="1038555" y="1035250"/>
                      <a:pt x="1036265" y="987575"/>
                      <a:pt x="1033162" y="867673"/>
                    </a:cubicBezTo>
                    <a:cubicBezTo>
                      <a:pt x="1031660" y="809522"/>
                      <a:pt x="1031084" y="733306"/>
                      <a:pt x="1031923" y="705440"/>
                    </a:cubicBezTo>
                    <a:cubicBezTo>
                      <a:pt x="1032186" y="697153"/>
                      <a:pt x="1032361" y="690339"/>
                      <a:pt x="1032336" y="690296"/>
                    </a:cubicBezTo>
                    <a:cubicBezTo>
                      <a:pt x="1032273" y="690193"/>
                      <a:pt x="1017757" y="694340"/>
                      <a:pt x="1005018" y="698100"/>
                    </a:cubicBezTo>
                    <a:cubicBezTo>
                      <a:pt x="955815" y="712629"/>
                      <a:pt x="924280" y="719624"/>
                      <a:pt x="886252" y="724453"/>
                    </a:cubicBezTo>
                    <a:cubicBezTo>
                      <a:pt x="853879" y="728564"/>
                      <a:pt x="824502" y="730267"/>
                      <a:pt x="785908" y="730269"/>
                    </a:cubicBezTo>
                    <a:cubicBezTo>
                      <a:pt x="744815" y="730273"/>
                      <a:pt x="710278" y="728404"/>
                      <a:pt x="657208" y="723302"/>
                    </a:cubicBezTo>
                    <a:cubicBezTo>
                      <a:pt x="582442" y="716115"/>
                      <a:pt x="514842" y="705422"/>
                      <a:pt x="464544" y="692823"/>
                    </a:cubicBezTo>
                    <a:cubicBezTo>
                      <a:pt x="459462" y="691551"/>
                      <a:pt x="455128" y="690577"/>
                      <a:pt x="454912" y="690660"/>
                    </a:cubicBezTo>
                    <a:cubicBezTo>
                      <a:pt x="454696" y="690742"/>
                      <a:pt x="452546" y="695704"/>
                      <a:pt x="450133" y="701684"/>
                    </a:cubicBezTo>
                    <a:cubicBezTo>
                      <a:pt x="441549" y="722964"/>
                      <a:pt x="436296" y="734624"/>
                      <a:pt x="430661" y="744908"/>
                    </a:cubicBezTo>
                    <a:cubicBezTo>
                      <a:pt x="425784" y="753808"/>
                      <a:pt x="422640" y="758126"/>
                      <a:pt x="417475" y="763014"/>
                    </a:cubicBezTo>
                    <a:cubicBezTo>
                      <a:pt x="413700" y="766589"/>
                      <a:pt x="409787" y="769526"/>
                      <a:pt x="399672" y="776377"/>
                    </a:cubicBezTo>
                    <a:cubicBezTo>
                      <a:pt x="395091" y="779481"/>
                      <a:pt x="389759" y="783260"/>
                      <a:pt x="387823" y="784775"/>
                    </a:cubicBezTo>
                    <a:cubicBezTo>
                      <a:pt x="383696" y="788006"/>
                      <a:pt x="383700" y="788000"/>
                      <a:pt x="382035" y="795425"/>
                    </a:cubicBezTo>
                    <a:cubicBezTo>
                      <a:pt x="380268" y="803313"/>
                      <a:pt x="379419" y="805097"/>
                      <a:pt x="377430" y="805097"/>
                    </a:cubicBezTo>
                    <a:cubicBezTo>
                      <a:pt x="375029" y="805097"/>
                      <a:pt x="373770" y="803019"/>
                      <a:pt x="371825" y="795842"/>
                    </a:cubicBezTo>
                    <a:cubicBezTo>
                      <a:pt x="369774" y="788271"/>
                      <a:pt x="369349" y="787817"/>
                      <a:pt x="364271" y="787756"/>
                    </a:cubicBezTo>
                    <a:cubicBezTo>
                      <a:pt x="361132" y="787718"/>
                      <a:pt x="360768" y="787782"/>
                      <a:pt x="359334" y="788626"/>
                    </a:cubicBezTo>
                    <a:cubicBezTo>
                      <a:pt x="353424" y="792099"/>
                      <a:pt x="350352" y="803409"/>
                      <a:pt x="347484" y="832247"/>
                    </a:cubicBezTo>
                    <a:cubicBezTo>
                      <a:pt x="346949" y="837619"/>
                      <a:pt x="346129" y="843876"/>
                      <a:pt x="345659" y="846152"/>
                    </a:cubicBezTo>
                    <a:cubicBezTo>
                      <a:pt x="343165" y="858257"/>
                      <a:pt x="341207" y="875323"/>
                      <a:pt x="340132" y="894326"/>
                    </a:cubicBezTo>
                    <a:cubicBezTo>
                      <a:pt x="339604" y="903662"/>
                      <a:pt x="339605" y="935198"/>
                      <a:pt x="340133" y="945646"/>
                    </a:cubicBezTo>
                    <a:cubicBezTo>
                      <a:pt x="342032" y="983159"/>
                      <a:pt x="346249" y="1017905"/>
                      <a:pt x="353059" y="1052167"/>
                    </a:cubicBezTo>
                    <a:cubicBezTo>
                      <a:pt x="354514" y="1059485"/>
                      <a:pt x="354962" y="1060643"/>
                      <a:pt x="358734" y="1066824"/>
                    </a:cubicBezTo>
                    <a:cubicBezTo>
                      <a:pt x="368821" y="1083356"/>
                      <a:pt x="370299" y="1086154"/>
                      <a:pt x="372644" y="1093171"/>
                    </a:cubicBezTo>
                    <a:cubicBezTo>
                      <a:pt x="375416" y="1101462"/>
                      <a:pt x="376049" y="1110420"/>
                      <a:pt x="374424" y="1118392"/>
                    </a:cubicBezTo>
                    <a:lnTo>
                      <a:pt x="374239" y="1119302"/>
                    </a:lnTo>
                    <a:lnTo>
                      <a:pt x="333417" y="1119302"/>
                    </a:lnTo>
                    <a:cubicBezTo>
                      <a:pt x="288633" y="1119302"/>
                      <a:pt x="291296" y="1119420"/>
                      <a:pt x="288435" y="1117316"/>
                    </a:cubicBezTo>
                    <a:cubicBezTo>
                      <a:pt x="286174" y="1115654"/>
                      <a:pt x="284296" y="1113061"/>
                      <a:pt x="282076" y="1108542"/>
                    </a:cubicBezTo>
                    <a:cubicBezTo>
                      <a:pt x="278098" y="1100443"/>
                      <a:pt x="275086" y="1089950"/>
                      <a:pt x="271514" y="1071746"/>
                    </a:cubicBezTo>
                    <a:cubicBezTo>
                      <a:pt x="268450" y="1056120"/>
                      <a:pt x="264392" y="1028676"/>
                      <a:pt x="260213" y="995309"/>
                    </a:cubicBezTo>
                    <a:cubicBezTo>
                      <a:pt x="254204" y="947321"/>
                      <a:pt x="252681" y="936092"/>
                      <a:pt x="245169" y="884394"/>
                    </a:cubicBezTo>
                    <a:cubicBezTo>
                      <a:pt x="238136" y="835981"/>
                      <a:pt x="236242" y="819827"/>
                      <a:pt x="235622" y="802945"/>
                    </a:cubicBezTo>
                    <a:cubicBezTo>
                      <a:pt x="235312" y="794513"/>
                      <a:pt x="235608" y="785301"/>
                      <a:pt x="236390" y="778994"/>
                    </a:cubicBezTo>
                    <a:cubicBezTo>
                      <a:pt x="236691" y="776564"/>
                      <a:pt x="236875" y="774514"/>
                      <a:pt x="236799" y="774436"/>
                    </a:cubicBezTo>
                    <a:cubicBezTo>
                      <a:pt x="236723" y="774360"/>
                      <a:pt x="233309" y="777093"/>
                      <a:pt x="229215" y="780510"/>
                    </a:cubicBezTo>
                    <a:cubicBezTo>
                      <a:pt x="225120" y="783927"/>
                      <a:pt x="216133" y="791192"/>
                      <a:pt x="209243" y="796654"/>
                    </a:cubicBezTo>
                    <a:cubicBezTo>
                      <a:pt x="186301" y="814845"/>
                      <a:pt x="178674" y="821359"/>
                      <a:pt x="173107" y="827513"/>
                    </a:cubicBezTo>
                    <a:cubicBezTo>
                      <a:pt x="162553" y="839183"/>
                      <a:pt x="158989" y="846541"/>
                      <a:pt x="155105" y="864694"/>
                    </a:cubicBezTo>
                    <a:cubicBezTo>
                      <a:pt x="148952" y="893441"/>
                      <a:pt x="144917" y="928258"/>
                      <a:pt x="143153" y="967829"/>
                    </a:cubicBezTo>
                    <a:cubicBezTo>
                      <a:pt x="142657" y="978941"/>
                      <a:pt x="142656" y="1009912"/>
                      <a:pt x="143152" y="1020141"/>
                    </a:cubicBezTo>
                    <a:cubicBezTo>
                      <a:pt x="143888" y="1035351"/>
                      <a:pt x="145686" y="1056663"/>
                      <a:pt x="146448" y="1059210"/>
                    </a:cubicBezTo>
                    <a:cubicBezTo>
                      <a:pt x="147096" y="1061372"/>
                      <a:pt x="148589" y="1064493"/>
                      <a:pt x="150835" y="1068380"/>
                    </a:cubicBezTo>
                    <a:cubicBezTo>
                      <a:pt x="159986" y="1084208"/>
                      <a:pt x="162352" y="1089358"/>
                      <a:pt x="164498" y="1098112"/>
                    </a:cubicBezTo>
                    <a:cubicBezTo>
                      <a:pt x="166052" y="1104454"/>
                      <a:pt x="166970" y="1113210"/>
                      <a:pt x="166510" y="1117284"/>
                    </a:cubicBezTo>
                    <a:lnTo>
                      <a:pt x="166281" y="1119302"/>
                    </a:lnTo>
                    <a:lnTo>
                      <a:pt x="126345" y="1119295"/>
                    </a:lnTo>
                    <a:cubicBezTo>
                      <a:pt x="88324" y="1119287"/>
                      <a:pt x="86343" y="1119259"/>
                      <a:pt x="85071" y="1118680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12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1" name="Gruppieren 10"/>
            <p:cNvGrpSpPr/>
            <p:nvPr/>
          </p:nvGrpSpPr>
          <p:grpSpPr>
            <a:xfrm>
              <a:off x="4821088" y="2272854"/>
              <a:ext cx="1024767" cy="327329"/>
              <a:chOff x="450889" y="3443360"/>
              <a:chExt cx="1435835" cy="458632"/>
            </a:xfrm>
          </p:grpSpPr>
          <p:sp>
            <p:nvSpPr>
              <p:cNvPr id="25" name="Grafik 2">
                <a:extLst>
                  <a:ext uri="{FF2B5EF4-FFF2-40B4-BE49-F238E27FC236}">
                    <a16:creationId xmlns:a16="http://schemas.microsoft.com/office/drawing/2014/main" id="{92321430-1FA8-2D21-E480-AC9B8CB0C4E3}"/>
                  </a:ext>
                </a:extLst>
              </p:cNvPr>
              <p:cNvSpPr/>
              <p:nvPr/>
            </p:nvSpPr>
            <p:spPr>
              <a:xfrm>
                <a:off x="450889" y="3443360"/>
                <a:ext cx="677076" cy="458632"/>
              </a:xfrm>
              <a:custGeom>
                <a:avLst/>
                <a:gdLst>
                  <a:gd name="connsiteX0" fmla="*/ 88860 w 1953030"/>
                  <a:gd name="connsiteY0" fmla="*/ 1325071 h 1322929"/>
                  <a:gd name="connsiteX1" fmla="*/ 73155 w 1953030"/>
                  <a:gd name="connsiteY1" fmla="*/ 1272950 h 1322929"/>
                  <a:gd name="connsiteX2" fmla="*/ 67234 w 1953030"/>
                  <a:gd name="connsiteY2" fmla="*/ 1175492 h 1322929"/>
                  <a:gd name="connsiteX3" fmla="*/ 61674 w 1953030"/>
                  <a:gd name="connsiteY3" fmla="*/ 1080292 h 1322929"/>
                  <a:gd name="connsiteX4" fmla="*/ 57919 w 1953030"/>
                  <a:gd name="connsiteY4" fmla="*/ 1019141 h 1322929"/>
                  <a:gd name="connsiteX5" fmla="*/ 58689 w 1953030"/>
                  <a:gd name="connsiteY5" fmla="*/ 987231 h 1322929"/>
                  <a:gd name="connsiteX6" fmla="*/ 70708 w 1953030"/>
                  <a:gd name="connsiteY6" fmla="*/ 937842 h 1322929"/>
                  <a:gd name="connsiteX7" fmla="*/ 84555 w 1953030"/>
                  <a:gd name="connsiteY7" fmla="*/ 897364 h 1322929"/>
                  <a:gd name="connsiteX8" fmla="*/ 88355 w 1953030"/>
                  <a:gd name="connsiteY8" fmla="*/ 885725 h 1322929"/>
                  <a:gd name="connsiteX9" fmla="*/ 103760 w 1953030"/>
                  <a:gd name="connsiteY9" fmla="*/ 824575 h 1322929"/>
                  <a:gd name="connsiteX10" fmla="*/ 103760 w 1953030"/>
                  <a:gd name="connsiteY10" fmla="*/ 800254 h 1322929"/>
                  <a:gd name="connsiteX11" fmla="*/ 85801 w 1953030"/>
                  <a:gd name="connsiteY11" fmla="*/ 726770 h 1322929"/>
                  <a:gd name="connsiteX12" fmla="*/ 58365 w 1953030"/>
                  <a:gd name="connsiteY12" fmla="*/ 614198 h 1322929"/>
                  <a:gd name="connsiteX13" fmla="*/ 51263 w 1953030"/>
                  <a:gd name="connsiteY13" fmla="*/ 558433 h 1322929"/>
                  <a:gd name="connsiteX14" fmla="*/ 49506 w 1953030"/>
                  <a:gd name="connsiteY14" fmla="*/ 535277 h 1322929"/>
                  <a:gd name="connsiteX15" fmla="*/ 48141 w 1953030"/>
                  <a:gd name="connsiteY15" fmla="*/ 540033 h 1322929"/>
                  <a:gd name="connsiteX16" fmla="*/ 42224 w 1953030"/>
                  <a:gd name="connsiteY16" fmla="*/ 585360 h 1322929"/>
                  <a:gd name="connsiteX17" fmla="*/ 40067 w 1953030"/>
                  <a:gd name="connsiteY17" fmla="*/ 683463 h 1322929"/>
                  <a:gd name="connsiteX18" fmla="*/ 44826 w 1953030"/>
                  <a:gd name="connsiteY18" fmla="*/ 799906 h 1322929"/>
                  <a:gd name="connsiteX19" fmla="*/ 47048 w 1953030"/>
                  <a:gd name="connsiteY19" fmla="*/ 842697 h 1322929"/>
                  <a:gd name="connsiteX20" fmla="*/ 47703 w 1953030"/>
                  <a:gd name="connsiteY20" fmla="*/ 857169 h 1322929"/>
                  <a:gd name="connsiteX21" fmla="*/ 49169 w 1953030"/>
                  <a:gd name="connsiteY21" fmla="*/ 860415 h 1322929"/>
                  <a:gd name="connsiteX22" fmla="*/ 57125 w 1953030"/>
                  <a:gd name="connsiteY22" fmla="*/ 886245 h 1322929"/>
                  <a:gd name="connsiteX23" fmla="*/ 58206 w 1953030"/>
                  <a:gd name="connsiteY23" fmla="*/ 926701 h 1322929"/>
                  <a:gd name="connsiteX24" fmla="*/ 42994 w 1953030"/>
                  <a:gd name="connsiteY24" fmla="*/ 976754 h 1322929"/>
                  <a:gd name="connsiteX25" fmla="*/ 4086 w 1953030"/>
                  <a:gd name="connsiteY25" fmla="*/ 1046235 h 1322929"/>
                  <a:gd name="connsiteX26" fmla="*/ 1565 w 1953030"/>
                  <a:gd name="connsiteY26" fmla="*/ 1042338 h 1322929"/>
                  <a:gd name="connsiteX27" fmla="*/ 6076 w 1953030"/>
                  <a:gd name="connsiteY27" fmla="*/ 1001945 h 1322929"/>
                  <a:gd name="connsiteX28" fmla="*/ 8819 w 1953030"/>
                  <a:gd name="connsiteY28" fmla="*/ 944964 h 1322929"/>
                  <a:gd name="connsiteX29" fmla="*/ 9231 w 1953030"/>
                  <a:gd name="connsiteY29" fmla="*/ 899449 h 1322929"/>
                  <a:gd name="connsiteX30" fmla="*/ 21041 w 1953030"/>
                  <a:gd name="connsiteY30" fmla="*/ 862233 h 1322929"/>
                  <a:gd name="connsiteX31" fmla="*/ 28431 w 1953030"/>
                  <a:gd name="connsiteY31" fmla="*/ 854176 h 1322929"/>
                  <a:gd name="connsiteX32" fmla="*/ 29420 w 1953030"/>
                  <a:gd name="connsiteY32" fmla="*/ 853434 h 1322929"/>
                  <a:gd name="connsiteX33" fmla="*/ 27825 w 1953030"/>
                  <a:gd name="connsiteY33" fmla="*/ 836485 h 1322929"/>
                  <a:gd name="connsiteX34" fmla="*/ 16126 w 1953030"/>
                  <a:gd name="connsiteY34" fmla="*/ 650679 h 1322929"/>
                  <a:gd name="connsiteX35" fmla="*/ 16470 w 1953030"/>
                  <a:gd name="connsiteY35" fmla="*/ 564513 h 1322929"/>
                  <a:gd name="connsiteX36" fmla="*/ 22603 w 1953030"/>
                  <a:gd name="connsiteY36" fmla="*/ 491376 h 1322929"/>
                  <a:gd name="connsiteX37" fmla="*/ 101612 w 1953030"/>
                  <a:gd name="connsiteY37" fmla="*/ 320864 h 1322929"/>
                  <a:gd name="connsiteX38" fmla="*/ 110657 w 1953030"/>
                  <a:gd name="connsiteY38" fmla="*/ 313024 h 1322929"/>
                  <a:gd name="connsiteX39" fmla="*/ 268743 w 1953030"/>
                  <a:gd name="connsiteY39" fmla="*/ 250084 h 1322929"/>
                  <a:gd name="connsiteX40" fmla="*/ 316864 w 1953030"/>
                  <a:gd name="connsiteY40" fmla="*/ 248271 h 1322929"/>
                  <a:gd name="connsiteX41" fmla="*/ 473910 w 1953030"/>
                  <a:gd name="connsiteY41" fmla="*/ 254956 h 1322929"/>
                  <a:gd name="connsiteX42" fmla="*/ 510219 w 1953030"/>
                  <a:gd name="connsiteY42" fmla="*/ 258239 h 1322929"/>
                  <a:gd name="connsiteX43" fmla="*/ 664963 w 1953030"/>
                  <a:gd name="connsiteY43" fmla="*/ 266827 h 1322929"/>
                  <a:gd name="connsiteX44" fmla="*/ 756032 w 1953030"/>
                  <a:gd name="connsiteY44" fmla="*/ 265343 h 1322929"/>
                  <a:gd name="connsiteX45" fmla="*/ 806562 w 1953030"/>
                  <a:gd name="connsiteY45" fmla="*/ 261521 h 1322929"/>
                  <a:gd name="connsiteX46" fmla="*/ 948687 w 1953030"/>
                  <a:gd name="connsiteY46" fmla="*/ 217425 h 1322929"/>
                  <a:gd name="connsiteX47" fmla="*/ 1076380 w 1953030"/>
                  <a:gd name="connsiteY47" fmla="*/ 173342 h 1322929"/>
                  <a:gd name="connsiteX48" fmla="*/ 1156982 w 1953030"/>
                  <a:gd name="connsiteY48" fmla="*/ 161668 h 1322929"/>
                  <a:gd name="connsiteX49" fmla="*/ 1235667 w 1953030"/>
                  <a:gd name="connsiteY49" fmla="*/ 154538 h 1322929"/>
                  <a:gd name="connsiteX50" fmla="*/ 1314379 w 1953030"/>
                  <a:gd name="connsiteY50" fmla="*/ 131334 h 1322929"/>
                  <a:gd name="connsiteX51" fmla="*/ 1377437 w 1953030"/>
                  <a:gd name="connsiteY51" fmla="*/ 112345 h 1322929"/>
                  <a:gd name="connsiteX52" fmla="*/ 1450055 w 1953030"/>
                  <a:gd name="connsiteY52" fmla="*/ 105714 h 1322929"/>
                  <a:gd name="connsiteX53" fmla="*/ 1484789 w 1953030"/>
                  <a:gd name="connsiteY53" fmla="*/ 103652 h 1322929"/>
                  <a:gd name="connsiteX54" fmla="*/ 1553586 w 1953030"/>
                  <a:gd name="connsiteY54" fmla="*/ 86436 h 1322929"/>
                  <a:gd name="connsiteX55" fmla="*/ 1629329 w 1953030"/>
                  <a:gd name="connsiteY55" fmla="*/ 66634 h 1322929"/>
                  <a:gd name="connsiteX56" fmla="*/ 1635015 w 1953030"/>
                  <a:gd name="connsiteY56" fmla="*/ 65531 h 1322929"/>
                  <a:gd name="connsiteX57" fmla="*/ 1635409 w 1953030"/>
                  <a:gd name="connsiteY57" fmla="*/ 56601 h 1322929"/>
                  <a:gd name="connsiteX58" fmla="*/ 1639362 w 1953030"/>
                  <a:gd name="connsiteY58" fmla="*/ 13582 h 1322929"/>
                  <a:gd name="connsiteX59" fmla="*/ 1647267 w 1953030"/>
                  <a:gd name="connsiteY59" fmla="*/ 3300 h 1322929"/>
                  <a:gd name="connsiteX60" fmla="*/ 1666925 w 1953030"/>
                  <a:gd name="connsiteY60" fmla="*/ 7200 h 1322929"/>
                  <a:gd name="connsiteX61" fmla="*/ 1693754 w 1953030"/>
                  <a:gd name="connsiteY61" fmla="*/ 35538 h 1322929"/>
                  <a:gd name="connsiteX62" fmla="*/ 1704902 w 1953030"/>
                  <a:gd name="connsiteY62" fmla="*/ 54211 h 1322929"/>
                  <a:gd name="connsiteX63" fmla="*/ 1706583 w 1953030"/>
                  <a:gd name="connsiteY63" fmla="*/ 57415 h 1322929"/>
                  <a:gd name="connsiteX64" fmla="*/ 1709905 w 1953030"/>
                  <a:gd name="connsiteY64" fmla="*/ 57415 h 1322929"/>
                  <a:gd name="connsiteX65" fmla="*/ 1727489 w 1953030"/>
                  <a:gd name="connsiteY65" fmla="*/ 58479 h 1322929"/>
                  <a:gd name="connsiteX66" fmla="*/ 1765190 w 1953030"/>
                  <a:gd name="connsiteY66" fmla="*/ 68945 h 1322929"/>
                  <a:gd name="connsiteX67" fmla="*/ 1781592 w 1953030"/>
                  <a:gd name="connsiteY67" fmla="*/ 78715 h 1322929"/>
                  <a:gd name="connsiteX68" fmla="*/ 1798702 w 1953030"/>
                  <a:gd name="connsiteY68" fmla="*/ 94998 h 1322929"/>
                  <a:gd name="connsiteX69" fmla="*/ 1809969 w 1953030"/>
                  <a:gd name="connsiteY69" fmla="*/ 107802 h 1322929"/>
                  <a:gd name="connsiteX70" fmla="*/ 1817717 w 1953030"/>
                  <a:gd name="connsiteY70" fmla="*/ 115786 h 1322929"/>
                  <a:gd name="connsiteX71" fmla="*/ 1821906 w 1953030"/>
                  <a:gd name="connsiteY71" fmla="*/ 122916 h 1322929"/>
                  <a:gd name="connsiteX72" fmla="*/ 1837362 w 1953030"/>
                  <a:gd name="connsiteY72" fmla="*/ 147184 h 1322929"/>
                  <a:gd name="connsiteX73" fmla="*/ 1849404 w 1953030"/>
                  <a:gd name="connsiteY73" fmla="*/ 164741 h 1322929"/>
                  <a:gd name="connsiteX74" fmla="*/ 1873697 w 1953030"/>
                  <a:gd name="connsiteY74" fmla="*/ 209520 h 1322929"/>
                  <a:gd name="connsiteX75" fmla="*/ 1902627 w 1953030"/>
                  <a:gd name="connsiteY75" fmla="*/ 270989 h 1322929"/>
                  <a:gd name="connsiteX76" fmla="*/ 1929428 w 1953030"/>
                  <a:gd name="connsiteY76" fmla="*/ 328257 h 1322929"/>
                  <a:gd name="connsiteX77" fmla="*/ 1948890 w 1953030"/>
                  <a:gd name="connsiteY77" fmla="*/ 361086 h 1322929"/>
                  <a:gd name="connsiteX78" fmla="*/ 1954405 w 1953030"/>
                  <a:gd name="connsiteY78" fmla="*/ 377846 h 1322929"/>
                  <a:gd name="connsiteX79" fmla="*/ 1945685 w 1953030"/>
                  <a:gd name="connsiteY79" fmla="*/ 401382 h 1322929"/>
                  <a:gd name="connsiteX80" fmla="*/ 1905896 w 1953030"/>
                  <a:gd name="connsiteY80" fmla="*/ 432638 h 1322929"/>
                  <a:gd name="connsiteX81" fmla="*/ 1873238 w 1953030"/>
                  <a:gd name="connsiteY81" fmla="*/ 439235 h 1322929"/>
                  <a:gd name="connsiteX82" fmla="*/ 1817638 w 1953030"/>
                  <a:gd name="connsiteY82" fmla="*/ 441792 h 1322929"/>
                  <a:gd name="connsiteX83" fmla="*/ 1699860 w 1953030"/>
                  <a:gd name="connsiteY83" fmla="*/ 436051 h 1322929"/>
                  <a:gd name="connsiteX84" fmla="*/ 1666676 w 1953030"/>
                  <a:gd name="connsiteY84" fmla="*/ 434247 h 1322929"/>
                  <a:gd name="connsiteX85" fmla="*/ 1644615 w 1953030"/>
                  <a:gd name="connsiteY85" fmla="*/ 435822 h 1322929"/>
                  <a:gd name="connsiteX86" fmla="*/ 1615292 w 1953030"/>
                  <a:gd name="connsiteY86" fmla="*/ 446177 h 1322929"/>
                  <a:gd name="connsiteX87" fmla="*/ 1588083 w 1953030"/>
                  <a:gd name="connsiteY87" fmla="*/ 469226 h 1322929"/>
                  <a:gd name="connsiteX88" fmla="*/ 1570263 w 1953030"/>
                  <a:gd name="connsiteY88" fmla="*/ 483547 h 1322929"/>
                  <a:gd name="connsiteX89" fmla="*/ 1565194 w 1953030"/>
                  <a:gd name="connsiteY89" fmla="*/ 488176 h 1322929"/>
                  <a:gd name="connsiteX90" fmla="*/ 1510409 w 1953030"/>
                  <a:gd name="connsiteY90" fmla="*/ 591788 h 1322929"/>
                  <a:gd name="connsiteX91" fmla="*/ 1487665 w 1953030"/>
                  <a:gd name="connsiteY91" fmla="*/ 647726 h 1322929"/>
                  <a:gd name="connsiteX92" fmla="*/ 1466234 w 1953030"/>
                  <a:gd name="connsiteY92" fmla="*/ 708355 h 1322929"/>
                  <a:gd name="connsiteX93" fmla="*/ 1450909 w 1953030"/>
                  <a:gd name="connsiteY93" fmla="*/ 753696 h 1322929"/>
                  <a:gd name="connsiteX94" fmla="*/ 1408809 w 1953030"/>
                  <a:gd name="connsiteY94" fmla="*/ 820834 h 1322929"/>
                  <a:gd name="connsiteX95" fmla="*/ 1395139 w 1953030"/>
                  <a:gd name="connsiteY95" fmla="*/ 827633 h 1322929"/>
                  <a:gd name="connsiteX96" fmla="*/ 1382256 w 1953030"/>
                  <a:gd name="connsiteY96" fmla="*/ 834140 h 1322929"/>
                  <a:gd name="connsiteX97" fmla="*/ 1350675 w 1953030"/>
                  <a:gd name="connsiteY97" fmla="*/ 863795 h 1322929"/>
                  <a:gd name="connsiteX98" fmla="*/ 1332763 w 1953030"/>
                  <a:gd name="connsiteY98" fmla="*/ 880265 h 1322929"/>
                  <a:gd name="connsiteX99" fmla="*/ 1318857 w 1953030"/>
                  <a:gd name="connsiteY99" fmla="*/ 886072 h 1322929"/>
                  <a:gd name="connsiteX100" fmla="*/ 1317767 w 1953030"/>
                  <a:gd name="connsiteY100" fmla="*/ 886072 h 1322929"/>
                  <a:gd name="connsiteX101" fmla="*/ 1316690 w 1953030"/>
                  <a:gd name="connsiteY101" fmla="*/ 889981 h 1322929"/>
                  <a:gd name="connsiteX102" fmla="*/ 1294917 w 1953030"/>
                  <a:gd name="connsiteY102" fmla="*/ 1076992 h 1322929"/>
                  <a:gd name="connsiteX103" fmla="*/ 1293539 w 1953030"/>
                  <a:gd name="connsiteY103" fmla="*/ 1153777 h 1322929"/>
                  <a:gd name="connsiteX104" fmla="*/ 1294156 w 1953030"/>
                  <a:gd name="connsiteY104" fmla="*/ 1206414 h 1322929"/>
                  <a:gd name="connsiteX105" fmla="*/ 1298896 w 1953030"/>
                  <a:gd name="connsiteY105" fmla="*/ 1266214 h 1322929"/>
                  <a:gd name="connsiteX106" fmla="*/ 1305502 w 1953030"/>
                  <a:gd name="connsiteY106" fmla="*/ 1281289 h 1322929"/>
                  <a:gd name="connsiteX107" fmla="*/ 1315416 w 1953030"/>
                  <a:gd name="connsiteY107" fmla="*/ 1308562 h 1322929"/>
                  <a:gd name="connsiteX108" fmla="*/ 1316138 w 1953030"/>
                  <a:gd name="connsiteY108" fmla="*/ 1323970 h 1322929"/>
                  <a:gd name="connsiteX109" fmla="*/ 1315889 w 1953030"/>
                  <a:gd name="connsiteY109" fmla="*/ 1325587 h 1322929"/>
                  <a:gd name="connsiteX110" fmla="*/ 1275942 w 1953030"/>
                  <a:gd name="connsiteY110" fmla="*/ 1325587 h 1322929"/>
                  <a:gd name="connsiteX111" fmla="*/ 1235010 w 1953030"/>
                  <a:gd name="connsiteY111" fmla="*/ 1325078 h 1322929"/>
                  <a:gd name="connsiteX112" fmla="*/ 1216259 w 1953030"/>
                  <a:gd name="connsiteY112" fmla="*/ 1261310 h 1322929"/>
                  <a:gd name="connsiteX113" fmla="*/ 1200251 w 1953030"/>
                  <a:gd name="connsiteY113" fmla="*/ 1083072 h 1322929"/>
                  <a:gd name="connsiteX114" fmla="*/ 1192910 w 1953030"/>
                  <a:gd name="connsiteY114" fmla="*/ 964288 h 1322929"/>
                  <a:gd name="connsiteX115" fmla="*/ 1191387 w 1953030"/>
                  <a:gd name="connsiteY115" fmla="*/ 972275 h 1322929"/>
                  <a:gd name="connsiteX116" fmla="*/ 1173817 w 1953030"/>
                  <a:gd name="connsiteY116" fmla="*/ 1164200 h 1322929"/>
                  <a:gd name="connsiteX117" fmla="*/ 1175078 w 1953030"/>
                  <a:gd name="connsiteY117" fmla="*/ 1265947 h 1322929"/>
                  <a:gd name="connsiteX118" fmla="*/ 1180974 w 1953030"/>
                  <a:gd name="connsiteY118" fmla="*/ 1280141 h 1322929"/>
                  <a:gd name="connsiteX119" fmla="*/ 1191505 w 1953030"/>
                  <a:gd name="connsiteY119" fmla="*/ 1312731 h 1322929"/>
                  <a:gd name="connsiteX120" fmla="*/ 1191032 w 1953030"/>
                  <a:gd name="connsiteY120" fmla="*/ 1324894 h 1322929"/>
                  <a:gd name="connsiteX121" fmla="*/ 1150167 w 1953030"/>
                  <a:gd name="connsiteY121" fmla="*/ 1325587 h 1322929"/>
                  <a:gd name="connsiteX122" fmla="*/ 1108579 w 1953030"/>
                  <a:gd name="connsiteY122" fmla="*/ 1325096 h 1322929"/>
                  <a:gd name="connsiteX123" fmla="*/ 1091166 w 1953030"/>
                  <a:gd name="connsiteY123" fmla="*/ 1247586 h 1322929"/>
                  <a:gd name="connsiteX124" fmla="*/ 1085073 w 1953030"/>
                  <a:gd name="connsiteY124" fmla="*/ 1112084 h 1322929"/>
                  <a:gd name="connsiteX125" fmla="*/ 1082486 w 1953030"/>
                  <a:gd name="connsiteY125" fmla="*/ 887863 h 1322929"/>
                  <a:gd name="connsiteX126" fmla="*/ 1082709 w 1953030"/>
                  <a:gd name="connsiteY126" fmla="*/ 875442 h 1322929"/>
                  <a:gd name="connsiteX127" fmla="*/ 1045980 w 1953030"/>
                  <a:gd name="connsiteY127" fmla="*/ 886014 h 1322929"/>
                  <a:gd name="connsiteX128" fmla="*/ 947820 w 1953030"/>
                  <a:gd name="connsiteY128" fmla="*/ 909335 h 1322929"/>
                  <a:gd name="connsiteX129" fmla="*/ 822399 w 1953030"/>
                  <a:gd name="connsiteY129" fmla="*/ 918514 h 1322929"/>
                  <a:gd name="connsiteX130" fmla="*/ 749952 w 1953030"/>
                  <a:gd name="connsiteY130" fmla="*/ 916251 h 1322929"/>
                  <a:gd name="connsiteX131" fmla="*/ 741521 w 1953030"/>
                  <a:gd name="connsiteY131" fmla="*/ 916452 h 1322929"/>
                  <a:gd name="connsiteX132" fmla="*/ 737253 w 1953030"/>
                  <a:gd name="connsiteY132" fmla="*/ 925892 h 1322929"/>
                  <a:gd name="connsiteX133" fmla="*/ 730911 w 1953030"/>
                  <a:gd name="connsiteY133" fmla="*/ 938882 h 1322929"/>
                  <a:gd name="connsiteX134" fmla="*/ 708429 w 1953030"/>
                  <a:gd name="connsiteY134" fmla="*/ 931418 h 1322929"/>
                  <a:gd name="connsiteX135" fmla="*/ 667261 w 1953030"/>
                  <a:gd name="connsiteY135" fmla="*/ 914980 h 1322929"/>
                  <a:gd name="connsiteX136" fmla="*/ 619659 w 1953030"/>
                  <a:gd name="connsiteY136" fmla="*/ 895793 h 1322929"/>
                  <a:gd name="connsiteX137" fmla="*/ 517862 w 1953030"/>
                  <a:gd name="connsiteY137" fmla="*/ 868605 h 1322929"/>
                  <a:gd name="connsiteX138" fmla="*/ 503220 w 1953030"/>
                  <a:gd name="connsiteY138" fmla="*/ 873261 h 1322929"/>
                  <a:gd name="connsiteX139" fmla="*/ 498151 w 1953030"/>
                  <a:gd name="connsiteY139" fmla="*/ 888861 h 1322929"/>
                  <a:gd name="connsiteX140" fmla="*/ 502209 w 1953030"/>
                  <a:gd name="connsiteY140" fmla="*/ 923500 h 1322929"/>
                  <a:gd name="connsiteX141" fmla="*/ 506647 w 1953030"/>
                  <a:gd name="connsiteY141" fmla="*/ 963655 h 1322929"/>
                  <a:gd name="connsiteX142" fmla="*/ 504612 w 1953030"/>
                  <a:gd name="connsiteY142" fmla="*/ 979009 h 1322929"/>
                  <a:gd name="connsiteX143" fmla="*/ 465742 w 1953030"/>
                  <a:gd name="connsiteY143" fmla="*/ 1002855 h 1322929"/>
                  <a:gd name="connsiteX144" fmla="*/ 458743 w 1953030"/>
                  <a:gd name="connsiteY144" fmla="*/ 1002146 h 1322929"/>
                  <a:gd name="connsiteX145" fmla="*/ 436145 w 1953030"/>
                  <a:gd name="connsiteY145" fmla="*/ 942614 h 1322929"/>
                  <a:gd name="connsiteX146" fmla="*/ 435517 w 1953030"/>
                  <a:gd name="connsiteY146" fmla="*/ 934796 h 1322929"/>
                  <a:gd name="connsiteX147" fmla="*/ 431372 w 1953030"/>
                  <a:gd name="connsiteY147" fmla="*/ 939230 h 1322929"/>
                  <a:gd name="connsiteX148" fmla="*/ 413632 w 1953030"/>
                  <a:gd name="connsiteY148" fmla="*/ 957993 h 1322929"/>
                  <a:gd name="connsiteX149" fmla="*/ 396081 w 1953030"/>
                  <a:gd name="connsiteY149" fmla="*/ 976581 h 1322929"/>
                  <a:gd name="connsiteX150" fmla="*/ 365139 w 1953030"/>
                  <a:gd name="connsiteY150" fmla="*/ 1026362 h 1322929"/>
                  <a:gd name="connsiteX151" fmla="*/ 357505 w 1953030"/>
                  <a:gd name="connsiteY151" fmla="*/ 1073344 h 1322929"/>
                  <a:gd name="connsiteX152" fmla="*/ 357513 w 1953030"/>
                  <a:gd name="connsiteY152" fmla="*/ 1162116 h 1322929"/>
                  <a:gd name="connsiteX153" fmla="*/ 364146 w 1953030"/>
                  <a:gd name="connsiteY153" fmla="*/ 1221702 h 1322929"/>
                  <a:gd name="connsiteX154" fmla="*/ 371907 w 1953030"/>
                  <a:gd name="connsiteY154" fmla="*/ 1263083 h 1322929"/>
                  <a:gd name="connsiteX155" fmla="*/ 382081 w 1953030"/>
                  <a:gd name="connsiteY155" fmla="*/ 1280594 h 1322929"/>
                  <a:gd name="connsiteX156" fmla="*/ 392814 w 1953030"/>
                  <a:gd name="connsiteY156" fmla="*/ 1307173 h 1322929"/>
                  <a:gd name="connsiteX157" fmla="*/ 392698 w 1953030"/>
                  <a:gd name="connsiteY157" fmla="*/ 1322982 h 1322929"/>
                  <a:gd name="connsiteX158" fmla="*/ 392258 w 1953030"/>
                  <a:gd name="connsiteY158" fmla="*/ 1325414 h 1322929"/>
                  <a:gd name="connsiteX159" fmla="*/ 349566 w 1953030"/>
                  <a:gd name="connsiteY159" fmla="*/ 1325502 h 1322929"/>
                  <a:gd name="connsiteX160" fmla="*/ 305559 w 1953030"/>
                  <a:gd name="connsiteY160" fmla="*/ 1325237 h 1322929"/>
                  <a:gd name="connsiteX161" fmla="*/ 296045 w 1953030"/>
                  <a:gd name="connsiteY161" fmla="*/ 1315526 h 1322929"/>
                  <a:gd name="connsiteX162" fmla="*/ 272898 w 1953030"/>
                  <a:gd name="connsiteY162" fmla="*/ 1198249 h 1322929"/>
                  <a:gd name="connsiteX163" fmla="*/ 256446 w 1953030"/>
                  <a:gd name="connsiteY163" fmla="*/ 1076992 h 1322929"/>
                  <a:gd name="connsiteX164" fmla="*/ 247883 w 1953030"/>
                  <a:gd name="connsiteY164" fmla="*/ 965650 h 1322929"/>
                  <a:gd name="connsiteX165" fmla="*/ 248141 w 1953030"/>
                  <a:gd name="connsiteY165" fmla="*/ 963344 h 1322929"/>
                  <a:gd name="connsiteX166" fmla="*/ 240600 w 1953030"/>
                  <a:gd name="connsiteY166" fmla="*/ 969541 h 1322929"/>
                  <a:gd name="connsiteX167" fmla="*/ 218190 w 1953030"/>
                  <a:gd name="connsiteY167" fmla="*/ 987653 h 1322929"/>
                  <a:gd name="connsiteX168" fmla="*/ 197170 w 1953030"/>
                  <a:gd name="connsiteY168" fmla="*/ 1004568 h 1322929"/>
                  <a:gd name="connsiteX169" fmla="*/ 164176 w 1953030"/>
                  <a:gd name="connsiteY169" fmla="*/ 1050024 h 1322929"/>
                  <a:gd name="connsiteX170" fmla="*/ 151135 w 1953030"/>
                  <a:gd name="connsiteY170" fmla="*/ 1141095 h 1322929"/>
                  <a:gd name="connsiteX171" fmla="*/ 149537 w 1953030"/>
                  <a:gd name="connsiteY171" fmla="*/ 1217408 h 1322929"/>
                  <a:gd name="connsiteX172" fmla="*/ 153261 w 1953030"/>
                  <a:gd name="connsiteY172" fmla="*/ 1262700 h 1322929"/>
                  <a:gd name="connsiteX173" fmla="*/ 159017 w 1953030"/>
                  <a:gd name="connsiteY173" fmla="*/ 1274340 h 1322929"/>
                  <a:gd name="connsiteX174" fmla="*/ 170943 w 1953030"/>
                  <a:gd name="connsiteY174" fmla="*/ 1299182 h 1322929"/>
                  <a:gd name="connsiteX175" fmla="*/ 174129 w 1953030"/>
                  <a:gd name="connsiteY175" fmla="*/ 1319246 h 1322929"/>
                  <a:gd name="connsiteX176" fmla="*/ 174342 w 1953030"/>
                  <a:gd name="connsiteY176" fmla="*/ 1325587 h 1322929"/>
                  <a:gd name="connsiteX177" fmla="*/ 132163 w 1953030"/>
                  <a:gd name="connsiteY177" fmla="*/ 1325574 h 1322929"/>
                  <a:gd name="connsiteX178" fmla="*/ 88860 w 1953030"/>
                  <a:gd name="connsiteY178" fmla="*/ 1325071 h 1322929"/>
                  <a:gd name="connsiteX179" fmla="*/ 434473 w 1953030"/>
                  <a:gd name="connsiteY179" fmla="*/ 860747 h 1322929"/>
                  <a:gd name="connsiteX180" fmla="*/ 432900 w 1953030"/>
                  <a:gd name="connsiteY180" fmla="*/ 858692 h 1322929"/>
                  <a:gd name="connsiteX181" fmla="*/ 434328 w 1953030"/>
                  <a:gd name="connsiteY181" fmla="*/ 861404 h 1322929"/>
                  <a:gd name="connsiteX182" fmla="*/ 434473 w 1953030"/>
                  <a:gd name="connsiteY182" fmla="*/ 860747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63548 w 1953031"/>
                  <a:gd name="connsiteY43" fmla="*/ 264169 h 1322929"/>
                  <a:gd name="connsiteX44" fmla="*/ 754617 w 1953031"/>
                  <a:gd name="connsiteY44" fmla="*/ 26268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63548 w 1953031"/>
                  <a:gd name="connsiteY43" fmla="*/ 264169 h 1322929"/>
                  <a:gd name="connsiteX44" fmla="*/ 743187 w 1953031"/>
                  <a:gd name="connsiteY44" fmla="*/ 25506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3187 w 1953031"/>
                  <a:gd name="connsiteY44" fmla="*/ 25506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8902 w 1953031"/>
                  <a:gd name="connsiteY44" fmla="*/ 24744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8902 w 1953031"/>
                  <a:gd name="connsiteY44" fmla="*/ 247445 h 1322929"/>
                  <a:gd name="connsiteX45" fmla="*/ 843247 w 1953031"/>
                  <a:gd name="connsiteY45" fmla="*/ 23219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843247 w 1953031"/>
                  <a:gd name="connsiteY44" fmla="*/ 232193 h 1322929"/>
                  <a:gd name="connsiteX45" fmla="*/ 947272 w 1953031"/>
                  <a:gd name="connsiteY45" fmla="*/ 214767 h 1322929"/>
                  <a:gd name="connsiteX46" fmla="*/ 1074965 w 1953031"/>
                  <a:gd name="connsiteY46" fmla="*/ 170684 h 1322929"/>
                  <a:gd name="connsiteX47" fmla="*/ 1155567 w 1953031"/>
                  <a:gd name="connsiteY47" fmla="*/ 159010 h 1322929"/>
                  <a:gd name="connsiteX48" fmla="*/ 1234252 w 1953031"/>
                  <a:gd name="connsiteY48" fmla="*/ 151880 h 1322929"/>
                  <a:gd name="connsiteX49" fmla="*/ 1312964 w 1953031"/>
                  <a:gd name="connsiteY49" fmla="*/ 128676 h 1322929"/>
                  <a:gd name="connsiteX50" fmla="*/ 1376022 w 1953031"/>
                  <a:gd name="connsiteY50" fmla="*/ 109687 h 1322929"/>
                  <a:gd name="connsiteX51" fmla="*/ 1448640 w 1953031"/>
                  <a:gd name="connsiteY51" fmla="*/ 103056 h 1322929"/>
                  <a:gd name="connsiteX52" fmla="*/ 1483374 w 1953031"/>
                  <a:gd name="connsiteY52" fmla="*/ 100994 h 1322929"/>
                  <a:gd name="connsiteX53" fmla="*/ 1552171 w 1953031"/>
                  <a:gd name="connsiteY53" fmla="*/ 83778 h 1322929"/>
                  <a:gd name="connsiteX54" fmla="*/ 1627914 w 1953031"/>
                  <a:gd name="connsiteY54" fmla="*/ 63976 h 1322929"/>
                  <a:gd name="connsiteX55" fmla="*/ 1633600 w 1953031"/>
                  <a:gd name="connsiteY55" fmla="*/ 62873 h 1322929"/>
                  <a:gd name="connsiteX56" fmla="*/ 1633994 w 1953031"/>
                  <a:gd name="connsiteY56" fmla="*/ 53943 h 1322929"/>
                  <a:gd name="connsiteX57" fmla="*/ 1637947 w 1953031"/>
                  <a:gd name="connsiteY57" fmla="*/ 10924 h 1322929"/>
                  <a:gd name="connsiteX58" fmla="*/ 1645852 w 1953031"/>
                  <a:gd name="connsiteY58" fmla="*/ 642 h 1322929"/>
                  <a:gd name="connsiteX59" fmla="*/ 1665510 w 1953031"/>
                  <a:gd name="connsiteY59" fmla="*/ 4542 h 1322929"/>
                  <a:gd name="connsiteX60" fmla="*/ 1692339 w 1953031"/>
                  <a:gd name="connsiteY60" fmla="*/ 32880 h 1322929"/>
                  <a:gd name="connsiteX61" fmla="*/ 1703487 w 1953031"/>
                  <a:gd name="connsiteY61" fmla="*/ 51553 h 1322929"/>
                  <a:gd name="connsiteX62" fmla="*/ 1705168 w 1953031"/>
                  <a:gd name="connsiteY62" fmla="*/ 54757 h 1322929"/>
                  <a:gd name="connsiteX63" fmla="*/ 1708490 w 1953031"/>
                  <a:gd name="connsiteY63" fmla="*/ 54757 h 1322929"/>
                  <a:gd name="connsiteX64" fmla="*/ 1726074 w 1953031"/>
                  <a:gd name="connsiteY64" fmla="*/ 55821 h 1322929"/>
                  <a:gd name="connsiteX65" fmla="*/ 1763775 w 1953031"/>
                  <a:gd name="connsiteY65" fmla="*/ 66287 h 1322929"/>
                  <a:gd name="connsiteX66" fmla="*/ 1780177 w 1953031"/>
                  <a:gd name="connsiteY66" fmla="*/ 76057 h 1322929"/>
                  <a:gd name="connsiteX67" fmla="*/ 1797287 w 1953031"/>
                  <a:gd name="connsiteY67" fmla="*/ 92340 h 1322929"/>
                  <a:gd name="connsiteX68" fmla="*/ 1808554 w 1953031"/>
                  <a:gd name="connsiteY68" fmla="*/ 105144 h 1322929"/>
                  <a:gd name="connsiteX69" fmla="*/ 1816302 w 1953031"/>
                  <a:gd name="connsiteY69" fmla="*/ 113128 h 1322929"/>
                  <a:gd name="connsiteX70" fmla="*/ 1820491 w 1953031"/>
                  <a:gd name="connsiteY70" fmla="*/ 120258 h 1322929"/>
                  <a:gd name="connsiteX71" fmla="*/ 1835947 w 1953031"/>
                  <a:gd name="connsiteY71" fmla="*/ 144526 h 1322929"/>
                  <a:gd name="connsiteX72" fmla="*/ 1847989 w 1953031"/>
                  <a:gd name="connsiteY72" fmla="*/ 162083 h 1322929"/>
                  <a:gd name="connsiteX73" fmla="*/ 1872282 w 1953031"/>
                  <a:gd name="connsiteY73" fmla="*/ 206862 h 1322929"/>
                  <a:gd name="connsiteX74" fmla="*/ 1901212 w 1953031"/>
                  <a:gd name="connsiteY74" fmla="*/ 268331 h 1322929"/>
                  <a:gd name="connsiteX75" fmla="*/ 1928013 w 1953031"/>
                  <a:gd name="connsiteY75" fmla="*/ 325599 h 1322929"/>
                  <a:gd name="connsiteX76" fmla="*/ 1947475 w 1953031"/>
                  <a:gd name="connsiteY76" fmla="*/ 358428 h 1322929"/>
                  <a:gd name="connsiteX77" fmla="*/ 1952990 w 1953031"/>
                  <a:gd name="connsiteY77" fmla="*/ 375188 h 1322929"/>
                  <a:gd name="connsiteX78" fmla="*/ 1944270 w 1953031"/>
                  <a:gd name="connsiteY78" fmla="*/ 398724 h 1322929"/>
                  <a:gd name="connsiteX79" fmla="*/ 1904481 w 1953031"/>
                  <a:gd name="connsiteY79" fmla="*/ 429980 h 1322929"/>
                  <a:gd name="connsiteX80" fmla="*/ 1871823 w 1953031"/>
                  <a:gd name="connsiteY80" fmla="*/ 436577 h 1322929"/>
                  <a:gd name="connsiteX81" fmla="*/ 1816223 w 1953031"/>
                  <a:gd name="connsiteY81" fmla="*/ 439134 h 1322929"/>
                  <a:gd name="connsiteX82" fmla="*/ 1698445 w 1953031"/>
                  <a:gd name="connsiteY82" fmla="*/ 433393 h 1322929"/>
                  <a:gd name="connsiteX83" fmla="*/ 1665261 w 1953031"/>
                  <a:gd name="connsiteY83" fmla="*/ 431589 h 1322929"/>
                  <a:gd name="connsiteX84" fmla="*/ 1643200 w 1953031"/>
                  <a:gd name="connsiteY84" fmla="*/ 433164 h 1322929"/>
                  <a:gd name="connsiteX85" fmla="*/ 1613877 w 1953031"/>
                  <a:gd name="connsiteY85" fmla="*/ 443519 h 1322929"/>
                  <a:gd name="connsiteX86" fmla="*/ 1586668 w 1953031"/>
                  <a:gd name="connsiteY86" fmla="*/ 466568 h 1322929"/>
                  <a:gd name="connsiteX87" fmla="*/ 1568848 w 1953031"/>
                  <a:gd name="connsiteY87" fmla="*/ 480889 h 1322929"/>
                  <a:gd name="connsiteX88" fmla="*/ 1563779 w 1953031"/>
                  <a:gd name="connsiteY88" fmla="*/ 485518 h 1322929"/>
                  <a:gd name="connsiteX89" fmla="*/ 1508994 w 1953031"/>
                  <a:gd name="connsiteY89" fmla="*/ 589130 h 1322929"/>
                  <a:gd name="connsiteX90" fmla="*/ 1486250 w 1953031"/>
                  <a:gd name="connsiteY90" fmla="*/ 645068 h 1322929"/>
                  <a:gd name="connsiteX91" fmla="*/ 1464819 w 1953031"/>
                  <a:gd name="connsiteY91" fmla="*/ 705697 h 1322929"/>
                  <a:gd name="connsiteX92" fmla="*/ 1449494 w 1953031"/>
                  <a:gd name="connsiteY92" fmla="*/ 751038 h 1322929"/>
                  <a:gd name="connsiteX93" fmla="*/ 1407394 w 1953031"/>
                  <a:gd name="connsiteY93" fmla="*/ 818176 h 1322929"/>
                  <a:gd name="connsiteX94" fmla="*/ 1393724 w 1953031"/>
                  <a:gd name="connsiteY94" fmla="*/ 824975 h 1322929"/>
                  <a:gd name="connsiteX95" fmla="*/ 1380841 w 1953031"/>
                  <a:gd name="connsiteY95" fmla="*/ 831482 h 1322929"/>
                  <a:gd name="connsiteX96" fmla="*/ 1349260 w 1953031"/>
                  <a:gd name="connsiteY96" fmla="*/ 861137 h 1322929"/>
                  <a:gd name="connsiteX97" fmla="*/ 1331348 w 1953031"/>
                  <a:gd name="connsiteY97" fmla="*/ 877607 h 1322929"/>
                  <a:gd name="connsiteX98" fmla="*/ 1317442 w 1953031"/>
                  <a:gd name="connsiteY98" fmla="*/ 883414 h 1322929"/>
                  <a:gd name="connsiteX99" fmla="*/ 1316352 w 1953031"/>
                  <a:gd name="connsiteY99" fmla="*/ 883414 h 1322929"/>
                  <a:gd name="connsiteX100" fmla="*/ 1315275 w 1953031"/>
                  <a:gd name="connsiteY100" fmla="*/ 887323 h 1322929"/>
                  <a:gd name="connsiteX101" fmla="*/ 1293502 w 1953031"/>
                  <a:gd name="connsiteY101" fmla="*/ 1074334 h 1322929"/>
                  <a:gd name="connsiteX102" fmla="*/ 1292124 w 1953031"/>
                  <a:gd name="connsiteY102" fmla="*/ 1151119 h 1322929"/>
                  <a:gd name="connsiteX103" fmla="*/ 1292741 w 1953031"/>
                  <a:gd name="connsiteY103" fmla="*/ 1203756 h 1322929"/>
                  <a:gd name="connsiteX104" fmla="*/ 1297481 w 1953031"/>
                  <a:gd name="connsiteY104" fmla="*/ 1263556 h 1322929"/>
                  <a:gd name="connsiteX105" fmla="*/ 1304087 w 1953031"/>
                  <a:gd name="connsiteY105" fmla="*/ 1278631 h 1322929"/>
                  <a:gd name="connsiteX106" fmla="*/ 1314001 w 1953031"/>
                  <a:gd name="connsiteY106" fmla="*/ 1305904 h 1322929"/>
                  <a:gd name="connsiteX107" fmla="*/ 1314723 w 1953031"/>
                  <a:gd name="connsiteY107" fmla="*/ 1321312 h 1322929"/>
                  <a:gd name="connsiteX108" fmla="*/ 1314474 w 1953031"/>
                  <a:gd name="connsiteY108" fmla="*/ 1322929 h 1322929"/>
                  <a:gd name="connsiteX109" fmla="*/ 1274527 w 1953031"/>
                  <a:gd name="connsiteY109" fmla="*/ 1322929 h 1322929"/>
                  <a:gd name="connsiteX110" fmla="*/ 1233595 w 1953031"/>
                  <a:gd name="connsiteY110" fmla="*/ 1322420 h 1322929"/>
                  <a:gd name="connsiteX111" fmla="*/ 1214844 w 1953031"/>
                  <a:gd name="connsiteY111" fmla="*/ 1258652 h 1322929"/>
                  <a:gd name="connsiteX112" fmla="*/ 1198836 w 1953031"/>
                  <a:gd name="connsiteY112" fmla="*/ 1080414 h 1322929"/>
                  <a:gd name="connsiteX113" fmla="*/ 1191495 w 1953031"/>
                  <a:gd name="connsiteY113" fmla="*/ 961630 h 1322929"/>
                  <a:gd name="connsiteX114" fmla="*/ 1189972 w 1953031"/>
                  <a:gd name="connsiteY114" fmla="*/ 969617 h 1322929"/>
                  <a:gd name="connsiteX115" fmla="*/ 1172402 w 1953031"/>
                  <a:gd name="connsiteY115" fmla="*/ 1161542 h 1322929"/>
                  <a:gd name="connsiteX116" fmla="*/ 1173663 w 1953031"/>
                  <a:gd name="connsiteY116" fmla="*/ 1263289 h 1322929"/>
                  <a:gd name="connsiteX117" fmla="*/ 1179559 w 1953031"/>
                  <a:gd name="connsiteY117" fmla="*/ 1277483 h 1322929"/>
                  <a:gd name="connsiteX118" fmla="*/ 1190090 w 1953031"/>
                  <a:gd name="connsiteY118" fmla="*/ 1310073 h 1322929"/>
                  <a:gd name="connsiteX119" fmla="*/ 1189617 w 1953031"/>
                  <a:gd name="connsiteY119" fmla="*/ 1322236 h 1322929"/>
                  <a:gd name="connsiteX120" fmla="*/ 1148752 w 1953031"/>
                  <a:gd name="connsiteY120" fmla="*/ 1322929 h 1322929"/>
                  <a:gd name="connsiteX121" fmla="*/ 1107164 w 1953031"/>
                  <a:gd name="connsiteY121" fmla="*/ 1322438 h 1322929"/>
                  <a:gd name="connsiteX122" fmla="*/ 1089751 w 1953031"/>
                  <a:gd name="connsiteY122" fmla="*/ 1244928 h 1322929"/>
                  <a:gd name="connsiteX123" fmla="*/ 1083658 w 1953031"/>
                  <a:gd name="connsiteY123" fmla="*/ 1109426 h 1322929"/>
                  <a:gd name="connsiteX124" fmla="*/ 1081071 w 1953031"/>
                  <a:gd name="connsiteY124" fmla="*/ 885205 h 1322929"/>
                  <a:gd name="connsiteX125" fmla="*/ 1081294 w 1953031"/>
                  <a:gd name="connsiteY125" fmla="*/ 872784 h 1322929"/>
                  <a:gd name="connsiteX126" fmla="*/ 1044565 w 1953031"/>
                  <a:gd name="connsiteY126" fmla="*/ 883356 h 1322929"/>
                  <a:gd name="connsiteX127" fmla="*/ 946405 w 1953031"/>
                  <a:gd name="connsiteY127" fmla="*/ 906677 h 1322929"/>
                  <a:gd name="connsiteX128" fmla="*/ 820984 w 1953031"/>
                  <a:gd name="connsiteY128" fmla="*/ 915856 h 1322929"/>
                  <a:gd name="connsiteX129" fmla="*/ 748537 w 1953031"/>
                  <a:gd name="connsiteY129" fmla="*/ 913593 h 1322929"/>
                  <a:gd name="connsiteX130" fmla="*/ 740106 w 1953031"/>
                  <a:gd name="connsiteY130" fmla="*/ 913794 h 1322929"/>
                  <a:gd name="connsiteX131" fmla="*/ 735838 w 1953031"/>
                  <a:gd name="connsiteY131" fmla="*/ 923234 h 1322929"/>
                  <a:gd name="connsiteX132" fmla="*/ 729496 w 1953031"/>
                  <a:gd name="connsiteY132" fmla="*/ 936224 h 1322929"/>
                  <a:gd name="connsiteX133" fmla="*/ 707014 w 1953031"/>
                  <a:gd name="connsiteY133" fmla="*/ 928760 h 1322929"/>
                  <a:gd name="connsiteX134" fmla="*/ 665846 w 1953031"/>
                  <a:gd name="connsiteY134" fmla="*/ 912322 h 1322929"/>
                  <a:gd name="connsiteX135" fmla="*/ 618244 w 1953031"/>
                  <a:gd name="connsiteY135" fmla="*/ 893135 h 1322929"/>
                  <a:gd name="connsiteX136" fmla="*/ 516447 w 1953031"/>
                  <a:gd name="connsiteY136" fmla="*/ 865947 h 1322929"/>
                  <a:gd name="connsiteX137" fmla="*/ 501805 w 1953031"/>
                  <a:gd name="connsiteY137" fmla="*/ 870603 h 1322929"/>
                  <a:gd name="connsiteX138" fmla="*/ 496736 w 1953031"/>
                  <a:gd name="connsiteY138" fmla="*/ 886203 h 1322929"/>
                  <a:gd name="connsiteX139" fmla="*/ 500794 w 1953031"/>
                  <a:gd name="connsiteY139" fmla="*/ 920842 h 1322929"/>
                  <a:gd name="connsiteX140" fmla="*/ 505232 w 1953031"/>
                  <a:gd name="connsiteY140" fmla="*/ 960997 h 1322929"/>
                  <a:gd name="connsiteX141" fmla="*/ 503197 w 1953031"/>
                  <a:gd name="connsiteY141" fmla="*/ 976351 h 1322929"/>
                  <a:gd name="connsiteX142" fmla="*/ 464327 w 1953031"/>
                  <a:gd name="connsiteY142" fmla="*/ 1000197 h 1322929"/>
                  <a:gd name="connsiteX143" fmla="*/ 457328 w 1953031"/>
                  <a:gd name="connsiteY143" fmla="*/ 999488 h 1322929"/>
                  <a:gd name="connsiteX144" fmla="*/ 434730 w 1953031"/>
                  <a:gd name="connsiteY144" fmla="*/ 939956 h 1322929"/>
                  <a:gd name="connsiteX145" fmla="*/ 434102 w 1953031"/>
                  <a:gd name="connsiteY145" fmla="*/ 932138 h 1322929"/>
                  <a:gd name="connsiteX146" fmla="*/ 429957 w 1953031"/>
                  <a:gd name="connsiteY146" fmla="*/ 936572 h 1322929"/>
                  <a:gd name="connsiteX147" fmla="*/ 412217 w 1953031"/>
                  <a:gd name="connsiteY147" fmla="*/ 955335 h 1322929"/>
                  <a:gd name="connsiteX148" fmla="*/ 394666 w 1953031"/>
                  <a:gd name="connsiteY148" fmla="*/ 973923 h 1322929"/>
                  <a:gd name="connsiteX149" fmla="*/ 363724 w 1953031"/>
                  <a:gd name="connsiteY149" fmla="*/ 1023704 h 1322929"/>
                  <a:gd name="connsiteX150" fmla="*/ 356090 w 1953031"/>
                  <a:gd name="connsiteY150" fmla="*/ 1070686 h 1322929"/>
                  <a:gd name="connsiteX151" fmla="*/ 356098 w 1953031"/>
                  <a:gd name="connsiteY151" fmla="*/ 1159458 h 1322929"/>
                  <a:gd name="connsiteX152" fmla="*/ 362731 w 1953031"/>
                  <a:gd name="connsiteY152" fmla="*/ 1219044 h 1322929"/>
                  <a:gd name="connsiteX153" fmla="*/ 370492 w 1953031"/>
                  <a:gd name="connsiteY153" fmla="*/ 1260425 h 1322929"/>
                  <a:gd name="connsiteX154" fmla="*/ 380666 w 1953031"/>
                  <a:gd name="connsiteY154" fmla="*/ 1277936 h 1322929"/>
                  <a:gd name="connsiteX155" fmla="*/ 391399 w 1953031"/>
                  <a:gd name="connsiteY155" fmla="*/ 1304515 h 1322929"/>
                  <a:gd name="connsiteX156" fmla="*/ 391283 w 1953031"/>
                  <a:gd name="connsiteY156" fmla="*/ 1320324 h 1322929"/>
                  <a:gd name="connsiteX157" fmla="*/ 390843 w 1953031"/>
                  <a:gd name="connsiteY157" fmla="*/ 1322756 h 1322929"/>
                  <a:gd name="connsiteX158" fmla="*/ 348151 w 1953031"/>
                  <a:gd name="connsiteY158" fmla="*/ 1322844 h 1322929"/>
                  <a:gd name="connsiteX159" fmla="*/ 304144 w 1953031"/>
                  <a:gd name="connsiteY159" fmla="*/ 1322579 h 1322929"/>
                  <a:gd name="connsiteX160" fmla="*/ 294630 w 1953031"/>
                  <a:gd name="connsiteY160" fmla="*/ 1312868 h 1322929"/>
                  <a:gd name="connsiteX161" fmla="*/ 271483 w 1953031"/>
                  <a:gd name="connsiteY161" fmla="*/ 1195591 h 1322929"/>
                  <a:gd name="connsiteX162" fmla="*/ 255031 w 1953031"/>
                  <a:gd name="connsiteY162" fmla="*/ 1074334 h 1322929"/>
                  <a:gd name="connsiteX163" fmla="*/ 246468 w 1953031"/>
                  <a:gd name="connsiteY163" fmla="*/ 962992 h 1322929"/>
                  <a:gd name="connsiteX164" fmla="*/ 246726 w 1953031"/>
                  <a:gd name="connsiteY164" fmla="*/ 960686 h 1322929"/>
                  <a:gd name="connsiteX165" fmla="*/ 239185 w 1953031"/>
                  <a:gd name="connsiteY165" fmla="*/ 966883 h 1322929"/>
                  <a:gd name="connsiteX166" fmla="*/ 216775 w 1953031"/>
                  <a:gd name="connsiteY166" fmla="*/ 984995 h 1322929"/>
                  <a:gd name="connsiteX167" fmla="*/ 195755 w 1953031"/>
                  <a:gd name="connsiteY167" fmla="*/ 1001910 h 1322929"/>
                  <a:gd name="connsiteX168" fmla="*/ 162761 w 1953031"/>
                  <a:gd name="connsiteY168" fmla="*/ 1047366 h 1322929"/>
                  <a:gd name="connsiteX169" fmla="*/ 149720 w 1953031"/>
                  <a:gd name="connsiteY169" fmla="*/ 1138437 h 1322929"/>
                  <a:gd name="connsiteX170" fmla="*/ 148122 w 1953031"/>
                  <a:gd name="connsiteY170" fmla="*/ 1214750 h 1322929"/>
                  <a:gd name="connsiteX171" fmla="*/ 151846 w 1953031"/>
                  <a:gd name="connsiteY171" fmla="*/ 1260042 h 1322929"/>
                  <a:gd name="connsiteX172" fmla="*/ 157602 w 1953031"/>
                  <a:gd name="connsiteY172" fmla="*/ 1271682 h 1322929"/>
                  <a:gd name="connsiteX173" fmla="*/ 169528 w 1953031"/>
                  <a:gd name="connsiteY173" fmla="*/ 1296524 h 1322929"/>
                  <a:gd name="connsiteX174" fmla="*/ 172714 w 1953031"/>
                  <a:gd name="connsiteY174" fmla="*/ 1316588 h 1322929"/>
                  <a:gd name="connsiteX175" fmla="*/ 172927 w 1953031"/>
                  <a:gd name="connsiteY175" fmla="*/ 1322929 h 1322929"/>
                  <a:gd name="connsiteX176" fmla="*/ 130748 w 1953031"/>
                  <a:gd name="connsiteY176" fmla="*/ 1322916 h 1322929"/>
                  <a:gd name="connsiteX177" fmla="*/ 87445 w 1953031"/>
                  <a:gd name="connsiteY177" fmla="*/ 1322413 h 1322929"/>
                  <a:gd name="connsiteX178" fmla="*/ 433058 w 1953031"/>
                  <a:gd name="connsiteY178" fmla="*/ 858089 h 1322929"/>
                  <a:gd name="connsiteX179" fmla="*/ 431485 w 1953031"/>
                  <a:gd name="connsiteY179" fmla="*/ 856034 h 1322929"/>
                  <a:gd name="connsiteX180" fmla="*/ 432913 w 1953031"/>
                  <a:gd name="connsiteY180" fmla="*/ 858746 h 1322929"/>
                  <a:gd name="connsiteX181" fmla="*/ 433058 w 1953031"/>
                  <a:gd name="connsiteY181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843247 w 1953031"/>
                  <a:gd name="connsiteY44" fmla="*/ 232193 h 1322929"/>
                  <a:gd name="connsiteX45" fmla="*/ 947272 w 1953031"/>
                  <a:gd name="connsiteY45" fmla="*/ 214767 h 1322929"/>
                  <a:gd name="connsiteX46" fmla="*/ 1074965 w 1953031"/>
                  <a:gd name="connsiteY46" fmla="*/ 170684 h 1322929"/>
                  <a:gd name="connsiteX47" fmla="*/ 1155567 w 1953031"/>
                  <a:gd name="connsiteY47" fmla="*/ 159010 h 1322929"/>
                  <a:gd name="connsiteX48" fmla="*/ 1234252 w 1953031"/>
                  <a:gd name="connsiteY48" fmla="*/ 151880 h 1322929"/>
                  <a:gd name="connsiteX49" fmla="*/ 1312964 w 1953031"/>
                  <a:gd name="connsiteY49" fmla="*/ 128676 h 1322929"/>
                  <a:gd name="connsiteX50" fmla="*/ 1376022 w 1953031"/>
                  <a:gd name="connsiteY50" fmla="*/ 109687 h 1322929"/>
                  <a:gd name="connsiteX51" fmla="*/ 1448640 w 1953031"/>
                  <a:gd name="connsiteY51" fmla="*/ 103056 h 1322929"/>
                  <a:gd name="connsiteX52" fmla="*/ 1483374 w 1953031"/>
                  <a:gd name="connsiteY52" fmla="*/ 100994 h 1322929"/>
                  <a:gd name="connsiteX53" fmla="*/ 1552171 w 1953031"/>
                  <a:gd name="connsiteY53" fmla="*/ 83778 h 1322929"/>
                  <a:gd name="connsiteX54" fmla="*/ 1627914 w 1953031"/>
                  <a:gd name="connsiteY54" fmla="*/ 63976 h 1322929"/>
                  <a:gd name="connsiteX55" fmla="*/ 1633600 w 1953031"/>
                  <a:gd name="connsiteY55" fmla="*/ 62873 h 1322929"/>
                  <a:gd name="connsiteX56" fmla="*/ 1633994 w 1953031"/>
                  <a:gd name="connsiteY56" fmla="*/ 53943 h 1322929"/>
                  <a:gd name="connsiteX57" fmla="*/ 1637947 w 1953031"/>
                  <a:gd name="connsiteY57" fmla="*/ 10924 h 1322929"/>
                  <a:gd name="connsiteX58" fmla="*/ 1645852 w 1953031"/>
                  <a:gd name="connsiteY58" fmla="*/ 642 h 1322929"/>
                  <a:gd name="connsiteX59" fmla="*/ 1665510 w 1953031"/>
                  <a:gd name="connsiteY59" fmla="*/ 4542 h 1322929"/>
                  <a:gd name="connsiteX60" fmla="*/ 1692339 w 1953031"/>
                  <a:gd name="connsiteY60" fmla="*/ 32880 h 1322929"/>
                  <a:gd name="connsiteX61" fmla="*/ 1703487 w 1953031"/>
                  <a:gd name="connsiteY61" fmla="*/ 51553 h 1322929"/>
                  <a:gd name="connsiteX62" fmla="*/ 1705168 w 1953031"/>
                  <a:gd name="connsiteY62" fmla="*/ 54757 h 1322929"/>
                  <a:gd name="connsiteX63" fmla="*/ 1708490 w 1953031"/>
                  <a:gd name="connsiteY63" fmla="*/ 54757 h 1322929"/>
                  <a:gd name="connsiteX64" fmla="*/ 1726074 w 1953031"/>
                  <a:gd name="connsiteY64" fmla="*/ 55821 h 1322929"/>
                  <a:gd name="connsiteX65" fmla="*/ 1763775 w 1953031"/>
                  <a:gd name="connsiteY65" fmla="*/ 66287 h 1322929"/>
                  <a:gd name="connsiteX66" fmla="*/ 1780177 w 1953031"/>
                  <a:gd name="connsiteY66" fmla="*/ 76057 h 1322929"/>
                  <a:gd name="connsiteX67" fmla="*/ 1797287 w 1953031"/>
                  <a:gd name="connsiteY67" fmla="*/ 92340 h 1322929"/>
                  <a:gd name="connsiteX68" fmla="*/ 1808554 w 1953031"/>
                  <a:gd name="connsiteY68" fmla="*/ 105144 h 1322929"/>
                  <a:gd name="connsiteX69" fmla="*/ 1816302 w 1953031"/>
                  <a:gd name="connsiteY69" fmla="*/ 113128 h 1322929"/>
                  <a:gd name="connsiteX70" fmla="*/ 1820491 w 1953031"/>
                  <a:gd name="connsiteY70" fmla="*/ 120258 h 1322929"/>
                  <a:gd name="connsiteX71" fmla="*/ 1835947 w 1953031"/>
                  <a:gd name="connsiteY71" fmla="*/ 144526 h 1322929"/>
                  <a:gd name="connsiteX72" fmla="*/ 1847989 w 1953031"/>
                  <a:gd name="connsiteY72" fmla="*/ 162083 h 1322929"/>
                  <a:gd name="connsiteX73" fmla="*/ 1872282 w 1953031"/>
                  <a:gd name="connsiteY73" fmla="*/ 206862 h 1322929"/>
                  <a:gd name="connsiteX74" fmla="*/ 1901212 w 1953031"/>
                  <a:gd name="connsiteY74" fmla="*/ 268331 h 1322929"/>
                  <a:gd name="connsiteX75" fmla="*/ 1928013 w 1953031"/>
                  <a:gd name="connsiteY75" fmla="*/ 325599 h 1322929"/>
                  <a:gd name="connsiteX76" fmla="*/ 1947475 w 1953031"/>
                  <a:gd name="connsiteY76" fmla="*/ 358428 h 1322929"/>
                  <a:gd name="connsiteX77" fmla="*/ 1952990 w 1953031"/>
                  <a:gd name="connsiteY77" fmla="*/ 375188 h 1322929"/>
                  <a:gd name="connsiteX78" fmla="*/ 1944270 w 1953031"/>
                  <a:gd name="connsiteY78" fmla="*/ 398724 h 1322929"/>
                  <a:gd name="connsiteX79" fmla="*/ 1904481 w 1953031"/>
                  <a:gd name="connsiteY79" fmla="*/ 429980 h 1322929"/>
                  <a:gd name="connsiteX80" fmla="*/ 1871823 w 1953031"/>
                  <a:gd name="connsiteY80" fmla="*/ 436577 h 1322929"/>
                  <a:gd name="connsiteX81" fmla="*/ 1816223 w 1953031"/>
                  <a:gd name="connsiteY81" fmla="*/ 439134 h 1322929"/>
                  <a:gd name="connsiteX82" fmla="*/ 1698445 w 1953031"/>
                  <a:gd name="connsiteY82" fmla="*/ 433393 h 1322929"/>
                  <a:gd name="connsiteX83" fmla="*/ 1665261 w 1953031"/>
                  <a:gd name="connsiteY83" fmla="*/ 431589 h 1322929"/>
                  <a:gd name="connsiteX84" fmla="*/ 1643200 w 1953031"/>
                  <a:gd name="connsiteY84" fmla="*/ 433164 h 1322929"/>
                  <a:gd name="connsiteX85" fmla="*/ 1613877 w 1953031"/>
                  <a:gd name="connsiteY85" fmla="*/ 443519 h 1322929"/>
                  <a:gd name="connsiteX86" fmla="*/ 1586668 w 1953031"/>
                  <a:gd name="connsiteY86" fmla="*/ 466568 h 1322929"/>
                  <a:gd name="connsiteX87" fmla="*/ 1568848 w 1953031"/>
                  <a:gd name="connsiteY87" fmla="*/ 480889 h 1322929"/>
                  <a:gd name="connsiteX88" fmla="*/ 1563779 w 1953031"/>
                  <a:gd name="connsiteY88" fmla="*/ 485518 h 1322929"/>
                  <a:gd name="connsiteX89" fmla="*/ 1508994 w 1953031"/>
                  <a:gd name="connsiteY89" fmla="*/ 589130 h 1322929"/>
                  <a:gd name="connsiteX90" fmla="*/ 1486250 w 1953031"/>
                  <a:gd name="connsiteY90" fmla="*/ 645068 h 1322929"/>
                  <a:gd name="connsiteX91" fmla="*/ 1464819 w 1953031"/>
                  <a:gd name="connsiteY91" fmla="*/ 705697 h 1322929"/>
                  <a:gd name="connsiteX92" fmla="*/ 1449494 w 1953031"/>
                  <a:gd name="connsiteY92" fmla="*/ 751038 h 1322929"/>
                  <a:gd name="connsiteX93" fmla="*/ 1407394 w 1953031"/>
                  <a:gd name="connsiteY93" fmla="*/ 818176 h 1322929"/>
                  <a:gd name="connsiteX94" fmla="*/ 1393724 w 1953031"/>
                  <a:gd name="connsiteY94" fmla="*/ 824975 h 1322929"/>
                  <a:gd name="connsiteX95" fmla="*/ 1380841 w 1953031"/>
                  <a:gd name="connsiteY95" fmla="*/ 831482 h 1322929"/>
                  <a:gd name="connsiteX96" fmla="*/ 1349260 w 1953031"/>
                  <a:gd name="connsiteY96" fmla="*/ 861137 h 1322929"/>
                  <a:gd name="connsiteX97" fmla="*/ 1331348 w 1953031"/>
                  <a:gd name="connsiteY97" fmla="*/ 877607 h 1322929"/>
                  <a:gd name="connsiteX98" fmla="*/ 1317442 w 1953031"/>
                  <a:gd name="connsiteY98" fmla="*/ 883414 h 1322929"/>
                  <a:gd name="connsiteX99" fmla="*/ 1316352 w 1953031"/>
                  <a:gd name="connsiteY99" fmla="*/ 883414 h 1322929"/>
                  <a:gd name="connsiteX100" fmla="*/ 1315275 w 1953031"/>
                  <a:gd name="connsiteY100" fmla="*/ 887323 h 1322929"/>
                  <a:gd name="connsiteX101" fmla="*/ 1293502 w 1953031"/>
                  <a:gd name="connsiteY101" fmla="*/ 1074334 h 1322929"/>
                  <a:gd name="connsiteX102" fmla="*/ 1292124 w 1953031"/>
                  <a:gd name="connsiteY102" fmla="*/ 1151119 h 1322929"/>
                  <a:gd name="connsiteX103" fmla="*/ 1292741 w 1953031"/>
                  <a:gd name="connsiteY103" fmla="*/ 1203756 h 1322929"/>
                  <a:gd name="connsiteX104" fmla="*/ 1297481 w 1953031"/>
                  <a:gd name="connsiteY104" fmla="*/ 1263556 h 1322929"/>
                  <a:gd name="connsiteX105" fmla="*/ 1304087 w 1953031"/>
                  <a:gd name="connsiteY105" fmla="*/ 1278631 h 1322929"/>
                  <a:gd name="connsiteX106" fmla="*/ 1314001 w 1953031"/>
                  <a:gd name="connsiteY106" fmla="*/ 1305904 h 1322929"/>
                  <a:gd name="connsiteX107" fmla="*/ 1314723 w 1953031"/>
                  <a:gd name="connsiteY107" fmla="*/ 1321312 h 1322929"/>
                  <a:gd name="connsiteX108" fmla="*/ 1314474 w 1953031"/>
                  <a:gd name="connsiteY108" fmla="*/ 1322929 h 1322929"/>
                  <a:gd name="connsiteX109" fmla="*/ 1274527 w 1953031"/>
                  <a:gd name="connsiteY109" fmla="*/ 1322929 h 1322929"/>
                  <a:gd name="connsiteX110" fmla="*/ 1233595 w 1953031"/>
                  <a:gd name="connsiteY110" fmla="*/ 1322420 h 1322929"/>
                  <a:gd name="connsiteX111" fmla="*/ 1214844 w 1953031"/>
                  <a:gd name="connsiteY111" fmla="*/ 1258652 h 1322929"/>
                  <a:gd name="connsiteX112" fmla="*/ 1198836 w 1953031"/>
                  <a:gd name="connsiteY112" fmla="*/ 1080414 h 1322929"/>
                  <a:gd name="connsiteX113" fmla="*/ 1191495 w 1953031"/>
                  <a:gd name="connsiteY113" fmla="*/ 961630 h 1322929"/>
                  <a:gd name="connsiteX114" fmla="*/ 1189972 w 1953031"/>
                  <a:gd name="connsiteY114" fmla="*/ 969617 h 1322929"/>
                  <a:gd name="connsiteX115" fmla="*/ 1172402 w 1953031"/>
                  <a:gd name="connsiteY115" fmla="*/ 1161542 h 1322929"/>
                  <a:gd name="connsiteX116" fmla="*/ 1173663 w 1953031"/>
                  <a:gd name="connsiteY116" fmla="*/ 1263289 h 1322929"/>
                  <a:gd name="connsiteX117" fmla="*/ 1179559 w 1953031"/>
                  <a:gd name="connsiteY117" fmla="*/ 1277483 h 1322929"/>
                  <a:gd name="connsiteX118" fmla="*/ 1190090 w 1953031"/>
                  <a:gd name="connsiteY118" fmla="*/ 1310073 h 1322929"/>
                  <a:gd name="connsiteX119" fmla="*/ 1189617 w 1953031"/>
                  <a:gd name="connsiteY119" fmla="*/ 1322236 h 1322929"/>
                  <a:gd name="connsiteX120" fmla="*/ 1148752 w 1953031"/>
                  <a:gd name="connsiteY120" fmla="*/ 1322929 h 1322929"/>
                  <a:gd name="connsiteX121" fmla="*/ 1107164 w 1953031"/>
                  <a:gd name="connsiteY121" fmla="*/ 1322438 h 1322929"/>
                  <a:gd name="connsiteX122" fmla="*/ 1089751 w 1953031"/>
                  <a:gd name="connsiteY122" fmla="*/ 1244928 h 1322929"/>
                  <a:gd name="connsiteX123" fmla="*/ 1083658 w 1953031"/>
                  <a:gd name="connsiteY123" fmla="*/ 1109426 h 1322929"/>
                  <a:gd name="connsiteX124" fmla="*/ 1081071 w 1953031"/>
                  <a:gd name="connsiteY124" fmla="*/ 885205 h 1322929"/>
                  <a:gd name="connsiteX125" fmla="*/ 1081294 w 1953031"/>
                  <a:gd name="connsiteY125" fmla="*/ 872784 h 1322929"/>
                  <a:gd name="connsiteX126" fmla="*/ 1044565 w 1953031"/>
                  <a:gd name="connsiteY126" fmla="*/ 883356 h 1322929"/>
                  <a:gd name="connsiteX127" fmla="*/ 946405 w 1953031"/>
                  <a:gd name="connsiteY127" fmla="*/ 906677 h 1322929"/>
                  <a:gd name="connsiteX128" fmla="*/ 820984 w 1953031"/>
                  <a:gd name="connsiteY128" fmla="*/ 915856 h 1322929"/>
                  <a:gd name="connsiteX129" fmla="*/ 748537 w 1953031"/>
                  <a:gd name="connsiteY129" fmla="*/ 913593 h 1322929"/>
                  <a:gd name="connsiteX130" fmla="*/ 740106 w 1953031"/>
                  <a:gd name="connsiteY130" fmla="*/ 913794 h 1322929"/>
                  <a:gd name="connsiteX131" fmla="*/ 735838 w 1953031"/>
                  <a:gd name="connsiteY131" fmla="*/ 923234 h 1322929"/>
                  <a:gd name="connsiteX132" fmla="*/ 729496 w 1953031"/>
                  <a:gd name="connsiteY132" fmla="*/ 936224 h 1322929"/>
                  <a:gd name="connsiteX133" fmla="*/ 707014 w 1953031"/>
                  <a:gd name="connsiteY133" fmla="*/ 928760 h 1322929"/>
                  <a:gd name="connsiteX134" fmla="*/ 665846 w 1953031"/>
                  <a:gd name="connsiteY134" fmla="*/ 912322 h 1322929"/>
                  <a:gd name="connsiteX135" fmla="*/ 618244 w 1953031"/>
                  <a:gd name="connsiteY135" fmla="*/ 893135 h 1322929"/>
                  <a:gd name="connsiteX136" fmla="*/ 516447 w 1953031"/>
                  <a:gd name="connsiteY136" fmla="*/ 865947 h 1322929"/>
                  <a:gd name="connsiteX137" fmla="*/ 501805 w 1953031"/>
                  <a:gd name="connsiteY137" fmla="*/ 870603 h 1322929"/>
                  <a:gd name="connsiteX138" fmla="*/ 496736 w 1953031"/>
                  <a:gd name="connsiteY138" fmla="*/ 886203 h 1322929"/>
                  <a:gd name="connsiteX139" fmla="*/ 500794 w 1953031"/>
                  <a:gd name="connsiteY139" fmla="*/ 920842 h 1322929"/>
                  <a:gd name="connsiteX140" fmla="*/ 505232 w 1953031"/>
                  <a:gd name="connsiteY140" fmla="*/ 960997 h 1322929"/>
                  <a:gd name="connsiteX141" fmla="*/ 503197 w 1953031"/>
                  <a:gd name="connsiteY141" fmla="*/ 976351 h 1322929"/>
                  <a:gd name="connsiteX142" fmla="*/ 464327 w 1953031"/>
                  <a:gd name="connsiteY142" fmla="*/ 1000197 h 1322929"/>
                  <a:gd name="connsiteX143" fmla="*/ 457328 w 1953031"/>
                  <a:gd name="connsiteY143" fmla="*/ 999488 h 1322929"/>
                  <a:gd name="connsiteX144" fmla="*/ 434730 w 1953031"/>
                  <a:gd name="connsiteY144" fmla="*/ 939956 h 1322929"/>
                  <a:gd name="connsiteX145" fmla="*/ 434102 w 1953031"/>
                  <a:gd name="connsiteY145" fmla="*/ 932138 h 1322929"/>
                  <a:gd name="connsiteX146" fmla="*/ 429957 w 1953031"/>
                  <a:gd name="connsiteY146" fmla="*/ 936572 h 1322929"/>
                  <a:gd name="connsiteX147" fmla="*/ 412217 w 1953031"/>
                  <a:gd name="connsiteY147" fmla="*/ 955335 h 1322929"/>
                  <a:gd name="connsiteX148" fmla="*/ 394666 w 1953031"/>
                  <a:gd name="connsiteY148" fmla="*/ 973923 h 1322929"/>
                  <a:gd name="connsiteX149" fmla="*/ 363724 w 1953031"/>
                  <a:gd name="connsiteY149" fmla="*/ 1023704 h 1322929"/>
                  <a:gd name="connsiteX150" fmla="*/ 356090 w 1953031"/>
                  <a:gd name="connsiteY150" fmla="*/ 1070686 h 1322929"/>
                  <a:gd name="connsiteX151" fmla="*/ 356098 w 1953031"/>
                  <a:gd name="connsiteY151" fmla="*/ 1159458 h 1322929"/>
                  <a:gd name="connsiteX152" fmla="*/ 362731 w 1953031"/>
                  <a:gd name="connsiteY152" fmla="*/ 1219044 h 1322929"/>
                  <a:gd name="connsiteX153" fmla="*/ 370492 w 1953031"/>
                  <a:gd name="connsiteY153" fmla="*/ 1260425 h 1322929"/>
                  <a:gd name="connsiteX154" fmla="*/ 380666 w 1953031"/>
                  <a:gd name="connsiteY154" fmla="*/ 1277936 h 1322929"/>
                  <a:gd name="connsiteX155" fmla="*/ 391399 w 1953031"/>
                  <a:gd name="connsiteY155" fmla="*/ 1304515 h 1322929"/>
                  <a:gd name="connsiteX156" fmla="*/ 391283 w 1953031"/>
                  <a:gd name="connsiteY156" fmla="*/ 1320324 h 1322929"/>
                  <a:gd name="connsiteX157" fmla="*/ 390843 w 1953031"/>
                  <a:gd name="connsiteY157" fmla="*/ 1322756 h 1322929"/>
                  <a:gd name="connsiteX158" fmla="*/ 348151 w 1953031"/>
                  <a:gd name="connsiteY158" fmla="*/ 1322844 h 1322929"/>
                  <a:gd name="connsiteX159" fmla="*/ 304144 w 1953031"/>
                  <a:gd name="connsiteY159" fmla="*/ 1322579 h 1322929"/>
                  <a:gd name="connsiteX160" fmla="*/ 294630 w 1953031"/>
                  <a:gd name="connsiteY160" fmla="*/ 1312868 h 1322929"/>
                  <a:gd name="connsiteX161" fmla="*/ 271483 w 1953031"/>
                  <a:gd name="connsiteY161" fmla="*/ 1195591 h 1322929"/>
                  <a:gd name="connsiteX162" fmla="*/ 255031 w 1953031"/>
                  <a:gd name="connsiteY162" fmla="*/ 1074334 h 1322929"/>
                  <a:gd name="connsiteX163" fmla="*/ 246468 w 1953031"/>
                  <a:gd name="connsiteY163" fmla="*/ 962992 h 1322929"/>
                  <a:gd name="connsiteX164" fmla="*/ 246726 w 1953031"/>
                  <a:gd name="connsiteY164" fmla="*/ 960686 h 1322929"/>
                  <a:gd name="connsiteX165" fmla="*/ 239185 w 1953031"/>
                  <a:gd name="connsiteY165" fmla="*/ 966883 h 1322929"/>
                  <a:gd name="connsiteX166" fmla="*/ 216775 w 1953031"/>
                  <a:gd name="connsiteY166" fmla="*/ 984995 h 1322929"/>
                  <a:gd name="connsiteX167" fmla="*/ 195755 w 1953031"/>
                  <a:gd name="connsiteY167" fmla="*/ 1001910 h 1322929"/>
                  <a:gd name="connsiteX168" fmla="*/ 162761 w 1953031"/>
                  <a:gd name="connsiteY168" fmla="*/ 1047366 h 1322929"/>
                  <a:gd name="connsiteX169" fmla="*/ 149720 w 1953031"/>
                  <a:gd name="connsiteY169" fmla="*/ 1138437 h 1322929"/>
                  <a:gd name="connsiteX170" fmla="*/ 148122 w 1953031"/>
                  <a:gd name="connsiteY170" fmla="*/ 1214750 h 1322929"/>
                  <a:gd name="connsiteX171" fmla="*/ 151846 w 1953031"/>
                  <a:gd name="connsiteY171" fmla="*/ 1260042 h 1322929"/>
                  <a:gd name="connsiteX172" fmla="*/ 157602 w 1953031"/>
                  <a:gd name="connsiteY172" fmla="*/ 1271682 h 1322929"/>
                  <a:gd name="connsiteX173" fmla="*/ 169528 w 1953031"/>
                  <a:gd name="connsiteY173" fmla="*/ 1296524 h 1322929"/>
                  <a:gd name="connsiteX174" fmla="*/ 172714 w 1953031"/>
                  <a:gd name="connsiteY174" fmla="*/ 1316588 h 1322929"/>
                  <a:gd name="connsiteX175" fmla="*/ 172927 w 1953031"/>
                  <a:gd name="connsiteY175" fmla="*/ 1322929 h 1322929"/>
                  <a:gd name="connsiteX176" fmla="*/ 130748 w 1953031"/>
                  <a:gd name="connsiteY176" fmla="*/ 1322916 h 1322929"/>
                  <a:gd name="connsiteX177" fmla="*/ 87445 w 1953031"/>
                  <a:gd name="connsiteY177" fmla="*/ 1322413 h 1322929"/>
                  <a:gd name="connsiteX178" fmla="*/ 433058 w 1953031"/>
                  <a:gd name="connsiteY178" fmla="*/ 858089 h 1322929"/>
                  <a:gd name="connsiteX179" fmla="*/ 431485 w 1953031"/>
                  <a:gd name="connsiteY179" fmla="*/ 856034 h 1322929"/>
                  <a:gd name="connsiteX180" fmla="*/ 432913 w 1953031"/>
                  <a:gd name="connsiteY180" fmla="*/ 858746 h 1322929"/>
                  <a:gd name="connsiteX181" fmla="*/ 433058 w 1953031"/>
                  <a:gd name="connsiteY181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074965 w 1953031"/>
                  <a:gd name="connsiteY45" fmla="*/ 170684 h 1322929"/>
                  <a:gd name="connsiteX46" fmla="*/ 1155567 w 1953031"/>
                  <a:gd name="connsiteY46" fmla="*/ 159010 h 1322929"/>
                  <a:gd name="connsiteX47" fmla="*/ 1234252 w 1953031"/>
                  <a:gd name="connsiteY47" fmla="*/ 151880 h 1322929"/>
                  <a:gd name="connsiteX48" fmla="*/ 1312964 w 1953031"/>
                  <a:gd name="connsiteY48" fmla="*/ 128676 h 1322929"/>
                  <a:gd name="connsiteX49" fmla="*/ 1376022 w 1953031"/>
                  <a:gd name="connsiteY49" fmla="*/ 109687 h 1322929"/>
                  <a:gd name="connsiteX50" fmla="*/ 1448640 w 1953031"/>
                  <a:gd name="connsiteY50" fmla="*/ 103056 h 1322929"/>
                  <a:gd name="connsiteX51" fmla="*/ 1483374 w 1953031"/>
                  <a:gd name="connsiteY51" fmla="*/ 100994 h 1322929"/>
                  <a:gd name="connsiteX52" fmla="*/ 1552171 w 1953031"/>
                  <a:gd name="connsiteY52" fmla="*/ 83778 h 1322929"/>
                  <a:gd name="connsiteX53" fmla="*/ 1627914 w 1953031"/>
                  <a:gd name="connsiteY53" fmla="*/ 63976 h 1322929"/>
                  <a:gd name="connsiteX54" fmla="*/ 1633600 w 1953031"/>
                  <a:gd name="connsiteY54" fmla="*/ 62873 h 1322929"/>
                  <a:gd name="connsiteX55" fmla="*/ 1633994 w 1953031"/>
                  <a:gd name="connsiteY55" fmla="*/ 53943 h 1322929"/>
                  <a:gd name="connsiteX56" fmla="*/ 1637947 w 1953031"/>
                  <a:gd name="connsiteY56" fmla="*/ 10924 h 1322929"/>
                  <a:gd name="connsiteX57" fmla="*/ 1645852 w 1953031"/>
                  <a:gd name="connsiteY57" fmla="*/ 642 h 1322929"/>
                  <a:gd name="connsiteX58" fmla="*/ 1665510 w 1953031"/>
                  <a:gd name="connsiteY58" fmla="*/ 4542 h 1322929"/>
                  <a:gd name="connsiteX59" fmla="*/ 1692339 w 1953031"/>
                  <a:gd name="connsiteY59" fmla="*/ 32880 h 1322929"/>
                  <a:gd name="connsiteX60" fmla="*/ 1703487 w 1953031"/>
                  <a:gd name="connsiteY60" fmla="*/ 51553 h 1322929"/>
                  <a:gd name="connsiteX61" fmla="*/ 1705168 w 1953031"/>
                  <a:gd name="connsiteY61" fmla="*/ 54757 h 1322929"/>
                  <a:gd name="connsiteX62" fmla="*/ 1708490 w 1953031"/>
                  <a:gd name="connsiteY62" fmla="*/ 54757 h 1322929"/>
                  <a:gd name="connsiteX63" fmla="*/ 1726074 w 1953031"/>
                  <a:gd name="connsiteY63" fmla="*/ 55821 h 1322929"/>
                  <a:gd name="connsiteX64" fmla="*/ 1763775 w 1953031"/>
                  <a:gd name="connsiteY64" fmla="*/ 66287 h 1322929"/>
                  <a:gd name="connsiteX65" fmla="*/ 1780177 w 1953031"/>
                  <a:gd name="connsiteY65" fmla="*/ 76057 h 1322929"/>
                  <a:gd name="connsiteX66" fmla="*/ 1797287 w 1953031"/>
                  <a:gd name="connsiteY66" fmla="*/ 92340 h 1322929"/>
                  <a:gd name="connsiteX67" fmla="*/ 1808554 w 1953031"/>
                  <a:gd name="connsiteY67" fmla="*/ 105144 h 1322929"/>
                  <a:gd name="connsiteX68" fmla="*/ 1816302 w 1953031"/>
                  <a:gd name="connsiteY68" fmla="*/ 113128 h 1322929"/>
                  <a:gd name="connsiteX69" fmla="*/ 1820491 w 1953031"/>
                  <a:gd name="connsiteY69" fmla="*/ 120258 h 1322929"/>
                  <a:gd name="connsiteX70" fmla="*/ 1835947 w 1953031"/>
                  <a:gd name="connsiteY70" fmla="*/ 144526 h 1322929"/>
                  <a:gd name="connsiteX71" fmla="*/ 1847989 w 1953031"/>
                  <a:gd name="connsiteY71" fmla="*/ 162083 h 1322929"/>
                  <a:gd name="connsiteX72" fmla="*/ 1872282 w 1953031"/>
                  <a:gd name="connsiteY72" fmla="*/ 206862 h 1322929"/>
                  <a:gd name="connsiteX73" fmla="*/ 1901212 w 1953031"/>
                  <a:gd name="connsiteY73" fmla="*/ 268331 h 1322929"/>
                  <a:gd name="connsiteX74" fmla="*/ 1928013 w 1953031"/>
                  <a:gd name="connsiteY74" fmla="*/ 325599 h 1322929"/>
                  <a:gd name="connsiteX75" fmla="*/ 1947475 w 1953031"/>
                  <a:gd name="connsiteY75" fmla="*/ 358428 h 1322929"/>
                  <a:gd name="connsiteX76" fmla="*/ 1952990 w 1953031"/>
                  <a:gd name="connsiteY76" fmla="*/ 375188 h 1322929"/>
                  <a:gd name="connsiteX77" fmla="*/ 1944270 w 1953031"/>
                  <a:gd name="connsiteY77" fmla="*/ 398724 h 1322929"/>
                  <a:gd name="connsiteX78" fmla="*/ 1904481 w 1953031"/>
                  <a:gd name="connsiteY78" fmla="*/ 429980 h 1322929"/>
                  <a:gd name="connsiteX79" fmla="*/ 1871823 w 1953031"/>
                  <a:gd name="connsiteY79" fmla="*/ 436577 h 1322929"/>
                  <a:gd name="connsiteX80" fmla="*/ 1816223 w 1953031"/>
                  <a:gd name="connsiteY80" fmla="*/ 439134 h 1322929"/>
                  <a:gd name="connsiteX81" fmla="*/ 1698445 w 1953031"/>
                  <a:gd name="connsiteY81" fmla="*/ 433393 h 1322929"/>
                  <a:gd name="connsiteX82" fmla="*/ 1665261 w 1953031"/>
                  <a:gd name="connsiteY82" fmla="*/ 431589 h 1322929"/>
                  <a:gd name="connsiteX83" fmla="*/ 1643200 w 1953031"/>
                  <a:gd name="connsiteY83" fmla="*/ 433164 h 1322929"/>
                  <a:gd name="connsiteX84" fmla="*/ 1613877 w 1953031"/>
                  <a:gd name="connsiteY84" fmla="*/ 443519 h 1322929"/>
                  <a:gd name="connsiteX85" fmla="*/ 1586668 w 1953031"/>
                  <a:gd name="connsiteY85" fmla="*/ 466568 h 1322929"/>
                  <a:gd name="connsiteX86" fmla="*/ 1568848 w 1953031"/>
                  <a:gd name="connsiteY86" fmla="*/ 480889 h 1322929"/>
                  <a:gd name="connsiteX87" fmla="*/ 1563779 w 1953031"/>
                  <a:gd name="connsiteY87" fmla="*/ 485518 h 1322929"/>
                  <a:gd name="connsiteX88" fmla="*/ 1508994 w 1953031"/>
                  <a:gd name="connsiteY88" fmla="*/ 589130 h 1322929"/>
                  <a:gd name="connsiteX89" fmla="*/ 1486250 w 1953031"/>
                  <a:gd name="connsiteY89" fmla="*/ 645068 h 1322929"/>
                  <a:gd name="connsiteX90" fmla="*/ 1464819 w 1953031"/>
                  <a:gd name="connsiteY90" fmla="*/ 705697 h 1322929"/>
                  <a:gd name="connsiteX91" fmla="*/ 1449494 w 1953031"/>
                  <a:gd name="connsiteY91" fmla="*/ 751038 h 1322929"/>
                  <a:gd name="connsiteX92" fmla="*/ 1407394 w 1953031"/>
                  <a:gd name="connsiteY92" fmla="*/ 818176 h 1322929"/>
                  <a:gd name="connsiteX93" fmla="*/ 1393724 w 1953031"/>
                  <a:gd name="connsiteY93" fmla="*/ 824975 h 1322929"/>
                  <a:gd name="connsiteX94" fmla="*/ 1380841 w 1953031"/>
                  <a:gd name="connsiteY94" fmla="*/ 831482 h 1322929"/>
                  <a:gd name="connsiteX95" fmla="*/ 1349260 w 1953031"/>
                  <a:gd name="connsiteY95" fmla="*/ 861137 h 1322929"/>
                  <a:gd name="connsiteX96" fmla="*/ 1331348 w 1953031"/>
                  <a:gd name="connsiteY96" fmla="*/ 877607 h 1322929"/>
                  <a:gd name="connsiteX97" fmla="*/ 1317442 w 1953031"/>
                  <a:gd name="connsiteY97" fmla="*/ 883414 h 1322929"/>
                  <a:gd name="connsiteX98" fmla="*/ 1316352 w 1953031"/>
                  <a:gd name="connsiteY98" fmla="*/ 883414 h 1322929"/>
                  <a:gd name="connsiteX99" fmla="*/ 1315275 w 1953031"/>
                  <a:gd name="connsiteY99" fmla="*/ 887323 h 1322929"/>
                  <a:gd name="connsiteX100" fmla="*/ 1293502 w 1953031"/>
                  <a:gd name="connsiteY100" fmla="*/ 1074334 h 1322929"/>
                  <a:gd name="connsiteX101" fmla="*/ 1292124 w 1953031"/>
                  <a:gd name="connsiteY101" fmla="*/ 1151119 h 1322929"/>
                  <a:gd name="connsiteX102" fmla="*/ 1292741 w 1953031"/>
                  <a:gd name="connsiteY102" fmla="*/ 1203756 h 1322929"/>
                  <a:gd name="connsiteX103" fmla="*/ 1297481 w 1953031"/>
                  <a:gd name="connsiteY103" fmla="*/ 1263556 h 1322929"/>
                  <a:gd name="connsiteX104" fmla="*/ 1304087 w 1953031"/>
                  <a:gd name="connsiteY104" fmla="*/ 1278631 h 1322929"/>
                  <a:gd name="connsiteX105" fmla="*/ 1314001 w 1953031"/>
                  <a:gd name="connsiteY105" fmla="*/ 1305904 h 1322929"/>
                  <a:gd name="connsiteX106" fmla="*/ 1314723 w 1953031"/>
                  <a:gd name="connsiteY106" fmla="*/ 1321312 h 1322929"/>
                  <a:gd name="connsiteX107" fmla="*/ 1314474 w 1953031"/>
                  <a:gd name="connsiteY107" fmla="*/ 1322929 h 1322929"/>
                  <a:gd name="connsiteX108" fmla="*/ 1274527 w 1953031"/>
                  <a:gd name="connsiteY108" fmla="*/ 1322929 h 1322929"/>
                  <a:gd name="connsiteX109" fmla="*/ 1233595 w 1953031"/>
                  <a:gd name="connsiteY109" fmla="*/ 1322420 h 1322929"/>
                  <a:gd name="connsiteX110" fmla="*/ 1214844 w 1953031"/>
                  <a:gd name="connsiteY110" fmla="*/ 1258652 h 1322929"/>
                  <a:gd name="connsiteX111" fmla="*/ 1198836 w 1953031"/>
                  <a:gd name="connsiteY111" fmla="*/ 1080414 h 1322929"/>
                  <a:gd name="connsiteX112" fmla="*/ 1191495 w 1953031"/>
                  <a:gd name="connsiteY112" fmla="*/ 961630 h 1322929"/>
                  <a:gd name="connsiteX113" fmla="*/ 1189972 w 1953031"/>
                  <a:gd name="connsiteY113" fmla="*/ 969617 h 1322929"/>
                  <a:gd name="connsiteX114" fmla="*/ 1172402 w 1953031"/>
                  <a:gd name="connsiteY114" fmla="*/ 1161542 h 1322929"/>
                  <a:gd name="connsiteX115" fmla="*/ 1173663 w 1953031"/>
                  <a:gd name="connsiteY115" fmla="*/ 1263289 h 1322929"/>
                  <a:gd name="connsiteX116" fmla="*/ 1179559 w 1953031"/>
                  <a:gd name="connsiteY116" fmla="*/ 1277483 h 1322929"/>
                  <a:gd name="connsiteX117" fmla="*/ 1190090 w 1953031"/>
                  <a:gd name="connsiteY117" fmla="*/ 1310073 h 1322929"/>
                  <a:gd name="connsiteX118" fmla="*/ 1189617 w 1953031"/>
                  <a:gd name="connsiteY118" fmla="*/ 1322236 h 1322929"/>
                  <a:gd name="connsiteX119" fmla="*/ 1148752 w 1953031"/>
                  <a:gd name="connsiteY119" fmla="*/ 1322929 h 1322929"/>
                  <a:gd name="connsiteX120" fmla="*/ 1107164 w 1953031"/>
                  <a:gd name="connsiteY120" fmla="*/ 1322438 h 1322929"/>
                  <a:gd name="connsiteX121" fmla="*/ 1089751 w 1953031"/>
                  <a:gd name="connsiteY121" fmla="*/ 1244928 h 1322929"/>
                  <a:gd name="connsiteX122" fmla="*/ 1083658 w 1953031"/>
                  <a:gd name="connsiteY122" fmla="*/ 1109426 h 1322929"/>
                  <a:gd name="connsiteX123" fmla="*/ 1081071 w 1953031"/>
                  <a:gd name="connsiteY123" fmla="*/ 885205 h 1322929"/>
                  <a:gd name="connsiteX124" fmla="*/ 1081294 w 1953031"/>
                  <a:gd name="connsiteY124" fmla="*/ 872784 h 1322929"/>
                  <a:gd name="connsiteX125" fmla="*/ 1044565 w 1953031"/>
                  <a:gd name="connsiteY125" fmla="*/ 883356 h 1322929"/>
                  <a:gd name="connsiteX126" fmla="*/ 946405 w 1953031"/>
                  <a:gd name="connsiteY126" fmla="*/ 906677 h 1322929"/>
                  <a:gd name="connsiteX127" fmla="*/ 820984 w 1953031"/>
                  <a:gd name="connsiteY127" fmla="*/ 915856 h 1322929"/>
                  <a:gd name="connsiteX128" fmla="*/ 748537 w 1953031"/>
                  <a:gd name="connsiteY128" fmla="*/ 913593 h 1322929"/>
                  <a:gd name="connsiteX129" fmla="*/ 740106 w 1953031"/>
                  <a:gd name="connsiteY129" fmla="*/ 913794 h 1322929"/>
                  <a:gd name="connsiteX130" fmla="*/ 735838 w 1953031"/>
                  <a:gd name="connsiteY130" fmla="*/ 923234 h 1322929"/>
                  <a:gd name="connsiteX131" fmla="*/ 729496 w 1953031"/>
                  <a:gd name="connsiteY131" fmla="*/ 936224 h 1322929"/>
                  <a:gd name="connsiteX132" fmla="*/ 707014 w 1953031"/>
                  <a:gd name="connsiteY132" fmla="*/ 928760 h 1322929"/>
                  <a:gd name="connsiteX133" fmla="*/ 665846 w 1953031"/>
                  <a:gd name="connsiteY133" fmla="*/ 912322 h 1322929"/>
                  <a:gd name="connsiteX134" fmla="*/ 618244 w 1953031"/>
                  <a:gd name="connsiteY134" fmla="*/ 893135 h 1322929"/>
                  <a:gd name="connsiteX135" fmla="*/ 516447 w 1953031"/>
                  <a:gd name="connsiteY135" fmla="*/ 865947 h 1322929"/>
                  <a:gd name="connsiteX136" fmla="*/ 501805 w 1953031"/>
                  <a:gd name="connsiteY136" fmla="*/ 870603 h 1322929"/>
                  <a:gd name="connsiteX137" fmla="*/ 496736 w 1953031"/>
                  <a:gd name="connsiteY137" fmla="*/ 886203 h 1322929"/>
                  <a:gd name="connsiteX138" fmla="*/ 500794 w 1953031"/>
                  <a:gd name="connsiteY138" fmla="*/ 920842 h 1322929"/>
                  <a:gd name="connsiteX139" fmla="*/ 505232 w 1953031"/>
                  <a:gd name="connsiteY139" fmla="*/ 960997 h 1322929"/>
                  <a:gd name="connsiteX140" fmla="*/ 503197 w 1953031"/>
                  <a:gd name="connsiteY140" fmla="*/ 976351 h 1322929"/>
                  <a:gd name="connsiteX141" fmla="*/ 464327 w 1953031"/>
                  <a:gd name="connsiteY141" fmla="*/ 1000197 h 1322929"/>
                  <a:gd name="connsiteX142" fmla="*/ 457328 w 1953031"/>
                  <a:gd name="connsiteY142" fmla="*/ 999488 h 1322929"/>
                  <a:gd name="connsiteX143" fmla="*/ 434730 w 1953031"/>
                  <a:gd name="connsiteY143" fmla="*/ 939956 h 1322929"/>
                  <a:gd name="connsiteX144" fmla="*/ 434102 w 1953031"/>
                  <a:gd name="connsiteY144" fmla="*/ 932138 h 1322929"/>
                  <a:gd name="connsiteX145" fmla="*/ 429957 w 1953031"/>
                  <a:gd name="connsiteY145" fmla="*/ 936572 h 1322929"/>
                  <a:gd name="connsiteX146" fmla="*/ 412217 w 1953031"/>
                  <a:gd name="connsiteY146" fmla="*/ 955335 h 1322929"/>
                  <a:gd name="connsiteX147" fmla="*/ 394666 w 1953031"/>
                  <a:gd name="connsiteY147" fmla="*/ 973923 h 1322929"/>
                  <a:gd name="connsiteX148" fmla="*/ 363724 w 1953031"/>
                  <a:gd name="connsiteY148" fmla="*/ 1023704 h 1322929"/>
                  <a:gd name="connsiteX149" fmla="*/ 356090 w 1953031"/>
                  <a:gd name="connsiteY149" fmla="*/ 1070686 h 1322929"/>
                  <a:gd name="connsiteX150" fmla="*/ 356098 w 1953031"/>
                  <a:gd name="connsiteY150" fmla="*/ 1159458 h 1322929"/>
                  <a:gd name="connsiteX151" fmla="*/ 362731 w 1953031"/>
                  <a:gd name="connsiteY151" fmla="*/ 1219044 h 1322929"/>
                  <a:gd name="connsiteX152" fmla="*/ 370492 w 1953031"/>
                  <a:gd name="connsiteY152" fmla="*/ 1260425 h 1322929"/>
                  <a:gd name="connsiteX153" fmla="*/ 380666 w 1953031"/>
                  <a:gd name="connsiteY153" fmla="*/ 1277936 h 1322929"/>
                  <a:gd name="connsiteX154" fmla="*/ 391399 w 1953031"/>
                  <a:gd name="connsiteY154" fmla="*/ 1304515 h 1322929"/>
                  <a:gd name="connsiteX155" fmla="*/ 391283 w 1953031"/>
                  <a:gd name="connsiteY155" fmla="*/ 1320324 h 1322929"/>
                  <a:gd name="connsiteX156" fmla="*/ 390843 w 1953031"/>
                  <a:gd name="connsiteY156" fmla="*/ 1322756 h 1322929"/>
                  <a:gd name="connsiteX157" fmla="*/ 348151 w 1953031"/>
                  <a:gd name="connsiteY157" fmla="*/ 1322844 h 1322929"/>
                  <a:gd name="connsiteX158" fmla="*/ 304144 w 1953031"/>
                  <a:gd name="connsiteY158" fmla="*/ 1322579 h 1322929"/>
                  <a:gd name="connsiteX159" fmla="*/ 294630 w 1953031"/>
                  <a:gd name="connsiteY159" fmla="*/ 1312868 h 1322929"/>
                  <a:gd name="connsiteX160" fmla="*/ 271483 w 1953031"/>
                  <a:gd name="connsiteY160" fmla="*/ 1195591 h 1322929"/>
                  <a:gd name="connsiteX161" fmla="*/ 255031 w 1953031"/>
                  <a:gd name="connsiteY161" fmla="*/ 1074334 h 1322929"/>
                  <a:gd name="connsiteX162" fmla="*/ 246468 w 1953031"/>
                  <a:gd name="connsiteY162" fmla="*/ 962992 h 1322929"/>
                  <a:gd name="connsiteX163" fmla="*/ 246726 w 1953031"/>
                  <a:gd name="connsiteY163" fmla="*/ 960686 h 1322929"/>
                  <a:gd name="connsiteX164" fmla="*/ 239185 w 1953031"/>
                  <a:gd name="connsiteY164" fmla="*/ 966883 h 1322929"/>
                  <a:gd name="connsiteX165" fmla="*/ 216775 w 1953031"/>
                  <a:gd name="connsiteY165" fmla="*/ 984995 h 1322929"/>
                  <a:gd name="connsiteX166" fmla="*/ 195755 w 1953031"/>
                  <a:gd name="connsiteY166" fmla="*/ 1001910 h 1322929"/>
                  <a:gd name="connsiteX167" fmla="*/ 162761 w 1953031"/>
                  <a:gd name="connsiteY167" fmla="*/ 1047366 h 1322929"/>
                  <a:gd name="connsiteX168" fmla="*/ 149720 w 1953031"/>
                  <a:gd name="connsiteY168" fmla="*/ 1138437 h 1322929"/>
                  <a:gd name="connsiteX169" fmla="*/ 148122 w 1953031"/>
                  <a:gd name="connsiteY169" fmla="*/ 1214750 h 1322929"/>
                  <a:gd name="connsiteX170" fmla="*/ 151846 w 1953031"/>
                  <a:gd name="connsiteY170" fmla="*/ 1260042 h 1322929"/>
                  <a:gd name="connsiteX171" fmla="*/ 157602 w 1953031"/>
                  <a:gd name="connsiteY171" fmla="*/ 1271682 h 1322929"/>
                  <a:gd name="connsiteX172" fmla="*/ 169528 w 1953031"/>
                  <a:gd name="connsiteY172" fmla="*/ 1296524 h 1322929"/>
                  <a:gd name="connsiteX173" fmla="*/ 172714 w 1953031"/>
                  <a:gd name="connsiteY173" fmla="*/ 1316588 h 1322929"/>
                  <a:gd name="connsiteX174" fmla="*/ 172927 w 1953031"/>
                  <a:gd name="connsiteY174" fmla="*/ 1322929 h 1322929"/>
                  <a:gd name="connsiteX175" fmla="*/ 130748 w 1953031"/>
                  <a:gd name="connsiteY175" fmla="*/ 1322916 h 1322929"/>
                  <a:gd name="connsiteX176" fmla="*/ 87445 w 1953031"/>
                  <a:gd name="connsiteY176" fmla="*/ 1322413 h 1322929"/>
                  <a:gd name="connsiteX177" fmla="*/ 433058 w 1953031"/>
                  <a:gd name="connsiteY177" fmla="*/ 858089 h 1322929"/>
                  <a:gd name="connsiteX178" fmla="*/ 431485 w 1953031"/>
                  <a:gd name="connsiteY178" fmla="*/ 856034 h 1322929"/>
                  <a:gd name="connsiteX179" fmla="*/ 432913 w 1953031"/>
                  <a:gd name="connsiteY179" fmla="*/ 858746 h 1322929"/>
                  <a:gd name="connsiteX180" fmla="*/ 433058 w 1953031"/>
                  <a:gd name="connsiteY180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55567 w 1953031"/>
                  <a:gd name="connsiteY45" fmla="*/ 159010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02227 w 1953031"/>
                  <a:gd name="connsiteY45" fmla="*/ 172345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18329 w 1953031"/>
                  <a:gd name="connsiteY42" fmla="*/ 25177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02227 w 1953031"/>
                  <a:gd name="connsiteY45" fmla="*/ 172345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</a:cxnLst>
                <a:rect l="l" t="t" r="r" b="b"/>
                <a:pathLst>
                  <a:path w="1953031" h="1322929">
                    <a:moveTo>
                      <a:pt x="87445" y="1322413"/>
                    </a:moveTo>
                    <a:cubicBezTo>
                      <a:pt x="80653" y="1319461"/>
                      <a:pt x="75216" y="1301418"/>
                      <a:pt x="71740" y="1270292"/>
                    </a:cubicBezTo>
                    <a:cubicBezTo>
                      <a:pt x="69013" y="1245870"/>
                      <a:pt x="67885" y="1227307"/>
                      <a:pt x="65819" y="1172834"/>
                    </a:cubicBezTo>
                    <a:cubicBezTo>
                      <a:pt x="64633" y="1141558"/>
                      <a:pt x="63453" y="1121346"/>
                      <a:pt x="60259" y="1077634"/>
                    </a:cubicBezTo>
                    <a:cubicBezTo>
                      <a:pt x="57529" y="1040256"/>
                      <a:pt x="56800" y="1028377"/>
                      <a:pt x="56504" y="1016483"/>
                    </a:cubicBezTo>
                    <a:cubicBezTo>
                      <a:pt x="56204" y="1004489"/>
                      <a:pt x="56523" y="991314"/>
                      <a:pt x="57274" y="984573"/>
                    </a:cubicBezTo>
                    <a:cubicBezTo>
                      <a:pt x="58553" y="973106"/>
                      <a:pt x="62941" y="955079"/>
                      <a:pt x="69293" y="935184"/>
                    </a:cubicBezTo>
                    <a:cubicBezTo>
                      <a:pt x="71423" y="928516"/>
                      <a:pt x="82347" y="896584"/>
                      <a:pt x="83140" y="894706"/>
                    </a:cubicBezTo>
                    <a:cubicBezTo>
                      <a:pt x="83303" y="894324"/>
                      <a:pt x="85013" y="889085"/>
                      <a:pt x="86940" y="883067"/>
                    </a:cubicBezTo>
                    <a:cubicBezTo>
                      <a:pt x="94976" y="857986"/>
                      <a:pt x="100421" y="836366"/>
                      <a:pt x="102345" y="821917"/>
                    </a:cubicBezTo>
                    <a:cubicBezTo>
                      <a:pt x="102906" y="817711"/>
                      <a:pt x="102906" y="802899"/>
                      <a:pt x="102345" y="797596"/>
                    </a:cubicBezTo>
                    <a:cubicBezTo>
                      <a:pt x="100486" y="779986"/>
                      <a:pt x="97368" y="767230"/>
                      <a:pt x="84386" y="724112"/>
                    </a:cubicBezTo>
                    <a:cubicBezTo>
                      <a:pt x="69652" y="675170"/>
                      <a:pt x="62879" y="647381"/>
                      <a:pt x="56950" y="611540"/>
                    </a:cubicBezTo>
                    <a:cubicBezTo>
                      <a:pt x="53854" y="592828"/>
                      <a:pt x="51602" y="575139"/>
                      <a:pt x="49848" y="555775"/>
                    </a:cubicBezTo>
                    <a:cubicBezTo>
                      <a:pt x="49198" y="548597"/>
                      <a:pt x="48091" y="534007"/>
                      <a:pt x="48091" y="532619"/>
                    </a:cubicBezTo>
                    <a:cubicBezTo>
                      <a:pt x="48091" y="531311"/>
                      <a:pt x="47721" y="532600"/>
                      <a:pt x="46726" y="537375"/>
                    </a:cubicBezTo>
                    <a:cubicBezTo>
                      <a:pt x="43544" y="552628"/>
                      <a:pt x="42145" y="563342"/>
                      <a:pt x="40809" y="582702"/>
                    </a:cubicBezTo>
                    <a:cubicBezTo>
                      <a:pt x="38753" y="612449"/>
                      <a:pt x="38027" y="645536"/>
                      <a:pt x="38652" y="680805"/>
                    </a:cubicBezTo>
                    <a:cubicBezTo>
                      <a:pt x="39274" y="715742"/>
                      <a:pt x="40324" y="741442"/>
                      <a:pt x="43411" y="797248"/>
                    </a:cubicBezTo>
                    <a:cubicBezTo>
                      <a:pt x="44273" y="812822"/>
                      <a:pt x="45272" y="832078"/>
                      <a:pt x="45633" y="840039"/>
                    </a:cubicBezTo>
                    <a:cubicBezTo>
                      <a:pt x="45851" y="844863"/>
                      <a:pt x="46070" y="849687"/>
                      <a:pt x="46288" y="854511"/>
                    </a:cubicBezTo>
                    <a:lnTo>
                      <a:pt x="47754" y="857757"/>
                    </a:lnTo>
                    <a:cubicBezTo>
                      <a:pt x="50944" y="864826"/>
                      <a:pt x="53814" y="874144"/>
                      <a:pt x="55710" y="883587"/>
                    </a:cubicBezTo>
                    <a:cubicBezTo>
                      <a:pt x="58526" y="897608"/>
                      <a:pt x="58909" y="911971"/>
                      <a:pt x="56791" y="924043"/>
                    </a:cubicBezTo>
                    <a:cubicBezTo>
                      <a:pt x="54790" y="935446"/>
                      <a:pt x="48932" y="954719"/>
                      <a:pt x="41579" y="974096"/>
                    </a:cubicBezTo>
                    <a:cubicBezTo>
                      <a:pt x="26907" y="1012760"/>
                      <a:pt x="9680" y="1043522"/>
                      <a:pt x="2671" y="1043577"/>
                    </a:cubicBezTo>
                    <a:cubicBezTo>
                      <a:pt x="1194" y="1043589"/>
                      <a:pt x="497" y="1042511"/>
                      <a:pt x="150" y="1039680"/>
                    </a:cubicBezTo>
                    <a:cubicBezTo>
                      <a:pt x="-386" y="1035313"/>
                      <a:pt x="388" y="1028396"/>
                      <a:pt x="4661" y="999287"/>
                    </a:cubicBezTo>
                    <a:cubicBezTo>
                      <a:pt x="8180" y="975308"/>
                      <a:pt x="8864" y="961111"/>
                      <a:pt x="7404" y="942306"/>
                    </a:cubicBezTo>
                    <a:cubicBezTo>
                      <a:pt x="6210" y="926920"/>
                      <a:pt x="6372" y="909085"/>
                      <a:pt x="7816" y="896791"/>
                    </a:cubicBezTo>
                    <a:cubicBezTo>
                      <a:pt x="9656" y="881120"/>
                      <a:pt x="13706" y="868358"/>
                      <a:pt x="19626" y="859575"/>
                    </a:cubicBezTo>
                    <a:cubicBezTo>
                      <a:pt x="21403" y="856939"/>
                      <a:pt x="24953" y="853068"/>
                      <a:pt x="27016" y="851518"/>
                    </a:cubicBezTo>
                    <a:lnTo>
                      <a:pt x="28005" y="850776"/>
                    </a:lnTo>
                    <a:lnTo>
                      <a:pt x="26410" y="833827"/>
                    </a:lnTo>
                    <a:cubicBezTo>
                      <a:pt x="20124" y="767022"/>
                      <a:pt x="16204" y="704766"/>
                      <a:pt x="14711" y="648021"/>
                    </a:cubicBezTo>
                    <a:cubicBezTo>
                      <a:pt x="14250" y="630459"/>
                      <a:pt x="14473" y="574434"/>
                      <a:pt x="15055" y="561855"/>
                    </a:cubicBezTo>
                    <a:cubicBezTo>
                      <a:pt x="16302" y="534934"/>
                      <a:pt x="18508" y="508619"/>
                      <a:pt x="21188" y="488718"/>
                    </a:cubicBezTo>
                    <a:cubicBezTo>
                      <a:pt x="32600" y="403978"/>
                      <a:pt x="56563" y="352260"/>
                      <a:pt x="100197" y="318206"/>
                    </a:cubicBezTo>
                    <a:cubicBezTo>
                      <a:pt x="102782" y="316183"/>
                      <a:pt x="106853" y="312651"/>
                      <a:pt x="109242" y="310366"/>
                    </a:cubicBezTo>
                    <a:cubicBezTo>
                      <a:pt x="145996" y="275068"/>
                      <a:pt x="199107" y="253926"/>
                      <a:pt x="267328" y="247426"/>
                    </a:cubicBezTo>
                    <a:cubicBezTo>
                      <a:pt x="282427" y="245994"/>
                      <a:pt x="288064" y="245784"/>
                      <a:pt x="315449" y="245613"/>
                    </a:cubicBezTo>
                    <a:cubicBezTo>
                      <a:pt x="367085" y="245298"/>
                      <a:pt x="438682" y="251272"/>
                      <a:pt x="472495" y="252298"/>
                    </a:cubicBezTo>
                    <a:cubicBezTo>
                      <a:pt x="506308" y="253324"/>
                      <a:pt x="472261" y="252580"/>
                      <a:pt x="518329" y="251771"/>
                    </a:cubicBezTo>
                    <a:lnTo>
                      <a:pt x="748902" y="247445"/>
                    </a:lnTo>
                    <a:cubicBezTo>
                      <a:pt x="820393" y="241278"/>
                      <a:pt x="888385" y="227284"/>
                      <a:pt x="947272" y="214767"/>
                    </a:cubicBezTo>
                    <a:cubicBezTo>
                      <a:pt x="1006159" y="202250"/>
                      <a:pt x="1054397" y="182826"/>
                      <a:pt x="1102227" y="172345"/>
                    </a:cubicBezTo>
                    <a:cubicBezTo>
                      <a:pt x="1150057" y="161864"/>
                      <a:pt x="1199129" y="159158"/>
                      <a:pt x="1234252" y="151880"/>
                    </a:cubicBezTo>
                    <a:cubicBezTo>
                      <a:pt x="1269375" y="144602"/>
                      <a:pt x="1274632" y="142687"/>
                      <a:pt x="1312964" y="128676"/>
                    </a:cubicBezTo>
                    <a:cubicBezTo>
                      <a:pt x="1342313" y="117934"/>
                      <a:pt x="1357677" y="113312"/>
                      <a:pt x="1376022" y="109687"/>
                    </a:cubicBezTo>
                    <a:cubicBezTo>
                      <a:pt x="1399239" y="105104"/>
                      <a:pt x="1415837" y="103594"/>
                      <a:pt x="1448640" y="103056"/>
                    </a:cubicBezTo>
                    <a:cubicBezTo>
                      <a:pt x="1468574" y="102741"/>
                      <a:pt x="1473748" y="102425"/>
                      <a:pt x="1483374" y="100994"/>
                    </a:cubicBezTo>
                    <a:cubicBezTo>
                      <a:pt x="1500327" y="98486"/>
                      <a:pt x="1517424" y="94192"/>
                      <a:pt x="1552171" y="83778"/>
                    </a:cubicBezTo>
                    <a:cubicBezTo>
                      <a:pt x="1589281" y="72656"/>
                      <a:pt x="1609911" y="67259"/>
                      <a:pt x="1627914" y="63976"/>
                    </a:cubicBezTo>
                    <a:cubicBezTo>
                      <a:pt x="1630685" y="63477"/>
                      <a:pt x="1633246" y="62978"/>
                      <a:pt x="1633600" y="62873"/>
                    </a:cubicBezTo>
                    <a:cubicBezTo>
                      <a:pt x="1634204" y="62689"/>
                      <a:pt x="1634231" y="62269"/>
                      <a:pt x="1633994" y="53943"/>
                    </a:cubicBezTo>
                    <a:cubicBezTo>
                      <a:pt x="1633508" y="36557"/>
                      <a:pt x="1635111" y="19065"/>
                      <a:pt x="1637947" y="10924"/>
                    </a:cubicBezTo>
                    <a:cubicBezTo>
                      <a:pt x="1639851" y="5422"/>
                      <a:pt x="1642845" y="1535"/>
                      <a:pt x="1645852" y="642"/>
                    </a:cubicBezTo>
                    <a:cubicBezTo>
                      <a:pt x="1651289" y="-974"/>
                      <a:pt x="1658734" y="510"/>
                      <a:pt x="1665510" y="4542"/>
                    </a:cubicBezTo>
                    <a:cubicBezTo>
                      <a:pt x="1673915" y="9545"/>
                      <a:pt x="1683737" y="19919"/>
                      <a:pt x="1692339" y="32880"/>
                    </a:cubicBezTo>
                    <a:cubicBezTo>
                      <a:pt x="1696107" y="38527"/>
                      <a:pt x="1700638" y="46143"/>
                      <a:pt x="1703487" y="51553"/>
                    </a:cubicBezTo>
                    <a:lnTo>
                      <a:pt x="1705168" y="54757"/>
                    </a:lnTo>
                    <a:lnTo>
                      <a:pt x="1708490" y="54757"/>
                    </a:lnTo>
                    <a:cubicBezTo>
                      <a:pt x="1712601" y="54770"/>
                      <a:pt x="1721885" y="55322"/>
                      <a:pt x="1726074" y="55821"/>
                    </a:cubicBezTo>
                    <a:cubicBezTo>
                      <a:pt x="1736172" y="57016"/>
                      <a:pt x="1753191" y="61744"/>
                      <a:pt x="1763775" y="66287"/>
                    </a:cubicBezTo>
                    <a:cubicBezTo>
                      <a:pt x="1770393" y="69124"/>
                      <a:pt x="1774359" y="71487"/>
                      <a:pt x="1780177" y="76057"/>
                    </a:cubicBezTo>
                    <a:cubicBezTo>
                      <a:pt x="1791956" y="85315"/>
                      <a:pt x="1792074" y="85433"/>
                      <a:pt x="1797287" y="92340"/>
                    </a:cubicBezTo>
                    <a:cubicBezTo>
                      <a:pt x="1801122" y="97449"/>
                      <a:pt x="1803367" y="99996"/>
                      <a:pt x="1808554" y="105144"/>
                    </a:cubicBezTo>
                    <a:cubicBezTo>
                      <a:pt x="1812126" y="108676"/>
                      <a:pt x="1815606" y="112274"/>
                      <a:pt x="1816302" y="113128"/>
                    </a:cubicBezTo>
                    <a:cubicBezTo>
                      <a:pt x="1816985" y="113994"/>
                      <a:pt x="1818876" y="117199"/>
                      <a:pt x="1820491" y="120258"/>
                    </a:cubicBezTo>
                    <a:cubicBezTo>
                      <a:pt x="1825284" y="129345"/>
                      <a:pt x="1828619" y="134559"/>
                      <a:pt x="1835947" y="144526"/>
                    </a:cubicBezTo>
                    <a:cubicBezTo>
                      <a:pt x="1842605" y="153573"/>
                      <a:pt x="1843997" y="155596"/>
                      <a:pt x="1847989" y="162083"/>
                    </a:cubicBezTo>
                    <a:cubicBezTo>
                      <a:pt x="1855618" y="174479"/>
                      <a:pt x="1862276" y="186744"/>
                      <a:pt x="1872282" y="206862"/>
                    </a:cubicBezTo>
                    <a:cubicBezTo>
                      <a:pt x="1880923" y="224235"/>
                      <a:pt x="1883904" y="230591"/>
                      <a:pt x="1901212" y="268331"/>
                    </a:cubicBezTo>
                    <a:cubicBezTo>
                      <a:pt x="1918742" y="306597"/>
                      <a:pt x="1922038" y="313623"/>
                      <a:pt x="1928013" y="325599"/>
                    </a:cubicBezTo>
                    <a:cubicBezTo>
                      <a:pt x="1936536" y="342659"/>
                      <a:pt x="1941815" y="351555"/>
                      <a:pt x="1947475" y="358428"/>
                    </a:cubicBezTo>
                    <a:cubicBezTo>
                      <a:pt x="1951558" y="363377"/>
                      <a:pt x="1953331" y="368773"/>
                      <a:pt x="1952990" y="375188"/>
                    </a:cubicBezTo>
                    <a:cubicBezTo>
                      <a:pt x="1952583" y="382836"/>
                      <a:pt x="1949707" y="390576"/>
                      <a:pt x="1944270" y="398724"/>
                    </a:cubicBezTo>
                    <a:cubicBezTo>
                      <a:pt x="1934802" y="412892"/>
                      <a:pt x="1919425" y="424966"/>
                      <a:pt x="1904481" y="429980"/>
                    </a:cubicBezTo>
                    <a:cubicBezTo>
                      <a:pt x="1896602" y="432621"/>
                      <a:pt x="1884009" y="435164"/>
                      <a:pt x="1871823" y="436577"/>
                    </a:cubicBezTo>
                    <a:cubicBezTo>
                      <a:pt x="1855710" y="438443"/>
                      <a:pt x="1840464" y="439145"/>
                      <a:pt x="1816223" y="439134"/>
                    </a:cubicBezTo>
                    <a:cubicBezTo>
                      <a:pt x="1780676" y="439118"/>
                      <a:pt x="1749422" y="437595"/>
                      <a:pt x="1698445" y="433393"/>
                    </a:cubicBezTo>
                    <a:cubicBezTo>
                      <a:pt x="1678209" y="431727"/>
                      <a:pt x="1675950" y="431603"/>
                      <a:pt x="1665261" y="431589"/>
                    </a:cubicBezTo>
                    <a:cubicBezTo>
                      <a:pt x="1653587" y="431573"/>
                      <a:pt x="1651551" y="431717"/>
                      <a:pt x="1643200" y="433164"/>
                    </a:cubicBezTo>
                    <a:cubicBezTo>
                      <a:pt x="1632510" y="435017"/>
                      <a:pt x="1622491" y="438556"/>
                      <a:pt x="1613877" y="443519"/>
                    </a:cubicBezTo>
                    <a:cubicBezTo>
                      <a:pt x="1604737" y="448779"/>
                      <a:pt x="1598000" y="454484"/>
                      <a:pt x="1586668" y="466568"/>
                    </a:cubicBezTo>
                    <a:cubicBezTo>
                      <a:pt x="1577384" y="476460"/>
                      <a:pt x="1573615" y="479491"/>
                      <a:pt x="1568848" y="480889"/>
                    </a:cubicBezTo>
                    <a:cubicBezTo>
                      <a:pt x="1567023" y="481427"/>
                      <a:pt x="1566812" y="481614"/>
                      <a:pt x="1563779" y="485518"/>
                    </a:cubicBezTo>
                    <a:cubicBezTo>
                      <a:pt x="1545999" y="508477"/>
                      <a:pt x="1529991" y="538745"/>
                      <a:pt x="1508994" y="589130"/>
                    </a:cubicBezTo>
                    <a:cubicBezTo>
                      <a:pt x="1503124" y="603221"/>
                      <a:pt x="1491069" y="632865"/>
                      <a:pt x="1486250" y="645068"/>
                    </a:cubicBezTo>
                    <a:cubicBezTo>
                      <a:pt x="1479579" y="661971"/>
                      <a:pt x="1473328" y="679670"/>
                      <a:pt x="1464819" y="705697"/>
                    </a:cubicBezTo>
                    <a:cubicBezTo>
                      <a:pt x="1457123" y="729207"/>
                      <a:pt x="1452685" y="742370"/>
                      <a:pt x="1449494" y="751038"/>
                    </a:cubicBezTo>
                    <a:cubicBezTo>
                      <a:pt x="1436073" y="787597"/>
                      <a:pt x="1423769" y="807218"/>
                      <a:pt x="1407394" y="818176"/>
                    </a:cubicBezTo>
                    <a:cubicBezTo>
                      <a:pt x="1403323" y="820906"/>
                      <a:pt x="1399830" y="822640"/>
                      <a:pt x="1393724" y="824975"/>
                    </a:cubicBezTo>
                    <a:cubicBezTo>
                      <a:pt x="1387066" y="827516"/>
                      <a:pt x="1385648" y="828232"/>
                      <a:pt x="1380841" y="831482"/>
                    </a:cubicBezTo>
                    <a:cubicBezTo>
                      <a:pt x="1373671" y="836331"/>
                      <a:pt x="1368064" y="841597"/>
                      <a:pt x="1349260" y="861137"/>
                    </a:cubicBezTo>
                    <a:cubicBezTo>
                      <a:pt x="1340461" y="870282"/>
                      <a:pt x="1336141" y="874260"/>
                      <a:pt x="1331348" y="877607"/>
                    </a:cubicBezTo>
                    <a:cubicBezTo>
                      <a:pt x="1326647" y="880893"/>
                      <a:pt x="1320606" y="883414"/>
                      <a:pt x="1317442" y="883414"/>
                    </a:cubicBezTo>
                    <a:lnTo>
                      <a:pt x="1316352" y="883414"/>
                    </a:lnTo>
                    <a:lnTo>
                      <a:pt x="1315275" y="887323"/>
                    </a:lnTo>
                    <a:cubicBezTo>
                      <a:pt x="1305229" y="923962"/>
                      <a:pt x="1296943" y="995197"/>
                      <a:pt x="1293502" y="1074334"/>
                    </a:cubicBezTo>
                    <a:cubicBezTo>
                      <a:pt x="1292294" y="1102246"/>
                      <a:pt x="1292110" y="1112397"/>
                      <a:pt x="1292124" y="1151119"/>
                    </a:cubicBezTo>
                    <a:cubicBezTo>
                      <a:pt x="1292137" y="1182643"/>
                      <a:pt x="1292268" y="1193016"/>
                      <a:pt x="1292741" y="1203756"/>
                    </a:cubicBezTo>
                    <a:cubicBezTo>
                      <a:pt x="1294028" y="1232397"/>
                      <a:pt x="1296155" y="1259256"/>
                      <a:pt x="1297481" y="1263556"/>
                    </a:cubicBezTo>
                    <a:cubicBezTo>
                      <a:pt x="1298322" y="1266267"/>
                      <a:pt x="1300239" y="1270651"/>
                      <a:pt x="1304087" y="1278631"/>
                    </a:cubicBezTo>
                    <a:cubicBezTo>
                      <a:pt x="1309733" y="1290348"/>
                      <a:pt x="1312399" y="1297673"/>
                      <a:pt x="1314001" y="1305904"/>
                    </a:cubicBezTo>
                    <a:cubicBezTo>
                      <a:pt x="1314644" y="1309207"/>
                      <a:pt x="1315091" y="1318822"/>
                      <a:pt x="1314723" y="1321312"/>
                    </a:cubicBezTo>
                    <a:lnTo>
                      <a:pt x="1314474" y="1322929"/>
                    </a:lnTo>
                    <a:lnTo>
                      <a:pt x="1274527" y="1322929"/>
                    </a:lnTo>
                    <a:cubicBezTo>
                      <a:pt x="1240096" y="1322929"/>
                      <a:pt x="1234436" y="1322858"/>
                      <a:pt x="1233595" y="1322420"/>
                    </a:cubicBezTo>
                    <a:cubicBezTo>
                      <a:pt x="1226925" y="1318971"/>
                      <a:pt x="1220385" y="1296754"/>
                      <a:pt x="1214844" y="1258652"/>
                    </a:cubicBezTo>
                    <a:cubicBezTo>
                      <a:pt x="1209459" y="1221689"/>
                      <a:pt x="1205664" y="1179456"/>
                      <a:pt x="1198836" y="1080414"/>
                    </a:cubicBezTo>
                    <a:cubicBezTo>
                      <a:pt x="1196078" y="1040494"/>
                      <a:pt x="1192572" y="983741"/>
                      <a:pt x="1191495" y="961630"/>
                    </a:cubicBezTo>
                    <a:cubicBezTo>
                      <a:pt x="1191443" y="960506"/>
                      <a:pt x="1191180" y="961905"/>
                      <a:pt x="1189972" y="969617"/>
                    </a:cubicBezTo>
                    <a:cubicBezTo>
                      <a:pt x="1181292" y="1025486"/>
                      <a:pt x="1174857" y="1095654"/>
                      <a:pt x="1172402" y="1161542"/>
                    </a:cubicBezTo>
                    <a:cubicBezTo>
                      <a:pt x="1171010" y="1198978"/>
                      <a:pt x="1171706" y="1255696"/>
                      <a:pt x="1173663" y="1263289"/>
                    </a:cubicBezTo>
                    <a:cubicBezTo>
                      <a:pt x="1174398" y="1266133"/>
                      <a:pt x="1175041" y="1267678"/>
                      <a:pt x="1179559" y="1277483"/>
                    </a:cubicBezTo>
                    <a:cubicBezTo>
                      <a:pt x="1187031" y="1293667"/>
                      <a:pt x="1189421" y="1301066"/>
                      <a:pt x="1190090" y="1310073"/>
                    </a:cubicBezTo>
                    <a:cubicBezTo>
                      <a:pt x="1190340" y="1313335"/>
                      <a:pt x="1190038" y="1320893"/>
                      <a:pt x="1189617" y="1322236"/>
                    </a:cubicBezTo>
                    <a:cubicBezTo>
                      <a:pt x="1189394" y="1322924"/>
                      <a:pt x="1189053" y="1322929"/>
                      <a:pt x="1148752" y="1322929"/>
                    </a:cubicBezTo>
                    <a:cubicBezTo>
                      <a:pt x="1114386" y="1322929"/>
                      <a:pt x="1107965" y="1322853"/>
                      <a:pt x="1107164" y="1322438"/>
                    </a:cubicBezTo>
                    <a:cubicBezTo>
                      <a:pt x="1099429" y="1318381"/>
                      <a:pt x="1093717" y="1292994"/>
                      <a:pt x="1089751" y="1244928"/>
                    </a:cubicBezTo>
                    <a:cubicBezTo>
                      <a:pt x="1087216" y="1214380"/>
                      <a:pt x="1085733" y="1181333"/>
                      <a:pt x="1083658" y="1109426"/>
                    </a:cubicBezTo>
                    <a:cubicBezTo>
                      <a:pt x="1080427" y="997134"/>
                      <a:pt x="1079679" y="932379"/>
                      <a:pt x="1081071" y="885205"/>
                    </a:cubicBezTo>
                    <a:cubicBezTo>
                      <a:pt x="1081268" y="878451"/>
                      <a:pt x="1081373" y="872861"/>
                      <a:pt x="1081294" y="872784"/>
                    </a:cubicBezTo>
                    <a:cubicBezTo>
                      <a:pt x="1081136" y="872618"/>
                      <a:pt x="1069055" y="876093"/>
                      <a:pt x="1044565" y="883356"/>
                    </a:cubicBezTo>
                    <a:cubicBezTo>
                      <a:pt x="1002963" y="895685"/>
                      <a:pt x="978407" y="901521"/>
                      <a:pt x="946405" y="906677"/>
                    </a:cubicBezTo>
                    <a:cubicBezTo>
                      <a:pt x="906156" y="913161"/>
                      <a:pt x="869348" y="915854"/>
                      <a:pt x="820984" y="915856"/>
                    </a:cubicBezTo>
                    <a:cubicBezTo>
                      <a:pt x="794366" y="915856"/>
                      <a:pt x="781208" y="915445"/>
                      <a:pt x="748537" y="913593"/>
                    </a:cubicBezTo>
                    <a:cubicBezTo>
                      <a:pt x="741511" y="913197"/>
                      <a:pt x="740999" y="913208"/>
                      <a:pt x="740106" y="913794"/>
                    </a:cubicBezTo>
                    <a:cubicBezTo>
                      <a:pt x="738793" y="914654"/>
                      <a:pt x="737309" y="917921"/>
                      <a:pt x="735838" y="923234"/>
                    </a:cubicBezTo>
                    <a:cubicBezTo>
                      <a:pt x="732884" y="933822"/>
                      <a:pt x="731715" y="936227"/>
                      <a:pt x="729496" y="936224"/>
                    </a:cubicBezTo>
                    <a:cubicBezTo>
                      <a:pt x="728143" y="936222"/>
                      <a:pt x="717467" y="932679"/>
                      <a:pt x="707014" y="928760"/>
                    </a:cubicBezTo>
                    <a:cubicBezTo>
                      <a:pt x="697375" y="925142"/>
                      <a:pt x="686214" y="920688"/>
                      <a:pt x="665846" y="912322"/>
                    </a:cubicBezTo>
                    <a:lnTo>
                      <a:pt x="618244" y="893135"/>
                    </a:lnTo>
                    <a:cubicBezTo>
                      <a:pt x="572138" y="875252"/>
                      <a:pt x="537943" y="866122"/>
                      <a:pt x="516447" y="865947"/>
                    </a:cubicBezTo>
                    <a:cubicBezTo>
                      <a:pt x="509067" y="865888"/>
                      <a:pt x="505206" y="867119"/>
                      <a:pt x="501805" y="870603"/>
                    </a:cubicBezTo>
                    <a:cubicBezTo>
                      <a:pt x="498561" y="873939"/>
                      <a:pt x="497038" y="878622"/>
                      <a:pt x="496736" y="886203"/>
                    </a:cubicBezTo>
                    <a:cubicBezTo>
                      <a:pt x="496421" y="894028"/>
                      <a:pt x="497143" y="900184"/>
                      <a:pt x="500794" y="920842"/>
                    </a:cubicBezTo>
                    <a:cubicBezTo>
                      <a:pt x="504747" y="943315"/>
                      <a:pt x="505508" y="950153"/>
                      <a:pt x="505232" y="960997"/>
                    </a:cubicBezTo>
                    <a:cubicBezTo>
                      <a:pt x="505035" y="968494"/>
                      <a:pt x="504655" y="971437"/>
                      <a:pt x="503197" y="976351"/>
                    </a:cubicBezTo>
                    <a:cubicBezTo>
                      <a:pt x="498614" y="991861"/>
                      <a:pt x="485167" y="1000111"/>
                      <a:pt x="464327" y="1000197"/>
                    </a:cubicBezTo>
                    <a:cubicBezTo>
                      <a:pt x="460493" y="1000212"/>
                      <a:pt x="459219" y="1000082"/>
                      <a:pt x="457328" y="999488"/>
                    </a:cubicBezTo>
                    <a:cubicBezTo>
                      <a:pt x="444208" y="995351"/>
                      <a:pt x="436647" y="975432"/>
                      <a:pt x="434730" y="939956"/>
                    </a:cubicBezTo>
                    <a:cubicBezTo>
                      <a:pt x="434494" y="935606"/>
                      <a:pt x="434212" y="932088"/>
                      <a:pt x="434102" y="932138"/>
                    </a:cubicBezTo>
                    <a:cubicBezTo>
                      <a:pt x="433992" y="932189"/>
                      <a:pt x="432125" y="934184"/>
                      <a:pt x="429957" y="936572"/>
                    </a:cubicBezTo>
                    <a:cubicBezTo>
                      <a:pt x="427788" y="938961"/>
                      <a:pt x="419804" y="947405"/>
                      <a:pt x="412217" y="955335"/>
                    </a:cubicBezTo>
                    <a:cubicBezTo>
                      <a:pt x="404628" y="963265"/>
                      <a:pt x="396730" y="971630"/>
                      <a:pt x="394666" y="973923"/>
                    </a:cubicBezTo>
                    <a:cubicBezTo>
                      <a:pt x="377935" y="992515"/>
                      <a:pt x="368665" y="1007427"/>
                      <a:pt x="363724" y="1023704"/>
                    </a:cubicBezTo>
                    <a:cubicBezTo>
                      <a:pt x="360742" y="1033528"/>
                      <a:pt x="357712" y="1052168"/>
                      <a:pt x="356090" y="1070686"/>
                    </a:cubicBezTo>
                    <a:cubicBezTo>
                      <a:pt x="354006" y="1094465"/>
                      <a:pt x="354010" y="1130512"/>
                      <a:pt x="356098" y="1159458"/>
                    </a:cubicBezTo>
                    <a:cubicBezTo>
                      <a:pt x="357573" y="1179900"/>
                      <a:pt x="359679" y="1198831"/>
                      <a:pt x="362731" y="1219044"/>
                    </a:cubicBezTo>
                    <a:cubicBezTo>
                      <a:pt x="365368" y="1236516"/>
                      <a:pt x="369217" y="1257041"/>
                      <a:pt x="370492" y="1260425"/>
                    </a:cubicBezTo>
                    <a:cubicBezTo>
                      <a:pt x="371163" y="1262206"/>
                      <a:pt x="372514" y="1264531"/>
                      <a:pt x="380666" y="1277936"/>
                    </a:cubicBezTo>
                    <a:cubicBezTo>
                      <a:pt x="386531" y="1287580"/>
                      <a:pt x="390012" y="1296200"/>
                      <a:pt x="391399" y="1304515"/>
                    </a:cubicBezTo>
                    <a:cubicBezTo>
                      <a:pt x="391940" y="1307757"/>
                      <a:pt x="391872" y="1317066"/>
                      <a:pt x="391283" y="1320324"/>
                    </a:cubicBezTo>
                    <a:cubicBezTo>
                      <a:pt x="391136" y="1321135"/>
                      <a:pt x="390990" y="1321945"/>
                      <a:pt x="390843" y="1322756"/>
                    </a:cubicBezTo>
                    <a:lnTo>
                      <a:pt x="348151" y="1322844"/>
                    </a:lnTo>
                    <a:lnTo>
                      <a:pt x="304144" y="1322579"/>
                    </a:lnTo>
                    <a:cubicBezTo>
                      <a:pt x="300827" y="1321686"/>
                      <a:pt x="297346" y="1318132"/>
                      <a:pt x="294630" y="1312868"/>
                    </a:cubicBezTo>
                    <a:cubicBezTo>
                      <a:pt x="286461" y="1297034"/>
                      <a:pt x="280265" y="1265645"/>
                      <a:pt x="271483" y="1195591"/>
                    </a:cubicBezTo>
                    <a:cubicBezTo>
                      <a:pt x="264937" y="1143386"/>
                      <a:pt x="262896" y="1128348"/>
                      <a:pt x="255031" y="1074334"/>
                    </a:cubicBezTo>
                    <a:cubicBezTo>
                      <a:pt x="244958" y="1005150"/>
                      <a:pt x="243353" y="984278"/>
                      <a:pt x="246468" y="962992"/>
                    </a:cubicBezTo>
                    <a:cubicBezTo>
                      <a:pt x="246649" y="961756"/>
                      <a:pt x="246765" y="960719"/>
                      <a:pt x="246726" y="960686"/>
                    </a:cubicBezTo>
                    <a:cubicBezTo>
                      <a:pt x="246687" y="960653"/>
                      <a:pt x="243293" y="963441"/>
                      <a:pt x="239185" y="966883"/>
                    </a:cubicBezTo>
                    <a:cubicBezTo>
                      <a:pt x="235076" y="970323"/>
                      <a:pt x="224993" y="978474"/>
                      <a:pt x="216775" y="984995"/>
                    </a:cubicBezTo>
                    <a:cubicBezTo>
                      <a:pt x="208558" y="991517"/>
                      <a:pt x="199098" y="999128"/>
                      <a:pt x="195755" y="1001910"/>
                    </a:cubicBezTo>
                    <a:cubicBezTo>
                      <a:pt x="175047" y="1019134"/>
                      <a:pt x="167113" y="1030065"/>
                      <a:pt x="162761" y="1047366"/>
                    </a:cubicBezTo>
                    <a:cubicBezTo>
                      <a:pt x="157069" y="1070004"/>
                      <a:pt x="152240" y="1103723"/>
                      <a:pt x="149720" y="1138437"/>
                    </a:cubicBezTo>
                    <a:cubicBezTo>
                      <a:pt x="148030" y="1161728"/>
                      <a:pt x="147332" y="1195086"/>
                      <a:pt x="148122" y="1214750"/>
                    </a:cubicBezTo>
                    <a:cubicBezTo>
                      <a:pt x="148877" y="1233556"/>
                      <a:pt x="150735" y="1256144"/>
                      <a:pt x="151846" y="1260042"/>
                    </a:cubicBezTo>
                    <a:cubicBezTo>
                      <a:pt x="152507" y="1262357"/>
                      <a:pt x="154579" y="1266548"/>
                      <a:pt x="157602" y="1271682"/>
                    </a:cubicBezTo>
                    <a:cubicBezTo>
                      <a:pt x="164458" y="1283324"/>
                      <a:pt x="167088" y="1288803"/>
                      <a:pt x="169528" y="1296524"/>
                    </a:cubicBezTo>
                    <a:cubicBezTo>
                      <a:pt x="171583" y="1303030"/>
                      <a:pt x="172441" y="1308433"/>
                      <a:pt x="172714" y="1316588"/>
                    </a:cubicBezTo>
                    <a:lnTo>
                      <a:pt x="172927" y="1322929"/>
                    </a:lnTo>
                    <a:lnTo>
                      <a:pt x="130748" y="1322916"/>
                    </a:lnTo>
                    <a:cubicBezTo>
                      <a:pt x="95299" y="1322904"/>
                      <a:pt x="88389" y="1322824"/>
                      <a:pt x="87445" y="1322413"/>
                    </a:cubicBezTo>
                    <a:close/>
                    <a:moveTo>
                      <a:pt x="433058" y="858089"/>
                    </a:moveTo>
                    <a:cubicBezTo>
                      <a:pt x="433058" y="857299"/>
                      <a:pt x="431829" y="855693"/>
                      <a:pt x="431485" y="856034"/>
                    </a:cubicBezTo>
                    <a:cubicBezTo>
                      <a:pt x="431263" y="856256"/>
                      <a:pt x="432575" y="858746"/>
                      <a:pt x="432913" y="858746"/>
                    </a:cubicBezTo>
                    <a:cubicBezTo>
                      <a:pt x="432994" y="858746"/>
                      <a:pt x="433058" y="858450"/>
                      <a:pt x="433058" y="858089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 w="1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6" name="Grafik 4">
                <a:extLst>
                  <a:ext uri="{FF2B5EF4-FFF2-40B4-BE49-F238E27FC236}">
                    <a16:creationId xmlns:a16="http://schemas.microsoft.com/office/drawing/2014/main" id="{4E5E6C58-0028-EF88-F803-E3B7415AA8B6}"/>
                  </a:ext>
                </a:extLst>
              </p:cNvPr>
              <p:cNvSpPr/>
              <p:nvPr/>
            </p:nvSpPr>
            <p:spPr>
              <a:xfrm>
                <a:off x="1225823" y="3506036"/>
                <a:ext cx="660901" cy="387269"/>
              </a:xfrm>
              <a:custGeom>
                <a:avLst/>
                <a:gdLst>
                  <a:gd name="connsiteX0" fmla="*/ 85071 w 1906374"/>
                  <a:gd name="connsiteY0" fmla="*/ 1118681 h 1117081"/>
                  <a:gd name="connsiteX1" fmla="*/ 68219 w 1906374"/>
                  <a:gd name="connsiteY1" fmla="*/ 1048118 h 1117081"/>
                  <a:gd name="connsiteX2" fmla="*/ 64391 w 1906374"/>
                  <a:gd name="connsiteY2" fmla="*/ 971305 h 1117081"/>
                  <a:gd name="connsiteX3" fmla="*/ 59427 w 1906374"/>
                  <a:gd name="connsiteY3" fmla="*/ 887705 h 1117081"/>
                  <a:gd name="connsiteX4" fmla="*/ 55781 w 1906374"/>
                  <a:gd name="connsiteY4" fmla="*/ 805262 h 1117081"/>
                  <a:gd name="connsiteX5" fmla="*/ 59299 w 1906374"/>
                  <a:gd name="connsiteY5" fmla="*/ 780937 h 1117081"/>
                  <a:gd name="connsiteX6" fmla="*/ 77402 w 1906374"/>
                  <a:gd name="connsiteY6" fmla="*/ 721828 h 1117081"/>
                  <a:gd name="connsiteX7" fmla="*/ 96316 w 1906374"/>
                  <a:gd name="connsiteY7" fmla="*/ 658425 h 1117081"/>
                  <a:gd name="connsiteX8" fmla="*/ 99817 w 1906374"/>
                  <a:gd name="connsiteY8" fmla="*/ 630024 h 1117081"/>
                  <a:gd name="connsiteX9" fmla="*/ 92569 w 1906374"/>
                  <a:gd name="connsiteY9" fmla="*/ 584095 h 1117081"/>
                  <a:gd name="connsiteX10" fmla="*/ 81770 w 1906374"/>
                  <a:gd name="connsiteY10" fmla="*/ 547012 h 1117081"/>
                  <a:gd name="connsiteX11" fmla="*/ 56477 w 1906374"/>
                  <a:gd name="connsiteY11" fmla="*/ 443712 h 1117081"/>
                  <a:gd name="connsiteX12" fmla="*/ 48113 w 1906374"/>
                  <a:gd name="connsiteY12" fmla="*/ 372445 h 1117081"/>
                  <a:gd name="connsiteX13" fmla="*/ 47505 w 1906374"/>
                  <a:gd name="connsiteY13" fmla="*/ 366072 h 1117081"/>
                  <a:gd name="connsiteX14" fmla="*/ 43380 w 1906374"/>
                  <a:gd name="connsiteY14" fmla="*/ 387593 h 1117081"/>
                  <a:gd name="connsiteX15" fmla="*/ 38569 w 1906374"/>
                  <a:gd name="connsiteY15" fmla="*/ 484768 h 1117081"/>
                  <a:gd name="connsiteX16" fmla="*/ 43199 w 1906374"/>
                  <a:gd name="connsiteY16" fmla="*/ 617865 h 1117081"/>
                  <a:gd name="connsiteX17" fmla="*/ 45385 w 1906374"/>
                  <a:gd name="connsiteY17" fmla="*/ 660245 h 1117081"/>
                  <a:gd name="connsiteX18" fmla="*/ 45936 w 1906374"/>
                  <a:gd name="connsiteY18" fmla="*/ 672827 h 1117081"/>
                  <a:gd name="connsiteX19" fmla="*/ 47233 w 1906374"/>
                  <a:gd name="connsiteY19" fmla="*/ 675721 h 1117081"/>
                  <a:gd name="connsiteX20" fmla="*/ 57125 w 1906374"/>
                  <a:gd name="connsiteY20" fmla="*/ 729475 h 1117081"/>
                  <a:gd name="connsiteX21" fmla="*/ 54112 w 1906374"/>
                  <a:gd name="connsiteY21" fmla="*/ 747738 h 1117081"/>
                  <a:gd name="connsiteX22" fmla="*/ 14872 w 1906374"/>
                  <a:gd name="connsiteY22" fmla="*/ 842676 h 1117081"/>
                  <a:gd name="connsiteX23" fmla="*/ 4489 w 1906374"/>
                  <a:gd name="connsiteY23" fmla="*/ 853101 h 1117081"/>
                  <a:gd name="connsiteX24" fmla="*/ 1906 w 1906374"/>
                  <a:gd name="connsiteY24" fmla="*/ 848009 h 1117081"/>
                  <a:gd name="connsiteX25" fmla="*/ 4965 w 1906374"/>
                  <a:gd name="connsiteY25" fmla="*/ 820162 h 1117081"/>
                  <a:gd name="connsiteX26" fmla="*/ 9566 w 1906374"/>
                  <a:gd name="connsiteY26" fmla="*/ 773313 h 1117081"/>
                  <a:gd name="connsiteX27" fmla="*/ 8981 w 1906374"/>
                  <a:gd name="connsiteY27" fmla="*/ 756758 h 1117081"/>
                  <a:gd name="connsiteX28" fmla="*/ 8410 w 1906374"/>
                  <a:gd name="connsiteY28" fmla="*/ 724145 h 1117081"/>
                  <a:gd name="connsiteX29" fmla="*/ 25641 w 1906374"/>
                  <a:gd name="connsiteY29" fmla="*/ 671908 h 1117081"/>
                  <a:gd name="connsiteX30" fmla="*/ 28525 w 1906374"/>
                  <a:gd name="connsiteY30" fmla="*/ 669185 h 1117081"/>
                  <a:gd name="connsiteX31" fmla="*/ 27264 w 1906374"/>
                  <a:gd name="connsiteY31" fmla="*/ 655941 h 1117081"/>
                  <a:gd name="connsiteX32" fmla="*/ 16213 w 1906374"/>
                  <a:gd name="connsiteY32" fmla="*/ 395704 h 1117081"/>
                  <a:gd name="connsiteX33" fmla="*/ 56206 w 1906374"/>
                  <a:gd name="connsiteY33" fmla="*/ 209466 h 1117081"/>
                  <a:gd name="connsiteX34" fmla="*/ 98989 w 1906374"/>
                  <a:gd name="connsiteY34" fmla="*/ 160606 h 1117081"/>
                  <a:gd name="connsiteX35" fmla="*/ 106374 w 1906374"/>
                  <a:gd name="connsiteY35" fmla="*/ 154079 h 1117081"/>
                  <a:gd name="connsiteX36" fmla="*/ 185073 w 1906374"/>
                  <a:gd name="connsiteY36" fmla="*/ 108711 h 1117081"/>
                  <a:gd name="connsiteX37" fmla="*/ 269833 w 1906374"/>
                  <a:gd name="connsiteY37" fmla="*/ 93380 h 1117081"/>
                  <a:gd name="connsiteX38" fmla="*/ 346315 w 1906374"/>
                  <a:gd name="connsiteY38" fmla="*/ 93065 h 1117081"/>
                  <a:gd name="connsiteX39" fmla="*/ 486374 w 1906374"/>
                  <a:gd name="connsiteY39" fmla="*/ 102199 h 1117081"/>
                  <a:gd name="connsiteX40" fmla="*/ 644130 w 1906374"/>
                  <a:gd name="connsiteY40" fmla="*/ 110491 h 1117081"/>
                  <a:gd name="connsiteX41" fmla="*/ 725744 w 1906374"/>
                  <a:gd name="connsiteY41" fmla="*/ 108783 h 1117081"/>
                  <a:gd name="connsiteX42" fmla="*/ 816828 w 1906374"/>
                  <a:gd name="connsiteY42" fmla="*/ 108822 h 1117081"/>
                  <a:gd name="connsiteX43" fmla="*/ 923905 w 1906374"/>
                  <a:gd name="connsiteY43" fmla="*/ 118749 h 1117081"/>
                  <a:gd name="connsiteX44" fmla="*/ 1051394 w 1906374"/>
                  <a:gd name="connsiteY44" fmla="*/ 128017 h 1117081"/>
                  <a:gd name="connsiteX45" fmla="*/ 1146060 w 1906374"/>
                  <a:gd name="connsiteY45" fmla="*/ 127030 h 1117081"/>
                  <a:gd name="connsiteX46" fmla="*/ 1318060 w 1906374"/>
                  <a:gd name="connsiteY46" fmla="*/ 125893 h 1117081"/>
                  <a:gd name="connsiteX47" fmla="*/ 1427330 w 1906374"/>
                  <a:gd name="connsiteY47" fmla="*/ 125749 h 1117081"/>
                  <a:gd name="connsiteX48" fmla="*/ 1487258 w 1906374"/>
                  <a:gd name="connsiteY48" fmla="*/ 105566 h 1117081"/>
                  <a:gd name="connsiteX49" fmla="*/ 1510095 w 1906374"/>
                  <a:gd name="connsiteY49" fmla="*/ 95071 h 1117081"/>
                  <a:gd name="connsiteX50" fmla="*/ 1568371 w 1906374"/>
                  <a:gd name="connsiteY50" fmla="*/ 70355 h 1117081"/>
                  <a:gd name="connsiteX51" fmla="*/ 1598204 w 1906374"/>
                  <a:gd name="connsiteY51" fmla="*/ 62300 h 1117081"/>
                  <a:gd name="connsiteX52" fmla="*/ 1599555 w 1906374"/>
                  <a:gd name="connsiteY52" fmla="*/ 62089 h 1117081"/>
                  <a:gd name="connsiteX53" fmla="*/ 1599405 w 1906374"/>
                  <a:gd name="connsiteY53" fmla="*/ 52591 h 1117081"/>
                  <a:gd name="connsiteX54" fmla="*/ 1609829 w 1906374"/>
                  <a:gd name="connsiteY54" fmla="*/ 3189 h 1117081"/>
                  <a:gd name="connsiteX55" fmla="*/ 1624520 w 1906374"/>
                  <a:gd name="connsiteY55" fmla="*/ 4063 h 1117081"/>
                  <a:gd name="connsiteX56" fmla="*/ 1665828 w 1906374"/>
                  <a:gd name="connsiteY56" fmla="*/ 51731 h 1117081"/>
                  <a:gd name="connsiteX57" fmla="*/ 1667217 w 1906374"/>
                  <a:gd name="connsiteY57" fmla="*/ 54410 h 1117081"/>
                  <a:gd name="connsiteX58" fmla="*/ 1675075 w 1906374"/>
                  <a:gd name="connsiteY58" fmla="*/ 54619 h 1117081"/>
                  <a:gd name="connsiteX59" fmla="*/ 1694284 w 1906374"/>
                  <a:gd name="connsiteY59" fmla="*/ 56535 h 1117081"/>
                  <a:gd name="connsiteX60" fmla="*/ 1697700 w 1906374"/>
                  <a:gd name="connsiteY60" fmla="*/ 57212 h 1117081"/>
                  <a:gd name="connsiteX61" fmla="*/ 1701579 w 1906374"/>
                  <a:gd name="connsiteY61" fmla="*/ 53298 h 1117081"/>
                  <a:gd name="connsiteX62" fmla="*/ 1766863 w 1906374"/>
                  <a:gd name="connsiteY62" fmla="*/ 28030 h 1117081"/>
                  <a:gd name="connsiteX63" fmla="*/ 1775835 w 1906374"/>
                  <a:gd name="connsiteY63" fmla="*/ 29541 h 1117081"/>
                  <a:gd name="connsiteX64" fmla="*/ 1761670 w 1906374"/>
                  <a:gd name="connsiteY64" fmla="*/ 40137 h 1117081"/>
                  <a:gd name="connsiteX65" fmla="*/ 1738270 w 1906374"/>
                  <a:gd name="connsiteY65" fmla="*/ 55445 h 1117081"/>
                  <a:gd name="connsiteX66" fmla="*/ 1726356 w 1906374"/>
                  <a:gd name="connsiteY66" fmla="*/ 70304 h 1117081"/>
                  <a:gd name="connsiteX67" fmla="*/ 1728359 w 1906374"/>
                  <a:gd name="connsiteY67" fmla="*/ 72260 h 1117081"/>
                  <a:gd name="connsiteX68" fmla="*/ 1733815 w 1906374"/>
                  <a:gd name="connsiteY68" fmla="*/ 76254 h 1117081"/>
                  <a:gd name="connsiteX69" fmla="*/ 1737381 w 1906374"/>
                  <a:gd name="connsiteY69" fmla="*/ 78684 h 1117081"/>
                  <a:gd name="connsiteX70" fmla="*/ 1741035 w 1906374"/>
                  <a:gd name="connsiteY70" fmla="*/ 77027 h 1117081"/>
                  <a:gd name="connsiteX71" fmla="*/ 1782968 w 1906374"/>
                  <a:gd name="connsiteY71" fmla="*/ 68424 h 1117081"/>
                  <a:gd name="connsiteX72" fmla="*/ 1809260 w 1906374"/>
                  <a:gd name="connsiteY72" fmla="*/ 74893 h 1117081"/>
                  <a:gd name="connsiteX73" fmla="*/ 1795670 w 1906374"/>
                  <a:gd name="connsiteY73" fmla="*/ 81167 h 1117081"/>
                  <a:gd name="connsiteX74" fmla="*/ 1783419 w 1906374"/>
                  <a:gd name="connsiteY74" fmla="*/ 84136 h 1117081"/>
                  <a:gd name="connsiteX75" fmla="*/ 1759180 w 1906374"/>
                  <a:gd name="connsiteY75" fmla="*/ 97475 h 1117081"/>
                  <a:gd name="connsiteX76" fmla="*/ 1756952 w 1906374"/>
                  <a:gd name="connsiteY76" fmla="*/ 99262 h 1117081"/>
                  <a:gd name="connsiteX77" fmla="*/ 1758729 w 1906374"/>
                  <a:gd name="connsiteY77" fmla="*/ 101648 h 1117081"/>
                  <a:gd name="connsiteX78" fmla="*/ 1776949 w 1906374"/>
                  <a:gd name="connsiteY78" fmla="*/ 138777 h 1117081"/>
                  <a:gd name="connsiteX79" fmla="*/ 1787448 w 1906374"/>
                  <a:gd name="connsiteY79" fmla="*/ 162725 h 1117081"/>
                  <a:gd name="connsiteX80" fmla="*/ 1873279 w 1906374"/>
                  <a:gd name="connsiteY80" fmla="*/ 273366 h 1117081"/>
                  <a:gd name="connsiteX81" fmla="*/ 1899946 w 1906374"/>
                  <a:gd name="connsiteY81" fmla="*/ 303826 h 1117081"/>
                  <a:gd name="connsiteX82" fmla="*/ 1907116 w 1906374"/>
                  <a:gd name="connsiteY82" fmla="*/ 314587 h 1117081"/>
                  <a:gd name="connsiteX83" fmla="*/ 1890761 w 1906374"/>
                  <a:gd name="connsiteY83" fmla="*/ 356599 h 1117081"/>
                  <a:gd name="connsiteX84" fmla="*/ 1866547 w 1906374"/>
                  <a:gd name="connsiteY84" fmla="*/ 373410 h 1117081"/>
                  <a:gd name="connsiteX85" fmla="*/ 1853933 w 1906374"/>
                  <a:gd name="connsiteY85" fmla="*/ 376061 h 1117081"/>
                  <a:gd name="connsiteX86" fmla="*/ 1826616 w 1906374"/>
                  <a:gd name="connsiteY86" fmla="*/ 376060 h 1117081"/>
                  <a:gd name="connsiteX87" fmla="*/ 1639224 w 1906374"/>
                  <a:gd name="connsiteY87" fmla="*/ 331862 h 1117081"/>
                  <a:gd name="connsiteX88" fmla="*/ 1607439 w 1906374"/>
                  <a:gd name="connsiteY88" fmla="*/ 325200 h 1117081"/>
                  <a:gd name="connsiteX89" fmla="*/ 1598717 w 1906374"/>
                  <a:gd name="connsiteY89" fmla="*/ 325937 h 1117081"/>
                  <a:gd name="connsiteX90" fmla="*/ 1583588 w 1906374"/>
                  <a:gd name="connsiteY90" fmla="*/ 337432 h 1117081"/>
                  <a:gd name="connsiteX91" fmla="*/ 1572501 w 1906374"/>
                  <a:gd name="connsiteY91" fmla="*/ 363423 h 1117081"/>
                  <a:gd name="connsiteX92" fmla="*/ 1560600 w 1906374"/>
                  <a:gd name="connsiteY92" fmla="*/ 392725 h 1117081"/>
                  <a:gd name="connsiteX93" fmla="*/ 1510270 w 1906374"/>
                  <a:gd name="connsiteY93" fmla="*/ 455315 h 1117081"/>
                  <a:gd name="connsiteX94" fmla="*/ 1474944 w 1906374"/>
                  <a:gd name="connsiteY94" fmla="*/ 494038 h 1117081"/>
                  <a:gd name="connsiteX95" fmla="*/ 1457450 w 1906374"/>
                  <a:gd name="connsiteY95" fmla="*/ 528637 h 1117081"/>
                  <a:gd name="connsiteX96" fmla="*/ 1387624 w 1906374"/>
                  <a:gd name="connsiteY96" fmla="*/ 645424 h 1117081"/>
                  <a:gd name="connsiteX97" fmla="*/ 1366263 w 1906374"/>
                  <a:gd name="connsiteY97" fmla="*/ 666112 h 1117081"/>
                  <a:gd name="connsiteX98" fmla="*/ 1324855 w 1906374"/>
                  <a:gd name="connsiteY98" fmla="*/ 688690 h 1117081"/>
                  <a:gd name="connsiteX99" fmla="*/ 1258157 w 1906374"/>
                  <a:gd name="connsiteY99" fmla="*/ 700566 h 1117081"/>
                  <a:gd name="connsiteX100" fmla="*/ 1256180 w 1906374"/>
                  <a:gd name="connsiteY100" fmla="*/ 700638 h 1117081"/>
                  <a:gd name="connsiteX101" fmla="*/ 1255254 w 1906374"/>
                  <a:gd name="connsiteY101" fmla="*/ 704115 h 1117081"/>
                  <a:gd name="connsiteX102" fmla="*/ 1236609 w 1906374"/>
                  <a:gd name="connsiteY102" fmla="*/ 1050105 h 1117081"/>
                  <a:gd name="connsiteX103" fmla="*/ 1237810 w 1906374"/>
                  <a:gd name="connsiteY103" fmla="*/ 1061030 h 1117081"/>
                  <a:gd name="connsiteX104" fmla="*/ 1244555 w 1906374"/>
                  <a:gd name="connsiteY104" fmla="*/ 1077065 h 1117081"/>
                  <a:gd name="connsiteX105" fmla="*/ 1254841 w 1906374"/>
                  <a:gd name="connsiteY105" fmla="*/ 1115805 h 1117081"/>
                  <a:gd name="connsiteX106" fmla="*/ 1254604 w 1906374"/>
                  <a:gd name="connsiteY106" fmla="*/ 1119302 h 1117081"/>
                  <a:gd name="connsiteX107" fmla="*/ 1216575 w 1906374"/>
                  <a:gd name="connsiteY107" fmla="*/ 1119302 h 1117081"/>
                  <a:gd name="connsiteX108" fmla="*/ 1177694 w 1906374"/>
                  <a:gd name="connsiteY108" fmla="*/ 1118977 h 1117081"/>
                  <a:gd name="connsiteX109" fmla="*/ 1172426 w 1906374"/>
                  <a:gd name="connsiteY109" fmla="*/ 1112572 h 1117081"/>
                  <a:gd name="connsiteX110" fmla="*/ 1150215 w 1906374"/>
                  <a:gd name="connsiteY110" fmla="*/ 969649 h 1117081"/>
                  <a:gd name="connsiteX111" fmla="*/ 1138389 w 1906374"/>
                  <a:gd name="connsiteY111" fmla="*/ 794922 h 1117081"/>
                  <a:gd name="connsiteX112" fmla="*/ 1137100 w 1906374"/>
                  <a:gd name="connsiteY112" fmla="*/ 775222 h 1117081"/>
                  <a:gd name="connsiteX113" fmla="*/ 1134285 w 1906374"/>
                  <a:gd name="connsiteY113" fmla="*/ 793178 h 1117081"/>
                  <a:gd name="connsiteX114" fmla="*/ 1119581 w 1906374"/>
                  <a:gd name="connsiteY114" fmla="*/ 953260 h 1117081"/>
                  <a:gd name="connsiteX115" fmla="*/ 1119406 w 1906374"/>
                  <a:gd name="connsiteY115" fmla="*/ 1053746 h 1117081"/>
                  <a:gd name="connsiteX116" fmla="*/ 1125788 w 1906374"/>
                  <a:gd name="connsiteY116" fmla="*/ 1075764 h 1117081"/>
                  <a:gd name="connsiteX117" fmla="*/ 1135311 w 1906374"/>
                  <a:gd name="connsiteY117" fmla="*/ 1102049 h 1117081"/>
                  <a:gd name="connsiteX118" fmla="*/ 1135811 w 1906374"/>
                  <a:gd name="connsiteY118" fmla="*/ 1116405 h 1117081"/>
                  <a:gd name="connsiteX119" fmla="*/ 1135398 w 1906374"/>
                  <a:gd name="connsiteY119" fmla="*/ 1119302 h 1117081"/>
                  <a:gd name="connsiteX120" fmla="*/ 1096668 w 1906374"/>
                  <a:gd name="connsiteY120" fmla="*/ 1119302 h 1117081"/>
                  <a:gd name="connsiteX121" fmla="*/ 1056787 w 1906374"/>
                  <a:gd name="connsiteY121" fmla="*/ 1118763 h 1117081"/>
                  <a:gd name="connsiteX122" fmla="*/ 1042935 w 1906374"/>
                  <a:gd name="connsiteY122" fmla="*/ 1071129 h 1117081"/>
                  <a:gd name="connsiteX123" fmla="*/ 1033162 w 1906374"/>
                  <a:gd name="connsiteY123" fmla="*/ 867673 h 1117081"/>
                  <a:gd name="connsiteX124" fmla="*/ 1031923 w 1906374"/>
                  <a:gd name="connsiteY124" fmla="*/ 705440 h 1117081"/>
                  <a:gd name="connsiteX125" fmla="*/ 1032336 w 1906374"/>
                  <a:gd name="connsiteY125" fmla="*/ 690296 h 1117081"/>
                  <a:gd name="connsiteX126" fmla="*/ 1005018 w 1906374"/>
                  <a:gd name="connsiteY126" fmla="*/ 698100 h 1117081"/>
                  <a:gd name="connsiteX127" fmla="*/ 886252 w 1906374"/>
                  <a:gd name="connsiteY127" fmla="*/ 724453 h 1117081"/>
                  <a:gd name="connsiteX128" fmla="*/ 785908 w 1906374"/>
                  <a:gd name="connsiteY128" fmla="*/ 730269 h 1117081"/>
                  <a:gd name="connsiteX129" fmla="*/ 657208 w 1906374"/>
                  <a:gd name="connsiteY129" fmla="*/ 723302 h 1117081"/>
                  <a:gd name="connsiteX130" fmla="*/ 464544 w 1906374"/>
                  <a:gd name="connsiteY130" fmla="*/ 692823 h 1117081"/>
                  <a:gd name="connsiteX131" fmla="*/ 454912 w 1906374"/>
                  <a:gd name="connsiteY131" fmla="*/ 690660 h 1117081"/>
                  <a:gd name="connsiteX132" fmla="*/ 450133 w 1906374"/>
                  <a:gd name="connsiteY132" fmla="*/ 701684 h 1117081"/>
                  <a:gd name="connsiteX133" fmla="*/ 430661 w 1906374"/>
                  <a:gd name="connsiteY133" fmla="*/ 744908 h 1117081"/>
                  <a:gd name="connsiteX134" fmla="*/ 417475 w 1906374"/>
                  <a:gd name="connsiteY134" fmla="*/ 763014 h 1117081"/>
                  <a:gd name="connsiteX135" fmla="*/ 399672 w 1906374"/>
                  <a:gd name="connsiteY135" fmla="*/ 776377 h 1117081"/>
                  <a:gd name="connsiteX136" fmla="*/ 387823 w 1906374"/>
                  <a:gd name="connsiteY136" fmla="*/ 784775 h 1117081"/>
                  <a:gd name="connsiteX137" fmla="*/ 382035 w 1906374"/>
                  <a:gd name="connsiteY137" fmla="*/ 795425 h 1117081"/>
                  <a:gd name="connsiteX138" fmla="*/ 377430 w 1906374"/>
                  <a:gd name="connsiteY138" fmla="*/ 805097 h 1117081"/>
                  <a:gd name="connsiteX139" fmla="*/ 371825 w 1906374"/>
                  <a:gd name="connsiteY139" fmla="*/ 795842 h 1117081"/>
                  <a:gd name="connsiteX140" fmla="*/ 364271 w 1906374"/>
                  <a:gd name="connsiteY140" fmla="*/ 787756 h 1117081"/>
                  <a:gd name="connsiteX141" fmla="*/ 359334 w 1906374"/>
                  <a:gd name="connsiteY141" fmla="*/ 788626 h 1117081"/>
                  <a:gd name="connsiteX142" fmla="*/ 347484 w 1906374"/>
                  <a:gd name="connsiteY142" fmla="*/ 832247 h 1117081"/>
                  <a:gd name="connsiteX143" fmla="*/ 345659 w 1906374"/>
                  <a:gd name="connsiteY143" fmla="*/ 846152 h 1117081"/>
                  <a:gd name="connsiteX144" fmla="*/ 340132 w 1906374"/>
                  <a:gd name="connsiteY144" fmla="*/ 894326 h 1117081"/>
                  <a:gd name="connsiteX145" fmla="*/ 340133 w 1906374"/>
                  <a:gd name="connsiteY145" fmla="*/ 945646 h 1117081"/>
                  <a:gd name="connsiteX146" fmla="*/ 353059 w 1906374"/>
                  <a:gd name="connsiteY146" fmla="*/ 1052167 h 1117081"/>
                  <a:gd name="connsiteX147" fmla="*/ 358734 w 1906374"/>
                  <a:gd name="connsiteY147" fmla="*/ 1066824 h 1117081"/>
                  <a:gd name="connsiteX148" fmla="*/ 372644 w 1906374"/>
                  <a:gd name="connsiteY148" fmla="*/ 1093171 h 1117081"/>
                  <a:gd name="connsiteX149" fmla="*/ 374424 w 1906374"/>
                  <a:gd name="connsiteY149" fmla="*/ 1118392 h 1117081"/>
                  <a:gd name="connsiteX150" fmla="*/ 374239 w 1906374"/>
                  <a:gd name="connsiteY150" fmla="*/ 1119302 h 1117081"/>
                  <a:gd name="connsiteX151" fmla="*/ 333417 w 1906374"/>
                  <a:gd name="connsiteY151" fmla="*/ 1119302 h 1117081"/>
                  <a:gd name="connsiteX152" fmla="*/ 288435 w 1906374"/>
                  <a:gd name="connsiteY152" fmla="*/ 1117316 h 1117081"/>
                  <a:gd name="connsiteX153" fmla="*/ 282076 w 1906374"/>
                  <a:gd name="connsiteY153" fmla="*/ 1108542 h 1117081"/>
                  <a:gd name="connsiteX154" fmla="*/ 271514 w 1906374"/>
                  <a:gd name="connsiteY154" fmla="*/ 1071746 h 1117081"/>
                  <a:gd name="connsiteX155" fmla="*/ 260213 w 1906374"/>
                  <a:gd name="connsiteY155" fmla="*/ 995309 h 1117081"/>
                  <a:gd name="connsiteX156" fmla="*/ 245169 w 1906374"/>
                  <a:gd name="connsiteY156" fmla="*/ 884394 h 1117081"/>
                  <a:gd name="connsiteX157" fmla="*/ 235622 w 1906374"/>
                  <a:gd name="connsiteY157" fmla="*/ 802945 h 1117081"/>
                  <a:gd name="connsiteX158" fmla="*/ 236390 w 1906374"/>
                  <a:gd name="connsiteY158" fmla="*/ 778994 h 1117081"/>
                  <a:gd name="connsiteX159" fmla="*/ 236799 w 1906374"/>
                  <a:gd name="connsiteY159" fmla="*/ 774436 h 1117081"/>
                  <a:gd name="connsiteX160" fmla="*/ 229215 w 1906374"/>
                  <a:gd name="connsiteY160" fmla="*/ 780510 h 1117081"/>
                  <a:gd name="connsiteX161" fmla="*/ 209243 w 1906374"/>
                  <a:gd name="connsiteY161" fmla="*/ 796654 h 1117081"/>
                  <a:gd name="connsiteX162" fmla="*/ 173107 w 1906374"/>
                  <a:gd name="connsiteY162" fmla="*/ 827513 h 1117081"/>
                  <a:gd name="connsiteX163" fmla="*/ 155105 w 1906374"/>
                  <a:gd name="connsiteY163" fmla="*/ 864694 h 1117081"/>
                  <a:gd name="connsiteX164" fmla="*/ 143153 w 1906374"/>
                  <a:gd name="connsiteY164" fmla="*/ 967829 h 1117081"/>
                  <a:gd name="connsiteX165" fmla="*/ 143152 w 1906374"/>
                  <a:gd name="connsiteY165" fmla="*/ 1020141 h 1117081"/>
                  <a:gd name="connsiteX166" fmla="*/ 146448 w 1906374"/>
                  <a:gd name="connsiteY166" fmla="*/ 1059210 h 1117081"/>
                  <a:gd name="connsiteX167" fmla="*/ 150835 w 1906374"/>
                  <a:gd name="connsiteY167" fmla="*/ 1068380 h 1117081"/>
                  <a:gd name="connsiteX168" fmla="*/ 164498 w 1906374"/>
                  <a:gd name="connsiteY168" fmla="*/ 1098112 h 1117081"/>
                  <a:gd name="connsiteX169" fmla="*/ 166510 w 1906374"/>
                  <a:gd name="connsiteY169" fmla="*/ 1117284 h 1117081"/>
                  <a:gd name="connsiteX170" fmla="*/ 166281 w 1906374"/>
                  <a:gd name="connsiteY170" fmla="*/ 1119302 h 1117081"/>
                  <a:gd name="connsiteX171" fmla="*/ 126345 w 1906374"/>
                  <a:gd name="connsiteY171" fmla="*/ 1119295 h 1117081"/>
                  <a:gd name="connsiteX172" fmla="*/ 85071 w 1906374"/>
                  <a:gd name="connsiteY172" fmla="*/ 1118680 h 1117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</a:cxnLst>
                <a:rect l="l" t="t" r="r" b="b"/>
                <a:pathLst>
                  <a:path w="1906374" h="1117081">
                    <a:moveTo>
                      <a:pt x="85071" y="1118681"/>
                    </a:moveTo>
                    <a:cubicBezTo>
                      <a:pt x="77241" y="1115124"/>
                      <a:pt x="71619" y="1091583"/>
                      <a:pt x="68219" y="1048118"/>
                    </a:cubicBezTo>
                    <a:cubicBezTo>
                      <a:pt x="66676" y="1028399"/>
                      <a:pt x="66110" y="1017059"/>
                      <a:pt x="64391" y="971305"/>
                    </a:cubicBezTo>
                    <a:cubicBezTo>
                      <a:pt x="63509" y="947828"/>
                      <a:pt x="62141" y="924785"/>
                      <a:pt x="59427" y="887705"/>
                    </a:cubicBezTo>
                    <a:cubicBezTo>
                      <a:pt x="55551" y="834757"/>
                      <a:pt x="54887" y="819727"/>
                      <a:pt x="55781" y="805262"/>
                    </a:cubicBezTo>
                    <a:cubicBezTo>
                      <a:pt x="56384" y="795523"/>
                      <a:pt x="57015" y="791161"/>
                      <a:pt x="59299" y="780937"/>
                    </a:cubicBezTo>
                    <a:cubicBezTo>
                      <a:pt x="62801" y="765258"/>
                      <a:pt x="66477" y="753259"/>
                      <a:pt x="77402" y="721828"/>
                    </a:cubicBezTo>
                    <a:cubicBezTo>
                      <a:pt x="86877" y="694575"/>
                      <a:pt x="91812" y="678029"/>
                      <a:pt x="96316" y="658425"/>
                    </a:cubicBezTo>
                    <a:cubicBezTo>
                      <a:pt x="99119" y="646223"/>
                      <a:pt x="99817" y="640563"/>
                      <a:pt x="99817" y="630024"/>
                    </a:cubicBezTo>
                    <a:cubicBezTo>
                      <a:pt x="99817" y="616623"/>
                      <a:pt x="97762" y="603595"/>
                      <a:pt x="92569" y="584095"/>
                    </a:cubicBezTo>
                    <a:cubicBezTo>
                      <a:pt x="90150" y="575007"/>
                      <a:pt x="88403" y="569013"/>
                      <a:pt x="81770" y="547012"/>
                    </a:cubicBezTo>
                    <a:cubicBezTo>
                      <a:pt x="68799" y="503992"/>
                      <a:pt x="61868" y="475685"/>
                      <a:pt x="56477" y="443712"/>
                    </a:cubicBezTo>
                    <a:cubicBezTo>
                      <a:pt x="52614" y="420804"/>
                      <a:pt x="49524" y="394480"/>
                      <a:pt x="48113" y="372445"/>
                    </a:cubicBezTo>
                    <a:cubicBezTo>
                      <a:pt x="47889" y="368940"/>
                      <a:pt x="47615" y="366072"/>
                      <a:pt x="47505" y="366072"/>
                    </a:cubicBezTo>
                    <a:cubicBezTo>
                      <a:pt x="47159" y="366072"/>
                      <a:pt x="44597" y="379446"/>
                      <a:pt x="43380" y="387593"/>
                    </a:cubicBezTo>
                    <a:cubicBezTo>
                      <a:pt x="40342" y="407954"/>
                      <a:pt x="38569" y="443768"/>
                      <a:pt x="38569" y="484768"/>
                    </a:cubicBezTo>
                    <a:cubicBezTo>
                      <a:pt x="38569" y="523302"/>
                      <a:pt x="39539" y="551174"/>
                      <a:pt x="43199" y="617865"/>
                    </a:cubicBezTo>
                    <a:cubicBezTo>
                      <a:pt x="44099" y="634255"/>
                      <a:pt x="45082" y="653325"/>
                      <a:pt x="45385" y="660245"/>
                    </a:cubicBezTo>
                    <a:lnTo>
                      <a:pt x="45936" y="672827"/>
                    </a:lnTo>
                    <a:lnTo>
                      <a:pt x="47233" y="675721"/>
                    </a:lnTo>
                    <a:cubicBezTo>
                      <a:pt x="54276" y="691431"/>
                      <a:pt x="58299" y="713295"/>
                      <a:pt x="57125" y="729475"/>
                    </a:cubicBezTo>
                    <a:cubicBezTo>
                      <a:pt x="56669" y="735768"/>
                      <a:pt x="55869" y="740613"/>
                      <a:pt x="54112" y="747738"/>
                    </a:cubicBezTo>
                    <a:cubicBezTo>
                      <a:pt x="46681" y="777885"/>
                      <a:pt x="28165" y="822684"/>
                      <a:pt x="14872" y="842676"/>
                    </a:cubicBezTo>
                    <a:cubicBezTo>
                      <a:pt x="10487" y="849272"/>
                      <a:pt x="6660" y="853113"/>
                      <a:pt x="4489" y="853101"/>
                    </a:cubicBezTo>
                    <a:cubicBezTo>
                      <a:pt x="2698" y="853090"/>
                      <a:pt x="2145" y="851998"/>
                      <a:pt x="1906" y="848009"/>
                    </a:cubicBezTo>
                    <a:cubicBezTo>
                      <a:pt x="1665" y="843956"/>
                      <a:pt x="2085" y="840132"/>
                      <a:pt x="4965" y="820162"/>
                    </a:cubicBezTo>
                    <a:cubicBezTo>
                      <a:pt x="8953" y="792502"/>
                      <a:pt x="9566" y="786262"/>
                      <a:pt x="9566" y="773313"/>
                    </a:cubicBezTo>
                    <a:cubicBezTo>
                      <a:pt x="9566" y="766759"/>
                      <a:pt x="9373" y="761312"/>
                      <a:pt x="8981" y="756758"/>
                    </a:cubicBezTo>
                    <a:cubicBezTo>
                      <a:pt x="8184" y="747498"/>
                      <a:pt x="7919" y="732389"/>
                      <a:pt x="8410" y="724145"/>
                    </a:cubicBezTo>
                    <a:cubicBezTo>
                      <a:pt x="9945" y="698343"/>
                      <a:pt x="15510" y="681474"/>
                      <a:pt x="25641" y="671908"/>
                    </a:cubicBezTo>
                    <a:lnTo>
                      <a:pt x="28525" y="669185"/>
                    </a:lnTo>
                    <a:lnTo>
                      <a:pt x="27264" y="655941"/>
                    </a:lnTo>
                    <a:cubicBezTo>
                      <a:pt x="17617" y="554625"/>
                      <a:pt x="13618" y="460430"/>
                      <a:pt x="16213" y="395704"/>
                    </a:cubicBezTo>
                    <a:cubicBezTo>
                      <a:pt x="19627" y="310604"/>
                      <a:pt x="32407" y="251082"/>
                      <a:pt x="56206" y="209466"/>
                    </a:cubicBezTo>
                    <a:cubicBezTo>
                      <a:pt x="67029" y="190539"/>
                      <a:pt x="81319" y="174219"/>
                      <a:pt x="98989" y="160606"/>
                    </a:cubicBezTo>
                    <a:cubicBezTo>
                      <a:pt x="100627" y="159345"/>
                      <a:pt x="103950" y="156408"/>
                      <a:pt x="106374" y="154079"/>
                    </a:cubicBezTo>
                    <a:cubicBezTo>
                      <a:pt x="126964" y="134309"/>
                      <a:pt x="153574" y="118968"/>
                      <a:pt x="185073" y="108711"/>
                    </a:cubicBezTo>
                    <a:cubicBezTo>
                      <a:pt x="210136" y="100551"/>
                      <a:pt x="236222" y="95832"/>
                      <a:pt x="269833" y="93380"/>
                    </a:cubicBezTo>
                    <a:cubicBezTo>
                      <a:pt x="281188" y="92552"/>
                      <a:pt x="321605" y="92385"/>
                      <a:pt x="346315" y="93065"/>
                    </a:cubicBezTo>
                    <a:cubicBezTo>
                      <a:pt x="393502" y="94361"/>
                      <a:pt x="422532" y="96255"/>
                      <a:pt x="486374" y="102199"/>
                    </a:cubicBezTo>
                    <a:cubicBezTo>
                      <a:pt x="557050" y="108777"/>
                      <a:pt x="589967" y="110508"/>
                      <a:pt x="644130" y="110491"/>
                    </a:cubicBezTo>
                    <a:cubicBezTo>
                      <a:pt x="674592" y="110483"/>
                      <a:pt x="691925" y="110120"/>
                      <a:pt x="725744" y="108783"/>
                    </a:cubicBezTo>
                    <a:cubicBezTo>
                      <a:pt x="767246" y="107143"/>
                      <a:pt x="786630" y="107150"/>
                      <a:pt x="816828" y="108822"/>
                    </a:cubicBezTo>
                    <a:cubicBezTo>
                      <a:pt x="842810" y="110261"/>
                      <a:pt x="855390" y="111428"/>
                      <a:pt x="923905" y="118749"/>
                    </a:cubicBezTo>
                    <a:cubicBezTo>
                      <a:pt x="983245" y="125091"/>
                      <a:pt x="1010812" y="127096"/>
                      <a:pt x="1051394" y="128017"/>
                    </a:cubicBezTo>
                    <a:cubicBezTo>
                      <a:pt x="1067036" y="128372"/>
                      <a:pt x="1068563" y="128356"/>
                      <a:pt x="1146060" y="127030"/>
                    </a:cubicBezTo>
                    <a:cubicBezTo>
                      <a:pt x="1220053" y="125763"/>
                      <a:pt x="1246019" y="125592"/>
                      <a:pt x="1318060" y="125893"/>
                    </a:cubicBezTo>
                    <a:cubicBezTo>
                      <a:pt x="1414441" y="126299"/>
                      <a:pt x="1423751" y="126286"/>
                      <a:pt x="1427330" y="125749"/>
                    </a:cubicBezTo>
                    <a:cubicBezTo>
                      <a:pt x="1443122" y="123384"/>
                      <a:pt x="1460854" y="117412"/>
                      <a:pt x="1487258" y="105566"/>
                    </a:cubicBezTo>
                    <a:cubicBezTo>
                      <a:pt x="1490899" y="103932"/>
                      <a:pt x="1501173" y="99209"/>
                      <a:pt x="1510095" y="95071"/>
                    </a:cubicBezTo>
                    <a:cubicBezTo>
                      <a:pt x="1541204" y="80643"/>
                      <a:pt x="1552091" y="76029"/>
                      <a:pt x="1568371" y="70355"/>
                    </a:cubicBezTo>
                    <a:cubicBezTo>
                      <a:pt x="1578320" y="66886"/>
                      <a:pt x="1591384" y="63361"/>
                      <a:pt x="1598204" y="62300"/>
                    </a:cubicBezTo>
                    <a:lnTo>
                      <a:pt x="1599555" y="62089"/>
                    </a:lnTo>
                    <a:lnTo>
                      <a:pt x="1599405" y="52591"/>
                    </a:lnTo>
                    <a:cubicBezTo>
                      <a:pt x="1598917" y="23529"/>
                      <a:pt x="1602484" y="6671"/>
                      <a:pt x="1609829" y="3189"/>
                    </a:cubicBezTo>
                    <a:cubicBezTo>
                      <a:pt x="1613145" y="1620"/>
                      <a:pt x="1619427" y="1994"/>
                      <a:pt x="1624520" y="4063"/>
                    </a:cubicBezTo>
                    <a:cubicBezTo>
                      <a:pt x="1637697" y="9415"/>
                      <a:pt x="1653089" y="27181"/>
                      <a:pt x="1665828" y="51731"/>
                    </a:cubicBezTo>
                    <a:lnTo>
                      <a:pt x="1667217" y="54410"/>
                    </a:lnTo>
                    <a:lnTo>
                      <a:pt x="1675075" y="54619"/>
                    </a:lnTo>
                    <a:cubicBezTo>
                      <a:pt x="1683134" y="54832"/>
                      <a:pt x="1688302" y="55348"/>
                      <a:pt x="1694284" y="56535"/>
                    </a:cubicBezTo>
                    <a:lnTo>
                      <a:pt x="1697700" y="57212"/>
                    </a:lnTo>
                    <a:lnTo>
                      <a:pt x="1701579" y="53298"/>
                    </a:lnTo>
                    <a:cubicBezTo>
                      <a:pt x="1719261" y="35435"/>
                      <a:pt x="1742036" y="26620"/>
                      <a:pt x="1766863" y="28030"/>
                    </a:cubicBezTo>
                    <a:cubicBezTo>
                      <a:pt x="1772231" y="28334"/>
                      <a:pt x="1774109" y="28652"/>
                      <a:pt x="1775835" y="29541"/>
                    </a:cubicBezTo>
                    <a:cubicBezTo>
                      <a:pt x="1779277" y="31308"/>
                      <a:pt x="1774722" y="34711"/>
                      <a:pt x="1761670" y="40137"/>
                    </a:cubicBezTo>
                    <a:cubicBezTo>
                      <a:pt x="1751684" y="44290"/>
                      <a:pt x="1745502" y="48334"/>
                      <a:pt x="1738270" y="55445"/>
                    </a:cubicBezTo>
                    <a:cubicBezTo>
                      <a:pt x="1733902" y="59732"/>
                      <a:pt x="1728884" y="65994"/>
                      <a:pt x="1726356" y="70304"/>
                    </a:cubicBezTo>
                    <a:cubicBezTo>
                      <a:pt x="1726206" y="70549"/>
                      <a:pt x="1726957" y="71279"/>
                      <a:pt x="1728359" y="72260"/>
                    </a:cubicBezTo>
                    <a:cubicBezTo>
                      <a:pt x="1729597" y="73119"/>
                      <a:pt x="1732050" y="74916"/>
                      <a:pt x="1733815" y="76254"/>
                    </a:cubicBezTo>
                    <a:cubicBezTo>
                      <a:pt x="1735579" y="77591"/>
                      <a:pt x="1737181" y="78684"/>
                      <a:pt x="1737381" y="78684"/>
                    </a:cubicBezTo>
                    <a:cubicBezTo>
                      <a:pt x="1737569" y="78684"/>
                      <a:pt x="1739220" y="77940"/>
                      <a:pt x="1741035" y="77027"/>
                    </a:cubicBezTo>
                    <a:cubicBezTo>
                      <a:pt x="1753912" y="70567"/>
                      <a:pt x="1768928" y="67485"/>
                      <a:pt x="1782968" y="68424"/>
                    </a:cubicBezTo>
                    <a:cubicBezTo>
                      <a:pt x="1793980" y="69161"/>
                      <a:pt x="1806844" y="72326"/>
                      <a:pt x="1809260" y="74893"/>
                    </a:cubicBezTo>
                    <a:cubicBezTo>
                      <a:pt x="1811537" y="77329"/>
                      <a:pt x="1807558" y="79171"/>
                      <a:pt x="1795670" y="81167"/>
                    </a:cubicBezTo>
                    <a:cubicBezTo>
                      <a:pt x="1789701" y="82168"/>
                      <a:pt x="1787723" y="82649"/>
                      <a:pt x="1783419" y="84136"/>
                    </a:cubicBezTo>
                    <a:cubicBezTo>
                      <a:pt x="1775135" y="86998"/>
                      <a:pt x="1765837" y="92118"/>
                      <a:pt x="1759180" y="97475"/>
                    </a:cubicBezTo>
                    <a:lnTo>
                      <a:pt x="1756952" y="99262"/>
                    </a:lnTo>
                    <a:lnTo>
                      <a:pt x="1758729" y="101648"/>
                    </a:lnTo>
                    <a:cubicBezTo>
                      <a:pt x="1766413" y="112043"/>
                      <a:pt x="1772469" y="124378"/>
                      <a:pt x="1776949" y="138777"/>
                    </a:cubicBezTo>
                    <a:cubicBezTo>
                      <a:pt x="1781454" y="153203"/>
                      <a:pt x="1781942" y="154323"/>
                      <a:pt x="1787448" y="162725"/>
                    </a:cubicBezTo>
                    <a:cubicBezTo>
                      <a:pt x="1806456" y="191706"/>
                      <a:pt x="1836790" y="230794"/>
                      <a:pt x="1873279" y="273366"/>
                    </a:cubicBezTo>
                    <a:cubicBezTo>
                      <a:pt x="1880900" y="282253"/>
                      <a:pt x="1894090" y="297322"/>
                      <a:pt x="1899946" y="303826"/>
                    </a:cubicBezTo>
                    <a:cubicBezTo>
                      <a:pt x="1904476" y="308848"/>
                      <a:pt x="1905990" y="311119"/>
                      <a:pt x="1907116" y="314587"/>
                    </a:cubicBezTo>
                    <a:cubicBezTo>
                      <a:pt x="1910946" y="326320"/>
                      <a:pt x="1904676" y="342435"/>
                      <a:pt x="1890761" y="356599"/>
                    </a:cubicBezTo>
                    <a:cubicBezTo>
                      <a:pt x="1883203" y="364285"/>
                      <a:pt x="1873592" y="370961"/>
                      <a:pt x="1866547" y="373410"/>
                    </a:cubicBezTo>
                    <a:cubicBezTo>
                      <a:pt x="1863969" y="374304"/>
                      <a:pt x="1858063" y="375546"/>
                      <a:pt x="1853933" y="376061"/>
                    </a:cubicBezTo>
                    <a:cubicBezTo>
                      <a:pt x="1849441" y="376622"/>
                      <a:pt x="1832785" y="376622"/>
                      <a:pt x="1826616" y="376060"/>
                    </a:cubicBezTo>
                    <a:cubicBezTo>
                      <a:pt x="1782505" y="372043"/>
                      <a:pt x="1725981" y="358711"/>
                      <a:pt x="1639224" y="331862"/>
                    </a:cubicBezTo>
                    <a:cubicBezTo>
                      <a:pt x="1620628" y="326107"/>
                      <a:pt x="1616424" y="325226"/>
                      <a:pt x="1607439" y="325200"/>
                    </a:cubicBezTo>
                    <a:cubicBezTo>
                      <a:pt x="1602233" y="325183"/>
                      <a:pt x="1601132" y="325276"/>
                      <a:pt x="1598717" y="325937"/>
                    </a:cubicBezTo>
                    <a:cubicBezTo>
                      <a:pt x="1592247" y="327706"/>
                      <a:pt x="1587655" y="331191"/>
                      <a:pt x="1583588" y="337432"/>
                    </a:cubicBezTo>
                    <a:cubicBezTo>
                      <a:pt x="1580322" y="342443"/>
                      <a:pt x="1578345" y="347075"/>
                      <a:pt x="1572501" y="363423"/>
                    </a:cubicBezTo>
                    <a:cubicBezTo>
                      <a:pt x="1567483" y="377482"/>
                      <a:pt x="1564580" y="384637"/>
                      <a:pt x="1560600" y="392725"/>
                    </a:cubicBezTo>
                    <a:cubicBezTo>
                      <a:pt x="1549813" y="414665"/>
                      <a:pt x="1537888" y="429482"/>
                      <a:pt x="1510270" y="455315"/>
                    </a:cubicBezTo>
                    <a:cubicBezTo>
                      <a:pt x="1490837" y="473475"/>
                      <a:pt x="1482715" y="482391"/>
                      <a:pt x="1474944" y="494038"/>
                    </a:cubicBezTo>
                    <a:cubicBezTo>
                      <a:pt x="1468662" y="503478"/>
                      <a:pt x="1465246" y="510224"/>
                      <a:pt x="1457450" y="528637"/>
                    </a:cubicBezTo>
                    <a:cubicBezTo>
                      <a:pt x="1437366" y="576035"/>
                      <a:pt x="1412589" y="617470"/>
                      <a:pt x="1387624" y="645424"/>
                    </a:cubicBezTo>
                    <a:cubicBezTo>
                      <a:pt x="1381943" y="651782"/>
                      <a:pt x="1371907" y="661504"/>
                      <a:pt x="1366263" y="666112"/>
                    </a:cubicBezTo>
                    <a:cubicBezTo>
                      <a:pt x="1352310" y="677494"/>
                      <a:pt x="1340785" y="683780"/>
                      <a:pt x="1324855" y="688690"/>
                    </a:cubicBezTo>
                    <a:cubicBezTo>
                      <a:pt x="1300917" y="696065"/>
                      <a:pt x="1280169" y="699759"/>
                      <a:pt x="1258157" y="700566"/>
                    </a:cubicBezTo>
                    <a:lnTo>
                      <a:pt x="1256180" y="700638"/>
                    </a:lnTo>
                    <a:lnTo>
                      <a:pt x="1255254" y="704115"/>
                    </a:lnTo>
                    <a:cubicBezTo>
                      <a:pt x="1236471" y="774339"/>
                      <a:pt x="1227161" y="947216"/>
                      <a:pt x="1236609" y="1050105"/>
                    </a:cubicBezTo>
                    <a:cubicBezTo>
                      <a:pt x="1237072" y="1055113"/>
                      <a:pt x="1237610" y="1060029"/>
                      <a:pt x="1237810" y="1061030"/>
                    </a:cubicBezTo>
                    <a:cubicBezTo>
                      <a:pt x="1238273" y="1063364"/>
                      <a:pt x="1240538" y="1068749"/>
                      <a:pt x="1244555" y="1077065"/>
                    </a:cubicBezTo>
                    <a:cubicBezTo>
                      <a:pt x="1252589" y="1093715"/>
                      <a:pt x="1255580" y="1104970"/>
                      <a:pt x="1254841" y="1115805"/>
                    </a:cubicBezTo>
                    <a:lnTo>
                      <a:pt x="1254604" y="1119302"/>
                    </a:lnTo>
                    <a:lnTo>
                      <a:pt x="1216575" y="1119302"/>
                    </a:lnTo>
                    <a:cubicBezTo>
                      <a:pt x="1192461" y="1119302"/>
                      <a:pt x="1178245" y="1119183"/>
                      <a:pt x="1177694" y="1118977"/>
                    </a:cubicBezTo>
                    <a:cubicBezTo>
                      <a:pt x="1176143" y="1118387"/>
                      <a:pt x="1173990" y="1115762"/>
                      <a:pt x="1172426" y="1112572"/>
                    </a:cubicBezTo>
                    <a:cubicBezTo>
                      <a:pt x="1163729" y="1094824"/>
                      <a:pt x="1156471" y="1048106"/>
                      <a:pt x="1150215" y="969649"/>
                    </a:cubicBezTo>
                    <a:cubicBezTo>
                      <a:pt x="1146348" y="921100"/>
                      <a:pt x="1140779" y="838900"/>
                      <a:pt x="1138389" y="794922"/>
                    </a:cubicBezTo>
                    <a:cubicBezTo>
                      <a:pt x="1137801" y="783954"/>
                      <a:pt x="1137213" y="775090"/>
                      <a:pt x="1137100" y="775222"/>
                    </a:cubicBezTo>
                    <a:cubicBezTo>
                      <a:pt x="1136887" y="775474"/>
                      <a:pt x="1136750" y="776381"/>
                      <a:pt x="1134285" y="793178"/>
                    </a:cubicBezTo>
                    <a:cubicBezTo>
                      <a:pt x="1127390" y="840118"/>
                      <a:pt x="1121959" y="899281"/>
                      <a:pt x="1119581" y="953260"/>
                    </a:cubicBezTo>
                    <a:cubicBezTo>
                      <a:pt x="1117942" y="990805"/>
                      <a:pt x="1117867" y="1028376"/>
                      <a:pt x="1119406" y="1053746"/>
                    </a:cubicBezTo>
                    <a:cubicBezTo>
                      <a:pt x="1119969" y="1062980"/>
                      <a:pt x="1120132" y="1063559"/>
                      <a:pt x="1125788" y="1075764"/>
                    </a:cubicBezTo>
                    <a:cubicBezTo>
                      <a:pt x="1131857" y="1088873"/>
                      <a:pt x="1134009" y="1094817"/>
                      <a:pt x="1135311" y="1102049"/>
                    </a:cubicBezTo>
                    <a:cubicBezTo>
                      <a:pt x="1136074" y="1106223"/>
                      <a:pt x="1136299" y="1112958"/>
                      <a:pt x="1135811" y="1116405"/>
                    </a:cubicBezTo>
                    <a:lnTo>
                      <a:pt x="1135398" y="1119302"/>
                    </a:lnTo>
                    <a:lnTo>
                      <a:pt x="1096668" y="1119302"/>
                    </a:lnTo>
                    <a:cubicBezTo>
                      <a:pt x="1061555" y="1119302"/>
                      <a:pt x="1057826" y="1119252"/>
                      <a:pt x="1056787" y="1118763"/>
                    </a:cubicBezTo>
                    <a:cubicBezTo>
                      <a:pt x="1051194" y="1116105"/>
                      <a:pt x="1046426" y="1099721"/>
                      <a:pt x="1042935" y="1071129"/>
                    </a:cubicBezTo>
                    <a:cubicBezTo>
                      <a:pt x="1038555" y="1035250"/>
                      <a:pt x="1036265" y="987575"/>
                      <a:pt x="1033162" y="867673"/>
                    </a:cubicBezTo>
                    <a:cubicBezTo>
                      <a:pt x="1031660" y="809522"/>
                      <a:pt x="1031084" y="733306"/>
                      <a:pt x="1031923" y="705440"/>
                    </a:cubicBezTo>
                    <a:cubicBezTo>
                      <a:pt x="1032186" y="697153"/>
                      <a:pt x="1032361" y="690339"/>
                      <a:pt x="1032336" y="690296"/>
                    </a:cubicBezTo>
                    <a:cubicBezTo>
                      <a:pt x="1032273" y="690193"/>
                      <a:pt x="1017757" y="694340"/>
                      <a:pt x="1005018" y="698100"/>
                    </a:cubicBezTo>
                    <a:cubicBezTo>
                      <a:pt x="955815" y="712629"/>
                      <a:pt x="924280" y="719624"/>
                      <a:pt x="886252" y="724453"/>
                    </a:cubicBezTo>
                    <a:cubicBezTo>
                      <a:pt x="853879" y="728564"/>
                      <a:pt x="824502" y="730267"/>
                      <a:pt x="785908" y="730269"/>
                    </a:cubicBezTo>
                    <a:cubicBezTo>
                      <a:pt x="744815" y="730273"/>
                      <a:pt x="710278" y="728404"/>
                      <a:pt x="657208" y="723302"/>
                    </a:cubicBezTo>
                    <a:cubicBezTo>
                      <a:pt x="582442" y="716115"/>
                      <a:pt x="514842" y="705422"/>
                      <a:pt x="464544" y="692823"/>
                    </a:cubicBezTo>
                    <a:cubicBezTo>
                      <a:pt x="459462" y="691551"/>
                      <a:pt x="455128" y="690577"/>
                      <a:pt x="454912" y="690660"/>
                    </a:cubicBezTo>
                    <a:cubicBezTo>
                      <a:pt x="454696" y="690742"/>
                      <a:pt x="452546" y="695704"/>
                      <a:pt x="450133" y="701684"/>
                    </a:cubicBezTo>
                    <a:cubicBezTo>
                      <a:pt x="441549" y="722964"/>
                      <a:pt x="436296" y="734624"/>
                      <a:pt x="430661" y="744908"/>
                    </a:cubicBezTo>
                    <a:cubicBezTo>
                      <a:pt x="425784" y="753808"/>
                      <a:pt x="422640" y="758126"/>
                      <a:pt x="417475" y="763014"/>
                    </a:cubicBezTo>
                    <a:cubicBezTo>
                      <a:pt x="413700" y="766589"/>
                      <a:pt x="409787" y="769526"/>
                      <a:pt x="399672" y="776377"/>
                    </a:cubicBezTo>
                    <a:cubicBezTo>
                      <a:pt x="395091" y="779481"/>
                      <a:pt x="389759" y="783260"/>
                      <a:pt x="387823" y="784775"/>
                    </a:cubicBezTo>
                    <a:cubicBezTo>
                      <a:pt x="383696" y="788006"/>
                      <a:pt x="383700" y="788000"/>
                      <a:pt x="382035" y="795425"/>
                    </a:cubicBezTo>
                    <a:cubicBezTo>
                      <a:pt x="380268" y="803313"/>
                      <a:pt x="379419" y="805097"/>
                      <a:pt x="377430" y="805097"/>
                    </a:cubicBezTo>
                    <a:cubicBezTo>
                      <a:pt x="375029" y="805097"/>
                      <a:pt x="373770" y="803019"/>
                      <a:pt x="371825" y="795842"/>
                    </a:cubicBezTo>
                    <a:cubicBezTo>
                      <a:pt x="369774" y="788271"/>
                      <a:pt x="369349" y="787817"/>
                      <a:pt x="364271" y="787756"/>
                    </a:cubicBezTo>
                    <a:cubicBezTo>
                      <a:pt x="361132" y="787718"/>
                      <a:pt x="360768" y="787782"/>
                      <a:pt x="359334" y="788626"/>
                    </a:cubicBezTo>
                    <a:cubicBezTo>
                      <a:pt x="353424" y="792099"/>
                      <a:pt x="350352" y="803409"/>
                      <a:pt x="347484" y="832247"/>
                    </a:cubicBezTo>
                    <a:cubicBezTo>
                      <a:pt x="346949" y="837619"/>
                      <a:pt x="346129" y="843876"/>
                      <a:pt x="345659" y="846152"/>
                    </a:cubicBezTo>
                    <a:cubicBezTo>
                      <a:pt x="343165" y="858257"/>
                      <a:pt x="341207" y="875323"/>
                      <a:pt x="340132" y="894326"/>
                    </a:cubicBezTo>
                    <a:cubicBezTo>
                      <a:pt x="339604" y="903662"/>
                      <a:pt x="339605" y="935198"/>
                      <a:pt x="340133" y="945646"/>
                    </a:cubicBezTo>
                    <a:cubicBezTo>
                      <a:pt x="342032" y="983159"/>
                      <a:pt x="346249" y="1017905"/>
                      <a:pt x="353059" y="1052167"/>
                    </a:cubicBezTo>
                    <a:cubicBezTo>
                      <a:pt x="354514" y="1059485"/>
                      <a:pt x="354962" y="1060643"/>
                      <a:pt x="358734" y="1066824"/>
                    </a:cubicBezTo>
                    <a:cubicBezTo>
                      <a:pt x="368821" y="1083356"/>
                      <a:pt x="370299" y="1086154"/>
                      <a:pt x="372644" y="1093171"/>
                    </a:cubicBezTo>
                    <a:cubicBezTo>
                      <a:pt x="375416" y="1101462"/>
                      <a:pt x="376049" y="1110420"/>
                      <a:pt x="374424" y="1118392"/>
                    </a:cubicBezTo>
                    <a:lnTo>
                      <a:pt x="374239" y="1119302"/>
                    </a:lnTo>
                    <a:lnTo>
                      <a:pt x="333417" y="1119302"/>
                    </a:lnTo>
                    <a:cubicBezTo>
                      <a:pt x="288633" y="1119302"/>
                      <a:pt x="291296" y="1119420"/>
                      <a:pt x="288435" y="1117316"/>
                    </a:cubicBezTo>
                    <a:cubicBezTo>
                      <a:pt x="286174" y="1115654"/>
                      <a:pt x="284296" y="1113061"/>
                      <a:pt x="282076" y="1108542"/>
                    </a:cubicBezTo>
                    <a:cubicBezTo>
                      <a:pt x="278098" y="1100443"/>
                      <a:pt x="275086" y="1089950"/>
                      <a:pt x="271514" y="1071746"/>
                    </a:cubicBezTo>
                    <a:cubicBezTo>
                      <a:pt x="268450" y="1056120"/>
                      <a:pt x="264392" y="1028676"/>
                      <a:pt x="260213" y="995309"/>
                    </a:cubicBezTo>
                    <a:cubicBezTo>
                      <a:pt x="254204" y="947321"/>
                      <a:pt x="252681" y="936092"/>
                      <a:pt x="245169" y="884394"/>
                    </a:cubicBezTo>
                    <a:cubicBezTo>
                      <a:pt x="238136" y="835981"/>
                      <a:pt x="236242" y="819827"/>
                      <a:pt x="235622" y="802945"/>
                    </a:cubicBezTo>
                    <a:cubicBezTo>
                      <a:pt x="235312" y="794513"/>
                      <a:pt x="235608" y="785301"/>
                      <a:pt x="236390" y="778994"/>
                    </a:cubicBezTo>
                    <a:cubicBezTo>
                      <a:pt x="236691" y="776564"/>
                      <a:pt x="236875" y="774514"/>
                      <a:pt x="236799" y="774436"/>
                    </a:cubicBezTo>
                    <a:cubicBezTo>
                      <a:pt x="236723" y="774360"/>
                      <a:pt x="233309" y="777093"/>
                      <a:pt x="229215" y="780510"/>
                    </a:cubicBezTo>
                    <a:cubicBezTo>
                      <a:pt x="225120" y="783927"/>
                      <a:pt x="216133" y="791192"/>
                      <a:pt x="209243" y="796654"/>
                    </a:cubicBezTo>
                    <a:cubicBezTo>
                      <a:pt x="186301" y="814845"/>
                      <a:pt x="178674" y="821359"/>
                      <a:pt x="173107" y="827513"/>
                    </a:cubicBezTo>
                    <a:cubicBezTo>
                      <a:pt x="162553" y="839183"/>
                      <a:pt x="158989" y="846541"/>
                      <a:pt x="155105" y="864694"/>
                    </a:cubicBezTo>
                    <a:cubicBezTo>
                      <a:pt x="148952" y="893441"/>
                      <a:pt x="144917" y="928258"/>
                      <a:pt x="143153" y="967829"/>
                    </a:cubicBezTo>
                    <a:cubicBezTo>
                      <a:pt x="142657" y="978941"/>
                      <a:pt x="142656" y="1009912"/>
                      <a:pt x="143152" y="1020141"/>
                    </a:cubicBezTo>
                    <a:cubicBezTo>
                      <a:pt x="143888" y="1035351"/>
                      <a:pt x="145686" y="1056663"/>
                      <a:pt x="146448" y="1059210"/>
                    </a:cubicBezTo>
                    <a:cubicBezTo>
                      <a:pt x="147096" y="1061372"/>
                      <a:pt x="148589" y="1064493"/>
                      <a:pt x="150835" y="1068380"/>
                    </a:cubicBezTo>
                    <a:cubicBezTo>
                      <a:pt x="159986" y="1084208"/>
                      <a:pt x="162352" y="1089358"/>
                      <a:pt x="164498" y="1098112"/>
                    </a:cubicBezTo>
                    <a:cubicBezTo>
                      <a:pt x="166052" y="1104454"/>
                      <a:pt x="166970" y="1113210"/>
                      <a:pt x="166510" y="1117284"/>
                    </a:cubicBezTo>
                    <a:lnTo>
                      <a:pt x="166281" y="1119302"/>
                    </a:lnTo>
                    <a:lnTo>
                      <a:pt x="126345" y="1119295"/>
                    </a:lnTo>
                    <a:cubicBezTo>
                      <a:pt x="88324" y="1119287"/>
                      <a:pt x="86343" y="1119259"/>
                      <a:pt x="85071" y="1118680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12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2" name="Gruppieren 11"/>
            <p:cNvGrpSpPr/>
            <p:nvPr/>
          </p:nvGrpSpPr>
          <p:grpSpPr>
            <a:xfrm>
              <a:off x="6147629" y="2272854"/>
              <a:ext cx="1024767" cy="327329"/>
              <a:chOff x="450889" y="3443360"/>
              <a:chExt cx="1435835" cy="458632"/>
            </a:xfrm>
          </p:grpSpPr>
          <p:sp>
            <p:nvSpPr>
              <p:cNvPr id="23" name="Grafik 2">
                <a:extLst>
                  <a:ext uri="{FF2B5EF4-FFF2-40B4-BE49-F238E27FC236}">
                    <a16:creationId xmlns:a16="http://schemas.microsoft.com/office/drawing/2014/main" id="{92321430-1FA8-2D21-E480-AC9B8CB0C4E3}"/>
                  </a:ext>
                </a:extLst>
              </p:cNvPr>
              <p:cNvSpPr/>
              <p:nvPr/>
            </p:nvSpPr>
            <p:spPr>
              <a:xfrm>
                <a:off x="450889" y="3443360"/>
                <a:ext cx="677076" cy="458632"/>
              </a:xfrm>
              <a:custGeom>
                <a:avLst/>
                <a:gdLst>
                  <a:gd name="connsiteX0" fmla="*/ 88860 w 1953030"/>
                  <a:gd name="connsiteY0" fmla="*/ 1325071 h 1322929"/>
                  <a:gd name="connsiteX1" fmla="*/ 73155 w 1953030"/>
                  <a:gd name="connsiteY1" fmla="*/ 1272950 h 1322929"/>
                  <a:gd name="connsiteX2" fmla="*/ 67234 w 1953030"/>
                  <a:gd name="connsiteY2" fmla="*/ 1175492 h 1322929"/>
                  <a:gd name="connsiteX3" fmla="*/ 61674 w 1953030"/>
                  <a:gd name="connsiteY3" fmla="*/ 1080292 h 1322929"/>
                  <a:gd name="connsiteX4" fmla="*/ 57919 w 1953030"/>
                  <a:gd name="connsiteY4" fmla="*/ 1019141 h 1322929"/>
                  <a:gd name="connsiteX5" fmla="*/ 58689 w 1953030"/>
                  <a:gd name="connsiteY5" fmla="*/ 987231 h 1322929"/>
                  <a:gd name="connsiteX6" fmla="*/ 70708 w 1953030"/>
                  <a:gd name="connsiteY6" fmla="*/ 937842 h 1322929"/>
                  <a:gd name="connsiteX7" fmla="*/ 84555 w 1953030"/>
                  <a:gd name="connsiteY7" fmla="*/ 897364 h 1322929"/>
                  <a:gd name="connsiteX8" fmla="*/ 88355 w 1953030"/>
                  <a:gd name="connsiteY8" fmla="*/ 885725 h 1322929"/>
                  <a:gd name="connsiteX9" fmla="*/ 103760 w 1953030"/>
                  <a:gd name="connsiteY9" fmla="*/ 824575 h 1322929"/>
                  <a:gd name="connsiteX10" fmla="*/ 103760 w 1953030"/>
                  <a:gd name="connsiteY10" fmla="*/ 800254 h 1322929"/>
                  <a:gd name="connsiteX11" fmla="*/ 85801 w 1953030"/>
                  <a:gd name="connsiteY11" fmla="*/ 726770 h 1322929"/>
                  <a:gd name="connsiteX12" fmla="*/ 58365 w 1953030"/>
                  <a:gd name="connsiteY12" fmla="*/ 614198 h 1322929"/>
                  <a:gd name="connsiteX13" fmla="*/ 51263 w 1953030"/>
                  <a:gd name="connsiteY13" fmla="*/ 558433 h 1322929"/>
                  <a:gd name="connsiteX14" fmla="*/ 49506 w 1953030"/>
                  <a:gd name="connsiteY14" fmla="*/ 535277 h 1322929"/>
                  <a:gd name="connsiteX15" fmla="*/ 48141 w 1953030"/>
                  <a:gd name="connsiteY15" fmla="*/ 540033 h 1322929"/>
                  <a:gd name="connsiteX16" fmla="*/ 42224 w 1953030"/>
                  <a:gd name="connsiteY16" fmla="*/ 585360 h 1322929"/>
                  <a:gd name="connsiteX17" fmla="*/ 40067 w 1953030"/>
                  <a:gd name="connsiteY17" fmla="*/ 683463 h 1322929"/>
                  <a:gd name="connsiteX18" fmla="*/ 44826 w 1953030"/>
                  <a:gd name="connsiteY18" fmla="*/ 799906 h 1322929"/>
                  <a:gd name="connsiteX19" fmla="*/ 47048 w 1953030"/>
                  <a:gd name="connsiteY19" fmla="*/ 842697 h 1322929"/>
                  <a:gd name="connsiteX20" fmla="*/ 47703 w 1953030"/>
                  <a:gd name="connsiteY20" fmla="*/ 857169 h 1322929"/>
                  <a:gd name="connsiteX21" fmla="*/ 49169 w 1953030"/>
                  <a:gd name="connsiteY21" fmla="*/ 860415 h 1322929"/>
                  <a:gd name="connsiteX22" fmla="*/ 57125 w 1953030"/>
                  <a:gd name="connsiteY22" fmla="*/ 886245 h 1322929"/>
                  <a:gd name="connsiteX23" fmla="*/ 58206 w 1953030"/>
                  <a:gd name="connsiteY23" fmla="*/ 926701 h 1322929"/>
                  <a:gd name="connsiteX24" fmla="*/ 42994 w 1953030"/>
                  <a:gd name="connsiteY24" fmla="*/ 976754 h 1322929"/>
                  <a:gd name="connsiteX25" fmla="*/ 4086 w 1953030"/>
                  <a:gd name="connsiteY25" fmla="*/ 1046235 h 1322929"/>
                  <a:gd name="connsiteX26" fmla="*/ 1565 w 1953030"/>
                  <a:gd name="connsiteY26" fmla="*/ 1042338 h 1322929"/>
                  <a:gd name="connsiteX27" fmla="*/ 6076 w 1953030"/>
                  <a:gd name="connsiteY27" fmla="*/ 1001945 h 1322929"/>
                  <a:gd name="connsiteX28" fmla="*/ 8819 w 1953030"/>
                  <a:gd name="connsiteY28" fmla="*/ 944964 h 1322929"/>
                  <a:gd name="connsiteX29" fmla="*/ 9231 w 1953030"/>
                  <a:gd name="connsiteY29" fmla="*/ 899449 h 1322929"/>
                  <a:gd name="connsiteX30" fmla="*/ 21041 w 1953030"/>
                  <a:gd name="connsiteY30" fmla="*/ 862233 h 1322929"/>
                  <a:gd name="connsiteX31" fmla="*/ 28431 w 1953030"/>
                  <a:gd name="connsiteY31" fmla="*/ 854176 h 1322929"/>
                  <a:gd name="connsiteX32" fmla="*/ 29420 w 1953030"/>
                  <a:gd name="connsiteY32" fmla="*/ 853434 h 1322929"/>
                  <a:gd name="connsiteX33" fmla="*/ 27825 w 1953030"/>
                  <a:gd name="connsiteY33" fmla="*/ 836485 h 1322929"/>
                  <a:gd name="connsiteX34" fmla="*/ 16126 w 1953030"/>
                  <a:gd name="connsiteY34" fmla="*/ 650679 h 1322929"/>
                  <a:gd name="connsiteX35" fmla="*/ 16470 w 1953030"/>
                  <a:gd name="connsiteY35" fmla="*/ 564513 h 1322929"/>
                  <a:gd name="connsiteX36" fmla="*/ 22603 w 1953030"/>
                  <a:gd name="connsiteY36" fmla="*/ 491376 h 1322929"/>
                  <a:gd name="connsiteX37" fmla="*/ 101612 w 1953030"/>
                  <a:gd name="connsiteY37" fmla="*/ 320864 h 1322929"/>
                  <a:gd name="connsiteX38" fmla="*/ 110657 w 1953030"/>
                  <a:gd name="connsiteY38" fmla="*/ 313024 h 1322929"/>
                  <a:gd name="connsiteX39" fmla="*/ 268743 w 1953030"/>
                  <a:gd name="connsiteY39" fmla="*/ 250084 h 1322929"/>
                  <a:gd name="connsiteX40" fmla="*/ 316864 w 1953030"/>
                  <a:gd name="connsiteY40" fmla="*/ 248271 h 1322929"/>
                  <a:gd name="connsiteX41" fmla="*/ 473910 w 1953030"/>
                  <a:gd name="connsiteY41" fmla="*/ 254956 h 1322929"/>
                  <a:gd name="connsiteX42" fmla="*/ 510219 w 1953030"/>
                  <a:gd name="connsiteY42" fmla="*/ 258239 h 1322929"/>
                  <a:gd name="connsiteX43" fmla="*/ 664963 w 1953030"/>
                  <a:gd name="connsiteY43" fmla="*/ 266827 h 1322929"/>
                  <a:gd name="connsiteX44" fmla="*/ 756032 w 1953030"/>
                  <a:gd name="connsiteY44" fmla="*/ 265343 h 1322929"/>
                  <a:gd name="connsiteX45" fmla="*/ 806562 w 1953030"/>
                  <a:gd name="connsiteY45" fmla="*/ 261521 h 1322929"/>
                  <a:gd name="connsiteX46" fmla="*/ 948687 w 1953030"/>
                  <a:gd name="connsiteY46" fmla="*/ 217425 h 1322929"/>
                  <a:gd name="connsiteX47" fmla="*/ 1076380 w 1953030"/>
                  <a:gd name="connsiteY47" fmla="*/ 173342 h 1322929"/>
                  <a:gd name="connsiteX48" fmla="*/ 1156982 w 1953030"/>
                  <a:gd name="connsiteY48" fmla="*/ 161668 h 1322929"/>
                  <a:gd name="connsiteX49" fmla="*/ 1235667 w 1953030"/>
                  <a:gd name="connsiteY49" fmla="*/ 154538 h 1322929"/>
                  <a:gd name="connsiteX50" fmla="*/ 1314379 w 1953030"/>
                  <a:gd name="connsiteY50" fmla="*/ 131334 h 1322929"/>
                  <a:gd name="connsiteX51" fmla="*/ 1377437 w 1953030"/>
                  <a:gd name="connsiteY51" fmla="*/ 112345 h 1322929"/>
                  <a:gd name="connsiteX52" fmla="*/ 1450055 w 1953030"/>
                  <a:gd name="connsiteY52" fmla="*/ 105714 h 1322929"/>
                  <a:gd name="connsiteX53" fmla="*/ 1484789 w 1953030"/>
                  <a:gd name="connsiteY53" fmla="*/ 103652 h 1322929"/>
                  <a:gd name="connsiteX54" fmla="*/ 1553586 w 1953030"/>
                  <a:gd name="connsiteY54" fmla="*/ 86436 h 1322929"/>
                  <a:gd name="connsiteX55" fmla="*/ 1629329 w 1953030"/>
                  <a:gd name="connsiteY55" fmla="*/ 66634 h 1322929"/>
                  <a:gd name="connsiteX56" fmla="*/ 1635015 w 1953030"/>
                  <a:gd name="connsiteY56" fmla="*/ 65531 h 1322929"/>
                  <a:gd name="connsiteX57" fmla="*/ 1635409 w 1953030"/>
                  <a:gd name="connsiteY57" fmla="*/ 56601 h 1322929"/>
                  <a:gd name="connsiteX58" fmla="*/ 1639362 w 1953030"/>
                  <a:gd name="connsiteY58" fmla="*/ 13582 h 1322929"/>
                  <a:gd name="connsiteX59" fmla="*/ 1647267 w 1953030"/>
                  <a:gd name="connsiteY59" fmla="*/ 3300 h 1322929"/>
                  <a:gd name="connsiteX60" fmla="*/ 1666925 w 1953030"/>
                  <a:gd name="connsiteY60" fmla="*/ 7200 h 1322929"/>
                  <a:gd name="connsiteX61" fmla="*/ 1693754 w 1953030"/>
                  <a:gd name="connsiteY61" fmla="*/ 35538 h 1322929"/>
                  <a:gd name="connsiteX62" fmla="*/ 1704902 w 1953030"/>
                  <a:gd name="connsiteY62" fmla="*/ 54211 h 1322929"/>
                  <a:gd name="connsiteX63" fmla="*/ 1706583 w 1953030"/>
                  <a:gd name="connsiteY63" fmla="*/ 57415 h 1322929"/>
                  <a:gd name="connsiteX64" fmla="*/ 1709905 w 1953030"/>
                  <a:gd name="connsiteY64" fmla="*/ 57415 h 1322929"/>
                  <a:gd name="connsiteX65" fmla="*/ 1727489 w 1953030"/>
                  <a:gd name="connsiteY65" fmla="*/ 58479 h 1322929"/>
                  <a:gd name="connsiteX66" fmla="*/ 1765190 w 1953030"/>
                  <a:gd name="connsiteY66" fmla="*/ 68945 h 1322929"/>
                  <a:gd name="connsiteX67" fmla="*/ 1781592 w 1953030"/>
                  <a:gd name="connsiteY67" fmla="*/ 78715 h 1322929"/>
                  <a:gd name="connsiteX68" fmla="*/ 1798702 w 1953030"/>
                  <a:gd name="connsiteY68" fmla="*/ 94998 h 1322929"/>
                  <a:gd name="connsiteX69" fmla="*/ 1809969 w 1953030"/>
                  <a:gd name="connsiteY69" fmla="*/ 107802 h 1322929"/>
                  <a:gd name="connsiteX70" fmla="*/ 1817717 w 1953030"/>
                  <a:gd name="connsiteY70" fmla="*/ 115786 h 1322929"/>
                  <a:gd name="connsiteX71" fmla="*/ 1821906 w 1953030"/>
                  <a:gd name="connsiteY71" fmla="*/ 122916 h 1322929"/>
                  <a:gd name="connsiteX72" fmla="*/ 1837362 w 1953030"/>
                  <a:gd name="connsiteY72" fmla="*/ 147184 h 1322929"/>
                  <a:gd name="connsiteX73" fmla="*/ 1849404 w 1953030"/>
                  <a:gd name="connsiteY73" fmla="*/ 164741 h 1322929"/>
                  <a:gd name="connsiteX74" fmla="*/ 1873697 w 1953030"/>
                  <a:gd name="connsiteY74" fmla="*/ 209520 h 1322929"/>
                  <a:gd name="connsiteX75" fmla="*/ 1902627 w 1953030"/>
                  <a:gd name="connsiteY75" fmla="*/ 270989 h 1322929"/>
                  <a:gd name="connsiteX76" fmla="*/ 1929428 w 1953030"/>
                  <a:gd name="connsiteY76" fmla="*/ 328257 h 1322929"/>
                  <a:gd name="connsiteX77" fmla="*/ 1948890 w 1953030"/>
                  <a:gd name="connsiteY77" fmla="*/ 361086 h 1322929"/>
                  <a:gd name="connsiteX78" fmla="*/ 1954405 w 1953030"/>
                  <a:gd name="connsiteY78" fmla="*/ 377846 h 1322929"/>
                  <a:gd name="connsiteX79" fmla="*/ 1945685 w 1953030"/>
                  <a:gd name="connsiteY79" fmla="*/ 401382 h 1322929"/>
                  <a:gd name="connsiteX80" fmla="*/ 1905896 w 1953030"/>
                  <a:gd name="connsiteY80" fmla="*/ 432638 h 1322929"/>
                  <a:gd name="connsiteX81" fmla="*/ 1873238 w 1953030"/>
                  <a:gd name="connsiteY81" fmla="*/ 439235 h 1322929"/>
                  <a:gd name="connsiteX82" fmla="*/ 1817638 w 1953030"/>
                  <a:gd name="connsiteY82" fmla="*/ 441792 h 1322929"/>
                  <a:gd name="connsiteX83" fmla="*/ 1699860 w 1953030"/>
                  <a:gd name="connsiteY83" fmla="*/ 436051 h 1322929"/>
                  <a:gd name="connsiteX84" fmla="*/ 1666676 w 1953030"/>
                  <a:gd name="connsiteY84" fmla="*/ 434247 h 1322929"/>
                  <a:gd name="connsiteX85" fmla="*/ 1644615 w 1953030"/>
                  <a:gd name="connsiteY85" fmla="*/ 435822 h 1322929"/>
                  <a:gd name="connsiteX86" fmla="*/ 1615292 w 1953030"/>
                  <a:gd name="connsiteY86" fmla="*/ 446177 h 1322929"/>
                  <a:gd name="connsiteX87" fmla="*/ 1588083 w 1953030"/>
                  <a:gd name="connsiteY87" fmla="*/ 469226 h 1322929"/>
                  <a:gd name="connsiteX88" fmla="*/ 1570263 w 1953030"/>
                  <a:gd name="connsiteY88" fmla="*/ 483547 h 1322929"/>
                  <a:gd name="connsiteX89" fmla="*/ 1565194 w 1953030"/>
                  <a:gd name="connsiteY89" fmla="*/ 488176 h 1322929"/>
                  <a:gd name="connsiteX90" fmla="*/ 1510409 w 1953030"/>
                  <a:gd name="connsiteY90" fmla="*/ 591788 h 1322929"/>
                  <a:gd name="connsiteX91" fmla="*/ 1487665 w 1953030"/>
                  <a:gd name="connsiteY91" fmla="*/ 647726 h 1322929"/>
                  <a:gd name="connsiteX92" fmla="*/ 1466234 w 1953030"/>
                  <a:gd name="connsiteY92" fmla="*/ 708355 h 1322929"/>
                  <a:gd name="connsiteX93" fmla="*/ 1450909 w 1953030"/>
                  <a:gd name="connsiteY93" fmla="*/ 753696 h 1322929"/>
                  <a:gd name="connsiteX94" fmla="*/ 1408809 w 1953030"/>
                  <a:gd name="connsiteY94" fmla="*/ 820834 h 1322929"/>
                  <a:gd name="connsiteX95" fmla="*/ 1395139 w 1953030"/>
                  <a:gd name="connsiteY95" fmla="*/ 827633 h 1322929"/>
                  <a:gd name="connsiteX96" fmla="*/ 1382256 w 1953030"/>
                  <a:gd name="connsiteY96" fmla="*/ 834140 h 1322929"/>
                  <a:gd name="connsiteX97" fmla="*/ 1350675 w 1953030"/>
                  <a:gd name="connsiteY97" fmla="*/ 863795 h 1322929"/>
                  <a:gd name="connsiteX98" fmla="*/ 1332763 w 1953030"/>
                  <a:gd name="connsiteY98" fmla="*/ 880265 h 1322929"/>
                  <a:gd name="connsiteX99" fmla="*/ 1318857 w 1953030"/>
                  <a:gd name="connsiteY99" fmla="*/ 886072 h 1322929"/>
                  <a:gd name="connsiteX100" fmla="*/ 1317767 w 1953030"/>
                  <a:gd name="connsiteY100" fmla="*/ 886072 h 1322929"/>
                  <a:gd name="connsiteX101" fmla="*/ 1316690 w 1953030"/>
                  <a:gd name="connsiteY101" fmla="*/ 889981 h 1322929"/>
                  <a:gd name="connsiteX102" fmla="*/ 1294917 w 1953030"/>
                  <a:gd name="connsiteY102" fmla="*/ 1076992 h 1322929"/>
                  <a:gd name="connsiteX103" fmla="*/ 1293539 w 1953030"/>
                  <a:gd name="connsiteY103" fmla="*/ 1153777 h 1322929"/>
                  <a:gd name="connsiteX104" fmla="*/ 1294156 w 1953030"/>
                  <a:gd name="connsiteY104" fmla="*/ 1206414 h 1322929"/>
                  <a:gd name="connsiteX105" fmla="*/ 1298896 w 1953030"/>
                  <a:gd name="connsiteY105" fmla="*/ 1266214 h 1322929"/>
                  <a:gd name="connsiteX106" fmla="*/ 1305502 w 1953030"/>
                  <a:gd name="connsiteY106" fmla="*/ 1281289 h 1322929"/>
                  <a:gd name="connsiteX107" fmla="*/ 1315416 w 1953030"/>
                  <a:gd name="connsiteY107" fmla="*/ 1308562 h 1322929"/>
                  <a:gd name="connsiteX108" fmla="*/ 1316138 w 1953030"/>
                  <a:gd name="connsiteY108" fmla="*/ 1323970 h 1322929"/>
                  <a:gd name="connsiteX109" fmla="*/ 1315889 w 1953030"/>
                  <a:gd name="connsiteY109" fmla="*/ 1325587 h 1322929"/>
                  <a:gd name="connsiteX110" fmla="*/ 1275942 w 1953030"/>
                  <a:gd name="connsiteY110" fmla="*/ 1325587 h 1322929"/>
                  <a:gd name="connsiteX111" fmla="*/ 1235010 w 1953030"/>
                  <a:gd name="connsiteY111" fmla="*/ 1325078 h 1322929"/>
                  <a:gd name="connsiteX112" fmla="*/ 1216259 w 1953030"/>
                  <a:gd name="connsiteY112" fmla="*/ 1261310 h 1322929"/>
                  <a:gd name="connsiteX113" fmla="*/ 1200251 w 1953030"/>
                  <a:gd name="connsiteY113" fmla="*/ 1083072 h 1322929"/>
                  <a:gd name="connsiteX114" fmla="*/ 1192910 w 1953030"/>
                  <a:gd name="connsiteY114" fmla="*/ 964288 h 1322929"/>
                  <a:gd name="connsiteX115" fmla="*/ 1191387 w 1953030"/>
                  <a:gd name="connsiteY115" fmla="*/ 972275 h 1322929"/>
                  <a:gd name="connsiteX116" fmla="*/ 1173817 w 1953030"/>
                  <a:gd name="connsiteY116" fmla="*/ 1164200 h 1322929"/>
                  <a:gd name="connsiteX117" fmla="*/ 1175078 w 1953030"/>
                  <a:gd name="connsiteY117" fmla="*/ 1265947 h 1322929"/>
                  <a:gd name="connsiteX118" fmla="*/ 1180974 w 1953030"/>
                  <a:gd name="connsiteY118" fmla="*/ 1280141 h 1322929"/>
                  <a:gd name="connsiteX119" fmla="*/ 1191505 w 1953030"/>
                  <a:gd name="connsiteY119" fmla="*/ 1312731 h 1322929"/>
                  <a:gd name="connsiteX120" fmla="*/ 1191032 w 1953030"/>
                  <a:gd name="connsiteY120" fmla="*/ 1324894 h 1322929"/>
                  <a:gd name="connsiteX121" fmla="*/ 1150167 w 1953030"/>
                  <a:gd name="connsiteY121" fmla="*/ 1325587 h 1322929"/>
                  <a:gd name="connsiteX122" fmla="*/ 1108579 w 1953030"/>
                  <a:gd name="connsiteY122" fmla="*/ 1325096 h 1322929"/>
                  <a:gd name="connsiteX123" fmla="*/ 1091166 w 1953030"/>
                  <a:gd name="connsiteY123" fmla="*/ 1247586 h 1322929"/>
                  <a:gd name="connsiteX124" fmla="*/ 1085073 w 1953030"/>
                  <a:gd name="connsiteY124" fmla="*/ 1112084 h 1322929"/>
                  <a:gd name="connsiteX125" fmla="*/ 1082486 w 1953030"/>
                  <a:gd name="connsiteY125" fmla="*/ 887863 h 1322929"/>
                  <a:gd name="connsiteX126" fmla="*/ 1082709 w 1953030"/>
                  <a:gd name="connsiteY126" fmla="*/ 875442 h 1322929"/>
                  <a:gd name="connsiteX127" fmla="*/ 1045980 w 1953030"/>
                  <a:gd name="connsiteY127" fmla="*/ 886014 h 1322929"/>
                  <a:gd name="connsiteX128" fmla="*/ 947820 w 1953030"/>
                  <a:gd name="connsiteY128" fmla="*/ 909335 h 1322929"/>
                  <a:gd name="connsiteX129" fmla="*/ 822399 w 1953030"/>
                  <a:gd name="connsiteY129" fmla="*/ 918514 h 1322929"/>
                  <a:gd name="connsiteX130" fmla="*/ 749952 w 1953030"/>
                  <a:gd name="connsiteY130" fmla="*/ 916251 h 1322929"/>
                  <a:gd name="connsiteX131" fmla="*/ 741521 w 1953030"/>
                  <a:gd name="connsiteY131" fmla="*/ 916452 h 1322929"/>
                  <a:gd name="connsiteX132" fmla="*/ 737253 w 1953030"/>
                  <a:gd name="connsiteY132" fmla="*/ 925892 h 1322929"/>
                  <a:gd name="connsiteX133" fmla="*/ 730911 w 1953030"/>
                  <a:gd name="connsiteY133" fmla="*/ 938882 h 1322929"/>
                  <a:gd name="connsiteX134" fmla="*/ 708429 w 1953030"/>
                  <a:gd name="connsiteY134" fmla="*/ 931418 h 1322929"/>
                  <a:gd name="connsiteX135" fmla="*/ 667261 w 1953030"/>
                  <a:gd name="connsiteY135" fmla="*/ 914980 h 1322929"/>
                  <a:gd name="connsiteX136" fmla="*/ 619659 w 1953030"/>
                  <a:gd name="connsiteY136" fmla="*/ 895793 h 1322929"/>
                  <a:gd name="connsiteX137" fmla="*/ 517862 w 1953030"/>
                  <a:gd name="connsiteY137" fmla="*/ 868605 h 1322929"/>
                  <a:gd name="connsiteX138" fmla="*/ 503220 w 1953030"/>
                  <a:gd name="connsiteY138" fmla="*/ 873261 h 1322929"/>
                  <a:gd name="connsiteX139" fmla="*/ 498151 w 1953030"/>
                  <a:gd name="connsiteY139" fmla="*/ 888861 h 1322929"/>
                  <a:gd name="connsiteX140" fmla="*/ 502209 w 1953030"/>
                  <a:gd name="connsiteY140" fmla="*/ 923500 h 1322929"/>
                  <a:gd name="connsiteX141" fmla="*/ 506647 w 1953030"/>
                  <a:gd name="connsiteY141" fmla="*/ 963655 h 1322929"/>
                  <a:gd name="connsiteX142" fmla="*/ 504612 w 1953030"/>
                  <a:gd name="connsiteY142" fmla="*/ 979009 h 1322929"/>
                  <a:gd name="connsiteX143" fmla="*/ 465742 w 1953030"/>
                  <a:gd name="connsiteY143" fmla="*/ 1002855 h 1322929"/>
                  <a:gd name="connsiteX144" fmla="*/ 458743 w 1953030"/>
                  <a:gd name="connsiteY144" fmla="*/ 1002146 h 1322929"/>
                  <a:gd name="connsiteX145" fmla="*/ 436145 w 1953030"/>
                  <a:gd name="connsiteY145" fmla="*/ 942614 h 1322929"/>
                  <a:gd name="connsiteX146" fmla="*/ 435517 w 1953030"/>
                  <a:gd name="connsiteY146" fmla="*/ 934796 h 1322929"/>
                  <a:gd name="connsiteX147" fmla="*/ 431372 w 1953030"/>
                  <a:gd name="connsiteY147" fmla="*/ 939230 h 1322929"/>
                  <a:gd name="connsiteX148" fmla="*/ 413632 w 1953030"/>
                  <a:gd name="connsiteY148" fmla="*/ 957993 h 1322929"/>
                  <a:gd name="connsiteX149" fmla="*/ 396081 w 1953030"/>
                  <a:gd name="connsiteY149" fmla="*/ 976581 h 1322929"/>
                  <a:gd name="connsiteX150" fmla="*/ 365139 w 1953030"/>
                  <a:gd name="connsiteY150" fmla="*/ 1026362 h 1322929"/>
                  <a:gd name="connsiteX151" fmla="*/ 357505 w 1953030"/>
                  <a:gd name="connsiteY151" fmla="*/ 1073344 h 1322929"/>
                  <a:gd name="connsiteX152" fmla="*/ 357513 w 1953030"/>
                  <a:gd name="connsiteY152" fmla="*/ 1162116 h 1322929"/>
                  <a:gd name="connsiteX153" fmla="*/ 364146 w 1953030"/>
                  <a:gd name="connsiteY153" fmla="*/ 1221702 h 1322929"/>
                  <a:gd name="connsiteX154" fmla="*/ 371907 w 1953030"/>
                  <a:gd name="connsiteY154" fmla="*/ 1263083 h 1322929"/>
                  <a:gd name="connsiteX155" fmla="*/ 382081 w 1953030"/>
                  <a:gd name="connsiteY155" fmla="*/ 1280594 h 1322929"/>
                  <a:gd name="connsiteX156" fmla="*/ 392814 w 1953030"/>
                  <a:gd name="connsiteY156" fmla="*/ 1307173 h 1322929"/>
                  <a:gd name="connsiteX157" fmla="*/ 392698 w 1953030"/>
                  <a:gd name="connsiteY157" fmla="*/ 1322982 h 1322929"/>
                  <a:gd name="connsiteX158" fmla="*/ 392258 w 1953030"/>
                  <a:gd name="connsiteY158" fmla="*/ 1325414 h 1322929"/>
                  <a:gd name="connsiteX159" fmla="*/ 349566 w 1953030"/>
                  <a:gd name="connsiteY159" fmla="*/ 1325502 h 1322929"/>
                  <a:gd name="connsiteX160" fmla="*/ 305559 w 1953030"/>
                  <a:gd name="connsiteY160" fmla="*/ 1325237 h 1322929"/>
                  <a:gd name="connsiteX161" fmla="*/ 296045 w 1953030"/>
                  <a:gd name="connsiteY161" fmla="*/ 1315526 h 1322929"/>
                  <a:gd name="connsiteX162" fmla="*/ 272898 w 1953030"/>
                  <a:gd name="connsiteY162" fmla="*/ 1198249 h 1322929"/>
                  <a:gd name="connsiteX163" fmla="*/ 256446 w 1953030"/>
                  <a:gd name="connsiteY163" fmla="*/ 1076992 h 1322929"/>
                  <a:gd name="connsiteX164" fmla="*/ 247883 w 1953030"/>
                  <a:gd name="connsiteY164" fmla="*/ 965650 h 1322929"/>
                  <a:gd name="connsiteX165" fmla="*/ 248141 w 1953030"/>
                  <a:gd name="connsiteY165" fmla="*/ 963344 h 1322929"/>
                  <a:gd name="connsiteX166" fmla="*/ 240600 w 1953030"/>
                  <a:gd name="connsiteY166" fmla="*/ 969541 h 1322929"/>
                  <a:gd name="connsiteX167" fmla="*/ 218190 w 1953030"/>
                  <a:gd name="connsiteY167" fmla="*/ 987653 h 1322929"/>
                  <a:gd name="connsiteX168" fmla="*/ 197170 w 1953030"/>
                  <a:gd name="connsiteY168" fmla="*/ 1004568 h 1322929"/>
                  <a:gd name="connsiteX169" fmla="*/ 164176 w 1953030"/>
                  <a:gd name="connsiteY169" fmla="*/ 1050024 h 1322929"/>
                  <a:gd name="connsiteX170" fmla="*/ 151135 w 1953030"/>
                  <a:gd name="connsiteY170" fmla="*/ 1141095 h 1322929"/>
                  <a:gd name="connsiteX171" fmla="*/ 149537 w 1953030"/>
                  <a:gd name="connsiteY171" fmla="*/ 1217408 h 1322929"/>
                  <a:gd name="connsiteX172" fmla="*/ 153261 w 1953030"/>
                  <a:gd name="connsiteY172" fmla="*/ 1262700 h 1322929"/>
                  <a:gd name="connsiteX173" fmla="*/ 159017 w 1953030"/>
                  <a:gd name="connsiteY173" fmla="*/ 1274340 h 1322929"/>
                  <a:gd name="connsiteX174" fmla="*/ 170943 w 1953030"/>
                  <a:gd name="connsiteY174" fmla="*/ 1299182 h 1322929"/>
                  <a:gd name="connsiteX175" fmla="*/ 174129 w 1953030"/>
                  <a:gd name="connsiteY175" fmla="*/ 1319246 h 1322929"/>
                  <a:gd name="connsiteX176" fmla="*/ 174342 w 1953030"/>
                  <a:gd name="connsiteY176" fmla="*/ 1325587 h 1322929"/>
                  <a:gd name="connsiteX177" fmla="*/ 132163 w 1953030"/>
                  <a:gd name="connsiteY177" fmla="*/ 1325574 h 1322929"/>
                  <a:gd name="connsiteX178" fmla="*/ 88860 w 1953030"/>
                  <a:gd name="connsiteY178" fmla="*/ 1325071 h 1322929"/>
                  <a:gd name="connsiteX179" fmla="*/ 434473 w 1953030"/>
                  <a:gd name="connsiteY179" fmla="*/ 860747 h 1322929"/>
                  <a:gd name="connsiteX180" fmla="*/ 432900 w 1953030"/>
                  <a:gd name="connsiteY180" fmla="*/ 858692 h 1322929"/>
                  <a:gd name="connsiteX181" fmla="*/ 434328 w 1953030"/>
                  <a:gd name="connsiteY181" fmla="*/ 861404 h 1322929"/>
                  <a:gd name="connsiteX182" fmla="*/ 434473 w 1953030"/>
                  <a:gd name="connsiteY182" fmla="*/ 860747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63548 w 1953031"/>
                  <a:gd name="connsiteY43" fmla="*/ 264169 h 1322929"/>
                  <a:gd name="connsiteX44" fmla="*/ 754617 w 1953031"/>
                  <a:gd name="connsiteY44" fmla="*/ 26268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63548 w 1953031"/>
                  <a:gd name="connsiteY43" fmla="*/ 264169 h 1322929"/>
                  <a:gd name="connsiteX44" fmla="*/ 743187 w 1953031"/>
                  <a:gd name="connsiteY44" fmla="*/ 25506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3187 w 1953031"/>
                  <a:gd name="connsiteY44" fmla="*/ 25506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8902 w 1953031"/>
                  <a:gd name="connsiteY44" fmla="*/ 24744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8902 w 1953031"/>
                  <a:gd name="connsiteY44" fmla="*/ 247445 h 1322929"/>
                  <a:gd name="connsiteX45" fmla="*/ 843247 w 1953031"/>
                  <a:gd name="connsiteY45" fmla="*/ 23219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843247 w 1953031"/>
                  <a:gd name="connsiteY44" fmla="*/ 232193 h 1322929"/>
                  <a:gd name="connsiteX45" fmla="*/ 947272 w 1953031"/>
                  <a:gd name="connsiteY45" fmla="*/ 214767 h 1322929"/>
                  <a:gd name="connsiteX46" fmla="*/ 1074965 w 1953031"/>
                  <a:gd name="connsiteY46" fmla="*/ 170684 h 1322929"/>
                  <a:gd name="connsiteX47" fmla="*/ 1155567 w 1953031"/>
                  <a:gd name="connsiteY47" fmla="*/ 159010 h 1322929"/>
                  <a:gd name="connsiteX48" fmla="*/ 1234252 w 1953031"/>
                  <a:gd name="connsiteY48" fmla="*/ 151880 h 1322929"/>
                  <a:gd name="connsiteX49" fmla="*/ 1312964 w 1953031"/>
                  <a:gd name="connsiteY49" fmla="*/ 128676 h 1322929"/>
                  <a:gd name="connsiteX50" fmla="*/ 1376022 w 1953031"/>
                  <a:gd name="connsiteY50" fmla="*/ 109687 h 1322929"/>
                  <a:gd name="connsiteX51" fmla="*/ 1448640 w 1953031"/>
                  <a:gd name="connsiteY51" fmla="*/ 103056 h 1322929"/>
                  <a:gd name="connsiteX52" fmla="*/ 1483374 w 1953031"/>
                  <a:gd name="connsiteY52" fmla="*/ 100994 h 1322929"/>
                  <a:gd name="connsiteX53" fmla="*/ 1552171 w 1953031"/>
                  <a:gd name="connsiteY53" fmla="*/ 83778 h 1322929"/>
                  <a:gd name="connsiteX54" fmla="*/ 1627914 w 1953031"/>
                  <a:gd name="connsiteY54" fmla="*/ 63976 h 1322929"/>
                  <a:gd name="connsiteX55" fmla="*/ 1633600 w 1953031"/>
                  <a:gd name="connsiteY55" fmla="*/ 62873 h 1322929"/>
                  <a:gd name="connsiteX56" fmla="*/ 1633994 w 1953031"/>
                  <a:gd name="connsiteY56" fmla="*/ 53943 h 1322929"/>
                  <a:gd name="connsiteX57" fmla="*/ 1637947 w 1953031"/>
                  <a:gd name="connsiteY57" fmla="*/ 10924 h 1322929"/>
                  <a:gd name="connsiteX58" fmla="*/ 1645852 w 1953031"/>
                  <a:gd name="connsiteY58" fmla="*/ 642 h 1322929"/>
                  <a:gd name="connsiteX59" fmla="*/ 1665510 w 1953031"/>
                  <a:gd name="connsiteY59" fmla="*/ 4542 h 1322929"/>
                  <a:gd name="connsiteX60" fmla="*/ 1692339 w 1953031"/>
                  <a:gd name="connsiteY60" fmla="*/ 32880 h 1322929"/>
                  <a:gd name="connsiteX61" fmla="*/ 1703487 w 1953031"/>
                  <a:gd name="connsiteY61" fmla="*/ 51553 h 1322929"/>
                  <a:gd name="connsiteX62" fmla="*/ 1705168 w 1953031"/>
                  <a:gd name="connsiteY62" fmla="*/ 54757 h 1322929"/>
                  <a:gd name="connsiteX63" fmla="*/ 1708490 w 1953031"/>
                  <a:gd name="connsiteY63" fmla="*/ 54757 h 1322929"/>
                  <a:gd name="connsiteX64" fmla="*/ 1726074 w 1953031"/>
                  <a:gd name="connsiteY64" fmla="*/ 55821 h 1322929"/>
                  <a:gd name="connsiteX65" fmla="*/ 1763775 w 1953031"/>
                  <a:gd name="connsiteY65" fmla="*/ 66287 h 1322929"/>
                  <a:gd name="connsiteX66" fmla="*/ 1780177 w 1953031"/>
                  <a:gd name="connsiteY66" fmla="*/ 76057 h 1322929"/>
                  <a:gd name="connsiteX67" fmla="*/ 1797287 w 1953031"/>
                  <a:gd name="connsiteY67" fmla="*/ 92340 h 1322929"/>
                  <a:gd name="connsiteX68" fmla="*/ 1808554 w 1953031"/>
                  <a:gd name="connsiteY68" fmla="*/ 105144 h 1322929"/>
                  <a:gd name="connsiteX69" fmla="*/ 1816302 w 1953031"/>
                  <a:gd name="connsiteY69" fmla="*/ 113128 h 1322929"/>
                  <a:gd name="connsiteX70" fmla="*/ 1820491 w 1953031"/>
                  <a:gd name="connsiteY70" fmla="*/ 120258 h 1322929"/>
                  <a:gd name="connsiteX71" fmla="*/ 1835947 w 1953031"/>
                  <a:gd name="connsiteY71" fmla="*/ 144526 h 1322929"/>
                  <a:gd name="connsiteX72" fmla="*/ 1847989 w 1953031"/>
                  <a:gd name="connsiteY72" fmla="*/ 162083 h 1322929"/>
                  <a:gd name="connsiteX73" fmla="*/ 1872282 w 1953031"/>
                  <a:gd name="connsiteY73" fmla="*/ 206862 h 1322929"/>
                  <a:gd name="connsiteX74" fmla="*/ 1901212 w 1953031"/>
                  <a:gd name="connsiteY74" fmla="*/ 268331 h 1322929"/>
                  <a:gd name="connsiteX75" fmla="*/ 1928013 w 1953031"/>
                  <a:gd name="connsiteY75" fmla="*/ 325599 h 1322929"/>
                  <a:gd name="connsiteX76" fmla="*/ 1947475 w 1953031"/>
                  <a:gd name="connsiteY76" fmla="*/ 358428 h 1322929"/>
                  <a:gd name="connsiteX77" fmla="*/ 1952990 w 1953031"/>
                  <a:gd name="connsiteY77" fmla="*/ 375188 h 1322929"/>
                  <a:gd name="connsiteX78" fmla="*/ 1944270 w 1953031"/>
                  <a:gd name="connsiteY78" fmla="*/ 398724 h 1322929"/>
                  <a:gd name="connsiteX79" fmla="*/ 1904481 w 1953031"/>
                  <a:gd name="connsiteY79" fmla="*/ 429980 h 1322929"/>
                  <a:gd name="connsiteX80" fmla="*/ 1871823 w 1953031"/>
                  <a:gd name="connsiteY80" fmla="*/ 436577 h 1322929"/>
                  <a:gd name="connsiteX81" fmla="*/ 1816223 w 1953031"/>
                  <a:gd name="connsiteY81" fmla="*/ 439134 h 1322929"/>
                  <a:gd name="connsiteX82" fmla="*/ 1698445 w 1953031"/>
                  <a:gd name="connsiteY82" fmla="*/ 433393 h 1322929"/>
                  <a:gd name="connsiteX83" fmla="*/ 1665261 w 1953031"/>
                  <a:gd name="connsiteY83" fmla="*/ 431589 h 1322929"/>
                  <a:gd name="connsiteX84" fmla="*/ 1643200 w 1953031"/>
                  <a:gd name="connsiteY84" fmla="*/ 433164 h 1322929"/>
                  <a:gd name="connsiteX85" fmla="*/ 1613877 w 1953031"/>
                  <a:gd name="connsiteY85" fmla="*/ 443519 h 1322929"/>
                  <a:gd name="connsiteX86" fmla="*/ 1586668 w 1953031"/>
                  <a:gd name="connsiteY86" fmla="*/ 466568 h 1322929"/>
                  <a:gd name="connsiteX87" fmla="*/ 1568848 w 1953031"/>
                  <a:gd name="connsiteY87" fmla="*/ 480889 h 1322929"/>
                  <a:gd name="connsiteX88" fmla="*/ 1563779 w 1953031"/>
                  <a:gd name="connsiteY88" fmla="*/ 485518 h 1322929"/>
                  <a:gd name="connsiteX89" fmla="*/ 1508994 w 1953031"/>
                  <a:gd name="connsiteY89" fmla="*/ 589130 h 1322929"/>
                  <a:gd name="connsiteX90" fmla="*/ 1486250 w 1953031"/>
                  <a:gd name="connsiteY90" fmla="*/ 645068 h 1322929"/>
                  <a:gd name="connsiteX91" fmla="*/ 1464819 w 1953031"/>
                  <a:gd name="connsiteY91" fmla="*/ 705697 h 1322929"/>
                  <a:gd name="connsiteX92" fmla="*/ 1449494 w 1953031"/>
                  <a:gd name="connsiteY92" fmla="*/ 751038 h 1322929"/>
                  <a:gd name="connsiteX93" fmla="*/ 1407394 w 1953031"/>
                  <a:gd name="connsiteY93" fmla="*/ 818176 h 1322929"/>
                  <a:gd name="connsiteX94" fmla="*/ 1393724 w 1953031"/>
                  <a:gd name="connsiteY94" fmla="*/ 824975 h 1322929"/>
                  <a:gd name="connsiteX95" fmla="*/ 1380841 w 1953031"/>
                  <a:gd name="connsiteY95" fmla="*/ 831482 h 1322929"/>
                  <a:gd name="connsiteX96" fmla="*/ 1349260 w 1953031"/>
                  <a:gd name="connsiteY96" fmla="*/ 861137 h 1322929"/>
                  <a:gd name="connsiteX97" fmla="*/ 1331348 w 1953031"/>
                  <a:gd name="connsiteY97" fmla="*/ 877607 h 1322929"/>
                  <a:gd name="connsiteX98" fmla="*/ 1317442 w 1953031"/>
                  <a:gd name="connsiteY98" fmla="*/ 883414 h 1322929"/>
                  <a:gd name="connsiteX99" fmla="*/ 1316352 w 1953031"/>
                  <a:gd name="connsiteY99" fmla="*/ 883414 h 1322929"/>
                  <a:gd name="connsiteX100" fmla="*/ 1315275 w 1953031"/>
                  <a:gd name="connsiteY100" fmla="*/ 887323 h 1322929"/>
                  <a:gd name="connsiteX101" fmla="*/ 1293502 w 1953031"/>
                  <a:gd name="connsiteY101" fmla="*/ 1074334 h 1322929"/>
                  <a:gd name="connsiteX102" fmla="*/ 1292124 w 1953031"/>
                  <a:gd name="connsiteY102" fmla="*/ 1151119 h 1322929"/>
                  <a:gd name="connsiteX103" fmla="*/ 1292741 w 1953031"/>
                  <a:gd name="connsiteY103" fmla="*/ 1203756 h 1322929"/>
                  <a:gd name="connsiteX104" fmla="*/ 1297481 w 1953031"/>
                  <a:gd name="connsiteY104" fmla="*/ 1263556 h 1322929"/>
                  <a:gd name="connsiteX105" fmla="*/ 1304087 w 1953031"/>
                  <a:gd name="connsiteY105" fmla="*/ 1278631 h 1322929"/>
                  <a:gd name="connsiteX106" fmla="*/ 1314001 w 1953031"/>
                  <a:gd name="connsiteY106" fmla="*/ 1305904 h 1322929"/>
                  <a:gd name="connsiteX107" fmla="*/ 1314723 w 1953031"/>
                  <a:gd name="connsiteY107" fmla="*/ 1321312 h 1322929"/>
                  <a:gd name="connsiteX108" fmla="*/ 1314474 w 1953031"/>
                  <a:gd name="connsiteY108" fmla="*/ 1322929 h 1322929"/>
                  <a:gd name="connsiteX109" fmla="*/ 1274527 w 1953031"/>
                  <a:gd name="connsiteY109" fmla="*/ 1322929 h 1322929"/>
                  <a:gd name="connsiteX110" fmla="*/ 1233595 w 1953031"/>
                  <a:gd name="connsiteY110" fmla="*/ 1322420 h 1322929"/>
                  <a:gd name="connsiteX111" fmla="*/ 1214844 w 1953031"/>
                  <a:gd name="connsiteY111" fmla="*/ 1258652 h 1322929"/>
                  <a:gd name="connsiteX112" fmla="*/ 1198836 w 1953031"/>
                  <a:gd name="connsiteY112" fmla="*/ 1080414 h 1322929"/>
                  <a:gd name="connsiteX113" fmla="*/ 1191495 w 1953031"/>
                  <a:gd name="connsiteY113" fmla="*/ 961630 h 1322929"/>
                  <a:gd name="connsiteX114" fmla="*/ 1189972 w 1953031"/>
                  <a:gd name="connsiteY114" fmla="*/ 969617 h 1322929"/>
                  <a:gd name="connsiteX115" fmla="*/ 1172402 w 1953031"/>
                  <a:gd name="connsiteY115" fmla="*/ 1161542 h 1322929"/>
                  <a:gd name="connsiteX116" fmla="*/ 1173663 w 1953031"/>
                  <a:gd name="connsiteY116" fmla="*/ 1263289 h 1322929"/>
                  <a:gd name="connsiteX117" fmla="*/ 1179559 w 1953031"/>
                  <a:gd name="connsiteY117" fmla="*/ 1277483 h 1322929"/>
                  <a:gd name="connsiteX118" fmla="*/ 1190090 w 1953031"/>
                  <a:gd name="connsiteY118" fmla="*/ 1310073 h 1322929"/>
                  <a:gd name="connsiteX119" fmla="*/ 1189617 w 1953031"/>
                  <a:gd name="connsiteY119" fmla="*/ 1322236 h 1322929"/>
                  <a:gd name="connsiteX120" fmla="*/ 1148752 w 1953031"/>
                  <a:gd name="connsiteY120" fmla="*/ 1322929 h 1322929"/>
                  <a:gd name="connsiteX121" fmla="*/ 1107164 w 1953031"/>
                  <a:gd name="connsiteY121" fmla="*/ 1322438 h 1322929"/>
                  <a:gd name="connsiteX122" fmla="*/ 1089751 w 1953031"/>
                  <a:gd name="connsiteY122" fmla="*/ 1244928 h 1322929"/>
                  <a:gd name="connsiteX123" fmla="*/ 1083658 w 1953031"/>
                  <a:gd name="connsiteY123" fmla="*/ 1109426 h 1322929"/>
                  <a:gd name="connsiteX124" fmla="*/ 1081071 w 1953031"/>
                  <a:gd name="connsiteY124" fmla="*/ 885205 h 1322929"/>
                  <a:gd name="connsiteX125" fmla="*/ 1081294 w 1953031"/>
                  <a:gd name="connsiteY125" fmla="*/ 872784 h 1322929"/>
                  <a:gd name="connsiteX126" fmla="*/ 1044565 w 1953031"/>
                  <a:gd name="connsiteY126" fmla="*/ 883356 h 1322929"/>
                  <a:gd name="connsiteX127" fmla="*/ 946405 w 1953031"/>
                  <a:gd name="connsiteY127" fmla="*/ 906677 h 1322929"/>
                  <a:gd name="connsiteX128" fmla="*/ 820984 w 1953031"/>
                  <a:gd name="connsiteY128" fmla="*/ 915856 h 1322929"/>
                  <a:gd name="connsiteX129" fmla="*/ 748537 w 1953031"/>
                  <a:gd name="connsiteY129" fmla="*/ 913593 h 1322929"/>
                  <a:gd name="connsiteX130" fmla="*/ 740106 w 1953031"/>
                  <a:gd name="connsiteY130" fmla="*/ 913794 h 1322929"/>
                  <a:gd name="connsiteX131" fmla="*/ 735838 w 1953031"/>
                  <a:gd name="connsiteY131" fmla="*/ 923234 h 1322929"/>
                  <a:gd name="connsiteX132" fmla="*/ 729496 w 1953031"/>
                  <a:gd name="connsiteY132" fmla="*/ 936224 h 1322929"/>
                  <a:gd name="connsiteX133" fmla="*/ 707014 w 1953031"/>
                  <a:gd name="connsiteY133" fmla="*/ 928760 h 1322929"/>
                  <a:gd name="connsiteX134" fmla="*/ 665846 w 1953031"/>
                  <a:gd name="connsiteY134" fmla="*/ 912322 h 1322929"/>
                  <a:gd name="connsiteX135" fmla="*/ 618244 w 1953031"/>
                  <a:gd name="connsiteY135" fmla="*/ 893135 h 1322929"/>
                  <a:gd name="connsiteX136" fmla="*/ 516447 w 1953031"/>
                  <a:gd name="connsiteY136" fmla="*/ 865947 h 1322929"/>
                  <a:gd name="connsiteX137" fmla="*/ 501805 w 1953031"/>
                  <a:gd name="connsiteY137" fmla="*/ 870603 h 1322929"/>
                  <a:gd name="connsiteX138" fmla="*/ 496736 w 1953031"/>
                  <a:gd name="connsiteY138" fmla="*/ 886203 h 1322929"/>
                  <a:gd name="connsiteX139" fmla="*/ 500794 w 1953031"/>
                  <a:gd name="connsiteY139" fmla="*/ 920842 h 1322929"/>
                  <a:gd name="connsiteX140" fmla="*/ 505232 w 1953031"/>
                  <a:gd name="connsiteY140" fmla="*/ 960997 h 1322929"/>
                  <a:gd name="connsiteX141" fmla="*/ 503197 w 1953031"/>
                  <a:gd name="connsiteY141" fmla="*/ 976351 h 1322929"/>
                  <a:gd name="connsiteX142" fmla="*/ 464327 w 1953031"/>
                  <a:gd name="connsiteY142" fmla="*/ 1000197 h 1322929"/>
                  <a:gd name="connsiteX143" fmla="*/ 457328 w 1953031"/>
                  <a:gd name="connsiteY143" fmla="*/ 999488 h 1322929"/>
                  <a:gd name="connsiteX144" fmla="*/ 434730 w 1953031"/>
                  <a:gd name="connsiteY144" fmla="*/ 939956 h 1322929"/>
                  <a:gd name="connsiteX145" fmla="*/ 434102 w 1953031"/>
                  <a:gd name="connsiteY145" fmla="*/ 932138 h 1322929"/>
                  <a:gd name="connsiteX146" fmla="*/ 429957 w 1953031"/>
                  <a:gd name="connsiteY146" fmla="*/ 936572 h 1322929"/>
                  <a:gd name="connsiteX147" fmla="*/ 412217 w 1953031"/>
                  <a:gd name="connsiteY147" fmla="*/ 955335 h 1322929"/>
                  <a:gd name="connsiteX148" fmla="*/ 394666 w 1953031"/>
                  <a:gd name="connsiteY148" fmla="*/ 973923 h 1322929"/>
                  <a:gd name="connsiteX149" fmla="*/ 363724 w 1953031"/>
                  <a:gd name="connsiteY149" fmla="*/ 1023704 h 1322929"/>
                  <a:gd name="connsiteX150" fmla="*/ 356090 w 1953031"/>
                  <a:gd name="connsiteY150" fmla="*/ 1070686 h 1322929"/>
                  <a:gd name="connsiteX151" fmla="*/ 356098 w 1953031"/>
                  <a:gd name="connsiteY151" fmla="*/ 1159458 h 1322929"/>
                  <a:gd name="connsiteX152" fmla="*/ 362731 w 1953031"/>
                  <a:gd name="connsiteY152" fmla="*/ 1219044 h 1322929"/>
                  <a:gd name="connsiteX153" fmla="*/ 370492 w 1953031"/>
                  <a:gd name="connsiteY153" fmla="*/ 1260425 h 1322929"/>
                  <a:gd name="connsiteX154" fmla="*/ 380666 w 1953031"/>
                  <a:gd name="connsiteY154" fmla="*/ 1277936 h 1322929"/>
                  <a:gd name="connsiteX155" fmla="*/ 391399 w 1953031"/>
                  <a:gd name="connsiteY155" fmla="*/ 1304515 h 1322929"/>
                  <a:gd name="connsiteX156" fmla="*/ 391283 w 1953031"/>
                  <a:gd name="connsiteY156" fmla="*/ 1320324 h 1322929"/>
                  <a:gd name="connsiteX157" fmla="*/ 390843 w 1953031"/>
                  <a:gd name="connsiteY157" fmla="*/ 1322756 h 1322929"/>
                  <a:gd name="connsiteX158" fmla="*/ 348151 w 1953031"/>
                  <a:gd name="connsiteY158" fmla="*/ 1322844 h 1322929"/>
                  <a:gd name="connsiteX159" fmla="*/ 304144 w 1953031"/>
                  <a:gd name="connsiteY159" fmla="*/ 1322579 h 1322929"/>
                  <a:gd name="connsiteX160" fmla="*/ 294630 w 1953031"/>
                  <a:gd name="connsiteY160" fmla="*/ 1312868 h 1322929"/>
                  <a:gd name="connsiteX161" fmla="*/ 271483 w 1953031"/>
                  <a:gd name="connsiteY161" fmla="*/ 1195591 h 1322929"/>
                  <a:gd name="connsiteX162" fmla="*/ 255031 w 1953031"/>
                  <a:gd name="connsiteY162" fmla="*/ 1074334 h 1322929"/>
                  <a:gd name="connsiteX163" fmla="*/ 246468 w 1953031"/>
                  <a:gd name="connsiteY163" fmla="*/ 962992 h 1322929"/>
                  <a:gd name="connsiteX164" fmla="*/ 246726 w 1953031"/>
                  <a:gd name="connsiteY164" fmla="*/ 960686 h 1322929"/>
                  <a:gd name="connsiteX165" fmla="*/ 239185 w 1953031"/>
                  <a:gd name="connsiteY165" fmla="*/ 966883 h 1322929"/>
                  <a:gd name="connsiteX166" fmla="*/ 216775 w 1953031"/>
                  <a:gd name="connsiteY166" fmla="*/ 984995 h 1322929"/>
                  <a:gd name="connsiteX167" fmla="*/ 195755 w 1953031"/>
                  <a:gd name="connsiteY167" fmla="*/ 1001910 h 1322929"/>
                  <a:gd name="connsiteX168" fmla="*/ 162761 w 1953031"/>
                  <a:gd name="connsiteY168" fmla="*/ 1047366 h 1322929"/>
                  <a:gd name="connsiteX169" fmla="*/ 149720 w 1953031"/>
                  <a:gd name="connsiteY169" fmla="*/ 1138437 h 1322929"/>
                  <a:gd name="connsiteX170" fmla="*/ 148122 w 1953031"/>
                  <a:gd name="connsiteY170" fmla="*/ 1214750 h 1322929"/>
                  <a:gd name="connsiteX171" fmla="*/ 151846 w 1953031"/>
                  <a:gd name="connsiteY171" fmla="*/ 1260042 h 1322929"/>
                  <a:gd name="connsiteX172" fmla="*/ 157602 w 1953031"/>
                  <a:gd name="connsiteY172" fmla="*/ 1271682 h 1322929"/>
                  <a:gd name="connsiteX173" fmla="*/ 169528 w 1953031"/>
                  <a:gd name="connsiteY173" fmla="*/ 1296524 h 1322929"/>
                  <a:gd name="connsiteX174" fmla="*/ 172714 w 1953031"/>
                  <a:gd name="connsiteY174" fmla="*/ 1316588 h 1322929"/>
                  <a:gd name="connsiteX175" fmla="*/ 172927 w 1953031"/>
                  <a:gd name="connsiteY175" fmla="*/ 1322929 h 1322929"/>
                  <a:gd name="connsiteX176" fmla="*/ 130748 w 1953031"/>
                  <a:gd name="connsiteY176" fmla="*/ 1322916 h 1322929"/>
                  <a:gd name="connsiteX177" fmla="*/ 87445 w 1953031"/>
                  <a:gd name="connsiteY177" fmla="*/ 1322413 h 1322929"/>
                  <a:gd name="connsiteX178" fmla="*/ 433058 w 1953031"/>
                  <a:gd name="connsiteY178" fmla="*/ 858089 h 1322929"/>
                  <a:gd name="connsiteX179" fmla="*/ 431485 w 1953031"/>
                  <a:gd name="connsiteY179" fmla="*/ 856034 h 1322929"/>
                  <a:gd name="connsiteX180" fmla="*/ 432913 w 1953031"/>
                  <a:gd name="connsiteY180" fmla="*/ 858746 h 1322929"/>
                  <a:gd name="connsiteX181" fmla="*/ 433058 w 1953031"/>
                  <a:gd name="connsiteY181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843247 w 1953031"/>
                  <a:gd name="connsiteY44" fmla="*/ 232193 h 1322929"/>
                  <a:gd name="connsiteX45" fmla="*/ 947272 w 1953031"/>
                  <a:gd name="connsiteY45" fmla="*/ 214767 h 1322929"/>
                  <a:gd name="connsiteX46" fmla="*/ 1074965 w 1953031"/>
                  <a:gd name="connsiteY46" fmla="*/ 170684 h 1322929"/>
                  <a:gd name="connsiteX47" fmla="*/ 1155567 w 1953031"/>
                  <a:gd name="connsiteY47" fmla="*/ 159010 h 1322929"/>
                  <a:gd name="connsiteX48" fmla="*/ 1234252 w 1953031"/>
                  <a:gd name="connsiteY48" fmla="*/ 151880 h 1322929"/>
                  <a:gd name="connsiteX49" fmla="*/ 1312964 w 1953031"/>
                  <a:gd name="connsiteY49" fmla="*/ 128676 h 1322929"/>
                  <a:gd name="connsiteX50" fmla="*/ 1376022 w 1953031"/>
                  <a:gd name="connsiteY50" fmla="*/ 109687 h 1322929"/>
                  <a:gd name="connsiteX51" fmla="*/ 1448640 w 1953031"/>
                  <a:gd name="connsiteY51" fmla="*/ 103056 h 1322929"/>
                  <a:gd name="connsiteX52" fmla="*/ 1483374 w 1953031"/>
                  <a:gd name="connsiteY52" fmla="*/ 100994 h 1322929"/>
                  <a:gd name="connsiteX53" fmla="*/ 1552171 w 1953031"/>
                  <a:gd name="connsiteY53" fmla="*/ 83778 h 1322929"/>
                  <a:gd name="connsiteX54" fmla="*/ 1627914 w 1953031"/>
                  <a:gd name="connsiteY54" fmla="*/ 63976 h 1322929"/>
                  <a:gd name="connsiteX55" fmla="*/ 1633600 w 1953031"/>
                  <a:gd name="connsiteY55" fmla="*/ 62873 h 1322929"/>
                  <a:gd name="connsiteX56" fmla="*/ 1633994 w 1953031"/>
                  <a:gd name="connsiteY56" fmla="*/ 53943 h 1322929"/>
                  <a:gd name="connsiteX57" fmla="*/ 1637947 w 1953031"/>
                  <a:gd name="connsiteY57" fmla="*/ 10924 h 1322929"/>
                  <a:gd name="connsiteX58" fmla="*/ 1645852 w 1953031"/>
                  <a:gd name="connsiteY58" fmla="*/ 642 h 1322929"/>
                  <a:gd name="connsiteX59" fmla="*/ 1665510 w 1953031"/>
                  <a:gd name="connsiteY59" fmla="*/ 4542 h 1322929"/>
                  <a:gd name="connsiteX60" fmla="*/ 1692339 w 1953031"/>
                  <a:gd name="connsiteY60" fmla="*/ 32880 h 1322929"/>
                  <a:gd name="connsiteX61" fmla="*/ 1703487 w 1953031"/>
                  <a:gd name="connsiteY61" fmla="*/ 51553 h 1322929"/>
                  <a:gd name="connsiteX62" fmla="*/ 1705168 w 1953031"/>
                  <a:gd name="connsiteY62" fmla="*/ 54757 h 1322929"/>
                  <a:gd name="connsiteX63" fmla="*/ 1708490 w 1953031"/>
                  <a:gd name="connsiteY63" fmla="*/ 54757 h 1322929"/>
                  <a:gd name="connsiteX64" fmla="*/ 1726074 w 1953031"/>
                  <a:gd name="connsiteY64" fmla="*/ 55821 h 1322929"/>
                  <a:gd name="connsiteX65" fmla="*/ 1763775 w 1953031"/>
                  <a:gd name="connsiteY65" fmla="*/ 66287 h 1322929"/>
                  <a:gd name="connsiteX66" fmla="*/ 1780177 w 1953031"/>
                  <a:gd name="connsiteY66" fmla="*/ 76057 h 1322929"/>
                  <a:gd name="connsiteX67" fmla="*/ 1797287 w 1953031"/>
                  <a:gd name="connsiteY67" fmla="*/ 92340 h 1322929"/>
                  <a:gd name="connsiteX68" fmla="*/ 1808554 w 1953031"/>
                  <a:gd name="connsiteY68" fmla="*/ 105144 h 1322929"/>
                  <a:gd name="connsiteX69" fmla="*/ 1816302 w 1953031"/>
                  <a:gd name="connsiteY69" fmla="*/ 113128 h 1322929"/>
                  <a:gd name="connsiteX70" fmla="*/ 1820491 w 1953031"/>
                  <a:gd name="connsiteY70" fmla="*/ 120258 h 1322929"/>
                  <a:gd name="connsiteX71" fmla="*/ 1835947 w 1953031"/>
                  <a:gd name="connsiteY71" fmla="*/ 144526 h 1322929"/>
                  <a:gd name="connsiteX72" fmla="*/ 1847989 w 1953031"/>
                  <a:gd name="connsiteY72" fmla="*/ 162083 h 1322929"/>
                  <a:gd name="connsiteX73" fmla="*/ 1872282 w 1953031"/>
                  <a:gd name="connsiteY73" fmla="*/ 206862 h 1322929"/>
                  <a:gd name="connsiteX74" fmla="*/ 1901212 w 1953031"/>
                  <a:gd name="connsiteY74" fmla="*/ 268331 h 1322929"/>
                  <a:gd name="connsiteX75" fmla="*/ 1928013 w 1953031"/>
                  <a:gd name="connsiteY75" fmla="*/ 325599 h 1322929"/>
                  <a:gd name="connsiteX76" fmla="*/ 1947475 w 1953031"/>
                  <a:gd name="connsiteY76" fmla="*/ 358428 h 1322929"/>
                  <a:gd name="connsiteX77" fmla="*/ 1952990 w 1953031"/>
                  <a:gd name="connsiteY77" fmla="*/ 375188 h 1322929"/>
                  <a:gd name="connsiteX78" fmla="*/ 1944270 w 1953031"/>
                  <a:gd name="connsiteY78" fmla="*/ 398724 h 1322929"/>
                  <a:gd name="connsiteX79" fmla="*/ 1904481 w 1953031"/>
                  <a:gd name="connsiteY79" fmla="*/ 429980 h 1322929"/>
                  <a:gd name="connsiteX80" fmla="*/ 1871823 w 1953031"/>
                  <a:gd name="connsiteY80" fmla="*/ 436577 h 1322929"/>
                  <a:gd name="connsiteX81" fmla="*/ 1816223 w 1953031"/>
                  <a:gd name="connsiteY81" fmla="*/ 439134 h 1322929"/>
                  <a:gd name="connsiteX82" fmla="*/ 1698445 w 1953031"/>
                  <a:gd name="connsiteY82" fmla="*/ 433393 h 1322929"/>
                  <a:gd name="connsiteX83" fmla="*/ 1665261 w 1953031"/>
                  <a:gd name="connsiteY83" fmla="*/ 431589 h 1322929"/>
                  <a:gd name="connsiteX84" fmla="*/ 1643200 w 1953031"/>
                  <a:gd name="connsiteY84" fmla="*/ 433164 h 1322929"/>
                  <a:gd name="connsiteX85" fmla="*/ 1613877 w 1953031"/>
                  <a:gd name="connsiteY85" fmla="*/ 443519 h 1322929"/>
                  <a:gd name="connsiteX86" fmla="*/ 1586668 w 1953031"/>
                  <a:gd name="connsiteY86" fmla="*/ 466568 h 1322929"/>
                  <a:gd name="connsiteX87" fmla="*/ 1568848 w 1953031"/>
                  <a:gd name="connsiteY87" fmla="*/ 480889 h 1322929"/>
                  <a:gd name="connsiteX88" fmla="*/ 1563779 w 1953031"/>
                  <a:gd name="connsiteY88" fmla="*/ 485518 h 1322929"/>
                  <a:gd name="connsiteX89" fmla="*/ 1508994 w 1953031"/>
                  <a:gd name="connsiteY89" fmla="*/ 589130 h 1322929"/>
                  <a:gd name="connsiteX90" fmla="*/ 1486250 w 1953031"/>
                  <a:gd name="connsiteY90" fmla="*/ 645068 h 1322929"/>
                  <a:gd name="connsiteX91" fmla="*/ 1464819 w 1953031"/>
                  <a:gd name="connsiteY91" fmla="*/ 705697 h 1322929"/>
                  <a:gd name="connsiteX92" fmla="*/ 1449494 w 1953031"/>
                  <a:gd name="connsiteY92" fmla="*/ 751038 h 1322929"/>
                  <a:gd name="connsiteX93" fmla="*/ 1407394 w 1953031"/>
                  <a:gd name="connsiteY93" fmla="*/ 818176 h 1322929"/>
                  <a:gd name="connsiteX94" fmla="*/ 1393724 w 1953031"/>
                  <a:gd name="connsiteY94" fmla="*/ 824975 h 1322929"/>
                  <a:gd name="connsiteX95" fmla="*/ 1380841 w 1953031"/>
                  <a:gd name="connsiteY95" fmla="*/ 831482 h 1322929"/>
                  <a:gd name="connsiteX96" fmla="*/ 1349260 w 1953031"/>
                  <a:gd name="connsiteY96" fmla="*/ 861137 h 1322929"/>
                  <a:gd name="connsiteX97" fmla="*/ 1331348 w 1953031"/>
                  <a:gd name="connsiteY97" fmla="*/ 877607 h 1322929"/>
                  <a:gd name="connsiteX98" fmla="*/ 1317442 w 1953031"/>
                  <a:gd name="connsiteY98" fmla="*/ 883414 h 1322929"/>
                  <a:gd name="connsiteX99" fmla="*/ 1316352 w 1953031"/>
                  <a:gd name="connsiteY99" fmla="*/ 883414 h 1322929"/>
                  <a:gd name="connsiteX100" fmla="*/ 1315275 w 1953031"/>
                  <a:gd name="connsiteY100" fmla="*/ 887323 h 1322929"/>
                  <a:gd name="connsiteX101" fmla="*/ 1293502 w 1953031"/>
                  <a:gd name="connsiteY101" fmla="*/ 1074334 h 1322929"/>
                  <a:gd name="connsiteX102" fmla="*/ 1292124 w 1953031"/>
                  <a:gd name="connsiteY102" fmla="*/ 1151119 h 1322929"/>
                  <a:gd name="connsiteX103" fmla="*/ 1292741 w 1953031"/>
                  <a:gd name="connsiteY103" fmla="*/ 1203756 h 1322929"/>
                  <a:gd name="connsiteX104" fmla="*/ 1297481 w 1953031"/>
                  <a:gd name="connsiteY104" fmla="*/ 1263556 h 1322929"/>
                  <a:gd name="connsiteX105" fmla="*/ 1304087 w 1953031"/>
                  <a:gd name="connsiteY105" fmla="*/ 1278631 h 1322929"/>
                  <a:gd name="connsiteX106" fmla="*/ 1314001 w 1953031"/>
                  <a:gd name="connsiteY106" fmla="*/ 1305904 h 1322929"/>
                  <a:gd name="connsiteX107" fmla="*/ 1314723 w 1953031"/>
                  <a:gd name="connsiteY107" fmla="*/ 1321312 h 1322929"/>
                  <a:gd name="connsiteX108" fmla="*/ 1314474 w 1953031"/>
                  <a:gd name="connsiteY108" fmla="*/ 1322929 h 1322929"/>
                  <a:gd name="connsiteX109" fmla="*/ 1274527 w 1953031"/>
                  <a:gd name="connsiteY109" fmla="*/ 1322929 h 1322929"/>
                  <a:gd name="connsiteX110" fmla="*/ 1233595 w 1953031"/>
                  <a:gd name="connsiteY110" fmla="*/ 1322420 h 1322929"/>
                  <a:gd name="connsiteX111" fmla="*/ 1214844 w 1953031"/>
                  <a:gd name="connsiteY111" fmla="*/ 1258652 h 1322929"/>
                  <a:gd name="connsiteX112" fmla="*/ 1198836 w 1953031"/>
                  <a:gd name="connsiteY112" fmla="*/ 1080414 h 1322929"/>
                  <a:gd name="connsiteX113" fmla="*/ 1191495 w 1953031"/>
                  <a:gd name="connsiteY113" fmla="*/ 961630 h 1322929"/>
                  <a:gd name="connsiteX114" fmla="*/ 1189972 w 1953031"/>
                  <a:gd name="connsiteY114" fmla="*/ 969617 h 1322929"/>
                  <a:gd name="connsiteX115" fmla="*/ 1172402 w 1953031"/>
                  <a:gd name="connsiteY115" fmla="*/ 1161542 h 1322929"/>
                  <a:gd name="connsiteX116" fmla="*/ 1173663 w 1953031"/>
                  <a:gd name="connsiteY116" fmla="*/ 1263289 h 1322929"/>
                  <a:gd name="connsiteX117" fmla="*/ 1179559 w 1953031"/>
                  <a:gd name="connsiteY117" fmla="*/ 1277483 h 1322929"/>
                  <a:gd name="connsiteX118" fmla="*/ 1190090 w 1953031"/>
                  <a:gd name="connsiteY118" fmla="*/ 1310073 h 1322929"/>
                  <a:gd name="connsiteX119" fmla="*/ 1189617 w 1953031"/>
                  <a:gd name="connsiteY119" fmla="*/ 1322236 h 1322929"/>
                  <a:gd name="connsiteX120" fmla="*/ 1148752 w 1953031"/>
                  <a:gd name="connsiteY120" fmla="*/ 1322929 h 1322929"/>
                  <a:gd name="connsiteX121" fmla="*/ 1107164 w 1953031"/>
                  <a:gd name="connsiteY121" fmla="*/ 1322438 h 1322929"/>
                  <a:gd name="connsiteX122" fmla="*/ 1089751 w 1953031"/>
                  <a:gd name="connsiteY122" fmla="*/ 1244928 h 1322929"/>
                  <a:gd name="connsiteX123" fmla="*/ 1083658 w 1953031"/>
                  <a:gd name="connsiteY123" fmla="*/ 1109426 h 1322929"/>
                  <a:gd name="connsiteX124" fmla="*/ 1081071 w 1953031"/>
                  <a:gd name="connsiteY124" fmla="*/ 885205 h 1322929"/>
                  <a:gd name="connsiteX125" fmla="*/ 1081294 w 1953031"/>
                  <a:gd name="connsiteY125" fmla="*/ 872784 h 1322929"/>
                  <a:gd name="connsiteX126" fmla="*/ 1044565 w 1953031"/>
                  <a:gd name="connsiteY126" fmla="*/ 883356 h 1322929"/>
                  <a:gd name="connsiteX127" fmla="*/ 946405 w 1953031"/>
                  <a:gd name="connsiteY127" fmla="*/ 906677 h 1322929"/>
                  <a:gd name="connsiteX128" fmla="*/ 820984 w 1953031"/>
                  <a:gd name="connsiteY128" fmla="*/ 915856 h 1322929"/>
                  <a:gd name="connsiteX129" fmla="*/ 748537 w 1953031"/>
                  <a:gd name="connsiteY129" fmla="*/ 913593 h 1322929"/>
                  <a:gd name="connsiteX130" fmla="*/ 740106 w 1953031"/>
                  <a:gd name="connsiteY130" fmla="*/ 913794 h 1322929"/>
                  <a:gd name="connsiteX131" fmla="*/ 735838 w 1953031"/>
                  <a:gd name="connsiteY131" fmla="*/ 923234 h 1322929"/>
                  <a:gd name="connsiteX132" fmla="*/ 729496 w 1953031"/>
                  <a:gd name="connsiteY132" fmla="*/ 936224 h 1322929"/>
                  <a:gd name="connsiteX133" fmla="*/ 707014 w 1953031"/>
                  <a:gd name="connsiteY133" fmla="*/ 928760 h 1322929"/>
                  <a:gd name="connsiteX134" fmla="*/ 665846 w 1953031"/>
                  <a:gd name="connsiteY134" fmla="*/ 912322 h 1322929"/>
                  <a:gd name="connsiteX135" fmla="*/ 618244 w 1953031"/>
                  <a:gd name="connsiteY135" fmla="*/ 893135 h 1322929"/>
                  <a:gd name="connsiteX136" fmla="*/ 516447 w 1953031"/>
                  <a:gd name="connsiteY136" fmla="*/ 865947 h 1322929"/>
                  <a:gd name="connsiteX137" fmla="*/ 501805 w 1953031"/>
                  <a:gd name="connsiteY137" fmla="*/ 870603 h 1322929"/>
                  <a:gd name="connsiteX138" fmla="*/ 496736 w 1953031"/>
                  <a:gd name="connsiteY138" fmla="*/ 886203 h 1322929"/>
                  <a:gd name="connsiteX139" fmla="*/ 500794 w 1953031"/>
                  <a:gd name="connsiteY139" fmla="*/ 920842 h 1322929"/>
                  <a:gd name="connsiteX140" fmla="*/ 505232 w 1953031"/>
                  <a:gd name="connsiteY140" fmla="*/ 960997 h 1322929"/>
                  <a:gd name="connsiteX141" fmla="*/ 503197 w 1953031"/>
                  <a:gd name="connsiteY141" fmla="*/ 976351 h 1322929"/>
                  <a:gd name="connsiteX142" fmla="*/ 464327 w 1953031"/>
                  <a:gd name="connsiteY142" fmla="*/ 1000197 h 1322929"/>
                  <a:gd name="connsiteX143" fmla="*/ 457328 w 1953031"/>
                  <a:gd name="connsiteY143" fmla="*/ 999488 h 1322929"/>
                  <a:gd name="connsiteX144" fmla="*/ 434730 w 1953031"/>
                  <a:gd name="connsiteY144" fmla="*/ 939956 h 1322929"/>
                  <a:gd name="connsiteX145" fmla="*/ 434102 w 1953031"/>
                  <a:gd name="connsiteY145" fmla="*/ 932138 h 1322929"/>
                  <a:gd name="connsiteX146" fmla="*/ 429957 w 1953031"/>
                  <a:gd name="connsiteY146" fmla="*/ 936572 h 1322929"/>
                  <a:gd name="connsiteX147" fmla="*/ 412217 w 1953031"/>
                  <a:gd name="connsiteY147" fmla="*/ 955335 h 1322929"/>
                  <a:gd name="connsiteX148" fmla="*/ 394666 w 1953031"/>
                  <a:gd name="connsiteY148" fmla="*/ 973923 h 1322929"/>
                  <a:gd name="connsiteX149" fmla="*/ 363724 w 1953031"/>
                  <a:gd name="connsiteY149" fmla="*/ 1023704 h 1322929"/>
                  <a:gd name="connsiteX150" fmla="*/ 356090 w 1953031"/>
                  <a:gd name="connsiteY150" fmla="*/ 1070686 h 1322929"/>
                  <a:gd name="connsiteX151" fmla="*/ 356098 w 1953031"/>
                  <a:gd name="connsiteY151" fmla="*/ 1159458 h 1322929"/>
                  <a:gd name="connsiteX152" fmla="*/ 362731 w 1953031"/>
                  <a:gd name="connsiteY152" fmla="*/ 1219044 h 1322929"/>
                  <a:gd name="connsiteX153" fmla="*/ 370492 w 1953031"/>
                  <a:gd name="connsiteY153" fmla="*/ 1260425 h 1322929"/>
                  <a:gd name="connsiteX154" fmla="*/ 380666 w 1953031"/>
                  <a:gd name="connsiteY154" fmla="*/ 1277936 h 1322929"/>
                  <a:gd name="connsiteX155" fmla="*/ 391399 w 1953031"/>
                  <a:gd name="connsiteY155" fmla="*/ 1304515 h 1322929"/>
                  <a:gd name="connsiteX156" fmla="*/ 391283 w 1953031"/>
                  <a:gd name="connsiteY156" fmla="*/ 1320324 h 1322929"/>
                  <a:gd name="connsiteX157" fmla="*/ 390843 w 1953031"/>
                  <a:gd name="connsiteY157" fmla="*/ 1322756 h 1322929"/>
                  <a:gd name="connsiteX158" fmla="*/ 348151 w 1953031"/>
                  <a:gd name="connsiteY158" fmla="*/ 1322844 h 1322929"/>
                  <a:gd name="connsiteX159" fmla="*/ 304144 w 1953031"/>
                  <a:gd name="connsiteY159" fmla="*/ 1322579 h 1322929"/>
                  <a:gd name="connsiteX160" fmla="*/ 294630 w 1953031"/>
                  <a:gd name="connsiteY160" fmla="*/ 1312868 h 1322929"/>
                  <a:gd name="connsiteX161" fmla="*/ 271483 w 1953031"/>
                  <a:gd name="connsiteY161" fmla="*/ 1195591 h 1322929"/>
                  <a:gd name="connsiteX162" fmla="*/ 255031 w 1953031"/>
                  <a:gd name="connsiteY162" fmla="*/ 1074334 h 1322929"/>
                  <a:gd name="connsiteX163" fmla="*/ 246468 w 1953031"/>
                  <a:gd name="connsiteY163" fmla="*/ 962992 h 1322929"/>
                  <a:gd name="connsiteX164" fmla="*/ 246726 w 1953031"/>
                  <a:gd name="connsiteY164" fmla="*/ 960686 h 1322929"/>
                  <a:gd name="connsiteX165" fmla="*/ 239185 w 1953031"/>
                  <a:gd name="connsiteY165" fmla="*/ 966883 h 1322929"/>
                  <a:gd name="connsiteX166" fmla="*/ 216775 w 1953031"/>
                  <a:gd name="connsiteY166" fmla="*/ 984995 h 1322929"/>
                  <a:gd name="connsiteX167" fmla="*/ 195755 w 1953031"/>
                  <a:gd name="connsiteY167" fmla="*/ 1001910 h 1322929"/>
                  <a:gd name="connsiteX168" fmla="*/ 162761 w 1953031"/>
                  <a:gd name="connsiteY168" fmla="*/ 1047366 h 1322929"/>
                  <a:gd name="connsiteX169" fmla="*/ 149720 w 1953031"/>
                  <a:gd name="connsiteY169" fmla="*/ 1138437 h 1322929"/>
                  <a:gd name="connsiteX170" fmla="*/ 148122 w 1953031"/>
                  <a:gd name="connsiteY170" fmla="*/ 1214750 h 1322929"/>
                  <a:gd name="connsiteX171" fmla="*/ 151846 w 1953031"/>
                  <a:gd name="connsiteY171" fmla="*/ 1260042 h 1322929"/>
                  <a:gd name="connsiteX172" fmla="*/ 157602 w 1953031"/>
                  <a:gd name="connsiteY172" fmla="*/ 1271682 h 1322929"/>
                  <a:gd name="connsiteX173" fmla="*/ 169528 w 1953031"/>
                  <a:gd name="connsiteY173" fmla="*/ 1296524 h 1322929"/>
                  <a:gd name="connsiteX174" fmla="*/ 172714 w 1953031"/>
                  <a:gd name="connsiteY174" fmla="*/ 1316588 h 1322929"/>
                  <a:gd name="connsiteX175" fmla="*/ 172927 w 1953031"/>
                  <a:gd name="connsiteY175" fmla="*/ 1322929 h 1322929"/>
                  <a:gd name="connsiteX176" fmla="*/ 130748 w 1953031"/>
                  <a:gd name="connsiteY176" fmla="*/ 1322916 h 1322929"/>
                  <a:gd name="connsiteX177" fmla="*/ 87445 w 1953031"/>
                  <a:gd name="connsiteY177" fmla="*/ 1322413 h 1322929"/>
                  <a:gd name="connsiteX178" fmla="*/ 433058 w 1953031"/>
                  <a:gd name="connsiteY178" fmla="*/ 858089 h 1322929"/>
                  <a:gd name="connsiteX179" fmla="*/ 431485 w 1953031"/>
                  <a:gd name="connsiteY179" fmla="*/ 856034 h 1322929"/>
                  <a:gd name="connsiteX180" fmla="*/ 432913 w 1953031"/>
                  <a:gd name="connsiteY180" fmla="*/ 858746 h 1322929"/>
                  <a:gd name="connsiteX181" fmla="*/ 433058 w 1953031"/>
                  <a:gd name="connsiteY181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074965 w 1953031"/>
                  <a:gd name="connsiteY45" fmla="*/ 170684 h 1322929"/>
                  <a:gd name="connsiteX46" fmla="*/ 1155567 w 1953031"/>
                  <a:gd name="connsiteY46" fmla="*/ 159010 h 1322929"/>
                  <a:gd name="connsiteX47" fmla="*/ 1234252 w 1953031"/>
                  <a:gd name="connsiteY47" fmla="*/ 151880 h 1322929"/>
                  <a:gd name="connsiteX48" fmla="*/ 1312964 w 1953031"/>
                  <a:gd name="connsiteY48" fmla="*/ 128676 h 1322929"/>
                  <a:gd name="connsiteX49" fmla="*/ 1376022 w 1953031"/>
                  <a:gd name="connsiteY49" fmla="*/ 109687 h 1322929"/>
                  <a:gd name="connsiteX50" fmla="*/ 1448640 w 1953031"/>
                  <a:gd name="connsiteY50" fmla="*/ 103056 h 1322929"/>
                  <a:gd name="connsiteX51" fmla="*/ 1483374 w 1953031"/>
                  <a:gd name="connsiteY51" fmla="*/ 100994 h 1322929"/>
                  <a:gd name="connsiteX52" fmla="*/ 1552171 w 1953031"/>
                  <a:gd name="connsiteY52" fmla="*/ 83778 h 1322929"/>
                  <a:gd name="connsiteX53" fmla="*/ 1627914 w 1953031"/>
                  <a:gd name="connsiteY53" fmla="*/ 63976 h 1322929"/>
                  <a:gd name="connsiteX54" fmla="*/ 1633600 w 1953031"/>
                  <a:gd name="connsiteY54" fmla="*/ 62873 h 1322929"/>
                  <a:gd name="connsiteX55" fmla="*/ 1633994 w 1953031"/>
                  <a:gd name="connsiteY55" fmla="*/ 53943 h 1322929"/>
                  <a:gd name="connsiteX56" fmla="*/ 1637947 w 1953031"/>
                  <a:gd name="connsiteY56" fmla="*/ 10924 h 1322929"/>
                  <a:gd name="connsiteX57" fmla="*/ 1645852 w 1953031"/>
                  <a:gd name="connsiteY57" fmla="*/ 642 h 1322929"/>
                  <a:gd name="connsiteX58" fmla="*/ 1665510 w 1953031"/>
                  <a:gd name="connsiteY58" fmla="*/ 4542 h 1322929"/>
                  <a:gd name="connsiteX59" fmla="*/ 1692339 w 1953031"/>
                  <a:gd name="connsiteY59" fmla="*/ 32880 h 1322929"/>
                  <a:gd name="connsiteX60" fmla="*/ 1703487 w 1953031"/>
                  <a:gd name="connsiteY60" fmla="*/ 51553 h 1322929"/>
                  <a:gd name="connsiteX61" fmla="*/ 1705168 w 1953031"/>
                  <a:gd name="connsiteY61" fmla="*/ 54757 h 1322929"/>
                  <a:gd name="connsiteX62" fmla="*/ 1708490 w 1953031"/>
                  <a:gd name="connsiteY62" fmla="*/ 54757 h 1322929"/>
                  <a:gd name="connsiteX63" fmla="*/ 1726074 w 1953031"/>
                  <a:gd name="connsiteY63" fmla="*/ 55821 h 1322929"/>
                  <a:gd name="connsiteX64" fmla="*/ 1763775 w 1953031"/>
                  <a:gd name="connsiteY64" fmla="*/ 66287 h 1322929"/>
                  <a:gd name="connsiteX65" fmla="*/ 1780177 w 1953031"/>
                  <a:gd name="connsiteY65" fmla="*/ 76057 h 1322929"/>
                  <a:gd name="connsiteX66" fmla="*/ 1797287 w 1953031"/>
                  <a:gd name="connsiteY66" fmla="*/ 92340 h 1322929"/>
                  <a:gd name="connsiteX67" fmla="*/ 1808554 w 1953031"/>
                  <a:gd name="connsiteY67" fmla="*/ 105144 h 1322929"/>
                  <a:gd name="connsiteX68" fmla="*/ 1816302 w 1953031"/>
                  <a:gd name="connsiteY68" fmla="*/ 113128 h 1322929"/>
                  <a:gd name="connsiteX69" fmla="*/ 1820491 w 1953031"/>
                  <a:gd name="connsiteY69" fmla="*/ 120258 h 1322929"/>
                  <a:gd name="connsiteX70" fmla="*/ 1835947 w 1953031"/>
                  <a:gd name="connsiteY70" fmla="*/ 144526 h 1322929"/>
                  <a:gd name="connsiteX71" fmla="*/ 1847989 w 1953031"/>
                  <a:gd name="connsiteY71" fmla="*/ 162083 h 1322929"/>
                  <a:gd name="connsiteX72" fmla="*/ 1872282 w 1953031"/>
                  <a:gd name="connsiteY72" fmla="*/ 206862 h 1322929"/>
                  <a:gd name="connsiteX73" fmla="*/ 1901212 w 1953031"/>
                  <a:gd name="connsiteY73" fmla="*/ 268331 h 1322929"/>
                  <a:gd name="connsiteX74" fmla="*/ 1928013 w 1953031"/>
                  <a:gd name="connsiteY74" fmla="*/ 325599 h 1322929"/>
                  <a:gd name="connsiteX75" fmla="*/ 1947475 w 1953031"/>
                  <a:gd name="connsiteY75" fmla="*/ 358428 h 1322929"/>
                  <a:gd name="connsiteX76" fmla="*/ 1952990 w 1953031"/>
                  <a:gd name="connsiteY76" fmla="*/ 375188 h 1322929"/>
                  <a:gd name="connsiteX77" fmla="*/ 1944270 w 1953031"/>
                  <a:gd name="connsiteY77" fmla="*/ 398724 h 1322929"/>
                  <a:gd name="connsiteX78" fmla="*/ 1904481 w 1953031"/>
                  <a:gd name="connsiteY78" fmla="*/ 429980 h 1322929"/>
                  <a:gd name="connsiteX79" fmla="*/ 1871823 w 1953031"/>
                  <a:gd name="connsiteY79" fmla="*/ 436577 h 1322929"/>
                  <a:gd name="connsiteX80" fmla="*/ 1816223 w 1953031"/>
                  <a:gd name="connsiteY80" fmla="*/ 439134 h 1322929"/>
                  <a:gd name="connsiteX81" fmla="*/ 1698445 w 1953031"/>
                  <a:gd name="connsiteY81" fmla="*/ 433393 h 1322929"/>
                  <a:gd name="connsiteX82" fmla="*/ 1665261 w 1953031"/>
                  <a:gd name="connsiteY82" fmla="*/ 431589 h 1322929"/>
                  <a:gd name="connsiteX83" fmla="*/ 1643200 w 1953031"/>
                  <a:gd name="connsiteY83" fmla="*/ 433164 h 1322929"/>
                  <a:gd name="connsiteX84" fmla="*/ 1613877 w 1953031"/>
                  <a:gd name="connsiteY84" fmla="*/ 443519 h 1322929"/>
                  <a:gd name="connsiteX85" fmla="*/ 1586668 w 1953031"/>
                  <a:gd name="connsiteY85" fmla="*/ 466568 h 1322929"/>
                  <a:gd name="connsiteX86" fmla="*/ 1568848 w 1953031"/>
                  <a:gd name="connsiteY86" fmla="*/ 480889 h 1322929"/>
                  <a:gd name="connsiteX87" fmla="*/ 1563779 w 1953031"/>
                  <a:gd name="connsiteY87" fmla="*/ 485518 h 1322929"/>
                  <a:gd name="connsiteX88" fmla="*/ 1508994 w 1953031"/>
                  <a:gd name="connsiteY88" fmla="*/ 589130 h 1322929"/>
                  <a:gd name="connsiteX89" fmla="*/ 1486250 w 1953031"/>
                  <a:gd name="connsiteY89" fmla="*/ 645068 h 1322929"/>
                  <a:gd name="connsiteX90" fmla="*/ 1464819 w 1953031"/>
                  <a:gd name="connsiteY90" fmla="*/ 705697 h 1322929"/>
                  <a:gd name="connsiteX91" fmla="*/ 1449494 w 1953031"/>
                  <a:gd name="connsiteY91" fmla="*/ 751038 h 1322929"/>
                  <a:gd name="connsiteX92" fmla="*/ 1407394 w 1953031"/>
                  <a:gd name="connsiteY92" fmla="*/ 818176 h 1322929"/>
                  <a:gd name="connsiteX93" fmla="*/ 1393724 w 1953031"/>
                  <a:gd name="connsiteY93" fmla="*/ 824975 h 1322929"/>
                  <a:gd name="connsiteX94" fmla="*/ 1380841 w 1953031"/>
                  <a:gd name="connsiteY94" fmla="*/ 831482 h 1322929"/>
                  <a:gd name="connsiteX95" fmla="*/ 1349260 w 1953031"/>
                  <a:gd name="connsiteY95" fmla="*/ 861137 h 1322929"/>
                  <a:gd name="connsiteX96" fmla="*/ 1331348 w 1953031"/>
                  <a:gd name="connsiteY96" fmla="*/ 877607 h 1322929"/>
                  <a:gd name="connsiteX97" fmla="*/ 1317442 w 1953031"/>
                  <a:gd name="connsiteY97" fmla="*/ 883414 h 1322929"/>
                  <a:gd name="connsiteX98" fmla="*/ 1316352 w 1953031"/>
                  <a:gd name="connsiteY98" fmla="*/ 883414 h 1322929"/>
                  <a:gd name="connsiteX99" fmla="*/ 1315275 w 1953031"/>
                  <a:gd name="connsiteY99" fmla="*/ 887323 h 1322929"/>
                  <a:gd name="connsiteX100" fmla="*/ 1293502 w 1953031"/>
                  <a:gd name="connsiteY100" fmla="*/ 1074334 h 1322929"/>
                  <a:gd name="connsiteX101" fmla="*/ 1292124 w 1953031"/>
                  <a:gd name="connsiteY101" fmla="*/ 1151119 h 1322929"/>
                  <a:gd name="connsiteX102" fmla="*/ 1292741 w 1953031"/>
                  <a:gd name="connsiteY102" fmla="*/ 1203756 h 1322929"/>
                  <a:gd name="connsiteX103" fmla="*/ 1297481 w 1953031"/>
                  <a:gd name="connsiteY103" fmla="*/ 1263556 h 1322929"/>
                  <a:gd name="connsiteX104" fmla="*/ 1304087 w 1953031"/>
                  <a:gd name="connsiteY104" fmla="*/ 1278631 h 1322929"/>
                  <a:gd name="connsiteX105" fmla="*/ 1314001 w 1953031"/>
                  <a:gd name="connsiteY105" fmla="*/ 1305904 h 1322929"/>
                  <a:gd name="connsiteX106" fmla="*/ 1314723 w 1953031"/>
                  <a:gd name="connsiteY106" fmla="*/ 1321312 h 1322929"/>
                  <a:gd name="connsiteX107" fmla="*/ 1314474 w 1953031"/>
                  <a:gd name="connsiteY107" fmla="*/ 1322929 h 1322929"/>
                  <a:gd name="connsiteX108" fmla="*/ 1274527 w 1953031"/>
                  <a:gd name="connsiteY108" fmla="*/ 1322929 h 1322929"/>
                  <a:gd name="connsiteX109" fmla="*/ 1233595 w 1953031"/>
                  <a:gd name="connsiteY109" fmla="*/ 1322420 h 1322929"/>
                  <a:gd name="connsiteX110" fmla="*/ 1214844 w 1953031"/>
                  <a:gd name="connsiteY110" fmla="*/ 1258652 h 1322929"/>
                  <a:gd name="connsiteX111" fmla="*/ 1198836 w 1953031"/>
                  <a:gd name="connsiteY111" fmla="*/ 1080414 h 1322929"/>
                  <a:gd name="connsiteX112" fmla="*/ 1191495 w 1953031"/>
                  <a:gd name="connsiteY112" fmla="*/ 961630 h 1322929"/>
                  <a:gd name="connsiteX113" fmla="*/ 1189972 w 1953031"/>
                  <a:gd name="connsiteY113" fmla="*/ 969617 h 1322929"/>
                  <a:gd name="connsiteX114" fmla="*/ 1172402 w 1953031"/>
                  <a:gd name="connsiteY114" fmla="*/ 1161542 h 1322929"/>
                  <a:gd name="connsiteX115" fmla="*/ 1173663 w 1953031"/>
                  <a:gd name="connsiteY115" fmla="*/ 1263289 h 1322929"/>
                  <a:gd name="connsiteX116" fmla="*/ 1179559 w 1953031"/>
                  <a:gd name="connsiteY116" fmla="*/ 1277483 h 1322929"/>
                  <a:gd name="connsiteX117" fmla="*/ 1190090 w 1953031"/>
                  <a:gd name="connsiteY117" fmla="*/ 1310073 h 1322929"/>
                  <a:gd name="connsiteX118" fmla="*/ 1189617 w 1953031"/>
                  <a:gd name="connsiteY118" fmla="*/ 1322236 h 1322929"/>
                  <a:gd name="connsiteX119" fmla="*/ 1148752 w 1953031"/>
                  <a:gd name="connsiteY119" fmla="*/ 1322929 h 1322929"/>
                  <a:gd name="connsiteX120" fmla="*/ 1107164 w 1953031"/>
                  <a:gd name="connsiteY120" fmla="*/ 1322438 h 1322929"/>
                  <a:gd name="connsiteX121" fmla="*/ 1089751 w 1953031"/>
                  <a:gd name="connsiteY121" fmla="*/ 1244928 h 1322929"/>
                  <a:gd name="connsiteX122" fmla="*/ 1083658 w 1953031"/>
                  <a:gd name="connsiteY122" fmla="*/ 1109426 h 1322929"/>
                  <a:gd name="connsiteX123" fmla="*/ 1081071 w 1953031"/>
                  <a:gd name="connsiteY123" fmla="*/ 885205 h 1322929"/>
                  <a:gd name="connsiteX124" fmla="*/ 1081294 w 1953031"/>
                  <a:gd name="connsiteY124" fmla="*/ 872784 h 1322929"/>
                  <a:gd name="connsiteX125" fmla="*/ 1044565 w 1953031"/>
                  <a:gd name="connsiteY125" fmla="*/ 883356 h 1322929"/>
                  <a:gd name="connsiteX126" fmla="*/ 946405 w 1953031"/>
                  <a:gd name="connsiteY126" fmla="*/ 906677 h 1322929"/>
                  <a:gd name="connsiteX127" fmla="*/ 820984 w 1953031"/>
                  <a:gd name="connsiteY127" fmla="*/ 915856 h 1322929"/>
                  <a:gd name="connsiteX128" fmla="*/ 748537 w 1953031"/>
                  <a:gd name="connsiteY128" fmla="*/ 913593 h 1322929"/>
                  <a:gd name="connsiteX129" fmla="*/ 740106 w 1953031"/>
                  <a:gd name="connsiteY129" fmla="*/ 913794 h 1322929"/>
                  <a:gd name="connsiteX130" fmla="*/ 735838 w 1953031"/>
                  <a:gd name="connsiteY130" fmla="*/ 923234 h 1322929"/>
                  <a:gd name="connsiteX131" fmla="*/ 729496 w 1953031"/>
                  <a:gd name="connsiteY131" fmla="*/ 936224 h 1322929"/>
                  <a:gd name="connsiteX132" fmla="*/ 707014 w 1953031"/>
                  <a:gd name="connsiteY132" fmla="*/ 928760 h 1322929"/>
                  <a:gd name="connsiteX133" fmla="*/ 665846 w 1953031"/>
                  <a:gd name="connsiteY133" fmla="*/ 912322 h 1322929"/>
                  <a:gd name="connsiteX134" fmla="*/ 618244 w 1953031"/>
                  <a:gd name="connsiteY134" fmla="*/ 893135 h 1322929"/>
                  <a:gd name="connsiteX135" fmla="*/ 516447 w 1953031"/>
                  <a:gd name="connsiteY135" fmla="*/ 865947 h 1322929"/>
                  <a:gd name="connsiteX136" fmla="*/ 501805 w 1953031"/>
                  <a:gd name="connsiteY136" fmla="*/ 870603 h 1322929"/>
                  <a:gd name="connsiteX137" fmla="*/ 496736 w 1953031"/>
                  <a:gd name="connsiteY137" fmla="*/ 886203 h 1322929"/>
                  <a:gd name="connsiteX138" fmla="*/ 500794 w 1953031"/>
                  <a:gd name="connsiteY138" fmla="*/ 920842 h 1322929"/>
                  <a:gd name="connsiteX139" fmla="*/ 505232 w 1953031"/>
                  <a:gd name="connsiteY139" fmla="*/ 960997 h 1322929"/>
                  <a:gd name="connsiteX140" fmla="*/ 503197 w 1953031"/>
                  <a:gd name="connsiteY140" fmla="*/ 976351 h 1322929"/>
                  <a:gd name="connsiteX141" fmla="*/ 464327 w 1953031"/>
                  <a:gd name="connsiteY141" fmla="*/ 1000197 h 1322929"/>
                  <a:gd name="connsiteX142" fmla="*/ 457328 w 1953031"/>
                  <a:gd name="connsiteY142" fmla="*/ 999488 h 1322929"/>
                  <a:gd name="connsiteX143" fmla="*/ 434730 w 1953031"/>
                  <a:gd name="connsiteY143" fmla="*/ 939956 h 1322929"/>
                  <a:gd name="connsiteX144" fmla="*/ 434102 w 1953031"/>
                  <a:gd name="connsiteY144" fmla="*/ 932138 h 1322929"/>
                  <a:gd name="connsiteX145" fmla="*/ 429957 w 1953031"/>
                  <a:gd name="connsiteY145" fmla="*/ 936572 h 1322929"/>
                  <a:gd name="connsiteX146" fmla="*/ 412217 w 1953031"/>
                  <a:gd name="connsiteY146" fmla="*/ 955335 h 1322929"/>
                  <a:gd name="connsiteX147" fmla="*/ 394666 w 1953031"/>
                  <a:gd name="connsiteY147" fmla="*/ 973923 h 1322929"/>
                  <a:gd name="connsiteX148" fmla="*/ 363724 w 1953031"/>
                  <a:gd name="connsiteY148" fmla="*/ 1023704 h 1322929"/>
                  <a:gd name="connsiteX149" fmla="*/ 356090 w 1953031"/>
                  <a:gd name="connsiteY149" fmla="*/ 1070686 h 1322929"/>
                  <a:gd name="connsiteX150" fmla="*/ 356098 w 1953031"/>
                  <a:gd name="connsiteY150" fmla="*/ 1159458 h 1322929"/>
                  <a:gd name="connsiteX151" fmla="*/ 362731 w 1953031"/>
                  <a:gd name="connsiteY151" fmla="*/ 1219044 h 1322929"/>
                  <a:gd name="connsiteX152" fmla="*/ 370492 w 1953031"/>
                  <a:gd name="connsiteY152" fmla="*/ 1260425 h 1322929"/>
                  <a:gd name="connsiteX153" fmla="*/ 380666 w 1953031"/>
                  <a:gd name="connsiteY153" fmla="*/ 1277936 h 1322929"/>
                  <a:gd name="connsiteX154" fmla="*/ 391399 w 1953031"/>
                  <a:gd name="connsiteY154" fmla="*/ 1304515 h 1322929"/>
                  <a:gd name="connsiteX155" fmla="*/ 391283 w 1953031"/>
                  <a:gd name="connsiteY155" fmla="*/ 1320324 h 1322929"/>
                  <a:gd name="connsiteX156" fmla="*/ 390843 w 1953031"/>
                  <a:gd name="connsiteY156" fmla="*/ 1322756 h 1322929"/>
                  <a:gd name="connsiteX157" fmla="*/ 348151 w 1953031"/>
                  <a:gd name="connsiteY157" fmla="*/ 1322844 h 1322929"/>
                  <a:gd name="connsiteX158" fmla="*/ 304144 w 1953031"/>
                  <a:gd name="connsiteY158" fmla="*/ 1322579 h 1322929"/>
                  <a:gd name="connsiteX159" fmla="*/ 294630 w 1953031"/>
                  <a:gd name="connsiteY159" fmla="*/ 1312868 h 1322929"/>
                  <a:gd name="connsiteX160" fmla="*/ 271483 w 1953031"/>
                  <a:gd name="connsiteY160" fmla="*/ 1195591 h 1322929"/>
                  <a:gd name="connsiteX161" fmla="*/ 255031 w 1953031"/>
                  <a:gd name="connsiteY161" fmla="*/ 1074334 h 1322929"/>
                  <a:gd name="connsiteX162" fmla="*/ 246468 w 1953031"/>
                  <a:gd name="connsiteY162" fmla="*/ 962992 h 1322929"/>
                  <a:gd name="connsiteX163" fmla="*/ 246726 w 1953031"/>
                  <a:gd name="connsiteY163" fmla="*/ 960686 h 1322929"/>
                  <a:gd name="connsiteX164" fmla="*/ 239185 w 1953031"/>
                  <a:gd name="connsiteY164" fmla="*/ 966883 h 1322929"/>
                  <a:gd name="connsiteX165" fmla="*/ 216775 w 1953031"/>
                  <a:gd name="connsiteY165" fmla="*/ 984995 h 1322929"/>
                  <a:gd name="connsiteX166" fmla="*/ 195755 w 1953031"/>
                  <a:gd name="connsiteY166" fmla="*/ 1001910 h 1322929"/>
                  <a:gd name="connsiteX167" fmla="*/ 162761 w 1953031"/>
                  <a:gd name="connsiteY167" fmla="*/ 1047366 h 1322929"/>
                  <a:gd name="connsiteX168" fmla="*/ 149720 w 1953031"/>
                  <a:gd name="connsiteY168" fmla="*/ 1138437 h 1322929"/>
                  <a:gd name="connsiteX169" fmla="*/ 148122 w 1953031"/>
                  <a:gd name="connsiteY169" fmla="*/ 1214750 h 1322929"/>
                  <a:gd name="connsiteX170" fmla="*/ 151846 w 1953031"/>
                  <a:gd name="connsiteY170" fmla="*/ 1260042 h 1322929"/>
                  <a:gd name="connsiteX171" fmla="*/ 157602 w 1953031"/>
                  <a:gd name="connsiteY171" fmla="*/ 1271682 h 1322929"/>
                  <a:gd name="connsiteX172" fmla="*/ 169528 w 1953031"/>
                  <a:gd name="connsiteY172" fmla="*/ 1296524 h 1322929"/>
                  <a:gd name="connsiteX173" fmla="*/ 172714 w 1953031"/>
                  <a:gd name="connsiteY173" fmla="*/ 1316588 h 1322929"/>
                  <a:gd name="connsiteX174" fmla="*/ 172927 w 1953031"/>
                  <a:gd name="connsiteY174" fmla="*/ 1322929 h 1322929"/>
                  <a:gd name="connsiteX175" fmla="*/ 130748 w 1953031"/>
                  <a:gd name="connsiteY175" fmla="*/ 1322916 h 1322929"/>
                  <a:gd name="connsiteX176" fmla="*/ 87445 w 1953031"/>
                  <a:gd name="connsiteY176" fmla="*/ 1322413 h 1322929"/>
                  <a:gd name="connsiteX177" fmla="*/ 433058 w 1953031"/>
                  <a:gd name="connsiteY177" fmla="*/ 858089 h 1322929"/>
                  <a:gd name="connsiteX178" fmla="*/ 431485 w 1953031"/>
                  <a:gd name="connsiteY178" fmla="*/ 856034 h 1322929"/>
                  <a:gd name="connsiteX179" fmla="*/ 432913 w 1953031"/>
                  <a:gd name="connsiteY179" fmla="*/ 858746 h 1322929"/>
                  <a:gd name="connsiteX180" fmla="*/ 433058 w 1953031"/>
                  <a:gd name="connsiteY180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55567 w 1953031"/>
                  <a:gd name="connsiteY45" fmla="*/ 159010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02227 w 1953031"/>
                  <a:gd name="connsiteY45" fmla="*/ 172345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18329 w 1953031"/>
                  <a:gd name="connsiteY42" fmla="*/ 25177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02227 w 1953031"/>
                  <a:gd name="connsiteY45" fmla="*/ 172345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</a:cxnLst>
                <a:rect l="l" t="t" r="r" b="b"/>
                <a:pathLst>
                  <a:path w="1953031" h="1322929">
                    <a:moveTo>
                      <a:pt x="87445" y="1322413"/>
                    </a:moveTo>
                    <a:cubicBezTo>
                      <a:pt x="80653" y="1319461"/>
                      <a:pt x="75216" y="1301418"/>
                      <a:pt x="71740" y="1270292"/>
                    </a:cubicBezTo>
                    <a:cubicBezTo>
                      <a:pt x="69013" y="1245870"/>
                      <a:pt x="67885" y="1227307"/>
                      <a:pt x="65819" y="1172834"/>
                    </a:cubicBezTo>
                    <a:cubicBezTo>
                      <a:pt x="64633" y="1141558"/>
                      <a:pt x="63453" y="1121346"/>
                      <a:pt x="60259" y="1077634"/>
                    </a:cubicBezTo>
                    <a:cubicBezTo>
                      <a:pt x="57529" y="1040256"/>
                      <a:pt x="56800" y="1028377"/>
                      <a:pt x="56504" y="1016483"/>
                    </a:cubicBezTo>
                    <a:cubicBezTo>
                      <a:pt x="56204" y="1004489"/>
                      <a:pt x="56523" y="991314"/>
                      <a:pt x="57274" y="984573"/>
                    </a:cubicBezTo>
                    <a:cubicBezTo>
                      <a:pt x="58553" y="973106"/>
                      <a:pt x="62941" y="955079"/>
                      <a:pt x="69293" y="935184"/>
                    </a:cubicBezTo>
                    <a:cubicBezTo>
                      <a:pt x="71423" y="928516"/>
                      <a:pt x="82347" y="896584"/>
                      <a:pt x="83140" y="894706"/>
                    </a:cubicBezTo>
                    <a:cubicBezTo>
                      <a:pt x="83303" y="894324"/>
                      <a:pt x="85013" y="889085"/>
                      <a:pt x="86940" y="883067"/>
                    </a:cubicBezTo>
                    <a:cubicBezTo>
                      <a:pt x="94976" y="857986"/>
                      <a:pt x="100421" y="836366"/>
                      <a:pt x="102345" y="821917"/>
                    </a:cubicBezTo>
                    <a:cubicBezTo>
                      <a:pt x="102906" y="817711"/>
                      <a:pt x="102906" y="802899"/>
                      <a:pt x="102345" y="797596"/>
                    </a:cubicBezTo>
                    <a:cubicBezTo>
                      <a:pt x="100486" y="779986"/>
                      <a:pt x="97368" y="767230"/>
                      <a:pt x="84386" y="724112"/>
                    </a:cubicBezTo>
                    <a:cubicBezTo>
                      <a:pt x="69652" y="675170"/>
                      <a:pt x="62879" y="647381"/>
                      <a:pt x="56950" y="611540"/>
                    </a:cubicBezTo>
                    <a:cubicBezTo>
                      <a:pt x="53854" y="592828"/>
                      <a:pt x="51602" y="575139"/>
                      <a:pt x="49848" y="555775"/>
                    </a:cubicBezTo>
                    <a:cubicBezTo>
                      <a:pt x="49198" y="548597"/>
                      <a:pt x="48091" y="534007"/>
                      <a:pt x="48091" y="532619"/>
                    </a:cubicBezTo>
                    <a:cubicBezTo>
                      <a:pt x="48091" y="531311"/>
                      <a:pt x="47721" y="532600"/>
                      <a:pt x="46726" y="537375"/>
                    </a:cubicBezTo>
                    <a:cubicBezTo>
                      <a:pt x="43544" y="552628"/>
                      <a:pt x="42145" y="563342"/>
                      <a:pt x="40809" y="582702"/>
                    </a:cubicBezTo>
                    <a:cubicBezTo>
                      <a:pt x="38753" y="612449"/>
                      <a:pt x="38027" y="645536"/>
                      <a:pt x="38652" y="680805"/>
                    </a:cubicBezTo>
                    <a:cubicBezTo>
                      <a:pt x="39274" y="715742"/>
                      <a:pt x="40324" y="741442"/>
                      <a:pt x="43411" y="797248"/>
                    </a:cubicBezTo>
                    <a:cubicBezTo>
                      <a:pt x="44273" y="812822"/>
                      <a:pt x="45272" y="832078"/>
                      <a:pt x="45633" y="840039"/>
                    </a:cubicBezTo>
                    <a:cubicBezTo>
                      <a:pt x="45851" y="844863"/>
                      <a:pt x="46070" y="849687"/>
                      <a:pt x="46288" y="854511"/>
                    </a:cubicBezTo>
                    <a:lnTo>
                      <a:pt x="47754" y="857757"/>
                    </a:lnTo>
                    <a:cubicBezTo>
                      <a:pt x="50944" y="864826"/>
                      <a:pt x="53814" y="874144"/>
                      <a:pt x="55710" y="883587"/>
                    </a:cubicBezTo>
                    <a:cubicBezTo>
                      <a:pt x="58526" y="897608"/>
                      <a:pt x="58909" y="911971"/>
                      <a:pt x="56791" y="924043"/>
                    </a:cubicBezTo>
                    <a:cubicBezTo>
                      <a:pt x="54790" y="935446"/>
                      <a:pt x="48932" y="954719"/>
                      <a:pt x="41579" y="974096"/>
                    </a:cubicBezTo>
                    <a:cubicBezTo>
                      <a:pt x="26907" y="1012760"/>
                      <a:pt x="9680" y="1043522"/>
                      <a:pt x="2671" y="1043577"/>
                    </a:cubicBezTo>
                    <a:cubicBezTo>
                      <a:pt x="1194" y="1043589"/>
                      <a:pt x="497" y="1042511"/>
                      <a:pt x="150" y="1039680"/>
                    </a:cubicBezTo>
                    <a:cubicBezTo>
                      <a:pt x="-386" y="1035313"/>
                      <a:pt x="388" y="1028396"/>
                      <a:pt x="4661" y="999287"/>
                    </a:cubicBezTo>
                    <a:cubicBezTo>
                      <a:pt x="8180" y="975308"/>
                      <a:pt x="8864" y="961111"/>
                      <a:pt x="7404" y="942306"/>
                    </a:cubicBezTo>
                    <a:cubicBezTo>
                      <a:pt x="6210" y="926920"/>
                      <a:pt x="6372" y="909085"/>
                      <a:pt x="7816" y="896791"/>
                    </a:cubicBezTo>
                    <a:cubicBezTo>
                      <a:pt x="9656" y="881120"/>
                      <a:pt x="13706" y="868358"/>
                      <a:pt x="19626" y="859575"/>
                    </a:cubicBezTo>
                    <a:cubicBezTo>
                      <a:pt x="21403" y="856939"/>
                      <a:pt x="24953" y="853068"/>
                      <a:pt x="27016" y="851518"/>
                    </a:cubicBezTo>
                    <a:lnTo>
                      <a:pt x="28005" y="850776"/>
                    </a:lnTo>
                    <a:lnTo>
                      <a:pt x="26410" y="833827"/>
                    </a:lnTo>
                    <a:cubicBezTo>
                      <a:pt x="20124" y="767022"/>
                      <a:pt x="16204" y="704766"/>
                      <a:pt x="14711" y="648021"/>
                    </a:cubicBezTo>
                    <a:cubicBezTo>
                      <a:pt x="14250" y="630459"/>
                      <a:pt x="14473" y="574434"/>
                      <a:pt x="15055" y="561855"/>
                    </a:cubicBezTo>
                    <a:cubicBezTo>
                      <a:pt x="16302" y="534934"/>
                      <a:pt x="18508" y="508619"/>
                      <a:pt x="21188" y="488718"/>
                    </a:cubicBezTo>
                    <a:cubicBezTo>
                      <a:pt x="32600" y="403978"/>
                      <a:pt x="56563" y="352260"/>
                      <a:pt x="100197" y="318206"/>
                    </a:cubicBezTo>
                    <a:cubicBezTo>
                      <a:pt x="102782" y="316183"/>
                      <a:pt x="106853" y="312651"/>
                      <a:pt x="109242" y="310366"/>
                    </a:cubicBezTo>
                    <a:cubicBezTo>
                      <a:pt x="145996" y="275068"/>
                      <a:pt x="199107" y="253926"/>
                      <a:pt x="267328" y="247426"/>
                    </a:cubicBezTo>
                    <a:cubicBezTo>
                      <a:pt x="282427" y="245994"/>
                      <a:pt x="288064" y="245784"/>
                      <a:pt x="315449" y="245613"/>
                    </a:cubicBezTo>
                    <a:cubicBezTo>
                      <a:pt x="367085" y="245298"/>
                      <a:pt x="438682" y="251272"/>
                      <a:pt x="472495" y="252298"/>
                    </a:cubicBezTo>
                    <a:cubicBezTo>
                      <a:pt x="506308" y="253324"/>
                      <a:pt x="472261" y="252580"/>
                      <a:pt x="518329" y="251771"/>
                    </a:cubicBezTo>
                    <a:lnTo>
                      <a:pt x="748902" y="247445"/>
                    </a:lnTo>
                    <a:cubicBezTo>
                      <a:pt x="820393" y="241278"/>
                      <a:pt x="888385" y="227284"/>
                      <a:pt x="947272" y="214767"/>
                    </a:cubicBezTo>
                    <a:cubicBezTo>
                      <a:pt x="1006159" y="202250"/>
                      <a:pt x="1054397" y="182826"/>
                      <a:pt x="1102227" y="172345"/>
                    </a:cubicBezTo>
                    <a:cubicBezTo>
                      <a:pt x="1150057" y="161864"/>
                      <a:pt x="1199129" y="159158"/>
                      <a:pt x="1234252" y="151880"/>
                    </a:cubicBezTo>
                    <a:cubicBezTo>
                      <a:pt x="1269375" y="144602"/>
                      <a:pt x="1274632" y="142687"/>
                      <a:pt x="1312964" y="128676"/>
                    </a:cubicBezTo>
                    <a:cubicBezTo>
                      <a:pt x="1342313" y="117934"/>
                      <a:pt x="1357677" y="113312"/>
                      <a:pt x="1376022" y="109687"/>
                    </a:cubicBezTo>
                    <a:cubicBezTo>
                      <a:pt x="1399239" y="105104"/>
                      <a:pt x="1415837" y="103594"/>
                      <a:pt x="1448640" y="103056"/>
                    </a:cubicBezTo>
                    <a:cubicBezTo>
                      <a:pt x="1468574" y="102741"/>
                      <a:pt x="1473748" y="102425"/>
                      <a:pt x="1483374" y="100994"/>
                    </a:cubicBezTo>
                    <a:cubicBezTo>
                      <a:pt x="1500327" y="98486"/>
                      <a:pt x="1517424" y="94192"/>
                      <a:pt x="1552171" y="83778"/>
                    </a:cubicBezTo>
                    <a:cubicBezTo>
                      <a:pt x="1589281" y="72656"/>
                      <a:pt x="1609911" y="67259"/>
                      <a:pt x="1627914" y="63976"/>
                    </a:cubicBezTo>
                    <a:cubicBezTo>
                      <a:pt x="1630685" y="63477"/>
                      <a:pt x="1633246" y="62978"/>
                      <a:pt x="1633600" y="62873"/>
                    </a:cubicBezTo>
                    <a:cubicBezTo>
                      <a:pt x="1634204" y="62689"/>
                      <a:pt x="1634231" y="62269"/>
                      <a:pt x="1633994" y="53943"/>
                    </a:cubicBezTo>
                    <a:cubicBezTo>
                      <a:pt x="1633508" y="36557"/>
                      <a:pt x="1635111" y="19065"/>
                      <a:pt x="1637947" y="10924"/>
                    </a:cubicBezTo>
                    <a:cubicBezTo>
                      <a:pt x="1639851" y="5422"/>
                      <a:pt x="1642845" y="1535"/>
                      <a:pt x="1645852" y="642"/>
                    </a:cubicBezTo>
                    <a:cubicBezTo>
                      <a:pt x="1651289" y="-974"/>
                      <a:pt x="1658734" y="510"/>
                      <a:pt x="1665510" y="4542"/>
                    </a:cubicBezTo>
                    <a:cubicBezTo>
                      <a:pt x="1673915" y="9545"/>
                      <a:pt x="1683737" y="19919"/>
                      <a:pt x="1692339" y="32880"/>
                    </a:cubicBezTo>
                    <a:cubicBezTo>
                      <a:pt x="1696107" y="38527"/>
                      <a:pt x="1700638" y="46143"/>
                      <a:pt x="1703487" y="51553"/>
                    </a:cubicBezTo>
                    <a:lnTo>
                      <a:pt x="1705168" y="54757"/>
                    </a:lnTo>
                    <a:lnTo>
                      <a:pt x="1708490" y="54757"/>
                    </a:lnTo>
                    <a:cubicBezTo>
                      <a:pt x="1712601" y="54770"/>
                      <a:pt x="1721885" y="55322"/>
                      <a:pt x="1726074" y="55821"/>
                    </a:cubicBezTo>
                    <a:cubicBezTo>
                      <a:pt x="1736172" y="57016"/>
                      <a:pt x="1753191" y="61744"/>
                      <a:pt x="1763775" y="66287"/>
                    </a:cubicBezTo>
                    <a:cubicBezTo>
                      <a:pt x="1770393" y="69124"/>
                      <a:pt x="1774359" y="71487"/>
                      <a:pt x="1780177" y="76057"/>
                    </a:cubicBezTo>
                    <a:cubicBezTo>
                      <a:pt x="1791956" y="85315"/>
                      <a:pt x="1792074" y="85433"/>
                      <a:pt x="1797287" y="92340"/>
                    </a:cubicBezTo>
                    <a:cubicBezTo>
                      <a:pt x="1801122" y="97449"/>
                      <a:pt x="1803367" y="99996"/>
                      <a:pt x="1808554" y="105144"/>
                    </a:cubicBezTo>
                    <a:cubicBezTo>
                      <a:pt x="1812126" y="108676"/>
                      <a:pt x="1815606" y="112274"/>
                      <a:pt x="1816302" y="113128"/>
                    </a:cubicBezTo>
                    <a:cubicBezTo>
                      <a:pt x="1816985" y="113994"/>
                      <a:pt x="1818876" y="117199"/>
                      <a:pt x="1820491" y="120258"/>
                    </a:cubicBezTo>
                    <a:cubicBezTo>
                      <a:pt x="1825284" y="129345"/>
                      <a:pt x="1828619" y="134559"/>
                      <a:pt x="1835947" y="144526"/>
                    </a:cubicBezTo>
                    <a:cubicBezTo>
                      <a:pt x="1842605" y="153573"/>
                      <a:pt x="1843997" y="155596"/>
                      <a:pt x="1847989" y="162083"/>
                    </a:cubicBezTo>
                    <a:cubicBezTo>
                      <a:pt x="1855618" y="174479"/>
                      <a:pt x="1862276" y="186744"/>
                      <a:pt x="1872282" y="206862"/>
                    </a:cubicBezTo>
                    <a:cubicBezTo>
                      <a:pt x="1880923" y="224235"/>
                      <a:pt x="1883904" y="230591"/>
                      <a:pt x="1901212" y="268331"/>
                    </a:cubicBezTo>
                    <a:cubicBezTo>
                      <a:pt x="1918742" y="306597"/>
                      <a:pt x="1922038" y="313623"/>
                      <a:pt x="1928013" y="325599"/>
                    </a:cubicBezTo>
                    <a:cubicBezTo>
                      <a:pt x="1936536" y="342659"/>
                      <a:pt x="1941815" y="351555"/>
                      <a:pt x="1947475" y="358428"/>
                    </a:cubicBezTo>
                    <a:cubicBezTo>
                      <a:pt x="1951558" y="363377"/>
                      <a:pt x="1953331" y="368773"/>
                      <a:pt x="1952990" y="375188"/>
                    </a:cubicBezTo>
                    <a:cubicBezTo>
                      <a:pt x="1952583" y="382836"/>
                      <a:pt x="1949707" y="390576"/>
                      <a:pt x="1944270" y="398724"/>
                    </a:cubicBezTo>
                    <a:cubicBezTo>
                      <a:pt x="1934802" y="412892"/>
                      <a:pt x="1919425" y="424966"/>
                      <a:pt x="1904481" y="429980"/>
                    </a:cubicBezTo>
                    <a:cubicBezTo>
                      <a:pt x="1896602" y="432621"/>
                      <a:pt x="1884009" y="435164"/>
                      <a:pt x="1871823" y="436577"/>
                    </a:cubicBezTo>
                    <a:cubicBezTo>
                      <a:pt x="1855710" y="438443"/>
                      <a:pt x="1840464" y="439145"/>
                      <a:pt x="1816223" y="439134"/>
                    </a:cubicBezTo>
                    <a:cubicBezTo>
                      <a:pt x="1780676" y="439118"/>
                      <a:pt x="1749422" y="437595"/>
                      <a:pt x="1698445" y="433393"/>
                    </a:cubicBezTo>
                    <a:cubicBezTo>
                      <a:pt x="1678209" y="431727"/>
                      <a:pt x="1675950" y="431603"/>
                      <a:pt x="1665261" y="431589"/>
                    </a:cubicBezTo>
                    <a:cubicBezTo>
                      <a:pt x="1653587" y="431573"/>
                      <a:pt x="1651551" y="431717"/>
                      <a:pt x="1643200" y="433164"/>
                    </a:cubicBezTo>
                    <a:cubicBezTo>
                      <a:pt x="1632510" y="435017"/>
                      <a:pt x="1622491" y="438556"/>
                      <a:pt x="1613877" y="443519"/>
                    </a:cubicBezTo>
                    <a:cubicBezTo>
                      <a:pt x="1604737" y="448779"/>
                      <a:pt x="1598000" y="454484"/>
                      <a:pt x="1586668" y="466568"/>
                    </a:cubicBezTo>
                    <a:cubicBezTo>
                      <a:pt x="1577384" y="476460"/>
                      <a:pt x="1573615" y="479491"/>
                      <a:pt x="1568848" y="480889"/>
                    </a:cubicBezTo>
                    <a:cubicBezTo>
                      <a:pt x="1567023" y="481427"/>
                      <a:pt x="1566812" y="481614"/>
                      <a:pt x="1563779" y="485518"/>
                    </a:cubicBezTo>
                    <a:cubicBezTo>
                      <a:pt x="1545999" y="508477"/>
                      <a:pt x="1529991" y="538745"/>
                      <a:pt x="1508994" y="589130"/>
                    </a:cubicBezTo>
                    <a:cubicBezTo>
                      <a:pt x="1503124" y="603221"/>
                      <a:pt x="1491069" y="632865"/>
                      <a:pt x="1486250" y="645068"/>
                    </a:cubicBezTo>
                    <a:cubicBezTo>
                      <a:pt x="1479579" y="661971"/>
                      <a:pt x="1473328" y="679670"/>
                      <a:pt x="1464819" y="705697"/>
                    </a:cubicBezTo>
                    <a:cubicBezTo>
                      <a:pt x="1457123" y="729207"/>
                      <a:pt x="1452685" y="742370"/>
                      <a:pt x="1449494" y="751038"/>
                    </a:cubicBezTo>
                    <a:cubicBezTo>
                      <a:pt x="1436073" y="787597"/>
                      <a:pt x="1423769" y="807218"/>
                      <a:pt x="1407394" y="818176"/>
                    </a:cubicBezTo>
                    <a:cubicBezTo>
                      <a:pt x="1403323" y="820906"/>
                      <a:pt x="1399830" y="822640"/>
                      <a:pt x="1393724" y="824975"/>
                    </a:cubicBezTo>
                    <a:cubicBezTo>
                      <a:pt x="1387066" y="827516"/>
                      <a:pt x="1385648" y="828232"/>
                      <a:pt x="1380841" y="831482"/>
                    </a:cubicBezTo>
                    <a:cubicBezTo>
                      <a:pt x="1373671" y="836331"/>
                      <a:pt x="1368064" y="841597"/>
                      <a:pt x="1349260" y="861137"/>
                    </a:cubicBezTo>
                    <a:cubicBezTo>
                      <a:pt x="1340461" y="870282"/>
                      <a:pt x="1336141" y="874260"/>
                      <a:pt x="1331348" y="877607"/>
                    </a:cubicBezTo>
                    <a:cubicBezTo>
                      <a:pt x="1326647" y="880893"/>
                      <a:pt x="1320606" y="883414"/>
                      <a:pt x="1317442" y="883414"/>
                    </a:cubicBezTo>
                    <a:lnTo>
                      <a:pt x="1316352" y="883414"/>
                    </a:lnTo>
                    <a:lnTo>
                      <a:pt x="1315275" y="887323"/>
                    </a:lnTo>
                    <a:cubicBezTo>
                      <a:pt x="1305229" y="923962"/>
                      <a:pt x="1296943" y="995197"/>
                      <a:pt x="1293502" y="1074334"/>
                    </a:cubicBezTo>
                    <a:cubicBezTo>
                      <a:pt x="1292294" y="1102246"/>
                      <a:pt x="1292110" y="1112397"/>
                      <a:pt x="1292124" y="1151119"/>
                    </a:cubicBezTo>
                    <a:cubicBezTo>
                      <a:pt x="1292137" y="1182643"/>
                      <a:pt x="1292268" y="1193016"/>
                      <a:pt x="1292741" y="1203756"/>
                    </a:cubicBezTo>
                    <a:cubicBezTo>
                      <a:pt x="1294028" y="1232397"/>
                      <a:pt x="1296155" y="1259256"/>
                      <a:pt x="1297481" y="1263556"/>
                    </a:cubicBezTo>
                    <a:cubicBezTo>
                      <a:pt x="1298322" y="1266267"/>
                      <a:pt x="1300239" y="1270651"/>
                      <a:pt x="1304087" y="1278631"/>
                    </a:cubicBezTo>
                    <a:cubicBezTo>
                      <a:pt x="1309733" y="1290348"/>
                      <a:pt x="1312399" y="1297673"/>
                      <a:pt x="1314001" y="1305904"/>
                    </a:cubicBezTo>
                    <a:cubicBezTo>
                      <a:pt x="1314644" y="1309207"/>
                      <a:pt x="1315091" y="1318822"/>
                      <a:pt x="1314723" y="1321312"/>
                    </a:cubicBezTo>
                    <a:lnTo>
                      <a:pt x="1314474" y="1322929"/>
                    </a:lnTo>
                    <a:lnTo>
                      <a:pt x="1274527" y="1322929"/>
                    </a:lnTo>
                    <a:cubicBezTo>
                      <a:pt x="1240096" y="1322929"/>
                      <a:pt x="1234436" y="1322858"/>
                      <a:pt x="1233595" y="1322420"/>
                    </a:cubicBezTo>
                    <a:cubicBezTo>
                      <a:pt x="1226925" y="1318971"/>
                      <a:pt x="1220385" y="1296754"/>
                      <a:pt x="1214844" y="1258652"/>
                    </a:cubicBezTo>
                    <a:cubicBezTo>
                      <a:pt x="1209459" y="1221689"/>
                      <a:pt x="1205664" y="1179456"/>
                      <a:pt x="1198836" y="1080414"/>
                    </a:cubicBezTo>
                    <a:cubicBezTo>
                      <a:pt x="1196078" y="1040494"/>
                      <a:pt x="1192572" y="983741"/>
                      <a:pt x="1191495" y="961630"/>
                    </a:cubicBezTo>
                    <a:cubicBezTo>
                      <a:pt x="1191443" y="960506"/>
                      <a:pt x="1191180" y="961905"/>
                      <a:pt x="1189972" y="969617"/>
                    </a:cubicBezTo>
                    <a:cubicBezTo>
                      <a:pt x="1181292" y="1025486"/>
                      <a:pt x="1174857" y="1095654"/>
                      <a:pt x="1172402" y="1161542"/>
                    </a:cubicBezTo>
                    <a:cubicBezTo>
                      <a:pt x="1171010" y="1198978"/>
                      <a:pt x="1171706" y="1255696"/>
                      <a:pt x="1173663" y="1263289"/>
                    </a:cubicBezTo>
                    <a:cubicBezTo>
                      <a:pt x="1174398" y="1266133"/>
                      <a:pt x="1175041" y="1267678"/>
                      <a:pt x="1179559" y="1277483"/>
                    </a:cubicBezTo>
                    <a:cubicBezTo>
                      <a:pt x="1187031" y="1293667"/>
                      <a:pt x="1189421" y="1301066"/>
                      <a:pt x="1190090" y="1310073"/>
                    </a:cubicBezTo>
                    <a:cubicBezTo>
                      <a:pt x="1190340" y="1313335"/>
                      <a:pt x="1190038" y="1320893"/>
                      <a:pt x="1189617" y="1322236"/>
                    </a:cubicBezTo>
                    <a:cubicBezTo>
                      <a:pt x="1189394" y="1322924"/>
                      <a:pt x="1189053" y="1322929"/>
                      <a:pt x="1148752" y="1322929"/>
                    </a:cubicBezTo>
                    <a:cubicBezTo>
                      <a:pt x="1114386" y="1322929"/>
                      <a:pt x="1107965" y="1322853"/>
                      <a:pt x="1107164" y="1322438"/>
                    </a:cubicBezTo>
                    <a:cubicBezTo>
                      <a:pt x="1099429" y="1318381"/>
                      <a:pt x="1093717" y="1292994"/>
                      <a:pt x="1089751" y="1244928"/>
                    </a:cubicBezTo>
                    <a:cubicBezTo>
                      <a:pt x="1087216" y="1214380"/>
                      <a:pt x="1085733" y="1181333"/>
                      <a:pt x="1083658" y="1109426"/>
                    </a:cubicBezTo>
                    <a:cubicBezTo>
                      <a:pt x="1080427" y="997134"/>
                      <a:pt x="1079679" y="932379"/>
                      <a:pt x="1081071" y="885205"/>
                    </a:cubicBezTo>
                    <a:cubicBezTo>
                      <a:pt x="1081268" y="878451"/>
                      <a:pt x="1081373" y="872861"/>
                      <a:pt x="1081294" y="872784"/>
                    </a:cubicBezTo>
                    <a:cubicBezTo>
                      <a:pt x="1081136" y="872618"/>
                      <a:pt x="1069055" y="876093"/>
                      <a:pt x="1044565" y="883356"/>
                    </a:cubicBezTo>
                    <a:cubicBezTo>
                      <a:pt x="1002963" y="895685"/>
                      <a:pt x="978407" y="901521"/>
                      <a:pt x="946405" y="906677"/>
                    </a:cubicBezTo>
                    <a:cubicBezTo>
                      <a:pt x="906156" y="913161"/>
                      <a:pt x="869348" y="915854"/>
                      <a:pt x="820984" y="915856"/>
                    </a:cubicBezTo>
                    <a:cubicBezTo>
                      <a:pt x="794366" y="915856"/>
                      <a:pt x="781208" y="915445"/>
                      <a:pt x="748537" y="913593"/>
                    </a:cubicBezTo>
                    <a:cubicBezTo>
                      <a:pt x="741511" y="913197"/>
                      <a:pt x="740999" y="913208"/>
                      <a:pt x="740106" y="913794"/>
                    </a:cubicBezTo>
                    <a:cubicBezTo>
                      <a:pt x="738793" y="914654"/>
                      <a:pt x="737309" y="917921"/>
                      <a:pt x="735838" y="923234"/>
                    </a:cubicBezTo>
                    <a:cubicBezTo>
                      <a:pt x="732884" y="933822"/>
                      <a:pt x="731715" y="936227"/>
                      <a:pt x="729496" y="936224"/>
                    </a:cubicBezTo>
                    <a:cubicBezTo>
                      <a:pt x="728143" y="936222"/>
                      <a:pt x="717467" y="932679"/>
                      <a:pt x="707014" y="928760"/>
                    </a:cubicBezTo>
                    <a:cubicBezTo>
                      <a:pt x="697375" y="925142"/>
                      <a:pt x="686214" y="920688"/>
                      <a:pt x="665846" y="912322"/>
                    </a:cubicBezTo>
                    <a:lnTo>
                      <a:pt x="618244" y="893135"/>
                    </a:lnTo>
                    <a:cubicBezTo>
                      <a:pt x="572138" y="875252"/>
                      <a:pt x="537943" y="866122"/>
                      <a:pt x="516447" y="865947"/>
                    </a:cubicBezTo>
                    <a:cubicBezTo>
                      <a:pt x="509067" y="865888"/>
                      <a:pt x="505206" y="867119"/>
                      <a:pt x="501805" y="870603"/>
                    </a:cubicBezTo>
                    <a:cubicBezTo>
                      <a:pt x="498561" y="873939"/>
                      <a:pt x="497038" y="878622"/>
                      <a:pt x="496736" y="886203"/>
                    </a:cubicBezTo>
                    <a:cubicBezTo>
                      <a:pt x="496421" y="894028"/>
                      <a:pt x="497143" y="900184"/>
                      <a:pt x="500794" y="920842"/>
                    </a:cubicBezTo>
                    <a:cubicBezTo>
                      <a:pt x="504747" y="943315"/>
                      <a:pt x="505508" y="950153"/>
                      <a:pt x="505232" y="960997"/>
                    </a:cubicBezTo>
                    <a:cubicBezTo>
                      <a:pt x="505035" y="968494"/>
                      <a:pt x="504655" y="971437"/>
                      <a:pt x="503197" y="976351"/>
                    </a:cubicBezTo>
                    <a:cubicBezTo>
                      <a:pt x="498614" y="991861"/>
                      <a:pt x="485167" y="1000111"/>
                      <a:pt x="464327" y="1000197"/>
                    </a:cubicBezTo>
                    <a:cubicBezTo>
                      <a:pt x="460493" y="1000212"/>
                      <a:pt x="459219" y="1000082"/>
                      <a:pt x="457328" y="999488"/>
                    </a:cubicBezTo>
                    <a:cubicBezTo>
                      <a:pt x="444208" y="995351"/>
                      <a:pt x="436647" y="975432"/>
                      <a:pt x="434730" y="939956"/>
                    </a:cubicBezTo>
                    <a:cubicBezTo>
                      <a:pt x="434494" y="935606"/>
                      <a:pt x="434212" y="932088"/>
                      <a:pt x="434102" y="932138"/>
                    </a:cubicBezTo>
                    <a:cubicBezTo>
                      <a:pt x="433992" y="932189"/>
                      <a:pt x="432125" y="934184"/>
                      <a:pt x="429957" y="936572"/>
                    </a:cubicBezTo>
                    <a:cubicBezTo>
                      <a:pt x="427788" y="938961"/>
                      <a:pt x="419804" y="947405"/>
                      <a:pt x="412217" y="955335"/>
                    </a:cubicBezTo>
                    <a:cubicBezTo>
                      <a:pt x="404628" y="963265"/>
                      <a:pt x="396730" y="971630"/>
                      <a:pt x="394666" y="973923"/>
                    </a:cubicBezTo>
                    <a:cubicBezTo>
                      <a:pt x="377935" y="992515"/>
                      <a:pt x="368665" y="1007427"/>
                      <a:pt x="363724" y="1023704"/>
                    </a:cubicBezTo>
                    <a:cubicBezTo>
                      <a:pt x="360742" y="1033528"/>
                      <a:pt x="357712" y="1052168"/>
                      <a:pt x="356090" y="1070686"/>
                    </a:cubicBezTo>
                    <a:cubicBezTo>
                      <a:pt x="354006" y="1094465"/>
                      <a:pt x="354010" y="1130512"/>
                      <a:pt x="356098" y="1159458"/>
                    </a:cubicBezTo>
                    <a:cubicBezTo>
                      <a:pt x="357573" y="1179900"/>
                      <a:pt x="359679" y="1198831"/>
                      <a:pt x="362731" y="1219044"/>
                    </a:cubicBezTo>
                    <a:cubicBezTo>
                      <a:pt x="365368" y="1236516"/>
                      <a:pt x="369217" y="1257041"/>
                      <a:pt x="370492" y="1260425"/>
                    </a:cubicBezTo>
                    <a:cubicBezTo>
                      <a:pt x="371163" y="1262206"/>
                      <a:pt x="372514" y="1264531"/>
                      <a:pt x="380666" y="1277936"/>
                    </a:cubicBezTo>
                    <a:cubicBezTo>
                      <a:pt x="386531" y="1287580"/>
                      <a:pt x="390012" y="1296200"/>
                      <a:pt x="391399" y="1304515"/>
                    </a:cubicBezTo>
                    <a:cubicBezTo>
                      <a:pt x="391940" y="1307757"/>
                      <a:pt x="391872" y="1317066"/>
                      <a:pt x="391283" y="1320324"/>
                    </a:cubicBezTo>
                    <a:cubicBezTo>
                      <a:pt x="391136" y="1321135"/>
                      <a:pt x="390990" y="1321945"/>
                      <a:pt x="390843" y="1322756"/>
                    </a:cubicBezTo>
                    <a:lnTo>
                      <a:pt x="348151" y="1322844"/>
                    </a:lnTo>
                    <a:lnTo>
                      <a:pt x="304144" y="1322579"/>
                    </a:lnTo>
                    <a:cubicBezTo>
                      <a:pt x="300827" y="1321686"/>
                      <a:pt x="297346" y="1318132"/>
                      <a:pt x="294630" y="1312868"/>
                    </a:cubicBezTo>
                    <a:cubicBezTo>
                      <a:pt x="286461" y="1297034"/>
                      <a:pt x="280265" y="1265645"/>
                      <a:pt x="271483" y="1195591"/>
                    </a:cubicBezTo>
                    <a:cubicBezTo>
                      <a:pt x="264937" y="1143386"/>
                      <a:pt x="262896" y="1128348"/>
                      <a:pt x="255031" y="1074334"/>
                    </a:cubicBezTo>
                    <a:cubicBezTo>
                      <a:pt x="244958" y="1005150"/>
                      <a:pt x="243353" y="984278"/>
                      <a:pt x="246468" y="962992"/>
                    </a:cubicBezTo>
                    <a:cubicBezTo>
                      <a:pt x="246649" y="961756"/>
                      <a:pt x="246765" y="960719"/>
                      <a:pt x="246726" y="960686"/>
                    </a:cubicBezTo>
                    <a:cubicBezTo>
                      <a:pt x="246687" y="960653"/>
                      <a:pt x="243293" y="963441"/>
                      <a:pt x="239185" y="966883"/>
                    </a:cubicBezTo>
                    <a:cubicBezTo>
                      <a:pt x="235076" y="970323"/>
                      <a:pt x="224993" y="978474"/>
                      <a:pt x="216775" y="984995"/>
                    </a:cubicBezTo>
                    <a:cubicBezTo>
                      <a:pt x="208558" y="991517"/>
                      <a:pt x="199098" y="999128"/>
                      <a:pt x="195755" y="1001910"/>
                    </a:cubicBezTo>
                    <a:cubicBezTo>
                      <a:pt x="175047" y="1019134"/>
                      <a:pt x="167113" y="1030065"/>
                      <a:pt x="162761" y="1047366"/>
                    </a:cubicBezTo>
                    <a:cubicBezTo>
                      <a:pt x="157069" y="1070004"/>
                      <a:pt x="152240" y="1103723"/>
                      <a:pt x="149720" y="1138437"/>
                    </a:cubicBezTo>
                    <a:cubicBezTo>
                      <a:pt x="148030" y="1161728"/>
                      <a:pt x="147332" y="1195086"/>
                      <a:pt x="148122" y="1214750"/>
                    </a:cubicBezTo>
                    <a:cubicBezTo>
                      <a:pt x="148877" y="1233556"/>
                      <a:pt x="150735" y="1256144"/>
                      <a:pt x="151846" y="1260042"/>
                    </a:cubicBezTo>
                    <a:cubicBezTo>
                      <a:pt x="152507" y="1262357"/>
                      <a:pt x="154579" y="1266548"/>
                      <a:pt x="157602" y="1271682"/>
                    </a:cubicBezTo>
                    <a:cubicBezTo>
                      <a:pt x="164458" y="1283324"/>
                      <a:pt x="167088" y="1288803"/>
                      <a:pt x="169528" y="1296524"/>
                    </a:cubicBezTo>
                    <a:cubicBezTo>
                      <a:pt x="171583" y="1303030"/>
                      <a:pt x="172441" y="1308433"/>
                      <a:pt x="172714" y="1316588"/>
                    </a:cubicBezTo>
                    <a:lnTo>
                      <a:pt x="172927" y="1322929"/>
                    </a:lnTo>
                    <a:lnTo>
                      <a:pt x="130748" y="1322916"/>
                    </a:lnTo>
                    <a:cubicBezTo>
                      <a:pt x="95299" y="1322904"/>
                      <a:pt x="88389" y="1322824"/>
                      <a:pt x="87445" y="1322413"/>
                    </a:cubicBezTo>
                    <a:close/>
                    <a:moveTo>
                      <a:pt x="433058" y="858089"/>
                    </a:moveTo>
                    <a:cubicBezTo>
                      <a:pt x="433058" y="857299"/>
                      <a:pt x="431829" y="855693"/>
                      <a:pt x="431485" y="856034"/>
                    </a:cubicBezTo>
                    <a:cubicBezTo>
                      <a:pt x="431263" y="856256"/>
                      <a:pt x="432575" y="858746"/>
                      <a:pt x="432913" y="858746"/>
                    </a:cubicBezTo>
                    <a:cubicBezTo>
                      <a:pt x="432994" y="858746"/>
                      <a:pt x="433058" y="858450"/>
                      <a:pt x="433058" y="858089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 w="1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4" name="Grafik 4">
                <a:extLst>
                  <a:ext uri="{FF2B5EF4-FFF2-40B4-BE49-F238E27FC236}">
                    <a16:creationId xmlns:a16="http://schemas.microsoft.com/office/drawing/2014/main" id="{4E5E6C58-0028-EF88-F803-E3B7415AA8B6}"/>
                  </a:ext>
                </a:extLst>
              </p:cNvPr>
              <p:cNvSpPr/>
              <p:nvPr/>
            </p:nvSpPr>
            <p:spPr>
              <a:xfrm>
                <a:off x="1225823" y="3506036"/>
                <a:ext cx="660901" cy="387269"/>
              </a:xfrm>
              <a:custGeom>
                <a:avLst/>
                <a:gdLst>
                  <a:gd name="connsiteX0" fmla="*/ 85071 w 1906374"/>
                  <a:gd name="connsiteY0" fmla="*/ 1118681 h 1117081"/>
                  <a:gd name="connsiteX1" fmla="*/ 68219 w 1906374"/>
                  <a:gd name="connsiteY1" fmla="*/ 1048118 h 1117081"/>
                  <a:gd name="connsiteX2" fmla="*/ 64391 w 1906374"/>
                  <a:gd name="connsiteY2" fmla="*/ 971305 h 1117081"/>
                  <a:gd name="connsiteX3" fmla="*/ 59427 w 1906374"/>
                  <a:gd name="connsiteY3" fmla="*/ 887705 h 1117081"/>
                  <a:gd name="connsiteX4" fmla="*/ 55781 w 1906374"/>
                  <a:gd name="connsiteY4" fmla="*/ 805262 h 1117081"/>
                  <a:gd name="connsiteX5" fmla="*/ 59299 w 1906374"/>
                  <a:gd name="connsiteY5" fmla="*/ 780937 h 1117081"/>
                  <a:gd name="connsiteX6" fmla="*/ 77402 w 1906374"/>
                  <a:gd name="connsiteY6" fmla="*/ 721828 h 1117081"/>
                  <a:gd name="connsiteX7" fmla="*/ 96316 w 1906374"/>
                  <a:gd name="connsiteY7" fmla="*/ 658425 h 1117081"/>
                  <a:gd name="connsiteX8" fmla="*/ 99817 w 1906374"/>
                  <a:gd name="connsiteY8" fmla="*/ 630024 h 1117081"/>
                  <a:gd name="connsiteX9" fmla="*/ 92569 w 1906374"/>
                  <a:gd name="connsiteY9" fmla="*/ 584095 h 1117081"/>
                  <a:gd name="connsiteX10" fmla="*/ 81770 w 1906374"/>
                  <a:gd name="connsiteY10" fmla="*/ 547012 h 1117081"/>
                  <a:gd name="connsiteX11" fmla="*/ 56477 w 1906374"/>
                  <a:gd name="connsiteY11" fmla="*/ 443712 h 1117081"/>
                  <a:gd name="connsiteX12" fmla="*/ 48113 w 1906374"/>
                  <a:gd name="connsiteY12" fmla="*/ 372445 h 1117081"/>
                  <a:gd name="connsiteX13" fmla="*/ 47505 w 1906374"/>
                  <a:gd name="connsiteY13" fmla="*/ 366072 h 1117081"/>
                  <a:gd name="connsiteX14" fmla="*/ 43380 w 1906374"/>
                  <a:gd name="connsiteY14" fmla="*/ 387593 h 1117081"/>
                  <a:gd name="connsiteX15" fmla="*/ 38569 w 1906374"/>
                  <a:gd name="connsiteY15" fmla="*/ 484768 h 1117081"/>
                  <a:gd name="connsiteX16" fmla="*/ 43199 w 1906374"/>
                  <a:gd name="connsiteY16" fmla="*/ 617865 h 1117081"/>
                  <a:gd name="connsiteX17" fmla="*/ 45385 w 1906374"/>
                  <a:gd name="connsiteY17" fmla="*/ 660245 h 1117081"/>
                  <a:gd name="connsiteX18" fmla="*/ 45936 w 1906374"/>
                  <a:gd name="connsiteY18" fmla="*/ 672827 h 1117081"/>
                  <a:gd name="connsiteX19" fmla="*/ 47233 w 1906374"/>
                  <a:gd name="connsiteY19" fmla="*/ 675721 h 1117081"/>
                  <a:gd name="connsiteX20" fmla="*/ 57125 w 1906374"/>
                  <a:gd name="connsiteY20" fmla="*/ 729475 h 1117081"/>
                  <a:gd name="connsiteX21" fmla="*/ 54112 w 1906374"/>
                  <a:gd name="connsiteY21" fmla="*/ 747738 h 1117081"/>
                  <a:gd name="connsiteX22" fmla="*/ 14872 w 1906374"/>
                  <a:gd name="connsiteY22" fmla="*/ 842676 h 1117081"/>
                  <a:gd name="connsiteX23" fmla="*/ 4489 w 1906374"/>
                  <a:gd name="connsiteY23" fmla="*/ 853101 h 1117081"/>
                  <a:gd name="connsiteX24" fmla="*/ 1906 w 1906374"/>
                  <a:gd name="connsiteY24" fmla="*/ 848009 h 1117081"/>
                  <a:gd name="connsiteX25" fmla="*/ 4965 w 1906374"/>
                  <a:gd name="connsiteY25" fmla="*/ 820162 h 1117081"/>
                  <a:gd name="connsiteX26" fmla="*/ 9566 w 1906374"/>
                  <a:gd name="connsiteY26" fmla="*/ 773313 h 1117081"/>
                  <a:gd name="connsiteX27" fmla="*/ 8981 w 1906374"/>
                  <a:gd name="connsiteY27" fmla="*/ 756758 h 1117081"/>
                  <a:gd name="connsiteX28" fmla="*/ 8410 w 1906374"/>
                  <a:gd name="connsiteY28" fmla="*/ 724145 h 1117081"/>
                  <a:gd name="connsiteX29" fmla="*/ 25641 w 1906374"/>
                  <a:gd name="connsiteY29" fmla="*/ 671908 h 1117081"/>
                  <a:gd name="connsiteX30" fmla="*/ 28525 w 1906374"/>
                  <a:gd name="connsiteY30" fmla="*/ 669185 h 1117081"/>
                  <a:gd name="connsiteX31" fmla="*/ 27264 w 1906374"/>
                  <a:gd name="connsiteY31" fmla="*/ 655941 h 1117081"/>
                  <a:gd name="connsiteX32" fmla="*/ 16213 w 1906374"/>
                  <a:gd name="connsiteY32" fmla="*/ 395704 h 1117081"/>
                  <a:gd name="connsiteX33" fmla="*/ 56206 w 1906374"/>
                  <a:gd name="connsiteY33" fmla="*/ 209466 h 1117081"/>
                  <a:gd name="connsiteX34" fmla="*/ 98989 w 1906374"/>
                  <a:gd name="connsiteY34" fmla="*/ 160606 h 1117081"/>
                  <a:gd name="connsiteX35" fmla="*/ 106374 w 1906374"/>
                  <a:gd name="connsiteY35" fmla="*/ 154079 h 1117081"/>
                  <a:gd name="connsiteX36" fmla="*/ 185073 w 1906374"/>
                  <a:gd name="connsiteY36" fmla="*/ 108711 h 1117081"/>
                  <a:gd name="connsiteX37" fmla="*/ 269833 w 1906374"/>
                  <a:gd name="connsiteY37" fmla="*/ 93380 h 1117081"/>
                  <a:gd name="connsiteX38" fmla="*/ 346315 w 1906374"/>
                  <a:gd name="connsiteY38" fmla="*/ 93065 h 1117081"/>
                  <a:gd name="connsiteX39" fmla="*/ 486374 w 1906374"/>
                  <a:gd name="connsiteY39" fmla="*/ 102199 h 1117081"/>
                  <a:gd name="connsiteX40" fmla="*/ 644130 w 1906374"/>
                  <a:gd name="connsiteY40" fmla="*/ 110491 h 1117081"/>
                  <a:gd name="connsiteX41" fmla="*/ 725744 w 1906374"/>
                  <a:gd name="connsiteY41" fmla="*/ 108783 h 1117081"/>
                  <a:gd name="connsiteX42" fmla="*/ 816828 w 1906374"/>
                  <a:gd name="connsiteY42" fmla="*/ 108822 h 1117081"/>
                  <a:gd name="connsiteX43" fmla="*/ 923905 w 1906374"/>
                  <a:gd name="connsiteY43" fmla="*/ 118749 h 1117081"/>
                  <a:gd name="connsiteX44" fmla="*/ 1051394 w 1906374"/>
                  <a:gd name="connsiteY44" fmla="*/ 128017 h 1117081"/>
                  <a:gd name="connsiteX45" fmla="*/ 1146060 w 1906374"/>
                  <a:gd name="connsiteY45" fmla="*/ 127030 h 1117081"/>
                  <a:gd name="connsiteX46" fmla="*/ 1318060 w 1906374"/>
                  <a:gd name="connsiteY46" fmla="*/ 125893 h 1117081"/>
                  <a:gd name="connsiteX47" fmla="*/ 1427330 w 1906374"/>
                  <a:gd name="connsiteY47" fmla="*/ 125749 h 1117081"/>
                  <a:gd name="connsiteX48" fmla="*/ 1487258 w 1906374"/>
                  <a:gd name="connsiteY48" fmla="*/ 105566 h 1117081"/>
                  <a:gd name="connsiteX49" fmla="*/ 1510095 w 1906374"/>
                  <a:gd name="connsiteY49" fmla="*/ 95071 h 1117081"/>
                  <a:gd name="connsiteX50" fmla="*/ 1568371 w 1906374"/>
                  <a:gd name="connsiteY50" fmla="*/ 70355 h 1117081"/>
                  <a:gd name="connsiteX51" fmla="*/ 1598204 w 1906374"/>
                  <a:gd name="connsiteY51" fmla="*/ 62300 h 1117081"/>
                  <a:gd name="connsiteX52" fmla="*/ 1599555 w 1906374"/>
                  <a:gd name="connsiteY52" fmla="*/ 62089 h 1117081"/>
                  <a:gd name="connsiteX53" fmla="*/ 1599405 w 1906374"/>
                  <a:gd name="connsiteY53" fmla="*/ 52591 h 1117081"/>
                  <a:gd name="connsiteX54" fmla="*/ 1609829 w 1906374"/>
                  <a:gd name="connsiteY54" fmla="*/ 3189 h 1117081"/>
                  <a:gd name="connsiteX55" fmla="*/ 1624520 w 1906374"/>
                  <a:gd name="connsiteY55" fmla="*/ 4063 h 1117081"/>
                  <a:gd name="connsiteX56" fmla="*/ 1665828 w 1906374"/>
                  <a:gd name="connsiteY56" fmla="*/ 51731 h 1117081"/>
                  <a:gd name="connsiteX57" fmla="*/ 1667217 w 1906374"/>
                  <a:gd name="connsiteY57" fmla="*/ 54410 h 1117081"/>
                  <a:gd name="connsiteX58" fmla="*/ 1675075 w 1906374"/>
                  <a:gd name="connsiteY58" fmla="*/ 54619 h 1117081"/>
                  <a:gd name="connsiteX59" fmla="*/ 1694284 w 1906374"/>
                  <a:gd name="connsiteY59" fmla="*/ 56535 h 1117081"/>
                  <a:gd name="connsiteX60" fmla="*/ 1697700 w 1906374"/>
                  <a:gd name="connsiteY60" fmla="*/ 57212 h 1117081"/>
                  <a:gd name="connsiteX61" fmla="*/ 1701579 w 1906374"/>
                  <a:gd name="connsiteY61" fmla="*/ 53298 h 1117081"/>
                  <a:gd name="connsiteX62" fmla="*/ 1766863 w 1906374"/>
                  <a:gd name="connsiteY62" fmla="*/ 28030 h 1117081"/>
                  <a:gd name="connsiteX63" fmla="*/ 1775835 w 1906374"/>
                  <a:gd name="connsiteY63" fmla="*/ 29541 h 1117081"/>
                  <a:gd name="connsiteX64" fmla="*/ 1761670 w 1906374"/>
                  <a:gd name="connsiteY64" fmla="*/ 40137 h 1117081"/>
                  <a:gd name="connsiteX65" fmla="*/ 1738270 w 1906374"/>
                  <a:gd name="connsiteY65" fmla="*/ 55445 h 1117081"/>
                  <a:gd name="connsiteX66" fmla="*/ 1726356 w 1906374"/>
                  <a:gd name="connsiteY66" fmla="*/ 70304 h 1117081"/>
                  <a:gd name="connsiteX67" fmla="*/ 1728359 w 1906374"/>
                  <a:gd name="connsiteY67" fmla="*/ 72260 h 1117081"/>
                  <a:gd name="connsiteX68" fmla="*/ 1733815 w 1906374"/>
                  <a:gd name="connsiteY68" fmla="*/ 76254 h 1117081"/>
                  <a:gd name="connsiteX69" fmla="*/ 1737381 w 1906374"/>
                  <a:gd name="connsiteY69" fmla="*/ 78684 h 1117081"/>
                  <a:gd name="connsiteX70" fmla="*/ 1741035 w 1906374"/>
                  <a:gd name="connsiteY70" fmla="*/ 77027 h 1117081"/>
                  <a:gd name="connsiteX71" fmla="*/ 1782968 w 1906374"/>
                  <a:gd name="connsiteY71" fmla="*/ 68424 h 1117081"/>
                  <a:gd name="connsiteX72" fmla="*/ 1809260 w 1906374"/>
                  <a:gd name="connsiteY72" fmla="*/ 74893 h 1117081"/>
                  <a:gd name="connsiteX73" fmla="*/ 1795670 w 1906374"/>
                  <a:gd name="connsiteY73" fmla="*/ 81167 h 1117081"/>
                  <a:gd name="connsiteX74" fmla="*/ 1783419 w 1906374"/>
                  <a:gd name="connsiteY74" fmla="*/ 84136 h 1117081"/>
                  <a:gd name="connsiteX75" fmla="*/ 1759180 w 1906374"/>
                  <a:gd name="connsiteY75" fmla="*/ 97475 h 1117081"/>
                  <a:gd name="connsiteX76" fmla="*/ 1756952 w 1906374"/>
                  <a:gd name="connsiteY76" fmla="*/ 99262 h 1117081"/>
                  <a:gd name="connsiteX77" fmla="*/ 1758729 w 1906374"/>
                  <a:gd name="connsiteY77" fmla="*/ 101648 h 1117081"/>
                  <a:gd name="connsiteX78" fmla="*/ 1776949 w 1906374"/>
                  <a:gd name="connsiteY78" fmla="*/ 138777 h 1117081"/>
                  <a:gd name="connsiteX79" fmla="*/ 1787448 w 1906374"/>
                  <a:gd name="connsiteY79" fmla="*/ 162725 h 1117081"/>
                  <a:gd name="connsiteX80" fmla="*/ 1873279 w 1906374"/>
                  <a:gd name="connsiteY80" fmla="*/ 273366 h 1117081"/>
                  <a:gd name="connsiteX81" fmla="*/ 1899946 w 1906374"/>
                  <a:gd name="connsiteY81" fmla="*/ 303826 h 1117081"/>
                  <a:gd name="connsiteX82" fmla="*/ 1907116 w 1906374"/>
                  <a:gd name="connsiteY82" fmla="*/ 314587 h 1117081"/>
                  <a:gd name="connsiteX83" fmla="*/ 1890761 w 1906374"/>
                  <a:gd name="connsiteY83" fmla="*/ 356599 h 1117081"/>
                  <a:gd name="connsiteX84" fmla="*/ 1866547 w 1906374"/>
                  <a:gd name="connsiteY84" fmla="*/ 373410 h 1117081"/>
                  <a:gd name="connsiteX85" fmla="*/ 1853933 w 1906374"/>
                  <a:gd name="connsiteY85" fmla="*/ 376061 h 1117081"/>
                  <a:gd name="connsiteX86" fmla="*/ 1826616 w 1906374"/>
                  <a:gd name="connsiteY86" fmla="*/ 376060 h 1117081"/>
                  <a:gd name="connsiteX87" fmla="*/ 1639224 w 1906374"/>
                  <a:gd name="connsiteY87" fmla="*/ 331862 h 1117081"/>
                  <a:gd name="connsiteX88" fmla="*/ 1607439 w 1906374"/>
                  <a:gd name="connsiteY88" fmla="*/ 325200 h 1117081"/>
                  <a:gd name="connsiteX89" fmla="*/ 1598717 w 1906374"/>
                  <a:gd name="connsiteY89" fmla="*/ 325937 h 1117081"/>
                  <a:gd name="connsiteX90" fmla="*/ 1583588 w 1906374"/>
                  <a:gd name="connsiteY90" fmla="*/ 337432 h 1117081"/>
                  <a:gd name="connsiteX91" fmla="*/ 1572501 w 1906374"/>
                  <a:gd name="connsiteY91" fmla="*/ 363423 h 1117081"/>
                  <a:gd name="connsiteX92" fmla="*/ 1560600 w 1906374"/>
                  <a:gd name="connsiteY92" fmla="*/ 392725 h 1117081"/>
                  <a:gd name="connsiteX93" fmla="*/ 1510270 w 1906374"/>
                  <a:gd name="connsiteY93" fmla="*/ 455315 h 1117081"/>
                  <a:gd name="connsiteX94" fmla="*/ 1474944 w 1906374"/>
                  <a:gd name="connsiteY94" fmla="*/ 494038 h 1117081"/>
                  <a:gd name="connsiteX95" fmla="*/ 1457450 w 1906374"/>
                  <a:gd name="connsiteY95" fmla="*/ 528637 h 1117081"/>
                  <a:gd name="connsiteX96" fmla="*/ 1387624 w 1906374"/>
                  <a:gd name="connsiteY96" fmla="*/ 645424 h 1117081"/>
                  <a:gd name="connsiteX97" fmla="*/ 1366263 w 1906374"/>
                  <a:gd name="connsiteY97" fmla="*/ 666112 h 1117081"/>
                  <a:gd name="connsiteX98" fmla="*/ 1324855 w 1906374"/>
                  <a:gd name="connsiteY98" fmla="*/ 688690 h 1117081"/>
                  <a:gd name="connsiteX99" fmla="*/ 1258157 w 1906374"/>
                  <a:gd name="connsiteY99" fmla="*/ 700566 h 1117081"/>
                  <a:gd name="connsiteX100" fmla="*/ 1256180 w 1906374"/>
                  <a:gd name="connsiteY100" fmla="*/ 700638 h 1117081"/>
                  <a:gd name="connsiteX101" fmla="*/ 1255254 w 1906374"/>
                  <a:gd name="connsiteY101" fmla="*/ 704115 h 1117081"/>
                  <a:gd name="connsiteX102" fmla="*/ 1236609 w 1906374"/>
                  <a:gd name="connsiteY102" fmla="*/ 1050105 h 1117081"/>
                  <a:gd name="connsiteX103" fmla="*/ 1237810 w 1906374"/>
                  <a:gd name="connsiteY103" fmla="*/ 1061030 h 1117081"/>
                  <a:gd name="connsiteX104" fmla="*/ 1244555 w 1906374"/>
                  <a:gd name="connsiteY104" fmla="*/ 1077065 h 1117081"/>
                  <a:gd name="connsiteX105" fmla="*/ 1254841 w 1906374"/>
                  <a:gd name="connsiteY105" fmla="*/ 1115805 h 1117081"/>
                  <a:gd name="connsiteX106" fmla="*/ 1254604 w 1906374"/>
                  <a:gd name="connsiteY106" fmla="*/ 1119302 h 1117081"/>
                  <a:gd name="connsiteX107" fmla="*/ 1216575 w 1906374"/>
                  <a:gd name="connsiteY107" fmla="*/ 1119302 h 1117081"/>
                  <a:gd name="connsiteX108" fmla="*/ 1177694 w 1906374"/>
                  <a:gd name="connsiteY108" fmla="*/ 1118977 h 1117081"/>
                  <a:gd name="connsiteX109" fmla="*/ 1172426 w 1906374"/>
                  <a:gd name="connsiteY109" fmla="*/ 1112572 h 1117081"/>
                  <a:gd name="connsiteX110" fmla="*/ 1150215 w 1906374"/>
                  <a:gd name="connsiteY110" fmla="*/ 969649 h 1117081"/>
                  <a:gd name="connsiteX111" fmla="*/ 1138389 w 1906374"/>
                  <a:gd name="connsiteY111" fmla="*/ 794922 h 1117081"/>
                  <a:gd name="connsiteX112" fmla="*/ 1137100 w 1906374"/>
                  <a:gd name="connsiteY112" fmla="*/ 775222 h 1117081"/>
                  <a:gd name="connsiteX113" fmla="*/ 1134285 w 1906374"/>
                  <a:gd name="connsiteY113" fmla="*/ 793178 h 1117081"/>
                  <a:gd name="connsiteX114" fmla="*/ 1119581 w 1906374"/>
                  <a:gd name="connsiteY114" fmla="*/ 953260 h 1117081"/>
                  <a:gd name="connsiteX115" fmla="*/ 1119406 w 1906374"/>
                  <a:gd name="connsiteY115" fmla="*/ 1053746 h 1117081"/>
                  <a:gd name="connsiteX116" fmla="*/ 1125788 w 1906374"/>
                  <a:gd name="connsiteY116" fmla="*/ 1075764 h 1117081"/>
                  <a:gd name="connsiteX117" fmla="*/ 1135311 w 1906374"/>
                  <a:gd name="connsiteY117" fmla="*/ 1102049 h 1117081"/>
                  <a:gd name="connsiteX118" fmla="*/ 1135811 w 1906374"/>
                  <a:gd name="connsiteY118" fmla="*/ 1116405 h 1117081"/>
                  <a:gd name="connsiteX119" fmla="*/ 1135398 w 1906374"/>
                  <a:gd name="connsiteY119" fmla="*/ 1119302 h 1117081"/>
                  <a:gd name="connsiteX120" fmla="*/ 1096668 w 1906374"/>
                  <a:gd name="connsiteY120" fmla="*/ 1119302 h 1117081"/>
                  <a:gd name="connsiteX121" fmla="*/ 1056787 w 1906374"/>
                  <a:gd name="connsiteY121" fmla="*/ 1118763 h 1117081"/>
                  <a:gd name="connsiteX122" fmla="*/ 1042935 w 1906374"/>
                  <a:gd name="connsiteY122" fmla="*/ 1071129 h 1117081"/>
                  <a:gd name="connsiteX123" fmla="*/ 1033162 w 1906374"/>
                  <a:gd name="connsiteY123" fmla="*/ 867673 h 1117081"/>
                  <a:gd name="connsiteX124" fmla="*/ 1031923 w 1906374"/>
                  <a:gd name="connsiteY124" fmla="*/ 705440 h 1117081"/>
                  <a:gd name="connsiteX125" fmla="*/ 1032336 w 1906374"/>
                  <a:gd name="connsiteY125" fmla="*/ 690296 h 1117081"/>
                  <a:gd name="connsiteX126" fmla="*/ 1005018 w 1906374"/>
                  <a:gd name="connsiteY126" fmla="*/ 698100 h 1117081"/>
                  <a:gd name="connsiteX127" fmla="*/ 886252 w 1906374"/>
                  <a:gd name="connsiteY127" fmla="*/ 724453 h 1117081"/>
                  <a:gd name="connsiteX128" fmla="*/ 785908 w 1906374"/>
                  <a:gd name="connsiteY128" fmla="*/ 730269 h 1117081"/>
                  <a:gd name="connsiteX129" fmla="*/ 657208 w 1906374"/>
                  <a:gd name="connsiteY129" fmla="*/ 723302 h 1117081"/>
                  <a:gd name="connsiteX130" fmla="*/ 464544 w 1906374"/>
                  <a:gd name="connsiteY130" fmla="*/ 692823 h 1117081"/>
                  <a:gd name="connsiteX131" fmla="*/ 454912 w 1906374"/>
                  <a:gd name="connsiteY131" fmla="*/ 690660 h 1117081"/>
                  <a:gd name="connsiteX132" fmla="*/ 450133 w 1906374"/>
                  <a:gd name="connsiteY132" fmla="*/ 701684 h 1117081"/>
                  <a:gd name="connsiteX133" fmla="*/ 430661 w 1906374"/>
                  <a:gd name="connsiteY133" fmla="*/ 744908 h 1117081"/>
                  <a:gd name="connsiteX134" fmla="*/ 417475 w 1906374"/>
                  <a:gd name="connsiteY134" fmla="*/ 763014 h 1117081"/>
                  <a:gd name="connsiteX135" fmla="*/ 399672 w 1906374"/>
                  <a:gd name="connsiteY135" fmla="*/ 776377 h 1117081"/>
                  <a:gd name="connsiteX136" fmla="*/ 387823 w 1906374"/>
                  <a:gd name="connsiteY136" fmla="*/ 784775 h 1117081"/>
                  <a:gd name="connsiteX137" fmla="*/ 382035 w 1906374"/>
                  <a:gd name="connsiteY137" fmla="*/ 795425 h 1117081"/>
                  <a:gd name="connsiteX138" fmla="*/ 377430 w 1906374"/>
                  <a:gd name="connsiteY138" fmla="*/ 805097 h 1117081"/>
                  <a:gd name="connsiteX139" fmla="*/ 371825 w 1906374"/>
                  <a:gd name="connsiteY139" fmla="*/ 795842 h 1117081"/>
                  <a:gd name="connsiteX140" fmla="*/ 364271 w 1906374"/>
                  <a:gd name="connsiteY140" fmla="*/ 787756 h 1117081"/>
                  <a:gd name="connsiteX141" fmla="*/ 359334 w 1906374"/>
                  <a:gd name="connsiteY141" fmla="*/ 788626 h 1117081"/>
                  <a:gd name="connsiteX142" fmla="*/ 347484 w 1906374"/>
                  <a:gd name="connsiteY142" fmla="*/ 832247 h 1117081"/>
                  <a:gd name="connsiteX143" fmla="*/ 345659 w 1906374"/>
                  <a:gd name="connsiteY143" fmla="*/ 846152 h 1117081"/>
                  <a:gd name="connsiteX144" fmla="*/ 340132 w 1906374"/>
                  <a:gd name="connsiteY144" fmla="*/ 894326 h 1117081"/>
                  <a:gd name="connsiteX145" fmla="*/ 340133 w 1906374"/>
                  <a:gd name="connsiteY145" fmla="*/ 945646 h 1117081"/>
                  <a:gd name="connsiteX146" fmla="*/ 353059 w 1906374"/>
                  <a:gd name="connsiteY146" fmla="*/ 1052167 h 1117081"/>
                  <a:gd name="connsiteX147" fmla="*/ 358734 w 1906374"/>
                  <a:gd name="connsiteY147" fmla="*/ 1066824 h 1117081"/>
                  <a:gd name="connsiteX148" fmla="*/ 372644 w 1906374"/>
                  <a:gd name="connsiteY148" fmla="*/ 1093171 h 1117081"/>
                  <a:gd name="connsiteX149" fmla="*/ 374424 w 1906374"/>
                  <a:gd name="connsiteY149" fmla="*/ 1118392 h 1117081"/>
                  <a:gd name="connsiteX150" fmla="*/ 374239 w 1906374"/>
                  <a:gd name="connsiteY150" fmla="*/ 1119302 h 1117081"/>
                  <a:gd name="connsiteX151" fmla="*/ 333417 w 1906374"/>
                  <a:gd name="connsiteY151" fmla="*/ 1119302 h 1117081"/>
                  <a:gd name="connsiteX152" fmla="*/ 288435 w 1906374"/>
                  <a:gd name="connsiteY152" fmla="*/ 1117316 h 1117081"/>
                  <a:gd name="connsiteX153" fmla="*/ 282076 w 1906374"/>
                  <a:gd name="connsiteY153" fmla="*/ 1108542 h 1117081"/>
                  <a:gd name="connsiteX154" fmla="*/ 271514 w 1906374"/>
                  <a:gd name="connsiteY154" fmla="*/ 1071746 h 1117081"/>
                  <a:gd name="connsiteX155" fmla="*/ 260213 w 1906374"/>
                  <a:gd name="connsiteY155" fmla="*/ 995309 h 1117081"/>
                  <a:gd name="connsiteX156" fmla="*/ 245169 w 1906374"/>
                  <a:gd name="connsiteY156" fmla="*/ 884394 h 1117081"/>
                  <a:gd name="connsiteX157" fmla="*/ 235622 w 1906374"/>
                  <a:gd name="connsiteY157" fmla="*/ 802945 h 1117081"/>
                  <a:gd name="connsiteX158" fmla="*/ 236390 w 1906374"/>
                  <a:gd name="connsiteY158" fmla="*/ 778994 h 1117081"/>
                  <a:gd name="connsiteX159" fmla="*/ 236799 w 1906374"/>
                  <a:gd name="connsiteY159" fmla="*/ 774436 h 1117081"/>
                  <a:gd name="connsiteX160" fmla="*/ 229215 w 1906374"/>
                  <a:gd name="connsiteY160" fmla="*/ 780510 h 1117081"/>
                  <a:gd name="connsiteX161" fmla="*/ 209243 w 1906374"/>
                  <a:gd name="connsiteY161" fmla="*/ 796654 h 1117081"/>
                  <a:gd name="connsiteX162" fmla="*/ 173107 w 1906374"/>
                  <a:gd name="connsiteY162" fmla="*/ 827513 h 1117081"/>
                  <a:gd name="connsiteX163" fmla="*/ 155105 w 1906374"/>
                  <a:gd name="connsiteY163" fmla="*/ 864694 h 1117081"/>
                  <a:gd name="connsiteX164" fmla="*/ 143153 w 1906374"/>
                  <a:gd name="connsiteY164" fmla="*/ 967829 h 1117081"/>
                  <a:gd name="connsiteX165" fmla="*/ 143152 w 1906374"/>
                  <a:gd name="connsiteY165" fmla="*/ 1020141 h 1117081"/>
                  <a:gd name="connsiteX166" fmla="*/ 146448 w 1906374"/>
                  <a:gd name="connsiteY166" fmla="*/ 1059210 h 1117081"/>
                  <a:gd name="connsiteX167" fmla="*/ 150835 w 1906374"/>
                  <a:gd name="connsiteY167" fmla="*/ 1068380 h 1117081"/>
                  <a:gd name="connsiteX168" fmla="*/ 164498 w 1906374"/>
                  <a:gd name="connsiteY168" fmla="*/ 1098112 h 1117081"/>
                  <a:gd name="connsiteX169" fmla="*/ 166510 w 1906374"/>
                  <a:gd name="connsiteY169" fmla="*/ 1117284 h 1117081"/>
                  <a:gd name="connsiteX170" fmla="*/ 166281 w 1906374"/>
                  <a:gd name="connsiteY170" fmla="*/ 1119302 h 1117081"/>
                  <a:gd name="connsiteX171" fmla="*/ 126345 w 1906374"/>
                  <a:gd name="connsiteY171" fmla="*/ 1119295 h 1117081"/>
                  <a:gd name="connsiteX172" fmla="*/ 85071 w 1906374"/>
                  <a:gd name="connsiteY172" fmla="*/ 1118680 h 1117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</a:cxnLst>
                <a:rect l="l" t="t" r="r" b="b"/>
                <a:pathLst>
                  <a:path w="1906374" h="1117081">
                    <a:moveTo>
                      <a:pt x="85071" y="1118681"/>
                    </a:moveTo>
                    <a:cubicBezTo>
                      <a:pt x="77241" y="1115124"/>
                      <a:pt x="71619" y="1091583"/>
                      <a:pt x="68219" y="1048118"/>
                    </a:cubicBezTo>
                    <a:cubicBezTo>
                      <a:pt x="66676" y="1028399"/>
                      <a:pt x="66110" y="1017059"/>
                      <a:pt x="64391" y="971305"/>
                    </a:cubicBezTo>
                    <a:cubicBezTo>
                      <a:pt x="63509" y="947828"/>
                      <a:pt x="62141" y="924785"/>
                      <a:pt x="59427" y="887705"/>
                    </a:cubicBezTo>
                    <a:cubicBezTo>
                      <a:pt x="55551" y="834757"/>
                      <a:pt x="54887" y="819727"/>
                      <a:pt x="55781" y="805262"/>
                    </a:cubicBezTo>
                    <a:cubicBezTo>
                      <a:pt x="56384" y="795523"/>
                      <a:pt x="57015" y="791161"/>
                      <a:pt x="59299" y="780937"/>
                    </a:cubicBezTo>
                    <a:cubicBezTo>
                      <a:pt x="62801" y="765258"/>
                      <a:pt x="66477" y="753259"/>
                      <a:pt x="77402" y="721828"/>
                    </a:cubicBezTo>
                    <a:cubicBezTo>
                      <a:pt x="86877" y="694575"/>
                      <a:pt x="91812" y="678029"/>
                      <a:pt x="96316" y="658425"/>
                    </a:cubicBezTo>
                    <a:cubicBezTo>
                      <a:pt x="99119" y="646223"/>
                      <a:pt x="99817" y="640563"/>
                      <a:pt x="99817" y="630024"/>
                    </a:cubicBezTo>
                    <a:cubicBezTo>
                      <a:pt x="99817" y="616623"/>
                      <a:pt x="97762" y="603595"/>
                      <a:pt x="92569" y="584095"/>
                    </a:cubicBezTo>
                    <a:cubicBezTo>
                      <a:pt x="90150" y="575007"/>
                      <a:pt x="88403" y="569013"/>
                      <a:pt x="81770" y="547012"/>
                    </a:cubicBezTo>
                    <a:cubicBezTo>
                      <a:pt x="68799" y="503992"/>
                      <a:pt x="61868" y="475685"/>
                      <a:pt x="56477" y="443712"/>
                    </a:cubicBezTo>
                    <a:cubicBezTo>
                      <a:pt x="52614" y="420804"/>
                      <a:pt x="49524" y="394480"/>
                      <a:pt x="48113" y="372445"/>
                    </a:cubicBezTo>
                    <a:cubicBezTo>
                      <a:pt x="47889" y="368940"/>
                      <a:pt x="47615" y="366072"/>
                      <a:pt x="47505" y="366072"/>
                    </a:cubicBezTo>
                    <a:cubicBezTo>
                      <a:pt x="47159" y="366072"/>
                      <a:pt x="44597" y="379446"/>
                      <a:pt x="43380" y="387593"/>
                    </a:cubicBezTo>
                    <a:cubicBezTo>
                      <a:pt x="40342" y="407954"/>
                      <a:pt x="38569" y="443768"/>
                      <a:pt x="38569" y="484768"/>
                    </a:cubicBezTo>
                    <a:cubicBezTo>
                      <a:pt x="38569" y="523302"/>
                      <a:pt x="39539" y="551174"/>
                      <a:pt x="43199" y="617865"/>
                    </a:cubicBezTo>
                    <a:cubicBezTo>
                      <a:pt x="44099" y="634255"/>
                      <a:pt x="45082" y="653325"/>
                      <a:pt x="45385" y="660245"/>
                    </a:cubicBezTo>
                    <a:lnTo>
                      <a:pt x="45936" y="672827"/>
                    </a:lnTo>
                    <a:lnTo>
                      <a:pt x="47233" y="675721"/>
                    </a:lnTo>
                    <a:cubicBezTo>
                      <a:pt x="54276" y="691431"/>
                      <a:pt x="58299" y="713295"/>
                      <a:pt x="57125" y="729475"/>
                    </a:cubicBezTo>
                    <a:cubicBezTo>
                      <a:pt x="56669" y="735768"/>
                      <a:pt x="55869" y="740613"/>
                      <a:pt x="54112" y="747738"/>
                    </a:cubicBezTo>
                    <a:cubicBezTo>
                      <a:pt x="46681" y="777885"/>
                      <a:pt x="28165" y="822684"/>
                      <a:pt x="14872" y="842676"/>
                    </a:cubicBezTo>
                    <a:cubicBezTo>
                      <a:pt x="10487" y="849272"/>
                      <a:pt x="6660" y="853113"/>
                      <a:pt x="4489" y="853101"/>
                    </a:cubicBezTo>
                    <a:cubicBezTo>
                      <a:pt x="2698" y="853090"/>
                      <a:pt x="2145" y="851998"/>
                      <a:pt x="1906" y="848009"/>
                    </a:cubicBezTo>
                    <a:cubicBezTo>
                      <a:pt x="1665" y="843956"/>
                      <a:pt x="2085" y="840132"/>
                      <a:pt x="4965" y="820162"/>
                    </a:cubicBezTo>
                    <a:cubicBezTo>
                      <a:pt x="8953" y="792502"/>
                      <a:pt x="9566" y="786262"/>
                      <a:pt x="9566" y="773313"/>
                    </a:cubicBezTo>
                    <a:cubicBezTo>
                      <a:pt x="9566" y="766759"/>
                      <a:pt x="9373" y="761312"/>
                      <a:pt x="8981" y="756758"/>
                    </a:cubicBezTo>
                    <a:cubicBezTo>
                      <a:pt x="8184" y="747498"/>
                      <a:pt x="7919" y="732389"/>
                      <a:pt x="8410" y="724145"/>
                    </a:cubicBezTo>
                    <a:cubicBezTo>
                      <a:pt x="9945" y="698343"/>
                      <a:pt x="15510" y="681474"/>
                      <a:pt x="25641" y="671908"/>
                    </a:cubicBezTo>
                    <a:lnTo>
                      <a:pt x="28525" y="669185"/>
                    </a:lnTo>
                    <a:lnTo>
                      <a:pt x="27264" y="655941"/>
                    </a:lnTo>
                    <a:cubicBezTo>
                      <a:pt x="17617" y="554625"/>
                      <a:pt x="13618" y="460430"/>
                      <a:pt x="16213" y="395704"/>
                    </a:cubicBezTo>
                    <a:cubicBezTo>
                      <a:pt x="19627" y="310604"/>
                      <a:pt x="32407" y="251082"/>
                      <a:pt x="56206" y="209466"/>
                    </a:cubicBezTo>
                    <a:cubicBezTo>
                      <a:pt x="67029" y="190539"/>
                      <a:pt x="81319" y="174219"/>
                      <a:pt x="98989" y="160606"/>
                    </a:cubicBezTo>
                    <a:cubicBezTo>
                      <a:pt x="100627" y="159345"/>
                      <a:pt x="103950" y="156408"/>
                      <a:pt x="106374" y="154079"/>
                    </a:cubicBezTo>
                    <a:cubicBezTo>
                      <a:pt x="126964" y="134309"/>
                      <a:pt x="153574" y="118968"/>
                      <a:pt x="185073" y="108711"/>
                    </a:cubicBezTo>
                    <a:cubicBezTo>
                      <a:pt x="210136" y="100551"/>
                      <a:pt x="236222" y="95832"/>
                      <a:pt x="269833" y="93380"/>
                    </a:cubicBezTo>
                    <a:cubicBezTo>
                      <a:pt x="281188" y="92552"/>
                      <a:pt x="321605" y="92385"/>
                      <a:pt x="346315" y="93065"/>
                    </a:cubicBezTo>
                    <a:cubicBezTo>
                      <a:pt x="393502" y="94361"/>
                      <a:pt x="422532" y="96255"/>
                      <a:pt x="486374" y="102199"/>
                    </a:cubicBezTo>
                    <a:cubicBezTo>
                      <a:pt x="557050" y="108777"/>
                      <a:pt x="589967" y="110508"/>
                      <a:pt x="644130" y="110491"/>
                    </a:cubicBezTo>
                    <a:cubicBezTo>
                      <a:pt x="674592" y="110483"/>
                      <a:pt x="691925" y="110120"/>
                      <a:pt x="725744" y="108783"/>
                    </a:cubicBezTo>
                    <a:cubicBezTo>
                      <a:pt x="767246" y="107143"/>
                      <a:pt x="786630" y="107150"/>
                      <a:pt x="816828" y="108822"/>
                    </a:cubicBezTo>
                    <a:cubicBezTo>
                      <a:pt x="842810" y="110261"/>
                      <a:pt x="855390" y="111428"/>
                      <a:pt x="923905" y="118749"/>
                    </a:cubicBezTo>
                    <a:cubicBezTo>
                      <a:pt x="983245" y="125091"/>
                      <a:pt x="1010812" y="127096"/>
                      <a:pt x="1051394" y="128017"/>
                    </a:cubicBezTo>
                    <a:cubicBezTo>
                      <a:pt x="1067036" y="128372"/>
                      <a:pt x="1068563" y="128356"/>
                      <a:pt x="1146060" y="127030"/>
                    </a:cubicBezTo>
                    <a:cubicBezTo>
                      <a:pt x="1220053" y="125763"/>
                      <a:pt x="1246019" y="125592"/>
                      <a:pt x="1318060" y="125893"/>
                    </a:cubicBezTo>
                    <a:cubicBezTo>
                      <a:pt x="1414441" y="126299"/>
                      <a:pt x="1423751" y="126286"/>
                      <a:pt x="1427330" y="125749"/>
                    </a:cubicBezTo>
                    <a:cubicBezTo>
                      <a:pt x="1443122" y="123384"/>
                      <a:pt x="1460854" y="117412"/>
                      <a:pt x="1487258" y="105566"/>
                    </a:cubicBezTo>
                    <a:cubicBezTo>
                      <a:pt x="1490899" y="103932"/>
                      <a:pt x="1501173" y="99209"/>
                      <a:pt x="1510095" y="95071"/>
                    </a:cubicBezTo>
                    <a:cubicBezTo>
                      <a:pt x="1541204" y="80643"/>
                      <a:pt x="1552091" y="76029"/>
                      <a:pt x="1568371" y="70355"/>
                    </a:cubicBezTo>
                    <a:cubicBezTo>
                      <a:pt x="1578320" y="66886"/>
                      <a:pt x="1591384" y="63361"/>
                      <a:pt x="1598204" y="62300"/>
                    </a:cubicBezTo>
                    <a:lnTo>
                      <a:pt x="1599555" y="62089"/>
                    </a:lnTo>
                    <a:lnTo>
                      <a:pt x="1599405" y="52591"/>
                    </a:lnTo>
                    <a:cubicBezTo>
                      <a:pt x="1598917" y="23529"/>
                      <a:pt x="1602484" y="6671"/>
                      <a:pt x="1609829" y="3189"/>
                    </a:cubicBezTo>
                    <a:cubicBezTo>
                      <a:pt x="1613145" y="1620"/>
                      <a:pt x="1619427" y="1994"/>
                      <a:pt x="1624520" y="4063"/>
                    </a:cubicBezTo>
                    <a:cubicBezTo>
                      <a:pt x="1637697" y="9415"/>
                      <a:pt x="1653089" y="27181"/>
                      <a:pt x="1665828" y="51731"/>
                    </a:cubicBezTo>
                    <a:lnTo>
                      <a:pt x="1667217" y="54410"/>
                    </a:lnTo>
                    <a:lnTo>
                      <a:pt x="1675075" y="54619"/>
                    </a:lnTo>
                    <a:cubicBezTo>
                      <a:pt x="1683134" y="54832"/>
                      <a:pt x="1688302" y="55348"/>
                      <a:pt x="1694284" y="56535"/>
                    </a:cubicBezTo>
                    <a:lnTo>
                      <a:pt x="1697700" y="57212"/>
                    </a:lnTo>
                    <a:lnTo>
                      <a:pt x="1701579" y="53298"/>
                    </a:lnTo>
                    <a:cubicBezTo>
                      <a:pt x="1719261" y="35435"/>
                      <a:pt x="1742036" y="26620"/>
                      <a:pt x="1766863" y="28030"/>
                    </a:cubicBezTo>
                    <a:cubicBezTo>
                      <a:pt x="1772231" y="28334"/>
                      <a:pt x="1774109" y="28652"/>
                      <a:pt x="1775835" y="29541"/>
                    </a:cubicBezTo>
                    <a:cubicBezTo>
                      <a:pt x="1779277" y="31308"/>
                      <a:pt x="1774722" y="34711"/>
                      <a:pt x="1761670" y="40137"/>
                    </a:cubicBezTo>
                    <a:cubicBezTo>
                      <a:pt x="1751684" y="44290"/>
                      <a:pt x="1745502" y="48334"/>
                      <a:pt x="1738270" y="55445"/>
                    </a:cubicBezTo>
                    <a:cubicBezTo>
                      <a:pt x="1733902" y="59732"/>
                      <a:pt x="1728884" y="65994"/>
                      <a:pt x="1726356" y="70304"/>
                    </a:cubicBezTo>
                    <a:cubicBezTo>
                      <a:pt x="1726206" y="70549"/>
                      <a:pt x="1726957" y="71279"/>
                      <a:pt x="1728359" y="72260"/>
                    </a:cubicBezTo>
                    <a:cubicBezTo>
                      <a:pt x="1729597" y="73119"/>
                      <a:pt x="1732050" y="74916"/>
                      <a:pt x="1733815" y="76254"/>
                    </a:cubicBezTo>
                    <a:cubicBezTo>
                      <a:pt x="1735579" y="77591"/>
                      <a:pt x="1737181" y="78684"/>
                      <a:pt x="1737381" y="78684"/>
                    </a:cubicBezTo>
                    <a:cubicBezTo>
                      <a:pt x="1737569" y="78684"/>
                      <a:pt x="1739220" y="77940"/>
                      <a:pt x="1741035" y="77027"/>
                    </a:cubicBezTo>
                    <a:cubicBezTo>
                      <a:pt x="1753912" y="70567"/>
                      <a:pt x="1768928" y="67485"/>
                      <a:pt x="1782968" y="68424"/>
                    </a:cubicBezTo>
                    <a:cubicBezTo>
                      <a:pt x="1793980" y="69161"/>
                      <a:pt x="1806844" y="72326"/>
                      <a:pt x="1809260" y="74893"/>
                    </a:cubicBezTo>
                    <a:cubicBezTo>
                      <a:pt x="1811537" y="77329"/>
                      <a:pt x="1807558" y="79171"/>
                      <a:pt x="1795670" y="81167"/>
                    </a:cubicBezTo>
                    <a:cubicBezTo>
                      <a:pt x="1789701" y="82168"/>
                      <a:pt x="1787723" y="82649"/>
                      <a:pt x="1783419" y="84136"/>
                    </a:cubicBezTo>
                    <a:cubicBezTo>
                      <a:pt x="1775135" y="86998"/>
                      <a:pt x="1765837" y="92118"/>
                      <a:pt x="1759180" y="97475"/>
                    </a:cubicBezTo>
                    <a:lnTo>
                      <a:pt x="1756952" y="99262"/>
                    </a:lnTo>
                    <a:lnTo>
                      <a:pt x="1758729" y="101648"/>
                    </a:lnTo>
                    <a:cubicBezTo>
                      <a:pt x="1766413" y="112043"/>
                      <a:pt x="1772469" y="124378"/>
                      <a:pt x="1776949" y="138777"/>
                    </a:cubicBezTo>
                    <a:cubicBezTo>
                      <a:pt x="1781454" y="153203"/>
                      <a:pt x="1781942" y="154323"/>
                      <a:pt x="1787448" y="162725"/>
                    </a:cubicBezTo>
                    <a:cubicBezTo>
                      <a:pt x="1806456" y="191706"/>
                      <a:pt x="1836790" y="230794"/>
                      <a:pt x="1873279" y="273366"/>
                    </a:cubicBezTo>
                    <a:cubicBezTo>
                      <a:pt x="1880900" y="282253"/>
                      <a:pt x="1894090" y="297322"/>
                      <a:pt x="1899946" y="303826"/>
                    </a:cubicBezTo>
                    <a:cubicBezTo>
                      <a:pt x="1904476" y="308848"/>
                      <a:pt x="1905990" y="311119"/>
                      <a:pt x="1907116" y="314587"/>
                    </a:cubicBezTo>
                    <a:cubicBezTo>
                      <a:pt x="1910946" y="326320"/>
                      <a:pt x="1904676" y="342435"/>
                      <a:pt x="1890761" y="356599"/>
                    </a:cubicBezTo>
                    <a:cubicBezTo>
                      <a:pt x="1883203" y="364285"/>
                      <a:pt x="1873592" y="370961"/>
                      <a:pt x="1866547" y="373410"/>
                    </a:cubicBezTo>
                    <a:cubicBezTo>
                      <a:pt x="1863969" y="374304"/>
                      <a:pt x="1858063" y="375546"/>
                      <a:pt x="1853933" y="376061"/>
                    </a:cubicBezTo>
                    <a:cubicBezTo>
                      <a:pt x="1849441" y="376622"/>
                      <a:pt x="1832785" y="376622"/>
                      <a:pt x="1826616" y="376060"/>
                    </a:cubicBezTo>
                    <a:cubicBezTo>
                      <a:pt x="1782505" y="372043"/>
                      <a:pt x="1725981" y="358711"/>
                      <a:pt x="1639224" y="331862"/>
                    </a:cubicBezTo>
                    <a:cubicBezTo>
                      <a:pt x="1620628" y="326107"/>
                      <a:pt x="1616424" y="325226"/>
                      <a:pt x="1607439" y="325200"/>
                    </a:cubicBezTo>
                    <a:cubicBezTo>
                      <a:pt x="1602233" y="325183"/>
                      <a:pt x="1601132" y="325276"/>
                      <a:pt x="1598717" y="325937"/>
                    </a:cubicBezTo>
                    <a:cubicBezTo>
                      <a:pt x="1592247" y="327706"/>
                      <a:pt x="1587655" y="331191"/>
                      <a:pt x="1583588" y="337432"/>
                    </a:cubicBezTo>
                    <a:cubicBezTo>
                      <a:pt x="1580322" y="342443"/>
                      <a:pt x="1578345" y="347075"/>
                      <a:pt x="1572501" y="363423"/>
                    </a:cubicBezTo>
                    <a:cubicBezTo>
                      <a:pt x="1567483" y="377482"/>
                      <a:pt x="1564580" y="384637"/>
                      <a:pt x="1560600" y="392725"/>
                    </a:cubicBezTo>
                    <a:cubicBezTo>
                      <a:pt x="1549813" y="414665"/>
                      <a:pt x="1537888" y="429482"/>
                      <a:pt x="1510270" y="455315"/>
                    </a:cubicBezTo>
                    <a:cubicBezTo>
                      <a:pt x="1490837" y="473475"/>
                      <a:pt x="1482715" y="482391"/>
                      <a:pt x="1474944" y="494038"/>
                    </a:cubicBezTo>
                    <a:cubicBezTo>
                      <a:pt x="1468662" y="503478"/>
                      <a:pt x="1465246" y="510224"/>
                      <a:pt x="1457450" y="528637"/>
                    </a:cubicBezTo>
                    <a:cubicBezTo>
                      <a:pt x="1437366" y="576035"/>
                      <a:pt x="1412589" y="617470"/>
                      <a:pt x="1387624" y="645424"/>
                    </a:cubicBezTo>
                    <a:cubicBezTo>
                      <a:pt x="1381943" y="651782"/>
                      <a:pt x="1371907" y="661504"/>
                      <a:pt x="1366263" y="666112"/>
                    </a:cubicBezTo>
                    <a:cubicBezTo>
                      <a:pt x="1352310" y="677494"/>
                      <a:pt x="1340785" y="683780"/>
                      <a:pt x="1324855" y="688690"/>
                    </a:cubicBezTo>
                    <a:cubicBezTo>
                      <a:pt x="1300917" y="696065"/>
                      <a:pt x="1280169" y="699759"/>
                      <a:pt x="1258157" y="700566"/>
                    </a:cubicBezTo>
                    <a:lnTo>
                      <a:pt x="1256180" y="700638"/>
                    </a:lnTo>
                    <a:lnTo>
                      <a:pt x="1255254" y="704115"/>
                    </a:lnTo>
                    <a:cubicBezTo>
                      <a:pt x="1236471" y="774339"/>
                      <a:pt x="1227161" y="947216"/>
                      <a:pt x="1236609" y="1050105"/>
                    </a:cubicBezTo>
                    <a:cubicBezTo>
                      <a:pt x="1237072" y="1055113"/>
                      <a:pt x="1237610" y="1060029"/>
                      <a:pt x="1237810" y="1061030"/>
                    </a:cubicBezTo>
                    <a:cubicBezTo>
                      <a:pt x="1238273" y="1063364"/>
                      <a:pt x="1240538" y="1068749"/>
                      <a:pt x="1244555" y="1077065"/>
                    </a:cubicBezTo>
                    <a:cubicBezTo>
                      <a:pt x="1252589" y="1093715"/>
                      <a:pt x="1255580" y="1104970"/>
                      <a:pt x="1254841" y="1115805"/>
                    </a:cubicBezTo>
                    <a:lnTo>
                      <a:pt x="1254604" y="1119302"/>
                    </a:lnTo>
                    <a:lnTo>
                      <a:pt x="1216575" y="1119302"/>
                    </a:lnTo>
                    <a:cubicBezTo>
                      <a:pt x="1192461" y="1119302"/>
                      <a:pt x="1178245" y="1119183"/>
                      <a:pt x="1177694" y="1118977"/>
                    </a:cubicBezTo>
                    <a:cubicBezTo>
                      <a:pt x="1176143" y="1118387"/>
                      <a:pt x="1173990" y="1115762"/>
                      <a:pt x="1172426" y="1112572"/>
                    </a:cubicBezTo>
                    <a:cubicBezTo>
                      <a:pt x="1163729" y="1094824"/>
                      <a:pt x="1156471" y="1048106"/>
                      <a:pt x="1150215" y="969649"/>
                    </a:cubicBezTo>
                    <a:cubicBezTo>
                      <a:pt x="1146348" y="921100"/>
                      <a:pt x="1140779" y="838900"/>
                      <a:pt x="1138389" y="794922"/>
                    </a:cubicBezTo>
                    <a:cubicBezTo>
                      <a:pt x="1137801" y="783954"/>
                      <a:pt x="1137213" y="775090"/>
                      <a:pt x="1137100" y="775222"/>
                    </a:cubicBezTo>
                    <a:cubicBezTo>
                      <a:pt x="1136887" y="775474"/>
                      <a:pt x="1136750" y="776381"/>
                      <a:pt x="1134285" y="793178"/>
                    </a:cubicBezTo>
                    <a:cubicBezTo>
                      <a:pt x="1127390" y="840118"/>
                      <a:pt x="1121959" y="899281"/>
                      <a:pt x="1119581" y="953260"/>
                    </a:cubicBezTo>
                    <a:cubicBezTo>
                      <a:pt x="1117942" y="990805"/>
                      <a:pt x="1117867" y="1028376"/>
                      <a:pt x="1119406" y="1053746"/>
                    </a:cubicBezTo>
                    <a:cubicBezTo>
                      <a:pt x="1119969" y="1062980"/>
                      <a:pt x="1120132" y="1063559"/>
                      <a:pt x="1125788" y="1075764"/>
                    </a:cubicBezTo>
                    <a:cubicBezTo>
                      <a:pt x="1131857" y="1088873"/>
                      <a:pt x="1134009" y="1094817"/>
                      <a:pt x="1135311" y="1102049"/>
                    </a:cubicBezTo>
                    <a:cubicBezTo>
                      <a:pt x="1136074" y="1106223"/>
                      <a:pt x="1136299" y="1112958"/>
                      <a:pt x="1135811" y="1116405"/>
                    </a:cubicBezTo>
                    <a:lnTo>
                      <a:pt x="1135398" y="1119302"/>
                    </a:lnTo>
                    <a:lnTo>
                      <a:pt x="1096668" y="1119302"/>
                    </a:lnTo>
                    <a:cubicBezTo>
                      <a:pt x="1061555" y="1119302"/>
                      <a:pt x="1057826" y="1119252"/>
                      <a:pt x="1056787" y="1118763"/>
                    </a:cubicBezTo>
                    <a:cubicBezTo>
                      <a:pt x="1051194" y="1116105"/>
                      <a:pt x="1046426" y="1099721"/>
                      <a:pt x="1042935" y="1071129"/>
                    </a:cubicBezTo>
                    <a:cubicBezTo>
                      <a:pt x="1038555" y="1035250"/>
                      <a:pt x="1036265" y="987575"/>
                      <a:pt x="1033162" y="867673"/>
                    </a:cubicBezTo>
                    <a:cubicBezTo>
                      <a:pt x="1031660" y="809522"/>
                      <a:pt x="1031084" y="733306"/>
                      <a:pt x="1031923" y="705440"/>
                    </a:cubicBezTo>
                    <a:cubicBezTo>
                      <a:pt x="1032186" y="697153"/>
                      <a:pt x="1032361" y="690339"/>
                      <a:pt x="1032336" y="690296"/>
                    </a:cubicBezTo>
                    <a:cubicBezTo>
                      <a:pt x="1032273" y="690193"/>
                      <a:pt x="1017757" y="694340"/>
                      <a:pt x="1005018" y="698100"/>
                    </a:cubicBezTo>
                    <a:cubicBezTo>
                      <a:pt x="955815" y="712629"/>
                      <a:pt x="924280" y="719624"/>
                      <a:pt x="886252" y="724453"/>
                    </a:cubicBezTo>
                    <a:cubicBezTo>
                      <a:pt x="853879" y="728564"/>
                      <a:pt x="824502" y="730267"/>
                      <a:pt x="785908" y="730269"/>
                    </a:cubicBezTo>
                    <a:cubicBezTo>
                      <a:pt x="744815" y="730273"/>
                      <a:pt x="710278" y="728404"/>
                      <a:pt x="657208" y="723302"/>
                    </a:cubicBezTo>
                    <a:cubicBezTo>
                      <a:pt x="582442" y="716115"/>
                      <a:pt x="514842" y="705422"/>
                      <a:pt x="464544" y="692823"/>
                    </a:cubicBezTo>
                    <a:cubicBezTo>
                      <a:pt x="459462" y="691551"/>
                      <a:pt x="455128" y="690577"/>
                      <a:pt x="454912" y="690660"/>
                    </a:cubicBezTo>
                    <a:cubicBezTo>
                      <a:pt x="454696" y="690742"/>
                      <a:pt x="452546" y="695704"/>
                      <a:pt x="450133" y="701684"/>
                    </a:cubicBezTo>
                    <a:cubicBezTo>
                      <a:pt x="441549" y="722964"/>
                      <a:pt x="436296" y="734624"/>
                      <a:pt x="430661" y="744908"/>
                    </a:cubicBezTo>
                    <a:cubicBezTo>
                      <a:pt x="425784" y="753808"/>
                      <a:pt x="422640" y="758126"/>
                      <a:pt x="417475" y="763014"/>
                    </a:cubicBezTo>
                    <a:cubicBezTo>
                      <a:pt x="413700" y="766589"/>
                      <a:pt x="409787" y="769526"/>
                      <a:pt x="399672" y="776377"/>
                    </a:cubicBezTo>
                    <a:cubicBezTo>
                      <a:pt x="395091" y="779481"/>
                      <a:pt x="389759" y="783260"/>
                      <a:pt x="387823" y="784775"/>
                    </a:cubicBezTo>
                    <a:cubicBezTo>
                      <a:pt x="383696" y="788006"/>
                      <a:pt x="383700" y="788000"/>
                      <a:pt x="382035" y="795425"/>
                    </a:cubicBezTo>
                    <a:cubicBezTo>
                      <a:pt x="380268" y="803313"/>
                      <a:pt x="379419" y="805097"/>
                      <a:pt x="377430" y="805097"/>
                    </a:cubicBezTo>
                    <a:cubicBezTo>
                      <a:pt x="375029" y="805097"/>
                      <a:pt x="373770" y="803019"/>
                      <a:pt x="371825" y="795842"/>
                    </a:cubicBezTo>
                    <a:cubicBezTo>
                      <a:pt x="369774" y="788271"/>
                      <a:pt x="369349" y="787817"/>
                      <a:pt x="364271" y="787756"/>
                    </a:cubicBezTo>
                    <a:cubicBezTo>
                      <a:pt x="361132" y="787718"/>
                      <a:pt x="360768" y="787782"/>
                      <a:pt x="359334" y="788626"/>
                    </a:cubicBezTo>
                    <a:cubicBezTo>
                      <a:pt x="353424" y="792099"/>
                      <a:pt x="350352" y="803409"/>
                      <a:pt x="347484" y="832247"/>
                    </a:cubicBezTo>
                    <a:cubicBezTo>
                      <a:pt x="346949" y="837619"/>
                      <a:pt x="346129" y="843876"/>
                      <a:pt x="345659" y="846152"/>
                    </a:cubicBezTo>
                    <a:cubicBezTo>
                      <a:pt x="343165" y="858257"/>
                      <a:pt x="341207" y="875323"/>
                      <a:pt x="340132" y="894326"/>
                    </a:cubicBezTo>
                    <a:cubicBezTo>
                      <a:pt x="339604" y="903662"/>
                      <a:pt x="339605" y="935198"/>
                      <a:pt x="340133" y="945646"/>
                    </a:cubicBezTo>
                    <a:cubicBezTo>
                      <a:pt x="342032" y="983159"/>
                      <a:pt x="346249" y="1017905"/>
                      <a:pt x="353059" y="1052167"/>
                    </a:cubicBezTo>
                    <a:cubicBezTo>
                      <a:pt x="354514" y="1059485"/>
                      <a:pt x="354962" y="1060643"/>
                      <a:pt x="358734" y="1066824"/>
                    </a:cubicBezTo>
                    <a:cubicBezTo>
                      <a:pt x="368821" y="1083356"/>
                      <a:pt x="370299" y="1086154"/>
                      <a:pt x="372644" y="1093171"/>
                    </a:cubicBezTo>
                    <a:cubicBezTo>
                      <a:pt x="375416" y="1101462"/>
                      <a:pt x="376049" y="1110420"/>
                      <a:pt x="374424" y="1118392"/>
                    </a:cubicBezTo>
                    <a:lnTo>
                      <a:pt x="374239" y="1119302"/>
                    </a:lnTo>
                    <a:lnTo>
                      <a:pt x="333417" y="1119302"/>
                    </a:lnTo>
                    <a:cubicBezTo>
                      <a:pt x="288633" y="1119302"/>
                      <a:pt x="291296" y="1119420"/>
                      <a:pt x="288435" y="1117316"/>
                    </a:cubicBezTo>
                    <a:cubicBezTo>
                      <a:pt x="286174" y="1115654"/>
                      <a:pt x="284296" y="1113061"/>
                      <a:pt x="282076" y="1108542"/>
                    </a:cubicBezTo>
                    <a:cubicBezTo>
                      <a:pt x="278098" y="1100443"/>
                      <a:pt x="275086" y="1089950"/>
                      <a:pt x="271514" y="1071746"/>
                    </a:cubicBezTo>
                    <a:cubicBezTo>
                      <a:pt x="268450" y="1056120"/>
                      <a:pt x="264392" y="1028676"/>
                      <a:pt x="260213" y="995309"/>
                    </a:cubicBezTo>
                    <a:cubicBezTo>
                      <a:pt x="254204" y="947321"/>
                      <a:pt x="252681" y="936092"/>
                      <a:pt x="245169" y="884394"/>
                    </a:cubicBezTo>
                    <a:cubicBezTo>
                      <a:pt x="238136" y="835981"/>
                      <a:pt x="236242" y="819827"/>
                      <a:pt x="235622" y="802945"/>
                    </a:cubicBezTo>
                    <a:cubicBezTo>
                      <a:pt x="235312" y="794513"/>
                      <a:pt x="235608" y="785301"/>
                      <a:pt x="236390" y="778994"/>
                    </a:cubicBezTo>
                    <a:cubicBezTo>
                      <a:pt x="236691" y="776564"/>
                      <a:pt x="236875" y="774514"/>
                      <a:pt x="236799" y="774436"/>
                    </a:cubicBezTo>
                    <a:cubicBezTo>
                      <a:pt x="236723" y="774360"/>
                      <a:pt x="233309" y="777093"/>
                      <a:pt x="229215" y="780510"/>
                    </a:cubicBezTo>
                    <a:cubicBezTo>
                      <a:pt x="225120" y="783927"/>
                      <a:pt x="216133" y="791192"/>
                      <a:pt x="209243" y="796654"/>
                    </a:cubicBezTo>
                    <a:cubicBezTo>
                      <a:pt x="186301" y="814845"/>
                      <a:pt x="178674" y="821359"/>
                      <a:pt x="173107" y="827513"/>
                    </a:cubicBezTo>
                    <a:cubicBezTo>
                      <a:pt x="162553" y="839183"/>
                      <a:pt x="158989" y="846541"/>
                      <a:pt x="155105" y="864694"/>
                    </a:cubicBezTo>
                    <a:cubicBezTo>
                      <a:pt x="148952" y="893441"/>
                      <a:pt x="144917" y="928258"/>
                      <a:pt x="143153" y="967829"/>
                    </a:cubicBezTo>
                    <a:cubicBezTo>
                      <a:pt x="142657" y="978941"/>
                      <a:pt x="142656" y="1009912"/>
                      <a:pt x="143152" y="1020141"/>
                    </a:cubicBezTo>
                    <a:cubicBezTo>
                      <a:pt x="143888" y="1035351"/>
                      <a:pt x="145686" y="1056663"/>
                      <a:pt x="146448" y="1059210"/>
                    </a:cubicBezTo>
                    <a:cubicBezTo>
                      <a:pt x="147096" y="1061372"/>
                      <a:pt x="148589" y="1064493"/>
                      <a:pt x="150835" y="1068380"/>
                    </a:cubicBezTo>
                    <a:cubicBezTo>
                      <a:pt x="159986" y="1084208"/>
                      <a:pt x="162352" y="1089358"/>
                      <a:pt x="164498" y="1098112"/>
                    </a:cubicBezTo>
                    <a:cubicBezTo>
                      <a:pt x="166052" y="1104454"/>
                      <a:pt x="166970" y="1113210"/>
                      <a:pt x="166510" y="1117284"/>
                    </a:cubicBezTo>
                    <a:lnTo>
                      <a:pt x="166281" y="1119302"/>
                    </a:lnTo>
                    <a:lnTo>
                      <a:pt x="126345" y="1119295"/>
                    </a:lnTo>
                    <a:cubicBezTo>
                      <a:pt x="88324" y="1119287"/>
                      <a:pt x="86343" y="1119259"/>
                      <a:pt x="85071" y="1118680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12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3" name="Gruppieren 12"/>
            <p:cNvGrpSpPr/>
            <p:nvPr/>
          </p:nvGrpSpPr>
          <p:grpSpPr>
            <a:xfrm>
              <a:off x="7474170" y="2272854"/>
              <a:ext cx="1024767" cy="327329"/>
              <a:chOff x="450889" y="3443360"/>
              <a:chExt cx="1435835" cy="458632"/>
            </a:xfrm>
          </p:grpSpPr>
          <p:sp>
            <p:nvSpPr>
              <p:cNvPr id="21" name="Grafik 2">
                <a:extLst>
                  <a:ext uri="{FF2B5EF4-FFF2-40B4-BE49-F238E27FC236}">
                    <a16:creationId xmlns:a16="http://schemas.microsoft.com/office/drawing/2014/main" id="{92321430-1FA8-2D21-E480-AC9B8CB0C4E3}"/>
                  </a:ext>
                </a:extLst>
              </p:cNvPr>
              <p:cNvSpPr/>
              <p:nvPr/>
            </p:nvSpPr>
            <p:spPr>
              <a:xfrm>
                <a:off x="450889" y="3443360"/>
                <a:ext cx="677076" cy="458632"/>
              </a:xfrm>
              <a:custGeom>
                <a:avLst/>
                <a:gdLst>
                  <a:gd name="connsiteX0" fmla="*/ 88860 w 1953030"/>
                  <a:gd name="connsiteY0" fmla="*/ 1325071 h 1322929"/>
                  <a:gd name="connsiteX1" fmla="*/ 73155 w 1953030"/>
                  <a:gd name="connsiteY1" fmla="*/ 1272950 h 1322929"/>
                  <a:gd name="connsiteX2" fmla="*/ 67234 w 1953030"/>
                  <a:gd name="connsiteY2" fmla="*/ 1175492 h 1322929"/>
                  <a:gd name="connsiteX3" fmla="*/ 61674 w 1953030"/>
                  <a:gd name="connsiteY3" fmla="*/ 1080292 h 1322929"/>
                  <a:gd name="connsiteX4" fmla="*/ 57919 w 1953030"/>
                  <a:gd name="connsiteY4" fmla="*/ 1019141 h 1322929"/>
                  <a:gd name="connsiteX5" fmla="*/ 58689 w 1953030"/>
                  <a:gd name="connsiteY5" fmla="*/ 987231 h 1322929"/>
                  <a:gd name="connsiteX6" fmla="*/ 70708 w 1953030"/>
                  <a:gd name="connsiteY6" fmla="*/ 937842 h 1322929"/>
                  <a:gd name="connsiteX7" fmla="*/ 84555 w 1953030"/>
                  <a:gd name="connsiteY7" fmla="*/ 897364 h 1322929"/>
                  <a:gd name="connsiteX8" fmla="*/ 88355 w 1953030"/>
                  <a:gd name="connsiteY8" fmla="*/ 885725 h 1322929"/>
                  <a:gd name="connsiteX9" fmla="*/ 103760 w 1953030"/>
                  <a:gd name="connsiteY9" fmla="*/ 824575 h 1322929"/>
                  <a:gd name="connsiteX10" fmla="*/ 103760 w 1953030"/>
                  <a:gd name="connsiteY10" fmla="*/ 800254 h 1322929"/>
                  <a:gd name="connsiteX11" fmla="*/ 85801 w 1953030"/>
                  <a:gd name="connsiteY11" fmla="*/ 726770 h 1322929"/>
                  <a:gd name="connsiteX12" fmla="*/ 58365 w 1953030"/>
                  <a:gd name="connsiteY12" fmla="*/ 614198 h 1322929"/>
                  <a:gd name="connsiteX13" fmla="*/ 51263 w 1953030"/>
                  <a:gd name="connsiteY13" fmla="*/ 558433 h 1322929"/>
                  <a:gd name="connsiteX14" fmla="*/ 49506 w 1953030"/>
                  <a:gd name="connsiteY14" fmla="*/ 535277 h 1322929"/>
                  <a:gd name="connsiteX15" fmla="*/ 48141 w 1953030"/>
                  <a:gd name="connsiteY15" fmla="*/ 540033 h 1322929"/>
                  <a:gd name="connsiteX16" fmla="*/ 42224 w 1953030"/>
                  <a:gd name="connsiteY16" fmla="*/ 585360 h 1322929"/>
                  <a:gd name="connsiteX17" fmla="*/ 40067 w 1953030"/>
                  <a:gd name="connsiteY17" fmla="*/ 683463 h 1322929"/>
                  <a:gd name="connsiteX18" fmla="*/ 44826 w 1953030"/>
                  <a:gd name="connsiteY18" fmla="*/ 799906 h 1322929"/>
                  <a:gd name="connsiteX19" fmla="*/ 47048 w 1953030"/>
                  <a:gd name="connsiteY19" fmla="*/ 842697 h 1322929"/>
                  <a:gd name="connsiteX20" fmla="*/ 47703 w 1953030"/>
                  <a:gd name="connsiteY20" fmla="*/ 857169 h 1322929"/>
                  <a:gd name="connsiteX21" fmla="*/ 49169 w 1953030"/>
                  <a:gd name="connsiteY21" fmla="*/ 860415 h 1322929"/>
                  <a:gd name="connsiteX22" fmla="*/ 57125 w 1953030"/>
                  <a:gd name="connsiteY22" fmla="*/ 886245 h 1322929"/>
                  <a:gd name="connsiteX23" fmla="*/ 58206 w 1953030"/>
                  <a:gd name="connsiteY23" fmla="*/ 926701 h 1322929"/>
                  <a:gd name="connsiteX24" fmla="*/ 42994 w 1953030"/>
                  <a:gd name="connsiteY24" fmla="*/ 976754 h 1322929"/>
                  <a:gd name="connsiteX25" fmla="*/ 4086 w 1953030"/>
                  <a:gd name="connsiteY25" fmla="*/ 1046235 h 1322929"/>
                  <a:gd name="connsiteX26" fmla="*/ 1565 w 1953030"/>
                  <a:gd name="connsiteY26" fmla="*/ 1042338 h 1322929"/>
                  <a:gd name="connsiteX27" fmla="*/ 6076 w 1953030"/>
                  <a:gd name="connsiteY27" fmla="*/ 1001945 h 1322929"/>
                  <a:gd name="connsiteX28" fmla="*/ 8819 w 1953030"/>
                  <a:gd name="connsiteY28" fmla="*/ 944964 h 1322929"/>
                  <a:gd name="connsiteX29" fmla="*/ 9231 w 1953030"/>
                  <a:gd name="connsiteY29" fmla="*/ 899449 h 1322929"/>
                  <a:gd name="connsiteX30" fmla="*/ 21041 w 1953030"/>
                  <a:gd name="connsiteY30" fmla="*/ 862233 h 1322929"/>
                  <a:gd name="connsiteX31" fmla="*/ 28431 w 1953030"/>
                  <a:gd name="connsiteY31" fmla="*/ 854176 h 1322929"/>
                  <a:gd name="connsiteX32" fmla="*/ 29420 w 1953030"/>
                  <a:gd name="connsiteY32" fmla="*/ 853434 h 1322929"/>
                  <a:gd name="connsiteX33" fmla="*/ 27825 w 1953030"/>
                  <a:gd name="connsiteY33" fmla="*/ 836485 h 1322929"/>
                  <a:gd name="connsiteX34" fmla="*/ 16126 w 1953030"/>
                  <a:gd name="connsiteY34" fmla="*/ 650679 h 1322929"/>
                  <a:gd name="connsiteX35" fmla="*/ 16470 w 1953030"/>
                  <a:gd name="connsiteY35" fmla="*/ 564513 h 1322929"/>
                  <a:gd name="connsiteX36" fmla="*/ 22603 w 1953030"/>
                  <a:gd name="connsiteY36" fmla="*/ 491376 h 1322929"/>
                  <a:gd name="connsiteX37" fmla="*/ 101612 w 1953030"/>
                  <a:gd name="connsiteY37" fmla="*/ 320864 h 1322929"/>
                  <a:gd name="connsiteX38" fmla="*/ 110657 w 1953030"/>
                  <a:gd name="connsiteY38" fmla="*/ 313024 h 1322929"/>
                  <a:gd name="connsiteX39" fmla="*/ 268743 w 1953030"/>
                  <a:gd name="connsiteY39" fmla="*/ 250084 h 1322929"/>
                  <a:gd name="connsiteX40" fmla="*/ 316864 w 1953030"/>
                  <a:gd name="connsiteY40" fmla="*/ 248271 h 1322929"/>
                  <a:gd name="connsiteX41" fmla="*/ 473910 w 1953030"/>
                  <a:gd name="connsiteY41" fmla="*/ 254956 h 1322929"/>
                  <a:gd name="connsiteX42" fmla="*/ 510219 w 1953030"/>
                  <a:gd name="connsiteY42" fmla="*/ 258239 h 1322929"/>
                  <a:gd name="connsiteX43" fmla="*/ 664963 w 1953030"/>
                  <a:gd name="connsiteY43" fmla="*/ 266827 h 1322929"/>
                  <a:gd name="connsiteX44" fmla="*/ 756032 w 1953030"/>
                  <a:gd name="connsiteY44" fmla="*/ 265343 h 1322929"/>
                  <a:gd name="connsiteX45" fmla="*/ 806562 w 1953030"/>
                  <a:gd name="connsiteY45" fmla="*/ 261521 h 1322929"/>
                  <a:gd name="connsiteX46" fmla="*/ 948687 w 1953030"/>
                  <a:gd name="connsiteY46" fmla="*/ 217425 h 1322929"/>
                  <a:gd name="connsiteX47" fmla="*/ 1076380 w 1953030"/>
                  <a:gd name="connsiteY47" fmla="*/ 173342 h 1322929"/>
                  <a:gd name="connsiteX48" fmla="*/ 1156982 w 1953030"/>
                  <a:gd name="connsiteY48" fmla="*/ 161668 h 1322929"/>
                  <a:gd name="connsiteX49" fmla="*/ 1235667 w 1953030"/>
                  <a:gd name="connsiteY49" fmla="*/ 154538 h 1322929"/>
                  <a:gd name="connsiteX50" fmla="*/ 1314379 w 1953030"/>
                  <a:gd name="connsiteY50" fmla="*/ 131334 h 1322929"/>
                  <a:gd name="connsiteX51" fmla="*/ 1377437 w 1953030"/>
                  <a:gd name="connsiteY51" fmla="*/ 112345 h 1322929"/>
                  <a:gd name="connsiteX52" fmla="*/ 1450055 w 1953030"/>
                  <a:gd name="connsiteY52" fmla="*/ 105714 h 1322929"/>
                  <a:gd name="connsiteX53" fmla="*/ 1484789 w 1953030"/>
                  <a:gd name="connsiteY53" fmla="*/ 103652 h 1322929"/>
                  <a:gd name="connsiteX54" fmla="*/ 1553586 w 1953030"/>
                  <a:gd name="connsiteY54" fmla="*/ 86436 h 1322929"/>
                  <a:gd name="connsiteX55" fmla="*/ 1629329 w 1953030"/>
                  <a:gd name="connsiteY55" fmla="*/ 66634 h 1322929"/>
                  <a:gd name="connsiteX56" fmla="*/ 1635015 w 1953030"/>
                  <a:gd name="connsiteY56" fmla="*/ 65531 h 1322929"/>
                  <a:gd name="connsiteX57" fmla="*/ 1635409 w 1953030"/>
                  <a:gd name="connsiteY57" fmla="*/ 56601 h 1322929"/>
                  <a:gd name="connsiteX58" fmla="*/ 1639362 w 1953030"/>
                  <a:gd name="connsiteY58" fmla="*/ 13582 h 1322929"/>
                  <a:gd name="connsiteX59" fmla="*/ 1647267 w 1953030"/>
                  <a:gd name="connsiteY59" fmla="*/ 3300 h 1322929"/>
                  <a:gd name="connsiteX60" fmla="*/ 1666925 w 1953030"/>
                  <a:gd name="connsiteY60" fmla="*/ 7200 h 1322929"/>
                  <a:gd name="connsiteX61" fmla="*/ 1693754 w 1953030"/>
                  <a:gd name="connsiteY61" fmla="*/ 35538 h 1322929"/>
                  <a:gd name="connsiteX62" fmla="*/ 1704902 w 1953030"/>
                  <a:gd name="connsiteY62" fmla="*/ 54211 h 1322929"/>
                  <a:gd name="connsiteX63" fmla="*/ 1706583 w 1953030"/>
                  <a:gd name="connsiteY63" fmla="*/ 57415 h 1322929"/>
                  <a:gd name="connsiteX64" fmla="*/ 1709905 w 1953030"/>
                  <a:gd name="connsiteY64" fmla="*/ 57415 h 1322929"/>
                  <a:gd name="connsiteX65" fmla="*/ 1727489 w 1953030"/>
                  <a:gd name="connsiteY65" fmla="*/ 58479 h 1322929"/>
                  <a:gd name="connsiteX66" fmla="*/ 1765190 w 1953030"/>
                  <a:gd name="connsiteY66" fmla="*/ 68945 h 1322929"/>
                  <a:gd name="connsiteX67" fmla="*/ 1781592 w 1953030"/>
                  <a:gd name="connsiteY67" fmla="*/ 78715 h 1322929"/>
                  <a:gd name="connsiteX68" fmla="*/ 1798702 w 1953030"/>
                  <a:gd name="connsiteY68" fmla="*/ 94998 h 1322929"/>
                  <a:gd name="connsiteX69" fmla="*/ 1809969 w 1953030"/>
                  <a:gd name="connsiteY69" fmla="*/ 107802 h 1322929"/>
                  <a:gd name="connsiteX70" fmla="*/ 1817717 w 1953030"/>
                  <a:gd name="connsiteY70" fmla="*/ 115786 h 1322929"/>
                  <a:gd name="connsiteX71" fmla="*/ 1821906 w 1953030"/>
                  <a:gd name="connsiteY71" fmla="*/ 122916 h 1322929"/>
                  <a:gd name="connsiteX72" fmla="*/ 1837362 w 1953030"/>
                  <a:gd name="connsiteY72" fmla="*/ 147184 h 1322929"/>
                  <a:gd name="connsiteX73" fmla="*/ 1849404 w 1953030"/>
                  <a:gd name="connsiteY73" fmla="*/ 164741 h 1322929"/>
                  <a:gd name="connsiteX74" fmla="*/ 1873697 w 1953030"/>
                  <a:gd name="connsiteY74" fmla="*/ 209520 h 1322929"/>
                  <a:gd name="connsiteX75" fmla="*/ 1902627 w 1953030"/>
                  <a:gd name="connsiteY75" fmla="*/ 270989 h 1322929"/>
                  <a:gd name="connsiteX76" fmla="*/ 1929428 w 1953030"/>
                  <a:gd name="connsiteY76" fmla="*/ 328257 h 1322929"/>
                  <a:gd name="connsiteX77" fmla="*/ 1948890 w 1953030"/>
                  <a:gd name="connsiteY77" fmla="*/ 361086 h 1322929"/>
                  <a:gd name="connsiteX78" fmla="*/ 1954405 w 1953030"/>
                  <a:gd name="connsiteY78" fmla="*/ 377846 h 1322929"/>
                  <a:gd name="connsiteX79" fmla="*/ 1945685 w 1953030"/>
                  <a:gd name="connsiteY79" fmla="*/ 401382 h 1322929"/>
                  <a:gd name="connsiteX80" fmla="*/ 1905896 w 1953030"/>
                  <a:gd name="connsiteY80" fmla="*/ 432638 h 1322929"/>
                  <a:gd name="connsiteX81" fmla="*/ 1873238 w 1953030"/>
                  <a:gd name="connsiteY81" fmla="*/ 439235 h 1322929"/>
                  <a:gd name="connsiteX82" fmla="*/ 1817638 w 1953030"/>
                  <a:gd name="connsiteY82" fmla="*/ 441792 h 1322929"/>
                  <a:gd name="connsiteX83" fmla="*/ 1699860 w 1953030"/>
                  <a:gd name="connsiteY83" fmla="*/ 436051 h 1322929"/>
                  <a:gd name="connsiteX84" fmla="*/ 1666676 w 1953030"/>
                  <a:gd name="connsiteY84" fmla="*/ 434247 h 1322929"/>
                  <a:gd name="connsiteX85" fmla="*/ 1644615 w 1953030"/>
                  <a:gd name="connsiteY85" fmla="*/ 435822 h 1322929"/>
                  <a:gd name="connsiteX86" fmla="*/ 1615292 w 1953030"/>
                  <a:gd name="connsiteY86" fmla="*/ 446177 h 1322929"/>
                  <a:gd name="connsiteX87" fmla="*/ 1588083 w 1953030"/>
                  <a:gd name="connsiteY87" fmla="*/ 469226 h 1322929"/>
                  <a:gd name="connsiteX88" fmla="*/ 1570263 w 1953030"/>
                  <a:gd name="connsiteY88" fmla="*/ 483547 h 1322929"/>
                  <a:gd name="connsiteX89" fmla="*/ 1565194 w 1953030"/>
                  <a:gd name="connsiteY89" fmla="*/ 488176 h 1322929"/>
                  <a:gd name="connsiteX90" fmla="*/ 1510409 w 1953030"/>
                  <a:gd name="connsiteY90" fmla="*/ 591788 h 1322929"/>
                  <a:gd name="connsiteX91" fmla="*/ 1487665 w 1953030"/>
                  <a:gd name="connsiteY91" fmla="*/ 647726 h 1322929"/>
                  <a:gd name="connsiteX92" fmla="*/ 1466234 w 1953030"/>
                  <a:gd name="connsiteY92" fmla="*/ 708355 h 1322929"/>
                  <a:gd name="connsiteX93" fmla="*/ 1450909 w 1953030"/>
                  <a:gd name="connsiteY93" fmla="*/ 753696 h 1322929"/>
                  <a:gd name="connsiteX94" fmla="*/ 1408809 w 1953030"/>
                  <a:gd name="connsiteY94" fmla="*/ 820834 h 1322929"/>
                  <a:gd name="connsiteX95" fmla="*/ 1395139 w 1953030"/>
                  <a:gd name="connsiteY95" fmla="*/ 827633 h 1322929"/>
                  <a:gd name="connsiteX96" fmla="*/ 1382256 w 1953030"/>
                  <a:gd name="connsiteY96" fmla="*/ 834140 h 1322929"/>
                  <a:gd name="connsiteX97" fmla="*/ 1350675 w 1953030"/>
                  <a:gd name="connsiteY97" fmla="*/ 863795 h 1322929"/>
                  <a:gd name="connsiteX98" fmla="*/ 1332763 w 1953030"/>
                  <a:gd name="connsiteY98" fmla="*/ 880265 h 1322929"/>
                  <a:gd name="connsiteX99" fmla="*/ 1318857 w 1953030"/>
                  <a:gd name="connsiteY99" fmla="*/ 886072 h 1322929"/>
                  <a:gd name="connsiteX100" fmla="*/ 1317767 w 1953030"/>
                  <a:gd name="connsiteY100" fmla="*/ 886072 h 1322929"/>
                  <a:gd name="connsiteX101" fmla="*/ 1316690 w 1953030"/>
                  <a:gd name="connsiteY101" fmla="*/ 889981 h 1322929"/>
                  <a:gd name="connsiteX102" fmla="*/ 1294917 w 1953030"/>
                  <a:gd name="connsiteY102" fmla="*/ 1076992 h 1322929"/>
                  <a:gd name="connsiteX103" fmla="*/ 1293539 w 1953030"/>
                  <a:gd name="connsiteY103" fmla="*/ 1153777 h 1322929"/>
                  <a:gd name="connsiteX104" fmla="*/ 1294156 w 1953030"/>
                  <a:gd name="connsiteY104" fmla="*/ 1206414 h 1322929"/>
                  <a:gd name="connsiteX105" fmla="*/ 1298896 w 1953030"/>
                  <a:gd name="connsiteY105" fmla="*/ 1266214 h 1322929"/>
                  <a:gd name="connsiteX106" fmla="*/ 1305502 w 1953030"/>
                  <a:gd name="connsiteY106" fmla="*/ 1281289 h 1322929"/>
                  <a:gd name="connsiteX107" fmla="*/ 1315416 w 1953030"/>
                  <a:gd name="connsiteY107" fmla="*/ 1308562 h 1322929"/>
                  <a:gd name="connsiteX108" fmla="*/ 1316138 w 1953030"/>
                  <a:gd name="connsiteY108" fmla="*/ 1323970 h 1322929"/>
                  <a:gd name="connsiteX109" fmla="*/ 1315889 w 1953030"/>
                  <a:gd name="connsiteY109" fmla="*/ 1325587 h 1322929"/>
                  <a:gd name="connsiteX110" fmla="*/ 1275942 w 1953030"/>
                  <a:gd name="connsiteY110" fmla="*/ 1325587 h 1322929"/>
                  <a:gd name="connsiteX111" fmla="*/ 1235010 w 1953030"/>
                  <a:gd name="connsiteY111" fmla="*/ 1325078 h 1322929"/>
                  <a:gd name="connsiteX112" fmla="*/ 1216259 w 1953030"/>
                  <a:gd name="connsiteY112" fmla="*/ 1261310 h 1322929"/>
                  <a:gd name="connsiteX113" fmla="*/ 1200251 w 1953030"/>
                  <a:gd name="connsiteY113" fmla="*/ 1083072 h 1322929"/>
                  <a:gd name="connsiteX114" fmla="*/ 1192910 w 1953030"/>
                  <a:gd name="connsiteY114" fmla="*/ 964288 h 1322929"/>
                  <a:gd name="connsiteX115" fmla="*/ 1191387 w 1953030"/>
                  <a:gd name="connsiteY115" fmla="*/ 972275 h 1322929"/>
                  <a:gd name="connsiteX116" fmla="*/ 1173817 w 1953030"/>
                  <a:gd name="connsiteY116" fmla="*/ 1164200 h 1322929"/>
                  <a:gd name="connsiteX117" fmla="*/ 1175078 w 1953030"/>
                  <a:gd name="connsiteY117" fmla="*/ 1265947 h 1322929"/>
                  <a:gd name="connsiteX118" fmla="*/ 1180974 w 1953030"/>
                  <a:gd name="connsiteY118" fmla="*/ 1280141 h 1322929"/>
                  <a:gd name="connsiteX119" fmla="*/ 1191505 w 1953030"/>
                  <a:gd name="connsiteY119" fmla="*/ 1312731 h 1322929"/>
                  <a:gd name="connsiteX120" fmla="*/ 1191032 w 1953030"/>
                  <a:gd name="connsiteY120" fmla="*/ 1324894 h 1322929"/>
                  <a:gd name="connsiteX121" fmla="*/ 1150167 w 1953030"/>
                  <a:gd name="connsiteY121" fmla="*/ 1325587 h 1322929"/>
                  <a:gd name="connsiteX122" fmla="*/ 1108579 w 1953030"/>
                  <a:gd name="connsiteY122" fmla="*/ 1325096 h 1322929"/>
                  <a:gd name="connsiteX123" fmla="*/ 1091166 w 1953030"/>
                  <a:gd name="connsiteY123" fmla="*/ 1247586 h 1322929"/>
                  <a:gd name="connsiteX124" fmla="*/ 1085073 w 1953030"/>
                  <a:gd name="connsiteY124" fmla="*/ 1112084 h 1322929"/>
                  <a:gd name="connsiteX125" fmla="*/ 1082486 w 1953030"/>
                  <a:gd name="connsiteY125" fmla="*/ 887863 h 1322929"/>
                  <a:gd name="connsiteX126" fmla="*/ 1082709 w 1953030"/>
                  <a:gd name="connsiteY126" fmla="*/ 875442 h 1322929"/>
                  <a:gd name="connsiteX127" fmla="*/ 1045980 w 1953030"/>
                  <a:gd name="connsiteY127" fmla="*/ 886014 h 1322929"/>
                  <a:gd name="connsiteX128" fmla="*/ 947820 w 1953030"/>
                  <a:gd name="connsiteY128" fmla="*/ 909335 h 1322929"/>
                  <a:gd name="connsiteX129" fmla="*/ 822399 w 1953030"/>
                  <a:gd name="connsiteY129" fmla="*/ 918514 h 1322929"/>
                  <a:gd name="connsiteX130" fmla="*/ 749952 w 1953030"/>
                  <a:gd name="connsiteY130" fmla="*/ 916251 h 1322929"/>
                  <a:gd name="connsiteX131" fmla="*/ 741521 w 1953030"/>
                  <a:gd name="connsiteY131" fmla="*/ 916452 h 1322929"/>
                  <a:gd name="connsiteX132" fmla="*/ 737253 w 1953030"/>
                  <a:gd name="connsiteY132" fmla="*/ 925892 h 1322929"/>
                  <a:gd name="connsiteX133" fmla="*/ 730911 w 1953030"/>
                  <a:gd name="connsiteY133" fmla="*/ 938882 h 1322929"/>
                  <a:gd name="connsiteX134" fmla="*/ 708429 w 1953030"/>
                  <a:gd name="connsiteY134" fmla="*/ 931418 h 1322929"/>
                  <a:gd name="connsiteX135" fmla="*/ 667261 w 1953030"/>
                  <a:gd name="connsiteY135" fmla="*/ 914980 h 1322929"/>
                  <a:gd name="connsiteX136" fmla="*/ 619659 w 1953030"/>
                  <a:gd name="connsiteY136" fmla="*/ 895793 h 1322929"/>
                  <a:gd name="connsiteX137" fmla="*/ 517862 w 1953030"/>
                  <a:gd name="connsiteY137" fmla="*/ 868605 h 1322929"/>
                  <a:gd name="connsiteX138" fmla="*/ 503220 w 1953030"/>
                  <a:gd name="connsiteY138" fmla="*/ 873261 h 1322929"/>
                  <a:gd name="connsiteX139" fmla="*/ 498151 w 1953030"/>
                  <a:gd name="connsiteY139" fmla="*/ 888861 h 1322929"/>
                  <a:gd name="connsiteX140" fmla="*/ 502209 w 1953030"/>
                  <a:gd name="connsiteY140" fmla="*/ 923500 h 1322929"/>
                  <a:gd name="connsiteX141" fmla="*/ 506647 w 1953030"/>
                  <a:gd name="connsiteY141" fmla="*/ 963655 h 1322929"/>
                  <a:gd name="connsiteX142" fmla="*/ 504612 w 1953030"/>
                  <a:gd name="connsiteY142" fmla="*/ 979009 h 1322929"/>
                  <a:gd name="connsiteX143" fmla="*/ 465742 w 1953030"/>
                  <a:gd name="connsiteY143" fmla="*/ 1002855 h 1322929"/>
                  <a:gd name="connsiteX144" fmla="*/ 458743 w 1953030"/>
                  <a:gd name="connsiteY144" fmla="*/ 1002146 h 1322929"/>
                  <a:gd name="connsiteX145" fmla="*/ 436145 w 1953030"/>
                  <a:gd name="connsiteY145" fmla="*/ 942614 h 1322929"/>
                  <a:gd name="connsiteX146" fmla="*/ 435517 w 1953030"/>
                  <a:gd name="connsiteY146" fmla="*/ 934796 h 1322929"/>
                  <a:gd name="connsiteX147" fmla="*/ 431372 w 1953030"/>
                  <a:gd name="connsiteY147" fmla="*/ 939230 h 1322929"/>
                  <a:gd name="connsiteX148" fmla="*/ 413632 w 1953030"/>
                  <a:gd name="connsiteY148" fmla="*/ 957993 h 1322929"/>
                  <a:gd name="connsiteX149" fmla="*/ 396081 w 1953030"/>
                  <a:gd name="connsiteY149" fmla="*/ 976581 h 1322929"/>
                  <a:gd name="connsiteX150" fmla="*/ 365139 w 1953030"/>
                  <a:gd name="connsiteY150" fmla="*/ 1026362 h 1322929"/>
                  <a:gd name="connsiteX151" fmla="*/ 357505 w 1953030"/>
                  <a:gd name="connsiteY151" fmla="*/ 1073344 h 1322929"/>
                  <a:gd name="connsiteX152" fmla="*/ 357513 w 1953030"/>
                  <a:gd name="connsiteY152" fmla="*/ 1162116 h 1322929"/>
                  <a:gd name="connsiteX153" fmla="*/ 364146 w 1953030"/>
                  <a:gd name="connsiteY153" fmla="*/ 1221702 h 1322929"/>
                  <a:gd name="connsiteX154" fmla="*/ 371907 w 1953030"/>
                  <a:gd name="connsiteY154" fmla="*/ 1263083 h 1322929"/>
                  <a:gd name="connsiteX155" fmla="*/ 382081 w 1953030"/>
                  <a:gd name="connsiteY155" fmla="*/ 1280594 h 1322929"/>
                  <a:gd name="connsiteX156" fmla="*/ 392814 w 1953030"/>
                  <a:gd name="connsiteY156" fmla="*/ 1307173 h 1322929"/>
                  <a:gd name="connsiteX157" fmla="*/ 392698 w 1953030"/>
                  <a:gd name="connsiteY157" fmla="*/ 1322982 h 1322929"/>
                  <a:gd name="connsiteX158" fmla="*/ 392258 w 1953030"/>
                  <a:gd name="connsiteY158" fmla="*/ 1325414 h 1322929"/>
                  <a:gd name="connsiteX159" fmla="*/ 349566 w 1953030"/>
                  <a:gd name="connsiteY159" fmla="*/ 1325502 h 1322929"/>
                  <a:gd name="connsiteX160" fmla="*/ 305559 w 1953030"/>
                  <a:gd name="connsiteY160" fmla="*/ 1325237 h 1322929"/>
                  <a:gd name="connsiteX161" fmla="*/ 296045 w 1953030"/>
                  <a:gd name="connsiteY161" fmla="*/ 1315526 h 1322929"/>
                  <a:gd name="connsiteX162" fmla="*/ 272898 w 1953030"/>
                  <a:gd name="connsiteY162" fmla="*/ 1198249 h 1322929"/>
                  <a:gd name="connsiteX163" fmla="*/ 256446 w 1953030"/>
                  <a:gd name="connsiteY163" fmla="*/ 1076992 h 1322929"/>
                  <a:gd name="connsiteX164" fmla="*/ 247883 w 1953030"/>
                  <a:gd name="connsiteY164" fmla="*/ 965650 h 1322929"/>
                  <a:gd name="connsiteX165" fmla="*/ 248141 w 1953030"/>
                  <a:gd name="connsiteY165" fmla="*/ 963344 h 1322929"/>
                  <a:gd name="connsiteX166" fmla="*/ 240600 w 1953030"/>
                  <a:gd name="connsiteY166" fmla="*/ 969541 h 1322929"/>
                  <a:gd name="connsiteX167" fmla="*/ 218190 w 1953030"/>
                  <a:gd name="connsiteY167" fmla="*/ 987653 h 1322929"/>
                  <a:gd name="connsiteX168" fmla="*/ 197170 w 1953030"/>
                  <a:gd name="connsiteY168" fmla="*/ 1004568 h 1322929"/>
                  <a:gd name="connsiteX169" fmla="*/ 164176 w 1953030"/>
                  <a:gd name="connsiteY169" fmla="*/ 1050024 h 1322929"/>
                  <a:gd name="connsiteX170" fmla="*/ 151135 w 1953030"/>
                  <a:gd name="connsiteY170" fmla="*/ 1141095 h 1322929"/>
                  <a:gd name="connsiteX171" fmla="*/ 149537 w 1953030"/>
                  <a:gd name="connsiteY171" fmla="*/ 1217408 h 1322929"/>
                  <a:gd name="connsiteX172" fmla="*/ 153261 w 1953030"/>
                  <a:gd name="connsiteY172" fmla="*/ 1262700 h 1322929"/>
                  <a:gd name="connsiteX173" fmla="*/ 159017 w 1953030"/>
                  <a:gd name="connsiteY173" fmla="*/ 1274340 h 1322929"/>
                  <a:gd name="connsiteX174" fmla="*/ 170943 w 1953030"/>
                  <a:gd name="connsiteY174" fmla="*/ 1299182 h 1322929"/>
                  <a:gd name="connsiteX175" fmla="*/ 174129 w 1953030"/>
                  <a:gd name="connsiteY175" fmla="*/ 1319246 h 1322929"/>
                  <a:gd name="connsiteX176" fmla="*/ 174342 w 1953030"/>
                  <a:gd name="connsiteY176" fmla="*/ 1325587 h 1322929"/>
                  <a:gd name="connsiteX177" fmla="*/ 132163 w 1953030"/>
                  <a:gd name="connsiteY177" fmla="*/ 1325574 h 1322929"/>
                  <a:gd name="connsiteX178" fmla="*/ 88860 w 1953030"/>
                  <a:gd name="connsiteY178" fmla="*/ 1325071 h 1322929"/>
                  <a:gd name="connsiteX179" fmla="*/ 434473 w 1953030"/>
                  <a:gd name="connsiteY179" fmla="*/ 860747 h 1322929"/>
                  <a:gd name="connsiteX180" fmla="*/ 432900 w 1953030"/>
                  <a:gd name="connsiteY180" fmla="*/ 858692 h 1322929"/>
                  <a:gd name="connsiteX181" fmla="*/ 434328 w 1953030"/>
                  <a:gd name="connsiteY181" fmla="*/ 861404 h 1322929"/>
                  <a:gd name="connsiteX182" fmla="*/ 434473 w 1953030"/>
                  <a:gd name="connsiteY182" fmla="*/ 860747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63548 w 1953031"/>
                  <a:gd name="connsiteY43" fmla="*/ 264169 h 1322929"/>
                  <a:gd name="connsiteX44" fmla="*/ 754617 w 1953031"/>
                  <a:gd name="connsiteY44" fmla="*/ 26268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63548 w 1953031"/>
                  <a:gd name="connsiteY43" fmla="*/ 264169 h 1322929"/>
                  <a:gd name="connsiteX44" fmla="*/ 743187 w 1953031"/>
                  <a:gd name="connsiteY44" fmla="*/ 25506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3187 w 1953031"/>
                  <a:gd name="connsiteY44" fmla="*/ 25506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8902 w 1953031"/>
                  <a:gd name="connsiteY44" fmla="*/ 24744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8902 w 1953031"/>
                  <a:gd name="connsiteY44" fmla="*/ 247445 h 1322929"/>
                  <a:gd name="connsiteX45" fmla="*/ 843247 w 1953031"/>
                  <a:gd name="connsiteY45" fmla="*/ 23219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843247 w 1953031"/>
                  <a:gd name="connsiteY44" fmla="*/ 232193 h 1322929"/>
                  <a:gd name="connsiteX45" fmla="*/ 947272 w 1953031"/>
                  <a:gd name="connsiteY45" fmla="*/ 214767 h 1322929"/>
                  <a:gd name="connsiteX46" fmla="*/ 1074965 w 1953031"/>
                  <a:gd name="connsiteY46" fmla="*/ 170684 h 1322929"/>
                  <a:gd name="connsiteX47" fmla="*/ 1155567 w 1953031"/>
                  <a:gd name="connsiteY47" fmla="*/ 159010 h 1322929"/>
                  <a:gd name="connsiteX48" fmla="*/ 1234252 w 1953031"/>
                  <a:gd name="connsiteY48" fmla="*/ 151880 h 1322929"/>
                  <a:gd name="connsiteX49" fmla="*/ 1312964 w 1953031"/>
                  <a:gd name="connsiteY49" fmla="*/ 128676 h 1322929"/>
                  <a:gd name="connsiteX50" fmla="*/ 1376022 w 1953031"/>
                  <a:gd name="connsiteY50" fmla="*/ 109687 h 1322929"/>
                  <a:gd name="connsiteX51" fmla="*/ 1448640 w 1953031"/>
                  <a:gd name="connsiteY51" fmla="*/ 103056 h 1322929"/>
                  <a:gd name="connsiteX52" fmla="*/ 1483374 w 1953031"/>
                  <a:gd name="connsiteY52" fmla="*/ 100994 h 1322929"/>
                  <a:gd name="connsiteX53" fmla="*/ 1552171 w 1953031"/>
                  <a:gd name="connsiteY53" fmla="*/ 83778 h 1322929"/>
                  <a:gd name="connsiteX54" fmla="*/ 1627914 w 1953031"/>
                  <a:gd name="connsiteY54" fmla="*/ 63976 h 1322929"/>
                  <a:gd name="connsiteX55" fmla="*/ 1633600 w 1953031"/>
                  <a:gd name="connsiteY55" fmla="*/ 62873 h 1322929"/>
                  <a:gd name="connsiteX56" fmla="*/ 1633994 w 1953031"/>
                  <a:gd name="connsiteY56" fmla="*/ 53943 h 1322929"/>
                  <a:gd name="connsiteX57" fmla="*/ 1637947 w 1953031"/>
                  <a:gd name="connsiteY57" fmla="*/ 10924 h 1322929"/>
                  <a:gd name="connsiteX58" fmla="*/ 1645852 w 1953031"/>
                  <a:gd name="connsiteY58" fmla="*/ 642 h 1322929"/>
                  <a:gd name="connsiteX59" fmla="*/ 1665510 w 1953031"/>
                  <a:gd name="connsiteY59" fmla="*/ 4542 h 1322929"/>
                  <a:gd name="connsiteX60" fmla="*/ 1692339 w 1953031"/>
                  <a:gd name="connsiteY60" fmla="*/ 32880 h 1322929"/>
                  <a:gd name="connsiteX61" fmla="*/ 1703487 w 1953031"/>
                  <a:gd name="connsiteY61" fmla="*/ 51553 h 1322929"/>
                  <a:gd name="connsiteX62" fmla="*/ 1705168 w 1953031"/>
                  <a:gd name="connsiteY62" fmla="*/ 54757 h 1322929"/>
                  <a:gd name="connsiteX63" fmla="*/ 1708490 w 1953031"/>
                  <a:gd name="connsiteY63" fmla="*/ 54757 h 1322929"/>
                  <a:gd name="connsiteX64" fmla="*/ 1726074 w 1953031"/>
                  <a:gd name="connsiteY64" fmla="*/ 55821 h 1322929"/>
                  <a:gd name="connsiteX65" fmla="*/ 1763775 w 1953031"/>
                  <a:gd name="connsiteY65" fmla="*/ 66287 h 1322929"/>
                  <a:gd name="connsiteX66" fmla="*/ 1780177 w 1953031"/>
                  <a:gd name="connsiteY66" fmla="*/ 76057 h 1322929"/>
                  <a:gd name="connsiteX67" fmla="*/ 1797287 w 1953031"/>
                  <a:gd name="connsiteY67" fmla="*/ 92340 h 1322929"/>
                  <a:gd name="connsiteX68" fmla="*/ 1808554 w 1953031"/>
                  <a:gd name="connsiteY68" fmla="*/ 105144 h 1322929"/>
                  <a:gd name="connsiteX69" fmla="*/ 1816302 w 1953031"/>
                  <a:gd name="connsiteY69" fmla="*/ 113128 h 1322929"/>
                  <a:gd name="connsiteX70" fmla="*/ 1820491 w 1953031"/>
                  <a:gd name="connsiteY70" fmla="*/ 120258 h 1322929"/>
                  <a:gd name="connsiteX71" fmla="*/ 1835947 w 1953031"/>
                  <a:gd name="connsiteY71" fmla="*/ 144526 h 1322929"/>
                  <a:gd name="connsiteX72" fmla="*/ 1847989 w 1953031"/>
                  <a:gd name="connsiteY72" fmla="*/ 162083 h 1322929"/>
                  <a:gd name="connsiteX73" fmla="*/ 1872282 w 1953031"/>
                  <a:gd name="connsiteY73" fmla="*/ 206862 h 1322929"/>
                  <a:gd name="connsiteX74" fmla="*/ 1901212 w 1953031"/>
                  <a:gd name="connsiteY74" fmla="*/ 268331 h 1322929"/>
                  <a:gd name="connsiteX75" fmla="*/ 1928013 w 1953031"/>
                  <a:gd name="connsiteY75" fmla="*/ 325599 h 1322929"/>
                  <a:gd name="connsiteX76" fmla="*/ 1947475 w 1953031"/>
                  <a:gd name="connsiteY76" fmla="*/ 358428 h 1322929"/>
                  <a:gd name="connsiteX77" fmla="*/ 1952990 w 1953031"/>
                  <a:gd name="connsiteY77" fmla="*/ 375188 h 1322929"/>
                  <a:gd name="connsiteX78" fmla="*/ 1944270 w 1953031"/>
                  <a:gd name="connsiteY78" fmla="*/ 398724 h 1322929"/>
                  <a:gd name="connsiteX79" fmla="*/ 1904481 w 1953031"/>
                  <a:gd name="connsiteY79" fmla="*/ 429980 h 1322929"/>
                  <a:gd name="connsiteX80" fmla="*/ 1871823 w 1953031"/>
                  <a:gd name="connsiteY80" fmla="*/ 436577 h 1322929"/>
                  <a:gd name="connsiteX81" fmla="*/ 1816223 w 1953031"/>
                  <a:gd name="connsiteY81" fmla="*/ 439134 h 1322929"/>
                  <a:gd name="connsiteX82" fmla="*/ 1698445 w 1953031"/>
                  <a:gd name="connsiteY82" fmla="*/ 433393 h 1322929"/>
                  <a:gd name="connsiteX83" fmla="*/ 1665261 w 1953031"/>
                  <a:gd name="connsiteY83" fmla="*/ 431589 h 1322929"/>
                  <a:gd name="connsiteX84" fmla="*/ 1643200 w 1953031"/>
                  <a:gd name="connsiteY84" fmla="*/ 433164 h 1322929"/>
                  <a:gd name="connsiteX85" fmla="*/ 1613877 w 1953031"/>
                  <a:gd name="connsiteY85" fmla="*/ 443519 h 1322929"/>
                  <a:gd name="connsiteX86" fmla="*/ 1586668 w 1953031"/>
                  <a:gd name="connsiteY86" fmla="*/ 466568 h 1322929"/>
                  <a:gd name="connsiteX87" fmla="*/ 1568848 w 1953031"/>
                  <a:gd name="connsiteY87" fmla="*/ 480889 h 1322929"/>
                  <a:gd name="connsiteX88" fmla="*/ 1563779 w 1953031"/>
                  <a:gd name="connsiteY88" fmla="*/ 485518 h 1322929"/>
                  <a:gd name="connsiteX89" fmla="*/ 1508994 w 1953031"/>
                  <a:gd name="connsiteY89" fmla="*/ 589130 h 1322929"/>
                  <a:gd name="connsiteX90" fmla="*/ 1486250 w 1953031"/>
                  <a:gd name="connsiteY90" fmla="*/ 645068 h 1322929"/>
                  <a:gd name="connsiteX91" fmla="*/ 1464819 w 1953031"/>
                  <a:gd name="connsiteY91" fmla="*/ 705697 h 1322929"/>
                  <a:gd name="connsiteX92" fmla="*/ 1449494 w 1953031"/>
                  <a:gd name="connsiteY92" fmla="*/ 751038 h 1322929"/>
                  <a:gd name="connsiteX93" fmla="*/ 1407394 w 1953031"/>
                  <a:gd name="connsiteY93" fmla="*/ 818176 h 1322929"/>
                  <a:gd name="connsiteX94" fmla="*/ 1393724 w 1953031"/>
                  <a:gd name="connsiteY94" fmla="*/ 824975 h 1322929"/>
                  <a:gd name="connsiteX95" fmla="*/ 1380841 w 1953031"/>
                  <a:gd name="connsiteY95" fmla="*/ 831482 h 1322929"/>
                  <a:gd name="connsiteX96" fmla="*/ 1349260 w 1953031"/>
                  <a:gd name="connsiteY96" fmla="*/ 861137 h 1322929"/>
                  <a:gd name="connsiteX97" fmla="*/ 1331348 w 1953031"/>
                  <a:gd name="connsiteY97" fmla="*/ 877607 h 1322929"/>
                  <a:gd name="connsiteX98" fmla="*/ 1317442 w 1953031"/>
                  <a:gd name="connsiteY98" fmla="*/ 883414 h 1322929"/>
                  <a:gd name="connsiteX99" fmla="*/ 1316352 w 1953031"/>
                  <a:gd name="connsiteY99" fmla="*/ 883414 h 1322929"/>
                  <a:gd name="connsiteX100" fmla="*/ 1315275 w 1953031"/>
                  <a:gd name="connsiteY100" fmla="*/ 887323 h 1322929"/>
                  <a:gd name="connsiteX101" fmla="*/ 1293502 w 1953031"/>
                  <a:gd name="connsiteY101" fmla="*/ 1074334 h 1322929"/>
                  <a:gd name="connsiteX102" fmla="*/ 1292124 w 1953031"/>
                  <a:gd name="connsiteY102" fmla="*/ 1151119 h 1322929"/>
                  <a:gd name="connsiteX103" fmla="*/ 1292741 w 1953031"/>
                  <a:gd name="connsiteY103" fmla="*/ 1203756 h 1322929"/>
                  <a:gd name="connsiteX104" fmla="*/ 1297481 w 1953031"/>
                  <a:gd name="connsiteY104" fmla="*/ 1263556 h 1322929"/>
                  <a:gd name="connsiteX105" fmla="*/ 1304087 w 1953031"/>
                  <a:gd name="connsiteY105" fmla="*/ 1278631 h 1322929"/>
                  <a:gd name="connsiteX106" fmla="*/ 1314001 w 1953031"/>
                  <a:gd name="connsiteY106" fmla="*/ 1305904 h 1322929"/>
                  <a:gd name="connsiteX107" fmla="*/ 1314723 w 1953031"/>
                  <a:gd name="connsiteY107" fmla="*/ 1321312 h 1322929"/>
                  <a:gd name="connsiteX108" fmla="*/ 1314474 w 1953031"/>
                  <a:gd name="connsiteY108" fmla="*/ 1322929 h 1322929"/>
                  <a:gd name="connsiteX109" fmla="*/ 1274527 w 1953031"/>
                  <a:gd name="connsiteY109" fmla="*/ 1322929 h 1322929"/>
                  <a:gd name="connsiteX110" fmla="*/ 1233595 w 1953031"/>
                  <a:gd name="connsiteY110" fmla="*/ 1322420 h 1322929"/>
                  <a:gd name="connsiteX111" fmla="*/ 1214844 w 1953031"/>
                  <a:gd name="connsiteY111" fmla="*/ 1258652 h 1322929"/>
                  <a:gd name="connsiteX112" fmla="*/ 1198836 w 1953031"/>
                  <a:gd name="connsiteY112" fmla="*/ 1080414 h 1322929"/>
                  <a:gd name="connsiteX113" fmla="*/ 1191495 w 1953031"/>
                  <a:gd name="connsiteY113" fmla="*/ 961630 h 1322929"/>
                  <a:gd name="connsiteX114" fmla="*/ 1189972 w 1953031"/>
                  <a:gd name="connsiteY114" fmla="*/ 969617 h 1322929"/>
                  <a:gd name="connsiteX115" fmla="*/ 1172402 w 1953031"/>
                  <a:gd name="connsiteY115" fmla="*/ 1161542 h 1322929"/>
                  <a:gd name="connsiteX116" fmla="*/ 1173663 w 1953031"/>
                  <a:gd name="connsiteY116" fmla="*/ 1263289 h 1322929"/>
                  <a:gd name="connsiteX117" fmla="*/ 1179559 w 1953031"/>
                  <a:gd name="connsiteY117" fmla="*/ 1277483 h 1322929"/>
                  <a:gd name="connsiteX118" fmla="*/ 1190090 w 1953031"/>
                  <a:gd name="connsiteY118" fmla="*/ 1310073 h 1322929"/>
                  <a:gd name="connsiteX119" fmla="*/ 1189617 w 1953031"/>
                  <a:gd name="connsiteY119" fmla="*/ 1322236 h 1322929"/>
                  <a:gd name="connsiteX120" fmla="*/ 1148752 w 1953031"/>
                  <a:gd name="connsiteY120" fmla="*/ 1322929 h 1322929"/>
                  <a:gd name="connsiteX121" fmla="*/ 1107164 w 1953031"/>
                  <a:gd name="connsiteY121" fmla="*/ 1322438 h 1322929"/>
                  <a:gd name="connsiteX122" fmla="*/ 1089751 w 1953031"/>
                  <a:gd name="connsiteY122" fmla="*/ 1244928 h 1322929"/>
                  <a:gd name="connsiteX123" fmla="*/ 1083658 w 1953031"/>
                  <a:gd name="connsiteY123" fmla="*/ 1109426 h 1322929"/>
                  <a:gd name="connsiteX124" fmla="*/ 1081071 w 1953031"/>
                  <a:gd name="connsiteY124" fmla="*/ 885205 h 1322929"/>
                  <a:gd name="connsiteX125" fmla="*/ 1081294 w 1953031"/>
                  <a:gd name="connsiteY125" fmla="*/ 872784 h 1322929"/>
                  <a:gd name="connsiteX126" fmla="*/ 1044565 w 1953031"/>
                  <a:gd name="connsiteY126" fmla="*/ 883356 h 1322929"/>
                  <a:gd name="connsiteX127" fmla="*/ 946405 w 1953031"/>
                  <a:gd name="connsiteY127" fmla="*/ 906677 h 1322929"/>
                  <a:gd name="connsiteX128" fmla="*/ 820984 w 1953031"/>
                  <a:gd name="connsiteY128" fmla="*/ 915856 h 1322929"/>
                  <a:gd name="connsiteX129" fmla="*/ 748537 w 1953031"/>
                  <a:gd name="connsiteY129" fmla="*/ 913593 h 1322929"/>
                  <a:gd name="connsiteX130" fmla="*/ 740106 w 1953031"/>
                  <a:gd name="connsiteY130" fmla="*/ 913794 h 1322929"/>
                  <a:gd name="connsiteX131" fmla="*/ 735838 w 1953031"/>
                  <a:gd name="connsiteY131" fmla="*/ 923234 h 1322929"/>
                  <a:gd name="connsiteX132" fmla="*/ 729496 w 1953031"/>
                  <a:gd name="connsiteY132" fmla="*/ 936224 h 1322929"/>
                  <a:gd name="connsiteX133" fmla="*/ 707014 w 1953031"/>
                  <a:gd name="connsiteY133" fmla="*/ 928760 h 1322929"/>
                  <a:gd name="connsiteX134" fmla="*/ 665846 w 1953031"/>
                  <a:gd name="connsiteY134" fmla="*/ 912322 h 1322929"/>
                  <a:gd name="connsiteX135" fmla="*/ 618244 w 1953031"/>
                  <a:gd name="connsiteY135" fmla="*/ 893135 h 1322929"/>
                  <a:gd name="connsiteX136" fmla="*/ 516447 w 1953031"/>
                  <a:gd name="connsiteY136" fmla="*/ 865947 h 1322929"/>
                  <a:gd name="connsiteX137" fmla="*/ 501805 w 1953031"/>
                  <a:gd name="connsiteY137" fmla="*/ 870603 h 1322929"/>
                  <a:gd name="connsiteX138" fmla="*/ 496736 w 1953031"/>
                  <a:gd name="connsiteY138" fmla="*/ 886203 h 1322929"/>
                  <a:gd name="connsiteX139" fmla="*/ 500794 w 1953031"/>
                  <a:gd name="connsiteY139" fmla="*/ 920842 h 1322929"/>
                  <a:gd name="connsiteX140" fmla="*/ 505232 w 1953031"/>
                  <a:gd name="connsiteY140" fmla="*/ 960997 h 1322929"/>
                  <a:gd name="connsiteX141" fmla="*/ 503197 w 1953031"/>
                  <a:gd name="connsiteY141" fmla="*/ 976351 h 1322929"/>
                  <a:gd name="connsiteX142" fmla="*/ 464327 w 1953031"/>
                  <a:gd name="connsiteY142" fmla="*/ 1000197 h 1322929"/>
                  <a:gd name="connsiteX143" fmla="*/ 457328 w 1953031"/>
                  <a:gd name="connsiteY143" fmla="*/ 999488 h 1322929"/>
                  <a:gd name="connsiteX144" fmla="*/ 434730 w 1953031"/>
                  <a:gd name="connsiteY144" fmla="*/ 939956 h 1322929"/>
                  <a:gd name="connsiteX145" fmla="*/ 434102 w 1953031"/>
                  <a:gd name="connsiteY145" fmla="*/ 932138 h 1322929"/>
                  <a:gd name="connsiteX146" fmla="*/ 429957 w 1953031"/>
                  <a:gd name="connsiteY146" fmla="*/ 936572 h 1322929"/>
                  <a:gd name="connsiteX147" fmla="*/ 412217 w 1953031"/>
                  <a:gd name="connsiteY147" fmla="*/ 955335 h 1322929"/>
                  <a:gd name="connsiteX148" fmla="*/ 394666 w 1953031"/>
                  <a:gd name="connsiteY148" fmla="*/ 973923 h 1322929"/>
                  <a:gd name="connsiteX149" fmla="*/ 363724 w 1953031"/>
                  <a:gd name="connsiteY149" fmla="*/ 1023704 h 1322929"/>
                  <a:gd name="connsiteX150" fmla="*/ 356090 w 1953031"/>
                  <a:gd name="connsiteY150" fmla="*/ 1070686 h 1322929"/>
                  <a:gd name="connsiteX151" fmla="*/ 356098 w 1953031"/>
                  <a:gd name="connsiteY151" fmla="*/ 1159458 h 1322929"/>
                  <a:gd name="connsiteX152" fmla="*/ 362731 w 1953031"/>
                  <a:gd name="connsiteY152" fmla="*/ 1219044 h 1322929"/>
                  <a:gd name="connsiteX153" fmla="*/ 370492 w 1953031"/>
                  <a:gd name="connsiteY153" fmla="*/ 1260425 h 1322929"/>
                  <a:gd name="connsiteX154" fmla="*/ 380666 w 1953031"/>
                  <a:gd name="connsiteY154" fmla="*/ 1277936 h 1322929"/>
                  <a:gd name="connsiteX155" fmla="*/ 391399 w 1953031"/>
                  <a:gd name="connsiteY155" fmla="*/ 1304515 h 1322929"/>
                  <a:gd name="connsiteX156" fmla="*/ 391283 w 1953031"/>
                  <a:gd name="connsiteY156" fmla="*/ 1320324 h 1322929"/>
                  <a:gd name="connsiteX157" fmla="*/ 390843 w 1953031"/>
                  <a:gd name="connsiteY157" fmla="*/ 1322756 h 1322929"/>
                  <a:gd name="connsiteX158" fmla="*/ 348151 w 1953031"/>
                  <a:gd name="connsiteY158" fmla="*/ 1322844 h 1322929"/>
                  <a:gd name="connsiteX159" fmla="*/ 304144 w 1953031"/>
                  <a:gd name="connsiteY159" fmla="*/ 1322579 h 1322929"/>
                  <a:gd name="connsiteX160" fmla="*/ 294630 w 1953031"/>
                  <a:gd name="connsiteY160" fmla="*/ 1312868 h 1322929"/>
                  <a:gd name="connsiteX161" fmla="*/ 271483 w 1953031"/>
                  <a:gd name="connsiteY161" fmla="*/ 1195591 h 1322929"/>
                  <a:gd name="connsiteX162" fmla="*/ 255031 w 1953031"/>
                  <a:gd name="connsiteY162" fmla="*/ 1074334 h 1322929"/>
                  <a:gd name="connsiteX163" fmla="*/ 246468 w 1953031"/>
                  <a:gd name="connsiteY163" fmla="*/ 962992 h 1322929"/>
                  <a:gd name="connsiteX164" fmla="*/ 246726 w 1953031"/>
                  <a:gd name="connsiteY164" fmla="*/ 960686 h 1322929"/>
                  <a:gd name="connsiteX165" fmla="*/ 239185 w 1953031"/>
                  <a:gd name="connsiteY165" fmla="*/ 966883 h 1322929"/>
                  <a:gd name="connsiteX166" fmla="*/ 216775 w 1953031"/>
                  <a:gd name="connsiteY166" fmla="*/ 984995 h 1322929"/>
                  <a:gd name="connsiteX167" fmla="*/ 195755 w 1953031"/>
                  <a:gd name="connsiteY167" fmla="*/ 1001910 h 1322929"/>
                  <a:gd name="connsiteX168" fmla="*/ 162761 w 1953031"/>
                  <a:gd name="connsiteY168" fmla="*/ 1047366 h 1322929"/>
                  <a:gd name="connsiteX169" fmla="*/ 149720 w 1953031"/>
                  <a:gd name="connsiteY169" fmla="*/ 1138437 h 1322929"/>
                  <a:gd name="connsiteX170" fmla="*/ 148122 w 1953031"/>
                  <a:gd name="connsiteY170" fmla="*/ 1214750 h 1322929"/>
                  <a:gd name="connsiteX171" fmla="*/ 151846 w 1953031"/>
                  <a:gd name="connsiteY171" fmla="*/ 1260042 h 1322929"/>
                  <a:gd name="connsiteX172" fmla="*/ 157602 w 1953031"/>
                  <a:gd name="connsiteY172" fmla="*/ 1271682 h 1322929"/>
                  <a:gd name="connsiteX173" fmla="*/ 169528 w 1953031"/>
                  <a:gd name="connsiteY173" fmla="*/ 1296524 h 1322929"/>
                  <a:gd name="connsiteX174" fmla="*/ 172714 w 1953031"/>
                  <a:gd name="connsiteY174" fmla="*/ 1316588 h 1322929"/>
                  <a:gd name="connsiteX175" fmla="*/ 172927 w 1953031"/>
                  <a:gd name="connsiteY175" fmla="*/ 1322929 h 1322929"/>
                  <a:gd name="connsiteX176" fmla="*/ 130748 w 1953031"/>
                  <a:gd name="connsiteY176" fmla="*/ 1322916 h 1322929"/>
                  <a:gd name="connsiteX177" fmla="*/ 87445 w 1953031"/>
                  <a:gd name="connsiteY177" fmla="*/ 1322413 h 1322929"/>
                  <a:gd name="connsiteX178" fmla="*/ 433058 w 1953031"/>
                  <a:gd name="connsiteY178" fmla="*/ 858089 h 1322929"/>
                  <a:gd name="connsiteX179" fmla="*/ 431485 w 1953031"/>
                  <a:gd name="connsiteY179" fmla="*/ 856034 h 1322929"/>
                  <a:gd name="connsiteX180" fmla="*/ 432913 w 1953031"/>
                  <a:gd name="connsiteY180" fmla="*/ 858746 h 1322929"/>
                  <a:gd name="connsiteX181" fmla="*/ 433058 w 1953031"/>
                  <a:gd name="connsiteY181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843247 w 1953031"/>
                  <a:gd name="connsiteY44" fmla="*/ 232193 h 1322929"/>
                  <a:gd name="connsiteX45" fmla="*/ 947272 w 1953031"/>
                  <a:gd name="connsiteY45" fmla="*/ 214767 h 1322929"/>
                  <a:gd name="connsiteX46" fmla="*/ 1074965 w 1953031"/>
                  <a:gd name="connsiteY46" fmla="*/ 170684 h 1322929"/>
                  <a:gd name="connsiteX47" fmla="*/ 1155567 w 1953031"/>
                  <a:gd name="connsiteY47" fmla="*/ 159010 h 1322929"/>
                  <a:gd name="connsiteX48" fmla="*/ 1234252 w 1953031"/>
                  <a:gd name="connsiteY48" fmla="*/ 151880 h 1322929"/>
                  <a:gd name="connsiteX49" fmla="*/ 1312964 w 1953031"/>
                  <a:gd name="connsiteY49" fmla="*/ 128676 h 1322929"/>
                  <a:gd name="connsiteX50" fmla="*/ 1376022 w 1953031"/>
                  <a:gd name="connsiteY50" fmla="*/ 109687 h 1322929"/>
                  <a:gd name="connsiteX51" fmla="*/ 1448640 w 1953031"/>
                  <a:gd name="connsiteY51" fmla="*/ 103056 h 1322929"/>
                  <a:gd name="connsiteX52" fmla="*/ 1483374 w 1953031"/>
                  <a:gd name="connsiteY52" fmla="*/ 100994 h 1322929"/>
                  <a:gd name="connsiteX53" fmla="*/ 1552171 w 1953031"/>
                  <a:gd name="connsiteY53" fmla="*/ 83778 h 1322929"/>
                  <a:gd name="connsiteX54" fmla="*/ 1627914 w 1953031"/>
                  <a:gd name="connsiteY54" fmla="*/ 63976 h 1322929"/>
                  <a:gd name="connsiteX55" fmla="*/ 1633600 w 1953031"/>
                  <a:gd name="connsiteY55" fmla="*/ 62873 h 1322929"/>
                  <a:gd name="connsiteX56" fmla="*/ 1633994 w 1953031"/>
                  <a:gd name="connsiteY56" fmla="*/ 53943 h 1322929"/>
                  <a:gd name="connsiteX57" fmla="*/ 1637947 w 1953031"/>
                  <a:gd name="connsiteY57" fmla="*/ 10924 h 1322929"/>
                  <a:gd name="connsiteX58" fmla="*/ 1645852 w 1953031"/>
                  <a:gd name="connsiteY58" fmla="*/ 642 h 1322929"/>
                  <a:gd name="connsiteX59" fmla="*/ 1665510 w 1953031"/>
                  <a:gd name="connsiteY59" fmla="*/ 4542 h 1322929"/>
                  <a:gd name="connsiteX60" fmla="*/ 1692339 w 1953031"/>
                  <a:gd name="connsiteY60" fmla="*/ 32880 h 1322929"/>
                  <a:gd name="connsiteX61" fmla="*/ 1703487 w 1953031"/>
                  <a:gd name="connsiteY61" fmla="*/ 51553 h 1322929"/>
                  <a:gd name="connsiteX62" fmla="*/ 1705168 w 1953031"/>
                  <a:gd name="connsiteY62" fmla="*/ 54757 h 1322929"/>
                  <a:gd name="connsiteX63" fmla="*/ 1708490 w 1953031"/>
                  <a:gd name="connsiteY63" fmla="*/ 54757 h 1322929"/>
                  <a:gd name="connsiteX64" fmla="*/ 1726074 w 1953031"/>
                  <a:gd name="connsiteY64" fmla="*/ 55821 h 1322929"/>
                  <a:gd name="connsiteX65" fmla="*/ 1763775 w 1953031"/>
                  <a:gd name="connsiteY65" fmla="*/ 66287 h 1322929"/>
                  <a:gd name="connsiteX66" fmla="*/ 1780177 w 1953031"/>
                  <a:gd name="connsiteY66" fmla="*/ 76057 h 1322929"/>
                  <a:gd name="connsiteX67" fmla="*/ 1797287 w 1953031"/>
                  <a:gd name="connsiteY67" fmla="*/ 92340 h 1322929"/>
                  <a:gd name="connsiteX68" fmla="*/ 1808554 w 1953031"/>
                  <a:gd name="connsiteY68" fmla="*/ 105144 h 1322929"/>
                  <a:gd name="connsiteX69" fmla="*/ 1816302 w 1953031"/>
                  <a:gd name="connsiteY69" fmla="*/ 113128 h 1322929"/>
                  <a:gd name="connsiteX70" fmla="*/ 1820491 w 1953031"/>
                  <a:gd name="connsiteY70" fmla="*/ 120258 h 1322929"/>
                  <a:gd name="connsiteX71" fmla="*/ 1835947 w 1953031"/>
                  <a:gd name="connsiteY71" fmla="*/ 144526 h 1322929"/>
                  <a:gd name="connsiteX72" fmla="*/ 1847989 w 1953031"/>
                  <a:gd name="connsiteY72" fmla="*/ 162083 h 1322929"/>
                  <a:gd name="connsiteX73" fmla="*/ 1872282 w 1953031"/>
                  <a:gd name="connsiteY73" fmla="*/ 206862 h 1322929"/>
                  <a:gd name="connsiteX74" fmla="*/ 1901212 w 1953031"/>
                  <a:gd name="connsiteY74" fmla="*/ 268331 h 1322929"/>
                  <a:gd name="connsiteX75" fmla="*/ 1928013 w 1953031"/>
                  <a:gd name="connsiteY75" fmla="*/ 325599 h 1322929"/>
                  <a:gd name="connsiteX76" fmla="*/ 1947475 w 1953031"/>
                  <a:gd name="connsiteY76" fmla="*/ 358428 h 1322929"/>
                  <a:gd name="connsiteX77" fmla="*/ 1952990 w 1953031"/>
                  <a:gd name="connsiteY77" fmla="*/ 375188 h 1322929"/>
                  <a:gd name="connsiteX78" fmla="*/ 1944270 w 1953031"/>
                  <a:gd name="connsiteY78" fmla="*/ 398724 h 1322929"/>
                  <a:gd name="connsiteX79" fmla="*/ 1904481 w 1953031"/>
                  <a:gd name="connsiteY79" fmla="*/ 429980 h 1322929"/>
                  <a:gd name="connsiteX80" fmla="*/ 1871823 w 1953031"/>
                  <a:gd name="connsiteY80" fmla="*/ 436577 h 1322929"/>
                  <a:gd name="connsiteX81" fmla="*/ 1816223 w 1953031"/>
                  <a:gd name="connsiteY81" fmla="*/ 439134 h 1322929"/>
                  <a:gd name="connsiteX82" fmla="*/ 1698445 w 1953031"/>
                  <a:gd name="connsiteY82" fmla="*/ 433393 h 1322929"/>
                  <a:gd name="connsiteX83" fmla="*/ 1665261 w 1953031"/>
                  <a:gd name="connsiteY83" fmla="*/ 431589 h 1322929"/>
                  <a:gd name="connsiteX84" fmla="*/ 1643200 w 1953031"/>
                  <a:gd name="connsiteY84" fmla="*/ 433164 h 1322929"/>
                  <a:gd name="connsiteX85" fmla="*/ 1613877 w 1953031"/>
                  <a:gd name="connsiteY85" fmla="*/ 443519 h 1322929"/>
                  <a:gd name="connsiteX86" fmla="*/ 1586668 w 1953031"/>
                  <a:gd name="connsiteY86" fmla="*/ 466568 h 1322929"/>
                  <a:gd name="connsiteX87" fmla="*/ 1568848 w 1953031"/>
                  <a:gd name="connsiteY87" fmla="*/ 480889 h 1322929"/>
                  <a:gd name="connsiteX88" fmla="*/ 1563779 w 1953031"/>
                  <a:gd name="connsiteY88" fmla="*/ 485518 h 1322929"/>
                  <a:gd name="connsiteX89" fmla="*/ 1508994 w 1953031"/>
                  <a:gd name="connsiteY89" fmla="*/ 589130 h 1322929"/>
                  <a:gd name="connsiteX90" fmla="*/ 1486250 w 1953031"/>
                  <a:gd name="connsiteY90" fmla="*/ 645068 h 1322929"/>
                  <a:gd name="connsiteX91" fmla="*/ 1464819 w 1953031"/>
                  <a:gd name="connsiteY91" fmla="*/ 705697 h 1322929"/>
                  <a:gd name="connsiteX92" fmla="*/ 1449494 w 1953031"/>
                  <a:gd name="connsiteY92" fmla="*/ 751038 h 1322929"/>
                  <a:gd name="connsiteX93" fmla="*/ 1407394 w 1953031"/>
                  <a:gd name="connsiteY93" fmla="*/ 818176 h 1322929"/>
                  <a:gd name="connsiteX94" fmla="*/ 1393724 w 1953031"/>
                  <a:gd name="connsiteY94" fmla="*/ 824975 h 1322929"/>
                  <a:gd name="connsiteX95" fmla="*/ 1380841 w 1953031"/>
                  <a:gd name="connsiteY95" fmla="*/ 831482 h 1322929"/>
                  <a:gd name="connsiteX96" fmla="*/ 1349260 w 1953031"/>
                  <a:gd name="connsiteY96" fmla="*/ 861137 h 1322929"/>
                  <a:gd name="connsiteX97" fmla="*/ 1331348 w 1953031"/>
                  <a:gd name="connsiteY97" fmla="*/ 877607 h 1322929"/>
                  <a:gd name="connsiteX98" fmla="*/ 1317442 w 1953031"/>
                  <a:gd name="connsiteY98" fmla="*/ 883414 h 1322929"/>
                  <a:gd name="connsiteX99" fmla="*/ 1316352 w 1953031"/>
                  <a:gd name="connsiteY99" fmla="*/ 883414 h 1322929"/>
                  <a:gd name="connsiteX100" fmla="*/ 1315275 w 1953031"/>
                  <a:gd name="connsiteY100" fmla="*/ 887323 h 1322929"/>
                  <a:gd name="connsiteX101" fmla="*/ 1293502 w 1953031"/>
                  <a:gd name="connsiteY101" fmla="*/ 1074334 h 1322929"/>
                  <a:gd name="connsiteX102" fmla="*/ 1292124 w 1953031"/>
                  <a:gd name="connsiteY102" fmla="*/ 1151119 h 1322929"/>
                  <a:gd name="connsiteX103" fmla="*/ 1292741 w 1953031"/>
                  <a:gd name="connsiteY103" fmla="*/ 1203756 h 1322929"/>
                  <a:gd name="connsiteX104" fmla="*/ 1297481 w 1953031"/>
                  <a:gd name="connsiteY104" fmla="*/ 1263556 h 1322929"/>
                  <a:gd name="connsiteX105" fmla="*/ 1304087 w 1953031"/>
                  <a:gd name="connsiteY105" fmla="*/ 1278631 h 1322929"/>
                  <a:gd name="connsiteX106" fmla="*/ 1314001 w 1953031"/>
                  <a:gd name="connsiteY106" fmla="*/ 1305904 h 1322929"/>
                  <a:gd name="connsiteX107" fmla="*/ 1314723 w 1953031"/>
                  <a:gd name="connsiteY107" fmla="*/ 1321312 h 1322929"/>
                  <a:gd name="connsiteX108" fmla="*/ 1314474 w 1953031"/>
                  <a:gd name="connsiteY108" fmla="*/ 1322929 h 1322929"/>
                  <a:gd name="connsiteX109" fmla="*/ 1274527 w 1953031"/>
                  <a:gd name="connsiteY109" fmla="*/ 1322929 h 1322929"/>
                  <a:gd name="connsiteX110" fmla="*/ 1233595 w 1953031"/>
                  <a:gd name="connsiteY110" fmla="*/ 1322420 h 1322929"/>
                  <a:gd name="connsiteX111" fmla="*/ 1214844 w 1953031"/>
                  <a:gd name="connsiteY111" fmla="*/ 1258652 h 1322929"/>
                  <a:gd name="connsiteX112" fmla="*/ 1198836 w 1953031"/>
                  <a:gd name="connsiteY112" fmla="*/ 1080414 h 1322929"/>
                  <a:gd name="connsiteX113" fmla="*/ 1191495 w 1953031"/>
                  <a:gd name="connsiteY113" fmla="*/ 961630 h 1322929"/>
                  <a:gd name="connsiteX114" fmla="*/ 1189972 w 1953031"/>
                  <a:gd name="connsiteY114" fmla="*/ 969617 h 1322929"/>
                  <a:gd name="connsiteX115" fmla="*/ 1172402 w 1953031"/>
                  <a:gd name="connsiteY115" fmla="*/ 1161542 h 1322929"/>
                  <a:gd name="connsiteX116" fmla="*/ 1173663 w 1953031"/>
                  <a:gd name="connsiteY116" fmla="*/ 1263289 h 1322929"/>
                  <a:gd name="connsiteX117" fmla="*/ 1179559 w 1953031"/>
                  <a:gd name="connsiteY117" fmla="*/ 1277483 h 1322929"/>
                  <a:gd name="connsiteX118" fmla="*/ 1190090 w 1953031"/>
                  <a:gd name="connsiteY118" fmla="*/ 1310073 h 1322929"/>
                  <a:gd name="connsiteX119" fmla="*/ 1189617 w 1953031"/>
                  <a:gd name="connsiteY119" fmla="*/ 1322236 h 1322929"/>
                  <a:gd name="connsiteX120" fmla="*/ 1148752 w 1953031"/>
                  <a:gd name="connsiteY120" fmla="*/ 1322929 h 1322929"/>
                  <a:gd name="connsiteX121" fmla="*/ 1107164 w 1953031"/>
                  <a:gd name="connsiteY121" fmla="*/ 1322438 h 1322929"/>
                  <a:gd name="connsiteX122" fmla="*/ 1089751 w 1953031"/>
                  <a:gd name="connsiteY122" fmla="*/ 1244928 h 1322929"/>
                  <a:gd name="connsiteX123" fmla="*/ 1083658 w 1953031"/>
                  <a:gd name="connsiteY123" fmla="*/ 1109426 h 1322929"/>
                  <a:gd name="connsiteX124" fmla="*/ 1081071 w 1953031"/>
                  <a:gd name="connsiteY124" fmla="*/ 885205 h 1322929"/>
                  <a:gd name="connsiteX125" fmla="*/ 1081294 w 1953031"/>
                  <a:gd name="connsiteY125" fmla="*/ 872784 h 1322929"/>
                  <a:gd name="connsiteX126" fmla="*/ 1044565 w 1953031"/>
                  <a:gd name="connsiteY126" fmla="*/ 883356 h 1322929"/>
                  <a:gd name="connsiteX127" fmla="*/ 946405 w 1953031"/>
                  <a:gd name="connsiteY127" fmla="*/ 906677 h 1322929"/>
                  <a:gd name="connsiteX128" fmla="*/ 820984 w 1953031"/>
                  <a:gd name="connsiteY128" fmla="*/ 915856 h 1322929"/>
                  <a:gd name="connsiteX129" fmla="*/ 748537 w 1953031"/>
                  <a:gd name="connsiteY129" fmla="*/ 913593 h 1322929"/>
                  <a:gd name="connsiteX130" fmla="*/ 740106 w 1953031"/>
                  <a:gd name="connsiteY130" fmla="*/ 913794 h 1322929"/>
                  <a:gd name="connsiteX131" fmla="*/ 735838 w 1953031"/>
                  <a:gd name="connsiteY131" fmla="*/ 923234 h 1322929"/>
                  <a:gd name="connsiteX132" fmla="*/ 729496 w 1953031"/>
                  <a:gd name="connsiteY132" fmla="*/ 936224 h 1322929"/>
                  <a:gd name="connsiteX133" fmla="*/ 707014 w 1953031"/>
                  <a:gd name="connsiteY133" fmla="*/ 928760 h 1322929"/>
                  <a:gd name="connsiteX134" fmla="*/ 665846 w 1953031"/>
                  <a:gd name="connsiteY134" fmla="*/ 912322 h 1322929"/>
                  <a:gd name="connsiteX135" fmla="*/ 618244 w 1953031"/>
                  <a:gd name="connsiteY135" fmla="*/ 893135 h 1322929"/>
                  <a:gd name="connsiteX136" fmla="*/ 516447 w 1953031"/>
                  <a:gd name="connsiteY136" fmla="*/ 865947 h 1322929"/>
                  <a:gd name="connsiteX137" fmla="*/ 501805 w 1953031"/>
                  <a:gd name="connsiteY137" fmla="*/ 870603 h 1322929"/>
                  <a:gd name="connsiteX138" fmla="*/ 496736 w 1953031"/>
                  <a:gd name="connsiteY138" fmla="*/ 886203 h 1322929"/>
                  <a:gd name="connsiteX139" fmla="*/ 500794 w 1953031"/>
                  <a:gd name="connsiteY139" fmla="*/ 920842 h 1322929"/>
                  <a:gd name="connsiteX140" fmla="*/ 505232 w 1953031"/>
                  <a:gd name="connsiteY140" fmla="*/ 960997 h 1322929"/>
                  <a:gd name="connsiteX141" fmla="*/ 503197 w 1953031"/>
                  <a:gd name="connsiteY141" fmla="*/ 976351 h 1322929"/>
                  <a:gd name="connsiteX142" fmla="*/ 464327 w 1953031"/>
                  <a:gd name="connsiteY142" fmla="*/ 1000197 h 1322929"/>
                  <a:gd name="connsiteX143" fmla="*/ 457328 w 1953031"/>
                  <a:gd name="connsiteY143" fmla="*/ 999488 h 1322929"/>
                  <a:gd name="connsiteX144" fmla="*/ 434730 w 1953031"/>
                  <a:gd name="connsiteY144" fmla="*/ 939956 h 1322929"/>
                  <a:gd name="connsiteX145" fmla="*/ 434102 w 1953031"/>
                  <a:gd name="connsiteY145" fmla="*/ 932138 h 1322929"/>
                  <a:gd name="connsiteX146" fmla="*/ 429957 w 1953031"/>
                  <a:gd name="connsiteY146" fmla="*/ 936572 h 1322929"/>
                  <a:gd name="connsiteX147" fmla="*/ 412217 w 1953031"/>
                  <a:gd name="connsiteY147" fmla="*/ 955335 h 1322929"/>
                  <a:gd name="connsiteX148" fmla="*/ 394666 w 1953031"/>
                  <a:gd name="connsiteY148" fmla="*/ 973923 h 1322929"/>
                  <a:gd name="connsiteX149" fmla="*/ 363724 w 1953031"/>
                  <a:gd name="connsiteY149" fmla="*/ 1023704 h 1322929"/>
                  <a:gd name="connsiteX150" fmla="*/ 356090 w 1953031"/>
                  <a:gd name="connsiteY150" fmla="*/ 1070686 h 1322929"/>
                  <a:gd name="connsiteX151" fmla="*/ 356098 w 1953031"/>
                  <a:gd name="connsiteY151" fmla="*/ 1159458 h 1322929"/>
                  <a:gd name="connsiteX152" fmla="*/ 362731 w 1953031"/>
                  <a:gd name="connsiteY152" fmla="*/ 1219044 h 1322929"/>
                  <a:gd name="connsiteX153" fmla="*/ 370492 w 1953031"/>
                  <a:gd name="connsiteY153" fmla="*/ 1260425 h 1322929"/>
                  <a:gd name="connsiteX154" fmla="*/ 380666 w 1953031"/>
                  <a:gd name="connsiteY154" fmla="*/ 1277936 h 1322929"/>
                  <a:gd name="connsiteX155" fmla="*/ 391399 w 1953031"/>
                  <a:gd name="connsiteY155" fmla="*/ 1304515 h 1322929"/>
                  <a:gd name="connsiteX156" fmla="*/ 391283 w 1953031"/>
                  <a:gd name="connsiteY156" fmla="*/ 1320324 h 1322929"/>
                  <a:gd name="connsiteX157" fmla="*/ 390843 w 1953031"/>
                  <a:gd name="connsiteY157" fmla="*/ 1322756 h 1322929"/>
                  <a:gd name="connsiteX158" fmla="*/ 348151 w 1953031"/>
                  <a:gd name="connsiteY158" fmla="*/ 1322844 h 1322929"/>
                  <a:gd name="connsiteX159" fmla="*/ 304144 w 1953031"/>
                  <a:gd name="connsiteY159" fmla="*/ 1322579 h 1322929"/>
                  <a:gd name="connsiteX160" fmla="*/ 294630 w 1953031"/>
                  <a:gd name="connsiteY160" fmla="*/ 1312868 h 1322929"/>
                  <a:gd name="connsiteX161" fmla="*/ 271483 w 1953031"/>
                  <a:gd name="connsiteY161" fmla="*/ 1195591 h 1322929"/>
                  <a:gd name="connsiteX162" fmla="*/ 255031 w 1953031"/>
                  <a:gd name="connsiteY162" fmla="*/ 1074334 h 1322929"/>
                  <a:gd name="connsiteX163" fmla="*/ 246468 w 1953031"/>
                  <a:gd name="connsiteY163" fmla="*/ 962992 h 1322929"/>
                  <a:gd name="connsiteX164" fmla="*/ 246726 w 1953031"/>
                  <a:gd name="connsiteY164" fmla="*/ 960686 h 1322929"/>
                  <a:gd name="connsiteX165" fmla="*/ 239185 w 1953031"/>
                  <a:gd name="connsiteY165" fmla="*/ 966883 h 1322929"/>
                  <a:gd name="connsiteX166" fmla="*/ 216775 w 1953031"/>
                  <a:gd name="connsiteY166" fmla="*/ 984995 h 1322929"/>
                  <a:gd name="connsiteX167" fmla="*/ 195755 w 1953031"/>
                  <a:gd name="connsiteY167" fmla="*/ 1001910 h 1322929"/>
                  <a:gd name="connsiteX168" fmla="*/ 162761 w 1953031"/>
                  <a:gd name="connsiteY168" fmla="*/ 1047366 h 1322929"/>
                  <a:gd name="connsiteX169" fmla="*/ 149720 w 1953031"/>
                  <a:gd name="connsiteY169" fmla="*/ 1138437 h 1322929"/>
                  <a:gd name="connsiteX170" fmla="*/ 148122 w 1953031"/>
                  <a:gd name="connsiteY170" fmla="*/ 1214750 h 1322929"/>
                  <a:gd name="connsiteX171" fmla="*/ 151846 w 1953031"/>
                  <a:gd name="connsiteY171" fmla="*/ 1260042 h 1322929"/>
                  <a:gd name="connsiteX172" fmla="*/ 157602 w 1953031"/>
                  <a:gd name="connsiteY172" fmla="*/ 1271682 h 1322929"/>
                  <a:gd name="connsiteX173" fmla="*/ 169528 w 1953031"/>
                  <a:gd name="connsiteY173" fmla="*/ 1296524 h 1322929"/>
                  <a:gd name="connsiteX174" fmla="*/ 172714 w 1953031"/>
                  <a:gd name="connsiteY174" fmla="*/ 1316588 h 1322929"/>
                  <a:gd name="connsiteX175" fmla="*/ 172927 w 1953031"/>
                  <a:gd name="connsiteY175" fmla="*/ 1322929 h 1322929"/>
                  <a:gd name="connsiteX176" fmla="*/ 130748 w 1953031"/>
                  <a:gd name="connsiteY176" fmla="*/ 1322916 h 1322929"/>
                  <a:gd name="connsiteX177" fmla="*/ 87445 w 1953031"/>
                  <a:gd name="connsiteY177" fmla="*/ 1322413 h 1322929"/>
                  <a:gd name="connsiteX178" fmla="*/ 433058 w 1953031"/>
                  <a:gd name="connsiteY178" fmla="*/ 858089 h 1322929"/>
                  <a:gd name="connsiteX179" fmla="*/ 431485 w 1953031"/>
                  <a:gd name="connsiteY179" fmla="*/ 856034 h 1322929"/>
                  <a:gd name="connsiteX180" fmla="*/ 432913 w 1953031"/>
                  <a:gd name="connsiteY180" fmla="*/ 858746 h 1322929"/>
                  <a:gd name="connsiteX181" fmla="*/ 433058 w 1953031"/>
                  <a:gd name="connsiteY181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074965 w 1953031"/>
                  <a:gd name="connsiteY45" fmla="*/ 170684 h 1322929"/>
                  <a:gd name="connsiteX46" fmla="*/ 1155567 w 1953031"/>
                  <a:gd name="connsiteY46" fmla="*/ 159010 h 1322929"/>
                  <a:gd name="connsiteX47" fmla="*/ 1234252 w 1953031"/>
                  <a:gd name="connsiteY47" fmla="*/ 151880 h 1322929"/>
                  <a:gd name="connsiteX48" fmla="*/ 1312964 w 1953031"/>
                  <a:gd name="connsiteY48" fmla="*/ 128676 h 1322929"/>
                  <a:gd name="connsiteX49" fmla="*/ 1376022 w 1953031"/>
                  <a:gd name="connsiteY49" fmla="*/ 109687 h 1322929"/>
                  <a:gd name="connsiteX50" fmla="*/ 1448640 w 1953031"/>
                  <a:gd name="connsiteY50" fmla="*/ 103056 h 1322929"/>
                  <a:gd name="connsiteX51" fmla="*/ 1483374 w 1953031"/>
                  <a:gd name="connsiteY51" fmla="*/ 100994 h 1322929"/>
                  <a:gd name="connsiteX52" fmla="*/ 1552171 w 1953031"/>
                  <a:gd name="connsiteY52" fmla="*/ 83778 h 1322929"/>
                  <a:gd name="connsiteX53" fmla="*/ 1627914 w 1953031"/>
                  <a:gd name="connsiteY53" fmla="*/ 63976 h 1322929"/>
                  <a:gd name="connsiteX54" fmla="*/ 1633600 w 1953031"/>
                  <a:gd name="connsiteY54" fmla="*/ 62873 h 1322929"/>
                  <a:gd name="connsiteX55" fmla="*/ 1633994 w 1953031"/>
                  <a:gd name="connsiteY55" fmla="*/ 53943 h 1322929"/>
                  <a:gd name="connsiteX56" fmla="*/ 1637947 w 1953031"/>
                  <a:gd name="connsiteY56" fmla="*/ 10924 h 1322929"/>
                  <a:gd name="connsiteX57" fmla="*/ 1645852 w 1953031"/>
                  <a:gd name="connsiteY57" fmla="*/ 642 h 1322929"/>
                  <a:gd name="connsiteX58" fmla="*/ 1665510 w 1953031"/>
                  <a:gd name="connsiteY58" fmla="*/ 4542 h 1322929"/>
                  <a:gd name="connsiteX59" fmla="*/ 1692339 w 1953031"/>
                  <a:gd name="connsiteY59" fmla="*/ 32880 h 1322929"/>
                  <a:gd name="connsiteX60" fmla="*/ 1703487 w 1953031"/>
                  <a:gd name="connsiteY60" fmla="*/ 51553 h 1322929"/>
                  <a:gd name="connsiteX61" fmla="*/ 1705168 w 1953031"/>
                  <a:gd name="connsiteY61" fmla="*/ 54757 h 1322929"/>
                  <a:gd name="connsiteX62" fmla="*/ 1708490 w 1953031"/>
                  <a:gd name="connsiteY62" fmla="*/ 54757 h 1322929"/>
                  <a:gd name="connsiteX63" fmla="*/ 1726074 w 1953031"/>
                  <a:gd name="connsiteY63" fmla="*/ 55821 h 1322929"/>
                  <a:gd name="connsiteX64" fmla="*/ 1763775 w 1953031"/>
                  <a:gd name="connsiteY64" fmla="*/ 66287 h 1322929"/>
                  <a:gd name="connsiteX65" fmla="*/ 1780177 w 1953031"/>
                  <a:gd name="connsiteY65" fmla="*/ 76057 h 1322929"/>
                  <a:gd name="connsiteX66" fmla="*/ 1797287 w 1953031"/>
                  <a:gd name="connsiteY66" fmla="*/ 92340 h 1322929"/>
                  <a:gd name="connsiteX67" fmla="*/ 1808554 w 1953031"/>
                  <a:gd name="connsiteY67" fmla="*/ 105144 h 1322929"/>
                  <a:gd name="connsiteX68" fmla="*/ 1816302 w 1953031"/>
                  <a:gd name="connsiteY68" fmla="*/ 113128 h 1322929"/>
                  <a:gd name="connsiteX69" fmla="*/ 1820491 w 1953031"/>
                  <a:gd name="connsiteY69" fmla="*/ 120258 h 1322929"/>
                  <a:gd name="connsiteX70" fmla="*/ 1835947 w 1953031"/>
                  <a:gd name="connsiteY70" fmla="*/ 144526 h 1322929"/>
                  <a:gd name="connsiteX71" fmla="*/ 1847989 w 1953031"/>
                  <a:gd name="connsiteY71" fmla="*/ 162083 h 1322929"/>
                  <a:gd name="connsiteX72" fmla="*/ 1872282 w 1953031"/>
                  <a:gd name="connsiteY72" fmla="*/ 206862 h 1322929"/>
                  <a:gd name="connsiteX73" fmla="*/ 1901212 w 1953031"/>
                  <a:gd name="connsiteY73" fmla="*/ 268331 h 1322929"/>
                  <a:gd name="connsiteX74" fmla="*/ 1928013 w 1953031"/>
                  <a:gd name="connsiteY74" fmla="*/ 325599 h 1322929"/>
                  <a:gd name="connsiteX75" fmla="*/ 1947475 w 1953031"/>
                  <a:gd name="connsiteY75" fmla="*/ 358428 h 1322929"/>
                  <a:gd name="connsiteX76" fmla="*/ 1952990 w 1953031"/>
                  <a:gd name="connsiteY76" fmla="*/ 375188 h 1322929"/>
                  <a:gd name="connsiteX77" fmla="*/ 1944270 w 1953031"/>
                  <a:gd name="connsiteY77" fmla="*/ 398724 h 1322929"/>
                  <a:gd name="connsiteX78" fmla="*/ 1904481 w 1953031"/>
                  <a:gd name="connsiteY78" fmla="*/ 429980 h 1322929"/>
                  <a:gd name="connsiteX79" fmla="*/ 1871823 w 1953031"/>
                  <a:gd name="connsiteY79" fmla="*/ 436577 h 1322929"/>
                  <a:gd name="connsiteX80" fmla="*/ 1816223 w 1953031"/>
                  <a:gd name="connsiteY80" fmla="*/ 439134 h 1322929"/>
                  <a:gd name="connsiteX81" fmla="*/ 1698445 w 1953031"/>
                  <a:gd name="connsiteY81" fmla="*/ 433393 h 1322929"/>
                  <a:gd name="connsiteX82" fmla="*/ 1665261 w 1953031"/>
                  <a:gd name="connsiteY82" fmla="*/ 431589 h 1322929"/>
                  <a:gd name="connsiteX83" fmla="*/ 1643200 w 1953031"/>
                  <a:gd name="connsiteY83" fmla="*/ 433164 h 1322929"/>
                  <a:gd name="connsiteX84" fmla="*/ 1613877 w 1953031"/>
                  <a:gd name="connsiteY84" fmla="*/ 443519 h 1322929"/>
                  <a:gd name="connsiteX85" fmla="*/ 1586668 w 1953031"/>
                  <a:gd name="connsiteY85" fmla="*/ 466568 h 1322929"/>
                  <a:gd name="connsiteX86" fmla="*/ 1568848 w 1953031"/>
                  <a:gd name="connsiteY86" fmla="*/ 480889 h 1322929"/>
                  <a:gd name="connsiteX87" fmla="*/ 1563779 w 1953031"/>
                  <a:gd name="connsiteY87" fmla="*/ 485518 h 1322929"/>
                  <a:gd name="connsiteX88" fmla="*/ 1508994 w 1953031"/>
                  <a:gd name="connsiteY88" fmla="*/ 589130 h 1322929"/>
                  <a:gd name="connsiteX89" fmla="*/ 1486250 w 1953031"/>
                  <a:gd name="connsiteY89" fmla="*/ 645068 h 1322929"/>
                  <a:gd name="connsiteX90" fmla="*/ 1464819 w 1953031"/>
                  <a:gd name="connsiteY90" fmla="*/ 705697 h 1322929"/>
                  <a:gd name="connsiteX91" fmla="*/ 1449494 w 1953031"/>
                  <a:gd name="connsiteY91" fmla="*/ 751038 h 1322929"/>
                  <a:gd name="connsiteX92" fmla="*/ 1407394 w 1953031"/>
                  <a:gd name="connsiteY92" fmla="*/ 818176 h 1322929"/>
                  <a:gd name="connsiteX93" fmla="*/ 1393724 w 1953031"/>
                  <a:gd name="connsiteY93" fmla="*/ 824975 h 1322929"/>
                  <a:gd name="connsiteX94" fmla="*/ 1380841 w 1953031"/>
                  <a:gd name="connsiteY94" fmla="*/ 831482 h 1322929"/>
                  <a:gd name="connsiteX95" fmla="*/ 1349260 w 1953031"/>
                  <a:gd name="connsiteY95" fmla="*/ 861137 h 1322929"/>
                  <a:gd name="connsiteX96" fmla="*/ 1331348 w 1953031"/>
                  <a:gd name="connsiteY96" fmla="*/ 877607 h 1322929"/>
                  <a:gd name="connsiteX97" fmla="*/ 1317442 w 1953031"/>
                  <a:gd name="connsiteY97" fmla="*/ 883414 h 1322929"/>
                  <a:gd name="connsiteX98" fmla="*/ 1316352 w 1953031"/>
                  <a:gd name="connsiteY98" fmla="*/ 883414 h 1322929"/>
                  <a:gd name="connsiteX99" fmla="*/ 1315275 w 1953031"/>
                  <a:gd name="connsiteY99" fmla="*/ 887323 h 1322929"/>
                  <a:gd name="connsiteX100" fmla="*/ 1293502 w 1953031"/>
                  <a:gd name="connsiteY100" fmla="*/ 1074334 h 1322929"/>
                  <a:gd name="connsiteX101" fmla="*/ 1292124 w 1953031"/>
                  <a:gd name="connsiteY101" fmla="*/ 1151119 h 1322929"/>
                  <a:gd name="connsiteX102" fmla="*/ 1292741 w 1953031"/>
                  <a:gd name="connsiteY102" fmla="*/ 1203756 h 1322929"/>
                  <a:gd name="connsiteX103" fmla="*/ 1297481 w 1953031"/>
                  <a:gd name="connsiteY103" fmla="*/ 1263556 h 1322929"/>
                  <a:gd name="connsiteX104" fmla="*/ 1304087 w 1953031"/>
                  <a:gd name="connsiteY104" fmla="*/ 1278631 h 1322929"/>
                  <a:gd name="connsiteX105" fmla="*/ 1314001 w 1953031"/>
                  <a:gd name="connsiteY105" fmla="*/ 1305904 h 1322929"/>
                  <a:gd name="connsiteX106" fmla="*/ 1314723 w 1953031"/>
                  <a:gd name="connsiteY106" fmla="*/ 1321312 h 1322929"/>
                  <a:gd name="connsiteX107" fmla="*/ 1314474 w 1953031"/>
                  <a:gd name="connsiteY107" fmla="*/ 1322929 h 1322929"/>
                  <a:gd name="connsiteX108" fmla="*/ 1274527 w 1953031"/>
                  <a:gd name="connsiteY108" fmla="*/ 1322929 h 1322929"/>
                  <a:gd name="connsiteX109" fmla="*/ 1233595 w 1953031"/>
                  <a:gd name="connsiteY109" fmla="*/ 1322420 h 1322929"/>
                  <a:gd name="connsiteX110" fmla="*/ 1214844 w 1953031"/>
                  <a:gd name="connsiteY110" fmla="*/ 1258652 h 1322929"/>
                  <a:gd name="connsiteX111" fmla="*/ 1198836 w 1953031"/>
                  <a:gd name="connsiteY111" fmla="*/ 1080414 h 1322929"/>
                  <a:gd name="connsiteX112" fmla="*/ 1191495 w 1953031"/>
                  <a:gd name="connsiteY112" fmla="*/ 961630 h 1322929"/>
                  <a:gd name="connsiteX113" fmla="*/ 1189972 w 1953031"/>
                  <a:gd name="connsiteY113" fmla="*/ 969617 h 1322929"/>
                  <a:gd name="connsiteX114" fmla="*/ 1172402 w 1953031"/>
                  <a:gd name="connsiteY114" fmla="*/ 1161542 h 1322929"/>
                  <a:gd name="connsiteX115" fmla="*/ 1173663 w 1953031"/>
                  <a:gd name="connsiteY115" fmla="*/ 1263289 h 1322929"/>
                  <a:gd name="connsiteX116" fmla="*/ 1179559 w 1953031"/>
                  <a:gd name="connsiteY116" fmla="*/ 1277483 h 1322929"/>
                  <a:gd name="connsiteX117" fmla="*/ 1190090 w 1953031"/>
                  <a:gd name="connsiteY117" fmla="*/ 1310073 h 1322929"/>
                  <a:gd name="connsiteX118" fmla="*/ 1189617 w 1953031"/>
                  <a:gd name="connsiteY118" fmla="*/ 1322236 h 1322929"/>
                  <a:gd name="connsiteX119" fmla="*/ 1148752 w 1953031"/>
                  <a:gd name="connsiteY119" fmla="*/ 1322929 h 1322929"/>
                  <a:gd name="connsiteX120" fmla="*/ 1107164 w 1953031"/>
                  <a:gd name="connsiteY120" fmla="*/ 1322438 h 1322929"/>
                  <a:gd name="connsiteX121" fmla="*/ 1089751 w 1953031"/>
                  <a:gd name="connsiteY121" fmla="*/ 1244928 h 1322929"/>
                  <a:gd name="connsiteX122" fmla="*/ 1083658 w 1953031"/>
                  <a:gd name="connsiteY122" fmla="*/ 1109426 h 1322929"/>
                  <a:gd name="connsiteX123" fmla="*/ 1081071 w 1953031"/>
                  <a:gd name="connsiteY123" fmla="*/ 885205 h 1322929"/>
                  <a:gd name="connsiteX124" fmla="*/ 1081294 w 1953031"/>
                  <a:gd name="connsiteY124" fmla="*/ 872784 h 1322929"/>
                  <a:gd name="connsiteX125" fmla="*/ 1044565 w 1953031"/>
                  <a:gd name="connsiteY125" fmla="*/ 883356 h 1322929"/>
                  <a:gd name="connsiteX126" fmla="*/ 946405 w 1953031"/>
                  <a:gd name="connsiteY126" fmla="*/ 906677 h 1322929"/>
                  <a:gd name="connsiteX127" fmla="*/ 820984 w 1953031"/>
                  <a:gd name="connsiteY127" fmla="*/ 915856 h 1322929"/>
                  <a:gd name="connsiteX128" fmla="*/ 748537 w 1953031"/>
                  <a:gd name="connsiteY128" fmla="*/ 913593 h 1322929"/>
                  <a:gd name="connsiteX129" fmla="*/ 740106 w 1953031"/>
                  <a:gd name="connsiteY129" fmla="*/ 913794 h 1322929"/>
                  <a:gd name="connsiteX130" fmla="*/ 735838 w 1953031"/>
                  <a:gd name="connsiteY130" fmla="*/ 923234 h 1322929"/>
                  <a:gd name="connsiteX131" fmla="*/ 729496 w 1953031"/>
                  <a:gd name="connsiteY131" fmla="*/ 936224 h 1322929"/>
                  <a:gd name="connsiteX132" fmla="*/ 707014 w 1953031"/>
                  <a:gd name="connsiteY132" fmla="*/ 928760 h 1322929"/>
                  <a:gd name="connsiteX133" fmla="*/ 665846 w 1953031"/>
                  <a:gd name="connsiteY133" fmla="*/ 912322 h 1322929"/>
                  <a:gd name="connsiteX134" fmla="*/ 618244 w 1953031"/>
                  <a:gd name="connsiteY134" fmla="*/ 893135 h 1322929"/>
                  <a:gd name="connsiteX135" fmla="*/ 516447 w 1953031"/>
                  <a:gd name="connsiteY135" fmla="*/ 865947 h 1322929"/>
                  <a:gd name="connsiteX136" fmla="*/ 501805 w 1953031"/>
                  <a:gd name="connsiteY136" fmla="*/ 870603 h 1322929"/>
                  <a:gd name="connsiteX137" fmla="*/ 496736 w 1953031"/>
                  <a:gd name="connsiteY137" fmla="*/ 886203 h 1322929"/>
                  <a:gd name="connsiteX138" fmla="*/ 500794 w 1953031"/>
                  <a:gd name="connsiteY138" fmla="*/ 920842 h 1322929"/>
                  <a:gd name="connsiteX139" fmla="*/ 505232 w 1953031"/>
                  <a:gd name="connsiteY139" fmla="*/ 960997 h 1322929"/>
                  <a:gd name="connsiteX140" fmla="*/ 503197 w 1953031"/>
                  <a:gd name="connsiteY140" fmla="*/ 976351 h 1322929"/>
                  <a:gd name="connsiteX141" fmla="*/ 464327 w 1953031"/>
                  <a:gd name="connsiteY141" fmla="*/ 1000197 h 1322929"/>
                  <a:gd name="connsiteX142" fmla="*/ 457328 w 1953031"/>
                  <a:gd name="connsiteY142" fmla="*/ 999488 h 1322929"/>
                  <a:gd name="connsiteX143" fmla="*/ 434730 w 1953031"/>
                  <a:gd name="connsiteY143" fmla="*/ 939956 h 1322929"/>
                  <a:gd name="connsiteX144" fmla="*/ 434102 w 1953031"/>
                  <a:gd name="connsiteY144" fmla="*/ 932138 h 1322929"/>
                  <a:gd name="connsiteX145" fmla="*/ 429957 w 1953031"/>
                  <a:gd name="connsiteY145" fmla="*/ 936572 h 1322929"/>
                  <a:gd name="connsiteX146" fmla="*/ 412217 w 1953031"/>
                  <a:gd name="connsiteY146" fmla="*/ 955335 h 1322929"/>
                  <a:gd name="connsiteX147" fmla="*/ 394666 w 1953031"/>
                  <a:gd name="connsiteY147" fmla="*/ 973923 h 1322929"/>
                  <a:gd name="connsiteX148" fmla="*/ 363724 w 1953031"/>
                  <a:gd name="connsiteY148" fmla="*/ 1023704 h 1322929"/>
                  <a:gd name="connsiteX149" fmla="*/ 356090 w 1953031"/>
                  <a:gd name="connsiteY149" fmla="*/ 1070686 h 1322929"/>
                  <a:gd name="connsiteX150" fmla="*/ 356098 w 1953031"/>
                  <a:gd name="connsiteY150" fmla="*/ 1159458 h 1322929"/>
                  <a:gd name="connsiteX151" fmla="*/ 362731 w 1953031"/>
                  <a:gd name="connsiteY151" fmla="*/ 1219044 h 1322929"/>
                  <a:gd name="connsiteX152" fmla="*/ 370492 w 1953031"/>
                  <a:gd name="connsiteY152" fmla="*/ 1260425 h 1322929"/>
                  <a:gd name="connsiteX153" fmla="*/ 380666 w 1953031"/>
                  <a:gd name="connsiteY153" fmla="*/ 1277936 h 1322929"/>
                  <a:gd name="connsiteX154" fmla="*/ 391399 w 1953031"/>
                  <a:gd name="connsiteY154" fmla="*/ 1304515 h 1322929"/>
                  <a:gd name="connsiteX155" fmla="*/ 391283 w 1953031"/>
                  <a:gd name="connsiteY155" fmla="*/ 1320324 h 1322929"/>
                  <a:gd name="connsiteX156" fmla="*/ 390843 w 1953031"/>
                  <a:gd name="connsiteY156" fmla="*/ 1322756 h 1322929"/>
                  <a:gd name="connsiteX157" fmla="*/ 348151 w 1953031"/>
                  <a:gd name="connsiteY157" fmla="*/ 1322844 h 1322929"/>
                  <a:gd name="connsiteX158" fmla="*/ 304144 w 1953031"/>
                  <a:gd name="connsiteY158" fmla="*/ 1322579 h 1322929"/>
                  <a:gd name="connsiteX159" fmla="*/ 294630 w 1953031"/>
                  <a:gd name="connsiteY159" fmla="*/ 1312868 h 1322929"/>
                  <a:gd name="connsiteX160" fmla="*/ 271483 w 1953031"/>
                  <a:gd name="connsiteY160" fmla="*/ 1195591 h 1322929"/>
                  <a:gd name="connsiteX161" fmla="*/ 255031 w 1953031"/>
                  <a:gd name="connsiteY161" fmla="*/ 1074334 h 1322929"/>
                  <a:gd name="connsiteX162" fmla="*/ 246468 w 1953031"/>
                  <a:gd name="connsiteY162" fmla="*/ 962992 h 1322929"/>
                  <a:gd name="connsiteX163" fmla="*/ 246726 w 1953031"/>
                  <a:gd name="connsiteY163" fmla="*/ 960686 h 1322929"/>
                  <a:gd name="connsiteX164" fmla="*/ 239185 w 1953031"/>
                  <a:gd name="connsiteY164" fmla="*/ 966883 h 1322929"/>
                  <a:gd name="connsiteX165" fmla="*/ 216775 w 1953031"/>
                  <a:gd name="connsiteY165" fmla="*/ 984995 h 1322929"/>
                  <a:gd name="connsiteX166" fmla="*/ 195755 w 1953031"/>
                  <a:gd name="connsiteY166" fmla="*/ 1001910 h 1322929"/>
                  <a:gd name="connsiteX167" fmla="*/ 162761 w 1953031"/>
                  <a:gd name="connsiteY167" fmla="*/ 1047366 h 1322929"/>
                  <a:gd name="connsiteX168" fmla="*/ 149720 w 1953031"/>
                  <a:gd name="connsiteY168" fmla="*/ 1138437 h 1322929"/>
                  <a:gd name="connsiteX169" fmla="*/ 148122 w 1953031"/>
                  <a:gd name="connsiteY169" fmla="*/ 1214750 h 1322929"/>
                  <a:gd name="connsiteX170" fmla="*/ 151846 w 1953031"/>
                  <a:gd name="connsiteY170" fmla="*/ 1260042 h 1322929"/>
                  <a:gd name="connsiteX171" fmla="*/ 157602 w 1953031"/>
                  <a:gd name="connsiteY171" fmla="*/ 1271682 h 1322929"/>
                  <a:gd name="connsiteX172" fmla="*/ 169528 w 1953031"/>
                  <a:gd name="connsiteY172" fmla="*/ 1296524 h 1322929"/>
                  <a:gd name="connsiteX173" fmla="*/ 172714 w 1953031"/>
                  <a:gd name="connsiteY173" fmla="*/ 1316588 h 1322929"/>
                  <a:gd name="connsiteX174" fmla="*/ 172927 w 1953031"/>
                  <a:gd name="connsiteY174" fmla="*/ 1322929 h 1322929"/>
                  <a:gd name="connsiteX175" fmla="*/ 130748 w 1953031"/>
                  <a:gd name="connsiteY175" fmla="*/ 1322916 h 1322929"/>
                  <a:gd name="connsiteX176" fmla="*/ 87445 w 1953031"/>
                  <a:gd name="connsiteY176" fmla="*/ 1322413 h 1322929"/>
                  <a:gd name="connsiteX177" fmla="*/ 433058 w 1953031"/>
                  <a:gd name="connsiteY177" fmla="*/ 858089 h 1322929"/>
                  <a:gd name="connsiteX178" fmla="*/ 431485 w 1953031"/>
                  <a:gd name="connsiteY178" fmla="*/ 856034 h 1322929"/>
                  <a:gd name="connsiteX179" fmla="*/ 432913 w 1953031"/>
                  <a:gd name="connsiteY179" fmla="*/ 858746 h 1322929"/>
                  <a:gd name="connsiteX180" fmla="*/ 433058 w 1953031"/>
                  <a:gd name="connsiteY180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55567 w 1953031"/>
                  <a:gd name="connsiteY45" fmla="*/ 159010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02227 w 1953031"/>
                  <a:gd name="connsiteY45" fmla="*/ 172345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18329 w 1953031"/>
                  <a:gd name="connsiteY42" fmla="*/ 25177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02227 w 1953031"/>
                  <a:gd name="connsiteY45" fmla="*/ 172345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</a:cxnLst>
                <a:rect l="l" t="t" r="r" b="b"/>
                <a:pathLst>
                  <a:path w="1953031" h="1322929">
                    <a:moveTo>
                      <a:pt x="87445" y="1322413"/>
                    </a:moveTo>
                    <a:cubicBezTo>
                      <a:pt x="80653" y="1319461"/>
                      <a:pt x="75216" y="1301418"/>
                      <a:pt x="71740" y="1270292"/>
                    </a:cubicBezTo>
                    <a:cubicBezTo>
                      <a:pt x="69013" y="1245870"/>
                      <a:pt x="67885" y="1227307"/>
                      <a:pt x="65819" y="1172834"/>
                    </a:cubicBezTo>
                    <a:cubicBezTo>
                      <a:pt x="64633" y="1141558"/>
                      <a:pt x="63453" y="1121346"/>
                      <a:pt x="60259" y="1077634"/>
                    </a:cubicBezTo>
                    <a:cubicBezTo>
                      <a:pt x="57529" y="1040256"/>
                      <a:pt x="56800" y="1028377"/>
                      <a:pt x="56504" y="1016483"/>
                    </a:cubicBezTo>
                    <a:cubicBezTo>
                      <a:pt x="56204" y="1004489"/>
                      <a:pt x="56523" y="991314"/>
                      <a:pt x="57274" y="984573"/>
                    </a:cubicBezTo>
                    <a:cubicBezTo>
                      <a:pt x="58553" y="973106"/>
                      <a:pt x="62941" y="955079"/>
                      <a:pt x="69293" y="935184"/>
                    </a:cubicBezTo>
                    <a:cubicBezTo>
                      <a:pt x="71423" y="928516"/>
                      <a:pt x="82347" y="896584"/>
                      <a:pt x="83140" y="894706"/>
                    </a:cubicBezTo>
                    <a:cubicBezTo>
                      <a:pt x="83303" y="894324"/>
                      <a:pt x="85013" y="889085"/>
                      <a:pt x="86940" y="883067"/>
                    </a:cubicBezTo>
                    <a:cubicBezTo>
                      <a:pt x="94976" y="857986"/>
                      <a:pt x="100421" y="836366"/>
                      <a:pt x="102345" y="821917"/>
                    </a:cubicBezTo>
                    <a:cubicBezTo>
                      <a:pt x="102906" y="817711"/>
                      <a:pt x="102906" y="802899"/>
                      <a:pt x="102345" y="797596"/>
                    </a:cubicBezTo>
                    <a:cubicBezTo>
                      <a:pt x="100486" y="779986"/>
                      <a:pt x="97368" y="767230"/>
                      <a:pt x="84386" y="724112"/>
                    </a:cubicBezTo>
                    <a:cubicBezTo>
                      <a:pt x="69652" y="675170"/>
                      <a:pt x="62879" y="647381"/>
                      <a:pt x="56950" y="611540"/>
                    </a:cubicBezTo>
                    <a:cubicBezTo>
                      <a:pt x="53854" y="592828"/>
                      <a:pt x="51602" y="575139"/>
                      <a:pt x="49848" y="555775"/>
                    </a:cubicBezTo>
                    <a:cubicBezTo>
                      <a:pt x="49198" y="548597"/>
                      <a:pt x="48091" y="534007"/>
                      <a:pt x="48091" y="532619"/>
                    </a:cubicBezTo>
                    <a:cubicBezTo>
                      <a:pt x="48091" y="531311"/>
                      <a:pt x="47721" y="532600"/>
                      <a:pt x="46726" y="537375"/>
                    </a:cubicBezTo>
                    <a:cubicBezTo>
                      <a:pt x="43544" y="552628"/>
                      <a:pt x="42145" y="563342"/>
                      <a:pt x="40809" y="582702"/>
                    </a:cubicBezTo>
                    <a:cubicBezTo>
                      <a:pt x="38753" y="612449"/>
                      <a:pt x="38027" y="645536"/>
                      <a:pt x="38652" y="680805"/>
                    </a:cubicBezTo>
                    <a:cubicBezTo>
                      <a:pt x="39274" y="715742"/>
                      <a:pt x="40324" y="741442"/>
                      <a:pt x="43411" y="797248"/>
                    </a:cubicBezTo>
                    <a:cubicBezTo>
                      <a:pt x="44273" y="812822"/>
                      <a:pt x="45272" y="832078"/>
                      <a:pt x="45633" y="840039"/>
                    </a:cubicBezTo>
                    <a:cubicBezTo>
                      <a:pt x="45851" y="844863"/>
                      <a:pt x="46070" y="849687"/>
                      <a:pt x="46288" y="854511"/>
                    </a:cubicBezTo>
                    <a:lnTo>
                      <a:pt x="47754" y="857757"/>
                    </a:lnTo>
                    <a:cubicBezTo>
                      <a:pt x="50944" y="864826"/>
                      <a:pt x="53814" y="874144"/>
                      <a:pt x="55710" y="883587"/>
                    </a:cubicBezTo>
                    <a:cubicBezTo>
                      <a:pt x="58526" y="897608"/>
                      <a:pt x="58909" y="911971"/>
                      <a:pt x="56791" y="924043"/>
                    </a:cubicBezTo>
                    <a:cubicBezTo>
                      <a:pt x="54790" y="935446"/>
                      <a:pt x="48932" y="954719"/>
                      <a:pt x="41579" y="974096"/>
                    </a:cubicBezTo>
                    <a:cubicBezTo>
                      <a:pt x="26907" y="1012760"/>
                      <a:pt x="9680" y="1043522"/>
                      <a:pt x="2671" y="1043577"/>
                    </a:cubicBezTo>
                    <a:cubicBezTo>
                      <a:pt x="1194" y="1043589"/>
                      <a:pt x="497" y="1042511"/>
                      <a:pt x="150" y="1039680"/>
                    </a:cubicBezTo>
                    <a:cubicBezTo>
                      <a:pt x="-386" y="1035313"/>
                      <a:pt x="388" y="1028396"/>
                      <a:pt x="4661" y="999287"/>
                    </a:cubicBezTo>
                    <a:cubicBezTo>
                      <a:pt x="8180" y="975308"/>
                      <a:pt x="8864" y="961111"/>
                      <a:pt x="7404" y="942306"/>
                    </a:cubicBezTo>
                    <a:cubicBezTo>
                      <a:pt x="6210" y="926920"/>
                      <a:pt x="6372" y="909085"/>
                      <a:pt x="7816" y="896791"/>
                    </a:cubicBezTo>
                    <a:cubicBezTo>
                      <a:pt x="9656" y="881120"/>
                      <a:pt x="13706" y="868358"/>
                      <a:pt x="19626" y="859575"/>
                    </a:cubicBezTo>
                    <a:cubicBezTo>
                      <a:pt x="21403" y="856939"/>
                      <a:pt x="24953" y="853068"/>
                      <a:pt x="27016" y="851518"/>
                    </a:cubicBezTo>
                    <a:lnTo>
                      <a:pt x="28005" y="850776"/>
                    </a:lnTo>
                    <a:lnTo>
                      <a:pt x="26410" y="833827"/>
                    </a:lnTo>
                    <a:cubicBezTo>
                      <a:pt x="20124" y="767022"/>
                      <a:pt x="16204" y="704766"/>
                      <a:pt x="14711" y="648021"/>
                    </a:cubicBezTo>
                    <a:cubicBezTo>
                      <a:pt x="14250" y="630459"/>
                      <a:pt x="14473" y="574434"/>
                      <a:pt x="15055" y="561855"/>
                    </a:cubicBezTo>
                    <a:cubicBezTo>
                      <a:pt x="16302" y="534934"/>
                      <a:pt x="18508" y="508619"/>
                      <a:pt x="21188" y="488718"/>
                    </a:cubicBezTo>
                    <a:cubicBezTo>
                      <a:pt x="32600" y="403978"/>
                      <a:pt x="56563" y="352260"/>
                      <a:pt x="100197" y="318206"/>
                    </a:cubicBezTo>
                    <a:cubicBezTo>
                      <a:pt x="102782" y="316183"/>
                      <a:pt x="106853" y="312651"/>
                      <a:pt x="109242" y="310366"/>
                    </a:cubicBezTo>
                    <a:cubicBezTo>
                      <a:pt x="145996" y="275068"/>
                      <a:pt x="199107" y="253926"/>
                      <a:pt x="267328" y="247426"/>
                    </a:cubicBezTo>
                    <a:cubicBezTo>
                      <a:pt x="282427" y="245994"/>
                      <a:pt x="288064" y="245784"/>
                      <a:pt x="315449" y="245613"/>
                    </a:cubicBezTo>
                    <a:cubicBezTo>
                      <a:pt x="367085" y="245298"/>
                      <a:pt x="438682" y="251272"/>
                      <a:pt x="472495" y="252298"/>
                    </a:cubicBezTo>
                    <a:cubicBezTo>
                      <a:pt x="506308" y="253324"/>
                      <a:pt x="472261" y="252580"/>
                      <a:pt x="518329" y="251771"/>
                    </a:cubicBezTo>
                    <a:lnTo>
                      <a:pt x="748902" y="247445"/>
                    </a:lnTo>
                    <a:cubicBezTo>
                      <a:pt x="820393" y="241278"/>
                      <a:pt x="888385" y="227284"/>
                      <a:pt x="947272" y="214767"/>
                    </a:cubicBezTo>
                    <a:cubicBezTo>
                      <a:pt x="1006159" y="202250"/>
                      <a:pt x="1054397" y="182826"/>
                      <a:pt x="1102227" y="172345"/>
                    </a:cubicBezTo>
                    <a:cubicBezTo>
                      <a:pt x="1150057" y="161864"/>
                      <a:pt x="1199129" y="159158"/>
                      <a:pt x="1234252" y="151880"/>
                    </a:cubicBezTo>
                    <a:cubicBezTo>
                      <a:pt x="1269375" y="144602"/>
                      <a:pt x="1274632" y="142687"/>
                      <a:pt x="1312964" y="128676"/>
                    </a:cubicBezTo>
                    <a:cubicBezTo>
                      <a:pt x="1342313" y="117934"/>
                      <a:pt x="1357677" y="113312"/>
                      <a:pt x="1376022" y="109687"/>
                    </a:cubicBezTo>
                    <a:cubicBezTo>
                      <a:pt x="1399239" y="105104"/>
                      <a:pt x="1415837" y="103594"/>
                      <a:pt x="1448640" y="103056"/>
                    </a:cubicBezTo>
                    <a:cubicBezTo>
                      <a:pt x="1468574" y="102741"/>
                      <a:pt x="1473748" y="102425"/>
                      <a:pt x="1483374" y="100994"/>
                    </a:cubicBezTo>
                    <a:cubicBezTo>
                      <a:pt x="1500327" y="98486"/>
                      <a:pt x="1517424" y="94192"/>
                      <a:pt x="1552171" y="83778"/>
                    </a:cubicBezTo>
                    <a:cubicBezTo>
                      <a:pt x="1589281" y="72656"/>
                      <a:pt x="1609911" y="67259"/>
                      <a:pt x="1627914" y="63976"/>
                    </a:cubicBezTo>
                    <a:cubicBezTo>
                      <a:pt x="1630685" y="63477"/>
                      <a:pt x="1633246" y="62978"/>
                      <a:pt x="1633600" y="62873"/>
                    </a:cubicBezTo>
                    <a:cubicBezTo>
                      <a:pt x="1634204" y="62689"/>
                      <a:pt x="1634231" y="62269"/>
                      <a:pt x="1633994" y="53943"/>
                    </a:cubicBezTo>
                    <a:cubicBezTo>
                      <a:pt x="1633508" y="36557"/>
                      <a:pt x="1635111" y="19065"/>
                      <a:pt x="1637947" y="10924"/>
                    </a:cubicBezTo>
                    <a:cubicBezTo>
                      <a:pt x="1639851" y="5422"/>
                      <a:pt x="1642845" y="1535"/>
                      <a:pt x="1645852" y="642"/>
                    </a:cubicBezTo>
                    <a:cubicBezTo>
                      <a:pt x="1651289" y="-974"/>
                      <a:pt x="1658734" y="510"/>
                      <a:pt x="1665510" y="4542"/>
                    </a:cubicBezTo>
                    <a:cubicBezTo>
                      <a:pt x="1673915" y="9545"/>
                      <a:pt x="1683737" y="19919"/>
                      <a:pt x="1692339" y="32880"/>
                    </a:cubicBezTo>
                    <a:cubicBezTo>
                      <a:pt x="1696107" y="38527"/>
                      <a:pt x="1700638" y="46143"/>
                      <a:pt x="1703487" y="51553"/>
                    </a:cubicBezTo>
                    <a:lnTo>
                      <a:pt x="1705168" y="54757"/>
                    </a:lnTo>
                    <a:lnTo>
                      <a:pt x="1708490" y="54757"/>
                    </a:lnTo>
                    <a:cubicBezTo>
                      <a:pt x="1712601" y="54770"/>
                      <a:pt x="1721885" y="55322"/>
                      <a:pt x="1726074" y="55821"/>
                    </a:cubicBezTo>
                    <a:cubicBezTo>
                      <a:pt x="1736172" y="57016"/>
                      <a:pt x="1753191" y="61744"/>
                      <a:pt x="1763775" y="66287"/>
                    </a:cubicBezTo>
                    <a:cubicBezTo>
                      <a:pt x="1770393" y="69124"/>
                      <a:pt x="1774359" y="71487"/>
                      <a:pt x="1780177" y="76057"/>
                    </a:cubicBezTo>
                    <a:cubicBezTo>
                      <a:pt x="1791956" y="85315"/>
                      <a:pt x="1792074" y="85433"/>
                      <a:pt x="1797287" y="92340"/>
                    </a:cubicBezTo>
                    <a:cubicBezTo>
                      <a:pt x="1801122" y="97449"/>
                      <a:pt x="1803367" y="99996"/>
                      <a:pt x="1808554" y="105144"/>
                    </a:cubicBezTo>
                    <a:cubicBezTo>
                      <a:pt x="1812126" y="108676"/>
                      <a:pt x="1815606" y="112274"/>
                      <a:pt x="1816302" y="113128"/>
                    </a:cubicBezTo>
                    <a:cubicBezTo>
                      <a:pt x="1816985" y="113994"/>
                      <a:pt x="1818876" y="117199"/>
                      <a:pt x="1820491" y="120258"/>
                    </a:cubicBezTo>
                    <a:cubicBezTo>
                      <a:pt x="1825284" y="129345"/>
                      <a:pt x="1828619" y="134559"/>
                      <a:pt x="1835947" y="144526"/>
                    </a:cubicBezTo>
                    <a:cubicBezTo>
                      <a:pt x="1842605" y="153573"/>
                      <a:pt x="1843997" y="155596"/>
                      <a:pt x="1847989" y="162083"/>
                    </a:cubicBezTo>
                    <a:cubicBezTo>
                      <a:pt x="1855618" y="174479"/>
                      <a:pt x="1862276" y="186744"/>
                      <a:pt x="1872282" y="206862"/>
                    </a:cubicBezTo>
                    <a:cubicBezTo>
                      <a:pt x="1880923" y="224235"/>
                      <a:pt x="1883904" y="230591"/>
                      <a:pt x="1901212" y="268331"/>
                    </a:cubicBezTo>
                    <a:cubicBezTo>
                      <a:pt x="1918742" y="306597"/>
                      <a:pt x="1922038" y="313623"/>
                      <a:pt x="1928013" y="325599"/>
                    </a:cubicBezTo>
                    <a:cubicBezTo>
                      <a:pt x="1936536" y="342659"/>
                      <a:pt x="1941815" y="351555"/>
                      <a:pt x="1947475" y="358428"/>
                    </a:cubicBezTo>
                    <a:cubicBezTo>
                      <a:pt x="1951558" y="363377"/>
                      <a:pt x="1953331" y="368773"/>
                      <a:pt x="1952990" y="375188"/>
                    </a:cubicBezTo>
                    <a:cubicBezTo>
                      <a:pt x="1952583" y="382836"/>
                      <a:pt x="1949707" y="390576"/>
                      <a:pt x="1944270" y="398724"/>
                    </a:cubicBezTo>
                    <a:cubicBezTo>
                      <a:pt x="1934802" y="412892"/>
                      <a:pt x="1919425" y="424966"/>
                      <a:pt x="1904481" y="429980"/>
                    </a:cubicBezTo>
                    <a:cubicBezTo>
                      <a:pt x="1896602" y="432621"/>
                      <a:pt x="1884009" y="435164"/>
                      <a:pt x="1871823" y="436577"/>
                    </a:cubicBezTo>
                    <a:cubicBezTo>
                      <a:pt x="1855710" y="438443"/>
                      <a:pt x="1840464" y="439145"/>
                      <a:pt x="1816223" y="439134"/>
                    </a:cubicBezTo>
                    <a:cubicBezTo>
                      <a:pt x="1780676" y="439118"/>
                      <a:pt x="1749422" y="437595"/>
                      <a:pt x="1698445" y="433393"/>
                    </a:cubicBezTo>
                    <a:cubicBezTo>
                      <a:pt x="1678209" y="431727"/>
                      <a:pt x="1675950" y="431603"/>
                      <a:pt x="1665261" y="431589"/>
                    </a:cubicBezTo>
                    <a:cubicBezTo>
                      <a:pt x="1653587" y="431573"/>
                      <a:pt x="1651551" y="431717"/>
                      <a:pt x="1643200" y="433164"/>
                    </a:cubicBezTo>
                    <a:cubicBezTo>
                      <a:pt x="1632510" y="435017"/>
                      <a:pt x="1622491" y="438556"/>
                      <a:pt x="1613877" y="443519"/>
                    </a:cubicBezTo>
                    <a:cubicBezTo>
                      <a:pt x="1604737" y="448779"/>
                      <a:pt x="1598000" y="454484"/>
                      <a:pt x="1586668" y="466568"/>
                    </a:cubicBezTo>
                    <a:cubicBezTo>
                      <a:pt x="1577384" y="476460"/>
                      <a:pt x="1573615" y="479491"/>
                      <a:pt x="1568848" y="480889"/>
                    </a:cubicBezTo>
                    <a:cubicBezTo>
                      <a:pt x="1567023" y="481427"/>
                      <a:pt x="1566812" y="481614"/>
                      <a:pt x="1563779" y="485518"/>
                    </a:cubicBezTo>
                    <a:cubicBezTo>
                      <a:pt x="1545999" y="508477"/>
                      <a:pt x="1529991" y="538745"/>
                      <a:pt x="1508994" y="589130"/>
                    </a:cubicBezTo>
                    <a:cubicBezTo>
                      <a:pt x="1503124" y="603221"/>
                      <a:pt x="1491069" y="632865"/>
                      <a:pt x="1486250" y="645068"/>
                    </a:cubicBezTo>
                    <a:cubicBezTo>
                      <a:pt x="1479579" y="661971"/>
                      <a:pt x="1473328" y="679670"/>
                      <a:pt x="1464819" y="705697"/>
                    </a:cubicBezTo>
                    <a:cubicBezTo>
                      <a:pt x="1457123" y="729207"/>
                      <a:pt x="1452685" y="742370"/>
                      <a:pt x="1449494" y="751038"/>
                    </a:cubicBezTo>
                    <a:cubicBezTo>
                      <a:pt x="1436073" y="787597"/>
                      <a:pt x="1423769" y="807218"/>
                      <a:pt x="1407394" y="818176"/>
                    </a:cubicBezTo>
                    <a:cubicBezTo>
                      <a:pt x="1403323" y="820906"/>
                      <a:pt x="1399830" y="822640"/>
                      <a:pt x="1393724" y="824975"/>
                    </a:cubicBezTo>
                    <a:cubicBezTo>
                      <a:pt x="1387066" y="827516"/>
                      <a:pt x="1385648" y="828232"/>
                      <a:pt x="1380841" y="831482"/>
                    </a:cubicBezTo>
                    <a:cubicBezTo>
                      <a:pt x="1373671" y="836331"/>
                      <a:pt x="1368064" y="841597"/>
                      <a:pt x="1349260" y="861137"/>
                    </a:cubicBezTo>
                    <a:cubicBezTo>
                      <a:pt x="1340461" y="870282"/>
                      <a:pt x="1336141" y="874260"/>
                      <a:pt x="1331348" y="877607"/>
                    </a:cubicBezTo>
                    <a:cubicBezTo>
                      <a:pt x="1326647" y="880893"/>
                      <a:pt x="1320606" y="883414"/>
                      <a:pt x="1317442" y="883414"/>
                    </a:cubicBezTo>
                    <a:lnTo>
                      <a:pt x="1316352" y="883414"/>
                    </a:lnTo>
                    <a:lnTo>
                      <a:pt x="1315275" y="887323"/>
                    </a:lnTo>
                    <a:cubicBezTo>
                      <a:pt x="1305229" y="923962"/>
                      <a:pt x="1296943" y="995197"/>
                      <a:pt x="1293502" y="1074334"/>
                    </a:cubicBezTo>
                    <a:cubicBezTo>
                      <a:pt x="1292294" y="1102246"/>
                      <a:pt x="1292110" y="1112397"/>
                      <a:pt x="1292124" y="1151119"/>
                    </a:cubicBezTo>
                    <a:cubicBezTo>
                      <a:pt x="1292137" y="1182643"/>
                      <a:pt x="1292268" y="1193016"/>
                      <a:pt x="1292741" y="1203756"/>
                    </a:cubicBezTo>
                    <a:cubicBezTo>
                      <a:pt x="1294028" y="1232397"/>
                      <a:pt x="1296155" y="1259256"/>
                      <a:pt x="1297481" y="1263556"/>
                    </a:cubicBezTo>
                    <a:cubicBezTo>
                      <a:pt x="1298322" y="1266267"/>
                      <a:pt x="1300239" y="1270651"/>
                      <a:pt x="1304087" y="1278631"/>
                    </a:cubicBezTo>
                    <a:cubicBezTo>
                      <a:pt x="1309733" y="1290348"/>
                      <a:pt x="1312399" y="1297673"/>
                      <a:pt x="1314001" y="1305904"/>
                    </a:cubicBezTo>
                    <a:cubicBezTo>
                      <a:pt x="1314644" y="1309207"/>
                      <a:pt x="1315091" y="1318822"/>
                      <a:pt x="1314723" y="1321312"/>
                    </a:cubicBezTo>
                    <a:lnTo>
                      <a:pt x="1314474" y="1322929"/>
                    </a:lnTo>
                    <a:lnTo>
                      <a:pt x="1274527" y="1322929"/>
                    </a:lnTo>
                    <a:cubicBezTo>
                      <a:pt x="1240096" y="1322929"/>
                      <a:pt x="1234436" y="1322858"/>
                      <a:pt x="1233595" y="1322420"/>
                    </a:cubicBezTo>
                    <a:cubicBezTo>
                      <a:pt x="1226925" y="1318971"/>
                      <a:pt x="1220385" y="1296754"/>
                      <a:pt x="1214844" y="1258652"/>
                    </a:cubicBezTo>
                    <a:cubicBezTo>
                      <a:pt x="1209459" y="1221689"/>
                      <a:pt x="1205664" y="1179456"/>
                      <a:pt x="1198836" y="1080414"/>
                    </a:cubicBezTo>
                    <a:cubicBezTo>
                      <a:pt x="1196078" y="1040494"/>
                      <a:pt x="1192572" y="983741"/>
                      <a:pt x="1191495" y="961630"/>
                    </a:cubicBezTo>
                    <a:cubicBezTo>
                      <a:pt x="1191443" y="960506"/>
                      <a:pt x="1191180" y="961905"/>
                      <a:pt x="1189972" y="969617"/>
                    </a:cubicBezTo>
                    <a:cubicBezTo>
                      <a:pt x="1181292" y="1025486"/>
                      <a:pt x="1174857" y="1095654"/>
                      <a:pt x="1172402" y="1161542"/>
                    </a:cubicBezTo>
                    <a:cubicBezTo>
                      <a:pt x="1171010" y="1198978"/>
                      <a:pt x="1171706" y="1255696"/>
                      <a:pt x="1173663" y="1263289"/>
                    </a:cubicBezTo>
                    <a:cubicBezTo>
                      <a:pt x="1174398" y="1266133"/>
                      <a:pt x="1175041" y="1267678"/>
                      <a:pt x="1179559" y="1277483"/>
                    </a:cubicBezTo>
                    <a:cubicBezTo>
                      <a:pt x="1187031" y="1293667"/>
                      <a:pt x="1189421" y="1301066"/>
                      <a:pt x="1190090" y="1310073"/>
                    </a:cubicBezTo>
                    <a:cubicBezTo>
                      <a:pt x="1190340" y="1313335"/>
                      <a:pt x="1190038" y="1320893"/>
                      <a:pt x="1189617" y="1322236"/>
                    </a:cubicBezTo>
                    <a:cubicBezTo>
                      <a:pt x="1189394" y="1322924"/>
                      <a:pt x="1189053" y="1322929"/>
                      <a:pt x="1148752" y="1322929"/>
                    </a:cubicBezTo>
                    <a:cubicBezTo>
                      <a:pt x="1114386" y="1322929"/>
                      <a:pt x="1107965" y="1322853"/>
                      <a:pt x="1107164" y="1322438"/>
                    </a:cubicBezTo>
                    <a:cubicBezTo>
                      <a:pt x="1099429" y="1318381"/>
                      <a:pt x="1093717" y="1292994"/>
                      <a:pt x="1089751" y="1244928"/>
                    </a:cubicBezTo>
                    <a:cubicBezTo>
                      <a:pt x="1087216" y="1214380"/>
                      <a:pt x="1085733" y="1181333"/>
                      <a:pt x="1083658" y="1109426"/>
                    </a:cubicBezTo>
                    <a:cubicBezTo>
                      <a:pt x="1080427" y="997134"/>
                      <a:pt x="1079679" y="932379"/>
                      <a:pt x="1081071" y="885205"/>
                    </a:cubicBezTo>
                    <a:cubicBezTo>
                      <a:pt x="1081268" y="878451"/>
                      <a:pt x="1081373" y="872861"/>
                      <a:pt x="1081294" y="872784"/>
                    </a:cubicBezTo>
                    <a:cubicBezTo>
                      <a:pt x="1081136" y="872618"/>
                      <a:pt x="1069055" y="876093"/>
                      <a:pt x="1044565" y="883356"/>
                    </a:cubicBezTo>
                    <a:cubicBezTo>
                      <a:pt x="1002963" y="895685"/>
                      <a:pt x="978407" y="901521"/>
                      <a:pt x="946405" y="906677"/>
                    </a:cubicBezTo>
                    <a:cubicBezTo>
                      <a:pt x="906156" y="913161"/>
                      <a:pt x="869348" y="915854"/>
                      <a:pt x="820984" y="915856"/>
                    </a:cubicBezTo>
                    <a:cubicBezTo>
                      <a:pt x="794366" y="915856"/>
                      <a:pt x="781208" y="915445"/>
                      <a:pt x="748537" y="913593"/>
                    </a:cubicBezTo>
                    <a:cubicBezTo>
                      <a:pt x="741511" y="913197"/>
                      <a:pt x="740999" y="913208"/>
                      <a:pt x="740106" y="913794"/>
                    </a:cubicBezTo>
                    <a:cubicBezTo>
                      <a:pt x="738793" y="914654"/>
                      <a:pt x="737309" y="917921"/>
                      <a:pt x="735838" y="923234"/>
                    </a:cubicBezTo>
                    <a:cubicBezTo>
                      <a:pt x="732884" y="933822"/>
                      <a:pt x="731715" y="936227"/>
                      <a:pt x="729496" y="936224"/>
                    </a:cubicBezTo>
                    <a:cubicBezTo>
                      <a:pt x="728143" y="936222"/>
                      <a:pt x="717467" y="932679"/>
                      <a:pt x="707014" y="928760"/>
                    </a:cubicBezTo>
                    <a:cubicBezTo>
                      <a:pt x="697375" y="925142"/>
                      <a:pt x="686214" y="920688"/>
                      <a:pt x="665846" y="912322"/>
                    </a:cubicBezTo>
                    <a:lnTo>
                      <a:pt x="618244" y="893135"/>
                    </a:lnTo>
                    <a:cubicBezTo>
                      <a:pt x="572138" y="875252"/>
                      <a:pt x="537943" y="866122"/>
                      <a:pt x="516447" y="865947"/>
                    </a:cubicBezTo>
                    <a:cubicBezTo>
                      <a:pt x="509067" y="865888"/>
                      <a:pt x="505206" y="867119"/>
                      <a:pt x="501805" y="870603"/>
                    </a:cubicBezTo>
                    <a:cubicBezTo>
                      <a:pt x="498561" y="873939"/>
                      <a:pt x="497038" y="878622"/>
                      <a:pt x="496736" y="886203"/>
                    </a:cubicBezTo>
                    <a:cubicBezTo>
                      <a:pt x="496421" y="894028"/>
                      <a:pt x="497143" y="900184"/>
                      <a:pt x="500794" y="920842"/>
                    </a:cubicBezTo>
                    <a:cubicBezTo>
                      <a:pt x="504747" y="943315"/>
                      <a:pt x="505508" y="950153"/>
                      <a:pt x="505232" y="960997"/>
                    </a:cubicBezTo>
                    <a:cubicBezTo>
                      <a:pt x="505035" y="968494"/>
                      <a:pt x="504655" y="971437"/>
                      <a:pt x="503197" y="976351"/>
                    </a:cubicBezTo>
                    <a:cubicBezTo>
                      <a:pt x="498614" y="991861"/>
                      <a:pt x="485167" y="1000111"/>
                      <a:pt x="464327" y="1000197"/>
                    </a:cubicBezTo>
                    <a:cubicBezTo>
                      <a:pt x="460493" y="1000212"/>
                      <a:pt x="459219" y="1000082"/>
                      <a:pt x="457328" y="999488"/>
                    </a:cubicBezTo>
                    <a:cubicBezTo>
                      <a:pt x="444208" y="995351"/>
                      <a:pt x="436647" y="975432"/>
                      <a:pt x="434730" y="939956"/>
                    </a:cubicBezTo>
                    <a:cubicBezTo>
                      <a:pt x="434494" y="935606"/>
                      <a:pt x="434212" y="932088"/>
                      <a:pt x="434102" y="932138"/>
                    </a:cubicBezTo>
                    <a:cubicBezTo>
                      <a:pt x="433992" y="932189"/>
                      <a:pt x="432125" y="934184"/>
                      <a:pt x="429957" y="936572"/>
                    </a:cubicBezTo>
                    <a:cubicBezTo>
                      <a:pt x="427788" y="938961"/>
                      <a:pt x="419804" y="947405"/>
                      <a:pt x="412217" y="955335"/>
                    </a:cubicBezTo>
                    <a:cubicBezTo>
                      <a:pt x="404628" y="963265"/>
                      <a:pt x="396730" y="971630"/>
                      <a:pt x="394666" y="973923"/>
                    </a:cubicBezTo>
                    <a:cubicBezTo>
                      <a:pt x="377935" y="992515"/>
                      <a:pt x="368665" y="1007427"/>
                      <a:pt x="363724" y="1023704"/>
                    </a:cubicBezTo>
                    <a:cubicBezTo>
                      <a:pt x="360742" y="1033528"/>
                      <a:pt x="357712" y="1052168"/>
                      <a:pt x="356090" y="1070686"/>
                    </a:cubicBezTo>
                    <a:cubicBezTo>
                      <a:pt x="354006" y="1094465"/>
                      <a:pt x="354010" y="1130512"/>
                      <a:pt x="356098" y="1159458"/>
                    </a:cubicBezTo>
                    <a:cubicBezTo>
                      <a:pt x="357573" y="1179900"/>
                      <a:pt x="359679" y="1198831"/>
                      <a:pt x="362731" y="1219044"/>
                    </a:cubicBezTo>
                    <a:cubicBezTo>
                      <a:pt x="365368" y="1236516"/>
                      <a:pt x="369217" y="1257041"/>
                      <a:pt x="370492" y="1260425"/>
                    </a:cubicBezTo>
                    <a:cubicBezTo>
                      <a:pt x="371163" y="1262206"/>
                      <a:pt x="372514" y="1264531"/>
                      <a:pt x="380666" y="1277936"/>
                    </a:cubicBezTo>
                    <a:cubicBezTo>
                      <a:pt x="386531" y="1287580"/>
                      <a:pt x="390012" y="1296200"/>
                      <a:pt x="391399" y="1304515"/>
                    </a:cubicBezTo>
                    <a:cubicBezTo>
                      <a:pt x="391940" y="1307757"/>
                      <a:pt x="391872" y="1317066"/>
                      <a:pt x="391283" y="1320324"/>
                    </a:cubicBezTo>
                    <a:cubicBezTo>
                      <a:pt x="391136" y="1321135"/>
                      <a:pt x="390990" y="1321945"/>
                      <a:pt x="390843" y="1322756"/>
                    </a:cubicBezTo>
                    <a:lnTo>
                      <a:pt x="348151" y="1322844"/>
                    </a:lnTo>
                    <a:lnTo>
                      <a:pt x="304144" y="1322579"/>
                    </a:lnTo>
                    <a:cubicBezTo>
                      <a:pt x="300827" y="1321686"/>
                      <a:pt x="297346" y="1318132"/>
                      <a:pt x="294630" y="1312868"/>
                    </a:cubicBezTo>
                    <a:cubicBezTo>
                      <a:pt x="286461" y="1297034"/>
                      <a:pt x="280265" y="1265645"/>
                      <a:pt x="271483" y="1195591"/>
                    </a:cubicBezTo>
                    <a:cubicBezTo>
                      <a:pt x="264937" y="1143386"/>
                      <a:pt x="262896" y="1128348"/>
                      <a:pt x="255031" y="1074334"/>
                    </a:cubicBezTo>
                    <a:cubicBezTo>
                      <a:pt x="244958" y="1005150"/>
                      <a:pt x="243353" y="984278"/>
                      <a:pt x="246468" y="962992"/>
                    </a:cubicBezTo>
                    <a:cubicBezTo>
                      <a:pt x="246649" y="961756"/>
                      <a:pt x="246765" y="960719"/>
                      <a:pt x="246726" y="960686"/>
                    </a:cubicBezTo>
                    <a:cubicBezTo>
                      <a:pt x="246687" y="960653"/>
                      <a:pt x="243293" y="963441"/>
                      <a:pt x="239185" y="966883"/>
                    </a:cubicBezTo>
                    <a:cubicBezTo>
                      <a:pt x="235076" y="970323"/>
                      <a:pt x="224993" y="978474"/>
                      <a:pt x="216775" y="984995"/>
                    </a:cubicBezTo>
                    <a:cubicBezTo>
                      <a:pt x="208558" y="991517"/>
                      <a:pt x="199098" y="999128"/>
                      <a:pt x="195755" y="1001910"/>
                    </a:cubicBezTo>
                    <a:cubicBezTo>
                      <a:pt x="175047" y="1019134"/>
                      <a:pt x="167113" y="1030065"/>
                      <a:pt x="162761" y="1047366"/>
                    </a:cubicBezTo>
                    <a:cubicBezTo>
                      <a:pt x="157069" y="1070004"/>
                      <a:pt x="152240" y="1103723"/>
                      <a:pt x="149720" y="1138437"/>
                    </a:cubicBezTo>
                    <a:cubicBezTo>
                      <a:pt x="148030" y="1161728"/>
                      <a:pt x="147332" y="1195086"/>
                      <a:pt x="148122" y="1214750"/>
                    </a:cubicBezTo>
                    <a:cubicBezTo>
                      <a:pt x="148877" y="1233556"/>
                      <a:pt x="150735" y="1256144"/>
                      <a:pt x="151846" y="1260042"/>
                    </a:cubicBezTo>
                    <a:cubicBezTo>
                      <a:pt x="152507" y="1262357"/>
                      <a:pt x="154579" y="1266548"/>
                      <a:pt x="157602" y="1271682"/>
                    </a:cubicBezTo>
                    <a:cubicBezTo>
                      <a:pt x="164458" y="1283324"/>
                      <a:pt x="167088" y="1288803"/>
                      <a:pt x="169528" y="1296524"/>
                    </a:cubicBezTo>
                    <a:cubicBezTo>
                      <a:pt x="171583" y="1303030"/>
                      <a:pt x="172441" y="1308433"/>
                      <a:pt x="172714" y="1316588"/>
                    </a:cubicBezTo>
                    <a:lnTo>
                      <a:pt x="172927" y="1322929"/>
                    </a:lnTo>
                    <a:lnTo>
                      <a:pt x="130748" y="1322916"/>
                    </a:lnTo>
                    <a:cubicBezTo>
                      <a:pt x="95299" y="1322904"/>
                      <a:pt x="88389" y="1322824"/>
                      <a:pt x="87445" y="1322413"/>
                    </a:cubicBezTo>
                    <a:close/>
                    <a:moveTo>
                      <a:pt x="433058" y="858089"/>
                    </a:moveTo>
                    <a:cubicBezTo>
                      <a:pt x="433058" y="857299"/>
                      <a:pt x="431829" y="855693"/>
                      <a:pt x="431485" y="856034"/>
                    </a:cubicBezTo>
                    <a:cubicBezTo>
                      <a:pt x="431263" y="856256"/>
                      <a:pt x="432575" y="858746"/>
                      <a:pt x="432913" y="858746"/>
                    </a:cubicBezTo>
                    <a:cubicBezTo>
                      <a:pt x="432994" y="858746"/>
                      <a:pt x="433058" y="858450"/>
                      <a:pt x="433058" y="858089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 w="1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" name="Grafik 4">
                <a:extLst>
                  <a:ext uri="{FF2B5EF4-FFF2-40B4-BE49-F238E27FC236}">
                    <a16:creationId xmlns:a16="http://schemas.microsoft.com/office/drawing/2014/main" id="{4E5E6C58-0028-EF88-F803-E3B7415AA8B6}"/>
                  </a:ext>
                </a:extLst>
              </p:cNvPr>
              <p:cNvSpPr/>
              <p:nvPr/>
            </p:nvSpPr>
            <p:spPr>
              <a:xfrm>
                <a:off x="1225823" y="3506036"/>
                <a:ext cx="660901" cy="387269"/>
              </a:xfrm>
              <a:custGeom>
                <a:avLst/>
                <a:gdLst>
                  <a:gd name="connsiteX0" fmla="*/ 85071 w 1906374"/>
                  <a:gd name="connsiteY0" fmla="*/ 1118681 h 1117081"/>
                  <a:gd name="connsiteX1" fmla="*/ 68219 w 1906374"/>
                  <a:gd name="connsiteY1" fmla="*/ 1048118 h 1117081"/>
                  <a:gd name="connsiteX2" fmla="*/ 64391 w 1906374"/>
                  <a:gd name="connsiteY2" fmla="*/ 971305 h 1117081"/>
                  <a:gd name="connsiteX3" fmla="*/ 59427 w 1906374"/>
                  <a:gd name="connsiteY3" fmla="*/ 887705 h 1117081"/>
                  <a:gd name="connsiteX4" fmla="*/ 55781 w 1906374"/>
                  <a:gd name="connsiteY4" fmla="*/ 805262 h 1117081"/>
                  <a:gd name="connsiteX5" fmla="*/ 59299 w 1906374"/>
                  <a:gd name="connsiteY5" fmla="*/ 780937 h 1117081"/>
                  <a:gd name="connsiteX6" fmla="*/ 77402 w 1906374"/>
                  <a:gd name="connsiteY6" fmla="*/ 721828 h 1117081"/>
                  <a:gd name="connsiteX7" fmla="*/ 96316 w 1906374"/>
                  <a:gd name="connsiteY7" fmla="*/ 658425 h 1117081"/>
                  <a:gd name="connsiteX8" fmla="*/ 99817 w 1906374"/>
                  <a:gd name="connsiteY8" fmla="*/ 630024 h 1117081"/>
                  <a:gd name="connsiteX9" fmla="*/ 92569 w 1906374"/>
                  <a:gd name="connsiteY9" fmla="*/ 584095 h 1117081"/>
                  <a:gd name="connsiteX10" fmla="*/ 81770 w 1906374"/>
                  <a:gd name="connsiteY10" fmla="*/ 547012 h 1117081"/>
                  <a:gd name="connsiteX11" fmla="*/ 56477 w 1906374"/>
                  <a:gd name="connsiteY11" fmla="*/ 443712 h 1117081"/>
                  <a:gd name="connsiteX12" fmla="*/ 48113 w 1906374"/>
                  <a:gd name="connsiteY12" fmla="*/ 372445 h 1117081"/>
                  <a:gd name="connsiteX13" fmla="*/ 47505 w 1906374"/>
                  <a:gd name="connsiteY13" fmla="*/ 366072 h 1117081"/>
                  <a:gd name="connsiteX14" fmla="*/ 43380 w 1906374"/>
                  <a:gd name="connsiteY14" fmla="*/ 387593 h 1117081"/>
                  <a:gd name="connsiteX15" fmla="*/ 38569 w 1906374"/>
                  <a:gd name="connsiteY15" fmla="*/ 484768 h 1117081"/>
                  <a:gd name="connsiteX16" fmla="*/ 43199 w 1906374"/>
                  <a:gd name="connsiteY16" fmla="*/ 617865 h 1117081"/>
                  <a:gd name="connsiteX17" fmla="*/ 45385 w 1906374"/>
                  <a:gd name="connsiteY17" fmla="*/ 660245 h 1117081"/>
                  <a:gd name="connsiteX18" fmla="*/ 45936 w 1906374"/>
                  <a:gd name="connsiteY18" fmla="*/ 672827 h 1117081"/>
                  <a:gd name="connsiteX19" fmla="*/ 47233 w 1906374"/>
                  <a:gd name="connsiteY19" fmla="*/ 675721 h 1117081"/>
                  <a:gd name="connsiteX20" fmla="*/ 57125 w 1906374"/>
                  <a:gd name="connsiteY20" fmla="*/ 729475 h 1117081"/>
                  <a:gd name="connsiteX21" fmla="*/ 54112 w 1906374"/>
                  <a:gd name="connsiteY21" fmla="*/ 747738 h 1117081"/>
                  <a:gd name="connsiteX22" fmla="*/ 14872 w 1906374"/>
                  <a:gd name="connsiteY22" fmla="*/ 842676 h 1117081"/>
                  <a:gd name="connsiteX23" fmla="*/ 4489 w 1906374"/>
                  <a:gd name="connsiteY23" fmla="*/ 853101 h 1117081"/>
                  <a:gd name="connsiteX24" fmla="*/ 1906 w 1906374"/>
                  <a:gd name="connsiteY24" fmla="*/ 848009 h 1117081"/>
                  <a:gd name="connsiteX25" fmla="*/ 4965 w 1906374"/>
                  <a:gd name="connsiteY25" fmla="*/ 820162 h 1117081"/>
                  <a:gd name="connsiteX26" fmla="*/ 9566 w 1906374"/>
                  <a:gd name="connsiteY26" fmla="*/ 773313 h 1117081"/>
                  <a:gd name="connsiteX27" fmla="*/ 8981 w 1906374"/>
                  <a:gd name="connsiteY27" fmla="*/ 756758 h 1117081"/>
                  <a:gd name="connsiteX28" fmla="*/ 8410 w 1906374"/>
                  <a:gd name="connsiteY28" fmla="*/ 724145 h 1117081"/>
                  <a:gd name="connsiteX29" fmla="*/ 25641 w 1906374"/>
                  <a:gd name="connsiteY29" fmla="*/ 671908 h 1117081"/>
                  <a:gd name="connsiteX30" fmla="*/ 28525 w 1906374"/>
                  <a:gd name="connsiteY30" fmla="*/ 669185 h 1117081"/>
                  <a:gd name="connsiteX31" fmla="*/ 27264 w 1906374"/>
                  <a:gd name="connsiteY31" fmla="*/ 655941 h 1117081"/>
                  <a:gd name="connsiteX32" fmla="*/ 16213 w 1906374"/>
                  <a:gd name="connsiteY32" fmla="*/ 395704 h 1117081"/>
                  <a:gd name="connsiteX33" fmla="*/ 56206 w 1906374"/>
                  <a:gd name="connsiteY33" fmla="*/ 209466 h 1117081"/>
                  <a:gd name="connsiteX34" fmla="*/ 98989 w 1906374"/>
                  <a:gd name="connsiteY34" fmla="*/ 160606 h 1117081"/>
                  <a:gd name="connsiteX35" fmla="*/ 106374 w 1906374"/>
                  <a:gd name="connsiteY35" fmla="*/ 154079 h 1117081"/>
                  <a:gd name="connsiteX36" fmla="*/ 185073 w 1906374"/>
                  <a:gd name="connsiteY36" fmla="*/ 108711 h 1117081"/>
                  <a:gd name="connsiteX37" fmla="*/ 269833 w 1906374"/>
                  <a:gd name="connsiteY37" fmla="*/ 93380 h 1117081"/>
                  <a:gd name="connsiteX38" fmla="*/ 346315 w 1906374"/>
                  <a:gd name="connsiteY38" fmla="*/ 93065 h 1117081"/>
                  <a:gd name="connsiteX39" fmla="*/ 486374 w 1906374"/>
                  <a:gd name="connsiteY39" fmla="*/ 102199 h 1117081"/>
                  <a:gd name="connsiteX40" fmla="*/ 644130 w 1906374"/>
                  <a:gd name="connsiteY40" fmla="*/ 110491 h 1117081"/>
                  <a:gd name="connsiteX41" fmla="*/ 725744 w 1906374"/>
                  <a:gd name="connsiteY41" fmla="*/ 108783 h 1117081"/>
                  <a:gd name="connsiteX42" fmla="*/ 816828 w 1906374"/>
                  <a:gd name="connsiteY42" fmla="*/ 108822 h 1117081"/>
                  <a:gd name="connsiteX43" fmla="*/ 923905 w 1906374"/>
                  <a:gd name="connsiteY43" fmla="*/ 118749 h 1117081"/>
                  <a:gd name="connsiteX44" fmla="*/ 1051394 w 1906374"/>
                  <a:gd name="connsiteY44" fmla="*/ 128017 h 1117081"/>
                  <a:gd name="connsiteX45" fmla="*/ 1146060 w 1906374"/>
                  <a:gd name="connsiteY45" fmla="*/ 127030 h 1117081"/>
                  <a:gd name="connsiteX46" fmla="*/ 1318060 w 1906374"/>
                  <a:gd name="connsiteY46" fmla="*/ 125893 h 1117081"/>
                  <a:gd name="connsiteX47" fmla="*/ 1427330 w 1906374"/>
                  <a:gd name="connsiteY47" fmla="*/ 125749 h 1117081"/>
                  <a:gd name="connsiteX48" fmla="*/ 1487258 w 1906374"/>
                  <a:gd name="connsiteY48" fmla="*/ 105566 h 1117081"/>
                  <a:gd name="connsiteX49" fmla="*/ 1510095 w 1906374"/>
                  <a:gd name="connsiteY49" fmla="*/ 95071 h 1117081"/>
                  <a:gd name="connsiteX50" fmla="*/ 1568371 w 1906374"/>
                  <a:gd name="connsiteY50" fmla="*/ 70355 h 1117081"/>
                  <a:gd name="connsiteX51" fmla="*/ 1598204 w 1906374"/>
                  <a:gd name="connsiteY51" fmla="*/ 62300 h 1117081"/>
                  <a:gd name="connsiteX52" fmla="*/ 1599555 w 1906374"/>
                  <a:gd name="connsiteY52" fmla="*/ 62089 h 1117081"/>
                  <a:gd name="connsiteX53" fmla="*/ 1599405 w 1906374"/>
                  <a:gd name="connsiteY53" fmla="*/ 52591 h 1117081"/>
                  <a:gd name="connsiteX54" fmla="*/ 1609829 w 1906374"/>
                  <a:gd name="connsiteY54" fmla="*/ 3189 h 1117081"/>
                  <a:gd name="connsiteX55" fmla="*/ 1624520 w 1906374"/>
                  <a:gd name="connsiteY55" fmla="*/ 4063 h 1117081"/>
                  <a:gd name="connsiteX56" fmla="*/ 1665828 w 1906374"/>
                  <a:gd name="connsiteY56" fmla="*/ 51731 h 1117081"/>
                  <a:gd name="connsiteX57" fmla="*/ 1667217 w 1906374"/>
                  <a:gd name="connsiteY57" fmla="*/ 54410 h 1117081"/>
                  <a:gd name="connsiteX58" fmla="*/ 1675075 w 1906374"/>
                  <a:gd name="connsiteY58" fmla="*/ 54619 h 1117081"/>
                  <a:gd name="connsiteX59" fmla="*/ 1694284 w 1906374"/>
                  <a:gd name="connsiteY59" fmla="*/ 56535 h 1117081"/>
                  <a:gd name="connsiteX60" fmla="*/ 1697700 w 1906374"/>
                  <a:gd name="connsiteY60" fmla="*/ 57212 h 1117081"/>
                  <a:gd name="connsiteX61" fmla="*/ 1701579 w 1906374"/>
                  <a:gd name="connsiteY61" fmla="*/ 53298 h 1117081"/>
                  <a:gd name="connsiteX62" fmla="*/ 1766863 w 1906374"/>
                  <a:gd name="connsiteY62" fmla="*/ 28030 h 1117081"/>
                  <a:gd name="connsiteX63" fmla="*/ 1775835 w 1906374"/>
                  <a:gd name="connsiteY63" fmla="*/ 29541 h 1117081"/>
                  <a:gd name="connsiteX64" fmla="*/ 1761670 w 1906374"/>
                  <a:gd name="connsiteY64" fmla="*/ 40137 h 1117081"/>
                  <a:gd name="connsiteX65" fmla="*/ 1738270 w 1906374"/>
                  <a:gd name="connsiteY65" fmla="*/ 55445 h 1117081"/>
                  <a:gd name="connsiteX66" fmla="*/ 1726356 w 1906374"/>
                  <a:gd name="connsiteY66" fmla="*/ 70304 h 1117081"/>
                  <a:gd name="connsiteX67" fmla="*/ 1728359 w 1906374"/>
                  <a:gd name="connsiteY67" fmla="*/ 72260 h 1117081"/>
                  <a:gd name="connsiteX68" fmla="*/ 1733815 w 1906374"/>
                  <a:gd name="connsiteY68" fmla="*/ 76254 h 1117081"/>
                  <a:gd name="connsiteX69" fmla="*/ 1737381 w 1906374"/>
                  <a:gd name="connsiteY69" fmla="*/ 78684 h 1117081"/>
                  <a:gd name="connsiteX70" fmla="*/ 1741035 w 1906374"/>
                  <a:gd name="connsiteY70" fmla="*/ 77027 h 1117081"/>
                  <a:gd name="connsiteX71" fmla="*/ 1782968 w 1906374"/>
                  <a:gd name="connsiteY71" fmla="*/ 68424 h 1117081"/>
                  <a:gd name="connsiteX72" fmla="*/ 1809260 w 1906374"/>
                  <a:gd name="connsiteY72" fmla="*/ 74893 h 1117081"/>
                  <a:gd name="connsiteX73" fmla="*/ 1795670 w 1906374"/>
                  <a:gd name="connsiteY73" fmla="*/ 81167 h 1117081"/>
                  <a:gd name="connsiteX74" fmla="*/ 1783419 w 1906374"/>
                  <a:gd name="connsiteY74" fmla="*/ 84136 h 1117081"/>
                  <a:gd name="connsiteX75" fmla="*/ 1759180 w 1906374"/>
                  <a:gd name="connsiteY75" fmla="*/ 97475 h 1117081"/>
                  <a:gd name="connsiteX76" fmla="*/ 1756952 w 1906374"/>
                  <a:gd name="connsiteY76" fmla="*/ 99262 h 1117081"/>
                  <a:gd name="connsiteX77" fmla="*/ 1758729 w 1906374"/>
                  <a:gd name="connsiteY77" fmla="*/ 101648 h 1117081"/>
                  <a:gd name="connsiteX78" fmla="*/ 1776949 w 1906374"/>
                  <a:gd name="connsiteY78" fmla="*/ 138777 h 1117081"/>
                  <a:gd name="connsiteX79" fmla="*/ 1787448 w 1906374"/>
                  <a:gd name="connsiteY79" fmla="*/ 162725 h 1117081"/>
                  <a:gd name="connsiteX80" fmla="*/ 1873279 w 1906374"/>
                  <a:gd name="connsiteY80" fmla="*/ 273366 h 1117081"/>
                  <a:gd name="connsiteX81" fmla="*/ 1899946 w 1906374"/>
                  <a:gd name="connsiteY81" fmla="*/ 303826 h 1117081"/>
                  <a:gd name="connsiteX82" fmla="*/ 1907116 w 1906374"/>
                  <a:gd name="connsiteY82" fmla="*/ 314587 h 1117081"/>
                  <a:gd name="connsiteX83" fmla="*/ 1890761 w 1906374"/>
                  <a:gd name="connsiteY83" fmla="*/ 356599 h 1117081"/>
                  <a:gd name="connsiteX84" fmla="*/ 1866547 w 1906374"/>
                  <a:gd name="connsiteY84" fmla="*/ 373410 h 1117081"/>
                  <a:gd name="connsiteX85" fmla="*/ 1853933 w 1906374"/>
                  <a:gd name="connsiteY85" fmla="*/ 376061 h 1117081"/>
                  <a:gd name="connsiteX86" fmla="*/ 1826616 w 1906374"/>
                  <a:gd name="connsiteY86" fmla="*/ 376060 h 1117081"/>
                  <a:gd name="connsiteX87" fmla="*/ 1639224 w 1906374"/>
                  <a:gd name="connsiteY87" fmla="*/ 331862 h 1117081"/>
                  <a:gd name="connsiteX88" fmla="*/ 1607439 w 1906374"/>
                  <a:gd name="connsiteY88" fmla="*/ 325200 h 1117081"/>
                  <a:gd name="connsiteX89" fmla="*/ 1598717 w 1906374"/>
                  <a:gd name="connsiteY89" fmla="*/ 325937 h 1117081"/>
                  <a:gd name="connsiteX90" fmla="*/ 1583588 w 1906374"/>
                  <a:gd name="connsiteY90" fmla="*/ 337432 h 1117081"/>
                  <a:gd name="connsiteX91" fmla="*/ 1572501 w 1906374"/>
                  <a:gd name="connsiteY91" fmla="*/ 363423 h 1117081"/>
                  <a:gd name="connsiteX92" fmla="*/ 1560600 w 1906374"/>
                  <a:gd name="connsiteY92" fmla="*/ 392725 h 1117081"/>
                  <a:gd name="connsiteX93" fmla="*/ 1510270 w 1906374"/>
                  <a:gd name="connsiteY93" fmla="*/ 455315 h 1117081"/>
                  <a:gd name="connsiteX94" fmla="*/ 1474944 w 1906374"/>
                  <a:gd name="connsiteY94" fmla="*/ 494038 h 1117081"/>
                  <a:gd name="connsiteX95" fmla="*/ 1457450 w 1906374"/>
                  <a:gd name="connsiteY95" fmla="*/ 528637 h 1117081"/>
                  <a:gd name="connsiteX96" fmla="*/ 1387624 w 1906374"/>
                  <a:gd name="connsiteY96" fmla="*/ 645424 h 1117081"/>
                  <a:gd name="connsiteX97" fmla="*/ 1366263 w 1906374"/>
                  <a:gd name="connsiteY97" fmla="*/ 666112 h 1117081"/>
                  <a:gd name="connsiteX98" fmla="*/ 1324855 w 1906374"/>
                  <a:gd name="connsiteY98" fmla="*/ 688690 h 1117081"/>
                  <a:gd name="connsiteX99" fmla="*/ 1258157 w 1906374"/>
                  <a:gd name="connsiteY99" fmla="*/ 700566 h 1117081"/>
                  <a:gd name="connsiteX100" fmla="*/ 1256180 w 1906374"/>
                  <a:gd name="connsiteY100" fmla="*/ 700638 h 1117081"/>
                  <a:gd name="connsiteX101" fmla="*/ 1255254 w 1906374"/>
                  <a:gd name="connsiteY101" fmla="*/ 704115 h 1117081"/>
                  <a:gd name="connsiteX102" fmla="*/ 1236609 w 1906374"/>
                  <a:gd name="connsiteY102" fmla="*/ 1050105 h 1117081"/>
                  <a:gd name="connsiteX103" fmla="*/ 1237810 w 1906374"/>
                  <a:gd name="connsiteY103" fmla="*/ 1061030 h 1117081"/>
                  <a:gd name="connsiteX104" fmla="*/ 1244555 w 1906374"/>
                  <a:gd name="connsiteY104" fmla="*/ 1077065 h 1117081"/>
                  <a:gd name="connsiteX105" fmla="*/ 1254841 w 1906374"/>
                  <a:gd name="connsiteY105" fmla="*/ 1115805 h 1117081"/>
                  <a:gd name="connsiteX106" fmla="*/ 1254604 w 1906374"/>
                  <a:gd name="connsiteY106" fmla="*/ 1119302 h 1117081"/>
                  <a:gd name="connsiteX107" fmla="*/ 1216575 w 1906374"/>
                  <a:gd name="connsiteY107" fmla="*/ 1119302 h 1117081"/>
                  <a:gd name="connsiteX108" fmla="*/ 1177694 w 1906374"/>
                  <a:gd name="connsiteY108" fmla="*/ 1118977 h 1117081"/>
                  <a:gd name="connsiteX109" fmla="*/ 1172426 w 1906374"/>
                  <a:gd name="connsiteY109" fmla="*/ 1112572 h 1117081"/>
                  <a:gd name="connsiteX110" fmla="*/ 1150215 w 1906374"/>
                  <a:gd name="connsiteY110" fmla="*/ 969649 h 1117081"/>
                  <a:gd name="connsiteX111" fmla="*/ 1138389 w 1906374"/>
                  <a:gd name="connsiteY111" fmla="*/ 794922 h 1117081"/>
                  <a:gd name="connsiteX112" fmla="*/ 1137100 w 1906374"/>
                  <a:gd name="connsiteY112" fmla="*/ 775222 h 1117081"/>
                  <a:gd name="connsiteX113" fmla="*/ 1134285 w 1906374"/>
                  <a:gd name="connsiteY113" fmla="*/ 793178 h 1117081"/>
                  <a:gd name="connsiteX114" fmla="*/ 1119581 w 1906374"/>
                  <a:gd name="connsiteY114" fmla="*/ 953260 h 1117081"/>
                  <a:gd name="connsiteX115" fmla="*/ 1119406 w 1906374"/>
                  <a:gd name="connsiteY115" fmla="*/ 1053746 h 1117081"/>
                  <a:gd name="connsiteX116" fmla="*/ 1125788 w 1906374"/>
                  <a:gd name="connsiteY116" fmla="*/ 1075764 h 1117081"/>
                  <a:gd name="connsiteX117" fmla="*/ 1135311 w 1906374"/>
                  <a:gd name="connsiteY117" fmla="*/ 1102049 h 1117081"/>
                  <a:gd name="connsiteX118" fmla="*/ 1135811 w 1906374"/>
                  <a:gd name="connsiteY118" fmla="*/ 1116405 h 1117081"/>
                  <a:gd name="connsiteX119" fmla="*/ 1135398 w 1906374"/>
                  <a:gd name="connsiteY119" fmla="*/ 1119302 h 1117081"/>
                  <a:gd name="connsiteX120" fmla="*/ 1096668 w 1906374"/>
                  <a:gd name="connsiteY120" fmla="*/ 1119302 h 1117081"/>
                  <a:gd name="connsiteX121" fmla="*/ 1056787 w 1906374"/>
                  <a:gd name="connsiteY121" fmla="*/ 1118763 h 1117081"/>
                  <a:gd name="connsiteX122" fmla="*/ 1042935 w 1906374"/>
                  <a:gd name="connsiteY122" fmla="*/ 1071129 h 1117081"/>
                  <a:gd name="connsiteX123" fmla="*/ 1033162 w 1906374"/>
                  <a:gd name="connsiteY123" fmla="*/ 867673 h 1117081"/>
                  <a:gd name="connsiteX124" fmla="*/ 1031923 w 1906374"/>
                  <a:gd name="connsiteY124" fmla="*/ 705440 h 1117081"/>
                  <a:gd name="connsiteX125" fmla="*/ 1032336 w 1906374"/>
                  <a:gd name="connsiteY125" fmla="*/ 690296 h 1117081"/>
                  <a:gd name="connsiteX126" fmla="*/ 1005018 w 1906374"/>
                  <a:gd name="connsiteY126" fmla="*/ 698100 h 1117081"/>
                  <a:gd name="connsiteX127" fmla="*/ 886252 w 1906374"/>
                  <a:gd name="connsiteY127" fmla="*/ 724453 h 1117081"/>
                  <a:gd name="connsiteX128" fmla="*/ 785908 w 1906374"/>
                  <a:gd name="connsiteY128" fmla="*/ 730269 h 1117081"/>
                  <a:gd name="connsiteX129" fmla="*/ 657208 w 1906374"/>
                  <a:gd name="connsiteY129" fmla="*/ 723302 h 1117081"/>
                  <a:gd name="connsiteX130" fmla="*/ 464544 w 1906374"/>
                  <a:gd name="connsiteY130" fmla="*/ 692823 h 1117081"/>
                  <a:gd name="connsiteX131" fmla="*/ 454912 w 1906374"/>
                  <a:gd name="connsiteY131" fmla="*/ 690660 h 1117081"/>
                  <a:gd name="connsiteX132" fmla="*/ 450133 w 1906374"/>
                  <a:gd name="connsiteY132" fmla="*/ 701684 h 1117081"/>
                  <a:gd name="connsiteX133" fmla="*/ 430661 w 1906374"/>
                  <a:gd name="connsiteY133" fmla="*/ 744908 h 1117081"/>
                  <a:gd name="connsiteX134" fmla="*/ 417475 w 1906374"/>
                  <a:gd name="connsiteY134" fmla="*/ 763014 h 1117081"/>
                  <a:gd name="connsiteX135" fmla="*/ 399672 w 1906374"/>
                  <a:gd name="connsiteY135" fmla="*/ 776377 h 1117081"/>
                  <a:gd name="connsiteX136" fmla="*/ 387823 w 1906374"/>
                  <a:gd name="connsiteY136" fmla="*/ 784775 h 1117081"/>
                  <a:gd name="connsiteX137" fmla="*/ 382035 w 1906374"/>
                  <a:gd name="connsiteY137" fmla="*/ 795425 h 1117081"/>
                  <a:gd name="connsiteX138" fmla="*/ 377430 w 1906374"/>
                  <a:gd name="connsiteY138" fmla="*/ 805097 h 1117081"/>
                  <a:gd name="connsiteX139" fmla="*/ 371825 w 1906374"/>
                  <a:gd name="connsiteY139" fmla="*/ 795842 h 1117081"/>
                  <a:gd name="connsiteX140" fmla="*/ 364271 w 1906374"/>
                  <a:gd name="connsiteY140" fmla="*/ 787756 h 1117081"/>
                  <a:gd name="connsiteX141" fmla="*/ 359334 w 1906374"/>
                  <a:gd name="connsiteY141" fmla="*/ 788626 h 1117081"/>
                  <a:gd name="connsiteX142" fmla="*/ 347484 w 1906374"/>
                  <a:gd name="connsiteY142" fmla="*/ 832247 h 1117081"/>
                  <a:gd name="connsiteX143" fmla="*/ 345659 w 1906374"/>
                  <a:gd name="connsiteY143" fmla="*/ 846152 h 1117081"/>
                  <a:gd name="connsiteX144" fmla="*/ 340132 w 1906374"/>
                  <a:gd name="connsiteY144" fmla="*/ 894326 h 1117081"/>
                  <a:gd name="connsiteX145" fmla="*/ 340133 w 1906374"/>
                  <a:gd name="connsiteY145" fmla="*/ 945646 h 1117081"/>
                  <a:gd name="connsiteX146" fmla="*/ 353059 w 1906374"/>
                  <a:gd name="connsiteY146" fmla="*/ 1052167 h 1117081"/>
                  <a:gd name="connsiteX147" fmla="*/ 358734 w 1906374"/>
                  <a:gd name="connsiteY147" fmla="*/ 1066824 h 1117081"/>
                  <a:gd name="connsiteX148" fmla="*/ 372644 w 1906374"/>
                  <a:gd name="connsiteY148" fmla="*/ 1093171 h 1117081"/>
                  <a:gd name="connsiteX149" fmla="*/ 374424 w 1906374"/>
                  <a:gd name="connsiteY149" fmla="*/ 1118392 h 1117081"/>
                  <a:gd name="connsiteX150" fmla="*/ 374239 w 1906374"/>
                  <a:gd name="connsiteY150" fmla="*/ 1119302 h 1117081"/>
                  <a:gd name="connsiteX151" fmla="*/ 333417 w 1906374"/>
                  <a:gd name="connsiteY151" fmla="*/ 1119302 h 1117081"/>
                  <a:gd name="connsiteX152" fmla="*/ 288435 w 1906374"/>
                  <a:gd name="connsiteY152" fmla="*/ 1117316 h 1117081"/>
                  <a:gd name="connsiteX153" fmla="*/ 282076 w 1906374"/>
                  <a:gd name="connsiteY153" fmla="*/ 1108542 h 1117081"/>
                  <a:gd name="connsiteX154" fmla="*/ 271514 w 1906374"/>
                  <a:gd name="connsiteY154" fmla="*/ 1071746 h 1117081"/>
                  <a:gd name="connsiteX155" fmla="*/ 260213 w 1906374"/>
                  <a:gd name="connsiteY155" fmla="*/ 995309 h 1117081"/>
                  <a:gd name="connsiteX156" fmla="*/ 245169 w 1906374"/>
                  <a:gd name="connsiteY156" fmla="*/ 884394 h 1117081"/>
                  <a:gd name="connsiteX157" fmla="*/ 235622 w 1906374"/>
                  <a:gd name="connsiteY157" fmla="*/ 802945 h 1117081"/>
                  <a:gd name="connsiteX158" fmla="*/ 236390 w 1906374"/>
                  <a:gd name="connsiteY158" fmla="*/ 778994 h 1117081"/>
                  <a:gd name="connsiteX159" fmla="*/ 236799 w 1906374"/>
                  <a:gd name="connsiteY159" fmla="*/ 774436 h 1117081"/>
                  <a:gd name="connsiteX160" fmla="*/ 229215 w 1906374"/>
                  <a:gd name="connsiteY160" fmla="*/ 780510 h 1117081"/>
                  <a:gd name="connsiteX161" fmla="*/ 209243 w 1906374"/>
                  <a:gd name="connsiteY161" fmla="*/ 796654 h 1117081"/>
                  <a:gd name="connsiteX162" fmla="*/ 173107 w 1906374"/>
                  <a:gd name="connsiteY162" fmla="*/ 827513 h 1117081"/>
                  <a:gd name="connsiteX163" fmla="*/ 155105 w 1906374"/>
                  <a:gd name="connsiteY163" fmla="*/ 864694 h 1117081"/>
                  <a:gd name="connsiteX164" fmla="*/ 143153 w 1906374"/>
                  <a:gd name="connsiteY164" fmla="*/ 967829 h 1117081"/>
                  <a:gd name="connsiteX165" fmla="*/ 143152 w 1906374"/>
                  <a:gd name="connsiteY165" fmla="*/ 1020141 h 1117081"/>
                  <a:gd name="connsiteX166" fmla="*/ 146448 w 1906374"/>
                  <a:gd name="connsiteY166" fmla="*/ 1059210 h 1117081"/>
                  <a:gd name="connsiteX167" fmla="*/ 150835 w 1906374"/>
                  <a:gd name="connsiteY167" fmla="*/ 1068380 h 1117081"/>
                  <a:gd name="connsiteX168" fmla="*/ 164498 w 1906374"/>
                  <a:gd name="connsiteY168" fmla="*/ 1098112 h 1117081"/>
                  <a:gd name="connsiteX169" fmla="*/ 166510 w 1906374"/>
                  <a:gd name="connsiteY169" fmla="*/ 1117284 h 1117081"/>
                  <a:gd name="connsiteX170" fmla="*/ 166281 w 1906374"/>
                  <a:gd name="connsiteY170" fmla="*/ 1119302 h 1117081"/>
                  <a:gd name="connsiteX171" fmla="*/ 126345 w 1906374"/>
                  <a:gd name="connsiteY171" fmla="*/ 1119295 h 1117081"/>
                  <a:gd name="connsiteX172" fmla="*/ 85071 w 1906374"/>
                  <a:gd name="connsiteY172" fmla="*/ 1118680 h 1117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</a:cxnLst>
                <a:rect l="l" t="t" r="r" b="b"/>
                <a:pathLst>
                  <a:path w="1906374" h="1117081">
                    <a:moveTo>
                      <a:pt x="85071" y="1118681"/>
                    </a:moveTo>
                    <a:cubicBezTo>
                      <a:pt x="77241" y="1115124"/>
                      <a:pt x="71619" y="1091583"/>
                      <a:pt x="68219" y="1048118"/>
                    </a:cubicBezTo>
                    <a:cubicBezTo>
                      <a:pt x="66676" y="1028399"/>
                      <a:pt x="66110" y="1017059"/>
                      <a:pt x="64391" y="971305"/>
                    </a:cubicBezTo>
                    <a:cubicBezTo>
                      <a:pt x="63509" y="947828"/>
                      <a:pt x="62141" y="924785"/>
                      <a:pt x="59427" y="887705"/>
                    </a:cubicBezTo>
                    <a:cubicBezTo>
                      <a:pt x="55551" y="834757"/>
                      <a:pt x="54887" y="819727"/>
                      <a:pt x="55781" y="805262"/>
                    </a:cubicBezTo>
                    <a:cubicBezTo>
                      <a:pt x="56384" y="795523"/>
                      <a:pt x="57015" y="791161"/>
                      <a:pt x="59299" y="780937"/>
                    </a:cubicBezTo>
                    <a:cubicBezTo>
                      <a:pt x="62801" y="765258"/>
                      <a:pt x="66477" y="753259"/>
                      <a:pt x="77402" y="721828"/>
                    </a:cubicBezTo>
                    <a:cubicBezTo>
                      <a:pt x="86877" y="694575"/>
                      <a:pt x="91812" y="678029"/>
                      <a:pt x="96316" y="658425"/>
                    </a:cubicBezTo>
                    <a:cubicBezTo>
                      <a:pt x="99119" y="646223"/>
                      <a:pt x="99817" y="640563"/>
                      <a:pt x="99817" y="630024"/>
                    </a:cubicBezTo>
                    <a:cubicBezTo>
                      <a:pt x="99817" y="616623"/>
                      <a:pt x="97762" y="603595"/>
                      <a:pt x="92569" y="584095"/>
                    </a:cubicBezTo>
                    <a:cubicBezTo>
                      <a:pt x="90150" y="575007"/>
                      <a:pt x="88403" y="569013"/>
                      <a:pt x="81770" y="547012"/>
                    </a:cubicBezTo>
                    <a:cubicBezTo>
                      <a:pt x="68799" y="503992"/>
                      <a:pt x="61868" y="475685"/>
                      <a:pt x="56477" y="443712"/>
                    </a:cubicBezTo>
                    <a:cubicBezTo>
                      <a:pt x="52614" y="420804"/>
                      <a:pt x="49524" y="394480"/>
                      <a:pt x="48113" y="372445"/>
                    </a:cubicBezTo>
                    <a:cubicBezTo>
                      <a:pt x="47889" y="368940"/>
                      <a:pt x="47615" y="366072"/>
                      <a:pt x="47505" y="366072"/>
                    </a:cubicBezTo>
                    <a:cubicBezTo>
                      <a:pt x="47159" y="366072"/>
                      <a:pt x="44597" y="379446"/>
                      <a:pt x="43380" y="387593"/>
                    </a:cubicBezTo>
                    <a:cubicBezTo>
                      <a:pt x="40342" y="407954"/>
                      <a:pt x="38569" y="443768"/>
                      <a:pt x="38569" y="484768"/>
                    </a:cubicBezTo>
                    <a:cubicBezTo>
                      <a:pt x="38569" y="523302"/>
                      <a:pt x="39539" y="551174"/>
                      <a:pt x="43199" y="617865"/>
                    </a:cubicBezTo>
                    <a:cubicBezTo>
                      <a:pt x="44099" y="634255"/>
                      <a:pt x="45082" y="653325"/>
                      <a:pt x="45385" y="660245"/>
                    </a:cubicBezTo>
                    <a:lnTo>
                      <a:pt x="45936" y="672827"/>
                    </a:lnTo>
                    <a:lnTo>
                      <a:pt x="47233" y="675721"/>
                    </a:lnTo>
                    <a:cubicBezTo>
                      <a:pt x="54276" y="691431"/>
                      <a:pt x="58299" y="713295"/>
                      <a:pt x="57125" y="729475"/>
                    </a:cubicBezTo>
                    <a:cubicBezTo>
                      <a:pt x="56669" y="735768"/>
                      <a:pt x="55869" y="740613"/>
                      <a:pt x="54112" y="747738"/>
                    </a:cubicBezTo>
                    <a:cubicBezTo>
                      <a:pt x="46681" y="777885"/>
                      <a:pt x="28165" y="822684"/>
                      <a:pt x="14872" y="842676"/>
                    </a:cubicBezTo>
                    <a:cubicBezTo>
                      <a:pt x="10487" y="849272"/>
                      <a:pt x="6660" y="853113"/>
                      <a:pt x="4489" y="853101"/>
                    </a:cubicBezTo>
                    <a:cubicBezTo>
                      <a:pt x="2698" y="853090"/>
                      <a:pt x="2145" y="851998"/>
                      <a:pt x="1906" y="848009"/>
                    </a:cubicBezTo>
                    <a:cubicBezTo>
                      <a:pt x="1665" y="843956"/>
                      <a:pt x="2085" y="840132"/>
                      <a:pt x="4965" y="820162"/>
                    </a:cubicBezTo>
                    <a:cubicBezTo>
                      <a:pt x="8953" y="792502"/>
                      <a:pt x="9566" y="786262"/>
                      <a:pt x="9566" y="773313"/>
                    </a:cubicBezTo>
                    <a:cubicBezTo>
                      <a:pt x="9566" y="766759"/>
                      <a:pt x="9373" y="761312"/>
                      <a:pt x="8981" y="756758"/>
                    </a:cubicBezTo>
                    <a:cubicBezTo>
                      <a:pt x="8184" y="747498"/>
                      <a:pt x="7919" y="732389"/>
                      <a:pt x="8410" y="724145"/>
                    </a:cubicBezTo>
                    <a:cubicBezTo>
                      <a:pt x="9945" y="698343"/>
                      <a:pt x="15510" y="681474"/>
                      <a:pt x="25641" y="671908"/>
                    </a:cubicBezTo>
                    <a:lnTo>
                      <a:pt x="28525" y="669185"/>
                    </a:lnTo>
                    <a:lnTo>
                      <a:pt x="27264" y="655941"/>
                    </a:lnTo>
                    <a:cubicBezTo>
                      <a:pt x="17617" y="554625"/>
                      <a:pt x="13618" y="460430"/>
                      <a:pt x="16213" y="395704"/>
                    </a:cubicBezTo>
                    <a:cubicBezTo>
                      <a:pt x="19627" y="310604"/>
                      <a:pt x="32407" y="251082"/>
                      <a:pt x="56206" y="209466"/>
                    </a:cubicBezTo>
                    <a:cubicBezTo>
                      <a:pt x="67029" y="190539"/>
                      <a:pt x="81319" y="174219"/>
                      <a:pt x="98989" y="160606"/>
                    </a:cubicBezTo>
                    <a:cubicBezTo>
                      <a:pt x="100627" y="159345"/>
                      <a:pt x="103950" y="156408"/>
                      <a:pt x="106374" y="154079"/>
                    </a:cubicBezTo>
                    <a:cubicBezTo>
                      <a:pt x="126964" y="134309"/>
                      <a:pt x="153574" y="118968"/>
                      <a:pt x="185073" y="108711"/>
                    </a:cubicBezTo>
                    <a:cubicBezTo>
                      <a:pt x="210136" y="100551"/>
                      <a:pt x="236222" y="95832"/>
                      <a:pt x="269833" y="93380"/>
                    </a:cubicBezTo>
                    <a:cubicBezTo>
                      <a:pt x="281188" y="92552"/>
                      <a:pt x="321605" y="92385"/>
                      <a:pt x="346315" y="93065"/>
                    </a:cubicBezTo>
                    <a:cubicBezTo>
                      <a:pt x="393502" y="94361"/>
                      <a:pt x="422532" y="96255"/>
                      <a:pt x="486374" y="102199"/>
                    </a:cubicBezTo>
                    <a:cubicBezTo>
                      <a:pt x="557050" y="108777"/>
                      <a:pt x="589967" y="110508"/>
                      <a:pt x="644130" y="110491"/>
                    </a:cubicBezTo>
                    <a:cubicBezTo>
                      <a:pt x="674592" y="110483"/>
                      <a:pt x="691925" y="110120"/>
                      <a:pt x="725744" y="108783"/>
                    </a:cubicBezTo>
                    <a:cubicBezTo>
                      <a:pt x="767246" y="107143"/>
                      <a:pt x="786630" y="107150"/>
                      <a:pt x="816828" y="108822"/>
                    </a:cubicBezTo>
                    <a:cubicBezTo>
                      <a:pt x="842810" y="110261"/>
                      <a:pt x="855390" y="111428"/>
                      <a:pt x="923905" y="118749"/>
                    </a:cubicBezTo>
                    <a:cubicBezTo>
                      <a:pt x="983245" y="125091"/>
                      <a:pt x="1010812" y="127096"/>
                      <a:pt x="1051394" y="128017"/>
                    </a:cubicBezTo>
                    <a:cubicBezTo>
                      <a:pt x="1067036" y="128372"/>
                      <a:pt x="1068563" y="128356"/>
                      <a:pt x="1146060" y="127030"/>
                    </a:cubicBezTo>
                    <a:cubicBezTo>
                      <a:pt x="1220053" y="125763"/>
                      <a:pt x="1246019" y="125592"/>
                      <a:pt x="1318060" y="125893"/>
                    </a:cubicBezTo>
                    <a:cubicBezTo>
                      <a:pt x="1414441" y="126299"/>
                      <a:pt x="1423751" y="126286"/>
                      <a:pt x="1427330" y="125749"/>
                    </a:cubicBezTo>
                    <a:cubicBezTo>
                      <a:pt x="1443122" y="123384"/>
                      <a:pt x="1460854" y="117412"/>
                      <a:pt x="1487258" y="105566"/>
                    </a:cubicBezTo>
                    <a:cubicBezTo>
                      <a:pt x="1490899" y="103932"/>
                      <a:pt x="1501173" y="99209"/>
                      <a:pt x="1510095" y="95071"/>
                    </a:cubicBezTo>
                    <a:cubicBezTo>
                      <a:pt x="1541204" y="80643"/>
                      <a:pt x="1552091" y="76029"/>
                      <a:pt x="1568371" y="70355"/>
                    </a:cubicBezTo>
                    <a:cubicBezTo>
                      <a:pt x="1578320" y="66886"/>
                      <a:pt x="1591384" y="63361"/>
                      <a:pt x="1598204" y="62300"/>
                    </a:cubicBezTo>
                    <a:lnTo>
                      <a:pt x="1599555" y="62089"/>
                    </a:lnTo>
                    <a:lnTo>
                      <a:pt x="1599405" y="52591"/>
                    </a:lnTo>
                    <a:cubicBezTo>
                      <a:pt x="1598917" y="23529"/>
                      <a:pt x="1602484" y="6671"/>
                      <a:pt x="1609829" y="3189"/>
                    </a:cubicBezTo>
                    <a:cubicBezTo>
                      <a:pt x="1613145" y="1620"/>
                      <a:pt x="1619427" y="1994"/>
                      <a:pt x="1624520" y="4063"/>
                    </a:cubicBezTo>
                    <a:cubicBezTo>
                      <a:pt x="1637697" y="9415"/>
                      <a:pt x="1653089" y="27181"/>
                      <a:pt x="1665828" y="51731"/>
                    </a:cubicBezTo>
                    <a:lnTo>
                      <a:pt x="1667217" y="54410"/>
                    </a:lnTo>
                    <a:lnTo>
                      <a:pt x="1675075" y="54619"/>
                    </a:lnTo>
                    <a:cubicBezTo>
                      <a:pt x="1683134" y="54832"/>
                      <a:pt x="1688302" y="55348"/>
                      <a:pt x="1694284" y="56535"/>
                    </a:cubicBezTo>
                    <a:lnTo>
                      <a:pt x="1697700" y="57212"/>
                    </a:lnTo>
                    <a:lnTo>
                      <a:pt x="1701579" y="53298"/>
                    </a:lnTo>
                    <a:cubicBezTo>
                      <a:pt x="1719261" y="35435"/>
                      <a:pt x="1742036" y="26620"/>
                      <a:pt x="1766863" y="28030"/>
                    </a:cubicBezTo>
                    <a:cubicBezTo>
                      <a:pt x="1772231" y="28334"/>
                      <a:pt x="1774109" y="28652"/>
                      <a:pt x="1775835" y="29541"/>
                    </a:cubicBezTo>
                    <a:cubicBezTo>
                      <a:pt x="1779277" y="31308"/>
                      <a:pt x="1774722" y="34711"/>
                      <a:pt x="1761670" y="40137"/>
                    </a:cubicBezTo>
                    <a:cubicBezTo>
                      <a:pt x="1751684" y="44290"/>
                      <a:pt x="1745502" y="48334"/>
                      <a:pt x="1738270" y="55445"/>
                    </a:cubicBezTo>
                    <a:cubicBezTo>
                      <a:pt x="1733902" y="59732"/>
                      <a:pt x="1728884" y="65994"/>
                      <a:pt x="1726356" y="70304"/>
                    </a:cubicBezTo>
                    <a:cubicBezTo>
                      <a:pt x="1726206" y="70549"/>
                      <a:pt x="1726957" y="71279"/>
                      <a:pt x="1728359" y="72260"/>
                    </a:cubicBezTo>
                    <a:cubicBezTo>
                      <a:pt x="1729597" y="73119"/>
                      <a:pt x="1732050" y="74916"/>
                      <a:pt x="1733815" y="76254"/>
                    </a:cubicBezTo>
                    <a:cubicBezTo>
                      <a:pt x="1735579" y="77591"/>
                      <a:pt x="1737181" y="78684"/>
                      <a:pt x="1737381" y="78684"/>
                    </a:cubicBezTo>
                    <a:cubicBezTo>
                      <a:pt x="1737569" y="78684"/>
                      <a:pt x="1739220" y="77940"/>
                      <a:pt x="1741035" y="77027"/>
                    </a:cubicBezTo>
                    <a:cubicBezTo>
                      <a:pt x="1753912" y="70567"/>
                      <a:pt x="1768928" y="67485"/>
                      <a:pt x="1782968" y="68424"/>
                    </a:cubicBezTo>
                    <a:cubicBezTo>
                      <a:pt x="1793980" y="69161"/>
                      <a:pt x="1806844" y="72326"/>
                      <a:pt x="1809260" y="74893"/>
                    </a:cubicBezTo>
                    <a:cubicBezTo>
                      <a:pt x="1811537" y="77329"/>
                      <a:pt x="1807558" y="79171"/>
                      <a:pt x="1795670" y="81167"/>
                    </a:cubicBezTo>
                    <a:cubicBezTo>
                      <a:pt x="1789701" y="82168"/>
                      <a:pt x="1787723" y="82649"/>
                      <a:pt x="1783419" y="84136"/>
                    </a:cubicBezTo>
                    <a:cubicBezTo>
                      <a:pt x="1775135" y="86998"/>
                      <a:pt x="1765837" y="92118"/>
                      <a:pt x="1759180" y="97475"/>
                    </a:cubicBezTo>
                    <a:lnTo>
                      <a:pt x="1756952" y="99262"/>
                    </a:lnTo>
                    <a:lnTo>
                      <a:pt x="1758729" y="101648"/>
                    </a:lnTo>
                    <a:cubicBezTo>
                      <a:pt x="1766413" y="112043"/>
                      <a:pt x="1772469" y="124378"/>
                      <a:pt x="1776949" y="138777"/>
                    </a:cubicBezTo>
                    <a:cubicBezTo>
                      <a:pt x="1781454" y="153203"/>
                      <a:pt x="1781942" y="154323"/>
                      <a:pt x="1787448" y="162725"/>
                    </a:cubicBezTo>
                    <a:cubicBezTo>
                      <a:pt x="1806456" y="191706"/>
                      <a:pt x="1836790" y="230794"/>
                      <a:pt x="1873279" y="273366"/>
                    </a:cubicBezTo>
                    <a:cubicBezTo>
                      <a:pt x="1880900" y="282253"/>
                      <a:pt x="1894090" y="297322"/>
                      <a:pt x="1899946" y="303826"/>
                    </a:cubicBezTo>
                    <a:cubicBezTo>
                      <a:pt x="1904476" y="308848"/>
                      <a:pt x="1905990" y="311119"/>
                      <a:pt x="1907116" y="314587"/>
                    </a:cubicBezTo>
                    <a:cubicBezTo>
                      <a:pt x="1910946" y="326320"/>
                      <a:pt x="1904676" y="342435"/>
                      <a:pt x="1890761" y="356599"/>
                    </a:cubicBezTo>
                    <a:cubicBezTo>
                      <a:pt x="1883203" y="364285"/>
                      <a:pt x="1873592" y="370961"/>
                      <a:pt x="1866547" y="373410"/>
                    </a:cubicBezTo>
                    <a:cubicBezTo>
                      <a:pt x="1863969" y="374304"/>
                      <a:pt x="1858063" y="375546"/>
                      <a:pt x="1853933" y="376061"/>
                    </a:cubicBezTo>
                    <a:cubicBezTo>
                      <a:pt x="1849441" y="376622"/>
                      <a:pt x="1832785" y="376622"/>
                      <a:pt x="1826616" y="376060"/>
                    </a:cubicBezTo>
                    <a:cubicBezTo>
                      <a:pt x="1782505" y="372043"/>
                      <a:pt x="1725981" y="358711"/>
                      <a:pt x="1639224" y="331862"/>
                    </a:cubicBezTo>
                    <a:cubicBezTo>
                      <a:pt x="1620628" y="326107"/>
                      <a:pt x="1616424" y="325226"/>
                      <a:pt x="1607439" y="325200"/>
                    </a:cubicBezTo>
                    <a:cubicBezTo>
                      <a:pt x="1602233" y="325183"/>
                      <a:pt x="1601132" y="325276"/>
                      <a:pt x="1598717" y="325937"/>
                    </a:cubicBezTo>
                    <a:cubicBezTo>
                      <a:pt x="1592247" y="327706"/>
                      <a:pt x="1587655" y="331191"/>
                      <a:pt x="1583588" y="337432"/>
                    </a:cubicBezTo>
                    <a:cubicBezTo>
                      <a:pt x="1580322" y="342443"/>
                      <a:pt x="1578345" y="347075"/>
                      <a:pt x="1572501" y="363423"/>
                    </a:cubicBezTo>
                    <a:cubicBezTo>
                      <a:pt x="1567483" y="377482"/>
                      <a:pt x="1564580" y="384637"/>
                      <a:pt x="1560600" y="392725"/>
                    </a:cubicBezTo>
                    <a:cubicBezTo>
                      <a:pt x="1549813" y="414665"/>
                      <a:pt x="1537888" y="429482"/>
                      <a:pt x="1510270" y="455315"/>
                    </a:cubicBezTo>
                    <a:cubicBezTo>
                      <a:pt x="1490837" y="473475"/>
                      <a:pt x="1482715" y="482391"/>
                      <a:pt x="1474944" y="494038"/>
                    </a:cubicBezTo>
                    <a:cubicBezTo>
                      <a:pt x="1468662" y="503478"/>
                      <a:pt x="1465246" y="510224"/>
                      <a:pt x="1457450" y="528637"/>
                    </a:cubicBezTo>
                    <a:cubicBezTo>
                      <a:pt x="1437366" y="576035"/>
                      <a:pt x="1412589" y="617470"/>
                      <a:pt x="1387624" y="645424"/>
                    </a:cubicBezTo>
                    <a:cubicBezTo>
                      <a:pt x="1381943" y="651782"/>
                      <a:pt x="1371907" y="661504"/>
                      <a:pt x="1366263" y="666112"/>
                    </a:cubicBezTo>
                    <a:cubicBezTo>
                      <a:pt x="1352310" y="677494"/>
                      <a:pt x="1340785" y="683780"/>
                      <a:pt x="1324855" y="688690"/>
                    </a:cubicBezTo>
                    <a:cubicBezTo>
                      <a:pt x="1300917" y="696065"/>
                      <a:pt x="1280169" y="699759"/>
                      <a:pt x="1258157" y="700566"/>
                    </a:cubicBezTo>
                    <a:lnTo>
                      <a:pt x="1256180" y="700638"/>
                    </a:lnTo>
                    <a:lnTo>
                      <a:pt x="1255254" y="704115"/>
                    </a:lnTo>
                    <a:cubicBezTo>
                      <a:pt x="1236471" y="774339"/>
                      <a:pt x="1227161" y="947216"/>
                      <a:pt x="1236609" y="1050105"/>
                    </a:cubicBezTo>
                    <a:cubicBezTo>
                      <a:pt x="1237072" y="1055113"/>
                      <a:pt x="1237610" y="1060029"/>
                      <a:pt x="1237810" y="1061030"/>
                    </a:cubicBezTo>
                    <a:cubicBezTo>
                      <a:pt x="1238273" y="1063364"/>
                      <a:pt x="1240538" y="1068749"/>
                      <a:pt x="1244555" y="1077065"/>
                    </a:cubicBezTo>
                    <a:cubicBezTo>
                      <a:pt x="1252589" y="1093715"/>
                      <a:pt x="1255580" y="1104970"/>
                      <a:pt x="1254841" y="1115805"/>
                    </a:cubicBezTo>
                    <a:lnTo>
                      <a:pt x="1254604" y="1119302"/>
                    </a:lnTo>
                    <a:lnTo>
                      <a:pt x="1216575" y="1119302"/>
                    </a:lnTo>
                    <a:cubicBezTo>
                      <a:pt x="1192461" y="1119302"/>
                      <a:pt x="1178245" y="1119183"/>
                      <a:pt x="1177694" y="1118977"/>
                    </a:cubicBezTo>
                    <a:cubicBezTo>
                      <a:pt x="1176143" y="1118387"/>
                      <a:pt x="1173990" y="1115762"/>
                      <a:pt x="1172426" y="1112572"/>
                    </a:cubicBezTo>
                    <a:cubicBezTo>
                      <a:pt x="1163729" y="1094824"/>
                      <a:pt x="1156471" y="1048106"/>
                      <a:pt x="1150215" y="969649"/>
                    </a:cubicBezTo>
                    <a:cubicBezTo>
                      <a:pt x="1146348" y="921100"/>
                      <a:pt x="1140779" y="838900"/>
                      <a:pt x="1138389" y="794922"/>
                    </a:cubicBezTo>
                    <a:cubicBezTo>
                      <a:pt x="1137801" y="783954"/>
                      <a:pt x="1137213" y="775090"/>
                      <a:pt x="1137100" y="775222"/>
                    </a:cubicBezTo>
                    <a:cubicBezTo>
                      <a:pt x="1136887" y="775474"/>
                      <a:pt x="1136750" y="776381"/>
                      <a:pt x="1134285" y="793178"/>
                    </a:cubicBezTo>
                    <a:cubicBezTo>
                      <a:pt x="1127390" y="840118"/>
                      <a:pt x="1121959" y="899281"/>
                      <a:pt x="1119581" y="953260"/>
                    </a:cubicBezTo>
                    <a:cubicBezTo>
                      <a:pt x="1117942" y="990805"/>
                      <a:pt x="1117867" y="1028376"/>
                      <a:pt x="1119406" y="1053746"/>
                    </a:cubicBezTo>
                    <a:cubicBezTo>
                      <a:pt x="1119969" y="1062980"/>
                      <a:pt x="1120132" y="1063559"/>
                      <a:pt x="1125788" y="1075764"/>
                    </a:cubicBezTo>
                    <a:cubicBezTo>
                      <a:pt x="1131857" y="1088873"/>
                      <a:pt x="1134009" y="1094817"/>
                      <a:pt x="1135311" y="1102049"/>
                    </a:cubicBezTo>
                    <a:cubicBezTo>
                      <a:pt x="1136074" y="1106223"/>
                      <a:pt x="1136299" y="1112958"/>
                      <a:pt x="1135811" y="1116405"/>
                    </a:cubicBezTo>
                    <a:lnTo>
                      <a:pt x="1135398" y="1119302"/>
                    </a:lnTo>
                    <a:lnTo>
                      <a:pt x="1096668" y="1119302"/>
                    </a:lnTo>
                    <a:cubicBezTo>
                      <a:pt x="1061555" y="1119302"/>
                      <a:pt x="1057826" y="1119252"/>
                      <a:pt x="1056787" y="1118763"/>
                    </a:cubicBezTo>
                    <a:cubicBezTo>
                      <a:pt x="1051194" y="1116105"/>
                      <a:pt x="1046426" y="1099721"/>
                      <a:pt x="1042935" y="1071129"/>
                    </a:cubicBezTo>
                    <a:cubicBezTo>
                      <a:pt x="1038555" y="1035250"/>
                      <a:pt x="1036265" y="987575"/>
                      <a:pt x="1033162" y="867673"/>
                    </a:cubicBezTo>
                    <a:cubicBezTo>
                      <a:pt x="1031660" y="809522"/>
                      <a:pt x="1031084" y="733306"/>
                      <a:pt x="1031923" y="705440"/>
                    </a:cubicBezTo>
                    <a:cubicBezTo>
                      <a:pt x="1032186" y="697153"/>
                      <a:pt x="1032361" y="690339"/>
                      <a:pt x="1032336" y="690296"/>
                    </a:cubicBezTo>
                    <a:cubicBezTo>
                      <a:pt x="1032273" y="690193"/>
                      <a:pt x="1017757" y="694340"/>
                      <a:pt x="1005018" y="698100"/>
                    </a:cubicBezTo>
                    <a:cubicBezTo>
                      <a:pt x="955815" y="712629"/>
                      <a:pt x="924280" y="719624"/>
                      <a:pt x="886252" y="724453"/>
                    </a:cubicBezTo>
                    <a:cubicBezTo>
                      <a:pt x="853879" y="728564"/>
                      <a:pt x="824502" y="730267"/>
                      <a:pt x="785908" y="730269"/>
                    </a:cubicBezTo>
                    <a:cubicBezTo>
                      <a:pt x="744815" y="730273"/>
                      <a:pt x="710278" y="728404"/>
                      <a:pt x="657208" y="723302"/>
                    </a:cubicBezTo>
                    <a:cubicBezTo>
                      <a:pt x="582442" y="716115"/>
                      <a:pt x="514842" y="705422"/>
                      <a:pt x="464544" y="692823"/>
                    </a:cubicBezTo>
                    <a:cubicBezTo>
                      <a:pt x="459462" y="691551"/>
                      <a:pt x="455128" y="690577"/>
                      <a:pt x="454912" y="690660"/>
                    </a:cubicBezTo>
                    <a:cubicBezTo>
                      <a:pt x="454696" y="690742"/>
                      <a:pt x="452546" y="695704"/>
                      <a:pt x="450133" y="701684"/>
                    </a:cubicBezTo>
                    <a:cubicBezTo>
                      <a:pt x="441549" y="722964"/>
                      <a:pt x="436296" y="734624"/>
                      <a:pt x="430661" y="744908"/>
                    </a:cubicBezTo>
                    <a:cubicBezTo>
                      <a:pt x="425784" y="753808"/>
                      <a:pt x="422640" y="758126"/>
                      <a:pt x="417475" y="763014"/>
                    </a:cubicBezTo>
                    <a:cubicBezTo>
                      <a:pt x="413700" y="766589"/>
                      <a:pt x="409787" y="769526"/>
                      <a:pt x="399672" y="776377"/>
                    </a:cubicBezTo>
                    <a:cubicBezTo>
                      <a:pt x="395091" y="779481"/>
                      <a:pt x="389759" y="783260"/>
                      <a:pt x="387823" y="784775"/>
                    </a:cubicBezTo>
                    <a:cubicBezTo>
                      <a:pt x="383696" y="788006"/>
                      <a:pt x="383700" y="788000"/>
                      <a:pt x="382035" y="795425"/>
                    </a:cubicBezTo>
                    <a:cubicBezTo>
                      <a:pt x="380268" y="803313"/>
                      <a:pt x="379419" y="805097"/>
                      <a:pt x="377430" y="805097"/>
                    </a:cubicBezTo>
                    <a:cubicBezTo>
                      <a:pt x="375029" y="805097"/>
                      <a:pt x="373770" y="803019"/>
                      <a:pt x="371825" y="795842"/>
                    </a:cubicBezTo>
                    <a:cubicBezTo>
                      <a:pt x="369774" y="788271"/>
                      <a:pt x="369349" y="787817"/>
                      <a:pt x="364271" y="787756"/>
                    </a:cubicBezTo>
                    <a:cubicBezTo>
                      <a:pt x="361132" y="787718"/>
                      <a:pt x="360768" y="787782"/>
                      <a:pt x="359334" y="788626"/>
                    </a:cubicBezTo>
                    <a:cubicBezTo>
                      <a:pt x="353424" y="792099"/>
                      <a:pt x="350352" y="803409"/>
                      <a:pt x="347484" y="832247"/>
                    </a:cubicBezTo>
                    <a:cubicBezTo>
                      <a:pt x="346949" y="837619"/>
                      <a:pt x="346129" y="843876"/>
                      <a:pt x="345659" y="846152"/>
                    </a:cubicBezTo>
                    <a:cubicBezTo>
                      <a:pt x="343165" y="858257"/>
                      <a:pt x="341207" y="875323"/>
                      <a:pt x="340132" y="894326"/>
                    </a:cubicBezTo>
                    <a:cubicBezTo>
                      <a:pt x="339604" y="903662"/>
                      <a:pt x="339605" y="935198"/>
                      <a:pt x="340133" y="945646"/>
                    </a:cubicBezTo>
                    <a:cubicBezTo>
                      <a:pt x="342032" y="983159"/>
                      <a:pt x="346249" y="1017905"/>
                      <a:pt x="353059" y="1052167"/>
                    </a:cubicBezTo>
                    <a:cubicBezTo>
                      <a:pt x="354514" y="1059485"/>
                      <a:pt x="354962" y="1060643"/>
                      <a:pt x="358734" y="1066824"/>
                    </a:cubicBezTo>
                    <a:cubicBezTo>
                      <a:pt x="368821" y="1083356"/>
                      <a:pt x="370299" y="1086154"/>
                      <a:pt x="372644" y="1093171"/>
                    </a:cubicBezTo>
                    <a:cubicBezTo>
                      <a:pt x="375416" y="1101462"/>
                      <a:pt x="376049" y="1110420"/>
                      <a:pt x="374424" y="1118392"/>
                    </a:cubicBezTo>
                    <a:lnTo>
                      <a:pt x="374239" y="1119302"/>
                    </a:lnTo>
                    <a:lnTo>
                      <a:pt x="333417" y="1119302"/>
                    </a:lnTo>
                    <a:cubicBezTo>
                      <a:pt x="288633" y="1119302"/>
                      <a:pt x="291296" y="1119420"/>
                      <a:pt x="288435" y="1117316"/>
                    </a:cubicBezTo>
                    <a:cubicBezTo>
                      <a:pt x="286174" y="1115654"/>
                      <a:pt x="284296" y="1113061"/>
                      <a:pt x="282076" y="1108542"/>
                    </a:cubicBezTo>
                    <a:cubicBezTo>
                      <a:pt x="278098" y="1100443"/>
                      <a:pt x="275086" y="1089950"/>
                      <a:pt x="271514" y="1071746"/>
                    </a:cubicBezTo>
                    <a:cubicBezTo>
                      <a:pt x="268450" y="1056120"/>
                      <a:pt x="264392" y="1028676"/>
                      <a:pt x="260213" y="995309"/>
                    </a:cubicBezTo>
                    <a:cubicBezTo>
                      <a:pt x="254204" y="947321"/>
                      <a:pt x="252681" y="936092"/>
                      <a:pt x="245169" y="884394"/>
                    </a:cubicBezTo>
                    <a:cubicBezTo>
                      <a:pt x="238136" y="835981"/>
                      <a:pt x="236242" y="819827"/>
                      <a:pt x="235622" y="802945"/>
                    </a:cubicBezTo>
                    <a:cubicBezTo>
                      <a:pt x="235312" y="794513"/>
                      <a:pt x="235608" y="785301"/>
                      <a:pt x="236390" y="778994"/>
                    </a:cubicBezTo>
                    <a:cubicBezTo>
                      <a:pt x="236691" y="776564"/>
                      <a:pt x="236875" y="774514"/>
                      <a:pt x="236799" y="774436"/>
                    </a:cubicBezTo>
                    <a:cubicBezTo>
                      <a:pt x="236723" y="774360"/>
                      <a:pt x="233309" y="777093"/>
                      <a:pt x="229215" y="780510"/>
                    </a:cubicBezTo>
                    <a:cubicBezTo>
                      <a:pt x="225120" y="783927"/>
                      <a:pt x="216133" y="791192"/>
                      <a:pt x="209243" y="796654"/>
                    </a:cubicBezTo>
                    <a:cubicBezTo>
                      <a:pt x="186301" y="814845"/>
                      <a:pt x="178674" y="821359"/>
                      <a:pt x="173107" y="827513"/>
                    </a:cubicBezTo>
                    <a:cubicBezTo>
                      <a:pt x="162553" y="839183"/>
                      <a:pt x="158989" y="846541"/>
                      <a:pt x="155105" y="864694"/>
                    </a:cubicBezTo>
                    <a:cubicBezTo>
                      <a:pt x="148952" y="893441"/>
                      <a:pt x="144917" y="928258"/>
                      <a:pt x="143153" y="967829"/>
                    </a:cubicBezTo>
                    <a:cubicBezTo>
                      <a:pt x="142657" y="978941"/>
                      <a:pt x="142656" y="1009912"/>
                      <a:pt x="143152" y="1020141"/>
                    </a:cubicBezTo>
                    <a:cubicBezTo>
                      <a:pt x="143888" y="1035351"/>
                      <a:pt x="145686" y="1056663"/>
                      <a:pt x="146448" y="1059210"/>
                    </a:cubicBezTo>
                    <a:cubicBezTo>
                      <a:pt x="147096" y="1061372"/>
                      <a:pt x="148589" y="1064493"/>
                      <a:pt x="150835" y="1068380"/>
                    </a:cubicBezTo>
                    <a:cubicBezTo>
                      <a:pt x="159986" y="1084208"/>
                      <a:pt x="162352" y="1089358"/>
                      <a:pt x="164498" y="1098112"/>
                    </a:cubicBezTo>
                    <a:cubicBezTo>
                      <a:pt x="166052" y="1104454"/>
                      <a:pt x="166970" y="1113210"/>
                      <a:pt x="166510" y="1117284"/>
                    </a:cubicBezTo>
                    <a:lnTo>
                      <a:pt x="166281" y="1119302"/>
                    </a:lnTo>
                    <a:lnTo>
                      <a:pt x="126345" y="1119295"/>
                    </a:lnTo>
                    <a:cubicBezTo>
                      <a:pt x="88324" y="1119287"/>
                      <a:pt x="86343" y="1119259"/>
                      <a:pt x="85071" y="1118680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12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4" name="Gruppieren 13"/>
            <p:cNvGrpSpPr/>
            <p:nvPr/>
          </p:nvGrpSpPr>
          <p:grpSpPr>
            <a:xfrm>
              <a:off x="3771725" y="3919263"/>
              <a:ext cx="1024767" cy="327329"/>
              <a:chOff x="450889" y="3443360"/>
              <a:chExt cx="1435835" cy="458632"/>
            </a:xfrm>
          </p:grpSpPr>
          <p:sp>
            <p:nvSpPr>
              <p:cNvPr id="19" name="Grafik 2">
                <a:extLst>
                  <a:ext uri="{FF2B5EF4-FFF2-40B4-BE49-F238E27FC236}">
                    <a16:creationId xmlns:a16="http://schemas.microsoft.com/office/drawing/2014/main" id="{92321430-1FA8-2D21-E480-AC9B8CB0C4E3}"/>
                  </a:ext>
                </a:extLst>
              </p:cNvPr>
              <p:cNvSpPr/>
              <p:nvPr/>
            </p:nvSpPr>
            <p:spPr>
              <a:xfrm>
                <a:off x="450889" y="3443360"/>
                <a:ext cx="677076" cy="458632"/>
              </a:xfrm>
              <a:custGeom>
                <a:avLst/>
                <a:gdLst>
                  <a:gd name="connsiteX0" fmla="*/ 88860 w 1953030"/>
                  <a:gd name="connsiteY0" fmla="*/ 1325071 h 1322929"/>
                  <a:gd name="connsiteX1" fmla="*/ 73155 w 1953030"/>
                  <a:gd name="connsiteY1" fmla="*/ 1272950 h 1322929"/>
                  <a:gd name="connsiteX2" fmla="*/ 67234 w 1953030"/>
                  <a:gd name="connsiteY2" fmla="*/ 1175492 h 1322929"/>
                  <a:gd name="connsiteX3" fmla="*/ 61674 w 1953030"/>
                  <a:gd name="connsiteY3" fmla="*/ 1080292 h 1322929"/>
                  <a:gd name="connsiteX4" fmla="*/ 57919 w 1953030"/>
                  <a:gd name="connsiteY4" fmla="*/ 1019141 h 1322929"/>
                  <a:gd name="connsiteX5" fmla="*/ 58689 w 1953030"/>
                  <a:gd name="connsiteY5" fmla="*/ 987231 h 1322929"/>
                  <a:gd name="connsiteX6" fmla="*/ 70708 w 1953030"/>
                  <a:gd name="connsiteY6" fmla="*/ 937842 h 1322929"/>
                  <a:gd name="connsiteX7" fmla="*/ 84555 w 1953030"/>
                  <a:gd name="connsiteY7" fmla="*/ 897364 h 1322929"/>
                  <a:gd name="connsiteX8" fmla="*/ 88355 w 1953030"/>
                  <a:gd name="connsiteY8" fmla="*/ 885725 h 1322929"/>
                  <a:gd name="connsiteX9" fmla="*/ 103760 w 1953030"/>
                  <a:gd name="connsiteY9" fmla="*/ 824575 h 1322929"/>
                  <a:gd name="connsiteX10" fmla="*/ 103760 w 1953030"/>
                  <a:gd name="connsiteY10" fmla="*/ 800254 h 1322929"/>
                  <a:gd name="connsiteX11" fmla="*/ 85801 w 1953030"/>
                  <a:gd name="connsiteY11" fmla="*/ 726770 h 1322929"/>
                  <a:gd name="connsiteX12" fmla="*/ 58365 w 1953030"/>
                  <a:gd name="connsiteY12" fmla="*/ 614198 h 1322929"/>
                  <a:gd name="connsiteX13" fmla="*/ 51263 w 1953030"/>
                  <a:gd name="connsiteY13" fmla="*/ 558433 h 1322929"/>
                  <a:gd name="connsiteX14" fmla="*/ 49506 w 1953030"/>
                  <a:gd name="connsiteY14" fmla="*/ 535277 h 1322929"/>
                  <a:gd name="connsiteX15" fmla="*/ 48141 w 1953030"/>
                  <a:gd name="connsiteY15" fmla="*/ 540033 h 1322929"/>
                  <a:gd name="connsiteX16" fmla="*/ 42224 w 1953030"/>
                  <a:gd name="connsiteY16" fmla="*/ 585360 h 1322929"/>
                  <a:gd name="connsiteX17" fmla="*/ 40067 w 1953030"/>
                  <a:gd name="connsiteY17" fmla="*/ 683463 h 1322929"/>
                  <a:gd name="connsiteX18" fmla="*/ 44826 w 1953030"/>
                  <a:gd name="connsiteY18" fmla="*/ 799906 h 1322929"/>
                  <a:gd name="connsiteX19" fmla="*/ 47048 w 1953030"/>
                  <a:gd name="connsiteY19" fmla="*/ 842697 h 1322929"/>
                  <a:gd name="connsiteX20" fmla="*/ 47703 w 1953030"/>
                  <a:gd name="connsiteY20" fmla="*/ 857169 h 1322929"/>
                  <a:gd name="connsiteX21" fmla="*/ 49169 w 1953030"/>
                  <a:gd name="connsiteY21" fmla="*/ 860415 h 1322929"/>
                  <a:gd name="connsiteX22" fmla="*/ 57125 w 1953030"/>
                  <a:gd name="connsiteY22" fmla="*/ 886245 h 1322929"/>
                  <a:gd name="connsiteX23" fmla="*/ 58206 w 1953030"/>
                  <a:gd name="connsiteY23" fmla="*/ 926701 h 1322929"/>
                  <a:gd name="connsiteX24" fmla="*/ 42994 w 1953030"/>
                  <a:gd name="connsiteY24" fmla="*/ 976754 h 1322929"/>
                  <a:gd name="connsiteX25" fmla="*/ 4086 w 1953030"/>
                  <a:gd name="connsiteY25" fmla="*/ 1046235 h 1322929"/>
                  <a:gd name="connsiteX26" fmla="*/ 1565 w 1953030"/>
                  <a:gd name="connsiteY26" fmla="*/ 1042338 h 1322929"/>
                  <a:gd name="connsiteX27" fmla="*/ 6076 w 1953030"/>
                  <a:gd name="connsiteY27" fmla="*/ 1001945 h 1322929"/>
                  <a:gd name="connsiteX28" fmla="*/ 8819 w 1953030"/>
                  <a:gd name="connsiteY28" fmla="*/ 944964 h 1322929"/>
                  <a:gd name="connsiteX29" fmla="*/ 9231 w 1953030"/>
                  <a:gd name="connsiteY29" fmla="*/ 899449 h 1322929"/>
                  <a:gd name="connsiteX30" fmla="*/ 21041 w 1953030"/>
                  <a:gd name="connsiteY30" fmla="*/ 862233 h 1322929"/>
                  <a:gd name="connsiteX31" fmla="*/ 28431 w 1953030"/>
                  <a:gd name="connsiteY31" fmla="*/ 854176 h 1322929"/>
                  <a:gd name="connsiteX32" fmla="*/ 29420 w 1953030"/>
                  <a:gd name="connsiteY32" fmla="*/ 853434 h 1322929"/>
                  <a:gd name="connsiteX33" fmla="*/ 27825 w 1953030"/>
                  <a:gd name="connsiteY33" fmla="*/ 836485 h 1322929"/>
                  <a:gd name="connsiteX34" fmla="*/ 16126 w 1953030"/>
                  <a:gd name="connsiteY34" fmla="*/ 650679 h 1322929"/>
                  <a:gd name="connsiteX35" fmla="*/ 16470 w 1953030"/>
                  <a:gd name="connsiteY35" fmla="*/ 564513 h 1322929"/>
                  <a:gd name="connsiteX36" fmla="*/ 22603 w 1953030"/>
                  <a:gd name="connsiteY36" fmla="*/ 491376 h 1322929"/>
                  <a:gd name="connsiteX37" fmla="*/ 101612 w 1953030"/>
                  <a:gd name="connsiteY37" fmla="*/ 320864 h 1322929"/>
                  <a:gd name="connsiteX38" fmla="*/ 110657 w 1953030"/>
                  <a:gd name="connsiteY38" fmla="*/ 313024 h 1322929"/>
                  <a:gd name="connsiteX39" fmla="*/ 268743 w 1953030"/>
                  <a:gd name="connsiteY39" fmla="*/ 250084 h 1322929"/>
                  <a:gd name="connsiteX40" fmla="*/ 316864 w 1953030"/>
                  <a:gd name="connsiteY40" fmla="*/ 248271 h 1322929"/>
                  <a:gd name="connsiteX41" fmla="*/ 473910 w 1953030"/>
                  <a:gd name="connsiteY41" fmla="*/ 254956 h 1322929"/>
                  <a:gd name="connsiteX42" fmla="*/ 510219 w 1953030"/>
                  <a:gd name="connsiteY42" fmla="*/ 258239 h 1322929"/>
                  <a:gd name="connsiteX43" fmla="*/ 664963 w 1953030"/>
                  <a:gd name="connsiteY43" fmla="*/ 266827 h 1322929"/>
                  <a:gd name="connsiteX44" fmla="*/ 756032 w 1953030"/>
                  <a:gd name="connsiteY44" fmla="*/ 265343 h 1322929"/>
                  <a:gd name="connsiteX45" fmla="*/ 806562 w 1953030"/>
                  <a:gd name="connsiteY45" fmla="*/ 261521 h 1322929"/>
                  <a:gd name="connsiteX46" fmla="*/ 948687 w 1953030"/>
                  <a:gd name="connsiteY46" fmla="*/ 217425 h 1322929"/>
                  <a:gd name="connsiteX47" fmla="*/ 1076380 w 1953030"/>
                  <a:gd name="connsiteY47" fmla="*/ 173342 h 1322929"/>
                  <a:gd name="connsiteX48" fmla="*/ 1156982 w 1953030"/>
                  <a:gd name="connsiteY48" fmla="*/ 161668 h 1322929"/>
                  <a:gd name="connsiteX49" fmla="*/ 1235667 w 1953030"/>
                  <a:gd name="connsiteY49" fmla="*/ 154538 h 1322929"/>
                  <a:gd name="connsiteX50" fmla="*/ 1314379 w 1953030"/>
                  <a:gd name="connsiteY50" fmla="*/ 131334 h 1322929"/>
                  <a:gd name="connsiteX51" fmla="*/ 1377437 w 1953030"/>
                  <a:gd name="connsiteY51" fmla="*/ 112345 h 1322929"/>
                  <a:gd name="connsiteX52" fmla="*/ 1450055 w 1953030"/>
                  <a:gd name="connsiteY52" fmla="*/ 105714 h 1322929"/>
                  <a:gd name="connsiteX53" fmla="*/ 1484789 w 1953030"/>
                  <a:gd name="connsiteY53" fmla="*/ 103652 h 1322929"/>
                  <a:gd name="connsiteX54" fmla="*/ 1553586 w 1953030"/>
                  <a:gd name="connsiteY54" fmla="*/ 86436 h 1322929"/>
                  <a:gd name="connsiteX55" fmla="*/ 1629329 w 1953030"/>
                  <a:gd name="connsiteY55" fmla="*/ 66634 h 1322929"/>
                  <a:gd name="connsiteX56" fmla="*/ 1635015 w 1953030"/>
                  <a:gd name="connsiteY56" fmla="*/ 65531 h 1322929"/>
                  <a:gd name="connsiteX57" fmla="*/ 1635409 w 1953030"/>
                  <a:gd name="connsiteY57" fmla="*/ 56601 h 1322929"/>
                  <a:gd name="connsiteX58" fmla="*/ 1639362 w 1953030"/>
                  <a:gd name="connsiteY58" fmla="*/ 13582 h 1322929"/>
                  <a:gd name="connsiteX59" fmla="*/ 1647267 w 1953030"/>
                  <a:gd name="connsiteY59" fmla="*/ 3300 h 1322929"/>
                  <a:gd name="connsiteX60" fmla="*/ 1666925 w 1953030"/>
                  <a:gd name="connsiteY60" fmla="*/ 7200 h 1322929"/>
                  <a:gd name="connsiteX61" fmla="*/ 1693754 w 1953030"/>
                  <a:gd name="connsiteY61" fmla="*/ 35538 h 1322929"/>
                  <a:gd name="connsiteX62" fmla="*/ 1704902 w 1953030"/>
                  <a:gd name="connsiteY62" fmla="*/ 54211 h 1322929"/>
                  <a:gd name="connsiteX63" fmla="*/ 1706583 w 1953030"/>
                  <a:gd name="connsiteY63" fmla="*/ 57415 h 1322929"/>
                  <a:gd name="connsiteX64" fmla="*/ 1709905 w 1953030"/>
                  <a:gd name="connsiteY64" fmla="*/ 57415 h 1322929"/>
                  <a:gd name="connsiteX65" fmla="*/ 1727489 w 1953030"/>
                  <a:gd name="connsiteY65" fmla="*/ 58479 h 1322929"/>
                  <a:gd name="connsiteX66" fmla="*/ 1765190 w 1953030"/>
                  <a:gd name="connsiteY66" fmla="*/ 68945 h 1322929"/>
                  <a:gd name="connsiteX67" fmla="*/ 1781592 w 1953030"/>
                  <a:gd name="connsiteY67" fmla="*/ 78715 h 1322929"/>
                  <a:gd name="connsiteX68" fmla="*/ 1798702 w 1953030"/>
                  <a:gd name="connsiteY68" fmla="*/ 94998 h 1322929"/>
                  <a:gd name="connsiteX69" fmla="*/ 1809969 w 1953030"/>
                  <a:gd name="connsiteY69" fmla="*/ 107802 h 1322929"/>
                  <a:gd name="connsiteX70" fmla="*/ 1817717 w 1953030"/>
                  <a:gd name="connsiteY70" fmla="*/ 115786 h 1322929"/>
                  <a:gd name="connsiteX71" fmla="*/ 1821906 w 1953030"/>
                  <a:gd name="connsiteY71" fmla="*/ 122916 h 1322929"/>
                  <a:gd name="connsiteX72" fmla="*/ 1837362 w 1953030"/>
                  <a:gd name="connsiteY72" fmla="*/ 147184 h 1322929"/>
                  <a:gd name="connsiteX73" fmla="*/ 1849404 w 1953030"/>
                  <a:gd name="connsiteY73" fmla="*/ 164741 h 1322929"/>
                  <a:gd name="connsiteX74" fmla="*/ 1873697 w 1953030"/>
                  <a:gd name="connsiteY74" fmla="*/ 209520 h 1322929"/>
                  <a:gd name="connsiteX75" fmla="*/ 1902627 w 1953030"/>
                  <a:gd name="connsiteY75" fmla="*/ 270989 h 1322929"/>
                  <a:gd name="connsiteX76" fmla="*/ 1929428 w 1953030"/>
                  <a:gd name="connsiteY76" fmla="*/ 328257 h 1322929"/>
                  <a:gd name="connsiteX77" fmla="*/ 1948890 w 1953030"/>
                  <a:gd name="connsiteY77" fmla="*/ 361086 h 1322929"/>
                  <a:gd name="connsiteX78" fmla="*/ 1954405 w 1953030"/>
                  <a:gd name="connsiteY78" fmla="*/ 377846 h 1322929"/>
                  <a:gd name="connsiteX79" fmla="*/ 1945685 w 1953030"/>
                  <a:gd name="connsiteY79" fmla="*/ 401382 h 1322929"/>
                  <a:gd name="connsiteX80" fmla="*/ 1905896 w 1953030"/>
                  <a:gd name="connsiteY80" fmla="*/ 432638 h 1322929"/>
                  <a:gd name="connsiteX81" fmla="*/ 1873238 w 1953030"/>
                  <a:gd name="connsiteY81" fmla="*/ 439235 h 1322929"/>
                  <a:gd name="connsiteX82" fmla="*/ 1817638 w 1953030"/>
                  <a:gd name="connsiteY82" fmla="*/ 441792 h 1322929"/>
                  <a:gd name="connsiteX83" fmla="*/ 1699860 w 1953030"/>
                  <a:gd name="connsiteY83" fmla="*/ 436051 h 1322929"/>
                  <a:gd name="connsiteX84" fmla="*/ 1666676 w 1953030"/>
                  <a:gd name="connsiteY84" fmla="*/ 434247 h 1322929"/>
                  <a:gd name="connsiteX85" fmla="*/ 1644615 w 1953030"/>
                  <a:gd name="connsiteY85" fmla="*/ 435822 h 1322929"/>
                  <a:gd name="connsiteX86" fmla="*/ 1615292 w 1953030"/>
                  <a:gd name="connsiteY86" fmla="*/ 446177 h 1322929"/>
                  <a:gd name="connsiteX87" fmla="*/ 1588083 w 1953030"/>
                  <a:gd name="connsiteY87" fmla="*/ 469226 h 1322929"/>
                  <a:gd name="connsiteX88" fmla="*/ 1570263 w 1953030"/>
                  <a:gd name="connsiteY88" fmla="*/ 483547 h 1322929"/>
                  <a:gd name="connsiteX89" fmla="*/ 1565194 w 1953030"/>
                  <a:gd name="connsiteY89" fmla="*/ 488176 h 1322929"/>
                  <a:gd name="connsiteX90" fmla="*/ 1510409 w 1953030"/>
                  <a:gd name="connsiteY90" fmla="*/ 591788 h 1322929"/>
                  <a:gd name="connsiteX91" fmla="*/ 1487665 w 1953030"/>
                  <a:gd name="connsiteY91" fmla="*/ 647726 h 1322929"/>
                  <a:gd name="connsiteX92" fmla="*/ 1466234 w 1953030"/>
                  <a:gd name="connsiteY92" fmla="*/ 708355 h 1322929"/>
                  <a:gd name="connsiteX93" fmla="*/ 1450909 w 1953030"/>
                  <a:gd name="connsiteY93" fmla="*/ 753696 h 1322929"/>
                  <a:gd name="connsiteX94" fmla="*/ 1408809 w 1953030"/>
                  <a:gd name="connsiteY94" fmla="*/ 820834 h 1322929"/>
                  <a:gd name="connsiteX95" fmla="*/ 1395139 w 1953030"/>
                  <a:gd name="connsiteY95" fmla="*/ 827633 h 1322929"/>
                  <a:gd name="connsiteX96" fmla="*/ 1382256 w 1953030"/>
                  <a:gd name="connsiteY96" fmla="*/ 834140 h 1322929"/>
                  <a:gd name="connsiteX97" fmla="*/ 1350675 w 1953030"/>
                  <a:gd name="connsiteY97" fmla="*/ 863795 h 1322929"/>
                  <a:gd name="connsiteX98" fmla="*/ 1332763 w 1953030"/>
                  <a:gd name="connsiteY98" fmla="*/ 880265 h 1322929"/>
                  <a:gd name="connsiteX99" fmla="*/ 1318857 w 1953030"/>
                  <a:gd name="connsiteY99" fmla="*/ 886072 h 1322929"/>
                  <a:gd name="connsiteX100" fmla="*/ 1317767 w 1953030"/>
                  <a:gd name="connsiteY100" fmla="*/ 886072 h 1322929"/>
                  <a:gd name="connsiteX101" fmla="*/ 1316690 w 1953030"/>
                  <a:gd name="connsiteY101" fmla="*/ 889981 h 1322929"/>
                  <a:gd name="connsiteX102" fmla="*/ 1294917 w 1953030"/>
                  <a:gd name="connsiteY102" fmla="*/ 1076992 h 1322929"/>
                  <a:gd name="connsiteX103" fmla="*/ 1293539 w 1953030"/>
                  <a:gd name="connsiteY103" fmla="*/ 1153777 h 1322929"/>
                  <a:gd name="connsiteX104" fmla="*/ 1294156 w 1953030"/>
                  <a:gd name="connsiteY104" fmla="*/ 1206414 h 1322929"/>
                  <a:gd name="connsiteX105" fmla="*/ 1298896 w 1953030"/>
                  <a:gd name="connsiteY105" fmla="*/ 1266214 h 1322929"/>
                  <a:gd name="connsiteX106" fmla="*/ 1305502 w 1953030"/>
                  <a:gd name="connsiteY106" fmla="*/ 1281289 h 1322929"/>
                  <a:gd name="connsiteX107" fmla="*/ 1315416 w 1953030"/>
                  <a:gd name="connsiteY107" fmla="*/ 1308562 h 1322929"/>
                  <a:gd name="connsiteX108" fmla="*/ 1316138 w 1953030"/>
                  <a:gd name="connsiteY108" fmla="*/ 1323970 h 1322929"/>
                  <a:gd name="connsiteX109" fmla="*/ 1315889 w 1953030"/>
                  <a:gd name="connsiteY109" fmla="*/ 1325587 h 1322929"/>
                  <a:gd name="connsiteX110" fmla="*/ 1275942 w 1953030"/>
                  <a:gd name="connsiteY110" fmla="*/ 1325587 h 1322929"/>
                  <a:gd name="connsiteX111" fmla="*/ 1235010 w 1953030"/>
                  <a:gd name="connsiteY111" fmla="*/ 1325078 h 1322929"/>
                  <a:gd name="connsiteX112" fmla="*/ 1216259 w 1953030"/>
                  <a:gd name="connsiteY112" fmla="*/ 1261310 h 1322929"/>
                  <a:gd name="connsiteX113" fmla="*/ 1200251 w 1953030"/>
                  <a:gd name="connsiteY113" fmla="*/ 1083072 h 1322929"/>
                  <a:gd name="connsiteX114" fmla="*/ 1192910 w 1953030"/>
                  <a:gd name="connsiteY114" fmla="*/ 964288 h 1322929"/>
                  <a:gd name="connsiteX115" fmla="*/ 1191387 w 1953030"/>
                  <a:gd name="connsiteY115" fmla="*/ 972275 h 1322929"/>
                  <a:gd name="connsiteX116" fmla="*/ 1173817 w 1953030"/>
                  <a:gd name="connsiteY116" fmla="*/ 1164200 h 1322929"/>
                  <a:gd name="connsiteX117" fmla="*/ 1175078 w 1953030"/>
                  <a:gd name="connsiteY117" fmla="*/ 1265947 h 1322929"/>
                  <a:gd name="connsiteX118" fmla="*/ 1180974 w 1953030"/>
                  <a:gd name="connsiteY118" fmla="*/ 1280141 h 1322929"/>
                  <a:gd name="connsiteX119" fmla="*/ 1191505 w 1953030"/>
                  <a:gd name="connsiteY119" fmla="*/ 1312731 h 1322929"/>
                  <a:gd name="connsiteX120" fmla="*/ 1191032 w 1953030"/>
                  <a:gd name="connsiteY120" fmla="*/ 1324894 h 1322929"/>
                  <a:gd name="connsiteX121" fmla="*/ 1150167 w 1953030"/>
                  <a:gd name="connsiteY121" fmla="*/ 1325587 h 1322929"/>
                  <a:gd name="connsiteX122" fmla="*/ 1108579 w 1953030"/>
                  <a:gd name="connsiteY122" fmla="*/ 1325096 h 1322929"/>
                  <a:gd name="connsiteX123" fmla="*/ 1091166 w 1953030"/>
                  <a:gd name="connsiteY123" fmla="*/ 1247586 h 1322929"/>
                  <a:gd name="connsiteX124" fmla="*/ 1085073 w 1953030"/>
                  <a:gd name="connsiteY124" fmla="*/ 1112084 h 1322929"/>
                  <a:gd name="connsiteX125" fmla="*/ 1082486 w 1953030"/>
                  <a:gd name="connsiteY125" fmla="*/ 887863 h 1322929"/>
                  <a:gd name="connsiteX126" fmla="*/ 1082709 w 1953030"/>
                  <a:gd name="connsiteY126" fmla="*/ 875442 h 1322929"/>
                  <a:gd name="connsiteX127" fmla="*/ 1045980 w 1953030"/>
                  <a:gd name="connsiteY127" fmla="*/ 886014 h 1322929"/>
                  <a:gd name="connsiteX128" fmla="*/ 947820 w 1953030"/>
                  <a:gd name="connsiteY128" fmla="*/ 909335 h 1322929"/>
                  <a:gd name="connsiteX129" fmla="*/ 822399 w 1953030"/>
                  <a:gd name="connsiteY129" fmla="*/ 918514 h 1322929"/>
                  <a:gd name="connsiteX130" fmla="*/ 749952 w 1953030"/>
                  <a:gd name="connsiteY130" fmla="*/ 916251 h 1322929"/>
                  <a:gd name="connsiteX131" fmla="*/ 741521 w 1953030"/>
                  <a:gd name="connsiteY131" fmla="*/ 916452 h 1322929"/>
                  <a:gd name="connsiteX132" fmla="*/ 737253 w 1953030"/>
                  <a:gd name="connsiteY132" fmla="*/ 925892 h 1322929"/>
                  <a:gd name="connsiteX133" fmla="*/ 730911 w 1953030"/>
                  <a:gd name="connsiteY133" fmla="*/ 938882 h 1322929"/>
                  <a:gd name="connsiteX134" fmla="*/ 708429 w 1953030"/>
                  <a:gd name="connsiteY134" fmla="*/ 931418 h 1322929"/>
                  <a:gd name="connsiteX135" fmla="*/ 667261 w 1953030"/>
                  <a:gd name="connsiteY135" fmla="*/ 914980 h 1322929"/>
                  <a:gd name="connsiteX136" fmla="*/ 619659 w 1953030"/>
                  <a:gd name="connsiteY136" fmla="*/ 895793 h 1322929"/>
                  <a:gd name="connsiteX137" fmla="*/ 517862 w 1953030"/>
                  <a:gd name="connsiteY137" fmla="*/ 868605 h 1322929"/>
                  <a:gd name="connsiteX138" fmla="*/ 503220 w 1953030"/>
                  <a:gd name="connsiteY138" fmla="*/ 873261 h 1322929"/>
                  <a:gd name="connsiteX139" fmla="*/ 498151 w 1953030"/>
                  <a:gd name="connsiteY139" fmla="*/ 888861 h 1322929"/>
                  <a:gd name="connsiteX140" fmla="*/ 502209 w 1953030"/>
                  <a:gd name="connsiteY140" fmla="*/ 923500 h 1322929"/>
                  <a:gd name="connsiteX141" fmla="*/ 506647 w 1953030"/>
                  <a:gd name="connsiteY141" fmla="*/ 963655 h 1322929"/>
                  <a:gd name="connsiteX142" fmla="*/ 504612 w 1953030"/>
                  <a:gd name="connsiteY142" fmla="*/ 979009 h 1322929"/>
                  <a:gd name="connsiteX143" fmla="*/ 465742 w 1953030"/>
                  <a:gd name="connsiteY143" fmla="*/ 1002855 h 1322929"/>
                  <a:gd name="connsiteX144" fmla="*/ 458743 w 1953030"/>
                  <a:gd name="connsiteY144" fmla="*/ 1002146 h 1322929"/>
                  <a:gd name="connsiteX145" fmla="*/ 436145 w 1953030"/>
                  <a:gd name="connsiteY145" fmla="*/ 942614 h 1322929"/>
                  <a:gd name="connsiteX146" fmla="*/ 435517 w 1953030"/>
                  <a:gd name="connsiteY146" fmla="*/ 934796 h 1322929"/>
                  <a:gd name="connsiteX147" fmla="*/ 431372 w 1953030"/>
                  <a:gd name="connsiteY147" fmla="*/ 939230 h 1322929"/>
                  <a:gd name="connsiteX148" fmla="*/ 413632 w 1953030"/>
                  <a:gd name="connsiteY148" fmla="*/ 957993 h 1322929"/>
                  <a:gd name="connsiteX149" fmla="*/ 396081 w 1953030"/>
                  <a:gd name="connsiteY149" fmla="*/ 976581 h 1322929"/>
                  <a:gd name="connsiteX150" fmla="*/ 365139 w 1953030"/>
                  <a:gd name="connsiteY150" fmla="*/ 1026362 h 1322929"/>
                  <a:gd name="connsiteX151" fmla="*/ 357505 w 1953030"/>
                  <a:gd name="connsiteY151" fmla="*/ 1073344 h 1322929"/>
                  <a:gd name="connsiteX152" fmla="*/ 357513 w 1953030"/>
                  <a:gd name="connsiteY152" fmla="*/ 1162116 h 1322929"/>
                  <a:gd name="connsiteX153" fmla="*/ 364146 w 1953030"/>
                  <a:gd name="connsiteY153" fmla="*/ 1221702 h 1322929"/>
                  <a:gd name="connsiteX154" fmla="*/ 371907 w 1953030"/>
                  <a:gd name="connsiteY154" fmla="*/ 1263083 h 1322929"/>
                  <a:gd name="connsiteX155" fmla="*/ 382081 w 1953030"/>
                  <a:gd name="connsiteY155" fmla="*/ 1280594 h 1322929"/>
                  <a:gd name="connsiteX156" fmla="*/ 392814 w 1953030"/>
                  <a:gd name="connsiteY156" fmla="*/ 1307173 h 1322929"/>
                  <a:gd name="connsiteX157" fmla="*/ 392698 w 1953030"/>
                  <a:gd name="connsiteY157" fmla="*/ 1322982 h 1322929"/>
                  <a:gd name="connsiteX158" fmla="*/ 392258 w 1953030"/>
                  <a:gd name="connsiteY158" fmla="*/ 1325414 h 1322929"/>
                  <a:gd name="connsiteX159" fmla="*/ 349566 w 1953030"/>
                  <a:gd name="connsiteY159" fmla="*/ 1325502 h 1322929"/>
                  <a:gd name="connsiteX160" fmla="*/ 305559 w 1953030"/>
                  <a:gd name="connsiteY160" fmla="*/ 1325237 h 1322929"/>
                  <a:gd name="connsiteX161" fmla="*/ 296045 w 1953030"/>
                  <a:gd name="connsiteY161" fmla="*/ 1315526 h 1322929"/>
                  <a:gd name="connsiteX162" fmla="*/ 272898 w 1953030"/>
                  <a:gd name="connsiteY162" fmla="*/ 1198249 h 1322929"/>
                  <a:gd name="connsiteX163" fmla="*/ 256446 w 1953030"/>
                  <a:gd name="connsiteY163" fmla="*/ 1076992 h 1322929"/>
                  <a:gd name="connsiteX164" fmla="*/ 247883 w 1953030"/>
                  <a:gd name="connsiteY164" fmla="*/ 965650 h 1322929"/>
                  <a:gd name="connsiteX165" fmla="*/ 248141 w 1953030"/>
                  <a:gd name="connsiteY165" fmla="*/ 963344 h 1322929"/>
                  <a:gd name="connsiteX166" fmla="*/ 240600 w 1953030"/>
                  <a:gd name="connsiteY166" fmla="*/ 969541 h 1322929"/>
                  <a:gd name="connsiteX167" fmla="*/ 218190 w 1953030"/>
                  <a:gd name="connsiteY167" fmla="*/ 987653 h 1322929"/>
                  <a:gd name="connsiteX168" fmla="*/ 197170 w 1953030"/>
                  <a:gd name="connsiteY168" fmla="*/ 1004568 h 1322929"/>
                  <a:gd name="connsiteX169" fmla="*/ 164176 w 1953030"/>
                  <a:gd name="connsiteY169" fmla="*/ 1050024 h 1322929"/>
                  <a:gd name="connsiteX170" fmla="*/ 151135 w 1953030"/>
                  <a:gd name="connsiteY170" fmla="*/ 1141095 h 1322929"/>
                  <a:gd name="connsiteX171" fmla="*/ 149537 w 1953030"/>
                  <a:gd name="connsiteY171" fmla="*/ 1217408 h 1322929"/>
                  <a:gd name="connsiteX172" fmla="*/ 153261 w 1953030"/>
                  <a:gd name="connsiteY172" fmla="*/ 1262700 h 1322929"/>
                  <a:gd name="connsiteX173" fmla="*/ 159017 w 1953030"/>
                  <a:gd name="connsiteY173" fmla="*/ 1274340 h 1322929"/>
                  <a:gd name="connsiteX174" fmla="*/ 170943 w 1953030"/>
                  <a:gd name="connsiteY174" fmla="*/ 1299182 h 1322929"/>
                  <a:gd name="connsiteX175" fmla="*/ 174129 w 1953030"/>
                  <a:gd name="connsiteY175" fmla="*/ 1319246 h 1322929"/>
                  <a:gd name="connsiteX176" fmla="*/ 174342 w 1953030"/>
                  <a:gd name="connsiteY176" fmla="*/ 1325587 h 1322929"/>
                  <a:gd name="connsiteX177" fmla="*/ 132163 w 1953030"/>
                  <a:gd name="connsiteY177" fmla="*/ 1325574 h 1322929"/>
                  <a:gd name="connsiteX178" fmla="*/ 88860 w 1953030"/>
                  <a:gd name="connsiteY178" fmla="*/ 1325071 h 1322929"/>
                  <a:gd name="connsiteX179" fmla="*/ 434473 w 1953030"/>
                  <a:gd name="connsiteY179" fmla="*/ 860747 h 1322929"/>
                  <a:gd name="connsiteX180" fmla="*/ 432900 w 1953030"/>
                  <a:gd name="connsiteY180" fmla="*/ 858692 h 1322929"/>
                  <a:gd name="connsiteX181" fmla="*/ 434328 w 1953030"/>
                  <a:gd name="connsiteY181" fmla="*/ 861404 h 1322929"/>
                  <a:gd name="connsiteX182" fmla="*/ 434473 w 1953030"/>
                  <a:gd name="connsiteY182" fmla="*/ 860747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63548 w 1953031"/>
                  <a:gd name="connsiteY43" fmla="*/ 264169 h 1322929"/>
                  <a:gd name="connsiteX44" fmla="*/ 754617 w 1953031"/>
                  <a:gd name="connsiteY44" fmla="*/ 26268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63548 w 1953031"/>
                  <a:gd name="connsiteY43" fmla="*/ 264169 h 1322929"/>
                  <a:gd name="connsiteX44" fmla="*/ 743187 w 1953031"/>
                  <a:gd name="connsiteY44" fmla="*/ 25506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3187 w 1953031"/>
                  <a:gd name="connsiteY44" fmla="*/ 25506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8902 w 1953031"/>
                  <a:gd name="connsiteY44" fmla="*/ 24744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8902 w 1953031"/>
                  <a:gd name="connsiteY44" fmla="*/ 247445 h 1322929"/>
                  <a:gd name="connsiteX45" fmla="*/ 843247 w 1953031"/>
                  <a:gd name="connsiteY45" fmla="*/ 23219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843247 w 1953031"/>
                  <a:gd name="connsiteY44" fmla="*/ 232193 h 1322929"/>
                  <a:gd name="connsiteX45" fmla="*/ 947272 w 1953031"/>
                  <a:gd name="connsiteY45" fmla="*/ 214767 h 1322929"/>
                  <a:gd name="connsiteX46" fmla="*/ 1074965 w 1953031"/>
                  <a:gd name="connsiteY46" fmla="*/ 170684 h 1322929"/>
                  <a:gd name="connsiteX47" fmla="*/ 1155567 w 1953031"/>
                  <a:gd name="connsiteY47" fmla="*/ 159010 h 1322929"/>
                  <a:gd name="connsiteX48" fmla="*/ 1234252 w 1953031"/>
                  <a:gd name="connsiteY48" fmla="*/ 151880 h 1322929"/>
                  <a:gd name="connsiteX49" fmla="*/ 1312964 w 1953031"/>
                  <a:gd name="connsiteY49" fmla="*/ 128676 h 1322929"/>
                  <a:gd name="connsiteX50" fmla="*/ 1376022 w 1953031"/>
                  <a:gd name="connsiteY50" fmla="*/ 109687 h 1322929"/>
                  <a:gd name="connsiteX51" fmla="*/ 1448640 w 1953031"/>
                  <a:gd name="connsiteY51" fmla="*/ 103056 h 1322929"/>
                  <a:gd name="connsiteX52" fmla="*/ 1483374 w 1953031"/>
                  <a:gd name="connsiteY52" fmla="*/ 100994 h 1322929"/>
                  <a:gd name="connsiteX53" fmla="*/ 1552171 w 1953031"/>
                  <a:gd name="connsiteY53" fmla="*/ 83778 h 1322929"/>
                  <a:gd name="connsiteX54" fmla="*/ 1627914 w 1953031"/>
                  <a:gd name="connsiteY54" fmla="*/ 63976 h 1322929"/>
                  <a:gd name="connsiteX55" fmla="*/ 1633600 w 1953031"/>
                  <a:gd name="connsiteY55" fmla="*/ 62873 h 1322929"/>
                  <a:gd name="connsiteX56" fmla="*/ 1633994 w 1953031"/>
                  <a:gd name="connsiteY56" fmla="*/ 53943 h 1322929"/>
                  <a:gd name="connsiteX57" fmla="*/ 1637947 w 1953031"/>
                  <a:gd name="connsiteY57" fmla="*/ 10924 h 1322929"/>
                  <a:gd name="connsiteX58" fmla="*/ 1645852 w 1953031"/>
                  <a:gd name="connsiteY58" fmla="*/ 642 h 1322929"/>
                  <a:gd name="connsiteX59" fmla="*/ 1665510 w 1953031"/>
                  <a:gd name="connsiteY59" fmla="*/ 4542 h 1322929"/>
                  <a:gd name="connsiteX60" fmla="*/ 1692339 w 1953031"/>
                  <a:gd name="connsiteY60" fmla="*/ 32880 h 1322929"/>
                  <a:gd name="connsiteX61" fmla="*/ 1703487 w 1953031"/>
                  <a:gd name="connsiteY61" fmla="*/ 51553 h 1322929"/>
                  <a:gd name="connsiteX62" fmla="*/ 1705168 w 1953031"/>
                  <a:gd name="connsiteY62" fmla="*/ 54757 h 1322929"/>
                  <a:gd name="connsiteX63" fmla="*/ 1708490 w 1953031"/>
                  <a:gd name="connsiteY63" fmla="*/ 54757 h 1322929"/>
                  <a:gd name="connsiteX64" fmla="*/ 1726074 w 1953031"/>
                  <a:gd name="connsiteY64" fmla="*/ 55821 h 1322929"/>
                  <a:gd name="connsiteX65" fmla="*/ 1763775 w 1953031"/>
                  <a:gd name="connsiteY65" fmla="*/ 66287 h 1322929"/>
                  <a:gd name="connsiteX66" fmla="*/ 1780177 w 1953031"/>
                  <a:gd name="connsiteY66" fmla="*/ 76057 h 1322929"/>
                  <a:gd name="connsiteX67" fmla="*/ 1797287 w 1953031"/>
                  <a:gd name="connsiteY67" fmla="*/ 92340 h 1322929"/>
                  <a:gd name="connsiteX68" fmla="*/ 1808554 w 1953031"/>
                  <a:gd name="connsiteY68" fmla="*/ 105144 h 1322929"/>
                  <a:gd name="connsiteX69" fmla="*/ 1816302 w 1953031"/>
                  <a:gd name="connsiteY69" fmla="*/ 113128 h 1322929"/>
                  <a:gd name="connsiteX70" fmla="*/ 1820491 w 1953031"/>
                  <a:gd name="connsiteY70" fmla="*/ 120258 h 1322929"/>
                  <a:gd name="connsiteX71" fmla="*/ 1835947 w 1953031"/>
                  <a:gd name="connsiteY71" fmla="*/ 144526 h 1322929"/>
                  <a:gd name="connsiteX72" fmla="*/ 1847989 w 1953031"/>
                  <a:gd name="connsiteY72" fmla="*/ 162083 h 1322929"/>
                  <a:gd name="connsiteX73" fmla="*/ 1872282 w 1953031"/>
                  <a:gd name="connsiteY73" fmla="*/ 206862 h 1322929"/>
                  <a:gd name="connsiteX74" fmla="*/ 1901212 w 1953031"/>
                  <a:gd name="connsiteY74" fmla="*/ 268331 h 1322929"/>
                  <a:gd name="connsiteX75" fmla="*/ 1928013 w 1953031"/>
                  <a:gd name="connsiteY75" fmla="*/ 325599 h 1322929"/>
                  <a:gd name="connsiteX76" fmla="*/ 1947475 w 1953031"/>
                  <a:gd name="connsiteY76" fmla="*/ 358428 h 1322929"/>
                  <a:gd name="connsiteX77" fmla="*/ 1952990 w 1953031"/>
                  <a:gd name="connsiteY77" fmla="*/ 375188 h 1322929"/>
                  <a:gd name="connsiteX78" fmla="*/ 1944270 w 1953031"/>
                  <a:gd name="connsiteY78" fmla="*/ 398724 h 1322929"/>
                  <a:gd name="connsiteX79" fmla="*/ 1904481 w 1953031"/>
                  <a:gd name="connsiteY79" fmla="*/ 429980 h 1322929"/>
                  <a:gd name="connsiteX80" fmla="*/ 1871823 w 1953031"/>
                  <a:gd name="connsiteY80" fmla="*/ 436577 h 1322929"/>
                  <a:gd name="connsiteX81" fmla="*/ 1816223 w 1953031"/>
                  <a:gd name="connsiteY81" fmla="*/ 439134 h 1322929"/>
                  <a:gd name="connsiteX82" fmla="*/ 1698445 w 1953031"/>
                  <a:gd name="connsiteY82" fmla="*/ 433393 h 1322929"/>
                  <a:gd name="connsiteX83" fmla="*/ 1665261 w 1953031"/>
                  <a:gd name="connsiteY83" fmla="*/ 431589 h 1322929"/>
                  <a:gd name="connsiteX84" fmla="*/ 1643200 w 1953031"/>
                  <a:gd name="connsiteY84" fmla="*/ 433164 h 1322929"/>
                  <a:gd name="connsiteX85" fmla="*/ 1613877 w 1953031"/>
                  <a:gd name="connsiteY85" fmla="*/ 443519 h 1322929"/>
                  <a:gd name="connsiteX86" fmla="*/ 1586668 w 1953031"/>
                  <a:gd name="connsiteY86" fmla="*/ 466568 h 1322929"/>
                  <a:gd name="connsiteX87" fmla="*/ 1568848 w 1953031"/>
                  <a:gd name="connsiteY87" fmla="*/ 480889 h 1322929"/>
                  <a:gd name="connsiteX88" fmla="*/ 1563779 w 1953031"/>
                  <a:gd name="connsiteY88" fmla="*/ 485518 h 1322929"/>
                  <a:gd name="connsiteX89" fmla="*/ 1508994 w 1953031"/>
                  <a:gd name="connsiteY89" fmla="*/ 589130 h 1322929"/>
                  <a:gd name="connsiteX90" fmla="*/ 1486250 w 1953031"/>
                  <a:gd name="connsiteY90" fmla="*/ 645068 h 1322929"/>
                  <a:gd name="connsiteX91" fmla="*/ 1464819 w 1953031"/>
                  <a:gd name="connsiteY91" fmla="*/ 705697 h 1322929"/>
                  <a:gd name="connsiteX92" fmla="*/ 1449494 w 1953031"/>
                  <a:gd name="connsiteY92" fmla="*/ 751038 h 1322929"/>
                  <a:gd name="connsiteX93" fmla="*/ 1407394 w 1953031"/>
                  <a:gd name="connsiteY93" fmla="*/ 818176 h 1322929"/>
                  <a:gd name="connsiteX94" fmla="*/ 1393724 w 1953031"/>
                  <a:gd name="connsiteY94" fmla="*/ 824975 h 1322929"/>
                  <a:gd name="connsiteX95" fmla="*/ 1380841 w 1953031"/>
                  <a:gd name="connsiteY95" fmla="*/ 831482 h 1322929"/>
                  <a:gd name="connsiteX96" fmla="*/ 1349260 w 1953031"/>
                  <a:gd name="connsiteY96" fmla="*/ 861137 h 1322929"/>
                  <a:gd name="connsiteX97" fmla="*/ 1331348 w 1953031"/>
                  <a:gd name="connsiteY97" fmla="*/ 877607 h 1322929"/>
                  <a:gd name="connsiteX98" fmla="*/ 1317442 w 1953031"/>
                  <a:gd name="connsiteY98" fmla="*/ 883414 h 1322929"/>
                  <a:gd name="connsiteX99" fmla="*/ 1316352 w 1953031"/>
                  <a:gd name="connsiteY99" fmla="*/ 883414 h 1322929"/>
                  <a:gd name="connsiteX100" fmla="*/ 1315275 w 1953031"/>
                  <a:gd name="connsiteY100" fmla="*/ 887323 h 1322929"/>
                  <a:gd name="connsiteX101" fmla="*/ 1293502 w 1953031"/>
                  <a:gd name="connsiteY101" fmla="*/ 1074334 h 1322929"/>
                  <a:gd name="connsiteX102" fmla="*/ 1292124 w 1953031"/>
                  <a:gd name="connsiteY102" fmla="*/ 1151119 h 1322929"/>
                  <a:gd name="connsiteX103" fmla="*/ 1292741 w 1953031"/>
                  <a:gd name="connsiteY103" fmla="*/ 1203756 h 1322929"/>
                  <a:gd name="connsiteX104" fmla="*/ 1297481 w 1953031"/>
                  <a:gd name="connsiteY104" fmla="*/ 1263556 h 1322929"/>
                  <a:gd name="connsiteX105" fmla="*/ 1304087 w 1953031"/>
                  <a:gd name="connsiteY105" fmla="*/ 1278631 h 1322929"/>
                  <a:gd name="connsiteX106" fmla="*/ 1314001 w 1953031"/>
                  <a:gd name="connsiteY106" fmla="*/ 1305904 h 1322929"/>
                  <a:gd name="connsiteX107" fmla="*/ 1314723 w 1953031"/>
                  <a:gd name="connsiteY107" fmla="*/ 1321312 h 1322929"/>
                  <a:gd name="connsiteX108" fmla="*/ 1314474 w 1953031"/>
                  <a:gd name="connsiteY108" fmla="*/ 1322929 h 1322929"/>
                  <a:gd name="connsiteX109" fmla="*/ 1274527 w 1953031"/>
                  <a:gd name="connsiteY109" fmla="*/ 1322929 h 1322929"/>
                  <a:gd name="connsiteX110" fmla="*/ 1233595 w 1953031"/>
                  <a:gd name="connsiteY110" fmla="*/ 1322420 h 1322929"/>
                  <a:gd name="connsiteX111" fmla="*/ 1214844 w 1953031"/>
                  <a:gd name="connsiteY111" fmla="*/ 1258652 h 1322929"/>
                  <a:gd name="connsiteX112" fmla="*/ 1198836 w 1953031"/>
                  <a:gd name="connsiteY112" fmla="*/ 1080414 h 1322929"/>
                  <a:gd name="connsiteX113" fmla="*/ 1191495 w 1953031"/>
                  <a:gd name="connsiteY113" fmla="*/ 961630 h 1322929"/>
                  <a:gd name="connsiteX114" fmla="*/ 1189972 w 1953031"/>
                  <a:gd name="connsiteY114" fmla="*/ 969617 h 1322929"/>
                  <a:gd name="connsiteX115" fmla="*/ 1172402 w 1953031"/>
                  <a:gd name="connsiteY115" fmla="*/ 1161542 h 1322929"/>
                  <a:gd name="connsiteX116" fmla="*/ 1173663 w 1953031"/>
                  <a:gd name="connsiteY116" fmla="*/ 1263289 h 1322929"/>
                  <a:gd name="connsiteX117" fmla="*/ 1179559 w 1953031"/>
                  <a:gd name="connsiteY117" fmla="*/ 1277483 h 1322929"/>
                  <a:gd name="connsiteX118" fmla="*/ 1190090 w 1953031"/>
                  <a:gd name="connsiteY118" fmla="*/ 1310073 h 1322929"/>
                  <a:gd name="connsiteX119" fmla="*/ 1189617 w 1953031"/>
                  <a:gd name="connsiteY119" fmla="*/ 1322236 h 1322929"/>
                  <a:gd name="connsiteX120" fmla="*/ 1148752 w 1953031"/>
                  <a:gd name="connsiteY120" fmla="*/ 1322929 h 1322929"/>
                  <a:gd name="connsiteX121" fmla="*/ 1107164 w 1953031"/>
                  <a:gd name="connsiteY121" fmla="*/ 1322438 h 1322929"/>
                  <a:gd name="connsiteX122" fmla="*/ 1089751 w 1953031"/>
                  <a:gd name="connsiteY122" fmla="*/ 1244928 h 1322929"/>
                  <a:gd name="connsiteX123" fmla="*/ 1083658 w 1953031"/>
                  <a:gd name="connsiteY123" fmla="*/ 1109426 h 1322929"/>
                  <a:gd name="connsiteX124" fmla="*/ 1081071 w 1953031"/>
                  <a:gd name="connsiteY124" fmla="*/ 885205 h 1322929"/>
                  <a:gd name="connsiteX125" fmla="*/ 1081294 w 1953031"/>
                  <a:gd name="connsiteY125" fmla="*/ 872784 h 1322929"/>
                  <a:gd name="connsiteX126" fmla="*/ 1044565 w 1953031"/>
                  <a:gd name="connsiteY126" fmla="*/ 883356 h 1322929"/>
                  <a:gd name="connsiteX127" fmla="*/ 946405 w 1953031"/>
                  <a:gd name="connsiteY127" fmla="*/ 906677 h 1322929"/>
                  <a:gd name="connsiteX128" fmla="*/ 820984 w 1953031"/>
                  <a:gd name="connsiteY128" fmla="*/ 915856 h 1322929"/>
                  <a:gd name="connsiteX129" fmla="*/ 748537 w 1953031"/>
                  <a:gd name="connsiteY129" fmla="*/ 913593 h 1322929"/>
                  <a:gd name="connsiteX130" fmla="*/ 740106 w 1953031"/>
                  <a:gd name="connsiteY130" fmla="*/ 913794 h 1322929"/>
                  <a:gd name="connsiteX131" fmla="*/ 735838 w 1953031"/>
                  <a:gd name="connsiteY131" fmla="*/ 923234 h 1322929"/>
                  <a:gd name="connsiteX132" fmla="*/ 729496 w 1953031"/>
                  <a:gd name="connsiteY132" fmla="*/ 936224 h 1322929"/>
                  <a:gd name="connsiteX133" fmla="*/ 707014 w 1953031"/>
                  <a:gd name="connsiteY133" fmla="*/ 928760 h 1322929"/>
                  <a:gd name="connsiteX134" fmla="*/ 665846 w 1953031"/>
                  <a:gd name="connsiteY134" fmla="*/ 912322 h 1322929"/>
                  <a:gd name="connsiteX135" fmla="*/ 618244 w 1953031"/>
                  <a:gd name="connsiteY135" fmla="*/ 893135 h 1322929"/>
                  <a:gd name="connsiteX136" fmla="*/ 516447 w 1953031"/>
                  <a:gd name="connsiteY136" fmla="*/ 865947 h 1322929"/>
                  <a:gd name="connsiteX137" fmla="*/ 501805 w 1953031"/>
                  <a:gd name="connsiteY137" fmla="*/ 870603 h 1322929"/>
                  <a:gd name="connsiteX138" fmla="*/ 496736 w 1953031"/>
                  <a:gd name="connsiteY138" fmla="*/ 886203 h 1322929"/>
                  <a:gd name="connsiteX139" fmla="*/ 500794 w 1953031"/>
                  <a:gd name="connsiteY139" fmla="*/ 920842 h 1322929"/>
                  <a:gd name="connsiteX140" fmla="*/ 505232 w 1953031"/>
                  <a:gd name="connsiteY140" fmla="*/ 960997 h 1322929"/>
                  <a:gd name="connsiteX141" fmla="*/ 503197 w 1953031"/>
                  <a:gd name="connsiteY141" fmla="*/ 976351 h 1322929"/>
                  <a:gd name="connsiteX142" fmla="*/ 464327 w 1953031"/>
                  <a:gd name="connsiteY142" fmla="*/ 1000197 h 1322929"/>
                  <a:gd name="connsiteX143" fmla="*/ 457328 w 1953031"/>
                  <a:gd name="connsiteY143" fmla="*/ 999488 h 1322929"/>
                  <a:gd name="connsiteX144" fmla="*/ 434730 w 1953031"/>
                  <a:gd name="connsiteY144" fmla="*/ 939956 h 1322929"/>
                  <a:gd name="connsiteX145" fmla="*/ 434102 w 1953031"/>
                  <a:gd name="connsiteY145" fmla="*/ 932138 h 1322929"/>
                  <a:gd name="connsiteX146" fmla="*/ 429957 w 1953031"/>
                  <a:gd name="connsiteY146" fmla="*/ 936572 h 1322929"/>
                  <a:gd name="connsiteX147" fmla="*/ 412217 w 1953031"/>
                  <a:gd name="connsiteY147" fmla="*/ 955335 h 1322929"/>
                  <a:gd name="connsiteX148" fmla="*/ 394666 w 1953031"/>
                  <a:gd name="connsiteY148" fmla="*/ 973923 h 1322929"/>
                  <a:gd name="connsiteX149" fmla="*/ 363724 w 1953031"/>
                  <a:gd name="connsiteY149" fmla="*/ 1023704 h 1322929"/>
                  <a:gd name="connsiteX150" fmla="*/ 356090 w 1953031"/>
                  <a:gd name="connsiteY150" fmla="*/ 1070686 h 1322929"/>
                  <a:gd name="connsiteX151" fmla="*/ 356098 w 1953031"/>
                  <a:gd name="connsiteY151" fmla="*/ 1159458 h 1322929"/>
                  <a:gd name="connsiteX152" fmla="*/ 362731 w 1953031"/>
                  <a:gd name="connsiteY152" fmla="*/ 1219044 h 1322929"/>
                  <a:gd name="connsiteX153" fmla="*/ 370492 w 1953031"/>
                  <a:gd name="connsiteY153" fmla="*/ 1260425 h 1322929"/>
                  <a:gd name="connsiteX154" fmla="*/ 380666 w 1953031"/>
                  <a:gd name="connsiteY154" fmla="*/ 1277936 h 1322929"/>
                  <a:gd name="connsiteX155" fmla="*/ 391399 w 1953031"/>
                  <a:gd name="connsiteY155" fmla="*/ 1304515 h 1322929"/>
                  <a:gd name="connsiteX156" fmla="*/ 391283 w 1953031"/>
                  <a:gd name="connsiteY156" fmla="*/ 1320324 h 1322929"/>
                  <a:gd name="connsiteX157" fmla="*/ 390843 w 1953031"/>
                  <a:gd name="connsiteY157" fmla="*/ 1322756 h 1322929"/>
                  <a:gd name="connsiteX158" fmla="*/ 348151 w 1953031"/>
                  <a:gd name="connsiteY158" fmla="*/ 1322844 h 1322929"/>
                  <a:gd name="connsiteX159" fmla="*/ 304144 w 1953031"/>
                  <a:gd name="connsiteY159" fmla="*/ 1322579 h 1322929"/>
                  <a:gd name="connsiteX160" fmla="*/ 294630 w 1953031"/>
                  <a:gd name="connsiteY160" fmla="*/ 1312868 h 1322929"/>
                  <a:gd name="connsiteX161" fmla="*/ 271483 w 1953031"/>
                  <a:gd name="connsiteY161" fmla="*/ 1195591 h 1322929"/>
                  <a:gd name="connsiteX162" fmla="*/ 255031 w 1953031"/>
                  <a:gd name="connsiteY162" fmla="*/ 1074334 h 1322929"/>
                  <a:gd name="connsiteX163" fmla="*/ 246468 w 1953031"/>
                  <a:gd name="connsiteY163" fmla="*/ 962992 h 1322929"/>
                  <a:gd name="connsiteX164" fmla="*/ 246726 w 1953031"/>
                  <a:gd name="connsiteY164" fmla="*/ 960686 h 1322929"/>
                  <a:gd name="connsiteX165" fmla="*/ 239185 w 1953031"/>
                  <a:gd name="connsiteY165" fmla="*/ 966883 h 1322929"/>
                  <a:gd name="connsiteX166" fmla="*/ 216775 w 1953031"/>
                  <a:gd name="connsiteY166" fmla="*/ 984995 h 1322929"/>
                  <a:gd name="connsiteX167" fmla="*/ 195755 w 1953031"/>
                  <a:gd name="connsiteY167" fmla="*/ 1001910 h 1322929"/>
                  <a:gd name="connsiteX168" fmla="*/ 162761 w 1953031"/>
                  <a:gd name="connsiteY168" fmla="*/ 1047366 h 1322929"/>
                  <a:gd name="connsiteX169" fmla="*/ 149720 w 1953031"/>
                  <a:gd name="connsiteY169" fmla="*/ 1138437 h 1322929"/>
                  <a:gd name="connsiteX170" fmla="*/ 148122 w 1953031"/>
                  <a:gd name="connsiteY170" fmla="*/ 1214750 h 1322929"/>
                  <a:gd name="connsiteX171" fmla="*/ 151846 w 1953031"/>
                  <a:gd name="connsiteY171" fmla="*/ 1260042 h 1322929"/>
                  <a:gd name="connsiteX172" fmla="*/ 157602 w 1953031"/>
                  <a:gd name="connsiteY172" fmla="*/ 1271682 h 1322929"/>
                  <a:gd name="connsiteX173" fmla="*/ 169528 w 1953031"/>
                  <a:gd name="connsiteY173" fmla="*/ 1296524 h 1322929"/>
                  <a:gd name="connsiteX174" fmla="*/ 172714 w 1953031"/>
                  <a:gd name="connsiteY174" fmla="*/ 1316588 h 1322929"/>
                  <a:gd name="connsiteX175" fmla="*/ 172927 w 1953031"/>
                  <a:gd name="connsiteY175" fmla="*/ 1322929 h 1322929"/>
                  <a:gd name="connsiteX176" fmla="*/ 130748 w 1953031"/>
                  <a:gd name="connsiteY176" fmla="*/ 1322916 h 1322929"/>
                  <a:gd name="connsiteX177" fmla="*/ 87445 w 1953031"/>
                  <a:gd name="connsiteY177" fmla="*/ 1322413 h 1322929"/>
                  <a:gd name="connsiteX178" fmla="*/ 433058 w 1953031"/>
                  <a:gd name="connsiteY178" fmla="*/ 858089 h 1322929"/>
                  <a:gd name="connsiteX179" fmla="*/ 431485 w 1953031"/>
                  <a:gd name="connsiteY179" fmla="*/ 856034 h 1322929"/>
                  <a:gd name="connsiteX180" fmla="*/ 432913 w 1953031"/>
                  <a:gd name="connsiteY180" fmla="*/ 858746 h 1322929"/>
                  <a:gd name="connsiteX181" fmla="*/ 433058 w 1953031"/>
                  <a:gd name="connsiteY181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843247 w 1953031"/>
                  <a:gd name="connsiteY44" fmla="*/ 232193 h 1322929"/>
                  <a:gd name="connsiteX45" fmla="*/ 947272 w 1953031"/>
                  <a:gd name="connsiteY45" fmla="*/ 214767 h 1322929"/>
                  <a:gd name="connsiteX46" fmla="*/ 1074965 w 1953031"/>
                  <a:gd name="connsiteY46" fmla="*/ 170684 h 1322929"/>
                  <a:gd name="connsiteX47" fmla="*/ 1155567 w 1953031"/>
                  <a:gd name="connsiteY47" fmla="*/ 159010 h 1322929"/>
                  <a:gd name="connsiteX48" fmla="*/ 1234252 w 1953031"/>
                  <a:gd name="connsiteY48" fmla="*/ 151880 h 1322929"/>
                  <a:gd name="connsiteX49" fmla="*/ 1312964 w 1953031"/>
                  <a:gd name="connsiteY49" fmla="*/ 128676 h 1322929"/>
                  <a:gd name="connsiteX50" fmla="*/ 1376022 w 1953031"/>
                  <a:gd name="connsiteY50" fmla="*/ 109687 h 1322929"/>
                  <a:gd name="connsiteX51" fmla="*/ 1448640 w 1953031"/>
                  <a:gd name="connsiteY51" fmla="*/ 103056 h 1322929"/>
                  <a:gd name="connsiteX52" fmla="*/ 1483374 w 1953031"/>
                  <a:gd name="connsiteY52" fmla="*/ 100994 h 1322929"/>
                  <a:gd name="connsiteX53" fmla="*/ 1552171 w 1953031"/>
                  <a:gd name="connsiteY53" fmla="*/ 83778 h 1322929"/>
                  <a:gd name="connsiteX54" fmla="*/ 1627914 w 1953031"/>
                  <a:gd name="connsiteY54" fmla="*/ 63976 h 1322929"/>
                  <a:gd name="connsiteX55" fmla="*/ 1633600 w 1953031"/>
                  <a:gd name="connsiteY55" fmla="*/ 62873 h 1322929"/>
                  <a:gd name="connsiteX56" fmla="*/ 1633994 w 1953031"/>
                  <a:gd name="connsiteY56" fmla="*/ 53943 h 1322929"/>
                  <a:gd name="connsiteX57" fmla="*/ 1637947 w 1953031"/>
                  <a:gd name="connsiteY57" fmla="*/ 10924 h 1322929"/>
                  <a:gd name="connsiteX58" fmla="*/ 1645852 w 1953031"/>
                  <a:gd name="connsiteY58" fmla="*/ 642 h 1322929"/>
                  <a:gd name="connsiteX59" fmla="*/ 1665510 w 1953031"/>
                  <a:gd name="connsiteY59" fmla="*/ 4542 h 1322929"/>
                  <a:gd name="connsiteX60" fmla="*/ 1692339 w 1953031"/>
                  <a:gd name="connsiteY60" fmla="*/ 32880 h 1322929"/>
                  <a:gd name="connsiteX61" fmla="*/ 1703487 w 1953031"/>
                  <a:gd name="connsiteY61" fmla="*/ 51553 h 1322929"/>
                  <a:gd name="connsiteX62" fmla="*/ 1705168 w 1953031"/>
                  <a:gd name="connsiteY62" fmla="*/ 54757 h 1322929"/>
                  <a:gd name="connsiteX63" fmla="*/ 1708490 w 1953031"/>
                  <a:gd name="connsiteY63" fmla="*/ 54757 h 1322929"/>
                  <a:gd name="connsiteX64" fmla="*/ 1726074 w 1953031"/>
                  <a:gd name="connsiteY64" fmla="*/ 55821 h 1322929"/>
                  <a:gd name="connsiteX65" fmla="*/ 1763775 w 1953031"/>
                  <a:gd name="connsiteY65" fmla="*/ 66287 h 1322929"/>
                  <a:gd name="connsiteX66" fmla="*/ 1780177 w 1953031"/>
                  <a:gd name="connsiteY66" fmla="*/ 76057 h 1322929"/>
                  <a:gd name="connsiteX67" fmla="*/ 1797287 w 1953031"/>
                  <a:gd name="connsiteY67" fmla="*/ 92340 h 1322929"/>
                  <a:gd name="connsiteX68" fmla="*/ 1808554 w 1953031"/>
                  <a:gd name="connsiteY68" fmla="*/ 105144 h 1322929"/>
                  <a:gd name="connsiteX69" fmla="*/ 1816302 w 1953031"/>
                  <a:gd name="connsiteY69" fmla="*/ 113128 h 1322929"/>
                  <a:gd name="connsiteX70" fmla="*/ 1820491 w 1953031"/>
                  <a:gd name="connsiteY70" fmla="*/ 120258 h 1322929"/>
                  <a:gd name="connsiteX71" fmla="*/ 1835947 w 1953031"/>
                  <a:gd name="connsiteY71" fmla="*/ 144526 h 1322929"/>
                  <a:gd name="connsiteX72" fmla="*/ 1847989 w 1953031"/>
                  <a:gd name="connsiteY72" fmla="*/ 162083 h 1322929"/>
                  <a:gd name="connsiteX73" fmla="*/ 1872282 w 1953031"/>
                  <a:gd name="connsiteY73" fmla="*/ 206862 h 1322929"/>
                  <a:gd name="connsiteX74" fmla="*/ 1901212 w 1953031"/>
                  <a:gd name="connsiteY74" fmla="*/ 268331 h 1322929"/>
                  <a:gd name="connsiteX75" fmla="*/ 1928013 w 1953031"/>
                  <a:gd name="connsiteY75" fmla="*/ 325599 h 1322929"/>
                  <a:gd name="connsiteX76" fmla="*/ 1947475 w 1953031"/>
                  <a:gd name="connsiteY76" fmla="*/ 358428 h 1322929"/>
                  <a:gd name="connsiteX77" fmla="*/ 1952990 w 1953031"/>
                  <a:gd name="connsiteY77" fmla="*/ 375188 h 1322929"/>
                  <a:gd name="connsiteX78" fmla="*/ 1944270 w 1953031"/>
                  <a:gd name="connsiteY78" fmla="*/ 398724 h 1322929"/>
                  <a:gd name="connsiteX79" fmla="*/ 1904481 w 1953031"/>
                  <a:gd name="connsiteY79" fmla="*/ 429980 h 1322929"/>
                  <a:gd name="connsiteX80" fmla="*/ 1871823 w 1953031"/>
                  <a:gd name="connsiteY80" fmla="*/ 436577 h 1322929"/>
                  <a:gd name="connsiteX81" fmla="*/ 1816223 w 1953031"/>
                  <a:gd name="connsiteY81" fmla="*/ 439134 h 1322929"/>
                  <a:gd name="connsiteX82" fmla="*/ 1698445 w 1953031"/>
                  <a:gd name="connsiteY82" fmla="*/ 433393 h 1322929"/>
                  <a:gd name="connsiteX83" fmla="*/ 1665261 w 1953031"/>
                  <a:gd name="connsiteY83" fmla="*/ 431589 h 1322929"/>
                  <a:gd name="connsiteX84" fmla="*/ 1643200 w 1953031"/>
                  <a:gd name="connsiteY84" fmla="*/ 433164 h 1322929"/>
                  <a:gd name="connsiteX85" fmla="*/ 1613877 w 1953031"/>
                  <a:gd name="connsiteY85" fmla="*/ 443519 h 1322929"/>
                  <a:gd name="connsiteX86" fmla="*/ 1586668 w 1953031"/>
                  <a:gd name="connsiteY86" fmla="*/ 466568 h 1322929"/>
                  <a:gd name="connsiteX87" fmla="*/ 1568848 w 1953031"/>
                  <a:gd name="connsiteY87" fmla="*/ 480889 h 1322929"/>
                  <a:gd name="connsiteX88" fmla="*/ 1563779 w 1953031"/>
                  <a:gd name="connsiteY88" fmla="*/ 485518 h 1322929"/>
                  <a:gd name="connsiteX89" fmla="*/ 1508994 w 1953031"/>
                  <a:gd name="connsiteY89" fmla="*/ 589130 h 1322929"/>
                  <a:gd name="connsiteX90" fmla="*/ 1486250 w 1953031"/>
                  <a:gd name="connsiteY90" fmla="*/ 645068 h 1322929"/>
                  <a:gd name="connsiteX91" fmla="*/ 1464819 w 1953031"/>
                  <a:gd name="connsiteY91" fmla="*/ 705697 h 1322929"/>
                  <a:gd name="connsiteX92" fmla="*/ 1449494 w 1953031"/>
                  <a:gd name="connsiteY92" fmla="*/ 751038 h 1322929"/>
                  <a:gd name="connsiteX93" fmla="*/ 1407394 w 1953031"/>
                  <a:gd name="connsiteY93" fmla="*/ 818176 h 1322929"/>
                  <a:gd name="connsiteX94" fmla="*/ 1393724 w 1953031"/>
                  <a:gd name="connsiteY94" fmla="*/ 824975 h 1322929"/>
                  <a:gd name="connsiteX95" fmla="*/ 1380841 w 1953031"/>
                  <a:gd name="connsiteY95" fmla="*/ 831482 h 1322929"/>
                  <a:gd name="connsiteX96" fmla="*/ 1349260 w 1953031"/>
                  <a:gd name="connsiteY96" fmla="*/ 861137 h 1322929"/>
                  <a:gd name="connsiteX97" fmla="*/ 1331348 w 1953031"/>
                  <a:gd name="connsiteY97" fmla="*/ 877607 h 1322929"/>
                  <a:gd name="connsiteX98" fmla="*/ 1317442 w 1953031"/>
                  <a:gd name="connsiteY98" fmla="*/ 883414 h 1322929"/>
                  <a:gd name="connsiteX99" fmla="*/ 1316352 w 1953031"/>
                  <a:gd name="connsiteY99" fmla="*/ 883414 h 1322929"/>
                  <a:gd name="connsiteX100" fmla="*/ 1315275 w 1953031"/>
                  <a:gd name="connsiteY100" fmla="*/ 887323 h 1322929"/>
                  <a:gd name="connsiteX101" fmla="*/ 1293502 w 1953031"/>
                  <a:gd name="connsiteY101" fmla="*/ 1074334 h 1322929"/>
                  <a:gd name="connsiteX102" fmla="*/ 1292124 w 1953031"/>
                  <a:gd name="connsiteY102" fmla="*/ 1151119 h 1322929"/>
                  <a:gd name="connsiteX103" fmla="*/ 1292741 w 1953031"/>
                  <a:gd name="connsiteY103" fmla="*/ 1203756 h 1322929"/>
                  <a:gd name="connsiteX104" fmla="*/ 1297481 w 1953031"/>
                  <a:gd name="connsiteY104" fmla="*/ 1263556 h 1322929"/>
                  <a:gd name="connsiteX105" fmla="*/ 1304087 w 1953031"/>
                  <a:gd name="connsiteY105" fmla="*/ 1278631 h 1322929"/>
                  <a:gd name="connsiteX106" fmla="*/ 1314001 w 1953031"/>
                  <a:gd name="connsiteY106" fmla="*/ 1305904 h 1322929"/>
                  <a:gd name="connsiteX107" fmla="*/ 1314723 w 1953031"/>
                  <a:gd name="connsiteY107" fmla="*/ 1321312 h 1322929"/>
                  <a:gd name="connsiteX108" fmla="*/ 1314474 w 1953031"/>
                  <a:gd name="connsiteY108" fmla="*/ 1322929 h 1322929"/>
                  <a:gd name="connsiteX109" fmla="*/ 1274527 w 1953031"/>
                  <a:gd name="connsiteY109" fmla="*/ 1322929 h 1322929"/>
                  <a:gd name="connsiteX110" fmla="*/ 1233595 w 1953031"/>
                  <a:gd name="connsiteY110" fmla="*/ 1322420 h 1322929"/>
                  <a:gd name="connsiteX111" fmla="*/ 1214844 w 1953031"/>
                  <a:gd name="connsiteY111" fmla="*/ 1258652 h 1322929"/>
                  <a:gd name="connsiteX112" fmla="*/ 1198836 w 1953031"/>
                  <a:gd name="connsiteY112" fmla="*/ 1080414 h 1322929"/>
                  <a:gd name="connsiteX113" fmla="*/ 1191495 w 1953031"/>
                  <a:gd name="connsiteY113" fmla="*/ 961630 h 1322929"/>
                  <a:gd name="connsiteX114" fmla="*/ 1189972 w 1953031"/>
                  <a:gd name="connsiteY114" fmla="*/ 969617 h 1322929"/>
                  <a:gd name="connsiteX115" fmla="*/ 1172402 w 1953031"/>
                  <a:gd name="connsiteY115" fmla="*/ 1161542 h 1322929"/>
                  <a:gd name="connsiteX116" fmla="*/ 1173663 w 1953031"/>
                  <a:gd name="connsiteY116" fmla="*/ 1263289 h 1322929"/>
                  <a:gd name="connsiteX117" fmla="*/ 1179559 w 1953031"/>
                  <a:gd name="connsiteY117" fmla="*/ 1277483 h 1322929"/>
                  <a:gd name="connsiteX118" fmla="*/ 1190090 w 1953031"/>
                  <a:gd name="connsiteY118" fmla="*/ 1310073 h 1322929"/>
                  <a:gd name="connsiteX119" fmla="*/ 1189617 w 1953031"/>
                  <a:gd name="connsiteY119" fmla="*/ 1322236 h 1322929"/>
                  <a:gd name="connsiteX120" fmla="*/ 1148752 w 1953031"/>
                  <a:gd name="connsiteY120" fmla="*/ 1322929 h 1322929"/>
                  <a:gd name="connsiteX121" fmla="*/ 1107164 w 1953031"/>
                  <a:gd name="connsiteY121" fmla="*/ 1322438 h 1322929"/>
                  <a:gd name="connsiteX122" fmla="*/ 1089751 w 1953031"/>
                  <a:gd name="connsiteY122" fmla="*/ 1244928 h 1322929"/>
                  <a:gd name="connsiteX123" fmla="*/ 1083658 w 1953031"/>
                  <a:gd name="connsiteY123" fmla="*/ 1109426 h 1322929"/>
                  <a:gd name="connsiteX124" fmla="*/ 1081071 w 1953031"/>
                  <a:gd name="connsiteY124" fmla="*/ 885205 h 1322929"/>
                  <a:gd name="connsiteX125" fmla="*/ 1081294 w 1953031"/>
                  <a:gd name="connsiteY125" fmla="*/ 872784 h 1322929"/>
                  <a:gd name="connsiteX126" fmla="*/ 1044565 w 1953031"/>
                  <a:gd name="connsiteY126" fmla="*/ 883356 h 1322929"/>
                  <a:gd name="connsiteX127" fmla="*/ 946405 w 1953031"/>
                  <a:gd name="connsiteY127" fmla="*/ 906677 h 1322929"/>
                  <a:gd name="connsiteX128" fmla="*/ 820984 w 1953031"/>
                  <a:gd name="connsiteY128" fmla="*/ 915856 h 1322929"/>
                  <a:gd name="connsiteX129" fmla="*/ 748537 w 1953031"/>
                  <a:gd name="connsiteY129" fmla="*/ 913593 h 1322929"/>
                  <a:gd name="connsiteX130" fmla="*/ 740106 w 1953031"/>
                  <a:gd name="connsiteY130" fmla="*/ 913794 h 1322929"/>
                  <a:gd name="connsiteX131" fmla="*/ 735838 w 1953031"/>
                  <a:gd name="connsiteY131" fmla="*/ 923234 h 1322929"/>
                  <a:gd name="connsiteX132" fmla="*/ 729496 w 1953031"/>
                  <a:gd name="connsiteY132" fmla="*/ 936224 h 1322929"/>
                  <a:gd name="connsiteX133" fmla="*/ 707014 w 1953031"/>
                  <a:gd name="connsiteY133" fmla="*/ 928760 h 1322929"/>
                  <a:gd name="connsiteX134" fmla="*/ 665846 w 1953031"/>
                  <a:gd name="connsiteY134" fmla="*/ 912322 h 1322929"/>
                  <a:gd name="connsiteX135" fmla="*/ 618244 w 1953031"/>
                  <a:gd name="connsiteY135" fmla="*/ 893135 h 1322929"/>
                  <a:gd name="connsiteX136" fmla="*/ 516447 w 1953031"/>
                  <a:gd name="connsiteY136" fmla="*/ 865947 h 1322929"/>
                  <a:gd name="connsiteX137" fmla="*/ 501805 w 1953031"/>
                  <a:gd name="connsiteY137" fmla="*/ 870603 h 1322929"/>
                  <a:gd name="connsiteX138" fmla="*/ 496736 w 1953031"/>
                  <a:gd name="connsiteY138" fmla="*/ 886203 h 1322929"/>
                  <a:gd name="connsiteX139" fmla="*/ 500794 w 1953031"/>
                  <a:gd name="connsiteY139" fmla="*/ 920842 h 1322929"/>
                  <a:gd name="connsiteX140" fmla="*/ 505232 w 1953031"/>
                  <a:gd name="connsiteY140" fmla="*/ 960997 h 1322929"/>
                  <a:gd name="connsiteX141" fmla="*/ 503197 w 1953031"/>
                  <a:gd name="connsiteY141" fmla="*/ 976351 h 1322929"/>
                  <a:gd name="connsiteX142" fmla="*/ 464327 w 1953031"/>
                  <a:gd name="connsiteY142" fmla="*/ 1000197 h 1322929"/>
                  <a:gd name="connsiteX143" fmla="*/ 457328 w 1953031"/>
                  <a:gd name="connsiteY143" fmla="*/ 999488 h 1322929"/>
                  <a:gd name="connsiteX144" fmla="*/ 434730 w 1953031"/>
                  <a:gd name="connsiteY144" fmla="*/ 939956 h 1322929"/>
                  <a:gd name="connsiteX145" fmla="*/ 434102 w 1953031"/>
                  <a:gd name="connsiteY145" fmla="*/ 932138 h 1322929"/>
                  <a:gd name="connsiteX146" fmla="*/ 429957 w 1953031"/>
                  <a:gd name="connsiteY146" fmla="*/ 936572 h 1322929"/>
                  <a:gd name="connsiteX147" fmla="*/ 412217 w 1953031"/>
                  <a:gd name="connsiteY147" fmla="*/ 955335 h 1322929"/>
                  <a:gd name="connsiteX148" fmla="*/ 394666 w 1953031"/>
                  <a:gd name="connsiteY148" fmla="*/ 973923 h 1322929"/>
                  <a:gd name="connsiteX149" fmla="*/ 363724 w 1953031"/>
                  <a:gd name="connsiteY149" fmla="*/ 1023704 h 1322929"/>
                  <a:gd name="connsiteX150" fmla="*/ 356090 w 1953031"/>
                  <a:gd name="connsiteY150" fmla="*/ 1070686 h 1322929"/>
                  <a:gd name="connsiteX151" fmla="*/ 356098 w 1953031"/>
                  <a:gd name="connsiteY151" fmla="*/ 1159458 h 1322929"/>
                  <a:gd name="connsiteX152" fmla="*/ 362731 w 1953031"/>
                  <a:gd name="connsiteY152" fmla="*/ 1219044 h 1322929"/>
                  <a:gd name="connsiteX153" fmla="*/ 370492 w 1953031"/>
                  <a:gd name="connsiteY153" fmla="*/ 1260425 h 1322929"/>
                  <a:gd name="connsiteX154" fmla="*/ 380666 w 1953031"/>
                  <a:gd name="connsiteY154" fmla="*/ 1277936 h 1322929"/>
                  <a:gd name="connsiteX155" fmla="*/ 391399 w 1953031"/>
                  <a:gd name="connsiteY155" fmla="*/ 1304515 h 1322929"/>
                  <a:gd name="connsiteX156" fmla="*/ 391283 w 1953031"/>
                  <a:gd name="connsiteY156" fmla="*/ 1320324 h 1322929"/>
                  <a:gd name="connsiteX157" fmla="*/ 390843 w 1953031"/>
                  <a:gd name="connsiteY157" fmla="*/ 1322756 h 1322929"/>
                  <a:gd name="connsiteX158" fmla="*/ 348151 w 1953031"/>
                  <a:gd name="connsiteY158" fmla="*/ 1322844 h 1322929"/>
                  <a:gd name="connsiteX159" fmla="*/ 304144 w 1953031"/>
                  <a:gd name="connsiteY159" fmla="*/ 1322579 h 1322929"/>
                  <a:gd name="connsiteX160" fmla="*/ 294630 w 1953031"/>
                  <a:gd name="connsiteY160" fmla="*/ 1312868 h 1322929"/>
                  <a:gd name="connsiteX161" fmla="*/ 271483 w 1953031"/>
                  <a:gd name="connsiteY161" fmla="*/ 1195591 h 1322929"/>
                  <a:gd name="connsiteX162" fmla="*/ 255031 w 1953031"/>
                  <a:gd name="connsiteY162" fmla="*/ 1074334 h 1322929"/>
                  <a:gd name="connsiteX163" fmla="*/ 246468 w 1953031"/>
                  <a:gd name="connsiteY163" fmla="*/ 962992 h 1322929"/>
                  <a:gd name="connsiteX164" fmla="*/ 246726 w 1953031"/>
                  <a:gd name="connsiteY164" fmla="*/ 960686 h 1322929"/>
                  <a:gd name="connsiteX165" fmla="*/ 239185 w 1953031"/>
                  <a:gd name="connsiteY165" fmla="*/ 966883 h 1322929"/>
                  <a:gd name="connsiteX166" fmla="*/ 216775 w 1953031"/>
                  <a:gd name="connsiteY166" fmla="*/ 984995 h 1322929"/>
                  <a:gd name="connsiteX167" fmla="*/ 195755 w 1953031"/>
                  <a:gd name="connsiteY167" fmla="*/ 1001910 h 1322929"/>
                  <a:gd name="connsiteX168" fmla="*/ 162761 w 1953031"/>
                  <a:gd name="connsiteY168" fmla="*/ 1047366 h 1322929"/>
                  <a:gd name="connsiteX169" fmla="*/ 149720 w 1953031"/>
                  <a:gd name="connsiteY169" fmla="*/ 1138437 h 1322929"/>
                  <a:gd name="connsiteX170" fmla="*/ 148122 w 1953031"/>
                  <a:gd name="connsiteY170" fmla="*/ 1214750 h 1322929"/>
                  <a:gd name="connsiteX171" fmla="*/ 151846 w 1953031"/>
                  <a:gd name="connsiteY171" fmla="*/ 1260042 h 1322929"/>
                  <a:gd name="connsiteX172" fmla="*/ 157602 w 1953031"/>
                  <a:gd name="connsiteY172" fmla="*/ 1271682 h 1322929"/>
                  <a:gd name="connsiteX173" fmla="*/ 169528 w 1953031"/>
                  <a:gd name="connsiteY173" fmla="*/ 1296524 h 1322929"/>
                  <a:gd name="connsiteX174" fmla="*/ 172714 w 1953031"/>
                  <a:gd name="connsiteY174" fmla="*/ 1316588 h 1322929"/>
                  <a:gd name="connsiteX175" fmla="*/ 172927 w 1953031"/>
                  <a:gd name="connsiteY175" fmla="*/ 1322929 h 1322929"/>
                  <a:gd name="connsiteX176" fmla="*/ 130748 w 1953031"/>
                  <a:gd name="connsiteY176" fmla="*/ 1322916 h 1322929"/>
                  <a:gd name="connsiteX177" fmla="*/ 87445 w 1953031"/>
                  <a:gd name="connsiteY177" fmla="*/ 1322413 h 1322929"/>
                  <a:gd name="connsiteX178" fmla="*/ 433058 w 1953031"/>
                  <a:gd name="connsiteY178" fmla="*/ 858089 h 1322929"/>
                  <a:gd name="connsiteX179" fmla="*/ 431485 w 1953031"/>
                  <a:gd name="connsiteY179" fmla="*/ 856034 h 1322929"/>
                  <a:gd name="connsiteX180" fmla="*/ 432913 w 1953031"/>
                  <a:gd name="connsiteY180" fmla="*/ 858746 h 1322929"/>
                  <a:gd name="connsiteX181" fmla="*/ 433058 w 1953031"/>
                  <a:gd name="connsiteY181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074965 w 1953031"/>
                  <a:gd name="connsiteY45" fmla="*/ 170684 h 1322929"/>
                  <a:gd name="connsiteX46" fmla="*/ 1155567 w 1953031"/>
                  <a:gd name="connsiteY46" fmla="*/ 159010 h 1322929"/>
                  <a:gd name="connsiteX47" fmla="*/ 1234252 w 1953031"/>
                  <a:gd name="connsiteY47" fmla="*/ 151880 h 1322929"/>
                  <a:gd name="connsiteX48" fmla="*/ 1312964 w 1953031"/>
                  <a:gd name="connsiteY48" fmla="*/ 128676 h 1322929"/>
                  <a:gd name="connsiteX49" fmla="*/ 1376022 w 1953031"/>
                  <a:gd name="connsiteY49" fmla="*/ 109687 h 1322929"/>
                  <a:gd name="connsiteX50" fmla="*/ 1448640 w 1953031"/>
                  <a:gd name="connsiteY50" fmla="*/ 103056 h 1322929"/>
                  <a:gd name="connsiteX51" fmla="*/ 1483374 w 1953031"/>
                  <a:gd name="connsiteY51" fmla="*/ 100994 h 1322929"/>
                  <a:gd name="connsiteX52" fmla="*/ 1552171 w 1953031"/>
                  <a:gd name="connsiteY52" fmla="*/ 83778 h 1322929"/>
                  <a:gd name="connsiteX53" fmla="*/ 1627914 w 1953031"/>
                  <a:gd name="connsiteY53" fmla="*/ 63976 h 1322929"/>
                  <a:gd name="connsiteX54" fmla="*/ 1633600 w 1953031"/>
                  <a:gd name="connsiteY54" fmla="*/ 62873 h 1322929"/>
                  <a:gd name="connsiteX55" fmla="*/ 1633994 w 1953031"/>
                  <a:gd name="connsiteY55" fmla="*/ 53943 h 1322929"/>
                  <a:gd name="connsiteX56" fmla="*/ 1637947 w 1953031"/>
                  <a:gd name="connsiteY56" fmla="*/ 10924 h 1322929"/>
                  <a:gd name="connsiteX57" fmla="*/ 1645852 w 1953031"/>
                  <a:gd name="connsiteY57" fmla="*/ 642 h 1322929"/>
                  <a:gd name="connsiteX58" fmla="*/ 1665510 w 1953031"/>
                  <a:gd name="connsiteY58" fmla="*/ 4542 h 1322929"/>
                  <a:gd name="connsiteX59" fmla="*/ 1692339 w 1953031"/>
                  <a:gd name="connsiteY59" fmla="*/ 32880 h 1322929"/>
                  <a:gd name="connsiteX60" fmla="*/ 1703487 w 1953031"/>
                  <a:gd name="connsiteY60" fmla="*/ 51553 h 1322929"/>
                  <a:gd name="connsiteX61" fmla="*/ 1705168 w 1953031"/>
                  <a:gd name="connsiteY61" fmla="*/ 54757 h 1322929"/>
                  <a:gd name="connsiteX62" fmla="*/ 1708490 w 1953031"/>
                  <a:gd name="connsiteY62" fmla="*/ 54757 h 1322929"/>
                  <a:gd name="connsiteX63" fmla="*/ 1726074 w 1953031"/>
                  <a:gd name="connsiteY63" fmla="*/ 55821 h 1322929"/>
                  <a:gd name="connsiteX64" fmla="*/ 1763775 w 1953031"/>
                  <a:gd name="connsiteY64" fmla="*/ 66287 h 1322929"/>
                  <a:gd name="connsiteX65" fmla="*/ 1780177 w 1953031"/>
                  <a:gd name="connsiteY65" fmla="*/ 76057 h 1322929"/>
                  <a:gd name="connsiteX66" fmla="*/ 1797287 w 1953031"/>
                  <a:gd name="connsiteY66" fmla="*/ 92340 h 1322929"/>
                  <a:gd name="connsiteX67" fmla="*/ 1808554 w 1953031"/>
                  <a:gd name="connsiteY67" fmla="*/ 105144 h 1322929"/>
                  <a:gd name="connsiteX68" fmla="*/ 1816302 w 1953031"/>
                  <a:gd name="connsiteY68" fmla="*/ 113128 h 1322929"/>
                  <a:gd name="connsiteX69" fmla="*/ 1820491 w 1953031"/>
                  <a:gd name="connsiteY69" fmla="*/ 120258 h 1322929"/>
                  <a:gd name="connsiteX70" fmla="*/ 1835947 w 1953031"/>
                  <a:gd name="connsiteY70" fmla="*/ 144526 h 1322929"/>
                  <a:gd name="connsiteX71" fmla="*/ 1847989 w 1953031"/>
                  <a:gd name="connsiteY71" fmla="*/ 162083 h 1322929"/>
                  <a:gd name="connsiteX72" fmla="*/ 1872282 w 1953031"/>
                  <a:gd name="connsiteY72" fmla="*/ 206862 h 1322929"/>
                  <a:gd name="connsiteX73" fmla="*/ 1901212 w 1953031"/>
                  <a:gd name="connsiteY73" fmla="*/ 268331 h 1322929"/>
                  <a:gd name="connsiteX74" fmla="*/ 1928013 w 1953031"/>
                  <a:gd name="connsiteY74" fmla="*/ 325599 h 1322929"/>
                  <a:gd name="connsiteX75" fmla="*/ 1947475 w 1953031"/>
                  <a:gd name="connsiteY75" fmla="*/ 358428 h 1322929"/>
                  <a:gd name="connsiteX76" fmla="*/ 1952990 w 1953031"/>
                  <a:gd name="connsiteY76" fmla="*/ 375188 h 1322929"/>
                  <a:gd name="connsiteX77" fmla="*/ 1944270 w 1953031"/>
                  <a:gd name="connsiteY77" fmla="*/ 398724 h 1322929"/>
                  <a:gd name="connsiteX78" fmla="*/ 1904481 w 1953031"/>
                  <a:gd name="connsiteY78" fmla="*/ 429980 h 1322929"/>
                  <a:gd name="connsiteX79" fmla="*/ 1871823 w 1953031"/>
                  <a:gd name="connsiteY79" fmla="*/ 436577 h 1322929"/>
                  <a:gd name="connsiteX80" fmla="*/ 1816223 w 1953031"/>
                  <a:gd name="connsiteY80" fmla="*/ 439134 h 1322929"/>
                  <a:gd name="connsiteX81" fmla="*/ 1698445 w 1953031"/>
                  <a:gd name="connsiteY81" fmla="*/ 433393 h 1322929"/>
                  <a:gd name="connsiteX82" fmla="*/ 1665261 w 1953031"/>
                  <a:gd name="connsiteY82" fmla="*/ 431589 h 1322929"/>
                  <a:gd name="connsiteX83" fmla="*/ 1643200 w 1953031"/>
                  <a:gd name="connsiteY83" fmla="*/ 433164 h 1322929"/>
                  <a:gd name="connsiteX84" fmla="*/ 1613877 w 1953031"/>
                  <a:gd name="connsiteY84" fmla="*/ 443519 h 1322929"/>
                  <a:gd name="connsiteX85" fmla="*/ 1586668 w 1953031"/>
                  <a:gd name="connsiteY85" fmla="*/ 466568 h 1322929"/>
                  <a:gd name="connsiteX86" fmla="*/ 1568848 w 1953031"/>
                  <a:gd name="connsiteY86" fmla="*/ 480889 h 1322929"/>
                  <a:gd name="connsiteX87" fmla="*/ 1563779 w 1953031"/>
                  <a:gd name="connsiteY87" fmla="*/ 485518 h 1322929"/>
                  <a:gd name="connsiteX88" fmla="*/ 1508994 w 1953031"/>
                  <a:gd name="connsiteY88" fmla="*/ 589130 h 1322929"/>
                  <a:gd name="connsiteX89" fmla="*/ 1486250 w 1953031"/>
                  <a:gd name="connsiteY89" fmla="*/ 645068 h 1322929"/>
                  <a:gd name="connsiteX90" fmla="*/ 1464819 w 1953031"/>
                  <a:gd name="connsiteY90" fmla="*/ 705697 h 1322929"/>
                  <a:gd name="connsiteX91" fmla="*/ 1449494 w 1953031"/>
                  <a:gd name="connsiteY91" fmla="*/ 751038 h 1322929"/>
                  <a:gd name="connsiteX92" fmla="*/ 1407394 w 1953031"/>
                  <a:gd name="connsiteY92" fmla="*/ 818176 h 1322929"/>
                  <a:gd name="connsiteX93" fmla="*/ 1393724 w 1953031"/>
                  <a:gd name="connsiteY93" fmla="*/ 824975 h 1322929"/>
                  <a:gd name="connsiteX94" fmla="*/ 1380841 w 1953031"/>
                  <a:gd name="connsiteY94" fmla="*/ 831482 h 1322929"/>
                  <a:gd name="connsiteX95" fmla="*/ 1349260 w 1953031"/>
                  <a:gd name="connsiteY95" fmla="*/ 861137 h 1322929"/>
                  <a:gd name="connsiteX96" fmla="*/ 1331348 w 1953031"/>
                  <a:gd name="connsiteY96" fmla="*/ 877607 h 1322929"/>
                  <a:gd name="connsiteX97" fmla="*/ 1317442 w 1953031"/>
                  <a:gd name="connsiteY97" fmla="*/ 883414 h 1322929"/>
                  <a:gd name="connsiteX98" fmla="*/ 1316352 w 1953031"/>
                  <a:gd name="connsiteY98" fmla="*/ 883414 h 1322929"/>
                  <a:gd name="connsiteX99" fmla="*/ 1315275 w 1953031"/>
                  <a:gd name="connsiteY99" fmla="*/ 887323 h 1322929"/>
                  <a:gd name="connsiteX100" fmla="*/ 1293502 w 1953031"/>
                  <a:gd name="connsiteY100" fmla="*/ 1074334 h 1322929"/>
                  <a:gd name="connsiteX101" fmla="*/ 1292124 w 1953031"/>
                  <a:gd name="connsiteY101" fmla="*/ 1151119 h 1322929"/>
                  <a:gd name="connsiteX102" fmla="*/ 1292741 w 1953031"/>
                  <a:gd name="connsiteY102" fmla="*/ 1203756 h 1322929"/>
                  <a:gd name="connsiteX103" fmla="*/ 1297481 w 1953031"/>
                  <a:gd name="connsiteY103" fmla="*/ 1263556 h 1322929"/>
                  <a:gd name="connsiteX104" fmla="*/ 1304087 w 1953031"/>
                  <a:gd name="connsiteY104" fmla="*/ 1278631 h 1322929"/>
                  <a:gd name="connsiteX105" fmla="*/ 1314001 w 1953031"/>
                  <a:gd name="connsiteY105" fmla="*/ 1305904 h 1322929"/>
                  <a:gd name="connsiteX106" fmla="*/ 1314723 w 1953031"/>
                  <a:gd name="connsiteY106" fmla="*/ 1321312 h 1322929"/>
                  <a:gd name="connsiteX107" fmla="*/ 1314474 w 1953031"/>
                  <a:gd name="connsiteY107" fmla="*/ 1322929 h 1322929"/>
                  <a:gd name="connsiteX108" fmla="*/ 1274527 w 1953031"/>
                  <a:gd name="connsiteY108" fmla="*/ 1322929 h 1322929"/>
                  <a:gd name="connsiteX109" fmla="*/ 1233595 w 1953031"/>
                  <a:gd name="connsiteY109" fmla="*/ 1322420 h 1322929"/>
                  <a:gd name="connsiteX110" fmla="*/ 1214844 w 1953031"/>
                  <a:gd name="connsiteY110" fmla="*/ 1258652 h 1322929"/>
                  <a:gd name="connsiteX111" fmla="*/ 1198836 w 1953031"/>
                  <a:gd name="connsiteY111" fmla="*/ 1080414 h 1322929"/>
                  <a:gd name="connsiteX112" fmla="*/ 1191495 w 1953031"/>
                  <a:gd name="connsiteY112" fmla="*/ 961630 h 1322929"/>
                  <a:gd name="connsiteX113" fmla="*/ 1189972 w 1953031"/>
                  <a:gd name="connsiteY113" fmla="*/ 969617 h 1322929"/>
                  <a:gd name="connsiteX114" fmla="*/ 1172402 w 1953031"/>
                  <a:gd name="connsiteY114" fmla="*/ 1161542 h 1322929"/>
                  <a:gd name="connsiteX115" fmla="*/ 1173663 w 1953031"/>
                  <a:gd name="connsiteY115" fmla="*/ 1263289 h 1322929"/>
                  <a:gd name="connsiteX116" fmla="*/ 1179559 w 1953031"/>
                  <a:gd name="connsiteY116" fmla="*/ 1277483 h 1322929"/>
                  <a:gd name="connsiteX117" fmla="*/ 1190090 w 1953031"/>
                  <a:gd name="connsiteY117" fmla="*/ 1310073 h 1322929"/>
                  <a:gd name="connsiteX118" fmla="*/ 1189617 w 1953031"/>
                  <a:gd name="connsiteY118" fmla="*/ 1322236 h 1322929"/>
                  <a:gd name="connsiteX119" fmla="*/ 1148752 w 1953031"/>
                  <a:gd name="connsiteY119" fmla="*/ 1322929 h 1322929"/>
                  <a:gd name="connsiteX120" fmla="*/ 1107164 w 1953031"/>
                  <a:gd name="connsiteY120" fmla="*/ 1322438 h 1322929"/>
                  <a:gd name="connsiteX121" fmla="*/ 1089751 w 1953031"/>
                  <a:gd name="connsiteY121" fmla="*/ 1244928 h 1322929"/>
                  <a:gd name="connsiteX122" fmla="*/ 1083658 w 1953031"/>
                  <a:gd name="connsiteY122" fmla="*/ 1109426 h 1322929"/>
                  <a:gd name="connsiteX123" fmla="*/ 1081071 w 1953031"/>
                  <a:gd name="connsiteY123" fmla="*/ 885205 h 1322929"/>
                  <a:gd name="connsiteX124" fmla="*/ 1081294 w 1953031"/>
                  <a:gd name="connsiteY124" fmla="*/ 872784 h 1322929"/>
                  <a:gd name="connsiteX125" fmla="*/ 1044565 w 1953031"/>
                  <a:gd name="connsiteY125" fmla="*/ 883356 h 1322929"/>
                  <a:gd name="connsiteX126" fmla="*/ 946405 w 1953031"/>
                  <a:gd name="connsiteY126" fmla="*/ 906677 h 1322929"/>
                  <a:gd name="connsiteX127" fmla="*/ 820984 w 1953031"/>
                  <a:gd name="connsiteY127" fmla="*/ 915856 h 1322929"/>
                  <a:gd name="connsiteX128" fmla="*/ 748537 w 1953031"/>
                  <a:gd name="connsiteY128" fmla="*/ 913593 h 1322929"/>
                  <a:gd name="connsiteX129" fmla="*/ 740106 w 1953031"/>
                  <a:gd name="connsiteY129" fmla="*/ 913794 h 1322929"/>
                  <a:gd name="connsiteX130" fmla="*/ 735838 w 1953031"/>
                  <a:gd name="connsiteY130" fmla="*/ 923234 h 1322929"/>
                  <a:gd name="connsiteX131" fmla="*/ 729496 w 1953031"/>
                  <a:gd name="connsiteY131" fmla="*/ 936224 h 1322929"/>
                  <a:gd name="connsiteX132" fmla="*/ 707014 w 1953031"/>
                  <a:gd name="connsiteY132" fmla="*/ 928760 h 1322929"/>
                  <a:gd name="connsiteX133" fmla="*/ 665846 w 1953031"/>
                  <a:gd name="connsiteY133" fmla="*/ 912322 h 1322929"/>
                  <a:gd name="connsiteX134" fmla="*/ 618244 w 1953031"/>
                  <a:gd name="connsiteY134" fmla="*/ 893135 h 1322929"/>
                  <a:gd name="connsiteX135" fmla="*/ 516447 w 1953031"/>
                  <a:gd name="connsiteY135" fmla="*/ 865947 h 1322929"/>
                  <a:gd name="connsiteX136" fmla="*/ 501805 w 1953031"/>
                  <a:gd name="connsiteY136" fmla="*/ 870603 h 1322929"/>
                  <a:gd name="connsiteX137" fmla="*/ 496736 w 1953031"/>
                  <a:gd name="connsiteY137" fmla="*/ 886203 h 1322929"/>
                  <a:gd name="connsiteX138" fmla="*/ 500794 w 1953031"/>
                  <a:gd name="connsiteY138" fmla="*/ 920842 h 1322929"/>
                  <a:gd name="connsiteX139" fmla="*/ 505232 w 1953031"/>
                  <a:gd name="connsiteY139" fmla="*/ 960997 h 1322929"/>
                  <a:gd name="connsiteX140" fmla="*/ 503197 w 1953031"/>
                  <a:gd name="connsiteY140" fmla="*/ 976351 h 1322929"/>
                  <a:gd name="connsiteX141" fmla="*/ 464327 w 1953031"/>
                  <a:gd name="connsiteY141" fmla="*/ 1000197 h 1322929"/>
                  <a:gd name="connsiteX142" fmla="*/ 457328 w 1953031"/>
                  <a:gd name="connsiteY142" fmla="*/ 999488 h 1322929"/>
                  <a:gd name="connsiteX143" fmla="*/ 434730 w 1953031"/>
                  <a:gd name="connsiteY143" fmla="*/ 939956 h 1322929"/>
                  <a:gd name="connsiteX144" fmla="*/ 434102 w 1953031"/>
                  <a:gd name="connsiteY144" fmla="*/ 932138 h 1322929"/>
                  <a:gd name="connsiteX145" fmla="*/ 429957 w 1953031"/>
                  <a:gd name="connsiteY145" fmla="*/ 936572 h 1322929"/>
                  <a:gd name="connsiteX146" fmla="*/ 412217 w 1953031"/>
                  <a:gd name="connsiteY146" fmla="*/ 955335 h 1322929"/>
                  <a:gd name="connsiteX147" fmla="*/ 394666 w 1953031"/>
                  <a:gd name="connsiteY147" fmla="*/ 973923 h 1322929"/>
                  <a:gd name="connsiteX148" fmla="*/ 363724 w 1953031"/>
                  <a:gd name="connsiteY148" fmla="*/ 1023704 h 1322929"/>
                  <a:gd name="connsiteX149" fmla="*/ 356090 w 1953031"/>
                  <a:gd name="connsiteY149" fmla="*/ 1070686 h 1322929"/>
                  <a:gd name="connsiteX150" fmla="*/ 356098 w 1953031"/>
                  <a:gd name="connsiteY150" fmla="*/ 1159458 h 1322929"/>
                  <a:gd name="connsiteX151" fmla="*/ 362731 w 1953031"/>
                  <a:gd name="connsiteY151" fmla="*/ 1219044 h 1322929"/>
                  <a:gd name="connsiteX152" fmla="*/ 370492 w 1953031"/>
                  <a:gd name="connsiteY152" fmla="*/ 1260425 h 1322929"/>
                  <a:gd name="connsiteX153" fmla="*/ 380666 w 1953031"/>
                  <a:gd name="connsiteY153" fmla="*/ 1277936 h 1322929"/>
                  <a:gd name="connsiteX154" fmla="*/ 391399 w 1953031"/>
                  <a:gd name="connsiteY154" fmla="*/ 1304515 h 1322929"/>
                  <a:gd name="connsiteX155" fmla="*/ 391283 w 1953031"/>
                  <a:gd name="connsiteY155" fmla="*/ 1320324 h 1322929"/>
                  <a:gd name="connsiteX156" fmla="*/ 390843 w 1953031"/>
                  <a:gd name="connsiteY156" fmla="*/ 1322756 h 1322929"/>
                  <a:gd name="connsiteX157" fmla="*/ 348151 w 1953031"/>
                  <a:gd name="connsiteY157" fmla="*/ 1322844 h 1322929"/>
                  <a:gd name="connsiteX158" fmla="*/ 304144 w 1953031"/>
                  <a:gd name="connsiteY158" fmla="*/ 1322579 h 1322929"/>
                  <a:gd name="connsiteX159" fmla="*/ 294630 w 1953031"/>
                  <a:gd name="connsiteY159" fmla="*/ 1312868 h 1322929"/>
                  <a:gd name="connsiteX160" fmla="*/ 271483 w 1953031"/>
                  <a:gd name="connsiteY160" fmla="*/ 1195591 h 1322929"/>
                  <a:gd name="connsiteX161" fmla="*/ 255031 w 1953031"/>
                  <a:gd name="connsiteY161" fmla="*/ 1074334 h 1322929"/>
                  <a:gd name="connsiteX162" fmla="*/ 246468 w 1953031"/>
                  <a:gd name="connsiteY162" fmla="*/ 962992 h 1322929"/>
                  <a:gd name="connsiteX163" fmla="*/ 246726 w 1953031"/>
                  <a:gd name="connsiteY163" fmla="*/ 960686 h 1322929"/>
                  <a:gd name="connsiteX164" fmla="*/ 239185 w 1953031"/>
                  <a:gd name="connsiteY164" fmla="*/ 966883 h 1322929"/>
                  <a:gd name="connsiteX165" fmla="*/ 216775 w 1953031"/>
                  <a:gd name="connsiteY165" fmla="*/ 984995 h 1322929"/>
                  <a:gd name="connsiteX166" fmla="*/ 195755 w 1953031"/>
                  <a:gd name="connsiteY166" fmla="*/ 1001910 h 1322929"/>
                  <a:gd name="connsiteX167" fmla="*/ 162761 w 1953031"/>
                  <a:gd name="connsiteY167" fmla="*/ 1047366 h 1322929"/>
                  <a:gd name="connsiteX168" fmla="*/ 149720 w 1953031"/>
                  <a:gd name="connsiteY168" fmla="*/ 1138437 h 1322929"/>
                  <a:gd name="connsiteX169" fmla="*/ 148122 w 1953031"/>
                  <a:gd name="connsiteY169" fmla="*/ 1214750 h 1322929"/>
                  <a:gd name="connsiteX170" fmla="*/ 151846 w 1953031"/>
                  <a:gd name="connsiteY170" fmla="*/ 1260042 h 1322929"/>
                  <a:gd name="connsiteX171" fmla="*/ 157602 w 1953031"/>
                  <a:gd name="connsiteY171" fmla="*/ 1271682 h 1322929"/>
                  <a:gd name="connsiteX172" fmla="*/ 169528 w 1953031"/>
                  <a:gd name="connsiteY172" fmla="*/ 1296524 h 1322929"/>
                  <a:gd name="connsiteX173" fmla="*/ 172714 w 1953031"/>
                  <a:gd name="connsiteY173" fmla="*/ 1316588 h 1322929"/>
                  <a:gd name="connsiteX174" fmla="*/ 172927 w 1953031"/>
                  <a:gd name="connsiteY174" fmla="*/ 1322929 h 1322929"/>
                  <a:gd name="connsiteX175" fmla="*/ 130748 w 1953031"/>
                  <a:gd name="connsiteY175" fmla="*/ 1322916 h 1322929"/>
                  <a:gd name="connsiteX176" fmla="*/ 87445 w 1953031"/>
                  <a:gd name="connsiteY176" fmla="*/ 1322413 h 1322929"/>
                  <a:gd name="connsiteX177" fmla="*/ 433058 w 1953031"/>
                  <a:gd name="connsiteY177" fmla="*/ 858089 h 1322929"/>
                  <a:gd name="connsiteX178" fmla="*/ 431485 w 1953031"/>
                  <a:gd name="connsiteY178" fmla="*/ 856034 h 1322929"/>
                  <a:gd name="connsiteX179" fmla="*/ 432913 w 1953031"/>
                  <a:gd name="connsiteY179" fmla="*/ 858746 h 1322929"/>
                  <a:gd name="connsiteX180" fmla="*/ 433058 w 1953031"/>
                  <a:gd name="connsiteY180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55567 w 1953031"/>
                  <a:gd name="connsiteY45" fmla="*/ 159010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02227 w 1953031"/>
                  <a:gd name="connsiteY45" fmla="*/ 172345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18329 w 1953031"/>
                  <a:gd name="connsiteY42" fmla="*/ 25177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02227 w 1953031"/>
                  <a:gd name="connsiteY45" fmla="*/ 172345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</a:cxnLst>
                <a:rect l="l" t="t" r="r" b="b"/>
                <a:pathLst>
                  <a:path w="1953031" h="1322929">
                    <a:moveTo>
                      <a:pt x="87445" y="1322413"/>
                    </a:moveTo>
                    <a:cubicBezTo>
                      <a:pt x="80653" y="1319461"/>
                      <a:pt x="75216" y="1301418"/>
                      <a:pt x="71740" y="1270292"/>
                    </a:cubicBezTo>
                    <a:cubicBezTo>
                      <a:pt x="69013" y="1245870"/>
                      <a:pt x="67885" y="1227307"/>
                      <a:pt x="65819" y="1172834"/>
                    </a:cubicBezTo>
                    <a:cubicBezTo>
                      <a:pt x="64633" y="1141558"/>
                      <a:pt x="63453" y="1121346"/>
                      <a:pt x="60259" y="1077634"/>
                    </a:cubicBezTo>
                    <a:cubicBezTo>
                      <a:pt x="57529" y="1040256"/>
                      <a:pt x="56800" y="1028377"/>
                      <a:pt x="56504" y="1016483"/>
                    </a:cubicBezTo>
                    <a:cubicBezTo>
                      <a:pt x="56204" y="1004489"/>
                      <a:pt x="56523" y="991314"/>
                      <a:pt x="57274" y="984573"/>
                    </a:cubicBezTo>
                    <a:cubicBezTo>
                      <a:pt x="58553" y="973106"/>
                      <a:pt x="62941" y="955079"/>
                      <a:pt x="69293" y="935184"/>
                    </a:cubicBezTo>
                    <a:cubicBezTo>
                      <a:pt x="71423" y="928516"/>
                      <a:pt x="82347" y="896584"/>
                      <a:pt x="83140" y="894706"/>
                    </a:cubicBezTo>
                    <a:cubicBezTo>
                      <a:pt x="83303" y="894324"/>
                      <a:pt x="85013" y="889085"/>
                      <a:pt x="86940" y="883067"/>
                    </a:cubicBezTo>
                    <a:cubicBezTo>
                      <a:pt x="94976" y="857986"/>
                      <a:pt x="100421" y="836366"/>
                      <a:pt x="102345" y="821917"/>
                    </a:cubicBezTo>
                    <a:cubicBezTo>
                      <a:pt x="102906" y="817711"/>
                      <a:pt x="102906" y="802899"/>
                      <a:pt x="102345" y="797596"/>
                    </a:cubicBezTo>
                    <a:cubicBezTo>
                      <a:pt x="100486" y="779986"/>
                      <a:pt x="97368" y="767230"/>
                      <a:pt x="84386" y="724112"/>
                    </a:cubicBezTo>
                    <a:cubicBezTo>
                      <a:pt x="69652" y="675170"/>
                      <a:pt x="62879" y="647381"/>
                      <a:pt x="56950" y="611540"/>
                    </a:cubicBezTo>
                    <a:cubicBezTo>
                      <a:pt x="53854" y="592828"/>
                      <a:pt x="51602" y="575139"/>
                      <a:pt x="49848" y="555775"/>
                    </a:cubicBezTo>
                    <a:cubicBezTo>
                      <a:pt x="49198" y="548597"/>
                      <a:pt x="48091" y="534007"/>
                      <a:pt x="48091" y="532619"/>
                    </a:cubicBezTo>
                    <a:cubicBezTo>
                      <a:pt x="48091" y="531311"/>
                      <a:pt x="47721" y="532600"/>
                      <a:pt x="46726" y="537375"/>
                    </a:cubicBezTo>
                    <a:cubicBezTo>
                      <a:pt x="43544" y="552628"/>
                      <a:pt x="42145" y="563342"/>
                      <a:pt x="40809" y="582702"/>
                    </a:cubicBezTo>
                    <a:cubicBezTo>
                      <a:pt x="38753" y="612449"/>
                      <a:pt x="38027" y="645536"/>
                      <a:pt x="38652" y="680805"/>
                    </a:cubicBezTo>
                    <a:cubicBezTo>
                      <a:pt x="39274" y="715742"/>
                      <a:pt x="40324" y="741442"/>
                      <a:pt x="43411" y="797248"/>
                    </a:cubicBezTo>
                    <a:cubicBezTo>
                      <a:pt x="44273" y="812822"/>
                      <a:pt x="45272" y="832078"/>
                      <a:pt x="45633" y="840039"/>
                    </a:cubicBezTo>
                    <a:cubicBezTo>
                      <a:pt x="45851" y="844863"/>
                      <a:pt x="46070" y="849687"/>
                      <a:pt x="46288" y="854511"/>
                    </a:cubicBezTo>
                    <a:lnTo>
                      <a:pt x="47754" y="857757"/>
                    </a:lnTo>
                    <a:cubicBezTo>
                      <a:pt x="50944" y="864826"/>
                      <a:pt x="53814" y="874144"/>
                      <a:pt x="55710" y="883587"/>
                    </a:cubicBezTo>
                    <a:cubicBezTo>
                      <a:pt x="58526" y="897608"/>
                      <a:pt x="58909" y="911971"/>
                      <a:pt x="56791" y="924043"/>
                    </a:cubicBezTo>
                    <a:cubicBezTo>
                      <a:pt x="54790" y="935446"/>
                      <a:pt x="48932" y="954719"/>
                      <a:pt x="41579" y="974096"/>
                    </a:cubicBezTo>
                    <a:cubicBezTo>
                      <a:pt x="26907" y="1012760"/>
                      <a:pt x="9680" y="1043522"/>
                      <a:pt x="2671" y="1043577"/>
                    </a:cubicBezTo>
                    <a:cubicBezTo>
                      <a:pt x="1194" y="1043589"/>
                      <a:pt x="497" y="1042511"/>
                      <a:pt x="150" y="1039680"/>
                    </a:cubicBezTo>
                    <a:cubicBezTo>
                      <a:pt x="-386" y="1035313"/>
                      <a:pt x="388" y="1028396"/>
                      <a:pt x="4661" y="999287"/>
                    </a:cubicBezTo>
                    <a:cubicBezTo>
                      <a:pt x="8180" y="975308"/>
                      <a:pt x="8864" y="961111"/>
                      <a:pt x="7404" y="942306"/>
                    </a:cubicBezTo>
                    <a:cubicBezTo>
                      <a:pt x="6210" y="926920"/>
                      <a:pt x="6372" y="909085"/>
                      <a:pt x="7816" y="896791"/>
                    </a:cubicBezTo>
                    <a:cubicBezTo>
                      <a:pt x="9656" y="881120"/>
                      <a:pt x="13706" y="868358"/>
                      <a:pt x="19626" y="859575"/>
                    </a:cubicBezTo>
                    <a:cubicBezTo>
                      <a:pt x="21403" y="856939"/>
                      <a:pt x="24953" y="853068"/>
                      <a:pt x="27016" y="851518"/>
                    </a:cubicBezTo>
                    <a:lnTo>
                      <a:pt x="28005" y="850776"/>
                    </a:lnTo>
                    <a:lnTo>
                      <a:pt x="26410" y="833827"/>
                    </a:lnTo>
                    <a:cubicBezTo>
                      <a:pt x="20124" y="767022"/>
                      <a:pt x="16204" y="704766"/>
                      <a:pt x="14711" y="648021"/>
                    </a:cubicBezTo>
                    <a:cubicBezTo>
                      <a:pt x="14250" y="630459"/>
                      <a:pt x="14473" y="574434"/>
                      <a:pt x="15055" y="561855"/>
                    </a:cubicBezTo>
                    <a:cubicBezTo>
                      <a:pt x="16302" y="534934"/>
                      <a:pt x="18508" y="508619"/>
                      <a:pt x="21188" y="488718"/>
                    </a:cubicBezTo>
                    <a:cubicBezTo>
                      <a:pt x="32600" y="403978"/>
                      <a:pt x="56563" y="352260"/>
                      <a:pt x="100197" y="318206"/>
                    </a:cubicBezTo>
                    <a:cubicBezTo>
                      <a:pt x="102782" y="316183"/>
                      <a:pt x="106853" y="312651"/>
                      <a:pt x="109242" y="310366"/>
                    </a:cubicBezTo>
                    <a:cubicBezTo>
                      <a:pt x="145996" y="275068"/>
                      <a:pt x="199107" y="253926"/>
                      <a:pt x="267328" y="247426"/>
                    </a:cubicBezTo>
                    <a:cubicBezTo>
                      <a:pt x="282427" y="245994"/>
                      <a:pt x="288064" y="245784"/>
                      <a:pt x="315449" y="245613"/>
                    </a:cubicBezTo>
                    <a:cubicBezTo>
                      <a:pt x="367085" y="245298"/>
                      <a:pt x="438682" y="251272"/>
                      <a:pt x="472495" y="252298"/>
                    </a:cubicBezTo>
                    <a:cubicBezTo>
                      <a:pt x="506308" y="253324"/>
                      <a:pt x="472261" y="252580"/>
                      <a:pt x="518329" y="251771"/>
                    </a:cubicBezTo>
                    <a:lnTo>
                      <a:pt x="748902" y="247445"/>
                    </a:lnTo>
                    <a:cubicBezTo>
                      <a:pt x="820393" y="241278"/>
                      <a:pt x="888385" y="227284"/>
                      <a:pt x="947272" y="214767"/>
                    </a:cubicBezTo>
                    <a:cubicBezTo>
                      <a:pt x="1006159" y="202250"/>
                      <a:pt x="1054397" y="182826"/>
                      <a:pt x="1102227" y="172345"/>
                    </a:cubicBezTo>
                    <a:cubicBezTo>
                      <a:pt x="1150057" y="161864"/>
                      <a:pt x="1199129" y="159158"/>
                      <a:pt x="1234252" y="151880"/>
                    </a:cubicBezTo>
                    <a:cubicBezTo>
                      <a:pt x="1269375" y="144602"/>
                      <a:pt x="1274632" y="142687"/>
                      <a:pt x="1312964" y="128676"/>
                    </a:cubicBezTo>
                    <a:cubicBezTo>
                      <a:pt x="1342313" y="117934"/>
                      <a:pt x="1357677" y="113312"/>
                      <a:pt x="1376022" y="109687"/>
                    </a:cubicBezTo>
                    <a:cubicBezTo>
                      <a:pt x="1399239" y="105104"/>
                      <a:pt x="1415837" y="103594"/>
                      <a:pt x="1448640" y="103056"/>
                    </a:cubicBezTo>
                    <a:cubicBezTo>
                      <a:pt x="1468574" y="102741"/>
                      <a:pt x="1473748" y="102425"/>
                      <a:pt x="1483374" y="100994"/>
                    </a:cubicBezTo>
                    <a:cubicBezTo>
                      <a:pt x="1500327" y="98486"/>
                      <a:pt x="1517424" y="94192"/>
                      <a:pt x="1552171" y="83778"/>
                    </a:cubicBezTo>
                    <a:cubicBezTo>
                      <a:pt x="1589281" y="72656"/>
                      <a:pt x="1609911" y="67259"/>
                      <a:pt x="1627914" y="63976"/>
                    </a:cubicBezTo>
                    <a:cubicBezTo>
                      <a:pt x="1630685" y="63477"/>
                      <a:pt x="1633246" y="62978"/>
                      <a:pt x="1633600" y="62873"/>
                    </a:cubicBezTo>
                    <a:cubicBezTo>
                      <a:pt x="1634204" y="62689"/>
                      <a:pt x="1634231" y="62269"/>
                      <a:pt x="1633994" y="53943"/>
                    </a:cubicBezTo>
                    <a:cubicBezTo>
                      <a:pt x="1633508" y="36557"/>
                      <a:pt x="1635111" y="19065"/>
                      <a:pt x="1637947" y="10924"/>
                    </a:cubicBezTo>
                    <a:cubicBezTo>
                      <a:pt x="1639851" y="5422"/>
                      <a:pt x="1642845" y="1535"/>
                      <a:pt x="1645852" y="642"/>
                    </a:cubicBezTo>
                    <a:cubicBezTo>
                      <a:pt x="1651289" y="-974"/>
                      <a:pt x="1658734" y="510"/>
                      <a:pt x="1665510" y="4542"/>
                    </a:cubicBezTo>
                    <a:cubicBezTo>
                      <a:pt x="1673915" y="9545"/>
                      <a:pt x="1683737" y="19919"/>
                      <a:pt x="1692339" y="32880"/>
                    </a:cubicBezTo>
                    <a:cubicBezTo>
                      <a:pt x="1696107" y="38527"/>
                      <a:pt x="1700638" y="46143"/>
                      <a:pt x="1703487" y="51553"/>
                    </a:cubicBezTo>
                    <a:lnTo>
                      <a:pt x="1705168" y="54757"/>
                    </a:lnTo>
                    <a:lnTo>
                      <a:pt x="1708490" y="54757"/>
                    </a:lnTo>
                    <a:cubicBezTo>
                      <a:pt x="1712601" y="54770"/>
                      <a:pt x="1721885" y="55322"/>
                      <a:pt x="1726074" y="55821"/>
                    </a:cubicBezTo>
                    <a:cubicBezTo>
                      <a:pt x="1736172" y="57016"/>
                      <a:pt x="1753191" y="61744"/>
                      <a:pt x="1763775" y="66287"/>
                    </a:cubicBezTo>
                    <a:cubicBezTo>
                      <a:pt x="1770393" y="69124"/>
                      <a:pt x="1774359" y="71487"/>
                      <a:pt x="1780177" y="76057"/>
                    </a:cubicBezTo>
                    <a:cubicBezTo>
                      <a:pt x="1791956" y="85315"/>
                      <a:pt x="1792074" y="85433"/>
                      <a:pt x="1797287" y="92340"/>
                    </a:cubicBezTo>
                    <a:cubicBezTo>
                      <a:pt x="1801122" y="97449"/>
                      <a:pt x="1803367" y="99996"/>
                      <a:pt x="1808554" y="105144"/>
                    </a:cubicBezTo>
                    <a:cubicBezTo>
                      <a:pt x="1812126" y="108676"/>
                      <a:pt x="1815606" y="112274"/>
                      <a:pt x="1816302" y="113128"/>
                    </a:cubicBezTo>
                    <a:cubicBezTo>
                      <a:pt x="1816985" y="113994"/>
                      <a:pt x="1818876" y="117199"/>
                      <a:pt x="1820491" y="120258"/>
                    </a:cubicBezTo>
                    <a:cubicBezTo>
                      <a:pt x="1825284" y="129345"/>
                      <a:pt x="1828619" y="134559"/>
                      <a:pt x="1835947" y="144526"/>
                    </a:cubicBezTo>
                    <a:cubicBezTo>
                      <a:pt x="1842605" y="153573"/>
                      <a:pt x="1843997" y="155596"/>
                      <a:pt x="1847989" y="162083"/>
                    </a:cubicBezTo>
                    <a:cubicBezTo>
                      <a:pt x="1855618" y="174479"/>
                      <a:pt x="1862276" y="186744"/>
                      <a:pt x="1872282" y="206862"/>
                    </a:cubicBezTo>
                    <a:cubicBezTo>
                      <a:pt x="1880923" y="224235"/>
                      <a:pt x="1883904" y="230591"/>
                      <a:pt x="1901212" y="268331"/>
                    </a:cubicBezTo>
                    <a:cubicBezTo>
                      <a:pt x="1918742" y="306597"/>
                      <a:pt x="1922038" y="313623"/>
                      <a:pt x="1928013" y="325599"/>
                    </a:cubicBezTo>
                    <a:cubicBezTo>
                      <a:pt x="1936536" y="342659"/>
                      <a:pt x="1941815" y="351555"/>
                      <a:pt x="1947475" y="358428"/>
                    </a:cubicBezTo>
                    <a:cubicBezTo>
                      <a:pt x="1951558" y="363377"/>
                      <a:pt x="1953331" y="368773"/>
                      <a:pt x="1952990" y="375188"/>
                    </a:cubicBezTo>
                    <a:cubicBezTo>
                      <a:pt x="1952583" y="382836"/>
                      <a:pt x="1949707" y="390576"/>
                      <a:pt x="1944270" y="398724"/>
                    </a:cubicBezTo>
                    <a:cubicBezTo>
                      <a:pt x="1934802" y="412892"/>
                      <a:pt x="1919425" y="424966"/>
                      <a:pt x="1904481" y="429980"/>
                    </a:cubicBezTo>
                    <a:cubicBezTo>
                      <a:pt x="1896602" y="432621"/>
                      <a:pt x="1884009" y="435164"/>
                      <a:pt x="1871823" y="436577"/>
                    </a:cubicBezTo>
                    <a:cubicBezTo>
                      <a:pt x="1855710" y="438443"/>
                      <a:pt x="1840464" y="439145"/>
                      <a:pt x="1816223" y="439134"/>
                    </a:cubicBezTo>
                    <a:cubicBezTo>
                      <a:pt x="1780676" y="439118"/>
                      <a:pt x="1749422" y="437595"/>
                      <a:pt x="1698445" y="433393"/>
                    </a:cubicBezTo>
                    <a:cubicBezTo>
                      <a:pt x="1678209" y="431727"/>
                      <a:pt x="1675950" y="431603"/>
                      <a:pt x="1665261" y="431589"/>
                    </a:cubicBezTo>
                    <a:cubicBezTo>
                      <a:pt x="1653587" y="431573"/>
                      <a:pt x="1651551" y="431717"/>
                      <a:pt x="1643200" y="433164"/>
                    </a:cubicBezTo>
                    <a:cubicBezTo>
                      <a:pt x="1632510" y="435017"/>
                      <a:pt x="1622491" y="438556"/>
                      <a:pt x="1613877" y="443519"/>
                    </a:cubicBezTo>
                    <a:cubicBezTo>
                      <a:pt x="1604737" y="448779"/>
                      <a:pt x="1598000" y="454484"/>
                      <a:pt x="1586668" y="466568"/>
                    </a:cubicBezTo>
                    <a:cubicBezTo>
                      <a:pt x="1577384" y="476460"/>
                      <a:pt x="1573615" y="479491"/>
                      <a:pt x="1568848" y="480889"/>
                    </a:cubicBezTo>
                    <a:cubicBezTo>
                      <a:pt x="1567023" y="481427"/>
                      <a:pt x="1566812" y="481614"/>
                      <a:pt x="1563779" y="485518"/>
                    </a:cubicBezTo>
                    <a:cubicBezTo>
                      <a:pt x="1545999" y="508477"/>
                      <a:pt x="1529991" y="538745"/>
                      <a:pt x="1508994" y="589130"/>
                    </a:cubicBezTo>
                    <a:cubicBezTo>
                      <a:pt x="1503124" y="603221"/>
                      <a:pt x="1491069" y="632865"/>
                      <a:pt x="1486250" y="645068"/>
                    </a:cubicBezTo>
                    <a:cubicBezTo>
                      <a:pt x="1479579" y="661971"/>
                      <a:pt x="1473328" y="679670"/>
                      <a:pt x="1464819" y="705697"/>
                    </a:cubicBezTo>
                    <a:cubicBezTo>
                      <a:pt x="1457123" y="729207"/>
                      <a:pt x="1452685" y="742370"/>
                      <a:pt x="1449494" y="751038"/>
                    </a:cubicBezTo>
                    <a:cubicBezTo>
                      <a:pt x="1436073" y="787597"/>
                      <a:pt x="1423769" y="807218"/>
                      <a:pt x="1407394" y="818176"/>
                    </a:cubicBezTo>
                    <a:cubicBezTo>
                      <a:pt x="1403323" y="820906"/>
                      <a:pt x="1399830" y="822640"/>
                      <a:pt x="1393724" y="824975"/>
                    </a:cubicBezTo>
                    <a:cubicBezTo>
                      <a:pt x="1387066" y="827516"/>
                      <a:pt x="1385648" y="828232"/>
                      <a:pt x="1380841" y="831482"/>
                    </a:cubicBezTo>
                    <a:cubicBezTo>
                      <a:pt x="1373671" y="836331"/>
                      <a:pt x="1368064" y="841597"/>
                      <a:pt x="1349260" y="861137"/>
                    </a:cubicBezTo>
                    <a:cubicBezTo>
                      <a:pt x="1340461" y="870282"/>
                      <a:pt x="1336141" y="874260"/>
                      <a:pt x="1331348" y="877607"/>
                    </a:cubicBezTo>
                    <a:cubicBezTo>
                      <a:pt x="1326647" y="880893"/>
                      <a:pt x="1320606" y="883414"/>
                      <a:pt x="1317442" y="883414"/>
                    </a:cubicBezTo>
                    <a:lnTo>
                      <a:pt x="1316352" y="883414"/>
                    </a:lnTo>
                    <a:lnTo>
                      <a:pt x="1315275" y="887323"/>
                    </a:lnTo>
                    <a:cubicBezTo>
                      <a:pt x="1305229" y="923962"/>
                      <a:pt x="1296943" y="995197"/>
                      <a:pt x="1293502" y="1074334"/>
                    </a:cubicBezTo>
                    <a:cubicBezTo>
                      <a:pt x="1292294" y="1102246"/>
                      <a:pt x="1292110" y="1112397"/>
                      <a:pt x="1292124" y="1151119"/>
                    </a:cubicBezTo>
                    <a:cubicBezTo>
                      <a:pt x="1292137" y="1182643"/>
                      <a:pt x="1292268" y="1193016"/>
                      <a:pt x="1292741" y="1203756"/>
                    </a:cubicBezTo>
                    <a:cubicBezTo>
                      <a:pt x="1294028" y="1232397"/>
                      <a:pt x="1296155" y="1259256"/>
                      <a:pt x="1297481" y="1263556"/>
                    </a:cubicBezTo>
                    <a:cubicBezTo>
                      <a:pt x="1298322" y="1266267"/>
                      <a:pt x="1300239" y="1270651"/>
                      <a:pt x="1304087" y="1278631"/>
                    </a:cubicBezTo>
                    <a:cubicBezTo>
                      <a:pt x="1309733" y="1290348"/>
                      <a:pt x="1312399" y="1297673"/>
                      <a:pt x="1314001" y="1305904"/>
                    </a:cubicBezTo>
                    <a:cubicBezTo>
                      <a:pt x="1314644" y="1309207"/>
                      <a:pt x="1315091" y="1318822"/>
                      <a:pt x="1314723" y="1321312"/>
                    </a:cubicBezTo>
                    <a:lnTo>
                      <a:pt x="1314474" y="1322929"/>
                    </a:lnTo>
                    <a:lnTo>
                      <a:pt x="1274527" y="1322929"/>
                    </a:lnTo>
                    <a:cubicBezTo>
                      <a:pt x="1240096" y="1322929"/>
                      <a:pt x="1234436" y="1322858"/>
                      <a:pt x="1233595" y="1322420"/>
                    </a:cubicBezTo>
                    <a:cubicBezTo>
                      <a:pt x="1226925" y="1318971"/>
                      <a:pt x="1220385" y="1296754"/>
                      <a:pt x="1214844" y="1258652"/>
                    </a:cubicBezTo>
                    <a:cubicBezTo>
                      <a:pt x="1209459" y="1221689"/>
                      <a:pt x="1205664" y="1179456"/>
                      <a:pt x="1198836" y="1080414"/>
                    </a:cubicBezTo>
                    <a:cubicBezTo>
                      <a:pt x="1196078" y="1040494"/>
                      <a:pt x="1192572" y="983741"/>
                      <a:pt x="1191495" y="961630"/>
                    </a:cubicBezTo>
                    <a:cubicBezTo>
                      <a:pt x="1191443" y="960506"/>
                      <a:pt x="1191180" y="961905"/>
                      <a:pt x="1189972" y="969617"/>
                    </a:cubicBezTo>
                    <a:cubicBezTo>
                      <a:pt x="1181292" y="1025486"/>
                      <a:pt x="1174857" y="1095654"/>
                      <a:pt x="1172402" y="1161542"/>
                    </a:cubicBezTo>
                    <a:cubicBezTo>
                      <a:pt x="1171010" y="1198978"/>
                      <a:pt x="1171706" y="1255696"/>
                      <a:pt x="1173663" y="1263289"/>
                    </a:cubicBezTo>
                    <a:cubicBezTo>
                      <a:pt x="1174398" y="1266133"/>
                      <a:pt x="1175041" y="1267678"/>
                      <a:pt x="1179559" y="1277483"/>
                    </a:cubicBezTo>
                    <a:cubicBezTo>
                      <a:pt x="1187031" y="1293667"/>
                      <a:pt x="1189421" y="1301066"/>
                      <a:pt x="1190090" y="1310073"/>
                    </a:cubicBezTo>
                    <a:cubicBezTo>
                      <a:pt x="1190340" y="1313335"/>
                      <a:pt x="1190038" y="1320893"/>
                      <a:pt x="1189617" y="1322236"/>
                    </a:cubicBezTo>
                    <a:cubicBezTo>
                      <a:pt x="1189394" y="1322924"/>
                      <a:pt x="1189053" y="1322929"/>
                      <a:pt x="1148752" y="1322929"/>
                    </a:cubicBezTo>
                    <a:cubicBezTo>
                      <a:pt x="1114386" y="1322929"/>
                      <a:pt x="1107965" y="1322853"/>
                      <a:pt x="1107164" y="1322438"/>
                    </a:cubicBezTo>
                    <a:cubicBezTo>
                      <a:pt x="1099429" y="1318381"/>
                      <a:pt x="1093717" y="1292994"/>
                      <a:pt x="1089751" y="1244928"/>
                    </a:cubicBezTo>
                    <a:cubicBezTo>
                      <a:pt x="1087216" y="1214380"/>
                      <a:pt x="1085733" y="1181333"/>
                      <a:pt x="1083658" y="1109426"/>
                    </a:cubicBezTo>
                    <a:cubicBezTo>
                      <a:pt x="1080427" y="997134"/>
                      <a:pt x="1079679" y="932379"/>
                      <a:pt x="1081071" y="885205"/>
                    </a:cubicBezTo>
                    <a:cubicBezTo>
                      <a:pt x="1081268" y="878451"/>
                      <a:pt x="1081373" y="872861"/>
                      <a:pt x="1081294" y="872784"/>
                    </a:cubicBezTo>
                    <a:cubicBezTo>
                      <a:pt x="1081136" y="872618"/>
                      <a:pt x="1069055" y="876093"/>
                      <a:pt x="1044565" y="883356"/>
                    </a:cubicBezTo>
                    <a:cubicBezTo>
                      <a:pt x="1002963" y="895685"/>
                      <a:pt x="978407" y="901521"/>
                      <a:pt x="946405" y="906677"/>
                    </a:cubicBezTo>
                    <a:cubicBezTo>
                      <a:pt x="906156" y="913161"/>
                      <a:pt x="869348" y="915854"/>
                      <a:pt x="820984" y="915856"/>
                    </a:cubicBezTo>
                    <a:cubicBezTo>
                      <a:pt x="794366" y="915856"/>
                      <a:pt x="781208" y="915445"/>
                      <a:pt x="748537" y="913593"/>
                    </a:cubicBezTo>
                    <a:cubicBezTo>
                      <a:pt x="741511" y="913197"/>
                      <a:pt x="740999" y="913208"/>
                      <a:pt x="740106" y="913794"/>
                    </a:cubicBezTo>
                    <a:cubicBezTo>
                      <a:pt x="738793" y="914654"/>
                      <a:pt x="737309" y="917921"/>
                      <a:pt x="735838" y="923234"/>
                    </a:cubicBezTo>
                    <a:cubicBezTo>
                      <a:pt x="732884" y="933822"/>
                      <a:pt x="731715" y="936227"/>
                      <a:pt x="729496" y="936224"/>
                    </a:cubicBezTo>
                    <a:cubicBezTo>
                      <a:pt x="728143" y="936222"/>
                      <a:pt x="717467" y="932679"/>
                      <a:pt x="707014" y="928760"/>
                    </a:cubicBezTo>
                    <a:cubicBezTo>
                      <a:pt x="697375" y="925142"/>
                      <a:pt x="686214" y="920688"/>
                      <a:pt x="665846" y="912322"/>
                    </a:cubicBezTo>
                    <a:lnTo>
                      <a:pt x="618244" y="893135"/>
                    </a:lnTo>
                    <a:cubicBezTo>
                      <a:pt x="572138" y="875252"/>
                      <a:pt x="537943" y="866122"/>
                      <a:pt x="516447" y="865947"/>
                    </a:cubicBezTo>
                    <a:cubicBezTo>
                      <a:pt x="509067" y="865888"/>
                      <a:pt x="505206" y="867119"/>
                      <a:pt x="501805" y="870603"/>
                    </a:cubicBezTo>
                    <a:cubicBezTo>
                      <a:pt x="498561" y="873939"/>
                      <a:pt x="497038" y="878622"/>
                      <a:pt x="496736" y="886203"/>
                    </a:cubicBezTo>
                    <a:cubicBezTo>
                      <a:pt x="496421" y="894028"/>
                      <a:pt x="497143" y="900184"/>
                      <a:pt x="500794" y="920842"/>
                    </a:cubicBezTo>
                    <a:cubicBezTo>
                      <a:pt x="504747" y="943315"/>
                      <a:pt x="505508" y="950153"/>
                      <a:pt x="505232" y="960997"/>
                    </a:cubicBezTo>
                    <a:cubicBezTo>
                      <a:pt x="505035" y="968494"/>
                      <a:pt x="504655" y="971437"/>
                      <a:pt x="503197" y="976351"/>
                    </a:cubicBezTo>
                    <a:cubicBezTo>
                      <a:pt x="498614" y="991861"/>
                      <a:pt x="485167" y="1000111"/>
                      <a:pt x="464327" y="1000197"/>
                    </a:cubicBezTo>
                    <a:cubicBezTo>
                      <a:pt x="460493" y="1000212"/>
                      <a:pt x="459219" y="1000082"/>
                      <a:pt x="457328" y="999488"/>
                    </a:cubicBezTo>
                    <a:cubicBezTo>
                      <a:pt x="444208" y="995351"/>
                      <a:pt x="436647" y="975432"/>
                      <a:pt x="434730" y="939956"/>
                    </a:cubicBezTo>
                    <a:cubicBezTo>
                      <a:pt x="434494" y="935606"/>
                      <a:pt x="434212" y="932088"/>
                      <a:pt x="434102" y="932138"/>
                    </a:cubicBezTo>
                    <a:cubicBezTo>
                      <a:pt x="433992" y="932189"/>
                      <a:pt x="432125" y="934184"/>
                      <a:pt x="429957" y="936572"/>
                    </a:cubicBezTo>
                    <a:cubicBezTo>
                      <a:pt x="427788" y="938961"/>
                      <a:pt x="419804" y="947405"/>
                      <a:pt x="412217" y="955335"/>
                    </a:cubicBezTo>
                    <a:cubicBezTo>
                      <a:pt x="404628" y="963265"/>
                      <a:pt x="396730" y="971630"/>
                      <a:pt x="394666" y="973923"/>
                    </a:cubicBezTo>
                    <a:cubicBezTo>
                      <a:pt x="377935" y="992515"/>
                      <a:pt x="368665" y="1007427"/>
                      <a:pt x="363724" y="1023704"/>
                    </a:cubicBezTo>
                    <a:cubicBezTo>
                      <a:pt x="360742" y="1033528"/>
                      <a:pt x="357712" y="1052168"/>
                      <a:pt x="356090" y="1070686"/>
                    </a:cubicBezTo>
                    <a:cubicBezTo>
                      <a:pt x="354006" y="1094465"/>
                      <a:pt x="354010" y="1130512"/>
                      <a:pt x="356098" y="1159458"/>
                    </a:cubicBezTo>
                    <a:cubicBezTo>
                      <a:pt x="357573" y="1179900"/>
                      <a:pt x="359679" y="1198831"/>
                      <a:pt x="362731" y="1219044"/>
                    </a:cubicBezTo>
                    <a:cubicBezTo>
                      <a:pt x="365368" y="1236516"/>
                      <a:pt x="369217" y="1257041"/>
                      <a:pt x="370492" y="1260425"/>
                    </a:cubicBezTo>
                    <a:cubicBezTo>
                      <a:pt x="371163" y="1262206"/>
                      <a:pt x="372514" y="1264531"/>
                      <a:pt x="380666" y="1277936"/>
                    </a:cubicBezTo>
                    <a:cubicBezTo>
                      <a:pt x="386531" y="1287580"/>
                      <a:pt x="390012" y="1296200"/>
                      <a:pt x="391399" y="1304515"/>
                    </a:cubicBezTo>
                    <a:cubicBezTo>
                      <a:pt x="391940" y="1307757"/>
                      <a:pt x="391872" y="1317066"/>
                      <a:pt x="391283" y="1320324"/>
                    </a:cubicBezTo>
                    <a:cubicBezTo>
                      <a:pt x="391136" y="1321135"/>
                      <a:pt x="390990" y="1321945"/>
                      <a:pt x="390843" y="1322756"/>
                    </a:cubicBezTo>
                    <a:lnTo>
                      <a:pt x="348151" y="1322844"/>
                    </a:lnTo>
                    <a:lnTo>
                      <a:pt x="304144" y="1322579"/>
                    </a:lnTo>
                    <a:cubicBezTo>
                      <a:pt x="300827" y="1321686"/>
                      <a:pt x="297346" y="1318132"/>
                      <a:pt x="294630" y="1312868"/>
                    </a:cubicBezTo>
                    <a:cubicBezTo>
                      <a:pt x="286461" y="1297034"/>
                      <a:pt x="280265" y="1265645"/>
                      <a:pt x="271483" y="1195591"/>
                    </a:cubicBezTo>
                    <a:cubicBezTo>
                      <a:pt x="264937" y="1143386"/>
                      <a:pt x="262896" y="1128348"/>
                      <a:pt x="255031" y="1074334"/>
                    </a:cubicBezTo>
                    <a:cubicBezTo>
                      <a:pt x="244958" y="1005150"/>
                      <a:pt x="243353" y="984278"/>
                      <a:pt x="246468" y="962992"/>
                    </a:cubicBezTo>
                    <a:cubicBezTo>
                      <a:pt x="246649" y="961756"/>
                      <a:pt x="246765" y="960719"/>
                      <a:pt x="246726" y="960686"/>
                    </a:cubicBezTo>
                    <a:cubicBezTo>
                      <a:pt x="246687" y="960653"/>
                      <a:pt x="243293" y="963441"/>
                      <a:pt x="239185" y="966883"/>
                    </a:cubicBezTo>
                    <a:cubicBezTo>
                      <a:pt x="235076" y="970323"/>
                      <a:pt x="224993" y="978474"/>
                      <a:pt x="216775" y="984995"/>
                    </a:cubicBezTo>
                    <a:cubicBezTo>
                      <a:pt x="208558" y="991517"/>
                      <a:pt x="199098" y="999128"/>
                      <a:pt x="195755" y="1001910"/>
                    </a:cubicBezTo>
                    <a:cubicBezTo>
                      <a:pt x="175047" y="1019134"/>
                      <a:pt x="167113" y="1030065"/>
                      <a:pt x="162761" y="1047366"/>
                    </a:cubicBezTo>
                    <a:cubicBezTo>
                      <a:pt x="157069" y="1070004"/>
                      <a:pt x="152240" y="1103723"/>
                      <a:pt x="149720" y="1138437"/>
                    </a:cubicBezTo>
                    <a:cubicBezTo>
                      <a:pt x="148030" y="1161728"/>
                      <a:pt x="147332" y="1195086"/>
                      <a:pt x="148122" y="1214750"/>
                    </a:cubicBezTo>
                    <a:cubicBezTo>
                      <a:pt x="148877" y="1233556"/>
                      <a:pt x="150735" y="1256144"/>
                      <a:pt x="151846" y="1260042"/>
                    </a:cubicBezTo>
                    <a:cubicBezTo>
                      <a:pt x="152507" y="1262357"/>
                      <a:pt x="154579" y="1266548"/>
                      <a:pt x="157602" y="1271682"/>
                    </a:cubicBezTo>
                    <a:cubicBezTo>
                      <a:pt x="164458" y="1283324"/>
                      <a:pt x="167088" y="1288803"/>
                      <a:pt x="169528" y="1296524"/>
                    </a:cubicBezTo>
                    <a:cubicBezTo>
                      <a:pt x="171583" y="1303030"/>
                      <a:pt x="172441" y="1308433"/>
                      <a:pt x="172714" y="1316588"/>
                    </a:cubicBezTo>
                    <a:lnTo>
                      <a:pt x="172927" y="1322929"/>
                    </a:lnTo>
                    <a:lnTo>
                      <a:pt x="130748" y="1322916"/>
                    </a:lnTo>
                    <a:cubicBezTo>
                      <a:pt x="95299" y="1322904"/>
                      <a:pt x="88389" y="1322824"/>
                      <a:pt x="87445" y="1322413"/>
                    </a:cubicBezTo>
                    <a:close/>
                    <a:moveTo>
                      <a:pt x="433058" y="858089"/>
                    </a:moveTo>
                    <a:cubicBezTo>
                      <a:pt x="433058" y="857299"/>
                      <a:pt x="431829" y="855693"/>
                      <a:pt x="431485" y="856034"/>
                    </a:cubicBezTo>
                    <a:cubicBezTo>
                      <a:pt x="431263" y="856256"/>
                      <a:pt x="432575" y="858746"/>
                      <a:pt x="432913" y="858746"/>
                    </a:cubicBezTo>
                    <a:cubicBezTo>
                      <a:pt x="432994" y="858746"/>
                      <a:pt x="433058" y="858450"/>
                      <a:pt x="433058" y="858089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 w="1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" name="Grafik 4">
                <a:extLst>
                  <a:ext uri="{FF2B5EF4-FFF2-40B4-BE49-F238E27FC236}">
                    <a16:creationId xmlns:a16="http://schemas.microsoft.com/office/drawing/2014/main" id="{4E5E6C58-0028-EF88-F803-E3B7415AA8B6}"/>
                  </a:ext>
                </a:extLst>
              </p:cNvPr>
              <p:cNvSpPr/>
              <p:nvPr/>
            </p:nvSpPr>
            <p:spPr>
              <a:xfrm>
                <a:off x="1225823" y="3506036"/>
                <a:ext cx="660901" cy="387269"/>
              </a:xfrm>
              <a:custGeom>
                <a:avLst/>
                <a:gdLst>
                  <a:gd name="connsiteX0" fmla="*/ 85071 w 1906374"/>
                  <a:gd name="connsiteY0" fmla="*/ 1118681 h 1117081"/>
                  <a:gd name="connsiteX1" fmla="*/ 68219 w 1906374"/>
                  <a:gd name="connsiteY1" fmla="*/ 1048118 h 1117081"/>
                  <a:gd name="connsiteX2" fmla="*/ 64391 w 1906374"/>
                  <a:gd name="connsiteY2" fmla="*/ 971305 h 1117081"/>
                  <a:gd name="connsiteX3" fmla="*/ 59427 w 1906374"/>
                  <a:gd name="connsiteY3" fmla="*/ 887705 h 1117081"/>
                  <a:gd name="connsiteX4" fmla="*/ 55781 w 1906374"/>
                  <a:gd name="connsiteY4" fmla="*/ 805262 h 1117081"/>
                  <a:gd name="connsiteX5" fmla="*/ 59299 w 1906374"/>
                  <a:gd name="connsiteY5" fmla="*/ 780937 h 1117081"/>
                  <a:gd name="connsiteX6" fmla="*/ 77402 w 1906374"/>
                  <a:gd name="connsiteY6" fmla="*/ 721828 h 1117081"/>
                  <a:gd name="connsiteX7" fmla="*/ 96316 w 1906374"/>
                  <a:gd name="connsiteY7" fmla="*/ 658425 h 1117081"/>
                  <a:gd name="connsiteX8" fmla="*/ 99817 w 1906374"/>
                  <a:gd name="connsiteY8" fmla="*/ 630024 h 1117081"/>
                  <a:gd name="connsiteX9" fmla="*/ 92569 w 1906374"/>
                  <a:gd name="connsiteY9" fmla="*/ 584095 h 1117081"/>
                  <a:gd name="connsiteX10" fmla="*/ 81770 w 1906374"/>
                  <a:gd name="connsiteY10" fmla="*/ 547012 h 1117081"/>
                  <a:gd name="connsiteX11" fmla="*/ 56477 w 1906374"/>
                  <a:gd name="connsiteY11" fmla="*/ 443712 h 1117081"/>
                  <a:gd name="connsiteX12" fmla="*/ 48113 w 1906374"/>
                  <a:gd name="connsiteY12" fmla="*/ 372445 h 1117081"/>
                  <a:gd name="connsiteX13" fmla="*/ 47505 w 1906374"/>
                  <a:gd name="connsiteY13" fmla="*/ 366072 h 1117081"/>
                  <a:gd name="connsiteX14" fmla="*/ 43380 w 1906374"/>
                  <a:gd name="connsiteY14" fmla="*/ 387593 h 1117081"/>
                  <a:gd name="connsiteX15" fmla="*/ 38569 w 1906374"/>
                  <a:gd name="connsiteY15" fmla="*/ 484768 h 1117081"/>
                  <a:gd name="connsiteX16" fmla="*/ 43199 w 1906374"/>
                  <a:gd name="connsiteY16" fmla="*/ 617865 h 1117081"/>
                  <a:gd name="connsiteX17" fmla="*/ 45385 w 1906374"/>
                  <a:gd name="connsiteY17" fmla="*/ 660245 h 1117081"/>
                  <a:gd name="connsiteX18" fmla="*/ 45936 w 1906374"/>
                  <a:gd name="connsiteY18" fmla="*/ 672827 h 1117081"/>
                  <a:gd name="connsiteX19" fmla="*/ 47233 w 1906374"/>
                  <a:gd name="connsiteY19" fmla="*/ 675721 h 1117081"/>
                  <a:gd name="connsiteX20" fmla="*/ 57125 w 1906374"/>
                  <a:gd name="connsiteY20" fmla="*/ 729475 h 1117081"/>
                  <a:gd name="connsiteX21" fmla="*/ 54112 w 1906374"/>
                  <a:gd name="connsiteY21" fmla="*/ 747738 h 1117081"/>
                  <a:gd name="connsiteX22" fmla="*/ 14872 w 1906374"/>
                  <a:gd name="connsiteY22" fmla="*/ 842676 h 1117081"/>
                  <a:gd name="connsiteX23" fmla="*/ 4489 w 1906374"/>
                  <a:gd name="connsiteY23" fmla="*/ 853101 h 1117081"/>
                  <a:gd name="connsiteX24" fmla="*/ 1906 w 1906374"/>
                  <a:gd name="connsiteY24" fmla="*/ 848009 h 1117081"/>
                  <a:gd name="connsiteX25" fmla="*/ 4965 w 1906374"/>
                  <a:gd name="connsiteY25" fmla="*/ 820162 h 1117081"/>
                  <a:gd name="connsiteX26" fmla="*/ 9566 w 1906374"/>
                  <a:gd name="connsiteY26" fmla="*/ 773313 h 1117081"/>
                  <a:gd name="connsiteX27" fmla="*/ 8981 w 1906374"/>
                  <a:gd name="connsiteY27" fmla="*/ 756758 h 1117081"/>
                  <a:gd name="connsiteX28" fmla="*/ 8410 w 1906374"/>
                  <a:gd name="connsiteY28" fmla="*/ 724145 h 1117081"/>
                  <a:gd name="connsiteX29" fmla="*/ 25641 w 1906374"/>
                  <a:gd name="connsiteY29" fmla="*/ 671908 h 1117081"/>
                  <a:gd name="connsiteX30" fmla="*/ 28525 w 1906374"/>
                  <a:gd name="connsiteY30" fmla="*/ 669185 h 1117081"/>
                  <a:gd name="connsiteX31" fmla="*/ 27264 w 1906374"/>
                  <a:gd name="connsiteY31" fmla="*/ 655941 h 1117081"/>
                  <a:gd name="connsiteX32" fmla="*/ 16213 w 1906374"/>
                  <a:gd name="connsiteY32" fmla="*/ 395704 h 1117081"/>
                  <a:gd name="connsiteX33" fmla="*/ 56206 w 1906374"/>
                  <a:gd name="connsiteY33" fmla="*/ 209466 h 1117081"/>
                  <a:gd name="connsiteX34" fmla="*/ 98989 w 1906374"/>
                  <a:gd name="connsiteY34" fmla="*/ 160606 h 1117081"/>
                  <a:gd name="connsiteX35" fmla="*/ 106374 w 1906374"/>
                  <a:gd name="connsiteY35" fmla="*/ 154079 h 1117081"/>
                  <a:gd name="connsiteX36" fmla="*/ 185073 w 1906374"/>
                  <a:gd name="connsiteY36" fmla="*/ 108711 h 1117081"/>
                  <a:gd name="connsiteX37" fmla="*/ 269833 w 1906374"/>
                  <a:gd name="connsiteY37" fmla="*/ 93380 h 1117081"/>
                  <a:gd name="connsiteX38" fmla="*/ 346315 w 1906374"/>
                  <a:gd name="connsiteY38" fmla="*/ 93065 h 1117081"/>
                  <a:gd name="connsiteX39" fmla="*/ 486374 w 1906374"/>
                  <a:gd name="connsiteY39" fmla="*/ 102199 h 1117081"/>
                  <a:gd name="connsiteX40" fmla="*/ 644130 w 1906374"/>
                  <a:gd name="connsiteY40" fmla="*/ 110491 h 1117081"/>
                  <a:gd name="connsiteX41" fmla="*/ 725744 w 1906374"/>
                  <a:gd name="connsiteY41" fmla="*/ 108783 h 1117081"/>
                  <a:gd name="connsiteX42" fmla="*/ 816828 w 1906374"/>
                  <a:gd name="connsiteY42" fmla="*/ 108822 h 1117081"/>
                  <a:gd name="connsiteX43" fmla="*/ 923905 w 1906374"/>
                  <a:gd name="connsiteY43" fmla="*/ 118749 h 1117081"/>
                  <a:gd name="connsiteX44" fmla="*/ 1051394 w 1906374"/>
                  <a:gd name="connsiteY44" fmla="*/ 128017 h 1117081"/>
                  <a:gd name="connsiteX45" fmla="*/ 1146060 w 1906374"/>
                  <a:gd name="connsiteY45" fmla="*/ 127030 h 1117081"/>
                  <a:gd name="connsiteX46" fmla="*/ 1318060 w 1906374"/>
                  <a:gd name="connsiteY46" fmla="*/ 125893 h 1117081"/>
                  <a:gd name="connsiteX47" fmla="*/ 1427330 w 1906374"/>
                  <a:gd name="connsiteY47" fmla="*/ 125749 h 1117081"/>
                  <a:gd name="connsiteX48" fmla="*/ 1487258 w 1906374"/>
                  <a:gd name="connsiteY48" fmla="*/ 105566 h 1117081"/>
                  <a:gd name="connsiteX49" fmla="*/ 1510095 w 1906374"/>
                  <a:gd name="connsiteY49" fmla="*/ 95071 h 1117081"/>
                  <a:gd name="connsiteX50" fmla="*/ 1568371 w 1906374"/>
                  <a:gd name="connsiteY50" fmla="*/ 70355 h 1117081"/>
                  <a:gd name="connsiteX51" fmla="*/ 1598204 w 1906374"/>
                  <a:gd name="connsiteY51" fmla="*/ 62300 h 1117081"/>
                  <a:gd name="connsiteX52" fmla="*/ 1599555 w 1906374"/>
                  <a:gd name="connsiteY52" fmla="*/ 62089 h 1117081"/>
                  <a:gd name="connsiteX53" fmla="*/ 1599405 w 1906374"/>
                  <a:gd name="connsiteY53" fmla="*/ 52591 h 1117081"/>
                  <a:gd name="connsiteX54" fmla="*/ 1609829 w 1906374"/>
                  <a:gd name="connsiteY54" fmla="*/ 3189 h 1117081"/>
                  <a:gd name="connsiteX55" fmla="*/ 1624520 w 1906374"/>
                  <a:gd name="connsiteY55" fmla="*/ 4063 h 1117081"/>
                  <a:gd name="connsiteX56" fmla="*/ 1665828 w 1906374"/>
                  <a:gd name="connsiteY56" fmla="*/ 51731 h 1117081"/>
                  <a:gd name="connsiteX57" fmla="*/ 1667217 w 1906374"/>
                  <a:gd name="connsiteY57" fmla="*/ 54410 h 1117081"/>
                  <a:gd name="connsiteX58" fmla="*/ 1675075 w 1906374"/>
                  <a:gd name="connsiteY58" fmla="*/ 54619 h 1117081"/>
                  <a:gd name="connsiteX59" fmla="*/ 1694284 w 1906374"/>
                  <a:gd name="connsiteY59" fmla="*/ 56535 h 1117081"/>
                  <a:gd name="connsiteX60" fmla="*/ 1697700 w 1906374"/>
                  <a:gd name="connsiteY60" fmla="*/ 57212 h 1117081"/>
                  <a:gd name="connsiteX61" fmla="*/ 1701579 w 1906374"/>
                  <a:gd name="connsiteY61" fmla="*/ 53298 h 1117081"/>
                  <a:gd name="connsiteX62" fmla="*/ 1766863 w 1906374"/>
                  <a:gd name="connsiteY62" fmla="*/ 28030 h 1117081"/>
                  <a:gd name="connsiteX63" fmla="*/ 1775835 w 1906374"/>
                  <a:gd name="connsiteY63" fmla="*/ 29541 h 1117081"/>
                  <a:gd name="connsiteX64" fmla="*/ 1761670 w 1906374"/>
                  <a:gd name="connsiteY64" fmla="*/ 40137 h 1117081"/>
                  <a:gd name="connsiteX65" fmla="*/ 1738270 w 1906374"/>
                  <a:gd name="connsiteY65" fmla="*/ 55445 h 1117081"/>
                  <a:gd name="connsiteX66" fmla="*/ 1726356 w 1906374"/>
                  <a:gd name="connsiteY66" fmla="*/ 70304 h 1117081"/>
                  <a:gd name="connsiteX67" fmla="*/ 1728359 w 1906374"/>
                  <a:gd name="connsiteY67" fmla="*/ 72260 h 1117081"/>
                  <a:gd name="connsiteX68" fmla="*/ 1733815 w 1906374"/>
                  <a:gd name="connsiteY68" fmla="*/ 76254 h 1117081"/>
                  <a:gd name="connsiteX69" fmla="*/ 1737381 w 1906374"/>
                  <a:gd name="connsiteY69" fmla="*/ 78684 h 1117081"/>
                  <a:gd name="connsiteX70" fmla="*/ 1741035 w 1906374"/>
                  <a:gd name="connsiteY70" fmla="*/ 77027 h 1117081"/>
                  <a:gd name="connsiteX71" fmla="*/ 1782968 w 1906374"/>
                  <a:gd name="connsiteY71" fmla="*/ 68424 h 1117081"/>
                  <a:gd name="connsiteX72" fmla="*/ 1809260 w 1906374"/>
                  <a:gd name="connsiteY72" fmla="*/ 74893 h 1117081"/>
                  <a:gd name="connsiteX73" fmla="*/ 1795670 w 1906374"/>
                  <a:gd name="connsiteY73" fmla="*/ 81167 h 1117081"/>
                  <a:gd name="connsiteX74" fmla="*/ 1783419 w 1906374"/>
                  <a:gd name="connsiteY74" fmla="*/ 84136 h 1117081"/>
                  <a:gd name="connsiteX75" fmla="*/ 1759180 w 1906374"/>
                  <a:gd name="connsiteY75" fmla="*/ 97475 h 1117081"/>
                  <a:gd name="connsiteX76" fmla="*/ 1756952 w 1906374"/>
                  <a:gd name="connsiteY76" fmla="*/ 99262 h 1117081"/>
                  <a:gd name="connsiteX77" fmla="*/ 1758729 w 1906374"/>
                  <a:gd name="connsiteY77" fmla="*/ 101648 h 1117081"/>
                  <a:gd name="connsiteX78" fmla="*/ 1776949 w 1906374"/>
                  <a:gd name="connsiteY78" fmla="*/ 138777 h 1117081"/>
                  <a:gd name="connsiteX79" fmla="*/ 1787448 w 1906374"/>
                  <a:gd name="connsiteY79" fmla="*/ 162725 h 1117081"/>
                  <a:gd name="connsiteX80" fmla="*/ 1873279 w 1906374"/>
                  <a:gd name="connsiteY80" fmla="*/ 273366 h 1117081"/>
                  <a:gd name="connsiteX81" fmla="*/ 1899946 w 1906374"/>
                  <a:gd name="connsiteY81" fmla="*/ 303826 h 1117081"/>
                  <a:gd name="connsiteX82" fmla="*/ 1907116 w 1906374"/>
                  <a:gd name="connsiteY82" fmla="*/ 314587 h 1117081"/>
                  <a:gd name="connsiteX83" fmla="*/ 1890761 w 1906374"/>
                  <a:gd name="connsiteY83" fmla="*/ 356599 h 1117081"/>
                  <a:gd name="connsiteX84" fmla="*/ 1866547 w 1906374"/>
                  <a:gd name="connsiteY84" fmla="*/ 373410 h 1117081"/>
                  <a:gd name="connsiteX85" fmla="*/ 1853933 w 1906374"/>
                  <a:gd name="connsiteY85" fmla="*/ 376061 h 1117081"/>
                  <a:gd name="connsiteX86" fmla="*/ 1826616 w 1906374"/>
                  <a:gd name="connsiteY86" fmla="*/ 376060 h 1117081"/>
                  <a:gd name="connsiteX87" fmla="*/ 1639224 w 1906374"/>
                  <a:gd name="connsiteY87" fmla="*/ 331862 h 1117081"/>
                  <a:gd name="connsiteX88" fmla="*/ 1607439 w 1906374"/>
                  <a:gd name="connsiteY88" fmla="*/ 325200 h 1117081"/>
                  <a:gd name="connsiteX89" fmla="*/ 1598717 w 1906374"/>
                  <a:gd name="connsiteY89" fmla="*/ 325937 h 1117081"/>
                  <a:gd name="connsiteX90" fmla="*/ 1583588 w 1906374"/>
                  <a:gd name="connsiteY90" fmla="*/ 337432 h 1117081"/>
                  <a:gd name="connsiteX91" fmla="*/ 1572501 w 1906374"/>
                  <a:gd name="connsiteY91" fmla="*/ 363423 h 1117081"/>
                  <a:gd name="connsiteX92" fmla="*/ 1560600 w 1906374"/>
                  <a:gd name="connsiteY92" fmla="*/ 392725 h 1117081"/>
                  <a:gd name="connsiteX93" fmla="*/ 1510270 w 1906374"/>
                  <a:gd name="connsiteY93" fmla="*/ 455315 h 1117081"/>
                  <a:gd name="connsiteX94" fmla="*/ 1474944 w 1906374"/>
                  <a:gd name="connsiteY94" fmla="*/ 494038 h 1117081"/>
                  <a:gd name="connsiteX95" fmla="*/ 1457450 w 1906374"/>
                  <a:gd name="connsiteY95" fmla="*/ 528637 h 1117081"/>
                  <a:gd name="connsiteX96" fmla="*/ 1387624 w 1906374"/>
                  <a:gd name="connsiteY96" fmla="*/ 645424 h 1117081"/>
                  <a:gd name="connsiteX97" fmla="*/ 1366263 w 1906374"/>
                  <a:gd name="connsiteY97" fmla="*/ 666112 h 1117081"/>
                  <a:gd name="connsiteX98" fmla="*/ 1324855 w 1906374"/>
                  <a:gd name="connsiteY98" fmla="*/ 688690 h 1117081"/>
                  <a:gd name="connsiteX99" fmla="*/ 1258157 w 1906374"/>
                  <a:gd name="connsiteY99" fmla="*/ 700566 h 1117081"/>
                  <a:gd name="connsiteX100" fmla="*/ 1256180 w 1906374"/>
                  <a:gd name="connsiteY100" fmla="*/ 700638 h 1117081"/>
                  <a:gd name="connsiteX101" fmla="*/ 1255254 w 1906374"/>
                  <a:gd name="connsiteY101" fmla="*/ 704115 h 1117081"/>
                  <a:gd name="connsiteX102" fmla="*/ 1236609 w 1906374"/>
                  <a:gd name="connsiteY102" fmla="*/ 1050105 h 1117081"/>
                  <a:gd name="connsiteX103" fmla="*/ 1237810 w 1906374"/>
                  <a:gd name="connsiteY103" fmla="*/ 1061030 h 1117081"/>
                  <a:gd name="connsiteX104" fmla="*/ 1244555 w 1906374"/>
                  <a:gd name="connsiteY104" fmla="*/ 1077065 h 1117081"/>
                  <a:gd name="connsiteX105" fmla="*/ 1254841 w 1906374"/>
                  <a:gd name="connsiteY105" fmla="*/ 1115805 h 1117081"/>
                  <a:gd name="connsiteX106" fmla="*/ 1254604 w 1906374"/>
                  <a:gd name="connsiteY106" fmla="*/ 1119302 h 1117081"/>
                  <a:gd name="connsiteX107" fmla="*/ 1216575 w 1906374"/>
                  <a:gd name="connsiteY107" fmla="*/ 1119302 h 1117081"/>
                  <a:gd name="connsiteX108" fmla="*/ 1177694 w 1906374"/>
                  <a:gd name="connsiteY108" fmla="*/ 1118977 h 1117081"/>
                  <a:gd name="connsiteX109" fmla="*/ 1172426 w 1906374"/>
                  <a:gd name="connsiteY109" fmla="*/ 1112572 h 1117081"/>
                  <a:gd name="connsiteX110" fmla="*/ 1150215 w 1906374"/>
                  <a:gd name="connsiteY110" fmla="*/ 969649 h 1117081"/>
                  <a:gd name="connsiteX111" fmla="*/ 1138389 w 1906374"/>
                  <a:gd name="connsiteY111" fmla="*/ 794922 h 1117081"/>
                  <a:gd name="connsiteX112" fmla="*/ 1137100 w 1906374"/>
                  <a:gd name="connsiteY112" fmla="*/ 775222 h 1117081"/>
                  <a:gd name="connsiteX113" fmla="*/ 1134285 w 1906374"/>
                  <a:gd name="connsiteY113" fmla="*/ 793178 h 1117081"/>
                  <a:gd name="connsiteX114" fmla="*/ 1119581 w 1906374"/>
                  <a:gd name="connsiteY114" fmla="*/ 953260 h 1117081"/>
                  <a:gd name="connsiteX115" fmla="*/ 1119406 w 1906374"/>
                  <a:gd name="connsiteY115" fmla="*/ 1053746 h 1117081"/>
                  <a:gd name="connsiteX116" fmla="*/ 1125788 w 1906374"/>
                  <a:gd name="connsiteY116" fmla="*/ 1075764 h 1117081"/>
                  <a:gd name="connsiteX117" fmla="*/ 1135311 w 1906374"/>
                  <a:gd name="connsiteY117" fmla="*/ 1102049 h 1117081"/>
                  <a:gd name="connsiteX118" fmla="*/ 1135811 w 1906374"/>
                  <a:gd name="connsiteY118" fmla="*/ 1116405 h 1117081"/>
                  <a:gd name="connsiteX119" fmla="*/ 1135398 w 1906374"/>
                  <a:gd name="connsiteY119" fmla="*/ 1119302 h 1117081"/>
                  <a:gd name="connsiteX120" fmla="*/ 1096668 w 1906374"/>
                  <a:gd name="connsiteY120" fmla="*/ 1119302 h 1117081"/>
                  <a:gd name="connsiteX121" fmla="*/ 1056787 w 1906374"/>
                  <a:gd name="connsiteY121" fmla="*/ 1118763 h 1117081"/>
                  <a:gd name="connsiteX122" fmla="*/ 1042935 w 1906374"/>
                  <a:gd name="connsiteY122" fmla="*/ 1071129 h 1117081"/>
                  <a:gd name="connsiteX123" fmla="*/ 1033162 w 1906374"/>
                  <a:gd name="connsiteY123" fmla="*/ 867673 h 1117081"/>
                  <a:gd name="connsiteX124" fmla="*/ 1031923 w 1906374"/>
                  <a:gd name="connsiteY124" fmla="*/ 705440 h 1117081"/>
                  <a:gd name="connsiteX125" fmla="*/ 1032336 w 1906374"/>
                  <a:gd name="connsiteY125" fmla="*/ 690296 h 1117081"/>
                  <a:gd name="connsiteX126" fmla="*/ 1005018 w 1906374"/>
                  <a:gd name="connsiteY126" fmla="*/ 698100 h 1117081"/>
                  <a:gd name="connsiteX127" fmla="*/ 886252 w 1906374"/>
                  <a:gd name="connsiteY127" fmla="*/ 724453 h 1117081"/>
                  <a:gd name="connsiteX128" fmla="*/ 785908 w 1906374"/>
                  <a:gd name="connsiteY128" fmla="*/ 730269 h 1117081"/>
                  <a:gd name="connsiteX129" fmla="*/ 657208 w 1906374"/>
                  <a:gd name="connsiteY129" fmla="*/ 723302 h 1117081"/>
                  <a:gd name="connsiteX130" fmla="*/ 464544 w 1906374"/>
                  <a:gd name="connsiteY130" fmla="*/ 692823 h 1117081"/>
                  <a:gd name="connsiteX131" fmla="*/ 454912 w 1906374"/>
                  <a:gd name="connsiteY131" fmla="*/ 690660 h 1117081"/>
                  <a:gd name="connsiteX132" fmla="*/ 450133 w 1906374"/>
                  <a:gd name="connsiteY132" fmla="*/ 701684 h 1117081"/>
                  <a:gd name="connsiteX133" fmla="*/ 430661 w 1906374"/>
                  <a:gd name="connsiteY133" fmla="*/ 744908 h 1117081"/>
                  <a:gd name="connsiteX134" fmla="*/ 417475 w 1906374"/>
                  <a:gd name="connsiteY134" fmla="*/ 763014 h 1117081"/>
                  <a:gd name="connsiteX135" fmla="*/ 399672 w 1906374"/>
                  <a:gd name="connsiteY135" fmla="*/ 776377 h 1117081"/>
                  <a:gd name="connsiteX136" fmla="*/ 387823 w 1906374"/>
                  <a:gd name="connsiteY136" fmla="*/ 784775 h 1117081"/>
                  <a:gd name="connsiteX137" fmla="*/ 382035 w 1906374"/>
                  <a:gd name="connsiteY137" fmla="*/ 795425 h 1117081"/>
                  <a:gd name="connsiteX138" fmla="*/ 377430 w 1906374"/>
                  <a:gd name="connsiteY138" fmla="*/ 805097 h 1117081"/>
                  <a:gd name="connsiteX139" fmla="*/ 371825 w 1906374"/>
                  <a:gd name="connsiteY139" fmla="*/ 795842 h 1117081"/>
                  <a:gd name="connsiteX140" fmla="*/ 364271 w 1906374"/>
                  <a:gd name="connsiteY140" fmla="*/ 787756 h 1117081"/>
                  <a:gd name="connsiteX141" fmla="*/ 359334 w 1906374"/>
                  <a:gd name="connsiteY141" fmla="*/ 788626 h 1117081"/>
                  <a:gd name="connsiteX142" fmla="*/ 347484 w 1906374"/>
                  <a:gd name="connsiteY142" fmla="*/ 832247 h 1117081"/>
                  <a:gd name="connsiteX143" fmla="*/ 345659 w 1906374"/>
                  <a:gd name="connsiteY143" fmla="*/ 846152 h 1117081"/>
                  <a:gd name="connsiteX144" fmla="*/ 340132 w 1906374"/>
                  <a:gd name="connsiteY144" fmla="*/ 894326 h 1117081"/>
                  <a:gd name="connsiteX145" fmla="*/ 340133 w 1906374"/>
                  <a:gd name="connsiteY145" fmla="*/ 945646 h 1117081"/>
                  <a:gd name="connsiteX146" fmla="*/ 353059 w 1906374"/>
                  <a:gd name="connsiteY146" fmla="*/ 1052167 h 1117081"/>
                  <a:gd name="connsiteX147" fmla="*/ 358734 w 1906374"/>
                  <a:gd name="connsiteY147" fmla="*/ 1066824 h 1117081"/>
                  <a:gd name="connsiteX148" fmla="*/ 372644 w 1906374"/>
                  <a:gd name="connsiteY148" fmla="*/ 1093171 h 1117081"/>
                  <a:gd name="connsiteX149" fmla="*/ 374424 w 1906374"/>
                  <a:gd name="connsiteY149" fmla="*/ 1118392 h 1117081"/>
                  <a:gd name="connsiteX150" fmla="*/ 374239 w 1906374"/>
                  <a:gd name="connsiteY150" fmla="*/ 1119302 h 1117081"/>
                  <a:gd name="connsiteX151" fmla="*/ 333417 w 1906374"/>
                  <a:gd name="connsiteY151" fmla="*/ 1119302 h 1117081"/>
                  <a:gd name="connsiteX152" fmla="*/ 288435 w 1906374"/>
                  <a:gd name="connsiteY152" fmla="*/ 1117316 h 1117081"/>
                  <a:gd name="connsiteX153" fmla="*/ 282076 w 1906374"/>
                  <a:gd name="connsiteY153" fmla="*/ 1108542 h 1117081"/>
                  <a:gd name="connsiteX154" fmla="*/ 271514 w 1906374"/>
                  <a:gd name="connsiteY154" fmla="*/ 1071746 h 1117081"/>
                  <a:gd name="connsiteX155" fmla="*/ 260213 w 1906374"/>
                  <a:gd name="connsiteY155" fmla="*/ 995309 h 1117081"/>
                  <a:gd name="connsiteX156" fmla="*/ 245169 w 1906374"/>
                  <a:gd name="connsiteY156" fmla="*/ 884394 h 1117081"/>
                  <a:gd name="connsiteX157" fmla="*/ 235622 w 1906374"/>
                  <a:gd name="connsiteY157" fmla="*/ 802945 h 1117081"/>
                  <a:gd name="connsiteX158" fmla="*/ 236390 w 1906374"/>
                  <a:gd name="connsiteY158" fmla="*/ 778994 h 1117081"/>
                  <a:gd name="connsiteX159" fmla="*/ 236799 w 1906374"/>
                  <a:gd name="connsiteY159" fmla="*/ 774436 h 1117081"/>
                  <a:gd name="connsiteX160" fmla="*/ 229215 w 1906374"/>
                  <a:gd name="connsiteY160" fmla="*/ 780510 h 1117081"/>
                  <a:gd name="connsiteX161" fmla="*/ 209243 w 1906374"/>
                  <a:gd name="connsiteY161" fmla="*/ 796654 h 1117081"/>
                  <a:gd name="connsiteX162" fmla="*/ 173107 w 1906374"/>
                  <a:gd name="connsiteY162" fmla="*/ 827513 h 1117081"/>
                  <a:gd name="connsiteX163" fmla="*/ 155105 w 1906374"/>
                  <a:gd name="connsiteY163" fmla="*/ 864694 h 1117081"/>
                  <a:gd name="connsiteX164" fmla="*/ 143153 w 1906374"/>
                  <a:gd name="connsiteY164" fmla="*/ 967829 h 1117081"/>
                  <a:gd name="connsiteX165" fmla="*/ 143152 w 1906374"/>
                  <a:gd name="connsiteY165" fmla="*/ 1020141 h 1117081"/>
                  <a:gd name="connsiteX166" fmla="*/ 146448 w 1906374"/>
                  <a:gd name="connsiteY166" fmla="*/ 1059210 h 1117081"/>
                  <a:gd name="connsiteX167" fmla="*/ 150835 w 1906374"/>
                  <a:gd name="connsiteY167" fmla="*/ 1068380 h 1117081"/>
                  <a:gd name="connsiteX168" fmla="*/ 164498 w 1906374"/>
                  <a:gd name="connsiteY168" fmla="*/ 1098112 h 1117081"/>
                  <a:gd name="connsiteX169" fmla="*/ 166510 w 1906374"/>
                  <a:gd name="connsiteY169" fmla="*/ 1117284 h 1117081"/>
                  <a:gd name="connsiteX170" fmla="*/ 166281 w 1906374"/>
                  <a:gd name="connsiteY170" fmla="*/ 1119302 h 1117081"/>
                  <a:gd name="connsiteX171" fmla="*/ 126345 w 1906374"/>
                  <a:gd name="connsiteY171" fmla="*/ 1119295 h 1117081"/>
                  <a:gd name="connsiteX172" fmla="*/ 85071 w 1906374"/>
                  <a:gd name="connsiteY172" fmla="*/ 1118680 h 1117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</a:cxnLst>
                <a:rect l="l" t="t" r="r" b="b"/>
                <a:pathLst>
                  <a:path w="1906374" h="1117081">
                    <a:moveTo>
                      <a:pt x="85071" y="1118681"/>
                    </a:moveTo>
                    <a:cubicBezTo>
                      <a:pt x="77241" y="1115124"/>
                      <a:pt x="71619" y="1091583"/>
                      <a:pt x="68219" y="1048118"/>
                    </a:cubicBezTo>
                    <a:cubicBezTo>
                      <a:pt x="66676" y="1028399"/>
                      <a:pt x="66110" y="1017059"/>
                      <a:pt x="64391" y="971305"/>
                    </a:cubicBezTo>
                    <a:cubicBezTo>
                      <a:pt x="63509" y="947828"/>
                      <a:pt x="62141" y="924785"/>
                      <a:pt x="59427" y="887705"/>
                    </a:cubicBezTo>
                    <a:cubicBezTo>
                      <a:pt x="55551" y="834757"/>
                      <a:pt x="54887" y="819727"/>
                      <a:pt x="55781" y="805262"/>
                    </a:cubicBezTo>
                    <a:cubicBezTo>
                      <a:pt x="56384" y="795523"/>
                      <a:pt x="57015" y="791161"/>
                      <a:pt x="59299" y="780937"/>
                    </a:cubicBezTo>
                    <a:cubicBezTo>
                      <a:pt x="62801" y="765258"/>
                      <a:pt x="66477" y="753259"/>
                      <a:pt x="77402" y="721828"/>
                    </a:cubicBezTo>
                    <a:cubicBezTo>
                      <a:pt x="86877" y="694575"/>
                      <a:pt x="91812" y="678029"/>
                      <a:pt x="96316" y="658425"/>
                    </a:cubicBezTo>
                    <a:cubicBezTo>
                      <a:pt x="99119" y="646223"/>
                      <a:pt x="99817" y="640563"/>
                      <a:pt x="99817" y="630024"/>
                    </a:cubicBezTo>
                    <a:cubicBezTo>
                      <a:pt x="99817" y="616623"/>
                      <a:pt x="97762" y="603595"/>
                      <a:pt x="92569" y="584095"/>
                    </a:cubicBezTo>
                    <a:cubicBezTo>
                      <a:pt x="90150" y="575007"/>
                      <a:pt x="88403" y="569013"/>
                      <a:pt x="81770" y="547012"/>
                    </a:cubicBezTo>
                    <a:cubicBezTo>
                      <a:pt x="68799" y="503992"/>
                      <a:pt x="61868" y="475685"/>
                      <a:pt x="56477" y="443712"/>
                    </a:cubicBezTo>
                    <a:cubicBezTo>
                      <a:pt x="52614" y="420804"/>
                      <a:pt x="49524" y="394480"/>
                      <a:pt x="48113" y="372445"/>
                    </a:cubicBezTo>
                    <a:cubicBezTo>
                      <a:pt x="47889" y="368940"/>
                      <a:pt x="47615" y="366072"/>
                      <a:pt x="47505" y="366072"/>
                    </a:cubicBezTo>
                    <a:cubicBezTo>
                      <a:pt x="47159" y="366072"/>
                      <a:pt x="44597" y="379446"/>
                      <a:pt x="43380" y="387593"/>
                    </a:cubicBezTo>
                    <a:cubicBezTo>
                      <a:pt x="40342" y="407954"/>
                      <a:pt x="38569" y="443768"/>
                      <a:pt x="38569" y="484768"/>
                    </a:cubicBezTo>
                    <a:cubicBezTo>
                      <a:pt x="38569" y="523302"/>
                      <a:pt x="39539" y="551174"/>
                      <a:pt x="43199" y="617865"/>
                    </a:cubicBezTo>
                    <a:cubicBezTo>
                      <a:pt x="44099" y="634255"/>
                      <a:pt x="45082" y="653325"/>
                      <a:pt x="45385" y="660245"/>
                    </a:cubicBezTo>
                    <a:lnTo>
                      <a:pt x="45936" y="672827"/>
                    </a:lnTo>
                    <a:lnTo>
                      <a:pt x="47233" y="675721"/>
                    </a:lnTo>
                    <a:cubicBezTo>
                      <a:pt x="54276" y="691431"/>
                      <a:pt x="58299" y="713295"/>
                      <a:pt x="57125" y="729475"/>
                    </a:cubicBezTo>
                    <a:cubicBezTo>
                      <a:pt x="56669" y="735768"/>
                      <a:pt x="55869" y="740613"/>
                      <a:pt x="54112" y="747738"/>
                    </a:cubicBezTo>
                    <a:cubicBezTo>
                      <a:pt x="46681" y="777885"/>
                      <a:pt x="28165" y="822684"/>
                      <a:pt x="14872" y="842676"/>
                    </a:cubicBezTo>
                    <a:cubicBezTo>
                      <a:pt x="10487" y="849272"/>
                      <a:pt x="6660" y="853113"/>
                      <a:pt x="4489" y="853101"/>
                    </a:cubicBezTo>
                    <a:cubicBezTo>
                      <a:pt x="2698" y="853090"/>
                      <a:pt x="2145" y="851998"/>
                      <a:pt x="1906" y="848009"/>
                    </a:cubicBezTo>
                    <a:cubicBezTo>
                      <a:pt x="1665" y="843956"/>
                      <a:pt x="2085" y="840132"/>
                      <a:pt x="4965" y="820162"/>
                    </a:cubicBezTo>
                    <a:cubicBezTo>
                      <a:pt x="8953" y="792502"/>
                      <a:pt x="9566" y="786262"/>
                      <a:pt x="9566" y="773313"/>
                    </a:cubicBezTo>
                    <a:cubicBezTo>
                      <a:pt x="9566" y="766759"/>
                      <a:pt x="9373" y="761312"/>
                      <a:pt x="8981" y="756758"/>
                    </a:cubicBezTo>
                    <a:cubicBezTo>
                      <a:pt x="8184" y="747498"/>
                      <a:pt x="7919" y="732389"/>
                      <a:pt x="8410" y="724145"/>
                    </a:cubicBezTo>
                    <a:cubicBezTo>
                      <a:pt x="9945" y="698343"/>
                      <a:pt x="15510" y="681474"/>
                      <a:pt x="25641" y="671908"/>
                    </a:cubicBezTo>
                    <a:lnTo>
                      <a:pt x="28525" y="669185"/>
                    </a:lnTo>
                    <a:lnTo>
                      <a:pt x="27264" y="655941"/>
                    </a:lnTo>
                    <a:cubicBezTo>
                      <a:pt x="17617" y="554625"/>
                      <a:pt x="13618" y="460430"/>
                      <a:pt x="16213" y="395704"/>
                    </a:cubicBezTo>
                    <a:cubicBezTo>
                      <a:pt x="19627" y="310604"/>
                      <a:pt x="32407" y="251082"/>
                      <a:pt x="56206" y="209466"/>
                    </a:cubicBezTo>
                    <a:cubicBezTo>
                      <a:pt x="67029" y="190539"/>
                      <a:pt x="81319" y="174219"/>
                      <a:pt x="98989" y="160606"/>
                    </a:cubicBezTo>
                    <a:cubicBezTo>
                      <a:pt x="100627" y="159345"/>
                      <a:pt x="103950" y="156408"/>
                      <a:pt x="106374" y="154079"/>
                    </a:cubicBezTo>
                    <a:cubicBezTo>
                      <a:pt x="126964" y="134309"/>
                      <a:pt x="153574" y="118968"/>
                      <a:pt x="185073" y="108711"/>
                    </a:cubicBezTo>
                    <a:cubicBezTo>
                      <a:pt x="210136" y="100551"/>
                      <a:pt x="236222" y="95832"/>
                      <a:pt x="269833" y="93380"/>
                    </a:cubicBezTo>
                    <a:cubicBezTo>
                      <a:pt x="281188" y="92552"/>
                      <a:pt x="321605" y="92385"/>
                      <a:pt x="346315" y="93065"/>
                    </a:cubicBezTo>
                    <a:cubicBezTo>
                      <a:pt x="393502" y="94361"/>
                      <a:pt x="422532" y="96255"/>
                      <a:pt x="486374" y="102199"/>
                    </a:cubicBezTo>
                    <a:cubicBezTo>
                      <a:pt x="557050" y="108777"/>
                      <a:pt x="589967" y="110508"/>
                      <a:pt x="644130" y="110491"/>
                    </a:cubicBezTo>
                    <a:cubicBezTo>
                      <a:pt x="674592" y="110483"/>
                      <a:pt x="691925" y="110120"/>
                      <a:pt x="725744" y="108783"/>
                    </a:cubicBezTo>
                    <a:cubicBezTo>
                      <a:pt x="767246" y="107143"/>
                      <a:pt x="786630" y="107150"/>
                      <a:pt x="816828" y="108822"/>
                    </a:cubicBezTo>
                    <a:cubicBezTo>
                      <a:pt x="842810" y="110261"/>
                      <a:pt x="855390" y="111428"/>
                      <a:pt x="923905" y="118749"/>
                    </a:cubicBezTo>
                    <a:cubicBezTo>
                      <a:pt x="983245" y="125091"/>
                      <a:pt x="1010812" y="127096"/>
                      <a:pt x="1051394" y="128017"/>
                    </a:cubicBezTo>
                    <a:cubicBezTo>
                      <a:pt x="1067036" y="128372"/>
                      <a:pt x="1068563" y="128356"/>
                      <a:pt x="1146060" y="127030"/>
                    </a:cubicBezTo>
                    <a:cubicBezTo>
                      <a:pt x="1220053" y="125763"/>
                      <a:pt x="1246019" y="125592"/>
                      <a:pt x="1318060" y="125893"/>
                    </a:cubicBezTo>
                    <a:cubicBezTo>
                      <a:pt x="1414441" y="126299"/>
                      <a:pt x="1423751" y="126286"/>
                      <a:pt x="1427330" y="125749"/>
                    </a:cubicBezTo>
                    <a:cubicBezTo>
                      <a:pt x="1443122" y="123384"/>
                      <a:pt x="1460854" y="117412"/>
                      <a:pt x="1487258" y="105566"/>
                    </a:cubicBezTo>
                    <a:cubicBezTo>
                      <a:pt x="1490899" y="103932"/>
                      <a:pt x="1501173" y="99209"/>
                      <a:pt x="1510095" y="95071"/>
                    </a:cubicBezTo>
                    <a:cubicBezTo>
                      <a:pt x="1541204" y="80643"/>
                      <a:pt x="1552091" y="76029"/>
                      <a:pt x="1568371" y="70355"/>
                    </a:cubicBezTo>
                    <a:cubicBezTo>
                      <a:pt x="1578320" y="66886"/>
                      <a:pt x="1591384" y="63361"/>
                      <a:pt x="1598204" y="62300"/>
                    </a:cubicBezTo>
                    <a:lnTo>
                      <a:pt x="1599555" y="62089"/>
                    </a:lnTo>
                    <a:lnTo>
                      <a:pt x="1599405" y="52591"/>
                    </a:lnTo>
                    <a:cubicBezTo>
                      <a:pt x="1598917" y="23529"/>
                      <a:pt x="1602484" y="6671"/>
                      <a:pt x="1609829" y="3189"/>
                    </a:cubicBezTo>
                    <a:cubicBezTo>
                      <a:pt x="1613145" y="1620"/>
                      <a:pt x="1619427" y="1994"/>
                      <a:pt x="1624520" y="4063"/>
                    </a:cubicBezTo>
                    <a:cubicBezTo>
                      <a:pt x="1637697" y="9415"/>
                      <a:pt x="1653089" y="27181"/>
                      <a:pt x="1665828" y="51731"/>
                    </a:cubicBezTo>
                    <a:lnTo>
                      <a:pt x="1667217" y="54410"/>
                    </a:lnTo>
                    <a:lnTo>
                      <a:pt x="1675075" y="54619"/>
                    </a:lnTo>
                    <a:cubicBezTo>
                      <a:pt x="1683134" y="54832"/>
                      <a:pt x="1688302" y="55348"/>
                      <a:pt x="1694284" y="56535"/>
                    </a:cubicBezTo>
                    <a:lnTo>
                      <a:pt x="1697700" y="57212"/>
                    </a:lnTo>
                    <a:lnTo>
                      <a:pt x="1701579" y="53298"/>
                    </a:lnTo>
                    <a:cubicBezTo>
                      <a:pt x="1719261" y="35435"/>
                      <a:pt x="1742036" y="26620"/>
                      <a:pt x="1766863" y="28030"/>
                    </a:cubicBezTo>
                    <a:cubicBezTo>
                      <a:pt x="1772231" y="28334"/>
                      <a:pt x="1774109" y="28652"/>
                      <a:pt x="1775835" y="29541"/>
                    </a:cubicBezTo>
                    <a:cubicBezTo>
                      <a:pt x="1779277" y="31308"/>
                      <a:pt x="1774722" y="34711"/>
                      <a:pt x="1761670" y="40137"/>
                    </a:cubicBezTo>
                    <a:cubicBezTo>
                      <a:pt x="1751684" y="44290"/>
                      <a:pt x="1745502" y="48334"/>
                      <a:pt x="1738270" y="55445"/>
                    </a:cubicBezTo>
                    <a:cubicBezTo>
                      <a:pt x="1733902" y="59732"/>
                      <a:pt x="1728884" y="65994"/>
                      <a:pt x="1726356" y="70304"/>
                    </a:cubicBezTo>
                    <a:cubicBezTo>
                      <a:pt x="1726206" y="70549"/>
                      <a:pt x="1726957" y="71279"/>
                      <a:pt x="1728359" y="72260"/>
                    </a:cubicBezTo>
                    <a:cubicBezTo>
                      <a:pt x="1729597" y="73119"/>
                      <a:pt x="1732050" y="74916"/>
                      <a:pt x="1733815" y="76254"/>
                    </a:cubicBezTo>
                    <a:cubicBezTo>
                      <a:pt x="1735579" y="77591"/>
                      <a:pt x="1737181" y="78684"/>
                      <a:pt x="1737381" y="78684"/>
                    </a:cubicBezTo>
                    <a:cubicBezTo>
                      <a:pt x="1737569" y="78684"/>
                      <a:pt x="1739220" y="77940"/>
                      <a:pt x="1741035" y="77027"/>
                    </a:cubicBezTo>
                    <a:cubicBezTo>
                      <a:pt x="1753912" y="70567"/>
                      <a:pt x="1768928" y="67485"/>
                      <a:pt x="1782968" y="68424"/>
                    </a:cubicBezTo>
                    <a:cubicBezTo>
                      <a:pt x="1793980" y="69161"/>
                      <a:pt x="1806844" y="72326"/>
                      <a:pt x="1809260" y="74893"/>
                    </a:cubicBezTo>
                    <a:cubicBezTo>
                      <a:pt x="1811537" y="77329"/>
                      <a:pt x="1807558" y="79171"/>
                      <a:pt x="1795670" y="81167"/>
                    </a:cubicBezTo>
                    <a:cubicBezTo>
                      <a:pt x="1789701" y="82168"/>
                      <a:pt x="1787723" y="82649"/>
                      <a:pt x="1783419" y="84136"/>
                    </a:cubicBezTo>
                    <a:cubicBezTo>
                      <a:pt x="1775135" y="86998"/>
                      <a:pt x="1765837" y="92118"/>
                      <a:pt x="1759180" y="97475"/>
                    </a:cubicBezTo>
                    <a:lnTo>
                      <a:pt x="1756952" y="99262"/>
                    </a:lnTo>
                    <a:lnTo>
                      <a:pt x="1758729" y="101648"/>
                    </a:lnTo>
                    <a:cubicBezTo>
                      <a:pt x="1766413" y="112043"/>
                      <a:pt x="1772469" y="124378"/>
                      <a:pt x="1776949" y="138777"/>
                    </a:cubicBezTo>
                    <a:cubicBezTo>
                      <a:pt x="1781454" y="153203"/>
                      <a:pt x="1781942" y="154323"/>
                      <a:pt x="1787448" y="162725"/>
                    </a:cubicBezTo>
                    <a:cubicBezTo>
                      <a:pt x="1806456" y="191706"/>
                      <a:pt x="1836790" y="230794"/>
                      <a:pt x="1873279" y="273366"/>
                    </a:cubicBezTo>
                    <a:cubicBezTo>
                      <a:pt x="1880900" y="282253"/>
                      <a:pt x="1894090" y="297322"/>
                      <a:pt x="1899946" y="303826"/>
                    </a:cubicBezTo>
                    <a:cubicBezTo>
                      <a:pt x="1904476" y="308848"/>
                      <a:pt x="1905990" y="311119"/>
                      <a:pt x="1907116" y="314587"/>
                    </a:cubicBezTo>
                    <a:cubicBezTo>
                      <a:pt x="1910946" y="326320"/>
                      <a:pt x="1904676" y="342435"/>
                      <a:pt x="1890761" y="356599"/>
                    </a:cubicBezTo>
                    <a:cubicBezTo>
                      <a:pt x="1883203" y="364285"/>
                      <a:pt x="1873592" y="370961"/>
                      <a:pt x="1866547" y="373410"/>
                    </a:cubicBezTo>
                    <a:cubicBezTo>
                      <a:pt x="1863969" y="374304"/>
                      <a:pt x="1858063" y="375546"/>
                      <a:pt x="1853933" y="376061"/>
                    </a:cubicBezTo>
                    <a:cubicBezTo>
                      <a:pt x="1849441" y="376622"/>
                      <a:pt x="1832785" y="376622"/>
                      <a:pt x="1826616" y="376060"/>
                    </a:cubicBezTo>
                    <a:cubicBezTo>
                      <a:pt x="1782505" y="372043"/>
                      <a:pt x="1725981" y="358711"/>
                      <a:pt x="1639224" y="331862"/>
                    </a:cubicBezTo>
                    <a:cubicBezTo>
                      <a:pt x="1620628" y="326107"/>
                      <a:pt x="1616424" y="325226"/>
                      <a:pt x="1607439" y="325200"/>
                    </a:cubicBezTo>
                    <a:cubicBezTo>
                      <a:pt x="1602233" y="325183"/>
                      <a:pt x="1601132" y="325276"/>
                      <a:pt x="1598717" y="325937"/>
                    </a:cubicBezTo>
                    <a:cubicBezTo>
                      <a:pt x="1592247" y="327706"/>
                      <a:pt x="1587655" y="331191"/>
                      <a:pt x="1583588" y="337432"/>
                    </a:cubicBezTo>
                    <a:cubicBezTo>
                      <a:pt x="1580322" y="342443"/>
                      <a:pt x="1578345" y="347075"/>
                      <a:pt x="1572501" y="363423"/>
                    </a:cubicBezTo>
                    <a:cubicBezTo>
                      <a:pt x="1567483" y="377482"/>
                      <a:pt x="1564580" y="384637"/>
                      <a:pt x="1560600" y="392725"/>
                    </a:cubicBezTo>
                    <a:cubicBezTo>
                      <a:pt x="1549813" y="414665"/>
                      <a:pt x="1537888" y="429482"/>
                      <a:pt x="1510270" y="455315"/>
                    </a:cubicBezTo>
                    <a:cubicBezTo>
                      <a:pt x="1490837" y="473475"/>
                      <a:pt x="1482715" y="482391"/>
                      <a:pt x="1474944" y="494038"/>
                    </a:cubicBezTo>
                    <a:cubicBezTo>
                      <a:pt x="1468662" y="503478"/>
                      <a:pt x="1465246" y="510224"/>
                      <a:pt x="1457450" y="528637"/>
                    </a:cubicBezTo>
                    <a:cubicBezTo>
                      <a:pt x="1437366" y="576035"/>
                      <a:pt x="1412589" y="617470"/>
                      <a:pt x="1387624" y="645424"/>
                    </a:cubicBezTo>
                    <a:cubicBezTo>
                      <a:pt x="1381943" y="651782"/>
                      <a:pt x="1371907" y="661504"/>
                      <a:pt x="1366263" y="666112"/>
                    </a:cubicBezTo>
                    <a:cubicBezTo>
                      <a:pt x="1352310" y="677494"/>
                      <a:pt x="1340785" y="683780"/>
                      <a:pt x="1324855" y="688690"/>
                    </a:cubicBezTo>
                    <a:cubicBezTo>
                      <a:pt x="1300917" y="696065"/>
                      <a:pt x="1280169" y="699759"/>
                      <a:pt x="1258157" y="700566"/>
                    </a:cubicBezTo>
                    <a:lnTo>
                      <a:pt x="1256180" y="700638"/>
                    </a:lnTo>
                    <a:lnTo>
                      <a:pt x="1255254" y="704115"/>
                    </a:lnTo>
                    <a:cubicBezTo>
                      <a:pt x="1236471" y="774339"/>
                      <a:pt x="1227161" y="947216"/>
                      <a:pt x="1236609" y="1050105"/>
                    </a:cubicBezTo>
                    <a:cubicBezTo>
                      <a:pt x="1237072" y="1055113"/>
                      <a:pt x="1237610" y="1060029"/>
                      <a:pt x="1237810" y="1061030"/>
                    </a:cubicBezTo>
                    <a:cubicBezTo>
                      <a:pt x="1238273" y="1063364"/>
                      <a:pt x="1240538" y="1068749"/>
                      <a:pt x="1244555" y="1077065"/>
                    </a:cubicBezTo>
                    <a:cubicBezTo>
                      <a:pt x="1252589" y="1093715"/>
                      <a:pt x="1255580" y="1104970"/>
                      <a:pt x="1254841" y="1115805"/>
                    </a:cubicBezTo>
                    <a:lnTo>
                      <a:pt x="1254604" y="1119302"/>
                    </a:lnTo>
                    <a:lnTo>
                      <a:pt x="1216575" y="1119302"/>
                    </a:lnTo>
                    <a:cubicBezTo>
                      <a:pt x="1192461" y="1119302"/>
                      <a:pt x="1178245" y="1119183"/>
                      <a:pt x="1177694" y="1118977"/>
                    </a:cubicBezTo>
                    <a:cubicBezTo>
                      <a:pt x="1176143" y="1118387"/>
                      <a:pt x="1173990" y="1115762"/>
                      <a:pt x="1172426" y="1112572"/>
                    </a:cubicBezTo>
                    <a:cubicBezTo>
                      <a:pt x="1163729" y="1094824"/>
                      <a:pt x="1156471" y="1048106"/>
                      <a:pt x="1150215" y="969649"/>
                    </a:cubicBezTo>
                    <a:cubicBezTo>
                      <a:pt x="1146348" y="921100"/>
                      <a:pt x="1140779" y="838900"/>
                      <a:pt x="1138389" y="794922"/>
                    </a:cubicBezTo>
                    <a:cubicBezTo>
                      <a:pt x="1137801" y="783954"/>
                      <a:pt x="1137213" y="775090"/>
                      <a:pt x="1137100" y="775222"/>
                    </a:cubicBezTo>
                    <a:cubicBezTo>
                      <a:pt x="1136887" y="775474"/>
                      <a:pt x="1136750" y="776381"/>
                      <a:pt x="1134285" y="793178"/>
                    </a:cubicBezTo>
                    <a:cubicBezTo>
                      <a:pt x="1127390" y="840118"/>
                      <a:pt x="1121959" y="899281"/>
                      <a:pt x="1119581" y="953260"/>
                    </a:cubicBezTo>
                    <a:cubicBezTo>
                      <a:pt x="1117942" y="990805"/>
                      <a:pt x="1117867" y="1028376"/>
                      <a:pt x="1119406" y="1053746"/>
                    </a:cubicBezTo>
                    <a:cubicBezTo>
                      <a:pt x="1119969" y="1062980"/>
                      <a:pt x="1120132" y="1063559"/>
                      <a:pt x="1125788" y="1075764"/>
                    </a:cubicBezTo>
                    <a:cubicBezTo>
                      <a:pt x="1131857" y="1088873"/>
                      <a:pt x="1134009" y="1094817"/>
                      <a:pt x="1135311" y="1102049"/>
                    </a:cubicBezTo>
                    <a:cubicBezTo>
                      <a:pt x="1136074" y="1106223"/>
                      <a:pt x="1136299" y="1112958"/>
                      <a:pt x="1135811" y="1116405"/>
                    </a:cubicBezTo>
                    <a:lnTo>
                      <a:pt x="1135398" y="1119302"/>
                    </a:lnTo>
                    <a:lnTo>
                      <a:pt x="1096668" y="1119302"/>
                    </a:lnTo>
                    <a:cubicBezTo>
                      <a:pt x="1061555" y="1119302"/>
                      <a:pt x="1057826" y="1119252"/>
                      <a:pt x="1056787" y="1118763"/>
                    </a:cubicBezTo>
                    <a:cubicBezTo>
                      <a:pt x="1051194" y="1116105"/>
                      <a:pt x="1046426" y="1099721"/>
                      <a:pt x="1042935" y="1071129"/>
                    </a:cubicBezTo>
                    <a:cubicBezTo>
                      <a:pt x="1038555" y="1035250"/>
                      <a:pt x="1036265" y="987575"/>
                      <a:pt x="1033162" y="867673"/>
                    </a:cubicBezTo>
                    <a:cubicBezTo>
                      <a:pt x="1031660" y="809522"/>
                      <a:pt x="1031084" y="733306"/>
                      <a:pt x="1031923" y="705440"/>
                    </a:cubicBezTo>
                    <a:cubicBezTo>
                      <a:pt x="1032186" y="697153"/>
                      <a:pt x="1032361" y="690339"/>
                      <a:pt x="1032336" y="690296"/>
                    </a:cubicBezTo>
                    <a:cubicBezTo>
                      <a:pt x="1032273" y="690193"/>
                      <a:pt x="1017757" y="694340"/>
                      <a:pt x="1005018" y="698100"/>
                    </a:cubicBezTo>
                    <a:cubicBezTo>
                      <a:pt x="955815" y="712629"/>
                      <a:pt x="924280" y="719624"/>
                      <a:pt x="886252" y="724453"/>
                    </a:cubicBezTo>
                    <a:cubicBezTo>
                      <a:pt x="853879" y="728564"/>
                      <a:pt x="824502" y="730267"/>
                      <a:pt x="785908" y="730269"/>
                    </a:cubicBezTo>
                    <a:cubicBezTo>
                      <a:pt x="744815" y="730273"/>
                      <a:pt x="710278" y="728404"/>
                      <a:pt x="657208" y="723302"/>
                    </a:cubicBezTo>
                    <a:cubicBezTo>
                      <a:pt x="582442" y="716115"/>
                      <a:pt x="514842" y="705422"/>
                      <a:pt x="464544" y="692823"/>
                    </a:cubicBezTo>
                    <a:cubicBezTo>
                      <a:pt x="459462" y="691551"/>
                      <a:pt x="455128" y="690577"/>
                      <a:pt x="454912" y="690660"/>
                    </a:cubicBezTo>
                    <a:cubicBezTo>
                      <a:pt x="454696" y="690742"/>
                      <a:pt x="452546" y="695704"/>
                      <a:pt x="450133" y="701684"/>
                    </a:cubicBezTo>
                    <a:cubicBezTo>
                      <a:pt x="441549" y="722964"/>
                      <a:pt x="436296" y="734624"/>
                      <a:pt x="430661" y="744908"/>
                    </a:cubicBezTo>
                    <a:cubicBezTo>
                      <a:pt x="425784" y="753808"/>
                      <a:pt x="422640" y="758126"/>
                      <a:pt x="417475" y="763014"/>
                    </a:cubicBezTo>
                    <a:cubicBezTo>
                      <a:pt x="413700" y="766589"/>
                      <a:pt x="409787" y="769526"/>
                      <a:pt x="399672" y="776377"/>
                    </a:cubicBezTo>
                    <a:cubicBezTo>
                      <a:pt x="395091" y="779481"/>
                      <a:pt x="389759" y="783260"/>
                      <a:pt x="387823" y="784775"/>
                    </a:cubicBezTo>
                    <a:cubicBezTo>
                      <a:pt x="383696" y="788006"/>
                      <a:pt x="383700" y="788000"/>
                      <a:pt x="382035" y="795425"/>
                    </a:cubicBezTo>
                    <a:cubicBezTo>
                      <a:pt x="380268" y="803313"/>
                      <a:pt x="379419" y="805097"/>
                      <a:pt x="377430" y="805097"/>
                    </a:cubicBezTo>
                    <a:cubicBezTo>
                      <a:pt x="375029" y="805097"/>
                      <a:pt x="373770" y="803019"/>
                      <a:pt x="371825" y="795842"/>
                    </a:cubicBezTo>
                    <a:cubicBezTo>
                      <a:pt x="369774" y="788271"/>
                      <a:pt x="369349" y="787817"/>
                      <a:pt x="364271" y="787756"/>
                    </a:cubicBezTo>
                    <a:cubicBezTo>
                      <a:pt x="361132" y="787718"/>
                      <a:pt x="360768" y="787782"/>
                      <a:pt x="359334" y="788626"/>
                    </a:cubicBezTo>
                    <a:cubicBezTo>
                      <a:pt x="353424" y="792099"/>
                      <a:pt x="350352" y="803409"/>
                      <a:pt x="347484" y="832247"/>
                    </a:cubicBezTo>
                    <a:cubicBezTo>
                      <a:pt x="346949" y="837619"/>
                      <a:pt x="346129" y="843876"/>
                      <a:pt x="345659" y="846152"/>
                    </a:cubicBezTo>
                    <a:cubicBezTo>
                      <a:pt x="343165" y="858257"/>
                      <a:pt x="341207" y="875323"/>
                      <a:pt x="340132" y="894326"/>
                    </a:cubicBezTo>
                    <a:cubicBezTo>
                      <a:pt x="339604" y="903662"/>
                      <a:pt x="339605" y="935198"/>
                      <a:pt x="340133" y="945646"/>
                    </a:cubicBezTo>
                    <a:cubicBezTo>
                      <a:pt x="342032" y="983159"/>
                      <a:pt x="346249" y="1017905"/>
                      <a:pt x="353059" y="1052167"/>
                    </a:cubicBezTo>
                    <a:cubicBezTo>
                      <a:pt x="354514" y="1059485"/>
                      <a:pt x="354962" y="1060643"/>
                      <a:pt x="358734" y="1066824"/>
                    </a:cubicBezTo>
                    <a:cubicBezTo>
                      <a:pt x="368821" y="1083356"/>
                      <a:pt x="370299" y="1086154"/>
                      <a:pt x="372644" y="1093171"/>
                    </a:cubicBezTo>
                    <a:cubicBezTo>
                      <a:pt x="375416" y="1101462"/>
                      <a:pt x="376049" y="1110420"/>
                      <a:pt x="374424" y="1118392"/>
                    </a:cubicBezTo>
                    <a:lnTo>
                      <a:pt x="374239" y="1119302"/>
                    </a:lnTo>
                    <a:lnTo>
                      <a:pt x="333417" y="1119302"/>
                    </a:lnTo>
                    <a:cubicBezTo>
                      <a:pt x="288633" y="1119302"/>
                      <a:pt x="291296" y="1119420"/>
                      <a:pt x="288435" y="1117316"/>
                    </a:cubicBezTo>
                    <a:cubicBezTo>
                      <a:pt x="286174" y="1115654"/>
                      <a:pt x="284296" y="1113061"/>
                      <a:pt x="282076" y="1108542"/>
                    </a:cubicBezTo>
                    <a:cubicBezTo>
                      <a:pt x="278098" y="1100443"/>
                      <a:pt x="275086" y="1089950"/>
                      <a:pt x="271514" y="1071746"/>
                    </a:cubicBezTo>
                    <a:cubicBezTo>
                      <a:pt x="268450" y="1056120"/>
                      <a:pt x="264392" y="1028676"/>
                      <a:pt x="260213" y="995309"/>
                    </a:cubicBezTo>
                    <a:cubicBezTo>
                      <a:pt x="254204" y="947321"/>
                      <a:pt x="252681" y="936092"/>
                      <a:pt x="245169" y="884394"/>
                    </a:cubicBezTo>
                    <a:cubicBezTo>
                      <a:pt x="238136" y="835981"/>
                      <a:pt x="236242" y="819827"/>
                      <a:pt x="235622" y="802945"/>
                    </a:cubicBezTo>
                    <a:cubicBezTo>
                      <a:pt x="235312" y="794513"/>
                      <a:pt x="235608" y="785301"/>
                      <a:pt x="236390" y="778994"/>
                    </a:cubicBezTo>
                    <a:cubicBezTo>
                      <a:pt x="236691" y="776564"/>
                      <a:pt x="236875" y="774514"/>
                      <a:pt x="236799" y="774436"/>
                    </a:cubicBezTo>
                    <a:cubicBezTo>
                      <a:pt x="236723" y="774360"/>
                      <a:pt x="233309" y="777093"/>
                      <a:pt x="229215" y="780510"/>
                    </a:cubicBezTo>
                    <a:cubicBezTo>
                      <a:pt x="225120" y="783927"/>
                      <a:pt x="216133" y="791192"/>
                      <a:pt x="209243" y="796654"/>
                    </a:cubicBezTo>
                    <a:cubicBezTo>
                      <a:pt x="186301" y="814845"/>
                      <a:pt x="178674" y="821359"/>
                      <a:pt x="173107" y="827513"/>
                    </a:cubicBezTo>
                    <a:cubicBezTo>
                      <a:pt x="162553" y="839183"/>
                      <a:pt x="158989" y="846541"/>
                      <a:pt x="155105" y="864694"/>
                    </a:cubicBezTo>
                    <a:cubicBezTo>
                      <a:pt x="148952" y="893441"/>
                      <a:pt x="144917" y="928258"/>
                      <a:pt x="143153" y="967829"/>
                    </a:cubicBezTo>
                    <a:cubicBezTo>
                      <a:pt x="142657" y="978941"/>
                      <a:pt x="142656" y="1009912"/>
                      <a:pt x="143152" y="1020141"/>
                    </a:cubicBezTo>
                    <a:cubicBezTo>
                      <a:pt x="143888" y="1035351"/>
                      <a:pt x="145686" y="1056663"/>
                      <a:pt x="146448" y="1059210"/>
                    </a:cubicBezTo>
                    <a:cubicBezTo>
                      <a:pt x="147096" y="1061372"/>
                      <a:pt x="148589" y="1064493"/>
                      <a:pt x="150835" y="1068380"/>
                    </a:cubicBezTo>
                    <a:cubicBezTo>
                      <a:pt x="159986" y="1084208"/>
                      <a:pt x="162352" y="1089358"/>
                      <a:pt x="164498" y="1098112"/>
                    </a:cubicBezTo>
                    <a:cubicBezTo>
                      <a:pt x="166052" y="1104454"/>
                      <a:pt x="166970" y="1113210"/>
                      <a:pt x="166510" y="1117284"/>
                    </a:cubicBezTo>
                    <a:lnTo>
                      <a:pt x="166281" y="1119302"/>
                    </a:lnTo>
                    <a:lnTo>
                      <a:pt x="126345" y="1119295"/>
                    </a:lnTo>
                    <a:cubicBezTo>
                      <a:pt x="88324" y="1119287"/>
                      <a:pt x="86343" y="1119259"/>
                      <a:pt x="85071" y="1118680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12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5" name="Gruppieren 14"/>
            <p:cNvGrpSpPr/>
            <p:nvPr/>
          </p:nvGrpSpPr>
          <p:grpSpPr>
            <a:xfrm>
              <a:off x="6119919" y="3919263"/>
              <a:ext cx="1024767" cy="327329"/>
              <a:chOff x="450889" y="3443360"/>
              <a:chExt cx="1435835" cy="458632"/>
            </a:xfrm>
          </p:grpSpPr>
          <p:sp>
            <p:nvSpPr>
              <p:cNvPr id="17" name="Grafik 2">
                <a:extLst>
                  <a:ext uri="{FF2B5EF4-FFF2-40B4-BE49-F238E27FC236}">
                    <a16:creationId xmlns:a16="http://schemas.microsoft.com/office/drawing/2014/main" id="{92321430-1FA8-2D21-E480-AC9B8CB0C4E3}"/>
                  </a:ext>
                </a:extLst>
              </p:cNvPr>
              <p:cNvSpPr/>
              <p:nvPr/>
            </p:nvSpPr>
            <p:spPr>
              <a:xfrm>
                <a:off x="450889" y="3443360"/>
                <a:ext cx="677076" cy="458632"/>
              </a:xfrm>
              <a:custGeom>
                <a:avLst/>
                <a:gdLst>
                  <a:gd name="connsiteX0" fmla="*/ 88860 w 1953030"/>
                  <a:gd name="connsiteY0" fmla="*/ 1325071 h 1322929"/>
                  <a:gd name="connsiteX1" fmla="*/ 73155 w 1953030"/>
                  <a:gd name="connsiteY1" fmla="*/ 1272950 h 1322929"/>
                  <a:gd name="connsiteX2" fmla="*/ 67234 w 1953030"/>
                  <a:gd name="connsiteY2" fmla="*/ 1175492 h 1322929"/>
                  <a:gd name="connsiteX3" fmla="*/ 61674 w 1953030"/>
                  <a:gd name="connsiteY3" fmla="*/ 1080292 h 1322929"/>
                  <a:gd name="connsiteX4" fmla="*/ 57919 w 1953030"/>
                  <a:gd name="connsiteY4" fmla="*/ 1019141 h 1322929"/>
                  <a:gd name="connsiteX5" fmla="*/ 58689 w 1953030"/>
                  <a:gd name="connsiteY5" fmla="*/ 987231 h 1322929"/>
                  <a:gd name="connsiteX6" fmla="*/ 70708 w 1953030"/>
                  <a:gd name="connsiteY6" fmla="*/ 937842 h 1322929"/>
                  <a:gd name="connsiteX7" fmla="*/ 84555 w 1953030"/>
                  <a:gd name="connsiteY7" fmla="*/ 897364 h 1322929"/>
                  <a:gd name="connsiteX8" fmla="*/ 88355 w 1953030"/>
                  <a:gd name="connsiteY8" fmla="*/ 885725 h 1322929"/>
                  <a:gd name="connsiteX9" fmla="*/ 103760 w 1953030"/>
                  <a:gd name="connsiteY9" fmla="*/ 824575 h 1322929"/>
                  <a:gd name="connsiteX10" fmla="*/ 103760 w 1953030"/>
                  <a:gd name="connsiteY10" fmla="*/ 800254 h 1322929"/>
                  <a:gd name="connsiteX11" fmla="*/ 85801 w 1953030"/>
                  <a:gd name="connsiteY11" fmla="*/ 726770 h 1322929"/>
                  <a:gd name="connsiteX12" fmla="*/ 58365 w 1953030"/>
                  <a:gd name="connsiteY12" fmla="*/ 614198 h 1322929"/>
                  <a:gd name="connsiteX13" fmla="*/ 51263 w 1953030"/>
                  <a:gd name="connsiteY13" fmla="*/ 558433 h 1322929"/>
                  <a:gd name="connsiteX14" fmla="*/ 49506 w 1953030"/>
                  <a:gd name="connsiteY14" fmla="*/ 535277 h 1322929"/>
                  <a:gd name="connsiteX15" fmla="*/ 48141 w 1953030"/>
                  <a:gd name="connsiteY15" fmla="*/ 540033 h 1322929"/>
                  <a:gd name="connsiteX16" fmla="*/ 42224 w 1953030"/>
                  <a:gd name="connsiteY16" fmla="*/ 585360 h 1322929"/>
                  <a:gd name="connsiteX17" fmla="*/ 40067 w 1953030"/>
                  <a:gd name="connsiteY17" fmla="*/ 683463 h 1322929"/>
                  <a:gd name="connsiteX18" fmla="*/ 44826 w 1953030"/>
                  <a:gd name="connsiteY18" fmla="*/ 799906 h 1322929"/>
                  <a:gd name="connsiteX19" fmla="*/ 47048 w 1953030"/>
                  <a:gd name="connsiteY19" fmla="*/ 842697 h 1322929"/>
                  <a:gd name="connsiteX20" fmla="*/ 47703 w 1953030"/>
                  <a:gd name="connsiteY20" fmla="*/ 857169 h 1322929"/>
                  <a:gd name="connsiteX21" fmla="*/ 49169 w 1953030"/>
                  <a:gd name="connsiteY21" fmla="*/ 860415 h 1322929"/>
                  <a:gd name="connsiteX22" fmla="*/ 57125 w 1953030"/>
                  <a:gd name="connsiteY22" fmla="*/ 886245 h 1322929"/>
                  <a:gd name="connsiteX23" fmla="*/ 58206 w 1953030"/>
                  <a:gd name="connsiteY23" fmla="*/ 926701 h 1322929"/>
                  <a:gd name="connsiteX24" fmla="*/ 42994 w 1953030"/>
                  <a:gd name="connsiteY24" fmla="*/ 976754 h 1322929"/>
                  <a:gd name="connsiteX25" fmla="*/ 4086 w 1953030"/>
                  <a:gd name="connsiteY25" fmla="*/ 1046235 h 1322929"/>
                  <a:gd name="connsiteX26" fmla="*/ 1565 w 1953030"/>
                  <a:gd name="connsiteY26" fmla="*/ 1042338 h 1322929"/>
                  <a:gd name="connsiteX27" fmla="*/ 6076 w 1953030"/>
                  <a:gd name="connsiteY27" fmla="*/ 1001945 h 1322929"/>
                  <a:gd name="connsiteX28" fmla="*/ 8819 w 1953030"/>
                  <a:gd name="connsiteY28" fmla="*/ 944964 h 1322929"/>
                  <a:gd name="connsiteX29" fmla="*/ 9231 w 1953030"/>
                  <a:gd name="connsiteY29" fmla="*/ 899449 h 1322929"/>
                  <a:gd name="connsiteX30" fmla="*/ 21041 w 1953030"/>
                  <a:gd name="connsiteY30" fmla="*/ 862233 h 1322929"/>
                  <a:gd name="connsiteX31" fmla="*/ 28431 w 1953030"/>
                  <a:gd name="connsiteY31" fmla="*/ 854176 h 1322929"/>
                  <a:gd name="connsiteX32" fmla="*/ 29420 w 1953030"/>
                  <a:gd name="connsiteY32" fmla="*/ 853434 h 1322929"/>
                  <a:gd name="connsiteX33" fmla="*/ 27825 w 1953030"/>
                  <a:gd name="connsiteY33" fmla="*/ 836485 h 1322929"/>
                  <a:gd name="connsiteX34" fmla="*/ 16126 w 1953030"/>
                  <a:gd name="connsiteY34" fmla="*/ 650679 h 1322929"/>
                  <a:gd name="connsiteX35" fmla="*/ 16470 w 1953030"/>
                  <a:gd name="connsiteY35" fmla="*/ 564513 h 1322929"/>
                  <a:gd name="connsiteX36" fmla="*/ 22603 w 1953030"/>
                  <a:gd name="connsiteY36" fmla="*/ 491376 h 1322929"/>
                  <a:gd name="connsiteX37" fmla="*/ 101612 w 1953030"/>
                  <a:gd name="connsiteY37" fmla="*/ 320864 h 1322929"/>
                  <a:gd name="connsiteX38" fmla="*/ 110657 w 1953030"/>
                  <a:gd name="connsiteY38" fmla="*/ 313024 h 1322929"/>
                  <a:gd name="connsiteX39" fmla="*/ 268743 w 1953030"/>
                  <a:gd name="connsiteY39" fmla="*/ 250084 h 1322929"/>
                  <a:gd name="connsiteX40" fmla="*/ 316864 w 1953030"/>
                  <a:gd name="connsiteY40" fmla="*/ 248271 h 1322929"/>
                  <a:gd name="connsiteX41" fmla="*/ 473910 w 1953030"/>
                  <a:gd name="connsiteY41" fmla="*/ 254956 h 1322929"/>
                  <a:gd name="connsiteX42" fmla="*/ 510219 w 1953030"/>
                  <a:gd name="connsiteY42" fmla="*/ 258239 h 1322929"/>
                  <a:gd name="connsiteX43" fmla="*/ 664963 w 1953030"/>
                  <a:gd name="connsiteY43" fmla="*/ 266827 h 1322929"/>
                  <a:gd name="connsiteX44" fmla="*/ 756032 w 1953030"/>
                  <a:gd name="connsiteY44" fmla="*/ 265343 h 1322929"/>
                  <a:gd name="connsiteX45" fmla="*/ 806562 w 1953030"/>
                  <a:gd name="connsiteY45" fmla="*/ 261521 h 1322929"/>
                  <a:gd name="connsiteX46" fmla="*/ 948687 w 1953030"/>
                  <a:gd name="connsiteY46" fmla="*/ 217425 h 1322929"/>
                  <a:gd name="connsiteX47" fmla="*/ 1076380 w 1953030"/>
                  <a:gd name="connsiteY47" fmla="*/ 173342 h 1322929"/>
                  <a:gd name="connsiteX48" fmla="*/ 1156982 w 1953030"/>
                  <a:gd name="connsiteY48" fmla="*/ 161668 h 1322929"/>
                  <a:gd name="connsiteX49" fmla="*/ 1235667 w 1953030"/>
                  <a:gd name="connsiteY49" fmla="*/ 154538 h 1322929"/>
                  <a:gd name="connsiteX50" fmla="*/ 1314379 w 1953030"/>
                  <a:gd name="connsiteY50" fmla="*/ 131334 h 1322929"/>
                  <a:gd name="connsiteX51" fmla="*/ 1377437 w 1953030"/>
                  <a:gd name="connsiteY51" fmla="*/ 112345 h 1322929"/>
                  <a:gd name="connsiteX52" fmla="*/ 1450055 w 1953030"/>
                  <a:gd name="connsiteY52" fmla="*/ 105714 h 1322929"/>
                  <a:gd name="connsiteX53" fmla="*/ 1484789 w 1953030"/>
                  <a:gd name="connsiteY53" fmla="*/ 103652 h 1322929"/>
                  <a:gd name="connsiteX54" fmla="*/ 1553586 w 1953030"/>
                  <a:gd name="connsiteY54" fmla="*/ 86436 h 1322929"/>
                  <a:gd name="connsiteX55" fmla="*/ 1629329 w 1953030"/>
                  <a:gd name="connsiteY55" fmla="*/ 66634 h 1322929"/>
                  <a:gd name="connsiteX56" fmla="*/ 1635015 w 1953030"/>
                  <a:gd name="connsiteY56" fmla="*/ 65531 h 1322929"/>
                  <a:gd name="connsiteX57" fmla="*/ 1635409 w 1953030"/>
                  <a:gd name="connsiteY57" fmla="*/ 56601 h 1322929"/>
                  <a:gd name="connsiteX58" fmla="*/ 1639362 w 1953030"/>
                  <a:gd name="connsiteY58" fmla="*/ 13582 h 1322929"/>
                  <a:gd name="connsiteX59" fmla="*/ 1647267 w 1953030"/>
                  <a:gd name="connsiteY59" fmla="*/ 3300 h 1322929"/>
                  <a:gd name="connsiteX60" fmla="*/ 1666925 w 1953030"/>
                  <a:gd name="connsiteY60" fmla="*/ 7200 h 1322929"/>
                  <a:gd name="connsiteX61" fmla="*/ 1693754 w 1953030"/>
                  <a:gd name="connsiteY61" fmla="*/ 35538 h 1322929"/>
                  <a:gd name="connsiteX62" fmla="*/ 1704902 w 1953030"/>
                  <a:gd name="connsiteY62" fmla="*/ 54211 h 1322929"/>
                  <a:gd name="connsiteX63" fmla="*/ 1706583 w 1953030"/>
                  <a:gd name="connsiteY63" fmla="*/ 57415 h 1322929"/>
                  <a:gd name="connsiteX64" fmla="*/ 1709905 w 1953030"/>
                  <a:gd name="connsiteY64" fmla="*/ 57415 h 1322929"/>
                  <a:gd name="connsiteX65" fmla="*/ 1727489 w 1953030"/>
                  <a:gd name="connsiteY65" fmla="*/ 58479 h 1322929"/>
                  <a:gd name="connsiteX66" fmla="*/ 1765190 w 1953030"/>
                  <a:gd name="connsiteY66" fmla="*/ 68945 h 1322929"/>
                  <a:gd name="connsiteX67" fmla="*/ 1781592 w 1953030"/>
                  <a:gd name="connsiteY67" fmla="*/ 78715 h 1322929"/>
                  <a:gd name="connsiteX68" fmla="*/ 1798702 w 1953030"/>
                  <a:gd name="connsiteY68" fmla="*/ 94998 h 1322929"/>
                  <a:gd name="connsiteX69" fmla="*/ 1809969 w 1953030"/>
                  <a:gd name="connsiteY69" fmla="*/ 107802 h 1322929"/>
                  <a:gd name="connsiteX70" fmla="*/ 1817717 w 1953030"/>
                  <a:gd name="connsiteY70" fmla="*/ 115786 h 1322929"/>
                  <a:gd name="connsiteX71" fmla="*/ 1821906 w 1953030"/>
                  <a:gd name="connsiteY71" fmla="*/ 122916 h 1322929"/>
                  <a:gd name="connsiteX72" fmla="*/ 1837362 w 1953030"/>
                  <a:gd name="connsiteY72" fmla="*/ 147184 h 1322929"/>
                  <a:gd name="connsiteX73" fmla="*/ 1849404 w 1953030"/>
                  <a:gd name="connsiteY73" fmla="*/ 164741 h 1322929"/>
                  <a:gd name="connsiteX74" fmla="*/ 1873697 w 1953030"/>
                  <a:gd name="connsiteY74" fmla="*/ 209520 h 1322929"/>
                  <a:gd name="connsiteX75" fmla="*/ 1902627 w 1953030"/>
                  <a:gd name="connsiteY75" fmla="*/ 270989 h 1322929"/>
                  <a:gd name="connsiteX76" fmla="*/ 1929428 w 1953030"/>
                  <a:gd name="connsiteY76" fmla="*/ 328257 h 1322929"/>
                  <a:gd name="connsiteX77" fmla="*/ 1948890 w 1953030"/>
                  <a:gd name="connsiteY77" fmla="*/ 361086 h 1322929"/>
                  <a:gd name="connsiteX78" fmla="*/ 1954405 w 1953030"/>
                  <a:gd name="connsiteY78" fmla="*/ 377846 h 1322929"/>
                  <a:gd name="connsiteX79" fmla="*/ 1945685 w 1953030"/>
                  <a:gd name="connsiteY79" fmla="*/ 401382 h 1322929"/>
                  <a:gd name="connsiteX80" fmla="*/ 1905896 w 1953030"/>
                  <a:gd name="connsiteY80" fmla="*/ 432638 h 1322929"/>
                  <a:gd name="connsiteX81" fmla="*/ 1873238 w 1953030"/>
                  <a:gd name="connsiteY81" fmla="*/ 439235 h 1322929"/>
                  <a:gd name="connsiteX82" fmla="*/ 1817638 w 1953030"/>
                  <a:gd name="connsiteY82" fmla="*/ 441792 h 1322929"/>
                  <a:gd name="connsiteX83" fmla="*/ 1699860 w 1953030"/>
                  <a:gd name="connsiteY83" fmla="*/ 436051 h 1322929"/>
                  <a:gd name="connsiteX84" fmla="*/ 1666676 w 1953030"/>
                  <a:gd name="connsiteY84" fmla="*/ 434247 h 1322929"/>
                  <a:gd name="connsiteX85" fmla="*/ 1644615 w 1953030"/>
                  <a:gd name="connsiteY85" fmla="*/ 435822 h 1322929"/>
                  <a:gd name="connsiteX86" fmla="*/ 1615292 w 1953030"/>
                  <a:gd name="connsiteY86" fmla="*/ 446177 h 1322929"/>
                  <a:gd name="connsiteX87" fmla="*/ 1588083 w 1953030"/>
                  <a:gd name="connsiteY87" fmla="*/ 469226 h 1322929"/>
                  <a:gd name="connsiteX88" fmla="*/ 1570263 w 1953030"/>
                  <a:gd name="connsiteY88" fmla="*/ 483547 h 1322929"/>
                  <a:gd name="connsiteX89" fmla="*/ 1565194 w 1953030"/>
                  <a:gd name="connsiteY89" fmla="*/ 488176 h 1322929"/>
                  <a:gd name="connsiteX90" fmla="*/ 1510409 w 1953030"/>
                  <a:gd name="connsiteY90" fmla="*/ 591788 h 1322929"/>
                  <a:gd name="connsiteX91" fmla="*/ 1487665 w 1953030"/>
                  <a:gd name="connsiteY91" fmla="*/ 647726 h 1322929"/>
                  <a:gd name="connsiteX92" fmla="*/ 1466234 w 1953030"/>
                  <a:gd name="connsiteY92" fmla="*/ 708355 h 1322929"/>
                  <a:gd name="connsiteX93" fmla="*/ 1450909 w 1953030"/>
                  <a:gd name="connsiteY93" fmla="*/ 753696 h 1322929"/>
                  <a:gd name="connsiteX94" fmla="*/ 1408809 w 1953030"/>
                  <a:gd name="connsiteY94" fmla="*/ 820834 h 1322929"/>
                  <a:gd name="connsiteX95" fmla="*/ 1395139 w 1953030"/>
                  <a:gd name="connsiteY95" fmla="*/ 827633 h 1322929"/>
                  <a:gd name="connsiteX96" fmla="*/ 1382256 w 1953030"/>
                  <a:gd name="connsiteY96" fmla="*/ 834140 h 1322929"/>
                  <a:gd name="connsiteX97" fmla="*/ 1350675 w 1953030"/>
                  <a:gd name="connsiteY97" fmla="*/ 863795 h 1322929"/>
                  <a:gd name="connsiteX98" fmla="*/ 1332763 w 1953030"/>
                  <a:gd name="connsiteY98" fmla="*/ 880265 h 1322929"/>
                  <a:gd name="connsiteX99" fmla="*/ 1318857 w 1953030"/>
                  <a:gd name="connsiteY99" fmla="*/ 886072 h 1322929"/>
                  <a:gd name="connsiteX100" fmla="*/ 1317767 w 1953030"/>
                  <a:gd name="connsiteY100" fmla="*/ 886072 h 1322929"/>
                  <a:gd name="connsiteX101" fmla="*/ 1316690 w 1953030"/>
                  <a:gd name="connsiteY101" fmla="*/ 889981 h 1322929"/>
                  <a:gd name="connsiteX102" fmla="*/ 1294917 w 1953030"/>
                  <a:gd name="connsiteY102" fmla="*/ 1076992 h 1322929"/>
                  <a:gd name="connsiteX103" fmla="*/ 1293539 w 1953030"/>
                  <a:gd name="connsiteY103" fmla="*/ 1153777 h 1322929"/>
                  <a:gd name="connsiteX104" fmla="*/ 1294156 w 1953030"/>
                  <a:gd name="connsiteY104" fmla="*/ 1206414 h 1322929"/>
                  <a:gd name="connsiteX105" fmla="*/ 1298896 w 1953030"/>
                  <a:gd name="connsiteY105" fmla="*/ 1266214 h 1322929"/>
                  <a:gd name="connsiteX106" fmla="*/ 1305502 w 1953030"/>
                  <a:gd name="connsiteY106" fmla="*/ 1281289 h 1322929"/>
                  <a:gd name="connsiteX107" fmla="*/ 1315416 w 1953030"/>
                  <a:gd name="connsiteY107" fmla="*/ 1308562 h 1322929"/>
                  <a:gd name="connsiteX108" fmla="*/ 1316138 w 1953030"/>
                  <a:gd name="connsiteY108" fmla="*/ 1323970 h 1322929"/>
                  <a:gd name="connsiteX109" fmla="*/ 1315889 w 1953030"/>
                  <a:gd name="connsiteY109" fmla="*/ 1325587 h 1322929"/>
                  <a:gd name="connsiteX110" fmla="*/ 1275942 w 1953030"/>
                  <a:gd name="connsiteY110" fmla="*/ 1325587 h 1322929"/>
                  <a:gd name="connsiteX111" fmla="*/ 1235010 w 1953030"/>
                  <a:gd name="connsiteY111" fmla="*/ 1325078 h 1322929"/>
                  <a:gd name="connsiteX112" fmla="*/ 1216259 w 1953030"/>
                  <a:gd name="connsiteY112" fmla="*/ 1261310 h 1322929"/>
                  <a:gd name="connsiteX113" fmla="*/ 1200251 w 1953030"/>
                  <a:gd name="connsiteY113" fmla="*/ 1083072 h 1322929"/>
                  <a:gd name="connsiteX114" fmla="*/ 1192910 w 1953030"/>
                  <a:gd name="connsiteY114" fmla="*/ 964288 h 1322929"/>
                  <a:gd name="connsiteX115" fmla="*/ 1191387 w 1953030"/>
                  <a:gd name="connsiteY115" fmla="*/ 972275 h 1322929"/>
                  <a:gd name="connsiteX116" fmla="*/ 1173817 w 1953030"/>
                  <a:gd name="connsiteY116" fmla="*/ 1164200 h 1322929"/>
                  <a:gd name="connsiteX117" fmla="*/ 1175078 w 1953030"/>
                  <a:gd name="connsiteY117" fmla="*/ 1265947 h 1322929"/>
                  <a:gd name="connsiteX118" fmla="*/ 1180974 w 1953030"/>
                  <a:gd name="connsiteY118" fmla="*/ 1280141 h 1322929"/>
                  <a:gd name="connsiteX119" fmla="*/ 1191505 w 1953030"/>
                  <a:gd name="connsiteY119" fmla="*/ 1312731 h 1322929"/>
                  <a:gd name="connsiteX120" fmla="*/ 1191032 w 1953030"/>
                  <a:gd name="connsiteY120" fmla="*/ 1324894 h 1322929"/>
                  <a:gd name="connsiteX121" fmla="*/ 1150167 w 1953030"/>
                  <a:gd name="connsiteY121" fmla="*/ 1325587 h 1322929"/>
                  <a:gd name="connsiteX122" fmla="*/ 1108579 w 1953030"/>
                  <a:gd name="connsiteY122" fmla="*/ 1325096 h 1322929"/>
                  <a:gd name="connsiteX123" fmla="*/ 1091166 w 1953030"/>
                  <a:gd name="connsiteY123" fmla="*/ 1247586 h 1322929"/>
                  <a:gd name="connsiteX124" fmla="*/ 1085073 w 1953030"/>
                  <a:gd name="connsiteY124" fmla="*/ 1112084 h 1322929"/>
                  <a:gd name="connsiteX125" fmla="*/ 1082486 w 1953030"/>
                  <a:gd name="connsiteY125" fmla="*/ 887863 h 1322929"/>
                  <a:gd name="connsiteX126" fmla="*/ 1082709 w 1953030"/>
                  <a:gd name="connsiteY126" fmla="*/ 875442 h 1322929"/>
                  <a:gd name="connsiteX127" fmla="*/ 1045980 w 1953030"/>
                  <a:gd name="connsiteY127" fmla="*/ 886014 h 1322929"/>
                  <a:gd name="connsiteX128" fmla="*/ 947820 w 1953030"/>
                  <a:gd name="connsiteY128" fmla="*/ 909335 h 1322929"/>
                  <a:gd name="connsiteX129" fmla="*/ 822399 w 1953030"/>
                  <a:gd name="connsiteY129" fmla="*/ 918514 h 1322929"/>
                  <a:gd name="connsiteX130" fmla="*/ 749952 w 1953030"/>
                  <a:gd name="connsiteY130" fmla="*/ 916251 h 1322929"/>
                  <a:gd name="connsiteX131" fmla="*/ 741521 w 1953030"/>
                  <a:gd name="connsiteY131" fmla="*/ 916452 h 1322929"/>
                  <a:gd name="connsiteX132" fmla="*/ 737253 w 1953030"/>
                  <a:gd name="connsiteY132" fmla="*/ 925892 h 1322929"/>
                  <a:gd name="connsiteX133" fmla="*/ 730911 w 1953030"/>
                  <a:gd name="connsiteY133" fmla="*/ 938882 h 1322929"/>
                  <a:gd name="connsiteX134" fmla="*/ 708429 w 1953030"/>
                  <a:gd name="connsiteY134" fmla="*/ 931418 h 1322929"/>
                  <a:gd name="connsiteX135" fmla="*/ 667261 w 1953030"/>
                  <a:gd name="connsiteY135" fmla="*/ 914980 h 1322929"/>
                  <a:gd name="connsiteX136" fmla="*/ 619659 w 1953030"/>
                  <a:gd name="connsiteY136" fmla="*/ 895793 h 1322929"/>
                  <a:gd name="connsiteX137" fmla="*/ 517862 w 1953030"/>
                  <a:gd name="connsiteY137" fmla="*/ 868605 h 1322929"/>
                  <a:gd name="connsiteX138" fmla="*/ 503220 w 1953030"/>
                  <a:gd name="connsiteY138" fmla="*/ 873261 h 1322929"/>
                  <a:gd name="connsiteX139" fmla="*/ 498151 w 1953030"/>
                  <a:gd name="connsiteY139" fmla="*/ 888861 h 1322929"/>
                  <a:gd name="connsiteX140" fmla="*/ 502209 w 1953030"/>
                  <a:gd name="connsiteY140" fmla="*/ 923500 h 1322929"/>
                  <a:gd name="connsiteX141" fmla="*/ 506647 w 1953030"/>
                  <a:gd name="connsiteY141" fmla="*/ 963655 h 1322929"/>
                  <a:gd name="connsiteX142" fmla="*/ 504612 w 1953030"/>
                  <a:gd name="connsiteY142" fmla="*/ 979009 h 1322929"/>
                  <a:gd name="connsiteX143" fmla="*/ 465742 w 1953030"/>
                  <a:gd name="connsiteY143" fmla="*/ 1002855 h 1322929"/>
                  <a:gd name="connsiteX144" fmla="*/ 458743 w 1953030"/>
                  <a:gd name="connsiteY144" fmla="*/ 1002146 h 1322929"/>
                  <a:gd name="connsiteX145" fmla="*/ 436145 w 1953030"/>
                  <a:gd name="connsiteY145" fmla="*/ 942614 h 1322929"/>
                  <a:gd name="connsiteX146" fmla="*/ 435517 w 1953030"/>
                  <a:gd name="connsiteY146" fmla="*/ 934796 h 1322929"/>
                  <a:gd name="connsiteX147" fmla="*/ 431372 w 1953030"/>
                  <a:gd name="connsiteY147" fmla="*/ 939230 h 1322929"/>
                  <a:gd name="connsiteX148" fmla="*/ 413632 w 1953030"/>
                  <a:gd name="connsiteY148" fmla="*/ 957993 h 1322929"/>
                  <a:gd name="connsiteX149" fmla="*/ 396081 w 1953030"/>
                  <a:gd name="connsiteY149" fmla="*/ 976581 h 1322929"/>
                  <a:gd name="connsiteX150" fmla="*/ 365139 w 1953030"/>
                  <a:gd name="connsiteY150" fmla="*/ 1026362 h 1322929"/>
                  <a:gd name="connsiteX151" fmla="*/ 357505 w 1953030"/>
                  <a:gd name="connsiteY151" fmla="*/ 1073344 h 1322929"/>
                  <a:gd name="connsiteX152" fmla="*/ 357513 w 1953030"/>
                  <a:gd name="connsiteY152" fmla="*/ 1162116 h 1322929"/>
                  <a:gd name="connsiteX153" fmla="*/ 364146 w 1953030"/>
                  <a:gd name="connsiteY153" fmla="*/ 1221702 h 1322929"/>
                  <a:gd name="connsiteX154" fmla="*/ 371907 w 1953030"/>
                  <a:gd name="connsiteY154" fmla="*/ 1263083 h 1322929"/>
                  <a:gd name="connsiteX155" fmla="*/ 382081 w 1953030"/>
                  <a:gd name="connsiteY155" fmla="*/ 1280594 h 1322929"/>
                  <a:gd name="connsiteX156" fmla="*/ 392814 w 1953030"/>
                  <a:gd name="connsiteY156" fmla="*/ 1307173 h 1322929"/>
                  <a:gd name="connsiteX157" fmla="*/ 392698 w 1953030"/>
                  <a:gd name="connsiteY157" fmla="*/ 1322982 h 1322929"/>
                  <a:gd name="connsiteX158" fmla="*/ 392258 w 1953030"/>
                  <a:gd name="connsiteY158" fmla="*/ 1325414 h 1322929"/>
                  <a:gd name="connsiteX159" fmla="*/ 349566 w 1953030"/>
                  <a:gd name="connsiteY159" fmla="*/ 1325502 h 1322929"/>
                  <a:gd name="connsiteX160" fmla="*/ 305559 w 1953030"/>
                  <a:gd name="connsiteY160" fmla="*/ 1325237 h 1322929"/>
                  <a:gd name="connsiteX161" fmla="*/ 296045 w 1953030"/>
                  <a:gd name="connsiteY161" fmla="*/ 1315526 h 1322929"/>
                  <a:gd name="connsiteX162" fmla="*/ 272898 w 1953030"/>
                  <a:gd name="connsiteY162" fmla="*/ 1198249 h 1322929"/>
                  <a:gd name="connsiteX163" fmla="*/ 256446 w 1953030"/>
                  <a:gd name="connsiteY163" fmla="*/ 1076992 h 1322929"/>
                  <a:gd name="connsiteX164" fmla="*/ 247883 w 1953030"/>
                  <a:gd name="connsiteY164" fmla="*/ 965650 h 1322929"/>
                  <a:gd name="connsiteX165" fmla="*/ 248141 w 1953030"/>
                  <a:gd name="connsiteY165" fmla="*/ 963344 h 1322929"/>
                  <a:gd name="connsiteX166" fmla="*/ 240600 w 1953030"/>
                  <a:gd name="connsiteY166" fmla="*/ 969541 h 1322929"/>
                  <a:gd name="connsiteX167" fmla="*/ 218190 w 1953030"/>
                  <a:gd name="connsiteY167" fmla="*/ 987653 h 1322929"/>
                  <a:gd name="connsiteX168" fmla="*/ 197170 w 1953030"/>
                  <a:gd name="connsiteY168" fmla="*/ 1004568 h 1322929"/>
                  <a:gd name="connsiteX169" fmla="*/ 164176 w 1953030"/>
                  <a:gd name="connsiteY169" fmla="*/ 1050024 h 1322929"/>
                  <a:gd name="connsiteX170" fmla="*/ 151135 w 1953030"/>
                  <a:gd name="connsiteY170" fmla="*/ 1141095 h 1322929"/>
                  <a:gd name="connsiteX171" fmla="*/ 149537 w 1953030"/>
                  <a:gd name="connsiteY171" fmla="*/ 1217408 h 1322929"/>
                  <a:gd name="connsiteX172" fmla="*/ 153261 w 1953030"/>
                  <a:gd name="connsiteY172" fmla="*/ 1262700 h 1322929"/>
                  <a:gd name="connsiteX173" fmla="*/ 159017 w 1953030"/>
                  <a:gd name="connsiteY173" fmla="*/ 1274340 h 1322929"/>
                  <a:gd name="connsiteX174" fmla="*/ 170943 w 1953030"/>
                  <a:gd name="connsiteY174" fmla="*/ 1299182 h 1322929"/>
                  <a:gd name="connsiteX175" fmla="*/ 174129 w 1953030"/>
                  <a:gd name="connsiteY175" fmla="*/ 1319246 h 1322929"/>
                  <a:gd name="connsiteX176" fmla="*/ 174342 w 1953030"/>
                  <a:gd name="connsiteY176" fmla="*/ 1325587 h 1322929"/>
                  <a:gd name="connsiteX177" fmla="*/ 132163 w 1953030"/>
                  <a:gd name="connsiteY177" fmla="*/ 1325574 h 1322929"/>
                  <a:gd name="connsiteX178" fmla="*/ 88860 w 1953030"/>
                  <a:gd name="connsiteY178" fmla="*/ 1325071 h 1322929"/>
                  <a:gd name="connsiteX179" fmla="*/ 434473 w 1953030"/>
                  <a:gd name="connsiteY179" fmla="*/ 860747 h 1322929"/>
                  <a:gd name="connsiteX180" fmla="*/ 432900 w 1953030"/>
                  <a:gd name="connsiteY180" fmla="*/ 858692 h 1322929"/>
                  <a:gd name="connsiteX181" fmla="*/ 434328 w 1953030"/>
                  <a:gd name="connsiteY181" fmla="*/ 861404 h 1322929"/>
                  <a:gd name="connsiteX182" fmla="*/ 434473 w 1953030"/>
                  <a:gd name="connsiteY182" fmla="*/ 860747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63548 w 1953031"/>
                  <a:gd name="connsiteY43" fmla="*/ 264169 h 1322929"/>
                  <a:gd name="connsiteX44" fmla="*/ 754617 w 1953031"/>
                  <a:gd name="connsiteY44" fmla="*/ 26268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63548 w 1953031"/>
                  <a:gd name="connsiteY43" fmla="*/ 264169 h 1322929"/>
                  <a:gd name="connsiteX44" fmla="*/ 743187 w 1953031"/>
                  <a:gd name="connsiteY44" fmla="*/ 25506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3187 w 1953031"/>
                  <a:gd name="connsiteY44" fmla="*/ 25506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8902 w 1953031"/>
                  <a:gd name="connsiteY44" fmla="*/ 247445 h 1322929"/>
                  <a:gd name="connsiteX45" fmla="*/ 805147 w 1953031"/>
                  <a:gd name="connsiteY45" fmla="*/ 25124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642593 w 1953031"/>
                  <a:gd name="connsiteY43" fmla="*/ 248929 h 1322929"/>
                  <a:gd name="connsiteX44" fmla="*/ 748902 w 1953031"/>
                  <a:gd name="connsiteY44" fmla="*/ 247445 h 1322929"/>
                  <a:gd name="connsiteX45" fmla="*/ 843247 w 1953031"/>
                  <a:gd name="connsiteY45" fmla="*/ 232193 h 1322929"/>
                  <a:gd name="connsiteX46" fmla="*/ 947272 w 1953031"/>
                  <a:gd name="connsiteY46" fmla="*/ 214767 h 1322929"/>
                  <a:gd name="connsiteX47" fmla="*/ 1074965 w 1953031"/>
                  <a:gd name="connsiteY47" fmla="*/ 170684 h 1322929"/>
                  <a:gd name="connsiteX48" fmla="*/ 1155567 w 1953031"/>
                  <a:gd name="connsiteY48" fmla="*/ 159010 h 1322929"/>
                  <a:gd name="connsiteX49" fmla="*/ 1234252 w 1953031"/>
                  <a:gd name="connsiteY49" fmla="*/ 151880 h 1322929"/>
                  <a:gd name="connsiteX50" fmla="*/ 1312964 w 1953031"/>
                  <a:gd name="connsiteY50" fmla="*/ 128676 h 1322929"/>
                  <a:gd name="connsiteX51" fmla="*/ 1376022 w 1953031"/>
                  <a:gd name="connsiteY51" fmla="*/ 109687 h 1322929"/>
                  <a:gd name="connsiteX52" fmla="*/ 1448640 w 1953031"/>
                  <a:gd name="connsiteY52" fmla="*/ 103056 h 1322929"/>
                  <a:gd name="connsiteX53" fmla="*/ 1483374 w 1953031"/>
                  <a:gd name="connsiteY53" fmla="*/ 100994 h 1322929"/>
                  <a:gd name="connsiteX54" fmla="*/ 1552171 w 1953031"/>
                  <a:gd name="connsiteY54" fmla="*/ 83778 h 1322929"/>
                  <a:gd name="connsiteX55" fmla="*/ 1627914 w 1953031"/>
                  <a:gd name="connsiteY55" fmla="*/ 63976 h 1322929"/>
                  <a:gd name="connsiteX56" fmla="*/ 1633600 w 1953031"/>
                  <a:gd name="connsiteY56" fmla="*/ 62873 h 1322929"/>
                  <a:gd name="connsiteX57" fmla="*/ 1633994 w 1953031"/>
                  <a:gd name="connsiteY57" fmla="*/ 53943 h 1322929"/>
                  <a:gd name="connsiteX58" fmla="*/ 1637947 w 1953031"/>
                  <a:gd name="connsiteY58" fmla="*/ 10924 h 1322929"/>
                  <a:gd name="connsiteX59" fmla="*/ 1645852 w 1953031"/>
                  <a:gd name="connsiteY59" fmla="*/ 642 h 1322929"/>
                  <a:gd name="connsiteX60" fmla="*/ 1665510 w 1953031"/>
                  <a:gd name="connsiteY60" fmla="*/ 4542 h 1322929"/>
                  <a:gd name="connsiteX61" fmla="*/ 1692339 w 1953031"/>
                  <a:gd name="connsiteY61" fmla="*/ 32880 h 1322929"/>
                  <a:gd name="connsiteX62" fmla="*/ 1703487 w 1953031"/>
                  <a:gd name="connsiteY62" fmla="*/ 51553 h 1322929"/>
                  <a:gd name="connsiteX63" fmla="*/ 1705168 w 1953031"/>
                  <a:gd name="connsiteY63" fmla="*/ 54757 h 1322929"/>
                  <a:gd name="connsiteX64" fmla="*/ 1708490 w 1953031"/>
                  <a:gd name="connsiteY64" fmla="*/ 54757 h 1322929"/>
                  <a:gd name="connsiteX65" fmla="*/ 1726074 w 1953031"/>
                  <a:gd name="connsiteY65" fmla="*/ 55821 h 1322929"/>
                  <a:gd name="connsiteX66" fmla="*/ 1763775 w 1953031"/>
                  <a:gd name="connsiteY66" fmla="*/ 66287 h 1322929"/>
                  <a:gd name="connsiteX67" fmla="*/ 1780177 w 1953031"/>
                  <a:gd name="connsiteY67" fmla="*/ 76057 h 1322929"/>
                  <a:gd name="connsiteX68" fmla="*/ 1797287 w 1953031"/>
                  <a:gd name="connsiteY68" fmla="*/ 92340 h 1322929"/>
                  <a:gd name="connsiteX69" fmla="*/ 1808554 w 1953031"/>
                  <a:gd name="connsiteY69" fmla="*/ 105144 h 1322929"/>
                  <a:gd name="connsiteX70" fmla="*/ 1816302 w 1953031"/>
                  <a:gd name="connsiteY70" fmla="*/ 113128 h 1322929"/>
                  <a:gd name="connsiteX71" fmla="*/ 1820491 w 1953031"/>
                  <a:gd name="connsiteY71" fmla="*/ 120258 h 1322929"/>
                  <a:gd name="connsiteX72" fmla="*/ 1835947 w 1953031"/>
                  <a:gd name="connsiteY72" fmla="*/ 144526 h 1322929"/>
                  <a:gd name="connsiteX73" fmla="*/ 1847989 w 1953031"/>
                  <a:gd name="connsiteY73" fmla="*/ 162083 h 1322929"/>
                  <a:gd name="connsiteX74" fmla="*/ 1872282 w 1953031"/>
                  <a:gd name="connsiteY74" fmla="*/ 206862 h 1322929"/>
                  <a:gd name="connsiteX75" fmla="*/ 1901212 w 1953031"/>
                  <a:gd name="connsiteY75" fmla="*/ 268331 h 1322929"/>
                  <a:gd name="connsiteX76" fmla="*/ 1928013 w 1953031"/>
                  <a:gd name="connsiteY76" fmla="*/ 325599 h 1322929"/>
                  <a:gd name="connsiteX77" fmla="*/ 1947475 w 1953031"/>
                  <a:gd name="connsiteY77" fmla="*/ 358428 h 1322929"/>
                  <a:gd name="connsiteX78" fmla="*/ 1952990 w 1953031"/>
                  <a:gd name="connsiteY78" fmla="*/ 375188 h 1322929"/>
                  <a:gd name="connsiteX79" fmla="*/ 1944270 w 1953031"/>
                  <a:gd name="connsiteY79" fmla="*/ 398724 h 1322929"/>
                  <a:gd name="connsiteX80" fmla="*/ 1904481 w 1953031"/>
                  <a:gd name="connsiteY80" fmla="*/ 429980 h 1322929"/>
                  <a:gd name="connsiteX81" fmla="*/ 1871823 w 1953031"/>
                  <a:gd name="connsiteY81" fmla="*/ 436577 h 1322929"/>
                  <a:gd name="connsiteX82" fmla="*/ 1816223 w 1953031"/>
                  <a:gd name="connsiteY82" fmla="*/ 439134 h 1322929"/>
                  <a:gd name="connsiteX83" fmla="*/ 1698445 w 1953031"/>
                  <a:gd name="connsiteY83" fmla="*/ 433393 h 1322929"/>
                  <a:gd name="connsiteX84" fmla="*/ 1665261 w 1953031"/>
                  <a:gd name="connsiteY84" fmla="*/ 431589 h 1322929"/>
                  <a:gd name="connsiteX85" fmla="*/ 1643200 w 1953031"/>
                  <a:gd name="connsiteY85" fmla="*/ 433164 h 1322929"/>
                  <a:gd name="connsiteX86" fmla="*/ 1613877 w 1953031"/>
                  <a:gd name="connsiteY86" fmla="*/ 443519 h 1322929"/>
                  <a:gd name="connsiteX87" fmla="*/ 1586668 w 1953031"/>
                  <a:gd name="connsiteY87" fmla="*/ 466568 h 1322929"/>
                  <a:gd name="connsiteX88" fmla="*/ 1568848 w 1953031"/>
                  <a:gd name="connsiteY88" fmla="*/ 480889 h 1322929"/>
                  <a:gd name="connsiteX89" fmla="*/ 1563779 w 1953031"/>
                  <a:gd name="connsiteY89" fmla="*/ 485518 h 1322929"/>
                  <a:gd name="connsiteX90" fmla="*/ 1508994 w 1953031"/>
                  <a:gd name="connsiteY90" fmla="*/ 589130 h 1322929"/>
                  <a:gd name="connsiteX91" fmla="*/ 1486250 w 1953031"/>
                  <a:gd name="connsiteY91" fmla="*/ 645068 h 1322929"/>
                  <a:gd name="connsiteX92" fmla="*/ 1464819 w 1953031"/>
                  <a:gd name="connsiteY92" fmla="*/ 705697 h 1322929"/>
                  <a:gd name="connsiteX93" fmla="*/ 1449494 w 1953031"/>
                  <a:gd name="connsiteY93" fmla="*/ 751038 h 1322929"/>
                  <a:gd name="connsiteX94" fmla="*/ 1407394 w 1953031"/>
                  <a:gd name="connsiteY94" fmla="*/ 818176 h 1322929"/>
                  <a:gd name="connsiteX95" fmla="*/ 1393724 w 1953031"/>
                  <a:gd name="connsiteY95" fmla="*/ 824975 h 1322929"/>
                  <a:gd name="connsiteX96" fmla="*/ 1380841 w 1953031"/>
                  <a:gd name="connsiteY96" fmla="*/ 831482 h 1322929"/>
                  <a:gd name="connsiteX97" fmla="*/ 1349260 w 1953031"/>
                  <a:gd name="connsiteY97" fmla="*/ 861137 h 1322929"/>
                  <a:gd name="connsiteX98" fmla="*/ 1331348 w 1953031"/>
                  <a:gd name="connsiteY98" fmla="*/ 877607 h 1322929"/>
                  <a:gd name="connsiteX99" fmla="*/ 1317442 w 1953031"/>
                  <a:gd name="connsiteY99" fmla="*/ 883414 h 1322929"/>
                  <a:gd name="connsiteX100" fmla="*/ 1316352 w 1953031"/>
                  <a:gd name="connsiteY100" fmla="*/ 883414 h 1322929"/>
                  <a:gd name="connsiteX101" fmla="*/ 1315275 w 1953031"/>
                  <a:gd name="connsiteY101" fmla="*/ 887323 h 1322929"/>
                  <a:gd name="connsiteX102" fmla="*/ 1293502 w 1953031"/>
                  <a:gd name="connsiteY102" fmla="*/ 1074334 h 1322929"/>
                  <a:gd name="connsiteX103" fmla="*/ 1292124 w 1953031"/>
                  <a:gd name="connsiteY103" fmla="*/ 1151119 h 1322929"/>
                  <a:gd name="connsiteX104" fmla="*/ 1292741 w 1953031"/>
                  <a:gd name="connsiteY104" fmla="*/ 1203756 h 1322929"/>
                  <a:gd name="connsiteX105" fmla="*/ 1297481 w 1953031"/>
                  <a:gd name="connsiteY105" fmla="*/ 1263556 h 1322929"/>
                  <a:gd name="connsiteX106" fmla="*/ 1304087 w 1953031"/>
                  <a:gd name="connsiteY106" fmla="*/ 1278631 h 1322929"/>
                  <a:gd name="connsiteX107" fmla="*/ 1314001 w 1953031"/>
                  <a:gd name="connsiteY107" fmla="*/ 1305904 h 1322929"/>
                  <a:gd name="connsiteX108" fmla="*/ 1314723 w 1953031"/>
                  <a:gd name="connsiteY108" fmla="*/ 1321312 h 1322929"/>
                  <a:gd name="connsiteX109" fmla="*/ 1314474 w 1953031"/>
                  <a:gd name="connsiteY109" fmla="*/ 1322929 h 1322929"/>
                  <a:gd name="connsiteX110" fmla="*/ 1274527 w 1953031"/>
                  <a:gd name="connsiteY110" fmla="*/ 1322929 h 1322929"/>
                  <a:gd name="connsiteX111" fmla="*/ 1233595 w 1953031"/>
                  <a:gd name="connsiteY111" fmla="*/ 1322420 h 1322929"/>
                  <a:gd name="connsiteX112" fmla="*/ 1214844 w 1953031"/>
                  <a:gd name="connsiteY112" fmla="*/ 1258652 h 1322929"/>
                  <a:gd name="connsiteX113" fmla="*/ 1198836 w 1953031"/>
                  <a:gd name="connsiteY113" fmla="*/ 1080414 h 1322929"/>
                  <a:gd name="connsiteX114" fmla="*/ 1191495 w 1953031"/>
                  <a:gd name="connsiteY114" fmla="*/ 961630 h 1322929"/>
                  <a:gd name="connsiteX115" fmla="*/ 1189972 w 1953031"/>
                  <a:gd name="connsiteY115" fmla="*/ 969617 h 1322929"/>
                  <a:gd name="connsiteX116" fmla="*/ 1172402 w 1953031"/>
                  <a:gd name="connsiteY116" fmla="*/ 1161542 h 1322929"/>
                  <a:gd name="connsiteX117" fmla="*/ 1173663 w 1953031"/>
                  <a:gd name="connsiteY117" fmla="*/ 1263289 h 1322929"/>
                  <a:gd name="connsiteX118" fmla="*/ 1179559 w 1953031"/>
                  <a:gd name="connsiteY118" fmla="*/ 1277483 h 1322929"/>
                  <a:gd name="connsiteX119" fmla="*/ 1190090 w 1953031"/>
                  <a:gd name="connsiteY119" fmla="*/ 1310073 h 1322929"/>
                  <a:gd name="connsiteX120" fmla="*/ 1189617 w 1953031"/>
                  <a:gd name="connsiteY120" fmla="*/ 1322236 h 1322929"/>
                  <a:gd name="connsiteX121" fmla="*/ 1148752 w 1953031"/>
                  <a:gd name="connsiteY121" fmla="*/ 1322929 h 1322929"/>
                  <a:gd name="connsiteX122" fmla="*/ 1107164 w 1953031"/>
                  <a:gd name="connsiteY122" fmla="*/ 1322438 h 1322929"/>
                  <a:gd name="connsiteX123" fmla="*/ 1089751 w 1953031"/>
                  <a:gd name="connsiteY123" fmla="*/ 1244928 h 1322929"/>
                  <a:gd name="connsiteX124" fmla="*/ 1083658 w 1953031"/>
                  <a:gd name="connsiteY124" fmla="*/ 1109426 h 1322929"/>
                  <a:gd name="connsiteX125" fmla="*/ 1081071 w 1953031"/>
                  <a:gd name="connsiteY125" fmla="*/ 885205 h 1322929"/>
                  <a:gd name="connsiteX126" fmla="*/ 1081294 w 1953031"/>
                  <a:gd name="connsiteY126" fmla="*/ 872784 h 1322929"/>
                  <a:gd name="connsiteX127" fmla="*/ 1044565 w 1953031"/>
                  <a:gd name="connsiteY127" fmla="*/ 883356 h 1322929"/>
                  <a:gd name="connsiteX128" fmla="*/ 946405 w 1953031"/>
                  <a:gd name="connsiteY128" fmla="*/ 906677 h 1322929"/>
                  <a:gd name="connsiteX129" fmla="*/ 820984 w 1953031"/>
                  <a:gd name="connsiteY129" fmla="*/ 915856 h 1322929"/>
                  <a:gd name="connsiteX130" fmla="*/ 748537 w 1953031"/>
                  <a:gd name="connsiteY130" fmla="*/ 913593 h 1322929"/>
                  <a:gd name="connsiteX131" fmla="*/ 740106 w 1953031"/>
                  <a:gd name="connsiteY131" fmla="*/ 913794 h 1322929"/>
                  <a:gd name="connsiteX132" fmla="*/ 735838 w 1953031"/>
                  <a:gd name="connsiteY132" fmla="*/ 923234 h 1322929"/>
                  <a:gd name="connsiteX133" fmla="*/ 729496 w 1953031"/>
                  <a:gd name="connsiteY133" fmla="*/ 936224 h 1322929"/>
                  <a:gd name="connsiteX134" fmla="*/ 707014 w 1953031"/>
                  <a:gd name="connsiteY134" fmla="*/ 928760 h 1322929"/>
                  <a:gd name="connsiteX135" fmla="*/ 665846 w 1953031"/>
                  <a:gd name="connsiteY135" fmla="*/ 912322 h 1322929"/>
                  <a:gd name="connsiteX136" fmla="*/ 618244 w 1953031"/>
                  <a:gd name="connsiteY136" fmla="*/ 893135 h 1322929"/>
                  <a:gd name="connsiteX137" fmla="*/ 516447 w 1953031"/>
                  <a:gd name="connsiteY137" fmla="*/ 865947 h 1322929"/>
                  <a:gd name="connsiteX138" fmla="*/ 501805 w 1953031"/>
                  <a:gd name="connsiteY138" fmla="*/ 870603 h 1322929"/>
                  <a:gd name="connsiteX139" fmla="*/ 496736 w 1953031"/>
                  <a:gd name="connsiteY139" fmla="*/ 886203 h 1322929"/>
                  <a:gd name="connsiteX140" fmla="*/ 500794 w 1953031"/>
                  <a:gd name="connsiteY140" fmla="*/ 920842 h 1322929"/>
                  <a:gd name="connsiteX141" fmla="*/ 505232 w 1953031"/>
                  <a:gd name="connsiteY141" fmla="*/ 960997 h 1322929"/>
                  <a:gd name="connsiteX142" fmla="*/ 503197 w 1953031"/>
                  <a:gd name="connsiteY142" fmla="*/ 976351 h 1322929"/>
                  <a:gd name="connsiteX143" fmla="*/ 464327 w 1953031"/>
                  <a:gd name="connsiteY143" fmla="*/ 1000197 h 1322929"/>
                  <a:gd name="connsiteX144" fmla="*/ 457328 w 1953031"/>
                  <a:gd name="connsiteY144" fmla="*/ 999488 h 1322929"/>
                  <a:gd name="connsiteX145" fmla="*/ 434730 w 1953031"/>
                  <a:gd name="connsiteY145" fmla="*/ 939956 h 1322929"/>
                  <a:gd name="connsiteX146" fmla="*/ 434102 w 1953031"/>
                  <a:gd name="connsiteY146" fmla="*/ 932138 h 1322929"/>
                  <a:gd name="connsiteX147" fmla="*/ 429957 w 1953031"/>
                  <a:gd name="connsiteY147" fmla="*/ 936572 h 1322929"/>
                  <a:gd name="connsiteX148" fmla="*/ 412217 w 1953031"/>
                  <a:gd name="connsiteY148" fmla="*/ 955335 h 1322929"/>
                  <a:gd name="connsiteX149" fmla="*/ 394666 w 1953031"/>
                  <a:gd name="connsiteY149" fmla="*/ 973923 h 1322929"/>
                  <a:gd name="connsiteX150" fmla="*/ 363724 w 1953031"/>
                  <a:gd name="connsiteY150" fmla="*/ 1023704 h 1322929"/>
                  <a:gd name="connsiteX151" fmla="*/ 356090 w 1953031"/>
                  <a:gd name="connsiteY151" fmla="*/ 1070686 h 1322929"/>
                  <a:gd name="connsiteX152" fmla="*/ 356098 w 1953031"/>
                  <a:gd name="connsiteY152" fmla="*/ 1159458 h 1322929"/>
                  <a:gd name="connsiteX153" fmla="*/ 362731 w 1953031"/>
                  <a:gd name="connsiteY153" fmla="*/ 1219044 h 1322929"/>
                  <a:gd name="connsiteX154" fmla="*/ 370492 w 1953031"/>
                  <a:gd name="connsiteY154" fmla="*/ 1260425 h 1322929"/>
                  <a:gd name="connsiteX155" fmla="*/ 380666 w 1953031"/>
                  <a:gd name="connsiteY155" fmla="*/ 1277936 h 1322929"/>
                  <a:gd name="connsiteX156" fmla="*/ 391399 w 1953031"/>
                  <a:gd name="connsiteY156" fmla="*/ 1304515 h 1322929"/>
                  <a:gd name="connsiteX157" fmla="*/ 391283 w 1953031"/>
                  <a:gd name="connsiteY157" fmla="*/ 1320324 h 1322929"/>
                  <a:gd name="connsiteX158" fmla="*/ 390843 w 1953031"/>
                  <a:gd name="connsiteY158" fmla="*/ 1322756 h 1322929"/>
                  <a:gd name="connsiteX159" fmla="*/ 348151 w 1953031"/>
                  <a:gd name="connsiteY159" fmla="*/ 1322844 h 1322929"/>
                  <a:gd name="connsiteX160" fmla="*/ 304144 w 1953031"/>
                  <a:gd name="connsiteY160" fmla="*/ 1322579 h 1322929"/>
                  <a:gd name="connsiteX161" fmla="*/ 294630 w 1953031"/>
                  <a:gd name="connsiteY161" fmla="*/ 1312868 h 1322929"/>
                  <a:gd name="connsiteX162" fmla="*/ 271483 w 1953031"/>
                  <a:gd name="connsiteY162" fmla="*/ 1195591 h 1322929"/>
                  <a:gd name="connsiteX163" fmla="*/ 255031 w 1953031"/>
                  <a:gd name="connsiteY163" fmla="*/ 1074334 h 1322929"/>
                  <a:gd name="connsiteX164" fmla="*/ 246468 w 1953031"/>
                  <a:gd name="connsiteY164" fmla="*/ 962992 h 1322929"/>
                  <a:gd name="connsiteX165" fmla="*/ 246726 w 1953031"/>
                  <a:gd name="connsiteY165" fmla="*/ 960686 h 1322929"/>
                  <a:gd name="connsiteX166" fmla="*/ 239185 w 1953031"/>
                  <a:gd name="connsiteY166" fmla="*/ 966883 h 1322929"/>
                  <a:gd name="connsiteX167" fmla="*/ 216775 w 1953031"/>
                  <a:gd name="connsiteY167" fmla="*/ 984995 h 1322929"/>
                  <a:gd name="connsiteX168" fmla="*/ 195755 w 1953031"/>
                  <a:gd name="connsiteY168" fmla="*/ 1001910 h 1322929"/>
                  <a:gd name="connsiteX169" fmla="*/ 162761 w 1953031"/>
                  <a:gd name="connsiteY169" fmla="*/ 1047366 h 1322929"/>
                  <a:gd name="connsiteX170" fmla="*/ 149720 w 1953031"/>
                  <a:gd name="connsiteY170" fmla="*/ 1138437 h 1322929"/>
                  <a:gd name="connsiteX171" fmla="*/ 148122 w 1953031"/>
                  <a:gd name="connsiteY171" fmla="*/ 1214750 h 1322929"/>
                  <a:gd name="connsiteX172" fmla="*/ 151846 w 1953031"/>
                  <a:gd name="connsiteY172" fmla="*/ 1260042 h 1322929"/>
                  <a:gd name="connsiteX173" fmla="*/ 157602 w 1953031"/>
                  <a:gd name="connsiteY173" fmla="*/ 1271682 h 1322929"/>
                  <a:gd name="connsiteX174" fmla="*/ 169528 w 1953031"/>
                  <a:gd name="connsiteY174" fmla="*/ 1296524 h 1322929"/>
                  <a:gd name="connsiteX175" fmla="*/ 172714 w 1953031"/>
                  <a:gd name="connsiteY175" fmla="*/ 1316588 h 1322929"/>
                  <a:gd name="connsiteX176" fmla="*/ 172927 w 1953031"/>
                  <a:gd name="connsiteY176" fmla="*/ 1322929 h 1322929"/>
                  <a:gd name="connsiteX177" fmla="*/ 130748 w 1953031"/>
                  <a:gd name="connsiteY177" fmla="*/ 1322916 h 1322929"/>
                  <a:gd name="connsiteX178" fmla="*/ 87445 w 1953031"/>
                  <a:gd name="connsiteY178" fmla="*/ 1322413 h 1322929"/>
                  <a:gd name="connsiteX179" fmla="*/ 433058 w 1953031"/>
                  <a:gd name="connsiteY179" fmla="*/ 858089 h 1322929"/>
                  <a:gd name="connsiteX180" fmla="*/ 431485 w 1953031"/>
                  <a:gd name="connsiteY180" fmla="*/ 856034 h 1322929"/>
                  <a:gd name="connsiteX181" fmla="*/ 432913 w 1953031"/>
                  <a:gd name="connsiteY181" fmla="*/ 858746 h 1322929"/>
                  <a:gd name="connsiteX182" fmla="*/ 433058 w 1953031"/>
                  <a:gd name="connsiteY182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843247 w 1953031"/>
                  <a:gd name="connsiteY44" fmla="*/ 232193 h 1322929"/>
                  <a:gd name="connsiteX45" fmla="*/ 947272 w 1953031"/>
                  <a:gd name="connsiteY45" fmla="*/ 214767 h 1322929"/>
                  <a:gd name="connsiteX46" fmla="*/ 1074965 w 1953031"/>
                  <a:gd name="connsiteY46" fmla="*/ 170684 h 1322929"/>
                  <a:gd name="connsiteX47" fmla="*/ 1155567 w 1953031"/>
                  <a:gd name="connsiteY47" fmla="*/ 159010 h 1322929"/>
                  <a:gd name="connsiteX48" fmla="*/ 1234252 w 1953031"/>
                  <a:gd name="connsiteY48" fmla="*/ 151880 h 1322929"/>
                  <a:gd name="connsiteX49" fmla="*/ 1312964 w 1953031"/>
                  <a:gd name="connsiteY49" fmla="*/ 128676 h 1322929"/>
                  <a:gd name="connsiteX50" fmla="*/ 1376022 w 1953031"/>
                  <a:gd name="connsiteY50" fmla="*/ 109687 h 1322929"/>
                  <a:gd name="connsiteX51" fmla="*/ 1448640 w 1953031"/>
                  <a:gd name="connsiteY51" fmla="*/ 103056 h 1322929"/>
                  <a:gd name="connsiteX52" fmla="*/ 1483374 w 1953031"/>
                  <a:gd name="connsiteY52" fmla="*/ 100994 h 1322929"/>
                  <a:gd name="connsiteX53" fmla="*/ 1552171 w 1953031"/>
                  <a:gd name="connsiteY53" fmla="*/ 83778 h 1322929"/>
                  <a:gd name="connsiteX54" fmla="*/ 1627914 w 1953031"/>
                  <a:gd name="connsiteY54" fmla="*/ 63976 h 1322929"/>
                  <a:gd name="connsiteX55" fmla="*/ 1633600 w 1953031"/>
                  <a:gd name="connsiteY55" fmla="*/ 62873 h 1322929"/>
                  <a:gd name="connsiteX56" fmla="*/ 1633994 w 1953031"/>
                  <a:gd name="connsiteY56" fmla="*/ 53943 h 1322929"/>
                  <a:gd name="connsiteX57" fmla="*/ 1637947 w 1953031"/>
                  <a:gd name="connsiteY57" fmla="*/ 10924 h 1322929"/>
                  <a:gd name="connsiteX58" fmla="*/ 1645852 w 1953031"/>
                  <a:gd name="connsiteY58" fmla="*/ 642 h 1322929"/>
                  <a:gd name="connsiteX59" fmla="*/ 1665510 w 1953031"/>
                  <a:gd name="connsiteY59" fmla="*/ 4542 h 1322929"/>
                  <a:gd name="connsiteX60" fmla="*/ 1692339 w 1953031"/>
                  <a:gd name="connsiteY60" fmla="*/ 32880 h 1322929"/>
                  <a:gd name="connsiteX61" fmla="*/ 1703487 w 1953031"/>
                  <a:gd name="connsiteY61" fmla="*/ 51553 h 1322929"/>
                  <a:gd name="connsiteX62" fmla="*/ 1705168 w 1953031"/>
                  <a:gd name="connsiteY62" fmla="*/ 54757 h 1322929"/>
                  <a:gd name="connsiteX63" fmla="*/ 1708490 w 1953031"/>
                  <a:gd name="connsiteY63" fmla="*/ 54757 h 1322929"/>
                  <a:gd name="connsiteX64" fmla="*/ 1726074 w 1953031"/>
                  <a:gd name="connsiteY64" fmla="*/ 55821 h 1322929"/>
                  <a:gd name="connsiteX65" fmla="*/ 1763775 w 1953031"/>
                  <a:gd name="connsiteY65" fmla="*/ 66287 h 1322929"/>
                  <a:gd name="connsiteX66" fmla="*/ 1780177 w 1953031"/>
                  <a:gd name="connsiteY66" fmla="*/ 76057 h 1322929"/>
                  <a:gd name="connsiteX67" fmla="*/ 1797287 w 1953031"/>
                  <a:gd name="connsiteY67" fmla="*/ 92340 h 1322929"/>
                  <a:gd name="connsiteX68" fmla="*/ 1808554 w 1953031"/>
                  <a:gd name="connsiteY68" fmla="*/ 105144 h 1322929"/>
                  <a:gd name="connsiteX69" fmla="*/ 1816302 w 1953031"/>
                  <a:gd name="connsiteY69" fmla="*/ 113128 h 1322929"/>
                  <a:gd name="connsiteX70" fmla="*/ 1820491 w 1953031"/>
                  <a:gd name="connsiteY70" fmla="*/ 120258 h 1322929"/>
                  <a:gd name="connsiteX71" fmla="*/ 1835947 w 1953031"/>
                  <a:gd name="connsiteY71" fmla="*/ 144526 h 1322929"/>
                  <a:gd name="connsiteX72" fmla="*/ 1847989 w 1953031"/>
                  <a:gd name="connsiteY72" fmla="*/ 162083 h 1322929"/>
                  <a:gd name="connsiteX73" fmla="*/ 1872282 w 1953031"/>
                  <a:gd name="connsiteY73" fmla="*/ 206862 h 1322929"/>
                  <a:gd name="connsiteX74" fmla="*/ 1901212 w 1953031"/>
                  <a:gd name="connsiteY74" fmla="*/ 268331 h 1322929"/>
                  <a:gd name="connsiteX75" fmla="*/ 1928013 w 1953031"/>
                  <a:gd name="connsiteY75" fmla="*/ 325599 h 1322929"/>
                  <a:gd name="connsiteX76" fmla="*/ 1947475 w 1953031"/>
                  <a:gd name="connsiteY76" fmla="*/ 358428 h 1322929"/>
                  <a:gd name="connsiteX77" fmla="*/ 1952990 w 1953031"/>
                  <a:gd name="connsiteY77" fmla="*/ 375188 h 1322929"/>
                  <a:gd name="connsiteX78" fmla="*/ 1944270 w 1953031"/>
                  <a:gd name="connsiteY78" fmla="*/ 398724 h 1322929"/>
                  <a:gd name="connsiteX79" fmla="*/ 1904481 w 1953031"/>
                  <a:gd name="connsiteY79" fmla="*/ 429980 h 1322929"/>
                  <a:gd name="connsiteX80" fmla="*/ 1871823 w 1953031"/>
                  <a:gd name="connsiteY80" fmla="*/ 436577 h 1322929"/>
                  <a:gd name="connsiteX81" fmla="*/ 1816223 w 1953031"/>
                  <a:gd name="connsiteY81" fmla="*/ 439134 h 1322929"/>
                  <a:gd name="connsiteX82" fmla="*/ 1698445 w 1953031"/>
                  <a:gd name="connsiteY82" fmla="*/ 433393 h 1322929"/>
                  <a:gd name="connsiteX83" fmla="*/ 1665261 w 1953031"/>
                  <a:gd name="connsiteY83" fmla="*/ 431589 h 1322929"/>
                  <a:gd name="connsiteX84" fmla="*/ 1643200 w 1953031"/>
                  <a:gd name="connsiteY84" fmla="*/ 433164 h 1322929"/>
                  <a:gd name="connsiteX85" fmla="*/ 1613877 w 1953031"/>
                  <a:gd name="connsiteY85" fmla="*/ 443519 h 1322929"/>
                  <a:gd name="connsiteX86" fmla="*/ 1586668 w 1953031"/>
                  <a:gd name="connsiteY86" fmla="*/ 466568 h 1322929"/>
                  <a:gd name="connsiteX87" fmla="*/ 1568848 w 1953031"/>
                  <a:gd name="connsiteY87" fmla="*/ 480889 h 1322929"/>
                  <a:gd name="connsiteX88" fmla="*/ 1563779 w 1953031"/>
                  <a:gd name="connsiteY88" fmla="*/ 485518 h 1322929"/>
                  <a:gd name="connsiteX89" fmla="*/ 1508994 w 1953031"/>
                  <a:gd name="connsiteY89" fmla="*/ 589130 h 1322929"/>
                  <a:gd name="connsiteX90" fmla="*/ 1486250 w 1953031"/>
                  <a:gd name="connsiteY90" fmla="*/ 645068 h 1322929"/>
                  <a:gd name="connsiteX91" fmla="*/ 1464819 w 1953031"/>
                  <a:gd name="connsiteY91" fmla="*/ 705697 h 1322929"/>
                  <a:gd name="connsiteX92" fmla="*/ 1449494 w 1953031"/>
                  <a:gd name="connsiteY92" fmla="*/ 751038 h 1322929"/>
                  <a:gd name="connsiteX93" fmla="*/ 1407394 w 1953031"/>
                  <a:gd name="connsiteY93" fmla="*/ 818176 h 1322929"/>
                  <a:gd name="connsiteX94" fmla="*/ 1393724 w 1953031"/>
                  <a:gd name="connsiteY94" fmla="*/ 824975 h 1322929"/>
                  <a:gd name="connsiteX95" fmla="*/ 1380841 w 1953031"/>
                  <a:gd name="connsiteY95" fmla="*/ 831482 h 1322929"/>
                  <a:gd name="connsiteX96" fmla="*/ 1349260 w 1953031"/>
                  <a:gd name="connsiteY96" fmla="*/ 861137 h 1322929"/>
                  <a:gd name="connsiteX97" fmla="*/ 1331348 w 1953031"/>
                  <a:gd name="connsiteY97" fmla="*/ 877607 h 1322929"/>
                  <a:gd name="connsiteX98" fmla="*/ 1317442 w 1953031"/>
                  <a:gd name="connsiteY98" fmla="*/ 883414 h 1322929"/>
                  <a:gd name="connsiteX99" fmla="*/ 1316352 w 1953031"/>
                  <a:gd name="connsiteY99" fmla="*/ 883414 h 1322929"/>
                  <a:gd name="connsiteX100" fmla="*/ 1315275 w 1953031"/>
                  <a:gd name="connsiteY100" fmla="*/ 887323 h 1322929"/>
                  <a:gd name="connsiteX101" fmla="*/ 1293502 w 1953031"/>
                  <a:gd name="connsiteY101" fmla="*/ 1074334 h 1322929"/>
                  <a:gd name="connsiteX102" fmla="*/ 1292124 w 1953031"/>
                  <a:gd name="connsiteY102" fmla="*/ 1151119 h 1322929"/>
                  <a:gd name="connsiteX103" fmla="*/ 1292741 w 1953031"/>
                  <a:gd name="connsiteY103" fmla="*/ 1203756 h 1322929"/>
                  <a:gd name="connsiteX104" fmla="*/ 1297481 w 1953031"/>
                  <a:gd name="connsiteY104" fmla="*/ 1263556 h 1322929"/>
                  <a:gd name="connsiteX105" fmla="*/ 1304087 w 1953031"/>
                  <a:gd name="connsiteY105" fmla="*/ 1278631 h 1322929"/>
                  <a:gd name="connsiteX106" fmla="*/ 1314001 w 1953031"/>
                  <a:gd name="connsiteY106" fmla="*/ 1305904 h 1322929"/>
                  <a:gd name="connsiteX107" fmla="*/ 1314723 w 1953031"/>
                  <a:gd name="connsiteY107" fmla="*/ 1321312 h 1322929"/>
                  <a:gd name="connsiteX108" fmla="*/ 1314474 w 1953031"/>
                  <a:gd name="connsiteY108" fmla="*/ 1322929 h 1322929"/>
                  <a:gd name="connsiteX109" fmla="*/ 1274527 w 1953031"/>
                  <a:gd name="connsiteY109" fmla="*/ 1322929 h 1322929"/>
                  <a:gd name="connsiteX110" fmla="*/ 1233595 w 1953031"/>
                  <a:gd name="connsiteY110" fmla="*/ 1322420 h 1322929"/>
                  <a:gd name="connsiteX111" fmla="*/ 1214844 w 1953031"/>
                  <a:gd name="connsiteY111" fmla="*/ 1258652 h 1322929"/>
                  <a:gd name="connsiteX112" fmla="*/ 1198836 w 1953031"/>
                  <a:gd name="connsiteY112" fmla="*/ 1080414 h 1322929"/>
                  <a:gd name="connsiteX113" fmla="*/ 1191495 w 1953031"/>
                  <a:gd name="connsiteY113" fmla="*/ 961630 h 1322929"/>
                  <a:gd name="connsiteX114" fmla="*/ 1189972 w 1953031"/>
                  <a:gd name="connsiteY114" fmla="*/ 969617 h 1322929"/>
                  <a:gd name="connsiteX115" fmla="*/ 1172402 w 1953031"/>
                  <a:gd name="connsiteY115" fmla="*/ 1161542 h 1322929"/>
                  <a:gd name="connsiteX116" fmla="*/ 1173663 w 1953031"/>
                  <a:gd name="connsiteY116" fmla="*/ 1263289 h 1322929"/>
                  <a:gd name="connsiteX117" fmla="*/ 1179559 w 1953031"/>
                  <a:gd name="connsiteY117" fmla="*/ 1277483 h 1322929"/>
                  <a:gd name="connsiteX118" fmla="*/ 1190090 w 1953031"/>
                  <a:gd name="connsiteY118" fmla="*/ 1310073 h 1322929"/>
                  <a:gd name="connsiteX119" fmla="*/ 1189617 w 1953031"/>
                  <a:gd name="connsiteY119" fmla="*/ 1322236 h 1322929"/>
                  <a:gd name="connsiteX120" fmla="*/ 1148752 w 1953031"/>
                  <a:gd name="connsiteY120" fmla="*/ 1322929 h 1322929"/>
                  <a:gd name="connsiteX121" fmla="*/ 1107164 w 1953031"/>
                  <a:gd name="connsiteY121" fmla="*/ 1322438 h 1322929"/>
                  <a:gd name="connsiteX122" fmla="*/ 1089751 w 1953031"/>
                  <a:gd name="connsiteY122" fmla="*/ 1244928 h 1322929"/>
                  <a:gd name="connsiteX123" fmla="*/ 1083658 w 1953031"/>
                  <a:gd name="connsiteY123" fmla="*/ 1109426 h 1322929"/>
                  <a:gd name="connsiteX124" fmla="*/ 1081071 w 1953031"/>
                  <a:gd name="connsiteY124" fmla="*/ 885205 h 1322929"/>
                  <a:gd name="connsiteX125" fmla="*/ 1081294 w 1953031"/>
                  <a:gd name="connsiteY125" fmla="*/ 872784 h 1322929"/>
                  <a:gd name="connsiteX126" fmla="*/ 1044565 w 1953031"/>
                  <a:gd name="connsiteY126" fmla="*/ 883356 h 1322929"/>
                  <a:gd name="connsiteX127" fmla="*/ 946405 w 1953031"/>
                  <a:gd name="connsiteY127" fmla="*/ 906677 h 1322929"/>
                  <a:gd name="connsiteX128" fmla="*/ 820984 w 1953031"/>
                  <a:gd name="connsiteY128" fmla="*/ 915856 h 1322929"/>
                  <a:gd name="connsiteX129" fmla="*/ 748537 w 1953031"/>
                  <a:gd name="connsiteY129" fmla="*/ 913593 h 1322929"/>
                  <a:gd name="connsiteX130" fmla="*/ 740106 w 1953031"/>
                  <a:gd name="connsiteY130" fmla="*/ 913794 h 1322929"/>
                  <a:gd name="connsiteX131" fmla="*/ 735838 w 1953031"/>
                  <a:gd name="connsiteY131" fmla="*/ 923234 h 1322929"/>
                  <a:gd name="connsiteX132" fmla="*/ 729496 w 1953031"/>
                  <a:gd name="connsiteY132" fmla="*/ 936224 h 1322929"/>
                  <a:gd name="connsiteX133" fmla="*/ 707014 w 1953031"/>
                  <a:gd name="connsiteY133" fmla="*/ 928760 h 1322929"/>
                  <a:gd name="connsiteX134" fmla="*/ 665846 w 1953031"/>
                  <a:gd name="connsiteY134" fmla="*/ 912322 h 1322929"/>
                  <a:gd name="connsiteX135" fmla="*/ 618244 w 1953031"/>
                  <a:gd name="connsiteY135" fmla="*/ 893135 h 1322929"/>
                  <a:gd name="connsiteX136" fmla="*/ 516447 w 1953031"/>
                  <a:gd name="connsiteY136" fmla="*/ 865947 h 1322929"/>
                  <a:gd name="connsiteX137" fmla="*/ 501805 w 1953031"/>
                  <a:gd name="connsiteY137" fmla="*/ 870603 h 1322929"/>
                  <a:gd name="connsiteX138" fmla="*/ 496736 w 1953031"/>
                  <a:gd name="connsiteY138" fmla="*/ 886203 h 1322929"/>
                  <a:gd name="connsiteX139" fmla="*/ 500794 w 1953031"/>
                  <a:gd name="connsiteY139" fmla="*/ 920842 h 1322929"/>
                  <a:gd name="connsiteX140" fmla="*/ 505232 w 1953031"/>
                  <a:gd name="connsiteY140" fmla="*/ 960997 h 1322929"/>
                  <a:gd name="connsiteX141" fmla="*/ 503197 w 1953031"/>
                  <a:gd name="connsiteY141" fmla="*/ 976351 h 1322929"/>
                  <a:gd name="connsiteX142" fmla="*/ 464327 w 1953031"/>
                  <a:gd name="connsiteY142" fmla="*/ 1000197 h 1322929"/>
                  <a:gd name="connsiteX143" fmla="*/ 457328 w 1953031"/>
                  <a:gd name="connsiteY143" fmla="*/ 999488 h 1322929"/>
                  <a:gd name="connsiteX144" fmla="*/ 434730 w 1953031"/>
                  <a:gd name="connsiteY144" fmla="*/ 939956 h 1322929"/>
                  <a:gd name="connsiteX145" fmla="*/ 434102 w 1953031"/>
                  <a:gd name="connsiteY145" fmla="*/ 932138 h 1322929"/>
                  <a:gd name="connsiteX146" fmla="*/ 429957 w 1953031"/>
                  <a:gd name="connsiteY146" fmla="*/ 936572 h 1322929"/>
                  <a:gd name="connsiteX147" fmla="*/ 412217 w 1953031"/>
                  <a:gd name="connsiteY147" fmla="*/ 955335 h 1322929"/>
                  <a:gd name="connsiteX148" fmla="*/ 394666 w 1953031"/>
                  <a:gd name="connsiteY148" fmla="*/ 973923 h 1322929"/>
                  <a:gd name="connsiteX149" fmla="*/ 363724 w 1953031"/>
                  <a:gd name="connsiteY149" fmla="*/ 1023704 h 1322929"/>
                  <a:gd name="connsiteX150" fmla="*/ 356090 w 1953031"/>
                  <a:gd name="connsiteY150" fmla="*/ 1070686 h 1322929"/>
                  <a:gd name="connsiteX151" fmla="*/ 356098 w 1953031"/>
                  <a:gd name="connsiteY151" fmla="*/ 1159458 h 1322929"/>
                  <a:gd name="connsiteX152" fmla="*/ 362731 w 1953031"/>
                  <a:gd name="connsiteY152" fmla="*/ 1219044 h 1322929"/>
                  <a:gd name="connsiteX153" fmla="*/ 370492 w 1953031"/>
                  <a:gd name="connsiteY153" fmla="*/ 1260425 h 1322929"/>
                  <a:gd name="connsiteX154" fmla="*/ 380666 w 1953031"/>
                  <a:gd name="connsiteY154" fmla="*/ 1277936 h 1322929"/>
                  <a:gd name="connsiteX155" fmla="*/ 391399 w 1953031"/>
                  <a:gd name="connsiteY155" fmla="*/ 1304515 h 1322929"/>
                  <a:gd name="connsiteX156" fmla="*/ 391283 w 1953031"/>
                  <a:gd name="connsiteY156" fmla="*/ 1320324 h 1322929"/>
                  <a:gd name="connsiteX157" fmla="*/ 390843 w 1953031"/>
                  <a:gd name="connsiteY157" fmla="*/ 1322756 h 1322929"/>
                  <a:gd name="connsiteX158" fmla="*/ 348151 w 1953031"/>
                  <a:gd name="connsiteY158" fmla="*/ 1322844 h 1322929"/>
                  <a:gd name="connsiteX159" fmla="*/ 304144 w 1953031"/>
                  <a:gd name="connsiteY159" fmla="*/ 1322579 h 1322929"/>
                  <a:gd name="connsiteX160" fmla="*/ 294630 w 1953031"/>
                  <a:gd name="connsiteY160" fmla="*/ 1312868 h 1322929"/>
                  <a:gd name="connsiteX161" fmla="*/ 271483 w 1953031"/>
                  <a:gd name="connsiteY161" fmla="*/ 1195591 h 1322929"/>
                  <a:gd name="connsiteX162" fmla="*/ 255031 w 1953031"/>
                  <a:gd name="connsiteY162" fmla="*/ 1074334 h 1322929"/>
                  <a:gd name="connsiteX163" fmla="*/ 246468 w 1953031"/>
                  <a:gd name="connsiteY163" fmla="*/ 962992 h 1322929"/>
                  <a:gd name="connsiteX164" fmla="*/ 246726 w 1953031"/>
                  <a:gd name="connsiteY164" fmla="*/ 960686 h 1322929"/>
                  <a:gd name="connsiteX165" fmla="*/ 239185 w 1953031"/>
                  <a:gd name="connsiteY165" fmla="*/ 966883 h 1322929"/>
                  <a:gd name="connsiteX166" fmla="*/ 216775 w 1953031"/>
                  <a:gd name="connsiteY166" fmla="*/ 984995 h 1322929"/>
                  <a:gd name="connsiteX167" fmla="*/ 195755 w 1953031"/>
                  <a:gd name="connsiteY167" fmla="*/ 1001910 h 1322929"/>
                  <a:gd name="connsiteX168" fmla="*/ 162761 w 1953031"/>
                  <a:gd name="connsiteY168" fmla="*/ 1047366 h 1322929"/>
                  <a:gd name="connsiteX169" fmla="*/ 149720 w 1953031"/>
                  <a:gd name="connsiteY169" fmla="*/ 1138437 h 1322929"/>
                  <a:gd name="connsiteX170" fmla="*/ 148122 w 1953031"/>
                  <a:gd name="connsiteY170" fmla="*/ 1214750 h 1322929"/>
                  <a:gd name="connsiteX171" fmla="*/ 151846 w 1953031"/>
                  <a:gd name="connsiteY171" fmla="*/ 1260042 h 1322929"/>
                  <a:gd name="connsiteX172" fmla="*/ 157602 w 1953031"/>
                  <a:gd name="connsiteY172" fmla="*/ 1271682 h 1322929"/>
                  <a:gd name="connsiteX173" fmla="*/ 169528 w 1953031"/>
                  <a:gd name="connsiteY173" fmla="*/ 1296524 h 1322929"/>
                  <a:gd name="connsiteX174" fmla="*/ 172714 w 1953031"/>
                  <a:gd name="connsiteY174" fmla="*/ 1316588 h 1322929"/>
                  <a:gd name="connsiteX175" fmla="*/ 172927 w 1953031"/>
                  <a:gd name="connsiteY175" fmla="*/ 1322929 h 1322929"/>
                  <a:gd name="connsiteX176" fmla="*/ 130748 w 1953031"/>
                  <a:gd name="connsiteY176" fmla="*/ 1322916 h 1322929"/>
                  <a:gd name="connsiteX177" fmla="*/ 87445 w 1953031"/>
                  <a:gd name="connsiteY177" fmla="*/ 1322413 h 1322929"/>
                  <a:gd name="connsiteX178" fmla="*/ 433058 w 1953031"/>
                  <a:gd name="connsiteY178" fmla="*/ 858089 h 1322929"/>
                  <a:gd name="connsiteX179" fmla="*/ 431485 w 1953031"/>
                  <a:gd name="connsiteY179" fmla="*/ 856034 h 1322929"/>
                  <a:gd name="connsiteX180" fmla="*/ 432913 w 1953031"/>
                  <a:gd name="connsiteY180" fmla="*/ 858746 h 1322929"/>
                  <a:gd name="connsiteX181" fmla="*/ 433058 w 1953031"/>
                  <a:gd name="connsiteY181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843247 w 1953031"/>
                  <a:gd name="connsiteY44" fmla="*/ 232193 h 1322929"/>
                  <a:gd name="connsiteX45" fmla="*/ 947272 w 1953031"/>
                  <a:gd name="connsiteY45" fmla="*/ 214767 h 1322929"/>
                  <a:gd name="connsiteX46" fmla="*/ 1074965 w 1953031"/>
                  <a:gd name="connsiteY46" fmla="*/ 170684 h 1322929"/>
                  <a:gd name="connsiteX47" fmla="*/ 1155567 w 1953031"/>
                  <a:gd name="connsiteY47" fmla="*/ 159010 h 1322929"/>
                  <a:gd name="connsiteX48" fmla="*/ 1234252 w 1953031"/>
                  <a:gd name="connsiteY48" fmla="*/ 151880 h 1322929"/>
                  <a:gd name="connsiteX49" fmla="*/ 1312964 w 1953031"/>
                  <a:gd name="connsiteY49" fmla="*/ 128676 h 1322929"/>
                  <a:gd name="connsiteX50" fmla="*/ 1376022 w 1953031"/>
                  <a:gd name="connsiteY50" fmla="*/ 109687 h 1322929"/>
                  <a:gd name="connsiteX51" fmla="*/ 1448640 w 1953031"/>
                  <a:gd name="connsiteY51" fmla="*/ 103056 h 1322929"/>
                  <a:gd name="connsiteX52" fmla="*/ 1483374 w 1953031"/>
                  <a:gd name="connsiteY52" fmla="*/ 100994 h 1322929"/>
                  <a:gd name="connsiteX53" fmla="*/ 1552171 w 1953031"/>
                  <a:gd name="connsiteY53" fmla="*/ 83778 h 1322929"/>
                  <a:gd name="connsiteX54" fmla="*/ 1627914 w 1953031"/>
                  <a:gd name="connsiteY54" fmla="*/ 63976 h 1322929"/>
                  <a:gd name="connsiteX55" fmla="*/ 1633600 w 1953031"/>
                  <a:gd name="connsiteY55" fmla="*/ 62873 h 1322929"/>
                  <a:gd name="connsiteX56" fmla="*/ 1633994 w 1953031"/>
                  <a:gd name="connsiteY56" fmla="*/ 53943 h 1322929"/>
                  <a:gd name="connsiteX57" fmla="*/ 1637947 w 1953031"/>
                  <a:gd name="connsiteY57" fmla="*/ 10924 h 1322929"/>
                  <a:gd name="connsiteX58" fmla="*/ 1645852 w 1953031"/>
                  <a:gd name="connsiteY58" fmla="*/ 642 h 1322929"/>
                  <a:gd name="connsiteX59" fmla="*/ 1665510 w 1953031"/>
                  <a:gd name="connsiteY59" fmla="*/ 4542 h 1322929"/>
                  <a:gd name="connsiteX60" fmla="*/ 1692339 w 1953031"/>
                  <a:gd name="connsiteY60" fmla="*/ 32880 h 1322929"/>
                  <a:gd name="connsiteX61" fmla="*/ 1703487 w 1953031"/>
                  <a:gd name="connsiteY61" fmla="*/ 51553 h 1322929"/>
                  <a:gd name="connsiteX62" fmla="*/ 1705168 w 1953031"/>
                  <a:gd name="connsiteY62" fmla="*/ 54757 h 1322929"/>
                  <a:gd name="connsiteX63" fmla="*/ 1708490 w 1953031"/>
                  <a:gd name="connsiteY63" fmla="*/ 54757 h 1322929"/>
                  <a:gd name="connsiteX64" fmla="*/ 1726074 w 1953031"/>
                  <a:gd name="connsiteY64" fmla="*/ 55821 h 1322929"/>
                  <a:gd name="connsiteX65" fmla="*/ 1763775 w 1953031"/>
                  <a:gd name="connsiteY65" fmla="*/ 66287 h 1322929"/>
                  <a:gd name="connsiteX66" fmla="*/ 1780177 w 1953031"/>
                  <a:gd name="connsiteY66" fmla="*/ 76057 h 1322929"/>
                  <a:gd name="connsiteX67" fmla="*/ 1797287 w 1953031"/>
                  <a:gd name="connsiteY67" fmla="*/ 92340 h 1322929"/>
                  <a:gd name="connsiteX68" fmla="*/ 1808554 w 1953031"/>
                  <a:gd name="connsiteY68" fmla="*/ 105144 h 1322929"/>
                  <a:gd name="connsiteX69" fmla="*/ 1816302 w 1953031"/>
                  <a:gd name="connsiteY69" fmla="*/ 113128 h 1322929"/>
                  <a:gd name="connsiteX70" fmla="*/ 1820491 w 1953031"/>
                  <a:gd name="connsiteY70" fmla="*/ 120258 h 1322929"/>
                  <a:gd name="connsiteX71" fmla="*/ 1835947 w 1953031"/>
                  <a:gd name="connsiteY71" fmla="*/ 144526 h 1322929"/>
                  <a:gd name="connsiteX72" fmla="*/ 1847989 w 1953031"/>
                  <a:gd name="connsiteY72" fmla="*/ 162083 h 1322929"/>
                  <a:gd name="connsiteX73" fmla="*/ 1872282 w 1953031"/>
                  <a:gd name="connsiteY73" fmla="*/ 206862 h 1322929"/>
                  <a:gd name="connsiteX74" fmla="*/ 1901212 w 1953031"/>
                  <a:gd name="connsiteY74" fmla="*/ 268331 h 1322929"/>
                  <a:gd name="connsiteX75" fmla="*/ 1928013 w 1953031"/>
                  <a:gd name="connsiteY75" fmla="*/ 325599 h 1322929"/>
                  <a:gd name="connsiteX76" fmla="*/ 1947475 w 1953031"/>
                  <a:gd name="connsiteY76" fmla="*/ 358428 h 1322929"/>
                  <a:gd name="connsiteX77" fmla="*/ 1952990 w 1953031"/>
                  <a:gd name="connsiteY77" fmla="*/ 375188 h 1322929"/>
                  <a:gd name="connsiteX78" fmla="*/ 1944270 w 1953031"/>
                  <a:gd name="connsiteY78" fmla="*/ 398724 h 1322929"/>
                  <a:gd name="connsiteX79" fmla="*/ 1904481 w 1953031"/>
                  <a:gd name="connsiteY79" fmla="*/ 429980 h 1322929"/>
                  <a:gd name="connsiteX80" fmla="*/ 1871823 w 1953031"/>
                  <a:gd name="connsiteY80" fmla="*/ 436577 h 1322929"/>
                  <a:gd name="connsiteX81" fmla="*/ 1816223 w 1953031"/>
                  <a:gd name="connsiteY81" fmla="*/ 439134 h 1322929"/>
                  <a:gd name="connsiteX82" fmla="*/ 1698445 w 1953031"/>
                  <a:gd name="connsiteY82" fmla="*/ 433393 h 1322929"/>
                  <a:gd name="connsiteX83" fmla="*/ 1665261 w 1953031"/>
                  <a:gd name="connsiteY83" fmla="*/ 431589 h 1322929"/>
                  <a:gd name="connsiteX84" fmla="*/ 1643200 w 1953031"/>
                  <a:gd name="connsiteY84" fmla="*/ 433164 h 1322929"/>
                  <a:gd name="connsiteX85" fmla="*/ 1613877 w 1953031"/>
                  <a:gd name="connsiteY85" fmla="*/ 443519 h 1322929"/>
                  <a:gd name="connsiteX86" fmla="*/ 1586668 w 1953031"/>
                  <a:gd name="connsiteY86" fmla="*/ 466568 h 1322929"/>
                  <a:gd name="connsiteX87" fmla="*/ 1568848 w 1953031"/>
                  <a:gd name="connsiteY87" fmla="*/ 480889 h 1322929"/>
                  <a:gd name="connsiteX88" fmla="*/ 1563779 w 1953031"/>
                  <a:gd name="connsiteY88" fmla="*/ 485518 h 1322929"/>
                  <a:gd name="connsiteX89" fmla="*/ 1508994 w 1953031"/>
                  <a:gd name="connsiteY89" fmla="*/ 589130 h 1322929"/>
                  <a:gd name="connsiteX90" fmla="*/ 1486250 w 1953031"/>
                  <a:gd name="connsiteY90" fmla="*/ 645068 h 1322929"/>
                  <a:gd name="connsiteX91" fmla="*/ 1464819 w 1953031"/>
                  <a:gd name="connsiteY91" fmla="*/ 705697 h 1322929"/>
                  <a:gd name="connsiteX92" fmla="*/ 1449494 w 1953031"/>
                  <a:gd name="connsiteY92" fmla="*/ 751038 h 1322929"/>
                  <a:gd name="connsiteX93" fmla="*/ 1407394 w 1953031"/>
                  <a:gd name="connsiteY93" fmla="*/ 818176 h 1322929"/>
                  <a:gd name="connsiteX94" fmla="*/ 1393724 w 1953031"/>
                  <a:gd name="connsiteY94" fmla="*/ 824975 h 1322929"/>
                  <a:gd name="connsiteX95" fmla="*/ 1380841 w 1953031"/>
                  <a:gd name="connsiteY95" fmla="*/ 831482 h 1322929"/>
                  <a:gd name="connsiteX96" fmla="*/ 1349260 w 1953031"/>
                  <a:gd name="connsiteY96" fmla="*/ 861137 h 1322929"/>
                  <a:gd name="connsiteX97" fmla="*/ 1331348 w 1953031"/>
                  <a:gd name="connsiteY97" fmla="*/ 877607 h 1322929"/>
                  <a:gd name="connsiteX98" fmla="*/ 1317442 w 1953031"/>
                  <a:gd name="connsiteY98" fmla="*/ 883414 h 1322929"/>
                  <a:gd name="connsiteX99" fmla="*/ 1316352 w 1953031"/>
                  <a:gd name="connsiteY99" fmla="*/ 883414 h 1322929"/>
                  <a:gd name="connsiteX100" fmla="*/ 1315275 w 1953031"/>
                  <a:gd name="connsiteY100" fmla="*/ 887323 h 1322929"/>
                  <a:gd name="connsiteX101" fmla="*/ 1293502 w 1953031"/>
                  <a:gd name="connsiteY101" fmla="*/ 1074334 h 1322929"/>
                  <a:gd name="connsiteX102" fmla="*/ 1292124 w 1953031"/>
                  <a:gd name="connsiteY102" fmla="*/ 1151119 h 1322929"/>
                  <a:gd name="connsiteX103" fmla="*/ 1292741 w 1953031"/>
                  <a:gd name="connsiteY103" fmla="*/ 1203756 h 1322929"/>
                  <a:gd name="connsiteX104" fmla="*/ 1297481 w 1953031"/>
                  <a:gd name="connsiteY104" fmla="*/ 1263556 h 1322929"/>
                  <a:gd name="connsiteX105" fmla="*/ 1304087 w 1953031"/>
                  <a:gd name="connsiteY105" fmla="*/ 1278631 h 1322929"/>
                  <a:gd name="connsiteX106" fmla="*/ 1314001 w 1953031"/>
                  <a:gd name="connsiteY106" fmla="*/ 1305904 h 1322929"/>
                  <a:gd name="connsiteX107" fmla="*/ 1314723 w 1953031"/>
                  <a:gd name="connsiteY107" fmla="*/ 1321312 h 1322929"/>
                  <a:gd name="connsiteX108" fmla="*/ 1314474 w 1953031"/>
                  <a:gd name="connsiteY108" fmla="*/ 1322929 h 1322929"/>
                  <a:gd name="connsiteX109" fmla="*/ 1274527 w 1953031"/>
                  <a:gd name="connsiteY109" fmla="*/ 1322929 h 1322929"/>
                  <a:gd name="connsiteX110" fmla="*/ 1233595 w 1953031"/>
                  <a:gd name="connsiteY110" fmla="*/ 1322420 h 1322929"/>
                  <a:gd name="connsiteX111" fmla="*/ 1214844 w 1953031"/>
                  <a:gd name="connsiteY111" fmla="*/ 1258652 h 1322929"/>
                  <a:gd name="connsiteX112" fmla="*/ 1198836 w 1953031"/>
                  <a:gd name="connsiteY112" fmla="*/ 1080414 h 1322929"/>
                  <a:gd name="connsiteX113" fmla="*/ 1191495 w 1953031"/>
                  <a:gd name="connsiteY113" fmla="*/ 961630 h 1322929"/>
                  <a:gd name="connsiteX114" fmla="*/ 1189972 w 1953031"/>
                  <a:gd name="connsiteY114" fmla="*/ 969617 h 1322929"/>
                  <a:gd name="connsiteX115" fmla="*/ 1172402 w 1953031"/>
                  <a:gd name="connsiteY115" fmla="*/ 1161542 h 1322929"/>
                  <a:gd name="connsiteX116" fmla="*/ 1173663 w 1953031"/>
                  <a:gd name="connsiteY116" fmla="*/ 1263289 h 1322929"/>
                  <a:gd name="connsiteX117" fmla="*/ 1179559 w 1953031"/>
                  <a:gd name="connsiteY117" fmla="*/ 1277483 h 1322929"/>
                  <a:gd name="connsiteX118" fmla="*/ 1190090 w 1953031"/>
                  <a:gd name="connsiteY118" fmla="*/ 1310073 h 1322929"/>
                  <a:gd name="connsiteX119" fmla="*/ 1189617 w 1953031"/>
                  <a:gd name="connsiteY119" fmla="*/ 1322236 h 1322929"/>
                  <a:gd name="connsiteX120" fmla="*/ 1148752 w 1953031"/>
                  <a:gd name="connsiteY120" fmla="*/ 1322929 h 1322929"/>
                  <a:gd name="connsiteX121" fmla="*/ 1107164 w 1953031"/>
                  <a:gd name="connsiteY121" fmla="*/ 1322438 h 1322929"/>
                  <a:gd name="connsiteX122" fmla="*/ 1089751 w 1953031"/>
                  <a:gd name="connsiteY122" fmla="*/ 1244928 h 1322929"/>
                  <a:gd name="connsiteX123" fmla="*/ 1083658 w 1953031"/>
                  <a:gd name="connsiteY123" fmla="*/ 1109426 h 1322929"/>
                  <a:gd name="connsiteX124" fmla="*/ 1081071 w 1953031"/>
                  <a:gd name="connsiteY124" fmla="*/ 885205 h 1322929"/>
                  <a:gd name="connsiteX125" fmla="*/ 1081294 w 1953031"/>
                  <a:gd name="connsiteY125" fmla="*/ 872784 h 1322929"/>
                  <a:gd name="connsiteX126" fmla="*/ 1044565 w 1953031"/>
                  <a:gd name="connsiteY126" fmla="*/ 883356 h 1322929"/>
                  <a:gd name="connsiteX127" fmla="*/ 946405 w 1953031"/>
                  <a:gd name="connsiteY127" fmla="*/ 906677 h 1322929"/>
                  <a:gd name="connsiteX128" fmla="*/ 820984 w 1953031"/>
                  <a:gd name="connsiteY128" fmla="*/ 915856 h 1322929"/>
                  <a:gd name="connsiteX129" fmla="*/ 748537 w 1953031"/>
                  <a:gd name="connsiteY129" fmla="*/ 913593 h 1322929"/>
                  <a:gd name="connsiteX130" fmla="*/ 740106 w 1953031"/>
                  <a:gd name="connsiteY130" fmla="*/ 913794 h 1322929"/>
                  <a:gd name="connsiteX131" fmla="*/ 735838 w 1953031"/>
                  <a:gd name="connsiteY131" fmla="*/ 923234 h 1322929"/>
                  <a:gd name="connsiteX132" fmla="*/ 729496 w 1953031"/>
                  <a:gd name="connsiteY132" fmla="*/ 936224 h 1322929"/>
                  <a:gd name="connsiteX133" fmla="*/ 707014 w 1953031"/>
                  <a:gd name="connsiteY133" fmla="*/ 928760 h 1322929"/>
                  <a:gd name="connsiteX134" fmla="*/ 665846 w 1953031"/>
                  <a:gd name="connsiteY134" fmla="*/ 912322 h 1322929"/>
                  <a:gd name="connsiteX135" fmla="*/ 618244 w 1953031"/>
                  <a:gd name="connsiteY135" fmla="*/ 893135 h 1322929"/>
                  <a:gd name="connsiteX136" fmla="*/ 516447 w 1953031"/>
                  <a:gd name="connsiteY136" fmla="*/ 865947 h 1322929"/>
                  <a:gd name="connsiteX137" fmla="*/ 501805 w 1953031"/>
                  <a:gd name="connsiteY137" fmla="*/ 870603 h 1322929"/>
                  <a:gd name="connsiteX138" fmla="*/ 496736 w 1953031"/>
                  <a:gd name="connsiteY138" fmla="*/ 886203 h 1322929"/>
                  <a:gd name="connsiteX139" fmla="*/ 500794 w 1953031"/>
                  <a:gd name="connsiteY139" fmla="*/ 920842 h 1322929"/>
                  <a:gd name="connsiteX140" fmla="*/ 505232 w 1953031"/>
                  <a:gd name="connsiteY140" fmla="*/ 960997 h 1322929"/>
                  <a:gd name="connsiteX141" fmla="*/ 503197 w 1953031"/>
                  <a:gd name="connsiteY141" fmla="*/ 976351 h 1322929"/>
                  <a:gd name="connsiteX142" fmla="*/ 464327 w 1953031"/>
                  <a:gd name="connsiteY142" fmla="*/ 1000197 h 1322929"/>
                  <a:gd name="connsiteX143" fmla="*/ 457328 w 1953031"/>
                  <a:gd name="connsiteY143" fmla="*/ 999488 h 1322929"/>
                  <a:gd name="connsiteX144" fmla="*/ 434730 w 1953031"/>
                  <a:gd name="connsiteY144" fmla="*/ 939956 h 1322929"/>
                  <a:gd name="connsiteX145" fmla="*/ 434102 w 1953031"/>
                  <a:gd name="connsiteY145" fmla="*/ 932138 h 1322929"/>
                  <a:gd name="connsiteX146" fmla="*/ 429957 w 1953031"/>
                  <a:gd name="connsiteY146" fmla="*/ 936572 h 1322929"/>
                  <a:gd name="connsiteX147" fmla="*/ 412217 w 1953031"/>
                  <a:gd name="connsiteY147" fmla="*/ 955335 h 1322929"/>
                  <a:gd name="connsiteX148" fmla="*/ 394666 w 1953031"/>
                  <a:gd name="connsiteY148" fmla="*/ 973923 h 1322929"/>
                  <a:gd name="connsiteX149" fmla="*/ 363724 w 1953031"/>
                  <a:gd name="connsiteY149" fmla="*/ 1023704 h 1322929"/>
                  <a:gd name="connsiteX150" fmla="*/ 356090 w 1953031"/>
                  <a:gd name="connsiteY150" fmla="*/ 1070686 h 1322929"/>
                  <a:gd name="connsiteX151" fmla="*/ 356098 w 1953031"/>
                  <a:gd name="connsiteY151" fmla="*/ 1159458 h 1322929"/>
                  <a:gd name="connsiteX152" fmla="*/ 362731 w 1953031"/>
                  <a:gd name="connsiteY152" fmla="*/ 1219044 h 1322929"/>
                  <a:gd name="connsiteX153" fmla="*/ 370492 w 1953031"/>
                  <a:gd name="connsiteY153" fmla="*/ 1260425 h 1322929"/>
                  <a:gd name="connsiteX154" fmla="*/ 380666 w 1953031"/>
                  <a:gd name="connsiteY154" fmla="*/ 1277936 h 1322929"/>
                  <a:gd name="connsiteX155" fmla="*/ 391399 w 1953031"/>
                  <a:gd name="connsiteY155" fmla="*/ 1304515 h 1322929"/>
                  <a:gd name="connsiteX156" fmla="*/ 391283 w 1953031"/>
                  <a:gd name="connsiteY156" fmla="*/ 1320324 h 1322929"/>
                  <a:gd name="connsiteX157" fmla="*/ 390843 w 1953031"/>
                  <a:gd name="connsiteY157" fmla="*/ 1322756 h 1322929"/>
                  <a:gd name="connsiteX158" fmla="*/ 348151 w 1953031"/>
                  <a:gd name="connsiteY158" fmla="*/ 1322844 h 1322929"/>
                  <a:gd name="connsiteX159" fmla="*/ 304144 w 1953031"/>
                  <a:gd name="connsiteY159" fmla="*/ 1322579 h 1322929"/>
                  <a:gd name="connsiteX160" fmla="*/ 294630 w 1953031"/>
                  <a:gd name="connsiteY160" fmla="*/ 1312868 h 1322929"/>
                  <a:gd name="connsiteX161" fmla="*/ 271483 w 1953031"/>
                  <a:gd name="connsiteY161" fmla="*/ 1195591 h 1322929"/>
                  <a:gd name="connsiteX162" fmla="*/ 255031 w 1953031"/>
                  <a:gd name="connsiteY162" fmla="*/ 1074334 h 1322929"/>
                  <a:gd name="connsiteX163" fmla="*/ 246468 w 1953031"/>
                  <a:gd name="connsiteY163" fmla="*/ 962992 h 1322929"/>
                  <a:gd name="connsiteX164" fmla="*/ 246726 w 1953031"/>
                  <a:gd name="connsiteY164" fmla="*/ 960686 h 1322929"/>
                  <a:gd name="connsiteX165" fmla="*/ 239185 w 1953031"/>
                  <a:gd name="connsiteY165" fmla="*/ 966883 h 1322929"/>
                  <a:gd name="connsiteX166" fmla="*/ 216775 w 1953031"/>
                  <a:gd name="connsiteY166" fmla="*/ 984995 h 1322929"/>
                  <a:gd name="connsiteX167" fmla="*/ 195755 w 1953031"/>
                  <a:gd name="connsiteY167" fmla="*/ 1001910 h 1322929"/>
                  <a:gd name="connsiteX168" fmla="*/ 162761 w 1953031"/>
                  <a:gd name="connsiteY168" fmla="*/ 1047366 h 1322929"/>
                  <a:gd name="connsiteX169" fmla="*/ 149720 w 1953031"/>
                  <a:gd name="connsiteY169" fmla="*/ 1138437 h 1322929"/>
                  <a:gd name="connsiteX170" fmla="*/ 148122 w 1953031"/>
                  <a:gd name="connsiteY170" fmla="*/ 1214750 h 1322929"/>
                  <a:gd name="connsiteX171" fmla="*/ 151846 w 1953031"/>
                  <a:gd name="connsiteY171" fmla="*/ 1260042 h 1322929"/>
                  <a:gd name="connsiteX172" fmla="*/ 157602 w 1953031"/>
                  <a:gd name="connsiteY172" fmla="*/ 1271682 h 1322929"/>
                  <a:gd name="connsiteX173" fmla="*/ 169528 w 1953031"/>
                  <a:gd name="connsiteY173" fmla="*/ 1296524 h 1322929"/>
                  <a:gd name="connsiteX174" fmla="*/ 172714 w 1953031"/>
                  <a:gd name="connsiteY174" fmla="*/ 1316588 h 1322929"/>
                  <a:gd name="connsiteX175" fmla="*/ 172927 w 1953031"/>
                  <a:gd name="connsiteY175" fmla="*/ 1322929 h 1322929"/>
                  <a:gd name="connsiteX176" fmla="*/ 130748 w 1953031"/>
                  <a:gd name="connsiteY176" fmla="*/ 1322916 h 1322929"/>
                  <a:gd name="connsiteX177" fmla="*/ 87445 w 1953031"/>
                  <a:gd name="connsiteY177" fmla="*/ 1322413 h 1322929"/>
                  <a:gd name="connsiteX178" fmla="*/ 433058 w 1953031"/>
                  <a:gd name="connsiteY178" fmla="*/ 858089 h 1322929"/>
                  <a:gd name="connsiteX179" fmla="*/ 431485 w 1953031"/>
                  <a:gd name="connsiteY179" fmla="*/ 856034 h 1322929"/>
                  <a:gd name="connsiteX180" fmla="*/ 432913 w 1953031"/>
                  <a:gd name="connsiteY180" fmla="*/ 858746 h 1322929"/>
                  <a:gd name="connsiteX181" fmla="*/ 433058 w 1953031"/>
                  <a:gd name="connsiteY181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074965 w 1953031"/>
                  <a:gd name="connsiteY45" fmla="*/ 170684 h 1322929"/>
                  <a:gd name="connsiteX46" fmla="*/ 1155567 w 1953031"/>
                  <a:gd name="connsiteY46" fmla="*/ 159010 h 1322929"/>
                  <a:gd name="connsiteX47" fmla="*/ 1234252 w 1953031"/>
                  <a:gd name="connsiteY47" fmla="*/ 151880 h 1322929"/>
                  <a:gd name="connsiteX48" fmla="*/ 1312964 w 1953031"/>
                  <a:gd name="connsiteY48" fmla="*/ 128676 h 1322929"/>
                  <a:gd name="connsiteX49" fmla="*/ 1376022 w 1953031"/>
                  <a:gd name="connsiteY49" fmla="*/ 109687 h 1322929"/>
                  <a:gd name="connsiteX50" fmla="*/ 1448640 w 1953031"/>
                  <a:gd name="connsiteY50" fmla="*/ 103056 h 1322929"/>
                  <a:gd name="connsiteX51" fmla="*/ 1483374 w 1953031"/>
                  <a:gd name="connsiteY51" fmla="*/ 100994 h 1322929"/>
                  <a:gd name="connsiteX52" fmla="*/ 1552171 w 1953031"/>
                  <a:gd name="connsiteY52" fmla="*/ 83778 h 1322929"/>
                  <a:gd name="connsiteX53" fmla="*/ 1627914 w 1953031"/>
                  <a:gd name="connsiteY53" fmla="*/ 63976 h 1322929"/>
                  <a:gd name="connsiteX54" fmla="*/ 1633600 w 1953031"/>
                  <a:gd name="connsiteY54" fmla="*/ 62873 h 1322929"/>
                  <a:gd name="connsiteX55" fmla="*/ 1633994 w 1953031"/>
                  <a:gd name="connsiteY55" fmla="*/ 53943 h 1322929"/>
                  <a:gd name="connsiteX56" fmla="*/ 1637947 w 1953031"/>
                  <a:gd name="connsiteY56" fmla="*/ 10924 h 1322929"/>
                  <a:gd name="connsiteX57" fmla="*/ 1645852 w 1953031"/>
                  <a:gd name="connsiteY57" fmla="*/ 642 h 1322929"/>
                  <a:gd name="connsiteX58" fmla="*/ 1665510 w 1953031"/>
                  <a:gd name="connsiteY58" fmla="*/ 4542 h 1322929"/>
                  <a:gd name="connsiteX59" fmla="*/ 1692339 w 1953031"/>
                  <a:gd name="connsiteY59" fmla="*/ 32880 h 1322929"/>
                  <a:gd name="connsiteX60" fmla="*/ 1703487 w 1953031"/>
                  <a:gd name="connsiteY60" fmla="*/ 51553 h 1322929"/>
                  <a:gd name="connsiteX61" fmla="*/ 1705168 w 1953031"/>
                  <a:gd name="connsiteY61" fmla="*/ 54757 h 1322929"/>
                  <a:gd name="connsiteX62" fmla="*/ 1708490 w 1953031"/>
                  <a:gd name="connsiteY62" fmla="*/ 54757 h 1322929"/>
                  <a:gd name="connsiteX63" fmla="*/ 1726074 w 1953031"/>
                  <a:gd name="connsiteY63" fmla="*/ 55821 h 1322929"/>
                  <a:gd name="connsiteX64" fmla="*/ 1763775 w 1953031"/>
                  <a:gd name="connsiteY64" fmla="*/ 66287 h 1322929"/>
                  <a:gd name="connsiteX65" fmla="*/ 1780177 w 1953031"/>
                  <a:gd name="connsiteY65" fmla="*/ 76057 h 1322929"/>
                  <a:gd name="connsiteX66" fmla="*/ 1797287 w 1953031"/>
                  <a:gd name="connsiteY66" fmla="*/ 92340 h 1322929"/>
                  <a:gd name="connsiteX67" fmla="*/ 1808554 w 1953031"/>
                  <a:gd name="connsiteY67" fmla="*/ 105144 h 1322929"/>
                  <a:gd name="connsiteX68" fmla="*/ 1816302 w 1953031"/>
                  <a:gd name="connsiteY68" fmla="*/ 113128 h 1322929"/>
                  <a:gd name="connsiteX69" fmla="*/ 1820491 w 1953031"/>
                  <a:gd name="connsiteY69" fmla="*/ 120258 h 1322929"/>
                  <a:gd name="connsiteX70" fmla="*/ 1835947 w 1953031"/>
                  <a:gd name="connsiteY70" fmla="*/ 144526 h 1322929"/>
                  <a:gd name="connsiteX71" fmla="*/ 1847989 w 1953031"/>
                  <a:gd name="connsiteY71" fmla="*/ 162083 h 1322929"/>
                  <a:gd name="connsiteX72" fmla="*/ 1872282 w 1953031"/>
                  <a:gd name="connsiteY72" fmla="*/ 206862 h 1322929"/>
                  <a:gd name="connsiteX73" fmla="*/ 1901212 w 1953031"/>
                  <a:gd name="connsiteY73" fmla="*/ 268331 h 1322929"/>
                  <a:gd name="connsiteX74" fmla="*/ 1928013 w 1953031"/>
                  <a:gd name="connsiteY74" fmla="*/ 325599 h 1322929"/>
                  <a:gd name="connsiteX75" fmla="*/ 1947475 w 1953031"/>
                  <a:gd name="connsiteY75" fmla="*/ 358428 h 1322929"/>
                  <a:gd name="connsiteX76" fmla="*/ 1952990 w 1953031"/>
                  <a:gd name="connsiteY76" fmla="*/ 375188 h 1322929"/>
                  <a:gd name="connsiteX77" fmla="*/ 1944270 w 1953031"/>
                  <a:gd name="connsiteY77" fmla="*/ 398724 h 1322929"/>
                  <a:gd name="connsiteX78" fmla="*/ 1904481 w 1953031"/>
                  <a:gd name="connsiteY78" fmla="*/ 429980 h 1322929"/>
                  <a:gd name="connsiteX79" fmla="*/ 1871823 w 1953031"/>
                  <a:gd name="connsiteY79" fmla="*/ 436577 h 1322929"/>
                  <a:gd name="connsiteX80" fmla="*/ 1816223 w 1953031"/>
                  <a:gd name="connsiteY80" fmla="*/ 439134 h 1322929"/>
                  <a:gd name="connsiteX81" fmla="*/ 1698445 w 1953031"/>
                  <a:gd name="connsiteY81" fmla="*/ 433393 h 1322929"/>
                  <a:gd name="connsiteX82" fmla="*/ 1665261 w 1953031"/>
                  <a:gd name="connsiteY82" fmla="*/ 431589 h 1322929"/>
                  <a:gd name="connsiteX83" fmla="*/ 1643200 w 1953031"/>
                  <a:gd name="connsiteY83" fmla="*/ 433164 h 1322929"/>
                  <a:gd name="connsiteX84" fmla="*/ 1613877 w 1953031"/>
                  <a:gd name="connsiteY84" fmla="*/ 443519 h 1322929"/>
                  <a:gd name="connsiteX85" fmla="*/ 1586668 w 1953031"/>
                  <a:gd name="connsiteY85" fmla="*/ 466568 h 1322929"/>
                  <a:gd name="connsiteX86" fmla="*/ 1568848 w 1953031"/>
                  <a:gd name="connsiteY86" fmla="*/ 480889 h 1322929"/>
                  <a:gd name="connsiteX87" fmla="*/ 1563779 w 1953031"/>
                  <a:gd name="connsiteY87" fmla="*/ 485518 h 1322929"/>
                  <a:gd name="connsiteX88" fmla="*/ 1508994 w 1953031"/>
                  <a:gd name="connsiteY88" fmla="*/ 589130 h 1322929"/>
                  <a:gd name="connsiteX89" fmla="*/ 1486250 w 1953031"/>
                  <a:gd name="connsiteY89" fmla="*/ 645068 h 1322929"/>
                  <a:gd name="connsiteX90" fmla="*/ 1464819 w 1953031"/>
                  <a:gd name="connsiteY90" fmla="*/ 705697 h 1322929"/>
                  <a:gd name="connsiteX91" fmla="*/ 1449494 w 1953031"/>
                  <a:gd name="connsiteY91" fmla="*/ 751038 h 1322929"/>
                  <a:gd name="connsiteX92" fmla="*/ 1407394 w 1953031"/>
                  <a:gd name="connsiteY92" fmla="*/ 818176 h 1322929"/>
                  <a:gd name="connsiteX93" fmla="*/ 1393724 w 1953031"/>
                  <a:gd name="connsiteY93" fmla="*/ 824975 h 1322929"/>
                  <a:gd name="connsiteX94" fmla="*/ 1380841 w 1953031"/>
                  <a:gd name="connsiteY94" fmla="*/ 831482 h 1322929"/>
                  <a:gd name="connsiteX95" fmla="*/ 1349260 w 1953031"/>
                  <a:gd name="connsiteY95" fmla="*/ 861137 h 1322929"/>
                  <a:gd name="connsiteX96" fmla="*/ 1331348 w 1953031"/>
                  <a:gd name="connsiteY96" fmla="*/ 877607 h 1322929"/>
                  <a:gd name="connsiteX97" fmla="*/ 1317442 w 1953031"/>
                  <a:gd name="connsiteY97" fmla="*/ 883414 h 1322929"/>
                  <a:gd name="connsiteX98" fmla="*/ 1316352 w 1953031"/>
                  <a:gd name="connsiteY98" fmla="*/ 883414 h 1322929"/>
                  <a:gd name="connsiteX99" fmla="*/ 1315275 w 1953031"/>
                  <a:gd name="connsiteY99" fmla="*/ 887323 h 1322929"/>
                  <a:gd name="connsiteX100" fmla="*/ 1293502 w 1953031"/>
                  <a:gd name="connsiteY100" fmla="*/ 1074334 h 1322929"/>
                  <a:gd name="connsiteX101" fmla="*/ 1292124 w 1953031"/>
                  <a:gd name="connsiteY101" fmla="*/ 1151119 h 1322929"/>
                  <a:gd name="connsiteX102" fmla="*/ 1292741 w 1953031"/>
                  <a:gd name="connsiteY102" fmla="*/ 1203756 h 1322929"/>
                  <a:gd name="connsiteX103" fmla="*/ 1297481 w 1953031"/>
                  <a:gd name="connsiteY103" fmla="*/ 1263556 h 1322929"/>
                  <a:gd name="connsiteX104" fmla="*/ 1304087 w 1953031"/>
                  <a:gd name="connsiteY104" fmla="*/ 1278631 h 1322929"/>
                  <a:gd name="connsiteX105" fmla="*/ 1314001 w 1953031"/>
                  <a:gd name="connsiteY105" fmla="*/ 1305904 h 1322929"/>
                  <a:gd name="connsiteX106" fmla="*/ 1314723 w 1953031"/>
                  <a:gd name="connsiteY106" fmla="*/ 1321312 h 1322929"/>
                  <a:gd name="connsiteX107" fmla="*/ 1314474 w 1953031"/>
                  <a:gd name="connsiteY107" fmla="*/ 1322929 h 1322929"/>
                  <a:gd name="connsiteX108" fmla="*/ 1274527 w 1953031"/>
                  <a:gd name="connsiteY108" fmla="*/ 1322929 h 1322929"/>
                  <a:gd name="connsiteX109" fmla="*/ 1233595 w 1953031"/>
                  <a:gd name="connsiteY109" fmla="*/ 1322420 h 1322929"/>
                  <a:gd name="connsiteX110" fmla="*/ 1214844 w 1953031"/>
                  <a:gd name="connsiteY110" fmla="*/ 1258652 h 1322929"/>
                  <a:gd name="connsiteX111" fmla="*/ 1198836 w 1953031"/>
                  <a:gd name="connsiteY111" fmla="*/ 1080414 h 1322929"/>
                  <a:gd name="connsiteX112" fmla="*/ 1191495 w 1953031"/>
                  <a:gd name="connsiteY112" fmla="*/ 961630 h 1322929"/>
                  <a:gd name="connsiteX113" fmla="*/ 1189972 w 1953031"/>
                  <a:gd name="connsiteY113" fmla="*/ 969617 h 1322929"/>
                  <a:gd name="connsiteX114" fmla="*/ 1172402 w 1953031"/>
                  <a:gd name="connsiteY114" fmla="*/ 1161542 h 1322929"/>
                  <a:gd name="connsiteX115" fmla="*/ 1173663 w 1953031"/>
                  <a:gd name="connsiteY115" fmla="*/ 1263289 h 1322929"/>
                  <a:gd name="connsiteX116" fmla="*/ 1179559 w 1953031"/>
                  <a:gd name="connsiteY116" fmla="*/ 1277483 h 1322929"/>
                  <a:gd name="connsiteX117" fmla="*/ 1190090 w 1953031"/>
                  <a:gd name="connsiteY117" fmla="*/ 1310073 h 1322929"/>
                  <a:gd name="connsiteX118" fmla="*/ 1189617 w 1953031"/>
                  <a:gd name="connsiteY118" fmla="*/ 1322236 h 1322929"/>
                  <a:gd name="connsiteX119" fmla="*/ 1148752 w 1953031"/>
                  <a:gd name="connsiteY119" fmla="*/ 1322929 h 1322929"/>
                  <a:gd name="connsiteX120" fmla="*/ 1107164 w 1953031"/>
                  <a:gd name="connsiteY120" fmla="*/ 1322438 h 1322929"/>
                  <a:gd name="connsiteX121" fmla="*/ 1089751 w 1953031"/>
                  <a:gd name="connsiteY121" fmla="*/ 1244928 h 1322929"/>
                  <a:gd name="connsiteX122" fmla="*/ 1083658 w 1953031"/>
                  <a:gd name="connsiteY122" fmla="*/ 1109426 h 1322929"/>
                  <a:gd name="connsiteX123" fmla="*/ 1081071 w 1953031"/>
                  <a:gd name="connsiteY123" fmla="*/ 885205 h 1322929"/>
                  <a:gd name="connsiteX124" fmla="*/ 1081294 w 1953031"/>
                  <a:gd name="connsiteY124" fmla="*/ 872784 h 1322929"/>
                  <a:gd name="connsiteX125" fmla="*/ 1044565 w 1953031"/>
                  <a:gd name="connsiteY125" fmla="*/ 883356 h 1322929"/>
                  <a:gd name="connsiteX126" fmla="*/ 946405 w 1953031"/>
                  <a:gd name="connsiteY126" fmla="*/ 906677 h 1322929"/>
                  <a:gd name="connsiteX127" fmla="*/ 820984 w 1953031"/>
                  <a:gd name="connsiteY127" fmla="*/ 915856 h 1322929"/>
                  <a:gd name="connsiteX128" fmla="*/ 748537 w 1953031"/>
                  <a:gd name="connsiteY128" fmla="*/ 913593 h 1322929"/>
                  <a:gd name="connsiteX129" fmla="*/ 740106 w 1953031"/>
                  <a:gd name="connsiteY129" fmla="*/ 913794 h 1322929"/>
                  <a:gd name="connsiteX130" fmla="*/ 735838 w 1953031"/>
                  <a:gd name="connsiteY130" fmla="*/ 923234 h 1322929"/>
                  <a:gd name="connsiteX131" fmla="*/ 729496 w 1953031"/>
                  <a:gd name="connsiteY131" fmla="*/ 936224 h 1322929"/>
                  <a:gd name="connsiteX132" fmla="*/ 707014 w 1953031"/>
                  <a:gd name="connsiteY132" fmla="*/ 928760 h 1322929"/>
                  <a:gd name="connsiteX133" fmla="*/ 665846 w 1953031"/>
                  <a:gd name="connsiteY133" fmla="*/ 912322 h 1322929"/>
                  <a:gd name="connsiteX134" fmla="*/ 618244 w 1953031"/>
                  <a:gd name="connsiteY134" fmla="*/ 893135 h 1322929"/>
                  <a:gd name="connsiteX135" fmla="*/ 516447 w 1953031"/>
                  <a:gd name="connsiteY135" fmla="*/ 865947 h 1322929"/>
                  <a:gd name="connsiteX136" fmla="*/ 501805 w 1953031"/>
                  <a:gd name="connsiteY136" fmla="*/ 870603 h 1322929"/>
                  <a:gd name="connsiteX137" fmla="*/ 496736 w 1953031"/>
                  <a:gd name="connsiteY137" fmla="*/ 886203 h 1322929"/>
                  <a:gd name="connsiteX138" fmla="*/ 500794 w 1953031"/>
                  <a:gd name="connsiteY138" fmla="*/ 920842 h 1322929"/>
                  <a:gd name="connsiteX139" fmla="*/ 505232 w 1953031"/>
                  <a:gd name="connsiteY139" fmla="*/ 960997 h 1322929"/>
                  <a:gd name="connsiteX140" fmla="*/ 503197 w 1953031"/>
                  <a:gd name="connsiteY140" fmla="*/ 976351 h 1322929"/>
                  <a:gd name="connsiteX141" fmla="*/ 464327 w 1953031"/>
                  <a:gd name="connsiteY141" fmla="*/ 1000197 h 1322929"/>
                  <a:gd name="connsiteX142" fmla="*/ 457328 w 1953031"/>
                  <a:gd name="connsiteY142" fmla="*/ 999488 h 1322929"/>
                  <a:gd name="connsiteX143" fmla="*/ 434730 w 1953031"/>
                  <a:gd name="connsiteY143" fmla="*/ 939956 h 1322929"/>
                  <a:gd name="connsiteX144" fmla="*/ 434102 w 1953031"/>
                  <a:gd name="connsiteY144" fmla="*/ 932138 h 1322929"/>
                  <a:gd name="connsiteX145" fmla="*/ 429957 w 1953031"/>
                  <a:gd name="connsiteY145" fmla="*/ 936572 h 1322929"/>
                  <a:gd name="connsiteX146" fmla="*/ 412217 w 1953031"/>
                  <a:gd name="connsiteY146" fmla="*/ 955335 h 1322929"/>
                  <a:gd name="connsiteX147" fmla="*/ 394666 w 1953031"/>
                  <a:gd name="connsiteY147" fmla="*/ 973923 h 1322929"/>
                  <a:gd name="connsiteX148" fmla="*/ 363724 w 1953031"/>
                  <a:gd name="connsiteY148" fmla="*/ 1023704 h 1322929"/>
                  <a:gd name="connsiteX149" fmla="*/ 356090 w 1953031"/>
                  <a:gd name="connsiteY149" fmla="*/ 1070686 h 1322929"/>
                  <a:gd name="connsiteX150" fmla="*/ 356098 w 1953031"/>
                  <a:gd name="connsiteY150" fmla="*/ 1159458 h 1322929"/>
                  <a:gd name="connsiteX151" fmla="*/ 362731 w 1953031"/>
                  <a:gd name="connsiteY151" fmla="*/ 1219044 h 1322929"/>
                  <a:gd name="connsiteX152" fmla="*/ 370492 w 1953031"/>
                  <a:gd name="connsiteY152" fmla="*/ 1260425 h 1322929"/>
                  <a:gd name="connsiteX153" fmla="*/ 380666 w 1953031"/>
                  <a:gd name="connsiteY153" fmla="*/ 1277936 h 1322929"/>
                  <a:gd name="connsiteX154" fmla="*/ 391399 w 1953031"/>
                  <a:gd name="connsiteY154" fmla="*/ 1304515 h 1322929"/>
                  <a:gd name="connsiteX155" fmla="*/ 391283 w 1953031"/>
                  <a:gd name="connsiteY155" fmla="*/ 1320324 h 1322929"/>
                  <a:gd name="connsiteX156" fmla="*/ 390843 w 1953031"/>
                  <a:gd name="connsiteY156" fmla="*/ 1322756 h 1322929"/>
                  <a:gd name="connsiteX157" fmla="*/ 348151 w 1953031"/>
                  <a:gd name="connsiteY157" fmla="*/ 1322844 h 1322929"/>
                  <a:gd name="connsiteX158" fmla="*/ 304144 w 1953031"/>
                  <a:gd name="connsiteY158" fmla="*/ 1322579 h 1322929"/>
                  <a:gd name="connsiteX159" fmla="*/ 294630 w 1953031"/>
                  <a:gd name="connsiteY159" fmla="*/ 1312868 h 1322929"/>
                  <a:gd name="connsiteX160" fmla="*/ 271483 w 1953031"/>
                  <a:gd name="connsiteY160" fmla="*/ 1195591 h 1322929"/>
                  <a:gd name="connsiteX161" fmla="*/ 255031 w 1953031"/>
                  <a:gd name="connsiteY161" fmla="*/ 1074334 h 1322929"/>
                  <a:gd name="connsiteX162" fmla="*/ 246468 w 1953031"/>
                  <a:gd name="connsiteY162" fmla="*/ 962992 h 1322929"/>
                  <a:gd name="connsiteX163" fmla="*/ 246726 w 1953031"/>
                  <a:gd name="connsiteY163" fmla="*/ 960686 h 1322929"/>
                  <a:gd name="connsiteX164" fmla="*/ 239185 w 1953031"/>
                  <a:gd name="connsiteY164" fmla="*/ 966883 h 1322929"/>
                  <a:gd name="connsiteX165" fmla="*/ 216775 w 1953031"/>
                  <a:gd name="connsiteY165" fmla="*/ 984995 h 1322929"/>
                  <a:gd name="connsiteX166" fmla="*/ 195755 w 1953031"/>
                  <a:gd name="connsiteY166" fmla="*/ 1001910 h 1322929"/>
                  <a:gd name="connsiteX167" fmla="*/ 162761 w 1953031"/>
                  <a:gd name="connsiteY167" fmla="*/ 1047366 h 1322929"/>
                  <a:gd name="connsiteX168" fmla="*/ 149720 w 1953031"/>
                  <a:gd name="connsiteY168" fmla="*/ 1138437 h 1322929"/>
                  <a:gd name="connsiteX169" fmla="*/ 148122 w 1953031"/>
                  <a:gd name="connsiteY169" fmla="*/ 1214750 h 1322929"/>
                  <a:gd name="connsiteX170" fmla="*/ 151846 w 1953031"/>
                  <a:gd name="connsiteY170" fmla="*/ 1260042 h 1322929"/>
                  <a:gd name="connsiteX171" fmla="*/ 157602 w 1953031"/>
                  <a:gd name="connsiteY171" fmla="*/ 1271682 h 1322929"/>
                  <a:gd name="connsiteX172" fmla="*/ 169528 w 1953031"/>
                  <a:gd name="connsiteY172" fmla="*/ 1296524 h 1322929"/>
                  <a:gd name="connsiteX173" fmla="*/ 172714 w 1953031"/>
                  <a:gd name="connsiteY173" fmla="*/ 1316588 h 1322929"/>
                  <a:gd name="connsiteX174" fmla="*/ 172927 w 1953031"/>
                  <a:gd name="connsiteY174" fmla="*/ 1322929 h 1322929"/>
                  <a:gd name="connsiteX175" fmla="*/ 130748 w 1953031"/>
                  <a:gd name="connsiteY175" fmla="*/ 1322916 h 1322929"/>
                  <a:gd name="connsiteX176" fmla="*/ 87445 w 1953031"/>
                  <a:gd name="connsiteY176" fmla="*/ 1322413 h 1322929"/>
                  <a:gd name="connsiteX177" fmla="*/ 433058 w 1953031"/>
                  <a:gd name="connsiteY177" fmla="*/ 858089 h 1322929"/>
                  <a:gd name="connsiteX178" fmla="*/ 431485 w 1953031"/>
                  <a:gd name="connsiteY178" fmla="*/ 856034 h 1322929"/>
                  <a:gd name="connsiteX179" fmla="*/ 432913 w 1953031"/>
                  <a:gd name="connsiteY179" fmla="*/ 858746 h 1322929"/>
                  <a:gd name="connsiteX180" fmla="*/ 433058 w 1953031"/>
                  <a:gd name="connsiteY180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55567 w 1953031"/>
                  <a:gd name="connsiteY45" fmla="*/ 159010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08804 w 1953031"/>
                  <a:gd name="connsiteY42" fmla="*/ 25558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02227 w 1953031"/>
                  <a:gd name="connsiteY45" fmla="*/ 172345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  <a:gd name="connsiteX0" fmla="*/ 87445 w 1953031"/>
                  <a:gd name="connsiteY0" fmla="*/ 1322413 h 1322929"/>
                  <a:gd name="connsiteX1" fmla="*/ 71740 w 1953031"/>
                  <a:gd name="connsiteY1" fmla="*/ 1270292 h 1322929"/>
                  <a:gd name="connsiteX2" fmla="*/ 65819 w 1953031"/>
                  <a:gd name="connsiteY2" fmla="*/ 1172834 h 1322929"/>
                  <a:gd name="connsiteX3" fmla="*/ 60259 w 1953031"/>
                  <a:gd name="connsiteY3" fmla="*/ 1077634 h 1322929"/>
                  <a:gd name="connsiteX4" fmla="*/ 56504 w 1953031"/>
                  <a:gd name="connsiteY4" fmla="*/ 1016483 h 1322929"/>
                  <a:gd name="connsiteX5" fmla="*/ 57274 w 1953031"/>
                  <a:gd name="connsiteY5" fmla="*/ 984573 h 1322929"/>
                  <a:gd name="connsiteX6" fmla="*/ 69293 w 1953031"/>
                  <a:gd name="connsiteY6" fmla="*/ 935184 h 1322929"/>
                  <a:gd name="connsiteX7" fmla="*/ 83140 w 1953031"/>
                  <a:gd name="connsiteY7" fmla="*/ 894706 h 1322929"/>
                  <a:gd name="connsiteX8" fmla="*/ 86940 w 1953031"/>
                  <a:gd name="connsiteY8" fmla="*/ 883067 h 1322929"/>
                  <a:gd name="connsiteX9" fmla="*/ 102345 w 1953031"/>
                  <a:gd name="connsiteY9" fmla="*/ 821917 h 1322929"/>
                  <a:gd name="connsiteX10" fmla="*/ 102345 w 1953031"/>
                  <a:gd name="connsiteY10" fmla="*/ 797596 h 1322929"/>
                  <a:gd name="connsiteX11" fmla="*/ 84386 w 1953031"/>
                  <a:gd name="connsiteY11" fmla="*/ 724112 h 1322929"/>
                  <a:gd name="connsiteX12" fmla="*/ 56950 w 1953031"/>
                  <a:gd name="connsiteY12" fmla="*/ 611540 h 1322929"/>
                  <a:gd name="connsiteX13" fmla="*/ 49848 w 1953031"/>
                  <a:gd name="connsiteY13" fmla="*/ 555775 h 1322929"/>
                  <a:gd name="connsiteX14" fmla="*/ 48091 w 1953031"/>
                  <a:gd name="connsiteY14" fmla="*/ 532619 h 1322929"/>
                  <a:gd name="connsiteX15" fmla="*/ 46726 w 1953031"/>
                  <a:gd name="connsiteY15" fmla="*/ 537375 h 1322929"/>
                  <a:gd name="connsiteX16" fmla="*/ 40809 w 1953031"/>
                  <a:gd name="connsiteY16" fmla="*/ 582702 h 1322929"/>
                  <a:gd name="connsiteX17" fmla="*/ 38652 w 1953031"/>
                  <a:gd name="connsiteY17" fmla="*/ 680805 h 1322929"/>
                  <a:gd name="connsiteX18" fmla="*/ 43411 w 1953031"/>
                  <a:gd name="connsiteY18" fmla="*/ 797248 h 1322929"/>
                  <a:gd name="connsiteX19" fmla="*/ 45633 w 1953031"/>
                  <a:gd name="connsiteY19" fmla="*/ 840039 h 1322929"/>
                  <a:gd name="connsiteX20" fmla="*/ 46288 w 1953031"/>
                  <a:gd name="connsiteY20" fmla="*/ 854511 h 1322929"/>
                  <a:gd name="connsiteX21" fmla="*/ 47754 w 1953031"/>
                  <a:gd name="connsiteY21" fmla="*/ 857757 h 1322929"/>
                  <a:gd name="connsiteX22" fmla="*/ 55710 w 1953031"/>
                  <a:gd name="connsiteY22" fmla="*/ 883587 h 1322929"/>
                  <a:gd name="connsiteX23" fmla="*/ 56791 w 1953031"/>
                  <a:gd name="connsiteY23" fmla="*/ 924043 h 1322929"/>
                  <a:gd name="connsiteX24" fmla="*/ 41579 w 1953031"/>
                  <a:gd name="connsiteY24" fmla="*/ 974096 h 1322929"/>
                  <a:gd name="connsiteX25" fmla="*/ 2671 w 1953031"/>
                  <a:gd name="connsiteY25" fmla="*/ 1043577 h 1322929"/>
                  <a:gd name="connsiteX26" fmla="*/ 150 w 1953031"/>
                  <a:gd name="connsiteY26" fmla="*/ 1039680 h 1322929"/>
                  <a:gd name="connsiteX27" fmla="*/ 4661 w 1953031"/>
                  <a:gd name="connsiteY27" fmla="*/ 999287 h 1322929"/>
                  <a:gd name="connsiteX28" fmla="*/ 7404 w 1953031"/>
                  <a:gd name="connsiteY28" fmla="*/ 942306 h 1322929"/>
                  <a:gd name="connsiteX29" fmla="*/ 7816 w 1953031"/>
                  <a:gd name="connsiteY29" fmla="*/ 896791 h 1322929"/>
                  <a:gd name="connsiteX30" fmla="*/ 19626 w 1953031"/>
                  <a:gd name="connsiteY30" fmla="*/ 859575 h 1322929"/>
                  <a:gd name="connsiteX31" fmla="*/ 27016 w 1953031"/>
                  <a:gd name="connsiteY31" fmla="*/ 851518 h 1322929"/>
                  <a:gd name="connsiteX32" fmla="*/ 28005 w 1953031"/>
                  <a:gd name="connsiteY32" fmla="*/ 850776 h 1322929"/>
                  <a:gd name="connsiteX33" fmla="*/ 26410 w 1953031"/>
                  <a:gd name="connsiteY33" fmla="*/ 833827 h 1322929"/>
                  <a:gd name="connsiteX34" fmla="*/ 14711 w 1953031"/>
                  <a:gd name="connsiteY34" fmla="*/ 648021 h 1322929"/>
                  <a:gd name="connsiteX35" fmla="*/ 15055 w 1953031"/>
                  <a:gd name="connsiteY35" fmla="*/ 561855 h 1322929"/>
                  <a:gd name="connsiteX36" fmla="*/ 21188 w 1953031"/>
                  <a:gd name="connsiteY36" fmla="*/ 488718 h 1322929"/>
                  <a:gd name="connsiteX37" fmla="*/ 100197 w 1953031"/>
                  <a:gd name="connsiteY37" fmla="*/ 318206 h 1322929"/>
                  <a:gd name="connsiteX38" fmla="*/ 109242 w 1953031"/>
                  <a:gd name="connsiteY38" fmla="*/ 310366 h 1322929"/>
                  <a:gd name="connsiteX39" fmla="*/ 267328 w 1953031"/>
                  <a:gd name="connsiteY39" fmla="*/ 247426 h 1322929"/>
                  <a:gd name="connsiteX40" fmla="*/ 315449 w 1953031"/>
                  <a:gd name="connsiteY40" fmla="*/ 245613 h 1322929"/>
                  <a:gd name="connsiteX41" fmla="*/ 472495 w 1953031"/>
                  <a:gd name="connsiteY41" fmla="*/ 252298 h 1322929"/>
                  <a:gd name="connsiteX42" fmla="*/ 518329 w 1953031"/>
                  <a:gd name="connsiteY42" fmla="*/ 251771 h 1322929"/>
                  <a:gd name="connsiteX43" fmla="*/ 748902 w 1953031"/>
                  <a:gd name="connsiteY43" fmla="*/ 247445 h 1322929"/>
                  <a:gd name="connsiteX44" fmla="*/ 947272 w 1953031"/>
                  <a:gd name="connsiteY44" fmla="*/ 214767 h 1322929"/>
                  <a:gd name="connsiteX45" fmla="*/ 1102227 w 1953031"/>
                  <a:gd name="connsiteY45" fmla="*/ 172345 h 1322929"/>
                  <a:gd name="connsiteX46" fmla="*/ 1234252 w 1953031"/>
                  <a:gd name="connsiteY46" fmla="*/ 151880 h 1322929"/>
                  <a:gd name="connsiteX47" fmla="*/ 1312964 w 1953031"/>
                  <a:gd name="connsiteY47" fmla="*/ 128676 h 1322929"/>
                  <a:gd name="connsiteX48" fmla="*/ 1376022 w 1953031"/>
                  <a:gd name="connsiteY48" fmla="*/ 109687 h 1322929"/>
                  <a:gd name="connsiteX49" fmla="*/ 1448640 w 1953031"/>
                  <a:gd name="connsiteY49" fmla="*/ 103056 h 1322929"/>
                  <a:gd name="connsiteX50" fmla="*/ 1483374 w 1953031"/>
                  <a:gd name="connsiteY50" fmla="*/ 100994 h 1322929"/>
                  <a:gd name="connsiteX51" fmla="*/ 1552171 w 1953031"/>
                  <a:gd name="connsiteY51" fmla="*/ 83778 h 1322929"/>
                  <a:gd name="connsiteX52" fmla="*/ 1627914 w 1953031"/>
                  <a:gd name="connsiteY52" fmla="*/ 63976 h 1322929"/>
                  <a:gd name="connsiteX53" fmla="*/ 1633600 w 1953031"/>
                  <a:gd name="connsiteY53" fmla="*/ 62873 h 1322929"/>
                  <a:gd name="connsiteX54" fmla="*/ 1633994 w 1953031"/>
                  <a:gd name="connsiteY54" fmla="*/ 53943 h 1322929"/>
                  <a:gd name="connsiteX55" fmla="*/ 1637947 w 1953031"/>
                  <a:gd name="connsiteY55" fmla="*/ 10924 h 1322929"/>
                  <a:gd name="connsiteX56" fmla="*/ 1645852 w 1953031"/>
                  <a:gd name="connsiteY56" fmla="*/ 642 h 1322929"/>
                  <a:gd name="connsiteX57" fmla="*/ 1665510 w 1953031"/>
                  <a:gd name="connsiteY57" fmla="*/ 4542 h 1322929"/>
                  <a:gd name="connsiteX58" fmla="*/ 1692339 w 1953031"/>
                  <a:gd name="connsiteY58" fmla="*/ 32880 h 1322929"/>
                  <a:gd name="connsiteX59" fmla="*/ 1703487 w 1953031"/>
                  <a:gd name="connsiteY59" fmla="*/ 51553 h 1322929"/>
                  <a:gd name="connsiteX60" fmla="*/ 1705168 w 1953031"/>
                  <a:gd name="connsiteY60" fmla="*/ 54757 h 1322929"/>
                  <a:gd name="connsiteX61" fmla="*/ 1708490 w 1953031"/>
                  <a:gd name="connsiteY61" fmla="*/ 54757 h 1322929"/>
                  <a:gd name="connsiteX62" fmla="*/ 1726074 w 1953031"/>
                  <a:gd name="connsiteY62" fmla="*/ 55821 h 1322929"/>
                  <a:gd name="connsiteX63" fmla="*/ 1763775 w 1953031"/>
                  <a:gd name="connsiteY63" fmla="*/ 66287 h 1322929"/>
                  <a:gd name="connsiteX64" fmla="*/ 1780177 w 1953031"/>
                  <a:gd name="connsiteY64" fmla="*/ 76057 h 1322929"/>
                  <a:gd name="connsiteX65" fmla="*/ 1797287 w 1953031"/>
                  <a:gd name="connsiteY65" fmla="*/ 92340 h 1322929"/>
                  <a:gd name="connsiteX66" fmla="*/ 1808554 w 1953031"/>
                  <a:gd name="connsiteY66" fmla="*/ 105144 h 1322929"/>
                  <a:gd name="connsiteX67" fmla="*/ 1816302 w 1953031"/>
                  <a:gd name="connsiteY67" fmla="*/ 113128 h 1322929"/>
                  <a:gd name="connsiteX68" fmla="*/ 1820491 w 1953031"/>
                  <a:gd name="connsiteY68" fmla="*/ 120258 h 1322929"/>
                  <a:gd name="connsiteX69" fmla="*/ 1835947 w 1953031"/>
                  <a:gd name="connsiteY69" fmla="*/ 144526 h 1322929"/>
                  <a:gd name="connsiteX70" fmla="*/ 1847989 w 1953031"/>
                  <a:gd name="connsiteY70" fmla="*/ 162083 h 1322929"/>
                  <a:gd name="connsiteX71" fmla="*/ 1872282 w 1953031"/>
                  <a:gd name="connsiteY71" fmla="*/ 206862 h 1322929"/>
                  <a:gd name="connsiteX72" fmla="*/ 1901212 w 1953031"/>
                  <a:gd name="connsiteY72" fmla="*/ 268331 h 1322929"/>
                  <a:gd name="connsiteX73" fmla="*/ 1928013 w 1953031"/>
                  <a:gd name="connsiteY73" fmla="*/ 325599 h 1322929"/>
                  <a:gd name="connsiteX74" fmla="*/ 1947475 w 1953031"/>
                  <a:gd name="connsiteY74" fmla="*/ 358428 h 1322929"/>
                  <a:gd name="connsiteX75" fmla="*/ 1952990 w 1953031"/>
                  <a:gd name="connsiteY75" fmla="*/ 375188 h 1322929"/>
                  <a:gd name="connsiteX76" fmla="*/ 1944270 w 1953031"/>
                  <a:gd name="connsiteY76" fmla="*/ 398724 h 1322929"/>
                  <a:gd name="connsiteX77" fmla="*/ 1904481 w 1953031"/>
                  <a:gd name="connsiteY77" fmla="*/ 429980 h 1322929"/>
                  <a:gd name="connsiteX78" fmla="*/ 1871823 w 1953031"/>
                  <a:gd name="connsiteY78" fmla="*/ 436577 h 1322929"/>
                  <a:gd name="connsiteX79" fmla="*/ 1816223 w 1953031"/>
                  <a:gd name="connsiteY79" fmla="*/ 439134 h 1322929"/>
                  <a:gd name="connsiteX80" fmla="*/ 1698445 w 1953031"/>
                  <a:gd name="connsiteY80" fmla="*/ 433393 h 1322929"/>
                  <a:gd name="connsiteX81" fmla="*/ 1665261 w 1953031"/>
                  <a:gd name="connsiteY81" fmla="*/ 431589 h 1322929"/>
                  <a:gd name="connsiteX82" fmla="*/ 1643200 w 1953031"/>
                  <a:gd name="connsiteY82" fmla="*/ 433164 h 1322929"/>
                  <a:gd name="connsiteX83" fmla="*/ 1613877 w 1953031"/>
                  <a:gd name="connsiteY83" fmla="*/ 443519 h 1322929"/>
                  <a:gd name="connsiteX84" fmla="*/ 1586668 w 1953031"/>
                  <a:gd name="connsiteY84" fmla="*/ 466568 h 1322929"/>
                  <a:gd name="connsiteX85" fmla="*/ 1568848 w 1953031"/>
                  <a:gd name="connsiteY85" fmla="*/ 480889 h 1322929"/>
                  <a:gd name="connsiteX86" fmla="*/ 1563779 w 1953031"/>
                  <a:gd name="connsiteY86" fmla="*/ 485518 h 1322929"/>
                  <a:gd name="connsiteX87" fmla="*/ 1508994 w 1953031"/>
                  <a:gd name="connsiteY87" fmla="*/ 589130 h 1322929"/>
                  <a:gd name="connsiteX88" fmla="*/ 1486250 w 1953031"/>
                  <a:gd name="connsiteY88" fmla="*/ 645068 h 1322929"/>
                  <a:gd name="connsiteX89" fmla="*/ 1464819 w 1953031"/>
                  <a:gd name="connsiteY89" fmla="*/ 705697 h 1322929"/>
                  <a:gd name="connsiteX90" fmla="*/ 1449494 w 1953031"/>
                  <a:gd name="connsiteY90" fmla="*/ 751038 h 1322929"/>
                  <a:gd name="connsiteX91" fmla="*/ 1407394 w 1953031"/>
                  <a:gd name="connsiteY91" fmla="*/ 818176 h 1322929"/>
                  <a:gd name="connsiteX92" fmla="*/ 1393724 w 1953031"/>
                  <a:gd name="connsiteY92" fmla="*/ 824975 h 1322929"/>
                  <a:gd name="connsiteX93" fmla="*/ 1380841 w 1953031"/>
                  <a:gd name="connsiteY93" fmla="*/ 831482 h 1322929"/>
                  <a:gd name="connsiteX94" fmla="*/ 1349260 w 1953031"/>
                  <a:gd name="connsiteY94" fmla="*/ 861137 h 1322929"/>
                  <a:gd name="connsiteX95" fmla="*/ 1331348 w 1953031"/>
                  <a:gd name="connsiteY95" fmla="*/ 877607 h 1322929"/>
                  <a:gd name="connsiteX96" fmla="*/ 1317442 w 1953031"/>
                  <a:gd name="connsiteY96" fmla="*/ 883414 h 1322929"/>
                  <a:gd name="connsiteX97" fmla="*/ 1316352 w 1953031"/>
                  <a:gd name="connsiteY97" fmla="*/ 883414 h 1322929"/>
                  <a:gd name="connsiteX98" fmla="*/ 1315275 w 1953031"/>
                  <a:gd name="connsiteY98" fmla="*/ 887323 h 1322929"/>
                  <a:gd name="connsiteX99" fmla="*/ 1293502 w 1953031"/>
                  <a:gd name="connsiteY99" fmla="*/ 1074334 h 1322929"/>
                  <a:gd name="connsiteX100" fmla="*/ 1292124 w 1953031"/>
                  <a:gd name="connsiteY100" fmla="*/ 1151119 h 1322929"/>
                  <a:gd name="connsiteX101" fmla="*/ 1292741 w 1953031"/>
                  <a:gd name="connsiteY101" fmla="*/ 1203756 h 1322929"/>
                  <a:gd name="connsiteX102" fmla="*/ 1297481 w 1953031"/>
                  <a:gd name="connsiteY102" fmla="*/ 1263556 h 1322929"/>
                  <a:gd name="connsiteX103" fmla="*/ 1304087 w 1953031"/>
                  <a:gd name="connsiteY103" fmla="*/ 1278631 h 1322929"/>
                  <a:gd name="connsiteX104" fmla="*/ 1314001 w 1953031"/>
                  <a:gd name="connsiteY104" fmla="*/ 1305904 h 1322929"/>
                  <a:gd name="connsiteX105" fmla="*/ 1314723 w 1953031"/>
                  <a:gd name="connsiteY105" fmla="*/ 1321312 h 1322929"/>
                  <a:gd name="connsiteX106" fmla="*/ 1314474 w 1953031"/>
                  <a:gd name="connsiteY106" fmla="*/ 1322929 h 1322929"/>
                  <a:gd name="connsiteX107" fmla="*/ 1274527 w 1953031"/>
                  <a:gd name="connsiteY107" fmla="*/ 1322929 h 1322929"/>
                  <a:gd name="connsiteX108" fmla="*/ 1233595 w 1953031"/>
                  <a:gd name="connsiteY108" fmla="*/ 1322420 h 1322929"/>
                  <a:gd name="connsiteX109" fmla="*/ 1214844 w 1953031"/>
                  <a:gd name="connsiteY109" fmla="*/ 1258652 h 1322929"/>
                  <a:gd name="connsiteX110" fmla="*/ 1198836 w 1953031"/>
                  <a:gd name="connsiteY110" fmla="*/ 1080414 h 1322929"/>
                  <a:gd name="connsiteX111" fmla="*/ 1191495 w 1953031"/>
                  <a:gd name="connsiteY111" fmla="*/ 961630 h 1322929"/>
                  <a:gd name="connsiteX112" fmla="*/ 1189972 w 1953031"/>
                  <a:gd name="connsiteY112" fmla="*/ 969617 h 1322929"/>
                  <a:gd name="connsiteX113" fmla="*/ 1172402 w 1953031"/>
                  <a:gd name="connsiteY113" fmla="*/ 1161542 h 1322929"/>
                  <a:gd name="connsiteX114" fmla="*/ 1173663 w 1953031"/>
                  <a:gd name="connsiteY114" fmla="*/ 1263289 h 1322929"/>
                  <a:gd name="connsiteX115" fmla="*/ 1179559 w 1953031"/>
                  <a:gd name="connsiteY115" fmla="*/ 1277483 h 1322929"/>
                  <a:gd name="connsiteX116" fmla="*/ 1190090 w 1953031"/>
                  <a:gd name="connsiteY116" fmla="*/ 1310073 h 1322929"/>
                  <a:gd name="connsiteX117" fmla="*/ 1189617 w 1953031"/>
                  <a:gd name="connsiteY117" fmla="*/ 1322236 h 1322929"/>
                  <a:gd name="connsiteX118" fmla="*/ 1148752 w 1953031"/>
                  <a:gd name="connsiteY118" fmla="*/ 1322929 h 1322929"/>
                  <a:gd name="connsiteX119" fmla="*/ 1107164 w 1953031"/>
                  <a:gd name="connsiteY119" fmla="*/ 1322438 h 1322929"/>
                  <a:gd name="connsiteX120" fmla="*/ 1089751 w 1953031"/>
                  <a:gd name="connsiteY120" fmla="*/ 1244928 h 1322929"/>
                  <a:gd name="connsiteX121" fmla="*/ 1083658 w 1953031"/>
                  <a:gd name="connsiteY121" fmla="*/ 1109426 h 1322929"/>
                  <a:gd name="connsiteX122" fmla="*/ 1081071 w 1953031"/>
                  <a:gd name="connsiteY122" fmla="*/ 885205 h 1322929"/>
                  <a:gd name="connsiteX123" fmla="*/ 1081294 w 1953031"/>
                  <a:gd name="connsiteY123" fmla="*/ 872784 h 1322929"/>
                  <a:gd name="connsiteX124" fmla="*/ 1044565 w 1953031"/>
                  <a:gd name="connsiteY124" fmla="*/ 883356 h 1322929"/>
                  <a:gd name="connsiteX125" fmla="*/ 946405 w 1953031"/>
                  <a:gd name="connsiteY125" fmla="*/ 906677 h 1322929"/>
                  <a:gd name="connsiteX126" fmla="*/ 820984 w 1953031"/>
                  <a:gd name="connsiteY126" fmla="*/ 915856 h 1322929"/>
                  <a:gd name="connsiteX127" fmla="*/ 748537 w 1953031"/>
                  <a:gd name="connsiteY127" fmla="*/ 913593 h 1322929"/>
                  <a:gd name="connsiteX128" fmla="*/ 740106 w 1953031"/>
                  <a:gd name="connsiteY128" fmla="*/ 913794 h 1322929"/>
                  <a:gd name="connsiteX129" fmla="*/ 735838 w 1953031"/>
                  <a:gd name="connsiteY129" fmla="*/ 923234 h 1322929"/>
                  <a:gd name="connsiteX130" fmla="*/ 729496 w 1953031"/>
                  <a:gd name="connsiteY130" fmla="*/ 936224 h 1322929"/>
                  <a:gd name="connsiteX131" fmla="*/ 707014 w 1953031"/>
                  <a:gd name="connsiteY131" fmla="*/ 928760 h 1322929"/>
                  <a:gd name="connsiteX132" fmla="*/ 665846 w 1953031"/>
                  <a:gd name="connsiteY132" fmla="*/ 912322 h 1322929"/>
                  <a:gd name="connsiteX133" fmla="*/ 618244 w 1953031"/>
                  <a:gd name="connsiteY133" fmla="*/ 893135 h 1322929"/>
                  <a:gd name="connsiteX134" fmla="*/ 516447 w 1953031"/>
                  <a:gd name="connsiteY134" fmla="*/ 865947 h 1322929"/>
                  <a:gd name="connsiteX135" fmla="*/ 501805 w 1953031"/>
                  <a:gd name="connsiteY135" fmla="*/ 870603 h 1322929"/>
                  <a:gd name="connsiteX136" fmla="*/ 496736 w 1953031"/>
                  <a:gd name="connsiteY136" fmla="*/ 886203 h 1322929"/>
                  <a:gd name="connsiteX137" fmla="*/ 500794 w 1953031"/>
                  <a:gd name="connsiteY137" fmla="*/ 920842 h 1322929"/>
                  <a:gd name="connsiteX138" fmla="*/ 505232 w 1953031"/>
                  <a:gd name="connsiteY138" fmla="*/ 960997 h 1322929"/>
                  <a:gd name="connsiteX139" fmla="*/ 503197 w 1953031"/>
                  <a:gd name="connsiteY139" fmla="*/ 976351 h 1322929"/>
                  <a:gd name="connsiteX140" fmla="*/ 464327 w 1953031"/>
                  <a:gd name="connsiteY140" fmla="*/ 1000197 h 1322929"/>
                  <a:gd name="connsiteX141" fmla="*/ 457328 w 1953031"/>
                  <a:gd name="connsiteY141" fmla="*/ 999488 h 1322929"/>
                  <a:gd name="connsiteX142" fmla="*/ 434730 w 1953031"/>
                  <a:gd name="connsiteY142" fmla="*/ 939956 h 1322929"/>
                  <a:gd name="connsiteX143" fmla="*/ 434102 w 1953031"/>
                  <a:gd name="connsiteY143" fmla="*/ 932138 h 1322929"/>
                  <a:gd name="connsiteX144" fmla="*/ 429957 w 1953031"/>
                  <a:gd name="connsiteY144" fmla="*/ 936572 h 1322929"/>
                  <a:gd name="connsiteX145" fmla="*/ 412217 w 1953031"/>
                  <a:gd name="connsiteY145" fmla="*/ 955335 h 1322929"/>
                  <a:gd name="connsiteX146" fmla="*/ 394666 w 1953031"/>
                  <a:gd name="connsiteY146" fmla="*/ 973923 h 1322929"/>
                  <a:gd name="connsiteX147" fmla="*/ 363724 w 1953031"/>
                  <a:gd name="connsiteY147" fmla="*/ 1023704 h 1322929"/>
                  <a:gd name="connsiteX148" fmla="*/ 356090 w 1953031"/>
                  <a:gd name="connsiteY148" fmla="*/ 1070686 h 1322929"/>
                  <a:gd name="connsiteX149" fmla="*/ 356098 w 1953031"/>
                  <a:gd name="connsiteY149" fmla="*/ 1159458 h 1322929"/>
                  <a:gd name="connsiteX150" fmla="*/ 362731 w 1953031"/>
                  <a:gd name="connsiteY150" fmla="*/ 1219044 h 1322929"/>
                  <a:gd name="connsiteX151" fmla="*/ 370492 w 1953031"/>
                  <a:gd name="connsiteY151" fmla="*/ 1260425 h 1322929"/>
                  <a:gd name="connsiteX152" fmla="*/ 380666 w 1953031"/>
                  <a:gd name="connsiteY152" fmla="*/ 1277936 h 1322929"/>
                  <a:gd name="connsiteX153" fmla="*/ 391399 w 1953031"/>
                  <a:gd name="connsiteY153" fmla="*/ 1304515 h 1322929"/>
                  <a:gd name="connsiteX154" fmla="*/ 391283 w 1953031"/>
                  <a:gd name="connsiteY154" fmla="*/ 1320324 h 1322929"/>
                  <a:gd name="connsiteX155" fmla="*/ 390843 w 1953031"/>
                  <a:gd name="connsiteY155" fmla="*/ 1322756 h 1322929"/>
                  <a:gd name="connsiteX156" fmla="*/ 348151 w 1953031"/>
                  <a:gd name="connsiteY156" fmla="*/ 1322844 h 1322929"/>
                  <a:gd name="connsiteX157" fmla="*/ 304144 w 1953031"/>
                  <a:gd name="connsiteY157" fmla="*/ 1322579 h 1322929"/>
                  <a:gd name="connsiteX158" fmla="*/ 294630 w 1953031"/>
                  <a:gd name="connsiteY158" fmla="*/ 1312868 h 1322929"/>
                  <a:gd name="connsiteX159" fmla="*/ 271483 w 1953031"/>
                  <a:gd name="connsiteY159" fmla="*/ 1195591 h 1322929"/>
                  <a:gd name="connsiteX160" fmla="*/ 255031 w 1953031"/>
                  <a:gd name="connsiteY160" fmla="*/ 1074334 h 1322929"/>
                  <a:gd name="connsiteX161" fmla="*/ 246468 w 1953031"/>
                  <a:gd name="connsiteY161" fmla="*/ 962992 h 1322929"/>
                  <a:gd name="connsiteX162" fmla="*/ 246726 w 1953031"/>
                  <a:gd name="connsiteY162" fmla="*/ 960686 h 1322929"/>
                  <a:gd name="connsiteX163" fmla="*/ 239185 w 1953031"/>
                  <a:gd name="connsiteY163" fmla="*/ 966883 h 1322929"/>
                  <a:gd name="connsiteX164" fmla="*/ 216775 w 1953031"/>
                  <a:gd name="connsiteY164" fmla="*/ 984995 h 1322929"/>
                  <a:gd name="connsiteX165" fmla="*/ 195755 w 1953031"/>
                  <a:gd name="connsiteY165" fmla="*/ 1001910 h 1322929"/>
                  <a:gd name="connsiteX166" fmla="*/ 162761 w 1953031"/>
                  <a:gd name="connsiteY166" fmla="*/ 1047366 h 1322929"/>
                  <a:gd name="connsiteX167" fmla="*/ 149720 w 1953031"/>
                  <a:gd name="connsiteY167" fmla="*/ 1138437 h 1322929"/>
                  <a:gd name="connsiteX168" fmla="*/ 148122 w 1953031"/>
                  <a:gd name="connsiteY168" fmla="*/ 1214750 h 1322929"/>
                  <a:gd name="connsiteX169" fmla="*/ 151846 w 1953031"/>
                  <a:gd name="connsiteY169" fmla="*/ 1260042 h 1322929"/>
                  <a:gd name="connsiteX170" fmla="*/ 157602 w 1953031"/>
                  <a:gd name="connsiteY170" fmla="*/ 1271682 h 1322929"/>
                  <a:gd name="connsiteX171" fmla="*/ 169528 w 1953031"/>
                  <a:gd name="connsiteY171" fmla="*/ 1296524 h 1322929"/>
                  <a:gd name="connsiteX172" fmla="*/ 172714 w 1953031"/>
                  <a:gd name="connsiteY172" fmla="*/ 1316588 h 1322929"/>
                  <a:gd name="connsiteX173" fmla="*/ 172927 w 1953031"/>
                  <a:gd name="connsiteY173" fmla="*/ 1322929 h 1322929"/>
                  <a:gd name="connsiteX174" fmla="*/ 130748 w 1953031"/>
                  <a:gd name="connsiteY174" fmla="*/ 1322916 h 1322929"/>
                  <a:gd name="connsiteX175" fmla="*/ 87445 w 1953031"/>
                  <a:gd name="connsiteY175" fmla="*/ 1322413 h 1322929"/>
                  <a:gd name="connsiteX176" fmla="*/ 433058 w 1953031"/>
                  <a:gd name="connsiteY176" fmla="*/ 858089 h 1322929"/>
                  <a:gd name="connsiteX177" fmla="*/ 431485 w 1953031"/>
                  <a:gd name="connsiteY177" fmla="*/ 856034 h 1322929"/>
                  <a:gd name="connsiteX178" fmla="*/ 432913 w 1953031"/>
                  <a:gd name="connsiteY178" fmla="*/ 858746 h 1322929"/>
                  <a:gd name="connsiteX179" fmla="*/ 433058 w 1953031"/>
                  <a:gd name="connsiteY179" fmla="*/ 858089 h 1322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</a:cxnLst>
                <a:rect l="l" t="t" r="r" b="b"/>
                <a:pathLst>
                  <a:path w="1953031" h="1322929">
                    <a:moveTo>
                      <a:pt x="87445" y="1322413"/>
                    </a:moveTo>
                    <a:cubicBezTo>
                      <a:pt x="80653" y="1319461"/>
                      <a:pt x="75216" y="1301418"/>
                      <a:pt x="71740" y="1270292"/>
                    </a:cubicBezTo>
                    <a:cubicBezTo>
                      <a:pt x="69013" y="1245870"/>
                      <a:pt x="67885" y="1227307"/>
                      <a:pt x="65819" y="1172834"/>
                    </a:cubicBezTo>
                    <a:cubicBezTo>
                      <a:pt x="64633" y="1141558"/>
                      <a:pt x="63453" y="1121346"/>
                      <a:pt x="60259" y="1077634"/>
                    </a:cubicBezTo>
                    <a:cubicBezTo>
                      <a:pt x="57529" y="1040256"/>
                      <a:pt x="56800" y="1028377"/>
                      <a:pt x="56504" y="1016483"/>
                    </a:cubicBezTo>
                    <a:cubicBezTo>
                      <a:pt x="56204" y="1004489"/>
                      <a:pt x="56523" y="991314"/>
                      <a:pt x="57274" y="984573"/>
                    </a:cubicBezTo>
                    <a:cubicBezTo>
                      <a:pt x="58553" y="973106"/>
                      <a:pt x="62941" y="955079"/>
                      <a:pt x="69293" y="935184"/>
                    </a:cubicBezTo>
                    <a:cubicBezTo>
                      <a:pt x="71423" y="928516"/>
                      <a:pt x="82347" y="896584"/>
                      <a:pt x="83140" y="894706"/>
                    </a:cubicBezTo>
                    <a:cubicBezTo>
                      <a:pt x="83303" y="894324"/>
                      <a:pt x="85013" y="889085"/>
                      <a:pt x="86940" y="883067"/>
                    </a:cubicBezTo>
                    <a:cubicBezTo>
                      <a:pt x="94976" y="857986"/>
                      <a:pt x="100421" y="836366"/>
                      <a:pt x="102345" y="821917"/>
                    </a:cubicBezTo>
                    <a:cubicBezTo>
                      <a:pt x="102906" y="817711"/>
                      <a:pt x="102906" y="802899"/>
                      <a:pt x="102345" y="797596"/>
                    </a:cubicBezTo>
                    <a:cubicBezTo>
                      <a:pt x="100486" y="779986"/>
                      <a:pt x="97368" y="767230"/>
                      <a:pt x="84386" y="724112"/>
                    </a:cubicBezTo>
                    <a:cubicBezTo>
                      <a:pt x="69652" y="675170"/>
                      <a:pt x="62879" y="647381"/>
                      <a:pt x="56950" y="611540"/>
                    </a:cubicBezTo>
                    <a:cubicBezTo>
                      <a:pt x="53854" y="592828"/>
                      <a:pt x="51602" y="575139"/>
                      <a:pt x="49848" y="555775"/>
                    </a:cubicBezTo>
                    <a:cubicBezTo>
                      <a:pt x="49198" y="548597"/>
                      <a:pt x="48091" y="534007"/>
                      <a:pt x="48091" y="532619"/>
                    </a:cubicBezTo>
                    <a:cubicBezTo>
                      <a:pt x="48091" y="531311"/>
                      <a:pt x="47721" y="532600"/>
                      <a:pt x="46726" y="537375"/>
                    </a:cubicBezTo>
                    <a:cubicBezTo>
                      <a:pt x="43544" y="552628"/>
                      <a:pt x="42145" y="563342"/>
                      <a:pt x="40809" y="582702"/>
                    </a:cubicBezTo>
                    <a:cubicBezTo>
                      <a:pt x="38753" y="612449"/>
                      <a:pt x="38027" y="645536"/>
                      <a:pt x="38652" y="680805"/>
                    </a:cubicBezTo>
                    <a:cubicBezTo>
                      <a:pt x="39274" y="715742"/>
                      <a:pt x="40324" y="741442"/>
                      <a:pt x="43411" y="797248"/>
                    </a:cubicBezTo>
                    <a:cubicBezTo>
                      <a:pt x="44273" y="812822"/>
                      <a:pt x="45272" y="832078"/>
                      <a:pt x="45633" y="840039"/>
                    </a:cubicBezTo>
                    <a:cubicBezTo>
                      <a:pt x="45851" y="844863"/>
                      <a:pt x="46070" y="849687"/>
                      <a:pt x="46288" y="854511"/>
                    </a:cubicBezTo>
                    <a:lnTo>
                      <a:pt x="47754" y="857757"/>
                    </a:lnTo>
                    <a:cubicBezTo>
                      <a:pt x="50944" y="864826"/>
                      <a:pt x="53814" y="874144"/>
                      <a:pt x="55710" y="883587"/>
                    </a:cubicBezTo>
                    <a:cubicBezTo>
                      <a:pt x="58526" y="897608"/>
                      <a:pt x="58909" y="911971"/>
                      <a:pt x="56791" y="924043"/>
                    </a:cubicBezTo>
                    <a:cubicBezTo>
                      <a:pt x="54790" y="935446"/>
                      <a:pt x="48932" y="954719"/>
                      <a:pt x="41579" y="974096"/>
                    </a:cubicBezTo>
                    <a:cubicBezTo>
                      <a:pt x="26907" y="1012760"/>
                      <a:pt x="9680" y="1043522"/>
                      <a:pt x="2671" y="1043577"/>
                    </a:cubicBezTo>
                    <a:cubicBezTo>
                      <a:pt x="1194" y="1043589"/>
                      <a:pt x="497" y="1042511"/>
                      <a:pt x="150" y="1039680"/>
                    </a:cubicBezTo>
                    <a:cubicBezTo>
                      <a:pt x="-386" y="1035313"/>
                      <a:pt x="388" y="1028396"/>
                      <a:pt x="4661" y="999287"/>
                    </a:cubicBezTo>
                    <a:cubicBezTo>
                      <a:pt x="8180" y="975308"/>
                      <a:pt x="8864" y="961111"/>
                      <a:pt x="7404" y="942306"/>
                    </a:cubicBezTo>
                    <a:cubicBezTo>
                      <a:pt x="6210" y="926920"/>
                      <a:pt x="6372" y="909085"/>
                      <a:pt x="7816" y="896791"/>
                    </a:cubicBezTo>
                    <a:cubicBezTo>
                      <a:pt x="9656" y="881120"/>
                      <a:pt x="13706" y="868358"/>
                      <a:pt x="19626" y="859575"/>
                    </a:cubicBezTo>
                    <a:cubicBezTo>
                      <a:pt x="21403" y="856939"/>
                      <a:pt x="24953" y="853068"/>
                      <a:pt x="27016" y="851518"/>
                    </a:cubicBezTo>
                    <a:lnTo>
                      <a:pt x="28005" y="850776"/>
                    </a:lnTo>
                    <a:lnTo>
                      <a:pt x="26410" y="833827"/>
                    </a:lnTo>
                    <a:cubicBezTo>
                      <a:pt x="20124" y="767022"/>
                      <a:pt x="16204" y="704766"/>
                      <a:pt x="14711" y="648021"/>
                    </a:cubicBezTo>
                    <a:cubicBezTo>
                      <a:pt x="14250" y="630459"/>
                      <a:pt x="14473" y="574434"/>
                      <a:pt x="15055" y="561855"/>
                    </a:cubicBezTo>
                    <a:cubicBezTo>
                      <a:pt x="16302" y="534934"/>
                      <a:pt x="18508" y="508619"/>
                      <a:pt x="21188" y="488718"/>
                    </a:cubicBezTo>
                    <a:cubicBezTo>
                      <a:pt x="32600" y="403978"/>
                      <a:pt x="56563" y="352260"/>
                      <a:pt x="100197" y="318206"/>
                    </a:cubicBezTo>
                    <a:cubicBezTo>
                      <a:pt x="102782" y="316183"/>
                      <a:pt x="106853" y="312651"/>
                      <a:pt x="109242" y="310366"/>
                    </a:cubicBezTo>
                    <a:cubicBezTo>
                      <a:pt x="145996" y="275068"/>
                      <a:pt x="199107" y="253926"/>
                      <a:pt x="267328" y="247426"/>
                    </a:cubicBezTo>
                    <a:cubicBezTo>
                      <a:pt x="282427" y="245994"/>
                      <a:pt x="288064" y="245784"/>
                      <a:pt x="315449" y="245613"/>
                    </a:cubicBezTo>
                    <a:cubicBezTo>
                      <a:pt x="367085" y="245298"/>
                      <a:pt x="438682" y="251272"/>
                      <a:pt x="472495" y="252298"/>
                    </a:cubicBezTo>
                    <a:cubicBezTo>
                      <a:pt x="506308" y="253324"/>
                      <a:pt x="472261" y="252580"/>
                      <a:pt x="518329" y="251771"/>
                    </a:cubicBezTo>
                    <a:lnTo>
                      <a:pt x="748902" y="247445"/>
                    </a:lnTo>
                    <a:cubicBezTo>
                      <a:pt x="820393" y="241278"/>
                      <a:pt x="888385" y="227284"/>
                      <a:pt x="947272" y="214767"/>
                    </a:cubicBezTo>
                    <a:cubicBezTo>
                      <a:pt x="1006159" y="202250"/>
                      <a:pt x="1054397" y="182826"/>
                      <a:pt x="1102227" y="172345"/>
                    </a:cubicBezTo>
                    <a:cubicBezTo>
                      <a:pt x="1150057" y="161864"/>
                      <a:pt x="1199129" y="159158"/>
                      <a:pt x="1234252" y="151880"/>
                    </a:cubicBezTo>
                    <a:cubicBezTo>
                      <a:pt x="1269375" y="144602"/>
                      <a:pt x="1274632" y="142687"/>
                      <a:pt x="1312964" y="128676"/>
                    </a:cubicBezTo>
                    <a:cubicBezTo>
                      <a:pt x="1342313" y="117934"/>
                      <a:pt x="1357677" y="113312"/>
                      <a:pt x="1376022" y="109687"/>
                    </a:cubicBezTo>
                    <a:cubicBezTo>
                      <a:pt x="1399239" y="105104"/>
                      <a:pt x="1415837" y="103594"/>
                      <a:pt x="1448640" y="103056"/>
                    </a:cubicBezTo>
                    <a:cubicBezTo>
                      <a:pt x="1468574" y="102741"/>
                      <a:pt x="1473748" y="102425"/>
                      <a:pt x="1483374" y="100994"/>
                    </a:cubicBezTo>
                    <a:cubicBezTo>
                      <a:pt x="1500327" y="98486"/>
                      <a:pt x="1517424" y="94192"/>
                      <a:pt x="1552171" y="83778"/>
                    </a:cubicBezTo>
                    <a:cubicBezTo>
                      <a:pt x="1589281" y="72656"/>
                      <a:pt x="1609911" y="67259"/>
                      <a:pt x="1627914" y="63976"/>
                    </a:cubicBezTo>
                    <a:cubicBezTo>
                      <a:pt x="1630685" y="63477"/>
                      <a:pt x="1633246" y="62978"/>
                      <a:pt x="1633600" y="62873"/>
                    </a:cubicBezTo>
                    <a:cubicBezTo>
                      <a:pt x="1634204" y="62689"/>
                      <a:pt x="1634231" y="62269"/>
                      <a:pt x="1633994" y="53943"/>
                    </a:cubicBezTo>
                    <a:cubicBezTo>
                      <a:pt x="1633508" y="36557"/>
                      <a:pt x="1635111" y="19065"/>
                      <a:pt x="1637947" y="10924"/>
                    </a:cubicBezTo>
                    <a:cubicBezTo>
                      <a:pt x="1639851" y="5422"/>
                      <a:pt x="1642845" y="1535"/>
                      <a:pt x="1645852" y="642"/>
                    </a:cubicBezTo>
                    <a:cubicBezTo>
                      <a:pt x="1651289" y="-974"/>
                      <a:pt x="1658734" y="510"/>
                      <a:pt x="1665510" y="4542"/>
                    </a:cubicBezTo>
                    <a:cubicBezTo>
                      <a:pt x="1673915" y="9545"/>
                      <a:pt x="1683737" y="19919"/>
                      <a:pt x="1692339" y="32880"/>
                    </a:cubicBezTo>
                    <a:cubicBezTo>
                      <a:pt x="1696107" y="38527"/>
                      <a:pt x="1700638" y="46143"/>
                      <a:pt x="1703487" y="51553"/>
                    </a:cubicBezTo>
                    <a:lnTo>
                      <a:pt x="1705168" y="54757"/>
                    </a:lnTo>
                    <a:lnTo>
                      <a:pt x="1708490" y="54757"/>
                    </a:lnTo>
                    <a:cubicBezTo>
                      <a:pt x="1712601" y="54770"/>
                      <a:pt x="1721885" y="55322"/>
                      <a:pt x="1726074" y="55821"/>
                    </a:cubicBezTo>
                    <a:cubicBezTo>
                      <a:pt x="1736172" y="57016"/>
                      <a:pt x="1753191" y="61744"/>
                      <a:pt x="1763775" y="66287"/>
                    </a:cubicBezTo>
                    <a:cubicBezTo>
                      <a:pt x="1770393" y="69124"/>
                      <a:pt x="1774359" y="71487"/>
                      <a:pt x="1780177" y="76057"/>
                    </a:cubicBezTo>
                    <a:cubicBezTo>
                      <a:pt x="1791956" y="85315"/>
                      <a:pt x="1792074" y="85433"/>
                      <a:pt x="1797287" y="92340"/>
                    </a:cubicBezTo>
                    <a:cubicBezTo>
                      <a:pt x="1801122" y="97449"/>
                      <a:pt x="1803367" y="99996"/>
                      <a:pt x="1808554" y="105144"/>
                    </a:cubicBezTo>
                    <a:cubicBezTo>
                      <a:pt x="1812126" y="108676"/>
                      <a:pt x="1815606" y="112274"/>
                      <a:pt x="1816302" y="113128"/>
                    </a:cubicBezTo>
                    <a:cubicBezTo>
                      <a:pt x="1816985" y="113994"/>
                      <a:pt x="1818876" y="117199"/>
                      <a:pt x="1820491" y="120258"/>
                    </a:cubicBezTo>
                    <a:cubicBezTo>
                      <a:pt x="1825284" y="129345"/>
                      <a:pt x="1828619" y="134559"/>
                      <a:pt x="1835947" y="144526"/>
                    </a:cubicBezTo>
                    <a:cubicBezTo>
                      <a:pt x="1842605" y="153573"/>
                      <a:pt x="1843997" y="155596"/>
                      <a:pt x="1847989" y="162083"/>
                    </a:cubicBezTo>
                    <a:cubicBezTo>
                      <a:pt x="1855618" y="174479"/>
                      <a:pt x="1862276" y="186744"/>
                      <a:pt x="1872282" y="206862"/>
                    </a:cubicBezTo>
                    <a:cubicBezTo>
                      <a:pt x="1880923" y="224235"/>
                      <a:pt x="1883904" y="230591"/>
                      <a:pt x="1901212" y="268331"/>
                    </a:cubicBezTo>
                    <a:cubicBezTo>
                      <a:pt x="1918742" y="306597"/>
                      <a:pt x="1922038" y="313623"/>
                      <a:pt x="1928013" y="325599"/>
                    </a:cubicBezTo>
                    <a:cubicBezTo>
                      <a:pt x="1936536" y="342659"/>
                      <a:pt x="1941815" y="351555"/>
                      <a:pt x="1947475" y="358428"/>
                    </a:cubicBezTo>
                    <a:cubicBezTo>
                      <a:pt x="1951558" y="363377"/>
                      <a:pt x="1953331" y="368773"/>
                      <a:pt x="1952990" y="375188"/>
                    </a:cubicBezTo>
                    <a:cubicBezTo>
                      <a:pt x="1952583" y="382836"/>
                      <a:pt x="1949707" y="390576"/>
                      <a:pt x="1944270" y="398724"/>
                    </a:cubicBezTo>
                    <a:cubicBezTo>
                      <a:pt x="1934802" y="412892"/>
                      <a:pt x="1919425" y="424966"/>
                      <a:pt x="1904481" y="429980"/>
                    </a:cubicBezTo>
                    <a:cubicBezTo>
                      <a:pt x="1896602" y="432621"/>
                      <a:pt x="1884009" y="435164"/>
                      <a:pt x="1871823" y="436577"/>
                    </a:cubicBezTo>
                    <a:cubicBezTo>
                      <a:pt x="1855710" y="438443"/>
                      <a:pt x="1840464" y="439145"/>
                      <a:pt x="1816223" y="439134"/>
                    </a:cubicBezTo>
                    <a:cubicBezTo>
                      <a:pt x="1780676" y="439118"/>
                      <a:pt x="1749422" y="437595"/>
                      <a:pt x="1698445" y="433393"/>
                    </a:cubicBezTo>
                    <a:cubicBezTo>
                      <a:pt x="1678209" y="431727"/>
                      <a:pt x="1675950" y="431603"/>
                      <a:pt x="1665261" y="431589"/>
                    </a:cubicBezTo>
                    <a:cubicBezTo>
                      <a:pt x="1653587" y="431573"/>
                      <a:pt x="1651551" y="431717"/>
                      <a:pt x="1643200" y="433164"/>
                    </a:cubicBezTo>
                    <a:cubicBezTo>
                      <a:pt x="1632510" y="435017"/>
                      <a:pt x="1622491" y="438556"/>
                      <a:pt x="1613877" y="443519"/>
                    </a:cubicBezTo>
                    <a:cubicBezTo>
                      <a:pt x="1604737" y="448779"/>
                      <a:pt x="1598000" y="454484"/>
                      <a:pt x="1586668" y="466568"/>
                    </a:cubicBezTo>
                    <a:cubicBezTo>
                      <a:pt x="1577384" y="476460"/>
                      <a:pt x="1573615" y="479491"/>
                      <a:pt x="1568848" y="480889"/>
                    </a:cubicBezTo>
                    <a:cubicBezTo>
                      <a:pt x="1567023" y="481427"/>
                      <a:pt x="1566812" y="481614"/>
                      <a:pt x="1563779" y="485518"/>
                    </a:cubicBezTo>
                    <a:cubicBezTo>
                      <a:pt x="1545999" y="508477"/>
                      <a:pt x="1529991" y="538745"/>
                      <a:pt x="1508994" y="589130"/>
                    </a:cubicBezTo>
                    <a:cubicBezTo>
                      <a:pt x="1503124" y="603221"/>
                      <a:pt x="1491069" y="632865"/>
                      <a:pt x="1486250" y="645068"/>
                    </a:cubicBezTo>
                    <a:cubicBezTo>
                      <a:pt x="1479579" y="661971"/>
                      <a:pt x="1473328" y="679670"/>
                      <a:pt x="1464819" y="705697"/>
                    </a:cubicBezTo>
                    <a:cubicBezTo>
                      <a:pt x="1457123" y="729207"/>
                      <a:pt x="1452685" y="742370"/>
                      <a:pt x="1449494" y="751038"/>
                    </a:cubicBezTo>
                    <a:cubicBezTo>
                      <a:pt x="1436073" y="787597"/>
                      <a:pt x="1423769" y="807218"/>
                      <a:pt x="1407394" y="818176"/>
                    </a:cubicBezTo>
                    <a:cubicBezTo>
                      <a:pt x="1403323" y="820906"/>
                      <a:pt x="1399830" y="822640"/>
                      <a:pt x="1393724" y="824975"/>
                    </a:cubicBezTo>
                    <a:cubicBezTo>
                      <a:pt x="1387066" y="827516"/>
                      <a:pt x="1385648" y="828232"/>
                      <a:pt x="1380841" y="831482"/>
                    </a:cubicBezTo>
                    <a:cubicBezTo>
                      <a:pt x="1373671" y="836331"/>
                      <a:pt x="1368064" y="841597"/>
                      <a:pt x="1349260" y="861137"/>
                    </a:cubicBezTo>
                    <a:cubicBezTo>
                      <a:pt x="1340461" y="870282"/>
                      <a:pt x="1336141" y="874260"/>
                      <a:pt x="1331348" y="877607"/>
                    </a:cubicBezTo>
                    <a:cubicBezTo>
                      <a:pt x="1326647" y="880893"/>
                      <a:pt x="1320606" y="883414"/>
                      <a:pt x="1317442" y="883414"/>
                    </a:cubicBezTo>
                    <a:lnTo>
                      <a:pt x="1316352" y="883414"/>
                    </a:lnTo>
                    <a:lnTo>
                      <a:pt x="1315275" y="887323"/>
                    </a:lnTo>
                    <a:cubicBezTo>
                      <a:pt x="1305229" y="923962"/>
                      <a:pt x="1296943" y="995197"/>
                      <a:pt x="1293502" y="1074334"/>
                    </a:cubicBezTo>
                    <a:cubicBezTo>
                      <a:pt x="1292294" y="1102246"/>
                      <a:pt x="1292110" y="1112397"/>
                      <a:pt x="1292124" y="1151119"/>
                    </a:cubicBezTo>
                    <a:cubicBezTo>
                      <a:pt x="1292137" y="1182643"/>
                      <a:pt x="1292268" y="1193016"/>
                      <a:pt x="1292741" y="1203756"/>
                    </a:cubicBezTo>
                    <a:cubicBezTo>
                      <a:pt x="1294028" y="1232397"/>
                      <a:pt x="1296155" y="1259256"/>
                      <a:pt x="1297481" y="1263556"/>
                    </a:cubicBezTo>
                    <a:cubicBezTo>
                      <a:pt x="1298322" y="1266267"/>
                      <a:pt x="1300239" y="1270651"/>
                      <a:pt x="1304087" y="1278631"/>
                    </a:cubicBezTo>
                    <a:cubicBezTo>
                      <a:pt x="1309733" y="1290348"/>
                      <a:pt x="1312399" y="1297673"/>
                      <a:pt x="1314001" y="1305904"/>
                    </a:cubicBezTo>
                    <a:cubicBezTo>
                      <a:pt x="1314644" y="1309207"/>
                      <a:pt x="1315091" y="1318822"/>
                      <a:pt x="1314723" y="1321312"/>
                    </a:cubicBezTo>
                    <a:lnTo>
                      <a:pt x="1314474" y="1322929"/>
                    </a:lnTo>
                    <a:lnTo>
                      <a:pt x="1274527" y="1322929"/>
                    </a:lnTo>
                    <a:cubicBezTo>
                      <a:pt x="1240096" y="1322929"/>
                      <a:pt x="1234436" y="1322858"/>
                      <a:pt x="1233595" y="1322420"/>
                    </a:cubicBezTo>
                    <a:cubicBezTo>
                      <a:pt x="1226925" y="1318971"/>
                      <a:pt x="1220385" y="1296754"/>
                      <a:pt x="1214844" y="1258652"/>
                    </a:cubicBezTo>
                    <a:cubicBezTo>
                      <a:pt x="1209459" y="1221689"/>
                      <a:pt x="1205664" y="1179456"/>
                      <a:pt x="1198836" y="1080414"/>
                    </a:cubicBezTo>
                    <a:cubicBezTo>
                      <a:pt x="1196078" y="1040494"/>
                      <a:pt x="1192572" y="983741"/>
                      <a:pt x="1191495" y="961630"/>
                    </a:cubicBezTo>
                    <a:cubicBezTo>
                      <a:pt x="1191443" y="960506"/>
                      <a:pt x="1191180" y="961905"/>
                      <a:pt x="1189972" y="969617"/>
                    </a:cubicBezTo>
                    <a:cubicBezTo>
                      <a:pt x="1181292" y="1025486"/>
                      <a:pt x="1174857" y="1095654"/>
                      <a:pt x="1172402" y="1161542"/>
                    </a:cubicBezTo>
                    <a:cubicBezTo>
                      <a:pt x="1171010" y="1198978"/>
                      <a:pt x="1171706" y="1255696"/>
                      <a:pt x="1173663" y="1263289"/>
                    </a:cubicBezTo>
                    <a:cubicBezTo>
                      <a:pt x="1174398" y="1266133"/>
                      <a:pt x="1175041" y="1267678"/>
                      <a:pt x="1179559" y="1277483"/>
                    </a:cubicBezTo>
                    <a:cubicBezTo>
                      <a:pt x="1187031" y="1293667"/>
                      <a:pt x="1189421" y="1301066"/>
                      <a:pt x="1190090" y="1310073"/>
                    </a:cubicBezTo>
                    <a:cubicBezTo>
                      <a:pt x="1190340" y="1313335"/>
                      <a:pt x="1190038" y="1320893"/>
                      <a:pt x="1189617" y="1322236"/>
                    </a:cubicBezTo>
                    <a:cubicBezTo>
                      <a:pt x="1189394" y="1322924"/>
                      <a:pt x="1189053" y="1322929"/>
                      <a:pt x="1148752" y="1322929"/>
                    </a:cubicBezTo>
                    <a:cubicBezTo>
                      <a:pt x="1114386" y="1322929"/>
                      <a:pt x="1107965" y="1322853"/>
                      <a:pt x="1107164" y="1322438"/>
                    </a:cubicBezTo>
                    <a:cubicBezTo>
                      <a:pt x="1099429" y="1318381"/>
                      <a:pt x="1093717" y="1292994"/>
                      <a:pt x="1089751" y="1244928"/>
                    </a:cubicBezTo>
                    <a:cubicBezTo>
                      <a:pt x="1087216" y="1214380"/>
                      <a:pt x="1085733" y="1181333"/>
                      <a:pt x="1083658" y="1109426"/>
                    </a:cubicBezTo>
                    <a:cubicBezTo>
                      <a:pt x="1080427" y="997134"/>
                      <a:pt x="1079679" y="932379"/>
                      <a:pt x="1081071" y="885205"/>
                    </a:cubicBezTo>
                    <a:cubicBezTo>
                      <a:pt x="1081268" y="878451"/>
                      <a:pt x="1081373" y="872861"/>
                      <a:pt x="1081294" y="872784"/>
                    </a:cubicBezTo>
                    <a:cubicBezTo>
                      <a:pt x="1081136" y="872618"/>
                      <a:pt x="1069055" y="876093"/>
                      <a:pt x="1044565" y="883356"/>
                    </a:cubicBezTo>
                    <a:cubicBezTo>
                      <a:pt x="1002963" y="895685"/>
                      <a:pt x="978407" y="901521"/>
                      <a:pt x="946405" y="906677"/>
                    </a:cubicBezTo>
                    <a:cubicBezTo>
                      <a:pt x="906156" y="913161"/>
                      <a:pt x="869348" y="915854"/>
                      <a:pt x="820984" y="915856"/>
                    </a:cubicBezTo>
                    <a:cubicBezTo>
                      <a:pt x="794366" y="915856"/>
                      <a:pt x="781208" y="915445"/>
                      <a:pt x="748537" y="913593"/>
                    </a:cubicBezTo>
                    <a:cubicBezTo>
                      <a:pt x="741511" y="913197"/>
                      <a:pt x="740999" y="913208"/>
                      <a:pt x="740106" y="913794"/>
                    </a:cubicBezTo>
                    <a:cubicBezTo>
                      <a:pt x="738793" y="914654"/>
                      <a:pt x="737309" y="917921"/>
                      <a:pt x="735838" y="923234"/>
                    </a:cubicBezTo>
                    <a:cubicBezTo>
                      <a:pt x="732884" y="933822"/>
                      <a:pt x="731715" y="936227"/>
                      <a:pt x="729496" y="936224"/>
                    </a:cubicBezTo>
                    <a:cubicBezTo>
                      <a:pt x="728143" y="936222"/>
                      <a:pt x="717467" y="932679"/>
                      <a:pt x="707014" y="928760"/>
                    </a:cubicBezTo>
                    <a:cubicBezTo>
                      <a:pt x="697375" y="925142"/>
                      <a:pt x="686214" y="920688"/>
                      <a:pt x="665846" y="912322"/>
                    </a:cubicBezTo>
                    <a:lnTo>
                      <a:pt x="618244" y="893135"/>
                    </a:lnTo>
                    <a:cubicBezTo>
                      <a:pt x="572138" y="875252"/>
                      <a:pt x="537943" y="866122"/>
                      <a:pt x="516447" y="865947"/>
                    </a:cubicBezTo>
                    <a:cubicBezTo>
                      <a:pt x="509067" y="865888"/>
                      <a:pt x="505206" y="867119"/>
                      <a:pt x="501805" y="870603"/>
                    </a:cubicBezTo>
                    <a:cubicBezTo>
                      <a:pt x="498561" y="873939"/>
                      <a:pt x="497038" y="878622"/>
                      <a:pt x="496736" y="886203"/>
                    </a:cubicBezTo>
                    <a:cubicBezTo>
                      <a:pt x="496421" y="894028"/>
                      <a:pt x="497143" y="900184"/>
                      <a:pt x="500794" y="920842"/>
                    </a:cubicBezTo>
                    <a:cubicBezTo>
                      <a:pt x="504747" y="943315"/>
                      <a:pt x="505508" y="950153"/>
                      <a:pt x="505232" y="960997"/>
                    </a:cubicBezTo>
                    <a:cubicBezTo>
                      <a:pt x="505035" y="968494"/>
                      <a:pt x="504655" y="971437"/>
                      <a:pt x="503197" y="976351"/>
                    </a:cubicBezTo>
                    <a:cubicBezTo>
                      <a:pt x="498614" y="991861"/>
                      <a:pt x="485167" y="1000111"/>
                      <a:pt x="464327" y="1000197"/>
                    </a:cubicBezTo>
                    <a:cubicBezTo>
                      <a:pt x="460493" y="1000212"/>
                      <a:pt x="459219" y="1000082"/>
                      <a:pt x="457328" y="999488"/>
                    </a:cubicBezTo>
                    <a:cubicBezTo>
                      <a:pt x="444208" y="995351"/>
                      <a:pt x="436647" y="975432"/>
                      <a:pt x="434730" y="939956"/>
                    </a:cubicBezTo>
                    <a:cubicBezTo>
                      <a:pt x="434494" y="935606"/>
                      <a:pt x="434212" y="932088"/>
                      <a:pt x="434102" y="932138"/>
                    </a:cubicBezTo>
                    <a:cubicBezTo>
                      <a:pt x="433992" y="932189"/>
                      <a:pt x="432125" y="934184"/>
                      <a:pt x="429957" y="936572"/>
                    </a:cubicBezTo>
                    <a:cubicBezTo>
                      <a:pt x="427788" y="938961"/>
                      <a:pt x="419804" y="947405"/>
                      <a:pt x="412217" y="955335"/>
                    </a:cubicBezTo>
                    <a:cubicBezTo>
                      <a:pt x="404628" y="963265"/>
                      <a:pt x="396730" y="971630"/>
                      <a:pt x="394666" y="973923"/>
                    </a:cubicBezTo>
                    <a:cubicBezTo>
                      <a:pt x="377935" y="992515"/>
                      <a:pt x="368665" y="1007427"/>
                      <a:pt x="363724" y="1023704"/>
                    </a:cubicBezTo>
                    <a:cubicBezTo>
                      <a:pt x="360742" y="1033528"/>
                      <a:pt x="357712" y="1052168"/>
                      <a:pt x="356090" y="1070686"/>
                    </a:cubicBezTo>
                    <a:cubicBezTo>
                      <a:pt x="354006" y="1094465"/>
                      <a:pt x="354010" y="1130512"/>
                      <a:pt x="356098" y="1159458"/>
                    </a:cubicBezTo>
                    <a:cubicBezTo>
                      <a:pt x="357573" y="1179900"/>
                      <a:pt x="359679" y="1198831"/>
                      <a:pt x="362731" y="1219044"/>
                    </a:cubicBezTo>
                    <a:cubicBezTo>
                      <a:pt x="365368" y="1236516"/>
                      <a:pt x="369217" y="1257041"/>
                      <a:pt x="370492" y="1260425"/>
                    </a:cubicBezTo>
                    <a:cubicBezTo>
                      <a:pt x="371163" y="1262206"/>
                      <a:pt x="372514" y="1264531"/>
                      <a:pt x="380666" y="1277936"/>
                    </a:cubicBezTo>
                    <a:cubicBezTo>
                      <a:pt x="386531" y="1287580"/>
                      <a:pt x="390012" y="1296200"/>
                      <a:pt x="391399" y="1304515"/>
                    </a:cubicBezTo>
                    <a:cubicBezTo>
                      <a:pt x="391940" y="1307757"/>
                      <a:pt x="391872" y="1317066"/>
                      <a:pt x="391283" y="1320324"/>
                    </a:cubicBezTo>
                    <a:cubicBezTo>
                      <a:pt x="391136" y="1321135"/>
                      <a:pt x="390990" y="1321945"/>
                      <a:pt x="390843" y="1322756"/>
                    </a:cubicBezTo>
                    <a:lnTo>
                      <a:pt x="348151" y="1322844"/>
                    </a:lnTo>
                    <a:lnTo>
                      <a:pt x="304144" y="1322579"/>
                    </a:lnTo>
                    <a:cubicBezTo>
                      <a:pt x="300827" y="1321686"/>
                      <a:pt x="297346" y="1318132"/>
                      <a:pt x="294630" y="1312868"/>
                    </a:cubicBezTo>
                    <a:cubicBezTo>
                      <a:pt x="286461" y="1297034"/>
                      <a:pt x="280265" y="1265645"/>
                      <a:pt x="271483" y="1195591"/>
                    </a:cubicBezTo>
                    <a:cubicBezTo>
                      <a:pt x="264937" y="1143386"/>
                      <a:pt x="262896" y="1128348"/>
                      <a:pt x="255031" y="1074334"/>
                    </a:cubicBezTo>
                    <a:cubicBezTo>
                      <a:pt x="244958" y="1005150"/>
                      <a:pt x="243353" y="984278"/>
                      <a:pt x="246468" y="962992"/>
                    </a:cubicBezTo>
                    <a:cubicBezTo>
                      <a:pt x="246649" y="961756"/>
                      <a:pt x="246765" y="960719"/>
                      <a:pt x="246726" y="960686"/>
                    </a:cubicBezTo>
                    <a:cubicBezTo>
                      <a:pt x="246687" y="960653"/>
                      <a:pt x="243293" y="963441"/>
                      <a:pt x="239185" y="966883"/>
                    </a:cubicBezTo>
                    <a:cubicBezTo>
                      <a:pt x="235076" y="970323"/>
                      <a:pt x="224993" y="978474"/>
                      <a:pt x="216775" y="984995"/>
                    </a:cubicBezTo>
                    <a:cubicBezTo>
                      <a:pt x="208558" y="991517"/>
                      <a:pt x="199098" y="999128"/>
                      <a:pt x="195755" y="1001910"/>
                    </a:cubicBezTo>
                    <a:cubicBezTo>
                      <a:pt x="175047" y="1019134"/>
                      <a:pt x="167113" y="1030065"/>
                      <a:pt x="162761" y="1047366"/>
                    </a:cubicBezTo>
                    <a:cubicBezTo>
                      <a:pt x="157069" y="1070004"/>
                      <a:pt x="152240" y="1103723"/>
                      <a:pt x="149720" y="1138437"/>
                    </a:cubicBezTo>
                    <a:cubicBezTo>
                      <a:pt x="148030" y="1161728"/>
                      <a:pt x="147332" y="1195086"/>
                      <a:pt x="148122" y="1214750"/>
                    </a:cubicBezTo>
                    <a:cubicBezTo>
                      <a:pt x="148877" y="1233556"/>
                      <a:pt x="150735" y="1256144"/>
                      <a:pt x="151846" y="1260042"/>
                    </a:cubicBezTo>
                    <a:cubicBezTo>
                      <a:pt x="152507" y="1262357"/>
                      <a:pt x="154579" y="1266548"/>
                      <a:pt x="157602" y="1271682"/>
                    </a:cubicBezTo>
                    <a:cubicBezTo>
                      <a:pt x="164458" y="1283324"/>
                      <a:pt x="167088" y="1288803"/>
                      <a:pt x="169528" y="1296524"/>
                    </a:cubicBezTo>
                    <a:cubicBezTo>
                      <a:pt x="171583" y="1303030"/>
                      <a:pt x="172441" y="1308433"/>
                      <a:pt x="172714" y="1316588"/>
                    </a:cubicBezTo>
                    <a:lnTo>
                      <a:pt x="172927" y="1322929"/>
                    </a:lnTo>
                    <a:lnTo>
                      <a:pt x="130748" y="1322916"/>
                    </a:lnTo>
                    <a:cubicBezTo>
                      <a:pt x="95299" y="1322904"/>
                      <a:pt x="88389" y="1322824"/>
                      <a:pt x="87445" y="1322413"/>
                    </a:cubicBezTo>
                    <a:close/>
                    <a:moveTo>
                      <a:pt x="433058" y="858089"/>
                    </a:moveTo>
                    <a:cubicBezTo>
                      <a:pt x="433058" y="857299"/>
                      <a:pt x="431829" y="855693"/>
                      <a:pt x="431485" y="856034"/>
                    </a:cubicBezTo>
                    <a:cubicBezTo>
                      <a:pt x="431263" y="856256"/>
                      <a:pt x="432575" y="858746"/>
                      <a:pt x="432913" y="858746"/>
                    </a:cubicBezTo>
                    <a:cubicBezTo>
                      <a:pt x="432994" y="858746"/>
                      <a:pt x="433058" y="858450"/>
                      <a:pt x="433058" y="858089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 w="1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8" name="Grafik 4">
                <a:extLst>
                  <a:ext uri="{FF2B5EF4-FFF2-40B4-BE49-F238E27FC236}">
                    <a16:creationId xmlns:a16="http://schemas.microsoft.com/office/drawing/2014/main" id="{4E5E6C58-0028-EF88-F803-E3B7415AA8B6}"/>
                  </a:ext>
                </a:extLst>
              </p:cNvPr>
              <p:cNvSpPr/>
              <p:nvPr/>
            </p:nvSpPr>
            <p:spPr>
              <a:xfrm>
                <a:off x="1225823" y="3506036"/>
                <a:ext cx="660901" cy="387269"/>
              </a:xfrm>
              <a:custGeom>
                <a:avLst/>
                <a:gdLst>
                  <a:gd name="connsiteX0" fmla="*/ 85071 w 1906374"/>
                  <a:gd name="connsiteY0" fmla="*/ 1118681 h 1117081"/>
                  <a:gd name="connsiteX1" fmla="*/ 68219 w 1906374"/>
                  <a:gd name="connsiteY1" fmla="*/ 1048118 h 1117081"/>
                  <a:gd name="connsiteX2" fmla="*/ 64391 w 1906374"/>
                  <a:gd name="connsiteY2" fmla="*/ 971305 h 1117081"/>
                  <a:gd name="connsiteX3" fmla="*/ 59427 w 1906374"/>
                  <a:gd name="connsiteY3" fmla="*/ 887705 h 1117081"/>
                  <a:gd name="connsiteX4" fmla="*/ 55781 w 1906374"/>
                  <a:gd name="connsiteY4" fmla="*/ 805262 h 1117081"/>
                  <a:gd name="connsiteX5" fmla="*/ 59299 w 1906374"/>
                  <a:gd name="connsiteY5" fmla="*/ 780937 h 1117081"/>
                  <a:gd name="connsiteX6" fmla="*/ 77402 w 1906374"/>
                  <a:gd name="connsiteY6" fmla="*/ 721828 h 1117081"/>
                  <a:gd name="connsiteX7" fmla="*/ 96316 w 1906374"/>
                  <a:gd name="connsiteY7" fmla="*/ 658425 h 1117081"/>
                  <a:gd name="connsiteX8" fmla="*/ 99817 w 1906374"/>
                  <a:gd name="connsiteY8" fmla="*/ 630024 h 1117081"/>
                  <a:gd name="connsiteX9" fmla="*/ 92569 w 1906374"/>
                  <a:gd name="connsiteY9" fmla="*/ 584095 h 1117081"/>
                  <a:gd name="connsiteX10" fmla="*/ 81770 w 1906374"/>
                  <a:gd name="connsiteY10" fmla="*/ 547012 h 1117081"/>
                  <a:gd name="connsiteX11" fmla="*/ 56477 w 1906374"/>
                  <a:gd name="connsiteY11" fmla="*/ 443712 h 1117081"/>
                  <a:gd name="connsiteX12" fmla="*/ 48113 w 1906374"/>
                  <a:gd name="connsiteY12" fmla="*/ 372445 h 1117081"/>
                  <a:gd name="connsiteX13" fmla="*/ 47505 w 1906374"/>
                  <a:gd name="connsiteY13" fmla="*/ 366072 h 1117081"/>
                  <a:gd name="connsiteX14" fmla="*/ 43380 w 1906374"/>
                  <a:gd name="connsiteY14" fmla="*/ 387593 h 1117081"/>
                  <a:gd name="connsiteX15" fmla="*/ 38569 w 1906374"/>
                  <a:gd name="connsiteY15" fmla="*/ 484768 h 1117081"/>
                  <a:gd name="connsiteX16" fmla="*/ 43199 w 1906374"/>
                  <a:gd name="connsiteY16" fmla="*/ 617865 h 1117081"/>
                  <a:gd name="connsiteX17" fmla="*/ 45385 w 1906374"/>
                  <a:gd name="connsiteY17" fmla="*/ 660245 h 1117081"/>
                  <a:gd name="connsiteX18" fmla="*/ 45936 w 1906374"/>
                  <a:gd name="connsiteY18" fmla="*/ 672827 h 1117081"/>
                  <a:gd name="connsiteX19" fmla="*/ 47233 w 1906374"/>
                  <a:gd name="connsiteY19" fmla="*/ 675721 h 1117081"/>
                  <a:gd name="connsiteX20" fmla="*/ 57125 w 1906374"/>
                  <a:gd name="connsiteY20" fmla="*/ 729475 h 1117081"/>
                  <a:gd name="connsiteX21" fmla="*/ 54112 w 1906374"/>
                  <a:gd name="connsiteY21" fmla="*/ 747738 h 1117081"/>
                  <a:gd name="connsiteX22" fmla="*/ 14872 w 1906374"/>
                  <a:gd name="connsiteY22" fmla="*/ 842676 h 1117081"/>
                  <a:gd name="connsiteX23" fmla="*/ 4489 w 1906374"/>
                  <a:gd name="connsiteY23" fmla="*/ 853101 h 1117081"/>
                  <a:gd name="connsiteX24" fmla="*/ 1906 w 1906374"/>
                  <a:gd name="connsiteY24" fmla="*/ 848009 h 1117081"/>
                  <a:gd name="connsiteX25" fmla="*/ 4965 w 1906374"/>
                  <a:gd name="connsiteY25" fmla="*/ 820162 h 1117081"/>
                  <a:gd name="connsiteX26" fmla="*/ 9566 w 1906374"/>
                  <a:gd name="connsiteY26" fmla="*/ 773313 h 1117081"/>
                  <a:gd name="connsiteX27" fmla="*/ 8981 w 1906374"/>
                  <a:gd name="connsiteY27" fmla="*/ 756758 h 1117081"/>
                  <a:gd name="connsiteX28" fmla="*/ 8410 w 1906374"/>
                  <a:gd name="connsiteY28" fmla="*/ 724145 h 1117081"/>
                  <a:gd name="connsiteX29" fmla="*/ 25641 w 1906374"/>
                  <a:gd name="connsiteY29" fmla="*/ 671908 h 1117081"/>
                  <a:gd name="connsiteX30" fmla="*/ 28525 w 1906374"/>
                  <a:gd name="connsiteY30" fmla="*/ 669185 h 1117081"/>
                  <a:gd name="connsiteX31" fmla="*/ 27264 w 1906374"/>
                  <a:gd name="connsiteY31" fmla="*/ 655941 h 1117081"/>
                  <a:gd name="connsiteX32" fmla="*/ 16213 w 1906374"/>
                  <a:gd name="connsiteY32" fmla="*/ 395704 h 1117081"/>
                  <a:gd name="connsiteX33" fmla="*/ 56206 w 1906374"/>
                  <a:gd name="connsiteY33" fmla="*/ 209466 h 1117081"/>
                  <a:gd name="connsiteX34" fmla="*/ 98989 w 1906374"/>
                  <a:gd name="connsiteY34" fmla="*/ 160606 h 1117081"/>
                  <a:gd name="connsiteX35" fmla="*/ 106374 w 1906374"/>
                  <a:gd name="connsiteY35" fmla="*/ 154079 h 1117081"/>
                  <a:gd name="connsiteX36" fmla="*/ 185073 w 1906374"/>
                  <a:gd name="connsiteY36" fmla="*/ 108711 h 1117081"/>
                  <a:gd name="connsiteX37" fmla="*/ 269833 w 1906374"/>
                  <a:gd name="connsiteY37" fmla="*/ 93380 h 1117081"/>
                  <a:gd name="connsiteX38" fmla="*/ 346315 w 1906374"/>
                  <a:gd name="connsiteY38" fmla="*/ 93065 h 1117081"/>
                  <a:gd name="connsiteX39" fmla="*/ 486374 w 1906374"/>
                  <a:gd name="connsiteY39" fmla="*/ 102199 h 1117081"/>
                  <a:gd name="connsiteX40" fmla="*/ 644130 w 1906374"/>
                  <a:gd name="connsiteY40" fmla="*/ 110491 h 1117081"/>
                  <a:gd name="connsiteX41" fmla="*/ 725744 w 1906374"/>
                  <a:gd name="connsiteY41" fmla="*/ 108783 h 1117081"/>
                  <a:gd name="connsiteX42" fmla="*/ 816828 w 1906374"/>
                  <a:gd name="connsiteY42" fmla="*/ 108822 h 1117081"/>
                  <a:gd name="connsiteX43" fmla="*/ 923905 w 1906374"/>
                  <a:gd name="connsiteY43" fmla="*/ 118749 h 1117081"/>
                  <a:gd name="connsiteX44" fmla="*/ 1051394 w 1906374"/>
                  <a:gd name="connsiteY44" fmla="*/ 128017 h 1117081"/>
                  <a:gd name="connsiteX45" fmla="*/ 1146060 w 1906374"/>
                  <a:gd name="connsiteY45" fmla="*/ 127030 h 1117081"/>
                  <a:gd name="connsiteX46" fmla="*/ 1318060 w 1906374"/>
                  <a:gd name="connsiteY46" fmla="*/ 125893 h 1117081"/>
                  <a:gd name="connsiteX47" fmla="*/ 1427330 w 1906374"/>
                  <a:gd name="connsiteY47" fmla="*/ 125749 h 1117081"/>
                  <a:gd name="connsiteX48" fmla="*/ 1487258 w 1906374"/>
                  <a:gd name="connsiteY48" fmla="*/ 105566 h 1117081"/>
                  <a:gd name="connsiteX49" fmla="*/ 1510095 w 1906374"/>
                  <a:gd name="connsiteY49" fmla="*/ 95071 h 1117081"/>
                  <a:gd name="connsiteX50" fmla="*/ 1568371 w 1906374"/>
                  <a:gd name="connsiteY50" fmla="*/ 70355 h 1117081"/>
                  <a:gd name="connsiteX51" fmla="*/ 1598204 w 1906374"/>
                  <a:gd name="connsiteY51" fmla="*/ 62300 h 1117081"/>
                  <a:gd name="connsiteX52" fmla="*/ 1599555 w 1906374"/>
                  <a:gd name="connsiteY52" fmla="*/ 62089 h 1117081"/>
                  <a:gd name="connsiteX53" fmla="*/ 1599405 w 1906374"/>
                  <a:gd name="connsiteY53" fmla="*/ 52591 h 1117081"/>
                  <a:gd name="connsiteX54" fmla="*/ 1609829 w 1906374"/>
                  <a:gd name="connsiteY54" fmla="*/ 3189 h 1117081"/>
                  <a:gd name="connsiteX55" fmla="*/ 1624520 w 1906374"/>
                  <a:gd name="connsiteY55" fmla="*/ 4063 h 1117081"/>
                  <a:gd name="connsiteX56" fmla="*/ 1665828 w 1906374"/>
                  <a:gd name="connsiteY56" fmla="*/ 51731 h 1117081"/>
                  <a:gd name="connsiteX57" fmla="*/ 1667217 w 1906374"/>
                  <a:gd name="connsiteY57" fmla="*/ 54410 h 1117081"/>
                  <a:gd name="connsiteX58" fmla="*/ 1675075 w 1906374"/>
                  <a:gd name="connsiteY58" fmla="*/ 54619 h 1117081"/>
                  <a:gd name="connsiteX59" fmla="*/ 1694284 w 1906374"/>
                  <a:gd name="connsiteY59" fmla="*/ 56535 h 1117081"/>
                  <a:gd name="connsiteX60" fmla="*/ 1697700 w 1906374"/>
                  <a:gd name="connsiteY60" fmla="*/ 57212 h 1117081"/>
                  <a:gd name="connsiteX61" fmla="*/ 1701579 w 1906374"/>
                  <a:gd name="connsiteY61" fmla="*/ 53298 h 1117081"/>
                  <a:gd name="connsiteX62" fmla="*/ 1766863 w 1906374"/>
                  <a:gd name="connsiteY62" fmla="*/ 28030 h 1117081"/>
                  <a:gd name="connsiteX63" fmla="*/ 1775835 w 1906374"/>
                  <a:gd name="connsiteY63" fmla="*/ 29541 h 1117081"/>
                  <a:gd name="connsiteX64" fmla="*/ 1761670 w 1906374"/>
                  <a:gd name="connsiteY64" fmla="*/ 40137 h 1117081"/>
                  <a:gd name="connsiteX65" fmla="*/ 1738270 w 1906374"/>
                  <a:gd name="connsiteY65" fmla="*/ 55445 h 1117081"/>
                  <a:gd name="connsiteX66" fmla="*/ 1726356 w 1906374"/>
                  <a:gd name="connsiteY66" fmla="*/ 70304 h 1117081"/>
                  <a:gd name="connsiteX67" fmla="*/ 1728359 w 1906374"/>
                  <a:gd name="connsiteY67" fmla="*/ 72260 h 1117081"/>
                  <a:gd name="connsiteX68" fmla="*/ 1733815 w 1906374"/>
                  <a:gd name="connsiteY68" fmla="*/ 76254 h 1117081"/>
                  <a:gd name="connsiteX69" fmla="*/ 1737381 w 1906374"/>
                  <a:gd name="connsiteY69" fmla="*/ 78684 h 1117081"/>
                  <a:gd name="connsiteX70" fmla="*/ 1741035 w 1906374"/>
                  <a:gd name="connsiteY70" fmla="*/ 77027 h 1117081"/>
                  <a:gd name="connsiteX71" fmla="*/ 1782968 w 1906374"/>
                  <a:gd name="connsiteY71" fmla="*/ 68424 h 1117081"/>
                  <a:gd name="connsiteX72" fmla="*/ 1809260 w 1906374"/>
                  <a:gd name="connsiteY72" fmla="*/ 74893 h 1117081"/>
                  <a:gd name="connsiteX73" fmla="*/ 1795670 w 1906374"/>
                  <a:gd name="connsiteY73" fmla="*/ 81167 h 1117081"/>
                  <a:gd name="connsiteX74" fmla="*/ 1783419 w 1906374"/>
                  <a:gd name="connsiteY74" fmla="*/ 84136 h 1117081"/>
                  <a:gd name="connsiteX75" fmla="*/ 1759180 w 1906374"/>
                  <a:gd name="connsiteY75" fmla="*/ 97475 h 1117081"/>
                  <a:gd name="connsiteX76" fmla="*/ 1756952 w 1906374"/>
                  <a:gd name="connsiteY76" fmla="*/ 99262 h 1117081"/>
                  <a:gd name="connsiteX77" fmla="*/ 1758729 w 1906374"/>
                  <a:gd name="connsiteY77" fmla="*/ 101648 h 1117081"/>
                  <a:gd name="connsiteX78" fmla="*/ 1776949 w 1906374"/>
                  <a:gd name="connsiteY78" fmla="*/ 138777 h 1117081"/>
                  <a:gd name="connsiteX79" fmla="*/ 1787448 w 1906374"/>
                  <a:gd name="connsiteY79" fmla="*/ 162725 h 1117081"/>
                  <a:gd name="connsiteX80" fmla="*/ 1873279 w 1906374"/>
                  <a:gd name="connsiteY80" fmla="*/ 273366 h 1117081"/>
                  <a:gd name="connsiteX81" fmla="*/ 1899946 w 1906374"/>
                  <a:gd name="connsiteY81" fmla="*/ 303826 h 1117081"/>
                  <a:gd name="connsiteX82" fmla="*/ 1907116 w 1906374"/>
                  <a:gd name="connsiteY82" fmla="*/ 314587 h 1117081"/>
                  <a:gd name="connsiteX83" fmla="*/ 1890761 w 1906374"/>
                  <a:gd name="connsiteY83" fmla="*/ 356599 h 1117081"/>
                  <a:gd name="connsiteX84" fmla="*/ 1866547 w 1906374"/>
                  <a:gd name="connsiteY84" fmla="*/ 373410 h 1117081"/>
                  <a:gd name="connsiteX85" fmla="*/ 1853933 w 1906374"/>
                  <a:gd name="connsiteY85" fmla="*/ 376061 h 1117081"/>
                  <a:gd name="connsiteX86" fmla="*/ 1826616 w 1906374"/>
                  <a:gd name="connsiteY86" fmla="*/ 376060 h 1117081"/>
                  <a:gd name="connsiteX87" fmla="*/ 1639224 w 1906374"/>
                  <a:gd name="connsiteY87" fmla="*/ 331862 h 1117081"/>
                  <a:gd name="connsiteX88" fmla="*/ 1607439 w 1906374"/>
                  <a:gd name="connsiteY88" fmla="*/ 325200 h 1117081"/>
                  <a:gd name="connsiteX89" fmla="*/ 1598717 w 1906374"/>
                  <a:gd name="connsiteY89" fmla="*/ 325937 h 1117081"/>
                  <a:gd name="connsiteX90" fmla="*/ 1583588 w 1906374"/>
                  <a:gd name="connsiteY90" fmla="*/ 337432 h 1117081"/>
                  <a:gd name="connsiteX91" fmla="*/ 1572501 w 1906374"/>
                  <a:gd name="connsiteY91" fmla="*/ 363423 h 1117081"/>
                  <a:gd name="connsiteX92" fmla="*/ 1560600 w 1906374"/>
                  <a:gd name="connsiteY92" fmla="*/ 392725 h 1117081"/>
                  <a:gd name="connsiteX93" fmla="*/ 1510270 w 1906374"/>
                  <a:gd name="connsiteY93" fmla="*/ 455315 h 1117081"/>
                  <a:gd name="connsiteX94" fmla="*/ 1474944 w 1906374"/>
                  <a:gd name="connsiteY94" fmla="*/ 494038 h 1117081"/>
                  <a:gd name="connsiteX95" fmla="*/ 1457450 w 1906374"/>
                  <a:gd name="connsiteY95" fmla="*/ 528637 h 1117081"/>
                  <a:gd name="connsiteX96" fmla="*/ 1387624 w 1906374"/>
                  <a:gd name="connsiteY96" fmla="*/ 645424 h 1117081"/>
                  <a:gd name="connsiteX97" fmla="*/ 1366263 w 1906374"/>
                  <a:gd name="connsiteY97" fmla="*/ 666112 h 1117081"/>
                  <a:gd name="connsiteX98" fmla="*/ 1324855 w 1906374"/>
                  <a:gd name="connsiteY98" fmla="*/ 688690 h 1117081"/>
                  <a:gd name="connsiteX99" fmla="*/ 1258157 w 1906374"/>
                  <a:gd name="connsiteY99" fmla="*/ 700566 h 1117081"/>
                  <a:gd name="connsiteX100" fmla="*/ 1256180 w 1906374"/>
                  <a:gd name="connsiteY100" fmla="*/ 700638 h 1117081"/>
                  <a:gd name="connsiteX101" fmla="*/ 1255254 w 1906374"/>
                  <a:gd name="connsiteY101" fmla="*/ 704115 h 1117081"/>
                  <a:gd name="connsiteX102" fmla="*/ 1236609 w 1906374"/>
                  <a:gd name="connsiteY102" fmla="*/ 1050105 h 1117081"/>
                  <a:gd name="connsiteX103" fmla="*/ 1237810 w 1906374"/>
                  <a:gd name="connsiteY103" fmla="*/ 1061030 h 1117081"/>
                  <a:gd name="connsiteX104" fmla="*/ 1244555 w 1906374"/>
                  <a:gd name="connsiteY104" fmla="*/ 1077065 h 1117081"/>
                  <a:gd name="connsiteX105" fmla="*/ 1254841 w 1906374"/>
                  <a:gd name="connsiteY105" fmla="*/ 1115805 h 1117081"/>
                  <a:gd name="connsiteX106" fmla="*/ 1254604 w 1906374"/>
                  <a:gd name="connsiteY106" fmla="*/ 1119302 h 1117081"/>
                  <a:gd name="connsiteX107" fmla="*/ 1216575 w 1906374"/>
                  <a:gd name="connsiteY107" fmla="*/ 1119302 h 1117081"/>
                  <a:gd name="connsiteX108" fmla="*/ 1177694 w 1906374"/>
                  <a:gd name="connsiteY108" fmla="*/ 1118977 h 1117081"/>
                  <a:gd name="connsiteX109" fmla="*/ 1172426 w 1906374"/>
                  <a:gd name="connsiteY109" fmla="*/ 1112572 h 1117081"/>
                  <a:gd name="connsiteX110" fmla="*/ 1150215 w 1906374"/>
                  <a:gd name="connsiteY110" fmla="*/ 969649 h 1117081"/>
                  <a:gd name="connsiteX111" fmla="*/ 1138389 w 1906374"/>
                  <a:gd name="connsiteY111" fmla="*/ 794922 h 1117081"/>
                  <a:gd name="connsiteX112" fmla="*/ 1137100 w 1906374"/>
                  <a:gd name="connsiteY112" fmla="*/ 775222 h 1117081"/>
                  <a:gd name="connsiteX113" fmla="*/ 1134285 w 1906374"/>
                  <a:gd name="connsiteY113" fmla="*/ 793178 h 1117081"/>
                  <a:gd name="connsiteX114" fmla="*/ 1119581 w 1906374"/>
                  <a:gd name="connsiteY114" fmla="*/ 953260 h 1117081"/>
                  <a:gd name="connsiteX115" fmla="*/ 1119406 w 1906374"/>
                  <a:gd name="connsiteY115" fmla="*/ 1053746 h 1117081"/>
                  <a:gd name="connsiteX116" fmla="*/ 1125788 w 1906374"/>
                  <a:gd name="connsiteY116" fmla="*/ 1075764 h 1117081"/>
                  <a:gd name="connsiteX117" fmla="*/ 1135311 w 1906374"/>
                  <a:gd name="connsiteY117" fmla="*/ 1102049 h 1117081"/>
                  <a:gd name="connsiteX118" fmla="*/ 1135811 w 1906374"/>
                  <a:gd name="connsiteY118" fmla="*/ 1116405 h 1117081"/>
                  <a:gd name="connsiteX119" fmla="*/ 1135398 w 1906374"/>
                  <a:gd name="connsiteY119" fmla="*/ 1119302 h 1117081"/>
                  <a:gd name="connsiteX120" fmla="*/ 1096668 w 1906374"/>
                  <a:gd name="connsiteY120" fmla="*/ 1119302 h 1117081"/>
                  <a:gd name="connsiteX121" fmla="*/ 1056787 w 1906374"/>
                  <a:gd name="connsiteY121" fmla="*/ 1118763 h 1117081"/>
                  <a:gd name="connsiteX122" fmla="*/ 1042935 w 1906374"/>
                  <a:gd name="connsiteY122" fmla="*/ 1071129 h 1117081"/>
                  <a:gd name="connsiteX123" fmla="*/ 1033162 w 1906374"/>
                  <a:gd name="connsiteY123" fmla="*/ 867673 h 1117081"/>
                  <a:gd name="connsiteX124" fmla="*/ 1031923 w 1906374"/>
                  <a:gd name="connsiteY124" fmla="*/ 705440 h 1117081"/>
                  <a:gd name="connsiteX125" fmla="*/ 1032336 w 1906374"/>
                  <a:gd name="connsiteY125" fmla="*/ 690296 h 1117081"/>
                  <a:gd name="connsiteX126" fmla="*/ 1005018 w 1906374"/>
                  <a:gd name="connsiteY126" fmla="*/ 698100 h 1117081"/>
                  <a:gd name="connsiteX127" fmla="*/ 886252 w 1906374"/>
                  <a:gd name="connsiteY127" fmla="*/ 724453 h 1117081"/>
                  <a:gd name="connsiteX128" fmla="*/ 785908 w 1906374"/>
                  <a:gd name="connsiteY128" fmla="*/ 730269 h 1117081"/>
                  <a:gd name="connsiteX129" fmla="*/ 657208 w 1906374"/>
                  <a:gd name="connsiteY129" fmla="*/ 723302 h 1117081"/>
                  <a:gd name="connsiteX130" fmla="*/ 464544 w 1906374"/>
                  <a:gd name="connsiteY130" fmla="*/ 692823 h 1117081"/>
                  <a:gd name="connsiteX131" fmla="*/ 454912 w 1906374"/>
                  <a:gd name="connsiteY131" fmla="*/ 690660 h 1117081"/>
                  <a:gd name="connsiteX132" fmla="*/ 450133 w 1906374"/>
                  <a:gd name="connsiteY132" fmla="*/ 701684 h 1117081"/>
                  <a:gd name="connsiteX133" fmla="*/ 430661 w 1906374"/>
                  <a:gd name="connsiteY133" fmla="*/ 744908 h 1117081"/>
                  <a:gd name="connsiteX134" fmla="*/ 417475 w 1906374"/>
                  <a:gd name="connsiteY134" fmla="*/ 763014 h 1117081"/>
                  <a:gd name="connsiteX135" fmla="*/ 399672 w 1906374"/>
                  <a:gd name="connsiteY135" fmla="*/ 776377 h 1117081"/>
                  <a:gd name="connsiteX136" fmla="*/ 387823 w 1906374"/>
                  <a:gd name="connsiteY136" fmla="*/ 784775 h 1117081"/>
                  <a:gd name="connsiteX137" fmla="*/ 382035 w 1906374"/>
                  <a:gd name="connsiteY137" fmla="*/ 795425 h 1117081"/>
                  <a:gd name="connsiteX138" fmla="*/ 377430 w 1906374"/>
                  <a:gd name="connsiteY138" fmla="*/ 805097 h 1117081"/>
                  <a:gd name="connsiteX139" fmla="*/ 371825 w 1906374"/>
                  <a:gd name="connsiteY139" fmla="*/ 795842 h 1117081"/>
                  <a:gd name="connsiteX140" fmla="*/ 364271 w 1906374"/>
                  <a:gd name="connsiteY140" fmla="*/ 787756 h 1117081"/>
                  <a:gd name="connsiteX141" fmla="*/ 359334 w 1906374"/>
                  <a:gd name="connsiteY141" fmla="*/ 788626 h 1117081"/>
                  <a:gd name="connsiteX142" fmla="*/ 347484 w 1906374"/>
                  <a:gd name="connsiteY142" fmla="*/ 832247 h 1117081"/>
                  <a:gd name="connsiteX143" fmla="*/ 345659 w 1906374"/>
                  <a:gd name="connsiteY143" fmla="*/ 846152 h 1117081"/>
                  <a:gd name="connsiteX144" fmla="*/ 340132 w 1906374"/>
                  <a:gd name="connsiteY144" fmla="*/ 894326 h 1117081"/>
                  <a:gd name="connsiteX145" fmla="*/ 340133 w 1906374"/>
                  <a:gd name="connsiteY145" fmla="*/ 945646 h 1117081"/>
                  <a:gd name="connsiteX146" fmla="*/ 353059 w 1906374"/>
                  <a:gd name="connsiteY146" fmla="*/ 1052167 h 1117081"/>
                  <a:gd name="connsiteX147" fmla="*/ 358734 w 1906374"/>
                  <a:gd name="connsiteY147" fmla="*/ 1066824 h 1117081"/>
                  <a:gd name="connsiteX148" fmla="*/ 372644 w 1906374"/>
                  <a:gd name="connsiteY148" fmla="*/ 1093171 h 1117081"/>
                  <a:gd name="connsiteX149" fmla="*/ 374424 w 1906374"/>
                  <a:gd name="connsiteY149" fmla="*/ 1118392 h 1117081"/>
                  <a:gd name="connsiteX150" fmla="*/ 374239 w 1906374"/>
                  <a:gd name="connsiteY150" fmla="*/ 1119302 h 1117081"/>
                  <a:gd name="connsiteX151" fmla="*/ 333417 w 1906374"/>
                  <a:gd name="connsiteY151" fmla="*/ 1119302 h 1117081"/>
                  <a:gd name="connsiteX152" fmla="*/ 288435 w 1906374"/>
                  <a:gd name="connsiteY152" fmla="*/ 1117316 h 1117081"/>
                  <a:gd name="connsiteX153" fmla="*/ 282076 w 1906374"/>
                  <a:gd name="connsiteY153" fmla="*/ 1108542 h 1117081"/>
                  <a:gd name="connsiteX154" fmla="*/ 271514 w 1906374"/>
                  <a:gd name="connsiteY154" fmla="*/ 1071746 h 1117081"/>
                  <a:gd name="connsiteX155" fmla="*/ 260213 w 1906374"/>
                  <a:gd name="connsiteY155" fmla="*/ 995309 h 1117081"/>
                  <a:gd name="connsiteX156" fmla="*/ 245169 w 1906374"/>
                  <a:gd name="connsiteY156" fmla="*/ 884394 h 1117081"/>
                  <a:gd name="connsiteX157" fmla="*/ 235622 w 1906374"/>
                  <a:gd name="connsiteY157" fmla="*/ 802945 h 1117081"/>
                  <a:gd name="connsiteX158" fmla="*/ 236390 w 1906374"/>
                  <a:gd name="connsiteY158" fmla="*/ 778994 h 1117081"/>
                  <a:gd name="connsiteX159" fmla="*/ 236799 w 1906374"/>
                  <a:gd name="connsiteY159" fmla="*/ 774436 h 1117081"/>
                  <a:gd name="connsiteX160" fmla="*/ 229215 w 1906374"/>
                  <a:gd name="connsiteY160" fmla="*/ 780510 h 1117081"/>
                  <a:gd name="connsiteX161" fmla="*/ 209243 w 1906374"/>
                  <a:gd name="connsiteY161" fmla="*/ 796654 h 1117081"/>
                  <a:gd name="connsiteX162" fmla="*/ 173107 w 1906374"/>
                  <a:gd name="connsiteY162" fmla="*/ 827513 h 1117081"/>
                  <a:gd name="connsiteX163" fmla="*/ 155105 w 1906374"/>
                  <a:gd name="connsiteY163" fmla="*/ 864694 h 1117081"/>
                  <a:gd name="connsiteX164" fmla="*/ 143153 w 1906374"/>
                  <a:gd name="connsiteY164" fmla="*/ 967829 h 1117081"/>
                  <a:gd name="connsiteX165" fmla="*/ 143152 w 1906374"/>
                  <a:gd name="connsiteY165" fmla="*/ 1020141 h 1117081"/>
                  <a:gd name="connsiteX166" fmla="*/ 146448 w 1906374"/>
                  <a:gd name="connsiteY166" fmla="*/ 1059210 h 1117081"/>
                  <a:gd name="connsiteX167" fmla="*/ 150835 w 1906374"/>
                  <a:gd name="connsiteY167" fmla="*/ 1068380 h 1117081"/>
                  <a:gd name="connsiteX168" fmla="*/ 164498 w 1906374"/>
                  <a:gd name="connsiteY168" fmla="*/ 1098112 h 1117081"/>
                  <a:gd name="connsiteX169" fmla="*/ 166510 w 1906374"/>
                  <a:gd name="connsiteY169" fmla="*/ 1117284 h 1117081"/>
                  <a:gd name="connsiteX170" fmla="*/ 166281 w 1906374"/>
                  <a:gd name="connsiteY170" fmla="*/ 1119302 h 1117081"/>
                  <a:gd name="connsiteX171" fmla="*/ 126345 w 1906374"/>
                  <a:gd name="connsiteY171" fmla="*/ 1119295 h 1117081"/>
                  <a:gd name="connsiteX172" fmla="*/ 85071 w 1906374"/>
                  <a:gd name="connsiteY172" fmla="*/ 1118680 h 1117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</a:cxnLst>
                <a:rect l="l" t="t" r="r" b="b"/>
                <a:pathLst>
                  <a:path w="1906374" h="1117081">
                    <a:moveTo>
                      <a:pt x="85071" y="1118681"/>
                    </a:moveTo>
                    <a:cubicBezTo>
                      <a:pt x="77241" y="1115124"/>
                      <a:pt x="71619" y="1091583"/>
                      <a:pt x="68219" y="1048118"/>
                    </a:cubicBezTo>
                    <a:cubicBezTo>
                      <a:pt x="66676" y="1028399"/>
                      <a:pt x="66110" y="1017059"/>
                      <a:pt x="64391" y="971305"/>
                    </a:cubicBezTo>
                    <a:cubicBezTo>
                      <a:pt x="63509" y="947828"/>
                      <a:pt x="62141" y="924785"/>
                      <a:pt x="59427" y="887705"/>
                    </a:cubicBezTo>
                    <a:cubicBezTo>
                      <a:pt x="55551" y="834757"/>
                      <a:pt x="54887" y="819727"/>
                      <a:pt x="55781" y="805262"/>
                    </a:cubicBezTo>
                    <a:cubicBezTo>
                      <a:pt x="56384" y="795523"/>
                      <a:pt x="57015" y="791161"/>
                      <a:pt x="59299" y="780937"/>
                    </a:cubicBezTo>
                    <a:cubicBezTo>
                      <a:pt x="62801" y="765258"/>
                      <a:pt x="66477" y="753259"/>
                      <a:pt x="77402" y="721828"/>
                    </a:cubicBezTo>
                    <a:cubicBezTo>
                      <a:pt x="86877" y="694575"/>
                      <a:pt x="91812" y="678029"/>
                      <a:pt x="96316" y="658425"/>
                    </a:cubicBezTo>
                    <a:cubicBezTo>
                      <a:pt x="99119" y="646223"/>
                      <a:pt x="99817" y="640563"/>
                      <a:pt x="99817" y="630024"/>
                    </a:cubicBezTo>
                    <a:cubicBezTo>
                      <a:pt x="99817" y="616623"/>
                      <a:pt x="97762" y="603595"/>
                      <a:pt x="92569" y="584095"/>
                    </a:cubicBezTo>
                    <a:cubicBezTo>
                      <a:pt x="90150" y="575007"/>
                      <a:pt x="88403" y="569013"/>
                      <a:pt x="81770" y="547012"/>
                    </a:cubicBezTo>
                    <a:cubicBezTo>
                      <a:pt x="68799" y="503992"/>
                      <a:pt x="61868" y="475685"/>
                      <a:pt x="56477" y="443712"/>
                    </a:cubicBezTo>
                    <a:cubicBezTo>
                      <a:pt x="52614" y="420804"/>
                      <a:pt x="49524" y="394480"/>
                      <a:pt x="48113" y="372445"/>
                    </a:cubicBezTo>
                    <a:cubicBezTo>
                      <a:pt x="47889" y="368940"/>
                      <a:pt x="47615" y="366072"/>
                      <a:pt x="47505" y="366072"/>
                    </a:cubicBezTo>
                    <a:cubicBezTo>
                      <a:pt x="47159" y="366072"/>
                      <a:pt x="44597" y="379446"/>
                      <a:pt x="43380" y="387593"/>
                    </a:cubicBezTo>
                    <a:cubicBezTo>
                      <a:pt x="40342" y="407954"/>
                      <a:pt x="38569" y="443768"/>
                      <a:pt x="38569" y="484768"/>
                    </a:cubicBezTo>
                    <a:cubicBezTo>
                      <a:pt x="38569" y="523302"/>
                      <a:pt x="39539" y="551174"/>
                      <a:pt x="43199" y="617865"/>
                    </a:cubicBezTo>
                    <a:cubicBezTo>
                      <a:pt x="44099" y="634255"/>
                      <a:pt x="45082" y="653325"/>
                      <a:pt x="45385" y="660245"/>
                    </a:cubicBezTo>
                    <a:lnTo>
                      <a:pt x="45936" y="672827"/>
                    </a:lnTo>
                    <a:lnTo>
                      <a:pt x="47233" y="675721"/>
                    </a:lnTo>
                    <a:cubicBezTo>
                      <a:pt x="54276" y="691431"/>
                      <a:pt x="58299" y="713295"/>
                      <a:pt x="57125" y="729475"/>
                    </a:cubicBezTo>
                    <a:cubicBezTo>
                      <a:pt x="56669" y="735768"/>
                      <a:pt x="55869" y="740613"/>
                      <a:pt x="54112" y="747738"/>
                    </a:cubicBezTo>
                    <a:cubicBezTo>
                      <a:pt x="46681" y="777885"/>
                      <a:pt x="28165" y="822684"/>
                      <a:pt x="14872" y="842676"/>
                    </a:cubicBezTo>
                    <a:cubicBezTo>
                      <a:pt x="10487" y="849272"/>
                      <a:pt x="6660" y="853113"/>
                      <a:pt x="4489" y="853101"/>
                    </a:cubicBezTo>
                    <a:cubicBezTo>
                      <a:pt x="2698" y="853090"/>
                      <a:pt x="2145" y="851998"/>
                      <a:pt x="1906" y="848009"/>
                    </a:cubicBezTo>
                    <a:cubicBezTo>
                      <a:pt x="1665" y="843956"/>
                      <a:pt x="2085" y="840132"/>
                      <a:pt x="4965" y="820162"/>
                    </a:cubicBezTo>
                    <a:cubicBezTo>
                      <a:pt x="8953" y="792502"/>
                      <a:pt x="9566" y="786262"/>
                      <a:pt x="9566" y="773313"/>
                    </a:cubicBezTo>
                    <a:cubicBezTo>
                      <a:pt x="9566" y="766759"/>
                      <a:pt x="9373" y="761312"/>
                      <a:pt x="8981" y="756758"/>
                    </a:cubicBezTo>
                    <a:cubicBezTo>
                      <a:pt x="8184" y="747498"/>
                      <a:pt x="7919" y="732389"/>
                      <a:pt x="8410" y="724145"/>
                    </a:cubicBezTo>
                    <a:cubicBezTo>
                      <a:pt x="9945" y="698343"/>
                      <a:pt x="15510" y="681474"/>
                      <a:pt x="25641" y="671908"/>
                    </a:cubicBezTo>
                    <a:lnTo>
                      <a:pt x="28525" y="669185"/>
                    </a:lnTo>
                    <a:lnTo>
                      <a:pt x="27264" y="655941"/>
                    </a:lnTo>
                    <a:cubicBezTo>
                      <a:pt x="17617" y="554625"/>
                      <a:pt x="13618" y="460430"/>
                      <a:pt x="16213" y="395704"/>
                    </a:cubicBezTo>
                    <a:cubicBezTo>
                      <a:pt x="19627" y="310604"/>
                      <a:pt x="32407" y="251082"/>
                      <a:pt x="56206" y="209466"/>
                    </a:cubicBezTo>
                    <a:cubicBezTo>
                      <a:pt x="67029" y="190539"/>
                      <a:pt x="81319" y="174219"/>
                      <a:pt x="98989" y="160606"/>
                    </a:cubicBezTo>
                    <a:cubicBezTo>
                      <a:pt x="100627" y="159345"/>
                      <a:pt x="103950" y="156408"/>
                      <a:pt x="106374" y="154079"/>
                    </a:cubicBezTo>
                    <a:cubicBezTo>
                      <a:pt x="126964" y="134309"/>
                      <a:pt x="153574" y="118968"/>
                      <a:pt x="185073" y="108711"/>
                    </a:cubicBezTo>
                    <a:cubicBezTo>
                      <a:pt x="210136" y="100551"/>
                      <a:pt x="236222" y="95832"/>
                      <a:pt x="269833" y="93380"/>
                    </a:cubicBezTo>
                    <a:cubicBezTo>
                      <a:pt x="281188" y="92552"/>
                      <a:pt x="321605" y="92385"/>
                      <a:pt x="346315" y="93065"/>
                    </a:cubicBezTo>
                    <a:cubicBezTo>
                      <a:pt x="393502" y="94361"/>
                      <a:pt x="422532" y="96255"/>
                      <a:pt x="486374" y="102199"/>
                    </a:cubicBezTo>
                    <a:cubicBezTo>
                      <a:pt x="557050" y="108777"/>
                      <a:pt x="589967" y="110508"/>
                      <a:pt x="644130" y="110491"/>
                    </a:cubicBezTo>
                    <a:cubicBezTo>
                      <a:pt x="674592" y="110483"/>
                      <a:pt x="691925" y="110120"/>
                      <a:pt x="725744" y="108783"/>
                    </a:cubicBezTo>
                    <a:cubicBezTo>
                      <a:pt x="767246" y="107143"/>
                      <a:pt x="786630" y="107150"/>
                      <a:pt x="816828" y="108822"/>
                    </a:cubicBezTo>
                    <a:cubicBezTo>
                      <a:pt x="842810" y="110261"/>
                      <a:pt x="855390" y="111428"/>
                      <a:pt x="923905" y="118749"/>
                    </a:cubicBezTo>
                    <a:cubicBezTo>
                      <a:pt x="983245" y="125091"/>
                      <a:pt x="1010812" y="127096"/>
                      <a:pt x="1051394" y="128017"/>
                    </a:cubicBezTo>
                    <a:cubicBezTo>
                      <a:pt x="1067036" y="128372"/>
                      <a:pt x="1068563" y="128356"/>
                      <a:pt x="1146060" y="127030"/>
                    </a:cubicBezTo>
                    <a:cubicBezTo>
                      <a:pt x="1220053" y="125763"/>
                      <a:pt x="1246019" y="125592"/>
                      <a:pt x="1318060" y="125893"/>
                    </a:cubicBezTo>
                    <a:cubicBezTo>
                      <a:pt x="1414441" y="126299"/>
                      <a:pt x="1423751" y="126286"/>
                      <a:pt x="1427330" y="125749"/>
                    </a:cubicBezTo>
                    <a:cubicBezTo>
                      <a:pt x="1443122" y="123384"/>
                      <a:pt x="1460854" y="117412"/>
                      <a:pt x="1487258" y="105566"/>
                    </a:cubicBezTo>
                    <a:cubicBezTo>
                      <a:pt x="1490899" y="103932"/>
                      <a:pt x="1501173" y="99209"/>
                      <a:pt x="1510095" y="95071"/>
                    </a:cubicBezTo>
                    <a:cubicBezTo>
                      <a:pt x="1541204" y="80643"/>
                      <a:pt x="1552091" y="76029"/>
                      <a:pt x="1568371" y="70355"/>
                    </a:cubicBezTo>
                    <a:cubicBezTo>
                      <a:pt x="1578320" y="66886"/>
                      <a:pt x="1591384" y="63361"/>
                      <a:pt x="1598204" y="62300"/>
                    </a:cubicBezTo>
                    <a:lnTo>
                      <a:pt x="1599555" y="62089"/>
                    </a:lnTo>
                    <a:lnTo>
                      <a:pt x="1599405" y="52591"/>
                    </a:lnTo>
                    <a:cubicBezTo>
                      <a:pt x="1598917" y="23529"/>
                      <a:pt x="1602484" y="6671"/>
                      <a:pt x="1609829" y="3189"/>
                    </a:cubicBezTo>
                    <a:cubicBezTo>
                      <a:pt x="1613145" y="1620"/>
                      <a:pt x="1619427" y="1994"/>
                      <a:pt x="1624520" y="4063"/>
                    </a:cubicBezTo>
                    <a:cubicBezTo>
                      <a:pt x="1637697" y="9415"/>
                      <a:pt x="1653089" y="27181"/>
                      <a:pt x="1665828" y="51731"/>
                    </a:cubicBezTo>
                    <a:lnTo>
                      <a:pt x="1667217" y="54410"/>
                    </a:lnTo>
                    <a:lnTo>
                      <a:pt x="1675075" y="54619"/>
                    </a:lnTo>
                    <a:cubicBezTo>
                      <a:pt x="1683134" y="54832"/>
                      <a:pt x="1688302" y="55348"/>
                      <a:pt x="1694284" y="56535"/>
                    </a:cubicBezTo>
                    <a:lnTo>
                      <a:pt x="1697700" y="57212"/>
                    </a:lnTo>
                    <a:lnTo>
                      <a:pt x="1701579" y="53298"/>
                    </a:lnTo>
                    <a:cubicBezTo>
                      <a:pt x="1719261" y="35435"/>
                      <a:pt x="1742036" y="26620"/>
                      <a:pt x="1766863" y="28030"/>
                    </a:cubicBezTo>
                    <a:cubicBezTo>
                      <a:pt x="1772231" y="28334"/>
                      <a:pt x="1774109" y="28652"/>
                      <a:pt x="1775835" y="29541"/>
                    </a:cubicBezTo>
                    <a:cubicBezTo>
                      <a:pt x="1779277" y="31308"/>
                      <a:pt x="1774722" y="34711"/>
                      <a:pt x="1761670" y="40137"/>
                    </a:cubicBezTo>
                    <a:cubicBezTo>
                      <a:pt x="1751684" y="44290"/>
                      <a:pt x="1745502" y="48334"/>
                      <a:pt x="1738270" y="55445"/>
                    </a:cubicBezTo>
                    <a:cubicBezTo>
                      <a:pt x="1733902" y="59732"/>
                      <a:pt x="1728884" y="65994"/>
                      <a:pt x="1726356" y="70304"/>
                    </a:cubicBezTo>
                    <a:cubicBezTo>
                      <a:pt x="1726206" y="70549"/>
                      <a:pt x="1726957" y="71279"/>
                      <a:pt x="1728359" y="72260"/>
                    </a:cubicBezTo>
                    <a:cubicBezTo>
                      <a:pt x="1729597" y="73119"/>
                      <a:pt x="1732050" y="74916"/>
                      <a:pt x="1733815" y="76254"/>
                    </a:cubicBezTo>
                    <a:cubicBezTo>
                      <a:pt x="1735579" y="77591"/>
                      <a:pt x="1737181" y="78684"/>
                      <a:pt x="1737381" y="78684"/>
                    </a:cubicBezTo>
                    <a:cubicBezTo>
                      <a:pt x="1737569" y="78684"/>
                      <a:pt x="1739220" y="77940"/>
                      <a:pt x="1741035" y="77027"/>
                    </a:cubicBezTo>
                    <a:cubicBezTo>
                      <a:pt x="1753912" y="70567"/>
                      <a:pt x="1768928" y="67485"/>
                      <a:pt x="1782968" y="68424"/>
                    </a:cubicBezTo>
                    <a:cubicBezTo>
                      <a:pt x="1793980" y="69161"/>
                      <a:pt x="1806844" y="72326"/>
                      <a:pt x="1809260" y="74893"/>
                    </a:cubicBezTo>
                    <a:cubicBezTo>
                      <a:pt x="1811537" y="77329"/>
                      <a:pt x="1807558" y="79171"/>
                      <a:pt x="1795670" y="81167"/>
                    </a:cubicBezTo>
                    <a:cubicBezTo>
                      <a:pt x="1789701" y="82168"/>
                      <a:pt x="1787723" y="82649"/>
                      <a:pt x="1783419" y="84136"/>
                    </a:cubicBezTo>
                    <a:cubicBezTo>
                      <a:pt x="1775135" y="86998"/>
                      <a:pt x="1765837" y="92118"/>
                      <a:pt x="1759180" y="97475"/>
                    </a:cubicBezTo>
                    <a:lnTo>
                      <a:pt x="1756952" y="99262"/>
                    </a:lnTo>
                    <a:lnTo>
                      <a:pt x="1758729" y="101648"/>
                    </a:lnTo>
                    <a:cubicBezTo>
                      <a:pt x="1766413" y="112043"/>
                      <a:pt x="1772469" y="124378"/>
                      <a:pt x="1776949" y="138777"/>
                    </a:cubicBezTo>
                    <a:cubicBezTo>
                      <a:pt x="1781454" y="153203"/>
                      <a:pt x="1781942" y="154323"/>
                      <a:pt x="1787448" y="162725"/>
                    </a:cubicBezTo>
                    <a:cubicBezTo>
                      <a:pt x="1806456" y="191706"/>
                      <a:pt x="1836790" y="230794"/>
                      <a:pt x="1873279" y="273366"/>
                    </a:cubicBezTo>
                    <a:cubicBezTo>
                      <a:pt x="1880900" y="282253"/>
                      <a:pt x="1894090" y="297322"/>
                      <a:pt x="1899946" y="303826"/>
                    </a:cubicBezTo>
                    <a:cubicBezTo>
                      <a:pt x="1904476" y="308848"/>
                      <a:pt x="1905990" y="311119"/>
                      <a:pt x="1907116" y="314587"/>
                    </a:cubicBezTo>
                    <a:cubicBezTo>
                      <a:pt x="1910946" y="326320"/>
                      <a:pt x="1904676" y="342435"/>
                      <a:pt x="1890761" y="356599"/>
                    </a:cubicBezTo>
                    <a:cubicBezTo>
                      <a:pt x="1883203" y="364285"/>
                      <a:pt x="1873592" y="370961"/>
                      <a:pt x="1866547" y="373410"/>
                    </a:cubicBezTo>
                    <a:cubicBezTo>
                      <a:pt x="1863969" y="374304"/>
                      <a:pt x="1858063" y="375546"/>
                      <a:pt x="1853933" y="376061"/>
                    </a:cubicBezTo>
                    <a:cubicBezTo>
                      <a:pt x="1849441" y="376622"/>
                      <a:pt x="1832785" y="376622"/>
                      <a:pt x="1826616" y="376060"/>
                    </a:cubicBezTo>
                    <a:cubicBezTo>
                      <a:pt x="1782505" y="372043"/>
                      <a:pt x="1725981" y="358711"/>
                      <a:pt x="1639224" y="331862"/>
                    </a:cubicBezTo>
                    <a:cubicBezTo>
                      <a:pt x="1620628" y="326107"/>
                      <a:pt x="1616424" y="325226"/>
                      <a:pt x="1607439" y="325200"/>
                    </a:cubicBezTo>
                    <a:cubicBezTo>
                      <a:pt x="1602233" y="325183"/>
                      <a:pt x="1601132" y="325276"/>
                      <a:pt x="1598717" y="325937"/>
                    </a:cubicBezTo>
                    <a:cubicBezTo>
                      <a:pt x="1592247" y="327706"/>
                      <a:pt x="1587655" y="331191"/>
                      <a:pt x="1583588" y="337432"/>
                    </a:cubicBezTo>
                    <a:cubicBezTo>
                      <a:pt x="1580322" y="342443"/>
                      <a:pt x="1578345" y="347075"/>
                      <a:pt x="1572501" y="363423"/>
                    </a:cubicBezTo>
                    <a:cubicBezTo>
                      <a:pt x="1567483" y="377482"/>
                      <a:pt x="1564580" y="384637"/>
                      <a:pt x="1560600" y="392725"/>
                    </a:cubicBezTo>
                    <a:cubicBezTo>
                      <a:pt x="1549813" y="414665"/>
                      <a:pt x="1537888" y="429482"/>
                      <a:pt x="1510270" y="455315"/>
                    </a:cubicBezTo>
                    <a:cubicBezTo>
                      <a:pt x="1490837" y="473475"/>
                      <a:pt x="1482715" y="482391"/>
                      <a:pt x="1474944" y="494038"/>
                    </a:cubicBezTo>
                    <a:cubicBezTo>
                      <a:pt x="1468662" y="503478"/>
                      <a:pt x="1465246" y="510224"/>
                      <a:pt x="1457450" y="528637"/>
                    </a:cubicBezTo>
                    <a:cubicBezTo>
                      <a:pt x="1437366" y="576035"/>
                      <a:pt x="1412589" y="617470"/>
                      <a:pt x="1387624" y="645424"/>
                    </a:cubicBezTo>
                    <a:cubicBezTo>
                      <a:pt x="1381943" y="651782"/>
                      <a:pt x="1371907" y="661504"/>
                      <a:pt x="1366263" y="666112"/>
                    </a:cubicBezTo>
                    <a:cubicBezTo>
                      <a:pt x="1352310" y="677494"/>
                      <a:pt x="1340785" y="683780"/>
                      <a:pt x="1324855" y="688690"/>
                    </a:cubicBezTo>
                    <a:cubicBezTo>
                      <a:pt x="1300917" y="696065"/>
                      <a:pt x="1280169" y="699759"/>
                      <a:pt x="1258157" y="700566"/>
                    </a:cubicBezTo>
                    <a:lnTo>
                      <a:pt x="1256180" y="700638"/>
                    </a:lnTo>
                    <a:lnTo>
                      <a:pt x="1255254" y="704115"/>
                    </a:lnTo>
                    <a:cubicBezTo>
                      <a:pt x="1236471" y="774339"/>
                      <a:pt x="1227161" y="947216"/>
                      <a:pt x="1236609" y="1050105"/>
                    </a:cubicBezTo>
                    <a:cubicBezTo>
                      <a:pt x="1237072" y="1055113"/>
                      <a:pt x="1237610" y="1060029"/>
                      <a:pt x="1237810" y="1061030"/>
                    </a:cubicBezTo>
                    <a:cubicBezTo>
                      <a:pt x="1238273" y="1063364"/>
                      <a:pt x="1240538" y="1068749"/>
                      <a:pt x="1244555" y="1077065"/>
                    </a:cubicBezTo>
                    <a:cubicBezTo>
                      <a:pt x="1252589" y="1093715"/>
                      <a:pt x="1255580" y="1104970"/>
                      <a:pt x="1254841" y="1115805"/>
                    </a:cubicBezTo>
                    <a:lnTo>
                      <a:pt x="1254604" y="1119302"/>
                    </a:lnTo>
                    <a:lnTo>
                      <a:pt x="1216575" y="1119302"/>
                    </a:lnTo>
                    <a:cubicBezTo>
                      <a:pt x="1192461" y="1119302"/>
                      <a:pt x="1178245" y="1119183"/>
                      <a:pt x="1177694" y="1118977"/>
                    </a:cubicBezTo>
                    <a:cubicBezTo>
                      <a:pt x="1176143" y="1118387"/>
                      <a:pt x="1173990" y="1115762"/>
                      <a:pt x="1172426" y="1112572"/>
                    </a:cubicBezTo>
                    <a:cubicBezTo>
                      <a:pt x="1163729" y="1094824"/>
                      <a:pt x="1156471" y="1048106"/>
                      <a:pt x="1150215" y="969649"/>
                    </a:cubicBezTo>
                    <a:cubicBezTo>
                      <a:pt x="1146348" y="921100"/>
                      <a:pt x="1140779" y="838900"/>
                      <a:pt x="1138389" y="794922"/>
                    </a:cubicBezTo>
                    <a:cubicBezTo>
                      <a:pt x="1137801" y="783954"/>
                      <a:pt x="1137213" y="775090"/>
                      <a:pt x="1137100" y="775222"/>
                    </a:cubicBezTo>
                    <a:cubicBezTo>
                      <a:pt x="1136887" y="775474"/>
                      <a:pt x="1136750" y="776381"/>
                      <a:pt x="1134285" y="793178"/>
                    </a:cubicBezTo>
                    <a:cubicBezTo>
                      <a:pt x="1127390" y="840118"/>
                      <a:pt x="1121959" y="899281"/>
                      <a:pt x="1119581" y="953260"/>
                    </a:cubicBezTo>
                    <a:cubicBezTo>
                      <a:pt x="1117942" y="990805"/>
                      <a:pt x="1117867" y="1028376"/>
                      <a:pt x="1119406" y="1053746"/>
                    </a:cubicBezTo>
                    <a:cubicBezTo>
                      <a:pt x="1119969" y="1062980"/>
                      <a:pt x="1120132" y="1063559"/>
                      <a:pt x="1125788" y="1075764"/>
                    </a:cubicBezTo>
                    <a:cubicBezTo>
                      <a:pt x="1131857" y="1088873"/>
                      <a:pt x="1134009" y="1094817"/>
                      <a:pt x="1135311" y="1102049"/>
                    </a:cubicBezTo>
                    <a:cubicBezTo>
                      <a:pt x="1136074" y="1106223"/>
                      <a:pt x="1136299" y="1112958"/>
                      <a:pt x="1135811" y="1116405"/>
                    </a:cubicBezTo>
                    <a:lnTo>
                      <a:pt x="1135398" y="1119302"/>
                    </a:lnTo>
                    <a:lnTo>
                      <a:pt x="1096668" y="1119302"/>
                    </a:lnTo>
                    <a:cubicBezTo>
                      <a:pt x="1061555" y="1119302"/>
                      <a:pt x="1057826" y="1119252"/>
                      <a:pt x="1056787" y="1118763"/>
                    </a:cubicBezTo>
                    <a:cubicBezTo>
                      <a:pt x="1051194" y="1116105"/>
                      <a:pt x="1046426" y="1099721"/>
                      <a:pt x="1042935" y="1071129"/>
                    </a:cubicBezTo>
                    <a:cubicBezTo>
                      <a:pt x="1038555" y="1035250"/>
                      <a:pt x="1036265" y="987575"/>
                      <a:pt x="1033162" y="867673"/>
                    </a:cubicBezTo>
                    <a:cubicBezTo>
                      <a:pt x="1031660" y="809522"/>
                      <a:pt x="1031084" y="733306"/>
                      <a:pt x="1031923" y="705440"/>
                    </a:cubicBezTo>
                    <a:cubicBezTo>
                      <a:pt x="1032186" y="697153"/>
                      <a:pt x="1032361" y="690339"/>
                      <a:pt x="1032336" y="690296"/>
                    </a:cubicBezTo>
                    <a:cubicBezTo>
                      <a:pt x="1032273" y="690193"/>
                      <a:pt x="1017757" y="694340"/>
                      <a:pt x="1005018" y="698100"/>
                    </a:cubicBezTo>
                    <a:cubicBezTo>
                      <a:pt x="955815" y="712629"/>
                      <a:pt x="924280" y="719624"/>
                      <a:pt x="886252" y="724453"/>
                    </a:cubicBezTo>
                    <a:cubicBezTo>
                      <a:pt x="853879" y="728564"/>
                      <a:pt x="824502" y="730267"/>
                      <a:pt x="785908" y="730269"/>
                    </a:cubicBezTo>
                    <a:cubicBezTo>
                      <a:pt x="744815" y="730273"/>
                      <a:pt x="710278" y="728404"/>
                      <a:pt x="657208" y="723302"/>
                    </a:cubicBezTo>
                    <a:cubicBezTo>
                      <a:pt x="582442" y="716115"/>
                      <a:pt x="514842" y="705422"/>
                      <a:pt x="464544" y="692823"/>
                    </a:cubicBezTo>
                    <a:cubicBezTo>
                      <a:pt x="459462" y="691551"/>
                      <a:pt x="455128" y="690577"/>
                      <a:pt x="454912" y="690660"/>
                    </a:cubicBezTo>
                    <a:cubicBezTo>
                      <a:pt x="454696" y="690742"/>
                      <a:pt x="452546" y="695704"/>
                      <a:pt x="450133" y="701684"/>
                    </a:cubicBezTo>
                    <a:cubicBezTo>
                      <a:pt x="441549" y="722964"/>
                      <a:pt x="436296" y="734624"/>
                      <a:pt x="430661" y="744908"/>
                    </a:cubicBezTo>
                    <a:cubicBezTo>
                      <a:pt x="425784" y="753808"/>
                      <a:pt x="422640" y="758126"/>
                      <a:pt x="417475" y="763014"/>
                    </a:cubicBezTo>
                    <a:cubicBezTo>
                      <a:pt x="413700" y="766589"/>
                      <a:pt x="409787" y="769526"/>
                      <a:pt x="399672" y="776377"/>
                    </a:cubicBezTo>
                    <a:cubicBezTo>
                      <a:pt x="395091" y="779481"/>
                      <a:pt x="389759" y="783260"/>
                      <a:pt x="387823" y="784775"/>
                    </a:cubicBezTo>
                    <a:cubicBezTo>
                      <a:pt x="383696" y="788006"/>
                      <a:pt x="383700" y="788000"/>
                      <a:pt x="382035" y="795425"/>
                    </a:cubicBezTo>
                    <a:cubicBezTo>
                      <a:pt x="380268" y="803313"/>
                      <a:pt x="379419" y="805097"/>
                      <a:pt x="377430" y="805097"/>
                    </a:cubicBezTo>
                    <a:cubicBezTo>
                      <a:pt x="375029" y="805097"/>
                      <a:pt x="373770" y="803019"/>
                      <a:pt x="371825" y="795842"/>
                    </a:cubicBezTo>
                    <a:cubicBezTo>
                      <a:pt x="369774" y="788271"/>
                      <a:pt x="369349" y="787817"/>
                      <a:pt x="364271" y="787756"/>
                    </a:cubicBezTo>
                    <a:cubicBezTo>
                      <a:pt x="361132" y="787718"/>
                      <a:pt x="360768" y="787782"/>
                      <a:pt x="359334" y="788626"/>
                    </a:cubicBezTo>
                    <a:cubicBezTo>
                      <a:pt x="353424" y="792099"/>
                      <a:pt x="350352" y="803409"/>
                      <a:pt x="347484" y="832247"/>
                    </a:cubicBezTo>
                    <a:cubicBezTo>
                      <a:pt x="346949" y="837619"/>
                      <a:pt x="346129" y="843876"/>
                      <a:pt x="345659" y="846152"/>
                    </a:cubicBezTo>
                    <a:cubicBezTo>
                      <a:pt x="343165" y="858257"/>
                      <a:pt x="341207" y="875323"/>
                      <a:pt x="340132" y="894326"/>
                    </a:cubicBezTo>
                    <a:cubicBezTo>
                      <a:pt x="339604" y="903662"/>
                      <a:pt x="339605" y="935198"/>
                      <a:pt x="340133" y="945646"/>
                    </a:cubicBezTo>
                    <a:cubicBezTo>
                      <a:pt x="342032" y="983159"/>
                      <a:pt x="346249" y="1017905"/>
                      <a:pt x="353059" y="1052167"/>
                    </a:cubicBezTo>
                    <a:cubicBezTo>
                      <a:pt x="354514" y="1059485"/>
                      <a:pt x="354962" y="1060643"/>
                      <a:pt x="358734" y="1066824"/>
                    </a:cubicBezTo>
                    <a:cubicBezTo>
                      <a:pt x="368821" y="1083356"/>
                      <a:pt x="370299" y="1086154"/>
                      <a:pt x="372644" y="1093171"/>
                    </a:cubicBezTo>
                    <a:cubicBezTo>
                      <a:pt x="375416" y="1101462"/>
                      <a:pt x="376049" y="1110420"/>
                      <a:pt x="374424" y="1118392"/>
                    </a:cubicBezTo>
                    <a:lnTo>
                      <a:pt x="374239" y="1119302"/>
                    </a:lnTo>
                    <a:lnTo>
                      <a:pt x="333417" y="1119302"/>
                    </a:lnTo>
                    <a:cubicBezTo>
                      <a:pt x="288633" y="1119302"/>
                      <a:pt x="291296" y="1119420"/>
                      <a:pt x="288435" y="1117316"/>
                    </a:cubicBezTo>
                    <a:cubicBezTo>
                      <a:pt x="286174" y="1115654"/>
                      <a:pt x="284296" y="1113061"/>
                      <a:pt x="282076" y="1108542"/>
                    </a:cubicBezTo>
                    <a:cubicBezTo>
                      <a:pt x="278098" y="1100443"/>
                      <a:pt x="275086" y="1089950"/>
                      <a:pt x="271514" y="1071746"/>
                    </a:cubicBezTo>
                    <a:cubicBezTo>
                      <a:pt x="268450" y="1056120"/>
                      <a:pt x="264392" y="1028676"/>
                      <a:pt x="260213" y="995309"/>
                    </a:cubicBezTo>
                    <a:cubicBezTo>
                      <a:pt x="254204" y="947321"/>
                      <a:pt x="252681" y="936092"/>
                      <a:pt x="245169" y="884394"/>
                    </a:cubicBezTo>
                    <a:cubicBezTo>
                      <a:pt x="238136" y="835981"/>
                      <a:pt x="236242" y="819827"/>
                      <a:pt x="235622" y="802945"/>
                    </a:cubicBezTo>
                    <a:cubicBezTo>
                      <a:pt x="235312" y="794513"/>
                      <a:pt x="235608" y="785301"/>
                      <a:pt x="236390" y="778994"/>
                    </a:cubicBezTo>
                    <a:cubicBezTo>
                      <a:pt x="236691" y="776564"/>
                      <a:pt x="236875" y="774514"/>
                      <a:pt x="236799" y="774436"/>
                    </a:cubicBezTo>
                    <a:cubicBezTo>
                      <a:pt x="236723" y="774360"/>
                      <a:pt x="233309" y="777093"/>
                      <a:pt x="229215" y="780510"/>
                    </a:cubicBezTo>
                    <a:cubicBezTo>
                      <a:pt x="225120" y="783927"/>
                      <a:pt x="216133" y="791192"/>
                      <a:pt x="209243" y="796654"/>
                    </a:cubicBezTo>
                    <a:cubicBezTo>
                      <a:pt x="186301" y="814845"/>
                      <a:pt x="178674" y="821359"/>
                      <a:pt x="173107" y="827513"/>
                    </a:cubicBezTo>
                    <a:cubicBezTo>
                      <a:pt x="162553" y="839183"/>
                      <a:pt x="158989" y="846541"/>
                      <a:pt x="155105" y="864694"/>
                    </a:cubicBezTo>
                    <a:cubicBezTo>
                      <a:pt x="148952" y="893441"/>
                      <a:pt x="144917" y="928258"/>
                      <a:pt x="143153" y="967829"/>
                    </a:cubicBezTo>
                    <a:cubicBezTo>
                      <a:pt x="142657" y="978941"/>
                      <a:pt x="142656" y="1009912"/>
                      <a:pt x="143152" y="1020141"/>
                    </a:cubicBezTo>
                    <a:cubicBezTo>
                      <a:pt x="143888" y="1035351"/>
                      <a:pt x="145686" y="1056663"/>
                      <a:pt x="146448" y="1059210"/>
                    </a:cubicBezTo>
                    <a:cubicBezTo>
                      <a:pt x="147096" y="1061372"/>
                      <a:pt x="148589" y="1064493"/>
                      <a:pt x="150835" y="1068380"/>
                    </a:cubicBezTo>
                    <a:cubicBezTo>
                      <a:pt x="159986" y="1084208"/>
                      <a:pt x="162352" y="1089358"/>
                      <a:pt x="164498" y="1098112"/>
                    </a:cubicBezTo>
                    <a:cubicBezTo>
                      <a:pt x="166052" y="1104454"/>
                      <a:pt x="166970" y="1113210"/>
                      <a:pt x="166510" y="1117284"/>
                    </a:cubicBezTo>
                    <a:lnTo>
                      <a:pt x="166281" y="1119302"/>
                    </a:lnTo>
                    <a:lnTo>
                      <a:pt x="126345" y="1119295"/>
                    </a:lnTo>
                    <a:cubicBezTo>
                      <a:pt x="88324" y="1119287"/>
                      <a:pt x="86343" y="1119259"/>
                      <a:pt x="85071" y="1118680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12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16" name="Abgerundetes Rechteck 15"/>
            <p:cNvSpPr/>
            <p:nvPr/>
          </p:nvSpPr>
          <p:spPr>
            <a:xfrm>
              <a:off x="7955123" y="1412028"/>
              <a:ext cx="669379" cy="1371244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75000"/>
                    <a:alpha val="0"/>
                  </a:schemeClr>
                </a:gs>
                <a:gs pos="75000">
                  <a:schemeClr val="accent3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8" name="Grafik 2">
            <a:extLst>
              <a:ext uri="{FF2B5EF4-FFF2-40B4-BE49-F238E27FC236}">
                <a16:creationId xmlns:a16="http://schemas.microsoft.com/office/drawing/2014/main" id="{92321430-1FA8-2D21-E480-AC9B8CB0C4E3}"/>
              </a:ext>
            </a:extLst>
          </p:cNvPr>
          <p:cNvSpPr>
            <a:spLocks noChangeAspect="1"/>
          </p:cNvSpPr>
          <p:nvPr/>
        </p:nvSpPr>
        <p:spPr>
          <a:xfrm>
            <a:off x="3588304" y="1378635"/>
            <a:ext cx="531466" cy="360000"/>
          </a:xfrm>
          <a:custGeom>
            <a:avLst/>
            <a:gdLst>
              <a:gd name="connsiteX0" fmla="*/ 88860 w 1953030"/>
              <a:gd name="connsiteY0" fmla="*/ 1325071 h 1322929"/>
              <a:gd name="connsiteX1" fmla="*/ 73155 w 1953030"/>
              <a:gd name="connsiteY1" fmla="*/ 1272950 h 1322929"/>
              <a:gd name="connsiteX2" fmla="*/ 67234 w 1953030"/>
              <a:gd name="connsiteY2" fmla="*/ 1175492 h 1322929"/>
              <a:gd name="connsiteX3" fmla="*/ 61674 w 1953030"/>
              <a:gd name="connsiteY3" fmla="*/ 1080292 h 1322929"/>
              <a:gd name="connsiteX4" fmla="*/ 57919 w 1953030"/>
              <a:gd name="connsiteY4" fmla="*/ 1019141 h 1322929"/>
              <a:gd name="connsiteX5" fmla="*/ 58689 w 1953030"/>
              <a:gd name="connsiteY5" fmla="*/ 987231 h 1322929"/>
              <a:gd name="connsiteX6" fmla="*/ 70708 w 1953030"/>
              <a:gd name="connsiteY6" fmla="*/ 937842 h 1322929"/>
              <a:gd name="connsiteX7" fmla="*/ 84555 w 1953030"/>
              <a:gd name="connsiteY7" fmla="*/ 897364 h 1322929"/>
              <a:gd name="connsiteX8" fmla="*/ 88355 w 1953030"/>
              <a:gd name="connsiteY8" fmla="*/ 885725 h 1322929"/>
              <a:gd name="connsiteX9" fmla="*/ 103760 w 1953030"/>
              <a:gd name="connsiteY9" fmla="*/ 824575 h 1322929"/>
              <a:gd name="connsiteX10" fmla="*/ 103760 w 1953030"/>
              <a:gd name="connsiteY10" fmla="*/ 800254 h 1322929"/>
              <a:gd name="connsiteX11" fmla="*/ 85801 w 1953030"/>
              <a:gd name="connsiteY11" fmla="*/ 726770 h 1322929"/>
              <a:gd name="connsiteX12" fmla="*/ 58365 w 1953030"/>
              <a:gd name="connsiteY12" fmla="*/ 614198 h 1322929"/>
              <a:gd name="connsiteX13" fmla="*/ 51263 w 1953030"/>
              <a:gd name="connsiteY13" fmla="*/ 558433 h 1322929"/>
              <a:gd name="connsiteX14" fmla="*/ 49506 w 1953030"/>
              <a:gd name="connsiteY14" fmla="*/ 535277 h 1322929"/>
              <a:gd name="connsiteX15" fmla="*/ 48141 w 1953030"/>
              <a:gd name="connsiteY15" fmla="*/ 540033 h 1322929"/>
              <a:gd name="connsiteX16" fmla="*/ 42224 w 1953030"/>
              <a:gd name="connsiteY16" fmla="*/ 585360 h 1322929"/>
              <a:gd name="connsiteX17" fmla="*/ 40067 w 1953030"/>
              <a:gd name="connsiteY17" fmla="*/ 683463 h 1322929"/>
              <a:gd name="connsiteX18" fmla="*/ 44826 w 1953030"/>
              <a:gd name="connsiteY18" fmla="*/ 799906 h 1322929"/>
              <a:gd name="connsiteX19" fmla="*/ 47048 w 1953030"/>
              <a:gd name="connsiteY19" fmla="*/ 842697 h 1322929"/>
              <a:gd name="connsiteX20" fmla="*/ 47703 w 1953030"/>
              <a:gd name="connsiteY20" fmla="*/ 857169 h 1322929"/>
              <a:gd name="connsiteX21" fmla="*/ 49169 w 1953030"/>
              <a:gd name="connsiteY21" fmla="*/ 860415 h 1322929"/>
              <a:gd name="connsiteX22" fmla="*/ 57125 w 1953030"/>
              <a:gd name="connsiteY22" fmla="*/ 886245 h 1322929"/>
              <a:gd name="connsiteX23" fmla="*/ 58206 w 1953030"/>
              <a:gd name="connsiteY23" fmla="*/ 926701 h 1322929"/>
              <a:gd name="connsiteX24" fmla="*/ 42994 w 1953030"/>
              <a:gd name="connsiteY24" fmla="*/ 976754 h 1322929"/>
              <a:gd name="connsiteX25" fmla="*/ 4086 w 1953030"/>
              <a:gd name="connsiteY25" fmla="*/ 1046235 h 1322929"/>
              <a:gd name="connsiteX26" fmla="*/ 1565 w 1953030"/>
              <a:gd name="connsiteY26" fmla="*/ 1042338 h 1322929"/>
              <a:gd name="connsiteX27" fmla="*/ 6076 w 1953030"/>
              <a:gd name="connsiteY27" fmla="*/ 1001945 h 1322929"/>
              <a:gd name="connsiteX28" fmla="*/ 8819 w 1953030"/>
              <a:gd name="connsiteY28" fmla="*/ 944964 h 1322929"/>
              <a:gd name="connsiteX29" fmla="*/ 9231 w 1953030"/>
              <a:gd name="connsiteY29" fmla="*/ 899449 h 1322929"/>
              <a:gd name="connsiteX30" fmla="*/ 21041 w 1953030"/>
              <a:gd name="connsiteY30" fmla="*/ 862233 h 1322929"/>
              <a:gd name="connsiteX31" fmla="*/ 28431 w 1953030"/>
              <a:gd name="connsiteY31" fmla="*/ 854176 h 1322929"/>
              <a:gd name="connsiteX32" fmla="*/ 29420 w 1953030"/>
              <a:gd name="connsiteY32" fmla="*/ 853434 h 1322929"/>
              <a:gd name="connsiteX33" fmla="*/ 27825 w 1953030"/>
              <a:gd name="connsiteY33" fmla="*/ 836485 h 1322929"/>
              <a:gd name="connsiteX34" fmla="*/ 16126 w 1953030"/>
              <a:gd name="connsiteY34" fmla="*/ 650679 h 1322929"/>
              <a:gd name="connsiteX35" fmla="*/ 16470 w 1953030"/>
              <a:gd name="connsiteY35" fmla="*/ 564513 h 1322929"/>
              <a:gd name="connsiteX36" fmla="*/ 22603 w 1953030"/>
              <a:gd name="connsiteY36" fmla="*/ 491376 h 1322929"/>
              <a:gd name="connsiteX37" fmla="*/ 101612 w 1953030"/>
              <a:gd name="connsiteY37" fmla="*/ 320864 h 1322929"/>
              <a:gd name="connsiteX38" fmla="*/ 110657 w 1953030"/>
              <a:gd name="connsiteY38" fmla="*/ 313024 h 1322929"/>
              <a:gd name="connsiteX39" fmla="*/ 268743 w 1953030"/>
              <a:gd name="connsiteY39" fmla="*/ 250084 h 1322929"/>
              <a:gd name="connsiteX40" fmla="*/ 316864 w 1953030"/>
              <a:gd name="connsiteY40" fmla="*/ 248271 h 1322929"/>
              <a:gd name="connsiteX41" fmla="*/ 473910 w 1953030"/>
              <a:gd name="connsiteY41" fmla="*/ 254956 h 1322929"/>
              <a:gd name="connsiteX42" fmla="*/ 510219 w 1953030"/>
              <a:gd name="connsiteY42" fmla="*/ 258239 h 1322929"/>
              <a:gd name="connsiteX43" fmla="*/ 664963 w 1953030"/>
              <a:gd name="connsiteY43" fmla="*/ 266827 h 1322929"/>
              <a:gd name="connsiteX44" fmla="*/ 756032 w 1953030"/>
              <a:gd name="connsiteY44" fmla="*/ 265343 h 1322929"/>
              <a:gd name="connsiteX45" fmla="*/ 806562 w 1953030"/>
              <a:gd name="connsiteY45" fmla="*/ 261521 h 1322929"/>
              <a:gd name="connsiteX46" fmla="*/ 948687 w 1953030"/>
              <a:gd name="connsiteY46" fmla="*/ 217425 h 1322929"/>
              <a:gd name="connsiteX47" fmla="*/ 1076380 w 1953030"/>
              <a:gd name="connsiteY47" fmla="*/ 173342 h 1322929"/>
              <a:gd name="connsiteX48" fmla="*/ 1156982 w 1953030"/>
              <a:gd name="connsiteY48" fmla="*/ 161668 h 1322929"/>
              <a:gd name="connsiteX49" fmla="*/ 1235667 w 1953030"/>
              <a:gd name="connsiteY49" fmla="*/ 154538 h 1322929"/>
              <a:gd name="connsiteX50" fmla="*/ 1314379 w 1953030"/>
              <a:gd name="connsiteY50" fmla="*/ 131334 h 1322929"/>
              <a:gd name="connsiteX51" fmla="*/ 1377437 w 1953030"/>
              <a:gd name="connsiteY51" fmla="*/ 112345 h 1322929"/>
              <a:gd name="connsiteX52" fmla="*/ 1450055 w 1953030"/>
              <a:gd name="connsiteY52" fmla="*/ 105714 h 1322929"/>
              <a:gd name="connsiteX53" fmla="*/ 1484789 w 1953030"/>
              <a:gd name="connsiteY53" fmla="*/ 103652 h 1322929"/>
              <a:gd name="connsiteX54" fmla="*/ 1553586 w 1953030"/>
              <a:gd name="connsiteY54" fmla="*/ 86436 h 1322929"/>
              <a:gd name="connsiteX55" fmla="*/ 1629329 w 1953030"/>
              <a:gd name="connsiteY55" fmla="*/ 66634 h 1322929"/>
              <a:gd name="connsiteX56" fmla="*/ 1635015 w 1953030"/>
              <a:gd name="connsiteY56" fmla="*/ 65531 h 1322929"/>
              <a:gd name="connsiteX57" fmla="*/ 1635409 w 1953030"/>
              <a:gd name="connsiteY57" fmla="*/ 56601 h 1322929"/>
              <a:gd name="connsiteX58" fmla="*/ 1639362 w 1953030"/>
              <a:gd name="connsiteY58" fmla="*/ 13582 h 1322929"/>
              <a:gd name="connsiteX59" fmla="*/ 1647267 w 1953030"/>
              <a:gd name="connsiteY59" fmla="*/ 3300 h 1322929"/>
              <a:gd name="connsiteX60" fmla="*/ 1666925 w 1953030"/>
              <a:gd name="connsiteY60" fmla="*/ 7200 h 1322929"/>
              <a:gd name="connsiteX61" fmla="*/ 1693754 w 1953030"/>
              <a:gd name="connsiteY61" fmla="*/ 35538 h 1322929"/>
              <a:gd name="connsiteX62" fmla="*/ 1704902 w 1953030"/>
              <a:gd name="connsiteY62" fmla="*/ 54211 h 1322929"/>
              <a:gd name="connsiteX63" fmla="*/ 1706583 w 1953030"/>
              <a:gd name="connsiteY63" fmla="*/ 57415 h 1322929"/>
              <a:gd name="connsiteX64" fmla="*/ 1709905 w 1953030"/>
              <a:gd name="connsiteY64" fmla="*/ 57415 h 1322929"/>
              <a:gd name="connsiteX65" fmla="*/ 1727489 w 1953030"/>
              <a:gd name="connsiteY65" fmla="*/ 58479 h 1322929"/>
              <a:gd name="connsiteX66" fmla="*/ 1765190 w 1953030"/>
              <a:gd name="connsiteY66" fmla="*/ 68945 h 1322929"/>
              <a:gd name="connsiteX67" fmla="*/ 1781592 w 1953030"/>
              <a:gd name="connsiteY67" fmla="*/ 78715 h 1322929"/>
              <a:gd name="connsiteX68" fmla="*/ 1798702 w 1953030"/>
              <a:gd name="connsiteY68" fmla="*/ 94998 h 1322929"/>
              <a:gd name="connsiteX69" fmla="*/ 1809969 w 1953030"/>
              <a:gd name="connsiteY69" fmla="*/ 107802 h 1322929"/>
              <a:gd name="connsiteX70" fmla="*/ 1817717 w 1953030"/>
              <a:gd name="connsiteY70" fmla="*/ 115786 h 1322929"/>
              <a:gd name="connsiteX71" fmla="*/ 1821906 w 1953030"/>
              <a:gd name="connsiteY71" fmla="*/ 122916 h 1322929"/>
              <a:gd name="connsiteX72" fmla="*/ 1837362 w 1953030"/>
              <a:gd name="connsiteY72" fmla="*/ 147184 h 1322929"/>
              <a:gd name="connsiteX73" fmla="*/ 1849404 w 1953030"/>
              <a:gd name="connsiteY73" fmla="*/ 164741 h 1322929"/>
              <a:gd name="connsiteX74" fmla="*/ 1873697 w 1953030"/>
              <a:gd name="connsiteY74" fmla="*/ 209520 h 1322929"/>
              <a:gd name="connsiteX75" fmla="*/ 1902627 w 1953030"/>
              <a:gd name="connsiteY75" fmla="*/ 270989 h 1322929"/>
              <a:gd name="connsiteX76" fmla="*/ 1929428 w 1953030"/>
              <a:gd name="connsiteY76" fmla="*/ 328257 h 1322929"/>
              <a:gd name="connsiteX77" fmla="*/ 1948890 w 1953030"/>
              <a:gd name="connsiteY77" fmla="*/ 361086 h 1322929"/>
              <a:gd name="connsiteX78" fmla="*/ 1954405 w 1953030"/>
              <a:gd name="connsiteY78" fmla="*/ 377846 h 1322929"/>
              <a:gd name="connsiteX79" fmla="*/ 1945685 w 1953030"/>
              <a:gd name="connsiteY79" fmla="*/ 401382 h 1322929"/>
              <a:gd name="connsiteX80" fmla="*/ 1905896 w 1953030"/>
              <a:gd name="connsiteY80" fmla="*/ 432638 h 1322929"/>
              <a:gd name="connsiteX81" fmla="*/ 1873238 w 1953030"/>
              <a:gd name="connsiteY81" fmla="*/ 439235 h 1322929"/>
              <a:gd name="connsiteX82" fmla="*/ 1817638 w 1953030"/>
              <a:gd name="connsiteY82" fmla="*/ 441792 h 1322929"/>
              <a:gd name="connsiteX83" fmla="*/ 1699860 w 1953030"/>
              <a:gd name="connsiteY83" fmla="*/ 436051 h 1322929"/>
              <a:gd name="connsiteX84" fmla="*/ 1666676 w 1953030"/>
              <a:gd name="connsiteY84" fmla="*/ 434247 h 1322929"/>
              <a:gd name="connsiteX85" fmla="*/ 1644615 w 1953030"/>
              <a:gd name="connsiteY85" fmla="*/ 435822 h 1322929"/>
              <a:gd name="connsiteX86" fmla="*/ 1615292 w 1953030"/>
              <a:gd name="connsiteY86" fmla="*/ 446177 h 1322929"/>
              <a:gd name="connsiteX87" fmla="*/ 1588083 w 1953030"/>
              <a:gd name="connsiteY87" fmla="*/ 469226 h 1322929"/>
              <a:gd name="connsiteX88" fmla="*/ 1570263 w 1953030"/>
              <a:gd name="connsiteY88" fmla="*/ 483547 h 1322929"/>
              <a:gd name="connsiteX89" fmla="*/ 1565194 w 1953030"/>
              <a:gd name="connsiteY89" fmla="*/ 488176 h 1322929"/>
              <a:gd name="connsiteX90" fmla="*/ 1510409 w 1953030"/>
              <a:gd name="connsiteY90" fmla="*/ 591788 h 1322929"/>
              <a:gd name="connsiteX91" fmla="*/ 1487665 w 1953030"/>
              <a:gd name="connsiteY91" fmla="*/ 647726 h 1322929"/>
              <a:gd name="connsiteX92" fmla="*/ 1466234 w 1953030"/>
              <a:gd name="connsiteY92" fmla="*/ 708355 h 1322929"/>
              <a:gd name="connsiteX93" fmla="*/ 1450909 w 1953030"/>
              <a:gd name="connsiteY93" fmla="*/ 753696 h 1322929"/>
              <a:gd name="connsiteX94" fmla="*/ 1408809 w 1953030"/>
              <a:gd name="connsiteY94" fmla="*/ 820834 h 1322929"/>
              <a:gd name="connsiteX95" fmla="*/ 1395139 w 1953030"/>
              <a:gd name="connsiteY95" fmla="*/ 827633 h 1322929"/>
              <a:gd name="connsiteX96" fmla="*/ 1382256 w 1953030"/>
              <a:gd name="connsiteY96" fmla="*/ 834140 h 1322929"/>
              <a:gd name="connsiteX97" fmla="*/ 1350675 w 1953030"/>
              <a:gd name="connsiteY97" fmla="*/ 863795 h 1322929"/>
              <a:gd name="connsiteX98" fmla="*/ 1332763 w 1953030"/>
              <a:gd name="connsiteY98" fmla="*/ 880265 h 1322929"/>
              <a:gd name="connsiteX99" fmla="*/ 1318857 w 1953030"/>
              <a:gd name="connsiteY99" fmla="*/ 886072 h 1322929"/>
              <a:gd name="connsiteX100" fmla="*/ 1317767 w 1953030"/>
              <a:gd name="connsiteY100" fmla="*/ 886072 h 1322929"/>
              <a:gd name="connsiteX101" fmla="*/ 1316690 w 1953030"/>
              <a:gd name="connsiteY101" fmla="*/ 889981 h 1322929"/>
              <a:gd name="connsiteX102" fmla="*/ 1294917 w 1953030"/>
              <a:gd name="connsiteY102" fmla="*/ 1076992 h 1322929"/>
              <a:gd name="connsiteX103" fmla="*/ 1293539 w 1953030"/>
              <a:gd name="connsiteY103" fmla="*/ 1153777 h 1322929"/>
              <a:gd name="connsiteX104" fmla="*/ 1294156 w 1953030"/>
              <a:gd name="connsiteY104" fmla="*/ 1206414 h 1322929"/>
              <a:gd name="connsiteX105" fmla="*/ 1298896 w 1953030"/>
              <a:gd name="connsiteY105" fmla="*/ 1266214 h 1322929"/>
              <a:gd name="connsiteX106" fmla="*/ 1305502 w 1953030"/>
              <a:gd name="connsiteY106" fmla="*/ 1281289 h 1322929"/>
              <a:gd name="connsiteX107" fmla="*/ 1315416 w 1953030"/>
              <a:gd name="connsiteY107" fmla="*/ 1308562 h 1322929"/>
              <a:gd name="connsiteX108" fmla="*/ 1316138 w 1953030"/>
              <a:gd name="connsiteY108" fmla="*/ 1323970 h 1322929"/>
              <a:gd name="connsiteX109" fmla="*/ 1315889 w 1953030"/>
              <a:gd name="connsiteY109" fmla="*/ 1325587 h 1322929"/>
              <a:gd name="connsiteX110" fmla="*/ 1275942 w 1953030"/>
              <a:gd name="connsiteY110" fmla="*/ 1325587 h 1322929"/>
              <a:gd name="connsiteX111" fmla="*/ 1235010 w 1953030"/>
              <a:gd name="connsiteY111" fmla="*/ 1325078 h 1322929"/>
              <a:gd name="connsiteX112" fmla="*/ 1216259 w 1953030"/>
              <a:gd name="connsiteY112" fmla="*/ 1261310 h 1322929"/>
              <a:gd name="connsiteX113" fmla="*/ 1200251 w 1953030"/>
              <a:gd name="connsiteY113" fmla="*/ 1083072 h 1322929"/>
              <a:gd name="connsiteX114" fmla="*/ 1192910 w 1953030"/>
              <a:gd name="connsiteY114" fmla="*/ 964288 h 1322929"/>
              <a:gd name="connsiteX115" fmla="*/ 1191387 w 1953030"/>
              <a:gd name="connsiteY115" fmla="*/ 972275 h 1322929"/>
              <a:gd name="connsiteX116" fmla="*/ 1173817 w 1953030"/>
              <a:gd name="connsiteY116" fmla="*/ 1164200 h 1322929"/>
              <a:gd name="connsiteX117" fmla="*/ 1175078 w 1953030"/>
              <a:gd name="connsiteY117" fmla="*/ 1265947 h 1322929"/>
              <a:gd name="connsiteX118" fmla="*/ 1180974 w 1953030"/>
              <a:gd name="connsiteY118" fmla="*/ 1280141 h 1322929"/>
              <a:gd name="connsiteX119" fmla="*/ 1191505 w 1953030"/>
              <a:gd name="connsiteY119" fmla="*/ 1312731 h 1322929"/>
              <a:gd name="connsiteX120" fmla="*/ 1191032 w 1953030"/>
              <a:gd name="connsiteY120" fmla="*/ 1324894 h 1322929"/>
              <a:gd name="connsiteX121" fmla="*/ 1150167 w 1953030"/>
              <a:gd name="connsiteY121" fmla="*/ 1325587 h 1322929"/>
              <a:gd name="connsiteX122" fmla="*/ 1108579 w 1953030"/>
              <a:gd name="connsiteY122" fmla="*/ 1325096 h 1322929"/>
              <a:gd name="connsiteX123" fmla="*/ 1091166 w 1953030"/>
              <a:gd name="connsiteY123" fmla="*/ 1247586 h 1322929"/>
              <a:gd name="connsiteX124" fmla="*/ 1085073 w 1953030"/>
              <a:gd name="connsiteY124" fmla="*/ 1112084 h 1322929"/>
              <a:gd name="connsiteX125" fmla="*/ 1082486 w 1953030"/>
              <a:gd name="connsiteY125" fmla="*/ 887863 h 1322929"/>
              <a:gd name="connsiteX126" fmla="*/ 1082709 w 1953030"/>
              <a:gd name="connsiteY126" fmla="*/ 875442 h 1322929"/>
              <a:gd name="connsiteX127" fmla="*/ 1045980 w 1953030"/>
              <a:gd name="connsiteY127" fmla="*/ 886014 h 1322929"/>
              <a:gd name="connsiteX128" fmla="*/ 947820 w 1953030"/>
              <a:gd name="connsiteY128" fmla="*/ 909335 h 1322929"/>
              <a:gd name="connsiteX129" fmla="*/ 822399 w 1953030"/>
              <a:gd name="connsiteY129" fmla="*/ 918514 h 1322929"/>
              <a:gd name="connsiteX130" fmla="*/ 749952 w 1953030"/>
              <a:gd name="connsiteY130" fmla="*/ 916251 h 1322929"/>
              <a:gd name="connsiteX131" fmla="*/ 741521 w 1953030"/>
              <a:gd name="connsiteY131" fmla="*/ 916452 h 1322929"/>
              <a:gd name="connsiteX132" fmla="*/ 737253 w 1953030"/>
              <a:gd name="connsiteY132" fmla="*/ 925892 h 1322929"/>
              <a:gd name="connsiteX133" fmla="*/ 730911 w 1953030"/>
              <a:gd name="connsiteY133" fmla="*/ 938882 h 1322929"/>
              <a:gd name="connsiteX134" fmla="*/ 708429 w 1953030"/>
              <a:gd name="connsiteY134" fmla="*/ 931418 h 1322929"/>
              <a:gd name="connsiteX135" fmla="*/ 667261 w 1953030"/>
              <a:gd name="connsiteY135" fmla="*/ 914980 h 1322929"/>
              <a:gd name="connsiteX136" fmla="*/ 619659 w 1953030"/>
              <a:gd name="connsiteY136" fmla="*/ 895793 h 1322929"/>
              <a:gd name="connsiteX137" fmla="*/ 517862 w 1953030"/>
              <a:gd name="connsiteY137" fmla="*/ 868605 h 1322929"/>
              <a:gd name="connsiteX138" fmla="*/ 503220 w 1953030"/>
              <a:gd name="connsiteY138" fmla="*/ 873261 h 1322929"/>
              <a:gd name="connsiteX139" fmla="*/ 498151 w 1953030"/>
              <a:gd name="connsiteY139" fmla="*/ 888861 h 1322929"/>
              <a:gd name="connsiteX140" fmla="*/ 502209 w 1953030"/>
              <a:gd name="connsiteY140" fmla="*/ 923500 h 1322929"/>
              <a:gd name="connsiteX141" fmla="*/ 506647 w 1953030"/>
              <a:gd name="connsiteY141" fmla="*/ 963655 h 1322929"/>
              <a:gd name="connsiteX142" fmla="*/ 504612 w 1953030"/>
              <a:gd name="connsiteY142" fmla="*/ 979009 h 1322929"/>
              <a:gd name="connsiteX143" fmla="*/ 465742 w 1953030"/>
              <a:gd name="connsiteY143" fmla="*/ 1002855 h 1322929"/>
              <a:gd name="connsiteX144" fmla="*/ 458743 w 1953030"/>
              <a:gd name="connsiteY144" fmla="*/ 1002146 h 1322929"/>
              <a:gd name="connsiteX145" fmla="*/ 436145 w 1953030"/>
              <a:gd name="connsiteY145" fmla="*/ 942614 h 1322929"/>
              <a:gd name="connsiteX146" fmla="*/ 435517 w 1953030"/>
              <a:gd name="connsiteY146" fmla="*/ 934796 h 1322929"/>
              <a:gd name="connsiteX147" fmla="*/ 431372 w 1953030"/>
              <a:gd name="connsiteY147" fmla="*/ 939230 h 1322929"/>
              <a:gd name="connsiteX148" fmla="*/ 413632 w 1953030"/>
              <a:gd name="connsiteY148" fmla="*/ 957993 h 1322929"/>
              <a:gd name="connsiteX149" fmla="*/ 396081 w 1953030"/>
              <a:gd name="connsiteY149" fmla="*/ 976581 h 1322929"/>
              <a:gd name="connsiteX150" fmla="*/ 365139 w 1953030"/>
              <a:gd name="connsiteY150" fmla="*/ 1026362 h 1322929"/>
              <a:gd name="connsiteX151" fmla="*/ 357505 w 1953030"/>
              <a:gd name="connsiteY151" fmla="*/ 1073344 h 1322929"/>
              <a:gd name="connsiteX152" fmla="*/ 357513 w 1953030"/>
              <a:gd name="connsiteY152" fmla="*/ 1162116 h 1322929"/>
              <a:gd name="connsiteX153" fmla="*/ 364146 w 1953030"/>
              <a:gd name="connsiteY153" fmla="*/ 1221702 h 1322929"/>
              <a:gd name="connsiteX154" fmla="*/ 371907 w 1953030"/>
              <a:gd name="connsiteY154" fmla="*/ 1263083 h 1322929"/>
              <a:gd name="connsiteX155" fmla="*/ 382081 w 1953030"/>
              <a:gd name="connsiteY155" fmla="*/ 1280594 h 1322929"/>
              <a:gd name="connsiteX156" fmla="*/ 392814 w 1953030"/>
              <a:gd name="connsiteY156" fmla="*/ 1307173 h 1322929"/>
              <a:gd name="connsiteX157" fmla="*/ 392698 w 1953030"/>
              <a:gd name="connsiteY157" fmla="*/ 1322982 h 1322929"/>
              <a:gd name="connsiteX158" fmla="*/ 392258 w 1953030"/>
              <a:gd name="connsiteY158" fmla="*/ 1325414 h 1322929"/>
              <a:gd name="connsiteX159" fmla="*/ 349566 w 1953030"/>
              <a:gd name="connsiteY159" fmla="*/ 1325502 h 1322929"/>
              <a:gd name="connsiteX160" fmla="*/ 305559 w 1953030"/>
              <a:gd name="connsiteY160" fmla="*/ 1325237 h 1322929"/>
              <a:gd name="connsiteX161" fmla="*/ 296045 w 1953030"/>
              <a:gd name="connsiteY161" fmla="*/ 1315526 h 1322929"/>
              <a:gd name="connsiteX162" fmla="*/ 272898 w 1953030"/>
              <a:gd name="connsiteY162" fmla="*/ 1198249 h 1322929"/>
              <a:gd name="connsiteX163" fmla="*/ 256446 w 1953030"/>
              <a:gd name="connsiteY163" fmla="*/ 1076992 h 1322929"/>
              <a:gd name="connsiteX164" fmla="*/ 247883 w 1953030"/>
              <a:gd name="connsiteY164" fmla="*/ 965650 h 1322929"/>
              <a:gd name="connsiteX165" fmla="*/ 248141 w 1953030"/>
              <a:gd name="connsiteY165" fmla="*/ 963344 h 1322929"/>
              <a:gd name="connsiteX166" fmla="*/ 240600 w 1953030"/>
              <a:gd name="connsiteY166" fmla="*/ 969541 h 1322929"/>
              <a:gd name="connsiteX167" fmla="*/ 218190 w 1953030"/>
              <a:gd name="connsiteY167" fmla="*/ 987653 h 1322929"/>
              <a:gd name="connsiteX168" fmla="*/ 197170 w 1953030"/>
              <a:gd name="connsiteY168" fmla="*/ 1004568 h 1322929"/>
              <a:gd name="connsiteX169" fmla="*/ 164176 w 1953030"/>
              <a:gd name="connsiteY169" fmla="*/ 1050024 h 1322929"/>
              <a:gd name="connsiteX170" fmla="*/ 151135 w 1953030"/>
              <a:gd name="connsiteY170" fmla="*/ 1141095 h 1322929"/>
              <a:gd name="connsiteX171" fmla="*/ 149537 w 1953030"/>
              <a:gd name="connsiteY171" fmla="*/ 1217408 h 1322929"/>
              <a:gd name="connsiteX172" fmla="*/ 153261 w 1953030"/>
              <a:gd name="connsiteY172" fmla="*/ 1262700 h 1322929"/>
              <a:gd name="connsiteX173" fmla="*/ 159017 w 1953030"/>
              <a:gd name="connsiteY173" fmla="*/ 1274340 h 1322929"/>
              <a:gd name="connsiteX174" fmla="*/ 170943 w 1953030"/>
              <a:gd name="connsiteY174" fmla="*/ 1299182 h 1322929"/>
              <a:gd name="connsiteX175" fmla="*/ 174129 w 1953030"/>
              <a:gd name="connsiteY175" fmla="*/ 1319246 h 1322929"/>
              <a:gd name="connsiteX176" fmla="*/ 174342 w 1953030"/>
              <a:gd name="connsiteY176" fmla="*/ 1325587 h 1322929"/>
              <a:gd name="connsiteX177" fmla="*/ 132163 w 1953030"/>
              <a:gd name="connsiteY177" fmla="*/ 1325574 h 1322929"/>
              <a:gd name="connsiteX178" fmla="*/ 88860 w 1953030"/>
              <a:gd name="connsiteY178" fmla="*/ 1325071 h 1322929"/>
              <a:gd name="connsiteX179" fmla="*/ 434473 w 1953030"/>
              <a:gd name="connsiteY179" fmla="*/ 860747 h 1322929"/>
              <a:gd name="connsiteX180" fmla="*/ 432900 w 1953030"/>
              <a:gd name="connsiteY180" fmla="*/ 858692 h 1322929"/>
              <a:gd name="connsiteX181" fmla="*/ 434328 w 1953030"/>
              <a:gd name="connsiteY181" fmla="*/ 861404 h 1322929"/>
              <a:gd name="connsiteX182" fmla="*/ 434473 w 1953030"/>
              <a:gd name="connsiteY182" fmla="*/ 860747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663548 w 1953031"/>
              <a:gd name="connsiteY43" fmla="*/ 264169 h 1322929"/>
              <a:gd name="connsiteX44" fmla="*/ 754617 w 1953031"/>
              <a:gd name="connsiteY44" fmla="*/ 262685 h 1322929"/>
              <a:gd name="connsiteX45" fmla="*/ 805147 w 1953031"/>
              <a:gd name="connsiteY45" fmla="*/ 251243 h 1322929"/>
              <a:gd name="connsiteX46" fmla="*/ 947272 w 1953031"/>
              <a:gd name="connsiteY46" fmla="*/ 214767 h 1322929"/>
              <a:gd name="connsiteX47" fmla="*/ 1074965 w 1953031"/>
              <a:gd name="connsiteY47" fmla="*/ 170684 h 1322929"/>
              <a:gd name="connsiteX48" fmla="*/ 1155567 w 1953031"/>
              <a:gd name="connsiteY48" fmla="*/ 159010 h 1322929"/>
              <a:gd name="connsiteX49" fmla="*/ 1234252 w 1953031"/>
              <a:gd name="connsiteY49" fmla="*/ 151880 h 1322929"/>
              <a:gd name="connsiteX50" fmla="*/ 1312964 w 1953031"/>
              <a:gd name="connsiteY50" fmla="*/ 128676 h 1322929"/>
              <a:gd name="connsiteX51" fmla="*/ 1376022 w 1953031"/>
              <a:gd name="connsiteY51" fmla="*/ 109687 h 1322929"/>
              <a:gd name="connsiteX52" fmla="*/ 1448640 w 1953031"/>
              <a:gd name="connsiteY52" fmla="*/ 103056 h 1322929"/>
              <a:gd name="connsiteX53" fmla="*/ 1483374 w 1953031"/>
              <a:gd name="connsiteY53" fmla="*/ 100994 h 1322929"/>
              <a:gd name="connsiteX54" fmla="*/ 1552171 w 1953031"/>
              <a:gd name="connsiteY54" fmla="*/ 83778 h 1322929"/>
              <a:gd name="connsiteX55" fmla="*/ 1627914 w 1953031"/>
              <a:gd name="connsiteY55" fmla="*/ 63976 h 1322929"/>
              <a:gd name="connsiteX56" fmla="*/ 1633600 w 1953031"/>
              <a:gd name="connsiteY56" fmla="*/ 62873 h 1322929"/>
              <a:gd name="connsiteX57" fmla="*/ 1633994 w 1953031"/>
              <a:gd name="connsiteY57" fmla="*/ 53943 h 1322929"/>
              <a:gd name="connsiteX58" fmla="*/ 1637947 w 1953031"/>
              <a:gd name="connsiteY58" fmla="*/ 10924 h 1322929"/>
              <a:gd name="connsiteX59" fmla="*/ 1645852 w 1953031"/>
              <a:gd name="connsiteY59" fmla="*/ 642 h 1322929"/>
              <a:gd name="connsiteX60" fmla="*/ 1665510 w 1953031"/>
              <a:gd name="connsiteY60" fmla="*/ 4542 h 1322929"/>
              <a:gd name="connsiteX61" fmla="*/ 1692339 w 1953031"/>
              <a:gd name="connsiteY61" fmla="*/ 32880 h 1322929"/>
              <a:gd name="connsiteX62" fmla="*/ 1703487 w 1953031"/>
              <a:gd name="connsiteY62" fmla="*/ 51553 h 1322929"/>
              <a:gd name="connsiteX63" fmla="*/ 1705168 w 1953031"/>
              <a:gd name="connsiteY63" fmla="*/ 54757 h 1322929"/>
              <a:gd name="connsiteX64" fmla="*/ 1708490 w 1953031"/>
              <a:gd name="connsiteY64" fmla="*/ 54757 h 1322929"/>
              <a:gd name="connsiteX65" fmla="*/ 1726074 w 1953031"/>
              <a:gd name="connsiteY65" fmla="*/ 55821 h 1322929"/>
              <a:gd name="connsiteX66" fmla="*/ 1763775 w 1953031"/>
              <a:gd name="connsiteY66" fmla="*/ 66287 h 1322929"/>
              <a:gd name="connsiteX67" fmla="*/ 1780177 w 1953031"/>
              <a:gd name="connsiteY67" fmla="*/ 76057 h 1322929"/>
              <a:gd name="connsiteX68" fmla="*/ 1797287 w 1953031"/>
              <a:gd name="connsiteY68" fmla="*/ 92340 h 1322929"/>
              <a:gd name="connsiteX69" fmla="*/ 1808554 w 1953031"/>
              <a:gd name="connsiteY69" fmla="*/ 105144 h 1322929"/>
              <a:gd name="connsiteX70" fmla="*/ 1816302 w 1953031"/>
              <a:gd name="connsiteY70" fmla="*/ 113128 h 1322929"/>
              <a:gd name="connsiteX71" fmla="*/ 1820491 w 1953031"/>
              <a:gd name="connsiteY71" fmla="*/ 120258 h 1322929"/>
              <a:gd name="connsiteX72" fmla="*/ 1835947 w 1953031"/>
              <a:gd name="connsiteY72" fmla="*/ 144526 h 1322929"/>
              <a:gd name="connsiteX73" fmla="*/ 1847989 w 1953031"/>
              <a:gd name="connsiteY73" fmla="*/ 162083 h 1322929"/>
              <a:gd name="connsiteX74" fmla="*/ 1872282 w 1953031"/>
              <a:gd name="connsiteY74" fmla="*/ 206862 h 1322929"/>
              <a:gd name="connsiteX75" fmla="*/ 1901212 w 1953031"/>
              <a:gd name="connsiteY75" fmla="*/ 268331 h 1322929"/>
              <a:gd name="connsiteX76" fmla="*/ 1928013 w 1953031"/>
              <a:gd name="connsiteY76" fmla="*/ 325599 h 1322929"/>
              <a:gd name="connsiteX77" fmla="*/ 1947475 w 1953031"/>
              <a:gd name="connsiteY77" fmla="*/ 358428 h 1322929"/>
              <a:gd name="connsiteX78" fmla="*/ 1952990 w 1953031"/>
              <a:gd name="connsiteY78" fmla="*/ 375188 h 1322929"/>
              <a:gd name="connsiteX79" fmla="*/ 1944270 w 1953031"/>
              <a:gd name="connsiteY79" fmla="*/ 398724 h 1322929"/>
              <a:gd name="connsiteX80" fmla="*/ 1904481 w 1953031"/>
              <a:gd name="connsiteY80" fmla="*/ 429980 h 1322929"/>
              <a:gd name="connsiteX81" fmla="*/ 1871823 w 1953031"/>
              <a:gd name="connsiteY81" fmla="*/ 436577 h 1322929"/>
              <a:gd name="connsiteX82" fmla="*/ 1816223 w 1953031"/>
              <a:gd name="connsiteY82" fmla="*/ 439134 h 1322929"/>
              <a:gd name="connsiteX83" fmla="*/ 1698445 w 1953031"/>
              <a:gd name="connsiteY83" fmla="*/ 433393 h 1322929"/>
              <a:gd name="connsiteX84" fmla="*/ 1665261 w 1953031"/>
              <a:gd name="connsiteY84" fmla="*/ 431589 h 1322929"/>
              <a:gd name="connsiteX85" fmla="*/ 1643200 w 1953031"/>
              <a:gd name="connsiteY85" fmla="*/ 433164 h 1322929"/>
              <a:gd name="connsiteX86" fmla="*/ 1613877 w 1953031"/>
              <a:gd name="connsiteY86" fmla="*/ 443519 h 1322929"/>
              <a:gd name="connsiteX87" fmla="*/ 1586668 w 1953031"/>
              <a:gd name="connsiteY87" fmla="*/ 466568 h 1322929"/>
              <a:gd name="connsiteX88" fmla="*/ 1568848 w 1953031"/>
              <a:gd name="connsiteY88" fmla="*/ 480889 h 1322929"/>
              <a:gd name="connsiteX89" fmla="*/ 1563779 w 1953031"/>
              <a:gd name="connsiteY89" fmla="*/ 485518 h 1322929"/>
              <a:gd name="connsiteX90" fmla="*/ 1508994 w 1953031"/>
              <a:gd name="connsiteY90" fmla="*/ 589130 h 1322929"/>
              <a:gd name="connsiteX91" fmla="*/ 1486250 w 1953031"/>
              <a:gd name="connsiteY91" fmla="*/ 645068 h 1322929"/>
              <a:gd name="connsiteX92" fmla="*/ 1464819 w 1953031"/>
              <a:gd name="connsiteY92" fmla="*/ 705697 h 1322929"/>
              <a:gd name="connsiteX93" fmla="*/ 1449494 w 1953031"/>
              <a:gd name="connsiteY93" fmla="*/ 751038 h 1322929"/>
              <a:gd name="connsiteX94" fmla="*/ 1407394 w 1953031"/>
              <a:gd name="connsiteY94" fmla="*/ 818176 h 1322929"/>
              <a:gd name="connsiteX95" fmla="*/ 1393724 w 1953031"/>
              <a:gd name="connsiteY95" fmla="*/ 824975 h 1322929"/>
              <a:gd name="connsiteX96" fmla="*/ 1380841 w 1953031"/>
              <a:gd name="connsiteY96" fmla="*/ 831482 h 1322929"/>
              <a:gd name="connsiteX97" fmla="*/ 1349260 w 1953031"/>
              <a:gd name="connsiteY97" fmla="*/ 861137 h 1322929"/>
              <a:gd name="connsiteX98" fmla="*/ 1331348 w 1953031"/>
              <a:gd name="connsiteY98" fmla="*/ 877607 h 1322929"/>
              <a:gd name="connsiteX99" fmla="*/ 1317442 w 1953031"/>
              <a:gd name="connsiteY99" fmla="*/ 883414 h 1322929"/>
              <a:gd name="connsiteX100" fmla="*/ 1316352 w 1953031"/>
              <a:gd name="connsiteY100" fmla="*/ 883414 h 1322929"/>
              <a:gd name="connsiteX101" fmla="*/ 1315275 w 1953031"/>
              <a:gd name="connsiteY101" fmla="*/ 887323 h 1322929"/>
              <a:gd name="connsiteX102" fmla="*/ 1293502 w 1953031"/>
              <a:gd name="connsiteY102" fmla="*/ 1074334 h 1322929"/>
              <a:gd name="connsiteX103" fmla="*/ 1292124 w 1953031"/>
              <a:gd name="connsiteY103" fmla="*/ 1151119 h 1322929"/>
              <a:gd name="connsiteX104" fmla="*/ 1292741 w 1953031"/>
              <a:gd name="connsiteY104" fmla="*/ 1203756 h 1322929"/>
              <a:gd name="connsiteX105" fmla="*/ 1297481 w 1953031"/>
              <a:gd name="connsiteY105" fmla="*/ 1263556 h 1322929"/>
              <a:gd name="connsiteX106" fmla="*/ 1304087 w 1953031"/>
              <a:gd name="connsiteY106" fmla="*/ 1278631 h 1322929"/>
              <a:gd name="connsiteX107" fmla="*/ 1314001 w 1953031"/>
              <a:gd name="connsiteY107" fmla="*/ 1305904 h 1322929"/>
              <a:gd name="connsiteX108" fmla="*/ 1314723 w 1953031"/>
              <a:gd name="connsiteY108" fmla="*/ 1321312 h 1322929"/>
              <a:gd name="connsiteX109" fmla="*/ 1314474 w 1953031"/>
              <a:gd name="connsiteY109" fmla="*/ 1322929 h 1322929"/>
              <a:gd name="connsiteX110" fmla="*/ 1274527 w 1953031"/>
              <a:gd name="connsiteY110" fmla="*/ 1322929 h 1322929"/>
              <a:gd name="connsiteX111" fmla="*/ 1233595 w 1953031"/>
              <a:gd name="connsiteY111" fmla="*/ 1322420 h 1322929"/>
              <a:gd name="connsiteX112" fmla="*/ 1214844 w 1953031"/>
              <a:gd name="connsiteY112" fmla="*/ 1258652 h 1322929"/>
              <a:gd name="connsiteX113" fmla="*/ 1198836 w 1953031"/>
              <a:gd name="connsiteY113" fmla="*/ 1080414 h 1322929"/>
              <a:gd name="connsiteX114" fmla="*/ 1191495 w 1953031"/>
              <a:gd name="connsiteY114" fmla="*/ 961630 h 1322929"/>
              <a:gd name="connsiteX115" fmla="*/ 1189972 w 1953031"/>
              <a:gd name="connsiteY115" fmla="*/ 969617 h 1322929"/>
              <a:gd name="connsiteX116" fmla="*/ 1172402 w 1953031"/>
              <a:gd name="connsiteY116" fmla="*/ 1161542 h 1322929"/>
              <a:gd name="connsiteX117" fmla="*/ 1173663 w 1953031"/>
              <a:gd name="connsiteY117" fmla="*/ 1263289 h 1322929"/>
              <a:gd name="connsiteX118" fmla="*/ 1179559 w 1953031"/>
              <a:gd name="connsiteY118" fmla="*/ 1277483 h 1322929"/>
              <a:gd name="connsiteX119" fmla="*/ 1190090 w 1953031"/>
              <a:gd name="connsiteY119" fmla="*/ 1310073 h 1322929"/>
              <a:gd name="connsiteX120" fmla="*/ 1189617 w 1953031"/>
              <a:gd name="connsiteY120" fmla="*/ 1322236 h 1322929"/>
              <a:gd name="connsiteX121" fmla="*/ 1148752 w 1953031"/>
              <a:gd name="connsiteY121" fmla="*/ 1322929 h 1322929"/>
              <a:gd name="connsiteX122" fmla="*/ 1107164 w 1953031"/>
              <a:gd name="connsiteY122" fmla="*/ 1322438 h 1322929"/>
              <a:gd name="connsiteX123" fmla="*/ 1089751 w 1953031"/>
              <a:gd name="connsiteY123" fmla="*/ 1244928 h 1322929"/>
              <a:gd name="connsiteX124" fmla="*/ 1083658 w 1953031"/>
              <a:gd name="connsiteY124" fmla="*/ 1109426 h 1322929"/>
              <a:gd name="connsiteX125" fmla="*/ 1081071 w 1953031"/>
              <a:gd name="connsiteY125" fmla="*/ 885205 h 1322929"/>
              <a:gd name="connsiteX126" fmla="*/ 1081294 w 1953031"/>
              <a:gd name="connsiteY126" fmla="*/ 872784 h 1322929"/>
              <a:gd name="connsiteX127" fmla="*/ 1044565 w 1953031"/>
              <a:gd name="connsiteY127" fmla="*/ 883356 h 1322929"/>
              <a:gd name="connsiteX128" fmla="*/ 946405 w 1953031"/>
              <a:gd name="connsiteY128" fmla="*/ 906677 h 1322929"/>
              <a:gd name="connsiteX129" fmla="*/ 820984 w 1953031"/>
              <a:gd name="connsiteY129" fmla="*/ 915856 h 1322929"/>
              <a:gd name="connsiteX130" fmla="*/ 748537 w 1953031"/>
              <a:gd name="connsiteY130" fmla="*/ 913593 h 1322929"/>
              <a:gd name="connsiteX131" fmla="*/ 740106 w 1953031"/>
              <a:gd name="connsiteY131" fmla="*/ 913794 h 1322929"/>
              <a:gd name="connsiteX132" fmla="*/ 735838 w 1953031"/>
              <a:gd name="connsiteY132" fmla="*/ 923234 h 1322929"/>
              <a:gd name="connsiteX133" fmla="*/ 729496 w 1953031"/>
              <a:gd name="connsiteY133" fmla="*/ 936224 h 1322929"/>
              <a:gd name="connsiteX134" fmla="*/ 707014 w 1953031"/>
              <a:gd name="connsiteY134" fmla="*/ 928760 h 1322929"/>
              <a:gd name="connsiteX135" fmla="*/ 665846 w 1953031"/>
              <a:gd name="connsiteY135" fmla="*/ 912322 h 1322929"/>
              <a:gd name="connsiteX136" fmla="*/ 618244 w 1953031"/>
              <a:gd name="connsiteY136" fmla="*/ 893135 h 1322929"/>
              <a:gd name="connsiteX137" fmla="*/ 516447 w 1953031"/>
              <a:gd name="connsiteY137" fmla="*/ 865947 h 1322929"/>
              <a:gd name="connsiteX138" fmla="*/ 501805 w 1953031"/>
              <a:gd name="connsiteY138" fmla="*/ 870603 h 1322929"/>
              <a:gd name="connsiteX139" fmla="*/ 496736 w 1953031"/>
              <a:gd name="connsiteY139" fmla="*/ 886203 h 1322929"/>
              <a:gd name="connsiteX140" fmla="*/ 500794 w 1953031"/>
              <a:gd name="connsiteY140" fmla="*/ 920842 h 1322929"/>
              <a:gd name="connsiteX141" fmla="*/ 505232 w 1953031"/>
              <a:gd name="connsiteY141" fmla="*/ 960997 h 1322929"/>
              <a:gd name="connsiteX142" fmla="*/ 503197 w 1953031"/>
              <a:gd name="connsiteY142" fmla="*/ 976351 h 1322929"/>
              <a:gd name="connsiteX143" fmla="*/ 464327 w 1953031"/>
              <a:gd name="connsiteY143" fmla="*/ 1000197 h 1322929"/>
              <a:gd name="connsiteX144" fmla="*/ 457328 w 1953031"/>
              <a:gd name="connsiteY144" fmla="*/ 999488 h 1322929"/>
              <a:gd name="connsiteX145" fmla="*/ 434730 w 1953031"/>
              <a:gd name="connsiteY145" fmla="*/ 939956 h 1322929"/>
              <a:gd name="connsiteX146" fmla="*/ 434102 w 1953031"/>
              <a:gd name="connsiteY146" fmla="*/ 932138 h 1322929"/>
              <a:gd name="connsiteX147" fmla="*/ 429957 w 1953031"/>
              <a:gd name="connsiteY147" fmla="*/ 936572 h 1322929"/>
              <a:gd name="connsiteX148" fmla="*/ 412217 w 1953031"/>
              <a:gd name="connsiteY148" fmla="*/ 955335 h 1322929"/>
              <a:gd name="connsiteX149" fmla="*/ 394666 w 1953031"/>
              <a:gd name="connsiteY149" fmla="*/ 973923 h 1322929"/>
              <a:gd name="connsiteX150" fmla="*/ 363724 w 1953031"/>
              <a:gd name="connsiteY150" fmla="*/ 1023704 h 1322929"/>
              <a:gd name="connsiteX151" fmla="*/ 356090 w 1953031"/>
              <a:gd name="connsiteY151" fmla="*/ 1070686 h 1322929"/>
              <a:gd name="connsiteX152" fmla="*/ 356098 w 1953031"/>
              <a:gd name="connsiteY152" fmla="*/ 1159458 h 1322929"/>
              <a:gd name="connsiteX153" fmla="*/ 362731 w 1953031"/>
              <a:gd name="connsiteY153" fmla="*/ 1219044 h 1322929"/>
              <a:gd name="connsiteX154" fmla="*/ 370492 w 1953031"/>
              <a:gd name="connsiteY154" fmla="*/ 1260425 h 1322929"/>
              <a:gd name="connsiteX155" fmla="*/ 380666 w 1953031"/>
              <a:gd name="connsiteY155" fmla="*/ 1277936 h 1322929"/>
              <a:gd name="connsiteX156" fmla="*/ 391399 w 1953031"/>
              <a:gd name="connsiteY156" fmla="*/ 1304515 h 1322929"/>
              <a:gd name="connsiteX157" fmla="*/ 391283 w 1953031"/>
              <a:gd name="connsiteY157" fmla="*/ 1320324 h 1322929"/>
              <a:gd name="connsiteX158" fmla="*/ 390843 w 1953031"/>
              <a:gd name="connsiteY158" fmla="*/ 1322756 h 1322929"/>
              <a:gd name="connsiteX159" fmla="*/ 348151 w 1953031"/>
              <a:gd name="connsiteY159" fmla="*/ 1322844 h 1322929"/>
              <a:gd name="connsiteX160" fmla="*/ 304144 w 1953031"/>
              <a:gd name="connsiteY160" fmla="*/ 1322579 h 1322929"/>
              <a:gd name="connsiteX161" fmla="*/ 294630 w 1953031"/>
              <a:gd name="connsiteY161" fmla="*/ 1312868 h 1322929"/>
              <a:gd name="connsiteX162" fmla="*/ 271483 w 1953031"/>
              <a:gd name="connsiteY162" fmla="*/ 1195591 h 1322929"/>
              <a:gd name="connsiteX163" fmla="*/ 255031 w 1953031"/>
              <a:gd name="connsiteY163" fmla="*/ 1074334 h 1322929"/>
              <a:gd name="connsiteX164" fmla="*/ 246468 w 1953031"/>
              <a:gd name="connsiteY164" fmla="*/ 962992 h 1322929"/>
              <a:gd name="connsiteX165" fmla="*/ 246726 w 1953031"/>
              <a:gd name="connsiteY165" fmla="*/ 960686 h 1322929"/>
              <a:gd name="connsiteX166" fmla="*/ 239185 w 1953031"/>
              <a:gd name="connsiteY166" fmla="*/ 966883 h 1322929"/>
              <a:gd name="connsiteX167" fmla="*/ 216775 w 1953031"/>
              <a:gd name="connsiteY167" fmla="*/ 984995 h 1322929"/>
              <a:gd name="connsiteX168" fmla="*/ 195755 w 1953031"/>
              <a:gd name="connsiteY168" fmla="*/ 1001910 h 1322929"/>
              <a:gd name="connsiteX169" fmla="*/ 162761 w 1953031"/>
              <a:gd name="connsiteY169" fmla="*/ 1047366 h 1322929"/>
              <a:gd name="connsiteX170" fmla="*/ 149720 w 1953031"/>
              <a:gd name="connsiteY170" fmla="*/ 1138437 h 1322929"/>
              <a:gd name="connsiteX171" fmla="*/ 148122 w 1953031"/>
              <a:gd name="connsiteY171" fmla="*/ 1214750 h 1322929"/>
              <a:gd name="connsiteX172" fmla="*/ 151846 w 1953031"/>
              <a:gd name="connsiteY172" fmla="*/ 1260042 h 1322929"/>
              <a:gd name="connsiteX173" fmla="*/ 157602 w 1953031"/>
              <a:gd name="connsiteY173" fmla="*/ 1271682 h 1322929"/>
              <a:gd name="connsiteX174" fmla="*/ 169528 w 1953031"/>
              <a:gd name="connsiteY174" fmla="*/ 1296524 h 1322929"/>
              <a:gd name="connsiteX175" fmla="*/ 172714 w 1953031"/>
              <a:gd name="connsiteY175" fmla="*/ 1316588 h 1322929"/>
              <a:gd name="connsiteX176" fmla="*/ 172927 w 1953031"/>
              <a:gd name="connsiteY176" fmla="*/ 1322929 h 1322929"/>
              <a:gd name="connsiteX177" fmla="*/ 130748 w 1953031"/>
              <a:gd name="connsiteY177" fmla="*/ 1322916 h 1322929"/>
              <a:gd name="connsiteX178" fmla="*/ 87445 w 1953031"/>
              <a:gd name="connsiteY178" fmla="*/ 1322413 h 1322929"/>
              <a:gd name="connsiteX179" fmla="*/ 433058 w 1953031"/>
              <a:gd name="connsiteY179" fmla="*/ 858089 h 1322929"/>
              <a:gd name="connsiteX180" fmla="*/ 431485 w 1953031"/>
              <a:gd name="connsiteY180" fmla="*/ 856034 h 1322929"/>
              <a:gd name="connsiteX181" fmla="*/ 432913 w 1953031"/>
              <a:gd name="connsiteY181" fmla="*/ 858746 h 1322929"/>
              <a:gd name="connsiteX182" fmla="*/ 433058 w 1953031"/>
              <a:gd name="connsiteY182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663548 w 1953031"/>
              <a:gd name="connsiteY43" fmla="*/ 264169 h 1322929"/>
              <a:gd name="connsiteX44" fmla="*/ 743187 w 1953031"/>
              <a:gd name="connsiteY44" fmla="*/ 255065 h 1322929"/>
              <a:gd name="connsiteX45" fmla="*/ 805147 w 1953031"/>
              <a:gd name="connsiteY45" fmla="*/ 251243 h 1322929"/>
              <a:gd name="connsiteX46" fmla="*/ 947272 w 1953031"/>
              <a:gd name="connsiteY46" fmla="*/ 214767 h 1322929"/>
              <a:gd name="connsiteX47" fmla="*/ 1074965 w 1953031"/>
              <a:gd name="connsiteY47" fmla="*/ 170684 h 1322929"/>
              <a:gd name="connsiteX48" fmla="*/ 1155567 w 1953031"/>
              <a:gd name="connsiteY48" fmla="*/ 159010 h 1322929"/>
              <a:gd name="connsiteX49" fmla="*/ 1234252 w 1953031"/>
              <a:gd name="connsiteY49" fmla="*/ 151880 h 1322929"/>
              <a:gd name="connsiteX50" fmla="*/ 1312964 w 1953031"/>
              <a:gd name="connsiteY50" fmla="*/ 128676 h 1322929"/>
              <a:gd name="connsiteX51" fmla="*/ 1376022 w 1953031"/>
              <a:gd name="connsiteY51" fmla="*/ 109687 h 1322929"/>
              <a:gd name="connsiteX52" fmla="*/ 1448640 w 1953031"/>
              <a:gd name="connsiteY52" fmla="*/ 103056 h 1322929"/>
              <a:gd name="connsiteX53" fmla="*/ 1483374 w 1953031"/>
              <a:gd name="connsiteY53" fmla="*/ 100994 h 1322929"/>
              <a:gd name="connsiteX54" fmla="*/ 1552171 w 1953031"/>
              <a:gd name="connsiteY54" fmla="*/ 83778 h 1322929"/>
              <a:gd name="connsiteX55" fmla="*/ 1627914 w 1953031"/>
              <a:gd name="connsiteY55" fmla="*/ 63976 h 1322929"/>
              <a:gd name="connsiteX56" fmla="*/ 1633600 w 1953031"/>
              <a:gd name="connsiteY56" fmla="*/ 62873 h 1322929"/>
              <a:gd name="connsiteX57" fmla="*/ 1633994 w 1953031"/>
              <a:gd name="connsiteY57" fmla="*/ 53943 h 1322929"/>
              <a:gd name="connsiteX58" fmla="*/ 1637947 w 1953031"/>
              <a:gd name="connsiteY58" fmla="*/ 10924 h 1322929"/>
              <a:gd name="connsiteX59" fmla="*/ 1645852 w 1953031"/>
              <a:gd name="connsiteY59" fmla="*/ 642 h 1322929"/>
              <a:gd name="connsiteX60" fmla="*/ 1665510 w 1953031"/>
              <a:gd name="connsiteY60" fmla="*/ 4542 h 1322929"/>
              <a:gd name="connsiteX61" fmla="*/ 1692339 w 1953031"/>
              <a:gd name="connsiteY61" fmla="*/ 32880 h 1322929"/>
              <a:gd name="connsiteX62" fmla="*/ 1703487 w 1953031"/>
              <a:gd name="connsiteY62" fmla="*/ 51553 h 1322929"/>
              <a:gd name="connsiteX63" fmla="*/ 1705168 w 1953031"/>
              <a:gd name="connsiteY63" fmla="*/ 54757 h 1322929"/>
              <a:gd name="connsiteX64" fmla="*/ 1708490 w 1953031"/>
              <a:gd name="connsiteY64" fmla="*/ 54757 h 1322929"/>
              <a:gd name="connsiteX65" fmla="*/ 1726074 w 1953031"/>
              <a:gd name="connsiteY65" fmla="*/ 55821 h 1322929"/>
              <a:gd name="connsiteX66" fmla="*/ 1763775 w 1953031"/>
              <a:gd name="connsiteY66" fmla="*/ 66287 h 1322929"/>
              <a:gd name="connsiteX67" fmla="*/ 1780177 w 1953031"/>
              <a:gd name="connsiteY67" fmla="*/ 76057 h 1322929"/>
              <a:gd name="connsiteX68" fmla="*/ 1797287 w 1953031"/>
              <a:gd name="connsiteY68" fmla="*/ 92340 h 1322929"/>
              <a:gd name="connsiteX69" fmla="*/ 1808554 w 1953031"/>
              <a:gd name="connsiteY69" fmla="*/ 105144 h 1322929"/>
              <a:gd name="connsiteX70" fmla="*/ 1816302 w 1953031"/>
              <a:gd name="connsiteY70" fmla="*/ 113128 h 1322929"/>
              <a:gd name="connsiteX71" fmla="*/ 1820491 w 1953031"/>
              <a:gd name="connsiteY71" fmla="*/ 120258 h 1322929"/>
              <a:gd name="connsiteX72" fmla="*/ 1835947 w 1953031"/>
              <a:gd name="connsiteY72" fmla="*/ 144526 h 1322929"/>
              <a:gd name="connsiteX73" fmla="*/ 1847989 w 1953031"/>
              <a:gd name="connsiteY73" fmla="*/ 162083 h 1322929"/>
              <a:gd name="connsiteX74" fmla="*/ 1872282 w 1953031"/>
              <a:gd name="connsiteY74" fmla="*/ 206862 h 1322929"/>
              <a:gd name="connsiteX75" fmla="*/ 1901212 w 1953031"/>
              <a:gd name="connsiteY75" fmla="*/ 268331 h 1322929"/>
              <a:gd name="connsiteX76" fmla="*/ 1928013 w 1953031"/>
              <a:gd name="connsiteY76" fmla="*/ 325599 h 1322929"/>
              <a:gd name="connsiteX77" fmla="*/ 1947475 w 1953031"/>
              <a:gd name="connsiteY77" fmla="*/ 358428 h 1322929"/>
              <a:gd name="connsiteX78" fmla="*/ 1952990 w 1953031"/>
              <a:gd name="connsiteY78" fmla="*/ 375188 h 1322929"/>
              <a:gd name="connsiteX79" fmla="*/ 1944270 w 1953031"/>
              <a:gd name="connsiteY79" fmla="*/ 398724 h 1322929"/>
              <a:gd name="connsiteX80" fmla="*/ 1904481 w 1953031"/>
              <a:gd name="connsiteY80" fmla="*/ 429980 h 1322929"/>
              <a:gd name="connsiteX81" fmla="*/ 1871823 w 1953031"/>
              <a:gd name="connsiteY81" fmla="*/ 436577 h 1322929"/>
              <a:gd name="connsiteX82" fmla="*/ 1816223 w 1953031"/>
              <a:gd name="connsiteY82" fmla="*/ 439134 h 1322929"/>
              <a:gd name="connsiteX83" fmla="*/ 1698445 w 1953031"/>
              <a:gd name="connsiteY83" fmla="*/ 433393 h 1322929"/>
              <a:gd name="connsiteX84" fmla="*/ 1665261 w 1953031"/>
              <a:gd name="connsiteY84" fmla="*/ 431589 h 1322929"/>
              <a:gd name="connsiteX85" fmla="*/ 1643200 w 1953031"/>
              <a:gd name="connsiteY85" fmla="*/ 433164 h 1322929"/>
              <a:gd name="connsiteX86" fmla="*/ 1613877 w 1953031"/>
              <a:gd name="connsiteY86" fmla="*/ 443519 h 1322929"/>
              <a:gd name="connsiteX87" fmla="*/ 1586668 w 1953031"/>
              <a:gd name="connsiteY87" fmla="*/ 466568 h 1322929"/>
              <a:gd name="connsiteX88" fmla="*/ 1568848 w 1953031"/>
              <a:gd name="connsiteY88" fmla="*/ 480889 h 1322929"/>
              <a:gd name="connsiteX89" fmla="*/ 1563779 w 1953031"/>
              <a:gd name="connsiteY89" fmla="*/ 485518 h 1322929"/>
              <a:gd name="connsiteX90" fmla="*/ 1508994 w 1953031"/>
              <a:gd name="connsiteY90" fmla="*/ 589130 h 1322929"/>
              <a:gd name="connsiteX91" fmla="*/ 1486250 w 1953031"/>
              <a:gd name="connsiteY91" fmla="*/ 645068 h 1322929"/>
              <a:gd name="connsiteX92" fmla="*/ 1464819 w 1953031"/>
              <a:gd name="connsiteY92" fmla="*/ 705697 h 1322929"/>
              <a:gd name="connsiteX93" fmla="*/ 1449494 w 1953031"/>
              <a:gd name="connsiteY93" fmla="*/ 751038 h 1322929"/>
              <a:gd name="connsiteX94" fmla="*/ 1407394 w 1953031"/>
              <a:gd name="connsiteY94" fmla="*/ 818176 h 1322929"/>
              <a:gd name="connsiteX95" fmla="*/ 1393724 w 1953031"/>
              <a:gd name="connsiteY95" fmla="*/ 824975 h 1322929"/>
              <a:gd name="connsiteX96" fmla="*/ 1380841 w 1953031"/>
              <a:gd name="connsiteY96" fmla="*/ 831482 h 1322929"/>
              <a:gd name="connsiteX97" fmla="*/ 1349260 w 1953031"/>
              <a:gd name="connsiteY97" fmla="*/ 861137 h 1322929"/>
              <a:gd name="connsiteX98" fmla="*/ 1331348 w 1953031"/>
              <a:gd name="connsiteY98" fmla="*/ 877607 h 1322929"/>
              <a:gd name="connsiteX99" fmla="*/ 1317442 w 1953031"/>
              <a:gd name="connsiteY99" fmla="*/ 883414 h 1322929"/>
              <a:gd name="connsiteX100" fmla="*/ 1316352 w 1953031"/>
              <a:gd name="connsiteY100" fmla="*/ 883414 h 1322929"/>
              <a:gd name="connsiteX101" fmla="*/ 1315275 w 1953031"/>
              <a:gd name="connsiteY101" fmla="*/ 887323 h 1322929"/>
              <a:gd name="connsiteX102" fmla="*/ 1293502 w 1953031"/>
              <a:gd name="connsiteY102" fmla="*/ 1074334 h 1322929"/>
              <a:gd name="connsiteX103" fmla="*/ 1292124 w 1953031"/>
              <a:gd name="connsiteY103" fmla="*/ 1151119 h 1322929"/>
              <a:gd name="connsiteX104" fmla="*/ 1292741 w 1953031"/>
              <a:gd name="connsiteY104" fmla="*/ 1203756 h 1322929"/>
              <a:gd name="connsiteX105" fmla="*/ 1297481 w 1953031"/>
              <a:gd name="connsiteY105" fmla="*/ 1263556 h 1322929"/>
              <a:gd name="connsiteX106" fmla="*/ 1304087 w 1953031"/>
              <a:gd name="connsiteY106" fmla="*/ 1278631 h 1322929"/>
              <a:gd name="connsiteX107" fmla="*/ 1314001 w 1953031"/>
              <a:gd name="connsiteY107" fmla="*/ 1305904 h 1322929"/>
              <a:gd name="connsiteX108" fmla="*/ 1314723 w 1953031"/>
              <a:gd name="connsiteY108" fmla="*/ 1321312 h 1322929"/>
              <a:gd name="connsiteX109" fmla="*/ 1314474 w 1953031"/>
              <a:gd name="connsiteY109" fmla="*/ 1322929 h 1322929"/>
              <a:gd name="connsiteX110" fmla="*/ 1274527 w 1953031"/>
              <a:gd name="connsiteY110" fmla="*/ 1322929 h 1322929"/>
              <a:gd name="connsiteX111" fmla="*/ 1233595 w 1953031"/>
              <a:gd name="connsiteY111" fmla="*/ 1322420 h 1322929"/>
              <a:gd name="connsiteX112" fmla="*/ 1214844 w 1953031"/>
              <a:gd name="connsiteY112" fmla="*/ 1258652 h 1322929"/>
              <a:gd name="connsiteX113" fmla="*/ 1198836 w 1953031"/>
              <a:gd name="connsiteY113" fmla="*/ 1080414 h 1322929"/>
              <a:gd name="connsiteX114" fmla="*/ 1191495 w 1953031"/>
              <a:gd name="connsiteY114" fmla="*/ 961630 h 1322929"/>
              <a:gd name="connsiteX115" fmla="*/ 1189972 w 1953031"/>
              <a:gd name="connsiteY115" fmla="*/ 969617 h 1322929"/>
              <a:gd name="connsiteX116" fmla="*/ 1172402 w 1953031"/>
              <a:gd name="connsiteY116" fmla="*/ 1161542 h 1322929"/>
              <a:gd name="connsiteX117" fmla="*/ 1173663 w 1953031"/>
              <a:gd name="connsiteY117" fmla="*/ 1263289 h 1322929"/>
              <a:gd name="connsiteX118" fmla="*/ 1179559 w 1953031"/>
              <a:gd name="connsiteY118" fmla="*/ 1277483 h 1322929"/>
              <a:gd name="connsiteX119" fmla="*/ 1190090 w 1953031"/>
              <a:gd name="connsiteY119" fmla="*/ 1310073 h 1322929"/>
              <a:gd name="connsiteX120" fmla="*/ 1189617 w 1953031"/>
              <a:gd name="connsiteY120" fmla="*/ 1322236 h 1322929"/>
              <a:gd name="connsiteX121" fmla="*/ 1148752 w 1953031"/>
              <a:gd name="connsiteY121" fmla="*/ 1322929 h 1322929"/>
              <a:gd name="connsiteX122" fmla="*/ 1107164 w 1953031"/>
              <a:gd name="connsiteY122" fmla="*/ 1322438 h 1322929"/>
              <a:gd name="connsiteX123" fmla="*/ 1089751 w 1953031"/>
              <a:gd name="connsiteY123" fmla="*/ 1244928 h 1322929"/>
              <a:gd name="connsiteX124" fmla="*/ 1083658 w 1953031"/>
              <a:gd name="connsiteY124" fmla="*/ 1109426 h 1322929"/>
              <a:gd name="connsiteX125" fmla="*/ 1081071 w 1953031"/>
              <a:gd name="connsiteY125" fmla="*/ 885205 h 1322929"/>
              <a:gd name="connsiteX126" fmla="*/ 1081294 w 1953031"/>
              <a:gd name="connsiteY126" fmla="*/ 872784 h 1322929"/>
              <a:gd name="connsiteX127" fmla="*/ 1044565 w 1953031"/>
              <a:gd name="connsiteY127" fmla="*/ 883356 h 1322929"/>
              <a:gd name="connsiteX128" fmla="*/ 946405 w 1953031"/>
              <a:gd name="connsiteY128" fmla="*/ 906677 h 1322929"/>
              <a:gd name="connsiteX129" fmla="*/ 820984 w 1953031"/>
              <a:gd name="connsiteY129" fmla="*/ 915856 h 1322929"/>
              <a:gd name="connsiteX130" fmla="*/ 748537 w 1953031"/>
              <a:gd name="connsiteY130" fmla="*/ 913593 h 1322929"/>
              <a:gd name="connsiteX131" fmla="*/ 740106 w 1953031"/>
              <a:gd name="connsiteY131" fmla="*/ 913794 h 1322929"/>
              <a:gd name="connsiteX132" fmla="*/ 735838 w 1953031"/>
              <a:gd name="connsiteY132" fmla="*/ 923234 h 1322929"/>
              <a:gd name="connsiteX133" fmla="*/ 729496 w 1953031"/>
              <a:gd name="connsiteY133" fmla="*/ 936224 h 1322929"/>
              <a:gd name="connsiteX134" fmla="*/ 707014 w 1953031"/>
              <a:gd name="connsiteY134" fmla="*/ 928760 h 1322929"/>
              <a:gd name="connsiteX135" fmla="*/ 665846 w 1953031"/>
              <a:gd name="connsiteY135" fmla="*/ 912322 h 1322929"/>
              <a:gd name="connsiteX136" fmla="*/ 618244 w 1953031"/>
              <a:gd name="connsiteY136" fmla="*/ 893135 h 1322929"/>
              <a:gd name="connsiteX137" fmla="*/ 516447 w 1953031"/>
              <a:gd name="connsiteY137" fmla="*/ 865947 h 1322929"/>
              <a:gd name="connsiteX138" fmla="*/ 501805 w 1953031"/>
              <a:gd name="connsiteY138" fmla="*/ 870603 h 1322929"/>
              <a:gd name="connsiteX139" fmla="*/ 496736 w 1953031"/>
              <a:gd name="connsiteY139" fmla="*/ 886203 h 1322929"/>
              <a:gd name="connsiteX140" fmla="*/ 500794 w 1953031"/>
              <a:gd name="connsiteY140" fmla="*/ 920842 h 1322929"/>
              <a:gd name="connsiteX141" fmla="*/ 505232 w 1953031"/>
              <a:gd name="connsiteY141" fmla="*/ 960997 h 1322929"/>
              <a:gd name="connsiteX142" fmla="*/ 503197 w 1953031"/>
              <a:gd name="connsiteY142" fmla="*/ 976351 h 1322929"/>
              <a:gd name="connsiteX143" fmla="*/ 464327 w 1953031"/>
              <a:gd name="connsiteY143" fmla="*/ 1000197 h 1322929"/>
              <a:gd name="connsiteX144" fmla="*/ 457328 w 1953031"/>
              <a:gd name="connsiteY144" fmla="*/ 999488 h 1322929"/>
              <a:gd name="connsiteX145" fmla="*/ 434730 w 1953031"/>
              <a:gd name="connsiteY145" fmla="*/ 939956 h 1322929"/>
              <a:gd name="connsiteX146" fmla="*/ 434102 w 1953031"/>
              <a:gd name="connsiteY146" fmla="*/ 932138 h 1322929"/>
              <a:gd name="connsiteX147" fmla="*/ 429957 w 1953031"/>
              <a:gd name="connsiteY147" fmla="*/ 936572 h 1322929"/>
              <a:gd name="connsiteX148" fmla="*/ 412217 w 1953031"/>
              <a:gd name="connsiteY148" fmla="*/ 955335 h 1322929"/>
              <a:gd name="connsiteX149" fmla="*/ 394666 w 1953031"/>
              <a:gd name="connsiteY149" fmla="*/ 973923 h 1322929"/>
              <a:gd name="connsiteX150" fmla="*/ 363724 w 1953031"/>
              <a:gd name="connsiteY150" fmla="*/ 1023704 h 1322929"/>
              <a:gd name="connsiteX151" fmla="*/ 356090 w 1953031"/>
              <a:gd name="connsiteY151" fmla="*/ 1070686 h 1322929"/>
              <a:gd name="connsiteX152" fmla="*/ 356098 w 1953031"/>
              <a:gd name="connsiteY152" fmla="*/ 1159458 h 1322929"/>
              <a:gd name="connsiteX153" fmla="*/ 362731 w 1953031"/>
              <a:gd name="connsiteY153" fmla="*/ 1219044 h 1322929"/>
              <a:gd name="connsiteX154" fmla="*/ 370492 w 1953031"/>
              <a:gd name="connsiteY154" fmla="*/ 1260425 h 1322929"/>
              <a:gd name="connsiteX155" fmla="*/ 380666 w 1953031"/>
              <a:gd name="connsiteY155" fmla="*/ 1277936 h 1322929"/>
              <a:gd name="connsiteX156" fmla="*/ 391399 w 1953031"/>
              <a:gd name="connsiteY156" fmla="*/ 1304515 h 1322929"/>
              <a:gd name="connsiteX157" fmla="*/ 391283 w 1953031"/>
              <a:gd name="connsiteY157" fmla="*/ 1320324 h 1322929"/>
              <a:gd name="connsiteX158" fmla="*/ 390843 w 1953031"/>
              <a:gd name="connsiteY158" fmla="*/ 1322756 h 1322929"/>
              <a:gd name="connsiteX159" fmla="*/ 348151 w 1953031"/>
              <a:gd name="connsiteY159" fmla="*/ 1322844 h 1322929"/>
              <a:gd name="connsiteX160" fmla="*/ 304144 w 1953031"/>
              <a:gd name="connsiteY160" fmla="*/ 1322579 h 1322929"/>
              <a:gd name="connsiteX161" fmla="*/ 294630 w 1953031"/>
              <a:gd name="connsiteY161" fmla="*/ 1312868 h 1322929"/>
              <a:gd name="connsiteX162" fmla="*/ 271483 w 1953031"/>
              <a:gd name="connsiteY162" fmla="*/ 1195591 h 1322929"/>
              <a:gd name="connsiteX163" fmla="*/ 255031 w 1953031"/>
              <a:gd name="connsiteY163" fmla="*/ 1074334 h 1322929"/>
              <a:gd name="connsiteX164" fmla="*/ 246468 w 1953031"/>
              <a:gd name="connsiteY164" fmla="*/ 962992 h 1322929"/>
              <a:gd name="connsiteX165" fmla="*/ 246726 w 1953031"/>
              <a:gd name="connsiteY165" fmla="*/ 960686 h 1322929"/>
              <a:gd name="connsiteX166" fmla="*/ 239185 w 1953031"/>
              <a:gd name="connsiteY166" fmla="*/ 966883 h 1322929"/>
              <a:gd name="connsiteX167" fmla="*/ 216775 w 1953031"/>
              <a:gd name="connsiteY167" fmla="*/ 984995 h 1322929"/>
              <a:gd name="connsiteX168" fmla="*/ 195755 w 1953031"/>
              <a:gd name="connsiteY168" fmla="*/ 1001910 h 1322929"/>
              <a:gd name="connsiteX169" fmla="*/ 162761 w 1953031"/>
              <a:gd name="connsiteY169" fmla="*/ 1047366 h 1322929"/>
              <a:gd name="connsiteX170" fmla="*/ 149720 w 1953031"/>
              <a:gd name="connsiteY170" fmla="*/ 1138437 h 1322929"/>
              <a:gd name="connsiteX171" fmla="*/ 148122 w 1953031"/>
              <a:gd name="connsiteY171" fmla="*/ 1214750 h 1322929"/>
              <a:gd name="connsiteX172" fmla="*/ 151846 w 1953031"/>
              <a:gd name="connsiteY172" fmla="*/ 1260042 h 1322929"/>
              <a:gd name="connsiteX173" fmla="*/ 157602 w 1953031"/>
              <a:gd name="connsiteY173" fmla="*/ 1271682 h 1322929"/>
              <a:gd name="connsiteX174" fmla="*/ 169528 w 1953031"/>
              <a:gd name="connsiteY174" fmla="*/ 1296524 h 1322929"/>
              <a:gd name="connsiteX175" fmla="*/ 172714 w 1953031"/>
              <a:gd name="connsiteY175" fmla="*/ 1316588 h 1322929"/>
              <a:gd name="connsiteX176" fmla="*/ 172927 w 1953031"/>
              <a:gd name="connsiteY176" fmla="*/ 1322929 h 1322929"/>
              <a:gd name="connsiteX177" fmla="*/ 130748 w 1953031"/>
              <a:gd name="connsiteY177" fmla="*/ 1322916 h 1322929"/>
              <a:gd name="connsiteX178" fmla="*/ 87445 w 1953031"/>
              <a:gd name="connsiteY178" fmla="*/ 1322413 h 1322929"/>
              <a:gd name="connsiteX179" fmla="*/ 433058 w 1953031"/>
              <a:gd name="connsiteY179" fmla="*/ 858089 h 1322929"/>
              <a:gd name="connsiteX180" fmla="*/ 431485 w 1953031"/>
              <a:gd name="connsiteY180" fmla="*/ 856034 h 1322929"/>
              <a:gd name="connsiteX181" fmla="*/ 432913 w 1953031"/>
              <a:gd name="connsiteY181" fmla="*/ 858746 h 1322929"/>
              <a:gd name="connsiteX182" fmla="*/ 433058 w 1953031"/>
              <a:gd name="connsiteY182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642593 w 1953031"/>
              <a:gd name="connsiteY43" fmla="*/ 248929 h 1322929"/>
              <a:gd name="connsiteX44" fmla="*/ 743187 w 1953031"/>
              <a:gd name="connsiteY44" fmla="*/ 255065 h 1322929"/>
              <a:gd name="connsiteX45" fmla="*/ 805147 w 1953031"/>
              <a:gd name="connsiteY45" fmla="*/ 251243 h 1322929"/>
              <a:gd name="connsiteX46" fmla="*/ 947272 w 1953031"/>
              <a:gd name="connsiteY46" fmla="*/ 214767 h 1322929"/>
              <a:gd name="connsiteX47" fmla="*/ 1074965 w 1953031"/>
              <a:gd name="connsiteY47" fmla="*/ 170684 h 1322929"/>
              <a:gd name="connsiteX48" fmla="*/ 1155567 w 1953031"/>
              <a:gd name="connsiteY48" fmla="*/ 159010 h 1322929"/>
              <a:gd name="connsiteX49" fmla="*/ 1234252 w 1953031"/>
              <a:gd name="connsiteY49" fmla="*/ 151880 h 1322929"/>
              <a:gd name="connsiteX50" fmla="*/ 1312964 w 1953031"/>
              <a:gd name="connsiteY50" fmla="*/ 128676 h 1322929"/>
              <a:gd name="connsiteX51" fmla="*/ 1376022 w 1953031"/>
              <a:gd name="connsiteY51" fmla="*/ 109687 h 1322929"/>
              <a:gd name="connsiteX52" fmla="*/ 1448640 w 1953031"/>
              <a:gd name="connsiteY52" fmla="*/ 103056 h 1322929"/>
              <a:gd name="connsiteX53" fmla="*/ 1483374 w 1953031"/>
              <a:gd name="connsiteY53" fmla="*/ 100994 h 1322929"/>
              <a:gd name="connsiteX54" fmla="*/ 1552171 w 1953031"/>
              <a:gd name="connsiteY54" fmla="*/ 83778 h 1322929"/>
              <a:gd name="connsiteX55" fmla="*/ 1627914 w 1953031"/>
              <a:gd name="connsiteY55" fmla="*/ 63976 h 1322929"/>
              <a:gd name="connsiteX56" fmla="*/ 1633600 w 1953031"/>
              <a:gd name="connsiteY56" fmla="*/ 62873 h 1322929"/>
              <a:gd name="connsiteX57" fmla="*/ 1633994 w 1953031"/>
              <a:gd name="connsiteY57" fmla="*/ 53943 h 1322929"/>
              <a:gd name="connsiteX58" fmla="*/ 1637947 w 1953031"/>
              <a:gd name="connsiteY58" fmla="*/ 10924 h 1322929"/>
              <a:gd name="connsiteX59" fmla="*/ 1645852 w 1953031"/>
              <a:gd name="connsiteY59" fmla="*/ 642 h 1322929"/>
              <a:gd name="connsiteX60" fmla="*/ 1665510 w 1953031"/>
              <a:gd name="connsiteY60" fmla="*/ 4542 h 1322929"/>
              <a:gd name="connsiteX61" fmla="*/ 1692339 w 1953031"/>
              <a:gd name="connsiteY61" fmla="*/ 32880 h 1322929"/>
              <a:gd name="connsiteX62" fmla="*/ 1703487 w 1953031"/>
              <a:gd name="connsiteY62" fmla="*/ 51553 h 1322929"/>
              <a:gd name="connsiteX63" fmla="*/ 1705168 w 1953031"/>
              <a:gd name="connsiteY63" fmla="*/ 54757 h 1322929"/>
              <a:gd name="connsiteX64" fmla="*/ 1708490 w 1953031"/>
              <a:gd name="connsiteY64" fmla="*/ 54757 h 1322929"/>
              <a:gd name="connsiteX65" fmla="*/ 1726074 w 1953031"/>
              <a:gd name="connsiteY65" fmla="*/ 55821 h 1322929"/>
              <a:gd name="connsiteX66" fmla="*/ 1763775 w 1953031"/>
              <a:gd name="connsiteY66" fmla="*/ 66287 h 1322929"/>
              <a:gd name="connsiteX67" fmla="*/ 1780177 w 1953031"/>
              <a:gd name="connsiteY67" fmla="*/ 76057 h 1322929"/>
              <a:gd name="connsiteX68" fmla="*/ 1797287 w 1953031"/>
              <a:gd name="connsiteY68" fmla="*/ 92340 h 1322929"/>
              <a:gd name="connsiteX69" fmla="*/ 1808554 w 1953031"/>
              <a:gd name="connsiteY69" fmla="*/ 105144 h 1322929"/>
              <a:gd name="connsiteX70" fmla="*/ 1816302 w 1953031"/>
              <a:gd name="connsiteY70" fmla="*/ 113128 h 1322929"/>
              <a:gd name="connsiteX71" fmla="*/ 1820491 w 1953031"/>
              <a:gd name="connsiteY71" fmla="*/ 120258 h 1322929"/>
              <a:gd name="connsiteX72" fmla="*/ 1835947 w 1953031"/>
              <a:gd name="connsiteY72" fmla="*/ 144526 h 1322929"/>
              <a:gd name="connsiteX73" fmla="*/ 1847989 w 1953031"/>
              <a:gd name="connsiteY73" fmla="*/ 162083 h 1322929"/>
              <a:gd name="connsiteX74" fmla="*/ 1872282 w 1953031"/>
              <a:gd name="connsiteY74" fmla="*/ 206862 h 1322929"/>
              <a:gd name="connsiteX75" fmla="*/ 1901212 w 1953031"/>
              <a:gd name="connsiteY75" fmla="*/ 268331 h 1322929"/>
              <a:gd name="connsiteX76" fmla="*/ 1928013 w 1953031"/>
              <a:gd name="connsiteY76" fmla="*/ 325599 h 1322929"/>
              <a:gd name="connsiteX77" fmla="*/ 1947475 w 1953031"/>
              <a:gd name="connsiteY77" fmla="*/ 358428 h 1322929"/>
              <a:gd name="connsiteX78" fmla="*/ 1952990 w 1953031"/>
              <a:gd name="connsiteY78" fmla="*/ 375188 h 1322929"/>
              <a:gd name="connsiteX79" fmla="*/ 1944270 w 1953031"/>
              <a:gd name="connsiteY79" fmla="*/ 398724 h 1322929"/>
              <a:gd name="connsiteX80" fmla="*/ 1904481 w 1953031"/>
              <a:gd name="connsiteY80" fmla="*/ 429980 h 1322929"/>
              <a:gd name="connsiteX81" fmla="*/ 1871823 w 1953031"/>
              <a:gd name="connsiteY81" fmla="*/ 436577 h 1322929"/>
              <a:gd name="connsiteX82" fmla="*/ 1816223 w 1953031"/>
              <a:gd name="connsiteY82" fmla="*/ 439134 h 1322929"/>
              <a:gd name="connsiteX83" fmla="*/ 1698445 w 1953031"/>
              <a:gd name="connsiteY83" fmla="*/ 433393 h 1322929"/>
              <a:gd name="connsiteX84" fmla="*/ 1665261 w 1953031"/>
              <a:gd name="connsiteY84" fmla="*/ 431589 h 1322929"/>
              <a:gd name="connsiteX85" fmla="*/ 1643200 w 1953031"/>
              <a:gd name="connsiteY85" fmla="*/ 433164 h 1322929"/>
              <a:gd name="connsiteX86" fmla="*/ 1613877 w 1953031"/>
              <a:gd name="connsiteY86" fmla="*/ 443519 h 1322929"/>
              <a:gd name="connsiteX87" fmla="*/ 1586668 w 1953031"/>
              <a:gd name="connsiteY87" fmla="*/ 466568 h 1322929"/>
              <a:gd name="connsiteX88" fmla="*/ 1568848 w 1953031"/>
              <a:gd name="connsiteY88" fmla="*/ 480889 h 1322929"/>
              <a:gd name="connsiteX89" fmla="*/ 1563779 w 1953031"/>
              <a:gd name="connsiteY89" fmla="*/ 485518 h 1322929"/>
              <a:gd name="connsiteX90" fmla="*/ 1508994 w 1953031"/>
              <a:gd name="connsiteY90" fmla="*/ 589130 h 1322929"/>
              <a:gd name="connsiteX91" fmla="*/ 1486250 w 1953031"/>
              <a:gd name="connsiteY91" fmla="*/ 645068 h 1322929"/>
              <a:gd name="connsiteX92" fmla="*/ 1464819 w 1953031"/>
              <a:gd name="connsiteY92" fmla="*/ 705697 h 1322929"/>
              <a:gd name="connsiteX93" fmla="*/ 1449494 w 1953031"/>
              <a:gd name="connsiteY93" fmla="*/ 751038 h 1322929"/>
              <a:gd name="connsiteX94" fmla="*/ 1407394 w 1953031"/>
              <a:gd name="connsiteY94" fmla="*/ 818176 h 1322929"/>
              <a:gd name="connsiteX95" fmla="*/ 1393724 w 1953031"/>
              <a:gd name="connsiteY95" fmla="*/ 824975 h 1322929"/>
              <a:gd name="connsiteX96" fmla="*/ 1380841 w 1953031"/>
              <a:gd name="connsiteY96" fmla="*/ 831482 h 1322929"/>
              <a:gd name="connsiteX97" fmla="*/ 1349260 w 1953031"/>
              <a:gd name="connsiteY97" fmla="*/ 861137 h 1322929"/>
              <a:gd name="connsiteX98" fmla="*/ 1331348 w 1953031"/>
              <a:gd name="connsiteY98" fmla="*/ 877607 h 1322929"/>
              <a:gd name="connsiteX99" fmla="*/ 1317442 w 1953031"/>
              <a:gd name="connsiteY99" fmla="*/ 883414 h 1322929"/>
              <a:gd name="connsiteX100" fmla="*/ 1316352 w 1953031"/>
              <a:gd name="connsiteY100" fmla="*/ 883414 h 1322929"/>
              <a:gd name="connsiteX101" fmla="*/ 1315275 w 1953031"/>
              <a:gd name="connsiteY101" fmla="*/ 887323 h 1322929"/>
              <a:gd name="connsiteX102" fmla="*/ 1293502 w 1953031"/>
              <a:gd name="connsiteY102" fmla="*/ 1074334 h 1322929"/>
              <a:gd name="connsiteX103" fmla="*/ 1292124 w 1953031"/>
              <a:gd name="connsiteY103" fmla="*/ 1151119 h 1322929"/>
              <a:gd name="connsiteX104" fmla="*/ 1292741 w 1953031"/>
              <a:gd name="connsiteY104" fmla="*/ 1203756 h 1322929"/>
              <a:gd name="connsiteX105" fmla="*/ 1297481 w 1953031"/>
              <a:gd name="connsiteY105" fmla="*/ 1263556 h 1322929"/>
              <a:gd name="connsiteX106" fmla="*/ 1304087 w 1953031"/>
              <a:gd name="connsiteY106" fmla="*/ 1278631 h 1322929"/>
              <a:gd name="connsiteX107" fmla="*/ 1314001 w 1953031"/>
              <a:gd name="connsiteY107" fmla="*/ 1305904 h 1322929"/>
              <a:gd name="connsiteX108" fmla="*/ 1314723 w 1953031"/>
              <a:gd name="connsiteY108" fmla="*/ 1321312 h 1322929"/>
              <a:gd name="connsiteX109" fmla="*/ 1314474 w 1953031"/>
              <a:gd name="connsiteY109" fmla="*/ 1322929 h 1322929"/>
              <a:gd name="connsiteX110" fmla="*/ 1274527 w 1953031"/>
              <a:gd name="connsiteY110" fmla="*/ 1322929 h 1322929"/>
              <a:gd name="connsiteX111" fmla="*/ 1233595 w 1953031"/>
              <a:gd name="connsiteY111" fmla="*/ 1322420 h 1322929"/>
              <a:gd name="connsiteX112" fmla="*/ 1214844 w 1953031"/>
              <a:gd name="connsiteY112" fmla="*/ 1258652 h 1322929"/>
              <a:gd name="connsiteX113" fmla="*/ 1198836 w 1953031"/>
              <a:gd name="connsiteY113" fmla="*/ 1080414 h 1322929"/>
              <a:gd name="connsiteX114" fmla="*/ 1191495 w 1953031"/>
              <a:gd name="connsiteY114" fmla="*/ 961630 h 1322929"/>
              <a:gd name="connsiteX115" fmla="*/ 1189972 w 1953031"/>
              <a:gd name="connsiteY115" fmla="*/ 969617 h 1322929"/>
              <a:gd name="connsiteX116" fmla="*/ 1172402 w 1953031"/>
              <a:gd name="connsiteY116" fmla="*/ 1161542 h 1322929"/>
              <a:gd name="connsiteX117" fmla="*/ 1173663 w 1953031"/>
              <a:gd name="connsiteY117" fmla="*/ 1263289 h 1322929"/>
              <a:gd name="connsiteX118" fmla="*/ 1179559 w 1953031"/>
              <a:gd name="connsiteY118" fmla="*/ 1277483 h 1322929"/>
              <a:gd name="connsiteX119" fmla="*/ 1190090 w 1953031"/>
              <a:gd name="connsiteY119" fmla="*/ 1310073 h 1322929"/>
              <a:gd name="connsiteX120" fmla="*/ 1189617 w 1953031"/>
              <a:gd name="connsiteY120" fmla="*/ 1322236 h 1322929"/>
              <a:gd name="connsiteX121" fmla="*/ 1148752 w 1953031"/>
              <a:gd name="connsiteY121" fmla="*/ 1322929 h 1322929"/>
              <a:gd name="connsiteX122" fmla="*/ 1107164 w 1953031"/>
              <a:gd name="connsiteY122" fmla="*/ 1322438 h 1322929"/>
              <a:gd name="connsiteX123" fmla="*/ 1089751 w 1953031"/>
              <a:gd name="connsiteY123" fmla="*/ 1244928 h 1322929"/>
              <a:gd name="connsiteX124" fmla="*/ 1083658 w 1953031"/>
              <a:gd name="connsiteY124" fmla="*/ 1109426 h 1322929"/>
              <a:gd name="connsiteX125" fmla="*/ 1081071 w 1953031"/>
              <a:gd name="connsiteY125" fmla="*/ 885205 h 1322929"/>
              <a:gd name="connsiteX126" fmla="*/ 1081294 w 1953031"/>
              <a:gd name="connsiteY126" fmla="*/ 872784 h 1322929"/>
              <a:gd name="connsiteX127" fmla="*/ 1044565 w 1953031"/>
              <a:gd name="connsiteY127" fmla="*/ 883356 h 1322929"/>
              <a:gd name="connsiteX128" fmla="*/ 946405 w 1953031"/>
              <a:gd name="connsiteY128" fmla="*/ 906677 h 1322929"/>
              <a:gd name="connsiteX129" fmla="*/ 820984 w 1953031"/>
              <a:gd name="connsiteY129" fmla="*/ 915856 h 1322929"/>
              <a:gd name="connsiteX130" fmla="*/ 748537 w 1953031"/>
              <a:gd name="connsiteY130" fmla="*/ 913593 h 1322929"/>
              <a:gd name="connsiteX131" fmla="*/ 740106 w 1953031"/>
              <a:gd name="connsiteY131" fmla="*/ 913794 h 1322929"/>
              <a:gd name="connsiteX132" fmla="*/ 735838 w 1953031"/>
              <a:gd name="connsiteY132" fmla="*/ 923234 h 1322929"/>
              <a:gd name="connsiteX133" fmla="*/ 729496 w 1953031"/>
              <a:gd name="connsiteY133" fmla="*/ 936224 h 1322929"/>
              <a:gd name="connsiteX134" fmla="*/ 707014 w 1953031"/>
              <a:gd name="connsiteY134" fmla="*/ 928760 h 1322929"/>
              <a:gd name="connsiteX135" fmla="*/ 665846 w 1953031"/>
              <a:gd name="connsiteY135" fmla="*/ 912322 h 1322929"/>
              <a:gd name="connsiteX136" fmla="*/ 618244 w 1953031"/>
              <a:gd name="connsiteY136" fmla="*/ 893135 h 1322929"/>
              <a:gd name="connsiteX137" fmla="*/ 516447 w 1953031"/>
              <a:gd name="connsiteY137" fmla="*/ 865947 h 1322929"/>
              <a:gd name="connsiteX138" fmla="*/ 501805 w 1953031"/>
              <a:gd name="connsiteY138" fmla="*/ 870603 h 1322929"/>
              <a:gd name="connsiteX139" fmla="*/ 496736 w 1953031"/>
              <a:gd name="connsiteY139" fmla="*/ 886203 h 1322929"/>
              <a:gd name="connsiteX140" fmla="*/ 500794 w 1953031"/>
              <a:gd name="connsiteY140" fmla="*/ 920842 h 1322929"/>
              <a:gd name="connsiteX141" fmla="*/ 505232 w 1953031"/>
              <a:gd name="connsiteY141" fmla="*/ 960997 h 1322929"/>
              <a:gd name="connsiteX142" fmla="*/ 503197 w 1953031"/>
              <a:gd name="connsiteY142" fmla="*/ 976351 h 1322929"/>
              <a:gd name="connsiteX143" fmla="*/ 464327 w 1953031"/>
              <a:gd name="connsiteY143" fmla="*/ 1000197 h 1322929"/>
              <a:gd name="connsiteX144" fmla="*/ 457328 w 1953031"/>
              <a:gd name="connsiteY144" fmla="*/ 999488 h 1322929"/>
              <a:gd name="connsiteX145" fmla="*/ 434730 w 1953031"/>
              <a:gd name="connsiteY145" fmla="*/ 939956 h 1322929"/>
              <a:gd name="connsiteX146" fmla="*/ 434102 w 1953031"/>
              <a:gd name="connsiteY146" fmla="*/ 932138 h 1322929"/>
              <a:gd name="connsiteX147" fmla="*/ 429957 w 1953031"/>
              <a:gd name="connsiteY147" fmla="*/ 936572 h 1322929"/>
              <a:gd name="connsiteX148" fmla="*/ 412217 w 1953031"/>
              <a:gd name="connsiteY148" fmla="*/ 955335 h 1322929"/>
              <a:gd name="connsiteX149" fmla="*/ 394666 w 1953031"/>
              <a:gd name="connsiteY149" fmla="*/ 973923 h 1322929"/>
              <a:gd name="connsiteX150" fmla="*/ 363724 w 1953031"/>
              <a:gd name="connsiteY150" fmla="*/ 1023704 h 1322929"/>
              <a:gd name="connsiteX151" fmla="*/ 356090 w 1953031"/>
              <a:gd name="connsiteY151" fmla="*/ 1070686 h 1322929"/>
              <a:gd name="connsiteX152" fmla="*/ 356098 w 1953031"/>
              <a:gd name="connsiteY152" fmla="*/ 1159458 h 1322929"/>
              <a:gd name="connsiteX153" fmla="*/ 362731 w 1953031"/>
              <a:gd name="connsiteY153" fmla="*/ 1219044 h 1322929"/>
              <a:gd name="connsiteX154" fmla="*/ 370492 w 1953031"/>
              <a:gd name="connsiteY154" fmla="*/ 1260425 h 1322929"/>
              <a:gd name="connsiteX155" fmla="*/ 380666 w 1953031"/>
              <a:gd name="connsiteY155" fmla="*/ 1277936 h 1322929"/>
              <a:gd name="connsiteX156" fmla="*/ 391399 w 1953031"/>
              <a:gd name="connsiteY156" fmla="*/ 1304515 h 1322929"/>
              <a:gd name="connsiteX157" fmla="*/ 391283 w 1953031"/>
              <a:gd name="connsiteY157" fmla="*/ 1320324 h 1322929"/>
              <a:gd name="connsiteX158" fmla="*/ 390843 w 1953031"/>
              <a:gd name="connsiteY158" fmla="*/ 1322756 h 1322929"/>
              <a:gd name="connsiteX159" fmla="*/ 348151 w 1953031"/>
              <a:gd name="connsiteY159" fmla="*/ 1322844 h 1322929"/>
              <a:gd name="connsiteX160" fmla="*/ 304144 w 1953031"/>
              <a:gd name="connsiteY160" fmla="*/ 1322579 h 1322929"/>
              <a:gd name="connsiteX161" fmla="*/ 294630 w 1953031"/>
              <a:gd name="connsiteY161" fmla="*/ 1312868 h 1322929"/>
              <a:gd name="connsiteX162" fmla="*/ 271483 w 1953031"/>
              <a:gd name="connsiteY162" fmla="*/ 1195591 h 1322929"/>
              <a:gd name="connsiteX163" fmla="*/ 255031 w 1953031"/>
              <a:gd name="connsiteY163" fmla="*/ 1074334 h 1322929"/>
              <a:gd name="connsiteX164" fmla="*/ 246468 w 1953031"/>
              <a:gd name="connsiteY164" fmla="*/ 962992 h 1322929"/>
              <a:gd name="connsiteX165" fmla="*/ 246726 w 1953031"/>
              <a:gd name="connsiteY165" fmla="*/ 960686 h 1322929"/>
              <a:gd name="connsiteX166" fmla="*/ 239185 w 1953031"/>
              <a:gd name="connsiteY166" fmla="*/ 966883 h 1322929"/>
              <a:gd name="connsiteX167" fmla="*/ 216775 w 1953031"/>
              <a:gd name="connsiteY167" fmla="*/ 984995 h 1322929"/>
              <a:gd name="connsiteX168" fmla="*/ 195755 w 1953031"/>
              <a:gd name="connsiteY168" fmla="*/ 1001910 h 1322929"/>
              <a:gd name="connsiteX169" fmla="*/ 162761 w 1953031"/>
              <a:gd name="connsiteY169" fmla="*/ 1047366 h 1322929"/>
              <a:gd name="connsiteX170" fmla="*/ 149720 w 1953031"/>
              <a:gd name="connsiteY170" fmla="*/ 1138437 h 1322929"/>
              <a:gd name="connsiteX171" fmla="*/ 148122 w 1953031"/>
              <a:gd name="connsiteY171" fmla="*/ 1214750 h 1322929"/>
              <a:gd name="connsiteX172" fmla="*/ 151846 w 1953031"/>
              <a:gd name="connsiteY172" fmla="*/ 1260042 h 1322929"/>
              <a:gd name="connsiteX173" fmla="*/ 157602 w 1953031"/>
              <a:gd name="connsiteY173" fmla="*/ 1271682 h 1322929"/>
              <a:gd name="connsiteX174" fmla="*/ 169528 w 1953031"/>
              <a:gd name="connsiteY174" fmla="*/ 1296524 h 1322929"/>
              <a:gd name="connsiteX175" fmla="*/ 172714 w 1953031"/>
              <a:gd name="connsiteY175" fmla="*/ 1316588 h 1322929"/>
              <a:gd name="connsiteX176" fmla="*/ 172927 w 1953031"/>
              <a:gd name="connsiteY176" fmla="*/ 1322929 h 1322929"/>
              <a:gd name="connsiteX177" fmla="*/ 130748 w 1953031"/>
              <a:gd name="connsiteY177" fmla="*/ 1322916 h 1322929"/>
              <a:gd name="connsiteX178" fmla="*/ 87445 w 1953031"/>
              <a:gd name="connsiteY178" fmla="*/ 1322413 h 1322929"/>
              <a:gd name="connsiteX179" fmla="*/ 433058 w 1953031"/>
              <a:gd name="connsiteY179" fmla="*/ 858089 h 1322929"/>
              <a:gd name="connsiteX180" fmla="*/ 431485 w 1953031"/>
              <a:gd name="connsiteY180" fmla="*/ 856034 h 1322929"/>
              <a:gd name="connsiteX181" fmla="*/ 432913 w 1953031"/>
              <a:gd name="connsiteY181" fmla="*/ 858746 h 1322929"/>
              <a:gd name="connsiteX182" fmla="*/ 433058 w 1953031"/>
              <a:gd name="connsiteY182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642593 w 1953031"/>
              <a:gd name="connsiteY43" fmla="*/ 248929 h 1322929"/>
              <a:gd name="connsiteX44" fmla="*/ 748902 w 1953031"/>
              <a:gd name="connsiteY44" fmla="*/ 247445 h 1322929"/>
              <a:gd name="connsiteX45" fmla="*/ 805147 w 1953031"/>
              <a:gd name="connsiteY45" fmla="*/ 251243 h 1322929"/>
              <a:gd name="connsiteX46" fmla="*/ 947272 w 1953031"/>
              <a:gd name="connsiteY46" fmla="*/ 214767 h 1322929"/>
              <a:gd name="connsiteX47" fmla="*/ 1074965 w 1953031"/>
              <a:gd name="connsiteY47" fmla="*/ 170684 h 1322929"/>
              <a:gd name="connsiteX48" fmla="*/ 1155567 w 1953031"/>
              <a:gd name="connsiteY48" fmla="*/ 159010 h 1322929"/>
              <a:gd name="connsiteX49" fmla="*/ 1234252 w 1953031"/>
              <a:gd name="connsiteY49" fmla="*/ 151880 h 1322929"/>
              <a:gd name="connsiteX50" fmla="*/ 1312964 w 1953031"/>
              <a:gd name="connsiteY50" fmla="*/ 128676 h 1322929"/>
              <a:gd name="connsiteX51" fmla="*/ 1376022 w 1953031"/>
              <a:gd name="connsiteY51" fmla="*/ 109687 h 1322929"/>
              <a:gd name="connsiteX52" fmla="*/ 1448640 w 1953031"/>
              <a:gd name="connsiteY52" fmla="*/ 103056 h 1322929"/>
              <a:gd name="connsiteX53" fmla="*/ 1483374 w 1953031"/>
              <a:gd name="connsiteY53" fmla="*/ 100994 h 1322929"/>
              <a:gd name="connsiteX54" fmla="*/ 1552171 w 1953031"/>
              <a:gd name="connsiteY54" fmla="*/ 83778 h 1322929"/>
              <a:gd name="connsiteX55" fmla="*/ 1627914 w 1953031"/>
              <a:gd name="connsiteY55" fmla="*/ 63976 h 1322929"/>
              <a:gd name="connsiteX56" fmla="*/ 1633600 w 1953031"/>
              <a:gd name="connsiteY56" fmla="*/ 62873 h 1322929"/>
              <a:gd name="connsiteX57" fmla="*/ 1633994 w 1953031"/>
              <a:gd name="connsiteY57" fmla="*/ 53943 h 1322929"/>
              <a:gd name="connsiteX58" fmla="*/ 1637947 w 1953031"/>
              <a:gd name="connsiteY58" fmla="*/ 10924 h 1322929"/>
              <a:gd name="connsiteX59" fmla="*/ 1645852 w 1953031"/>
              <a:gd name="connsiteY59" fmla="*/ 642 h 1322929"/>
              <a:gd name="connsiteX60" fmla="*/ 1665510 w 1953031"/>
              <a:gd name="connsiteY60" fmla="*/ 4542 h 1322929"/>
              <a:gd name="connsiteX61" fmla="*/ 1692339 w 1953031"/>
              <a:gd name="connsiteY61" fmla="*/ 32880 h 1322929"/>
              <a:gd name="connsiteX62" fmla="*/ 1703487 w 1953031"/>
              <a:gd name="connsiteY62" fmla="*/ 51553 h 1322929"/>
              <a:gd name="connsiteX63" fmla="*/ 1705168 w 1953031"/>
              <a:gd name="connsiteY63" fmla="*/ 54757 h 1322929"/>
              <a:gd name="connsiteX64" fmla="*/ 1708490 w 1953031"/>
              <a:gd name="connsiteY64" fmla="*/ 54757 h 1322929"/>
              <a:gd name="connsiteX65" fmla="*/ 1726074 w 1953031"/>
              <a:gd name="connsiteY65" fmla="*/ 55821 h 1322929"/>
              <a:gd name="connsiteX66" fmla="*/ 1763775 w 1953031"/>
              <a:gd name="connsiteY66" fmla="*/ 66287 h 1322929"/>
              <a:gd name="connsiteX67" fmla="*/ 1780177 w 1953031"/>
              <a:gd name="connsiteY67" fmla="*/ 76057 h 1322929"/>
              <a:gd name="connsiteX68" fmla="*/ 1797287 w 1953031"/>
              <a:gd name="connsiteY68" fmla="*/ 92340 h 1322929"/>
              <a:gd name="connsiteX69" fmla="*/ 1808554 w 1953031"/>
              <a:gd name="connsiteY69" fmla="*/ 105144 h 1322929"/>
              <a:gd name="connsiteX70" fmla="*/ 1816302 w 1953031"/>
              <a:gd name="connsiteY70" fmla="*/ 113128 h 1322929"/>
              <a:gd name="connsiteX71" fmla="*/ 1820491 w 1953031"/>
              <a:gd name="connsiteY71" fmla="*/ 120258 h 1322929"/>
              <a:gd name="connsiteX72" fmla="*/ 1835947 w 1953031"/>
              <a:gd name="connsiteY72" fmla="*/ 144526 h 1322929"/>
              <a:gd name="connsiteX73" fmla="*/ 1847989 w 1953031"/>
              <a:gd name="connsiteY73" fmla="*/ 162083 h 1322929"/>
              <a:gd name="connsiteX74" fmla="*/ 1872282 w 1953031"/>
              <a:gd name="connsiteY74" fmla="*/ 206862 h 1322929"/>
              <a:gd name="connsiteX75" fmla="*/ 1901212 w 1953031"/>
              <a:gd name="connsiteY75" fmla="*/ 268331 h 1322929"/>
              <a:gd name="connsiteX76" fmla="*/ 1928013 w 1953031"/>
              <a:gd name="connsiteY76" fmla="*/ 325599 h 1322929"/>
              <a:gd name="connsiteX77" fmla="*/ 1947475 w 1953031"/>
              <a:gd name="connsiteY77" fmla="*/ 358428 h 1322929"/>
              <a:gd name="connsiteX78" fmla="*/ 1952990 w 1953031"/>
              <a:gd name="connsiteY78" fmla="*/ 375188 h 1322929"/>
              <a:gd name="connsiteX79" fmla="*/ 1944270 w 1953031"/>
              <a:gd name="connsiteY79" fmla="*/ 398724 h 1322929"/>
              <a:gd name="connsiteX80" fmla="*/ 1904481 w 1953031"/>
              <a:gd name="connsiteY80" fmla="*/ 429980 h 1322929"/>
              <a:gd name="connsiteX81" fmla="*/ 1871823 w 1953031"/>
              <a:gd name="connsiteY81" fmla="*/ 436577 h 1322929"/>
              <a:gd name="connsiteX82" fmla="*/ 1816223 w 1953031"/>
              <a:gd name="connsiteY82" fmla="*/ 439134 h 1322929"/>
              <a:gd name="connsiteX83" fmla="*/ 1698445 w 1953031"/>
              <a:gd name="connsiteY83" fmla="*/ 433393 h 1322929"/>
              <a:gd name="connsiteX84" fmla="*/ 1665261 w 1953031"/>
              <a:gd name="connsiteY84" fmla="*/ 431589 h 1322929"/>
              <a:gd name="connsiteX85" fmla="*/ 1643200 w 1953031"/>
              <a:gd name="connsiteY85" fmla="*/ 433164 h 1322929"/>
              <a:gd name="connsiteX86" fmla="*/ 1613877 w 1953031"/>
              <a:gd name="connsiteY86" fmla="*/ 443519 h 1322929"/>
              <a:gd name="connsiteX87" fmla="*/ 1586668 w 1953031"/>
              <a:gd name="connsiteY87" fmla="*/ 466568 h 1322929"/>
              <a:gd name="connsiteX88" fmla="*/ 1568848 w 1953031"/>
              <a:gd name="connsiteY88" fmla="*/ 480889 h 1322929"/>
              <a:gd name="connsiteX89" fmla="*/ 1563779 w 1953031"/>
              <a:gd name="connsiteY89" fmla="*/ 485518 h 1322929"/>
              <a:gd name="connsiteX90" fmla="*/ 1508994 w 1953031"/>
              <a:gd name="connsiteY90" fmla="*/ 589130 h 1322929"/>
              <a:gd name="connsiteX91" fmla="*/ 1486250 w 1953031"/>
              <a:gd name="connsiteY91" fmla="*/ 645068 h 1322929"/>
              <a:gd name="connsiteX92" fmla="*/ 1464819 w 1953031"/>
              <a:gd name="connsiteY92" fmla="*/ 705697 h 1322929"/>
              <a:gd name="connsiteX93" fmla="*/ 1449494 w 1953031"/>
              <a:gd name="connsiteY93" fmla="*/ 751038 h 1322929"/>
              <a:gd name="connsiteX94" fmla="*/ 1407394 w 1953031"/>
              <a:gd name="connsiteY94" fmla="*/ 818176 h 1322929"/>
              <a:gd name="connsiteX95" fmla="*/ 1393724 w 1953031"/>
              <a:gd name="connsiteY95" fmla="*/ 824975 h 1322929"/>
              <a:gd name="connsiteX96" fmla="*/ 1380841 w 1953031"/>
              <a:gd name="connsiteY96" fmla="*/ 831482 h 1322929"/>
              <a:gd name="connsiteX97" fmla="*/ 1349260 w 1953031"/>
              <a:gd name="connsiteY97" fmla="*/ 861137 h 1322929"/>
              <a:gd name="connsiteX98" fmla="*/ 1331348 w 1953031"/>
              <a:gd name="connsiteY98" fmla="*/ 877607 h 1322929"/>
              <a:gd name="connsiteX99" fmla="*/ 1317442 w 1953031"/>
              <a:gd name="connsiteY99" fmla="*/ 883414 h 1322929"/>
              <a:gd name="connsiteX100" fmla="*/ 1316352 w 1953031"/>
              <a:gd name="connsiteY100" fmla="*/ 883414 h 1322929"/>
              <a:gd name="connsiteX101" fmla="*/ 1315275 w 1953031"/>
              <a:gd name="connsiteY101" fmla="*/ 887323 h 1322929"/>
              <a:gd name="connsiteX102" fmla="*/ 1293502 w 1953031"/>
              <a:gd name="connsiteY102" fmla="*/ 1074334 h 1322929"/>
              <a:gd name="connsiteX103" fmla="*/ 1292124 w 1953031"/>
              <a:gd name="connsiteY103" fmla="*/ 1151119 h 1322929"/>
              <a:gd name="connsiteX104" fmla="*/ 1292741 w 1953031"/>
              <a:gd name="connsiteY104" fmla="*/ 1203756 h 1322929"/>
              <a:gd name="connsiteX105" fmla="*/ 1297481 w 1953031"/>
              <a:gd name="connsiteY105" fmla="*/ 1263556 h 1322929"/>
              <a:gd name="connsiteX106" fmla="*/ 1304087 w 1953031"/>
              <a:gd name="connsiteY106" fmla="*/ 1278631 h 1322929"/>
              <a:gd name="connsiteX107" fmla="*/ 1314001 w 1953031"/>
              <a:gd name="connsiteY107" fmla="*/ 1305904 h 1322929"/>
              <a:gd name="connsiteX108" fmla="*/ 1314723 w 1953031"/>
              <a:gd name="connsiteY108" fmla="*/ 1321312 h 1322929"/>
              <a:gd name="connsiteX109" fmla="*/ 1314474 w 1953031"/>
              <a:gd name="connsiteY109" fmla="*/ 1322929 h 1322929"/>
              <a:gd name="connsiteX110" fmla="*/ 1274527 w 1953031"/>
              <a:gd name="connsiteY110" fmla="*/ 1322929 h 1322929"/>
              <a:gd name="connsiteX111" fmla="*/ 1233595 w 1953031"/>
              <a:gd name="connsiteY111" fmla="*/ 1322420 h 1322929"/>
              <a:gd name="connsiteX112" fmla="*/ 1214844 w 1953031"/>
              <a:gd name="connsiteY112" fmla="*/ 1258652 h 1322929"/>
              <a:gd name="connsiteX113" fmla="*/ 1198836 w 1953031"/>
              <a:gd name="connsiteY113" fmla="*/ 1080414 h 1322929"/>
              <a:gd name="connsiteX114" fmla="*/ 1191495 w 1953031"/>
              <a:gd name="connsiteY114" fmla="*/ 961630 h 1322929"/>
              <a:gd name="connsiteX115" fmla="*/ 1189972 w 1953031"/>
              <a:gd name="connsiteY115" fmla="*/ 969617 h 1322929"/>
              <a:gd name="connsiteX116" fmla="*/ 1172402 w 1953031"/>
              <a:gd name="connsiteY116" fmla="*/ 1161542 h 1322929"/>
              <a:gd name="connsiteX117" fmla="*/ 1173663 w 1953031"/>
              <a:gd name="connsiteY117" fmla="*/ 1263289 h 1322929"/>
              <a:gd name="connsiteX118" fmla="*/ 1179559 w 1953031"/>
              <a:gd name="connsiteY118" fmla="*/ 1277483 h 1322929"/>
              <a:gd name="connsiteX119" fmla="*/ 1190090 w 1953031"/>
              <a:gd name="connsiteY119" fmla="*/ 1310073 h 1322929"/>
              <a:gd name="connsiteX120" fmla="*/ 1189617 w 1953031"/>
              <a:gd name="connsiteY120" fmla="*/ 1322236 h 1322929"/>
              <a:gd name="connsiteX121" fmla="*/ 1148752 w 1953031"/>
              <a:gd name="connsiteY121" fmla="*/ 1322929 h 1322929"/>
              <a:gd name="connsiteX122" fmla="*/ 1107164 w 1953031"/>
              <a:gd name="connsiteY122" fmla="*/ 1322438 h 1322929"/>
              <a:gd name="connsiteX123" fmla="*/ 1089751 w 1953031"/>
              <a:gd name="connsiteY123" fmla="*/ 1244928 h 1322929"/>
              <a:gd name="connsiteX124" fmla="*/ 1083658 w 1953031"/>
              <a:gd name="connsiteY124" fmla="*/ 1109426 h 1322929"/>
              <a:gd name="connsiteX125" fmla="*/ 1081071 w 1953031"/>
              <a:gd name="connsiteY125" fmla="*/ 885205 h 1322929"/>
              <a:gd name="connsiteX126" fmla="*/ 1081294 w 1953031"/>
              <a:gd name="connsiteY126" fmla="*/ 872784 h 1322929"/>
              <a:gd name="connsiteX127" fmla="*/ 1044565 w 1953031"/>
              <a:gd name="connsiteY127" fmla="*/ 883356 h 1322929"/>
              <a:gd name="connsiteX128" fmla="*/ 946405 w 1953031"/>
              <a:gd name="connsiteY128" fmla="*/ 906677 h 1322929"/>
              <a:gd name="connsiteX129" fmla="*/ 820984 w 1953031"/>
              <a:gd name="connsiteY129" fmla="*/ 915856 h 1322929"/>
              <a:gd name="connsiteX130" fmla="*/ 748537 w 1953031"/>
              <a:gd name="connsiteY130" fmla="*/ 913593 h 1322929"/>
              <a:gd name="connsiteX131" fmla="*/ 740106 w 1953031"/>
              <a:gd name="connsiteY131" fmla="*/ 913794 h 1322929"/>
              <a:gd name="connsiteX132" fmla="*/ 735838 w 1953031"/>
              <a:gd name="connsiteY132" fmla="*/ 923234 h 1322929"/>
              <a:gd name="connsiteX133" fmla="*/ 729496 w 1953031"/>
              <a:gd name="connsiteY133" fmla="*/ 936224 h 1322929"/>
              <a:gd name="connsiteX134" fmla="*/ 707014 w 1953031"/>
              <a:gd name="connsiteY134" fmla="*/ 928760 h 1322929"/>
              <a:gd name="connsiteX135" fmla="*/ 665846 w 1953031"/>
              <a:gd name="connsiteY135" fmla="*/ 912322 h 1322929"/>
              <a:gd name="connsiteX136" fmla="*/ 618244 w 1953031"/>
              <a:gd name="connsiteY136" fmla="*/ 893135 h 1322929"/>
              <a:gd name="connsiteX137" fmla="*/ 516447 w 1953031"/>
              <a:gd name="connsiteY137" fmla="*/ 865947 h 1322929"/>
              <a:gd name="connsiteX138" fmla="*/ 501805 w 1953031"/>
              <a:gd name="connsiteY138" fmla="*/ 870603 h 1322929"/>
              <a:gd name="connsiteX139" fmla="*/ 496736 w 1953031"/>
              <a:gd name="connsiteY139" fmla="*/ 886203 h 1322929"/>
              <a:gd name="connsiteX140" fmla="*/ 500794 w 1953031"/>
              <a:gd name="connsiteY140" fmla="*/ 920842 h 1322929"/>
              <a:gd name="connsiteX141" fmla="*/ 505232 w 1953031"/>
              <a:gd name="connsiteY141" fmla="*/ 960997 h 1322929"/>
              <a:gd name="connsiteX142" fmla="*/ 503197 w 1953031"/>
              <a:gd name="connsiteY142" fmla="*/ 976351 h 1322929"/>
              <a:gd name="connsiteX143" fmla="*/ 464327 w 1953031"/>
              <a:gd name="connsiteY143" fmla="*/ 1000197 h 1322929"/>
              <a:gd name="connsiteX144" fmla="*/ 457328 w 1953031"/>
              <a:gd name="connsiteY144" fmla="*/ 999488 h 1322929"/>
              <a:gd name="connsiteX145" fmla="*/ 434730 w 1953031"/>
              <a:gd name="connsiteY145" fmla="*/ 939956 h 1322929"/>
              <a:gd name="connsiteX146" fmla="*/ 434102 w 1953031"/>
              <a:gd name="connsiteY146" fmla="*/ 932138 h 1322929"/>
              <a:gd name="connsiteX147" fmla="*/ 429957 w 1953031"/>
              <a:gd name="connsiteY147" fmla="*/ 936572 h 1322929"/>
              <a:gd name="connsiteX148" fmla="*/ 412217 w 1953031"/>
              <a:gd name="connsiteY148" fmla="*/ 955335 h 1322929"/>
              <a:gd name="connsiteX149" fmla="*/ 394666 w 1953031"/>
              <a:gd name="connsiteY149" fmla="*/ 973923 h 1322929"/>
              <a:gd name="connsiteX150" fmla="*/ 363724 w 1953031"/>
              <a:gd name="connsiteY150" fmla="*/ 1023704 h 1322929"/>
              <a:gd name="connsiteX151" fmla="*/ 356090 w 1953031"/>
              <a:gd name="connsiteY151" fmla="*/ 1070686 h 1322929"/>
              <a:gd name="connsiteX152" fmla="*/ 356098 w 1953031"/>
              <a:gd name="connsiteY152" fmla="*/ 1159458 h 1322929"/>
              <a:gd name="connsiteX153" fmla="*/ 362731 w 1953031"/>
              <a:gd name="connsiteY153" fmla="*/ 1219044 h 1322929"/>
              <a:gd name="connsiteX154" fmla="*/ 370492 w 1953031"/>
              <a:gd name="connsiteY154" fmla="*/ 1260425 h 1322929"/>
              <a:gd name="connsiteX155" fmla="*/ 380666 w 1953031"/>
              <a:gd name="connsiteY155" fmla="*/ 1277936 h 1322929"/>
              <a:gd name="connsiteX156" fmla="*/ 391399 w 1953031"/>
              <a:gd name="connsiteY156" fmla="*/ 1304515 h 1322929"/>
              <a:gd name="connsiteX157" fmla="*/ 391283 w 1953031"/>
              <a:gd name="connsiteY157" fmla="*/ 1320324 h 1322929"/>
              <a:gd name="connsiteX158" fmla="*/ 390843 w 1953031"/>
              <a:gd name="connsiteY158" fmla="*/ 1322756 h 1322929"/>
              <a:gd name="connsiteX159" fmla="*/ 348151 w 1953031"/>
              <a:gd name="connsiteY159" fmla="*/ 1322844 h 1322929"/>
              <a:gd name="connsiteX160" fmla="*/ 304144 w 1953031"/>
              <a:gd name="connsiteY160" fmla="*/ 1322579 h 1322929"/>
              <a:gd name="connsiteX161" fmla="*/ 294630 w 1953031"/>
              <a:gd name="connsiteY161" fmla="*/ 1312868 h 1322929"/>
              <a:gd name="connsiteX162" fmla="*/ 271483 w 1953031"/>
              <a:gd name="connsiteY162" fmla="*/ 1195591 h 1322929"/>
              <a:gd name="connsiteX163" fmla="*/ 255031 w 1953031"/>
              <a:gd name="connsiteY163" fmla="*/ 1074334 h 1322929"/>
              <a:gd name="connsiteX164" fmla="*/ 246468 w 1953031"/>
              <a:gd name="connsiteY164" fmla="*/ 962992 h 1322929"/>
              <a:gd name="connsiteX165" fmla="*/ 246726 w 1953031"/>
              <a:gd name="connsiteY165" fmla="*/ 960686 h 1322929"/>
              <a:gd name="connsiteX166" fmla="*/ 239185 w 1953031"/>
              <a:gd name="connsiteY166" fmla="*/ 966883 h 1322929"/>
              <a:gd name="connsiteX167" fmla="*/ 216775 w 1953031"/>
              <a:gd name="connsiteY167" fmla="*/ 984995 h 1322929"/>
              <a:gd name="connsiteX168" fmla="*/ 195755 w 1953031"/>
              <a:gd name="connsiteY168" fmla="*/ 1001910 h 1322929"/>
              <a:gd name="connsiteX169" fmla="*/ 162761 w 1953031"/>
              <a:gd name="connsiteY169" fmla="*/ 1047366 h 1322929"/>
              <a:gd name="connsiteX170" fmla="*/ 149720 w 1953031"/>
              <a:gd name="connsiteY170" fmla="*/ 1138437 h 1322929"/>
              <a:gd name="connsiteX171" fmla="*/ 148122 w 1953031"/>
              <a:gd name="connsiteY171" fmla="*/ 1214750 h 1322929"/>
              <a:gd name="connsiteX172" fmla="*/ 151846 w 1953031"/>
              <a:gd name="connsiteY172" fmla="*/ 1260042 h 1322929"/>
              <a:gd name="connsiteX173" fmla="*/ 157602 w 1953031"/>
              <a:gd name="connsiteY173" fmla="*/ 1271682 h 1322929"/>
              <a:gd name="connsiteX174" fmla="*/ 169528 w 1953031"/>
              <a:gd name="connsiteY174" fmla="*/ 1296524 h 1322929"/>
              <a:gd name="connsiteX175" fmla="*/ 172714 w 1953031"/>
              <a:gd name="connsiteY175" fmla="*/ 1316588 h 1322929"/>
              <a:gd name="connsiteX176" fmla="*/ 172927 w 1953031"/>
              <a:gd name="connsiteY176" fmla="*/ 1322929 h 1322929"/>
              <a:gd name="connsiteX177" fmla="*/ 130748 w 1953031"/>
              <a:gd name="connsiteY177" fmla="*/ 1322916 h 1322929"/>
              <a:gd name="connsiteX178" fmla="*/ 87445 w 1953031"/>
              <a:gd name="connsiteY178" fmla="*/ 1322413 h 1322929"/>
              <a:gd name="connsiteX179" fmla="*/ 433058 w 1953031"/>
              <a:gd name="connsiteY179" fmla="*/ 858089 h 1322929"/>
              <a:gd name="connsiteX180" fmla="*/ 431485 w 1953031"/>
              <a:gd name="connsiteY180" fmla="*/ 856034 h 1322929"/>
              <a:gd name="connsiteX181" fmla="*/ 432913 w 1953031"/>
              <a:gd name="connsiteY181" fmla="*/ 858746 h 1322929"/>
              <a:gd name="connsiteX182" fmla="*/ 433058 w 1953031"/>
              <a:gd name="connsiteY182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642593 w 1953031"/>
              <a:gd name="connsiteY43" fmla="*/ 248929 h 1322929"/>
              <a:gd name="connsiteX44" fmla="*/ 748902 w 1953031"/>
              <a:gd name="connsiteY44" fmla="*/ 247445 h 1322929"/>
              <a:gd name="connsiteX45" fmla="*/ 843247 w 1953031"/>
              <a:gd name="connsiteY45" fmla="*/ 232193 h 1322929"/>
              <a:gd name="connsiteX46" fmla="*/ 947272 w 1953031"/>
              <a:gd name="connsiteY46" fmla="*/ 214767 h 1322929"/>
              <a:gd name="connsiteX47" fmla="*/ 1074965 w 1953031"/>
              <a:gd name="connsiteY47" fmla="*/ 170684 h 1322929"/>
              <a:gd name="connsiteX48" fmla="*/ 1155567 w 1953031"/>
              <a:gd name="connsiteY48" fmla="*/ 159010 h 1322929"/>
              <a:gd name="connsiteX49" fmla="*/ 1234252 w 1953031"/>
              <a:gd name="connsiteY49" fmla="*/ 151880 h 1322929"/>
              <a:gd name="connsiteX50" fmla="*/ 1312964 w 1953031"/>
              <a:gd name="connsiteY50" fmla="*/ 128676 h 1322929"/>
              <a:gd name="connsiteX51" fmla="*/ 1376022 w 1953031"/>
              <a:gd name="connsiteY51" fmla="*/ 109687 h 1322929"/>
              <a:gd name="connsiteX52" fmla="*/ 1448640 w 1953031"/>
              <a:gd name="connsiteY52" fmla="*/ 103056 h 1322929"/>
              <a:gd name="connsiteX53" fmla="*/ 1483374 w 1953031"/>
              <a:gd name="connsiteY53" fmla="*/ 100994 h 1322929"/>
              <a:gd name="connsiteX54" fmla="*/ 1552171 w 1953031"/>
              <a:gd name="connsiteY54" fmla="*/ 83778 h 1322929"/>
              <a:gd name="connsiteX55" fmla="*/ 1627914 w 1953031"/>
              <a:gd name="connsiteY55" fmla="*/ 63976 h 1322929"/>
              <a:gd name="connsiteX56" fmla="*/ 1633600 w 1953031"/>
              <a:gd name="connsiteY56" fmla="*/ 62873 h 1322929"/>
              <a:gd name="connsiteX57" fmla="*/ 1633994 w 1953031"/>
              <a:gd name="connsiteY57" fmla="*/ 53943 h 1322929"/>
              <a:gd name="connsiteX58" fmla="*/ 1637947 w 1953031"/>
              <a:gd name="connsiteY58" fmla="*/ 10924 h 1322929"/>
              <a:gd name="connsiteX59" fmla="*/ 1645852 w 1953031"/>
              <a:gd name="connsiteY59" fmla="*/ 642 h 1322929"/>
              <a:gd name="connsiteX60" fmla="*/ 1665510 w 1953031"/>
              <a:gd name="connsiteY60" fmla="*/ 4542 h 1322929"/>
              <a:gd name="connsiteX61" fmla="*/ 1692339 w 1953031"/>
              <a:gd name="connsiteY61" fmla="*/ 32880 h 1322929"/>
              <a:gd name="connsiteX62" fmla="*/ 1703487 w 1953031"/>
              <a:gd name="connsiteY62" fmla="*/ 51553 h 1322929"/>
              <a:gd name="connsiteX63" fmla="*/ 1705168 w 1953031"/>
              <a:gd name="connsiteY63" fmla="*/ 54757 h 1322929"/>
              <a:gd name="connsiteX64" fmla="*/ 1708490 w 1953031"/>
              <a:gd name="connsiteY64" fmla="*/ 54757 h 1322929"/>
              <a:gd name="connsiteX65" fmla="*/ 1726074 w 1953031"/>
              <a:gd name="connsiteY65" fmla="*/ 55821 h 1322929"/>
              <a:gd name="connsiteX66" fmla="*/ 1763775 w 1953031"/>
              <a:gd name="connsiteY66" fmla="*/ 66287 h 1322929"/>
              <a:gd name="connsiteX67" fmla="*/ 1780177 w 1953031"/>
              <a:gd name="connsiteY67" fmla="*/ 76057 h 1322929"/>
              <a:gd name="connsiteX68" fmla="*/ 1797287 w 1953031"/>
              <a:gd name="connsiteY68" fmla="*/ 92340 h 1322929"/>
              <a:gd name="connsiteX69" fmla="*/ 1808554 w 1953031"/>
              <a:gd name="connsiteY69" fmla="*/ 105144 h 1322929"/>
              <a:gd name="connsiteX70" fmla="*/ 1816302 w 1953031"/>
              <a:gd name="connsiteY70" fmla="*/ 113128 h 1322929"/>
              <a:gd name="connsiteX71" fmla="*/ 1820491 w 1953031"/>
              <a:gd name="connsiteY71" fmla="*/ 120258 h 1322929"/>
              <a:gd name="connsiteX72" fmla="*/ 1835947 w 1953031"/>
              <a:gd name="connsiteY72" fmla="*/ 144526 h 1322929"/>
              <a:gd name="connsiteX73" fmla="*/ 1847989 w 1953031"/>
              <a:gd name="connsiteY73" fmla="*/ 162083 h 1322929"/>
              <a:gd name="connsiteX74" fmla="*/ 1872282 w 1953031"/>
              <a:gd name="connsiteY74" fmla="*/ 206862 h 1322929"/>
              <a:gd name="connsiteX75" fmla="*/ 1901212 w 1953031"/>
              <a:gd name="connsiteY75" fmla="*/ 268331 h 1322929"/>
              <a:gd name="connsiteX76" fmla="*/ 1928013 w 1953031"/>
              <a:gd name="connsiteY76" fmla="*/ 325599 h 1322929"/>
              <a:gd name="connsiteX77" fmla="*/ 1947475 w 1953031"/>
              <a:gd name="connsiteY77" fmla="*/ 358428 h 1322929"/>
              <a:gd name="connsiteX78" fmla="*/ 1952990 w 1953031"/>
              <a:gd name="connsiteY78" fmla="*/ 375188 h 1322929"/>
              <a:gd name="connsiteX79" fmla="*/ 1944270 w 1953031"/>
              <a:gd name="connsiteY79" fmla="*/ 398724 h 1322929"/>
              <a:gd name="connsiteX80" fmla="*/ 1904481 w 1953031"/>
              <a:gd name="connsiteY80" fmla="*/ 429980 h 1322929"/>
              <a:gd name="connsiteX81" fmla="*/ 1871823 w 1953031"/>
              <a:gd name="connsiteY81" fmla="*/ 436577 h 1322929"/>
              <a:gd name="connsiteX82" fmla="*/ 1816223 w 1953031"/>
              <a:gd name="connsiteY82" fmla="*/ 439134 h 1322929"/>
              <a:gd name="connsiteX83" fmla="*/ 1698445 w 1953031"/>
              <a:gd name="connsiteY83" fmla="*/ 433393 h 1322929"/>
              <a:gd name="connsiteX84" fmla="*/ 1665261 w 1953031"/>
              <a:gd name="connsiteY84" fmla="*/ 431589 h 1322929"/>
              <a:gd name="connsiteX85" fmla="*/ 1643200 w 1953031"/>
              <a:gd name="connsiteY85" fmla="*/ 433164 h 1322929"/>
              <a:gd name="connsiteX86" fmla="*/ 1613877 w 1953031"/>
              <a:gd name="connsiteY86" fmla="*/ 443519 h 1322929"/>
              <a:gd name="connsiteX87" fmla="*/ 1586668 w 1953031"/>
              <a:gd name="connsiteY87" fmla="*/ 466568 h 1322929"/>
              <a:gd name="connsiteX88" fmla="*/ 1568848 w 1953031"/>
              <a:gd name="connsiteY88" fmla="*/ 480889 h 1322929"/>
              <a:gd name="connsiteX89" fmla="*/ 1563779 w 1953031"/>
              <a:gd name="connsiteY89" fmla="*/ 485518 h 1322929"/>
              <a:gd name="connsiteX90" fmla="*/ 1508994 w 1953031"/>
              <a:gd name="connsiteY90" fmla="*/ 589130 h 1322929"/>
              <a:gd name="connsiteX91" fmla="*/ 1486250 w 1953031"/>
              <a:gd name="connsiteY91" fmla="*/ 645068 h 1322929"/>
              <a:gd name="connsiteX92" fmla="*/ 1464819 w 1953031"/>
              <a:gd name="connsiteY92" fmla="*/ 705697 h 1322929"/>
              <a:gd name="connsiteX93" fmla="*/ 1449494 w 1953031"/>
              <a:gd name="connsiteY93" fmla="*/ 751038 h 1322929"/>
              <a:gd name="connsiteX94" fmla="*/ 1407394 w 1953031"/>
              <a:gd name="connsiteY94" fmla="*/ 818176 h 1322929"/>
              <a:gd name="connsiteX95" fmla="*/ 1393724 w 1953031"/>
              <a:gd name="connsiteY95" fmla="*/ 824975 h 1322929"/>
              <a:gd name="connsiteX96" fmla="*/ 1380841 w 1953031"/>
              <a:gd name="connsiteY96" fmla="*/ 831482 h 1322929"/>
              <a:gd name="connsiteX97" fmla="*/ 1349260 w 1953031"/>
              <a:gd name="connsiteY97" fmla="*/ 861137 h 1322929"/>
              <a:gd name="connsiteX98" fmla="*/ 1331348 w 1953031"/>
              <a:gd name="connsiteY98" fmla="*/ 877607 h 1322929"/>
              <a:gd name="connsiteX99" fmla="*/ 1317442 w 1953031"/>
              <a:gd name="connsiteY99" fmla="*/ 883414 h 1322929"/>
              <a:gd name="connsiteX100" fmla="*/ 1316352 w 1953031"/>
              <a:gd name="connsiteY100" fmla="*/ 883414 h 1322929"/>
              <a:gd name="connsiteX101" fmla="*/ 1315275 w 1953031"/>
              <a:gd name="connsiteY101" fmla="*/ 887323 h 1322929"/>
              <a:gd name="connsiteX102" fmla="*/ 1293502 w 1953031"/>
              <a:gd name="connsiteY102" fmla="*/ 1074334 h 1322929"/>
              <a:gd name="connsiteX103" fmla="*/ 1292124 w 1953031"/>
              <a:gd name="connsiteY103" fmla="*/ 1151119 h 1322929"/>
              <a:gd name="connsiteX104" fmla="*/ 1292741 w 1953031"/>
              <a:gd name="connsiteY104" fmla="*/ 1203756 h 1322929"/>
              <a:gd name="connsiteX105" fmla="*/ 1297481 w 1953031"/>
              <a:gd name="connsiteY105" fmla="*/ 1263556 h 1322929"/>
              <a:gd name="connsiteX106" fmla="*/ 1304087 w 1953031"/>
              <a:gd name="connsiteY106" fmla="*/ 1278631 h 1322929"/>
              <a:gd name="connsiteX107" fmla="*/ 1314001 w 1953031"/>
              <a:gd name="connsiteY107" fmla="*/ 1305904 h 1322929"/>
              <a:gd name="connsiteX108" fmla="*/ 1314723 w 1953031"/>
              <a:gd name="connsiteY108" fmla="*/ 1321312 h 1322929"/>
              <a:gd name="connsiteX109" fmla="*/ 1314474 w 1953031"/>
              <a:gd name="connsiteY109" fmla="*/ 1322929 h 1322929"/>
              <a:gd name="connsiteX110" fmla="*/ 1274527 w 1953031"/>
              <a:gd name="connsiteY110" fmla="*/ 1322929 h 1322929"/>
              <a:gd name="connsiteX111" fmla="*/ 1233595 w 1953031"/>
              <a:gd name="connsiteY111" fmla="*/ 1322420 h 1322929"/>
              <a:gd name="connsiteX112" fmla="*/ 1214844 w 1953031"/>
              <a:gd name="connsiteY112" fmla="*/ 1258652 h 1322929"/>
              <a:gd name="connsiteX113" fmla="*/ 1198836 w 1953031"/>
              <a:gd name="connsiteY113" fmla="*/ 1080414 h 1322929"/>
              <a:gd name="connsiteX114" fmla="*/ 1191495 w 1953031"/>
              <a:gd name="connsiteY114" fmla="*/ 961630 h 1322929"/>
              <a:gd name="connsiteX115" fmla="*/ 1189972 w 1953031"/>
              <a:gd name="connsiteY115" fmla="*/ 969617 h 1322929"/>
              <a:gd name="connsiteX116" fmla="*/ 1172402 w 1953031"/>
              <a:gd name="connsiteY116" fmla="*/ 1161542 h 1322929"/>
              <a:gd name="connsiteX117" fmla="*/ 1173663 w 1953031"/>
              <a:gd name="connsiteY117" fmla="*/ 1263289 h 1322929"/>
              <a:gd name="connsiteX118" fmla="*/ 1179559 w 1953031"/>
              <a:gd name="connsiteY118" fmla="*/ 1277483 h 1322929"/>
              <a:gd name="connsiteX119" fmla="*/ 1190090 w 1953031"/>
              <a:gd name="connsiteY119" fmla="*/ 1310073 h 1322929"/>
              <a:gd name="connsiteX120" fmla="*/ 1189617 w 1953031"/>
              <a:gd name="connsiteY120" fmla="*/ 1322236 h 1322929"/>
              <a:gd name="connsiteX121" fmla="*/ 1148752 w 1953031"/>
              <a:gd name="connsiteY121" fmla="*/ 1322929 h 1322929"/>
              <a:gd name="connsiteX122" fmla="*/ 1107164 w 1953031"/>
              <a:gd name="connsiteY122" fmla="*/ 1322438 h 1322929"/>
              <a:gd name="connsiteX123" fmla="*/ 1089751 w 1953031"/>
              <a:gd name="connsiteY123" fmla="*/ 1244928 h 1322929"/>
              <a:gd name="connsiteX124" fmla="*/ 1083658 w 1953031"/>
              <a:gd name="connsiteY124" fmla="*/ 1109426 h 1322929"/>
              <a:gd name="connsiteX125" fmla="*/ 1081071 w 1953031"/>
              <a:gd name="connsiteY125" fmla="*/ 885205 h 1322929"/>
              <a:gd name="connsiteX126" fmla="*/ 1081294 w 1953031"/>
              <a:gd name="connsiteY126" fmla="*/ 872784 h 1322929"/>
              <a:gd name="connsiteX127" fmla="*/ 1044565 w 1953031"/>
              <a:gd name="connsiteY127" fmla="*/ 883356 h 1322929"/>
              <a:gd name="connsiteX128" fmla="*/ 946405 w 1953031"/>
              <a:gd name="connsiteY128" fmla="*/ 906677 h 1322929"/>
              <a:gd name="connsiteX129" fmla="*/ 820984 w 1953031"/>
              <a:gd name="connsiteY129" fmla="*/ 915856 h 1322929"/>
              <a:gd name="connsiteX130" fmla="*/ 748537 w 1953031"/>
              <a:gd name="connsiteY130" fmla="*/ 913593 h 1322929"/>
              <a:gd name="connsiteX131" fmla="*/ 740106 w 1953031"/>
              <a:gd name="connsiteY131" fmla="*/ 913794 h 1322929"/>
              <a:gd name="connsiteX132" fmla="*/ 735838 w 1953031"/>
              <a:gd name="connsiteY132" fmla="*/ 923234 h 1322929"/>
              <a:gd name="connsiteX133" fmla="*/ 729496 w 1953031"/>
              <a:gd name="connsiteY133" fmla="*/ 936224 h 1322929"/>
              <a:gd name="connsiteX134" fmla="*/ 707014 w 1953031"/>
              <a:gd name="connsiteY134" fmla="*/ 928760 h 1322929"/>
              <a:gd name="connsiteX135" fmla="*/ 665846 w 1953031"/>
              <a:gd name="connsiteY135" fmla="*/ 912322 h 1322929"/>
              <a:gd name="connsiteX136" fmla="*/ 618244 w 1953031"/>
              <a:gd name="connsiteY136" fmla="*/ 893135 h 1322929"/>
              <a:gd name="connsiteX137" fmla="*/ 516447 w 1953031"/>
              <a:gd name="connsiteY137" fmla="*/ 865947 h 1322929"/>
              <a:gd name="connsiteX138" fmla="*/ 501805 w 1953031"/>
              <a:gd name="connsiteY138" fmla="*/ 870603 h 1322929"/>
              <a:gd name="connsiteX139" fmla="*/ 496736 w 1953031"/>
              <a:gd name="connsiteY139" fmla="*/ 886203 h 1322929"/>
              <a:gd name="connsiteX140" fmla="*/ 500794 w 1953031"/>
              <a:gd name="connsiteY140" fmla="*/ 920842 h 1322929"/>
              <a:gd name="connsiteX141" fmla="*/ 505232 w 1953031"/>
              <a:gd name="connsiteY141" fmla="*/ 960997 h 1322929"/>
              <a:gd name="connsiteX142" fmla="*/ 503197 w 1953031"/>
              <a:gd name="connsiteY142" fmla="*/ 976351 h 1322929"/>
              <a:gd name="connsiteX143" fmla="*/ 464327 w 1953031"/>
              <a:gd name="connsiteY143" fmla="*/ 1000197 h 1322929"/>
              <a:gd name="connsiteX144" fmla="*/ 457328 w 1953031"/>
              <a:gd name="connsiteY144" fmla="*/ 999488 h 1322929"/>
              <a:gd name="connsiteX145" fmla="*/ 434730 w 1953031"/>
              <a:gd name="connsiteY145" fmla="*/ 939956 h 1322929"/>
              <a:gd name="connsiteX146" fmla="*/ 434102 w 1953031"/>
              <a:gd name="connsiteY146" fmla="*/ 932138 h 1322929"/>
              <a:gd name="connsiteX147" fmla="*/ 429957 w 1953031"/>
              <a:gd name="connsiteY147" fmla="*/ 936572 h 1322929"/>
              <a:gd name="connsiteX148" fmla="*/ 412217 w 1953031"/>
              <a:gd name="connsiteY148" fmla="*/ 955335 h 1322929"/>
              <a:gd name="connsiteX149" fmla="*/ 394666 w 1953031"/>
              <a:gd name="connsiteY149" fmla="*/ 973923 h 1322929"/>
              <a:gd name="connsiteX150" fmla="*/ 363724 w 1953031"/>
              <a:gd name="connsiteY150" fmla="*/ 1023704 h 1322929"/>
              <a:gd name="connsiteX151" fmla="*/ 356090 w 1953031"/>
              <a:gd name="connsiteY151" fmla="*/ 1070686 h 1322929"/>
              <a:gd name="connsiteX152" fmla="*/ 356098 w 1953031"/>
              <a:gd name="connsiteY152" fmla="*/ 1159458 h 1322929"/>
              <a:gd name="connsiteX153" fmla="*/ 362731 w 1953031"/>
              <a:gd name="connsiteY153" fmla="*/ 1219044 h 1322929"/>
              <a:gd name="connsiteX154" fmla="*/ 370492 w 1953031"/>
              <a:gd name="connsiteY154" fmla="*/ 1260425 h 1322929"/>
              <a:gd name="connsiteX155" fmla="*/ 380666 w 1953031"/>
              <a:gd name="connsiteY155" fmla="*/ 1277936 h 1322929"/>
              <a:gd name="connsiteX156" fmla="*/ 391399 w 1953031"/>
              <a:gd name="connsiteY156" fmla="*/ 1304515 h 1322929"/>
              <a:gd name="connsiteX157" fmla="*/ 391283 w 1953031"/>
              <a:gd name="connsiteY157" fmla="*/ 1320324 h 1322929"/>
              <a:gd name="connsiteX158" fmla="*/ 390843 w 1953031"/>
              <a:gd name="connsiteY158" fmla="*/ 1322756 h 1322929"/>
              <a:gd name="connsiteX159" fmla="*/ 348151 w 1953031"/>
              <a:gd name="connsiteY159" fmla="*/ 1322844 h 1322929"/>
              <a:gd name="connsiteX160" fmla="*/ 304144 w 1953031"/>
              <a:gd name="connsiteY160" fmla="*/ 1322579 h 1322929"/>
              <a:gd name="connsiteX161" fmla="*/ 294630 w 1953031"/>
              <a:gd name="connsiteY161" fmla="*/ 1312868 h 1322929"/>
              <a:gd name="connsiteX162" fmla="*/ 271483 w 1953031"/>
              <a:gd name="connsiteY162" fmla="*/ 1195591 h 1322929"/>
              <a:gd name="connsiteX163" fmla="*/ 255031 w 1953031"/>
              <a:gd name="connsiteY163" fmla="*/ 1074334 h 1322929"/>
              <a:gd name="connsiteX164" fmla="*/ 246468 w 1953031"/>
              <a:gd name="connsiteY164" fmla="*/ 962992 h 1322929"/>
              <a:gd name="connsiteX165" fmla="*/ 246726 w 1953031"/>
              <a:gd name="connsiteY165" fmla="*/ 960686 h 1322929"/>
              <a:gd name="connsiteX166" fmla="*/ 239185 w 1953031"/>
              <a:gd name="connsiteY166" fmla="*/ 966883 h 1322929"/>
              <a:gd name="connsiteX167" fmla="*/ 216775 w 1953031"/>
              <a:gd name="connsiteY167" fmla="*/ 984995 h 1322929"/>
              <a:gd name="connsiteX168" fmla="*/ 195755 w 1953031"/>
              <a:gd name="connsiteY168" fmla="*/ 1001910 h 1322929"/>
              <a:gd name="connsiteX169" fmla="*/ 162761 w 1953031"/>
              <a:gd name="connsiteY169" fmla="*/ 1047366 h 1322929"/>
              <a:gd name="connsiteX170" fmla="*/ 149720 w 1953031"/>
              <a:gd name="connsiteY170" fmla="*/ 1138437 h 1322929"/>
              <a:gd name="connsiteX171" fmla="*/ 148122 w 1953031"/>
              <a:gd name="connsiteY171" fmla="*/ 1214750 h 1322929"/>
              <a:gd name="connsiteX172" fmla="*/ 151846 w 1953031"/>
              <a:gd name="connsiteY172" fmla="*/ 1260042 h 1322929"/>
              <a:gd name="connsiteX173" fmla="*/ 157602 w 1953031"/>
              <a:gd name="connsiteY173" fmla="*/ 1271682 h 1322929"/>
              <a:gd name="connsiteX174" fmla="*/ 169528 w 1953031"/>
              <a:gd name="connsiteY174" fmla="*/ 1296524 h 1322929"/>
              <a:gd name="connsiteX175" fmla="*/ 172714 w 1953031"/>
              <a:gd name="connsiteY175" fmla="*/ 1316588 h 1322929"/>
              <a:gd name="connsiteX176" fmla="*/ 172927 w 1953031"/>
              <a:gd name="connsiteY176" fmla="*/ 1322929 h 1322929"/>
              <a:gd name="connsiteX177" fmla="*/ 130748 w 1953031"/>
              <a:gd name="connsiteY177" fmla="*/ 1322916 h 1322929"/>
              <a:gd name="connsiteX178" fmla="*/ 87445 w 1953031"/>
              <a:gd name="connsiteY178" fmla="*/ 1322413 h 1322929"/>
              <a:gd name="connsiteX179" fmla="*/ 433058 w 1953031"/>
              <a:gd name="connsiteY179" fmla="*/ 858089 h 1322929"/>
              <a:gd name="connsiteX180" fmla="*/ 431485 w 1953031"/>
              <a:gd name="connsiteY180" fmla="*/ 856034 h 1322929"/>
              <a:gd name="connsiteX181" fmla="*/ 432913 w 1953031"/>
              <a:gd name="connsiteY181" fmla="*/ 858746 h 1322929"/>
              <a:gd name="connsiteX182" fmla="*/ 433058 w 1953031"/>
              <a:gd name="connsiteY182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748902 w 1953031"/>
              <a:gd name="connsiteY43" fmla="*/ 247445 h 1322929"/>
              <a:gd name="connsiteX44" fmla="*/ 843247 w 1953031"/>
              <a:gd name="connsiteY44" fmla="*/ 232193 h 1322929"/>
              <a:gd name="connsiteX45" fmla="*/ 947272 w 1953031"/>
              <a:gd name="connsiteY45" fmla="*/ 214767 h 1322929"/>
              <a:gd name="connsiteX46" fmla="*/ 1074965 w 1953031"/>
              <a:gd name="connsiteY46" fmla="*/ 170684 h 1322929"/>
              <a:gd name="connsiteX47" fmla="*/ 1155567 w 1953031"/>
              <a:gd name="connsiteY47" fmla="*/ 159010 h 1322929"/>
              <a:gd name="connsiteX48" fmla="*/ 1234252 w 1953031"/>
              <a:gd name="connsiteY48" fmla="*/ 151880 h 1322929"/>
              <a:gd name="connsiteX49" fmla="*/ 1312964 w 1953031"/>
              <a:gd name="connsiteY49" fmla="*/ 128676 h 1322929"/>
              <a:gd name="connsiteX50" fmla="*/ 1376022 w 1953031"/>
              <a:gd name="connsiteY50" fmla="*/ 109687 h 1322929"/>
              <a:gd name="connsiteX51" fmla="*/ 1448640 w 1953031"/>
              <a:gd name="connsiteY51" fmla="*/ 103056 h 1322929"/>
              <a:gd name="connsiteX52" fmla="*/ 1483374 w 1953031"/>
              <a:gd name="connsiteY52" fmla="*/ 100994 h 1322929"/>
              <a:gd name="connsiteX53" fmla="*/ 1552171 w 1953031"/>
              <a:gd name="connsiteY53" fmla="*/ 83778 h 1322929"/>
              <a:gd name="connsiteX54" fmla="*/ 1627914 w 1953031"/>
              <a:gd name="connsiteY54" fmla="*/ 63976 h 1322929"/>
              <a:gd name="connsiteX55" fmla="*/ 1633600 w 1953031"/>
              <a:gd name="connsiteY55" fmla="*/ 62873 h 1322929"/>
              <a:gd name="connsiteX56" fmla="*/ 1633994 w 1953031"/>
              <a:gd name="connsiteY56" fmla="*/ 53943 h 1322929"/>
              <a:gd name="connsiteX57" fmla="*/ 1637947 w 1953031"/>
              <a:gd name="connsiteY57" fmla="*/ 10924 h 1322929"/>
              <a:gd name="connsiteX58" fmla="*/ 1645852 w 1953031"/>
              <a:gd name="connsiteY58" fmla="*/ 642 h 1322929"/>
              <a:gd name="connsiteX59" fmla="*/ 1665510 w 1953031"/>
              <a:gd name="connsiteY59" fmla="*/ 4542 h 1322929"/>
              <a:gd name="connsiteX60" fmla="*/ 1692339 w 1953031"/>
              <a:gd name="connsiteY60" fmla="*/ 32880 h 1322929"/>
              <a:gd name="connsiteX61" fmla="*/ 1703487 w 1953031"/>
              <a:gd name="connsiteY61" fmla="*/ 51553 h 1322929"/>
              <a:gd name="connsiteX62" fmla="*/ 1705168 w 1953031"/>
              <a:gd name="connsiteY62" fmla="*/ 54757 h 1322929"/>
              <a:gd name="connsiteX63" fmla="*/ 1708490 w 1953031"/>
              <a:gd name="connsiteY63" fmla="*/ 54757 h 1322929"/>
              <a:gd name="connsiteX64" fmla="*/ 1726074 w 1953031"/>
              <a:gd name="connsiteY64" fmla="*/ 55821 h 1322929"/>
              <a:gd name="connsiteX65" fmla="*/ 1763775 w 1953031"/>
              <a:gd name="connsiteY65" fmla="*/ 66287 h 1322929"/>
              <a:gd name="connsiteX66" fmla="*/ 1780177 w 1953031"/>
              <a:gd name="connsiteY66" fmla="*/ 76057 h 1322929"/>
              <a:gd name="connsiteX67" fmla="*/ 1797287 w 1953031"/>
              <a:gd name="connsiteY67" fmla="*/ 92340 h 1322929"/>
              <a:gd name="connsiteX68" fmla="*/ 1808554 w 1953031"/>
              <a:gd name="connsiteY68" fmla="*/ 105144 h 1322929"/>
              <a:gd name="connsiteX69" fmla="*/ 1816302 w 1953031"/>
              <a:gd name="connsiteY69" fmla="*/ 113128 h 1322929"/>
              <a:gd name="connsiteX70" fmla="*/ 1820491 w 1953031"/>
              <a:gd name="connsiteY70" fmla="*/ 120258 h 1322929"/>
              <a:gd name="connsiteX71" fmla="*/ 1835947 w 1953031"/>
              <a:gd name="connsiteY71" fmla="*/ 144526 h 1322929"/>
              <a:gd name="connsiteX72" fmla="*/ 1847989 w 1953031"/>
              <a:gd name="connsiteY72" fmla="*/ 162083 h 1322929"/>
              <a:gd name="connsiteX73" fmla="*/ 1872282 w 1953031"/>
              <a:gd name="connsiteY73" fmla="*/ 206862 h 1322929"/>
              <a:gd name="connsiteX74" fmla="*/ 1901212 w 1953031"/>
              <a:gd name="connsiteY74" fmla="*/ 268331 h 1322929"/>
              <a:gd name="connsiteX75" fmla="*/ 1928013 w 1953031"/>
              <a:gd name="connsiteY75" fmla="*/ 325599 h 1322929"/>
              <a:gd name="connsiteX76" fmla="*/ 1947475 w 1953031"/>
              <a:gd name="connsiteY76" fmla="*/ 358428 h 1322929"/>
              <a:gd name="connsiteX77" fmla="*/ 1952990 w 1953031"/>
              <a:gd name="connsiteY77" fmla="*/ 375188 h 1322929"/>
              <a:gd name="connsiteX78" fmla="*/ 1944270 w 1953031"/>
              <a:gd name="connsiteY78" fmla="*/ 398724 h 1322929"/>
              <a:gd name="connsiteX79" fmla="*/ 1904481 w 1953031"/>
              <a:gd name="connsiteY79" fmla="*/ 429980 h 1322929"/>
              <a:gd name="connsiteX80" fmla="*/ 1871823 w 1953031"/>
              <a:gd name="connsiteY80" fmla="*/ 436577 h 1322929"/>
              <a:gd name="connsiteX81" fmla="*/ 1816223 w 1953031"/>
              <a:gd name="connsiteY81" fmla="*/ 439134 h 1322929"/>
              <a:gd name="connsiteX82" fmla="*/ 1698445 w 1953031"/>
              <a:gd name="connsiteY82" fmla="*/ 433393 h 1322929"/>
              <a:gd name="connsiteX83" fmla="*/ 1665261 w 1953031"/>
              <a:gd name="connsiteY83" fmla="*/ 431589 h 1322929"/>
              <a:gd name="connsiteX84" fmla="*/ 1643200 w 1953031"/>
              <a:gd name="connsiteY84" fmla="*/ 433164 h 1322929"/>
              <a:gd name="connsiteX85" fmla="*/ 1613877 w 1953031"/>
              <a:gd name="connsiteY85" fmla="*/ 443519 h 1322929"/>
              <a:gd name="connsiteX86" fmla="*/ 1586668 w 1953031"/>
              <a:gd name="connsiteY86" fmla="*/ 466568 h 1322929"/>
              <a:gd name="connsiteX87" fmla="*/ 1568848 w 1953031"/>
              <a:gd name="connsiteY87" fmla="*/ 480889 h 1322929"/>
              <a:gd name="connsiteX88" fmla="*/ 1563779 w 1953031"/>
              <a:gd name="connsiteY88" fmla="*/ 485518 h 1322929"/>
              <a:gd name="connsiteX89" fmla="*/ 1508994 w 1953031"/>
              <a:gd name="connsiteY89" fmla="*/ 589130 h 1322929"/>
              <a:gd name="connsiteX90" fmla="*/ 1486250 w 1953031"/>
              <a:gd name="connsiteY90" fmla="*/ 645068 h 1322929"/>
              <a:gd name="connsiteX91" fmla="*/ 1464819 w 1953031"/>
              <a:gd name="connsiteY91" fmla="*/ 705697 h 1322929"/>
              <a:gd name="connsiteX92" fmla="*/ 1449494 w 1953031"/>
              <a:gd name="connsiteY92" fmla="*/ 751038 h 1322929"/>
              <a:gd name="connsiteX93" fmla="*/ 1407394 w 1953031"/>
              <a:gd name="connsiteY93" fmla="*/ 818176 h 1322929"/>
              <a:gd name="connsiteX94" fmla="*/ 1393724 w 1953031"/>
              <a:gd name="connsiteY94" fmla="*/ 824975 h 1322929"/>
              <a:gd name="connsiteX95" fmla="*/ 1380841 w 1953031"/>
              <a:gd name="connsiteY95" fmla="*/ 831482 h 1322929"/>
              <a:gd name="connsiteX96" fmla="*/ 1349260 w 1953031"/>
              <a:gd name="connsiteY96" fmla="*/ 861137 h 1322929"/>
              <a:gd name="connsiteX97" fmla="*/ 1331348 w 1953031"/>
              <a:gd name="connsiteY97" fmla="*/ 877607 h 1322929"/>
              <a:gd name="connsiteX98" fmla="*/ 1317442 w 1953031"/>
              <a:gd name="connsiteY98" fmla="*/ 883414 h 1322929"/>
              <a:gd name="connsiteX99" fmla="*/ 1316352 w 1953031"/>
              <a:gd name="connsiteY99" fmla="*/ 883414 h 1322929"/>
              <a:gd name="connsiteX100" fmla="*/ 1315275 w 1953031"/>
              <a:gd name="connsiteY100" fmla="*/ 887323 h 1322929"/>
              <a:gd name="connsiteX101" fmla="*/ 1293502 w 1953031"/>
              <a:gd name="connsiteY101" fmla="*/ 1074334 h 1322929"/>
              <a:gd name="connsiteX102" fmla="*/ 1292124 w 1953031"/>
              <a:gd name="connsiteY102" fmla="*/ 1151119 h 1322929"/>
              <a:gd name="connsiteX103" fmla="*/ 1292741 w 1953031"/>
              <a:gd name="connsiteY103" fmla="*/ 1203756 h 1322929"/>
              <a:gd name="connsiteX104" fmla="*/ 1297481 w 1953031"/>
              <a:gd name="connsiteY104" fmla="*/ 1263556 h 1322929"/>
              <a:gd name="connsiteX105" fmla="*/ 1304087 w 1953031"/>
              <a:gd name="connsiteY105" fmla="*/ 1278631 h 1322929"/>
              <a:gd name="connsiteX106" fmla="*/ 1314001 w 1953031"/>
              <a:gd name="connsiteY106" fmla="*/ 1305904 h 1322929"/>
              <a:gd name="connsiteX107" fmla="*/ 1314723 w 1953031"/>
              <a:gd name="connsiteY107" fmla="*/ 1321312 h 1322929"/>
              <a:gd name="connsiteX108" fmla="*/ 1314474 w 1953031"/>
              <a:gd name="connsiteY108" fmla="*/ 1322929 h 1322929"/>
              <a:gd name="connsiteX109" fmla="*/ 1274527 w 1953031"/>
              <a:gd name="connsiteY109" fmla="*/ 1322929 h 1322929"/>
              <a:gd name="connsiteX110" fmla="*/ 1233595 w 1953031"/>
              <a:gd name="connsiteY110" fmla="*/ 1322420 h 1322929"/>
              <a:gd name="connsiteX111" fmla="*/ 1214844 w 1953031"/>
              <a:gd name="connsiteY111" fmla="*/ 1258652 h 1322929"/>
              <a:gd name="connsiteX112" fmla="*/ 1198836 w 1953031"/>
              <a:gd name="connsiteY112" fmla="*/ 1080414 h 1322929"/>
              <a:gd name="connsiteX113" fmla="*/ 1191495 w 1953031"/>
              <a:gd name="connsiteY113" fmla="*/ 961630 h 1322929"/>
              <a:gd name="connsiteX114" fmla="*/ 1189972 w 1953031"/>
              <a:gd name="connsiteY114" fmla="*/ 969617 h 1322929"/>
              <a:gd name="connsiteX115" fmla="*/ 1172402 w 1953031"/>
              <a:gd name="connsiteY115" fmla="*/ 1161542 h 1322929"/>
              <a:gd name="connsiteX116" fmla="*/ 1173663 w 1953031"/>
              <a:gd name="connsiteY116" fmla="*/ 1263289 h 1322929"/>
              <a:gd name="connsiteX117" fmla="*/ 1179559 w 1953031"/>
              <a:gd name="connsiteY117" fmla="*/ 1277483 h 1322929"/>
              <a:gd name="connsiteX118" fmla="*/ 1190090 w 1953031"/>
              <a:gd name="connsiteY118" fmla="*/ 1310073 h 1322929"/>
              <a:gd name="connsiteX119" fmla="*/ 1189617 w 1953031"/>
              <a:gd name="connsiteY119" fmla="*/ 1322236 h 1322929"/>
              <a:gd name="connsiteX120" fmla="*/ 1148752 w 1953031"/>
              <a:gd name="connsiteY120" fmla="*/ 1322929 h 1322929"/>
              <a:gd name="connsiteX121" fmla="*/ 1107164 w 1953031"/>
              <a:gd name="connsiteY121" fmla="*/ 1322438 h 1322929"/>
              <a:gd name="connsiteX122" fmla="*/ 1089751 w 1953031"/>
              <a:gd name="connsiteY122" fmla="*/ 1244928 h 1322929"/>
              <a:gd name="connsiteX123" fmla="*/ 1083658 w 1953031"/>
              <a:gd name="connsiteY123" fmla="*/ 1109426 h 1322929"/>
              <a:gd name="connsiteX124" fmla="*/ 1081071 w 1953031"/>
              <a:gd name="connsiteY124" fmla="*/ 885205 h 1322929"/>
              <a:gd name="connsiteX125" fmla="*/ 1081294 w 1953031"/>
              <a:gd name="connsiteY125" fmla="*/ 872784 h 1322929"/>
              <a:gd name="connsiteX126" fmla="*/ 1044565 w 1953031"/>
              <a:gd name="connsiteY126" fmla="*/ 883356 h 1322929"/>
              <a:gd name="connsiteX127" fmla="*/ 946405 w 1953031"/>
              <a:gd name="connsiteY127" fmla="*/ 906677 h 1322929"/>
              <a:gd name="connsiteX128" fmla="*/ 820984 w 1953031"/>
              <a:gd name="connsiteY128" fmla="*/ 915856 h 1322929"/>
              <a:gd name="connsiteX129" fmla="*/ 748537 w 1953031"/>
              <a:gd name="connsiteY129" fmla="*/ 913593 h 1322929"/>
              <a:gd name="connsiteX130" fmla="*/ 740106 w 1953031"/>
              <a:gd name="connsiteY130" fmla="*/ 913794 h 1322929"/>
              <a:gd name="connsiteX131" fmla="*/ 735838 w 1953031"/>
              <a:gd name="connsiteY131" fmla="*/ 923234 h 1322929"/>
              <a:gd name="connsiteX132" fmla="*/ 729496 w 1953031"/>
              <a:gd name="connsiteY132" fmla="*/ 936224 h 1322929"/>
              <a:gd name="connsiteX133" fmla="*/ 707014 w 1953031"/>
              <a:gd name="connsiteY133" fmla="*/ 928760 h 1322929"/>
              <a:gd name="connsiteX134" fmla="*/ 665846 w 1953031"/>
              <a:gd name="connsiteY134" fmla="*/ 912322 h 1322929"/>
              <a:gd name="connsiteX135" fmla="*/ 618244 w 1953031"/>
              <a:gd name="connsiteY135" fmla="*/ 893135 h 1322929"/>
              <a:gd name="connsiteX136" fmla="*/ 516447 w 1953031"/>
              <a:gd name="connsiteY136" fmla="*/ 865947 h 1322929"/>
              <a:gd name="connsiteX137" fmla="*/ 501805 w 1953031"/>
              <a:gd name="connsiteY137" fmla="*/ 870603 h 1322929"/>
              <a:gd name="connsiteX138" fmla="*/ 496736 w 1953031"/>
              <a:gd name="connsiteY138" fmla="*/ 886203 h 1322929"/>
              <a:gd name="connsiteX139" fmla="*/ 500794 w 1953031"/>
              <a:gd name="connsiteY139" fmla="*/ 920842 h 1322929"/>
              <a:gd name="connsiteX140" fmla="*/ 505232 w 1953031"/>
              <a:gd name="connsiteY140" fmla="*/ 960997 h 1322929"/>
              <a:gd name="connsiteX141" fmla="*/ 503197 w 1953031"/>
              <a:gd name="connsiteY141" fmla="*/ 976351 h 1322929"/>
              <a:gd name="connsiteX142" fmla="*/ 464327 w 1953031"/>
              <a:gd name="connsiteY142" fmla="*/ 1000197 h 1322929"/>
              <a:gd name="connsiteX143" fmla="*/ 457328 w 1953031"/>
              <a:gd name="connsiteY143" fmla="*/ 999488 h 1322929"/>
              <a:gd name="connsiteX144" fmla="*/ 434730 w 1953031"/>
              <a:gd name="connsiteY144" fmla="*/ 939956 h 1322929"/>
              <a:gd name="connsiteX145" fmla="*/ 434102 w 1953031"/>
              <a:gd name="connsiteY145" fmla="*/ 932138 h 1322929"/>
              <a:gd name="connsiteX146" fmla="*/ 429957 w 1953031"/>
              <a:gd name="connsiteY146" fmla="*/ 936572 h 1322929"/>
              <a:gd name="connsiteX147" fmla="*/ 412217 w 1953031"/>
              <a:gd name="connsiteY147" fmla="*/ 955335 h 1322929"/>
              <a:gd name="connsiteX148" fmla="*/ 394666 w 1953031"/>
              <a:gd name="connsiteY148" fmla="*/ 973923 h 1322929"/>
              <a:gd name="connsiteX149" fmla="*/ 363724 w 1953031"/>
              <a:gd name="connsiteY149" fmla="*/ 1023704 h 1322929"/>
              <a:gd name="connsiteX150" fmla="*/ 356090 w 1953031"/>
              <a:gd name="connsiteY150" fmla="*/ 1070686 h 1322929"/>
              <a:gd name="connsiteX151" fmla="*/ 356098 w 1953031"/>
              <a:gd name="connsiteY151" fmla="*/ 1159458 h 1322929"/>
              <a:gd name="connsiteX152" fmla="*/ 362731 w 1953031"/>
              <a:gd name="connsiteY152" fmla="*/ 1219044 h 1322929"/>
              <a:gd name="connsiteX153" fmla="*/ 370492 w 1953031"/>
              <a:gd name="connsiteY153" fmla="*/ 1260425 h 1322929"/>
              <a:gd name="connsiteX154" fmla="*/ 380666 w 1953031"/>
              <a:gd name="connsiteY154" fmla="*/ 1277936 h 1322929"/>
              <a:gd name="connsiteX155" fmla="*/ 391399 w 1953031"/>
              <a:gd name="connsiteY155" fmla="*/ 1304515 h 1322929"/>
              <a:gd name="connsiteX156" fmla="*/ 391283 w 1953031"/>
              <a:gd name="connsiteY156" fmla="*/ 1320324 h 1322929"/>
              <a:gd name="connsiteX157" fmla="*/ 390843 w 1953031"/>
              <a:gd name="connsiteY157" fmla="*/ 1322756 h 1322929"/>
              <a:gd name="connsiteX158" fmla="*/ 348151 w 1953031"/>
              <a:gd name="connsiteY158" fmla="*/ 1322844 h 1322929"/>
              <a:gd name="connsiteX159" fmla="*/ 304144 w 1953031"/>
              <a:gd name="connsiteY159" fmla="*/ 1322579 h 1322929"/>
              <a:gd name="connsiteX160" fmla="*/ 294630 w 1953031"/>
              <a:gd name="connsiteY160" fmla="*/ 1312868 h 1322929"/>
              <a:gd name="connsiteX161" fmla="*/ 271483 w 1953031"/>
              <a:gd name="connsiteY161" fmla="*/ 1195591 h 1322929"/>
              <a:gd name="connsiteX162" fmla="*/ 255031 w 1953031"/>
              <a:gd name="connsiteY162" fmla="*/ 1074334 h 1322929"/>
              <a:gd name="connsiteX163" fmla="*/ 246468 w 1953031"/>
              <a:gd name="connsiteY163" fmla="*/ 962992 h 1322929"/>
              <a:gd name="connsiteX164" fmla="*/ 246726 w 1953031"/>
              <a:gd name="connsiteY164" fmla="*/ 960686 h 1322929"/>
              <a:gd name="connsiteX165" fmla="*/ 239185 w 1953031"/>
              <a:gd name="connsiteY165" fmla="*/ 966883 h 1322929"/>
              <a:gd name="connsiteX166" fmla="*/ 216775 w 1953031"/>
              <a:gd name="connsiteY166" fmla="*/ 984995 h 1322929"/>
              <a:gd name="connsiteX167" fmla="*/ 195755 w 1953031"/>
              <a:gd name="connsiteY167" fmla="*/ 1001910 h 1322929"/>
              <a:gd name="connsiteX168" fmla="*/ 162761 w 1953031"/>
              <a:gd name="connsiteY168" fmla="*/ 1047366 h 1322929"/>
              <a:gd name="connsiteX169" fmla="*/ 149720 w 1953031"/>
              <a:gd name="connsiteY169" fmla="*/ 1138437 h 1322929"/>
              <a:gd name="connsiteX170" fmla="*/ 148122 w 1953031"/>
              <a:gd name="connsiteY170" fmla="*/ 1214750 h 1322929"/>
              <a:gd name="connsiteX171" fmla="*/ 151846 w 1953031"/>
              <a:gd name="connsiteY171" fmla="*/ 1260042 h 1322929"/>
              <a:gd name="connsiteX172" fmla="*/ 157602 w 1953031"/>
              <a:gd name="connsiteY172" fmla="*/ 1271682 h 1322929"/>
              <a:gd name="connsiteX173" fmla="*/ 169528 w 1953031"/>
              <a:gd name="connsiteY173" fmla="*/ 1296524 h 1322929"/>
              <a:gd name="connsiteX174" fmla="*/ 172714 w 1953031"/>
              <a:gd name="connsiteY174" fmla="*/ 1316588 h 1322929"/>
              <a:gd name="connsiteX175" fmla="*/ 172927 w 1953031"/>
              <a:gd name="connsiteY175" fmla="*/ 1322929 h 1322929"/>
              <a:gd name="connsiteX176" fmla="*/ 130748 w 1953031"/>
              <a:gd name="connsiteY176" fmla="*/ 1322916 h 1322929"/>
              <a:gd name="connsiteX177" fmla="*/ 87445 w 1953031"/>
              <a:gd name="connsiteY177" fmla="*/ 1322413 h 1322929"/>
              <a:gd name="connsiteX178" fmla="*/ 433058 w 1953031"/>
              <a:gd name="connsiteY178" fmla="*/ 858089 h 1322929"/>
              <a:gd name="connsiteX179" fmla="*/ 431485 w 1953031"/>
              <a:gd name="connsiteY179" fmla="*/ 856034 h 1322929"/>
              <a:gd name="connsiteX180" fmla="*/ 432913 w 1953031"/>
              <a:gd name="connsiteY180" fmla="*/ 858746 h 1322929"/>
              <a:gd name="connsiteX181" fmla="*/ 433058 w 1953031"/>
              <a:gd name="connsiteY181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748902 w 1953031"/>
              <a:gd name="connsiteY43" fmla="*/ 247445 h 1322929"/>
              <a:gd name="connsiteX44" fmla="*/ 843247 w 1953031"/>
              <a:gd name="connsiteY44" fmla="*/ 232193 h 1322929"/>
              <a:gd name="connsiteX45" fmla="*/ 947272 w 1953031"/>
              <a:gd name="connsiteY45" fmla="*/ 214767 h 1322929"/>
              <a:gd name="connsiteX46" fmla="*/ 1074965 w 1953031"/>
              <a:gd name="connsiteY46" fmla="*/ 170684 h 1322929"/>
              <a:gd name="connsiteX47" fmla="*/ 1155567 w 1953031"/>
              <a:gd name="connsiteY47" fmla="*/ 159010 h 1322929"/>
              <a:gd name="connsiteX48" fmla="*/ 1234252 w 1953031"/>
              <a:gd name="connsiteY48" fmla="*/ 151880 h 1322929"/>
              <a:gd name="connsiteX49" fmla="*/ 1312964 w 1953031"/>
              <a:gd name="connsiteY49" fmla="*/ 128676 h 1322929"/>
              <a:gd name="connsiteX50" fmla="*/ 1376022 w 1953031"/>
              <a:gd name="connsiteY50" fmla="*/ 109687 h 1322929"/>
              <a:gd name="connsiteX51" fmla="*/ 1448640 w 1953031"/>
              <a:gd name="connsiteY51" fmla="*/ 103056 h 1322929"/>
              <a:gd name="connsiteX52" fmla="*/ 1483374 w 1953031"/>
              <a:gd name="connsiteY52" fmla="*/ 100994 h 1322929"/>
              <a:gd name="connsiteX53" fmla="*/ 1552171 w 1953031"/>
              <a:gd name="connsiteY53" fmla="*/ 83778 h 1322929"/>
              <a:gd name="connsiteX54" fmla="*/ 1627914 w 1953031"/>
              <a:gd name="connsiteY54" fmla="*/ 63976 h 1322929"/>
              <a:gd name="connsiteX55" fmla="*/ 1633600 w 1953031"/>
              <a:gd name="connsiteY55" fmla="*/ 62873 h 1322929"/>
              <a:gd name="connsiteX56" fmla="*/ 1633994 w 1953031"/>
              <a:gd name="connsiteY56" fmla="*/ 53943 h 1322929"/>
              <a:gd name="connsiteX57" fmla="*/ 1637947 w 1953031"/>
              <a:gd name="connsiteY57" fmla="*/ 10924 h 1322929"/>
              <a:gd name="connsiteX58" fmla="*/ 1645852 w 1953031"/>
              <a:gd name="connsiteY58" fmla="*/ 642 h 1322929"/>
              <a:gd name="connsiteX59" fmla="*/ 1665510 w 1953031"/>
              <a:gd name="connsiteY59" fmla="*/ 4542 h 1322929"/>
              <a:gd name="connsiteX60" fmla="*/ 1692339 w 1953031"/>
              <a:gd name="connsiteY60" fmla="*/ 32880 h 1322929"/>
              <a:gd name="connsiteX61" fmla="*/ 1703487 w 1953031"/>
              <a:gd name="connsiteY61" fmla="*/ 51553 h 1322929"/>
              <a:gd name="connsiteX62" fmla="*/ 1705168 w 1953031"/>
              <a:gd name="connsiteY62" fmla="*/ 54757 h 1322929"/>
              <a:gd name="connsiteX63" fmla="*/ 1708490 w 1953031"/>
              <a:gd name="connsiteY63" fmla="*/ 54757 h 1322929"/>
              <a:gd name="connsiteX64" fmla="*/ 1726074 w 1953031"/>
              <a:gd name="connsiteY64" fmla="*/ 55821 h 1322929"/>
              <a:gd name="connsiteX65" fmla="*/ 1763775 w 1953031"/>
              <a:gd name="connsiteY65" fmla="*/ 66287 h 1322929"/>
              <a:gd name="connsiteX66" fmla="*/ 1780177 w 1953031"/>
              <a:gd name="connsiteY66" fmla="*/ 76057 h 1322929"/>
              <a:gd name="connsiteX67" fmla="*/ 1797287 w 1953031"/>
              <a:gd name="connsiteY67" fmla="*/ 92340 h 1322929"/>
              <a:gd name="connsiteX68" fmla="*/ 1808554 w 1953031"/>
              <a:gd name="connsiteY68" fmla="*/ 105144 h 1322929"/>
              <a:gd name="connsiteX69" fmla="*/ 1816302 w 1953031"/>
              <a:gd name="connsiteY69" fmla="*/ 113128 h 1322929"/>
              <a:gd name="connsiteX70" fmla="*/ 1820491 w 1953031"/>
              <a:gd name="connsiteY70" fmla="*/ 120258 h 1322929"/>
              <a:gd name="connsiteX71" fmla="*/ 1835947 w 1953031"/>
              <a:gd name="connsiteY71" fmla="*/ 144526 h 1322929"/>
              <a:gd name="connsiteX72" fmla="*/ 1847989 w 1953031"/>
              <a:gd name="connsiteY72" fmla="*/ 162083 h 1322929"/>
              <a:gd name="connsiteX73" fmla="*/ 1872282 w 1953031"/>
              <a:gd name="connsiteY73" fmla="*/ 206862 h 1322929"/>
              <a:gd name="connsiteX74" fmla="*/ 1901212 w 1953031"/>
              <a:gd name="connsiteY74" fmla="*/ 268331 h 1322929"/>
              <a:gd name="connsiteX75" fmla="*/ 1928013 w 1953031"/>
              <a:gd name="connsiteY75" fmla="*/ 325599 h 1322929"/>
              <a:gd name="connsiteX76" fmla="*/ 1947475 w 1953031"/>
              <a:gd name="connsiteY76" fmla="*/ 358428 h 1322929"/>
              <a:gd name="connsiteX77" fmla="*/ 1952990 w 1953031"/>
              <a:gd name="connsiteY77" fmla="*/ 375188 h 1322929"/>
              <a:gd name="connsiteX78" fmla="*/ 1944270 w 1953031"/>
              <a:gd name="connsiteY78" fmla="*/ 398724 h 1322929"/>
              <a:gd name="connsiteX79" fmla="*/ 1904481 w 1953031"/>
              <a:gd name="connsiteY79" fmla="*/ 429980 h 1322929"/>
              <a:gd name="connsiteX80" fmla="*/ 1871823 w 1953031"/>
              <a:gd name="connsiteY80" fmla="*/ 436577 h 1322929"/>
              <a:gd name="connsiteX81" fmla="*/ 1816223 w 1953031"/>
              <a:gd name="connsiteY81" fmla="*/ 439134 h 1322929"/>
              <a:gd name="connsiteX82" fmla="*/ 1698445 w 1953031"/>
              <a:gd name="connsiteY82" fmla="*/ 433393 h 1322929"/>
              <a:gd name="connsiteX83" fmla="*/ 1665261 w 1953031"/>
              <a:gd name="connsiteY83" fmla="*/ 431589 h 1322929"/>
              <a:gd name="connsiteX84" fmla="*/ 1643200 w 1953031"/>
              <a:gd name="connsiteY84" fmla="*/ 433164 h 1322929"/>
              <a:gd name="connsiteX85" fmla="*/ 1613877 w 1953031"/>
              <a:gd name="connsiteY85" fmla="*/ 443519 h 1322929"/>
              <a:gd name="connsiteX86" fmla="*/ 1586668 w 1953031"/>
              <a:gd name="connsiteY86" fmla="*/ 466568 h 1322929"/>
              <a:gd name="connsiteX87" fmla="*/ 1568848 w 1953031"/>
              <a:gd name="connsiteY87" fmla="*/ 480889 h 1322929"/>
              <a:gd name="connsiteX88" fmla="*/ 1563779 w 1953031"/>
              <a:gd name="connsiteY88" fmla="*/ 485518 h 1322929"/>
              <a:gd name="connsiteX89" fmla="*/ 1508994 w 1953031"/>
              <a:gd name="connsiteY89" fmla="*/ 589130 h 1322929"/>
              <a:gd name="connsiteX90" fmla="*/ 1486250 w 1953031"/>
              <a:gd name="connsiteY90" fmla="*/ 645068 h 1322929"/>
              <a:gd name="connsiteX91" fmla="*/ 1464819 w 1953031"/>
              <a:gd name="connsiteY91" fmla="*/ 705697 h 1322929"/>
              <a:gd name="connsiteX92" fmla="*/ 1449494 w 1953031"/>
              <a:gd name="connsiteY92" fmla="*/ 751038 h 1322929"/>
              <a:gd name="connsiteX93" fmla="*/ 1407394 w 1953031"/>
              <a:gd name="connsiteY93" fmla="*/ 818176 h 1322929"/>
              <a:gd name="connsiteX94" fmla="*/ 1393724 w 1953031"/>
              <a:gd name="connsiteY94" fmla="*/ 824975 h 1322929"/>
              <a:gd name="connsiteX95" fmla="*/ 1380841 w 1953031"/>
              <a:gd name="connsiteY95" fmla="*/ 831482 h 1322929"/>
              <a:gd name="connsiteX96" fmla="*/ 1349260 w 1953031"/>
              <a:gd name="connsiteY96" fmla="*/ 861137 h 1322929"/>
              <a:gd name="connsiteX97" fmla="*/ 1331348 w 1953031"/>
              <a:gd name="connsiteY97" fmla="*/ 877607 h 1322929"/>
              <a:gd name="connsiteX98" fmla="*/ 1317442 w 1953031"/>
              <a:gd name="connsiteY98" fmla="*/ 883414 h 1322929"/>
              <a:gd name="connsiteX99" fmla="*/ 1316352 w 1953031"/>
              <a:gd name="connsiteY99" fmla="*/ 883414 h 1322929"/>
              <a:gd name="connsiteX100" fmla="*/ 1315275 w 1953031"/>
              <a:gd name="connsiteY100" fmla="*/ 887323 h 1322929"/>
              <a:gd name="connsiteX101" fmla="*/ 1293502 w 1953031"/>
              <a:gd name="connsiteY101" fmla="*/ 1074334 h 1322929"/>
              <a:gd name="connsiteX102" fmla="*/ 1292124 w 1953031"/>
              <a:gd name="connsiteY102" fmla="*/ 1151119 h 1322929"/>
              <a:gd name="connsiteX103" fmla="*/ 1292741 w 1953031"/>
              <a:gd name="connsiteY103" fmla="*/ 1203756 h 1322929"/>
              <a:gd name="connsiteX104" fmla="*/ 1297481 w 1953031"/>
              <a:gd name="connsiteY104" fmla="*/ 1263556 h 1322929"/>
              <a:gd name="connsiteX105" fmla="*/ 1304087 w 1953031"/>
              <a:gd name="connsiteY105" fmla="*/ 1278631 h 1322929"/>
              <a:gd name="connsiteX106" fmla="*/ 1314001 w 1953031"/>
              <a:gd name="connsiteY106" fmla="*/ 1305904 h 1322929"/>
              <a:gd name="connsiteX107" fmla="*/ 1314723 w 1953031"/>
              <a:gd name="connsiteY107" fmla="*/ 1321312 h 1322929"/>
              <a:gd name="connsiteX108" fmla="*/ 1314474 w 1953031"/>
              <a:gd name="connsiteY108" fmla="*/ 1322929 h 1322929"/>
              <a:gd name="connsiteX109" fmla="*/ 1274527 w 1953031"/>
              <a:gd name="connsiteY109" fmla="*/ 1322929 h 1322929"/>
              <a:gd name="connsiteX110" fmla="*/ 1233595 w 1953031"/>
              <a:gd name="connsiteY110" fmla="*/ 1322420 h 1322929"/>
              <a:gd name="connsiteX111" fmla="*/ 1214844 w 1953031"/>
              <a:gd name="connsiteY111" fmla="*/ 1258652 h 1322929"/>
              <a:gd name="connsiteX112" fmla="*/ 1198836 w 1953031"/>
              <a:gd name="connsiteY112" fmla="*/ 1080414 h 1322929"/>
              <a:gd name="connsiteX113" fmla="*/ 1191495 w 1953031"/>
              <a:gd name="connsiteY113" fmla="*/ 961630 h 1322929"/>
              <a:gd name="connsiteX114" fmla="*/ 1189972 w 1953031"/>
              <a:gd name="connsiteY114" fmla="*/ 969617 h 1322929"/>
              <a:gd name="connsiteX115" fmla="*/ 1172402 w 1953031"/>
              <a:gd name="connsiteY115" fmla="*/ 1161542 h 1322929"/>
              <a:gd name="connsiteX116" fmla="*/ 1173663 w 1953031"/>
              <a:gd name="connsiteY116" fmla="*/ 1263289 h 1322929"/>
              <a:gd name="connsiteX117" fmla="*/ 1179559 w 1953031"/>
              <a:gd name="connsiteY117" fmla="*/ 1277483 h 1322929"/>
              <a:gd name="connsiteX118" fmla="*/ 1190090 w 1953031"/>
              <a:gd name="connsiteY118" fmla="*/ 1310073 h 1322929"/>
              <a:gd name="connsiteX119" fmla="*/ 1189617 w 1953031"/>
              <a:gd name="connsiteY119" fmla="*/ 1322236 h 1322929"/>
              <a:gd name="connsiteX120" fmla="*/ 1148752 w 1953031"/>
              <a:gd name="connsiteY120" fmla="*/ 1322929 h 1322929"/>
              <a:gd name="connsiteX121" fmla="*/ 1107164 w 1953031"/>
              <a:gd name="connsiteY121" fmla="*/ 1322438 h 1322929"/>
              <a:gd name="connsiteX122" fmla="*/ 1089751 w 1953031"/>
              <a:gd name="connsiteY122" fmla="*/ 1244928 h 1322929"/>
              <a:gd name="connsiteX123" fmla="*/ 1083658 w 1953031"/>
              <a:gd name="connsiteY123" fmla="*/ 1109426 h 1322929"/>
              <a:gd name="connsiteX124" fmla="*/ 1081071 w 1953031"/>
              <a:gd name="connsiteY124" fmla="*/ 885205 h 1322929"/>
              <a:gd name="connsiteX125" fmla="*/ 1081294 w 1953031"/>
              <a:gd name="connsiteY125" fmla="*/ 872784 h 1322929"/>
              <a:gd name="connsiteX126" fmla="*/ 1044565 w 1953031"/>
              <a:gd name="connsiteY126" fmla="*/ 883356 h 1322929"/>
              <a:gd name="connsiteX127" fmla="*/ 946405 w 1953031"/>
              <a:gd name="connsiteY127" fmla="*/ 906677 h 1322929"/>
              <a:gd name="connsiteX128" fmla="*/ 820984 w 1953031"/>
              <a:gd name="connsiteY128" fmla="*/ 915856 h 1322929"/>
              <a:gd name="connsiteX129" fmla="*/ 748537 w 1953031"/>
              <a:gd name="connsiteY129" fmla="*/ 913593 h 1322929"/>
              <a:gd name="connsiteX130" fmla="*/ 740106 w 1953031"/>
              <a:gd name="connsiteY130" fmla="*/ 913794 h 1322929"/>
              <a:gd name="connsiteX131" fmla="*/ 735838 w 1953031"/>
              <a:gd name="connsiteY131" fmla="*/ 923234 h 1322929"/>
              <a:gd name="connsiteX132" fmla="*/ 729496 w 1953031"/>
              <a:gd name="connsiteY132" fmla="*/ 936224 h 1322929"/>
              <a:gd name="connsiteX133" fmla="*/ 707014 w 1953031"/>
              <a:gd name="connsiteY133" fmla="*/ 928760 h 1322929"/>
              <a:gd name="connsiteX134" fmla="*/ 665846 w 1953031"/>
              <a:gd name="connsiteY134" fmla="*/ 912322 h 1322929"/>
              <a:gd name="connsiteX135" fmla="*/ 618244 w 1953031"/>
              <a:gd name="connsiteY135" fmla="*/ 893135 h 1322929"/>
              <a:gd name="connsiteX136" fmla="*/ 516447 w 1953031"/>
              <a:gd name="connsiteY136" fmla="*/ 865947 h 1322929"/>
              <a:gd name="connsiteX137" fmla="*/ 501805 w 1953031"/>
              <a:gd name="connsiteY137" fmla="*/ 870603 h 1322929"/>
              <a:gd name="connsiteX138" fmla="*/ 496736 w 1953031"/>
              <a:gd name="connsiteY138" fmla="*/ 886203 h 1322929"/>
              <a:gd name="connsiteX139" fmla="*/ 500794 w 1953031"/>
              <a:gd name="connsiteY139" fmla="*/ 920842 h 1322929"/>
              <a:gd name="connsiteX140" fmla="*/ 505232 w 1953031"/>
              <a:gd name="connsiteY140" fmla="*/ 960997 h 1322929"/>
              <a:gd name="connsiteX141" fmla="*/ 503197 w 1953031"/>
              <a:gd name="connsiteY141" fmla="*/ 976351 h 1322929"/>
              <a:gd name="connsiteX142" fmla="*/ 464327 w 1953031"/>
              <a:gd name="connsiteY142" fmla="*/ 1000197 h 1322929"/>
              <a:gd name="connsiteX143" fmla="*/ 457328 w 1953031"/>
              <a:gd name="connsiteY143" fmla="*/ 999488 h 1322929"/>
              <a:gd name="connsiteX144" fmla="*/ 434730 w 1953031"/>
              <a:gd name="connsiteY144" fmla="*/ 939956 h 1322929"/>
              <a:gd name="connsiteX145" fmla="*/ 434102 w 1953031"/>
              <a:gd name="connsiteY145" fmla="*/ 932138 h 1322929"/>
              <a:gd name="connsiteX146" fmla="*/ 429957 w 1953031"/>
              <a:gd name="connsiteY146" fmla="*/ 936572 h 1322929"/>
              <a:gd name="connsiteX147" fmla="*/ 412217 w 1953031"/>
              <a:gd name="connsiteY147" fmla="*/ 955335 h 1322929"/>
              <a:gd name="connsiteX148" fmla="*/ 394666 w 1953031"/>
              <a:gd name="connsiteY148" fmla="*/ 973923 h 1322929"/>
              <a:gd name="connsiteX149" fmla="*/ 363724 w 1953031"/>
              <a:gd name="connsiteY149" fmla="*/ 1023704 h 1322929"/>
              <a:gd name="connsiteX150" fmla="*/ 356090 w 1953031"/>
              <a:gd name="connsiteY150" fmla="*/ 1070686 h 1322929"/>
              <a:gd name="connsiteX151" fmla="*/ 356098 w 1953031"/>
              <a:gd name="connsiteY151" fmla="*/ 1159458 h 1322929"/>
              <a:gd name="connsiteX152" fmla="*/ 362731 w 1953031"/>
              <a:gd name="connsiteY152" fmla="*/ 1219044 h 1322929"/>
              <a:gd name="connsiteX153" fmla="*/ 370492 w 1953031"/>
              <a:gd name="connsiteY153" fmla="*/ 1260425 h 1322929"/>
              <a:gd name="connsiteX154" fmla="*/ 380666 w 1953031"/>
              <a:gd name="connsiteY154" fmla="*/ 1277936 h 1322929"/>
              <a:gd name="connsiteX155" fmla="*/ 391399 w 1953031"/>
              <a:gd name="connsiteY155" fmla="*/ 1304515 h 1322929"/>
              <a:gd name="connsiteX156" fmla="*/ 391283 w 1953031"/>
              <a:gd name="connsiteY156" fmla="*/ 1320324 h 1322929"/>
              <a:gd name="connsiteX157" fmla="*/ 390843 w 1953031"/>
              <a:gd name="connsiteY157" fmla="*/ 1322756 h 1322929"/>
              <a:gd name="connsiteX158" fmla="*/ 348151 w 1953031"/>
              <a:gd name="connsiteY158" fmla="*/ 1322844 h 1322929"/>
              <a:gd name="connsiteX159" fmla="*/ 304144 w 1953031"/>
              <a:gd name="connsiteY159" fmla="*/ 1322579 h 1322929"/>
              <a:gd name="connsiteX160" fmla="*/ 294630 w 1953031"/>
              <a:gd name="connsiteY160" fmla="*/ 1312868 h 1322929"/>
              <a:gd name="connsiteX161" fmla="*/ 271483 w 1953031"/>
              <a:gd name="connsiteY161" fmla="*/ 1195591 h 1322929"/>
              <a:gd name="connsiteX162" fmla="*/ 255031 w 1953031"/>
              <a:gd name="connsiteY162" fmla="*/ 1074334 h 1322929"/>
              <a:gd name="connsiteX163" fmla="*/ 246468 w 1953031"/>
              <a:gd name="connsiteY163" fmla="*/ 962992 h 1322929"/>
              <a:gd name="connsiteX164" fmla="*/ 246726 w 1953031"/>
              <a:gd name="connsiteY164" fmla="*/ 960686 h 1322929"/>
              <a:gd name="connsiteX165" fmla="*/ 239185 w 1953031"/>
              <a:gd name="connsiteY165" fmla="*/ 966883 h 1322929"/>
              <a:gd name="connsiteX166" fmla="*/ 216775 w 1953031"/>
              <a:gd name="connsiteY166" fmla="*/ 984995 h 1322929"/>
              <a:gd name="connsiteX167" fmla="*/ 195755 w 1953031"/>
              <a:gd name="connsiteY167" fmla="*/ 1001910 h 1322929"/>
              <a:gd name="connsiteX168" fmla="*/ 162761 w 1953031"/>
              <a:gd name="connsiteY168" fmla="*/ 1047366 h 1322929"/>
              <a:gd name="connsiteX169" fmla="*/ 149720 w 1953031"/>
              <a:gd name="connsiteY169" fmla="*/ 1138437 h 1322929"/>
              <a:gd name="connsiteX170" fmla="*/ 148122 w 1953031"/>
              <a:gd name="connsiteY170" fmla="*/ 1214750 h 1322929"/>
              <a:gd name="connsiteX171" fmla="*/ 151846 w 1953031"/>
              <a:gd name="connsiteY171" fmla="*/ 1260042 h 1322929"/>
              <a:gd name="connsiteX172" fmla="*/ 157602 w 1953031"/>
              <a:gd name="connsiteY172" fmla="*/ 1271682 h 1322929"/>
              <a:gd name="connsiteX173" fmla="*/ 169528 w 1953031"/>
              <a:gd name="connsiteY173" fmla="*/ 1296524 h 1322929"/>
              <a:gd name="connsiteX174" fmla="*/ 172714 w 1953031"/>
              <a:gd name="connsiteY174" fmla="*/ 1316588 h 1322929"/>
              <a:gd name="connsiteX175" fmla="*/ 172927 w 1953031"/>
              <a:gd name="connsiteY175" fmla="*/ 1322929 h 1322929"/>
              <a:gd name="connsiteX176" fmla="*/ 130748 w 1953031"/>
              <a:gd name="connsiteY176" fmla="*/ 1322916 h 1322929"/>
              <a:gd name="connsiteX177" fmla="*/ 87445 w 1953031"/>
              <a:gd name="connsiteY177" fmla="*/ 1322413 h 1322929"/>
              <a:gd name="connsiteX178" fmla="*/ 433058 w 1953031"/>
              <a:gd name="connsiteY178" fmla="*/ 858089 h 1322929"/>
              <a:gd name="connsiteX179" fmla="*/ 431485 w 1953031"/>
              <a:gd name="connsiteY179" fmla="*/ 856034 h 1322929"/>
              <a:gd name="connsiteX180" fmla="*/ 432913 w 1953031"/>
              <a:gd name="connsiteY180" fmla="*/ 858746 h 1322929"/>
              <a:gd name="connsiteX181" fmla="*/ 433058 w 1953031"/>
              <a:gd name="connsiteY181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748902 w 1953031"/>
              <a:gd name="connsiteY43" fmla="*/ 247445 h 1322929"/>
              <a:gd name="connsiteX44" fmla="*/ 947272 w 1953031"/>
              <a:gd name="connsiteY44" fmla="*/ 214767 h 1322929"/>
              <a:gd name="connsiteX45" fmla="*/ 1074965 w 1953031"/>
              <a:gd name="connsiteY45" fmla="*/ 170684 h 1322929"/>
              <a:gd name="connsiteX46" fmla="*/ 1155567 w 1953031"/>
              <a:gd name="connsiteY46" fmla="*/ 159010 h 1322929"/>
              <a:gd name="connsiteX47" fmla="*/ 1234252 w 1953031"/>
              <a:gd name="connsiteY47" fmla="*/ 151880 h 1322929"/>
              <a:gd name="connsiteX48" fmla="*/ 1312964 w 1953031"/>
              <a:gd name="connsiteY48" fmla="*/ 128676 h 1322929"/>
              <a:gd name="connsiteX49" fmla="*/ 1376022 w 1953031"/>
              <a:gd name="connsiteY49" fmla="*/ 109687 h 1322929"/>
              <a:gd name="connsiteX50" fmla="*/ 1448640 w 1953031"/>
              <a:gd name="connsiteY50" fmla="*/ 103056 h 1322929"/>
              <a:gd name="connsiteX51" fmla="*/ 1483374 w 1953031"/>
              <a:gd name="connsiteY51" fmla="*/ 100994 h 1322929"/>
              <a:gd name="connsiteX52" fmla="*/ 1552171 w 1953031"/>
              <a:gd name="connsiteY52" fmla="*/ 83778 h 1322929"/>
              <a:gd name="connsiteX53" fmla="*/ 1627914 w 1953031"/>
              <a:gd name="connsiteY53" fmla="*/ 63976 h 1322929"/>
              <a:gd name="connsiteX54" fmla="*/ 1633600 w 1953031"/>
              <a:gd name="connsiteY54" fmla="*/ 62873 h 1322929"/>
              <a:gd name="connsiteX55" fmla="*/ 1633994 w 1953031"/>
              <a:gd name="connsiteY55" fmla="*/ 53943 h 1322929"/>
              <a:gd name="connsiteX56" fmla="*/ 1637947 w 1953031"/>
              <a:gd name="connsiteY56" fmla="*/ 10924 h 1322929"/>
              <a:gd name="connsiteX57" fmla="*/ 1645852 w 1953031"/>
              <a:gd name="connsiteY57" fmla="*/ 642 h 1322929"/>
              <a:gd name="connsiteX58" fmla="*/ 1665510 w 1953031"/>
              <a:gd name="connsiteY58" fmla="*/ 4542 h 1322929"/>
              <a:gd name="connsiteX59" fmla="*/ 1692339 w 1953031"/>
              <a:gd name="connsiteY59" fmla="*/ 32880 h 1322929"/>
              <a:gd name="connsiteX60" fmla="*/ 1703487 w 1953031"/>
              <a:gd name="connsiteY60" fmla="*/ 51553 h 1322929"/>
              <a:gd name="connsiteX61" fmla="*/ 1705168 w 1953031"/>
              <a:gd name="connsiteY61" fmla="*/ 54757 h 1322929"/>
              <a:gd name="connsiteX62" fmla="*/ 1708490 w 1953031"/>
              <a:gd name="connsiteY62" fmla="*/ 54757 h 1322929"/>
              <a:gd name="connsiteX63" fmla="*/ 1726074 w 1953031"/>
              <a:gd name="connsiteY63" fmla="*/ 55821 h 1322929"/>
              <a:gd name="connsiteX64" fmla="*/ 1763775 w 1953031"/>
              <a:gd name="connsiteY64" fmla="*/ 66287 h 1322929"/>
              <a:gd name="connsiteX65" fmla="*/ 1780177 w 1953031"/>
              <a:gd name="connsiteY65" fmla="*/ 76057 h 1322929"/>
              <a:gd name="connsiteX66" fmla="*/ 1797287 w 1953031"/>
              <a:gd name="connsiteY66" fmla="*/ 92340 h 1322929"/>
              <a:gd name="connsiteX67" fmla="*/ 1808554 w 1953031"/>
              <a:gd name="connsiteY67" fmla="*/ 105144 h 1322929"/>
              <a:gd name="connsiteX68" fmla="*/ 1816302 w 1953031"/>
              <a:gd name="connsiteY68" fmla="*/ 113128 h 1322929"/>
              <a:gd name="connsiteX69" fmla="*/ 1820491 w 1953031"/>
              <a:gd name="connsiteY69" fmla="*/ 120258 h 1322929"/>
              <a:gd name="connsiteX70" fmla="*/ 1835947 w 1953031"/>
              <a:gd name="connsiteY70" fmla="*/ 144526 h 1322929"/>
              <a:gd name="connsiteX71" fmla="*/ 1847989 w 1953031"/>
              <a:gd name="connsiteY71" fmla="*/ 162083 h 1322929"/>
              <a:gd name="connsiteX72" fmla="*/ 1872282 w 1953031"/>
              <a:gd name="connsiteY72" fmla="*/ 206862 h 1322929"/>
              <a:gd name="connsiteX73" fmla="*/ 1901212 w 1953031"/>
              <a:gd name="connsiteY73" fmla="*/ 268331 h 1322929"/>
              <a:gd name="connsiteX74" fmla="*/ 1928013 w 1953031"/>
              <a:gd name="connsiteY74" fmla="*/ 325599 h 1322929"/>
              <a:gd name="connsiteX75" fmla="*/ 1947475 w 1953031"/>
              <a:gd name="connsiteY75" fmla="*/ 358428 h 1322929"/>
              <a:gd name="connsiteX76" fmla="*/ 1952990 w 1953031"/>
              <a:gd name="connsiteY76" fmla="*/ 375188 h 1322929"/>
              <a:gd name="connsiteX77" fmla="*/ 1944270 w 1953031"/>
              <a:gd name="connsiteY77" fmla="*/ 398724 h 1322929"/>
              <a:gd name="connsiteX78" fmla="*/ 1904481 w 1953031"/>
              <a:gd name="connsiteY78" fmla="*/ 429980 h 1322929"/>
              <a:gd name="connsiteX79" fmla="*/ 1871823 w 1953031"/>
              <a:gd name="connsiteY79" fmla="*/ 436577 h 1322929"/>
              <a:gd name="connsiteX80" fmla="*/ 1816223 w 1953031"/>
              <a:gd name="connsiteY80" fmla="*/ 439134 h 1322929"/>
              <a:gd name="connsiteX81" fmla="*/ 1698445 w 1953031"/>
              <a:gd name="connsiteY81" fmla="*/ 433393 h 1322929"/>
              <a:gd name="connsiteX82" fmla="*/ 1665261 w 1953031"/>
              <a:gd name="connsiteY82" fmla="*/ 431589 h 1322929"/>
              <a:gd name="connsiteX83" fmla="*/ 1643200 w 1953031"/>
              <a:gd name="connsiteY83" fmla="*/ 433164 h 1322929"/>
              <a:gd name="connsiteX84" fmla="*/ 1613877 w 1953031"/>
              <a:gd name="connsiteY84" fmla="*/ 443519 h 1322929"/>
              <a:gd name="connsiteX85" fmla="*/ 1586668 w 1953031"/>
              <a:gd name="connsiteY85" fmla="*/ 466568 h 1322929"/>
              <a:gd name="connsiteX86" fmla="*/ 1568848 w 1953031"/>
              <a:gd name="connsiteY86" fmla="*/ 480889 h 1322929"/>
              <a:gd name="connsiteX87" fmla="*/ 1563779 w 1953031"/>
              <a:gd name="connsiteY87" fmla="*/ 485518 h 1322929"/>
              <a:gd name="connsiteX88" fmla="*/ 1508994 w 1953031"/>
              <a:gd name="connsiteY88" fmla="*/ 589130 h 1322929"/>
              <a:gd name="connsiteX89" fmla="*/ 1486250 w 1953031"/>
              <a:gd name="connsiteY89" fmla="*/ 645068 h 1322929"/>
              <a:gd name="connsiteX90" fmla="*/ 1464819 w 1953031"/>
              <a:gd name="connsiteY90" fmla="*/ 705697 h 1322929"/>
              <a:gd name="connsiteX91" fmla="*/ 1449494 w 1953031"/>
              <a:gd name="connsiteY91" fmla="*/ 751038 h 1322929"/>
              <a:gd name="connsiteX92" fmla="*/ 1407394 w 1953031"/>
              <a:gd name="connsiteY92" fmla="*/ 818176 h 1322929"/>
              <a:gd name="connsiteX93" fmla="*/ 1393724 w 1953031"/>
              <a:gd name="connsiteY93" fmla="*/ 824975 h 1322929"/>
              <a:gd name="connsiteX94" fmla="*/ 1380841 w 1953031"/>
              <a:gd name="connsiteY94" fmla="*/ 831482 h 1322929"/>
              <a:gd name="connsiteX95" fmla="*/ 1349260 w 1953031"/>
              <a:gd name="connsiteY95" fmla="*/ 861137 h 1322929"/>
              <a:gd name="connsiteX96" fmla="*/ 1331348 w 1953031"/>
              <a:gd name="connsiteY96" fmla="*/ 877607 h 1322929"/>
              <a:gd name="connsiteX97" fmla="*/ 1317442 w 1953031"/>
              <a:gd name="connsiteY97" fmla="*/ 883414 h 1322929"/>
              <a:gd name="connsiteX98" fmla="*/ 1316352 w 1953031"/>
              <a:gd name="connsiteY98" fmla="*/ 883414 h 1322929"/>
              <a:gd name="connsiteX99" fmla="*/ 1315275 w 1953031"/>
              <a:gd name="connsiteY99" fmla="*/ 887323 h 1322929"/>
              <a:gd name="connsiteX100" fmla="*/ 1293502 w 1953031"/>
              <a:gd name="connsiteY100" fmla="*/ 1074334 h 1322929"/>
              <a:gd name="connsiteX101" fmla="*/ 1292124 w 1953031"/>
              <a:gd name="connsiteY101" fmla="*/ 1151119 h 1322929"/>
              <a:gd name="connsiteX102" fmla="*/ 1292741 w 1953031"/>
              <a:gd name="connsiteY102" fmla="*/ 1203756 h 1322929"/>
              <a:gd name="connsiteX103" fmla="*/ 1297481 w 1953031"/>
              <a:gd name="connsiteY103" fmla="*/ 1263556 h 1322929"/>
              <a:gd name="connsiteX104" fmla="*/ 1304087 w 1953031"/>
              <a:gd name="connsiteY104" fmla="*/ 1278631 h 1322929"/>
              <a:gd name="connsiteX105" fmla="*/ 1314001 w 1953031"/>
              <a:gd name="connsiteY105" fmla="*/ 1305904 h 1322929"/>
              <a:gd name="connsiteX106" fmla="*/ 1314723 w 1953031"/>
              <a:gd name="connsiteY106" fmla="*/ 1321312 h 1322929"/>
              <a:gd name="connsiteX107" fmla="*/ 1314474 w 1953031"/>
              <a:gd name="connsiteY107" fmla="*/ 1322929 h 1322929"/>
              <a:gd name="connsiteX108" fmla="*/ 1274527 w 1953031"/>
              <a:gd name="connsiteY108" fmla="*/ 1322929 h 1322929"/>
              <a:gd name="connsiteX109" fmla="*/ 1233595 w 1953031"/>
              <a:gd name="connsiteY109" fmla="*/ 1322420 h 1322929"/>
              <a:gd name="connsiteX110" fmla="*/ 1214844 w 1953031"/>
              <a:gd name="connsiteY110" fmla="*/ 1258652 h 1322929"/>
              <a:gd name="connsiteX111" fmla="*/ 1198836 w 1953031"/>
              <a:gd name="connsiteY111" fmla="*/ 1080414 h 1322929"/>
              <a:gd name="connsiteX112" fmla="*/ 1191495 w 1953031"/>
              <a:gd name="connsiteY112" fmla="*/ 961630 h 1322929"/>
              <a:gd name="connsiteX113" fmla="*/ 1189972 w 1953031"/>
              <a:gd name="connsiteY113" fmla="*/ 969617 h 1322929"/>
              <a:gd name="connsiteX114" fmla="*/ 1172402 w 1953031"/>
              <a:gd name="connsiteY114" fmla="*/ 1161542 h 1322929"/>
              <a:gd name="connsiteX115" fmla="*/ 1173663 w 1953031"/>
              <a:gd name="connsiteY115" fmla="*/ 1263289 h 1322929"/>
              <a:gd name="connsiteX116" fmla="*/ 1179559 w 1953031"/>
              <a:gd name="connsiteY116" fmla="*/ 1277483 h 1322929"/>
              <a:gd name="connsiteX117" fmla="*/ 1190090 w 1953031"/>
              <a:gd name="connsiteY117" fmla="*/ 1310073 h 1322929"/>
              <a:gd name="connsiteX118" fmla="*/ 1189617 w 1953031"/>
              <a:gd name="connsiteY118" fmla="*/ 1322236 h 1322929"/>
              <a:gd name="connsiteX119" fmla="*/ 1148752 w 1953031"/>
              <a:gd name="connsiteY119" fmla="*/ 1322929 h 1322929"/>
              <a:gd name="connsiteX120" fmla="*/ 1107164 w 1953031"/>
              <a:gd name="connsiteY120" fmla="*/ 1322438 h 1322929"/>
              <a:gd name="connsiteX121" fmla="*/ 1089751 w 1953031"/>
              <a:gd name="connsiteY121" fmla="*/ 1244928 h 1322929"/>
              <a:gd name="connsiteX122" fmla="*/ 1083658 w 1953031"/>
              <a:gd name="connsiteY122" fmla="*/ 1109426 h 1322929"/>
              <a:gd name="connsiteX123" fmla="*/ 1081071 w 1953031"/>
              <a:gd name="connsiteY123" fmla="*/ 885205 h 1322929"/>
              <a:gd name="connsiteX124" fmla="*/ 1081294 w 1953031"/>
              <a:gd name="connsiteY124" fmla="*/ 872784 h 1322929"/>
              <a:gd name="connsiteX125" fmla="*/ 1044565 w 1953031"/>
              <a:gd name="connsiteY125" fmla="*/ 883356 h 1322929"/>
              <a:gd name="connsiteX126" fmla="*/ 946405 w 1953031"/>
              <a:gd name="connsiteY126" fmla="*/ 906677 h 1322929"/>
              <a:gd name="connsiteX127" fmla="*/ 820984 w 1953031"/>
              <a:gd name="connsiteY127" fmla="*/ 915856 h 1322929"/>
              <a:gd name="connsiteX128" fmla="*/ 748537 w 1953031"/>
              <a:gd name="connsiteY128" fmla="*/ 913593 h 1322929"/>
              <a:gd name="connsiteX129" fmla="*/ 740106 w 1953031"/>
              <a:gd name="connsiteY129" fmla="*/ 913794 h 1322929"/>
              <a:gd name="connsiteX130" fmla="*/ 735838 w 1953031"/>
              <a:gd name="connsiteY130" fmla="*/ 923234 h 1322929"/>
              <a:gd name="connsiteX131" fmla="*/ 729496 w 1953031"/>
              <a:gd name="connsiteY131" fmla="*/ 936224 h 1322929"/>
              <a:gd name="connsiteX132" fmla="*/ 707014 w 1953031"/>
              <a:gd name="connsiteY132" fmla="*/ 928760 h 1322929"/>
              <a:gd name="connsiteX133" fmla="*/ 665846 w 1953031"/>
              <a:gd name="connsiteY133" fmla="*/ 912322 h 1322929"/>
              <a:gd name="connsiteX134" fmla="*/ 618244 w 1953031"/>
              <a:gd name="connsiteY134" fmla="*/ 893135 h 1322929"/>
              <a:gd name="connsiteX135" fmla="*/ 516447 w 1953031"/>
              <a:gd name="connsiteY135" fmla="*/ 865947 h 1322929"/>
              <a:gd name="connsiteX136" fmla="*/ 501805 w 1953031"/>
              <a:gd name="connsiteY136" fmla="*/ 870603 h 1322929"/>
              <a:gd name="connsiteX137" fmla="*/ 496736 w 1953031"/>
              <a:gd name="connsiteY137" fmla="*/ 886203 h 1322929"/>
              <a:gd name="connsiteX138" fmla="*/ 500794 w 1953031"/>
              <a:gd name="connsiteY138" fmla="*/ 920842 h 1322929"/>
              <a:gd name="connsiteX139" fmla="*/ 505232 w 1953031"/>
              <a:gd name="connsiteY139" fmla="*/ 960997 h 1322929"/>
              <a:gd name="connsiteX140" fmla="*/ 503197 w 1953031"/>
              <a:gd name="connsiteY140" fmla="*/ 976351 h 1322929"/>
              <a:gd name="connsiteX141" fmla="*/ 464327 w 1953031"/>
              <a:gd name="connsiteY141" fmla="*/ 1000197 h 1322929"/>
              <a:gd name="connsiteX142" fmla="*/ 457328 w 1953031"/>
              <a:gd name="connsiteY142" fmla="*/ 999488 h 1322929"/>
              <a:gd name="connsiteX143" fmla="*/ 434730 w 1953031"/>
              <a:gd name="connsiteY143" fmla="*/ 939956 h 1322929"/>
              <a:gd name="connsiteX144" fmla="*/ 434102 w 1953031"/>
              <a:gd name="connsiteY144" fmla="*/ 932138 h 1322929"/>
              <a:gd name="connsiteX145" fmla="*/ 429957 w 1953031"/>
              <a:gd name="connsiteY145" fmla="*/ 936572 h 1322929"/>
              <a:gd name="connsiteX146" fmla="*/ 412217 w 1953031"/>
              <a:gd name="connsiteY146" fmla="*/ 955335 h 1322929"/>
              <a:gd name="connsiteX147" fmla="*/ 394666 w 1953031"/>
              <a:gd name="connsiteY147" fmla="*/ 973923 h 1322929"/>
              <a:gd name="connsiteX148" fmla="*/ 363724 w 1953031"/>
              <a:gd name="connsiteY148" fmla="*/ 1023704 h 1322929"/>
              <a:gd name="connsiteX149" fmla="*/ 356090 w 1953031"/>
              <a:gd name="connsiteY149" fmla="*/ 1070686 h 1322929"/>
              <a:gd name="connsiteX150" fmla="*/ 356098 w 1953031"/>
              <a:gd name="connsiteY150" fmla="*/ 1159458 h 1322929"/>
              <a:gd name="connsiteX151" fmla="*/ 362731 w 1953031"/>
              <a:gd name="connsiteY151" fmla="*/ 1219044 h 1322929"/>
              <a:gd name="connsiteX152" fmla="*/ 370492 w 1953031"/>
              <a:gd name="connsiteY152" fmla="*/ 1260425 h 1322929"/>
              <a:gd name="connsiteX153" fmla="*/ 380666 w 1953031"/>
              <a:gd name="connsiteY153" fmla="*/ 1277936 h 1322929"/>
              <a:gd name="connsiteX154" fmla="*/ 391399 w 1953031"/>
              <a:gd name="connsiteY154" fmla="*/ 1304515 h 1322929"/>
              <a:gd name="connsiteX155" fmla="*/ 391283 w 1953031"/>
              <a:gd name="connsiteY155" fmla="*/ 1320324 h 1322929"/>
              <a:gd name="connsiteX156" fmla="*/ 390843 w 1953031"/>
              <a:gd name="connsiteY156" fmla="*/ 1322756 h 1322929"/>
              <a:gd name="connsiteX157" fmla="*/ 348151 w 1953031"/>
              <a:gd name="connsiteY157" fmla="*/ 1322844 h 1322929"/>
              <a:gd name="connsiteX158" fmla="*/ 304144 w 1953031"/>
              <a:gd name="connsiteY158" fmla="*/ 1322579 h 1322929"/>
              <a:gd name="connsiteX159" fmla="*/ 294630 w 1953031"/>
              <a:gd name="connsiteY159" fmla="*/ 1312868 h 1322929"/>
              <a:gd name="connsiteX160" fmla="*/ 271483 w 1953031"/>
              <a:gd name="connsiteY160" fmla="*/ 1195591 h 1322929"/>
              <a:gd name="connsiteX161" fmla="*/ 255031 w 1953031"/>
              <a:gd name="connsiteY161" fmla="*/ 1074334 h 1322929"/>
              <a:gd name="connsiteX162" fmla="*/ 246468 w 1953031"/>
              <a:gd name="connsiteY162" fmla="*/ 962992 h 1322929"/>
              <a:gd name="connsiteX163" fmla="*/ 246726 w 1953031"/>
              <a:gd name="connsiteY163" fmla="*/ 960686 h 1322929"/>
              <a:gd name="connsiteX164" fmla="*/ 239185 w 1953031"/>
              <a:gd name="connsiteY164" fmla="*/ 966883 h 1322929"/>
              <a:gd name="connsiteX165" fmla="*/ 216775 w 1953031"/>
              <a:gd name="connsiteY165" fmla="*/ 984995 h 1322929"/>
              <a:gd name="connsiteX166" fmla="*/ 195755 w 1953031"/>
              <a:gd name="connsiteY166" fmla="*/ 1001910 h 1322929"/>
              <a:gd name="connsiteX167" fmla="*/ 162761 w 1953031"/>
              <a:gd name="connsiteY167" fmla="*/ 1047366 h 1322929"/>
              <a:gd name="connsiteX168" fmla="*/ 149720 w 1953031"/>
              <a:gd name="connsiteY168" fmla="*/ 1138437 h 1322929"/>
              <a:gd name="connsiteX169" fmla="*/ 148122 w 1953031"/>
              <a:gd name="connsiteY169" fmla="*/ 1214750 h 1322929"/>
              <a:gd name="connsiteX170" fmla="*/ 151846 w 1953031"/>
              <a:gd name="connsiteY170" fmla="*/ 1260042 h 1322929"/>
              <a:gd name="connsiteX171" fmla="*/ 157602 w 1953031"/>
              <a:gd name="connsiteY171" fmla="*/ 1271682 h 1322929"/>
              <a:gd name="connsiteX172" fmla="*/ 169528 w 1953031"/>
              <a:gd name="connsiteY172" fmla="*/ 1296524 h 1322929"/>
              <a:gd name="connsiteX173" fmla="*/ 172714 w 1953031"/>
              <a:gd name="connsiteY173" fmla="*/ 1316588 h 1322929"/>
              <a:gd name="connsiteX174" fmla="*/ 172927 w 1953031"/>
              <a:gd name="connsiteY174" fmla="*/ 1322929 h 1322929"/>
              <a:gd name="connsiteX175" fmla="*/ 130748 w 1953031"/>
              <a:gd name="connsiteY175" fmla="*/ 1322916 h 1322929"/>
              <a:gd name="connsiteX176" fmla="*/ 87445 w 1953031"/>
              <a:gd name="connsiteY176" fmla="*/ 1322413 h 1322929"/>
              <a:gd name="connsiteX177" fmla="*/ 433058 w 1953031"/>
              <a:gd name="connsiteY177" fmla="*/ 858089 h 1322929"/>
              <a:gd name="connsiteX178" fmla="*/ 431485 w 1953031"/>
              <a:gd name="connsiteY178" fmla="*/ 856034 h 1322929"/>
              <a:gd name="connsiteX179" fmla="*/ 432913 w 1953031"/>
              <a:gd name="connsiteY179" fmla="*/ 858746 h 1322929"/>
              <a:gd name="connsiteX180" fmla="*/ 433058 w 1953031"/>
              <a:gd name="connsiteY180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748902 w 1953031"/>
              <a:gd name="connsiteY43" fmla="*/ 247445 h 1322929"/>
              <a:gd name="connsiteX44" fmla="*/ 947272 w 1953031"/>
              <a:gd name="connsiteY44" fmla="*/ 214767 h 1322929"/>
              <a:gd name="connsiteX45" fmla="*/ 1155567 w 1953031"/>
              <a:gd name="connsiteY45" fmla="*/ 159010 h 1322929"/>
              <a:gd name="connsiteX46" fmla="*/ 1234252 w 1953031"/>
              <a:gd name="connsiteY46" fmla="*/ 151880 h 1322929"/>
              <a:gd name="connsiteX47" fmla="*/ 1312964 w 1953031"/>
              <a:gd name="connsiteY47" fmla="*/ 128676 h 1322929"/>
              <a:gd name="connsiteX48" fmla="*/ 1376022 w 1953031"/>
              <a:gd name="connsiteY48" fmla="*/ 109687 h 1322929"/>
              <a:gd name="connsiteX49" fmla="*/ 1448640 w 1953031"/>
              <a:gd name="connsiteY49" fmla="*/ 103056 h 1322929"/>
              <a:gd name="connsiteX50" fmla="*/ 1483374 w 1953031"/>
              <a:gd name="connsiteY50" fmla="*/ 100994 h 1322929"/>
              <a:gd name="connsiteX51" fmla="*/ 1552171 w 1953031"/>
              <a:gd name="connsiteY51" fmla="*/ 83778 h 1322929"/>
              <a:gd name="connsiteX52" fmla="*/ 1627914 w 1953031"/>
              <a:gd name="connsiteY52" fmla="*/ 63976 h 1322929"/>
              <a:gd name="connsiteX53" fmla="*/ 1633600 w 1953031"/>
              <a:gd name="connsiteY53" fmla="*/ 62873 h 1322929"/>
              <a:gd name="connsiteX54" fmla="*/ 1633994 w 1953031"/>
              <a:gd name="connsiteY54" fmla="*/ 53943 h 1322929"/>
              <a:gd name="connsiteX55" fmla="*/ 1637947 w 1953031"/>
              <a:gd name="connsiteY55" fmla="*/ 10924 h 1322929"/>
              <a:gd name="connsiteX56" fmla="*/ 1645852 w 1953031"/>
              <a:gd name="connsiteY56" fmla="*/ 642 h 1322929"/>
              <a:gd name="connsiteX57" fmla="*/ 1665510 w 1953031"/>
              <a:gd name="connsiteY57" fmla="*/ 4542 h 1322929"/>
              <a:gd name="connsiteX58" fmla="*/ 1692339 w 1953031"/>
              <a:gd name="connsiteY58" fmla="*/ 32880 h 1322929"/>
              <a:gd name="connsiteX59" fmla="*/ 1703487 w 1953031"/>
              <a:gd name="connsiteY59" fmla="*/ 51553 h 1322929"/>
              <a:gd name="connsiteX60" fmla="*/ 1705168 w 1953031"/>
              <a:gd name="connsiteY60" fmla="*/ 54757 h 1322929"/>
              <a:gd name="connsiteX61" fmla="*/ 1708490 w 1953031"/>
              <a:gd name="connsiteY61" fmla="*/ 54757 h 1322929"/>
              <a:gd name="connsiteX62" fmla="*/ 1726074 w 1953031"/>
              <a:gd name="connsiteY62" fmla="*/ 55821 h 1322929"/>
              <a:gd name="connsiteX63" fmla="*/ 1763775 w 1953031"/>
              <a:gd name="connsiteY63" fmla="*/ 66287 h 1322929"/>
              <a:gd name="connsiteX64" fmla="*/ 1780177 w 1953031"/>
              <a:gd name="connsiteY64" fmla="*/ 76057 h 1322929"/>
              <a:gd name="connsiteX65" fmla="*/ 1797287 w 1953031"/>
              <a:gd name="connsiteY65" fmla="*/ 92340 h 1322929"/>
              <a:gd name="connsiteX66" fmla="*/ 1808554 w 1953031"/>
              <a:gd name="connsiteY66" fmla="*/ 105144 h 1322929"/>
              <a:gd name="connsiteX67" fmla="*/ 1816302 w 1953031"/>
              <a:gd name="connsiteY67" fmla="*/ 113128 h 1322929"/>
              <a:gd name="connsiteX68" fmla="*/ 1820491 w 1953031"/>
              <a:gd name="connsiteY68" fmla="*/ 120258 h 1322929"/>
              <a:gd name="connsiteX69" fmla="*/ 1835947 w 1953031"/>
              <a:gd name="connsiteY69" fmla="*/ 144526 h 1322929"/>
              <a:gd name="connsiteX70" fmla="*/ 1847989 w 1953031"/>
              <a:gd name="connsiteY70" fmla="*/ 162083 h 1322929"/>
              <a:gd name="connsiteX71" fmla="*/ 1872282 w 1953031"/>
              <a:gd name="connsiteY71" fmla="*/ 206862 h 1322929"/>
              <a:gd name="connsiteX72" fmla="*/ 1901212 w 1953031"/>
              <a:gd name="connsiteY72" fmla="*/ 268331 h 1322929"/>
              <a:gd name="connsiteX73" fmla="*/ 1928013 w 1953031"/>
              <a:gd name="connsiteY73" fmla="*/ 325599 h 1322929"/>
              <a:gd name="connsiteX74" fmla="*/ 1947475 w 1953031"/>
              <a:gd name="connsiteY74" fmla="*/ 358428 h 1322929"/>
              <a:gd name="connsiteX75" fmla="*/ 1952990 w 1953031"/>
              <a:gd name="connsiteY75" fmla="*/ 375188 h 1322929"/>
              <a:gd name="connsiteX76" fmla="*/ 1944270 w 1953031"/>
              <a:gd name="connsiteY76" fmla="*/ 398724 h 1322929"/>
              <a:gd name="connsiteX77" fmla="*/ 1904481 w 1953031"/>
              <a:gd name="connsiteY77" fmla="*/ 429980 h 1322929"/>
              <a:gd name="connsiteX78" fmla="*/ 1871823 w 1953031"/>
              <a:gd name="connsiteY78" fmla="*/ 436577 h 1322929"/>
              <a:gd name="connsiteX79" fmla="*/ 1816223 w 1953031"/>
              <a:gd name="connsiteY79" fmla="*/ 439134 h 1322929"/>
              <a:gd name="connsiteX80" fmla="*/ 1698445 w 1953031"/>
              <a:gd name="connsiteY80" fmla="*/ 433393 h 1322929"/>
              <a:gd name="connsiteX81" fmla="*/ 1665261 w 1953031"/>
              <a:gd name="connsiteY81" fmla="*/ 431589 h 1322929"/>
              <a:gd name="connsiteX82" fmla="*/ 1643200 w 1953031"/>
              <a:gd name="connsiteY82" fmla="*/ 433164 h 1322929"/>
              <a:gd name="connsiteX83" fmla="*/ 1613877 w 1953031"/>
              <a:gd name="connsiteY83" fmla="*/ 443519 h 1322929"/>
              <a:gd name="connsiteX84" fmla="*/ 1586668 w 1953031"/>
              <a:gd name="connsiteY84" fmla="*/ 466568 h 1322929"/>
              <a:gd name="connsiteX85" fmla="*/ 1568848 w 1953031"/>
              <a:gd name="connsiteY85" fmla="*/ 480889 h 1322929"/>
              <a:gd name="connsiteX86" fmla="*/ 1563779 w 1953031"/>
              <a:gd name="connsiteY86" fmla="*/ 485518 h 1322929"/>
              <a:gd name="connsiteX87" fmla="*/ 1508994 w 1953031"/>
              <a:gd name="connsiteY87" fmla="*/ 589130 h 1322929"/>
              <a:gd name="connsiteX88" fmla="*/ 1486250 w 1953031"/>
              <a:gd name="connsiteY88" fmla="*/ 645068 h 1322929"/>
              <a:gd name="connsiteX89" fmla="*/ 1464819 w 1953031"/>
              <a:gd name="connsiteY89" fmla="*/ 705697 h 1322929"/>
              <a:gd name="connsiteX90" fmla="*/ 1449494 w 1953031"/>
              <a:gd name="connsiteY90" fmla="*/ 751038 h 1322929"/>
              <a:gd name="connsiteX91" fmla="*/ 1407394 w 1953031"/>
              <a:gd name="connsiteY91" fmla="*/ 818176 h 1322929"/>
              <a:gd name="connsiteX92" fmla="*/ 1393724 w 1953031"/>
              <a:gd name="connsiteY92" fmla="*/ 824975 h 1322929"/>
              <a:gd name="connsiteX93" fmla="*/ 1380841 w 1953031"/>
              <a:gd name="connsiteY93" fmla="*/ 831482 h 1322929"/>
              <a:gd name="connsiteX94" fmla="*/ 1349260 w 1953031"/>
              <a:gd name="connsiteY94" fmla="*/ 861137 h 1322929"/>
              <a:gd name="connsiteX95" fmla="*/ 1331348 w 1953031"/>
              <a:gd name="connsiteY95" fmla="*/ 877607 h 1322929"/>
              <a:gd name="connsiteX96" fmla="*/ 1317442 w 1953031"/>
              <a:gd name="connsiteY96" fmla="*/ 883414 h 1322929"/>
              <a:gd name="connsiteX97" fmla="*/ 1316352 w 1953031"/>
              <a:gd name="connsiteY97" fmla="*/ 883414 h 1322929"/>
              <a:gd name="connsiteX98" fmla="*/ 1315275 w 1953031"/>
              <a:gd name="connsiteY98" fmla="*/ 887323 h 1322929"/>
              <a:gd name="connsiteX99" fmla="*/ 1293502 w 1953031"/>
              <a:gd name="connsiteY99" fmla="*/ 1074334 h 1322929"/>
              <a:gd name="connsiteX100" fmla="*/ 1292124 w 1953031"/>
              <a:gd name="connsiteY100" fmla="*/ 1151119 h 1322929"/>
              <a:gd name="connsiteX101" fmla="*/ 1292741 w 1953031"/>
              <a:gd name="connsiteY101" fmla="*/ 1203756 h 1322929"/>
              <a:gd name="connsiteX102" fmla="*/ 1297481 w 1953031"/>
              <a:gd name="connsiteY102" fmla="*/ 1263556 h 1322929"/>
              <a:gd name="connsiteX103" fmla="*/ 1304087 w 1953031"/>
              <a:gd name="connsiteY103" fmla="*/ 1278631 h 1322929"/>
              <a:gd name="connsiteX104" fmla="*/ 1314001 w 1953031"/>
              <a:gd name="connsiteY104" fmla="*/ 1305904 h 1322929"/>
              <a:gd name="connsiteX105" fmla="*/ 1314723 w 1953031"/>
              <a:gd name="connsiteY105" fmla="*/ 1321312 h 1322929"/>
              <a:gd name="connsiteX106" fmla="*/ 1314474 w 1953031"/>
              <a:gd name="connsiteY106" fmla="*/ 1322929 h 1322929"/>
              <a:gd name="connsiteX107" fmla="*/ 1274527 w 1953031"/>
              <a:gd name="connsiteY107" fmla="*/ 1322929 h 1322929"/>
              <a:gd name="connsiteX108" fmla="*/ 1233595 w 1953031"/>
              <a:gd name="connsiteY108" fmla="*/ 1322420 h 1322929"/>
              <a:gd name="connsiteX109" fmla="*/ 1214844 w 1953031"/>
              <a:gd name="connsiteY109" fmla="*/ 1258652 h 1322929"/>
              <a:gd name="connsiteX110" fmla="*/ 1198836 w 1953031"/>
              <a:gd name="connsiteY110" fmla="*/ 1080414 h 1322929"/>
              <a:gd name="connsiteX111" fmla="*/ 1191495 w 1953031"/>
              <a:gd name="connsiteY111" fmla="*/ 961630 h 1322929"/>
              <a:gd name="connsiteX112" fmla="*/ 1189972 w 1953031"/>
              <a:gd name="connsiteY112" fmla="*/ 969617 h 1322929"/>
              <a:gd name="connsiteX113" fmla="*/ 1172402 w 1953031"/>
              <a:gd name="connsiteY113" fmla="*/ 1161542 h 1322929"/>
              <a:gd name="connsiteX114" fmla="*/ 1173663 w 1953031"/>
              <a:gd name="connsiteY114" fmla="*/ 1263289 h 1322929"/>
              <a:gd name="connsiteX115" fmla="*/ 1179559 w 1953031"/>
              <a:gd name="connsiteY115" fmla="*/ 1277483 h 1322929"/>
              <a:gd name="connsiteX116" fmla="*/ 1190090 w 1953031"/>
              <a:gd name="connsiteY116" fmla="*/ 1310073 h 1322929"/>
              <a:gd name="connsiteX117" fmla="*/ 1189617 w 1953031"/>
              <a:gd name="connsiteY117" fmla="*/ 1322236 h 1322929"/>
              <a:gd name="connsiteX118" fmla="*/ 1148752 w 1953031"/>
              <a:gd name="connsiteY118" fmla="*/ 1322929 h 1322929"/>
              <a:gd name="connsiteX119" fmla="*/ 1107164 w 1953031"/>
              <a:gd name="connsiteY119" fmla="*/ 1322438 h 1322929"/>
              <a:gd name="connsiteX120" fmla="*/ 1089751 w 1953031"/>
              <a:gd name="connsiteY120" fmla="*/ 1244928 h 1322929"/>
              <a:gd name="connsiteX121" fmla="*/ 1083658 w 1953031"/>
              <a:gd name="connsiteY121" fmla="*/ 1109426 h 1322929"/>
              <a:gd name="connsiteX122" fmla="*/ 1081071 w 1953031"/>
              <a:gd name="connsiteY122" fmla="*/ 885205 h 1322929"/>
              <a:gd name="connsiteX123" fmla="*/ 1081294 w 1953031"/>
              <a:gd name="connsiteY123" fmla="*/ 872784 h 1322929"/>
              <a:gd name="connsiteX124" fmla="*/ 1044565 w 1953031"/>
              <a:gd name="connsiteY124" fmla="*/ 883356 h 1322929"/>
              <a:gd name="connsiteX125" fmla="*/ 946405 w 1953031"/>
              <a:gd name="connsiteY125" fmla="*/ 906677 h 1322929"/>
              <a:gd name="connsiteX126" fmla="*/ 820984 w 1953031"/>
              <a:gd name="connsiteY126" fmla="*/ 915856 h 1322929"/>
              <a:gd name="connsiteX127" fmla="*/ 748537 w 1953031"/>
              <a:gd name="connsiteY127" fmla="*/ 913593 h 1322929"/>
              <a:gd name="connsiteX128" fmla="*/ 740106 w 1953031"/>
              <a:gd name="connsiteY128" fmla="*/ 913794 h 1322929"/>
              <a:gd name="connsiteX129" fmla="*/ 735838 w 1953031"/>
              <a:gd name="connsiteY129" fmla="*/ 923234 h 1322929"/>
              <a:gd name="connsiteX130" fmla="*/ 729496 w 1953031"/>
              <a:gd name="connsiteY130" fmla="*/ 936224 h 1322929"/>
              <a:gd name="connsiteX131" fmla="*/ 707014 w 1953031"/>
              <a:gd name="connsiteY131" fmla="*/ 928760 h 1322929"/>
              <a:gd name="connsiteX132" fmla="*/ 665846 w 1953031"/>
              <a:gd name="connsiteY132" fmla="*/ 912322 h 1322929"/>
              <a:gd name="connsiteX133" fmla="*/ 618244 w 1953031"/>
              <a:gd name="connsiteY133" fmla="*/ 893135 h 1322929"/>
              <a:gd name="connsiteX134" fmla="*/ 516447 w 1953031"/>
              <a:gd name="connsiteY134" fmla="*/ 865947 h 1322929"/>
              <a:gd name="connsiteX135" fmla="*/ 501805 w 1953031"/>
              <a:gd name="connsiteY135" fmla="*/ 870603 h 1322929"/>
              <a:gd name="connsiteX136" fmla="*/ 496736 w 1953031"/>
              <a:gd name="connsiteY136" fmla="*/ 886203 h 1322929"/>
              <a:gd name="connsiteX137" fmla="*/ 500794 w 1953031"/>
              <a:gd name="connsiteY137" fmla="*/ 920842 h 1322929"/>
              <a:gd name="connsiteX138" fmla="*/ 505232 w 1953031"/>
              <a:gd name="connsiteY138" fmla="*/ 960997 h 1322929"/>
              <a:gd name="connsiteX139" fmla="*/ 503197 w 1953031"/>
              <a:gd name="connsiteY139" fmla="*/ 976351 h 1322929"/>
              <a:gd name="connsiteX140" fmla="*/ 464327 w 1953031"/>
              <a:gd name="connsiteY140" fmla="*/ 1000197 h 1322929"/>
              <a:gd name="connsiteX141" fmla="*/ 457328 w 1953031"/>
              <a:gd name="connsiteY141" fmla="*/ 999488 h 1322929"/>
              <a:gd name="connsiteX142" fmla="*/ 434730 w 1953031"/>
              <a:gd name="connsiteY142" fmla="*/ 939956 h 1322929"/>
              <a:gd name="connsiteX143" fmla="*/ 434102 w 1953031"/>
              <a:gd name="connsiteY143" fmla="*/ 932138 h 1322929"/>
              <a:gd name="connsiteX144" fmla="*/ 429957 w 1953031"/>
              <a:gd name="connsiteY144" fmla="*/ 936572 h 1322929"/>
              <a:gd name="connsiteX145" fmla="*/ 412217 w 1953031"/>
              <a:gd name="connsiteY145" fmla="*/ 955335 h 1322929"/>
              <a:gd name="connsiteX146" fmla="*/ 394666 w 1953031"/>
              <a:gd name="connsiteY146" fmla="*/ 973923 h 1322929"/>
              <a:gd name="connsiteX147" fmla="*/ 363724 w 1953031"/>
              <a:gd name="connsiteY147" fmla="*/ 1023704 h 1322929"/>
              <a:gd name="connsiteX148" fmla="*/ 356090 w 1953031"/>
              <a:gd name="connsiteY148" fmla="*/ 1070686 h 1322929"/>
              <a:gd name="connsiteX149" fmla="*/ 356098 w 1953031"/>
              <a:gd name="connsiteY149" fmla="*/ 1159458 h 1322929"/>
              <a:gd name="connsiteX150" fmla="*/ 362731 w 1953031"/>
              <a:gd name="connsiteY150" fmla="*/ 1219044 h 1322929"/>
              <a:gd name="connsiteX151" fmla="*/ 370492 w 1953031"/>
              <a:gd name="connsiteY151" fmla="*/ 1260425 h 1322929"/>
              <a:gd name="connsiteX152" fmla="*/ 380666 w 1953031"/>
              <a:gd name="connsiteY152" fmla="*/ 1277936 h 1322929"/>
              <a:gd name="connsiteX153" fmla="*/ 391399 w 1953031"/>
              <a:gd name="connsiteY153" fmla="*/ 1304515 h 1322929"/>
              <a:gd name="connsiteX154" fmla="*/ 391283 w 1953031"/>
              <a:gd name="connsiteY154" fmla="*/ 1320324 h 1322929"/>
              <a:gd name="connsiteX155" fmla="*/ 390843 w 1953031"/>
              <a:gd name="connsiteY155" fmla="*/ 1322756 h 1322929"/>
              <a:gd name="connsiteX156" fmla="*/ 348151 w 1953031"/>
              <a:gd name="connsiteY156" fmla="*/ 1322844 h 1322929"/>
              <a:gd name="connsiteX157" fmla="*/ 304144 w 1953031"/>
              <a:gd name="connsiteY157" fmla="*/ 1322579 h 1322929"/>
              <a:gd name="connsiteX158" fmla="*/ 294630 w 1953031"/>
              <a:gd name="connsiteY158" fmla="*/ 1312868 h 1322929"/>
              <a:gd name="connsiteX159" fmla="*/ 271483 w 1953031"/>
              <a:gd name="connsiteY159" fmla="*/ 1195591 h 1322929"/>
              <a:gd name="connsiteX160" fmla="*/ 255031 w 1953031"/>
              <a:gd name="connsiteY160" fmla="*/ 1074334 h 1322929"/>
              <a:gd name="connsiteX161" fmla="*/ 246468 w 1953031"/>
              <a:gd name="connsiteY161" fmla="*/ 962992 h 1322929"/>
              <a:gd name="connsiteX162" fmla="*/ 246726 w 1953031"/>
              <a:gd name="connsiteY162" fmla="*/ 960686 h 1322929"/>
              <a:gd name="connsiteX163" fmla="*/ 239185 w 1953031"/>
              <a:gd name="connsiteY163" fmla="*/ 966883 h 1322929"/>
              <a:gd name="connsiteX164" fmla="*/ 216775 w 1953031"/>
              <a:gd name="connsiteY164" fmla="*/ 984995 h 1322929"/>
              <a:gd name="connsiteX165" fmla="*/ 195755 w 1953031"/>
              <a:gd name="connsiteY165" fmla="*/ 1001910 h 1322929"/>
              <a:gd name="connsiteX166" fmla="*/ 162761 w 1953031"/>
              <a:gd name="connsiteY166" fmla="*/ 1047366 h 1322929"/>
              <a:gd name="connsiteX167" fmla="*/ 149720 w 1953031"/>
              <a:gd name="connsiteY167" fmla="*/ 1138437 h 1322929"/>
              <a:gd name="connsiteX168" fmla="*/ 148122 w 1953031"/>
              <a:gd name="connsiteY168" fmla="*/ 1214750 h 1322929"/>
              <a:gd name="connsiteX169" fmla="*/ 151846 w 1953031"/>
              <a:gd name="connsiteY169" fmla="*/ 1260042 h 1322929"/>
              <a:gd name="connsiteX170" fmla="*/ 157602 w 1953031"/>
              <a:gd name="connsiteY170" fmla="*/ 1271682 h 1322929"/>
              <a:gd name="connsiteX171" fmla="*/ 169528 w 1953031"/>
              <a:gd name="connsiteY171" fmla="*/ 1296524 h 1322929"/>
              <a:gd name="connsiteX172" fmla="*/ 172714 w 1953031"/>
              <a:gd name="connsiteY172" fmla="*/ 1316588 h 1322929"/>
              <a:gd name="connsiteX173" fmla="*/ 172927 w 1953031"/>
              <a:gd name="connsiteY173" fmla="*/ 1322929 h 1322929"/>
              <a:gd name="connsiteX174" fmla="*/ 130748 w 1953031"/>
              <a:gd name="connsiteY174" fmla="*/ 1322916 h 1322929"/>
              <a:gd name="connsiteX175" fmla="*/ 87445 w 1953031"/>
              <a:gd name="connsiteY175" fmla="*/ 1322413 h 1322929"/>
              <a:gd name="connsiteX176" fmla="*/ 433058 w 1953031"/>
              <a:gd name="connsiteY176" fmla="*/ 858089 h 1322929"/>
              <a:gd name="connsiteX177" fmla="*/ 431485 w 1953031"/>
              <a:gd name="connsiteY177" fmla="*/ 856034 h 1322929"/>
              <a:gd name="connsiteX178" fmla="*/ 432913 w 1953031"/>
              <a:gd name="connsiteY178" fmla="*/ 858746 h 1322929"/>
              <a:gd name="connsiteX179" fmla="*/ 433058 w 1953031"/>
              <a:gd name="connsiteY179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748902 w 1953031"/>
              <a:gd name="connsiteY43" fmla="*/ 247445 h 1322929"/>
              <a:gd name="connsiteX44" fmla="*/ 947272 w 1953031"/>
              <a:gd name="connsiteY44" fmla="*/ 214767 h 1322929"/>
              <a:gd name="connsiteX45" fmla="*/ 1102227 w 1953031"/>
              <a:gd name="connsiteY45" fmla="*/ 172345 h 1322929"/>
              <a:gd name="connsiteX46" fmla="*/ 1234252 w 1953031"/>
              <a:gd name="connsiteY46" fmla="*/ 151880 h 1322929"/>
              <a:gd name="connsiteX47" fmla="*/ 1312964 w 1953031"/>
              <a:gd name="connsiteY47" fmla="*/ 128676 h 1322929"/>
              <a:gd name="connsiteX48" fmla="*/ 1376022 w 1953031"/>
              <a:gd name="connsiteY48" fmla="*/ 109687 h 1322929"/>
              <a:gd name="connsiteX49" fmla="*/ 1448640 w 1953031"/>
              <a:gd name="connsiteY49" fmla="*/ 103056 h 1322929"/>
              <a:gd name="connsiteX50" fmla="*/ 1483374 w 1953031"/>
              <a:gd name="connsiteY50" fmla="*/ 100994 h 1322929"/>
              <a:gd name="connsiteX51" fmla="*/ 1552171 w 1953031"/>
              <a:gd name="connsiteY51" fmla="*/ 83778 h 1322929"/>
              <a:gd name="connsiteX52" fmla="*/ 1627914 w 1953031"/>
              <a:gd name="connsiteY52" fmla="*/ 63976 h 1322929"/>
              <a:gd name="connsiteX53" fmla="*/ 1633600 w 1953031"/>
              <a:gd name="connsiteY53" fmla="*/ 62873 h 1322929"/>
              <a:gd name="connsiteX54" fmla="*/ 1633994 w 1953031"/>
              <a:gd name="connsiteY54" fmla="*/ 53943 h 1322929"/>
              <a:gd name="connsiteX55" fmla="*/ 1637947 w 1953031"/>
              <a:gd name="connsiteY55" fmla="*/ 10924 h 1322929"/>
              <a:gd name="connsiteX56" fmla="*/ 1645852 w 1953031"/>
              <a:gd name="connsiteY56" fmla="*/ 642 h 1322929"/>
              <a:gd name="connsiteX57" fmla="*/ 1665510 w 1953031"/>
              <a:gd name="connsiteY57" fmla="*/ 4542 h 1322929"/>
              <a:gd name="connsiteX58" fmla="*/ 1692339 w 1953031"/>
              <a:gd name="connsiteY58" fmla="*/ 32880 h 1322929"/>
              <a:gd name="connsiteX59" fmla="*/ 1703487 w 1953031"/>
              <a:gd name="connsiteY59" fmla="*/ 51553 h 1322929"/>
              <a:gd name="connsiteX60" fmla="*/ 1705168 w 1953031"/>
              <a:gd name="connsiteY60" fmla="*/ 54757 h 1322929"/>
              <a:gd name="connsiteX61" fmla="*/ 1708490 w 1953031"/>
              <a:gd name="connsiteY61" fmla="*/ 54757 h 1322929"/>
              <a:gd name="connsiteX62" fmla="*/ 1726074 w 1953031"/>
              <a:gd name="connsiteY62" fmla="*/ 55821 h 1322929"/>
              <a:gd name="connsiteX63" fmla="*/ 1763775 w 1953031"/>
              <a:gd name="connsiteY63" fmla="*/ 66287 h 1322929"/>
              <a:gd name="connsiteX64" fmla="*/ 1780177 w 1953031"/>
              <a:gd name="connsiteY64" fmla="*/ 76057 h 1322929"/>
              <a:gd name="connsiteX65" fmla="*/ 1797287 w 1953031"/>
              <a:gd name="connsiteY65" fmla="*/ 92340 h 1322929"/>
              <a:gd name="connsiteX66" fmla="*/ 1808554 w 1953031"/>
              <a:gd name="connsiteY66" fmla="*/ 105144 h 1322929"/>
              <a:gd name="connsiteX67" fmla="*/ 1816302 w 1953031"/>
              <a:gd name="connsiteY67" fmla="*/ 113128 h 1322929"/>
              <a:gd name="connsiteX68" fmla="*/ 1820491 w 1953031"/>
              <a:gd name="connsiteY68" fmla="*/ 120258 h 1322929"/>
              <a:gd name="connsiteX69" fmla="*/ 1835947 w 1953031"/>
              <a:gd name="connsiteY69" fmla="*/ 144526 h 1322929"/>
              <a:gd name="connsiteX70" fmla="*/ 1847989 w 1953031"/>
              <a:gd name="connsiteY70" fmla="*/ 162083 h 1322929"/>
              <a:gd name="connsiteX71" fmla="*/ 1872282 w 1953031"/>
              <a:gd name="connsiteY71" fmla="*/ 206862 h 1322929"/>
              <a:gd name="connsiteX72" fmla="*/ 1901212 w 1953031"/>
              <a:gd name="connsiteY72" fmla="*/ 268331 h 1322929"/>
              <a:gd name="connsiteX73" fmla="*/ 1928013 w 1953031"/>
              <a:gd name="connsiteY73" fmla="*/ 325599 h 1322929"/>
              <a:gd name="connsiteX74" fmla="*/ 1947475 w 1953031"/>
              <a:gd name="connsiteY74" fmla="*/ 358428 h 1322929"/>
              <a:gd name="connsiteX75" fmla="*/ 1952990 w 1953031"/>
              <a:gd name="connsiteY75" fmla="*/ 375188 h 1322929"/>
              <a:gd name="connsiteX76" fmla="*/ 1944270 w 1953031"/>
              <a:gd name="connsiteY76" fmla="*/ 398724 h 1322929"/>
              <a:gd name="connsiteX77" fmla="*/ 1904481 w 1953031"/>
              <a:gd name="connsiteY77" fmla="*/ 429980 h 1322929"/>
              <a:gd name="connsiteX78" fmla="*/ 1871823 w 1953031"/>
              <a:gd name="connsiteY78" fmla="*/ 436577 h 1322929"/>
              <a:gd name="connsiteX79" fmla="*/ 1816223 w 1953031"/>
              <a:gd name="connsiteY79" fmla="*/ 439134 h 1322929"/>
              <a:gd name="connsiteX80" fmla="*/ 1698445 w 1953031"/>
              <a:gd name="connsiteY80" fmla="*/ 433393 h 1322929"/>
              <a:gd name="connsiteX81" fmla="*/ 1665261 w 1953031"/>
              <a:gd name="connsiteY81" fmla="*/ 431589 h 1322929"/>
              <a:gd name="connsiteX82" fmla="*/ 1643200 w 1953031"/>
              <a:gd name="connsiteY82" fmla="*/ 433164 h 1322929"/>
              <a:gd name="connsiteX83" fmla="*/ 1613877 w 1953031"/>
              <a:gd name="connsiteY83" fmla="*/ 443519 h 1322929"/>
              <a:gd name="connsiteX84" fmla="*/ 1586668 w 1953031"/>
              <a:gd name="connsiteY84" fmla="*/ 466568 h 1322929"/>
              <a:gd name="connsiteX85" fmla="*/ 1568848 w 1953031"/>
              <a:gd name="connsiteY85" fmla="*/ 480889 h 1322929"/>
              <a:gd name="connsiteX86" fmla="*/ 1563779 w 1953031"/>
              <a:gd name="connsiteY86" fmla="*/ 485518 h 1322929"/>
              <a:gd name="connsiteX87" fmla="*/ 1508994 w 1953031"/>
              <a:gd name="connsiteY87" fmla="*/ 589130 h 1322929"/>
              <a:gd name="connsiteX88" fmla="*/ 1486250 w 1953031"/>
              <a:gd name="connsiteY88" fmla="*/ 645068 h 1322929"/>
              <a:gd name="connsiteX89" fmla="*/ 1464819 w 1953031"/>
              <a:gd name="connsiteY89" fmla="*/ 705697 h 1322929"/>
              <a:gd name="connsiteX90" fmla="*/ 1449494 w 1953031"/>
              <a:gd name="connsiteY90" fmla="*/ 751038 h 1322929"/>
              <a:gd name="connsiteX91" fmla="*/ 1407394 w 1953031"/>
              <a:gd name="connsiteY91" fmla="*/ 818176 h 1322929"/>
              <a:gd name="connsiteX92" fmla="*/ 1393724 w 1953031"/>
              <a:gd name="connsiteY92" fmla="*/ 824975 h 1322929"/>
              <a:gd name="connsiteX93" fmla="*/ 1380841 w 1953031"/>
              <a:gd name="connsiteY93" fmla="*/ 831482 h 1322929"/>
              <a:gd name="connsiteX94" fmla="*/ 1349260 w 1953031"/>
              <a:gd name="connsiteY94" fmla="*/ 861137 h 1322929"/>
              <a:gd name="connsiteX95" fmla="*/ 1331348 w 1953031"/>
              <a:gd name="connsiteY95" fmla="*/ 877607 h 1322929"/>
              <a:gd name="connsiteX96" fmla="*/ 1317442 w 1953031"/>
              <a:gd name="connsiteY96" fmla="*/ 883414 h 1322929"/>
              <a:gd name="connsiteX97" fmla="*/ 1316352 w 1953031"/>
              <a:gd name="connsiteY97" fmla="*/ 883414 h 1322929"/>
              <a:gd name="connsiteX98" fmla="*/ 1315275 w 1953031"/>
              <a:gd name="connsiteY98" fmla="*/ 887323 h 1322929"/>
              <a:gd name="connsiteX99" fmla="*/ 1293502 w 1953031"/>
              <a:gd name="connsiteY99" fmla="*/ 1074334 h 1322929"/>
              <a:gd name="connsiteX100" fmla="*/ 1292124 w 1953031"/>
              <a:gd name="connsiteY100" fmla="*/ 1151119 h 1322929"/>
              <a:gd name="connsiteX101" fmla="*/ 1292741 w 1953031"/>
              <a:gd name="connsiteY101" fmla="*/ 1203756 h 1322929"/>
              <a:gd name="connsiteX102" fmla="*/ 1297481 w 1953031"/>
              <a:gd name="connsiteY102" fmla="*/ 1263556 h 1322929"/>
              <a:gd name="connsiteX103" fmla="*/ 1304087 w 1953031"/>
              <a:gd name="connsiteY103" fmla="*/ 1278631 h 1322929"/>
              <a:gd name="connsiteX104" fmla="*/ 1314001 w 1953031"/>
              <a:gd name="connsiteY104" fmla="*/ 1305904 h 1322929"/>
              <a:gd name="connsiteX105" fmla="*/ 1314723 w 1953031"/>
              <a:gd name="connsiteY105" fmla="*/ 1321312 h 1322929"/>
              <a:gd name="connsiteX106" fmla="*/ 1314474 w 1953031"/>
              <a:gd name="connsiteY106" fmla="*/ 1322929 h 1322929"/>
              <a:gd name="connsiteX107" fmla="*/ 1274527 w 1953031"/>
              <a:gd name="connsiteY107" fmla="*/ 1322929 h 1322929"/>
              <a:gd name="connsiteX108" fmla="*/ 1233595 w 1953031"/>
              <a:gd name="connsiteY108" fmla="*/ 1322420 h 1322929"/>
              <a:gd name="connsiteX109" fmla="*/ 1214844 w 1953031"/>
              <a:gd name="connsiteY109" fmla="*/ 1258652 h 1322929"/>
              <a:gd name="connsiteX110" fmla="*/ 1198836 w 1953031"/>
              <a:gd name="connsiteY110" fmla="*/ 1080414 h 1322929"/>
              <a:gd name="connsiteX111" fmla="*/ 1191495 w 1953031"/>
              <a:gd name="connsiteY111" fmla="*/ 961630 h 1322929"/>
              <a:gd name="connsiteX112" fmla="*/ 1189972 w 1953031"/>
              <a:gd name="connsiteY112" fmla="*/ 969617 h 1322929"/>
              <a:gd name="connsiteX113" fmla="*/ 1172402 w 1953031"/>
              <a:gd name="connsiteY113" fmla="*/ 1161542 h 1322929"/>
              <a:gd name="connsiteX114" fmla="*/ 1173663 w 1953031"/>
              <a:gd name="connsiteY114" fmla="*/ 1263289 h 1322929"/>
              <a:gd name="connsiteX115" fmla="*/ 1179559 w 1953031"/>
              <a:gd name="connsiteY115" fmla="*/ 1277483 h 1322929"/>
              <a:gd name="connsiteX116" fmla="*/ 1190090 w 1953031"/>
              <a:gd name="connsiteY116" fmla="*/ 1310073 h 1322929"/>
              <a:gd name="connsiteX117" fmla="*/ 1189617 w 1953031"/>
              <a:gd name="connsiteY117" fmla="*/ 1322236 h 1322929"/>
              <a:gd name="connsiteX118" fmla="*/ 1148752 w 1953031"/>
              <a:gd name="connsiteY118" fmla="*/ 1322929 h 1322929"/>
              <a:gd name="connsiteX119" fmla="*/ 1107164 w 1953031"/>
              <a:gd name="connsiteY119" fmla="*/ 1322438 h 1322929"/>
              <a:gd name="connsiteX120" fmla="*/ 1089751 w 1953031"/>
              <a:gd name="connsiteY120" fmla="*/ 1244928 h 1322929"/>
              <a:gd name="connsiteX121" fmla="*/ 1083658 w 1953031"/>
              <a:gd name="connsiteY121" fmla="*/ 1109426 h 1322929"/>
              <a:gd name="connsiteX122" fmla="*/ 1081071 w 1953031"/>
              <a:gd name="connsiteY122" fmla="*/ 885205 h 1322929"/>
              <a:gd name="connsiteX123" fmla="*/ 1081294 w 1953031"/>
              <a:gd name="connsiteY123" fmla="*/ 872784 h 1322929"/>
              <a:gd name="connsiteX124" fmla="*/ 1044565 w 1953031"/>
              <a:gd name="connsiteY124" fmla="*/ 883356 h 1322929"/>
              <a:gd name="connsiteX125" fmla="*/ 946405 w 1953031"/>
              <a:gd name="connsiteY125" fmla="*/ 906677 h 1322929"/>
              <a:gd name="connsiteX126" fmla="*/ 820984 w 1953031"/>
              <a:gd name="connsiteY126" fmla="*/ 915856 h 1322929"/>
              <a:gd name="connsiteX127" fmla="*/ 748537 w 1953031"/>
              <a:gd name="connsiteY127" fmla="*/ 913593 h 1322929"/>
              <a:gd name="connsiteX128" fmla="*/ 740106 w 1953031"/>
              <a:gd name="connsiteY128" fmla="*/ 913794 h 1322929"/>
              <a:gd name="connsiteX129" fmla="*/ 735838 w 1953031"/>
              <a:gd name="connsiteY129" fmla="*/ 923234 h 1322929"/>
              <a:gd name="connsiteX130" fmla="*/ 729496 w 1953031"/>
              <a:gd name="connsiteY130" fmla="*/ 936224 h 1322929"/>
              <a:gd name="connsiteX131" fmla="*/ 707014 w 1953031"/>
              <a:gd name="connsiteY131" fmla="*/ 928760 h 1322929"/>
              <a:gd name="connsiteX132" fmla="*/ 665846 w 1953031"/>
              <a:gd name="connsiteY132" fmla="*/ 912322 h 1322929"/>
              <a:gd name="connsiteX133" fmla="*/ 618244 w 1953031"/>
              <a:gd name="connsiteY133" fmla="*/ 893135 h 1322929"/>
              <a:gd name="connsiteX134" fmla="*/ 516447 w 1953031"/>
              <a:gd name="connsiteY134" fmla="*/ 865947 h 1322929"/>
              <a:gd name="connsiteX135" fmla="*/ 501805 w 1953031"/>
              <a:gd name="connsiteY135" fmla="*/ 870603 h 1322929"/>
              <a:gd name="connsiteX136" fmla="*/ 496736 w 1953031"/>
              <a:gd name="connsiteY136" fmla="*/ 886203 h 1322929"/>
              <a:gd name="connsiteX137" fmla="*/ 500794 w 1953031"/>
              <a:gd name="connsiteY137" fmla="*/ 920842 h 1322929"/>
              <a:gd name="connsiteX138" fmla="*/ 505232 w 1953031"/>
              <a:gd name="connsiteY138" fmla="*/ 960997 h 1322929"/>
              <a:gd name="connsiteX139" fmla="*/ 503197 w 1953031"/>
              <a:gd name="connsiteY139" fmla="*/ 976351 h 1322929"/>
              <a:gd name="connsiteX140" fmla="*/ 464327 w 1953031"/>
              <a:gd name="connsiteY140" fmla="*/ 1000197 h 1322929"/>
              <a:gd name="connsiteX141" fmla="*/ 457328 w 1953031"/>
              <a:gd name="connsiteY141" fmla="*/ 999488 h 1322929"/>
              <a:gd name="connsiteX142" fmla="*/ 434730 w 1953031"/>
              <a:gd name="connsiteY142" fmla="*/ 939956 h 1322929"/>
              <a:gd name="connsiteX143" fmla="*/ 434102 w 1953031"/>
              <a:gd name="connsiteY143" fmla="*/ 932138 h 1322929"/>
              <a:gd name="connsiteX144" fmla="*/ 429957 w 1953031"/>
              <a:gd name="connsiteY144" fmla="*/ 936572 h 1322929"/>
              <a:gd name="connsiteX145" fmla="*/ 412217 w 1953031"/>
              <a:gd name="connsiteY145" fmla="*/ 955335 h 1322929"/>
              <a:gd name="connsiteX146" fmla="*/ 394666 w 1953031"/>
              <a:gd name="connsiteY146" fmla="*/ 973923 h 1322929"/>
              <a:gd name="connsiteX147" fmla="*/ 363724 w 1953031"/>
              <a:gd name="connsiteY147" fmla="*/ 1023704 h 1322929"/>
              <a:gd name="connsiteX148" fmla="*/ 356090 w 1953031"/>
              <a:gd name="connsiteY148" fmla="*/ 1070686 h 1322929"/>
              <a:gd name="connsiteX149" fmla="*/ 356098 w 1953031"/>
              <a:gd name="connsiteY149" fmla="*/ 1159458 h 1322929"/>
              <a:gd name="connsiteX150" fmla="*/ 362731 w 1953031"/>
              <a:gd name="connsiteY150" fmla="*/ 1219044 h 1322929"/>
              <a:gd name="connsiteX151" fmla="*/ 370492 w 1953031"/>
              <a:gd name="connsiteY151" fmla="*/ 1260425 h 1322929"/>
              <a:gd name="connsiteX152" fmla="*/ 380666 w 1953031"/>
              <a:gd name="connsiteY152" fmla="*/ 1277936 h 1322929"/>
              <a:gd name="connsiteX153" fmla="*/ 391399 w 1953031"/>
              <a:gd name="connsiteY153" fmla="*/ 1304515 h 1322929"/>
              <a:gd name="connsiteX154" fmla="*/ 391283 w 1953031"/>
              <a:gd name="connsiteY154" fmla="*/ 1320324 h 1322929"/>
              <a:gd name="connsiteX155" fmla="*/ 390843 w 1953031"/>
              <a:gd name="connsiteY155" fmla="*/ 1322756 h 1322929"/>
              <a:gd name="connsiteX156" fmla="*/ 348151 w 1953031"/>
              <a:gd name="connsiteY156" fmla="*/ 1322844 h 1322929"/>
              <a:gd name="connsiteX157" fmla="*/ 304144 w 1953031"/>
              <a:gd name="connsiteY157" fmla="*/ 1322579 h 1322929"/>
              <a:gd name="connsiteX158" fmla="*/ 294630 w 1953031"/>
              <a:gd name="connsiteY158" fmla="*/ 1312868 h 1322929"/>
              <a:gd name="connsiteX159" fmla="*/ 271483 w 1953031"/>
              <a:gd name="connsiteY159" fmla="*/ 1195591 h 1322929"/>
              <a:gd name="connsiteX160" fmla="*/ 255031 w 1953031"/>
              <a:gd name="connsiteY160" fmla="*/ 1074334 h 1322929"/>
              <a:gd name="connsiteX161" fmla="*/ 246468 w 1953031"/>
              <a:gd name="connsiteY161" fmla="*/ 962992 h 1322929"/>
              <a:gd name="connsiteX162" fmla="*/ 246726 w 1953031"/>
              <a:gd name="connsiteY162" fmla="*/ 960686 h 1322929"/>
              <a:gd name="connsiteX163" fmla="*/ 239185 w 1953031"/>
              <a:gd name="connsiteY163" fmla="*/ 966883 h 1322929"/>
              <a:gd name="connsiteX164" fmla="*/ 216775 w 1953031"/>
              <a:gd name="connsiteY164" fmla="*/ 984995 h 1322929"/>
              <a:gd name="connsiteX165" fmla="*/ 195755 w 1953031"/>
              <a:gd name="connsiteY165" fmla="*/ 1001910 h 1322929"/>
              <a:gd name="connsiteX166" fmla="*/ 162761 w 1953031"/>
              <a:gd name="connsiteY166" fmla="*/ 1047366 h 1322929"/>
              <a:gd name="connsiteX167" fmla="*/ 149720 w 1953031"/>
              <a:gd name="connsiteY167" fmla="*/ 1138437 h 1322929"/>
              <a:gd name="connsiteX168" fmla="*/ 148122 w 1953031"/>
              <a:gd name="connsiteY168" fmla="*/ 1214750 h 1322929"/>
              <a:gd name="connsiteX169" fmla="*/ 151846 w 1953031"/>
              <a:gd name="connsiteY169" fmla="*/ 1260042 h 1322929"/>
              <a:gd name="connsiteX170" fmla="*/ 157602 w 1953031"/>
              <a:gd name="connsiteY170" fmla="*/ 1271682 h 1322929"/>
              <a:gd name="connsiteX171" fmla="*/ 169528 w 1953031"/>
              <a:gd name="connsiteY171" fmla="*/ 1296524 h 1322929"/>
              <a:gd name="connsiteX172" fmla="*/ 172714 w 1953031"/>
              <a:gd name="connsiteY172" fmla="*/ 1316588 h 1322929"/>
              <a:gd name="connsiteX173" fmla="*/ 172927 w 1953031"/>
              <a:gd name="connsiteY173" fmla="*/ 1322929 h 1322929"/>
              <a:gd name="connsiteX174" fmla="*/ 130748 w 1953031"/>
              <a:gd name="connsiteY174" fmla="*/ 1322916 h 1322929"/>
              <a:gd name="connsiteX175" fmla="*/ 87445 w 1953031"/>
              <a:gd name="connsiteY175" fmla="*/ 1322413 h 1322929"/>
              <a:gd name="connsiteX176" fmla="*/ 433058 w 1953031"/>
              <a:gd name="connsiteY176" fmla="*/ 858089 h 1322929"/>
              <a:gd name="connsiteX177" fmla="*/ 431485 w 1953031"/>
              <a:gd name="connsiteY177" fmla="*/ 856034 h 1322929"/>
              <a:gd name="connsiteX178" fmla="*/ 432913 w 1953031"/>
              <a:gd name="connsiteY178" fmla="*/ 858746 h 1322929"/>
              <a:gd name="connsiteX179" fmla="*/ 433058 w 1953031"/>
              <a:gd name="connsiteY179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18329 w 1953031"/>
              <a:gd name="connsiteY42" fmla="*/ 251771 h 1322929"/>
              <a:gd name="connsiteX43" fmla="*/ 748902 w 1953031"/>
              <a:gd name="connsiteY43" fmla="*/ 247445 h 1322929"/>
              <a:gd name="connsiteX44" fmla="*/ 947272 w 1953031"/>
              <a:gd name="connsiteY44" fmla="*/ 214767 h 1322929"/>
              <a:gd name="connsiteX45" fmla="*/ 1102227 w 1953031"/>
              <a:gd name="connsiteY45" fmla="*/ 172345 h 1322929"/>
              <a:gd name="connsiteX46" fmla="*/ 1234252 w 1953031"/>
              <a:gd name="connsiteY46" fmla="*/ 151880 h 1322929"/>
              <a:gd name="connsiteX47" fmla="*/ 1312964 w 1953031"/>
              <a:gd name="connsiteY47" fmla="*/ 128676 h 1322929"/>
              <a:gd name="connsiteX48" fmla="*/ 1376022 w 1953031"/>
              <a:gd name="connsiteY48" fmla="*/ 109687 h 1322929"/>
              <a:gd name="connsiteX49" fmla="*/ 1448640 w 1953031"/>
              <a:gd name="connsiteY49" fmla="*/ 103056 h 1322929"/>
              <a:gd name="connsiteX50" fmla="*/ 1483374 w 1953031"/>
              <a:gd name="connsiteY50" fmla="*/ 100994 h 1322929"/>
              <a:gd name="connsiteX51" fmla="*/ 1552171 w 1953031"/>
              <a:gd name="connsiteY51" fmla="*/ 83778 h 1322929"/>
              <a:gd name="connsiteX52" fmla="*/ 1627914 w 1953031"/>
              <a:gd name="connsiteY52" fmla="*/ 63976 h 1322929"/>
              <a:gd name="connsiteX53" fmla="*/ 1633600 w 1953031"/>
              <a:gd name="connsiteY53" fmla="*/ 62873 h 1322929"/>
              <a:gd name="connsiteX54" fmla="*/ 1633994 w 1953031"/>
              <a:gd name="connsiteY54" fmla="*/ 53943 h 1322929"/>
              <a:gd name="connsiteX55" fmla="*/ 1637947 w 1953031"/>
              <a:gd name="connsiteY55" fmla="*/ 10924 h 1322929"/>
              <a:gd name="connsiteX56" fmla="*/ 1645852 w 1953031"/>
              <a:gd name="connsiteY56" fmla="*/ 642 h 1322929"/>
              <a:gd name="connsiteX57" fmla="*/ 1665510 w 1953031"/>
              <a:gd name="connsiteY57" fmla="*/ 4542 h 1322929"/>
              <a:gd name="connsiteX58" fmla="*/ 1692339 w 1953031"/>
              <a:gd name="connsiteY58" fmla="*/ 32880 h 1322929"/>
              <a:gd name="connsiteX59" fmla="*/ 1703487 w 1953031"/>
              <a:gd name="connsiteY59" fmla="*/ 51553 h 1322929"/>
              <a:gd name="connsiteX60" fmla="*/ 1705168 w 1953031"/>
              <a:gd name="connsiteY60" fmla="*/ 54757 h 1322929"/>
              <a:gd name="connsiteX61" fmla="*/ 1708490 w 1953031"/>
              <a:gd name="connsiteY61" fmla="*/ 54757 h 1322929"/>
              <a:gd name="connsiteX62" fmla="*/ 1726074 w 1953031"/>
              <a:gd name="connsiteY62" fmla="*/ 55821 h 1322929"/>
              <a:gd name="connsiteX63" fmla="*/ 1763775 w 1953031"/>
              <a:gd name="connsiteY63" fmla="*/ 66287 h 1322929"/>
              <a:gd name="connsiteX64" fmla="*/ 1780177 w 1953031"/>
              <a:gd name="connsiteY64" fmla="*/ 76057 h 1322929"/>
              <a:gd name="connsiteX65" fmla="*/ 1797287 w 1953031"/>
              <a:gd name="connsiteY65" fmla="*/ 92340 h 1322929"/>
              <a:gd name="connsiteX66" fmla="*/ 1808554 w 1953031"/>
              <a:gd name="connsiteY66" fmla="*/ 105144 h 1322929"/>
              <a:gd name="connsiteX67" fmla="*/ 1816302 w 1953031"/>
              <a:gd name="connsiteY67" fmla="*/ 113128 h 1322929"/>
              <a:gd name="connsiteX68" fmla="*/ 1820491 w 1953031"/>
              <a:gd name="connsiteY68" fmla="*/ 120258 h 1322929"/>
              <a:gd name="connsiteX69" fmla="*/ 1835947 w 1953031"/>
              <a:gd name="connsiteY69" fmla="*/ 144526 h 1322929"/>
              <a:gd name="connsiteX70" fmla="*/ 1847989 w 1953031"/>
              <a:gd name="connsiteY70" fmla="*/ 162083 h 1322929"/>
              <a:gd name="connsiteX71" fmla="*/ 1872282 w 1953031"/>
              <a:gd name="connsiteY71" fmla="*/ 206862 h 1322929"/>
              <a:gd name="connsiteX72" fmla="*/ 1901212 w 1953031"/>
              <a:gd name="connsiteY72" fmla="*/ 268331 h 1322929"/>
              <a:gd name="connsiteX73" fmla="*/ 1928013 w 1953031"/>
              <a:gd name="connsiteY73" fmla="*/ 325599 h 1322929"/>
              <a:gd name="connsiteX74" fmla="*/ 1947475 w 1953031"/>
              <a:gd name="connsiteY74" fmla="*/ 358428 h 1322929"/>
              <a:gd name="connsiteX75" fmla="*/ 1952990 w 1953031"/>
              <a:gd name="connsiteY75" fmla="*/ 375188 h 1322929"/>
              <a:gd name="connsiteX76" fmla="*/ 1944270 w 1953031"/>
              <a:gd name="connsiteY76" fmla="*/ 398724 h 1322929"/>
              <a:gd name="connsiteX77" fmla="*/ 1904481 w 1953031"/>
              <a:gd name="connsiteY77" fmla="*/ 429980 h 1322929"/>
              <a:gd name="connsiteX78" fmla="*/ 1871823 w 1953031"/>
              <a:gd name="connsiteY78" fmla="*/ 436577 h 1322929"/>
              <a:gd name="connsiteX79" fmla="*/ 1816223 w 1953031"/>
              <a:gd name="connsiteY79" fmla="*/ 439134 h 1322929"/>
              <a:gd name="connsiteX80" fmla="*/ 1698445 w 1953031"/>
              <a:gd name="connsiteY80" fmla="*/ 433393 h 1322929"/>
              <a:gd name="connsiteX81" fmla="*/ 1665261 w 1953031"/>
              <a:gd name="connsiteY81" fmla="*/ 431589 h 1322929"/>
              <a:gd name="connsiteX82" fmla="*/ 1643200 w 1953031"/>
              <a:gd name="connsiteY82" fmla="*/ 433164 h 1322929"/>
              <a:gd name="connsiteX83" fmla="*/ 1613877 w 1953031"/>
              <a:gd name="connsiteY83" fmla="*/ 443519 h 1322929"/>
              <a:gd name="connsiteX84" fmla="*/ 1586668 w 1953031"/>
              <a:gd name="connsiteY84" fmla="*/ 466568 h 1322929"/>
              <a:gd name="connsiteX85" fmla="*/ 1568848 w 1953031"/>
              <a:gd name="connsiteY85" fmla="*/ 480889 h 1322929"/>
              <a:gd name="connsiteX86" fmla="*/ 1563779 w 1953031"/>
              <a:gd name="connsiteY86" fmla="*/ 485518 h 1322929"/>
              <a:gd name="connsiteX87" fmla="*/ 1508994 w 1953031"/>
              <a:gd name="connsiteY87" fmla="*/ 589130 h 1322929"/>
              <a:gd name="connsiteX88" fmla="*/ 1486250 w 1953031"/>
              <a:gd name="connsiteY88" fmla="*/ 645068 h 1322929"/>
              <a:gd name="connsiteX89" fmla="*/ 1464819 w 1953031"/>
              <a:gd name="connsiteY89" fmla="*/ 705697 h 1322929"/>
              <a:gd name="connsiteX90" fmla="*/ 1449494 w 1953031"/>
              <a:gd name="connsiteY90" fmla="*/ 751038 h 1322929"/>
              <a:gd name="connsiteX91" fmla="*/ 1407394 w 1953031"/>
              <a:gd name="connsiteY91" fmla="*/ 818176 h 1322929"/>
              <a:gd name="connsiteX92" fmla="*/ 1393724 w 1953031"/>
              <a:gd name="connsiteY92" fmla="*/ 824975 h 1322929"/>
              <a:gd name="connsiteX93" fmla="*/ 1380841 w 1953031"/>
              <a:gd name="connsiteY93" fmla="*/ 831482 h 1322929"/>
              <a:gd name="connsiteX94" fmla="*/ 1349260 w 1953031"/>
              <a:gd name="connsiteY94" fmla="*/ 861137 h 1322929"/>
              <a:gd name="connsiteX95" fmla="*/ 1331348 w 1953031"/>
              <a:gd name="connsiteY95" fmla="*/ 877607 h 1322929"/>
              <a:gd name="connsiteX96" fmla="*/ 1317442 w 1953031"/>
              <a:gd name="connsiteY96" fmla="*/ 883414 h 1322929"/>
              <a:gd name="connsiteX97" fmla="*/ 1316352 w 1953031"/>
              <a:gd name="connsiteY97" fmla="*/ 883414 h 1322929"/>
              <a:gd name="connsiteX98" fmla="*/ 1315275 w 1953031"/>
              <a:gd name="connsiteY98" fmla="*/ 887323 h 1322929"/>
              <a:gd name="connsiteX99" fmla="*/ 1293502 w 1953031"/>
              <a:gd name="connsiteY99" fmla="*/ 1074334 h 1322929"/>
              <a:gd name="connsiteX100" fmla="*/ 1292124 w 1953031"/>
              <a:gd name="connsiteY100" fmla="*/ 1151119 h 1322929"/>
              <a:gd name="connsiteX101" fmla="*/ 1292741 w 1953031"/>
              <a:gd name="connsiteY101" fmla="*/ 1203756 h 1322929"/>
              <a:gd name="connsiteX102" fmla="*/ 1297481 w 1953031"/>
              <a:gd name="connsiteY102" fmla="*/ 1263556 h 1322929"/>
              <a:gd name="connsiteX103" fmla="*/ 1304087 w 1953031"/>
              <a:gd name="connsiteY103" fmla="*/ 1278631 h 1322929"/>
              <a:gd name="connsiteX104" fmla="*/ 1314001 w 1953031"/>
              <a:gd name="connsiteY104" fmla="*/ 1305904 h 1322929"/>
              <a:gd name="connsiteX105" fmla="*/ 1314723 w 1953031"/>
              <a:gd name="connsiteY105" fmla="*/ 1321312 h 1322929"/>
              <a:gd name="connsiteX106" fmla="*/ 1314474 w 1953031"/>
              <a:gd name="connsiteY106" fmla="*/ 1322929 h 1322929"/>
              <a:gd name="connsiteX107" fmla="*/ 1274527 w 1953031"/>
              <a:gd name="connsiteY107" fmla="*/ 1322929 h 1322929"/>
              <a:gd name="connsiteX108" fmla="*/ 1233595 w 1953031"/>
              <a:gd name="connsiteY108" fmla="*/ 1322420 h 1322929"/>
              <a:gd name="connsiteX109" fmla="*/ 1214844 w 1953031"/>
              <a:gd name="connsiteY109" fmla="*/ 1258652 h 1322929"/>
              <a:gd name="connsiteX110" fmla="*/ 1198836 w 1953031"/>
              <a:gd name="connsiteY110" fmla="*/ 1080414 h 1322929"/>
              <a:gd name="connsiteX111" fmla="*/ 1191495 w 1953031"/>
              <a:gd name="connsiteY111" fmla="*/ 961630 h 1322929"/>
              <a:gd name="connsiteX112" fmla="*/ 1189972 w 1953031"/>
              <a:gd name="connsiteY112" fmla="*/ 969617 h 1322929"/>
              <a:gd name="connsiteX113" fmla="*/ 1172402 w 1953031"/>
              <a:gd name="connsiteY113" fmla="*/ 1161542 h 1322929"/>
              <a:gd name="connsiteX114" fmla="*/ 1173663 w 1953031"/>
              <a:gd name="connsiteY114" fmla="*/ 1263289 h 1322929"/>
              <a:gd name="connsiteX115" fmla="*/ 1179559 w 1953031"/>
              <a:gd name="connsiteY115" fmla="*/ 1277483 h 1322929"/>
              <a:gd name="connsiteX116" fmla="*/ 1190090 w 1953031"/>
              <a:gd name="connsiteY116" fmla="*/ 1310073 h 1322929"/>
              <a:gd name="connsiteX117" fmla="*/ 1189617 w 1953031"/>
              <a:gd name="connsiteY117" fmla="*/ 1322236 h 1322929"/>
              <a:gd name="connsiteX118" fmla="*/ 1148752 w 1953031"/>
              <a:gd name="connsiteY118" fmla="*/ 1322929 h 1322929"/>
              <a:gd name="connsiteX119" fmla="*/ 1107164 w 1953031"/>
              <a:gd name="connsiteY119" fmla="*/ 1322438 h 1322929"/>
              <a:gd name="connsiteX120" fmla="*/ 1089751 w 1953031"/>
              <a:gd name="connsiteY120" fmla="*/ 1244928 h 1322929"/>
              <a:gd name="connsiteX121" fmla="*/ 1083658 w 1953031"/>
              <a:gd name="connsiteY121" fmla="*/ 1109426 h 1322929"/>
              <a:gd name="connsiteX122" fmla="*/ 1081071 w 1953031"/>
              <a:gd name="connsiteY122" fmla="*/ 885205 h 1322929"/>
              <a:gd name="connsiteX123" fmla="*/ 1081294 w 1953031"/>
              <a:gd name="connsiteY123" fmla="*/ 872784 h 1322929"/>
              <a:gd name="connsiteX124" fmla="*/ 1044565 w 1953031"/>
              <a:gd name="connsiteY124" fmla="*/ 883356 h 1322929"/>
              <a:gd name="connsiteX125" fmla="*/ 946405 w 1953031"/>
              <a:gd name="connsiteY125" fmla="*/ 906677 h 1322929"/>
              <a:gd name="connsiteX126" fmla="*/ 820984 w 1953031"/>
              <a:gd name="connsiteY126" fmla="*/ 915856 h 1322929"/>
              <a:gd name="connsiteX127" fmla="*/ 748537 w 1953031"/>
              <a:gd name="connsiteY127" fmla="*/ 913593 h 1322929"/>
              <a:gd name="connsiteX128" fmla="*/ 740106 w 1953031"/>
              <a:gd name="connsiteY128" fmla="*/ 913794 h 1322929"/>
              <a:gd name="connsiteX129" fmla="*/ 735838 w 1953031"/>
              <a:gd name="connsiteY129" fmla="*/ 923234 h 1322929"/>
              <a:gd name="connsiteX130" fmla="*/ 729496 w 1953031"/>
              <a:gd name="connsiteY130" fmla="*/ 936224 h 1322929"/>
              <a:gd name="connsiteX131" fmla="*/ 707014 w 1953031"/>
              <a:gd name="connsiteY131" fmla="*/ 928760 h 1322929"/>
              <a:gd name="connsiteX132" fmla="*/ 665846 w 1953031"/>
              <a:gd name="connsiteY132" fmla="*/ 912322 h 1322929"/>
              <a:gd name="connsiteX133" fmla="*/ 618244 w 1953031"/>
              <a:gd name="connsiteY133" fmla="*/ 893135 h 1322929"/>
              <a:gd name="connsiteX134" fmla="*/ 516447 w 1953031"/>
              <a:gd name="connsiteY134" fmla="*/ 865947 h 1322929"/>
              <a:gd name="connsiteX135" fmla="*/ 501805 w 1953031"/>
              <a:gd name="connsiteY135" fmla="*/ 870603 h 1322929"/>
              <a:gd name="connsiteX136" fmla="*/ 496736 w 1953031"/>
              <a:gd name="connsiteY136" fmla="*/ 886203 h 1322929"/>
              <a:gd name="connsiteX137" fmla="*/ 500794 w 1953031"/>
              <a:gd name="connsiteY137" fmla="*/ 920842 h 1322929"/>
              <a:gd name="connsiteX138" fmla="*/ 505232 w 1953031"/>
              <a:gd name="connsiteY138" fmla="*/ 960997 h 1322929"/>
              <a:gd name="connsiteX139" fmla="*/ 503197 w 1953031"/>
              <a:gd name="connsiteY139" fmla="*/ 976351 h 1322929"/>
              <a:gd name="connsiteX140" fmla="*/ 464327 w 1953031"/>
              <a:gd name="connsiteY140" fmla="*/ 1000197 h 1322929"/>
              <a:gd name="connsiteX141" fmla="*/ 457328 w 1953031"/>
              <a:gd name="connsiteY141" fmla="*/ 999488 h 1322929"/>
              <a:gd name="connsiteX142" fmla="*/ 434730 w 1953031"/>
              <a:gd name="connsiteY142" fmla="*/ 939956 h 1322929"/>
              <a:gd name="connsiteX143" fmla="*/ 434102 w 1953031"/>
              <a:gd name="connsiteY143" fmla="*/ 932138 h 1322929"/>
              <a:gd name="connsiteX144" fmla="*/ 429957 w 1953031"/>
              <a:gd name="connsiteY144" fmla="*/ 936572 h 1322929"/>
              <a:gd name="connsiteX145" fmla="*/ 412217 w 1953031"/>
              <a:gd name="connsiteY145" fmla="*/ 955335 h 1322929"/>
              <a:gd name="connsiteX146" fmla="*/ 394666 w 1953031"/>
              <a:gd name="connsiteY146" fmla="*/ 973923 h 1322929"/>
              <a:gd name="connsiteX147" fmla="*/ 363724 w 1953031"/>
              <a:gd name="connsiteY147" fmla="*/ 1023704 h 1322929"/>
              <a:gd name="connsiteX148" fmla="*/ 356090 w 1953031"/>
              <a:gd name="connsiteY148" fmla="*/ 1070686 h 1322929"/>
              <a:gd name="connsiteX149" fmla="*/ 356098 w 1953031"/>
              <a:gd name="connsiteY149" fmla="*/ 1159458 h 1322929"/>
              <a:gd name="connsiteX150" fmla="*/ 362731 w 1953031"/>
              <a:gd name="connsiteY150" fmla="*/ 1219044 h 1322929"/>
              <a:gd name="connsiteX151" fmla="*/ 370492 w 1953031"/>
              <a:gd name="connsiteY151" fmla="*/ 1260425 h 1322929"/>
              <a:gd name="connsiteX152" fmla="*/ 380666 w 1953031"/>
              <a:gd name="connsiteY152" fmla="*/ 1277936 h 1322929"/>
              <a:gd name="connsiteX153" fmla="*/ 391399 w 1953031"/>
              <a:gd name="connsiteY153" fmla="*/ 1304515 h 1322929"/>
              <a:gd name="connsiteX154" fmla="*/ 391283 w 1953031"/>
              <a:gd name="connsiteY154" fmla="*/ 1320324 h 1322929"/>
              <a:gd name="connsiteX155" fmla="*/ 390843 w 1953031"/>
              <a:gd name="connsiteY155" fmla="*/ 1322756 h 1322929"/>
              <a:gd name="connsiteX156" fmla="*/ 348151 w 1953031"/>
              <a:gd name="connsiteY156" fmla="*/ 1322844 h 1322929"/>
              <a:gd name="connsiteX157" fmla="*/ 304144 w 1953031"/>
              <a:gd name="connsiteY157" fmla="*/ 1322579 h 1322929"/>
              <a:gd name="connsiteX158" fmla="*/ 294630 w 1953031"/>
              <a:gd name="connsiteY158" fmla="*/ 1312868 h 1322929"/>
              <a:gd name="connsiteX159" fmla="*/ 271483 w 1953031"/>
              <a:gd name="connsiteY159" fmla="*/ 1195591 h 1322929"/>
              <a:gd name="connsiteX160" fmla="*/ 255031 w 1953031"/>
              <a:gd name="connsiteY160" fmla="*/ 1074334 h 1322929"/>
              <a:gd name="connsiteX161" fmla="*/ 246468 w 1953031"/>
              <a:gd name="connsiteY161" fmla="*/ 962992 h 1322929"/>
              <a:gd name="connsiteX162" fmla="*/ 246726 w 1953031"/>
              <a:gd name="connsiteY162" fmla="*/ 960686 h 1322929"/>
              <a:gd name="connsiteX163" fmla="*/ 239185 w 1953031"/>
              <a:gd name="connsiteY163" fmla="*/ 966883 h 1322929"/>
              <a:gd name="connsiteX164" fmla="*/ 216775 w 1953031"/>
              <a:gd name="connsiteY164" fmla="*/ 984995 h 1322929"/>
              <a:gd name="connsiteX165" fmla="*/ 195755 w 1953031"/>
              <a:gd name="connsiteY165" fmla="*/ 1001910 h 1322929"/>
              <a:gd name="connsiteX166" fmla="*/ 162761 w 1953031"/>
              <a:gd name="connsiteY166" fmla="*/ 1047366 h 1322929"/>
              <a:gd name="connsiteX167" fmla="*/ 149720 w 1953031"/>
              <a:gd name="connsiteY167" fmla="*/ 1138437 h 1322929"/>
              <a:gd name="connsiteX168" fmla="*/ 148122 w 1953031"/>
              <a:gd name="connsiteY168" fmla="*/ 1214750 h 1322929"/>
              <a:gd name="connsiteX169" fmla="*/ 151846 w 1953031"/>
              <a:gd name="connsiteY169" fmla="*/ 1260042 h 1322929"/>
              <a:gd name="connsiteX170" fmla="*/ 157602 w 1953031"/>
              <a:gd name="connsiteY170" fmla="*/ 1271682 h 1322929"/>
              <a:gd name="connsiteX171" fmla="*/ 169528 w 1953031"/>
              <a:gd name="connsiteY171" fmla="*/ 1296524 h 1322929"/>
              <a:gd name="connsiteX172" fmla="*/ 172714 w 1953031"/>
              <a:gd name="connsiteY172" fmla="*/ 1316588 h 1322929"/>
              <a:gd name="connsiteX173" fmla="*/ 172927 w 1953031"/>
              <a:gd name="connsiteY173" fmla="*/ 1322929 h 1322929"/>
              <a:gd name="connsiteX174" fmla="*/ 130748 w 1953031"/>
              <a:gd name="connsiteY174" fmla="*/ 1322916 h 1322929"/>
              <a:gd name="connsiteX175" fmla="*/ 87445 w 1953031"/>
              <a:gd name="connsiteY175" fmla="*/ 1322413 h 1322929"/>
              <a:gd name="connsiteX176" fmla="*/ 433058 w 1953031"/>
              <a:gd name="connsiteY176" fmla="*/ 858089 h 1322929"/>
              <a:gd name="connsiteX177" fmla="*/ 431485 w 1953031"/>
              <a:gd name="connsiteY177" fmla="*/ 856034 h 1322929"/>
              <a:gd name="connsiteX178" fmla="*/ 432913 w 1953031"/>
              <a:gd name="connsiteY178" fmla="*/ 858746 h 1322929"/>
              <a:gd name="connsiteX179" fmla="*/ 433058 w 1953031"/>
              <a:gd name="connsiteY179" fmla="*/ 858089 h 132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1953031" h="1322929">
                <a:moveTo>
                  <a:pt x="87445" y="1322413"/>
                </a:moveTo>
                <a:cubicBezTo>
                  <a:pt x="80653" y="1319461"/>
                  <a:pt x="75216" y="1301418"/>
                  <a:pt x="71740" y="1270292"/>
                </a:cubicBezTo>
                <a:cubicBezTo>
                  <a:pt x="69013" y="1245870"/>
                  <a:pt x="67885" y="1227307"/>
                  <a:pt x="65819" y="1172834"/>
                </a:cubicBezTo>
                <a:cubicBezTo>
                  <a:pt x="64633" y="1141558"/>
                  <a:pt x="63453" y="1121346"/>
                  <a:pt x="60259" y="1077634"/>
                </a:cubicBezTo>
                <a:cubicBezTo>
                  <a:pt x="57529" y="1040256"/>
                  <a:pt x="56800" y="1028377"/>
                  <a:pt x="56504" y="1016483"/>
                </a:cubicBezTo>
                <a:cubicBezTo>
                  <a:pt x="56204" y="1004489"/>
                  <a:pt x="56523" y="991314"/>
                  <a:pt x="57274" y="984573"/>
                </a:cubicBezTo>
                <a:cubicBezTo>
                  <a:pt x="58553" y="973106"/>
                  <a:pt x="62941" y="955079"/>
                  <a:pt x="69293" y="935184"/>
                </a:cubicBezTo>
                <a:cubicBezTo>
                  <a:pt x="71423" y="928516"/>
                  <a:pt x="82347" y="896584"/>
                  <a:pt x="83140" y="894706"/>
                </a:cubicBezTo>
                <a:cubicBezTo>
                  <a:pt x="83303" y="894324"/>
                  <a:pt x="85013" y="889085"/>
                  <a:pt x="86940" y="883067"/>
                </a:cubicBezTo>
                <a:cubicBezTo>
                  <a:pt x="94976" y="857986"/>
                  <a:pt x="100421" y="836366"/>
                  <a:pt x="102345" y="821917"/>
                </a:cubicBezTo>
                <a:cubicBezTo>
                  <a:pt x="102906" y="817711"/>
                  <a:pt x="102906" y="802899"/>
                  <a:pt x="102345" y="797596"/>
                </a:cubicBezTo>
                <a:cubicBezTo>
                  <a:pt x="100486" y="779986"/>
                  <a:pt x="97368" y="767230"/>
                  <a:pt x="84386" y="724112"/>
                </a:cubicBezTo>
                <a:cubicBezTo>
                  <a:pt x="69652" y="675170"/>
                  <a:pt x="62879" y="647381"/>
                  <a:pt x="56950" y="611540"/>
                </a:cubicBezTo>
                <a:cubicBezTo>
                  <a:pt x="53854" y="592828"/>
                  <a:pt x="51602" y="575139"/>
                  <a:pt x="49848" y="555775"/>
                </a:cubicBezTo>
                <a:cubicBezTo>
                  <a:pt x="49198" y="548597"/>
                  <a:pt x="48091" y="534007"/>
                  <a:pt x="48091" y="532619"/>
                </a:cubicBezTo>
                <a:cubicBezTo>
                  <a:pt x="48091" y="531311"/>
                  <a:pt x="47721" y="532600"/>
                  <a:pt x="46726" y="537375"/>
                </a:cubicBezTo>
                <a:cubicBezTo>
                  <a:pt x="43544" y="552628"/>
                  <a:pt x="42145" y="563342"/>
                  <a:pt x="40809" y="582702"/>
                </a:cubicBezTo>
                <a:cubicBezTo>
                  <a:pt x="38753" y="612449"/>
                  <a:pt x="38027" y="645536"/>
                  <a:pt x="38652" y="680805"/>
                </a:cubicBezTo>
                <a:cubicBezTo>
                  <a:pt x="39274" y="715742"/>
                  <a:pt x="40324" y="741442"/>
                  <a:pt x="43411" y="797248"/>
                </a:cubicBezTo>
                <a:cubicBezTo>
                  <a:pt x="44273" y="812822"/>
                  <a:pt x="45272" y="832078"/>
                  <a:pt x="45633" y="840039"/>
                </a:cubicBezTo>
                <a:cubicBezTo>
                  <a:pt x="45851" y="844863"/>
                  <a:pt x="46070" y="849687"/>
                  <a:pt x="46288" y="854511"/>
                </a:cubicBezTo>
                <a:lnTo>
                  <a:pt x="47754" y="857757"/>
                </a:lnTo>
                <a:cubicBezTo>
                  <a:pt x="50944" y="864826"/>
                  <a:pt x="53814" y="874144"/>
                  <a:pt x="55710" y="883587"/>
                </a:cubicBezTo>
                <a:cubicBezTo>
                  <a:pt x="58526" y="897608"/>
                  <a:pt x="58909" y="911971"/>
                  <a:pt x="56791" y="924043"/>
                </a:cubicBezTo>
                <a:cubicBezTo>
                  <a:pt x="54790" y="935446"/>
                  <a:pt x="48932" y="954719"/>
                  <a:pt x="41579" y="974096"/>
                </a:cubicBezTo>
                <a:cubicBezTo>
                  <a:pt x="26907" y="1012760"/>
                  <a:pt x="9680" y="1043522"/>
                  <a:pt x="2671" y="1043577"/>
                </a:cubicBezTo>
                <a:cubicBezTo>
                  <a:pt x="1194" y="1043589"/>
                  <a:pt x="497" y="1042511"/>
                  <a:pt x="150" y="1039680"/>
                </a:cubicBezTo>
                <a:cubicBezTo>
                  <a:pt x="-386" y="1035313"/>
                  <a:pt x="388" y="1028396"/>
                  <a:pt x="4661" y="999287"/>
                </a:cubicBezTo>
                <a:cubicBezTo>
                  <a:pt x="8180" y="975308"/>
                  <a:pt x="8864" y="961111"/>
                  <a:pt x="7404" y="942306"/>
                </a:cubicBezTo>
                <a:cubicBezTo>
                  <a:pt x="6210" y="926920"/>
                  <a:pt x="6372" y="909085"/>
                  <a:pt x="7816" y="896791"/>
                </a:cubicBezTo>
                <a:cubicBezTo>
                  <a:pt x="9656" y="881120"/>
                  <a:pt x="13706" y="868358"/>
                  <a:pt x="19626" y="859575"/>
                </a:cubicBezTo>
                <a:cubicBezTo>
                  <a:pt x="21403" y="856939"/>
                  <a:pt x="24953" y="853068"/>
                  <a:pt x="27016" y="851518"/>
                </a:cubicBezTo>
                <a:lnTo>
                  <a:pt x="28005" y="850776"/>
                </a:lnTo>
                <a:lnTo>
                  <a:pt x="26410" y="833827"/>
                </a:lnTo>
                <a:cubicBezTo>
                  <a:pt x="20124" y="767022"/>
                  <a:pt x="16204" y="704766"/>
                  <a:pt x="14711" y="648021"/>
                </a:cubicBezTo>
                <a:cubicBezTo>
                  <a:pt x="14250" y="630459"/>
                  <a:pt x="14473" y="574434"/>
                  <a:pt x="15055" y="561855"/>
                </a:cubicBezTo>
                <a:cubicBezTo>
                  <a:pt x="16302" y="534934"/>
                  <a:pt x="18508" y="508619"/>
                  <a:pt x="21188" y="488718"/>
                </a:cubicBezTo>
                <a:cubicBezTo>
                  <a:pt x="32600" y="403978"/>
                  <a:pt x="56563" y="352260"/>
                  <a:pt x="100197" y="318206"/>
                </a:cubicBezTo>
                <a:cubicBezTo>
                  <a:pt x="102782" y="316183"/>
                  <a:pt x="106853" y="312651"/>
                  <a:pt x="109242" y="310366"/>
                </a:cubicBezTo>
                <a:cubicBezTo>
                  <a:pt x="145996" y="275068"/>
                  <a:pt x="199107" y="253926"/>
                  <a:pt x="267328" y="247426"/>
                </a:cubicBezTo>
                <a:cubicBezTo>
                  <a:pt x="282427" y="245994"/>
                  <a:pt x="288064" y="245784"/>
                  <a:pt x="315449" y="245613"/>
                </a:cubicBezTo>
                <a:cubicBezTo>
                  <a:pt x="367085" y="245298"/>
                  <a:pt x="438682" y="251272"/>
                  <a:pt x="472495" y="252298"/>
                </a:cubicBezTo>
                <a:cubicBezTo>
                  <a:pt x="506308" y="253324"/>
                  <a:pt x="472261" y="252580"/>
                  <a:pt x="518329" y="251771"/>
                </a:cubicBezTo>
                <a:lnTo>
                  <a:pt x="748902" y="247445"/>
                </a:lnTo>
                <a:cubicBezTo>
                  <a:pt x="820393" y="241278"/>
                  <a:pt x="888385" y="227284"/>
                  <a:pt x="947272" y="214767"/>
                </a:cubicBezTo>
                <a:cubicBezTo>
                  <a:pt x="1006159" y="202250"/>
                  <a:pt x="1054397" y="182826"/>
                  <a:pt x="1102227" y="172345"/>
                </a:cubicBezTo>
                <a:cubicBezTo>
                  <a:pt x="1150057" y="161864"/>
                  <a:pt x="1199129" y="159158"/>
                  <a:pt x="1234252" y="151880"/>
                </a:cubicBezTo>
                <a:cubicBezTo>
                  <a:pt x="1269375" y="144602"/>
                  <a:pt x="1274632" y="142687"/>
                  <a:pt x="1312964" y="128676"/>
                </a:cubicBezTo>
                <a:cubicBezTo>
                  <a:pt x="1342313" y="117934"/>
                  <a:pt x="1357677" y="113312"/>
                  <a:pt x="1376022" y="109687"/>
                </a:cubicBezTo>
                <a:cubicBezTo>
                  <a:pt x="1399239" y="105104"/>
                  <a:pt x="1415837" y="103594"/>
                  <a:pt x="1448640" y="103056"/>
                </a:cubicBezTo>
                <a:cubicBezTo>
                  <a:pt x="1468574" y="102741"/>
                  <a:pt x="1473748" y="102425"/>
                  <a:pt x="1483374" y="100994"/>
                </a:cubicBezTo>
                <a:cubicBezTo>
                  <a:pt x="1500327" y="98486"/>
                  <a:pt x="1517424" y="94192"/>
                  <a:pt x="1552171" y="83778"/>
                </a:cubicBezTo>
                <a:cubicBezTo>
                  <a:pt x="1589281" y="72656"/>
                  <a:pt x="1609911" y="67259"/>
                  <a:pt x="1627914" y="63976"/>
                </a:cubicBezTo>
                <a:cubicBezTo>
                  <a:pt x="1630685" y="63477"/>
                  <a:pt x="1633246" y="62978"/>
                  <a:pt x="1633600" y="62873"/>
                </a:cubicBezTo>
                <a:cubicBezTo>
                  <a:pt x="1634204" y="62689"/>
                  <a:pt x="1634231" y="62269"/>
                  <a:pt x="1633994" y="53943"/>
                </a:cubicBezTo>
                <a:cubicBezTo>
                  <a:pt x="1633508" y="36557"/>
                  <a:pt x="1635111" y="19065"/>
                  <a:pt x="1637947" y="10924"/>
                </a:cubicBezTo>
                <a:cubicBezTo>
                  <a:pt x="1639851" y="5422"/>
                  <a:pt x="1642845" y="1535"/>
                  <a:pt x="1645852" y="642"/>
                </a:cubicBezTo>
                <a:cubicBezTo>
                  <a:pt x="1651289" y="-974"/>
                  <a:pt x="1658734" y="510"/>
                  <a:pt x="1665510" y="4542"/>
                </a:cubicBezTo>
                <a:cubicBezTo>
                  <a:pt x="1673915" y="9545"/>
                  <a:pt x="1683737" y="19919"/>
                  <a:pt x="1692339" y="32880"/>
                </a:cubicBezTo>
                <a:cubicBezTo>
                  <a:pt x="1696107" y="38527"/>
                  <a:pt x="1700638" y="46143"/>
                  <a:pt x="1703487" y="51553"/>
                </a:cubicBezTo>
                <a:lnTo>
                  <a:pt x="1705168" y="54757"/>
                </a:lnTo>
                <a:lnTo>
                  <a:pt x="1708490" y="54757"/>
                </a:lnTo>
                <a:cubicBezTo>
                  <a:pt x="1712601" y="54770"/>
                  <a:pt x="1721885" y="55322"/>
                  <a:pt x="1726074" y="55821"/>
                </a:cubicBezTo>
                <a:cubicBezTo>
                  <a:pt x="1736172" y="57016"/>
                  <a:pt x="1753191" y="61744"/>
                  <a:pt x="1763775" y="66287"/>
                </a:cubicBezTo>
                <a:cubicBezTo>
                  <a:pt x="1770393" y="69124"/>
                  <a:pt x="1774359" y="71487"/>
                  <a:pt x="1780177" y="76057"/>
                </a:cubicBezTo>
                <a:cubicBezTo>
                  <a:pt x="1791956" y="85315"/>
                  <a:pt x="1792074" y="85433"/>
                  <a:pt x="1797287" y="92340"/>
                </a:cubicBezTo>
                <a:cubicBezTo>
                  <a:pt x="1801122" y="97449"/>
                  <a:pt x="1803367" y="99996"/>
                  <a:pt x="1808554" y="105144"/>
                </a:cubicBezTo>
                <a:cubicBezTo>
                  <a:pt x="1812126" y="108676"/>
                  <a:pt x="1815606" y="112274"/>
                  <a:pt x="1816302" y="113128"/>
                </a:cubicBezTo>
                <a:cubicBezTo>
                  <a:pt x="1816985" y="113994"/>
                  <a:pt x="1818876" y="117199"/>
                  <a:pt x="1820491" y="120258"/>
                </a:cubicBezTo>
                <a:cubicBezTo>
                  <a:pt x="1825284" y="129345"/>
                  <a:pt x="1828619" y="134559"/>
                  <a:pt x="1835947" y="144526"/>
                </a:cubicBezTo>
                <a:cubicBezTo>
                  <a:pt x="1842605" y="153573"/>
                  <a:pt x="1843997" y="155596"/>
                  <a:pt x="1847989" y="162083"/>
                </a:cubicBezTo>
                <a:cubicBezTo>
                  <a:pt x="1855618" y="174479"/>
                  <a:pt x="1862276" y="186744"/>
                  <a:pt x="1872282" y="206862"/>
                </a:cubicBezTo>
                <a:cubicBezTo>
                  <a:pt x="1880923" y="224235"/>
                  <a:pt x="1883904" y="230591"/>
                  <a:pt x="1901212" y="268331"/>
                </a:cubicBezTo>
                <a:cubicBezTo>
                  <a:pt x="1918742" y="306597"/>
                  <a:pt x="1922038" y="313623"/>
                  <a:pt x="1928013" y="325599"/>
                </a:cubicBezTo>
                <a:cubicBezTo>
                  <a:pt x="1936536" y="342659"/>
                  <a:pt x="1941815" y="351555"/>
                  <a:pt x="1947475" y="358428"/>
                </a:cubicBezTo>
                <a:cubicBezTo>
                  <a:pt x="1951558" y="363377"/>
                  <a:pt x="1953331" y="368773"/>
                  <a:pt x="1952990" y="375188"/>
                </a:cubicBezTo>
                <a:cubicBezTo>
                  <a:pt x="1952583" y="382836"/>
                  <a:pt x="1949707" y="390576"/>
                  <a:pt x="1944270" y="398724"/>
                </a:cubicBezTo>
                <a:cubicBezTo>
                  <a:pt x="1934802" y="412892"/>
                  <a:pt x="1919425" y="424966"/>
                  <a:pt x="1904481" y="429980"/>
                </a:cubicBezTo>
                <a:cubicBezTo>
                  <a:pt x="1896602" y="432621"/>
                  <a:pt x="1884009" y="435164"/>
                  <a:pt x="1871823" y="436577"/>
                </a:cubicBezTo>
                <a:cubicBezTo>
                  <a:pt x="1855710" y="438443"/>
                  <a:pt x="1840464" y="439145"/>
                  <a:pt x="1816223" y="439134"/>
                </a:cubicBezTo>
                <a:cubicBezTo>
                  <a:pt x="1780676" y="439118"/>
                  <a:pt x="1749422" y="437595"/>
                  <a:pt x="1698445" y="433393"/>
                </a:cubicBezTo>
                <a:cubicBezTo>
                  <a:pt x="1678209" y="431727"/>
                  <a:pt x="1675950" y="431603"/>
                  <a:pt x="1665261" y="431589"/>
                </a:cubicBezTo>
                <a:cubicBezTo>
                  <a:pt x="1653587" y="431573"/>
                  <a:pt x="1651551" y="431717"/>
                  <a:pt x="1643200" y="433164"/>
                </a:cubicBezTo>
                <a:cubicBezTo>
                  <a:pt x="1632510" y="435017"/>
                  <a:pt x="1622491" y="438556"/>
                  <a:pt x="1613877" y="443519"/>
                </a:cubicBezTo>
                <a:cubicBezTo>
                  <a:pt x="1604737" y="448779"/>
                  <a:pt x="1598000" y="454484"/>
                  <a:pt x="1586668" y="466568"/>
                </a:cubicBezTo>
                <a:cubicBezTo>
                  <a:pt x="1577384" y="476460"/>
                  <a:pt x="1573615" y="479491"/>
                  <a:pt x="1568848" y="480889"/>
                </a:cubicBezTo>
                <a:cubicBezTo>
                  <a:pt x="1567023" y="481427"/>
                  <a:pt x="1566812" y="481614"/>
                  <a:pt x="1563779" y="485518"/>
                </a:cubicBezTo>
                <a:cubicBezTo>
                  <a:pt x="1545999" y="508477"/>
                  <a:pt x="1529991" y="538745"/>
                  <a:pt x="1508994" y="589130"/>
                </a:cubicBezTo>
                <a:cubicBezTo>
                  <a:pt x="1503124" y="603221"/>
                  <a:pt x="1491069" y="632865"/>
                  <a:pt x="1486250" y="645068"/>
                </a:cubicBezTo>
                <a:cubicBezTo>
                  <a:pt x="1479579" y="661971"/>
                  <a:pt x="1473328" y="679670"/>
                  <a:pt x="1464819" y="705697"/>
                </a:cubicBezTo>
                <a:cubicBezTo>
                  <a:pt x="1457123" y="729207"/>
                  <a:pt x="1452685" y="742370"/>
                  <a:pt x="1449494" y="751038"/>
                </a:cubicBezTo>
                <a:cubicBezTo>
                  <a:pt x="1436073" y="787597"/>
                  <a:pt x="1423769" y="807218"/>
                  <a:pt x="1407394" y="818176"/>
                </a:cubicBezTo>
                <a:cubicBezTo>
                  <a:pt x="1403323" y="820906"/>
                  <a:pt x="1399830" y="822640"/>
                  <a:pt x="1393724" y="824975"/>
                </a:cubicBezTo>
                <a:cubicBezTo>
                  <a:pt x="1387066" y="827516"/>
                  <a:pt x="1385648" y="828232"/>
                  <a:pt x="1380841" y="831482"/>
                </a:cubicBezTo>
                <a:cubicBezTo>
                  <a:pt x="1373671" y="836331"/>
                  <a:pt x="1368064" y="841597"/>
                  <a:pt x="1349260" y="861137"/>
                </a:cubicBezTo>
                <a:cubicBezTo>
                  <a:pt x="1340461" y="870282"/>
                  <a:pt x="1336141" y="874260"/>
                  <a:pt x="1331348" y="877607"/>
                </a:cubicBezTo>
                <a:cubicBezTo>
                  <a:pt x="1326647" y="880893"/>
                  <a:pt x="1320606" y="883414"/>
                  <a:pt x="1317442" y="883414"/>
                </a:cubicBezTo>
                <a:lnTo>
                  <a:pt x="1316352" y="883414"/>
                </a:lnTo>
                <a:lnTo>
                  <a:pt x="1315275" y="887323"/>
                </a:lnTo>
                <a:cubicBezTo>
                  <a:pt x="1305229" y="923962"/>
                  <a:pt x="1296943" y="995197"/>
                  <a:pt x="1293502" y="1074334"/>
                </a:cubicBezTo>
                <a:cubicBezTo>
                  <a:pt x="1292294" y="1102246"/>
                  <a:pt x="1292110" y="1112397"/>
                  <a:pt x="1292124" y="1151119"/>
                </a:cubicBezTo>
                <a:cubicBezTo>
                  <a:pt x="1292137" y="1182643"/>
                  <a:pt x="1292268" y="1193016"/>
                  <a:pt x="1292741" y="1203756"/>
                </a:cubicBezTo>
                <a:cubicBezTo>
                  <a:pt x="1294028" y="1232397"/>
                  <a:pt x="1296155" y="1259256"/>
                  <a:pt x="1297481" y="1263556"/>
                </a:cubicBezTo>
                <a:cubicBezTo>
                  <a:pt x="1298322" y="1266267"/>
                  <a:pt x="1300239" y="1270651"/>
                  <a:pt x="1304087" y="1278631"/>
                </a:cubicBezTo>
                <a:cubicBezTo>
                  <a:pt x="1309733" y="1290348"/>
                  <a:pt x="1312399" y="1297673"/>
                  <a:pt x="1314001" y="1305904"/>
                </a:cubicBezTo>
                <a:cubicBezTo>
                  <a:pt x="1314644" y="1309207"/>
                  <a:pt x="1315091" y="1318822"/>
                  <a:pt x="1314723" y="1321312"/>
                </a:cubicBezTo>
                <a:lnTo>
                  <a:pt x="1314474" y="1322929"/>
                </a:lnTo>
                <a:lnTo>
                  <a:pt x="1274527" y="1322929"/>
                </a:lnTo>
                <a:cubicBezTo>
                  <a:pt x="1240096" y="1322929"/>
                  <a:pt x="1234436" y="1322858"/>
                  <a:pt x="1233595" y="1322420"/>
                </a:cubicBezTo>
                <a:cubicBezTo>
                  <a:pt x="1226925" y="1318971"/>
                  <a:pt x="1220385" y="1296754"/>
                  <a:pt x="1214844" y="1258652"/>
                </a:cubicBezTo>
                <a:cubicBezTo>
                  <a:pt x="1209459" y="1221689"/>
                  <a:pt x="1205664" y="1179456"/>
                  <a:pt x="1198836" y="1080414"/>
                </a:cubicBezTo>
                <a:cubicBezTo>
                  <a:pt x="1196078" y="1040494"/>
                  <a:pt x="1192572" y="983741"/>
                  <a:pt x="1191495" y="961630"/>
                </a:cubicBezTo>
                <a:cubicBezTo>
                  <a:pt x="1191443" y="960506"/>
                  <a:pt x="1191180" y="961905"/>
                  <a:pt x="1189972" y="969617"/>
                </a:cubicBezTo>
                <a:cubicBezTo>
                  <a:pt x="1181292" y="1025486"/>
                  <a:pt x="1174857" y="1095654"/>
                  <a:pt x="1172402" y="1161542"/>
                </a:cubicBezTo>
                <a:cubicBezTo>
                  <a:pt x="1171010" y="1198978"/>
                  <a:pt x="1171706" y="1255696"/>
                  <a:pt x="1173663" y="1263289"/>
                </a:cubicBezTo>
                <a:cubicBezTo>
                  <a:pt x="1174398" y="1266133"/>
                  <a:pt x="1175041" y="1267678"/>
                  <a:pt x="1179559" y="1277483"/>
                </a:cubicBezTo>
                <a:cubicBezTo>
                  <a:pt x="1187031" y="1293667"/>
                  <a:pt x="1189421" y="1301066"/>
                  <a:pt x="1190090" y="1310073"/>
                </a:cubicBezTo>
                <a:cubicBezTo>
                  <a:pt x="1190340" y="1313335"/>
                  <a:pt x="1190038" y="1320893"/>
                  <a:pt x="1189617" y="1322236"/>
                </a:cubicBezTo>
                <a:cubicBezTo>
                  <a:pt x="1189394" y="1322924"/>
                  <a:pt x="1189053" y="1322929"/>
                  <a:pt x="1148752" y="1322929"/>
                </a:cubicBezTo>
                <a:cubicBezTo>
                  <a:pt x="1114386" y="1322929"/>
                  <a:pt x="1107965" y="1322853"/>
                  <a:pt x="1107164" y="1322438"/>
                </a:cubicBezTo>
                <a:cubicBezTo>
                  <a:pt x="1099429" y="1318381"/>
                  <a:pt x="1093717" y="1292994"/>
                  <a:pt x="1089751" y="1244928"/>
                </a:cubicBezTo>
                <a:cubicBezTo>
                  <a:pt x="1087216" y="1214380"/>
                  <a:pt x="1085733" y="1181333"/>
                  <a:pt x="1083658" y="1109426"/>
                </a:cubicBezTo>
                <a:cubicBezTo>
                  <a:pt x="1080427" y="997134"/>
                  <a:pt x="1079679" y="932379"/>
                  <a:pt x="1081071" y="885205"/>
                </a:cubicBezTo>
                <a:cubicBezTo>
                  <a:pt x="1081268" y="878451"/>
                  <a:pt x="1081373" y="872861"/>
                  <a:pt x="1081294" y="872784"/>
                </a:cubicBezTo>
                <a:cubicBezTo>
                  <a:pt x="1081136" y="872618"/>
                  <a:pt x="1069055" y="876093"/>
                  <a:pt x="1044565" y="883356"/>
                </a:cubicBezTo>
                <a:cubicBezTo>
                  <a:pt x="1002963" y="895685"/>
                  <a:pt x="978407" y="901521"/>
                  <a:pt x="946405" y="906677"/>
                </a:cubicBezTo>
                <a:cubicBezTo>
                  <a:pt x="906156" y="913161"/>
                  <a:pt x="869348" y="915854"/>
                  <a:pt x="820984" y="915856"/>
                </a:cubicBezTo>
                <a:cubicBezTo>
                  <a:pt x="794366" y="915856"/>
                  <a:pt x="781208" y="915445"/>
                  <a:pt x="748537" y="913593"/>
                </a:cubicBezTo>
                <a:cubicBezTo>
                  <a:pt x="741511" y="913197"/>
                  <a:pt x="740999" y="913208"/>
                  <a:pt x="740106" y="913794"/>
                </a:cubicBezTo>
                <a:cubicBezTo>
                  <a:pt x="738793" y="914654"/>
                  <a:pt x="737309" y="917921"/>
                  <a:pt x="735838" y="923234"/>
                </a:cubicBezTo>
                <a:cubicBezTo>
                  <a:pt x="732884" y="933822"/>
                  <a:pt x="731715" y="936227"/>
                  <a:pt x="729496" y="936224"/>
                </a:cubicBezTo>
                <a:cubicBezTo>
                  <a:pt x="728143" y="936222"/>
                  <a:pt x="717467" y="932679"/>
                  <a:pt x="707014" y="928760"/>
                </a:cubicBezTo>
                <a:cubicBezTo>
                  <a:pt x="697375" y="925142"/>
                  <a:pt x="686214" y="920688"/>
                  <a:pt x="665846" y="912322"/>
                </a:cubicBezTo>
                <a:lnTo>
                  <a:pt x="618244" y="893135"/>
                </a:lnTo>
                <a:cubicBezTo>
                  <a:pt x="572138" y="875252"/>
                  <a:pt x="537943" y="866122"/>
                  <a:pt x="516447" y="865947"/>
                </a:cubicBezTo>
                <a:cubicBezTo>
                  <a:pt x="509067" y="865888"/>
                  <a:pt x="505206" y="867119"/>
                  <a:pt x="501805" y="870603"/>
                </a:cubicBezTo>
                <a:cubicBezTo>
                  <a:pt x="498561" y="873939"/>
                  <a:pt x="497038" y="878622"/>
                  <a:pt x="496736" y="886203"/>
                </a:cubicBezTo>
                <a:cubicBezTo>
                  <a:pt x="496421" y="894028"/>
                  <a:pt x="497143" y="900184"/>
                  <a:pt x="500794" y="920842"/>
                </a:cubicBezTo>
                <a:cubicBezTo>
                  <a:pt x="504747" y="943315"/>
                  <a:pt x="505508" y="950153"/>
                  <a:pt x="505232" y="960997"/>
                </a:cubicBezTo>
                <a:cubicBezTo>
                  <a:pt x="505035" y="968494"/>
                  <a:pt x="504655" y="971437"/>
                  <a:pt x="503197" y="976351"/>
                </a:cubicBezTo>
                <a:cubicBezTo>
                  <a:pt x="498614" y="991861"/>
                  <a:pt x="485167" y="1000111"/>
                  <a:pt x="464327" y="1000197"/>
                </a:cubicBezTo>
                <a:cubicBezTo>
                  <a:pt x="460493" y="1000212"/>
                  <a:pt x="459219" y="1000082"/>
                  <a:pt x="457328" y="999488"/>
                </a:cubicBezTo>
                <a:cubicBezTo>
                  <a:pt x="444208" y="995351"/>
                  <a:pt x="436647" y="975432"/>
                  <a:pt x="434730" y="939956"/>
                </a:cubicBezTo>
                <a:cubicBezTo>
                  <a:pt x="434494" y="935606"/>
                  <a:pt x="434212" y="932088"/>
                  <a:pt x="434102" y="932138"/>
                </a:cubicBezTo>
                <a:cubicBezTo>
                  <a:pt x="433992" y="932189"/>
                  <a:pt x="432125" y="934184"/>
                  <a:pt x="429957" y="936572"/>
                </a:cubicBezTo>
                <a:cubicBezTo>
                  <a:pt x="427788" y="938961"/>
                  <a:pt x="419804" y="947405"/>
                  <a:pt x="412217" y="955335"/>
                </a:cubicBezTo>
                <a:cubicBezTo>
                  <a:pt x="404628" y="963265"/>
                  <a:pt x="396730" y="971630"/>
                  <a:pt x="394666" y="973923"/>
                </a:cubicBezTo>
                <a:cubicBezTo>
                  <a:pt x="377935" y="992515"/>
                  <a:pt x="368665" y="1007427"/>
                  <a:pt x="363724" y="1023704"/>
                </a:cubicBezTo>
                <a:cubicBezTo>
                  <a:pt x="360742" y="1033528"/>
                  <a:pt x="357712" y="1052168"/>
                  <a:pt x="356090" y="1070686"/>
                </a:cubicBezTo>
                <a:cubicBezTo>
                  <a:pt x="354006" y="1094465"/>
                  <a:pt x="354010" y="1130512"/>
                  <a:pt x="356098" y="1159458"/>
                </a:cubicBezTo>
                <a:cubicBezTo>
                  <a:pt x="357573" y="1179900"/>
                  <a:pt x="359679" y="1198831"/>
                  <a:pt x="362731" y="1219044"/>
                </a:cubicBezTo>
                <a:cubicBezTo>
                  <a:pt x="365368" y="1236516"/>
                  <a:pt x="369217" y="1257041"/>
                  <a:pt x="370492" y="1260425"/>
                </a:cubicBezTo>
                <a:cubicBezTo>
                  <a:pt x="371163" y="1262206"/>
                  <a:pt x="372514" y="1264531"/>
                  <a:pt x="380666" y="1277936"/>
                </a:cubicBezTo>
                <a:cubicBezTo>
                  <a:pt x="386531" y="1287580"/>
                  <a:pt x="390012" y="1296200"/>
                  <a:pt x="391399" y="1304515"/>
                </a:cubicBezTo>
                <a:cubicBezTo>
                  <a:pt x="391940" y="1307757"/>
                  <a:pt x="391872" y="1317066"/>
                  <a:pt x="391283" y="1320324"/>
                </a:cubicBezTo>
                <a:cubicBezTo>
                  <a:pt x="391136" y="1321135"/>
                  <a:pt x="390990" y="1321945"/>
                  <a:pt x="390843" y="1322756"/>
                </a:cubicBezTo>
                <a:lnTo>
                  <a:pt x="348151" y="1322844"/>
                </a:lnTo>
                <a:lnTo>
                  <a:pt x="304144" y="1322579"/>
                </a:lnTo>
                <a:cubicBezTo>
                  <a:pt x="300827" y="1321686"/>
                  <a:pt x="297346" y="1318132"/>
                  <a:pt x="294630" y="1312868"/>
                </a:cubicBezTo>
                <a:cubicBezTo>
                  <a:pt x="286461" y="1297034"/>
                  <a:pt x="280265" y="1265645"/>
                  <a:pt x="271483" y="1195591"/>
                </a:cubicBezTo>
                <a:cubicBezTo>
                  <a:pt x="264937" y="1143386"/>
                  <a:pt x="262896" y="1128348"/>
                  <a:pt x="255031" y="1074334"/>
                </a:cubicBezTo>
                <a:cubicBezTo>
                  <a:pt x="244958" y="1005150"/>
                  <a:pt x="243353" y="984278"/>
                  <a:pt x="246468" y="962992"/>
                </a:cubicBezTo>
                <a:cubicBezTo>
                  <a:pt x="246649" y="961756"/>
                  <a:pt x="246765" y="960719"/>
                  <a:pt x="246726" y="960686"/>
                </a:cubicBezTo>
                <a:cubicBezTo>
                  <a:pt x="246687" y="960653"/>
                  <a:pt x="243293" y="963441"/>
                  <a:pt x="239185" y="966883"/>
                </a:cubicBezTo>
                <a:cubicBezTo>
                  <a:pt x="235076" y="970323"/>
                  <a:pt x="224993" y="978474"/>
                  <a:pt x="216775" y="984995"/>
                </a:cubicBezTo>
                <a:cubicBezTo>
                  <a:pt x="208558" y="991517"/>
                  <a:pt x="199098" y="999128"/>
                  <a:pt x="195755" y="1001910"/>
                </a:cubicBezTo>
                <a:cubicBezTo>
                  <a:pt x="175047" y="1019134"/>
                  <a:pt x="167113" y="1030065"/>
                  <a:pt x="162761" y="1047366"/>
                </a:cubicBezTo>
                <a:cubicBezTo>
                  <a:pt x="157069" y="1070004"/>
                  <a:pt x="152240" y="1103723"/>
                  <a:pt x="149720" y="1138437"/>
                </a:cubicBezTo>
                <a:cubicBezTo>
                  <a:pt x="148030" y="1161728"/>
                  <a:pt x="147332" y="1195086"/>
                  <a:pt x="148122" y="1214750"/>
                </a:cubicBezTo>
                <a:cubicBezTo>
                  <a:pt x="148877" y="1233556"/>
                  <a:pt x="150735" y="1256144"/>
                  <a:pt x="151846" y="1260042"/>
                </a:cubicBezTo>
                <a:cubicBezTo>
                  <a:pt x="152507" y="1262357"/>
                  <a:pt x="154579" y="1266548"/>
                  <a:pt x="157602" y="1271682"/>
                </a:cubicBezTo>
                <a:cubicBezTo>
                  <a:pt x="164458" y="1283324"/>
                  <a:pt x="167088" y="1288803"/>
                  <a:pt x="169528" y="1296524"/>
                </a:cubicBezTo>
                <a:cubicBezTo>
                  <a:pt x="171583" y="1303030"/>
                  <a:pt x="172441" y="1308433"/>
                  <a:pt x="172714" y="1316588"/>
                </a:cubicBezTo>
                <a:lnTo>
                  <a:pt x="172927" y="1322929"/>
                </a:lnTo>
                <a:lnTo>
                  <a:pt x="130748" y="1322916"/>
                </a:lnTo>
                <a:cubicBezTo>
                  <a:pt x="95299" y="1322904"/>
                  <a:pt x="88389" y="1322824"/>
                  <a:pt x="87445" y="1322413"/>
                </a:cubicBezTo>
                <a:close/>
                <a:moveTo>
                  <a:pt x="433058" y="858089"/>
                </a:moveTo>
                <a:cubicBezTo>
                  <a:pt x="433058" y="857299"/>
                  <a:pt x="431829" y="855693"/>
                  <a:pt x="431485" y="856034"/>
                </a:cubicBezTo>
                <a:cubicBezTo>
                  <a:pt x="431263" y="856256"/>
                  <a:pt x="432575" y="858746"/>
                  <a:pt x="432913" y="858746"/>
                </a:cubicBezTo>
                <a:cubicBezTo>
                  <a:pt x="432994" y="858746"/>
                  <a:pt x="433058" y="858450"/>
                  <a:pt x="433058" y="85808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311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49" name="Grafik 4">
            <a:extLst>
              <a:ext uri="{FF2B5EF4-FFF2-40B4-BE49-F238E27FC236}">
                <a16:creationId xmlns:a16="http://schemas.microsoft.com/office/drawing/2014/main" id="{4E5E6C58-0028-EF88-F803-E3B7415AA8B6}"/>
              </a:ext>
            </a:extLst>
          </p:cNvPr>
          <p:cNvSpPr>
            <a:spLocks noChangeAspect="1"/>
          </p:cNvSpPr>
          <p:nvPr/>
        </p:nvSpPr>
        <p:spPr>
          <a:xfrm>
            <a:off x="3584108" y="2142212"/>
            <a:ext cx="535662" cy="360000"/>
          </a:xfrm>
          <a:custGeom>
            <a:avLst/>
            <a:gdLst>
              <a:gd name="connsiteX0" fmla="*/ 85071 w 1906374"/>
              <a:gd name="connsiteY0" fmla="*/ 1118681 h 1117081"/>
              <a:gd name="connsiteX1" fmla="*/ 68219 w 1906374"/>
              <a:gd name="connsiteY1" fmla="*/ 1048118 h 1117081"/>
              <a:gd name="connsiteX2" fmla="*/ 64391 w 1906374"/>
              <a:gd name="connsiteY2" fmla="*/ 971305 h 1117081"/>
              <a:gd name="connsiteX3" fmla="*/ 59427 w 1906374"/>
              <a:gd name="connsiteY3" fmla="*/ 887705 h 1117081"/>
              <a:gd name="connsiteX4" fmla="*/ 55781 w 1906374"/>
              <a:gd name="connsiteY4" fmla="*/ 805262 h 1117081"/>
              <a:gd name="connsiteX5" fmla="*/ 59299 w 1906374"/>
              <a:gd name="connsiteY5" fmla="*/ 780937 h 1117081"/>
              <a:gd name="connsiteX6" fmla="*/ 77402 w 1906374"/>
              <a:gd name="connsiteY6" fmla="*/ 721828 h 1117081"/>
              <a:gd name="connsiteX7" fmla="*/ 96316 w 1906374"/>
              <a:gd name="connsiteY7" fmla="*/ 658425 h 1117081"/>
              <a:gd name="connsiteX8" fmla="*/ 99817 w 1906374"/>
              <a:gd name="connsiteY8" fmla="*/ 630024 h 1117081"/>
              <a:gd name="connsiteX9" fmla="*/ 92569 w 1906374"/>
              <a:gd name="connsiteY9" fmla="*/ 584095 h 1117081"/>
              <a:gd name="connsiteX10" fmla="*/ 81770 w 1906374"/>
              <a:gd name="connsiteY10" fmla="*/ 547012 h 1117081"/>
              <a:gd name="connsiteX11" fmla="*/ 56477 w 1906374"/>
              <a:gd name="connsiteY11" fmla="*/ 443712 h 1117081"/>
              <a:gd name="connsiteX12" fmla="*/ 48113 w 1906374"/>
              <a:gd name="connsiteY12" fmla="*/ 372445 h 1117081"/>
              <a:gd name="connsiteX13" fmla="*/ 47505 w 1906374"/>
              <a:gd name="connsiteY13" fmla="*/ 366072 h 1117081"/>
              <a:gd name="connsiteX14" fmla="*/ 43380 w 1906374"/>
              <a:gd name="connsiteY14" fmla="*/ 387593 h 1117081"/>
              <a:gd name="connsiteX15" fmla="*/ 38569 w 1906374"/>
              <a:gd name="connsiteY15" fmla="*/ 484768 h 1117081"/>
              <a:gd name="connsiteX16" fmla="*/ 43199 w 1906374"/>
              <a:gd name="connsiteY16" fmla="*/ 617865 h 1117081"/>
              <a:gd name="connsiteX17" fmla="*/ 45385 w 1906374"/>
              <a:gd name="connsiteY17" fmla="*/ 660245 h 1117081"/>
              <a:gd name="connsiteX18" fmla="*/ 45936 w 1906374"/>
              <a:gd name="connsiteY18" fmla="*/ 672827 h 1117081"/>
              <a:gd name="connsiteX19" fmla="*/ 47233 w 1906374"/>
              <a:gd name="connsiteY19" fmla="*/ 675721 h 1117081"/>
              <a:gd name="connsiteX20" fmla="*/ 57125 w 1906374"/>
              <a:gd name="connsiteY20" fmla="*/ 729475 h 1117081"/>
              <a:gd name="connsiteX21" fmla="*/ 54112 w 1906374"/>
              <a:gd name="connsiteY21" fmla="*/ 747738 h 1117081"/>
              <a:gd name="connsiteX22" fmla="*/ 14872 w 1906374"/>
              <a:gd name="connsiteY22" fmla="*/ 842676 h 1117081"/>
              <a:gd name="connsiteX23" fmla="*/ 4489 w 1906374"/>
              <a:gd name="connsiteY23" fmla="*/ 853101 h 1117081"/>
              <a:gd name="connsiteX24" fmla="*/ 1906 w 1906374"/>
              <a:gd name="connsiteY24" fmla="*/ 848009 h 1117081"/>
              <a:gd name="connsiteX25" fmla="*/ 4965 w 1906374"/>
              <a:gd name="connsiteY25" fmla="*/ 820162 h 1117081"/>
              <a:gd name="connsiteX26" fmla="*/ 9566 w 1906374"/>
              <a:gd name="connsiteY26" fmla="*/ 773313 h 1117081"/>
              <a:gd name="connsiteX27" fmla="*/ 8981 w 1906374"/>
              <a:gd name="connsiteY27" fmla="*/ 756758 h 1117081"/>
              <a:gd name="connsiteX28" fmla="*/ 8410 w 1906374"/>
              <a:gd name="connsiteY28" fmla="*/ 724145 h 1117081"/>
              <a:gd name="connsiteX29" fmla="*/ 25641 w 1906374"/>
              <a:gd name="connsiteY29" fmla="*/ 671908 h 1117081"/>
              <a:gd name="connsiteX30" fmla="*/ 28525 w 1906374"/>
              <a:gd name="connsiteY30" fmla="*/ 669185 h 1117081"/>
              <a:gd name="connsiteX31" fmla="*/ 27264 w 1906374"/>
              <a:gd name="connsiteY31" fmla="*/ 655941 h 1117081"/>
              <a:gd name="connsiteX32" fmla="*/ 16213 w 1906374"/>
              <a:gd name="connsiteY32" fmla="*/ 395704 h 1117081"/>
              <a:gd name="connsiteX33" fmla="*/ 56206 w 1906374"/>
              <a:gd name="connsiteY33" fmla="*/ 209466 h 1117081"/>
              <a:gd name="connsiteX34" fmla="*/ 98989 w 1906374"/>
              <a:gd name="connsiteY34" fmla="*/ 160606 h 1117081"/>
              <a:gd name="connsiteX35" fmla="*/ 106374 w 1906374"/>
              <a:gd name="connsiteY35" fmla="*/ 154079 h 1117081"/>
              <a:gd name="connsiteX36" fmla="*/ 185073 w 1906374"/>
              <a:gd name="connsiteY36" fmla="*/ 108711 h 1117081"/>
              <a:gd name="connsiteX37" fmla="*/ 269833 w 1906374"/>
              <a:gd name="connsiteY37" fmla="*/ 93380 h 1117081"/>
              <a:gd name="connsiteX38" fmla="*/ 346315 w 1906374"/>
              <a:gd name="connsiteY38" fmla="*/ 93065 h 1117081"/>
              <a:gd name="connsiteX39" fmla="*/ 486374 w 1906374"/>
              <a:gd name="connsiteY39" fmla="*/ 102199 h 1117081"/>
              <a:gd name="connsiteX40" fmla="*/ 644130 w 1906374"/>
              <a:gd name="connsiteY40" fmla="*/ 110491 h 1117081"/>
              <a:gd name="connsiteX41" fmla="*/ 725744 w 1906374"/>
              <a:gd name="connsiteY41" fmla="*/ 108783 h 1117081"/>
              <a:gd name="connsiteX42" fmla="*/ 816828 w 1906374"/>
              <a:gd name="connsiteY42" fmla="*/ 108822 h 1117081"/>
              <a:gd name="connsiteX43" fmla="*/ 923905 w 1906374"/>
              <a:gd name="connsiteY43" fmla="*/ 118749 h 1117081"/>
              <a:gd name="connsiteX44" fmla="*/ 1051394 w 1906374"/>
              <a:gd name="connsiteY44" fmla="*/ 128017 h 1117081"/>
              <a:gd name="connsiteX45" fmla="*/ 1146060 w 1906374"/>
              <a:gd name="connsiteY45" fmla="*/ 127030 h 1117081"/>
              <a:gd name="connsiteX46" fmla="*/ 1318060 w 1906374"/>
              <a:gd name="connsiteY46" fmla="*/ 125893 h 1117081"/>
              <a:gd name="connsiteX47" fmla="*/ 1427330 w 1906374"/>
              <a:gd name="connsiteY47" fmla="*/ 125749 h 1117081"/>
              <a:gd name="connsiteX48" fmla="*/ 1487258 w 1906374"/>
              <a:gd name="connsiteY48" fmla="*/ 105566 h 1117081"/>
              <a:gd name="connsiteX49" fmla="*/ 1510095 w 1906374"/>
              <a:gd name="connsiteY49" fmla="*/ 95071 h 1117081"/>
              <a:gd name="connsiteX50" fmla="*/ 1568371 w 1906374"/>
              <a:gd name="connsiteY50" fmla="*/ 70355 h 1117081"/>
              <a:gd name="connsiteX51" fmla="*/ 1598204 w 1906374"/>
              <a:gd name="connsiteY51" fmla="*/ 62300 h 1117081"/>
              <a:gd name="connsiteX52" fmla="*/ 1599555 w 1906374"/>
              <a:gd name="connsiteY52" fmla="*/ 62089 h 1117081"/>
              <a:gd name="connsiteX53" fmla="*/ 1599405 w 1906374"/>
              <a:gd name="connsiteY53" fmla="*/ 52591 h 1117081"/>
              <a:gd name="connsiteX54" fmla="*/ 1609829 w 1906374"/>
              <a:gd name="connsiteY54" fmla="*/ 3189 h 1117081"/>
              <a:gd name="connsiteX55" fmla="*/ 1624520 w 1906374"/>
              <a:gd name="connsiteY55" fmla="*/ 4063 h 1117081"/>
              <a:gd name="connsiteX56" fmla="*/ 1665828 w 1906374"/>
              <a:gd name="connsiteY56" fmla="*/ 51731 h 1117081"/>
              <a:gd name="connsiteX57" fmla="*/ 1667217 w 1906374"/>
              <a:gd name="connsiteY57" fmla="*/ 54410 h 1117081"/>
              <a:gd name="connsiteX58" fmla="*/ 1675075 w 1906374"/>
              <a:gd name="connsiteY58" fmla="*/ 54619 h 1117081"/>
              <a:gd name="connsiteX59" fmla="*/ 1694284 w 1906374"/>
              <a:gd name="connsiteY59" fmla="*/ 56535 h 1117081"/>
              <a:gd name="connsiteX60" fmla="*/ 1697700 w 1906374"/>
              <a:gd name="connsiteY60" fmla="*/ 57212 h 1117081"/>
              <a:gd name="connsiteX61" fmla="*/ 1701579 w 1906374"/>
              <a:gd name="connsiteY61" fmla="*/ 53298 h 1117081"/>
              <a:gd name="connsiteX62" fmla="*/ 1766863 w 1906374"/>
              <a:gd name="connsiteY62" fmla="*/ 28030 h 1117081"/>
              <a:gd name="connsiteX63" fmla="*/ 1775835 w 1906374"/>
              <a:gd name="connsiteY63" fmla="*/ 29541 h 1117081"/>
              <a:gd name="connsiteX64" fmla="*/ 1761670 w 1906374"/>
              <a:gd name="connsiteY64" fmla="*/ 40137 h 1117081"/>
              <a:gd name="connsiteX65" fmla="*/ 1738270 w 1906374"/>
              <a:gd name="connsiteY65" fmla="*/ 55445 h 1117081"/>
              <a:gd name="connsiteX66" fmla="*/ 1726356 w 1906374"/>
              <a:gd name="connsiteY66" fmla="*/ 70304 h 1117081"/>
              <a:gd name="connsiteX67" fmla="*/ 1728359 w 1906374"/>
              <a:gd name="connsiteY67" fmla="*/ 72260 h 1117081"/>
              <a:gd name="connsiteX68" fmla="*/ 1733815 w 1906374"/>
              <a:gd name="connsiteY68" fmla="*/ 76254 h 1117081"/>
              <a:gd name="connsiteX69" fmla="*/ 1737381 w 1906374"/>
              <a:gd name="connsiteY69" fmla="*/ 78684 h 1117081"/>
              <a:gd name="connsiteX70" fmla="*/ 1741035 w 1906374"/>
              <a:gd name="connsiteY70" fmla="*/ 77027 h 1117081"/>
              <a:gd name="connsiteX71" fmla="*/ 1782968 w 1906374"/>
              <a:gd name="connsiteY71" fmla="*/ 68424 h 1117081"/>
              <a:gd name="connsiteX72" fmla="*/ 1809260 w 1906374"/>
              <a:gd name="connsiteY72" fmla="*/ 74893 h 1117081"/>
              <a:gd name="connsiteX73" fmla="*/ 1795670 w 1906374"/>
              <a:gd name="connsiteY73" fmla="*/ 81167 h 1117081"/>
              <a:gd name="connsiteX74" fmla="*/ 1783419 w 1906374"/>
              <a:gd name="connsiteY74" fmla="*/ 84136 h 1117081"/>
              <a:gd name="connsiteX75" fmla="*/ 1759180 w 1906374"/>
              <a:gd name="connsiteY75" fmla="*/ 97475 h 1117081"/>
              <a:gd name="connsiteX76" fmla="*/ 1756952 w 1906374"/>
              <a:gd name="connsiteY76" fmla="*/ 99262 h 1117081"/>
              <a:gd name="connsiteX77" fmla="*/ 1758729 w 1906374"/>
              <a:gd name="connsiteY77" fmla="*/ 101648 h 1117081"/>
              <a:gd name="connsiteX78" fmla="*/ 1776949 w 1906374"/>
              <a:gd name="connsiteY78" fmla="*/ 138777 h 1117081"/>
              <a:gd name="connsiteX79" fmla="*/ 1787448 w 1906374"/>
              <a:gd name="connsiteY79" fmla="*/ 162725 h 1117081"/>
              <a:gd name="connsiteX80" fmla="*/ 1873279 w 1906374"/>
              <a:gd name="connsiteY80" fmla="*/ 273366 h 1117081"/>
              <a:gd name="connsiteX81" fmla="*/ 1899946 w 1906374"/>
              <a:gd name="connsiteY81" fmla="*/ 303826 h 1117081"/>
              <a:gd name="connsiteX82" fmla="*/ 1907116 w 1906374"/>
              <a:gd name="connsiteY82" fmla="*/ 314587 h 1117081"/>
              <a:gd name="connsiteX83" fmla="*/ 1890761 w 1906374"/>
              <a:gd name="connsiteY83" fmla="*/ 356599 h 1117081"/>
              <a:gd name="connsiteX84" fmla="*/ 1866547 w 1906374"/>
              <a:gd name="connsiteY84" fmla="*/ 373410 h 1117081"/>
              <a:gd name="connsiteX85" fmla="*/ 1853933 w 1906374"/>
              <a:gd name="connsiteY85" fmla="*/ 376061 h 1117081"/>
              <a:gd name="connsiteX86" fmla="*/ 1826616 w 1906374"/>
              <a:gd name="connsiteY86" fmla="*/ 376060 h 1117081"/>
              <a:gd name="connsiteX87" fmla="*/ 1639224 w 1906374"/>
              <a:gd name="connsiteY87" fmla="*/ 331862 h 1117081"/>
              <a:gd name="connsiteX88" fmla="*/ 1607439 w 1906374"/>
              <a:gd name="connsiteY88" fmla="*/ 325200 h 1117081"/>
              <a:gd name="connsiteX89" fmla="*/ 1598717 w 1906374"/>
              <a:gd name="connsiteY89" fmla="*/ 325937 h 1117081"/>
              <a:gd name="connsiteX90" fmla="*/ 1583588 w 1906374"/>
              <a:gd name="connsiteY90" fmla="*/ 337432 h 1117081"/>
              <a:gd name="connsiteX91" fmla="*/ 1572501 w 1906374"/>
              <a:gd name="connsiteY91" fmla="*/ 363423 h 1117081"/>
              <a:gd name="connsiteX92" fmla="*/ 1560600 w 1906374"/>
              <a:gd name="connsiteY92" fmla="*/ 392725 h 1117081"/>
              <a:gd name="connsiteX93" fmla="*/ 1510270 w 1906374"/>
              <a:gd name="connsiteY93" fmla="*/ 455315 h 1117081"/>
              <a:gd name="connsiteX94" fmla="*/ 1474944 w 1906374"/>
              <a:gd name="connsiteY94" fmla="*/ 494038 h 1117081"/>
              <a:gd name="connsiteX95" fmla="*/ 1457450 w 1906374"/>
              <a:gd name="connsiteY95" fmla="*/ 528637 h 1117081"/>
              <a:gd name="connsiteX96" fmla="*/ 1387624 w 1906374"/>
              <a:gd name="connsiteY96" fmla="*/ 645424 h 1117081"/>
              <a:gd name="connsiteX97" fmla="*/ 1366263 w 1906374"/>
              <a:gd name="connsiteY97" fmla="*/ 666112 h 1117081"/>
              <a:gd name="connsiteX98" fmla="*/ 1324855 w 1906374"/>
              <a:gd name="connsiteY98" fmla="*/ 688690 h 1117081"/>
              <a:gd name="connsiteX99" fmla="*/ 1258157 w 1906374"/>
              <a:gd name="connsiteY99" fmla="*/ 700566 h 1117081"/>
              <a:gd name="connsiteX100" fmla="*/ 1256180 w 1906374"/>
              <a:gd name="connsiteY100" fmla="*/ 700638 h 1117081"/>
              <a:gd name="connsiteX101" fmla="*/ 1255254 w 1906374"/>
              <a:gd name="connsiteY101" fmla="*/ 704115 h 1117081"/>
              <a:gd name="connsiteX102" fmla="*/ 1236609 w 1906374"/>
              <a:gd name="connsiteY102" fmla="*/ 1050105 h 1117081"/>
              <a:gd name="connsiteX103" fmla="*/ 1237810 w 1906374"/>
              <a:gd name="connsiteY103" fmla="*/ 1061030 h 1117081"/>
              <a:gd name="connsiteX104" fmla="*/ 1244555 w 1906374"/>
              <a:gd name="connsiteY104" fmla="*/ 1077065 h 1117081"/>
              <a:gd name="connsiteX105" fmla="*/ 1254841 w 1906374"/>
              <a:gd name="connsiteY105" fmla="*/ 1115805 h 1117081"/>
              <a:gd name="connsiteX106" fmla="*/ 1254604 w 1906374"/>
              <a:gd name="connsiteY106" fmla="*/ 1119302 h 1117081"/>
              <a:gd name="connsiteX107" fmla="*/ 1216575 w 1906374"/>
              <a:gd name="connsiteY107" fmla="*/ 1119302 h 1117081"/>
              <a:gd name="connsiteX108" fmla="*/ 1177694 w 1906374"/>
              <a:gd name="connsiteY108" fmla="*/ 1118977 h 1117081"/>
              <a:gd name="connsiteX109" fmla="*/ 1172426 w 1906374"/>
              <a:gd name="connsiteY109" fmla="*/ 1112572 h 1117081"/>
              <a:gd name="connsiteX110" fmla="*/ 1150215 w 1906374"/>
              <a:gd name="connsiteY110" fmla="*/ 969649 h 1117081"/>
              <a:gd name="connsiteX111" fmla="*/ 1138389 w 1906374"/>
              <a:gd name="connsiteY111" fmla="*/ 794922 h 1117081"/>
              <a:gd name="connsiteX112" fmla="*/ 1137100 w 1906374"/>
              <a:gd name="connsiteY112" fmla="*/ 775222 h 1117081"/>
              <a:gd name="connsiteX113" fmla="*/ 1134285 w 1906374"/>
              <a:gd name="connsiteY113" fmla="*/ 793178 h 1117081"/>
              <a:gd name="connsiteX114" fmla="*/ 1119581 w 1906374"/>
              <a:gd name="connsiteY114" fmla="*/ 953260 h 1117081"/>
              <a:gd name="connsiteX115" fmla="*/ 1119406 w 1906374"/>
              <a:gd name="connsiteY115" fmla="*/ 1053746 h 1117081"/>
              <a:gd name="connsiteX116" fmla="*/ 1125788 w 1906374"/>
              <a:gd name="connsiteY116" fmla="*/ 1075764 h 1117081"/>
              <a:gd name="connsiteX117" fmla="*/ 1135311 w 1906374"/>
              <a:gd name="connsiteY117" fmla="*/ 1102049 h 1117081"/>
              <a:gd name="connsiteX118" fmla="*/ 1135811 w 1906374"/>
              <a:gd name="connsiteY118" fmla="*/ 1116405 h 1117081"/>
              <a:gd name="connsiteX119" fmla="*/ 1135398 w 1906374"/>
              <a:gd name="connsiteY119" fmla="*/ 1119302 h 1117081"/>
              <a:gd name="connsiteX120" fmla="*/ 1096668 w 1906374"/>
              <a:gd name="connsiteY120" fmla="*/ 1119302 h 1117081"/>
              <a:gd name="connsiteX121" fmla="*/ 1056787 w 1906374"/>
              <a:gd name="connsiteY121" fmla="*/ 1118763 h 1117081"/>
              <a:gd name="connsiteX122" fmla="*/ 1042935 w 1906374"/>
              <a:gd name="connsiteY122" fmla="*/ 1071129 h 1117081"/>
              <a:gd name="connsiteX123" fmla="*/ 1033162 w 1906374"/>
              <a:gd name="connsiteY123" fmla="*/ 867673 h 1117081"/>
              <a:gd name="connsiteX124" fmla="*/ 1031923 w 1906374"/>
              <a:gd name="connsiteY124" fmla="*/ 705440 h 1117081"/>
              <a:gd name="connsiteX125" fmla="*/ 1032336 w 1906374"/>
              <a:gd name="connsiteY125" fmla="*/ 690296 h 1117081"/>
              <a:gd name="connsiteX126" fmla="*/ 1005018 w 1906374"/>
              <a:gd name="connsiteY126" fmla="*/ 698100 h 1117081"/>
              <a:gd name="connsiteX127" fmla="*/ 886252 w 1906374"/>
              <a:gd name="connsiteY127" fmla="*/ 724453 h 1117081"/>
              <a:gd name="connsiteX128" fmla="*/ 785908 w 1906374"/>
              <a:gd name="connsiteY128" fmla="*/ 730269 h 1117081"/>
              <a:gd name="connsiteX129" fmla="*/ 657208 w 1906374"/>
              <a:gd name="connsiteY129" fmla="*/ 723302 h 1117081"/>
              <a:gd name="connsiteX130" fmla="*/ 464544 w 1906374"/>
              <a:gd name="connsiteY130" fmla="*/ 692823 h 1117081"/>
              <a:gd name="connsiteX131" fmla="*/ 454912 w 1906374"/>
              <a:gd name="connsiteY131" fmla="*/ 690660 h 1117081"/>
              <a:gd name="connsiteX132" fmla="*/ 450133 w 1906374"/>
              <a:gd name="connsiteY132" fmla="*/ 701684 h 1117081"/>
              <a:gd name="connsiteX133" fmla="*/ 430661 w 1906374"/>
              <a:gd name="connsiteY133" fmla="*/ 744908 h 1117081"/>
              <a:gd name="connsiteX134" fmla="*/ 417475 w 1906374"/>
              <a:gd name="connsiteY134" fmla="*/ 763014 h 1117081"/>
              <a:gd name="connsiteX135" fmla="*/ 399672 w 1906374"/>
              <a:gd name="connsiteY135" fmla="*/ 776377 h 1117081"/>
              <a:gd name="connsiteX136" fmla="*/ 387823 w 1906374"/>
              <a:gd name="connsiteY136" fmla="*/ 784775 h 1117081"/>
              <a:gd name="connsiteX137" fmla="*/ 382035 w 1906374"/>
              <a:gd name="connsiteY137" fmla="*/ 795425 h 1117081"/>
              <a:gd name="connsiteX138" fmla="*/ 377430 w 1906374"/>
              <a:gd name="connsiteY138" fmla="*/ 805097 h 1117081"/>
              <a:gd name="connsiteX139" fmla="*/ 371825 w 1906374"/>
              <a:gd name="connsiteY139" fmla="*/ 795842 h 1117081"/>
              <a:gd name="connsiteX140" fmla="*/ 364271 w 1906374"/>
              <a:gd name="connsiteY140" fmla="*/ 787756 h 1117081"/>
              <a:gd name="connsiteX141" fmla="*/ 359334 w 1906374"/>
              <a:gd name="connsiteY141" fmla="*/ 788626 h 1117081"/>
              <a:gd name="connsiteX142" fmla="*/ 347484 w 1906374"/>
              <a:gd name="connsiteY142" fmla="*/ 832247 h 1117081"/>
              <a:gd name="connsiteX143" fmla="*/ 345659 w 1906374"/>
              <a:gd name="connsiteY143" fmla="*/ 846152 h 1117081"/>
              <a:gd name="connsiteX144" fmla="*/ 340132 w 1906374"/>
              <a:gd name="connsiteY144" fmla="*/ 894326 h 1117081"/>
              <a:gd name="connsiteX145" fmla="*/ 340133 w 1906374"/>
              <a:gd name="connsiteY145" fmla="*/ 945646 h 1117081"/>
              <a:gd name="connsiteX146" fmla="*/ 353059 w 1906374"/>
              <a:gd name="connsiteY146" fmla="*/ 1052167 h 1117081"/>
              <a:gd name="connsiteX147" fmla="*/ 358734 w 1906374"/>
              <a:gd name="connsiteY147" fmla="*/ 1066824 h 1117081"/>
              <a:gd name="connsiteX148" fmla="*/ 372644 w 1906374"/>
              <a:gd name="connsiteY148" fmla="*/ 1093171 h 1117081"/>
              <a:gd name="connsiteX149" fmla="*/ 374424 w 1906374"/>
              <a:gd name="connsiteY149" fmla="*/ 1118392 h 1117081"/>
              <a:gd name="connsiteX150" fmla="*/ 374239 w 1906374"/>
              <a:gd name="connsiteY150" fmla="*/ 1119302 h 1117081"/>
              <a:gd name="connsiteX151" fmla="*/ 333417 w 1906374"/>
              <a:gd name="connsiteY151" fmla="*/ 1119302 h 1117081"/>
              <a:gd name="connsiteX152" fmla="*/ 288435 w 1906374"/>
              <a:gd name="connsiteY152" fmla="*/ 1117316 h 1117081"/>
              <a:gd name="connsiteX153" fmla="*/ 282076 w 1906374"/>
              <a:gd name="connsiteY153" fmla="*/ 1108542 h 1117081"/>
              <a:gd name="connsiteX154" fmla="*/ 271514 w 1906374"/>
              <a:gd name="connsiteY154" fmla="*/ 1071746 h 1117081"/>
              <a:gd name="connsiteX155" fmla="*/ 260213 w 1906374"/>
              <a:gd name="connsiteY155" fmla="*/ 995309 h 1117081"/>
              <a:gd name="connsiteX156" fmla="*/ 245169 w 1906374"/>
              <a:gd name="connsiteY156" fmla="*/ 884394 h 1117081"/>
              <a:gd name="connsiteX157" fmla="*/ 235622 w 1906374"/>
              <a:gd name="connsiteY157" fmla="*/ 802945 h 1117081"/>
              <a:gd name="connsiteX158" fmla="*/ 236390 w 1906374"/>
              <a:gd name="connsiteY158" fmla="*/ 778994 h 1117081"/>
              <a:gd name="connsiteX159" fmla="*/ 236799 w 1906374"/>
              <a:gd name="connsiteY159" fmla="*/ 774436 h 1117081"/>
              <a:gd name="connsiteX160" fmla="*/ 229215 w 1906374"/>
              <a:gd name="connsiteY160" fmla="*/ 780510 h 1117081"/>
              <a:gd name="connsiteX161" fmla="*/ 209243 w 1906374"/>
              <a:gd name="connsiteY161" fmla="*/ 796654 h 1117081"/>
              <a:gd name="connsiteX162" fmla="*/ 173107 w 1906374"/>
              <a:gd name="connsiteY162" fmla="*/ 827513 h 1117081"/>
              <a:gd name="connsiteX163" fmla="*/ 155105 w 1906374"/>
              <a:gd name="connsiteY163" fmla="*/ 864694 h 1117081"/>
              <a:gd name="connsiteX164" fmla="*/ 143153 w 1906374"/>
              <a:gd name="connsiteY164" fmla="*/ 967829 h 1117081"/>
              <a:gd name="connsiteX165" fmla="*/ 143152 w 1906374"/>
              <a:gd name="connsiteY165" fmla="*/ 1020141 h 1117081"/>
              <a:gd name="connsiteX166" fmla="*/ 146448 w 1906374"/>
              <a:gd name="connsiteY166" fmla="*/ 1059210 h 1117081"/>
              <a:gd name="connsiteX167" fmla="*/ 150835 w 1906374"/>
              <a:gd name="connsiteY167" fmla="*/ 1068380 h 1117081"/>
              <a:gd name="connsiteX168" fmla="*/ 164498 w 1906374"/>
              <a:gd name="connsiteY168" fmla="*/ 1098112 h 1117081"/>
              <a:gd name="connsiteX169" fmla="*/ 166510 w 1906374"/>
              <a:gd name="connsiteY169" fmla="*/ 1117284 h 1117081"/>
              <a:gd name="connsiteX170" fmla="*/ 166281 w 1906374"/>
              <a:gd name="connsiteY170" fmla="*/ 1119302 h 1117081"/>
              <a:gd name="connsiteX171" fmla="*/ 126345 w 1906374"/>
              <a:gd name="connsiteY171" fmla="*/ 1119295 h 1117081"/>
              <a:gd name="connsiteX172" fmla="*/ 85071 w 1906374"/>
              <a:gd name="connsiteY172" fmla="*/ 1118680 h 1117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</a:cxnLst>
            <a:rect l="l" t="t" r="r" b="b"/>
            <a:pathLst>
              <a:path w="1906374" h="1117081">
                <a:moveTo>
                  <a:pt x="85071" y="1118681"/>
                </a:moveTo>
                <a:cubicBezTo>
                  <a:pt x="77241" y="1115124"/>
                  <a:pt x="71619" y="1091583"/>
                  <a:pt x="68219" y="1048118"/>
                </a:cubicBezTo>
                <a:cubicBezTo>
                  <a:pt x="66676" y="1028399"/>
                  <a:pt x="66110" y="1017059"/>
                  <a:pt x="64391" y="971305"/>
                </a:cubicBezTo>
                <a:cubicBezTo>
                  <a:pt x="63509" y="947828"/>
                  <a:pt x="62141" y="924785"/>
                  <a:pt x="59427" y="887705"/>
                </a:cubicBezTo>
                <a:cubicBezTo>
                  <a:pt x="55551" y="834757"/>
                  <a:pt x="54887" y="819727"/>
                  <a:pt x="55781" y="805262"/>
                </a:cubicBezTo>
                <a:cubicBezTo>
                  <a:pt x="56384" y="795523"/>
                  <a:pt x="57015" y="791161"/>
                  <a:pt x="59299" y="780937"/>
                </a:cubicBezTo>
                <a:cubicBezTo>
                  <a:pt x="62801" y="765258"/>
                  <a:pt x="66477" y="753259"/>
                  <a:pt x="77402" y="721828"/>
                </a:cubicBezTo>
                <a:cubicBezTo>
                  <a:pt x="86877" y="694575"/>
                  <a:pt x="91812" y="678029"/>
                  <a:pt x="96316" y="658425"/>
                </a:cubicBezTo>
                <a:cubicBezTo>
                  <a:pt x="99119" y="646223"/>
                  <a:pt x="99817" y="640563"/>
                  <a:pt x="99817" y="630024"/>
                </a:cubicBezTo>
                <a:cubicBezTo>
                  <a:pt x="99817" y="616623"/>
                  <a:pt x="97762" y="603595"/>
                  <a:pt x="92569" y="584095"/>
                </a:cubicBezTo>
                <a:cubicBezTo>
                  <a:pt x="90150" y="575007"/>
                  <a:pt x="88403" y="569013"/>
                  <a:pt x="81770" y="547012"/>
                </a:cubicBezTo>
                <a:cubicBezTo>
                  <a:pt x="68799" y="503992"/>
                  <a:pt x="61868" y="475685"/>
                  <a:pt x="56477" y="443712"/>
                </a:cubicBezTo>
                <a:cubicBezTo>
                  <a:pt x="52614" y="420804"/>
                  <a:pt x="49524" y="394480"/>
                  <a:pt x="48113" y="372445"/>
                </a:cubicBezTo>
                <a:cubicBezTo>
                  <a:pt x="47889" y="368940"/>
                  <a:pt x="47615" y="366072"/>
                  <a:pt x="47505" y="366072"/>
                </a:cubicBezTo>
                <a:cubicBezTo>
                  <a:pt x="47159" y="366072"/>
                  <a:pt x="44597" y="379446"/>
                  <a:pt x="43380" y="387593"/>
                </a:cubicBezTo>
                <a:cubicBezTo>
                  <a:pt x="40342" y="407954"/>
                  <a:pt x="38569" y="443768"/>
                  <a:pt x="38569" y="484768"/>
                </a:cubicBezTo>
                <a:cubicBezTo>
                  <a:pt x="38569" y="523302"/>
                  <a:pt x="39539" y="551174"/>
                  <a:pt x="43199" y="617865"/>
                </a:cubicBezTo>
                <a:cubicBezTo>
                  <a:pt x="44099" y="634255"/>
                  <a:pt x="45082" y="653325"/>
                  <a:pt x="45385" y="660245"/>
                </a:cubicBezTo>
                <a:lnTo>
                  <a:pt x="45936" y="672827"/>
                </a:lnTo>
                <a:lnTo>
                  <a:pt x="47233" y="675721"/>
                </a:lnTo>
                <a:cubicBezTo>
                  <a:pt x="54276" y="691431"/>
                  <a:pt x="58299" y="713295"/>
                  <a:pt x="57125" y="729475"/>
                </a:cubicBezTo>
                <a:cubicBezTo>
                  <a:pt x="56669" y="735768"/>
                  <a:pt x="55869" y="740613"/>
                  <a:pt x="54112" y="747738"/>
                </a:cubicBezTo>
                <a:cubicBezTo>
                  <a:pt x="46681" y="777885"/>
                  <a:pt x="28165" y="822684"/>
                  <a:pt x="14872" y="842676"/>
                </a:cubicBezTo>
                <a:cubicBezTo>
                  <a:pt x="10487" y="849272"/>
                  <a:pt x="6660" y="853113"/>
                  <a:pt x="4489" y="853101"/>
                </a:cubicBezTo>
                <a:cubicBezTo>
                  <a:pt x="2698" y="853090"/>
                  <a:pt x="2145" y="851998"/>
                  <a:pt x="1906" y="848009"/>
                </a:cubicBezTo>
                <a:cubicBezTo>
                  <a:pt x="1665" y="843956"/>
                  <a:pt x="2085" y="840132"/>
                  <a:pt x="4965" y="820162"/>
                </a:cubicBezTo>
                <a:cubicBezTo>
                  <a:pt x="8953" y="792502"/>
                  <a:pt x="9566" y="786262"/>
                  <a:pt x="9566" y="773313"/>
                </a:cubicBezTo>
                <a:cubicBezTo>
                  <a:pt x="9566" y="766759"/>
                  <a:pt x="9373" y="761312"/>
                  <a:pt x="8981" y="756758"/>
                </a:cubicBezTo>
                <a:cubicBezTo>
                  <a:pt x="8184" y="747498"/>
                  <a:pt x="7919" y="732389"/>
                  <a:pt x="8410" y="724145"/>
                </a:cubicBezTo>
                <a:cubicBezTo>
                  <a:pt x="9945" y="698343"/>
                  <a:pt x="15510" y="681474"/>
                  <a:pt x="25641" y="671908"/>
                </a:cubicBezTo>
                <a:lnTo>
                  <a:pt x="28525" y="669185"/>
                </a:lnTo>
                <a:lnTo>
                  <a:pt x="27264" y="655941"/>
                </a:lnTo>
                <a:cubicBezTo>
                  <a:pt x="17617" y="554625"/>
                  <a:pt x="13618" y="460430"/>
                  <a:pt x="16213" y="395704"/>
                </a:cubicBezTo>
                <a:cubicBezTo>
                  <a:pt x="19627" y="310604"/>
                  <a:pt x="32407" y="251082"/>
                  <a:pt x="56206" y="209466"/>
                </a:cubicBezTo>
                <a:cubicBezTo>
                  <a:pt x="67029" y="190539"/>
                  <a:pt x="81319" y="174219"/>
                  <a:pt x="98989" y="160606"/>
                </a:cubicBezTo>
                <a:cubicBezTo>
                  <a:pt x="100627" y="159345"/>
                  <a:pt x="103950" y="156408"/>
                  <a:pt x="106374" y="154079"/>
                </a:cubicBezTo>
                <a:cubicBezTo>
                  <a:pt x="126964" y="134309"/>
                  <a:pt x="153574" y="118968"/>
                  <a:pt x="185073" y="108711"/>
                </a:cubicBezTo>
                <a:cubicBezTo>
                  <a:pt x="210136" y="100551"/>
                  <a:pt x="236222" y="95832"/>
                  <a:pt x="269833" y="93380"/>
                </a:cubicBezTo>
                <a:cubicBezTo>
                  <a:pt x="281188" y="92552"/>
                  <a:pt x="321605" y="92385"/>
                  <a:pt x="346315" y="93065"/>
                </a:cubicBezTo>
                <a:cubicBezTo>
                  <a:pt x="393502" y="94361"/>
                  <a:pt x="422532" y="96255"/>
                  <a:pt x="486374" y="102199"/>
                </a:cubicBezTo>
                <a:cubicBezTo>
                  <a:pt x="557050" y="108777"/>
                  <a:pt x="589967" y="110508"/>
                  <a:pt x="644130" y="110491"/>
                </a:cubicBezTo>
                <a:cubicBezTo>
                  <a:pt x="674592" y="110483"/>
                  <a:pt x="691925" y="110120"/>
                  <a:pt x="725744" y="108783"/>
                </a:cubicBezTo>
                <a:cubicBezTo>
                  <a:pt x="767246" y="107143"/>
                  <a:pt x="786630" y="107150"/>
                  <a:pt x="816828" y="108822"/>
                </a:cubicBezTo>
                <a:cubicBezTo>
                  <a:pt x="842810" y="110261"/>
                  <a:pt x="855390" y="111428"/>
                  <a:pt x="923905" y="118749"/>
                </a:cubicBezTo>
                <a:cubicBezTo>
                  <a:pt x="983245" y="125091"/>
                  <a:pt x="1010812" y="127096"/>
                  <a:pt x="1051394" y="128017"/>
                </a:cubicBezTo>
                <a:cubicBezTo>
                  <a:pt x="1067036" y="128372"/>
                  <a:pt x="1068563" y="128356"/>
                  <a:pt x="1146060" y="127030"/>
                </a:cubicBezTo>
                <a:cubicBezTo>
                  <a:pt x="1220053" y="125763"/>
                  <a:pt x="1246019" y="125592"/>
                  <a:pt x="1318060" y="125893"/>
                </a:cubicBezTo>
                <a:cubicBezTo>
                  <a:pt x="1414441" y="126299"/>
                  <a:pt x="1423751" y="126286"/>
                  <a:pt x="1427330" y="125749"/>
                </a:cubicBezTo>
                <a:cubicBezTo>
                  <a:pt x="1443122" y="123384"/>
                  <a:pt x="1460854" y="117412"/>
                  <a:pt x="1487258" y="105566"/>
                </a:cubicBezTo>
                <a:cubicBezTo>
                  <a:pt x="1490899" y="103932"/>
                  <a:pt x="1501173" y="99209"/>
                  <a:pt x="1510095" y="95071"/>
                </a:cubicBezTo>
                <a:cubicBezTo>
                  <a:pt x="1541204" y="80643"/>
                  <a:pt x="1552091" y="76029"/>
                  <a:pt x="1568371" y="70355"/>
                </a:cubicBezTo>
                <a:cubicBezTo>
                  <a:pt x="1578320" y="66886"/>
                  <a:pt x="1591384" y="63361"/>
                  <a:pt x="1598204" y="62300"/>
                </a:cubicBezTo>
                <a:lnTo>
                  <a:pt x="1599555" y="62089"/>
                </a:lnTo>
                <a:lnTo>
                  <a:pt x="1599405" y="52591"/>
                </a:lnTo>
                <a:cubicBezTo>
                  <a:pt x="1598917" y="23529"/>
                  <a:pt x="1602484" y="6671"/>
                  <a:pt x="1609829" y="3189"/>
                </a:cubicBezTo>
                <a:cubicBezTo>
                  <a:pt x="1613145" y="1620"/>
                  <a:pt x="1619427" y="1994"/>
                  <a:pt x="1624520" y="4063"/>
                </a:cubicBezTo>
                <a:cubicBezTo>
                  <a:pt x="1637697" y="9415"/>
                  <a:pt x="1653089" y="27181"/>
                  <a:pt x="1665828" y="51731"/>
                </a:cubicBezTo>
                <a:lnTo>
                  <a:pt x="1667217" y="54410"/>
                </a:lnTo>
                <a:lnTo>
                  <a:pt x="1675075" y="54619"/>
                </a:lnTo>
                <a:cubicBezTo>
                  <a:pt x="1683134" y="54832"/>
                  <a:pt x="1688302" y="55348"/>
                  <a:pt x="1694284" y="56535"/>
                </a:cubicBezTo>
                <a:lnTo>
                  <a:pt x="1697700" y="57212"/>
                </a:lnTo>
                <a:lnTo>
                  <a:pt x="1701579" y="53298"/>
                </a:lnTo>
                <a:cubicBezTo>
                  <a:pt x="1719261" y="35435"/>
                  <a:pt x="1742036" y="26620"/>
                  <a:pt x="1766863" y="28030"/>
                </a:cubicBezTo>
                <a:cubicBezTo>
                  <a:pt x="1772231" y="28334"/>
                  <a:pt x="1774109" y="28652"/>
                  <a:pt x="1775835" y="29541"/>
                </a:cubicBezTo>
                <a:cubicBezTo>
                  <a:pt x="1779277" y="31308"/>
                  <a:pt x="1774722" y="34711"/>
                  <a:pt x="1761670" y="40137"/>
                </a:cubicBezTo>
                <a:cubicBezTo>
                  <a:pt x="1751684" y="44290"/>
                  <a:pt x="1745502" y="48334"/>
                  <a:pt x="1738270" y="55445"/>
                </a:cubicBezTo>
                <a:cubicBezTo>
                  <a:pt x="1733902" y="59732"/>
                  <a:pt x="1728884" y="65994"/>
                  <a:pt x="1726356" y="70304"/>
                </a:cubicBezTo>
                <a:cubicBezTo>
                  <a:pt x="1726206" y="70549"/>
                  <a:pt x="1726957" y="71279"/>
                  <a:pt x="1728359" y="72260"/>
                </a:cubicBezTo>
                <a:cubicBezTo>
                  <a:pt x="1729597" y="73119"/>
                  <a:pt x="1732050" y="74916"/>
                  <a:pt x="1733815" y="76254"/>
                </a:cubicBezTo>
                <a:cubicBezTo>
                  <a:pt x="1735579" y="77591"/>
                  <a:pt x="1737181" y="78684"/>
                  <a:pt x="1737381" y="78684"/>
                </a:cubicBezTo>
                <a:cubicBezTo>
                  <a:pt x="1737569" y="78684"/>
                  <a:pt x="1739220" y="77940"/>
                  <a:pt x="1741035" y="77027"/>
                </a:cubicBezTo>
                <a:cubicBezTo>
                  <a:pt x="1753912" y="70567"/>
                  <a:pt x="1768928" y="67485"/>
                  <a:pt x="1782968" y="68424"/>
                </a:cubicBezTo>
                <a:cubicBezTo>
                  <a:pt x="1793980" y="69161"/>
                  <a:pt x="1806844" y="72326"/>
                  <a:pt x="1809260" y="74893"/>
                </a:cubicBezTo>
                <a:cubicBezTo>
                  <a:pt x="1811537" y="77329"/>
                  <a:pt x="1807558" y="79171"/>
                  <a:pt x="1795670" y="81167"/>
                </a:cubicBezTo>
                <a:cubicBezTo>
                  <a:pt x="1789701" y="82168"/>
                  <a:pt x="1787723" y="82649"/>
                  <a:pt x="1783419" y="84136"/>
                </a:cubicBezTo>
                <a:cubicBezTo>
                  <a:pt x="1775135" y="86998"/>
                  <a:pt x="1765837" y="92118"/>
                  <a:pt x="1759180" y="97475"/>
                </a:cubicBezTo>
                <a:lnTo>
                  <a:pt x="1756952" y="99262"/>
                </a:lnTo>
                <a:lnTo>
                  <a:pt x="1758729" y="101648"/>
                </a:lnTo>
                <a:cubicBezTo>
                  <a:pt x="1766413" y="112043"/>
                  <a:pt x="1772469" y="124378"/>
                  <a:pt x="1776949" y="138777"/>
                </a:cubicBezTo>
                <a:cubicBezTo>
                  <a:pt x="1781454" y="153203"/>
                  <a:pt x="1781942" y="154323"/>
                  <a:pt x="1787448" y="162725"/>
                </a:cubicBezTo>
                <a:cubicBezTo>
                  <a:pt x="1806456" y="191706"/>
                  <a:pt x="1836790" y="230794"/>
                  <a:pt x="1873279" y="273366"/>
                </a:cubicBezTo>
                <a:cubicBezTo>
                  <a:pt x="1880900" y="282253"/>
                  <a:pt x="1894090" y="297322"/>
                  <a:pt x="1899946" y="303826"/>
                </a:cubicBezTo>
                <a:cubicBezTo>
                  <a:pt x="1904476" y="308848"/>
                  <a:pt x="1905990" y="311119"/>
                  <a:pt x="1907116" y="314587"/>
                </a:cubicBezTo>
                <a:cubicBezTo>
                  <a:pt x="1910946" y="326320"/>
                  <a:pt x="1904676" y="342435"/>
                  <a:pt x="1890761" y="356599"/>
                </a:cubicBezTo>
                <a:cubicBezTo>
                  <a:pt x="1883203" y="364285"/>
                  <a:pt x="1873592" y="370961"/>
                  <a:pt x="1866547" y="373410"/>
                </a:cubicBezTo>
                <a:cubicBezTo>
                  <a:pt x="1863969" y="374304"/>
                  <a:pt x="1858063" y="375546"/>
                  <a:pt x="1853933" y="376061"/>
                </a:cubicBezTo>
                <a:cubicBezTo>
                  <a:pt x="1849441" y="376622"/>
                  <a:pt x="1832785" y="376622"/>
                  <a:pt x="1826616" y="376060"/>
                </a:cubicBezTo>
                <a:cubicBezTo>
                  <a:pt x="1782505" y="372043"/>
                  <a:pt x="1725981" y="358711"/>
                  <a:pt x="1639224" y="331862"/>
                </a:cubicBezTo>
                <a:cubicBezTo>
                  <a:pt x="1620628" y="326107"/>
                  <a:pt x="1616424" y="325226"/>
                  <a:pt x="1607439" y="325200"/>
                </a:cubicBezTo>
                <a:cubicBezTo>
                  <a:pt x="1602233" y="325183"/>
                  <a:pt x="1601132" y="325276"/>
                  <a:pt x="1598717" y="325937"/>
                </a:cubicBezTo>
                <a:cubicBezTo>
                  <a:pt x="1592247" y="327706"/>
                  <a:pt x="1587655" y="331191"/>
                  <a:pt x="1583588" y="337432"/>
                </a:cubicBezTo>
                <a:cubicBezTo>
                  <a:pt x="1580322" y="342443"/>
                  <a:pt x="1578345" y="347075"/>
                  <a:pt x="1572501" y="363423"/>
                </a:cubicBezTo>
                <a:cubicBezTo>
                  <a:pt x="1567483" y="377482"/>
                  <a:pt x="1564580" y="384637"/>
                  <a:pt x="1560600" y="392725"/>
                </a:cubicBezTo>
                <a:cubicBezTo>
                  <a:pt x="1549813" y="414665"/>
                  <a:pt x="1537888" y="429482"/>
                  <a:pt x="1510270" y="455315"/>
                </a:cubicBezTo>
                <a:cubicBezTo>
                  <a:pt x="1490837" y="473475"/>
                  <a:pt x="1482715" y="482391"/>
                  <a:pt x="1474944" y="494038"/>
                </a:cubicBezTo>
                <a:cubicBezTo>
                  <a:pt x="1468662" y="503478"/>
                  <a:pt x="1465246" y="510224"/>
                  <a:pt x="1457450" y="528637"/>
                </a:cubicBezTo>
                <a:cubicBezTo>
                  <a:pt x="1437366" y="576035"/>
                  <a:pt x="1412589" y="617470"/>
                  <a:pt x="1387624" y="645424"/>
                </a:cubicBezTo>
                <a:cubicBezTo>
                  <a:pt x="1381943" y="651782"/>
                  <a:pt x="1371907" y="661504"/>
                  <a:pt x="1366263" y="666112"/>
                </a:cubicBezTo>
                <a:cubicBezTo>
                  <a:pt x="1352310" y="677494"/>
                  <a:pt x="1340785" y="683780"/>
                  <a:pt x="1324855" y="688690"/>
                </a:cubicBezTo>
                <a:cubicBezTo>
                  <a:pt x="1300917" y="696065"/>
                  <a:pt x="1280169" y="699759"/>
                  <a:pt x="1258157" y="700566"/>
                </a:cubicBezTo>
                <a:lnTo>
                  <a:pt x="1256180" y="700638"/>
                </a:lnTo>
                <a:lnTo>
                  <a:pt x="1255254" y="704115"/>
                </a:lnTo>
                <a:cubicBezTo>
                  <a:pt x="1236471" y="774339"/>
                  <a:pt x="1227161" y="947216"/>
                  <a:pt x="1236609" y="1050105"/>
                </a:cubicBezTo>
                <a:cubicBezTo>
                  <a:pt x="1237072" y="1055113"/>
                  <a:pt x="1237610" y="1060029"/>
                  <a:pt x="1237810" y="1061030"/>
                </a:cubicBezTo>
                <a:cubicBezTo>
                  <a:pt x="1238273" y="1063364"/>
                  <a:pt x="1240538" y="1068749"/>
                  <a:pt x="1244555" y="1077065"/>
                </a:cubicBezTo>
                <a:cubicBezTo>
                  <a:pt x="1252589" y="1093715"/>
                  <a:pt x="1255580" y="1104970"/>
                  <a:pt x="1254841" y="1115805"/>
                </a:cubicBezTo>
                <a:lnTo>
                  <a:pt x="1254604" y="1119302"/>
                </a:lnTo>
                <a:lnTo>
                  <a:pt x="1216575" y="1119302"/>
                </a:lnTo>
                <a:cubicBezTo>
                  <a:pt x="1192461" y="1119302"/>
                  <a:pt x="1178245" y="1119183"/>
                  <a:pt x="1177694" y="1118977"/>
                </a:cubicBezTo>
                <a:cubicBezTo>
                  <a:pt x="1176143" y="1118387"/>
                  <a:pt x="1173990" y="1115762"/>
                  <a:pt x="1172426" y="1112572"/>
                </a:cubicBezTo>
                <a:cubicBezTo>
                  <a:pt x="1163729" y="1094824"/>
                  <a:pt x="1156471" y="1048106"/>
                  <a:pt x="1150215" y="969649"/>
                </a:cubicBezTo>
                <a:cubicBezTo>
                  <a:pt x="1146348" y="921100"/>
                  <a:pt x="1140779" y="838900"/>
                  <a:pt x="1138389" y="794922"/>
                </a:cubicBezTo>
                <a:cubicBezTo>
                  <a:pt x="1137801" y="783954"/>
                  <a:pt x="1137213" y="775090"/>
                  <a:pt x="1137100" y="775222"/>
                </a:cubicBezTo>
                <a:cubicBezTo>
                  <a:pt x="1136887" y="775474"/>
                  <a:pt x="1136750" y="776381"/>
                  <a:pt x="1134285" y="793178"/>
                </a:cubicBezTo>
                <a:cubicBezTo>
                  <a:pt x="1127390" y="840118"/>
                  <a:pt x="1121959" y="899281"/>
                  <a:pt x="1119581" y="953260"/>
                </a:cubicBezTo>
                <a:cubicBezTo>
                  <a:pt x="1117942" y="990805"/>
                  <a:pt x="1117867" y="1028376"/>
                  <a:pt x="1119406" y="1053746"/>
                </a:cubicBezTo>
                <a:cubicBezTo>
                  <a:pt x="1119969" y="1062980"/>
                  <a:pt x="1120132" y="1063559"/>
                  <a:pt x="1125788" y="1075764"/>
                </a:cubicBezTo>
                <a:cubicBezTo>
                  <a:pt x="1131857" y="1088873"/>
                  <a:pt x="1134009" y="1094817"/>
                  <a:pt x="1135311" y="1102049"/>
                </a:cubicBezTo>
                <a:cubicBezTo>
                  <a:pt x="1136074" y="1106223"/>
                  <a:pt x="1136299" y="1112958"/>
                  <a:pt x="1135811" y="1116405"/>
                </a:cubicBezTo>
                <a:lnTo>
                  <a:pt x="1135398" y="1119302"/>
                </a:lnTo>
                <a:lnTo>
                  <a:pt x="1096668" y="1119302"/>
                </a:lnTo>
                <a:cubicBezTo>
                  <a:pt x="1061555" y="1119302"/>
                  <a:pt x="1057826" y="1119252"/>
                  <a:pt x="1056787" y="1118763"/>
                </a:cubicBezTo>
                <a:cubicBezTo>
                  <a:pt x="1051194" y="1116105"/>
                  <a:pt x="1046426" y="1099721"/>
                  <a:pt x="1042935" y="1071129"/>
                </a:cubicBezTo>
                <a:cubicBezTo>
                  <a:pt x="1038555" y="1035250"/>
                  <a:pt x="1036265" y="987575"/>
                  <a:pt x="1033162" y="867673"/>
                </a:cubicBezTo>
                <a:cubicBezTo>
                  <a:pt x="1031660" y="809522"/>
                  <a:pt x="1031084" y="733306"/>
                  <a:pt x="1031923" y="705440"/>
                </a:cubicBezTo>
                <a:cubicBezTo>
                  <a:pt x="1032186" y="697153"/>
                  <a:pt x="1032361" y="690339"/>
                  <a:pt x="1032336" y="690296"/>
                </a:cubicBezTo>
                <a:cubicBezTo>
                  <a:pt x="1032273" y="690193"/>
                  <a:pt x="1017757" y="694340"/>
                  <a:pt x="1005018" y="698100"/>
                </a:cubicBezTo>
                <a:cubicBezTo>
                  <a:pt x="955815" y="712629"/>
                  <a:pt x="924280" y="719624"/>
                  <a:pt x="886252" y="724453"/>
                </a:cubicBezTo>
                <a:cubicBezTo>
                  <a:pt x="853879" y="728564"/>
                  <a:pt x="824502" y="730267"/>
                  <a:pt x="785908" y="730269"/>
                </a:cubicBezTo>
                <a:cubicBezTo>
                  <a:pt x="744815" y="730273"/>
                  <a:pt x="710278" y="728404"/>
                  <a:pt x="657208" y="723302"/>
                </a:cubicBezTo>
                <a:cubicBezTo>
                  <a:pt x="582442" y="716115"/>
                  <a:pt x="514842" y="705422"/>
                  <a:pt x="464544" y="692823"/>
                </a:cubicBezTo>
                <a:cubicBezTo>
                  <a:pt x="459462" y="691551"/>
                  <a:pt x="455128" y="690577"/>
                  <a:pt x="454912" y="690660"/>
                </a:cubicBezTo>
                <a:cubicBezTo>
                  <a:pt x="454696" y="690742"/>
                  <a:pt x="452546" y="695704"/>
                  <a:pt x="450133" y="701684"/>
                </a:cubicBezTo>
                <a:cubicBezTo>
                  <a:pt x="441549" y="722964"/>
                  <a:pt x="436296" y="734624"/>
                  <a:pt x="430661" y="744908"/>
                </a:cubicBezTo>
                <a:cubicBezTo>
                  <a:pt x="425784" y="753808"/>
                  <a:pt x="422640" y="758126"/>
                  <a:pt x="417475" y="763014"/>
                </a:cubicBezTo>
                <a:cubicBezTo>
                  <a:pt x="413700" y="766589"/>
                  <a:pt x="409787" y="769526"/>
                  <a:pt x="399672" y="776377"/>
                </a:cubicBezTo>
                <a:cubicBezTo>
                  <a:pt x="395091" y="779481"/>
                  <a:pt x="389759" y="783260"/>
                  <a:pt x="387823" y="784775"/>
                </a:cubicBezTo>
                <a:cubicBezTo>
                  <a:pt x="383696" y="788006"/>
                  <a:pt x="383700" y="788000"/>
                  <a:pt x="382035" y="795425"/>
                </a:cubicBezTo>
                <a:cubicBezTo>
                  <a:pt x="380268" y="803313"/>
                  <a:pt x="379419" y="805097"/>
                  <a:pt x="377430" y="805097"/>
                </a:cubicBezTo>
                <a:cubicBezTo>
                  <a:pt x="375029" y="805097"/>
                  <a:pt x="373770" y="803019"/>
                  <a:pt x="371825" y="795842"/>
                </a:cubicBezTo>
                <a:cubicBezTo>
                  <a:pt x="369774" y="788271"/>
                  <a:pt x="369349" y="787817"/>
                  <a:pt x="364271" y="787756"/>
                </a:cubicBezTo>
                <a:cubicBezTo>
                  <a:pt x="361132" y="787718"/>
                  <a:pt x="360768" y="787782"/>
                  <a:pt x="359334" y="788626"/>
                </a:cubicBezTo>
                <a:cubicBezTo>
                  <a:pt x="353424" y="792099"/>
                  <a:pt x="350352" y="803409"/>
                  <a:pt x="347484" y="832247"/>
                </a:cubicBezTo>
                <a:cubicBezTo>
                  <a:pt x="346949" y="837619"/>
                  <a:pt x="346129" y="843876"/>
                  <a:pt x="345659" y="846152"/>
                </a:cubicBezTo>
                <a:cubicBezTo>
                  <a:pt x="343165" y="858257"/>
                  <a:pt x="341207" y="875323"/>
                  <a:pt x="340132" y="894326"/>
                </a:cubicBezTo>
                <a:cubicBezTo>
                  <a:pt x="339604" y="903662"/>
                  <a:pt x="339605" y="935198"/>
                  <a:pt x="340133" y="945646"/>
                </a:cubicBezTo>
                <a:cubicBezTo>
                  <a:pt x="342032" y="983159"/>
                  <a:pt x="346249" y="1017905"/>
                  <a:pt x="353059" y="1052167"/>
                </a:cubicBezTo>
                <a:cubicBezTo>
                  <a:pt x="354514" y="1059485"/>
                  <a:pt x="354962" y="1060643"/>
                  <a:pt x="358734" y="1066824"/>
                </a:cubicBezTo>
                <a:cubicBezTo>
                  <a:pt x="368821" y="1083356"/>
                  <a:pt x="370299" y="1086154"/>
                  <a:pt x="372644" y="1093171"/>
                </a:cubicBezTo>
                <a:cubicBezTo>
                  <a:pt x="375416" y="1101462"/>
                  <a:pt x="376049" y="1110420"/>
                  <a:pt x="374424" y="1118392"/>
                </a:cubicBezTo>
                <a:lnTo>
                  <a:pt x="374239" y="1119302"/>
                </a:lnTo>
                <a:lnTo>
                  <a:pt x="333417" y="1119302"/>
                </a:lnTo>
                <a:cubicBezTo>
                  <a:pt x="288633" y="1119302"/>
                  <a:pt x="291296" y="1119420"/>
                  <a:pt x="288435" y="1117316"/>
                </a:cubicBezTo>
                <a:cubicBezTo>
                  <a:pt x="286174" y="1115654"/>
                  <a:pt x="284296" y="1113061"/>
                  <a:pt x="282076" y="1108542"/>
                </a:cubicBezTo>
                <a:cubicBezTo>
                  <a:pt x="278098" y="1100443"/>
                  <a:pt x="275086" y="1089950"/>
                  <a:pt x="271514" y="1071746"/>
                </a:cubicBezTo>
                <a:cubicBezTo>
                  <a:pt x="268450" y="1056120"/>
                  <a:pt x="264392" y="1028676"/>
                  <a:pt x="260213" y="995309"/>
                </a:cubicBezTo>
                <a:cubicBezTo>
                  <a:pt x="254204" y="947321"/>
                  <a:pt x="252681" y="936092"/>
                  <a:pt x="245169" y="884394"/>
                </a:cubicBezTo>
                <a:cubicBezTo>
                  <a:pt x="238136" y="835981"/>
                  <a:pt x="236242" y="819827"/>
                  <a:pt x="235622" y="802945"/>
                </a:cubicBezTo>
                <a:cubicBezTo>
                  <a:pt x="235312" y="794513"/>
                  <a:pt x="235608" y="785301"/>
                  <a:pt x="236390" y="778994"/>
                </a:cubicBezTo>
                <a:cubicBezTo>
                  <a:pt x="236691" y="776564"/>
                  <a:pt x="236875" y="774514"/>
                  <a:pt x="236799" y="774436"/>
                </a:cubicBezTo>
                <a:cubicBezTo>
                  <a:pt x="236723" y="774360"/>
                  <a:pt x="233309" y="777093"/>
                  <a:pt x="229215" y="780510"/>
                </a:cubicBezTo>
                <a:cubicBezTo>
                  <a:pt x="225120" y="783927"/>
                  <a:pt x="216133" y="791192"/>
                  <a:pt x="209243" y="796654"/>
                </a:cubicBezTo>
                <a:cubicBezTo>
                  <a:pt x="186301" y="814845"/>
                  <a:pt x="178674" y="821359"/>
                  <a:pt x="173107" y="827513"/>
                </a:cubicBezTo>
                <a:cubicBezTo>
                  <a:pt x="162553" y="839183"/>
                  <a:pt x="158989" y="846541"/>
                  <a:pt x="155105" y="864694"/>
                </a:cubicBezTo>
                <a:cubicBezTo>
                  <a:pt x="148952" y="893441"/>
                  <a:pt x="144917" y="928258"/>
                  <a:pt x="143153" y="967829"/>
                </a:cubicBezTo>
                <a:cubicBezTo>
                  <a:pt x="142657" y="978941"/>
                  <a:pt x="142656" y="1009912"/>
                  <a:pt x="143152" y="1020141"/>
                </a:cubicBezTo>
                <a:cubicBezTo>
                  <a:pt x="143888" y="1035351"/>
                  <a:pt x="145686" y="1056663"/>
                  <a:pt x="146448" y="1059210"/>
                </a:cubicBezTo>
                <a:cubicBezTo>
                  <a:pt x="147096" y="1061372"/>
                  <a:pt x="148589" y="1064493"/>
                  <a:pt x="150835" y="1068380"/>
                </a:cubicBezTo>
                <a:cubicBezTo>
                  <a:pt x="159986" y="1084208"/>
                  <a:pt x="162352" y="1089358"/>
                  <a:pt x="164498" y="1098112"/>
                </a:cubicBezTo>
                <a:cubicBezTo>
                  <a:pt x="166052" y="1104454"/>
                  <a:pt x="166970" y="1113210"/>
                  <a:pt x="166510" y="1117284"/>
                </a:cubicBezTo>
                <a:lnTo>
                  <a:pt x="166281" y="1119302"/>
                </a:lnTo>
                <a:lnTo>
                  <a:pt x="126345" y="1119295"/>
                </a:lnTo>
                <a:cubicBezTo>
                  <a:pt x="88324" y="1119287"/>
                  <a:pt x="86343" y="1119259"/>
                  <a:pt x="85071" y="111868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251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50" name="Grafik 2">
            <a:extLst>
              <a:ext uri="{FF2B5EF4-FFF2-40B4-BE49-F238E27FC236}">
                <a16:creationId xmlns:a16="http://schemas.microsoft.com/office/drawing/2014/main" id="{92321430-1FA8-2D21-E480-AC9B8CB0C4E3}"/>
              </a:ext>
            </a:extLst>
          </p:cNvPr>
          <p:cNvSpPr>
            <a:spLocks noChangeAspect="1"/>
          </p:cNvSpPr>
          <p:nvPr/>
        </p:nvSpPr>
        <p:spPr>
          <a:xfrm>
            <a:off x="3588304" y="2940082"/>
            <a:ext cx="531466" cy="360000"/>
          </a:xfrm>
          <a:custGeom>
            <a:avLst/>
            <a:gdLst>
              <a:gd name="connsiteX0" fmla="*/ 88860 w 1953030"/>
              <a:gd name="connsiteY0" fmla="*/ 1325071 h 1322929"/>
              <a:gd name="connsiteX1" fmla="*/ 73155 w 1953030"/>
              <a:gd name="connsiteY1" fmla="*/ 1272950 h 1322929"/>
              <a:gd name="connsiteX2" fmla="*/ 67234 w 1953030"/>
              <a:gd name="connsiteY2" fmla="*/ 1175492 h 1322929"/>
              <a:gd name="connsiteX3" fmla="*/ 61674 w 1953030"/>
              <a:gd name="connsiteY3" fmla="*/ 1080292 h 1322929"/>
              <a:gd name="connsiteX4" fmla="*/ 57919 w 1953030"/>
              <a:gd name="connsiteY4" fmla="*/ 1019141 h 1322929"/>
              <a:gd name="connsiteX5" fmla="*/ 58689 w 1953030"/>
              <a:gd name="connsiteY5" fmla="*/ 987231 h 1322929"/>
              <a:gd name="connsiteX6" fmla="*/ 70708 w 1953030"/>
              <a:gd name="connsiteY6" fmla="*/ 937842 h 1322929"/>
              <a:gd name="connsiteX7" fmla="*/ 84555 w 1953030"/>
              <a:gd name="connsiteY7" fmla="*/ 897364 h 1322929"/>
              <a:gd name="connsiteX8" fmla="*/ 88355 w 1953030"/>
              <a:gd name="connsiteY8" fmla="*/ 885725 h 1322929"/>
              <a:gd name="connsiteX9" fmla="*/ 103760 w 1953030"/>
              <a:gd name="connsiteY9" fmla="*/ 824575 h 1322929"/>
              <a:gd name="connsiteX10" fmla="*/ 103760 w 1953030"/>
              <a:gd name="connsiteY10" fmla="*/ 800254 h 1322929"/>
              <a:gd name="connsiteX11" fmla="*/ 85801 w 1953030"/>
              <a:gd name="connsiteY11" fmla="*/ 726770 h 1322929"/>
              <a:gd name="connsiteX12" fmla="*/ 58365 w 1953030"/>
              <a:gd name="connsiteY12" fmla="*/ 614198 h 1322929"/>
              <a:gd name="connsiteX13" fmla="*/ 51263 w 1953030"/>
              <a:gd name="connsiteY13" fmla="*/ 558433 h 1322929"/>
              <a:gd name="connsiteX14" fmla="*/ 49506 w 1953030"/>
              <a:gd name="connsiteY14" fmla="*/ 535277 h 1322929"/>
              <a:gd name="connsiteX15" fmla="*/ 48141 w 1953030"/>
              <a:gd name="connsiteY15" fmla="*/ 540033 h 1322929"/>
              <a:gd name="connsiteX16" fmla="*/ 42224 w 1953030"/>
              <a:gd name="connsiteY16" fmla="*/ 585360 h 1322929"/>
              <a:gd name="connsiteX17" fmla="*/ 40067 w 1953030"/>
              <a:gd name="connsiteY17" fmla="*/ 683463 h 1322929"/>
              <a:gd name="connsiteX18" fmla="*/ 44826 w 1953030"/>
              <a:gd name="connsiteY18" fmla="*/ 799906 h 1322929"/>
              <a:gd name="connsiteX19" fmla="*/ 47048 w 1953030"/>
              <a:gd name="connsiteY19" fmla="*/ 842697 h 1322929"/>
              <a:gd name="connsiteX20" fmla="*/ 47703 w 1953030"/>
              <a:gd name="connsiteY20" fmla="*/ 857169 h 1322929"/>
              <a:gd name="connsiteX21" fmla="*/ 49169 w 1953030"/>
              <a:gd name="connsiteY21" fmla="*/ 860415 h 1322929"/>
              <a:gd name="connsiteX22" fmla="*/ 57125 w 1953030"/>
              <a:gd name="connsiteY22" fmla="*/ 886245 h 1322929"/>
              <a:gd name="connsiteX23" fmla="*/ 58206 w 1953030"/>
              <a:gd name="connsiteY23" fmla="*/ 926701 h 1322929"/>
              <a:gd name="connsiteX24" fmla="*/ 42994 w 1953030"/>
              <a:gd name="connsiteY24" fmla="*/ 976754 h 1322929"/>
              <a:gd name="connsiteX25" fmla="*/ 4086 w 1953030"/>
              <a:gd name="connsiteY25" fmla="*/ 1046235 h 1322929"/>
              <a:gd name="connsiteX26" fmla="*/ 1565 w 1953030"/>
              <a:gd name="connsiteY26" fmla="*/ 1042338 h 1322929"/>
              <a:gd name="connsiteX27" fmla="*/ 6076 w 1953030"/>
              <a:gd name="connsiteY27" fmla="*/ 1001945 h 1322929"/>
              <a:gd name="connsiteX28" fmla="*/ 8819 w 1953030"/>
              <a:gd name="connsiteY28" fmla="*/ 944964 h 1322929"/>
              <a:gd name="connsiteX29" fmla="*/ 9231 w 1953030"/>
              <a:gd name="connsiteY29" fmla="*/ 899449 h 1322929"/>
              <a:gd name="connsiteX30" fmla="*/ 21041 w 1953030"/>
              <a:gd name="connsiteY30" fmla="*/ 862233 h 1322929"/>
              <a:gd name="connsiteX31" fmla="*/ 28431 w 1953030"/>
              <a:gd name="connsiteY31" fmla="*/ 854176 h 1322929"/>
              <a:gd name="connsiteX32" fmla="*/ 29420 w 1953030"/>
              <a:gd name="connsiteY32" fmla="*/ 853434 h 1322929"/>
              <a:gd name="connsiteX33" fmla="*/ 27825 w 1953030"/>
              <a:gd name="connsiteY33" fmla="*/ 836485 h 1322929"/>
              <a:gd name="connsiteX34" fmla="*/ 16126 w 1953030"/>
              <a:gd name="connsiteY34" fmla="*/ 650679 h 1322929"/>
              <a:gd name="connsiteX35" fmla="*/ 16470 w 1953030"/>
              <a:gd name="connsiteY35" fmla="*/ 564513 h 1322929"/>
              <a:gd name="connsiteX36" fmla="*/ 22603 w 1953030"/>
              <a:gd name="connsiteY36" fmla="*/ 491376 h 1322929"/>
              <a:gd name="connsiteX37" fmla="*/ 101612 w 1953030"/>
              <a:gd name="connsiteY37" fmla="*/ 320864 h 1322929"/>
              <a:gd name="connsiteX38" fmla="*/ 110657 w 1953030"/>
              <a:gd name="connsiteY38" fmla="*/ 313024 h 1322929"/>
              <a:gd name="connsiteX39" fmla="*/ 268743 w 1953030"/>
              <a:gd name="connsiteY39" fmla="*/ 250084 h 1322929"/>
              <a:gd name="connsiteX40" fmla="*/ 316864 w 1953030"/>
              <a:gd name="connsiteY40" fmla="*/ 248271 h 1322929"/>
              <a:gd name="connsiteX41" fmla="*/ 473910 w 1953030"/>
              <a:gd name="connsiteY41" fmla="*/ 254956 h 1322929"/>
              <a:gd name="connsiteX42" fmla="*/ 510219 w 1953030"/>
              <a:gd name="connsiteY42" fmla="*/ 258239 h 1322929"/>
              <a:gd name="connsiteX43" fmla="*/ 664963 w 1953030"/>
              <a:gd name="connsiteY43" fmla="*/ 266827 h 1322929"/>
              <a:gd name="connsiteX44" fmla="*/ 756032 w 1953030"/>
              <a:gd name="connsiteY44" fmla="*/ 265343 h 1322929"/>
              <a:gd name="connsiteX45" fmla="*/ 806562 w 1953030"/>
              <a:gd name="connsiteY45" fmla="*/ 261521 h 1322929"/>
              <a:gd name="connsiteX46" fmla="*/ 948687 w 1953030"/>
              <a:gd name="connsiteY46" fmla="*/ 217425 h 1322929"/>
              <a:gd name="connsiteX47" fmla="*/ 1076380 w 1953030"/>
              <a:gd name="connsiteY47" fmla="*/ 173342 h 1322929"/>
              <a:gd name="connsiteX48" fmla="*/ 1156982 w 1953030"/>
              <a:gd name="connsiteY48" fmla="*/ 161668 h 1322929"/>
              <a:gd name="connsiteX49" fmla="*/ 1235667 w 1953030"/>
              <a:gd name="connsiteY49" fmla="*/ 154538 h 1322929"/>
              <a:gd name="connsiteX50" fmla="*/ 1314379 w 1953030"/>
              <a:gd name="connsiteY50" fmla="*/ 131334 h 1322929"/>
              <a:gd name="connsiteX51" fmla="*/ 1377437 w 1953030"/>
              <a:gd name="connsiteY51" fmla="*/ 112345 h 1322929"/>
              <a:gd name="connsiteX52" fmla="*/ 1450055 w 1953030"/>
              <a:gd name="connsiteY52" fmla="*/ 105714 h 1322929"/>
              <a:gd name="connsiteX53" fmla="*/ 1484789 w 1953030"/>
              <a:gd name="connsiteY53" fmla="*/ 103652 h 1322929"/>
              <a:gd name="connsiteX54" fmla="*/ 1553586 w 1953030"/>
              <a:gd name="connsiteY54" fmla="*/ 86436 h 1322929"/>
              <a:gd name="connsiteX55" fmla="*/ 1629329 w 1953030"/>
              <a:gd name="connsiteY55" fmla="*/ 66634 h 1322929"/>
              <a:gd name="connsiteX56" fmla="*/ 1635015 w 1953030"/>
              <a:gd name="connsiteY56" fmla="*/ 65531 h 1322929"/>
              <a:gd name="connsiteX57" fmla="*/ 1635409 w 1953030"/>
              <a:gd name="connsiteY57" fmla="*/ 56601 h 1322929"/>
              <a:gd name="connsiteX58" fmla="*/ 1639362 w 1953030"/>
              <a:gd name="connsiteY58" fmla="*/ 13582 h 1322929"/>
              <a:gd name="connsiteX59" fmla="*/ 1647267 w 1953030"/>
              <a:gd name="connsiteY59" fmla="*/ 3300 h 1322929"/>
              <a:gd name="connsiteX60" fmla="*/ 1666925 w 1953030"/>
              <a:gd name="connsiteY60" fmla="*/ 7200 h 1322929"/>
              <a:gd name="connsiteX61" fmla="*/ 1693754 w 1953030"/>
              <a:gd name="connsiteY61" fmla="*/ 35538 h 1322929"/>
              <a:gd name="connsiteX62" fmla="*/ 1704902 w 1953030"/>
              <a:gd name="connsiteY62" fmla="*/ 54211 h 1322929"/>
              <a:gd name="connsiteX63" fmla="*/ 1706583 w 1953030"/>
              <a:gd name="connsiteY63" fmla="*/ 57415 h 1322929"/>
              <a:gd name="connsiteX64" fmla="*/ 1709905 w 1953030"/>
              <a:gd name="connsiteY64" fmla="*/ 57415 h 1322929"/>
              <a:gd name="connsiteX65" fmla="*/ 1727489 w 1953030"/>
              <a:gd name="connsiteY65" fmla="*/ 58479 h 1322929"/>
              <a:gd name="connsiteX66" fmla="*/ 1765190 w 1953030"/>
              <a:gd name="connsiteY66" fmla="*/ 68945 h 1322929"/>
              <a:gd name="connsiteX67" fmla="*/ 1781592 w 1953030"/>
              <a:gd name="connsiteY67" fmla="*/ 78715 h 1322929"/>
              <a:gd name="connsiteX68" fmla="*/ 1798702 w 1953030"/>
              <a:gd name="connsiteY68" fmla="*/ 94998 h 1322929"/>
              <a:gd name="connsiteX69" fmla="*/ 1809969 w 1953030"/>
              <a:gd name="connsiteY69" fmla="*/ 107802 h 1322929"/>
              <a:gd name="connsiteX70" fmla="*/ 1817717 w 1953030"/>
              <a:gd name="connsiteY70" fmla="*/ 115786 h 1322929"/>
              <a:gd name="connsiteX71" fmla="*/ 1821906 w 1953030"/>
              <a:gd name="connsiteY71" fmla="*/ 122916 h 1322929"/>
              <a:gd name="connsiteX72" fmla="*/ 1837362 w 1953030"/>
              <a:gd name="connsiteY72" fmla="*/ 147184 h 1322929"/>
              <a:gd name="connsiteX73" fmla="*/ 1849404 w 1953030"/>
              <a:gd name="connsiteY73" fmla="*/ 164741 h 1322929"/>
              <a:gd name="connsiteX74" fmla="*/ 1873697 w 1953030"/>
              <a:gd name="connsiteY74" fmla="*/ 209520 h 1322929"/>
              <a:gd name="connsiteX75" fmla="*/ 1902627 w 1953030"/>
              <a:gd name="connsiteY75" fmla="*/ 270989 h 1322929"/>
              <a:gd name="connsiteX76" fmla="*/ 1929428 w 1953030"/>
              <a:gd name="connsiteY76" fmla="*/ 328257 h 1322929"/>
              <a:gd name="connsiteX77" fmla="*/ 1948890 w 1953030"/>
              <a:gd name="connsiteY77" fmla="*/ 361086 h 1322929"/>
              <a:gd name="connsiteX78" fmla="*/ 1954405 w 1953030"/>
              <a:gd name="connsiteY78" fmla="*/ 377846 h 1322929"/>
              <a:gd name="connsiteX79" fmla="*/ 1945685 w 1953030"/>
              <a:gd name="connsiteY79" fmla="*/ 401382 h 1322929"/>
              <a:gd name="connsiteX80" fmla="*/ 1905896 w 1953030"/>
              <a:gd name="connsiteY80" fmla="*/ 432638 h 1322929"/>
              <a:gd name="connsiteX81" fmla="*/ 1873238 w 1953030"/>
              <a:gd name="connsiteY81" fmla="*/ 439235 h 1322929"/>
              <a:gd name="connsiteX82" fmla="*/ 1817638 w 1953030"/>
              <a:gd name="connsiteY82" fmla="*/ 441792 h 1322929"/>
              <a:gd name="connsiteX83" fmla="*/ 1699860 w 1953030"/>
              <a:gd name="connsiteY83" fmla="*/ 436051 h 1322929"/>
              <a:gd name="connsiteX84" fmla="*/ 1666676 w 1953030"/>
              <a:gd name="connsiteY84" fmla="*/ 434247 h 1322929"/>
              <a:gd name="connsiteX85" fmla="*/ 1644615 w 1953030"/>
              <a:gd name="connsiteY85" fmla="*/ 435822 h 1322929"/>
              <a:gd name="connsiteX86" fmla="*/ 1615292 w 1953030"/>
              <a:gd name="connsiteY86" fmla="*/ 446177 h 1322929"/>
              <a:gd name="connsiteX87" fmla="*/ 1588083 w 1953030"/>
              <a:gd name="connsiteY87" fmla="*/ 469226 h 1322929"/>
              <a:gd name="connsiteX88" fmla="*/ 1570263 w 1953030"/>
              <a:gd name="connsiteY88" fmla="*/ 483547 h 1322929"/>
              <a:gd name="connsiteX89" fmla="*/ 1565194 w 1953030"/>
              <a:gd name="connsiteY89" fmla="*/ 488176 h 1322929"/>
              <a:gd name="connsiteX90" fmla="*/ 1510409 w 1953030"/>
              <a:gd name="connsiteY90" fmla="*/ 591788 h 1322929"/>
              <a:gd name="connsiteX91" fmla="*/ 1487665 w 1953030"/>
              <a:gd name="connsiteY91" fmla="*/ 647726 h 1322929"/>
              <a:gd name="connsiteX92" fmla="*/ 1466234 w 1953030"/>
              <a:gd name="connsiteY92" fmla="*/ 708355 h 1322929"/>
              <a:gd name="connsiteX93" fmla="*/ 1450909 w 1953030"/>
              <a:gd name="connsiteY93" fmla="*/ 753696 h 1322929"/>
              <a:gd name="connsiteX94" fmla="*/ 1408809 w 1953030"/>
              <a:gd name="connsiteY94" fmla="*/ 820834 h 1322929"/>
              <a:gd name="connsiteX95" fmla="*/ 1395139 w 1953030"/>
              <a:gd name="connsiteY95" fmla="*/ 827633 h 1322929"/>
              <a:gd name="connsiteX96" fmla="*/ 1382256 w 1953030"/>
              <a:gd name="connsiteY96" fmla="*/ 834140 h 1322929"/>
              <a:gd name="connsiteX97" fmla="*/ 1350675 w 1953030"/>
              <a:gd name="connsiteY97" fmla="*/ 863795 h 1322929"/>
              <a:gd name="connsiteX98" fmla="*/ 1332763 w 1953030"/>
              <a:gd name="connsiteY98" fmla="*/ 880265 h 1322929"/>
              <a:gd name="connsiteX99" fmla="*/ 1318857 w 1953030"/>
              <a:gd name="connsiteY99" fmla="*/ 886072 h 1322929"/>
              <a:gd name="connsiteX100" fmla="*/ 1317767 w 1953030"/>
              <a:gd name="connsiteY100" fmla="*/ 886072 h 1322929"/>
              <a:gd name="connsiteX101" fmla="*/ 1316690 w 1953030"/>
              <a:gd name="connsiteY101" fmla="*/ 889981 h 1322929"/>
              <a:gd name="connsiteX102" fmla="*/ 1294917 w 1953030"/>
              <a:gd name="connsiteY102" fmla="*/ 1076992 h 1322929"/>
              <a:gd name="connsiteX103" fmla="*/ 1293539 w 1953030"/>
              <a:gd name="connsiteY103" fmla="*/ 1153777 h 1322929"/>
              <a:gd name="connsiteX104" fmla="*/ 1294156 w 1953030"/>
              <a:gd name="connsiteY104" fmla="*/ 1206414 h 1322929"/>
              <a:gd name="connsiteX105" fmla="*/ 1298896 w 1953030"/>
              <a:gd name="connsiteY105" fmla="*/ 1266214 h 1322929"/>
              <a:gd name="connsiteX106" fmla="*/ 1305502 w 1953030"/>
              <a:gd name="connsiteY106" fmla="*/ 1281289 h 1322929"/>
              <a:gd name="connsiteX107" fmla="*/ 1315416 w 1953030"/>
              <a:gd name="connsiteY107" fmla="*/ 1308562 h 1322929"/>
              <a:gd name="connsiteX108" fmla="*/ 1316138 w 1953030"/>
              <a:gd name="connsiteY108" fmla="*/ 1323970 h 1322929"/>
              <a:gd name="connsiteX109" fmla="*/ 1315889 w 1953030"/>
              <a:gd name="connsiteY109" fmla="*/ 1325587 h 1322929"/>
              <a:gd name="connsiteX110" fmla="*/ 1275942 w 1953030"/>
              <a:gd name="connsiteY110" fmla="*/ 1325587 h 1322929"/>
              <a:gd name="connsiteX111" fmla="*/ 1235010 w 1953030"/>
              <a:gd name="connsiteY111" fmla="*/ 1325078 h 1322929"/>
              <a:gd name="connsiteX112" fmla="*/ 1216259 w 1953030"/>
              <a:gd name="connsiteY112" fmla="*/ 1261310 h 1322929"/>
              <a:gd name="connsiteX113" fmla="*/ 1200251 w 1953030"/>
              <a:gd name="connsiteY113" fmla="*/ 1083072 h 1322929"/>
              <a:gd name="connsiteX114" fmla="*/ 1192910 w 1953030"/>
              <a:gd name="connsiteY114" fmla="*/ 964288 h 1322929"/>
              <a:gd name="connsiteX115" fmla="*/ 1191387 w 1953030"/>
              <a:gd name="connsiteY115" fmla="*/ 972275 h 1322929"/>
              <a:gd name="connsiteX116" fmla="*/ 1173817 w 1953030"/>
              <a:gd name="connsiteY116" fmla="*/ 1164200 h 1322929"/>
              <a:gd name="connsiteX117" fmla="*/ 1175078 w 1953030"/>
              <a:gd name="connsiteY117" fmla="*/ 1265947 h 1322929"/>
              <a:gd name="connsiteX118" fmla="*/ 1180974 w 1953030"/>
              <a:gd name="connsiteY118" fmla="*/ 1280141 h 1322929"/>
              <a:gd name="connsiteX119" fmla="*/ 1191505 w 1953030"/>
              <a:gd name="connsiteY119" fmla="*/ 1312731 h 1322929"/>
              <a:gd name="connsiteX120" fmla="*/ 1191032 w 1953030"/>
              <a:gd name="connsiteY120" fmla="*/ 1324894 h 1322929"/>
              <a:gd name="connsiteX121" fmla="*/ 1150167 w 1953030"/>
              <a:gd name="connsiteY121" fmla="*/ 1325587 h 1322929"/>
              <a:gd name="connsiteX122" fmla="*/ 1108579 w 1953030"/>
              <a:gd name="connsiteY122" fmla="*/ 1325096 h 1322929"/>
              <a:gd name="connsiteX123" fmla="*/ 1091166 w 1953030"/>
              <a:gd name="connsiteY123" fmla="*/ 1247586 h 1322929"/>
              <a:gd name="connsiteX124" fmla="*/ 1085073 w 1953030"/>
              <a:gd name="connsiteY124" fmla="*/ 1112084 h 1322929"/>
              <a:gd name="connsiteX125" fmla="*/ 1082486 w 1953030"/>
              <a:gd name="connsiteY125" fmla="*/ 887863 h 1322929"/>
              <a:gd name="connsiteX126" fmla="*/ 1082709 w 1953030"/>
              <a:gd name="connsiteY126" fmla="*/ 875442 h 1322929"/>
              <a:gd name="connsiteX127" fmla="*/ 1045980 w 1953030"/>
              <a:gd name="connsiteY127" fmla="*/ 886014 h 1322929"/>
              <a:gd name="connsiteX128" fmla="*/ 947820 w 1953030"/>
              <a:gd name="connsiteY128" fmla="*/ 909335 h 1322929"/>
              <a:gd name="connsiteX129" fmla="*/ 822399 w 1953030"/>
              <a:gd name="connsiteY129" fmla="*/ 918514 h 1322929"/>
              <a:gd name="connsiteX130" fmla="*/ 749952 w 1953030"/>
              <a:gd name="connsiteY130" fmla="*/ 916251 h 1322929"/>
              <a:gd name="connsiteX131" fmla="*/ 741521 w 1953030"/>
              <a:gd name="connsiteY131" fmla="*/ 916452 h 1322929"/>
              <a:gd name="connsiteX132" fmla="*/ 737253 w 1953030"/>
              <a:gd name="connsiteY132" fmla="*/ 925892 h 1322929"/>
              <a:gd name="connsiteX133" fmla="*/ 730911 w 1953030"/>
              <a:gd name="connsiteY133" fmla="*/ 938882 h 1322929"/>
              <a:gd name="connsiteX134" fmla="*/ 708429 w 1953030"/>
              <a:gd name="connsiteY134" fmla="*/ 931418 h 1322929"/>
              <a:gd name="connsiteX135" fmla="*/ 667261 w 1953030"/>
              <a:gd name="connsiteY135" fmla="*/ 914980 h 1322929"/>
              <a:gd name="connsiteX136" fmla="*/ 619659 w 1953030"/>
              <a:gd name="connsiteY136" fmla="*/ 895793 h 1322929"/>
              <a:gd name="connsiteX137" fmla="*/ 517862 w 1953030"/>
              <a:gd name="connsiteY137" fmla="*/ 868605 h 1322929"/>
              <a:gd name="connsiteX138" fmla="*/ 503220 w 1953030"/>
              <a:gd name="connsiteY138" fmla="*/ 873261 h 1322929"/>
              <a:gd name="connsiteX139" fmla="*/ 498151 w 1953030"/>
              <a:gd name="connsiteY139" fmla="*/ 888861 h 1322929"/>
              <a:gd name="connsiteX140" fmla="*/ 502209 w 1953030"/>
              <a:gd name="connsiteY140" fmla="*/ 923500 h 1322929"/>
              <a:gd name="connsiteX141" fmla="*/ 506647 w 1953030"/>
              <a:gd name="connsiteY141" fmla="*/ 963655 h 1322929"/>
              <a:gd name="connsiteX142" fmla="*/ 504612 w 1953030"/>
              <a:gd name="connsiteY142" fmla="*/ 979009 h 1322929"/>
              <a:gd name="connsiteX143" fmla="*/ 465742 w 1953030"/>
              <a:gd name="connsiteY143" fmla="*/ 1002855 h 1322929"/>
              <a:gd name="connsiteX144" fmla="*/ 458743 w 1953030"/>
              <a:gd name="connsiteY144" fmla="*/ 1002146 h 1322929"/>
              <a:gd name="connsiteX145" fmla="*/ 436145 w 1953030"/>
              <a:gd name="connsiteY145" fmla="*/ 942614 h 1322929"/>
              <a:gd name="connsiteX146" fmla="*/ 435517 w 1953030"/>
              <a:gd name="connsiteY146" fmla="*/ 934796 h 1322929"/>
              <a:gd name="connsiteX147" fmla="*/ 431372 w 1953030"/>
              <a:gd name="connsiteY147" fmla="*/ 939230 h 1322929"/>
              <a:gd name="connsiteX148" fmla="*/ 413632 w 1953030"/>
              <a:gd name="connsiteY148" fmla="*/ 957993 h 1322929"/>
              <a:gd name="connsiteX149" fmla="*/ 396081 w 1953030"/>
              <a:gd name="connsiteY149" fmla="*/ 976581 h 1322929"/>
              <a:gd name="connsiteX150" fmla="*/ 365139 w 1953030"/>
              <a:gd name="connsiteY150" fmla="*/ 1026362 h 1322929"/>
              <a:gd name="connsiteX151" fmla="*/ 357505 w 1953030"/>
              <a:gd name="connsiteY151" fmla="*/ 1073344 h 1322929"/>
              <a:gd name="connsiteX152" fmla="*/ 357513 w 1953030"/>
              <a:gd name="connsiteY152" fmla="*/ 1162116 h 1322929"/>
              <a:gd name="connsiteX153" fmla="*/ 364146 w 1953030"/>
              <a:gd name="connsiteY153" fmla="*/ 1221702 h 1322929"/>
              <a:gd name="connsiteX154" fmla="*/ 371907 w 1953030"/>
              <a:gd name="connsiteY154" fmla="*/ 1263083 h 1322929"/>
              <a:gd name="connsiteX155" fmla="*/ 382081 w 1953030"/>
              <a:gd name="connsiteY155" fmla="*/ 1280594 h 1322929"/>
              <a:gd name="connsiteX156" fmla="*/ 392814 w 1953030"/>
              <a:gd name="connsiteY156" fmla="*/ 1307173 h 1322929"/>
              <a:gd name="connsiteX157" fmla="*/ 392698 w 1953030"/>
              <a:gd name="connsiteY157" fmla="*/ 1322982 h 1322929"/>
              <a:gd name="connsiteX158" fmla="*/ 392258 w 1953030"/>
              <a:gd name="connsiteY158" fmla="*/ 1325414 h 1322929"/>
              <a:gd name="connsiteX159" fmla="*/ 349566 w 1953030"/>
              <a:gd name="connsiteY159" fmla="*/ 1325502 h 1322929"/>
              <a:gd name="connsiteX160" fmla="*/ 305559 w 1953030"/>
              <a:gd name="connsiteY160" fmla="*/ 1325237 h 1322929"/>
              <a:gd name="connsiteX161" fmla="*/ 296045 w 1953030"/>
              <a:gd name="connsiteY161" fmla="*/ 1315526 h 1322929"/>
              <a:gd name="connsiteX162" fmla="*/ 272898 w 1953030"/>
              <a:gd name="connsiteY162" fmla="*/ 1198249 h 1322929"/>
              <a:gd name="connsiteX163" fmla="*/ 256446 w 1953030"/>
              <a:gd name="connsiteY163" fmla="*/ 1076992 h 1322929"/>
              <a:gd name="connsiteX164" fmla="*/ 247883 w 1953030"/>
              <a:gd name="connsiteY164" fmla="*/ 965650 h 1322929"/>
              <a:gd name="connsiteX165" fmla="*/ 248141 w 1953030"/>
              <a:gd name="connsiteY165" fmla="*/ 963344 h 1322929"/>
              <a:gd name="connsiteX166" fmla="*/ 240600 w 1953030"/>
              <a:gd name="connsiteY166" fmla="*/ 969541 h 1322929"/>
              <a:gd name="connsiteX167" fmla="*/ 218190 w 1953030"/>
              <a:gd name="connsiteY167" fmla="*/ 987653 h 1322929"/>
              <a:gd name="connsiteX168" fmla="*/ 197170 w 1953030"/>
              <a:gd name="connsiteY168" fmla="*/ 1004568 h 1322929"/>
              <a:gd name="connsiteX169" fmla="*/ 164176 w 1953030"/>
              <a:gd name="connsiteY169" fmla="*/ 1050024 h 1322929"/>
              <a:gd name="connsiteX170" fmla="*/ 151135 w 1953030"/>
              <a:gd name="connsiteY170" fmla="*/ 1141095 h 1322929"/>
              <a:gd name="connsiteX171" fmla="*/ 149537 w 1953030"/>
              <a:gd name="connsiteY171" fmla="*/ 1217408 h 1322929"/>
              <a:gd name="connsiteX172" fmla="*/ 153261 w 1953030"/>
              <a:gd name="connsiteY172" fmla="*/ 1262700 h 1322929"/>
              <a:gd name="connsiteX173" fmla="*/ 159017 w 1953030"/>
              <a:gd name="connsiteY173" fmla="*/ 1274340 h 1322929"/>
              <a:gd name="connsiteX174" fmla="*/ 170943 w 1953030"/>
              <a:gd name="connsiteY174" fmla="*/ 1299182 h 1322929"/>
              <a:gd name="connsiteX175" fmla="*/ 174129 w 1953030"/>
              <a:gd name="connsiteY175" fmla="*/ 1319246 h 1322929"/>
              <a:gd name="connsiteX176" fmla="*/ 174342 w 1953030"/>
              <a:gd name="connsiteY176" fmla="*/ 1325587 h 1322929"/>
              <a:gd name="connsiteX177" fmla="*/ 132163 w 1953030"/>
              <a:gd name="connsiteY177" fmla="*/ 1325574 h 1322929"/>
              <a:gd name="connsiteX178" fmla="*/ 88860 w 1953030"/>
              <a:gd name="connsiteY178" fmla="*/ 1325071 h 1322929"/>
              <a:gd name="connsiteX179" fmla="*/ 434473 w 1953030"/>
              <a:gd name="connsiteY179" fmla="*/ 860747 h 1322929"/>
              <a:gd name="connsiteX180" fmla="*/ 432900 w 1953030"/>
              <a:gd name="connsiteY180" fmla="*/ 858692 h 1322929"/>
              <a:gd name="connsiteX181" fmla="*/ 434328 w 1953030"/>
              <a:gd name="connsiteY181" fmla="*/ 861404 h 1322929"/>
              <a:gd name="connsiteX182" fmla="*/ 434473 w 1953030"/>
              <a:gd name="connsiteY182" fmla="*/ 860747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663548 w 1953031"/>
              <a:gd name="connsiteY43" fmla="*/ 264169 h 1322929"/>
              <a:gd name="connsiteX44" fmla="*/ 754617 w 1953031"/>
              <a:gd name="connsiteY44" fmla="*/ 262685 h 1322929"/>
              <a:gd name="connsiteX45" fmla="*/ 805147 w 1953031"/>
              <a:gd name="connsiteY45" fmla="*/ 251243 h 1322929"/>
              <a:gd name="connsiteX46" fmla="*/ 947272 w 1953031"/>
              <a:gd name="connsiteY46" fmla="*/ 214767 h 1322929"/>
              <a:gd name="connsiteX47" fmla="*/ 1074965 w 1953031"/>
              <a:gd name="connsiteY47" fmla="*/ 170684 h 1322929"/>
              <a:gd name="connsiteX48" fmla="*/ 1155567 w 1953031"/>
              <a:gd name="connsiteY48" fmla="*/ 159010 h 1322929"/>
              <a:gd name="connsiteX49" fmla="*/ 1234252 w 1953031"/>
              <a:gd name="connsiteY49" fmla="*/ 151880 h 1322929"/>
              <a:gd name="connsiteX50" fmla="*/ 1312964 w 1953031"/>
              <a:gd name="connsiteY50" fmla="*/ 128676 h 1322929"/>
              <a:gd name="connsiteX51" fmla="*/ 1376022 w 1953031"/>
              <a:gd name="connsiteY51" fmla="*/ 109687 h 1322929"/>
              <a:gd name="connsiteX52" fmla="*/ 1448640 w 1953031"/>
              <a:gd name="connsiteY52" fmla="*/ 103056 h 1322929"/>
              <a:gd name="connsiteX53" fmla="*/ 1483374 w 1953031"/>
              <a:gd name="connsiteY53" fmla="*/ 100994 h 1322929"/>
              <a:gd name="connsiteX54" fmla="*/ 1552171 w 1953031"/>
              <a:gd name="connsiteY54" fmla="*/ 83778 h 1322929"/>
              <a:gd name="connsiteX55" fmla="*/ 1627914 w 1953031"/>
              <a:gd name="connsiteY55" fmla="*/ 63976 h 1322929"/>
              <a:gd name="connsiteX56" fmla="*/ 1633600 w 1953031"/>
              <a:gd name="connsiteY56" fmla="*/ 62873 h 1322929"/>
              <a:gd name="connsiteX57" fmla="*/ 1633994 w 1953031"/>
              <a:gd name="connsiteY57" fmla="*/ 53943 h 1322929"/>
              <a:gd name="connsiteX58" fmla="*/ 1637947 w 1953031"/>
              <a:gd name="connsiteY58" fmla="*/ 10924 h 1322929"/>
              <a:gd name="connsiteX59" fmla="*/ 1645852 w 1953031"/>
              <a:gd name="connsiteY59" fmla="*/ 642 h 1322929"/>
              <a:gd name="connsiteX60" fmla="*/ 1665510 w 1953031"/>
              <a:gd name="connsiteY60" fmla="*/ 4542 h 1322929"/>
              <a:gd name="connsiteX61" fmla="*/ 1692339 w 1953031"/>
              <a:gd name="connsiteY61" fmla="*/ 32880 h 1322929"/>
              <a:gd name="connsiteX62" fmla="*/ 1703487 w 1953031"/>
              <a:gd name="connsiteY62" fmla="*/ 51553 h 1322929"/>
              <a:gd name="connsiteX63" fmla="*/ 1705168 w 1953031"/>
              <a:gd name="connsiteY63" fmla="*/ 54757 h 1322929"/>
              <a:gd name="connsiteX64" fmla="*/ 1708490 w 1953031"/>
              <a:gd name="connsiteY64" fmla="*/ 54757 h 1322929"/>
              <a:gd name="connsiteX65" fmla="*/ 1726074 w 1953031"/>
              <a:gd name="connsiteY65" fmla="*/ 55821 h 1322929"/>
              <a:gd name="connsiteX66" fmla="*/ 1763775 w 1953031"/>
              <a:gd name="connsiteY66" fmla="*/ 66287 h 1322929"/>
              <a:gd name="connsiteX67" fmla="*/ 1780177 w 1953031"/>
              <a:gd name="connsiteY67" fmla="*/ 76057 h 1322929"/>
              <a:gd name="connsiteX68" fmla="*/ 1797287 w 1953031"/>
              <a:gd name="connsiteY68" fmla="*/ 92340 h 1322929"/>
              <a:gd name="connsiteX69" fmla="*/ 1808554 w 1953031"/>
              <a:gd name="connsiteY69" fmla="*/ 105144 h 1322929"/>
              <a:gd name="connsiteX70" fmla="*/ 1816302 w 1953031"/>
              <a:gd name="connsiteY70" fmla="*/ 113128 h 1322929"/>
              <a:gd name="connsiteX71" fmla="*/ 1820491 w 1953031"/>
              <a:gd name="connsiteY71" fmla="*/ 120258 h 1322929"/>
              <a:gd name="connsiteX72" fmla="*/ 1835947 w 1953031"/>
              <a:gd name="connsiteY72" fmla="*/ 144526 h 1322929"/>
              <a:gd name="connsiteX73" fmla="*/ 1847989 w 1953031"/>
              <a:gd name="connsiteY73" fmla="*/ 162083 h 1322929"/>
              <a:gd name="connsiteX74" fmla="*/ 1872282 w 1953031"/>
              <a:gd name="connsiteY74" fmla="*/ 206862 h 1322929"/>
              <a:gd name="connsiteX75" fmla="*/ 1901212 w 1953031"/>
              <a:gd name="connsiteY75" fmla="*/ 268331 h 1322929"/>
              <a:gd name="connsiteX76" fmla="*/ 1928013 w 1953031"/>
              <a:gd name="connsiteY76" fmla="*/ 325599 h 1322929"/>
              <a:gd name="connsiteX77" fmla="*/ 1947475 w 1953031"/>
              <a:gd name="connsiteY77" fmla="*/ 358428 h 1322929"/>
              <a:gd name="connsiteX78" fmla="*/ 1952990 w 1953031"/>
              <a:gd name="connsiteY78" fmla="*/ 375188 h 1322929"/>
              <a:gd name="connsiteX79" fmla="*/ 1944270 w 1953031"/>
              <a:gd name="connsiteY79" fmla="*/ 398724 h 1322929"/>
              <a:gd name="connsiteX80" fmla="*/ 1904481 w 1953031"/>
              <a:gd name="connsiteY80" fmla="*/ 429980 h 1322929"/>
              <a:gd name="connsiteX81" fmla="*/ 1871823 w 1953031"/>
              <a:gd name="connsiteY81" fmla="*/ 436577 h 1322929"/>
              <a:gd name="connsiteX82" fmla="*/ 1816223 w 1953031"/>
              <a:gd name="connsiteY82" fmla="*/ 439134 h 1322929"/>
              <a:gd name="connsiteX83" fmla="*/ 1698445 w 1953031"/>
              <a:gd name="connsiteY83" fmla="*/ 433393 h 1322929"/>
              <a:gd name="connsiteX84" fmla="*/ 1665261 w 1953031"/>
              <a:gd name="connsiteY84" fmla="*/ 431589 h 1322929"/>
              <a:gd name="connsiteX85" fmla="*/ 1643200 w 1953031"/>
              <a:gd name="connsiteY85" fmla="*/ 433164 h 1322929"/>
              <a:gd name="connsiteX86" fmla="*/ 1613877 w 1953031"/>
              <a:gd name="connsiteY86" fmla="*/ 443519 h 1322929"/>
              <a:gd name="connsiteX87" fmla="*/ 1586668 w 1953031"/>
              <a:gd name="connsiteY87" fmla="*/ 466568 h 1322929"/>
              <a:gd name="connsiteX88" fmla="*/ 1568848 w 1953031"/>
              <a:gd name="connsiteY88" fmla="*/ 480889 h 1322929"/>
              <a:gd name="connsiteX89" fmla="*/ 1563779 w 1953031"/>
              <a:gd name="connsiteY89" fmla="*/ 485518 h 1322929"/>
              <a:gd name="connsiteX90" fmla="*/ 1508994 w 1953031"/>
              <a:gd name="connsiteY90" fmla="*/ 589130 h 1322929"/>
              <a:gd name="connsiteX91" fmla="*/ 1486250 w 1953031"/>
              <a:gd name="connsiteY91" fmla="*/ 645068 h 1322929"/>
              <a:gd name="connsiteX92" fmla="*/ 1464819 w 1953031"/>
              <a:gd name="connsiteY92" fmla="*/ 705697 h 1322929"/>
              <a:gd name="connsiteX93" fmla="*/ 1449494 w 1953031"/>
              <a:gd name="connsiteY93" fmla="*/ 751038 h 1322929"/>
              <a:gd name="connsiteX94" fmla="*/ 1407394 w 1953031"/>
              <a:gd name="connsiteY94" fmla="*/ 818176 h 1322929"/>
              <a:gd name="connsiteX95" fmla="*/ 1393724 w 1953031"/>
              <a:gd name="connsiteY95" fmla="*/ 824975 h 1322929"/>
              <a:gd name="connsiteX96" fmla="*/ 1380841 w 1953031"/>
              <a:gd name="connsiteY96" fmla="*/ 831482 h 1322929"/>
              <a:gd name="connsiteX97" fmla="*/ 1349260 w 1953031"/>
              <a:gd name="connsiteY97" fmla="*/ 861137 h 1322929"/>
              <a:gd name="connsiteX98" fmla="*/ 1331348 w 1953031"/>
              <a:gd name="connsiteY98" fmla="*/ 877607 h 1322929"/>
              <a:gd name="connsiteX99" fmla="*/ 1317442 w 1953031"/>
              <a:gd name="connsiteY99" fmla="*/ 883414 h 1322929"/>
              <a:gd name="connsiteX100" fmla="*/ 1316352 w 1953031"/>
              <a:gd name="connsiteY100" fmla="*/ 883414 h 1322929"/>
              <a:gd name="connsiteX101" fmla="*/ 1315275 w 1953031"/>
              <a:gd name="connsiteY101" fmla="*/ 887323 h 1322929"/>
              <a:gd name="connsiteX102" fmla="*/ 1293502 w 1953031"/>
              <a:gd name="connsiteY102" fmla="*/ 1074334 h 1322929"/>
              <a:gd name="connsiteX103" fmla="*/ 1292124 w 1953031"/>
              <a:gd name="connsiteY103" fmla="*/ 1151119 h 1322929"/>
              <a:gd name="connsiteX104" fmla="*/ 1292741 w 1953031"/>
              <a:gd name="connsiteY104" fmla="*/ 1203756 h 1322929"/>
              <a:gd name="connsiteX105" fmla="*/ 1297481 w 1953031"/>
              <a:gd name="connsiteY105" fmla="*/ 1263556 h 1322929"/>
              <a:gd name="connsiteX106" fmla="*/ 1304087 w 1953031"/>
              <a:gd name="connsiteY106" fmla="*/ 1278631 h 1322929"/>
              <a:gd name="connsiteX107" fmla="*/ 1314001 w 1953031"/>
              <a:gd name="connsiteY107" fmla="*/ 1305904 h 1322929"/>
              <a:gd name="connsiteX108" fmla="*/ 1314723 w 1953031"/>
              <a:gd name="connsiteY108" fmla="*/ 1321312 h 1322929"/>
              <a:gd name="connsiteX109" fmla="*/ 1314474 w 1953031"/>
              <a:gd name="connsiteY109" fmla="*/ 1322929 h 1322929"/>
              <a:gd name="connsiteX110" fmla="*/ 1274527 w 1953031"/>
              <a:gd name="connsiteY110" fmla="*/ 1322929 h 1322929"/>
              <a:gd name="connsiteX111" fmla="*/ 1233595 w 1953031"/>
              <a:gd name="connsiteY111" fmla="*/ 1322420 h 1322929"/>
              <a:gd name="connsiteX112" fmla="*/ 1214844 w 1953031"/>
              <a:gd name="connsiteY112" fmla="*/ 1258652 h 1322929"/>
              <a:gd name="connsiteX113" fmla="*/ 1198836 w 1953031"/>
              <a:gd name="connsiteY113" fmla="*/ 1080414 h 1322929"/>
              <a:gd name="connsiteX114" fmla="*/ 1191495 w 1953031"/>
              <a:gd name="connsiteY114" fmla="*/ 961630 h 1322929"/>
              <a:gd name="connsiteX115" fmla="*/ 1189972 w 1953031"/>
              <a:gd name="connsiteY115" fmla="*/ 969617 h 1322929"/>
              <a:gd name="connsiteX116" fmla="*/ 1172402 w 1953031"/>
              <a:gd name="connsiteY116" fmla="*/ 1161542 h 1322929"/>
              <a:gd name="connsiteX117" fmla="*/ 1173663 w 1953031"/>
              <a:gd name="connsiteY117" fmla="*/ 1263289 h 1322929"/>
              <a:gd name="connsiteX118" fmla="*/ 1179559 w 1953031"/>
              <a:gd name="connsiteY118" fmla="*/ 1277483 h 1322929"/>
              <a:gd name="connsiteX119" fmla="*/ 1190090 w 1953031"/>
              <a:gd name="connsiteY119" fmla="*/ 1310073 h 1322929"/>
              <a:gd name="connsiteX120" fmla="*/ 1189617 w 1953031"/>
              <a:gd name="connsiteY120" fmla="*/ 1322236 h 1322929"/>
              <a:gd name="connsiteX121" fmla="*/ 1148752 w 1953031"/>
              <a:gd name="connsiteY121" fmla="*/ 1322929 h 1322929"/>
              <a:gd name="connsiteX122" fmla="*/ 1107164 w 1953031"/>
              <a:gd name="connsiteY122" fmla="*/ 1322438 h 1322929"/>
              <a:gd name="connsiteX123" fmla="*/ 1089751 w 1953031"/>
              <a:gd name="connsiteY123" fmla="*/ 1244928 h 1322929"/>
              <a:gd name="connsiteX124" fmla="*/ 1083658 w 1953031"/>
              <a:gd name="connsiteY124" fmla="*/ 1109426 h 1322929"/>
              <a:gd name="connsiteX125" fmla="*/ 1081071 w 1953031"/>
              <a:gd name="connsiteY125" fmla="*/ 885205 h 1322929"/>
              <a:gd name="connsiteX126" fmla="*/ 1081294 w 1953031"/>
              <a:gd name="connsiteY126" fmla="*/ 872784 h 1322929"/>
              <a:gd name="connsiteX127" fmla="*/ 1044565 w 1953031"/>
              <a:gd name="connsiteY127" fmla="*/ 883356 h 1322929"/>
              <a:gd name="connsiteX128" fmla="*/ 946405 w 1953031"/>
              <a:gd name="connsiteY128" fmla="*/ 906677 h 1322929"/>
              <a:gd name="connsiteX129" fmla="*/ 820984 w 1953031"/>
              <a:gd name="connsiteY129" fmla="*/ 915856 h 1322929"/>
              <a:gd name="connsiteX130" fmla="*/ 748537 w 1953031"/>
              <a:gd name="connsiteY130" fmla="*/ 913593 h 1322929"/>
              <a:gd name="connsiteX131" fmla="*/ 740106 w 1953031"/>
              <a:gd name="connsiteY131" fmla="*/ 913794 h 1322929"/>
              <a:gd name="connsiteX132" fmla="*/ 735838 w 1953031"/>
              <a:gd name="connsiteY132" fmla="*/ 923234 h 1322929"/>
              <a:gd name="connsiteX133" fmla="*/ 729496 w 1953031"/>
              <a:gd name="connsiteY133" fmla="*/ 936224 h 1322929"/>
              <a:gd name="connsiteX134" fmla="*/ 707014 w 1953031"/>
              <a:gd name="connsiteY134" fmla="*/ 928760 h 1322929"/>
              <a:gd name="connsiteX135" fmla="*/ 665846 w 1953031"/>
              <a:gd name="connsiteY135" fmla="*/ 912322 h 1322929"/>
              <a:gd name="connsiteX136" fmla="*/ 618244 w 1953031"/>
              <a:gd name="connsiteY136" fmla="*/ 893135 h 1322929"/>
              <a:gd name="connsiteX137" fmla="*/ 516447 w 1953031"/>
              <a:gd name="connsiteY137" fmla="*/ 865947 h 1322929"/>
              <a:gd name="connsiteX138" fmla="*/ 501805 w 1953031"/>
              <a:gd name="connsiteY138" fmla="*/ 870603 h 1322929"/>
              <a:gd name="connsiteX139" fmla="*/ 496736 w 1953031"/>
              <a:gd name="connsiteY139" fmla="*/ 886203 h 1322929"/>
              <a:gd name="connsiteX140" fmla="*/ 500794 w 1953031"/>
              <a:gd name="connsiteY140" fmla="*/ 920842 h 1322929"/>
              <a:gd name="connsiteX141" fmla="*/ 505232 w 1953031"/>
              <a:gd name="connsiteY141" fmla="*/ 960997 h 1322929"/>
              <a:gd name="connsiteX142" fmla="*/ 503197 w 1953031"/>
              <a:gd name="connsiteY142" fmla="*/ 976351 h 1322929"/>
              <a:gd name="connsiteX143" fmla="*/ 464327 w 1953031"/>
              <a:gd name="connsiteY143" fmla="*/ 1000197 h 1322929"/>
              <a:gd name="connsiteX144" fmla="*/ 457328 w 1953031"/>
              <a:gd name="connsiteY144" fmla="*/ 999488 h 1322929"/>
              <a:gd name="connsiteX145" fmla="*/ 434730 w 1953031"/>
              <a:gd name="connsiteY145" fmla="*/ 939956 h 1322929"/>
              <a:gd name="connsiteX146" fmla="*/ 434102 w 1953031"/>
              <a:gd name="connsiteY146" fmla="*/ 932138 h 1322929"/>
              <a:gd name="connsiteX147" fmla="*/ 429957 w 1953031"/>
              <a:gd name="connsiteY147" fmla="*/ 936572 h 1322929"/>
              <a:gd name="connsiteX148" fmla="*/ 412217 w 1953031"/>
              <a:gd name="connsiteY148" fmla="*/ 955335 h 1322929"/>
              <a:gd name="connsiteX149" fmla="*/ 394666 w 1953031"/>
              <a:gd name="connsiteY149" fmla="*/ 973923 h 1322929"/>
              <a:gd name="connsiteX150" fmla="*/ 363724 w 1953031"/>
              <a:gd name="connsiteY150" fmla="*/ 1023704 h 1322929"/>
              <a:gd name="connsiteX151" fmla="*/ 356090 w 1953031"/>
              <a:gd name="connsiteY151" fmla="*/ 1070686 h 1322929"/>
              <a:gd name="connsiteX152" fmla="*/ 356098 w 1953031"/>
              <a:gd name="connsiteY152" fmla="*/ 1159458 h 1322929"/>
              <a:gd name="connsiteX153" fmla="*/ 362731 w 1953031"/>
              <a:gd name="connsiteY153" fmla="*/ 1219044 h 1322929"/>
              <a:gd name="connsiteX154" fmla="*/ 370492 w 1953031"/>
              <a:gd name="connsiteY154" fmla="*/ 1260425 h 1322929"/>
              <a:gd name="connsiteX155" fmla="*/ 380666 w 1953031"/>
              <a:gd name="connsiteY155" fmla="*/ 1277936 h 1322929"/>
              <a:gd name="connsiteX156" fmla="*/ 391399 w 1953031"/>
              <a:gd name="connsiteY156" fmla="*/ 1304515 h 1322929"/>
              <a:gd name="connsiteX157" fmla="*/ 391283 w 1953031"/>
              <a:gd name="connsiteY157" fmla="*/ 1320324 h 1322929"/>
              <a:gd name="connsiteX158" fmla="*/ 390843 w 1953031"/>
              <a:gd name="connsiteY158" fmla="*/ 1322756 h 1322929"/>
              <a:gd name="connsiteX159" fmla="*/ 348151 w 1953031"/>
              <a:gd name="connsiteY159" fmla="*/ 1322844 h 1322929"/>
              <a:gd name="connsiteX160" fmla="*/ 304144 w 1953031"/>
              <a:gd name="connsiteY160" fmla="*/ 1322579 h 1322929"/>
              <a:gd name="connsiteX161" fmla="*/ 294630 w 1953031"/>
              <a:gd name="connsiteY161" fmla="*/ 1312868 h 1322929"/>
              <a:gd name="connsiteX162" fmla="*/ 271483 w 1953031"/>
              <a:gd name="connsiteY162" fmla="*/ 1195591 h 1322929"/>
              <a:gd name="connsiteX163" fmla="*/ 255031 w 1953031"/>
              <a:gd name="connsiteY163" fmla="*/ 1074334 h 1322929"/>
              <a:gd name="connsiteX164" fmla="*/ 246468 w 1953031"/>
              <a:gd name="connsiteY164" fmla="*/ 962992 h 1322929"/>
              <a:gd name="connsiteX165" fmla="*/ 246726 w 1953031"/>
              <a:gd name="connsiteY165" fmla="*/ 960686 h 1322929"/>
              <a:gd name="connsiteX166" fmla="*/ 239185 w 1953031"/>
              <a:gd name="connsiteY166" fmla="*/ 966883 h 1322929"/>
              <a:gd name="connsiteX167" fmla="*/ 216775 w 1953031"/>
              <a:gd name="connsiteY167" fmla="*/ 984995 h 1322929"/>
              <a:gd name="connsiteX168" fmla="*/ 195755 w 1953031"/>
              <a:gd name="connsiteY168" fmla="*/ 1001910 h 1322929"/>
              <a:gd name="connsiteX169" fmla="*/ 162761 w 1953031"/>
              <a:gd name="connsiteY169" fmla="*/ 1047366 h 1322929"/>
              <a:gd name="connsiteX170" fmla="*/ 149720 w 1953031"/>
              <a:gd name="connsiteY170" fmla="*/ 1138437 h 1322929"/>
              <a:gd name="connsiteX171" fmla="*/ 148122 w 1953031"/>
              <a:gd name="connsiteY171" fmla="*/ 1214750 h 1322929"/>
              <a:gd name="connsiteX172" fmla="*/ 151846 w 1953031"/>
              <a:gd name="connsiteY172" fmla="*/ 1260042 h 1322929"/>
              <a:gd name="connsiteX173" fmla="*/ 157602 w 1953031"/>
              <a:gd name="connsiteY173" fmla="*/ 1271682 h 1322929"/>
              <a:gd name="connsiteX174" fmla="*/ 169528 w 1953031"/>
              <a:gd name="connsiteY174" fmla="*/ 1296524 h 1322929"/>
              <a:gd name="connsiteX175" fmla="*/ 172714 w 1953031"/>
              <a:gd name="connsiteY175" fmla="*/ 1316588 h 1322929"/>
              <a:gd name="connsiteX176" fmla="*/ 172927 w 1953031"/>
              <a:gd name="connsiteY176" fmla="*/ 1322929 h 1322929"/>
              <a:gd name="connsiteX177" fmla="*/ 130748 w 1953031"/>
              <a:gd name="connsiteY177" fmla="*/ 1322916 h 1322929"/>
              <a:gd name="connsiteX178" fmla="*/ 87445 w 1953031"/>
              <a:gd name="connsiteY178" fmla="*/ 1322413 h 1322929"/>
              <a:gd name="connsiteX179" fmla="*/ 433058 w 1953031"/>
              <a:gd name="connsiteY179" fmla="*/ 858089 h 1322929"/>
              <a:gd name="connsiteX180" fmla="*/ 431485 w 1953031"/>
              <a:gd name="connsiteY180" fmla="*/ 856034 h 1322929"/>
              <a:gd name="connsiteX181" fmla="*/ 432913 w 1953031"/>
              <a:gd name="connsiteY181" fmla="*/ 858746 h 1322929"/>
              <a:gd name="connsiteX182" fmla="*/ 433058 w 1953031"/>
              <a:gd name="connsiteY182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663548 w 1953031"/>
              <a:gd name="connsiteY43" fmla="*/ 264169 h 1322929"/>
              <a:gd name="connsiteX44" fmla="*/ 743187 w 1953031"/>
              <a:gd name="connsiteY44" fmla="*/ 255065 h 1322929"/>
              <a:gd name="connsiteX45" fmla="*/ 805147 w 1953031"/>
              <a:gd name="connsiteY45" fmla="*/ 251243 h 1322929"/>
              <a:gd name="connsiteX46" fmla="*/ 947272 w 1953031"/>
              <a:gd name="connsiteY46" fmla="*/ 214767 h 1322929"/>
              <a:gd name="connsiteX47" fmla="*/ 1074965 w 1953031"/>
              <a:gd name="connsiteY47" fmla="*/ 170684 h 1322929"/>
              <a:gd name="connsiteX48" fmla="*/ 1155567 w 1953031"/>
              <a:gd name="connsiteY48" fmla="*/ 159010 h 1322929"/>
              <a:gd name="connsiteX49" fmla="*/ 1234252 w 1953031"/>
              <a:gd name="connsiteY49" fmla="*/ 151880 h 1322929"/>
              <a:gd name="connsiteX50" fmla="*/ 1312964 w 1953031"/>
              <a:gd name="connsiteY50" fmla="*/ 128676 h 1322929"/>
              <a:gd name="connsiteX51" fmla="*/ 1376022 w 1953031"/>
              <a:gd name="connsiteY51" fmla="*/ 109687 h 1322929"/>
              <a:gd name="connsiteX52" fmla="*/ 1448640 w 1953031"/>
              <a:gd name="connsiteY52" fmla="*/ 103056 h 1322929"/>
              <a:gd name="connsiteX53" fmla="*/ 1483374 w 1953031"/>
              <a:gd name="connsiteY53" fmla="*/ 100994 h 1322929"/>
              <a:gd name="connsiteX54" fmla="*/ 1552171 w 1953031"/>
              <a:gd name="connsiteY54" fmla="*/ 83778 h 1322929"/>
              <a:gd name="connsiteX55" fmla="*/ 1627914 w 1953031"/>
              <a:gd name="connsiteY55" fmla="*/ 63976 h 1322929"/>
              <a:gd name="connsiteX56" fmla="*/ 1633600 w 1953031"/>
              <a:gd name="connsiteY56" fmla="*/ 62873 h 1322929"/>
              <a:gd name="connsiteX57" fmla="*/ 1633994 w 1953031"/>
              <a:gd name="connsiteY57" fmla="*/ 53943 h 1322929"/>
              <a:gd name="connsiteX58" fmla="*/ 1637947 w 1953031"/>
              <a:gd name="connsiteY58" fmla="*/ 10924 h 1322929"/>
              <a:gd name="connsiteX59" fmla="*/ 1645852 w 1953031"/>
              <a:gd name="connsiteY59" fmla="*/ 642 h 1322929"/>
              <a:gd name="connsiteX60" fmla="*/ 1665510 w 1953031"/>
              <a:gd name="connsiteY60" fmla="*/ 4542 h 1322929"/>
              <a:gd name="connsiteX61" fmla="*/ 1692339 w 1953031"/>
              <a:gd name="connsiteY61" fmla="*/ 32880 h 1322929"/>
              <a:gd name="connsiteX62" fmla="*/ 1703487 w 1953031"/>
              <a:gd name="connsiteY62" fmla="*/ 51553 h 1322929"/>
              <a:gd name="connsiteX63" fmla="*/ 1705168 w 1953031"/>
              <a:gd name="connsiteY63" fmla="*/ 54757 h 1322929"/>
              <a:gd name="connsiteX64" fmla="*/ 1708490 w 1953031"/>
              <a:gd name="connsiteY64" fmla="*/ 54757 h 1322929"/>
              <a:gd name="connsiteX65" fmla="*/ 1726074 w 1953031"/>
              <a:gd name="connsiteY65" fmla="*/ 55821 h 1322929"/>
              <a:gd name="connsiteX66" fmla="*/ 1763775 w 1953031"/>
              <a:gd name="connsiteY66" fmla="*/ 66287 h 1322929"/>
              <a:gd name="connsiteX67" fmla="*/ 1780177 w 1953031"/>
              <a:gd name="connsiteY67" fmla="*/ 76057 h 1322929"/>
              <a:gd name="connsiteX68" fmla="*/ 1797287 w 1953031"/>
              <a:gd name="connsiteY68" fmla="*/ 92340 h 1322929"/>
              <a:gd name="connsiteX69" fmla="*/ 1808554 w 1953031"/>
              <a:gd name="connsiteY69" fmla="*/ 105144 h 1322929"/>
              <a:gd name="connsiteX70" fmla="*/ 1816302 w 1953031"/>
              <a:gd name="connsiteY70" fmla="*/ 113128 h 1322929"/>
              <a:gd name="connsiteX71" fmla="*/ 1820491 w 1953031"/>
              <a:gd name="connsiteY71" fmla="*/ 120258 h 1322929"/>
              <a:gd name="connsiteX72" fmla="*/ 1835947 w 1953031"/>
              <a:gd name="connsiteY72" fmla="*/ 144526 h 1322929"/>
              <a:gd name="connsiteX73" fmla="*/ 1847989 w 1953031"/>
              <a:gd name="connsiteY73" fmla="*/ 162083 h 1322929"/>
              <a:gd name="connsiteX74" fmla="*/ 1872282 w 1953031"/>
              <a:gd name="connsiteY74" fmla="*/ 206862 h 1322929"/>
              <a:gd name="connsiteX75" fmla="*/ 1901212 w 1953031"/>
              <a:gd name="connsiteY75" fmla="*/ 268331 h 1322929"/>
              <a:gd name="connsiteX76" fmla="*/ 1928013 w 1953031"/>
              <a:gd name="connsiteY76" fmla="*/ 325599 h 1322929"/>
              <a:gd name="connsiteX77" fmla="*/ 1947475 w 1953031"/>
              <a:gd name="connsiteY77" fmla="*/ 358428 h 1322929"/>
              <a:gd name="connsiteX78" fmla="*/ 1952990 w 1953031"/>
              <a:gd name="connsiteY78" fmla="*/ 375188 h 1322929"/>
              <a:gd name="connsiteX79" fmla="*/ 1944270 w 1953031"/>
              <a:gd name="connsiteY79" fmla="*/ 398724 h 1322929"/>
              <a:gd name="connsiteX80" fmla="*/ 1904481 w 1953031"/>
              <a:gd name="connsiteY80" fmla="*/ 429980 h 1322929"/>
              <a:gd name="connsiteX81" fmla="*/ 1871823 w 1953031"/>
              <a:gd name="connsiteY81" fmla="*/ 436577 h 1322929"/>
              <a:gd name="connsiteX82" fmla="*/ 1816223 w 1953031"/>
              <a:gd name="connsiteY82" fmla="*/ 439134 h 1322929"/>
              <a:gd name="connsiteX83" fmla="*/ 1698445 w 1953031"/>
              <a:gd name="connsiteY83" fmla="*/ 433393 h 1322929"/>
              <a:gd name="connsiteX84" fmla="*/ 1665261 w 1953031"/>
              <a:gd name="connsiteY84" fmla="*/ 431589 h 1322929"/>
              <a:gd name="connsiteX85" fmla="*/ 1643200 w 1953031"/>
              <a:gd name="connsiteY85" fmla="*/ 433164 h 1322929"/>
              <a:gd name="connsiteX86" fmla="*/ 1613877 w 1953031"/>
              <a:gd name="connsiteY86" fmla="*/ 443519 h 1322929"/>
              <a:gd name="connsiteX87" fmla="*/ 1586668 w 1953031"/>
              <a:gd name="connsiteY87" fmla="*/ 466568 h 1322929"/>
              <a:gd name="connsiteX88" fmla="*/ 1568848 w 1953031"/>
              <a:gd name="connsiteY88" fmla="*/ 480889 h 1322929"/>
              <a:gd name="connsiteX89" fmla="*/ 1563779 w 1953031"/>
              <a:gd name="connsiteY89" fmla="*/ 485518 h 1322929"/>
              <a:gd name="connsiteX90" fmla="*/ 1508994 w 1953031"/>
              <a:gd name="connsiteY90" fmla="*/ 589130 h 1322929"/>
              <a:gd name="connsiteX91" fmla="*/ 1486250 w 1953031"/>
              <a:gd name="connsiteY91" fmla="*/ 645068 h 1322929"/>
              <a:gd name="connsiteX92" fmla="*/ 1464819 w 1953031"/>
              <a:gd name="connsiteY92" fmla="*/ 705697 h 1322929"/>
              <a:gd name="connsiteX93" fmla="*/ 1449494 w 1953031"/>
              <a:gd name="connsiteY93" fmla="*/ 751038 h 1322929"/>
              <a:gd name="connsiteX94" fmla="*/ 1407394 w 1953031"/>
              <a:gd name="connsiteY94" fmla="*/ 818176 h 1322929"/>
              <a:gd name="connsiteX95" fmla="*/ 1393724 w 1953031"/>
              <a:gd name="connsiteY95" fmla="*/ 824975 h 1322929"/>
              <a:gd name="connsiteX96" fmla="*/ 1380841 w 1953031"/>
              <a:gd name="connsiteY96" fmla="*/ 831482 h 1322929"/>
              <a:gd name="connsiteX97" fmla="*/ 1349260 w 1953031"/>
              <a:gd name="connsiteY97" fmla="*/ 861137 h 1322929"/>
              <a:gd name="connsiteX98" fmla="*/ 1331348 w 1953031"/>
              <a:gd name="connsiteY98" fmla="*/ 877607 h 1322929"/>
              <a:gd name="connsiteX99" fmla="*/ 1317442 w 1953031"/>
              <a:gd name="connsiteY99" fmla="*/ 883414 h 1322929"/>
              <a:gd name="connsiteX100" fmla="*/ 1316352 w 1953031"/>
              <a:gd name="connsiteY100" fmla="*/ 883414 h 1322929"/>
              <a:gd name="connsiteX101" fmla="*/ 1315275 w 1953031"/>
              <a:gd name="connsiteY101" fmla="*/ 887323 h 1322929"/>
              <a:gd name="connsiteX102" fmla="*/ 1293502 w 1953031"/>
              <a:gd name="connsiteY102" fmla="*/ 1074334 h 1322929"/>
              <a:gd name="connsiteX103" fmla="*/ 1292124 w 1953031"/>
              <a:gd name="connsiteY103" fmla="*/ 1151119 h 1322929"/>
              <a:gd name="connsiteX104" fmla="*/ 1292741 w 1953031"/>
              <a:gd name="connsiteY104" fmla="*/ 1203756 h 1322929"/>
              <a:gd name="connsiteX105" fmla="*/ 1297481 w 1953031"/>
              <a:gd name="connsiteY105" fmla="*/ 1263556 h 1322929"/>
              <a:gd name="connsiteX106" fmla="*/ 1304087 w 1953031"/>
              <a:gd name="connsiteY106" fmla="*/ 1278631 h 1322929"/>
              <a:gd name="connsiteX107" fmla="*/ 1314001 w 1953031"/>
              <a:gd name="connsiteY107" fmla="*/ 1305904 h 1322929"/>
              <a:gd name="connsiteX108" fmla="*/ 1314723 w 1953031"/>
              <a:gd name="connsiteY108" fmla="*/ 1321312 h 1322929"/>
              <a:gd name="connsiteX109" fmla="*/ 1314474 w 1953031"/>
              <a:gd name="connsiteY109" fmla="*/ 1322929 h 1322929"/>
              <a:gd name="connsiteX110" fmla="*/ 1274527 w 1953031"/>
              <a:gd name="connsiteY110" fmla="*/ 1322929 h 1322929"/>
              <a:gd name="connsiteX111" fmla="*/ 1233595 w 1953031"/>
              <a:gd name="connsiteY111" fmla="*/ 1322420 h 1322929"/>
              <a:gd name="connsiteX112" fmla="*/ 1214844 w 1953031"/>
              <a:gd name="connsiteY112" fmla="*/ 1258652 h 1322929"/>
              <a:gd name="connsiteX113" fmla="*/ 1198836 w 1953031"/>
              <a:gd name="connsiteY113" fmla="*/ 1080414 h 1322929"/>
              <a:gd name="connsiteX114" fmla="*/ 1191495 w 1953031"/>
              <a:gd name="connsiteY114" fmla="*/ 961630 h 1322929"/>
              <a:gd name="connsiteX115" fmla="*/ 1189972 w 1953031"/>
              <a:gd name="connsiteY115" fmla="*/ 969617 h 1322929"/>
              <a:gd name="connsiteX116" fmla="*/ 1172402 w 1953031"/>
              <a:gd name="connsiteY116" fmla="*/ 1161542 h 1322929"/>
              <a:gd name="connsiteX117" fmla="*/ 1173663 w 1953031"/>
              <a:gd name="connsiteY117" fmla="*/ 1263289 h 1322929"/>
              <a:gd name="connsiteX118" fmla="*/ 1179559 w 1953031"/>
              <a:gd name="connsiteY118" fmla="*/ 1277483 h 1322929"/>
              <a:gd name="connsiteX119" fmla="*/ 1190090 w 1953031"/>
              <a:gd name="connsiteY119" fmla="*/ 1310073 h 1322929"/>
              <a:gd name="connsiteX120" fmla="*/ 1189617 w 1953031"/>
              <a:gd name="connsiteY120" fmla="*/ 1322236 h 1322929"/>
              <a:gd name="connsiteX121" fmla="*/ 1148752 w 1953031"/>
              <a:gd name="connsiteY121" fmla="*/ 1322929 h 1322929"/>
              <a:gd name="connsiteX122" fmla="*/ 1107164 w 1953031"/>
              <a:gd name="connsiteY122" fmla="*/ 1322438 h 1322929"/>
              <a:gd name="connsiteX123" fmla="*/ 1089751 w 1953031"/>
              <a:gd name="connsiteY123" fmla="*/ 1244928 h 1322929"/>
              <a:gd name="connsiteX124" fmla="*/ 1083658 w 1953031"/>
              <a:gd name="connsiteY124" fmla="*/ 1109426 h 1322929"/>
              <a:gd name="connsiteX125" fmla="*/ 1081071 w 1953031"/>
              <a:gd name="connsiteY125" fmla="*/ 885205 h 1322929"/>
              <a:gd name="connsiteX126" fmla="*/ 1081294 w 1953031"/>
              <a:gd name="connsiteY126" fmla="*/ 872784 h 1322929"/>
              <a:gd name="connsiteX127" fmla="*/ 1044565 w 1953031"/>
              <a:gd name="connsiteY127" fmla="*/ 883356 h 1322929"/>
              <a:gd name="connsiteX128" fmla="*/ 946405 w 1953031"/>
              <a:gd name="connsiteY128" fmla="*/ 906677 h 1322929"/>
              <a:gd name="connsiteX129" fmla="*/ 820984 w 1953031"/>
              <a:gd name="connsiteY129" fmla="*/ 915856 h 1322929"/>
              <a:gd name="connsiteX130" fmla="*/ 748537 w 1953031"/>
              <a:gd name="connsiteY130" fmla="*/ 913593 h 1322929"/>
              <a:gd name="connsiteX131" fmla="*/ 740106 w 1953031"/>
              <a:gd name="connsiteY131" fmla="*/ 913794 h 1322929"/>
              <a:gd name="connsiteX132" fmla="*/ 735838 w 1953031"/>
              <a:gd name="connsiteY132" fmla="*/ 923234 h 1322929"/>
              <a:gd name="connsiteX133" fmla="*/ 729496 w 1953031"/>
              <a:gd name="connsiteY133" fmla="*/ 936224 h 1322929"/>
              <a:gd name="connsiteX134" fmla="*/ 707014 w 1953031"/>
              <a:gd name="connsiteY134" fmla="*/ 928760 h 1322929"/>
              <a:gd name="connsiteX135" fmla="*/ 665846 w 1953031"/>
              <a:gd name="connsiteY135" fmla="*/ 912322 h 1322929"/>
              <a:gd name="connsiteX136" fmla="*/ 618244 w 1953031"/>
              <a:gd name="connsiteY136" fmla="*/ 893135 h 1322929"/>
              <a:gd name="connsiteX137" fmla="*/ 516447 w 1953031"/>
              <a:gd name="connsiteY137" fmla="*/ 865947 h 1322929"/>
              <a:gd name="connsiteX138" fmla="*/ 501805 w 1953031"/>
              <a:gd name="connsiteY138" fmla="*/ 870603 h 1322929"/>
              <a:gd name="connsiteX139" fmla="*/ 496736 w 1953031"/>
              <a:gd name="connsiteY139" fmla="*/ 886203 h 1322929"/>
              <a:gd name="connsiteX140" fmla="*/ 500794 w 1953031"/>
              <a:gd name="connsiteY140" fmla="*/ 920842 h 1322929"/>
              <a:gd name="connsiteX141" fmla="*/ 505232 w 1953031"/>
              <a:gd name="connsiteY141" fmla="*/ 960997 h 1322929"/>
              <a:gd name="connsiteX142" fmla="*/ 503197 w 1953031"/>
              <a:gd name="connsiteY142" fmla="*/ 976351 h 1322929"/>
              <a:gd name="connsiteX143" fmla="*/ 464327 w 1953031"/>
              <a:gd name="connsiteY143" fmla="*/ 1000197 h 1322929"/>
              <a:gd name="connsiteX144" fmla="*/ 457328 w 1953031"/>
              <a:gd name="connsiteY144" fmla="*/ 999488 h 1322929"/>
              <a:gd name="connsiteX145" fmla="*/ 434730 w 1953031"/>
              <a:gd name="connsiteY145" fmla="*/ 939956 h 1322929"/>
              <a:gd name="connsiteX146" fmla="*/ 434102 w 1953031"/>
              <a:gd name="connsiteY146" fmla="*/ 932138 h 1322929"/>
              <a:gd name="connsiteX147" fmla="*/ 429957 w 1953031"/>
              <a:gd name="connsiteY147" fmla="*/ 936572 h 1322929"/>
              <a:gd name="connsiteX148" fmla="*/ 412217 w 1953031"/>
              <a:gd name="connsiteY148" fmla="*/ 955335 h 1322929"/>
              <a:gd name="connsiteX149" fmla="*/ 394666 w 1953031"/>
              <a:gd name="connsiteY149" fmla="*/ 973923 h 1322929"/>
              <a:gd name="connsiteX150" fmla="*/ 363724 w 1953031"/>
              <a:gd name="connsiteY150" fmla="*/ 1023704 h 1322929"/>
              <a:gd name="connsiteX151" fmla="*/ 356090 w 1953031"/>
              <a:gd name="connsiteY151" fmla="*/ 1070686 h 1322929"/>
              <a:gd name="connsiteX152" fmla="*/ 356098 w 1953031"/>
              <a:gd name="connsiteY152" fmla="*/ 1159458 h 1322929"/>
              <a:gd name="connsiteX153" fmla="*/ 362731 w 1953031"/>
              <a:gd name="connsiteY153" fmla="*/ 1219044 h 1322929"/>
              <a:gd name="connsiteX154" fmla="*/ 370492 w 1953031"/>
              <a:gd name="connsiteY154" fmla="*/ 1260425 h 1322929"/>
              <a:gd name="connsiteX155" fmla="*/ 380666 w 1953031"/>
              <a:gd name="connsiteY155" fmla="*/ 1277936 h 1322929"/>
              <a:gd name="connsiteX156" fmla="*/ 391399 w 1953031"/>
              <a:gd name="connsiteY156" fmla="*/ 1304515 h 1322929"/>
              <a:gd name="connsiteX157" fmla="*/ 391283 w 1953031"/>
              <a:gd name="connsiteY157" fmla="*/ 1320324 h 1322929"/>
              <a:gd name="connsiteX158" fmla="*/ 390843 w 1953031"/>
              <a:gd name="connsiteY158" fmla="*/ 1322756 h 1322929"/>
              <a:gd name="connsiteX159" fmla="*/ 348151 w 1953031"/>
              <a:gd name="connsiteY159" fmla="*/ 1322844 h 1322929"/>
              <a:gd name="connsiteX160" fmla="*/ 304144 w 1953031"/>
              <a:gd name="connsiteY160" fmla="*/ 1322579 h 1322929"/>
              <a:gd name="connsiteX161" fmla="*/ 294630 w 1953031"/>
              <a:gd name="connsiteY161" fmla="*/ 1312868 h 1322929"/>
              <a:gd name="connsiteX162" fmla="*/ 271483 w 1953031"/>
              <a:gd name="connsiteY162" fmla="*/ 1195591 h 1322929"/>
              <a:gd name="connsiteX163" fmla="*/ 255031 w 1953031"/>
              <a:gd name="connsiteY163" fmla="*/ 1074334 h 1322929"/>
              <a:gd name="connsiteX164" fmla="*/ 246468 w 1953031"/>
              <a:gd name="connsiteY164" fmla="*/ 962992 h 1322929"/>
              <a:gd name="connsiteX165" fmla="*/ 246726 w 1953031"/>
              <a:gd name="connsiteY165" fmla="*/ 960686 h 1322929"/>
              <a:gd name="connsiteX166" fmla="*/ 239185 w 1953031"/>
              <a:gd name="connsiteY166" fmla="*/ 966883 h 1322929"/>
              <a:gd name="connsiteX167" fmla="*/ 216775 w 1953031"/>
              <a:gd name="connsiteY167" fmla="*/ 984995 h 1322929"/>
              <a:gd name="connsiteX168" fmla="*/ 195755 w 1953031"/>
              <a:gd name="connsiteY168" fmla="*/ 1001910 h 1322929"/>
              <a:gd name="connsiteX169" fmla="*/ 162761 w 1953031"/>
              <a:gd name="connsiteY169" fmla="*/ 1047366 h 1322929"/>
              <a:gd name="connsiteX170" fmla="*/ 149720 w 1953031"/>
              <a:gd name="connsiteY170" fmla="*/ 1138437 h 1322929"/>
              <a:gd name="connsiteX171" fmla="*/ 148122 w 1953031"/>
              <a:gd name="connsiteY171" fmla="*/ 1214750 h 1322929"/>
              <a:gd name="connsiteX172" fmla="*/ 151846 w 1953031"/>
              <a:gd name="connsiteY172" fmla="*/ 1260042 h 1322929"/>
              <a:gd name="connsiteX173" fmla="*/ 157602 w 1953031"/>
              <a:gd name="connsiteY173" fmla="*/ 1271682 h 1322929"/>
              <a:gd name="connsiteX174" fmla="*/ 169528 w 1953031"/>
              <a:gd name="connsiteY174" fmla="*/ 1296524 h 1322929"/>
              <a:gd name="connsiteX175" fmla="*/ 172714 w 1953031"/>
              <a:gd name="connsiteY175" fmla="*/ 1316588 h 1322929"/>
              <a:gd name="connsiteX176" fmla="*/ 172927 w 1953031"/>
              <a:gd name="connsiteY176" fmla="*/ 1322929 h 1322929"/>
              <a:gd name="connsiteX177" fmla="*/ 130748 w 1953031"/>
              <a:gd name="connsiteY177" fmla="*/ 1322916 h 1322929"/>
              <a:gd name="connsiteX178" fmla="*/ 87445 w 1953031"/>
              <a:gd name="connsiteY178" fmla="*/ 1322413 h 1322929"/>
              <a:gd name="connsiteX179" fmla="*/ 433058 w 1953031"/>
              <a:gd name="connsiteY179" fmla="*/ 858089 h 1322929"/>
              <a:gd name="connsiteX180" fmla="*/ 431485 w 1953031"/>
              <a:gd name="connsiteY180" fmla="*/ 856034 h 1322929"/>
              <a:gd name="connsiteX181" fmla="*/ 432913 w 1953031"/>
              <a:gd name="connsiteY181" fmla="*/ 858746 h 1322929"/>
              <a:gd name="connsiteX182" fmla="*/ 433058 w 1953031"/>
              <a:gd name="connsiteY182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642593 w 1953031"/>
              <a:gd name="connsiteY43" fmla="*/ 248929 h 1322929"/>
              <a:gd name="connsiteX44" fmla="*/ 743187 w 1953031"/>
              <a:gd name="connsiteY44" fmla="*/ 255065 h 1322929"/>
              <a:gd name="connsiteX45" fmla="*/ 805147 w 1953031"/>
              <a:gd name="connsiteY45" fmla="*/ 251243 h 1322929"/>
              <a:gd name="connsiteX46" fmla="*/ 947272 w 1953031"/>
              <a:gd name="connsiteY46" fmla="*/ 214767 h 1322929"/>
              <a:gd name="connsiteX47" fmla="*/ 1074965 w 1953031"/>
              <a:gd name="connsiteY47" fmla="*/ 170684 h 1322929"/>
              <a:gd name="connsiteX48" fmla="*/ 1155567 w 1953031"/>
              <a:gd name="connsiteY48" fmla="*/ 159010 h 1322929"/>
              <a:gd name="connsiteX49" fmla="*/ 1234252 w 1953031"/>
              <a:gd name="connsiteY49" fmla="*/ 151880 h 1322929"/>
              <a:gd name="connsiteX50" fmla="*/ 1312964 w 1953031"/>
              <a:gd name="connsiteY50" fmla="*/ 128676 h 1322929"/>
              <a:gd name="connsiteX51" fmla="*/ 1376022 w 1953031"/>
              <a:gd name="connsiteY51" fmla="*/ 109687 h 1322929"/>
              <a:gd name="connsiteX52" fmla="*/ 1448640 w 1953031"/>
              <a:gd name="connsiteY52" fmla="*/ 103056 h 1322929"/>
              <a:gd name="connsiteX53" fmla="*/ 1483374 w 1953031"/>
              <a:gd name="connsiteY53" fmla="*/ 100994 h 1322929"/>
              <a:gd name="connsiteX54" fmla="*/ 1552171 w 1953031"/>
              <a:gd name="connsiteY54" fmla="*/ 83778 h 1322929"/>
              <a:gd name="connsiteX55" fmla="*/ 1627914 w 1953031"/>
              <a:gd name="connsiteY55" fmla="*/ 63976 h 1322929"/>
              <a:gd name="connsiteX56" fmla="*/ 1633600 w 1953031"/>
              <a:gd name="connsiteY56" fmla="*/ 62873 h 1322929"/>
              <a:gd name="connsiteX57" fmla="*/ 1633994 w 1953031"/>
              <a:gd name="connsiteY57" fmla="*/ 53943 h 1322929"/>
              <a:gd name="connsiteX58" fmla="*/ 1637947 w 1953031"/>
              <a:gd name="connsiteY58" fmla="*/ 10924 h 1322929"/>
              <a:gd name="connsiteX59" fmla="*/ 1645852 w 1953031"/>
              <a:gd name="connsiteY59" fmla="*/ 642 h 1322929"/>
              <a:gd name="connsiteX60" fmla="*/ 1665510 w 1953031"/>
              <a:gd name="connsiteY60" fmla="*/ 4542 h 1322929"/>
              <a:gd name="connsiteX61" fmla="*/ 1692339 w 1953031"/>
              <a:gd name="connsiteY61" fmla="*/ 32880 h 1322929"/>
              <a:gd name="connsiteX62" fmla="*/ 1703487 w 1953031"/>
              <a:gd name="connsiteY62" fmla="*/ 51553 h 1322929"/>
              <a:gd name="connsiteX63" fmla="*/ 1705168 w 1953031"/>
              <a:gd name="connsiteY63" fmla="*/ 54757 h 1322929"/>
              <a:gd name="connsiteX64" fmla="*/ 1708490 w 1953031"/>
              <a:gd name="connsiteY64" fmla="*/ 54757 h 1322929"/>
              <a:gd name="connsiteX65" fmla="*/ 1726074 w 1953031"/>
              <a:gd name="connsiteY65" fmla="*/ 55821 h 1322929"/>
              <a:gd name="connsiteX66" fmla="*/ 1763775 w 1953031"/>
              <a:gd name="connsiteY66" fmla="*/ 66287 h 1322929"/>
              <a:gd name="connsiteX67" fmla="*/ 1780177 w 1953031"/>
              <a:gd name="connsiteY67" fmla="*/ 76057 h 1322929"/>
              <a:gd name="connsiteX68" fmla="*/ 1797287 w 1953031"/>
              <a:gd name="connsiteY68" fmla="*/ 92340 h 1322929"/>
              <a:gd name="connsiteX69" fmla="*/ 1808554 w 1953031"/>
              <a:gd name="connsiteY69" fmla="*/ 105144 h 1322929"/>
              <a:gd name="connsiteX70" fmla="*/ 1816302 w 1953031"/>
              <a:gd name="connsiteY70" fmla="*/ 113128 h 1322929"/>
              <a:gd name="connsiteX71" fmla="*/ 1820491 w 1953031"/>
              <a:gd name="connsiteY71" fmla="*/ 120258 h 1322929"/>
              <a:gd name="connsiteX72" fmla="*/ 1835947 w 1953031"/>
              <a:gd name="connsiteY72" fmla="*/ 144526 h 1322929"/>
              <a:gd name="connsiteX73" fmla="*/ 1847989 w 1953031"/>
              <a:gd name="connsiteY73" fmla="*/ 162083 h 1322929"/>
              <a:gd name="connsiteX74" fmla="*/ 1872282 w 1953031"/>
              <a:gd name="connsiteY74" fmla="*/ 206862 h 1322929"/>
              <a:gd name="connsiteX75" fmla="*/ 1901212 w 1953031"/>
              <a:gd name="connsiteY75" fmla="*/ 268331 h 1322929"/>
              <a:gd name="connsiteX76" fmla="*/ 1928013 w 1953031"/>
              <a:gd name="connsiteY76" fmla="*/ 325599 h 1322929"/>
              <a:gd name="connsiteX77" fmla="*/ 1947475 w 1953031"/>
              <a:gd name="connsiteY77" fmla="*/ 358428 h 1322929"/>
              <a:gd name="connsiteX78" fmla="*/ 1952990 w 1953031"/>
              <a:gd name="connsiteY78" fmla="*/ 375188 h 1322929"/>
              <a:gd name="connsiteX79" fmla="*/ 1944270 w 1953031"/>
              <a:gd name="connsiteY79" fmla="*/ 398724 h 1322929"/>
              <a:gd name="connsiteX80" fmla="*/ 1904481 w 1953031"/>
              <a:gd name="connsiteY80" fmla="*/ 429980 h 1322929"/>
              <a:gd name="connsiteX81" fmla="*/ 1871823 w 1953031"/>
              <a:gd name="connsiteY81" fmla="*/ 436577 h 1322929"/>
              <a:gd name="connsiteX82" fmla="*/ 1816223 w 1953031"/>
              <a:gd name="connsiteY82" fmla="*/ 439134 h 1322929"/>
              <a:gd name="connsiteX83" fmla="*/ 1698445 w 1953031"/>
              <a:gd name="connsiteY83" fmla="*/ 433393 h 1322929"/>
              <a:gd name="connsiteX84" fmla="*/ 1665261 w 1953031"/>
              <a:gd name="connsiteY84" fmla="*/ 431589 h 1322929"/>
              <a:gd name="connsiteX85" fmla="*/ 1643200 w 1953031"/>
              <a:gd name="connsiteY85" fmla="*/ 433164 h 1322929"/>
              <a:gd name="connsiteX86" fmla="*/ 1613877 w 1953031"/>
              <a:gd name="connsiteY86" fmla="*/ 443519 h 1322929"/>
              <a:gd name="connsiteX87" fmla="*/ 1586668 w 1953031"/>
              <a:gd name="connsiteY87" fmla="*/ 466568 h 1322929"/>
              <a:gd name="connsiteX88" fmla="*/ 1568848 w 1953031"/>
              <a:gd name="connsiteY88" fmla="*/ 480889 h 1322929"/>
              <a:gd name="connsiteX89" fmla="*/ 1563779 w 1953031"/>
              <a:gd name="connsiteY89" fmla="*/ 485518 h 1322929"/>
              <a:gd name="connsiteX90" fmla="*/ 1508994 w 1953031"/>
              <a:gd name="connsiteY90" fmla="*/ 589130 h 1322929"/>
              <a:gd name="connsiteX91" fmla="*/ 1486250 w 1953031"/>
              <a:gd name="connsiteY91" fmla="*/ 645068 h 1322929"/>
              <a:gd name="connsiteX92" fmla="*/ 1464819 w 1953031"/>
              <a:gd name="connsiteY92" fmla="*/ 705697 h 1322929"/>
              <a:gd name="connsiteX93" fmla="*/ 1449494 w 1953031"/>
              <a:gd name="connsiteY93" fmla="*/ 751038 h 1322929"/>
              <a:gd name="connsiteX94" fmla="*/ 1407394 w 1953031"/>
              <a:gd name="connsiteY94" fmla="*/ 818176 h 1322929"/>
              <a:gd name="connsiteX95" fmla="*/ 1393724 w 1953031"/>
              <a:gd name="connsiteY95" fmla="*/ 824975 h 1322929"/>
              <a:gd name="connsiteX96" fmla="*/ 1380841 w 1953031"/>
              <a:gd name="connsiteY96" fmla="*/ 831482 h 1322929"/>
              <a:gd name="connsiteX97" fmla="*/ 1349260 w 1953031"/>
              <a:gd name="connsiteY97" fmla="*/ 861137 h 1322929"/>
              <a:gd name="connsiteX98" fmla="*/ 1331348 w 1953031"/>
              <a:gd name="connsiteY98" fmla="*/ 877607 h 1322929"/>
              <a:gd name="connsiteX99" fmla="*/ 1317442 w 1953031"/>
              <a:gd name="connsiteY99" fmla="*/ 883414 h 1322929"/>
              <a:gd name="connsiteX100" fmla="*/ 1316352 w 1953031"/>
              <a:gd name="connsiteY100" fmla="*/ 883414 h 1322929"/>
              <a:gd name="connsiteX101" fmla="*/ 1315275 w 1953031"/>
              <a:gd name="connsiteY101" fmla="*/ 887323 h 1322929"/>
              <a:gd name="connsiteX102" fmla="*/ 1293502 w 1953031"/>
              <a:gd name="connsiteY102" fmla="*/ 1074334 h 1322929"/>
              <a:gd name="connsiteX103" fmla="*/ 1292124 w 1953031"/>
              <a:gd name="connsiteY103" fmla="*/ 1151119 h 1322929"/>
              <a:gd name="connsiteX104" fmla="*/ 1292741 w 1953031"/>
              <a:gd name="connsiteY104" fmla="*/ 1203756 h 1322929"/>
              <a:gd name="connsiteX105" fmla="*/ 1297481 w 1953031"/>
              <a:gd name="connsiteY105" fmla="*/ 1263556 h 1322929"/>
              <a:gd name="connsiteX106" fmla="*/ 1304087 w 1953031"/>
              <a:gd name="connsiteY106" fmla="*/ 1278631 h 1322929"/>
              <a:gd name="connsiteX107" fmla="*/ 1314001 w 1953031"/>
              <a:gd name="connsiteY107" fmla="*/ 1305904 h 1322929"/>
              <a:gd name="connsiteX108" fmla="*/ 1314723 w 1953031"/>
              <a:gd name="connsiteY108" fmla="*/ 1321312 h 1322929"/>
              <a:gd name="connsiteX109" fmla="*/ 1314474 w 1953031"/>
              <a:gd name="connsiteY109" fmla="*/ 1322929 h 1322929"/>
              <a:gd name="connsiteX110" fmla="*/ 1274527 w 1953031"/>
              <a:gd name="connsiteY110" fmla="*/ 1322929 h 1322929"/>
              <a:gd name="connsiteX111" fmla="*/ 1233595 w 1953031"/>
              <a:gd name="connsiteY111" fmla="*/ 1322420 h 1322929"/>
              <a:gd name="connsiteX112" fmla="*/ 1214844 w 1953031"/>
              <a:gd name="connsiteY112" fmla="*/ 1258652 h 1322929"/>
              <a:gd name="connsiteX113" fmla="*/ 1198836 w 1953031"/>
              <a:gd name="connsiteY113" fmla="*/ 1080414 h 1322929"/>
              <a:gd name="connsiteX114" fmla="*/ 1191495 w 1953031"/>
              <a:gd name="connsiteY114" fmla="*/ 961630 h 1322929"/>
              <a:gd name="connsiteX115" fmla="*/ 1189972 w 1953031"/>
              <a:gd name="connsiteY115" fmla="*/ 969617 h 1322929"/>
              <a:gd name="connsiteX116" fmla="*/ 1172402 w 1953031"/>
              <a:gd name="connsiteY116" fmla="*/ 1161542 h 1322929"/>
              <a:gd name="connsiteX117" fmla="*/ 1173663 w 1953031"/>
              <a:gd name="connsiteY117" fmla="*/ 1263289 h 1322929"/>
              <a:gd name="connsiteX118" fmla="*/ 1179559 w 1953031"/>
              <a:gd name="connsiteY118" fmla="*/ 1277483 h 1322929"/>
              <a:gd name="connsiteX119" fmla="*/ 1190090 w 1953031"/>
              <a:gd name="connsiteY119" fmla="*/ 1310073 h 1322929"/>
              <a:gd name="connsiteX120" fmla="*/ 1189617 w 1953031"/>
              <a:gd name="connsiteY120" fmla="*/ 1322236 h 1322929"/>
              <a:gd name="connsiteX121" fmla="*/ 1148752 w 1953031"/>
              <a:gd name="connsiteY121" fmla="*/ 1322929 h 1322929"/>
              <a:gd name="connsiteX122" fmla="*/ 1107164 w 1953031"/>
              <a:gd name="connsiteY122" fmla="*/ 1322438 h 1322929"/>
              <a:gd name="connsiteX123" fmla="*/ 1089751 w 1953031"/>
              <a:gd name="connsiteY123" fmla="*/ 1244928 h 1322929"/>
              <a:gd name="connsiteX124" fmla="*/ 1083658 w 1953031"/>
              <a:gd name="connsiteY124" fmla="*/ 1109426 h 1322929"/>
              <a:gd name="connsiteX125" fmla="*/ 1081071 w 1953031"/>
              <a:gd name="connsiteY125" fmla="*/ 885205 h 1322929"/>
              <a:gd name="connsiteX126" fmla="*/ 1081294 w 1953031"/>
              <a:gd name="connsiteY126" fmla="*/ 872784 h 1322929"/>
              <a:gd name="connsiteX127" fmla="*/ 1044565 w 1953031"/>
              <a:gd name="connsiteY127" fmla="*/ 883356 h 1322929"/>
              <a:gd name="connsiteX128" fmla="*/ 946405 w 1953031"/>
              <a:gd name="connsiteY128" fmla="*/ 906677 h 1322929"/>
              <a:gd name="connsiteX129" fmla="*/ 820984 w 1953031"/>
              <a:gd name="connsiteY129" fmla="*/ 915856 h 1322929"/>
              <a:gd name="connsiteX130" fmla="*/ 748537 w 1953031"/>
              <a:gd name="connsiteY130" fmla="*/ 913593 h 1322929"/>
              <a:gd name="connsiteX131" fmla="*/ 740106 w 1953031"/>
              <a:gd name="connsiteY131" fmla="*/ 913794 h 1322929"/>
              <a:gd name="connsiteX132" fmla="*/ 735838 w 1953031"/>
              <a:gd name="connsiteY132" fmla="*/ 923234 h 1322929"/>
              <a:gd name="connsiteX133" fmla="*/ 729496 w 1953031"/>
              <a:gd name="connsiteY133" fmla="*/ 936224 h 1322929"/>
              <a:gd name="connsiteX134" fmla="*/ 707014 w 1953031"/>
              <a:gd name="connsiteY134" fmla="*/ 928760 h 1322929"/>
              <a:gd name="connsiteX135" fmla="*/ 665846 w 1953031"/>
              <a:gd name="connsiteY135" fmla="*/ 912322 h 1322929"/>
              <a:gd name="connsiteX136" fmla="*/ 618244 w 1953031"/>
              <a:gd name="connsiteY136" fmla="*/ 893135 h 1322929"/>
              <a:gd name="connsiteX137" fmla="*/ 516447 w 1953031"/>
              <a:gd name="connsiteY137" fmla="*/ 865947 h 1322929"/>
              <a:gd name="connsiteX138" fmla="*/ 501805 w 1953031"/>
              <a:gd name="connsiteY138" fmla="*/ 870603 h 1322929"/>
              <a:gd name="connsiteX139" fmla="*/ 496736 w 1953031"/>
              <a:gd name="connsiteY139" fmla="*/ 886203 h 1322929"/>
              <a:gd name="connsiteX140" fmla="*/ 500794 w 1953031"/>
              <a:gd name="connsiteY140" fmla="*/ 920842 h 1322929"/>
              <a:gd name="connsiteX141" fmla="*/ 505232 w 1953031"/>
              <a:gd name="connsiteY141" fmla="*/ 960997 h 1322929"/>
              <a:gd name="connsiteX142" fmla="*/ 503197 w 1953031"/>
              <a:gd name="connsiteY142" fmla="*/ 976351 h 1322929"/>
              <a:gd name="connsiteX143" fmla="*/ 464327 w 1953031"/>
              <a:gd name="connsiteY143" fmla="*/ 1000197 h 1322929"/>
              <a:gd name="connsiteX144" fmla="*/ 457328 w 1953031"/>
              <a:gd name="connsiteY144" fmla="*/ 999488 h 1322929"/>
              <a:gd name="connsiteX145" fmla="*/ 434730 w 1953031"/>
              <a:gd name="connsiteY145" fmla="*/ 939956 h 1322929"/>
              <a:gd name="connsiteX146" fmla="*/ 434102 w 1953031"/>
              <a:gd name="connsiteY146" fmla="*/ 932138 h 1322929"/>
              <a:gd name="connsiteX147" fmla="*/ 429957 w 1953031"/>
              <a:gd name="connsiteY147" fmla="*/ 936572 h 1322929"/>
              <a:gd name="connsiteX148" fmla="*/ 412217 w 1953031"/>
              <a:gd name="connsiteY148" fmla="*/ 955335 h 1322929"/>
              <a:gd name="connsiteX149" fmla="*/ 394666 w 1953031"/>
              <a:gd name="connsiteY149" fmla="*/ 973923 h 1322929"/>
              <a:gd name="connsiteX150" fmla="*/ 363724 w 1953031"/>
              <a:gd name="connsiteY150" fmla="*/ 1023704 h 1322929"/>
              <a:gd name="connsiteX151" fmla="*/ 356090 w 1953031"/>
              <a:gd name="connsiteY151" fmla="*/ 1070686 h 1322929"/>
              <a:gd name="connsiteX152" fmla="*/ 356098 w 1953031"/>
              <a:gd name="connsiteY152" fmla="*/ 1159458 h 1322929"/>
              <a:gd name="connsiteX153" fmla="*/ 362731 w 1953031"/>
              <a:gd name="connsiteY153" fmla="*/ 1219044 h 1322929"/>
              <a:gd name="connsiteX154" fmla="*/ 370492 w 1953031"/>
              <a:gd name="connsiteY154" fmla="*/ 1260425 h 1322929"/>
              <a:gd name="connsiteX155" fmla="*/ 380666 w 1953031"/>
              <a:gd name="connsiteY155" fmla="*/ 1277936 h 1322929"/>
              <a:gd name="connsiteX156" fmla="*/ 391399 w 1953031"/>
              <a:gd name="connsiteY156" fmla="*/ 1304515 h 1322929"/>
              <a:gd name="connsiteX157" fmla="*/ 391283 w 1953031"/>
              <a:gd name="connsiteY157" fmla="*/ 1320324 h 1322929"/>
              <a:gd name="connsiteX158" fmla="*/ 390843 w 1953031"/>
              <a:gd name="connsiteY158" fmla="*/ 1322756 h 1322929"/>
              <a:gd name="connsiteX159" fmla="*/ 348151 w 1953031"/>
              <a:gd name="connsiteY159" fmla="*/ 1322844 h 1322929"/>
              <a:gd name="connsiteX160" fmla="*/ 304144 w 1953031"/>
              <a:gd name="connsiteY160" fmla="*/ 1322579 h 1322929"/>
              <a:gd name="connsiteX161" fmla="*/ 294630 w 1953031"/>
              <a:gd name="connsiteY161" fmla="*/ 1312868 h 1322929"/>
              <a:gd name="connsiteX162" fmla="*/ 271483 w 1953031"/>
              <a:gd name="connsiteY162" fmla="*/ 1195591 h 1322929"/>
              <a:gd name="connsiteX163" fmla="*/ 255031 w 1953031"/>
              <a:gd name="connsiteY163" fmla="*/ 1074334 h 1322929"/>
              <a:gd name="connsiteX164" fmla="*/ 246468 w 1953031"/>
              <a:gd name="connsiteY164" fmla="*/ 962992 h 1322929"/>
              <a:gd name="connsiteX165" fmla="*/ 246726 w 1953031"/>
              <a:gd name="connsiteY165" fmla="*/ 960686 h 1322929"/>
              <a:gd name="connsiteX166" fmla="*/ 239185 w 1953031"/>
              <a:gd name="connsiteY166" fmla="*/ 966883 h 1322929"/>
              <a:gd name="connsiteX167" fmla="*/ 216775 w 1953031"/>
              <a:gd name="connsiteY167" fmla="*/ 984995 h 1322929"/>
              <a:gd name="connsiteX168" fmla="*/ 195755 w 1953031"/>
              <a:gd name="connsiteY168" fmla="*/ 1001910 h 1322929"/>
              <a:gd name="connsiteX169" fmla="*/ 162761 w 1953031"/>
              <a:gd name="connsiteY169" fmla="*/ 1047366 h 1322929"/>
              <a:gd name="connsiteX170" fmla="*/ 149720 w 1953031"/>
              <a:gd name="connsiteY170" fmla="*/ 1138437 h 1322929"/>
              <a:gd name="connsiteX171" fmla="*/ 148122 w 1953031"/>
              <a:gd name="connsiteY171" fmla="*/ 1214750 h 1322929"/>
              <a:gd name="connsiteX172" fmla="*/ 151846 w 1953031"/>
              <a:gd name="connsiteY172" fmla="*/ 1260042 h 1322929"/>
              <a:gd name="connsiteX173" fmla="*/ 157602 w 1953031"/>
              <a:gd name="connsiteY173" fmla="*/ 1271682 h 1322929"/>
              <a:gd name="connsiteX174" fmla="*/ 169528 w 1953031"/>
              <a:gd name="connsiteY174" fmla="*/ 1296524 h 1322929"/>
              <a:gd name="connsiteX175" fmla="*/ 172714 w 1953031"/>
              <a:gd name="connsiteY175" fmla="*/ 1316588 h 1322929"/>
              <a:gd name="connsiteX176" fmla="*/ 172927 w 1953031"/>
              <a:gd name="connsiteY176" fmla="*/ 1322929 h 1322929"/>
              <a:gd name="connsiteX177" fmla="*/ 130748 w 1953031"/>
              <a:gd name="connsiteY177" fmla="*/ 1322916 h 1322929"/>
              <a:gd name="connsiteX178" fmla="*/ 87445 w 1953031"/>
              <a:gd name="connsiteY178" fmla="*/ 1322413 h 1322929"/>
              <a:gd name="connsiteX179" fmla="*/ 433058 w 1953031"/>
              <a:gd name="connsiteY179" fmla="*/ 858089 h 1322929"/>
              <a:gd name="connsiteX180" fmla="*/ 431485 w 1953031"/>
              <a:gd name="connsiteY180" fmla="*/ 856034 h 1322929"/>
              <a:gd name="connsiteX181" fmla="*/ 432913 w 1953031"/>
              <a:gd name="connsiteY181" fmla="*/ 858746 h 1322929"/>
              <a:gd name="connsiteX182" fmla="*/ 433058 w 1953031"/>
              <a:gd name="connsiteY182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642593 w 1953031"/>
              <a:gd name="connsiteY43" fmla="*/ 248929 h 1322929"/>
              <a:gd name="connsiteX44" fmla="*/ 748902 w 1953031"/>
              <a:gd name="connsiteY44" fmla="*/ 247445 h 1322929"/>
              <a:gd name="connsiteX45" fmla="*/ 805147 w 1953031"/>
              <a:gd name="connsiteY45" fmla="*/ 251243 h 1322929"/>
              <a:gd name="connsiteX46" fmla="*/ 947272 w 1953031"/>
              <a:gd name="connsiteY46" fmla="*/ 214767 h 1322929"/>
              <a:gd name="connsiteX47" fmla="*/ 1074965 w 1953031"/>
              <a:gd name="connsiteY47" fmla="*/ 170684 h 1322929"/>
              <a:gd name="connsiteX48" fmla="*/ 1155567 w 1953031"/>
              <a:gd name="connsiteY48" fmla="*/ 159010 h 1322929"/>
              <a:gd name="connsiteX49" fmla="*/ 1234252 w 1953031"/>
              <a:gd name="connsiteY49" fmla="*/ 151880 h 1322929"/>
              <a:gd name="connsiteX50" fmla="*/ 1312964 w 1953031"/>
              <a:gd name="connsiteY50" fmla="*/ 128676 h 1322929"/>
              <a:gd name="connsiteX51" fmla="*/ 1376022 w 1953031"/>
              <a:gd name="connsiteY51" fmla="*/ 109687 h 1322929"/>
              <a:gd name="connsiteX52" fmla="*/ 1448640 w 1953031"/>
              <a:gd name="connsiteY52" fmla="*/ 103056 h 1322929"/>
              <a:gd name="connsiteX53" fmla="*/ 1483374 w 1953031"/>
              <a:gd name="connsiteY53" fmla="*/ 100994 h 1322929"/>
              <a:gd name="connsiteX54" fmla="*/ 1552171 w 1953031"/>
              <a:gd name="connsiteY54" fmla="*/ 83778 h 1322929"/>
              <a:gd name="connsiteX55" fmla="*/ 1627914 w 1953031"/>
              <a:gd name="connsiteY55" fmla="*/ 63976 h 1322929"/>
              <a:gd name="connsiteX56" fmla="*/ 1633600 w 1953031"/>
              <a:gd name="connsiteY56" fmla="*/ 62873 h 1322929"/>
              <a:gd name="connsiteX57" fmla="*/ 1633994 w 1953031"/>
              <a:gd name="connsiteY57" fmla="*/ 53943 h 1322929"/>
              <a:gd name="connsiteX58" fmla="*/ 1637947 w 1953031"/>
              <a:gd name="connsiteY58" fmla="*/ 10924 h 1322929"/>
              <a:gd name="connsiteX59" fmla="*/ 1645852 w 1953031"/>
              <a:gd name="connsiteY59" fmla="*/ 642 h 1322929"/>
              <a:gd name="connsiteX60" fmla="*/ 1665510 w 1953031"/>
              <a:gd name="connsiteY60" fmla="*/ 4542 h 1322929"/>
              <a:gd name="connsiteX61" fmla="*/ 1692339 w 1953031"/>
              <a:gd name="connsiteY61" fmla="*/ 32880 h 1322929"/>
              <a:gd name="connsiteX62" fmla="*/ 1703487 w 1953031"/>
              <a:gd name="connsiteY62" fmla="*/ 51553 h 1322929"/>
              <a:gd name="connsiteX63" fmla="*/ 1705168 w 1953031"/>
              <a:gd name="connsiteY63" fmla="*/ 54757 h 1322929"/>
              <a:gd name="connsiteX64" fmla="*/ 1708490 w 1953031"/>
              <a:gd name="connsiteY64" fmla="*/ 54757 h 1322929"/>
              <a:gd name="connsiteX65" fmla="*/ 1726074 w 1953031"/>
              <a:gd name="connsiteY65" fmla="*/ 55821 h 1322929"/>
              <a:gd name="connsiteX66" fmla="*/ 1763775 w 1953031"/>
              <a:gd name="connsiteY66" fmla="*/ 66287 h 1322929"/>
              <a:gd name="connsiteX67" fmla="*/ 1780177 w 1953031"/>
              <a:gd name="connsiteY67" fmla="*/ 76057 h 1322929"/>
              <a:gd name="connsiteX68" fmla="*/ 1797287 w 1953031"/>
              <a:gd name="connsiteY68" fmla="*/ 92340 h 1322929"/>
              <a:gd name="connsiteX69" fmla="*/ 1808554 w 1953031"/>
              <a:gd name="connsiteY69" fmla="*/ 105144 h 1322929"/>
              <a:gd name="connsiteX70" fmla="*/ 1816302 w 1953031"/>
              <a:gd name="connsiteY70" fmla="*/ 113128 h 1322929"/>
              <a:gd name="connsiteX71" fmla="*/ 1820491 w 1953031"/>
              <a:gd name="connsiteY71" fmla="*/ 120258 h 1322929"/>
              <a:gd name="connsiteX72" fmla="*/ 1835947 w 1953031"/>
              <a:gd name="connsiteY72" fmla="*/ 144526 h 1322929"/>
              <a:gd name="connsiteX73" fmla="*/ 1847989 w 1953031"/>
              <a:gd name="connsiteY73" fmla="*/ 162083 h 1322929"/>
              <a:gd name="connsiteX74" fmla="*/ 1872282 w 1953031"/>
              <a:gd name="connsiteY74" fmla="*/ 206862 h 1322929"/>
              <a:gd name="connsiteX75" fmla="*/ 1901212 w 1953031"/>
              <a:gd name="connsiteY75" fmla="*/ 268331 h 1322929"/>
              <a:gd name="connsiteX76" fmla="*/ 1928013 w 1953031"/>
              <a:gd name="connsiteY76" fmla="*/ 325599 h 1322929"/>
              <a:gd name="connsiteX77" fmla="*/ 1947475 w 1953031"/>
              <a:gd name="connsiteY77" fmla="*/ 358428 h 1322929"/>
              <a:gd name="connsiteX78" fmla="*/ 1952990 w 1953031"/>
              <a:gd name="connsiteY78" fmla="*/ 375188 h 1322929"/>
              <a:gd name="connsiteX79" fmla="*/ 1944270 w 1953031"/>
              <a:gd name="connsiteY79" fmla="*/ 398724 h 1322929"/>
              <a:gd name="connsiteX80" fmla="*/ 1904481 w 1953031"/>
              <a:gd name="connsiteY80" fmla="*/ 429980 h 1322929"/>
              <a:gd name="connsiteX81" fmla="*/ 1871823 w 1953031"/>
              <a:gd name="connsiteY81" fmla="*/ 436577 h 1322929"/>
              <a:gd name="connsiteX82" fmla="*/ 1816223 w 1953031"/>
              <a:gd name="connsiteY82" fmla="*/ 439134 h 1322929"/>
              <a:gd name="connsiteX83" fmla="*/ 1698445 w 1953031"/>
              <a:gd name="connsiteY83" fmla="*/ 433393 h 1322929"/>
              <a:gd name="connsiteX84" fmla="*/ 1665261 w 1953031"/>
              <a:gd name="connsiteY84" fmla="*/ 431589 h 1322929"/>
              <a:gd name="connsiteX85" fmla="*/ 1643200 w 1953031"/>
              <a:gd name="connsiteY85" fmla="*/ 433164 h 1322929"/>
              <a:gd name="connsiteX86" fmla="*/ 1613877 w 1953031"/>
              <a:gd name="connsiteY86" fmla="*/ 443519 h 1322929"/>
              <a:gd name="connsiteX87" fmla="*/ 1586668 w 1953031"/>
              <a:gd name="connsiteY87" fmla="*/ 466568 h 1322929"/>
              <a:gd name="connsiteX88" fmla="*/ 1568848 w 1953031"/>
              <a:gd name="connsiteY88" fmla="*/ 480889 h 1322929"/>
              <a:gd name="connsiteX89" fmla="*/ 1563779 w 1953031"/>
              <a:gd name="connsiteY89" fmla="*/ 485518 h 1322929"/>
              <a:gd name="connsiteX90" fmla="*/ 1508994 w 1953031"/>
              <a:gd name="connsiteY90" fmla="*/ 589130 h 1322929"/>
              <a:gd name="connsiteX91" fmla="*/ 1486250 w 1953031"/>
              <a:gd name="connsiteY91" fmla="*/ 645068 h 1322929"/>
              <a:gd name="connsiteX92" fmla="*/ 1464819 w 1953031"/>
              <a:gd name="connsiteY92" fmla="*/ 705697 h 1322929"/>
              <a:gd name="connsiteX93" fmla="*/ 1449494 w 1953031"/>
              <a:gd name="connsiteY93" fmla="*/ 751038 h 1322929"/>
              <a:gd name="connsiteX94" fmla="*/ 1407394 w 1953031"/>
              <a:gd name="connsiteY94" fmla="*/ 818176 h 1322929"/>
              <a:gd name="connsiteX95" fmla="*/ 1393724 w 1953031"/>
              <a:gd name="connsiteY95" fmla="*/ 824975 h 1322929"/>
              <a:gd name="connsiteX96" fmla="*/ 1380841 w 1953031"/>
              <a:gd name="connsiteY96" fmla="*/ 831482 h 1322929"/>
              <a:gd name="connsiteX97" fmla="*/ 1349260 w 1953031"/>
              <a:gd name="connsiteY97" fmla="*/ 861137 h 1322929"/>
              <a:gd name="connsiteX98" fmla="*/ 1331348 w 1953031"/>
              <a:gd name="connsiteY98" fmla="*/ 877607 h 1322929"/>
              <a:gd name="connsiteX99" fmla="*/ 1317442 w 1953031"/>
              <a:gd name="connsiteY99" fmla="*/ 883414 h 1322929"/>
              <a:gd name="connsiteX100" fmla="*/ 1316352 w 1953031"/>
              <a:gd name="connsiteY100" fmla="*/ 883414 h 1322929"/>
              <a:gd name="connsiteX101" fmla="*/ 1315275 w 1953031"/>
              <a:gd name="connsiteY101" fmla="*/ 887323 h 1322929"/>
              <a:gd name="connsiteX102" fmla="*/ 1293502 w 1953031"/>
              <a:gd name="connsiteY102" fmla="*/ 1074334 h 1322929"/>
              <a:gd name="connsiteX103" fmla="*/ 1292124 w 1953031"/>
              <a:gd name="connsiteY103" fmla="*/ 1151119 h 1322929"/>
              <a:gd name="connsiteX104" fmla="*/ 1292741 w 1953031"/>
              <a:gd name="connsiteY104" fmla="*/ 1203756 h 1322929"/>
              <a:gd name="connsiteX105" fmla="*/ 1297481 w 1953031"/>
              <a:gd name="connsiteY105" fmla="*/ 1263556 h 1322929"/>
              <a:gd name="connsiteX106" fmla="*/ 1304087 w 1953031"/>
              <a:gd name="connsiteY106" fmla="*/ 1278631 h 1322929"/>
              <a:gd name="connsiteX107" fmla="*/ 1314001 w 1953031"/>
              <a:gd name="connsiteY107" fmla="*/ 1305904 h 1322929"/>
              <a:gd name="connsiteX108" fmla="*/ 1314723 w 1953031"/>
              <a:gd name="connsiteY108" fmla="*/ 1321312 h 1322929"/>
              <a:gd name="connsiteX109" fmla="*/ 1314474 w 1953031"/>
              <a:gd name="connsiteY109" fmla="*/ 1322929 h 1322929"/>
              <a:gd name="connsiteX110" fmla="*/ 1274527 w 1953031"/>
              <a:gd name="connsiteY110" fmla="*/ 1322929 h 1322929"/>
              <a:gd name="connsiteX111" fmla="*/ 1233595 w 1953031"/>
              <a:gd name="connsiteY111" fmla="*/ 1322420 h 1322929"/>
              <a:gd name="connsiteX112" fmla="*/ 1214844 w 1953031"/>
              <a:gd name="connsiteY112" fmla="*/ 1258652 h 1322929"/>
              <a:gd name="connsiteX113" fmla="*/ 1198836 w 1953031"/>
              <a:gd name="connsiteY113" fmla="*/ 1080414 h 1322929"/>
              <a:gd name="connsiteX114" fmla="*/ 1191495 w 1953031"/>
              <a:gd name="connsiteY114" fmla="*/ 961630 h 1322929"/>
              <a:gd name="connsiteX115" fmla="*/ 1189972 w 1953031"/>
              <a:gd name="connsiteY115" fmla="*/ 969617 h 1322929"/>
              <a:gd name="connsiteX116" fmla="*/ 1172402 w 1953031"/>
              <a:gd name="connsiteY116" fmla="*/ 1161542 h 1322929"/>
              <a:gd name="connsiteX117" fmla="*/ 1173663 w 1953031"/>
              <a:gd name="connsiteY117" fmla="*/ 1263289 h 1322929"/>
              <a:gd name="connsiteX118" fmla="*/ 1179559 w 1953031"/>
              <a:gd name="connsiteY118" fmla="*/ 1277483 h 1322929"/>
              <a:gd name="connsiteX119" fmla="*/ 1190090 w 1953031"/>
              <a:gd name="connsiteY119" fmla="*/ 1310073 h 1322929"/>
              <a:gd name="connsiteX120" fmla="*/ 1189617 w 1953031"/>
              <a:gd name="connsiteY120" fmla="*/ 1322236 h 1322929"/>
              <a:gd name="connsiteX121" fmla="*/ 1148752 w 1953031"/>
              <a:gd name="connsiteY121" fmla="*/ 1322929 h 1322929"/>
              <a:gd name="connsiteX122" fmla="*/ 1107164 w 1953031"/>
              <a:gd name="connsiteY122" fmla="*/ 1322438 h 1322929"/>
              <a:gd name="connsiteX123" fmla="*/ 1089751 w 1953031"/>
              <a:gd name="connsiteY123" fmla="*/ 1244928 h 1322929"/>
              <a:gd name="connsiteX124" fmla="*/ 1083658 w 1953031"/>
              <a:gd name="connsiteY124" fmla="*/ 1109426 h 1322929"/>
              <a:gd name="connsiteX125" fmla="*/ 1081071 w 1953031"/>
              <a:gd name="connsiteY125" fmla="*/ 885205 h 1322929"/>
              <a:gd name="connsiteX126" fmla="*/ 1081294 w 1953031"/>
              <a:gd name="connsiteY126" fmla="*/ 872784 h 1322929"/>
              <a:gd name="connsiteX127" fmla="*/ 1044565 w 1953031"/>
              <a:gd name="connsiteY127" fmla="*/ 883356 h 1322929"/>
              <a:gd name="connsiteX128" fmla="*/ 946405 w 1953031"/>
              <a:gd name="connsiteY128" fmla="*/ 906677 h 1322929"/>
              <a:gd name="connsiteX129" fmla="*/ 820984 w 1953031"/>
              <a:gd name="connsiteY129" fmla="*/ 915856 h 1322929"/>
              <a:gd name="connsiteX130" fmla="*/ 748537 w 1953031"/>
              <a:gd name="connsiteY130" fmla="*/ 913593 h 1322929"/>
              <a:gd name="connsiteX131" fmla="*/ 740106 w 1953031"/>
              <a:gd name="connsiteY131" fmla="*/ 913794 h 1322929"/>
              <a:gd name="connsiteX132" fmla="*/ 735838 w 1953031"/>
              <a:gd name="connsiteY132" fmla="*/ 923234 h 1322929"/>
              <a:gd name="connsiteX133" fmla="*/ 729496 w 1953031"/>
              <a:gd name="connsiteY133" fmla="*/ 936224 h 1322929"/>
              <a:gd name="connsiteX134" fmla="*/ 707014 w 1953031"/>
              <a:gd name="connsiteY134" fmla="*/ 928760 h 1322929"/>
              <a:gd name="connsiteX135" fmla="*/ 665846 w 1953031"/>
              <a:gd name="connsiteY135" fmla="*/ 912322 h 1322929"/>
              <a:gd name="connsiteX136" fmla="*/ 618244 w 1953031"/>
              <a:gd name="connsiteY136" fmla="*/ 893135 h 1322929"/>
              <a:gd name="connsiteX137" fmla="*/ 516447 w 1953031"/>
              <a:gd name="connsiteY137" fmla="*/ 865947 h 1322929"/>
              <a:gd name="connsiteX138" fmla="*/ 501805 w 1953031"/>
              <a:gd name="connsiteY138" fmla="*/ 870603 h 1322929"/>
              <a:gd name="connsiteX139" fmla="*/ 496736 w 1953031"/>
              <a:gd name="connsiteY139" fmla="*/ 886203 h 1322929"/>
              <a:gd name="connsiteX140" fmla="*/ 500794 w 1953031"/>
              <a:gd name="connsiteY140" fmla="*/ 920842 h 1322929"/>
              <a:gd name="connsiteX141" fmla="*/ 505232 w 1953031"/>
              <a:gd name="connsiteY141" fmla="*/ 960997 h 1322929"/>
              <a:gd name="connsiteX142" fmla="*/ 503197 w 1953031"/>
              <a:gd name="connsiteY142" fmla="*/ 976351 h 1322929"/>
              <a:gd name="connsiteX143" fmla="*/ 464327 w 1953031"/>
              <a:gd name="connsiteY143" fmla="*/ 1000197 h 1322929"/>
              <a:gd name="connsiteX144" fmla="*/ 457328 w 1953031"/>
              <a:gd name="connsiteY144" fmla="*/ 999488 h 1322929"/>
              <a:gd name="connsiteX145" fmla="*/ 434730 w 1953031"/>
              <a:gd name="connsiteY145" fmla="*/ 939956 h 1322929"/>
              <a:gd name="connsiteX146" fmla="*/ 434102 w 1953031"/>
              <a:gd name="connsiteY146" fmla="*/ 932138 h 1322929"/>
              <a:gd name="connsiteX147" fmla="*/ 429957 w 1953031"/>
              <a:gd name="connsiteY147" fmla="*/ 936572 h 1322929"/>
              <a:gd name="connsiteX148" fmla="*/ 412217 w 1953031"/>
              <a:gd name="connsiteY148" fmla="*/ 955335 h 1322929"/>
              <a:gd name="connsiteX149" fmla="*/ 394666 w 1953031"/>
              <a:gd name="connsiteY149" fmla="*/ 973923 h 1322929"/>
              <a:gd name="connsiteX150" fmla="*/ 363724 w 1953031"/>
              <a:gd name="connsiteY150" fmla="*/ 1023704 h 1322929"/>
              <a:gd name="connsiteX151" fmla="*/ 356090 w 1953031"/>
              <a:gd name="connsiteY151" fmla="*/ 1070686 h 1322929"/>
              <a:gd name="connsiteX152" fmla="*/ 356098 w 1953031"/>
              <a:gd name="connsiteY152" fmla="*/ 1159458 h 1322929"/>
              <a:gd name="connsiteX153" fmla="*/ 362731 w 1953031"/>
              <a:gd name="connsiteY153" fmla="*/ 1219044 h 1322929"/>
              <a:gd name="connsiteX154" fmla="*/ 370492 w 1953031"/>
              <a:gd name="connsiteY154" fmla="*/ 1260425 h 1322929"/>
              <a:gd name="connsiteX155" fmla="*/ 380666 w 1953031"/>
              <a:gd name="connsiteY155" fmla="*/ 1277936 h 1322929"/>
              <a:gd name="connsiteX156" fmla="*/ 391399 w 1953031"/>
              <a:gd name="connsiteY156" fmla="*/ 1304515 h 1322929"/>
              <a:gd name="connsiteX157" fmla="*/ 391283 w 1953031"/>
              <a:gd name="connsiteY157" fmla="*/ 1320324 h 1322929"/>
              <a:gd name="connsiteX158" fmla="*/ 390843 w 1953031"/>
              <a:gd name="connsiteY158" fmla="*/ 1322756 h 1322929"/>
              <a:gd name="connsiteX159" fmla="*/ 348151 w 1953031"/>
              <a:gd name="connsiteY159" fmla="*/ 1322844 h 1322929"/>
              <a:gd name="connsiteX160" fmla="*/ 304144 w 1953031"/>
              <a:gd name="connsiteY160" fmla="*/ 1322579 h 1322929"/>
              <a:gd name="connsiteX161" fmla="*/ 294630 w 1953031"/>
              <a:gd name="connsiteY161" fmla="*/ 1312868 h 1322929"/>
              <a:gd name="connsiteX162" fmla="*/ 271483 w 1953031"/>
              <a:gd name="connsiteY162" fmla="*/ 1195591 h 1322929"/>
              <a:gd name="connsiteX163" fmla="*/ 255031 w 1953031"/>
              <a:gd name="connsiteY163" fmla="*/ 1074334 h 1322929"/>
              <a:gd name="connsiteX164" fmla="*/ 246468 w 1953031"/>
              <a:gd name="connsiteY164" fmla="*/ 962992 h 1322929"/>
              <a:gd name="connsiteX165" fmla="*/ 246726 w 1953031"/>
              <a:gd name="connsiteY165" fmla="*/ 960686 h 1322929"/>
              <a:gd name="connsiteX166" fmla="*/ 239185 w 1953031"/>
              <a:gd name="connsiteY166" fmla="*/ 966883 h 1322929"/>
              <a:gd name="connsiteX167" fmla="*/ 216775 w 1953031"/>
              <a:gd name="connsiteY167" fmla="*/ 984995 h 1322929"/>
              <a:gd name="connsiteX168" fmla="*/ 195755 w 1953031"/>
              <a:gd name="connsiteY168" fmla="*/ 1001910 h 1322929"/>
              <a:gd name="connsiteX169" fmla="*/ 162761 w 1953031"/>
              <a:gd name="connsiteY169" fmla="*/ 1047366 h 1322929"/>
              <a:gd name="connsiteX170" fmla="*/ 149720 w 1953031"/>
              <a:gd name="connsiteY170" fmla="*/ 1138437 h 1322929"/>
              <a:gd name="connsiteX171" fmla="*/ 148122 w 1953031"/>
              <a:gd name="connsiteY171" fmla="*/ 1214750 h 1322929"/>
              <a:gd name="connsiteX172" fmla="*/ 151846 w 1953031"/>
              <a:gd name="connsiteY172" fmla="*/ 1260042 h 1322929"/>
              <a:gd name="connsiteX173" fmla="*/ 157602 w 1953031"/>
              <a:gd name="connsiteY173" fmla="*/ 1271682 h 1322929"/>
              <a:gd name="connsiteX174" fmla="*/ 169528 w 1953031"/>
              <a:gd name="connsiteY174" fmla="*/ 1296524 h 1322929"/>
              <a:gd name="connsiteX175" fmla="*/ 172714 w 1953031"/>
              <a:gd name="connsiteY175" fmla="*/ 1316588 h 1322929"/>
              <a:gd name="connsiteX176" fmla="*/ 172927 w 1953031"/>
              <a:gd name="connsiteY176" fmla="*/ 1322929 h 1322929"/>
              <a:gd name="connsiteX177" fmla="*/ 130748 w 1953031"/>
              <a:gd name="connsiteY177" fmla="*/ 1322916 h 1322929"/>
              <a:gd name="connsiteX178" fmla="*/ 87445 w 1953031"/>
              <a:gd name="connsiteY178" fmla="*/ 1322413 h 1322929"/>
              <a:gd name="connsiteX179" fmla="*/ 433058 w 1953031"/>
              <a:gd name="connsiteY179" fmla="*/ 858089 h 1322929"/>
              <a:gd name="connsiteX180" fmla="*/ 431485 w 1953031"/>
              <a:gd name="connsiteY180" fmla="*/ 856034 h 1322929"/>
              <a:gd name="connsiteX181" fmla="*/ 432913 w 1953031"/>
              <a:gd name="connsiteY181" fmla="*/ 858746 h 1322929"/>
              <a:gd name="connsiteX182" fmla="*/ 433058 w 1953031"/>
              <a:gd name="connsiteY182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642593 w 1953031"/>
              <a:gd name="connsiteY43" fmla="*/ 248929 h 1322929"/>
              <a:gd name="connsiteX44" fmla="*/ 748902 w 1953031"/>
              <a:gd name="connsiteY44" fmla="*/ 247445 h 1322929"/>
              <a:gd name="connsiteX45" fmla="*/ 843247 w 1953031"/>
              <a:gd name="connsiteY45" fmla="*/ 232193 h 1322929"/>
              <a:gd name="connsiteX46" fmla="*/ 947272 w 1953031"/>
              <a:gd name="connsiteY46" fmla="*/ 214767 h 1322929"/>
              <a:gd name="connsiteX47" fmla="*/ 1074965 w 1953031"/>
              <a:gd name="connsiteY47" fmla="*/ 170684 h 1322929"/>
              <a:gd name="connsiteX48" fmla="*/ 1155567 w 1953031"/>
              <a:gd name="connsiteY48" fmla="*/ 159010 h 1322929"/>
              <a:gd name="connsiteX49" fmla="*/ 1234252 w 1953031"/>
              <a:gd name="connsiteY49" fmla="*/ 151880 h 1322929"/>
              <a:gd name="connsiteX50" fmla="*/ 1312964 w 1953031"/>
              <a:gd name="connsiteY50" fmla="*/ 128676 h 1322929"/>
              <a:gd name="connsiteX51" fmla="*/ 1376022 w 1953031"/>
              <a:gd name="connsiteY51" fmla="*/ 109687 h 1322929"/>
              <a:gd name="connsiteX52" fmla="*/ 1448640 w 1953031"/>
              <a:gd name="connsiteY52" fmla="*/ 103056 h 1322929"/>
              <a:gd name="connsiteX53" fmla="*/ 1483374 w 1953031"/>
              <a:gd name="connsiteY53" fmla="*/ 100994 h 1322929"/>
              <a:gd name="connsiteX54" fmla="*/ 1552171 w 1953031"/>
              <a:gd name="connsiteY54" fmla="*/ 83778 h 1322929"/>
              <a:gd name="connsiteX55" fmla="*/ 1627914 w 1953031"/>
              <a:gd name="connsiteY55" fmla="*/ 63976 h 1322929"/>
              <a:gd name="connsiteX56" fmla="*/ 1633600 w 1953031"/>
              <a:gd name="connsiteY56" fmla="*/ 62873 h 1322929"/>
              <a:gd name="connsiteX57" fmla="*/ 1633994 w 1953031"/>
              <a:gd name="connsiteY57" fmla="*/ 53943 h 1322929"/>
              <a:gd name="connsiteX58" fmla="*/ 1637947 w 1953031"/>
              <a:gd name="connsiteY58" fmla="*/ 10924 h 1322929"/>
              <a:gd name="connsiteX59" fmla="*/ 1645852 w 1953031"/>
              <a:gd name="connsiteY59" fmla="*/ 642 h 1322929"/>
              <a:gd name="connsiteX60" fmla="*/ 1665510 w 1953031"/>
              <a:gd name="connsiteY60" fmla="*/ 4542 h 1322929"/>
              <a:gd name="connsiteX61" fmla="*/ 1692339 w 1953031"/>
              <a:gd name="connsiteY61" fmla="*/ 32880 h 1322929"/>
              <a:gd name="connsiteX62" fmla="*/ 1703487 w 1953031"/>
              <a:gd name="connsiteY62" fmla="*/ 51553 h 1322929"/>
              <a:gd name="connsiteX63" fmla="*/ 1705168 w 1953031"/>
              <a:gd name="connsiteY63" fmla="*/ 54757 h 1322929"/>
              <a:gd name="connsiteX64" fmla="*/ 1708490 w 1953031"/>
              <a:gd name="connsiteY64" fmla="*/ 54757 h 1322929"/>
              <a:gd name="connsiteX65" fmla="*/ 1726074 w 1953031"/>
              <a:gd name="connsiteY65" fmla="*/ 55821 h 1322929"/>
              <a:gd name="connsiteX66" fmla="*/ 1763775 w 1953031"/>
              <a:gd name="connsiteY66" fmla="*/ 66287 h 1322929"/>
              <a:gd name="connsiteX67" fmla="*/ 1780177 w 1953031"/>
              <a:gd name="connsiteY67" fmla="*/ 76057 h 1322929"/>
              <a:gd name="connsiteX68" fmla="*/ 1797287 w 1953031"/>
              <a:gd name="connsiteY68" fmla="*/ 92340 h 1322929"/>
              <a:gd name="connsiteX69" fmla="*/ 1808554 w 1953031"/>
              <a:gd name="connsiteY69" fmla="*/ 105144 h 1322929"/>
              <a:gd name="connsiteX70" fmla="*/ 1816302 w 1953031"/>
              <a:gd name="connsiteY70" fmla="*/ 113128 h 1322929"/>
              <a:gd name="connsiteX71" fmla="*/ 1820491 w 1953031"/>
              <a:gd name="connsiteY71" fmla="*/ 120258 h 1322929"/>
              <a:gd name="connsiteX72" fmla="*/ 1835947 w 1953031"/>
              <a:gd name="connsiteY72" fmla="*/ 144526 h 1322929"/>
              <a:gd name="connsiteX73" fmla="*/ 1847989 w 1953031"/>
              <a:gd name="connsiteY73" fmla="*/ 162083 h 1322929"/>
              <a:gd name="connsiteX74" fmla="*/ 1872282 w 1953031"/>
              <a:gd name="connsiteY74" fmla="*/ 206862 h 1322929"/>
              <a:gd name="connsiteX75" fmla="*/ 1901212 w 1953031"/>
              <a:gd name="connsiteY75" fmla="*/ 268331 h 1322929"/>
              <a:gd name="connsiteX76" fmla="*/ 1928013 w 1953031"/>
              <a:gd name="connsiteY76" fmla="*/ 325599 h 1322929"/>
              <a:gd name="connsiteX77" fmla="*/ 1947475 w 1953031"/>
              <a:gd name="connsiteY77" fmla="*/ 358428 h 1322929"/>
              <a:gd name="connsiteX78" fmla="*/ 1952990 w 1953031"/>
              <a:gd name="connsiteY78" fmla="*/ 375188 h 1322929"/>
              <a:gd name="connsiteX79" fmla="*/ 1944270 w 1953031"/>
              <a:gd name="connsiteY79" fmla="*/ 398724 h 1322929"/>
              <a:gd name="connsiteX80" fmla="*/ 1904481 w 1953031"/>
              <a:gd name="connsiteY80" fmla="*/ 429980 h 1322929"/>
              <a:gd name="connsiteX81" fmla="*/ 1871823 w 1953031"/>
              <a:gd name="connsiteY81" fmla="*/ 436577 h 1322929"/>
              <a:gd name="connsiteX82" fmla="*/ 1816223 w 1953031"/>
              <a:gd name="connsiteY82" fmla="*/ 439134 h 1322929"/>
              <a:gd name="connsiteX83" fmla="*/ 1698445 w 1953031"/>
              <a:gd name="connsiteY83" fmla="*/ 433393 h 1322929"/>
              <a:gd name="connsiteX84" fmla="*/ 1665261 w 1953031"/>
              <a:gd name="connsiteY84" fmla="*/ 431589 h 1322929"/>
              <a:gd name="connsiteX85" fmla="*/ 1643200 w 1953031"/>
              <a:gd name="connsiteY85" fmla="*/ 433164 h 1322929"/>
              <a:gd name="connsiteX86" fmla="*/ 1613877 w 1953031"/>
              <a:gd name="connsiteY86" fmla="*/ 443519 h 1322929"/>
              <a:gd name="connsiteX87" fmla="*/ 1586668 w 1953031"/>
              <a:gd name="connsiteY87" fmla="*/ 466568 h 1322929"/>
              <a:gd name="connsiteX88" fmla="*/ 1568848 w 1953031"/>
              <a:gd name="connsiteY88" fmla="*/ 480889 h 1322929"/>
              <a:gd name="connsiteX89" fmla="*/ 1563779 w 1953031"/>
              <a:gd name="connsiteY89" fmla="*/ 485518 h 1322929"/>
              <a:gd name="connsiteX90" fmla="*/ 1508994 w 1953031"/>
              <a:gd name="connsiteY90" fmla="*/ 589130 h 1322929"/>
              <a:gd name="connsiteX91" fmla="*/ 1486250 w 1953031"/>
              <a:gd name="connsiteY91" fmla="*/ 645068 h 1322929"/>
              <a:gd name="connsiteX92" fmla="*/ 1464819 w 1953031"/>
              <a:gd name="connsiteY92" fmla="*/ 705697 h 1322929"/>
              <a:gd name="connsiteX93" fmla="*/ 1449494 w 1953031"/>
              <a:gd name="connsiteY93" fmla="*/ 751038 h 1322929"/>
              <a:gd name="connsiteX94" fmla="*/ 1407394 w 1953031"/>
              <a:gd name="connsiteY94" fmla="*/ 818176 h 1322929"/>
              <a:gd name="connsiteX95" fmla="*/ 1393724 w 1953031"/>
              <a:gd name="connsiteY95" fmla="*/ 824975 h 1322929"/>
              <a:gd name="connsiteX96" fmla="*/ 1380841 w 1953031"/>
              <a:gd name="connsiteY96" fmla="*/ 831482 h 1322929"/>
              <a:gd name="connsiteX97" fmla="*/ 1349260 w 1953031"/>
              <a:gd name="connsiteY97" fmla="*/ 861137 h 1322929"/>
              <a:gd name="connsiteX98" fmla="*/ 1331348 w 1953031"/>
              <a:gd name="connsiteY98" fmla="*/ 877607 h 1322929"/>
              <a:gd name="connsiteX99" fmla="*/ 1317442 w 1953031"/>
              <a:gd name="connsiteY99" fmla="*/ 883414 h 1322929"/>
              <a:gd name="connsiteX100" fmla="*/ 1316352 w 1953031"/>
              <a:gd name="connsiteY100" fmla="*/ 883414 h 1322929"/>
              <a:gd name="connsiteX101" fmla="*/ 1315275 w 1953031"/>
              <a:gd name="connsiteY101" fmla="*/ 887323 h 1322929"/>
              <a:gd name="connsiteX102" fmla="*/ 1293502 w 1953031"/>
              <a:gd name="connsiteY102" fmla="*/ 1074334 h 1322929"/>
              <a:gd name="connsiteX103" fmla="*/ 1292124 w 1953031"/>
              <a:gd name="connsiteY103" fmla="*/ 1151119 h 1322929"/>
              <a:gd name="connsiteX104" fmla="*/ 1292741 w 1953031"/>
              <a:gd name="connsiteY104" fmla="*/ 1203756 h 1322929"/>
              <a:gd name="connsiteX105" fmla="*/ 1297481 w 1953031"/>
              <a:gd name="connsiteY105" fmla="*/ 1263556 h 1322929"/>
              <a:gd name="connsiteX106" fmla="*/ 1304087 w 1953031"/>
              <a:gd name="connsiteY106" fmla="*/ 1278631 h 1322929"/>
              <a:gd name="connsiteX107" fmla="*/ 1314001 w 1953031"/>
              <a:gd name="connsiteY107" fmla="*/ 1305904 h 1322929"/>
              <a:gd name="connsiteX108" fmla="*/ 1314723 w 1953031"/>
              <a:gd name="connsiteY108" fmla="*/ 1321312 h 1322929"/>
              <a:gd name="connsiteX109" fmla="*/ 1314474 w 1953031"/>
              <a:gd name="connsiteY109" fmla="*/ 1322929 h 1322929"/>
              <a:gd name="connsiteX110" fmla="*/ 1274527 w 1953031"/>
              <a:gd name="connsiteY110" fmla="*/ 1322929 h 1322929"/>
              <a:gd name="connsiteX111" fmla="*/ 1233595 w 1953031"/>
              <a:gd name="connsiteY111" fmla="*/ 1322420 h 1322929"/>
              <a:gd name="connsiteX112" fmla="*/ 1214844 w 1953031"/>
              <a:gd name="connsiteY112" fmla="*/ 1258652 h 1322929"/>
              <a:gd name="connsiteX113" fmla="*/ 1198836 w 1953031"/>
              <a:gd name="connsiteY113" fmla="*/ 1080414 h 1322929"/>
              <a:gd name="connsiteX114" fmla="*/ 1191495 w 1953031"/>
              <a:gd name="connsiteY114" fmla="*/ 961630 h 1322929"/>
              <a:gd name="connsiteX115" fmla="*/ 1189972 w 1953031"/>
              <a:gd name="connsiteY115" fmla="*/ 969617 h 1322929"/>
              <a:gd name="connsiteX116" fmla="*/ 1172402 w 1953031"/>
              <a:gd name="connsiteY116" fmla="*/ 1161542 h 1322929"/>
              <a:gd name="connsiteX117" fmla="*/ 1173663 w 1953031"/>
              <a:gd name="connsiteY117" fmla="*/ 1263289 h 1322929"/>
              <a:gd name="connsiteX118" fmla="*/ 1179559 w 1953031"/>
              <a:gd name="connsiteY118" fmla="*/ 1277483 h 1322929"/>
              <a:gd name="connsiteX119" fmla="*/ 1190090 w 1953031"/>
              <a:gd name="connsiteY119" fmla="*/ 1310073 h 1322929"/>
              <a:gd name="connsiteX120" fmla="*/ 1189617 w 1953031"/>
              <a:gd name="connsiteY120" fmla="*/ 1322236 h 1322929"/>
              <a:gd name="connsiteX121" fmla="*/ 1148752 w 1953031"/>
              <a:gd name="connsiteY121" fmla="*/ 1322929 h 1322929"/>
              <a:gd name="connsiteX122" fmla="*/ 1107164 w 1953031"/>
              <a:gd name="connsiteY122" fmla="*/ 1322438 h 1322929"/>
              <a:gd name="connsiteX123" fmla="*/ 1089751 w 1953031"/>
              <a:gd name="connsiteY123" fmla="*/ 1244928 h 1322929"/>
              <a:gd name="connsiteX124" fmla="*/ 1083658 w 1953031"/>
              <a:gd name="connsiteY124" fmla="*/ 1109426 h 1322929"/>
              <a:gd name="connsiteX125" fmla="*/ 1081071 w 1953031"/>
              <a:gd name="connsiteY125" fmla="*/ 885205 h 1322929"/>
              <a:gd name="connsiteX126" fmla="*/ 1081294 w 1953031"/>
              <a:gd name="connsiteY126" fmla="*/ 872784 h 1322929"/>
              <a:gd name="connsiteX127" fmla="*/ 1044565 w 1953031"/>
              <a:gd name="connsiteY127" fmla="*/ 883356 h 1322929"/>
              <a:gd name="connsiteX128" fmla="*/ 946405 w 1953031"/>
              <a:gd name="connsiteY128" fmla="*/ 906677 h 1322929"/>
              <a:gd name="connsiteX129" fmla="*/ 820984 w 1953031"/>
              <a:gd name="connsiteY129" fmla="*/ 915856 h 1322929"/>
              <a:gd name="connsiteX130" fmla="*/ 748537 w 1953031"/>
              <a:gd name="connsiteY130" fmla="*/ 913593 h 1322929"/>
              <a:gd name="connsiteX131" fmla="*/ 740106 w 1953031"/>
              <a:gd name="connsiteY131" fmla="*/ 913794 h 1322929"/>
              <a:gd name="connsiteX132" fmla="*/ 735838 w 1953031"/>
              <a:gd name="connsiteY132" fmla="*/ 923234 h 1322929"/>
              <a:gd name="connsiteX133" fmla="*/ 729496 w 1953031"/>
              <a:gd name="connsiteY133" fmla="*/ 936224 h 1322929"/>
              <a:gd name="connsiteX134" fmla="*/ 707014 w 1953031"/>
              <a:gd name="connsiteY134" fmla="*/ 928760 h 1322929"/>
              <a:gd name="connsiteX135" fmla="*/ 665846 w 1953031"/>
              <a:gd name="connsiteY135" fmla="*/ 912322 h 1322929"/>
              <a:gd name="connsiteX136" fmla="*/ 618244 w 1953031"/>
              <a:gd name="connsiteY136" fmla="*/ 893135 h 1322929"/>
              <a:gd name="connsiteX137" fmla="*/ 516447 w 1953031"/>
              <a:gd name="connsiteY137" fmla="*/ 865947 h 1322929"/>
              <a:gd name="connsiteX138" fmla="*/ 501805 w 1953031"/>
              <a:gd name="connsiteY138" fmla="*/ 870603 h 1322929"/>
              <a:gd name="connsiteX139" fmla="*/ 496736 w 1953031"/>
              <a:gd name="connsiteY139" fmla="*/ 886203 h 1322929"/>
              <a:gd name="connsiteX140" fmla="*/ 500794 w 1953031"/>
              <a:gd name="connsiteY140" fmla="*/ 920842 h 1322929"/>
              <a:gd name="connsiteX141" fmla="*/ 505232 w 1953031"/>
              <a:gd name="connsiteY141" fmla="*/ 960997 h 1322929"/>
              <a:gd name="connsiteX142" fmla="*/ 503197 w 1953031"/>
              <a:gd name="connsiteY142" fmla="*/ 976351 h 1322929"/>
              <a:gd name="connsiteX143" fmla="*/ 464327 w 1953031"/>
              <a:gd name="connsiteY143" fmla="*/ 1000197 h 1322929"/>
              <a:gd name="connsiteX144" fmla="*/ 457328 w 1953031"/>
              <a:gd name="connsiteY144" fmla="*/ 999488 h 1322929"/>
              <a:gd name="connsiteX145" fmla="*/ 434730 w 1953031"/>
              <a:gd name="connsiteY145" fmla="*/ 939956 h 1322929"/>
              <a:gd name="connsiteX146" fmla="*/ 434102 w 1953031"/>
              <a:gd name="connsiteY146" fmla="*/ 932138 h 1322929"/>
              <a:gd name="connsiteX147" fmla="*/ 429957 w 1953031"/>
              <a:gd name="connsiteY147" fmla="*/ 936572 h 1322929"/>
              <a:gd name="connsiteX148" fmla="*/ 412217 w 1953031"/>
              <a:gd name="connsiteY148" fmla="*/ 955335 h 1322929"/>
              <a:gd name="connsiteX149" fmla="*/ 394666 w 1953031"/>
              <a:gd name="connsiteY149" fmla="*/ 973923 h 1322929"/>
              <a:gd name="connsiteX150" fmla="*/ 363724 w 1953031"/>
              <a:gd name="connsiteY150" fmla="*/ 1023704 h 1322929"/>
              <a:gd name="connsiteX151" fmla="*/ 356090 w 1953031"/>
              <a:gd name="connsiteY151" fmla="*/ 1070686 h 1322929"/>
              <a:gd name="connsiteX152" fmla="*/ 356098 w 1953031"/>
              <a:gd name="connsiteY152" fmla="*/ 1159458 h 1322929"/>
              <a:gd name="connsiteX153" fmla="*/ 362731 w 1953031"/>
              <a:gd name="connsiteY153" fmla="*/ 1219044 h 1322929"/>
              <a:gd name="connsiteX154" fmla="*/ 370492 w 1953031"/>
              <a:gd name="connsiteY154" fmla="*/ 1260425 h 1322929"/>
              <a:gd name="connsiteX155" fmla="*/ 380666 w 1953031"/>
              <a:gd name="connsiteY155" fmla="*/ 1277936 h 1322929"/>
              <a:gd name="connsiteX156" fmla="*/ 391399 w 1953031"/>
              <a:gd name="connsiteY156" fmla="*/ 1304515 h 1322929"/>
              <a:gd name="connsiteX157" fmla="*/ 391283 w 1953031"/>
              <a:gd name="connsiteY157" fmla="*/ 1320324 h 1322929"/>
              <a:gd name="connsiteX158" fmla="*/ 390843 w 1953031"/>
              <a:gd name="connsiteY158" fmla="*/ 1322756 h 1322929"/>
              <a:gd name="connsiteX159" fmla="*/ 348151 w 1953031"/>
              <a:gd name="connsiteY159" fmla="*/ 1322844 h 1322929"/>
              <a:gd name="connsiteX160" fmla="*/ 304144 w 1953031"/>
              <a:gd name="connsiteY160" fmla="*/ 1322579 h 1322929"/>
              <a:gd name="connsiteX161" fmla="*/ 294630 w 1953031"/>
              <a:gd name="connsiteY161" fmla="*/ 1312868 h 1322929"/>
              <a:gd name="connsiteX162" fmla="*/ 271483 w 1953031"/>
              <a:gd name="connsiteY162" fmla="*/ 1195591 h 1322929"/>
              <a:gd name="connsiteX163" fmla="*/ 255031 w 1953031"/>
              <a:gd name="connsiteY163" fmla="*/ 1074334 h 1322929"/>
              <a:gd name="connsiteX164" fmla="*/ 246468 w 1953031"/>
              <a:gd name="connsiteY164" fmla="*/ 962992 h 1322929"/>
              <a:gd name="connsiteX165" fmla="*/ 246726 w 1953031"/>
              <a:gd name="connsiteY165" fmla="*/ 960686 h 1322929"/>
              <a:gd name="connsiteX166" fmla="*/ 239185 w 1953031"/>
              <a:gd name="connsiteY166" fmla="*/ 966883 h 1322929"/>
              <a:gd name="connsiteX167" fmla="*/ 216775 w 1953031"/>
              <a:gd name="connsiteY167" fmla="*/ 984995 h 1322929"/>
              <a:gd name="connsiteX168" fmla="*/ 195755 w 1953031"/>
              <a:gd name="connsiteY168" fmla="*/ 1001910 h 1322929"/>
              <a:gd name="connsiteX169" fmla="*/ 162761 w 1953031"/>
              <a:gd name="connsiteY169" fmla="*/ 1047366 h 1322929"/>
              <a:gd name="connsiteX170" fmla="*/ 149720 w 1953031"/>
              <a:gd name="connsiteY170" fmla="*/ 1138437 h 1322929"/>
              <a:gd name="connsiteX171" fmla="*/ 148122 w 1953031"/>
              <a:gd name="connsiteY171" fmla="*/ 1214750 h 1322929"/>
              <a:gd name="connsiteX172" fmla="*/ 151846 w 1953031"/>
              <a:gd name="connsiteY172" fmla="*/ 1260042 h 1322929"/>
              <a:gd name="connsiteX173" fmla="*/ 157602 w 1953031"/>
              <a:gd name="connsiteY173" fmla="*/ 1271682 h 1322929"/>
              <a:gd name="connsiteX174" fmla="*/ 169528 w 1953031"/>
              <a:gd name="connsiteY174" fmla="*/ 1296524 h 1322929"/>
              <a:gd name="connsiteX175" fmla="*/ 172714 w 1953031"/>
              <a:gd name="connsiteY175" fmla="*/ 1316588 h 1322929"/>
              <a:gd name="connsiteX176" fmla="*/ 172927 w 1953031"/>
              <a:gd name="connsiteY176" fmla="*/ 1322929 h 1322929"/>
              <a:gd name="connsiteX177" fmla="*/ 130748 w 1953031"/>
              <a:gd name="connsiteY177" fmla="*/ 1322916 h 1322929"/>
              <a:gd name="connsiteX178" fmla="*/ 87445 w 1953031"/>
              <a:gd name="connsiteY178" fmla="*/ 1322413 h 1322929"/>
              <a:gd name="connsiteX179" fmla="*/ 433058 w 1953031"/>
              <a:gd name="connsiteY179" fmla="*/ 858089 h 1322929"/>
              <a:gd name="connsiteX180" fmla="*/ 431485 w 1953031"/>
              <a:gd name="connsiteY180" fmla="*/ 856034 h 1322929"/>
              <a:gd name="connsiteX181" fmla="*/ 432913 w 1953031"/>
              <a:gd name="connsiteY181" fmla="*/ 858746 h 1322929"/>
              <a:gd name="connsiteX182" fmla="*/ 433058 w 1953031"/>
              <a:gd name="connsiteY182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748902 w 1953031"/>
              <a:gd name="connsiteY43" fmla="*/ 247445 h 1322929"/>
              <a:gd name="connsiteX44" fmla="*/ 843247 w 1953031"/>
              <a:gd name="connsiteY44" fmla="*/ 232193 h 1322929"/>
              <a:gd name="connsiteX45" fmla="*/ 947272 w 1953031"/>
              <a:gd name="connsiteY45" fmla="*/ 214767 h 1322929"/>
              <a:gd name="connsiteX46" fmla="*/ 1074965 w 1953031"/>
              <a:gd name="connsiteY46" fmla="*/ 170684 h 1322929"/>
              <a:gd name="connsiteX47" fmla="*/ 1155567 w 1953031"/>
              <a:gd name="connsiteY47" fmla="*/ 159010 h 1322929"/>
              <a:gd name="connsiteX48" fmla="*/ 1234252 w 1953031"/>
              <a:gd name="connsiteY48" fmla="*/ 151880 h 1322929"/>
              <a:gd name="connsiteX49" fmla="*/ 1312964 w 1953031"/>
              <a:gd name="connsiteY49" fmla="*/ 128676 h 1322929"/>
              <a:gd name="connsiteX50" fmla="*/ 1376022 w 1953031"/>
              <a:gd name="connsiteY50" fmla="*/ 109687 h 1322929"/>
              <a:gd name="connsiteX51" fmla="*/ 1448640 w 1953031"/>
              <a:gd name="connsiteY51" fmla="*/ 103056 h 1322929"/>
              <a:gd name="connsiteX52" fmla="*/ 1483374 w 1953031"/>
              <a:gd name="connsiteY52" fmla="*/ 100994 h 1322929"/>
              <a:gd name="connsiteX53" fmla="*/ 1552171 w 1953031"/>
              <a:gd name="connsiteY53" fmla="*/ 83778 h 1322929"/>
              <a:gd name="connsiteX54" fmla="*/ 1627914 w 1953031"/>
              <a:gd name="connsiteY54" fmla="*/ 63976 h 1322929"/>
              <a:gd name="connsiteX55" fmla="*/ 1633600 w 1953031"/>
              <a:gd name="connsiteY55" fmla="*/ 62873 h 1322929"/>
              <a:gd name="connsiteX56" fmla="*/ 1633994 w 1953031"/>
              <a:gd name="connsiteY56" fmla="*/ 53943 h 1322929"/>
              <a:gd name="connsiteX57" fmla="*/ 1637947 w 1953031"/>
              <a:gd name="connsiteY57" fmla="*/ 10924 h 1322929"/>
              <a:gd name="connsiteX58" fmla="*/ 1645852 w 1953031"/>
              <a:gd name="connsiteY58" fmla="*/ 642 h 1322929"/>
              <a:gd name="connsiteX59" fmla="*/ 1665510 w 1953031"/>
              <a:gd name="connsiteY59" fmla="*/ 4542 h 1322929"/>
              <a:gd name="connsiteX60" fmla="*/ 1692339 w 1953031"/>
              <a:gd name="connsiteY60" fmla="*/ 32880 h 1322929"/>
              <a:gd name="connsiteX61" fmla="*/ 1703487 w 1953031"/>
              <a:gd name="connsiteY61" fmla="*/ 51553 h 1322929"/>
              <a:gd name="connsiteX62" fmla="*/ 1705168 w 1953031"/>
              <a:gd name="connsiteY62" fmla="*/ 54757 h 1322929"/>
              <a:gd name="connsiteX63" fmla="*/ 1708490 w 1953031"/>
              <a:gd name="connsiteY63" fmla="*/ 54757 h 1322929"/>
              <a:gd name="connsiteX64" fmla="*/ 1726074 w 1953031"/>
              <a:gd name="connsiteY64" fmla="*/ 55821 h 1322929"/>
              <a:gd name="connsiteX65" fmla="*/ 1763775 w 1953031"/>
              <a:gd name="connsiteY65" fmla="*/ 66287 h 1322929"/>
              <a:gd name="connsiteX66" fmla="*/ 1780177 w 1953031"/>
              <a:gd name="connsiteY66" fmla="*/ 76057 h 1322929"/>
              <a:gd name="connsiteX67" fmla="*/ 1797287 w 1953031"/>
              <a:gd name="connsiteY67" fmla="*/ 92340 h 1322929"/>
              <a:gd name="connsiteX68" fmla="*/ 1808554 w 1953031"/>
              <a:gd name="connsiteY68" fmla="*/ 105144 h 1322929"/>
              <a:gd name="connsiteX69" fmla="*/ 1816302 w 1953031"/>
              <a:gd name="connsiteY69" fmla="*/ 113128 h 1322929"/>
              <a:gd name="connsiteX70" fmla="*/ 1820491 w 1953031"/>
              <a:gd name="connsiteY70" fmla="*/ 120258 h 1322929"/>
              <a:gd name="connsiteX71" fmla="*/ 1835947 w 1953031"/>
              <a:gd name="connsiteY71" fmla="*/ 144526 h 1322929"/>
              <a:gd name="connsiteX72" fmla="*/ 1847989 w 1953031"/>
              <a:gd name="connsiteY72" fmla="*/ 162083 h 1322929"/>
              <a:gd name="connsiteX73" fmla="*/ 1872282 w 1953031"/>
              <a:gd name="connsiteY73" fmla="*/ 206862 h 1322929"/>
              <a:gd name="connsiteX74" fmla="*/ 1901212 w 1953031"/>
              <a:gd name="connsiteY74" fmla="*/ 268331 h 1322929"/>
              <a:gd name="connsiteX75" fmla="*/ 1928013 w 1953031"/>
              <a:gd name="connsiteY75" fmla="*/ 325599 h 1322929"/>
              <a:gd name="connsiteX76" fmla="*/ 1947475 w 1953031"/>
              <a:gd name="connsiteY76" fmla="*/ 358428 h 1322929"/>
              <a:gd name="connsiteX77" fmla="*/ 1952990 w 1953031"/>
              <a:gd name="connsiteY77" fmla="*/ 375188 h 1322929"/>
              <a:gd name="connsiteX78" fmla="*/ 1944270 w 1953031"/>
              <a:gd name="connsiteY78" fmla="*/ 398724 h 1322929"/>
              <a:gd name="connsiteX79" fmla="*/ 1904481 w 1953031"/>
              <a:gd name="connsiteY79" fmla="*/ 429980 h 1322929"/>
              <a:gd name="connsiteX80" fmla="*/ 1871823 w 1953031"/>
              <a:gd name="connsiteY80" fmla="*/ 436577 h 1322929"/>
              <a:gd name="connsiteX81" fmla="*/ 1816223 w 1953031"/>
              <a:gd name="connsiteY81" fmla="*/ 439134 h 1322929"/>
              <a:gd name="connsiteX82" fmla="*/ 1698445 w 1953031"/>
              <a:gd name="connsiteY82" fmla="*/ 433393 h 1322929"/>
              <a:gd name="connsiteX83" fmla="*/ 1665261 w 1953031"/>
              <a:gd name="connsiteY83" fmla="*/ 431589 h 1322929"/>
              <a:gd name="connsiteX84" fmla="*/ 1643200 w 1953031"/>
              <a:gd name="connsiteY84" fmla="*/ 433164 h 1322929"/>
              <a:gd name="connsiteX85" fmla="*/ 1613877 w 1953031"/>
              <a:gd name="connsiteY85" fmla="*/ 443519 h 1322929"/>
              <a:gd name="connsiteX86" fmla="*/ 1586668 w 1953031"/>
              <a:gd name="connsiteY86" fmla="*/ 466568 h 1322929"/>
              <a:gd name="connsiteX87" fmla="*/ 1568848 w 1953031"/>
              <a:gd name="connsiteY87" fmla="*/ 480889 h 1322929"/>
              <a:gd name="connsiteX88" fmla="*/ 1563779 w 1953031"/>
              <a:gd name="connsiteY88" fmla="*/ 485518 h 1322929"/>
              <a:gd name="connsiteX89" fmla="*/ 1508994 w 1953031"/>
              <a:gd name="connsiteY89" fmla="*/ 589130 h 1322929"/>
              <a:gd name="connsiteX90" fmla="*/ 1486250 w 1953031"/>
              <a:gd name="connsiteY90" fmla="*/ 645068 h 1322929"/>
              <a:gd name="connsiteX91" fmla="*/ 1464819 w 1953031"/>
              <a:gd name="connsiteY91" fmla="*/ 705697 h 1322929"/>
              <a:gd name="connsiteX92" fmla="*/ 1449494 w 1953031"/>
              <a:gd name="connsiteY92" fmla="*/ 751038 h 1322929"/>
              <a:gd name="connsiteX93" fmla="*/ 1407394 w 1953031"/>
              <a:gd name="connsiteY93" fmla="*/ 818176 h 1322929"/>
              <a:gd name="connsiteX94" fmla="*/ 1393724 w 1953031"/>
              <a:gd name="connsiteY94" fmla="*/ 824975 h 1322929"/>
              <a:gd name="connsiteX95" fmla="*/ 1380841 w 1953031"/>
              <a:gd name="connsiteY95" fmla="*/ 831482 h 1322929"/>
              <a:gd name="connsiteX96" fmla="*/ 1349260 w 1953031"/>
              <a:gd name="connsiteY96" fmla="*/ 861137 h 1322929"/>
              <a:gd name="connsiteX97" fmla="*/ 1331348 w 1953031"/>
              <a:gd name="connsiteY97" fmla="*/ 877607 h 1322929"/>
              <a:gd name="connsiteX98" fmla="*/ 1317442 w 1953031"/>
              <a:gd name="connsiteY98" fmla="*/ 883414 h 1322929"/>
              <a:gd name="connsiteX99" fmla="*/ 1316352 w 1953031"/>
              <a:gd name="connsiteY99" fmla="*/ 883414 h 1322929"/>
              <a:gd name="connsiteX100" fmla="*/ 1315275 w 1953031"/>
              <a:gd name="connsiteY100" fmla="*/ 887323 h 1322929"/>
              <a:gd name="connsiteX101" fmla="*/ 1293502 w 1953031"/>
              <a:gd name="connsiteY101" fmla="*/ 1074334 h 1322929"/>
              <a:gd name="connsiteX102" fmla="*/ 1292124 w 1953031"/>
              <a:gd name="connsiteY102" fmla="*/ 1151119 h 1322929"/>
              <a:gd name="connsiteX103" fmla="*/ 1292741 w 1953031"/>
              <a:gd name="connsiteY103" fmla="*/ 1203756 h 1322929"/>
              <a:gd name="connsiteX104" fmla="*/ 1297481 w 1953031"/>
              <a:gd name="connsiteY104" fmla="*/ 1263556 h 1322929"/>
              <a:gd name="connsiteX105" fmla="*/ 1304087 w 1953031"/>
              <a:gd name="connsiteY105" fmla="*/ 1278631 h 1322929"/>
              <a:gd name="connsiteX106" fmla="*/ 1314001 w 1953031"/>
              <a:gd name="connsiteY106" fmla="*/ 1305904 h 1322929"/>
              <a:gd name="connsiteX107" fmla="*/ 1314723 w 1953031"/>
              <a:gd name="connsiteY107" fmla="*/ 1321312 h 1322929"/>
              <a:gd name="connsiteX108" fmla="*/ 1314474 w 1953031"/>
              <a:gd name="connsiteY108" fmla="*/ 1322929 h 1322929"/>
              <a:gd name="connsiteX109" fmla="*/ 1274527 w 1953031"/>
              <a:gd name="connsiteY109" fmla="*/ 1322929 h 1322929"/>
              <a:gd name="connsiteX110" fmla="*/ 1233595 w 1953031"/>
              <a:gd name="connsiteY110" fmla="*/ 1322420 h 1322929"/>
              <a:gd name="connsiteX111" fmla="*/ 1214844 w 1953031"/>
              <a:gd name="connsiteY111" fmla="*/ 1258652 h 1322929"/>
              <a:gd name="connsiteX112" fmla="*/ 1198836 w 1953031"/>
              <a:gd name="connsiteY112" fmla="*/ 1080414 h 1322929"/>
              <a:gd name="connsiteX113" fmla="*/ 1191495 w 1953031"/>
              <a:gd name="connsiteY113" fmla="*/ 961630 h 1322929"/>
              <a:gd name="connsiteX114" fmla="*/ 1189972 w 1953031"/>
              <a:gd name="connsiteY114" fmla="*/ 969617 h 1322929"/>
              <a:gd name="connsiteX115" fmla="*/ 1172402 w 1953031"/>
              <a:gd name="connsiteY115" fmla="*/ 1161542 h 1322929"/>
              <a:gd name="connsiteX116" fmla="*/ 1173663 w 1953031"/>
              <a:gd name="connsiteY116" fmla="*/ 1263289 h 1322929"/>
              <a:gd name="connsiteX117" fmla="*/ 1179559 w 1953031"/>
              <a:gd name="connsiteY117" fmla="*/ 1277483 h 1322929"/>
              <a:gd name="connsiteX118" fmla="*/ 1190090 w 1953031"/>
              <a:gd name="connsiteY118" fmla="*/ 1310073 h 1322929"/>
              <a:gd name="connsiteX119" fmla="*/ 1189617 w 1953031"/>
              <a:gd name="connsiteY119" fmla="*/ 1322236 h 1322929"/>
              <a:gd name="connsiteX120" fmla="*/ 1148752 w 1953031"/>
              <a:gd name="connsiteY120" fmla="*/ 1322929 h 1322929"/>
              <a:gd name="connsiteX121" fmla="*/ 1107164 w 1953031"/>
              <a:gd name="connsiteY121" fmla="*/ 1322438 h 1322929"/>
              <a:gd name="connsiteX122" fmla="*/ 1089751 w 1953031"/>
              <a:gd name="connsiteY122" fmla="*/ 1244928 h 1322929"/>
              <a:gd name="connsiteX123" fmla="*/ 1083658 w 1953031"/>
              <a:gd name="connsiteY123" fmla="*/ 1109426 h 1322929"/>
              <a:gd name="connsiteX124" fmla="*/ 1081071 w 1953031"/>
              <a:gd name="connsiteY124" fmla="*/ 885205 h 1322929"/>
              <a:gd name="connsiteX125" fmla="*/ 1081294 w 1953031"/>
              <a:gd name="connsiteY125" fmla="*/ 872784 h 1322929"/>
              <a:gd name="connsiteX126" fmla="*/ 1044565 w 1953031"/>
              <a:gd name="connsiteY126" fmla="*/ 883356 h 1322929"/>
              <a:gd name="connsiteX127" fmla="*/ 946405 w 1953031"/>
              <a:gd name="connsiteY127" fmla="*/ 906677 h 1322929"/>
              <a:gd name="connsiteX128" fmla="*/ 820984 w 1953031"/>
              <a:gd name="connsiteY128" fmla="*/ 915856 h 1322929"/>
              <a:gd name="connsiteX129" fmla="*/ 748537 w 1953031"/>
              <a:gd name="connsiteY129" fmla="*/ 913593 h 1322929"/>
              <a:gd name="connsiteX130" fmla="*/ 740106 w 1953031"/>
              <a:gd name="connsiteY130" fmla="*/ 913794 h 1322929"/>
              <a:gd name="connsiteX131" fmla="*/ 735838 w 1953031"/>
              <a:gd name="connsiteY131" fmla="*/ 923234 h 1322929"/>
              <a:gd name="connsiteX132" fmla="*/ 729496 w 1953031"/>
              <a:gd name="connsiteY132" fmla="*/ 936224 h 1322929"/>
              <a:gd name="connsiteX133" fmla="*/ 707014 w 1953031"/>
              <a:gd name="connsiteY133" fmla="*/ 928760 h 1322929"/>
              <a:gd name="connsiteX134" fmla="*/ 665846 w 1953031"/>
              <a:gd name="connsiteY134" fmla="*/ 912322 h 1322929"/>
              <a:gd name="connsiteX135" fmla="*/ 618244 w 1953031"/>
              <a:gd name="connsiteY135" fmla="*/ 893135 h 1322929"/>
              <a:gd name="connsiteX136" fmla="*/ 516447 w 1953031"/>
              <a:gd name="connsiteY136" fmla="*/ 865947 h 1322929"/>
              <a:gd name="connsiteX137" fmla="*/ 501805 w 1953031"/>
              <a:gd name="connsiteY137" fmla="*/ 870603 h 1322929"/>
              <a:gd name="connsiteX138" fmla="*/ 496736 w 1953031"/>
              <a:gd name="connsiteY138" fmla="*/ 886203 h 1322929"/>
              <a:gd name="connsiteX139" fmla="*/ 500794 w 1953031"/>
              <a:gd name="connsiteY139" fmla="*/ 920842 h 1322929"/>
              <a:gd name="connsiteX140" fmla="*/ 505232 w 1953031"/>
              <a:gd name="connsiteY140" fmla="*/ 960997 h 1322929"/>
              <a:gd name="connsiteX141" fmla="*/ 503197 w 1953031"/>
              <a:gd name="connsiteY141" fmla="*/ 976351 h 1322929"/>
              <a:gd name="connsiteX142" fmla="*/ 464327 w 1953031"/>
              <a:gd name="connsiteY142" fmla="*/ 1000197 h 1322929"/>
              <a:gd name="connsiteX143" fmla="*/ 457328 w 1953031"/>
              <a:gd name="connsiteY143" fmla="*/ 999488 h 1322929"/>
              <a:gd name="connsiteX144" fmla="*/ 434730 w 1953031"/>
              <a:gd name="connsiteY144" fmla="*/ 939956 h 1322929"/>
              <a:gd name="connsiteX145" fmla="*/ 434102 w 1953031"/>
              <a:gd name="connsiteY145" fmla="*/ 932138 h 1322929"/>
              <a:gd name="connsiteX146" fmla="*/ 429957 w 1953031"/>
              <a:gd name="connsiteY146" fmla="*/ 936572 h 1322929"/>
              <a:gd name="connsiteX147" fmla="*/ 412217 w 1953031"/>
              <a:gd name="connsiteY147" fmla="*/ 955335 h 1322929"/>
              <a:gd name="connsiteX148" fmla="*/ 394666 w 1953031"/>
              <a:gd name="connsiteY148" fmla="*/ 973923 h 1322929"/>
              <a:gd name="connsiteX149" fmla="*/ 363724 w 1953031"/>
              <a:gd name="connsiteY149" fmla="*/ 1023704 h 1322929"/>
              <a:gd name="connsiteX150" fmla="*/ 356090 w 1953031"/>
              <a:gd name="connsiteY150" fmla="*/ 1070686 h 1322929"/>
              <a:gd name="connsiteX151" fmla="*/ 356098 w 1953031"/>
              <a:gd name="connsiteY151" fmla="*/ 1159458 h 1322929"/>
              <a:gd name="connsiteX152" fmla="*/ 362731 w 1953031"/>
              <a:gd name="connsiteY152" fmla="*/ 1219044 h 1322929"/>
              <a:gd name="connsiteX153" fmla="*/ 370492 w 1953031"/>
              <a:gd name="connsiteY153" fmla="*/ 1260425 h 1322929"/>
              <a:gd name="connsiteX154" fmla="*/ 380666 w 1953031"/>
              <a:gd name="connsiteY154" fmla="*/ 1277936 h 1322929"/>
              <a:gd name="connsiteX155" fmla="*/ 391399 w 1953031"/>
              <a:gd name="connsiteY155" fmla="*/ 1304515 h 1322929"/>
              <a:gd name="connsiteX156" fmla="*/ 391283 w 1953031"/>
              <a:gd name="connsiteY156" fmla="*/ 1320324 h 1322929"/>
              <a:gd name="connsiteX157" fmla="*/ 390843 w 1953031"/>
              <a:gd name="connsiteY157" fmla="*/ 1322756 h 1322929"/>
              <a:gd name="connsiteX158" fmla="*/ 348151 w 1953031"/>
              <a:gd name="connsiteY158" fmla="*/ 1322844 h 1322929"/>
              <a:gd name="connsiteX159" fmla="*/ 304144 w 1953031"/>
              <a:gd name="connsiteY159" fmla="*/ 1322579 h 1322929"/>
              <a:gd name="connsiteX160" fmla="*/ 294630 w 1953031"/>
              <a:gd name="connsiteY160" fmla="*/ 1312868 h 1322929"/>
              <a:gd name="connsiteX161" fmla="*/ 271483 w 1953031"/>
              <a:gd name="connsiteY161" fmla="*/ 1195591 h 1322929"/>
              <a:gd name="connsiteX162" fmla="*/ 255031 w 1953031"/>
              <a:gd name="connsiteY162" fmla="*/ 1074334 h 1322929"/>
              <a:gd name="connsiteX163" fmla="*/ 246468 w 1953031"/>
              <a:gd name="connsiteY163" fmla="*/ 962992 h 1322929"/>
              <a:gd name="connsiteX164" fmla="*/ 246726 w 1953031"/>
              <a:gd name="connsiteY164" fmla="*/ 960686 h 1322929"/>
              <a:gd name="connsiteX165" fmla="*/ 239185 w 1953031"/>
              <a:gd name="connsiteY165" fmla="*/ 966883 h 1322929"/>
              <a:gd name="connsiteX166" fmla="*/ 216775 w 1953031"/>
              <a:gd name="connsiteY166" fmla="*/ 984995 h 1322929"/>
              <a:gd name="connsiteX167" fmla="*/ 195755 w 1953031"/>
              <a:gd name="connsiteY167" fmla="*/ 1001910 h 1322929"/>
              <a:gd name="connsiteX168" fmla="*/ 162761 w 1953031"/>
              <a:gd name="connsiteY168" fmla="*/ 1047366 h 1322929"/>
              <a:gd name="connsiteX169" fmla="*/ 149720 w 1953031"/>
              <a:gd name="connsiteY169" fmla="*/ 1138437 h 1322929"/>
              <a:gd name="connsiteX170" fmla="*/ 148122 w 1953031"/>
              <a:gd name="connsiteY170" fmla="*/ 1214750 h 1322929"/>
              <a:gd name="connsiteX171" fmla="*/ 151846 w 1953031"/>
              <a:gd name="connsiteY171" fmla="*/ 1260042 h 1322929"/>
              <a:gd name="connsiteX172" fmla="*/ 157602 w 1953031"/>
              <a:gd name="connsiteY172" fmla="*/ 1271682 h 1322929"/>
              <a:gd name="connsiteX173" fmla="*/ 169528 w 1953031"/>
              <a:gd name="connsiteY173" fmla="*/ 1296524 h 1322929"/>
              <a:gd name="connsiteX174" fmla="*/ 172714 w 1953031"/>
              <a:gd name="connsiteY174" fmla="*/ 1316588 h 1322929"/>
              <a:gd name="connsiteX175" fmla="*/ 172927 w 1953031"/>
              <a:gd name="connsiteY175" fmla="*/ 1322929 h 1322929"/>
              <a:gd name="connsiteX176" fmla="*/ 130748 w 1953031"/>
              <a:gd name="connsiteY176" fmla="*/ 1322916 h 1322929"/>
              <a:gd name="connsiteX177" fmla="*/ 87445 w 1953031"/>
              <a:gd name="connsiteY177" fmla="*/ 1322413 h 1322929"/>
              <a:gd name="connsiteX178" fmla="*/ 433058 w 1953031"/>
              <a:gd name="connsiteY178" fmla="*/ 858089 h 1322929"/>
              <a:gd name="connsiteX179" fmla="*/ 431485 w 1953031"/>
              <a:gd name="connsiteY179" fmla="*/ 856034 h 1322929"/>
              <a:gd name="connsiteX180" fmla="*/ 432913 w 1953031"/>
              <a:gd name="connsiteY180" fmla="*/ 858746 h 1322929"/>
              <a:gd name="connsiteX181" fmla="*/ 433058 w 1953031"/>
              <a:gd name="connsiteY181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748902 w 1953031"/>
              <a:gd name="connsiteY43" fmla="*/ 247445 h 1322929"/>
              <a:gd name="connsiteX44" fmla="*/ 843247 w 1953031"/>
              <a:gd name="connsiteY44" fmla="*/ 232193 h 1322929"/>
              <a:gd name="connsiteX45" fmla="*/ 947272 w 1953031"/>
              <a:gd name="connsiteY45" fmla="*/ 214767 h 1322929"/>
              <a:gd name="connsiteX46" fmla="*/ 1074965 w 1953031"/>
              <a:gd name="connsiteY46" fmla="*/ 170684 h 1322929"/>
              <a:gd name="connsiteX47" fmla="*/ 1155567 w 1953031"/>
              <a:gd name="connsiteY47" fmla="*/ 159010 h 1322929"/>
              <a:gd name="connsiteX48" fmla="*/ 1234252 w 1953031"/>
              <a:gd name="connsiteY48" fmla="*/ 151880 h 1322929"/>
              <a:gd name="connsiteX49" fmla="*/ 1312964 w 1953031"/>
              <a:gd name="connsiteY49" fmla="*/ 128676 h 1322929"/>
              <a:gd name="connsiteX50" fmla="*/ 1376022 w 1953031"/>
              <a:gd name="connsiteY50" fmla="*/ 109687 h 1322929"/>
              <a:gd name="connsiteX51" fmla="*/ 1448640 w 1953031"/>
              <a:gd name="connsiteY51" fmla="*/ 103056 h 1322929"/>
              <a:gd name="connsiteX52" fmla="*/ 1483374 w 1953031"/>
              <a:gd name="connsiteY52" fmla="*/ 100994 h 1322929"/>
              <a:gd name="connsiteX53" fmla="*/ 1552171 w 1953031"/>
              <a:gd name="connsiteY53" fmla="*/ 83778 h 1322929"/>
              <a:gd name="connsiteX54" fmla="*/ 1627914 w 1953031"/>
              <a:gd name="connsiteY54" fmla="*/ 63976 h 1322929"/>
              <a:gd name="connsiteX55" fmla="*/ 1633600 w 1953031"/>
              <a:gd name="connsiteY55" fmla="*/ 62873 h 1322929"/>
              <a:gd name="connsiteX56" fmla="*/ 1633994 w 1953031"/>
              <a:gd name="connsiteY56" fmla="*/ 53943 h 1322929"/>
              <a:gd name="connsiteX57" fmla="*/ 1637947 w 1953031"/>
              <a:gd name="connsiteY57" fmla="*/ 10924 h 1322929"/>
              <a:gd name="connsiteX58" fmla="*/ 1645852 w 1953031"/>
              <a:gd name="connsiteY58" fmla="*/ 642 h 1322929"/>
              <a:gd name="connsiteX59" fmla="*/ 1665510 w 1953031"/>
              <a:gd name="connsiteY59" fmla="*/ 4542 h 1322929"/>
              <a:gd name="connsiteX60" fmla="*/ 1692339 w 1953031"/>
              <a:gd name="connsiteY60" fmla="*/ 32880 h 1322929"/>
              <a:gd name="connsiteX61" fmla="*/ 1703487 w 1953031"/>
              <a:gd name="connsiteY61" fmla="*/ 51553 h 1322929"/>
              <a:gd name="connsiteX62" fmla="*/ 1705168 w 1953031"/>
              <a:gd name="connsiteY62" fmla="*/ 54757 h 1322929"/>
              <a:gd name="connsiteX63" fmla="*/ 1708490 w 1953031"/>
              <a:gd name="connsiteY63" fmla="*/ 54757 h 1322929"/>
              <a:gd name="connsiteX64" fmla="*/ 1726074 w 1953031"/>
              <a:gd name="connsiteY64" fmla="*/ 55821 h 1322929"/>
              <a:gd name="connsiteX65" fmla="*/ 1763775 w 1953031"/>
              <a:gd name="connsiteY65" fmla="*/ 66287 h 1322929"/>
              <a:gd name="connsiteX66" fmla="*/ 1780177 w 1953031"/>
              <a:gd name="connsiteY66" fmla="*/ 76057 h 1322929"/>
              <a:gd name="connsiteX67" fmla="*/ 1797287 w 1953031"/>
              <a:gd name="connsiteY67" fmla="*/ 92340 h 1322929"/>
              <a:gd name="connsiteX68" fmla="*/ 1808554 w 1953031"/>
              <a:gd name="connsiteY68" fmla="*/ 105144 h 1322929"/>
              <a:gd name="connsiteX69" fmla="*/ 1816302 w 1953031"/>
              <a:gd name="connsiteY69" fmla="*/ 113128 h 1322929"/>
              <a:gd name="connsiteX70" fmla="*/ 1820491 w 1953031"/>
              <a:gd name="connsiteY70" fmla="*/ 120258 h 1322929"/>
              <a:gd name="connsiteX71" fmla="*/ 1835947 w 1953031"/>
              <a:gd name="connsiteY71" fmla="*/ 144526 h 1322929"/>
              <a:gd name="connsiteX72" fmla="*/ 1847989 w 1953031"/>
              <a:gd name="connsiteY72" fmla="*/ 162083 h 1322929"/>
              <a:gd name="connsiteX73" fmla="*/ 1872282 w 1953031"/>
              <a:gd name="connsiteY73" fmla="*/ 206862 h 1322929"/>
              <a:gd name="connsiteX74" fmla="*/ 1901212 w 1953031"/>
              <a:gd name="connsiteY74" fmla="*/ 268331 h 1322929"/>
              <a:gd name="connsiteX75" fmla="*/ 1928013 w 1953031"/>
              <a:gd name="connsiteY75" fmla="*/ 325599 h 1322929"/>
              <a:gd name="connsiteX76" fmla="*/ 1947475 w 1953031"/>
              <a:gd name="connsiteY76" fmla="*/ 358428 h 1322929"/>
              <a:gd name="connsiteX77" fmla="*/ 1952990 w 1953031"/>
              <a:gd name="connsiteY77" fmla="*/ 375188 h 1322929"/>
              <a:gd name="connsiteX78" fmla="*/ 1944270 w 1953031"/>
              <a:gd name="connsiteY78" fmla="*/ 398724 h 1322929"/>
              <a:gd name="connsiteX79" fmla="*/ 1904481 w 1953031"/>
              <a:gd name="connsiteY79" fmla="*/ 429980 h 1322929"/>
              <a:gd name="connsiteX80" fmla="*/ 1871823 w 1953031"/>
              <a:gd name="connsiteY80" fmla="*/ 436577 h 1322929"/>
              <a:gd name="connsiteX81" fmla="*/ 1816223 w 1953031"/>
              <a:gd name="connsiteY81" fmla="*/ 439134 h 1322929"/>
              <a:gd name="connsiteX82" fmla="*/ 1698445 w 1953031"/>
              <a:gd name="connsiteY82" fmla="*/ 433393 h 1322929"/>
              <a:gd name="connsiteX83" fmla="*/ 1665261 w 1953031"/>
              <a:gd name="connsiteY83" fmla="*/ 431589 h 1322929"/>
              <a:gd name="connsiteX84" fmla="*/ 1643200 w 1953031"/>
              <a:gd name="connsiteY84" fmla="*/ 433164 h 1322929"/>
              <a:gd name="connsiteX85" fmla="*/ 1613877 w 1953031"/>
              <a:gd name="connsiteY85" fmla="*/ 443519 h 1322929"/>
              <a:gd name="connsiteX86" fmla="*/ 1586668 w 1953031"/>
              <a:gd name="connsiteY86" fmla="*/ 466568 h 1322929"/>
              <a:gd name="connsiteX87" fmla="*/ 1568848 w 1953031"/>
              <a:gd name="connsiteY87" fmla="*/ 480889 h 1322929"/>
              <a:gd name="connsiteX88" fmla="*/ 1563779 w 1953031"/>
              <a:gd name="connsiteY88" fmla="*/ 485518 h 1322929"/>
              <a:gd name="connsiteX89" fmla="*/ 1508994 w 1953031"/>
              <a:gd name="connsiteY89" fmla="*/ 589130 h 1322929"/>
              <a:gd name="connsiteX90" fmla="*/ 1486250 w 1953031"/>
              <a:gd name="connsiteY90" fmla="*/ 645068 h 1322929"/>
              <a:gd name="connsiteX91" fmla="*/ 1464819 w 1953031"/>
              <a:gd name="connsiteY91" fmla="*/ 705697 h 1322929"/>
              <a:gd name="connsiteX92" fmla="*/ 1449494 w 1953031"/>
              <a:gd name="connsiteY92" fmla="*/ 751038 h 1322929"/>
              <a:gd name="connsiteX93" fmla="*/ 1407394 w 1953031"/>
              <a:gd name="connsiteY93" fmla="*/ 818176 h 1322929"/>
              <a:gd name="connsiteX94" fmla="*/ 1393724 w 1953031"/>
              <a:gd name="connsiteY94" fmla="*/ 824975 h 1322929"/>
              <a:gd name="connsiteX95" fmla="*/ 1380841 w 1953031"/>
              <a:gd name="connsiteY95" fmla="*/ 831482 h 1322929"/>
              <a:gd name="connsiteX96" fmla="*/ 1349260 w 1953031"/>
              <a:gd name="connsiteY96" fmla="*/ 861137 h 1322929"/>
              <a:gd name="connsiteX97" fmla="*/ 1331348 w 1953031"/>
              <a:gd name="connsiteY97" fmla="*/ 877607 h 1322929"/>
              <a:gd name="connsiteX98" fmla="*/ 1317442 w 1953031"/>
              <a:gd name="connsiteY98" fmla="*/ 883414 h 1322929"/>
              <a:gd name="connsiteX99" fmla="*/ 1316352 w 1953031"/>
              <a:gd name="connsiteY99" fmla="*/ 883414 h 1322929"/>
              <a:gd name="connsiteX100" fmla="*/ 1315275 w 1953031"/>
              <a:gd name="connsiteY100" fmla="*/ 887323 h 1322929"/>
              <a:gd name="connsiteX101" fmla="*/ 1293502 w 1953031"/>
              <a:gd name="connsiteY101" fmla="*/ 1074334 h 1322929"/>
              <a:gd name="connsiteX102" fmla="*/ 1292124 w 1953031"/>
              <a:gd name="connsiteY102" fmla="*/ 1151119 h 1322929"/>
              <a:gd name="connsiteX103" fmla="*/ 1292741 w 1953031"/>
              <a:gd name="connsiteY103" fmla="*/ 1203756 h 1322929"/>
              <a:gd name="connsiteX104" fmla="*/ 1297481 w 1953031"/>
              <a:gd name="connsiteY104" fmla="*/ 1263556 h 1322929"/>
              <a:gd name="connsiteX105" fmla="*/ 1304087 w 1953031"/>
              <a:gd name="connsiteY105" fmla="*/ 1278631 h 1322929"/>
              <a:gd name="connsiteX106" fmla="*/ 1314001 w 1953031"/>
              <a:gd name="connsiteY106" fmla="*/ 1305904 h 1322929"/>
              <a:gd name="connsiteX107" fmla="*/ 1314723 w 1953031"/>
              <a:gd name="connsiteY107" fmla="*/ 1321312 h 1322929"/>
              <a:gd name="connsiteX108" fmla="*/ 1314474 w 1953031"/>
              <a:gd name="connsiteY108" fmla="*/ 1322929 h 1322929"/>
              <a:gd name="connsiteX109" fmla="*/ 1274527 w 1953031"/>
              <a:gd name="connsiteY109" fmla="*/ 1322929 h 1322929"/>
              <a:gd name="connsiteX110" fmla="*/ 1233595 w 1953031"/>
              <a:gd name="connsiteY110" fmla="*/ 1322420 h 1322929"/>
              <a:gd name="connsiteX111" fmla="*/ 1214844 w 1953031"/>
              <a:gd name="connsiteY111" fmla="*/ 1258652 h 1322929"/>
              <a:gd name="connsiteX112" fmla="*/ 1198836 w 1953031"/>
              <a:gd name="connsiteY112" fmla="*/ 1080414 h 1322929"/>
              <a:gd name="connsiteX113" fmla="*/ 1191495 w 1953031"/>
              <a:gd name="connsiteY113" fmla="*/ 961630 h 1322929"/>
              <a:gd name="connsiteX114" fmla="*/ 1189972 w 1953031"/>
              <a:gd name="connsiteY114" fmla="*/ 969617 h 1322929"/>
              <a:gd name="connsiteX115" fmla="*/ 1172402 w 1953031"/>
              <a:gd name="connsiteY115" fmla="*/ 1161542 h 1322929"/>
              <a:gd name="connsiteX116" fmla="*/ 1173663 w 1953031"/>
              <a:gd name="connsiteY116" fmla="*/ 1263289 h 1322929"/>
              <a:gd name="connsiteX117" fmla="*/ 1179559 w 1953031"/>
              <a:gd name="connsiteY117" fmla="*/ 1277483 h 1322929"/>
              <a:gd name="connsiteX118" fmla="*/ 1190090 w 1953031"/>
              <a:gd name="connsiteY118" fmla="*/ 1310073 h 1322929"/>
              <a:gd name="connsiteX119" fmla="*/ 1189617 w 1953031"/>
              <a:gd name="connsiteY119" fmla="*/ 1322236 h 1322929"/>
              <a:gd name="connsiteX120" fmla="*/ 1148752 w 1953031"/>
              <a:gd name="connsiteY120" fmla="*/ 1322929 h 1322929"/>
              <a:gd name="connsiteX121" fmla="*/ 1107164 w 1953031"/>
              <a:gd name="connsiteY121" fmla="*/ 1322438 h 1322929"/>
              <a:gd name="connsiteX122" fmla="*/ 1089751 w 1953031"/>
              <a:gd name="connsiteY122" fmla="*/ 1244928 h 1322929"/>
              <a:gd name="connsiteX123" fmla="*/ 1083658 w 1953031"/>
              <a:gd name="connsiteY123" fmla="*/ 1109426 h 1322929"/>
              <a:gd name="connsiteX124" fmla="*/ 1081071 w 1953031"/>
              <a:gd name="connsiteY124" fmla="*/ 885205 h 1322929"/>
              <a:gd name="connsiteX125" fmla="*/ 1081294 w 1953031"/>
              <a:gd name="connsiteY125" fmla="*/ 872784 h 1322929"/>
              <a:gd name="connsiteX126" fmla="*/ 1044565 w 1953031"/>
              <a:gd name="connsiteY126" fmla="*/ 883356 h 1322929"/>
              <a:gd name="connsiteX127" fmla="*/ 946405 w 1953031"/>
              <a:gd name="connsiteY127" fmla="*/ 906677 h 1322929"/>
              <a:gd name="connsiteX128" fmla="*/ 820984 w 1953031"/>
              <a:gd name="connsiteY128" fmla="*/ 915856 h 1322929"/>
              <a:gd name="connsiteX129" fmla="*/ 748537 w 1953031"/>
              <a:gd name="connsiteY129" fmla="*/ 913593 h 1322929"/>
              <a:gd name="connsiteX130" fmla="*/ 740106 w 1953031"/>
              <a:gd name="connsiteY130" fmla="*/ 913794 h 1322929"/>
              <a:gd name="connsiteX131" fmla="*/ 735838 w 1953031"/>
              <a:gd name="connsiteY131" fmla="*/ 923234 h 1322929"/>
              <a:gd name="connsiteX132" fmla="*/ 729496 w 1953031"/>
              <a:gd name="connsiteY132" fmla="*/ 936224 h 1322929"/>
              <a:gd name="connsiteX133" fmla="*/ 707014 w 1953031"/>
              <a:gd name="connsiteY133" fmla="*/ 928760 h 1322929"/>
              <a:gd name="connsiteX134" fmla="*/ 665846 w 1953031"/>
              <a:gd name="connsiteY134" fmla="*/ 912322 h 1322929"/>
              <a:gd name="connsiteX135" fmla="*/ 618244 w 1953031"/>
              <a:gd name="connsiteY135" fmla="*/ 893135 h 1322929"/>
              <a:gd name="connsiteX136" fmla="*/ 516447 w 1953031"/>
              <a:gd name="connsiteY136" fmla="*/ 865947 h 1322929"/>
              <a:gd name="connsiteX137" fmla="*/ 501805 w 1953031"/>
              <a:gd name="connsiteY137" fmla="*/ 870603 h 1322929"/>
              <a:gd name="connsiteX138" fmla="*/ 496736 w 1953031"/>
              <a:gd name="connsiteY138" fmla="*/ 886203 h 1322929"/>
              <a:gd name="connsiteX139" fmla="*/ 500794 w 1953031"/>
              <a:gd name="connsiteY139" fmla="*/ 920842 h 1322929"/>
              <a:gd name="connsiteX140" fmla="*/ 505232 w 1953031"/>
              <a:gd name="connsiteY140" fmla="*/ 960997 h 1322929"/>
              <a:gd name="connsiteX141" fmla="*/ 503197 w 1953031"/>
              <a:gd name="connsiteY141" fmla="*/ 976351 h 1322929"/>
              <a:gd name="connsiteX142" fmla="*/ 464327 w 1953031"/>
              <a:gd name="connsiteY142" fmla="*/ 1000197 h 1322929"/>
              <a:gd name="connsiteX143" fmla="*/ 457328 w 1953031"/>
              <a:gd name="connsiteY143" fmla="*/ 999488 h 1322929"/>
              <a:gd name="connsiteX144" fmla="*/ 434730 w 1953031"/>
              <a:gd name="connsiteY144" fmla="*/ 939956 h 1322929"/>
              <a:gd name="connsiteX145" fmla="*/ 434102 w 1953031"/>
              <a:gd name="connsiteY145" fmla="*/ 932138 h 1322929"/>
              <a:gd name="connsiteX146" fmla="*/ 429957 w 1953031"/>
              <a:gd name="connsiteY146" fmla="*/ 936572 h 1322929"/>
              <a:gd name="connsiteX147" fmla="*/ 412217 w 1953031"/>
              <a:gd name="connsiteY147" fmla="*/ 955335 h 1322929"/>
              <a:gd name="connsiteX148" fmla="*/ 394666 w 1953031"/>
              <a:gd name="connsiteY148" fmla="*/ 973923 h 1322929"/>
              <a:gd name="connsiteX149" fmla="*/ 363724 w 1953031"/>
              <a:gd name="connsiteY149" fmla="*/ 1023704 h 1322929"/>
              <a:gd name="connsiteX150" fmla="*/ 356090 w 1953031"/>
              <a:gd name="connsiteY150" fmla="*/ 1070686 h 1322929"/>
              <a:gd name="connsiteX151" fmla="*/ 356098 w 1953031"/>
              <a:gd name="connsiteY151" fmla="*/ 1159458 h 1322929"/>
              <a:gd name="connsiteX152" fmla="*/ 362731 w 1953031"/>
              <a:gd name="connsiteY152" fmla="*/ 1219044 h 1322929"/>
              <a:gd name="connsiteX153" fmla="*/ 370492 w 1953031"/>
              <a:gd name="connsiteY153" fmla="*/ 1260425 h 1322929"/>
              <a:gd name="connsiteX154" fmla="*/ 380666 w 1953031"/>
              <a:gd name="connsiteY154" fmla="*/ 1277936 h 1322929"/>
              <a:gd name="connsiteX155" fmla="*/ 391399 w 1953031"/>
              <a:gd name="connsiteY155" fmla="*/ 1304515 h 1322929"/>
              <a:gd name="connsiteX156" fmla="*/ 391283 w 1953031"/>
              <a:gd name="connsiteY156" fmla="*/ 1320324 h 1322929"/>
              <a:gd name="connsiteX157" fmla="*/ 390843 w 1953031"/>
              <a:gd name="connsiteY157" fmla="*/ 1322756 h 1322929"/>
              <a:gd name="connsiteX158" fmla="*/ 348151 w 1953031"/>
              <a:gd name="connsiteY158" fmla="*/ 1322844 h 1322929"/>
              <a:gd name="connsiteX159" fmla="*/ 304144 w 1953031"/>
              <a:gd name="connsiteY159" fmla="*/ 1322579 h 1322929"/>
              <a:gd name="connsiteX160" fmla="*/ 294630 w 1953031"/>
              <a:gd name="connsiteY160" fmla="*/ 1312868 h 1322929"/>
              <a:gd name="connsiteX161" fmla="*/ 271483 w 1953031"/>
              <a:gd name="connsiteY161" fmla="*/ 1195591 h 1322929"/>
              <a:gd name="connsiteX162" fmla="*/ 255031 w 1953031"/>
              <a:gd name="connsiteY162" fmla="*/ 1074334 h 1322929"/>
              <a:gd name="connsiteX163" fmla="*/ 246468 w 1953031"/>
              <a:gd name="connsiteY163" fmla="*/ 962992 h 1322929"/>
              <a:gd name="connsiteX164" fmla="*/ 246726 w 1953031"/>
              <a:gd name="connsiteY164" fmla="*/ 960686 h 1322929"/>
              <a:gd name="connsiteX165" fmla="*/ 239185 w 1953031"/>
              <a:gd name="connsiteY165" fmla="*/ 966883 h 1322929"/>
              <a:gd name="connsiteX166" fmla="*/ 216775 w 1953031"/>
              <a:gd name="connsiteY166" fmla="*/ 984995 h 1322929"/>
              <a:gd name="connsiteX167" fmla="*/ 195755 w 1953031"/>
              <a:gd name="connsiteY167" fmla="*/ 1001910 h 1322929"/>
              <a:gd name="connsiteX168" fmla="*/ 162761 w 1953031"/>
              <a:gd name="connsiteY168" fmla="*/ 1047366 h 1322929"/>
              <a:gd name="connsiteX169" fmla="*/ 149720 w 1953031"/>
              <a:gd name="connsiteY169" fmla="*/ 1138437 h 1322929"/>
              <a:gd name="connsiteX170" fmla="*/ 148122 w 1953031"/>
              <a:gd name="connsiteY170" fmla="*/ 1214750 h 1322929"/>
              <a:gd name="connsiteX171" fmla="*/ 151846 w 1953031"/>
              <a:gd name="connsiteY171" fmla="*/ 1260042 h 1322929"/>
              <a:gd name="connsiteX172" fmla="*/ 157602 w 1953031"/>
              <a:gd name="connsiteY172" fmla="*/ 1271682 h 1322929"/>
              <a:gd name="connsiteX173" fmla="*/ 169528 w 1953031"/>
              <a:gd name="connsiteY173" fmla="*/ 1296524 h 1322929"/>
              <a:gd name="connsiteX174" fmla="*/ 172714 w 1953031"/>
              <a:gd name="connsiteY174" fmla="*/ 1316588 h 1322929"/>
              <a:gd name="connsiteX175" fmla="*/ 172927 w 1953031"/>
              <a:gd name="connsiteY175" fmla="*/ 1322929 h 1322929"/>
              <a:gd name="connsiteX176" fmla="*/ 130748 w 1953031"/>
              <a:gd name="connsiteY176" fmla="*/ 1322916 h 1322929"/>
              <a:gd name="connsiteX177" fmla="*/ 87445 w 1953031"/>
              <a:gd name="connsiteY177" fmla="*/ 1322413 h 1322929"/>
              <a:gd name="connsiteX178" fmla="*/ 433058 w 1953031"/>
              <a:gd name="connsiteY178" fmla="*/ 858089 h 1322929"/>
              <a:gd name="connsiteX179" fmla="*/ 431485 w 1953031"/>
              <a:gd name="connsiteY179" fmla="*/ 856034 h 1322929"/>
              <a:gd name="connsiteX180" fmla="*/ 432913 w 1953031"/>
              <a:gd name="connsiteY180" fmla="*/ 858746 h 1322929"/>
              <a:gd name="connsiteX181" fmla="*/ 433058 w 1953031"/>
              <a:gd name="connsiteY181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748902 w 1953031"/>
              <a:gd name="connsiteY43" fmla="*/ 247445 h 1322929"/>
              <a:gd name="connsiteX44" fmla="*/ 947272 w 1953031"/>
              <a:gd name="connsiteY44" fmla="*/ 214767 h 1322929"/>
              <a:gd name="connsiteX45" fmla="*/ 1074965 w 1953031"/>
              <a:gd name="connsiteY45" fmla="*/ 170684 h 1322929"/>
              <a:gd name="connsiteX46" fmla="*/ 1155567 w 1953031"/>
              <a:gd name="connsiteY46" fmla="*/ 159010 h 1322929"/>
              <a:gd name="connsiteX47" fmla="*/ 1234252 w 1953031"/>
              <a:gd name="connsiteY47" fmla="*/ 151880 h 1322929"/>
              <a:gd name="connsiteX48" fmla="*/ 1312964 w 1953031"/>
              <a:gd name="connsiteY48" fmla="*/ 128676 h 1322929"/>
              <a:gd name="connsiteX49" fmla="*/ 1376022 w 1953031"/>
              <a:gd name="connsiteY49" fmla="*/ 109687 h 1322929"/>
              <a:gd name="connsiteX50" fmla="*/ 1448640 w 1953031"/>
              <a:gd name="connsiteY50" fmla="*/ 103056 h 1322929"/>
              <a:gd name="connsiteX51" fmla="*/ 1483374 w 1953031"/>
              <a:gd name="connsiteY51" fmla="*/ 100994 h 1322929"/>
              <a:gd name="connsiteX52" fmla="*/ 1552171 w 1953031"/>
              <a:gd name="connsiteY52" fmla="*/ 83778 h 1322929"/>
              <a:gd name="connsiteX53" fmla="*/ 1627914 w 1953031"/>
              <a:gd name="connsiteY53" fmla="*/ 63976 h 1322929"/>
              <a:gd name="connsiteX54" fmla="*/ 1633600 w 1953031"/>
              <a:gd name="connsiteY54" fmla="*/ 62873 h 1322929"/>
              <a:gd name="connsiteX55" fmla="*/ 1633994 w 1953031"/>
              <a:gd name="connsiteY55" fmla="*/ 53943 h 1322929"/>
              <a:gd name="connsiteX56" fmla="*/ 1637947 w 1953031"/>
              <a:gd name="connsiteY56" fmla="*/ 10924 h 1322929"/>
              <a:gd name="connsiteX57" fmla="*/ 1645852 w 1953031"/>
              <a:gd name="connsiteY57" fmla="*/ 642 h 1322929"/>
              <a:gd name="connsiteX58" fmla="*/ 1665510 w 1953031"/>
              <a:gd name="connsiteY58" fmla="*/ 4542 h 1322929"/>
              <a:gd name="connsiteX59" fmla="*/ 1692339 w 1953031"/>
              <a:gd name="connsiteY59" fmla="*/ 32880 h 1322929"/>
              <a:gd name="connsiteX60" fmla="*/ 1703487 w 1953031"/>
              <a:gd name="connsiteY60" fmla="*/ 51553 h 1322929"/>
              <a:gd name="connsiteX61" fmla="*/ 1705168 w 1953031"/>
              <a:gd name="connsiteY61" fmla="*/ 54757 h 1322929"/>
              <a:gd name="connsiteX62" fmla="*/ 1708490 w 1953031"/>
              <a:gd name="connsiteY62" fmla="*/ 54757 h 1322929"/>
              <a:gd name="connsiteX63" fmla="*/ 1726074 w 1953031"/>
              <a:gd name="connsiteY63" fmla="*/ 55821 h 1322929"/>
              <a:gd name="connsiteX64" fmla="*/ 1763775 w 1953031"/>
              <a:gd name="connsiteY64" fmla="*/ 66287 h 1322929"/>
              <a:gd name="connsiteX65" fmla="*/ 1780177 w 1953031"/>
              <a:gd name="connsiteY65" fmla="*/ 76057 h 1322929"/>
              <a:gd name="connsiteX66" fmla="*/ 1797287 w 1953031"/>
              <a:gd name="connsiteY66" fmla="*/ 92340 h 1322929"/>
              <a:gd name="connsiteX67" fmla="*/ 1808554 w 1953031"/>
              <a:gd name="connsiteY67" fmla="*/ 105144 h 1322929"/>
              <a:gd name="connsiteX68" fmla="*/ 1816302 w 1953031"/>
              <a:gd name="connsiteY68" fmla="*/ 113128 h 1322929"/>
              <a:gd name="connsiteX69" fmla="*/ 1820491 w 1953031"/>
              <a:gd name="connsiteY69" fmla="*/ 120258 h 1322929"/>
              <a:gd name="connsiteX70" fmla="*/ 1835947 w 1953031"/>
              <a:gd name="connsiteY70" fmla="*/ 144526 h 1322929"/>
              <a:gd name="connsiteX71" fmla="*/ 1847989 w 1953031"/>
              <a:gd name="connsiteY71" fmla="*/ 162083 h 1322929"/>
              <a:gd name="connsiteX72" fmla="*/ 1872282 w 1953031"/>
              <a:gd name="connsiteY72" fmla="*/ 206862 h 1322929"/>
              <a:gd name="connsiteX73" fmla="*/ 1901212 w 1953031"/>
              <a:gd name="connsiteY73" fmla="*/ 268331 h 1322929"/>
              <a:gd name="connsiteX74" fmla="*/ 1928013 w 1953031"/>
              <a:gd name="connsiteY74" fmla="*/ 325599 h 1322929"/>
              <a:gd name="connsiteX75" fmla="*/ 1947475 w 1953031"/>
              <a:gd name="connsiteY75" fmla="*/ 358428 h 1322929"/>
              <a:gd name="connsiteX76" fmla="*/ 1952990 w 1953031"/>
              <a:gd name="connsiteY76" fmla="*/ 375188 h 1322929"/>
              <a:gd name="connsiteX77" fmla="*/ 1944270 w 1953031"/>
              <a:gd name="connsiteY77" fmla="*/ 398724 h 1322929"/>
              <a:gd name="connsiteX78" fmla="*/ 1904481 w 1953031"/>
              <a:gd name="connsiteY78" fmla="*/ 429980 h 1322929"/>
              <a:gd name="connsiteX79" fmla="*/ 1871823 w 1953031"/>
              <a:gd name="connsiteY79" fmla="*/ 436577 h 1322929"/>
              <a:gd name="connsiteX80" fmla="*/ 1816223 w 1953031"/>
              <a:gd name="connsiteY80" fmla="*/ 439134 h 1322929"/>
              <a:gd name="connsiteX81" fmla="*/ 1698445 w 1953031"/>
              <a:gd name="connsiteY81" fmla="*/ 433393 h 1322929"/>
              <a:gd name="connsiteX82" fmla="*/ 1665261 w 1953031"/>
              <a:gd name="connsiteY82" fmla="*/ 431589 h 1322929"/>
              <a:gd name="connsiteX83" fmla="*/ 1643200 w 1953031"/>
              <a:gd name="connsiteY83" fmla="*/ 433164 h 1322929"/>
              <a:gd name="connsiteX84" fmla="*/ 1613877 w 1953031"/>
              <a:gd name="connsiteY84" fmla="*/ 443519 h 1322929"/>
              <a:gd name="connsiteX85" fmla="*/ 1586668 w 1953031"/>
              <a:gd name="connsiteY85" fmla="*/ 466568 h 1322929"/>
              <a:gd name="connsiteX86" fmla="*/ 1568848 w 1953031"/>
              <a:gd name="connsiteY86" fmla="*/ 480889 h 1322929"/>
              <a:gd name="connsiteX87" fmla="*/ 1563779 w 1953031"/>
              <a:gd name="connsiteY87" fmla="*/ 485518 h 1322929"/>
              <a:gd name="connsiteX88" fmla="*/ 1508994 w 1953031"/>
              <a:gd name="connsiteY88" fmla="*/ 589130 h 1322929"/>
              <a:gd name="connsiteX89" fmla="*/ 1486250 w 1953031"/>
              <a:gd name="connsiteY89" fmla="*/ 645068 h 1322929"/>
              <a:gd name="connsiteX90" fmla="*/ 1464819 w 1953031"/>
              <a:gd name="connsiteY90" fmla="*/ 705697 h 1322929"/>
              <a:gd name="connsiteX91" fmla="*/ 1449494 w 1953031"/>
              <a:gd name="connsiteY91" fmla="*/ 751038 h 1322929"/>
              <a:gd name="connsiteX92" fmla="*/ 1407394 w 1953031"/>
              <a:gd name="connsiteY92" fmla="*/ 818176 h 1322929"/>
              <a:gd name="connsiteX93" fmla="*/ 1393724 w 1953031"/>
              <a:gd name="connsiteY93" fmla="*/ 824975 h 1322929"/>
              <a:gd name="connsiteX94" fmla="*/ 1380841 w 1953031"/>
              <a:gd name="connsiteY94" fmla="*/ 831482 h 1322929"/>
              <a:gd name="connsiteX95" fmla="*/ 1349260 w 1953031"/>
              <a:gd name="connsiteY95" fmla="*/ 861137 h 1322929"/>
              <a:gd name="connsiteX96" fmla="*/ 1331348 w 1953031"/>
              <a:gd name="connsiteY96" fmla="*/ 877607 h 1322929"/>
              <a:gd name="connsiteX97" fmla="*/ 1317442 w 1953031"/>
              <a:gd name="connsiteY97" fmla="*/ 883414 h 1322929"/>
              <a:gd name="connsiteX98" fmla="*/ 1316352 w 1953031"/>
              <a:gd name="connsiteY98" fmla="*/ 883414 h 1322929"/>
              <a:gd name="connsiteX99" fmla="*/ 1315275 w 1953031"/>
              <a:gd name="connsiteY99" fmla="*/ 887323 h 1322929"/>
              <a:gd name="connsiteX100" fmla="*/ 1293502 w 1953031"/>
              <a:gd name="connsiteY100" fmla="*/ 1074334 h 1322929"/>
              <a:gd name="connsiteX101" fmla="*/ 1292124 w 1953031"/>
              <a:gd name="connsiteY101" fmla="*/ 1151119 h 1322929"/>
              <a:gd name="connsiteX102" fmla="*/ 1292741 w 1953031"/>
              <a:gd name="connsiteY102" fmla="*/ 1203756 h 1322929"/>
              <a:gd name="connsiteX103" fmla="*/ 1297481 w 1953031"/>
              <a:gd name="connsiteY103" fmla="*/ 1263556 h 1322929"/>
              <a:gd name="connsiteX104" fmla="*/ 1304087 w 1953031"/>
              <a:gd name="connsiteY104" fmla="*/ 1278631 h 1322929"/>
              <a:gd name="connsiteX105" fmla="*/ 1314001 w 1953031"/>
              <a:gd name="connsiteY105" fmla="*/ 1305904 h 1322929"/>
              <a:gd name="connsiteX106" fmla="*/ 1314723 w 1953031"/>
              <a:gd name="connsiteY106" fmla="*/ 1321312 h 1322929"/>
              <a:gd name="connsiteX107" fmla="*/ 1314474 w 1953031"/>
              <a:gd name="connsiteY107" fmla="*/ 1322929 h 1322929"/>
              <a:gd name="connsiteX108" fmla="*/ 1274527 w 1953031"/>
              <a:gd name="connsiteY108" fmla="*/ 1322929 h 1322929"/>
              <a:gd name="connsiteX109" fmla="*/ 1233595 w 1953031"/>
              <a:gd name="connsiteY109" fmla="*/ 1322420 h 1322929"/>
              <a:gd name="connsiteX110" fmla="*/ 1214844 w 1953031"/>
              <a:gd name="connsiteY110" fmla="*/ 1258652 h 1322929"/>
              <a:gd name="connsiteX111" fmla="*/ 1198836 w 1953031"/>
              <a:gd name="connsiteY111" fmla="*/ 1080414 h 1322929"/>
              <a:gd name="connsiteX112" fmla="*/ 1191495 w 1953031"/>
              <a:gd name="connsiteY112" fmla="*/ 961630 h 1322929"/>
              <a:gd name="connsiteX113" fmla="*/ 1189972 w 1953031"/>
              <a:gd name="connsiteY113" fmla="*/ 969617 h 1322929"/>
              <a:gd name="connsiteX114" fmla="*/ 1172402 w 1953031"/>
              <a:gd name="connsiteY114" fmla="*/ 1161542 h 1322929"/>
              <a:gd name="connsiteX115" fmla="*/ 1173663 w 1953031"/>
              <a:gd name="connsiteY115" fmla="*/ 1263289 h 1322929"/>
              <a:gd name="connsiteX116" fmla="*/ 1179559 w 1953031"/>
              <a:gd name="connsiteY116" fmla="*/ 1277483 h 1322929"/>
              <a:gd name="connsiteX117" fmla="*/ 1190090 w 1953031"/>
              <a:gd name="connsiteY117" fmla="*/ 1310073 h 1322929"/>
              <a:gd name="connsiteX118" fmla="*/ 1189617 w 1953031"/>
              <a:gd name="connsiteY118" fmla="*/ 1322236 h 1322929"/>
              <a:gd name="connsiteX119" fmla="*/ 1148752 w 1953031"/>
              <a:gd name="connsiteY119" fmla="*/ 1322929 h 1322929"/>
              <a:gd name="connsiteX120" fmla="*/ 1107164 w 1953031"/>
              <a:gd name="connsiteY120" fmla="*/ 1322438 h 1322929"/>
              <a:gd name="connsiteX121" fmla="*/ 1089751 w 1953031"/>
              <a:gd name="connsiteY121" fmla="*/ 1244928 h 1322929"/>
              <a:gd name="connsiteX122" fmla="*/ 1083658 w 1953031"/>
              <a:gd name="connsiteY122" fmla="*/ 1109426 h 1322929"/>
              <a:gd name="connsiteX123" fmla="*/ 1081071 w 1953031"/>
              <a:gd name="connsiteY123" fmla="*/ 885205 h 1322929"/>
              <a:gd name="connsiteX124" fmla="*/ 1081294 w 1953031"/>
              <a:gd name="connsiteY124" fmla="*/ 872784 h 1322929"/>
              <a:gd name="connsiteX125" fmla="*/ 1044565 w 1953031"/>
              <a:gd name="connsiteY125" fmla="*/ 883356 h 1322929"/>
              <a:gd name="connsiteX126" fmla="*/ 946405 w 1953031"/>
              <a:gd name="connsiteY126" fmla="*/ 906677 h 1322929"/>
              <a:gd name="connsiteX127" fmla="*/ 820984 w 1953031"/>
              <a:gd name="connsiteY127" fmla="*/ 915856 h 1322929"/>
              <a:gd name="connsiteX128" fmla="*/ 748537 w 1953031"/>
              <a:gd name="connsiteY128" fmla="*/ 913593 h 1322929"/>
              <a:gd name="connsiteX129" fmla="*/ 740106 w 1953031"/>
              <a:gd name="connsiteY129" fmla="*/ 913794 h 1322929"/>
              <a:gd name="connsiteX130" fmla="*/ 735838 w 1953031"/>
              <a:gd name="connsiteY130" fmla="*/ 923234 h 1322929"/>
              <a:gd name="connsiteX131" fmla="*/ 729496 w 1953031"/>
              <a:gd name="connsiteY131" fmla="*/ 936224 h 1322929"/>
              <a:gd name="connsiteX132" fmla="*/ 707014 w 1953031"/>
              <a:gd name="connsiteY132" fmla="*/ 928760 h 1322929"/>
              <a:gd name="connsiteX133" fmla="*/ 665846 w 1953031"/>
              <a:gd name="connsiteY133" fmla="*/ 912322 h 1322929"/>
              <a:gd name="connsiteX134" fmla="*/ 618244 w 1953031"/>
              <a:gd name="connsiteY134" fmla="*/ 893135 h 1322929"/>
              <a:gd name="connsiteX135" fmla="*/ 516447 w 1953031"/>
              <a:gd name="connsiteY135" fmla="*/ 865947 h 1322929"/>
              <a:gd name="connsiteX136" fmla="*/ 501805 w 1953031"/>
              <a:gd name="connsiteY136" fmla="*/ 870603 h 1322929"/>
              <a:gd name="connsiteX137" fmla="*/ 496736 w 1953031"/>
              <a:gd name="connsiteY137" fmla="*/ 886203 h 1322929"/>
              <a:gd name="connsiteX138" fmla="*/ 500794 w 1953031"/>
              <a:gd name="connsiteY138" fmla="*/ 920842 h 1322929"/>
              <a:gd name="connsiteX139" fmla="*/ 505232 w 1953031"/>
              <a:gd name="connsiteY139" fmla="*/ 960997 h 1322929"/>
              <a:gd name="connsiteX140" fmla="*/ 503197 w 1953031"/>
              <a:gd name="connsiteY140" fmla="*/ 976351 h 1322929"/>
              <a:gd name="connsiteX141" fmla="*/ 464327 w 1953031"/>
              <a:gd name="connsiteY141" fmla="*/ 1000197 h 1322929"/>
              <a:gd name="connsiteX142" fmla="*/ 457328 w 1953031"/>
              <a:gd name="connsiteY142" fmla="*/ 999488 h 1322929"/>
              <a:gd name="connsiteX143" fmla="*/ 434730 w 1953031"/>
              <a:gd name="connsiteY143" fmla="*/ 939956 h 1322929"/>
              <a:gd name="connsiteX144" fmla="*/ 434102 w 1953031"/>
              <a:gd name="connsiteY144" fmla="*/ 932138 h 1322929"/>
              <a:gd name="connsiteX145" fmla="*/ 429957 w 1953031"/>
              <a:gd name="connsiteY145" fmla="*/ 936572 h 1322929"/>
              <a:gd name="connsiteX146" fmla="*/ 412217 w 1953031"/>
              <a:gd name="connsiteY146" fmla="*/ 955335 h 1322929"/>
              <a:gd name="connsiteX147" fmla="*/ 394666 w 1953031"/>
              <a:gd name="connsiteY147" fmla="*/ 973923 h 1322929"/>
              <a:gd name="connsiteX148" fmla="*/ 363724 w 1953031"/>
              <a:gd name="connsiteY148" fmla="*/ 1023704 h 1322929"/>
              <a:gd name="connsiteX149" fmla="*/ 356090 w 1953031"/>
              <a:gd name="connsiteY149" fmla="*/ 1070686 h 1322929"/>
              <a:gd name="connsiteX150" fmla="*/ 356098 w 1953031"/>
              <a:gd name="connsiteY150" fmla="*/ 1159458 h 1322929"/>
              <a:gd name="connsiteX151" fmla="*/ 362731 w 1953031"/>
              <a:gd name="connsiteY151" fmla="*/ 1219044 h 1322929"/>
              <a:gd name="connsiteX152" fmla="*/ 370492 w 1953031"/>
              <a:gd name="connsiteY152" fmla="*/ 1260425 h 1322929"/>
              <a:gd name="connsiteX153" fmla="*/ 380666 w 1953031"/>
              <a:gd name="connsiteY153" fmla="*/ 1277936 h 1322929"/>
              <a:gd name="connsiteX154" fmla="*/ 391399 w 1953031"/>
              <a:gd name="connsiteY154" fmla="*/ 1304515 h 1322929"/>
              <a:gd name="connsiteX155" fmla="*/ 391283 w 1953031"/>
              <a:gd name="connsiteY155" fmla="*/ 1320324 h 1322929"/>
              <a:gd name="connsiteX156" fmla="*/ 390843 w 1953031"/>
              <a:gd name="connsiteY156" fmla="*/ 1322756 h 1322929"/>
              <a:gd name="connsiteX157" fmla="*/ 348151 w 1953031"/>
              <a:gd name="connsiteY157" fmla="*/ 1322844 h 1322929"/>
              <a:gd name="connsiteX158" fmla="*/ 304144 w 1953031"/>
              <a:gd name="connsiteY158" fmla="*/ 1322579 h 1322929"/>
              <a:gd name="connsiteX159" fmla="*/ 294630 w 1953031"/>
              <a:gd name="connsiteY159" fmla="*/ 1312868 h 1322929"/>
              <a:gd name="connsiteX160" fmla="*/ 271483 w 1953031"/>
              <a:gd name="connsiteY160" fmla="*/ 1195591 h 1322929"/>
              <a:gd name="connsiteX161" fmla="*/ 255031 w 1953031"/>
              <a:gd name="connsiteY161" fmla="*/ 1074334 h 1322929"/>
              <a:gd name="connsiteX162" fmla="*/ 246468 w 1953031"/>
              <a:gd name="connsiteY162" fmla="*/ 962992 h 1322929"/>
              <a:gd name="connsiteX163" fmla="*/ 246726 w 1953031"/>
              <a:gd name="connsiteY163" fmla="*/ 960686 h 1322929"/>
              <a:gd name="connsiteX164" fmla="*/ 239185 w 1953031"/>
              <a:gd name="connsiteY164" fmla="*/ 966883 h 1322929"/>
              <a:gd name="connsiteX165" fmla="*/ 216775 w 1953031"/>
              <a:gd name="connsiteY165" fmla="*/ 984995 h 1322929"/>
              <a:gd name="connsiteX166" fmla="*/ 195755 w 1953031"/>
              <a:gd name="connsiteY166" fmla="*/ 1001910 h 1322929"/>
              <a:gd name="connsiteX167" fmla="*/ 162761 w 1953031"/>
              <a:gd name="connsiteY167" fmla="*/ 1047366 h 1322929"/>
              <a:gd name="connsiteX168" fmla="*/ 149720 w 1953031"/>
              <a:gd name="connsiteY168" fmla="*/ 1138437 h 1322929"/>
              <a:gd name="connsiteX169" fmla="*/ 148122 w 1953031"/>
              <a:gd name="connsiteY169" fmla="*/ 1214750 h 1322929"/>
              <a:gd name="connsiteX170" fmla="*/ 151846 w 1953031"/>
              <a:gd name="connsiteY170" fmla="*/ 1260042 h 1322929"/>
              <a:gd name="connsiteX171" fmla="*/ 157602 w 1953031"/>
              <a:gd name="connsiteY171" fmla="*/ 1271682 h 1322929"/>
              <a:gd name="connsiteX172" fmla="*/ 169528 w 1953031"/>
              <a:gd name="connsiteY172" fmla="*/ 1296524 h 1322929"/>
              <a:gd name="connsiteX173" fmla="*/ 172714 w 1953031"/>
              <a:gd name="connsiteY173" fmla="*/ 1316588 h 1322929"/>
              <a:gd name="connsiteX174" fmla="*/ 172927 w 1953031"/>
              <a:gd name="connsiteY174" fmla="*/ 1322929 h 1322929"/>
              <a:gd name="connsiteX175" fmla="*/ 130748 w 1953031"/>
              <a:gd name="connsiteY175" fmla="*/ 1322916 h 1322929"/>
              <a:gd name="connsiteX176" fmla="*/ 87445 w 1953031"/>
              <a:gd name="connsiteY176" fmla="*/ 1322413 h 1322929"/>
              <a:gd name="connsiteX177" fmla="*/ 433058 w 1953031"/>
              <a:gd name="connsiteY177" fmla="*/ 858089 h 1322929"/>
              <a:gd name="connsiteX178" fmla="*/ 431485 w 1953031"/>
              <a:gd name="connsiteY178" fmla="*/ 856034 h 1322929"/>
              <a:gd name="connsiteX179" fmla="*/ 432913 w 1953031"/>
              <a:gd name="connsiteY179" fmla="*/ 858746 h 1322929"/>
              <a:gd name="connsiteX180" fmla="*/ 433058 w 1953031"/>
              <a:gd name="connsiteY180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748902 w 1953031"/>
              <a:gd name="connsiteY43" fmla="*/ 247445 h 1322929"/>
              <a:gd name="connsiteX44" fmla="*/ 947272 w 1953031"/>
              <a:gd name="connsiteY44" fmla="*/ 214767 h 1322929"/>
              <a:gd name="connsiteX45" fmla="*/ 1155567 w 1953031"/>
              <a:gd name="connsiteY45" fmla="*/ 159010 h 1322929"/>
              <a:gd name="connsiteX46" fmla="*/ 1234252 w 1953031"/>
              <a:gd name="connsiteY46" fmla="*/ 151880 h 1322929"/>
              <a:gd name="connsiteX47" fmla="*/ 1312964 w 1953031"/>
              <a:gd name="connsiteY47" fmla="*/ 128676 h 1322929"/>
              <a:gd name="connsiteX48" fmla="*/ 1376022 w 1953031"/>
              <a:gd name="connsiteY48" fmla="*/ 109687 h 1322929"/>
              <a:gd name="connsiteX49" fmla="*/ 1448640 w 1953031"/>
              <a:gd name="connsiteY49" fmla="*/ 103056 h 1322929"/>
              <a:gd name="connsiteX50" fmla="*/ 1483374 w 1953031"/>
              <a:gd name="connsiteY50" fmla="*/ 100994 h 1322929"/>
              <a:gd name="connsiteX51" fmla="*/ 1552171 w 1953031"/>
              <a:gd name="connsiteY51" fmla="*/ 83778 h 1322929"/>
              <a:gd name="connsiteX52" fmla="*/ 1627914 w 1953031"/>
              <a:gd name="connsiteY52" fmla="*/ 63976 h 1322929"/>
              <a:gd name="connsiteX53" fmla="*/ 1633600 w 1953031"/>
              <a:gd name="connsiteY53" fmla="*/ 62873 h 1322929"/>
              <a:gd name="connsiteX54" fmla="*/ 1633994 w 1953031"/>
              <a:gd name="connsiteY54" fmla="*/ 53943 h 1322929"/>
              <a:gd name="connsiteX55" fmla="*/ 1637947 w 1953031"/>
              <a:gd name="connsiteY55" fmla="*/ 10924 h 1322929"/>
              <a:gd name="connsiteX56" fmla="*/ 1645852 w 1953031"/>
              <a:gd name="connsiteY56" fmla="*/ 642 h 1322929"/>
              <a:gd name="connsiteX57" fmla="*/ 1665510 w 1953031"/>
              <a:gd name="connsiteY57" fmla="*/ 4542 h 1322929"/>
              <a:gd name="connsiteX58" fmla="*/ 1692339 w 1953031"/>
              <a:gd name="connsiteY58" fmla="*/ 32880 h 1322929"/>
              <a:gd name="connsiteX59" fmla="*/ 1703487 w 1953031"/>
              <a:gd name="connsiteY59" fmla="*/ 51553 h 1322929"/>
              <a:gd name="connsiteX60" fmla="*/ 1705168 w 1953031"/>
              <a:gd name="connsiteY60" fmla="*/ 54757 h 1322929"/>
              <a:gd name="connsiteX61" fmla="*/ 1708490 w 1953031"/>
              <a:gd name="connsiteY61" fmla="*/ 54757 h 1322929"/>
              <a:gd name="connsiteX62" fmla="*/ 1726074 w 1953031"/>
              <a:gd name="connsiteY62" fmla="*/ 55821 h 1322929"/>
              <a:gd name="connsiteX63" fmla="*/ 1763775 w 1953031"/>
              <a:gd name="connsiteY63" fmla="*/ 66287 h 1322929"/>
              <a:gd name="connsiteX64" fmla="*/ 1780177 w 1953031"/>
              <a:gd name="connsiteY64" fmla="*/ 76057 h 1322929"/>
              <a:gd name="connsiteX65" fmla="*/ 1797287 w 1953031"/>
              <a:gd name="connsiteY65" fmla="*/ 92340 h 1322929"/>
              <a:gd name="connsiteX66" fmla="*/ 1808554 w 1953031"/>
              <a:gd name="connsiteY66" fmla="*/ 105144 h 1322929"/>
              <a:gd name="connsiteX67" fmla="*/ 1816302 w 1953031"/>
              <a:gd name="connsiteY67" fmla="*/ 113128 h 1322929"/>
              <a:gd name="connsiteX68" fmla="*/ 1820491 w 1953031"/>
              <a:gd name="connsiteY68" fmla="*/ 120258 h 1322929"/>
              <a:gd name="connsiteX69" fmla="*/ 1835947 w 1953031"/>
              <a:gd name="connsiteY69" fmla="*/ 144526 h 1322929"/>
              <a:gd name="connsiteX70" fmla="*/ 1847989 w 1953031"/>
              <a:gd name="connsiteY70" fmla="*/ 162083 h 1322929"/>
              <a:gd name="connsiteX71" fmla="*/ 1872282 w 1953031"/>
              <a:gd name="connsiteY71" fmla="*/ 206862 h 1322929"/>
              <a:gd name="connsiteX72" fmla="*/ 1901212 w 1953031"/>
              <a:gd name="connsiteY72" fmla="*/ 268331 h 1322929"/>
              <a:gd name="connsiteX73" fmla="*/ 1928013 w 1953031"/>
              <a:gd name="connsiteY73" fmla="*/ 325599 h 1322929"/>
              <a:gd name="connsiteX74" fmla="*/ 1947475 w 1953031"/>
              <a:gd name="connsiteY74" fmla="*/ 358428 h 1322929"/>
              <a:gd name="connsiteX75" fmla="*/ 1952990 w 1953031"/>
              <a:gd name="connsiteY75" fmla="*/ 375188 h 1322929"/>
              <a:gd name="connsiteX76" fmla="*/ 1944270 w 1953031"/>
              <a:gd name="connsiteY76" fmla="*/ 398724 h 1322929"/>
              <a:gd name="connsiteX77" fmla="*/ 1904481 w 1953031"/>
              <a:gd name="connsiteY77" fmla="*/ 429980 h 1322929"/>
              <a:gd name="connsiteX78" fmla="*/ 1871823 w 1953031"/>
              <a:gd name="connsiteY78" fmla="*/ 436577 h 1322929"/>
              <a:gd name="connsiteX79" fmla="*/ 1816223 w 1953031"/>
              <a:gd name="connsiteY79" fmla="*/ 439134 h 1322929"/>
              <a:gd name="connsiteX80" fmla="*/ 1698445 w 1953031"/>
              <a:gd name="connsiteY80" fmla="*/ 433393 h 1322929"/>
              <a:gd name="connsiteX81" fmla="*/ 1665261 w 1953031"/>
              <a:gd name="connsiteY81" fmla="*/ 431589 h 1322929"/>
              <a:gd name="connsiteX82" fmla="*/ 1643200 w 1953031"/>
              <a:gd name="connsiteY82" fmla="*/ 433164 h 1322929"/>
              <a:gd name="connsiteX83" fmla="*/ 1613877 w 1953031"/>
              <a:gd name="connsiteY83" fmla="*/ 443519 h 1322929"/>
              <a:gd name="connsiteX84" fmla="*/ 1586668 w 1953031"/>
              <a:gd name="connsiteY84" fmla="*/ 466568 h 1322929"/>
              <a:gd name="connsiteX85" fmla="*/ 1568848 w 1953031"/>
              <a:gd name="connsiteY85" fmla="*/ 480889 h 1322929"/>
              <a:gd name="connsiteX86" fmla="*/ 1563779 w 1953031"/>
              <a:gd name="connsiteY86" fmla="*/ 485518 h 1322929"/>
              <a:gd name="connsiteX87" fmla="*/ 1508994 w 1953031"/>
              <a:gd name="connsiteY87" fmla="*/ 589130 h 1322929"/>
              <a:gd name="connsiteX88" fmla="*/ 1486250 w 1953031"/>
              <a:gd name="connsiteY88" fmla="*/ 645068 h 1322929"/>
              <a:gd name="connsiteX89" fmla="*/ 1464819 w 1953031"/>
              <a:gd name="connsiteY89" fmla="*/ 705697 h 1322929"/>
              <a:gd name="connsiteX90" fmla="*/ 1449494 w 1953031"/>
              <a:gd name="connsiteY90" fmla="*/ 751038 h 1322929"/>
              <a:gd name="connsiteX91" fmla="*/ 1407394 w 1953031"/>
              <a:gd name="connsiteY91" fmla="*/ 818176 h 1322929"/>
              <a:gd name="connsiteX92" fmla="*/ 1393724 w 1953031"/>
              <a:gd name="connsiteY92" fmla="*/ 824975 h 1322929"/>
              <a:gd name="connsiteX93" fmla="*/ 1380841 w 1953031"/>
              <a:gd name="connsiteY93" fmla="*/ 831482 h 1322929"/>
              <a:gd name="connsiteX94" fmla="*/ 1349260 w 1953031"/>
              <a:gd name="connsiteY94" fmla="*/ 861137 h 1322929"/>
              <a:gd name="connsiteX95" fmla="*/ 1331348 w 1953031"/>
              <a:gd name="connsiteY95" fmla="*/ 877607 h 1322929"/>
              <a:gd name="connsiteX96" fmla="*/ 1317442 w 1953031"/>
              <a:gd name="connsiteY96" fmla="*/ 883414 h 1322929"/>
              <a:gd name="connsiteX97" fmla="*/ 1316352 w 1953031"/>
              <a:gd name="connsiteY97" fmla="*/ 883414 h 1322929"/>
              <a:gd name="connsiteX98" fmla="*/ 1315275 w 1953031"/>
              <a:gd name="connsiteY98" fmla="*/ 887323 h 1322929"/>
              <a:gd name="connsiteX99" fmla="*/ 1293502 w 1953031"/>
              <a:gd name="connsiteY99" fmla="*/ 1074334 h 1322929"/>
              <a:gd name="connsiteX100" fmla="*/ 1292124 w 1953031"/>
              <a:gd name="connsiteY100" fmla="*/ 1151119 h 1322929"/>
              <a:gd name="connsiteX101" fmla="*/ 1292741 w 1953031"/>
              <a:gd name="connsiteY101" fmla="*/ 1203756 h 1322929"/>
              <a:gd name="connsiteX102" fmla="*/ 1297481 w 1953031"/>
              <a:gd name="connsiteY102" fmla="*/ 1263556 h 1322929"/>
              <a:gd name="connsiteX103" fmla="*/ 1304087 w 1953031"/>
              <a:gd name="connsiteY103" fmla="*/ 1278631 h 1322929"/>
              <a:gd name="connsiteX104" fmla="*/ 1314001 w 1953031"/>
              <a:gd name="connsiteY104" fmla="*/ 1305904 h 1322929"/>
              <a:gd name="connsiteX105" fmla="*/ 1314723 w 1953031"/>
              <a:gd name="connsiteY105" fmla="*/ 1321312 h 1322929"/>
              <a:gd name="connsiteX106" fmla="*/ 1314474 w 1953031"/>
              <a:gd name="connsiteY106" fmla="*/ 1322929 h 1322929"/>
              <a:gd name="connsiteX107" fmla="*/ 1274527 w 1953031"/>
              <a:gd name="connsiteY107" fmla="*/ 1322929 h 1322929"/>
              <a:gd name="connsiteX108" fmla="*/ 1233595 w 1953031"/>
              <a:gd name="connsiteY108" fmla="*/ 1322420 h 1322929"/>
              <a:gd name="connsiteX109" fmla="*/ 1214844 w 1953031"/>
              <a:gd name="connsiteY109" fmla="*/ 1258652 h 1322929"/>
              <a:gd name="connsiteX110" fmla="*/ 1198836 w 1953031"/>
              <a:gd name="connsiteY110" fmla="*/ 1080414 h 1322929"/>
              <a:gd name="connsiteX111" fmla="*/ 1191495 w 1953031"/>
              <a:gd name="connsiteY111" fmla="*/ 961630 h 1322929"/>
              <a:gd name="connsiteX112" fmla="*/ 1189972 w 1953031"/>
              <a:gd name="connsiteY112" fmla="*/ 969617 h 1322929"/>
              <a:gd name="connsiteX113" fmla="*/ 1172402 w 1953031"/>
              <a:gd name="connsiteY113" fmla="*/ 1161542 h 1322929"/>
              <a:gd name="connsiteX114" fmla="*/ 1173663 w 1953031"/>
              <a:gd name="connsiteY114" fmla="*/ 1263289 h 1322929"/>
              <a:gd name="connsiteX115" fmla="*/ 1179559 w 1953031"/>
              <a:gd name="connsiteY115" fmla="*/ 1277483 h 1322929"/>
              <a:gd name="connsiteX116" fmla="*/ 1190090 w 1953031"/>
              <a:gd name="connsiteY116" fmla="*/ 1310073 h 1322929"/>
              <a:gd name="connsiteX117" fmla="*/ 1189617 w 1953031"/>
              <a:gd name="connsiteY117" fmla="*/ 1322236 h 1322929"/>
              <a:gd name="connsiteX118" fmla="*/ 1148752 w 1953031"/>
              <a:gd name="connsiteY118" fmla="*/ 1322929 h 1322929"/>
              <a:gd name="connsiteX119" fmla="*/ 1107164 w 1953031"/>
              <a:gd name="connsiteY119" fmla="*/ 1322438 h 1322929"/>
              <a:gd name="connsiteX120" fmla="*/ 1089751 w 1953031"/>
              <a:gd name="connsiteY120" fmla="*/ 1244928 h 1322929"/>
              <a:gd name="connsiteX121" fmla="*/ 1083658 w 1953031"/>
              <a:gd name="connsiteY121" fmla="*/ 1109426 h 1322929"/>
              <a:gd name="connsiteX122" fmla="*/ 1081071 w 1953031"/>
              <a:gd name="connsiteY122" fmla="*/ 885205 h 1322929"/>
              <a:gd name="connsiteX123" fmla="*/ 1081294 w 1953031"/>
              <a:gd name="connsiteY123" fmla="*/ 872784 h 1322929"/>
              <a:gd name="connsiteX124" fmla="*/ 1044565 w 1953031"/>
              <a:gd name="connsiteY124" fmla="*/ 883356 h 1322929"/>
              <a:gd name="connsiteX125" fmla="*/ 946405 w 1953031"/>
              <a:gd name="connsiteY125" fmla="*/ 906677 h 1322929"/>
              <a:gd name="connsiteX126" fmla="*/ 820984 w 1953031"/>
              <a:gd name="connsiteY126" fmla="*/ 915856 h 1322929"/>
              <a:gd name="connsiteX127" fmla="*/ 748537 w 1953031"/>
              <a:gd name="connsiteY127" fmla="*/ 913593 h 1322929"/>
              <a:gd name="connsiteX128" fmla="*/ 740106 w 1953031"/>
              <a:gd name="connsiteY128" fmla="*/ 913794 h 1322929"/>
              <a:gd name="connsiteX129" fmla="*/ 735838 w 1953031"/>
              <a:gd name="connsiteY129" fmla="*/ 923234 h 1322929"/>
              <a:gd name="connsiteX130" fmla="*/ 729496 w 1953031"/>
              <a:gd name="connsiteY130" fmla="*/ 936224 h 1322929"/>
              <a:gd name="connsiteX131" fmla="*/ 707014 w 1953031"/>
              <a:gd name="connsiteY131" fmla="*/ 928760 h 1322929"/>
              <a:gd name="connsiteX132" fmla="*/ 665846 w 1953031"/>
              <a:gd name="connsiteY132" fmla="*/ 912322 h 1322929"/>
              <a:gd name="connsiteX133" fmla="*/ 618244 w 1953031"/>
              <a:gd name="connsiteY133" fmla="*/ 893135 h 1322929"/>
              <a:gd name="connsiteX134" fmla="*/ 516447 w 1953031"/>
              <a:gd name="connsiteY134" fmla="*/ 865947 h 1322929"/>
              <a:gd name="connsiteX135" fmla="*/ 501805 w 1953031"/>
              <a:gd name="connsiteY135" fmla="*/ 870603 h 1322929"/>
              <a:gd name="connsiteX136" fmla="*/ 496736 w 1953031"/>
              <a:gd name="connsiteY136" fmla="*/ 886203 h 1322929"/>
              <a:gd name="connsiteX137" fmla="*/ 500794 w 1953031"/>
              <a:gd name="connsiteY137" fmla="*/ 920842 h 1322929"/>
              <a:gd name="connsiteX138" fmla="*/ 505232 w 1953031"/>
              <a:gd name="connsiteY138" fmla="*/ 960997 h 1322929"/>
              <a:gd name="connsiteX139" fmla="*/ 503197 w 1953031"/>
              <a:gd name="connsiteY139" fmla="*/ 976351 h 1322929"/>
              <a:gd name="connsiteX140" fmla="*/ 464327 w 1953031"/>
              <a:gd name="connsiteY140" fmla="*/ 1000197 h 1322929"/>
              <a:gd name="connsiteX141" fmla="*/ 457328 w 1953031"/>
              <a:gd name="connsiteY141" fmla="*/ 999488 h 1322929"/>
              <a:gd name="connsiteX142" fmla="*/ 434730 w 1953031"/>
              <a:gd name="connsiteY142" fmla="*/ 939956 h 1322929"/>
              <a:gd name="connsiteX143" fmla="*/ 434102 w 1953031"/>
              <a:gd name="connsiteY143" fmla="*/ 932138 h 1322929"/>
              <a:gd name="connsiteX144" fmla="*/ 429957 w 1953031"/>
              <a:gd name="connsiteY144" fmla="*/ 936572 h 1322929"/>
              <a:gd name="connsiteX145" fmla="*/ 412217 w 1953031"/>
              <a:gd name="connsiteY145" fmla="*/ 955335 h 1322929"/>
              <a:gd name="connsiteX146" fmla="*/ 394666 w 1953031"/>
              <a:gd name="connsiteY146" fmla="*/ 973923 h 1322929"/>
              <a:gd name="connsiteX147" fmla="*/ 363724 w 1953031"/>
              <a:gd name="connsiteY147" fmla="*/ 1023704 h 1322929"/>
              <a:gd name="connsiteX148" fmla="*/ 356090 w 1953031"/>
              <a:gd name="connsiteY148" fmla="*/ 1070686 h 1322929"/>
              <a:gd name="connsiteX149" fmla="*/ 356098 w 1953031"/>
              <a:gd name="connsiteY149" fmla="*/ 1159458 h 1322929"/>
              <a:gd name="connsiteX150" fmla="*/ 362731 w 1953031"/>
              <a:gd name="connsiteY150" fmla="*/ 1219044 h 1322929"/>
              <a:gd name="connsiteX151" fmla="*/ 370492 w 1953031"/>
              <a:gd name="connsiteY151" fmla="*/ 1260425 h 1322929"/>
              <a:gd name="connsiteX152" fmla="*/ 380666 w 1953031"/>
              <a:gd name="connsiteY152" fmla="*/ 1277936 h 1322929"/>
              <a:gd name="connsiteX153" fmla="*/ 391399 w 1953031"/>
              <a:gd name="connsiteY153" fmla="*/ 1304515 h 1322929"/>
              <a:gd name="connsiteX154" fmla="*/ 391283 w 1953031"/>
              <a:gd name="connsiteY154" fmla="*/ 1320324 h 1322929"/>
              <a:gd name="connsiteX155" fmla="*/ 390843 w 1953031"/>
              <a:gd name="connsiteY155" fmla="*/ 1322756 h 1322929"/>
              <a:gd name="connsiteX156" fmla="*/ 348151 w 1953031"/>
              <a:gd name="connsiteY156" fmla="*/ 1322844 h 1322929"/>
              <a:gd name="connsiteX157" fmla="*/ 304144 w 1953031"/>
              <a:gd name="connsiteY157" fmla="*/ 1322579 h 1322929"/>
              <a:gd name="connsiteX158" fmla="*/ 294630 w 1953031"/>
              <a:gd name="connsiteY158" fmla="*/ 1312868 h 1322929"/>
              <a:gd name="connsiteX159" fmla="*/ 271483 w 1953031"/>
              <a:gd name="connsiteY159" fmla="*/ 1195591 h 1322929"/>
              <a:gd name="connsiteX160" fmla="*/ 255031 w 1953031"/>
              <a:gd name="connsiteY160" fmla="*/ 1074334 h 1322929"/>
              <a:gd name="connsiteX161" fmla="*/ 246468 w 1953031"/>
              <a:gd name="connsiteY161" fmla="*/ 962992 h 1322929"/>
              <a:gd name="connsiteX162" fmla="*/ 246726 w 1953031"/>
              <a:gd name="connsiteY162" fmla="*/ 960686 h 1322929"/>
              <a:gd name="connsiteX163" fmla="*/ 239185 w 1953031"/>
              <a:gd name="connsiteY163" fmla="*/ 966883 h 1322929"/>
              <a:gd name="connsiteX164" fmla="*/ 216775 w 1953031"/>
              <a:gd name="connsiteY164" fmla="*/ 984995 h 1322929"/>
              <a:gd name="connsiteX165" fmla="*/ 195755 w 1953031"/>
              <a:gd name="connsiteY165" fmla="*/ 1001910 h 1322929"/>
              <a:gd name="connsiteX166" fmla="*/ 162761 w 1953031"/>
              <a:gd name="connsiteY166" fmla="*/ 1047366 h 1322929"/>
              <a:gd name="connsiteX167" fmla="*/ 149720 w 1953031"/>
              <a:gd name="connsiteY167" fmla="*/ 1138437 h 1322929"/>
              <a:gd name="connsiteX168" fmla="*/ 148122 w 1953031"/>
              <a:gd name="connsiteY168" fmla="*/ 1214750 h 1322929"/>
              <a:gd name="connsiteX169" fmla="*/ 151846 w 1953031"/>
              <a:gd name="connsiteY169" fmla="*/ 1260042 h 1322929"/>
              <a:gd name="connsiteX170" fmla="*/ 157602 w 1953031"/>
              <a:gd name="connsiteY170" fmla="*/ 1271682 h 1322929"/>
              <a:gd name="connsiteX171" fmla="*/ 169528 w 1953031"/>
              <a:gd name="connsiteY171" fmla="*/ 1296524 h 1322929"/>
              <a:gd name="connsiteX172" fmla="*/ 172714 w 1953031"/>
              <a:gd name="connsiteY172" fmla="*/ 1316588 h 1322929"/>
              <a:gd name="connsiteX173" fmla="*/ 172927 w 1953031"/>
              <a:gd name="connsiteY173" fmla="*/ 1322929 h 1322929"/>
              <a:gd name="connsiteX174" fmla="*/ 130748 w 1953031"/>
              <a:gd name="connsiteY174" fmla="*/ 1322916 h 1322929"/>
              <a:gd name="connsiteX175" fmla="*/ 87445 w 1953031"/>
              <a:gd name="connsiteY175" fmla="*/ 1322413 h 1322929"/>
              <a:gd name="connsiteX176" fmla="*/ 433058 w 1953031"/>
              <a:gd name="connsiteY176" fmla="*/ 858089 h 1322929"/>
              <a:gd name="connsiteX177" fmla="*/ 431485 w 1953031"/>
              <a:gd name="connsiteY177" fmla="*/ 856034 h 1322929"/>
              <a:gd name="connsiteX178" fmla="*/ 432913 w 1953031"/>
              <a:gd name="connsiteY178" fmla="*/ 858746 h 1322929"/>
              <a:gd name="connsiteX179" fmla="*/ 433058 w 1953031"/>
              <a:gd name="connsiteY179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748902 w 1953031"/>
              <a:gd name="connsiteY43" fmla="*/ 247445 h 1322929"/>
              <a:gd name="connsiteX44" fmla="*/ 947272 w 1953031"/>
              <a:gd name="connsiteY44" fmla="*/ 214767 h 1322929"/>
              <a:gd name="connsiteX45" fmla="*/ 1102227 w 1953031"/>
              <a:gd name="connsiteY45" fmla="*/ 172345 h 1322929"/>
              <a:gd name="connsiteX46" fmla="*/ 1234252 w 1953031"/>
              <a:gd name="connsiteY46" fmla="*/ 151880 h 1322929"/>
              <a:gd name="connsiteX47" fmla="*/ 1312964 w 1953031"/>
              <a:gd name="connsiteY47" fmla="*/ 128676 h 1322929"/>
              <a:gd name="connsiteX48" fmla="*/ 1376022 w 1953031"/>
              <a:gd name="connsiteY48" fmla="*/ 109687 h 1322929"/>
              <a:gd name="connsiteX49" fmla="*/ 1448640 w 1953031"/>
              <a:gd name="connsiteY49" fmla="*/ 103056 h 1322929"/>
              <a:gd name="connsiteX50" fmla="*/ 1483374 w 1953031"/>
              <a:gd name="connsiteY50" fmla="*/ 100994 h 1322929"/>
              <a:gd name="connsiteX51" fmla="*/ 1552171 w 1953031"/>
              <a:gd name="connsiteY51" fmla="*/ 83778 h 1322929"/>
              <a:gd name="connsiteX52" fmla="*/ 1627914 w 1953031"/>
              <a:gd name="connsiteY52" fmla="*/ 63976 h 1322929"/>
              <a:gd name="connsiteX53" fmla="*/ 1633600 w 1953031"/>
              <a:gd name="connsiteY53" fmla="*/ 62873 h 1322929"/>
              <a:gd name="connsiteX54" fmla="*/ 1633994 w 1953031"/>
              <a:gd name="connsiteY54" fmla="*/ 53943 h 1322929"/>
              <a:gd name="connsiteX55" fmla="*/ 1637947 w 1953031"/>
              <a:gd name="connsiteY55" fmla="*/ 10924 h 1322929"/>
              <a:gd name="connsiteX56" fmla="*/ 1645852 w 1953031"/>
              <a:gd name="connsiteY56" fmla="*/ 642 h 1322929"/>
              <a:gd name="connsiteX57" fmla="*/ 1665510 w 1953031"/>
              <a:gd name="connsiteY57" fmla="*/ 4542 h 1322929"/>
              <a:gd name="connsiteX58" fmla="*/ 1692339 w 1953031"/>
              <a:gd name="connsiteY58" fmla="*/ 32880 h 1322929"/>
              <a:gd name="connsiteX59" fmla="*/ 1703487 w 1953031"/>
              <a:gd name="connsiteY59" fmla="*/ 51553 h 1322929"/>
              <a:gd name="connsiteX60" fmla="*/ 1705168 w 1953031"/>
              <a:gd name="connsiteY60" fmla="*/ 54757 h 1322929"/>
              <a:gd name="connsiteX61" fmla="*/ 1708490 w 1953031"/>
              <a:gd name="connsiteY61" fmla="*/ 54757 h 1322929"/>
              <a:gd name="connsiteX62" fmla="*/ 1726074 w 1953031"/>
              <a:gd name="connsiteY62" fmla="*/ 55821 h 1322929"/>
              <a:gd name="connsiteX63" fmla="*/ 1763775 w 1953031"/>
              <a:gd name="connsiteY63" fmla="*/ 66287 h 1322929"/>
              <a:gd name="connsiteX64" fmla="*/ 1780177 w 1953031"/>
              <a:gd name="connsiteY64" fmla="*/ 76057 h 1322929"/>
              <a:gd name="connsiteX65" fmla="*/ 1797287 w 1953031"/>
              <a:gd name="connsiteY65" fmla="*/ 92340 h 1322929"/>
              <a:gd name="connsiteX66" fmla="*/ 1808554 w 1953031"/>
              <a:gd name="connsiteY66" fmla="*/ 105144 h 1322929"/>
              <a:gd name="connsiteX67" fmla="*/ 1816302 w 1953031"/>
              <a:gd name="connsiteY67" fmla="*/ 113128 h 1322929"/>
              <a:gd name="connsiteX68" fmla="*/ 1820491 w 1953031"/>
              <a:gd name="connsiteY68" fmla="*/ 120258 h 1322929"/>
              <a:gd name="connsiteX69" fmla="*/ 1835947 w 1953031"/>
              <a:gd name="connsiteY69" fmla="*/ 144526 h 1322929"/>
              <a:gd name="connsiteX70" fmla="*/ 1847989 w 1953031"/>
              <a:gd name="connsiteY70" fmla="*/ 162083 h 1322929"/>
              <a:gd name="connsiteX71" fmla="*/ 1872282 w 1953031"/>
              <a:gd name="connsiteY71" fmla="*/ 206862 h 1322929"/>
              <a:gd name="connsiteX72" fmla="*/ 1901212 w 1953031"/>
              <a:gd name="connsiteY72" fmla="*/ 268331 h 1322929"/>
              <a:gd name="connsiteX73" fmla="*/ 1928013 w 1953031"/>
              <a:gd name="connsiteY73" fmla="*/ 325599 h 1322929"/>
              <a:gd name="connsiteX74" fmla="*/ 1947475 w 1953031"/>
              <a:gd name="connsiteY74" fmla="*/ 358428 h 1322929"/>
              <a:gd name="connsiteX75" fmla="*/ 1952990 w 1953031"/>
              <a:gd name="connsiteY75" fmla="*/ 375188 h 1322929"/>
              <a:gd name="connsiteX76" fmla="*/ 1944270 w 1953031"/>
              <a:gd name="connsiteY76" fmla="*/ 398724 h 1322929"/>
              <a:gd name="connsiteX77" fmla="*/ 1904481 w 1953031"/>
              <a:gd name="connsiteY77" fmla="*/ 429980 h 1322929"/>
              <a:gd name="connsiteX78" fmla="*/ 1871823 w 1953031"/>
              <a:gd name="connsiteY78" fmla="*/ 436577 h 1322929"/>
              <a:gd name="connsiteX79" fmla="*/ 1816223 w 1953031"/>
              <a:gd name="connsiteY79" fmla="*/ 439134 h 1322929"/>
              <a:gd name="connsiteX80" fmla="*/ 1698445 w 1953031"/>
              <a:gd name="connsiteY80" fmla="*/ 433393 h 1322929"/>
              <a:gd name="connsiteX81" fmla="*/ 1665261 w 1953031"/>
              <a:gd name="connsiteY81" fmla="*/ 431589 h 1322929"/>
              <a:gd name="connsiteX82" fmla="*/ 1643200 w 1953031"/>
              <a:gd name="connsiteY82" fmla="*/ 433164 h 1322929"/>
              <a:gd name="connsiteX83" fmla="*/ 1613877 w 1953031"/>
              <a:gd name="connsiteY83" fmla="*/ 443519 h 1322929"/>
              <a:gd name="connsiteX84" fmla="*/ 1586668 w 1953031"/>
              <a:gd name="connsiteY84" fmla="*/ 466568 h 1322929"/>
              <a:gd name="connsiteX85" fmla="*/ 1568848 w 1953031"/>
              <a:gd name="connsiteY85" fmla="*/ 480889 h 1322929"/>
              <a:gd name="connsiteX86" fmla="*/ 1563779 w 1953031"/>
              <a:gd name="connsiteY86" fmla="*/ 485518 h 1322929"/>
              <a:gd name="connsiteX87" fmla="*/ 1508994 w 1953031"/>
              <a:gd name="connsiteY87" fmla="*/ 589130 h 1322929"/>
              <a:gd name="connsiteX88" fmla="*/ 1486250 w 1953031"/>
              <a:gd name="connsiteY88" fmla="*/ 645068 h 1322929"/>
              <a:gd name="connsiteX89" fmla="*/ 1464819 w 1953031"/>
              <a:gd name="connsiteY89" fmla="*/ 705697 h 1322929"/>
              <a:gd name="connsiteX90" fmla="*/ 1449494 w 1953031"/>
              <a:gd name="connsiteY90" fmla="*/ 751038 h 1322929"/>
              <a:gd name="connsiteX91" fmla="*/ 1407394 w 1953031"/>
              <a:gd name="connsiteY91" fmla="*/ 818176 h 1322929"/>
              <a:gd name="connsiteX92" fmla="*/ 1393724 w 1953031"/>
              <a:gd name="connsiteY92" fmla="*/ 824975 h 1322929"/>
              <a:gd name="connsiteX93" fmla="*/ 1380841 w 1953031"/>
              <a:gd name="connsiteY93" fmla="*/ 831482 h 1322929"/>
              <a:gd name="connsiteX94" fmla="*/ 1349260 w 1953031"/>
              <a:gd name="connsiteY94" fmla="*/ 861137 h 1322929"/>
              <a:gd name="connsiteX95" fmla="*/ 1331348 w 1953031"/>
              <a:gd name="connsiteY95" fmla="*/ 877607 h 1322929"/>
              <a:gd name="connsiteX96" fmla="*/ 1317442 w 1953031"/>
              <a:gd name="connsiteY96" fmla="*/ 883414 h 1322929"/>
              <a:gd name="connsiteX97" fmla="*/ 1316352 w 1953031"/>
              <a:gd name="connsiteY97" fmla="*/ 883414 h 1322929"/>
              <a:gd name="connsiteX98" fmla="*/ 1315275 w 1953031"/>
              <a:gd name="connsiteY98" fmla="*/ 887323 h 1322929"/>
              <a:gd name="connsiteX99" fmla="*/ 1293502 w 1953031"/>
              <a:gd name="connsiteY99" fmla="*/ 1074334 h 1322929"/>
              <a:gd name="connsiteX100" fmla="*/ 1292124 w 1953031"/>
              <a:gd name="connsiteY100" fmla="*/ 1151119 h 1322929"/>
              <a:gd name="connsiteX101" fmla="*/ 1292741 w 1953031"/>
              <a:gd name="connsiteY101" fmla="*/ 1203756 h 1322929"/>
              <a:gd name="connsiteX102" fmla="*/ 1297481 w 1953031"/>
              <a:gd name="connsiteY102" fmla="*/ 1263556 h 1322929"/>
              <a:gd name="connsiteX103" fmla="*/ 1304087 w 1953031"/>
              <a:gd name="connsiteY103" fmla="*/ 1278631 h 1322929"/>
              <a:gd name="connsiteX104" fmla="*/ 1314001 w 1953031"/>
              <a:gd name="connsiteY104" fmla="*/ 1305904 h 1322929"/>
              <a:gd name="connsiteX105" fmla="*/ 1314723 w 1953031"/>
              <a:gd name="connsiteY105" fmla="*/ 1321312 h 1322929"/>
              <a:gd name="connsiteX106" fmla="*/ 1314474 w 1953031"/>
              <a:gd name="connsiteY106" fmla="*/ 1322929 h 1322929"/>
              <a:gd name="connsiteX107" fmla="*/ 1274527 w 1953031"/>
              <a:gd name="connsiteY107" fmla="*/ 1322929 h 1322929"/>
              <a:gd name="connsiteX108" fmla="*/ 1233595 w 1953031"/>
              <a:gd name="connsiteY108" fmla="*/ 1322420 h 1322929"/>
              <a:gd name="connsiteX109" fmla="*/ 1214844 w 1953031"/>
              <a:gd name="connsiteY109" fmla="*/ 1258652 h 1322929"/>
              <a:gd name="connsiteX110" fmla="*/ 1198836 w 1953031"/>
              <a:gd name="connsiteY110" fmla="*/ 1080414 h 1322929"/>
              <a:gd name="connsiteX111" fmla="*/ 1191495 w 1953031"/>
              <a:gd name="connsiteY111" fmla="*/ 961630 h 1322929"/>
              <a:gd name="connsiteX112" fmla="*/ 1189972 w 1953031"/>
              <a:gd name="connsiteY112" fmla="*/ 969617 h 1322929"/>
              <a:gd name="connsiteX113" fmla="*/ 1172402 w 1953031"/>
              <a:gd name="connsiteY113" fmla="*/ 1161542 h 1322929"/>
              <a:gd name="connsiteX114" fmla="*/ 1173663 w 1953031"/>
              <a:gd name="connsiteY114" fmla="*/ 1263289 h 1322929"/>
              <a:gd name="connsiteX115" fmla="*/ 1179559 w 1953031"/>
              <a:gd name="connsiteY115" fmla="*/ 1277483 h 1322929"/>
              <a:gd name="connsiteX116" fmla="*/ 1190090 w 1953031"/>
              <a:gd name="connsiteY116" fmla="*/ 1310073 h 1322929"/>
              <a:gd name="connsiteX117" fmla="*/ 1189617 w 1953031"/>
              <a:gd name="connsiteY117" fmla="*/ 1322236 h 1322929"/>
              <a:gd name="connsiteX118" fmla="*/ 1148752 w 1953031"/>
              <a:gd name="connsiteY118" fmla="*/ 1322929 h 1322929"/>
              <a:gd name="connsiteX119" fmla="*/ 1107164 w 1953031"/>
              <a:gd name="connsiteY119" fmla="*/ 1322438 h 1322929"/>
              <a:gd name="connsiteX120" fmla="*/ 1089751 w 1953031"/>
              <a:gd name="connsiteY120" fmla="*/ 1244928 h 1322929"/>
              <a:gd name="connsiteX121" fmla="*/ 1083658 w 1953031"/>
              <a:gd name="connsiteY121" fmla="*/ 1109426 h 1322929"/>
              <a:gd name="connsiteX122" fmla="*/ 1081071 w 1953031"/>
              <a:gd name="connsiteY122" fmla="*/ 885205 h 1322929"/>
              <a:gd name="connsiteX123" fmla="*/ 1081294 w 1953031"/>
              <a:gd name="connsiteY123" fmla="*/ 872784 h 1322929"/>
              <a:gd name="connsiteX124" fmla="*/ 1044565 w 1953031"/>
              <a:gd name="connsiteY124" fmla="*/ 883356 h 1322929"/>
              <a:gd name="connsiteX125" fmla="*/ 946405 w 1953031"/>
              <a:gd name="connsiteY125" fmla="*/ 906677 h 1322929"/>
              <a:gd name="connsiteX126" fmla="*/ 820984 w 1953031"/>
              <a:gd name="connsiteY126" fmla="*/ 915856 h 1322929"/>
              <a:gd name="connsiteX127" fmla="*/ 748537 w 1953031"/>
              <a:gd name="connsiteY127" fmla="*/ 913593 h 1322929"/>
              <a:gd name="connsiteX128" fmla="*/ 740106 w 1953031"/>
              <a:gd name="connsiteY128" fmla="*/ 913794 h 1322929"/>
              <a:gd name="connsiteX129" fmla="*/ 735838 w 1953031"/>
              <a:gd name="connsiteY129" fmla="*/ 923234 h 1322929"/>
              <a:gd name="connsiteX130" fmla="*/ 729496 w 1953031"/>
              <a:gd name="connsiteY130" fmla="*/ 936224 h 1322929"/>
              <a:gd name="connsiteX131" fmla="*/ 707014 w 1953031"/>
              <a:gd name="connsiteY131" fmla="*/ 928760 h 1322929"/>
              <a:gd name="connsiteX132" fmla="*/ 665846 w 1953031"/>
              <a:gd name="connsiteY132" fmla="*/ 912322 h 1322929"/>
              <a:gd name="connsiteX133" fmla="*/ 618244 w 1953031"/>
              <a:gd name="connsiteY133" fmla="*/ 893135 h 1322929"/>
              <a:gd name="connsiteX134" fmla="*/ 516447 w 1953031"/>
              <a:gd name="connsiteY134" fmla="*/ 865947 h 1322929"/>
              <a:gd name="connsiteX135" fmla="*/ 501805 w 1953031"/>
              <a:gd name="connsiteY135" fmla="*/ 870603 h 1322929"/>
              <a:gd name="connsiteX136" fmla="*/ 496736 w 1953031"/>
              <a:gd name="connsiteY136" fmla="*/ 886203 h 1322929"/>
              <a:gd name="connsiteX137" fmla="*/ 500794 w 1953031"/>
              <a:gd name="connsiteY137" fmla="*/ 920842 h 1322929"/>
              <a:gd name="connsiteX138" fmla="*/ 505232 w 1953031"/>
              <a:gd name="connsiteY138" fmla="*/ 960997 h 1322929"/>
              <a:gd name="connsiteX139" fmla="*/ 503197 w 1953031"/>
              <a:gd name="connsiteY139" fmla="*/ 976351 h 1322929"/>
              <a:gd name="connsiteX140" fmla="*/ 464327 w 1953031"/>
              <a:gd name="connsiteY140" fmla="*/ 1000197 h 1322929"/>
              <a:gd name="connsiteX141" fmla="*/ 457328 w 1953031"/>
              <a:gd name="connsiteY141" fmla="*/ 999488 h 1322929"/>
              <a:gd name="connsiteX142" fmla="*/ 434730 w 1953031"/>
              <a:gd name="connsiteY142" fmla="*/ 939956 h 1322929"/>
              <a:gd name="connsiteX143" fmla="*/ 434102 w 1953031"/>
              <a:gd name="connsiteY143" fmla="*/ 932138 h 1322929"/>
              <a:gd name="connsiteX144" fmla="*/ 429957 w 1953031"/>
              <a:gd name="connsiteY144" fmla="*/ 936572 h 1322929"/>
              <a:gd name="connsiteX145" fmla="*/ 412217 w 1953031"/>
              <a:gd name="connsiteY145" fmla="*/ 955335 h 1322929"/>
              <a:gd name="connsiteX146" fmla="*/ 394666 w 1953031"/>
              <a:gd name="connsiteY146" fmla="*/ 973923 h 1322929"/>
              <a:gd name="connsiteX147" fmla="*/ 363724 w 1953031"/>
              <a:gd name="connsiteY147" fmla="*/ 1023704 h 1322929"/>
              <a:gd name="connsiteX148" fmla="*/ 356090 w 1953031"/>
              <a:gd name="connsiteY148" fmla="*/ 1070686 h 1322929"/>
              <a:gd name="connsiteX149" fmla="*/ 356098 w 1953031"/>
              <a:gd name="connsiteY149" fmla="*/ 1159458 h 1322929"/>
              <a:gd name="connsiteX150" fmla="*/ 362731 w 1953031"/>
              <a:gd name="connsiteY150" fmla="*/ 1219044 h 1322929"/>
              <a:gd name="connsiteX151" fmla="*/ 370492 w 1953031"/>
              <a:gd name="connsiteY151" fmla="*/ 1260425 h 1322929"/>
              <a:gd name="connsiteX152" fmla="*/ 380666 w 1953031"/>
              <a:gd name="connsiteY152" fmla="*/ 1277936 h 1322929"/>
              <a:gd name="connsiteX153" fmla="*/ 391399 w 1953031"/>
              <a:gd name="connsiteY153" fmla="*/ 1304515 h 1322929"/>
              <a:gd name="connsiteX154" fmla="*/ 391283 w 1953031"/>
              <a:gd name="connsiteY154" fmla="*/ 1320324 h 1322929"/>
              <a:gd name="connsiteX155" fmla="*/ 390843 w 1953031"/>
              <a:gd name="connsiteY155" fmla="*/ 1322756 h 1322929"/>
              <a:gd name="connsiteX156" fmla="*/ 348151 w 1953031"/>
              <a:gd name="connsiteY156" fmla="*/ 1322844 h 1322929"/>
              <a:gd name="connsiteX157" fmla="*/ 304144 w 1953031"/>
              <a:gd name="connsiteY157" fmla="*/ 1322579 h 1322929"/>
              <a:gd name="connsiteX158" fmla="*/ 294630 w 1953031"/>
              <a:gd name="connsiteY158" fmla="*/ 1312868 h 1322929"/>
              <a:gd name="connsiteX159" fmla="*/ 271483 w 1953031"/>
              <a:gd name="connsiteY159" fmla="*/ 1195591 h 1322929"/>
              <a:gd name="connsiteX160" fmla="*/ 255031 w 1953031"/>
              <a:gd name="connsiteY160" fmla="*/ 1074334 h 1322929"/>
              <a:gd name="connsiteX161" fmla="*/ 246468 w 1953031"/>
              <a:gd name="connsiteY161" fmla="*/ 962992 h 1322929"/>
              <a:gd name="connsiteX162" fmla="*/ 246726 w 1953031"/>
              <a:gd name="connsiteY162" fmla="*/ 960686 h 1322929"/>
              <a:gd name="connsiteX163" fmla="*/ 239185 w 1953031"/>
              <a:gd name="connsiteY163" fmla="*/ 966883 h 1322929"/>
              <a:gd name="connsiteX164" fmla="*/ 216775 w 1953031"/>
              <a:gd name="connsiteY164" fmla="*/ 984995 h 1322929"/>
              <a:gd name="connsiteX165" fmla="*/ 195755 w 1953031"/>
              <a:gd name="connsiteY165" fmla="*/ 1001910 h 1322929"/>
              <a:gd name="connsiteX166" fmla="*/ 162761 w 1953031"/>
              <a:gd name="connsiteY166" fmla="*/ 1047366 h 1322929"/>
              <a:gd name="connsiteX167" fmla="*/ 149720 w 1953031"/>
              <a:gd name="connsiteY167" fmla="*/ 1138437 h 1322929"/>
              <a:gd name="connsiteX168" fmla="*/ 148122 w 1953031"/>
              <a:gd name="connsiteY168" fmla="*/ 1214750 h 1322929"/>
              <a:gd name="connsiteX169" fmla="*/ 151846 w 1953031"/>
              <a:gd name="connsiteY169" fmla="*/ 1260042 h 1322929"/>
              <a:gd name="connsiteX170" fmla="*/ 157602 w 1953031"/>
              <a:gd name="connsiteY170" fmla="*/ 1271682 h 1322929"/>
              <a:gd name="connsiteX171" fmla="*/ 169528 w 1953031"/>
              <a:gd name="connsiteY171" fmla="*/ 1296524 h 1322929"/>
              <a:gd name="connsiteX172" fmla="*/ 172714 w 1953031"/>
              <a:gd name="connsiteY172" fmla="*/ 1316588 h 1322929"/>
              <a:gd name="connsiteX173" fmla="*/ 172927 w 1953031"/>
              <a:gd name="connsiteY173" fmla="*/ 1322929 h 1322929"/>
              <a:gd name="connsiteX174" fmla="*/ 130748 w 1953031"/>
              <a:gd name="connsiteY174" fmla="*/ 1322916 h 1322929"/>
              <a:gd name="connsiteX175" fmla="*/ 87445 w 1953031"/>
              <a:gd name="connsiteY175" fmla="*/ 1322413 h 1322929"/>
              <a:gd name="connsiteX176" fmla="*/ 433058 w 1953031"/>
              <a:gd name="connsiteY176" fmla="*/ 858089 h 1322929"/>
              <a:gd name="connsiteX177" fmla="*/ 431485 w 1953031"/>
              <a:gd name="connsiteY177" fmla="*/ 856034 h 1322929"/>
              <a:gd name="connsiteX178" fmla="*/ 432913 w 1953031"/>
              <a:gd name="connsiteY178" fmla="*/ 858746 h 1322929"/>
              <a:gd name="connsiteX179" fmla="*/ 433058 w 1953031"/>
              <a:gd name="connsiteY179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18329 w 1953031"/>
              <a:gd name="connsiteY42" fmla="*/ 251771 h 1322929"/>
              <a:gd name="connsiteX43" fmla="*/ 748902 w 1953031"/>
              <a:gd name="connsiteY43" fmla="*/ 247445 h 1322929"/>
              <a:gd name="connsiteX44" fmla="*/ 947272 w 1953031"/>
              <a:gd name="connsiteY44" fmla="*/ 214767 h 1322929"/>
              <a:gd name="connsiteX45" fmla="*/ 1102227 w 1953031"/>
              <a:gd name="connsiteY45" fmla="*/ 172345 h 1322929"/>
              <a:gd name="connsiteX46" fmla="*/ 1234252 w 1953031"/>
              <a:gd name="connsiteY46" fmla="*/ 151880 h 1322929"/>
              <a:gd name="connsiteX47" fmla="*/ 1312964 w 1953031"/>
              <a:gd name="connsiteY47" fmla="*/ 128676 h 1322929"/>
              <a:gd name="connsiteX48" fmla="*/ 1376022 w 1953031"/>
              <a:gd name="connsiteY48" fmla="*/ 109687 h 1322929"/>
              <a:gd name="connsiteX49" fmla="*/ 1448640 w 1953031"/>
              <a:gd name="connsiteY49" fmla="*/ 103056 h 1322929"/>
              <a:gd name="connsiteX50" fmla="*/ 1483374 w 1953031"/>
              <a:gd name="connsiteY50" fmla="*/ 100994 h 1322929"/>
              <a:gd name="connsiteX51" fmla="*/ 1552171 w 1953031"/>
              <a:gd name="connsiteY51" fmla="*/ 83778 h 1322929"/>
              <a:gd name="connsiteX52" fmla="*/ 1627914 w 1953031"/>
              <a:gd name="connsiteY52" fmla="*/ 63976 h 1322929"/>
              <a:gd name="connsiteX53" fmla="*/ 1633600 w 1953031"/>
              <a:gd name="connsiteY53" fmla="*/ 62873 h 1322929"/>
              <a:gd name="connsiteX54" fmla="*/ 1633994 w 1953031"/>
              <a:gd name="connsiteY54" fmla="*/ 53943 h 1322929"/>
              <a:gd name="connsiteX55" fmla="*/ 1637947 w 1953031"/>
              <a:gd name="connsiteY55" fmla="*/ 10924 h 1322929"/>
              <a:gd name="connsiteX56" fmla="*/ 1645852 w 1953031"/>
              <a:gd name="connsiteY56" fmla="*/ 642 h 1322929"/>
              <a:gd name="connsiteX57" fmla="*/ 1665510 w 1953031"/>
              <a:gd name="connsiteY57" fmla="*/ 4542 h 1322929"/>
              <a:gd name="connsiteX58" fmla="*/ 1692339 w 1953031"/>
              <a:gd name="connsiteY58" fmla="*/ 32880 h 1322929"/>
              <a:gd name="connsiteX59" fmla="*/ 1703487 w 1953031"/>
              <a:gd name="connsiteY59" fmla="*/ 51553 h 1322929"/>
              <a:gd name="connsiteX60" fmla="*/ 1705168 w 1953031"/>
              <a:gd name="connsiteY60" fmla="*/ 54757 h 1322929"/>
              <a:gd name="connsiteX61" fmla="*/ 1708490 w 1953031"/>
              <a:gd name="connsiteY61" fmla="*/ 54757 h 1322929"/>
              <a:gd name="connsiteX62" fmla="*/ 1726074 w 1953031"/>
              <a:gd name="connsiteY62" fmla="*/ 55821 h 1322929"/>
              <a:gd name="connsiteX63" fmla="*/ 1763775 w 1953031"/>
              <a:gd name="connsiteY63" fmla="*/ 66287 h 1322929"/>
              <a:gd name="connsiteX64" fmla="*/ 1780177 w 1953031"/>
              <a:gd name="connsiteY64" fmla="*/ 76057 h 1322929"/>
              <a:gd name="connsiteX65" fmla="*/ 1797287 w 1953031"/>
              <a:gd name="connsiteY65" fmla="*/ 92340 h 1322929"/>
              <a:gd name="connsiteX66" fmla="*/ 1808554 w 1953031"/>
              <a:gd name="connsiteY66" fmla="*/ 105144 h 1322929"/>
              <a:gd name="connsiteX67" fmla="*/ 1816302 w 1953031"/>
              <a:gd name="connsiteY67" fmla="*/ 113128 h 1322929"/>
              <a:gd name="connsiteX68" fmla="*/ 1820491 w 1953031"/>
              <a:gd name="connsiteY68" fmla="*/ 120258 h 1322929"/>
              <a:gd name="connsiteX69" fmla="*/ 1835947 w 1953031"/>
              <a:gd name="connsiteY69" fmla="*/ 144526 h 1322929"/>
              <a:gd name="connsiteX70" fmla="*/ 1847989 w 1953031"/>
              <a:gd name="connsiteY70" fmla="*/ 162083 h 1322929"/>
              <a:gd name="connsiteX71" fmla="*/ 1872282 w 1953031"/>
              <a:gd name="connsiteY71" fmla="*/ 206862 h 1322929"/>
              <a:gd name="connsiteX72" fmla="*/ 1901212 w 1953031"/>
              <a:gd name="connsiteY72" fmla="*/ 268331 h 1322929"/>
              <a:gd name="connsiteX73" fmla="*/ 1928013 w 1953031"/>
              <a:gd name="connsiteY73" fmla="*/ 325599 h 1322929"/>
              <a:gd name="connsiteX74" fmla="*/ 1947475 w 1953031"/>
              <a:gd name="connsiteY74" fmla="*/ 358428 h 1322929"/>
              <a:gd name="connsiteX75" fmla="*/ 1952990 w 1953031"/>
              <a:gd name="connsiteY75" fmla="*/ 375188 h 1322929"/>
              <a:gd name="connsiteX76" fmla="*/ 1944270 w 1953031"/>
              <a:gd name="connsiteY76" fmla="*/ 398724 h 1322929"/>
              <a:gd name="connsiteX77" fmla="*/ 1904481 w 1953031"/>
              <a:gd name="connsiteY77" fmla="*/ 429980 h 1322929"/>
              <a:gd name="connsiteX78" fmla="*/ 1871823 w 1953031"/>
              <a:gd name="connsiteY78" fmla="*/ 436577 h 1322929"/>
              <a:gd name="connsiteX79" fmla="*/ 1816223 w 1953031"/>
              <a:gd name="connsiteY79" fmla="*/ 439134 h 1322929"/>
              <a:gd name="connsiteX80" fmla="*/ 1698445 w 1953031"/>
              <a:gd name="connsiteY80" fmla="*/ 433393 h 1322929"/>
              <a:gd name="connsiteX81" fmla="*/ 1665261 w 1953031"/>
              <a:gd name="connsiteY81" fmla="*/ 431589 h 1322929"/>
              <a:gd name="connsiteX82" fmla="*/ 1643200 w 1953031"/>
              <a:gd name="connsiteY82" fmla="*/ 433164 h 1322929"/>
              <a:gd name="connsiteX83" fmla="*/ 1613877 w 1953031"/>
              <a:gd name="connsiteY83" fmla="*/ 443519 h 1322929"/>
              <a:gd name="connsiteX84" fmla="*/ 1586668 w 1953031"/>
              <a:gd name="connsiteY84" fmla="*/ 466568 h 1322929"/>
              <a:gd name="connsiteX85" fmla="*/ 1568848 w 1953031"/>
              <a:gd name="connsiteY85" fmla="*/ 480889 h 1322929"/>
              <a:gd name="connsiteX86" fmla="*/ 1563779 w 1953031"/>
              <a:gd name="connsiteY86" fmla="*/ 485518 h 1322929"/>
              <a:gd name="connsiteX87" fmla="*/ 1508994 w 1953031"/>
              <a:gd name="connsiteY87" fmla="*/ 589130 h 1322929"/>
              <a:gd name="connsiteX88" fmla="*/ 1486250 w 1953031"/>
              <a:gd name="connsiteY88" fmla="*/ 645068 h 1322929"/>
              <a:gd name="connsiteX89" fmla="*/ 1464819 w 1953031"/>
              <a:gd name="connsiteY89" fmla="*/ 705697 h 1322929"/>
              <a:gd name="connsiteX90" fmla="*/ 1449494 w 1953031"/>
              <a:gd name="connsiteY90" fmla="*/ 751038 h 1322929"/>
              <a:gd name="connsiteX91" fmla="*/ 1407394 w 1953031"/>
              <a:gd name="connsiteY91" fmla="*/ 818176 h 1322929"/>
              <a:gd name="connsiteX92" fmla="*/ 1393724 w 1953031"/>
              <a:gd name="connsiteY92" fmla="*/ 824975 h 1322929"/>
              <a:gd name="connsiteX93" fmla="*/ 1380841 w 1953031"/>
              <a:gd name="connsiteY93" fmla="*/ 831482 h 1322929"/>
              <a:gd name="connsiteX94" fmla="*/ 1349260 w 1953031"/>
              <a:gd name="connsiteY94" fmla="*/ 861137 h 1322929"/>
              <a:gd name="connsiteX95" fmla="*/ 1331348 w 1953031"/>
              <a:gd name="connsiteY95" fmla="*/ 877607 h 1322929"/>
              <a:gd name="connsiteX96" fmla="*/ 1317442 w 1953031"/>
              <a:gd name="connsiteY96" fmla="*/ 883414 h 1322929"/>
              <a:gd name="connsiteX97" fmla="*/ 1316352 w 1953031"/>
              <a:gd name="connsiteY97" fmla="*/ 883414 h 1322929"/>
              <a:gd name="connsiteX98" fmla="*/ 1315275 w 1953031"/>
              <a:gd name="connsiteY98" fmla="*/ 887323 h 1322929"/>
              <a:gd name="connsiteX99" fmla="*/ 1293502 w 1953031"/>
              <a:gd name="connsiteY99" fmla="*/ 1074334 h 1322929"/>
              <a:gd name="connsiteX100" fmla="*/ 1292124 w 1953031"/>
              <a:gd name="connsiteY100" fmla="*/ 1151119 h 1322929"/>
              <a:gd name="connsiteX101" fmla="*/ 1292741 w 1953031"/>
              <a:gd name="connsiteY101" fmla="*/ 1203756 h 1322929"/>
              <a:gd name="connsiteX102" fmla="*/ 1297481 w 1953031"/>
              <a:gd name="connsiteY102" fmla="*/ 1263556 h 1322929"/>
              <a:gd name="connsiteX103" fmla="*/ 1304087 w 1953031"/>
              <a:gd name="connsiteY103" fmla="*/ 1278631 h 1322929"/>
              <a:gd name="connsiteX104" fmla="*/ 1314001 w 1953031"/>
              <a:gd name="connsiteY104" fmla="*/ 1305904 h 1322929"/>
              <a:gd name="connsiteX105" fmla="*/ 1314723 w 1953031"/>
              <a:gd name="connsiteY105" fmla="*/ 1321312 h 1322929"/>
              <a:gd name="connsiteX106" fmla="*/ 1314474 w 1953031"/>
              <a:gd name="connsiteY106" fmla="*/ 1322929 h 1322929"/>
              <a:gd name="connsiteX107" fmla="*/ 1274527 w 1953031"/>
              <a:gd name="connsiteY107" fmla="*/ 1322929 h 1322929"/>
              <a:gd name="connsiteX108" fmla="*/ 1233595 w 1953031"/>
              <a:gd name="connsiteY108" fmla="*/ 1322420 h 1322929"/>
              <a:gd name="connsiteX109" fmla="*/ 1214844 w 1953031"/>
              <a:gd name="connsiteY109" fmla="*/ 1258652 h 1322929"/>
              <a:gd name="connsiteX110" fmla="*/ 1198836 w 1953031"/>
              <a:gd name="connsiteY110" fmla="*/ 1080414 h 1322929"/>
              <a:gd name="connsiteX111" fmla="*/ 1191495 w 1953031"/>
              <a:gd name="connsiteY111" fmla="*/ 961630 h 1322929"/>
              <a:gd name="connsiteX112" fmla="*/ 1189972 w 1953031"/>
              <a:gd name="connsiteY112" fmla="*/ 969617 h 1322929"/>
              <a:gd name="connsiteX113" fmla="*/ 1172402 w 1953031"/>
              <a:gd name="connsiteY113" fmla="*/ 1161542 h 1322929"/>
              <a:gd name="connsiteX114" fmla="*/ 1173663 w 1953031"/>
              <a:gd name="connsiteY114" fmla="*/ 1263289 h 1322929"/>
              <a:gd name="connsiteX115" fmla="*/ 1179559 w 1953031"/>
              <a:gd name="connsiteY115" fmla="*/ 1277483 h 1322929"/>
              <a:gd name="connsiteX116" fmla="*/ 1190090 w 1953031"/>
              <a:gd name="connsiteY116" fmla="*/ 1310073 h 1322929"/>
              <a:gd name="connsiteX117" fmla="*/ 1189617 w 1953031"/>
              <a:gd name="connsiteY117" fmla="*/ 1322236 h 1322929"/>
              <a:gd name="connsiteX118" fmla="*/ 1148752 w 1953031"/>
              <a:gd name="connsiteY118" fmla="*/ 1322929 h 1322929"/>
              <a:gd name="connsiteX119" fmla="*/ 1107164 w 1953031"/>
              <a:gd name="connsiteY119" fmla="*/ 1322438 h 1322929"/>
              <a:gd name="connsiteX120" fmla="*/ 1089751 w 1953031"/>
              <a:gd name="connsiteY120" fmla="*/ 1244928 h 1322929"/>
              <a:gd name="connsiteX121" fmla="*/ 1083658 w 1953031"/>
              <a:gd name="connsiteY121" fmla="*/ 1109426 h 1322929"/>
              <a:gd name="connsiteX122" fmla="*/ 1081071 w 1953031"/>
              <a:gd name="connsiteY122" fmla="*/ 885205 h 1322929"/>
              <a:gd name="connsiteX123" fmla="*/ 1081294 w 1953031"/>
              <a:gd name="connsiteY123" fmla="*/ 872784 h 1322929"/>
              <a:gd name="connsiteX124" fmla="*/ 1044565 w 1953031"/>
              <a:gd name="connsiteY124" fmla="*/ 883356 h 1322929"/>
              <a:gd name="connsiteX125" fmla="*/ 946405 w 1953031"/>
              <a:gd name="connsiteY125" fmla="*/ 906677 h 1322929"/>
              <a:gd name="connsiteX126" fmla="*/ 820984 w 1953031"/>
              <a:gd name="connsiteY126" fmla="*/ 915856 h 1322929"/>
              <a:gd name="connsiteX127" fmla="*/ 748537 w 1953031"/>
              <a:gd name="connsiteY127" fmla="*/ 913593 h 1322929"/>
              <a:gd name="connsiteX128" fmla="*/ 740106 w 1953031"/>
              <a:gd name="connsiteY128" fmla="*/ 913794 h 1322929"/>
              <a:gd name="connsiteX129" fmla="*/ 735838 w 1953031"/>
              <a:gd name="connsiteY129" fmla="*/ 923234 h 1322929"/>
              <a:gd name="connsiteX130" fmla="*/ 729496 w 1953031"/>
              <a:gd name="connsiteY130" fmla="*/ 936224 h 1322929"/>
              <a:gd name="connsiteX131" fmla="*/ 707014 w 1953031"/>
              <a:gd name="connsiteY131" fmla="*/ 928760 h 1322929"/>
              <a:gd name="connsiteX132" fmla="*/ 665846 w 1953031"/>
              <a:gd name="connsiteY132" fmla="*/ 912322 h 1322929"/>
              <a:gd name="connsiteX133" fmla="*/ 618244 w 1953031"/>
              <a:gd name="connsiteY133" fmla="*/ 893135 h 1322929"/>
              <a:gd name="connsiteX134" fmla="*/ 516447 w 1953031"/>
              <a:gd name="connsiteY134" fmla="*/ 865947 h 1322929"/>
              <a:gd name="connsiteX135" fmla="*/ 501805 w 1953031"/>
              <a:gd name="connsiteY135" fmla="*/ 870603 h 1322929"/>
              <a:gd name="connsiteX136" fmla="*/ 496736 w 1953031"/>
              <a:gd name="connsiteY136" fmla="*/ 886203 h 1322929"/>
              <a:gd name="connsiteX137" fmla="*/ 500794 w 1953031"/>
              <a:gd name="connsiteY137" fmla="*/ 920842 h 1322929"/>
              <a:gd name="connsiteX138" fmla="*/ 505232 w 1953031"/>
              <a:gd name="connsiteY138" fmla="*/ 960997 h 1322929"/>
              <a:gd name="connsiteX139" fmla="*/ 503197 w 1953031"/>
              <a:gd name="connsiteY139" fmla="*/ 976351 h 1322929"/>
              <a:gd name="connsiteX140" fmla="*/ 464327 w 1953031"/>
              <a:gd name="connsiteY140" fmla="*/ 1000197 h 1322929"/>
              <a:gd name="connsiteX141" fmla="*/ 457328 w 1953031"/>
              <a:gd name="connsiteY141" fmla="*/ 999488 h 1322929"/>
              <a:gd name="connsiteX142" fmla="*/ 434730 w 1953031"/>
              <a:gd name="connsiteY142" fmla="*/ 939956 h 1322929"/>
              <a:gd name="connsiteX143" fmla="*/ 434102 w 1953031"/>
              <a:gd name="connsiteY143" fmla="*/ 932138 h 1322929"/>
              <a:gd name="connsiteX144" fmla="*/ 429957 w 1953031"/>
              <a:gd name="connsiteY144" fmla="*/ 936572 h 1322929"/>
              <a:gd name="connsiteX145" fmla="*/ 412217 w 1953031"/>
              <a:gd name="connsiteY145" fmla="*/ 955335 h 1322929"/>
              <a:gd name="connsiteX146" fmla="*/ 394666 w 1953031"/>
              <a:gd name="connsiteY146" fmla="*/ 973923 h 1322929"/>
              <a:gd name="connsiteX147" fmla="*/ 363724 w 1953031"/>
              <a:gd name="connsiteY147" fmla="*/ 1023704 h 1322929"/>
              <a:gd name="connsiteX148" fmla="*/ 356090 w 1953031"/>
              <a:gd name="connsiteY148" fmla="*/ 1070686 h 1322929"/>
              <a:gd name="connsiteX149" fmla="*/ 356098 w 1953031"/>
              <a:gd name="connsiteY149" fmla="*/ 1159458 h 1322929"/>
              <a:gd name="connsiteX150" fmla="*/ 362731 w 1953031"/>
              <a:gd name="connsiteY150" fmla="*/ 1219044 h 1322929"/>
              <a:gd name="connsiteX151" fmla="*/ 370492 w 1953031"/>
              <a:gd name="connsiteY151" fmla="*/ 1260425 h 1322929"/>
              <a:gd name="connsiteX152" fmla="*/ 380666 w 1953031"/>
              <a:gd name="connsiteY152" fmla="*/ 1277936 h 1322929"/>
              <a:gd name="connsiteX153" fmla="*/ 391399 w 1953031"/>
              <a:gd name="connsiteY153" fmla="*/ 1304515 h 1322929"/>
              <a:gd name="connsiteX154" fmla="*/ 391283 w 1953031"/>
              <a:gd name="connsiteY154" fmla="*/ 1320324 h 1322929"/>
              <a:gd name="connsiteX155" fmla="*/ 390843 w 1953031"/>
              <a:gd name="connsiteY155" fmla="*/ 1322756 h 1322929"/>
              <a:gd name="connsiteX156" fmla="*/ 348151 w 1953031"/>
              <a:gd name="connsiteY156" fmla="*/ 1322844 h 1322929"/>
              <a:gd name="connsiteX157" fmla="*/ 304144 w 1953031"/>
              <a:gd name="connsiteY157" fmla="*/ 1322579 h 1322929"/>
              <a:gd name="connsiteX158" fmla="*/ 294630 w 1953031"/>
              <a:gd name="connsiteY158" fmla="*/ 1312868 h 1322929"/>
              <a:gd name="connsiteX159" fmla="*/ 271483 w 1953031"/>
              <a:gd name="connsiteY159" fmla="*/ 1195591 h 1322929"/>
              <a:gd name="connsiteX160" fmla="*/ 255031 w 1953031"/>
              <a:gd name="connsiteY160" fmla="*/ 1074334 h 1322929"/>
              <a:gd name="connsiteX161" fmla="*/ 246468 w 1953031"/>
              <a:gd name="connsiteY161" fmla="*/ 962992 h 1322929"/>
              <a:gd name="connsiteX162" fmla="*/ 246726 w 1953031"/>
              <a:gd name="connsiteY162" fmla="*/ 960686 h 1322929"/>
              <a:gd name="connsiteX163" fmla="*/ 239185 w 1953031"/>
              <a:gd name="connsiteY163" fmla="*/ 966883 h 1322929"/>
              <a:gd name="connsiteX164" fmla="*/ 216775 w 1953031"/>
              <a:gd name="connsiteY164" fmla="*/ 984995 h 1322929"/>
              <a:gd name="connsiteX165" fmla="*/ 195755 w 1953031"/>
              <a:gd name="connsiteY165" fmla="*/ 1001910 h 1322929"/>
              <a:gd name="connsiteX166" fmla="*/ 162761 w 1953031"/>
              <a:gd name="connsiteY166" fmla="*/ 1047366 h 1322929"/>
              <a:gd name="connsiteX167" fmla="*/ 149720 w 1953031"/>
              <a:gd name="connsiteY167" fmla="*/ 1138437 h 1322929"/>
              <a:gd name="connsiteX168" fmla="*/ 148122 w 1953031"/>
              <a:gd name="connsiteY168" fmla="*/ 1214750 h 1322929"/>
              <a:gd name="connsiteX169" fmla="*/ 151846 w 1953031"/>
              <a:gd name="connsiteY169" fmla="*/ 1260042 h 1322929"/>
              <a:gd name="connsiteX170" fmla="*/ 157602 w 1953031"/>
              <a:gd name="connsiteY170" fmla="*/ 1271682 h 1322929"/>
              <a:gd name="connsiteX171" fmla="*/ 169528 w 1953031"/>
              <a:gd name="connsiteY171" fmla="*/ 1296524 h 1322929"/>
              <a:gd name="connsiteX172" fmla="*/ 172714 w 1953031"/>
              <a:gd name="connsiteY172" fmla="*/ 1316588 h 1322929"/>
              <a:gd name="connsiteX173" fmla="*/ 172927 w 1953031"/>
              <a:gd name="connsiteY173" fmla="*/ 1322929 h 1322929"/>
              <a:gd name="connsiteX174" fmla="*/ 130748 w 1953031"/>
              <a:gd name="connsiteY174" fmla="*/ 1322916 h 1322929"/>
              <a:gd name="connsiteX175" fmla="*/ 87445 w 1953031"/>
              <a:gd name="connsiteY175" fmla="*/ 1322413 h 1322929"/>
              <a:gd name="connsiteX176" fmla="*/ 433058 w 1953031"/>
              <a:gd name="connsiteY176" fmla="*/ 858089 h 1322929"/>
              <a:gd name="connsiteX177" fmla="*/ 431485 w 1953031"/>
              <a:gd name="connsiteY177" fmla="*/ 856034 h 1322929"/>
              <a:gd name="connsiteX178" fmla="*/ 432913 w 1953031"/>
              <a:gd name="connsiteY178" fmla="*/ 858746 h 1322929"/>
              <a:gd name="connsiteX179" fmla="*/ 433058 w 1953031"/>
              <a:gd name="connsiteY179" fmla="*/ 858089 h 132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1953031" h="1322929">
                <a:moveTo>
                  <a:pt x="87445" y="1322413"/>
                </a:moveTo>
                <a:cubicBezTo>
                  <a:pt x="80653" y="1319461"/>
                  <a:pt x="75216" y="1301418"/>
                  <a:pt x="71740" y="1270292"/>
                </a:cubicBezTo>
                <a:cubicBezTo>
                  <a:pt x="69013" y="1245870"/>
                  <a:pt x="67885" y="1227307"/>
                  <a:pt x="65819" y="1172834"/>
                </a:cubicBezTo>
                <a:cubicBezTo>
                  <a:pt x="64633" y="1141558"/>
                  <a:pt x="63453" y="1121346"/>
                  <a:pt x="60259" y="1077634"/>
                </a:cubicBezTo>
                <a:cubicBezTo>
                  <a:pt x="57529" y="1040256"/>
                  <a:pt x="56800" y="1028377"/>
                  <a:pt x="56504" y="1016483"/>
                </a:cubicBezTo>
                <a:cubicBezTo>
                  <a:pt x="56204" y="1004489"/>
                  <a:pt x="56523" y="991314"/>
                  <a:pt x="57274" y="984573"/>
                </a:cubicBezTo>
                <a:cubicBezTo>
                  <a:pt x="58553" y="973106"/>
                  <a:pt x="62941" y="955079"/>
                  <a:pt x="69293" y="935184"/>
                </a:cubicBezTo>
                <a:cubicBezTo>
                  <a:pt x="71423" y="928516"/>
                  <a:pt x="82347" y="896584"/>
                  <a:pt x="83140" y="894706"/>
                </a:cubicBezTo>
                <a:cubicBezTo>
                  <a:pt x="83303" y="894324"/>
                  <a:pt x="85013" y="889085"/>
                  <a:pt x="86940" y="883067"/>
                </a:cubicBezTo>
                <a:cubicBezTo>
                  <a:pt x="94976" y="857986"/>
                  <a:pt x="100421" y="836366"/>
                  <a:pt x="102345" y="821917"/>
                </a:cubicBezTo>
                <a:cubicBezTo>
                  <a:pt x="102906" y="817711"/>
                  <a:pt x="102906" y="802899"/>
                  <a:pt x="102345" y="797596"/>
                </a:cubicBezTo>
                <a:cubicBezTo>
                  <a:pt x="100486" y="779986"/>
                  <a:pt x="97368" y="767230"/>
                  <a:pt x="84386" y="724112"/>
                </a:cubicBezTo>
                <a:cubicBezTo>
                  <a:pt x="69652" y="675170"/>
                  <a:pt x="62879" y="647381"/>
                  <a:pt x="56950" y="611540"/>
                </a:cubicBezTo>
                <a:cubicBezTo>
                  <a:pt x="53854" y="592828"/>
                  <a:pt x="51602" y="575139"/>
                  <a:pt x="49848" y="555775"/>
                </a:cubicBezTo>
                <a:cubicBezTo>
                  <a:pt x="49198" y="548597"/>
                  <a:pt x="48091" y="534007"/>
                  <a:pt x="48091" y="532619"/>
                </a:cubicBezTo>
                <a:cubicBezTo>
                  <a:pt x="48091" y="531311"/>
                  <a:pt x="47721" y="532600"/>
                  <a:pt x="46726" y="537375"/>
                </a:cubicBezTo>
                <a:cubicBezTo>
                  <a:pt x="43544" y="552628"/>
                  <a:pt x="42145" y="563342"/>
                  <a:pt x="40809" y="582702"/>
                </a:cubicBezTo>
                <a:cubicBezTo>
                  <a:pt x="38753" y="612449"/>
                  <a:pt x="38027" y="645536"/>
                  <a:pt x="38652" y="680805"/>
                </a:cubicBezTo>
                <a:cubicBezTo>
                  <a:pt x="39274" y="715742"/>
                  <a:pt x="40324" y="741442"/>
                  <a:pt x="43411" y="797248"/>
                </a:cubicBezTo>
                <a:cubicBezTo>
                  <a:pt x="44273" y="812822"/>
                  <a:pt x="45272" y="832078"/>
                  <a:pt x="45633" y="840039"/>
                </a:cubicBezTo>
                <a:cubicBezTo>
                  <a:pt x="45851" y="844863"/>
                  <a:pt x="46070" y="849687"/>
                  <a:pt x="46288" y="854511"/>
                </a:cubicBezTo>
                <a:lnTo>
                  <a:pt x="47754" y="857757"/>
                </a:lnTo>
                <a:cubicBezTo>
                  <a:pt x="50944" y="864826"/>
                  <a:pt x="53814" y="874144"/>
                  <a:pt x="55710" y="883587"/>
                </a:cubicBezTo>
                <a:cubicBezTo>
                  <a:pt x="58526" y="897608"/>
                  <a:pt x="58909" y="911971"/>
                  <a:pt x="56791" y="924043"/>
                </a:cubicBezTo>
                <a:cubicBezTo>
                  <a:pt x="54790" y="935446"/>
                  <a:pt x="48932" y="954719"/>
                  <a:pt x="41579" y="974096"/>
                </a:cubicBezTo>
                <a:cubicBezTo>
                  <a:pt x="26907" y="1012760"/>
                  <a:pt x="9680" y="1043522"/>
                  <a:pt x="2671" y="1043577"/>
                </a:cubicBezTo>
                <a:cubicBezTo>
                  <a:pt x="1194" y="1043589"/>
                  <a:pt x="497" y="1042511"/>
                  <a:pt x="150" y="1039680"/>
                </a:cubicBezTo>
                <a:cubicBezTo>
                  <a:pt x="-386" y="1035313"/>
                  <a:pt x="388" y="1028396"/>
                  <a:pt x="4661" y="999287"/>
                </a:cubicBezTo>
                <a:cubicBezTo>
                  <a:pt x="8180" y="975308"/>
                  <a:pt x="8864" y="961111"/>
                  <a:pt x="7404" y="942306"/>
                </a:cubicBezTo>
                <a:cubicBezTo>
                  <a:pt x="6210" y="926920"/>
                  <a:pt x="6372" y="909085"/>
                  <a:pt x="7816" y="896791"/>
                </a:cubicBezTo>
                <a:cubicBezTo>
                  <a:pt x="9656" y="881120"/>
                  <a:pt x="13706" y="868358"/>
                  <a:pt x="19626" y="859575"/>
                </a:cubicBezTo>
                <a:cubicBezTo>
                  <a:pt x="21403" y="856939"/>
                  <a:pt x="24953" y="853068"/>
                  <a:pt x="27016" y="851518"/>
                </a:cubicBezTo>
                <a:lnTo>
                  <a:pt x="28005" y="850776"/>
                </a:lnTo>
                <a:lnTo>
                  <a:pt x="26410" y="833827"/>
                </a:lnTo>
                <a:cubicBezTo>
                  <a:pt x="20124" y="767022"/>
                  <a:pt x="16204" y="704766"/>
                  <a:pt x="14711" y="648021"/>
                </a:cubicBezTo>
                <a:cubicBezTo>
                  <a:pt x="14250" y="630459"/>
                  <a:pt x="14473" y="574434"/>
                  <a:pt x="15055" y="561855"/>
                </a:cubicBezTo>
                <a:cubicBezTo>
                  <a:pt x="16302" y="534934"/>
                  <a:pt x="18508" y="508619"/>
                  <a:pt x="21188" y="488718"/>
                </a:cubicBezTo>
                <a:cubicBezTo>
                  <a:pt x="32600" y="403978"/>
                  <a:pt x="56563" y="352260"/>
                  <a:pt x="100197" y="318206"/>
                </a:cubicBezTo>
                <a:cubicBezTo>
                  <a:pt x="102782" y="316183"/>
                  <a:pt x="106853" y="312651"/>
                  <a:pt x="109242" y="310366"/>
                </a:cubicBezTo>
                <a:cubicBezTo>
                  <a:pt x="145996" y="275068"/>
                  <a:pt x="199107" y="253926"/>
                  <a:pt x="267328" y="247426"/>
                </a:cubicBezTo>
                <a:cubicBezTo>
                  <a:pt x="282427" y="245994"/>
                  <a:pt x="288064" y="245784"/>
                  <a:pt x="315449" y="245613"/>
                </a:cubicBezTo>
                <a:cubicBezTo>
                  <a:pt x="367085" y="245298"/>
                  <a:pt x="438682" y="251272"/>
                  <a:pt x="472495" y="252298"/>
                </a:cubicBezTo>
                <a:cubicBezTo>
                  <a:pt x="506308" y="253324"/>
                  <a:pt x="472261" y="252580"/>
                  <a:pt x="518329" y="251771"/>
                </a:cubicBezTo>
                <a:lnTo>
                  <a:pt x="748902" y="247445"/>
                </a:lnTo>
                <a:cubicBezTo>
                  <a:pt x="820393" y="241278"/>
                  <a:pt x="888385" y="227284"/>
                  <a:pt x="947272" y="214767"/>
                </a:cubicBezTo>
                <a:cubicBezTo>
                  <a:pt x="1006159" y="202250"/>
                  <a:pt x="1054397" y="182826"/>
                  <a:pt x="1102227" y="172345"/>
                </a:cubicBezTo>
                <a:cubicBezTo>
                  <a:pt x="1150057" y="161864"/>
                  <a:pt x="1199129" y="159158"/>
                  <a:pt x="1234252" y="151880"/>
                </a:cubicBezTo>
                <a:cubicBezTo>
                  <a:pt x="1269375" y="144602"/>
                  <a:pt x="1274632" y="142687"/>
                  <a:pt x="1312964" y="128676"/>
                </a:cubicBezTo>
                <a:cubicBezTo>
                  <a:pt x="1342313" y="117934"/>
                  <a:pt x="1357677" y="113312"/>
                  <a:pt x="1376022" y="109687"/>
                </a:cubicBezTo>
                <a:cubicBezTo>
                  <a:pt x="1399239" y="105104"/>
                  <a:pt x="1415837" y="103594"/>
                  <a:pt x="1448640" y="103056"/>
                </a:cubicBezTo>
                <a:cubicBezTo>
                  <a:pt x="1468574" y="102741"/>
                  <a:pt x="1473748" y="102425"/>
                  <a:pt x="1483374" y="100994"/>
                </a:cubicBezTo>
                <a:cubicBezTo>
                  <a:pt x="1500327" y="98486"/>
                  <a:pt x="1517424" y="94192"/>
                  <a:pt x="1552171" y="83778"/>
                </a:cubicBezTo>
                <a:cubicBezTo>
                  <a:pt x="1589281" y="72656"/>
                  <a:pt x="1609911" y="67259"/>
                  <a:pt x="1627914" y="63976"/>
                </a:cubicBezTo>
                <a:cubicBezTo>
                  <a:pt x="1630685" y="63477"/>
                  <a:pt x="1633246" y="62978"/>
                  <a:pt x="1633600" y="62873"/>
                </a:cubicBezTo>
                <a:cubicBezTo>
                  <a:pt x="1634204" y="62689"/>
                  <a:pt x="1634231" y="62269"/>
                  <a:pt x="1633994" y="53943"/>
                </a:cubicBezTo>
                <a:cubicBezTo>
                  <a:pt x="1633508" y="36557"/>
                  <a:pt x="1635111" y="19065"/>
                  <a:pt x="1637947" y="10924"/>
                </a:cubicBezTo>
                <a:cubicBezTo>
                  <a:pt x="1639851" y="5422"/>
                  <a:pt x="1642845" y="1535"/>
                  <a:pt x="1645852" y="642"/>
                </a:cubicBezTo>
                <a:cubicBezTo>
                  <a:pt x="1651289" y="-974"/>
                  <a:pt x="1658734" y="510"/>
                  <a:pt x="1665510" y="4542"/>
                </a:cubicBezTo>
                <a:cubicBezTo>
                  <a:pt x="1673915" y="9545"/>
                  <a:pt x="1683737" y="19919"/>
                  <a:pt x="1692339" y="32880"/>
                </a:cubicBezTo>
                <a:cubicBezTo>
                  <a:pt x="1696107" y="38527"/>
                  <a:pt x="1700638" y="46143"/>
                  <a:pt x="1703487" y="51553"/>
                </a:cubicBezTo>
                <a:lnTo>
                  <a:pt x="1705168" y="54757"/>
                </a:lnTo>
                <a:lnTo>
                  <a:pt x="1708490" y="54757"/>
                </a:lnTo>
                <a:cubicBezTo>
                  <a:pt x="1712601" y="54770"/>
                  <a:pt x="1721885" y="55322"/>
                  <a:pt x="1726074" y="55821"/>
                </a:cubicBezTo>
                <a:cubicBezTo>
                  <a:pt x="1736172" y="57016"/>
                  <a:pt x="1753191" y="61744"/>
                  <a:pt x="1763775" y="66287"/>
                </a:cubicBezTo>
                <a:cubicBezTo>
                  <a:pt x="1770393" y="69124"/>
                  <a:pt x="1774359" y="71487"/>
                  <a:pt x="1780177" y="76057"/>
                </a:cubicBezTo>
                <a:cubicBezTo>
                  <a:pt x="1791956" y="85315"/>
                  <a:pt x="1792074" y="85433"/>
                  <a:pt x="1797287" y="92340"/>
                </a:cubicBezTo>
                <a:cubicBezTo>
                  <a:pt x="1801122" y="97449"/>
                  <a:pt x="1803367" y="99996"/>
                  <a:pt x="1808554" y="105144"/>
                </a:cubicBezTo>
                <a:cubicBezTo>
                  <a:pt x="1812126" y="108676"/>
                  <a:pt x="1815606" y="112274"/>
                  <a:pt x="1816302" y="113128"/>
                </a:cubicBezTo>
                <a:cubicBezTo>
                  <a:pt x="1816985" y="113994"/>
                  <a:pt x="1818876" y="117199"/>
                  <a:pt x="1820491" y="120258"/>
                </a:cubicBezTo>
                <a:cubicBezTo>
                  <a:pt x="1825284" y="129345"/>
                  <a:pt x="1828619" y="134559"/>
                  <a:pt x="1835947" y="144526"/>
                </a:cubicBezTo>
                <a:cubicBezTo>
                  <a:pt x="1842605" y="153573"/>
                  <a:pt x="1843997" y="155596"/>
                  <a:pt x="1847989" y="162083"/>
                </a:cubicBezTo>
                <a:cubicBezTo>
                  <a:pt x="1855618" y="174479"/>
                  <a:pt x="1862276" y="186744"/>
                  <a:pt x="1872282" y="206862"/>
                </a:cubicBezTo>
                <a:cubicBezTo>
                  <a:pt x="1880923" y="224235"/>
                  <a:pt x="1883904" y="230591"/>
                  <a:pt x="1901212" y="268331"/>
                </a:cubicBezTo>
                <a:cubicBezTo>
                  <a:pt x="1918742" y="306597"/>
                  <a:pt x="1922038" y="313623"/>
                  <a:pt x="1928013" y="325599"/>
                </a:cubicBezTo>
                <a:cubicBezTo>
                  <a:pt x="1936536" y="342659"/>
                  <a:pt x="1941815" y="351555"/>
                  <a:pt x="1947475" y="358428"/>
                </a:cubicBezTo>
                <a:cubicBezTo>
                  <a:pt x="1951558" y="363377"/>
                  <a:pt x="1953331" y="368773"/>
                  <a:pt x="1952990" y="375188"/>
                </a:cubicBezTo>
                <a:cubicBezTo>
                  <a:pt x="1952583" y="382836"/>
                  <a:pt x="1949707" y="390576"/>
                  <a:pt x="1944270" y="398724"/>
                </a:cubicBezTo>
                <a:cubicBezTo>
                  <a:pt x="1934802" y="412892"/>
                  <a:pt x="1919425" y="424966"/>
                  <a:pt x="1904481" y="429980"/>
                </a:cubicBezTo>
                <a:cubicBezTo>
                  <a:pt x="1896602" y="432621"/>
                  <a:pt x="1884009" y="435164"/>
                  <a:pt x="1871823" y="436577"/>
                </a:cubicBezTo>
                <a:cubicBezTo>
                  <a:pt x="1855710" y="438443"/>
                  <a:pt x="1840464" y="439145"/>
                  <a:pt x="1816223" y="439134"/>
                </a:cubicBezTo>
                <a:cubicBezTo>
                  <a:pt x="1780676" y="439118"/>
                  <a:pt x="1749422" y="437595"/>
                  <a:pt x="1698445" y="433393"/>
                </a:cubicBezTo>
                <a:cubicBezTo>
                  <a:pt x="1678209" y="431727"/>
                  <a:pt x="1675950" y="431603"/>
                  <a:pt x="1665261" y="431589"/>
                </a:cubicBezTo>
                <a:cubicBezTo>
                  <a:pt x="1653587" y="431573"/>
                  <a:pt x="1651551" y="431717"/>
                  <a:pt x="1643200" y="433164"/>
                </a:cubicBezTo>
                <a:cubicBezTo>
                  <a:pt x="1632510" y="435017"/>
                  <a:pt x="1622491" y="438556"/>
                  <a:pt x="1613877" y="443519"/>
                </a:cubicBezTo>
                <a:cubicBezTo>
                  <a:pt x="1604737" y="448779"/>
                  <a:pt x="1598000" y="454484"/>
                  <a:pt x="1586668" y="466568"/>
                </a:cubicBezTo>
                <a:cubicBezTo>
                  <a:pt x="1577384" y="476460"/>
                  <a:pt x="1573615" y="479491"/>
                  <a:pt x="1568848" y="480889"/>
                </a:cubicBezTo>
                <a:cubicBezTo>
                  <a:pt x="1567023" y="481427"/>
                  <a:pt x="1566812" y="481614"/>
                  <a:pt x="1563779" y="485518"/>
                </a:cubicBezTo>
                <a:cubicBezTo>
                  <a:pt x="1545999" y="508477"/>
                  <a:pt x="1529991" y="538745"/>
                  <a:pt x="1508994" y="589130"/>
                </a:cubicBezTo>
                <a:cubicBezTo>
                  <a:pt x="1503124" y="603221"/>
                  <a:pt x="1491069" y="632865"/>
                  <a:pt x="1486250" y="645068"/>
                </a:cubicBezTo>
                <a:cubicBezTo>
                  <a:pt x="1479579" y="661971"/>
                  <a:pt x="1473328" y="679670"/>
                  <a:pt x="1464819" y="705697"/>
                </a:cubicBezTo>
                <a:cubicBezTo>
                  <a:pt x="1457123" y="729207"/>
                  <a:pt x="1452685" y="742370"/>
                  <a:pt x="1449494" y="751038"/>
                </a:cubicBezTo>
                <a:cubicBezTo>
                  <a:pt x="1436073" y="787597"/>
                  <a:pt x="1423769" y="807218"/>
                  <a:pt x="1407394" y="818176"/>
                </a:cubicBezTo>
                <a:cubicBezTo>
                  <a:pt x="1403323" y="820906"/>
                  <a:pt x="1399830" y="822640"/>
                  <a:pt x="1393724" y="824975"/>
                </a:cubicBezTo>
                <a:cubicBezTo>
                  <a:pt x="1387066" y="827516"/>
                  <a:pt x="1385648" y="828232"/>
                  <a:pt x="1380841" y="831482"/>
                </a:cubicBezTo>
                <a:cubicBezTo>
                  <a:pt x="1373671" y="836331"/>
                  <a:pt x="1368064" y="841597"/>
                  <a:pt x="1349260" y="861137"/>
                </a:cubicBezTo>
                <a:cubicBezTo>
                  <a:pt x="1340461" y="870282"/>
                  <a:pt x="1336141" y="874260"/>
                  <a:pt x="1331348" y="877607"/>
                </a:cubicBezTo>
                <a:cubicBezTo>
                  <a:pt x="1326647" y="880893"/>
                  <a:pt x="1320606" y="883414"/>
                  <a:pt x="1317442" y="883414"/>
                </a:cubicBezTo>
                <a:lnTo>
                  <a:pt x="1316352" y="883414"/>
                </a:lnTo>
                <a:lnTo>
                  <a:pt x="1315275" y="887323"/>
                </a:lnTo>
                <a:cubicBezTo>
                  <a:pt x="1305229" y="923962"/>
                  <a:pt x="1296943" y="995197"/>
                  <a:pt x="1293502" y="1074334"/>
                </a:cubicBezTo>
                <a:cubicBezTo>
                  <a:pt x="1292294" y="1102246"/>
                  <a:pt x="1292110" y="1112397"/>
                  <a:pt x="1292124" y="1151119"/>
                </a:cubicBezTo>
                <a:cubicBezTo>
                  <a:pt x="1292137" y="1182643"/>
                  <a:pt x="1292268" y="1193016"/>
                  <a:pt x="1292741" y="1203756"/>
                </a:cubicBezTo>
                <a:cubicBezTo>
                  <a:pt x="1294028" y="1232397"/>
                  <a:pt x="1296155" y="1259256"/>
                  <a:pt x="1297481" y="1263556"/>
                </a:cubicBezTo>
                <a:cubicBezTo>
                  <a:pt x="1298322" y="1266267"/>
                  <a:pt x="1300239" y="1270651"/>
                  <a:pt x="1304087" y="1278631"/>
                </a:cubicBezTo>
                <a:cubicBezTo>
                  <a:pt x="1309733" y="1290348"/>
                  <a:pt x="1312399" y="1297673"/>
                  <a:pt x="1314001" y="1305904"/>
                </a:cubicBezTo>
                <a:cubicBezTo>
                  <a:pt x="1314644" y="1309207"/>
                  <a:pt x="1315091" y="1318822"/>
                  <a:pt x="1314723" y="1321312"/>
                </a:cubicBezTo>
                <a:lnTo>
                  <a:pt x="1314474" y="1322929"/>
                </a:lnTo>
                <a:lnTo>
                  <a:pt x="1274527" y="1322929"/>
                </a:lnTo>
                <a:cubicBezTo>
                  <a:pt x="1240096" y="1322929"/>
                  <a:pt x="1234436" y="1322858"/>
                  <a:pt x="1233595" y="1322420"/>
                </a:cubicBezTo>
                <a:cubicBezTo>
                  <a:pt x="1226925" y="1318971"/>
                  <a:pt x="1220385" y="1296754"/>
                  <a:pt x="1214844" y="1258652"/>
                </a:cubicBezTo>
                <a:cubicBezTo>
                  <a:pt x="1209459" y="1221689"/>
                  <a:pt x="1205664" y="1179456"/>
                  <a:pt x="1198836" y="1080414"/>
                </a:cubicBezTo>
                <a:cubicBezTo>
                  <a:pt x="1196078" y="1040494"/>
                  <a:pt x="1192572" y="983741"/>
                  <a:pt x="1191495" y="961630"/>
                </a:cubicBezTo>
                <a:cubicBezTo>
                  <a:pt x="1191443" y="960506"/>
                  <a:pt x="1191180" y="961905"/>
                  <a:pt x="1189972" y="969617"/>
                </a:cubicBezTo>
                <a:cubicBezTo>
                  <a:pt x="1181292" y="1025486"/>
                  <a:pt x="1174857" y="1095654"/>
                  <a:pt x="1172402" y="1161542"/>
                </a:cubicBezTo>
                <a:cubicBezTo>
                  <a:pt x="1171010" y="1198978"/>
                  <a:pt x="1171706" y="1255696"/>
                  <a:pt x="1173663" y="1263289"/>
                </a:cubicBezTo>
                <a:cubicBezTo>
                  <a:pt x="1174398" y="1266133"/>
                  <a:pt x="1175041" y="1267678"/>
                  <a:pt x="1179559" y="1277483"/>
                </a:cubicBezTo>
                <a:cubicBezTo>
                  <a:pt x="1187031" y="1293667"/>
                  <a:pt x="1189421" y="1301066"/>
                  <a:pt x="1190090" y="1310073"/>
                </a:cubicBezTo>
                <a:cubicBezTo>
                  <a:pt x="1190340" y="1313335"/>
                  <a:pt x="1190038" y="1320893"/>
                  <a:pt x="1189617" y="1322236"/>
                </a:cubicBezTo>
                <a:cubicBezTo>
                  <a:pt x="1189394" y="1322924"/>
                  <a:pt x="1189053" y="1322929"/>
                  <a:pt x="1148752" y="1322929"/>
                </a:cubicBezTo>
                <a:cubicBezTo>
                  <a:pt x="1114386" y="1322929"/>
                  <a:pt x="1107965" y="1322853"/>
                  <a:pt x="1107164" y="1322438"/>
                </a:cubicBezTo>
                <a:cubicBezTo>
                  <a:pt x="1099429" y="1318381"/>
                  <a:pt x="1093717" y="1292994"/>
                  <a:pt x="1089751" y="1244928"/>
                </a:cubicBezTo>
                <a:cubicBezTo>
                  <a:pt x="1087216" y="1214380"/>
                  <a:pt x="1085733" y="1181333"/>
                  <a:pt x="1083658" y="1109426"/>
                </a:cubicBezTo>
                <a:cubicBezTo>
                  <a:pt x="1080427" y="997134"/>
                  <a:pt x="1079679" y="932379"/>
                  <a:pt x="1081071" y="885205"/>
                </a:cubicBezTo>
                <a:cubicBezTo>
                  <a:pt x="1081268" y="878451"/>
                  <a:pt x="1081373" y="872861"/>
                  <a:pt x="1081294" y="872784"/>
                </a:cubicBezTo>
                <a:cubicBezTo>
                  <a:pt x="1081136" y="872618"/>
                  <a:pt x="1069055" y="876093"/>
                  <a:pt x="1044565" y="883356"/>
                </a:cubicBezTo>
                <a:cubicBezTo>
                  <a:pt x="1002963" y="895685"/>
                  <a:pt x="978407" y="901521"/>
                  <a:pt x="946405" y="906677"/>
                </a:cubicBezTo>
                <a:cubicBezTo>
                  <a:pt x="906156" y="913161"/>
                  <a:pt x="869348" y="915854"/>
                  <a:pt x="820984" y="915856"/>
                </a:cubicBezTo>
                <a:cubicBezTo>
                  <a:pt x="794366" y="915856"/>
                  <a:pt x="781208" y="915445"/>
                  <a:pt x="748537" y="913593"/>
                </a:cubicBezTo>
                <a:cubicBezTo>
                  <a:pt x="741511" y="913197"/>
                  <a:pt x="740999" y="913208"/>
                  <a:pt x="740106" y="913794"/>
                </a:cubicBezTo>
                <a:cubicBezTo>
                  <a:pt x="738793" y="914654"/>
                  <a:pt x="737309" y="917921"/>
                  <a:pt x="735838" y="923234"/>
                </a:cubicBezTo>
                <a:cubicBezTo>
                  <a:pt x="732884" y="933822"/>
                  <a:pt x="731715" y="936227"/>
                  <a:pt x="729496" y="936224"/>
                </a:cubicBezTo>
                <a:cubicBezTo>
                  <a:pt x="728143" y="936222"/>
                  <a:pt x="717467" y="932679"/>
                  <a:pt x="707014" y="928760"/>
                </a:cubicBezTo>
                <a:cubicBezTo>
                  <a:pt x="697375" y="925142"/>
                  <a:pt x="686214" y="920688"/>
                  <a:pt x="665846" y="912322"/>
                </a:cubicBezTo>
                <a:lnTo>
                  <a:pt x="618244" y="893135"/>
                </a:lnTo>
                <a:cubicBezTo>
                  <a:pt x="572138" y="875252"/>
                  <a:pt x="537943" y="866122"/>
                  <a:pt x="516447" y="865947"/>
                </a:cubicBezTo>
                <a:cubicBezTo>
                  <a:pt x="509067" y="865888"/>
                  <a:pt x="505206" y="867119"/>
                  <a:pt x="501805" y="870603"/>
                </a:cubicBezTo>
                <a:cubicBezTo>
                  <a:pt x="498561" y="873939"/>
                  <a:pt x="497038" y="878622"/>
                  <a:pt x="496736" y="886203"/>
                </a:cubicBezTo>
                <a:cubicBezTo>
                  <a:pt x="496421" y="894028"/>
                  <a:pt x="497143" y="900184"/>
                  <a:pt x="500794" y="920842"/>
                </a:cubicBezTo>
                <a:cubicBezTo>
                  <a:pt x="504747" y="943315"/>
                  <a:pt x="505508" y="950153"/>
                  <a:pt x="505232" y="960997"/>
                </a:cubicBezTo>
                <a:cubicBezTo>
                  <a:pt x="505035" y="968494"/>
                  <a:pt x="504655" y="971437"/>
                  <a:pt x="503197" y="976351"/>
                </a:cubicBezTo>
                <a:cubicBezTo>
                  <a:pt x="498614" y="991861"/>
                  <a:pt x="485167" y="1000111"/>
                  <a:pt x="464327" y="1000197"/>
                </a:cubicBezTo>
                <a:cubicBezTo>
                  <a:pt x="460493" y="1000212"/>
                  <a:pt x="459219" y="1000082"/>
                  <a:pt x="457328" y="999488"/>
                </a:cubicBezTo>
                <a:cubicBezTo>
                  <a:pt x="444208" y="995351"/>
                  <a:pt x="436647" y="975432"/>
                  <a:pt x="434730" y="939956"/>
                </a:cubicBezTo>
                <a:cubicBezTo>
                  <a:pt x="434494" y="935606"/>
                  <a:pt x="434212" y="932088"/>
                  <a:pt x="434102" y="932138"/>
                </a:cubicBezTo>
                <a:cubicBezTo>
                  <a:pt x="433992" y="932189"/>
                  <a:pt x="432125" y="934184"/>
                  <a:pt x="429957" y="936572"/>
                </a:cubicBezTo>
                <a:cubicBezTo>
                  <a:pt x="427788" y="938961"/>
                  <a:pt x="419804" y="947405"/>
                  <a:pt x="412217" y="955335"/>
                </a:cubicBezTo>
                <a:cubicBezTo>
                  <a:pt x="404628" y="963265"/>
                  <a:pt x="396730" y="971630"/>
                  <a:pt x="394666" y="973923"/>
                </a:cubicBezTo>
                <a:cubicBezTo>
                  <a:pt x="377935" y="992515"/>
                  <a:pt x="368665" y="1007427"/>
                  <a:pt x="363724" y="1023704"/>
                </a:cubicBezTo>
                <a:cubicBezTo>
                  <a:pt x="360742" y="1033528"/>
                  <a:pt x="357712" y="1052168"/>
                  <a:pt x="356090" y="1070686"/>
                </a:cubicBezTo>
                <a:cubicBezTo>
                  <a:pt x="354006" y="1094465"/>
                  <a:pt x="354010" y="1130512"/>
                  <a:pt x="356098" y="1159458"/>
                </a:cubicBezTo>
                <a:cubicBezTo>
                  <a:pt x="357573" y="1179900"/>
                  <a:pt x="359679" y="1198831"/>
                  <a:pt x="362731" y="1219044"/>
                </a:cubicBezTo>
                <a:cubicBezTo>
                  <a:pt x="365368" y="1236516"/>
                  <a:pt x="369217" y="1257041"/>
                  <a:pt x="370492" y="1260425"/>
                </a:cubicBezTo>
                <a:cubicBezTo>
                  <a:pt x="371163" y="1262206"/>
                  <a:pt x="372514" y="1264531"/>
                  <a:pt x="380666" y="1277936"/>
                </a:cubicBezTo>
                <a:cubicBezTo>
                  <a:pt x="386531" y="1287580"/>
                  <a:pt x="390012" y="1296200"/>
                  <a:pt x="391399" y="1304515"/>
                </a:cubicBezTo>
                <a:cubicBezTo>
                  <a:pt x="391940" y="1307757"/>
                  <a:pt x="391872" y="1317066"/>
                  <a:pt x="391283" y="1320324"/>
                </a:cubicBezTo>
                <a:cubicBezTo>
                  <a:pt x="391136" y="1321135"/>
                  <a:pt x="390990" y="1321945"/>
                  <a:pt x="390843" y="1322756"/>
                </a:cubicBezTo>
                <a:lnTo>
                  <a:pt x="348151" y="1322844"/>
                </a:lnTo>
                <a:lnTo>
                  <a:pt x="304144" y="1322579"/>
                </a:lnTo>
                <a:cubicBezTo>
                  <a:pt x="300827" y="1321686"/>
                  <a:pt x="297346" y="1318132"/>
                  <a:pt x="294630" y="1312868"/>
                </a:cubicBezTo>
                <a:cubicBezTo>
                  <a:pt x="286461" y="1297034"/>
                  <a:pt x="280265" y="1265645"/>
                  <a:pt x="271483" y="1195591"/>
                </a:cubicBezTo>
                <a:cubicBezTo>
                  <a:pt x="264937" y="1143386"/>
                  <a:pt x="262896" y="1128348"/>
                  <a:pt x="255031" y="1074334"/>
                </a:cubicBezTo>
                <a:cubicBezTo>
                  <a:pt x="244958" y="1005150"/>
                  <a:pt x="243353" y="984278"/>
                  <a:pt x="246468" y="962992"/>
                </a:cubicBezTo>
                <a:cubicBezTo>
                  <a:pt x="246649" y="961756"/>
                  <a:pt x="246765" y="960719"/>
                  <a:pt x="246726" y="960686"/>
                </a:cubicBezTo>
                <a:cubicBezTo>
                  <a:pt x="246687" y="960653"/>
                  <a:pt x="243293" y="963441"/>
                  <a:pt x="239185" y="966883"/>
                </a:cubicBezTo>
                <a:cubicBezTo>
                  <a:pt x="235076" y="970323"/>
                  <a:pt x="224993" y="978474"/>
                  <a:pt x="216775" y="984995"/>
                </a:cubicBezTo>
                <a:cubicBezTo>
                  <a:pt x="208558" y="991517"/>
                  <a:pt x="199098" y="999128"/>
                  <a:pt x="195755" y="1001910"/>
                </a:cubicBezTo>
                <a:cubicBezTo>
                  <a:pt x="175047" y="1019134"/>
                  <a:pt x="167113" y="1030065"/>
                  <a:pt x="162761" y="1047366"/>
                </a:cubicBezTo>
                <a:cubicBezTo>
                  <a:pt x="157069" y="1070004"/>
                  <a:pt x="152240" y="1103723"/>
                  <a:pt x="149720" y="1138437"/>
                </a:cubicBezTo>
                <a:cubicBezTo>
                  <a:pt x="148030" y="1161728"/>
                  <a:pt x="147332" y="1195086"/>
                  <a:pt x="148122" y="1214750"/>
                </a:cubicBezTo>
                <a:cubicBezTo>
                  <a:pt x="148877" y="1233556"/>
                  <a:pt x="150735" y="1256144"/>
                  <a:pt x="151846" y="1260042"/>
                </a:cubicBezTo>
                <a:cubicBezTo>
                  <a:pt x="152507" y="1262357"/>
                  <a:pt x="154579" y="1266548"/>
                  <a:pt x="157602" y="1271682"/>
                </a:cubicBezTo>
                <a:cubicBezTo>
                  <a:pt x="164458" y="1283324"/>
                  <a:pt x="167088" y="1288803"/>
                  <a:pt x="169528" y="1296524"/>
                </a:cubicBezTo>
                <a:cubicBezTo>
                  <a:pt x="171583" y="1303030"/>
                  <a:pt x="172441" y="1308433"/>
                  <a:pt x="172714" y="1316588"/>
                </a:cubicBezTo>
                <a:lnTo>
                  <a:pt x="172927" y="1322929"/>
                </a:lnTo>
                <a:lnTo>
                  <a:pt x="130748" y="1322916"/>
                </a:lnTo>
                <a:cubicBezTo>
                  <a:pt x="95299" y="1322904"/>
                  <a:pt x="88389" y="1322824"/>
                  <a:pt x="87445" y="1322413"/>
                </a:cubicBezTo>
                <a:close/>
                <a:moveTo>
                  <a:pt x="433058" y="858089"/>
                </a:moveTo>
                <a:cubicBezTo>
                  <a:pt x="433058" y="857299"/>
                  <a:pt x="431829" y="855693"/>
                  <a:pt x="431485" y="856034"/>
                </a:cubicBezTo>
                <a:cubicBezTo>
                  <a:pt x="431263" y="856256"/>
                  <a:pt x="432575" y="858746"/>
                  <a:pt x="432913" y="858746"/>
                </a:cubicBezTo>
                <a:cubicBezTo>
                  <a:pt x="432994" y="858746"/>
                  <a:pt x="433058" y="858450"/>
                  <a:pt x="433058" y="85808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311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51" name="Grafik 4">
            <a:extLst>
              <a:ext uri="{FF2B5EF4-FFF2-40B4-BE49-F238E27FC236}">
                <a16:creationId xmlns:a16="http://schemas.microsoft.com/office/drawing/2014/main" id="{4E5E6C58-0028-EF88-F803-E3B7415AA8B6}"/>
              </a:ext>
            </a:extLst>
          </p:cNvPr>
          <p:cNvSpPr>
            <a:spLocks noChangeAspect="1"/>
          </p:cNvSpPr>
          <p:nvPr/>
        </p:nvSpPr>
        <p:spPr>
          <a:xfrm>
            <a:off x="3584108" y="3666711"/>
            <a:ext cx="535662" cy="360000"/>
          </a:xfrm>
          <a:custGeom>
            <a:avLst/>
            <a:gdLst>
              <a:gd name="connsiteX0" fmla="*/ 85071 w 1906374"/>
              <a:gd name="connsiteY0" fmla="*/ 1118681 h 1117081"/>
              <a:gd name="connsiteX1" fmla="*/ 68219 w 1906374"/>
              <a:gd name="connsiteY1" fmla="*/ 1048118 h 1117081"/>
              <a:gd name="connsiteX2" fmla="*/ 64391 w 1906374"/>
              <a:gd name="connsiteY2" fmla="*/ 971305 h 1117081"/>
              <a:gd name="connsiteX3" fmla="*/ 59427 w 1906374"/>
              <a:gd name="connsiteY3" fmla="*/ 887705 h 1117081"/>
              <a:gd name="connsiteX4" fmla="*/ 55781 w 1906374"/>
              <a:gd name="connsiteY4" fmla="*/ 805262 h 1117081"/>
              <a:gd name="connsiteX5" fmla="*/ 59299 w 1906374"/>
              <a:gd name="connsiteY5" fmla="*/ 780937 h 1117081"/>
              <a:gd name="connsiteX6" fmla="*/ 77402 w 1906374"/>
              <a:gd name="connsiteY6" fmla="*/ 721828 h 1117081"/>
              <a:gd name="connsiteX7" fmla="*/ 96316 w 1906374"/>
              <a:gd name="connsiteY7" fmla="*/ 658425 h 1117081"/>
              <a:gd name="connsiteX8" fmla="*/ 99817 w 1906374"/>
              <a:gd name="connsiteY8" fmla="*/ 630024 h 1117081"/>
              <a:gd name="connsiteX9" fmla="*/ 92569 w 1906374"/>
              <a:gd name="connsiteY9" fmla="*/ 584095 h 1117081"/>
              <a:gd name="connsiteX10" fmla="*/ 81770 w 1906374"/>
              <a:gd name="connsiteY10" fmla="*/ 547012 h 1117081"/>
              <a:gd name="connsiteX11" fmla="*/ 56477 w 1906374"/>
              <a:gd name="connsiteY11" fmla="*/ 443712 h 1117081"/>
              <a:gd name="connsiteX12" fmla="*/ 48113 w 1906374"/>
              <a:gd name="connsiteY12" fmla="*/ 372445 h 1117081"/>
              <a:gd name="connsiteX13" fmla="*/ 47505 w 1906374"/>
              <a:gd name="connsiteY13" fmla="*/ 366072 h 1117081"/>
              <a:gd name="connsiteX14" fmla="*/ 43380 w 1906374"/>
              <a:gd name="connsiteY14" fmla="*/ 387593 h 1117081"/>
              <a:gd name="connsiteX15" fmla="*/ 38569 w 1906374"/>
              <a:gd name="connsiteY15" fmla="*/ 484768 h 1117081"/>
              <a:gd name="connsiteX16" fmla="*/ 43199 w 1906374"/>
              <a:gd name="connsiteY16" fmla="*/ 617865 h 1117081"/>
              <a:gd name="connsiteX17" fmla="*/ 45385 w 1906374"/>
              <a:gd name="connsiteY17" fmla="*/ 660245 h 1117081"/>
              <a:gd name="connsiteX18" fmla="*/ 45936 w 1906374"/>
              <a:gd name="connsiteY18" fmla="*/ 672827 h 1117081"/>
              <a:gd name="connsiteX19" fmla="*/ 47233 w 1906374"/>
              <a:gd name="connsiteY19" fmla="*/ 675721 h 1117081"/>
              <a:gd name="connsiteX20" fmla="*/ 57125 w 1906374"/>
              <a:gd name="connsiteY20" fmla="*/ 729475 h 1117081"/>
              <a:gd name="connsiteX21" fmla="*/ 54112 w 1906374"/>
              <a:gd name="connsiteY21" fmla="*/ 747738 h 1117081"/>
              <a:gd name="connsiteX22" fmla="*/ 14872 w 1906374"/>
              <a:gd name="connsiteY22" fmla="*/ 842676 h 1117081"/>
              <a:gd name="connsiteX23" fmla="*/ 4489 w 1906374"/>
              <a:gd name="connsiteY23" fmla="*/ 853101 h 1117081"/>
              <a:gd name="connsiteX24" fmla="*/ 1906 w 1906374"/>
              <a:gd name="connsiteY24" fmla="*/ 848009 h 1117081"/>
              <a:gd name="connsiteX25" fmla="*/ 4965 w 1906374"/>
              <a:gd name="connsiteY25" fmla="*/ 820162 h 1117081"/>
              <a:gd name="connsiteX26" fmla="*/ 9566 w 1906374"/>
              <a:gd name="connsiteY26" fmla="*/ 773313 h 1117081"/>
              <a:gd name="connsiteX27" fmla="*/ 8981 w 1906374"/>
              <a:gd name="connsiteY27" fmla="*/ 756758 h 1117081"/>
              <a:gd name="connsiteX28" fmla="*/ 8410 w 1906374"/>
              <a:gd name="connsiteY28" fmla="*/ 724145 h 1117081"/>
              <a:gd name="connsiteX29" fmla="*/ 25641 w 1906374"/>
              <a:gd name="connsiteY29" fmla="*/ 671908 h 1117081"/>
              <a:gd name="connsiteX30" fmla="*/ 28525 w 1906374"/>
              <a:gd name="connsiteY30" fmla="*/ 669185 h 1117081"/>
              <a:gd name="connsiteX31" fmla="*/ 27264 w 1906374"/>
              <a:gd name="connsiteY31" fmla="*/ 655941 h 1117081"/>
              <a:gd name="connsiteX32" fmla="*/ 16213 w 1906374"/>
              <a:gd name="connsiteY32" fmla="*/ 395704 h 1117081"/>
              <a:gd name="connsiteX33" fmla="*/ 56206 w 1906374"/>
              <a:gd name="connsiteY33" fmla="*/ 209466 h 1117081"/>
              <a:gd name="connsiteX34" fmla="*/ 98989 w 1906374"/>
              <a:gd name="connsiteY34" fmla="*/ 160606 h 1117081"/>
              <a:gd name="connsiteX35" fmla="*/ 106374 w 1906374"/>
              <a:gd name="connsiteY35" fmla="*/ 154079 h 1117081"/>
              <a:gd name="connsiteX36" fmla="*/ 185073 w 1906374"/>
              <a:gd name="connsiteY36" fmla="*/ 108711 h 1117081"/>
              <a:gd name="connsiteX37" fmla="*/ 269833 w 1906374"/>
              <a:gd name="connsiteY37" fmla="*/ 93380 h 1117081"/>
              <a:gd name="connsiteX38" fmla="*/ 346315 w 1906374"/>
              <a:gd name="connsiteY38" fmla="*/ 93065 h 1117081"/>
              <a:gd name="connsiteX39" fmla="*/ 486374 w 1906374"/>
              <a:gd name="connsiteY39" fmla="*/ 102199 h 1117081"/>
              <a:gd name="connsiteX40" fmla="*/ 644130 w 1906374"/>
              <a:gd name="connsiteY40" fmla="*/ 110491 h 1117081"/>
              <a:gd name="connsiteX41" fmla="*/ 725744 w 1906374"/>
              <a:gd name="connsiteY41" fmla="*/ 108783 h 1117081"/>
              <a:gd name="connsiteX42" fmla="*/ 816828 w 1906374"/>
              <a:gd name="connsiteY42" fmla="*/ 108822 h 1117081"/>
              <a:gd name="connsiteX43" fmla="*/ 923905 w 1906374"/>
              <a:gd name="connsiteY43" fmla="*/ 118749 h 1117081"/>
              <a:gd name="connsiteX44" fmla="*/ 1051394 w 1906374"/>
              <a:gd name="connsiteY44" fmla="*/ 128017 h 1117081"/>
              <a:gd name="connsiteX45" fmla="*/ 1146060 w 1906374"/>
              <a:gd name="connsiteY45" fmla="*/ 127030 h 1117081"/>
              <a:gd name="connsiteX46" fmla="*/ 1318060 w 1906374"/>
              <a:gd name="connsiteY46" fmla="*/ 125893 h 1117081"/>
              <a:gd name="connsiteX47" fmla="*/ 1427330 w 1906374"/>
              <a:gd name="connsiteY47" fmla="*/ 125749 h 1117081"/>
              <a:gd name="connsiteX48" fmla="*/ 1487258 w 1906374"/>
              <a:gd name="connsiteY48" fmla="*/ 105566 h 1117081"/>
              <a:gd name="connsiteX49" fmla="*/ 1510095 w 1906374"/>
              <a:gd name="connsiteY49" fmla="*/ 95071 h 1117081"/>
              <a:gd name="connsiteX50" fmla="*/ 1568371 w 1906374"/>
              <a:gd name="connsiteY50" fmla="*/ 70355 h 1117081"/>
              <a:gd name="connsiteX51" fmla="*/ 1598204 w 1906374"/>
              <a:gd name="connsiteY51" fmla="*/ 62300 h 1117081"/>
              <a:gd name="connsiteX52" fmla="*/ 1599555 w 1906374"/>
              <a:gd name="connsiteY52" fmla="*/ 62089 h 1117081"/>
              <a:gd name="connsiteX53" fmla="*/ 1599405 w 1906374"/>
              <a:gd name="connsiteY53" fmla="*/ 52591 h 1117081"/>
              <a:gd name="connsiteX54" fmla="*/ 1609829 w 1906374"/>
              <a:gd name="connsiteY54" fmla="*/ 3189 h 1117081"/>
              <a:gd name="connsiteX55" fmla="*/ 1624520 w 1906374"/>
              <a:gd name="connsiteY55" fmla="*/ 4063 h 1117081"/>
              <a:gd name="connsiteX56" fmla="*/ 1665828 w 1906374"/>
              <a:gd name="connsiteY56" fmla="*/ 51731 h 1117081"/>
              <a:gd name="connsiteX57" fmla="*/ 1667217 w 1906374"/>
              <a:gd name="connsiteY57" fmla="*/ 54410 h 1117081"/>
              <a:gd name="connsiteX58" fmla="*/ 1675075 w 1906374"/>
              <a:gd name="connsiteY58" fmla="*/ 54619 h 1117081"/>
              <a:gd name="connsiteX59" fmla="*/ 1694284 w 1906374"/>
              <a:gd name="connsiteY59" fmla="*/ 56535 h 1117081"/>
              <a:gd name="connsiteX60" fmla="*/ 1697700 w 1906374"/>
              <a:gd name="connsiteY60" fmla="*/ 57212 h 1117081"/>
              <a:gd name="connsiteX61" fmla="*/ 1701579 w 1906374"/>
              <a:gd name="connsiteY61" fmla="*/ 53298 h 1117081"/>
              <a:gd name="connsiteX62" fmla="*/ 1766863 w 1906374"/>
              <a:gd name="connsiteY62" fmla="*/ 28030 h 1117081"/>
              <a:gd name="connsiteX63" fmla="*/ 1775835 w 1906374"/>
              <a:gd name="connsiteY63" fmla="*/ 29541 h 1117081"/>
              <a:gd name="connsiteX64" fmla="*/ 1761670 w 1906374"/>
              <a:gd name="connsiteY64" fmla="*/ 40137 h 1117081"/>
              <a:gd name="connsiteX65" fmla="*/ 1738270 w 1906374"/>
              <a:gd name="connsiteY65" fmla="*/ 55445 h 1117081"/>
              <a:gd name="connsiteX66" fmla="*/ 1726356 w 1906374"/>
              <a:gd name="connsiteY66" fmla="*/ 70304 h 1117081"/>
              <a:gd name="connsiteX67" fmla="*/ 1728359 w 1906374"/>
              <a:gd name="connsiteY67" fmla="*/ 72260 h 1117081"/>
              <a:gd name="connsiteX68" fmla="*/ 1733815 w 1906374"/>
              <a:gd name="connsiteY68" fmla="*/ 76254 h 1117081"/>
              <a:gd name="connsiteX69" fmla="*/ 1737381 w 1906374"/>
              <a:gd name="connsiteY69" fmla="*/ 78684 h 1117081"/>
              <a:gd name="connsiteX70" fmla="*/ 1741035 w 1906374"/>
              <a:gd name="connsiteY70" fmla="*/ 77027 h 1117081"/>
              <a:gd name="connsiteX71" fmla="*/ 1782968 w 1906374"/>
              <a:gd name="connsiteY71" fmla="*/ 68424 h 1117081"/>
              <a:gd name="connsiteX72" fmla="*/ 1809260 w 1906374"/>
              <a:gd name="connsiteY72" fmla="*/ 74893 h 1117081"/>
              <a:gd name="connsiteX73" fmla="*/ 1795670 w 1906374"/>
              <a:gd name="connsiteY73" fmla="*/ 81167 h 1117081"/>
              <a:gd name="connsiteX74" fmla="*/ 1783419 w 1906374"/>
              <a:gd name="connsiteY74" fmla="*/ 84136 h 1117081"/>
              <a:gd name="connsiteX75" fmla="*/ 1759180 w 1906374"/>
              <a:gd name="connsiteY75" fmla="*/ 97475 h 1117081"/>
              <a:gd name="connsiteX76" fmla="*/ 1756952 w 1906374"/>
              <a:gd name="connsiteY76" fmla="*/ 99262 h 1117081"/>
              <a:gd name="connsiteX77" fmla="*/ 1758729 w 1906374"/>
              <a:gd name="connsiteY77" fmla="*/ 101648 h 1117081"/>
              <a:gd name="connsiteX78" fmla="*/ 1776949 w 1906374"/>
              <a:gd name="connsiteY78" fmla="*/ 138777 h 1117081"/>
              <a:gd name="connsiteX79" fmla="*/ 1787448 w 1906374"/>
              <a:gd name="connsiteY79" fmla="*/ 162725 h 1117081"/>
              <a:gd name="connsiteX80" fmla="*/ 1873279 w 1906374"/>
              <a:gd name="connsiteY80" fmla="*/ 273366 h 1117081"/>
              <a:gd name="connsiteX81" fmla="*/ 1899946 w 1906374"/>
              <a:gd name="connsiteY81" fmla="*/ 303826 h 1117081"/>
              <a:gd name="connsiteX82" fmla="*/ 1907116 w 1906374"/>
              <a:gd name="connsiteY82" fmla="*/ 314587 h 1117081"/>
              <a:gd name="connsiteX83" fmla="*/ 1890761 w 1906374"/>
              <a:gd name="connsiteY83" fmla="*/ 356599 h 1117081"/>
              <a:gd name="connsiteX84" fmla="*/ 1866547 w 1906374"/>
              <a:gd name="connsiteY84" fmla="*/ 373410 h 1117081"/>
              <a:gd name="connsiteX85" fmla="*/ 1853933 w 1906374"/>
              <a:gd name="connsiteY85" fmla="*/ 376061 h 1117081"/>
              <a:gd name="connsiteX86" fmla="*/ 1826616 w 1906374"/>
              <a:gd name="connsiteY86" fmla="*/ 376060 h 1117081"/>
              <a:gd name="connsiteX87" fmla="*/ 1639224 w 1906374"/>
              <a:gd name="connsiteY87" fmla="*/ 331862 h 1117081"/>
              <a:gd name="connsiteX88" fmla="*/ 1607439 w 1906374"/>
              <a:gd name="connsiteY88" fmla="*/ 325200 h 1117081"/>
              <a:gd name="connsiteX89" fmla="*/ 1598717 w 1906374"/>
              <a:gd name="connsiteY89" fmla="*/ 325937 h 1117081"/>
              <a:gd name="connsiteX90" fmla="*/ 1583588 w 1906374"/>
              <a:gd name="connsiteY90" fmla="*/ 337432 h 1117081"/>
              <a:gd name="connsiteX91" fmla="*/ 1572501 w 1906374"/>
              <a:gd name="connsiteY91" fmla="*/ 363423 h 1117081"/>
              <a:gd name="connsiteX92" fmla="*/ 1560600 w 1906374"/>
              <a:gd name="connsiteY92" fmla="*/ 392725 h 1117081"/>
              <a:gd name="connsiteX93" fmla="*/ 1510270 w 1906374"/>
              <a:gd name="connsiteY93" fmla="*/ 455315 h 1117081"/>
              <a:gd name="connsiteX94" fmla="*/ 1474944 w 1906374"/>
              <a:gd name="connsiteY94" fmla="*/ 494038 h 1117081"/>
              <a:gd name="connsiteX95" fmla="*/ 1457450 w 1906374"/>
              <a:gd name="connsiteY95" fmla="*/ 528637 h 1117081"/>
              <a:gd name="connsiteX96" fmla="*/ 1387624 w 1906374"/>
              <a:gd name="connsiteY96" fmla="*/ 645424 h 1117081"/>
              <a:gd name="connsiteX97" fmla="*/ 1366263 w 1906374"/>
              <a:gd name="connsiteY97" fmla="*/ 666112 h 1117081"/>
              <a:gd name="connsiteX98" fmla="*/ 1324855 w 1906374"/>
              <a:gd name="connsiteY98" fmla="*/ 688690 h 1117081"/>
              <a:gd name="connsiteX99" fmla="*/ 1258157 w 1906374"/>
              <a:gd name="connsiteY99" fmla="*/ 700566 h 1117081"/>
              <a:gd name="connsiteX100" fmla="*/ 1256180 w 1906374"/>
              <a:gd name="connsiteY100" fmla="*/ 700638 h 1117081"/>
              <a:gd name="connsiteX101" fmla="*/ 1255254 w 1906374"/>
              <a:gd name="connsiteY101" fmla="*/ 704115 h 1117081"/>
              <a:gd name="connsiteX102" fmla="*/ 1236609 w 1906374"/>
              <a:gd name="connsiteY102" fmla="*/ 1050105 h 1117081"/>
              <a:gd name="connsiteX103" fmla="*/ 1237810 w 1906374"/>
              <a:gd name="connsiteY103" fmla="*/ 1061030 h 1117081"/>
              <a:gd name="connsiteX104" fmla="*/ 1244555 w 1906374"/>
              <a:gd name="connsiteY104" fmla="*/ 1077065 h 1117081"/>
              <a:gd name="connsiteX105" fmla="*/ 1254841 w 1906374"/>
              <a:gd name="connsiteY105" fmla="*/ 1115805 h 1117081"/>
              <a:gd name="connsiteX106" fmla="*/ 1254604 w 1906374"/>
              <a:gd name="connsiteY106" fmla="*/ 1119302 h 1117081"/>
              <a:gd name="connsiteX107" fmla="*/ 1216575 w 1906374"/>
              <a:gd name="connsiteY107" fmla="*/ 1119302 h 1117081"/>
              <a:gd name="connsiteX108" fmla="*/ 1177694 w 1906374"/>
              <a:gd name="connsiteY108" fmla="*/ 1118977 h 1117081"/>
              <a:gd name="connsiteX109" fmla="*/ 1172426 w 1906374"/>
              <a:gd name="connsiteY109" fmla="*/ 1112572 h 1117081"/>
              <a:gd name="connsiteX110" fmla="*/ 1150215 w 1906374"/>
              <a:gd name="connsiteY110" fmla="*/ 969649 h 1117081"/>
              <a:gd name="connsiteX111" fmla="*/ 1138389 w 1906374"/>
              <a:gd name="connsiteY111" fmla="*/ 794922 h 1117081"/>
              <a:gd name="connsiteX112" fmla="*/ 1137100 w 1906374"/>
              <a:gd name="connsiteY112" fmla="*/ 775222 h 1117081"/>
              <a:gd name="connsiteX113" fmla="*/ 1134285 w 1906374"/>
              <a:gd name="connsiteY113" fmla="*/ 793178 h 1117081"/>
              <a:gd name="connsiteX114" fmla="*/ 1119581 w 1906374"/>
              <a:gd name="connsiteY114" fmla="*/ 953260 h 1117081"/>
              <a:gd name="connsiteX115" fmla="*/ 1119406 w 1906374"/>
              <a:gd name="connsiteY115" fmla="*/ 1053746 h 1117081"/>
              <a:gd name="connsiteX116" fmla="*/ 1125788 w 1906374"/>
              <a:gd name="connsiteY116" fmla="*/ 1075764 h 1117081"/>
              <a:gd name="connsiteX117" fmla="*/ 1135311 w 1906374"/>
              <a:gd name="connsiteY117" fmla="*/ 1102049 h 1117081"/>
              <a:gd name="connsiteX118" fmla="*/ 1135811 w 1906374"/>
              <a:gd name="connsiteY118" fmla="*/ 1116405 h 1117081"/>
              <a:gd name="connsiteX119" fmla="*/ 1135398 w 1906374"/>
              <a:gd name="connsiteY119" fmla="*/ 1119302 h 1117081"/>
              <a:gd name="connsiteX120" fmla="*/ 1096668 w 1906374"/>
              <a:gd name="connsiteY120" fmla="*/ 1119302 h 1117081"/>
              <a:gd name="connsiteX121" fmla="*/ 1056787 w 1906374"/>
              <a:gd name="connsiteY121" fmla="*/ 1118763 h 1117081"/>
              <a:gd name="connsiteX122" fmla="*/ 1042935 w 1906374"/>
              <a:gd name="connsiteY122" fmla="*/ 1071129 h 1117081"/>
              <a:gd name="connsiteX123" fmla="*/ 1033162 w 1906374"/>
              <a:gd name="connsiteY123" fmla="*/ 867673 h 1117081"/>
              <a:gd name="connsiteX124" fmla="*/ 1031923 w 1906374"/>
              <a:gd name="connsiteY124" fmla="*/ 705440 h 1117081"/>
              <a:gd name="connsiteX125" fmla="*/ 1032336 w 1906374"/>
              <a:gd name="connsiteY125" fmla="*/ 690296 h 1117081"/>
              <a:gd name="connsiteX126" fmla="*/ 1005018 w 1906374"/>
              <a:gd name="connsiteY126" fmla="*/ 698100 h 1117081"/>
              <a:gd name="connsiteX127" fmla="*/ 886252 w 1906374"/>
              <a:gd name="connsiteY127" fmla="*/ 724453 h 1117081"/>
              <a:gd name="connsiteX128" fmla="*/ 785908 w 1906374"/>
              <a:gd name="connsiteY128" fmla="*/ 730269 h 1117081"/>
              <a:gd name="connsiteX129" fmla="*/ 657208 w 1906374"/>
              <a:gd name="connsiteY129" fmla="*/ 723302 h 1117081"/>
              <a:gd name="connsiteX130" fmla="*/ 464544 w 1906374"/>
              <a:gd name="connsiteY130" fmla="*/ 692823 h 1117081"/>
              <a:gd name="connsiteX131" fmla="*/ 454912 w 1906374"/>
              <a:gd name="connsiteY131" fmla="*/ 690660 h 1117081"/>
              <a:gd name="connsiteX132" fmla="*/ 450133 w 1906374"/>
              <a:gd name="connsiteY132" fmla="*/ 701684 h 1117081"/>
              <a:gd name="connsiteX133" fmla="*/ 430661 w 1906374"/>
              <a:gd name="connsiteY133" fmla="*/ 744908 h 1117081"/>
              <a:gd name="connsiteX134" fmla="*/ 417475 w 1906374"/>
              <a:gd name="connsiteY134" fmla="*/ 763014 h 1117081"/>
              <a:gd name="connsiteX135" fmla="*/ 399672 w 1906374"/>
              <a:gd name="connsiteY135" fmla="*/ 776377 h 1117081"/>
              <a:gd name="connsiteX136" fmla="*/ 387823 w 1906374"/>
              <a:gd name="connsiteY136" fmla="*/ 784775 h 1117081"/>
              <a:gd name="connsiteX137" fmla="*/ 382035 w 1906374"/>
              <a:gd name="connsiteY137" fmla="*/ 795425 h 1117081"/>
              <a:gd name="connsiteX138" fmla="*/ 377430 w 1906374"/>
              <a:gd name="connsiteY138" fmla="*/ 805097 h 1117081"/>
              <a:gd name="connsiteX139" fmla="*/ 371825 w 1906374"/>
              <a:gd name="connsiteY139" fmla="*/ 795842 h 1117081"/>
              <a:gd name="connsiteX140" fmla="*/ 364271 w 1906374"/>
              <a:gd name="connsiteY140" fmla="*/ 787756 h 1117081"/>
              <a:gd name="connsiteX141" fmla="*/ 359334 w 1906374"/>
              <a:gd name="connsiteY141" fmla="*/ 788626 h 1117081"/>
              <a:gd name="connsiteX142" fmla="*/ 347484 w 1906374"/>
              <a:gd name="connsiteY142" fmla="*/ 832247 h 1117081"/>
              <a:gd name="connsiteX143" fmla="*/ 345659 w 1906374"/>
              <a:gd name="connsiteY143" fmla="*/ 846152 h 1117081"/>
              <a:gd name="connsiteX144" fmla="*/ 340132 w 1906374"/>
              <a:gd name="connsiteY144" fmla="*/ 894326 h 1117081"/>
              <a:gd name="connsiteX145" fmla="*/ 340133 w 1906374"/>
              <a:gd name="connsiteY145" fmla="*/ 945646 h 1117081"/>
              <a:gd name="connsiteX146" fmla="*/ 353059 w 1906374"/>
              <a:gd name="connsiteY146" fmla="*/ 1052167 h 1117081"/>
              <a:gd name="connsiteX147" fmla="*/ 358734 w 1906374"/>
              <a:gd name="connsiteY147" fmla="*/ 1066824 h 1117081"/>
              <a:gd name="connsiteX148" fmla="*/ 372644 w 1906374"/>
              <a:gd name="connsiteY148" fmla="*/ 1093171 h 1117081"/>
              <a:gd name="connsiteX149" fmla="*/ 374424 w 1906374"/>
              <a:gd name="connsiteY149" fmla="*/ 1118392 h 1117081"/>
              <a:gd name="connsiteX150" fmla="*/ 374239 w 1906374"/>
              <a:gd name="connsiteY150" fmla="*/ 1119302 h 1117081"/>
              <a:gd name="connsiteX151" fmla="*/ 333417 w 1906374"/>
              <a:gd name="connsiteY151" fmla="*/ 1119302 h 1117081"/>
              <a:gd name="connsiteX152" fmla="*/ 288435 w 1906374"/>
              <a:gd name="connsiteY152" fmla="*/ 1117316 h 1117081"/>
              <a:gd name="connsiteX153" fmla="*/ 282076 w 1906374"/>
              <a:gd name="connsiteY153" fmla="*/ 1108542 h 1117081"/>
              <a:gd name="connsiteX154" fmla="*/ 271514 w 1906374"/>
              <a:gd name="connsiteY154" fmla="*/ 1071746 h 1117081"/>
              <a:gd name="connsiteX155" fmla="*/ 260213 w 1906374"/>
              <a:gd name="connsiteY155" fmla="*/ 995309 h 1117081"/>
              <a:gd name="connsiteX156" fmla="*/ 245169 w 1906374"/>
              <a:gd name="connsiteY156" fmla="*/ 884394 h 1117081"/>
              <a:gd name="connsiteX157" fmla="*/ 235622 w 1906374"/>
              <a:gd name="connsiteY157" fmla="*/ 802945 h 1117081"/>
              <a:gd name="connsiteX158" fmla="*/ 236390 w 1906374"/>
              <a:gd name="connsiteY158" fmla="*/ 778994 h 1117081"/>
              <a:gd name="connsiteX159" fmla="*/ 236799 w 1906374"/>
              <a:gd name="connsiteY159" fmla="*/ 774436 h 1117081"/>
              <a:gd name="connsiteX160" fmla="*/ 229215 w 1906374"/>
              <a:gd name="connsiteY160" fmla="*/ 780510 h 1117081"/>
              <a:gd name="connsiteX161" fmla="*/ 209243 w 1906374"/>
              <a:gd name="connsiteY161" fmla="*/ 796654 h 1117081"/>
              <a:gd name="connsiteX162" fmla="*/ 173107 w 1906374"/>
              <a:gd name="connsiteY162" fmla="*/ 827513 h 1117081"/>
              <a:gd name="connsiteX163" fmla="*/ 155105 w 1906374"/>
              <a:gd name="connsiteY163" fmla="*/ 864694 h 1117081"/>
              <a:gd name="connsiteX164" fmla="*/ 143153 w 1906374"/>
              <a:gd name="connsiteY164" fmla="*/ 967829 h 1117081"/>
              <a:gd name="connsiteX165" fmla="*/ 143152 w 1906374"/>
              <a:gd name="connsiteY165" fmla="*/ 1020141 h 1117081"/>
              <a:gd name="connsiteX166" fmla="*/ 146448 w 1906374"/>
              <a:gd name="connsiteY166" fmla="*/ 1059210 h 1117081"/>
              <a:gd name="connsiteX167" fmla="*/ 150835 w 1906374"/>
              <a:gd name="connsiteY167" fmla="*/ 1068380 h 1117081"/>
              <a:gd name="connsiteX168" fmla="*/ 164498 w 1906374"/>
              <a:gd name="connsiteY168" fmla="*/ 1098112 h 1117081"/>
              <a:gd name="connsiteX169" fmla="*/ 166510 w 1906374"/>
              <a:gd name="connsiteY169" fmla="*/ 1117284 h 1117081"/>
              <a:gd name="connsiteX170" fmla="*/ 166281 w 1906374"/>
              <a:gd name="connsiteY170" fmla="*/ 1119302 h 1117081"/>
              <a:gd name="connsiteX171" fmla="*/ 126345 w 1906374"/>
              <a:gd name="connsiteY171" fmla="*/ 1119295 h 1117081"/>
              <a:gd name="connsiteX172" fmla="*/ 85071 w 1906374"/>
              <a:gd name="connsiteY172" fmla="*/ 1118680 h 1117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</a:cxnLst>
            <a:rect l="l" t="t" r="r" b="b"/>
            <a:pathLst>
              <a:path w="1906374" h="1117081">
                <a:moveTo>
                  <a:pt x="85071" y="1118681"/>
                </a:moveTo>
                <a:cubicBezTo>
                  <a:pt x="77241" y="1115124"/>
                  <a:pt x="71619" y="1091583"/>
                  <a:pt x="68219" y="1048118"/>
                </a:cubicBezTo>
                <a:cubicBezTo>
                  <a:pt x="66676" y="1028399"/>
                  <a:pt x="66110" y="1017059"/>
                  <a:pt x="64391" y="971305"/>
                </a:cubicBezTo>
                <a:cubicBezTo>
                  <a:pt x="63509" y="947828"/>
                  <a:pt x="62141" y="924785"/>
                  <a:pt x="59427" y="887705"/>
                </a:cubicBezTo>
                <a:cubicBezTo>
                  <a:pt x="55551" y="834757"/>
                  <a:pt x="54887" y="819727"/>
                  <a:pt x="55781" y="805262"/>
                </a:cubicBezTo>
                <a:cubicBezTo>
                  <a:pt x="56384" y="795523"/>
                  <a:pt x="57015" y="791161"/>
                  <a:pt x="59299" y="780937"/>
                </a:cubicBezTo>
                <a:cubicBezTo>
                  <a:pt x="62801" y="765258"/>
                  <a:pt x="66477" y="753259"/>
                  <a:pt x="77402" y="721828"/>
                </a:cubicBezTo>
                <a:cubicBezTo>
                  <a:pt x="86877" y="694575"/>
                  <a:pt x="91812" y="678029"/>
                  <a:pt x="96316" y="658425"/>
                </a:cubicBezTo>
                <a:cubicBezTo>
                  <a:pt x="99119" y="646223"/>
                  <a:pt x="99817" y="640563"/>
                  <a:pt x="99817" y="630024"/>
                </a:cubicBezTo>
                <a:cubicBezTo>
                  <a:pt x="99817" y="616623"/>
                  <a:pt x="97762" y="603595"/>
                  <a:pt x="92569" y="584095"/>
                </a:cubicBezTo>
                <a:cubicBezTo>
                  <a:pt x="90150" y="575007"/>
                  <a:pt x="88403" y="569013"/>
                  <a:pt x="81770" y="547012"/>
                </a:cubicBezTo>
                <a:cubicBezTo>
                  <a:pt x="68799" y="503992"/>
                  <a:pt x="61868" y="475685"/>
                  <a:pt x="56477" y="443712"/>
                </a:cubicBezTo>
                <a:cubicBezTo>
                  <a:pt x="52614" y="420804"/>
                  <a:pt x="49524" y="394480"/>
                  <a:pt x="48113" y="372445"/>
                </a:cubicBezTo>
                <a:cubicBezTo>
                  <a:pt x="47889" y="368940"/>
                  <a:pt x="47615" y="366072"/>
                  <a:pt x="47505" y="366072"/>
                </a:cubicBezTo>
                <a:cubicBezTo>
                  <a:pt x="47159" y="366072"/>
                  <a:pt x="44597" y="379446"/>
                  <a:pt x="43380" y="387593"/>
                </a:cubicBezTo>
                <a:cubicBezTo>
                  <a:pt x="40342" y="407954"/>
                  <a:pt x="38569" y="443768"/>
                  <a:pt x="38569" y="484768"/>
                </a:cubicBezTo>
                <a:cubicBezTo>
                  <a:pt x="38569" y="523302"/>
                  <a:pt x="39539" y="551174"/>
                  <a:pt x="43199" y="617865"/>
                </a:cubicBezTo>
                <a:cubicBezTo>
                  <a:pt x="44099" y="634255"/>
                  <a:pt x="45082" y="653325"/>
                  <a:pt x="45385" y="660245"/>
                </a:cubicBezTo>
                <a:lnTo>
                  <a:pt x="45936" y="672827"/>
                </a:lnTo>
                <a:lnTo>
                  <a:pt x="47233" y="675721"/>
                </a:lnTo>
                <a:cubicBezTo>
                  <a:pt x="54276" y="691431"/>
                  <a:pt x="58299" y="713295"/>
                  <a:pt x="57125" y="729475"/>
                </a:cubicBezTo>
                <a:cubicBezTo>
                  <a:pt x="56669" y="735768"/>
                  <a:pt x="55869" y="740613"/>
                  <a:pt x="54112" y="747738"/>
                </a:cubicBezTo>
                <a:cubicBezTo>
                  <a:pt x="46681" y="777885"/>
                  <a:pt x="28165" y="822684"/>
                  <a:pt x="14872" y="842676"/>
                </a:cubicBezTo>
                <a:cubicBezTo>
                  <a:pt x="10487" y="849272"/>
                  <a:pt x="6660" y="853113"/>
                  <a:pt x="4489" y="853101"/>
                </a:cubicBezTo>
                <a:cubicBezTo>
                  <a:pt x="2698" y="853090"/>
                  <a:pt x="2145" y="851998"/>
                  <a:pt x="1906" y="848009"/>
                </a:cubicBezTo>
                <a:cubicBezTo>
                  <a:pt x="1665" y="843956"/>
                  <a:pt x="2085" y="840132"/>
                  <a:pt x="4965" y="820162"/>
                </a:cubicBezTo>
                <a:cubicBezTo>
                  <a:pt x="8953" y="792502"/>
                  <a:pt x="9566" y="786262"/>
                  <a:pt x="9566" y="773313"/>
                </a:cubicBezTo>
                <a:cubicBezTo>
                  <a:pt x="9566" y="766759"/>
                  <a:pt x="9373" y="761312"/>
                  <a:pt x="8981" y="756758"/>
                </a:cubicBezTo>
                <a:cubicBezTo>
                  <a:pt x="8184" y="747498"/>
                  <a:pt x="7919" y="732389"/>
                  <a:pt x="8410" y="724145"/>
                </a:cubicBezTo>
                <a:cubicBezTo>
                  <a:pt x="9945" y="698343"/>
                  <a:pt x="15510" y="681474"/>
                  <a:pt x="25641" y="671908"/>
                </a:cubicBezTo>
                <a:lnTo>
                  <a:pt x="28525" y="669185"/>
                </a:lnTo>
                <a:lnTo>
                  <a:pt x="27264" y="655941"/>
                </a:lnTo>
                <a:cubicBezTo>
                  <a:pt x="17617" y="554625"/>
                  <a:pt x="13618" y="460430"/>
                  <a:pt x="16213" y="395704"/>
                </a:cubicBezTo>
                <a:cubicBezTo>
                  <a:pt x="19627" y="310604"/>
                  <a:pt x="32407" y="251082"/>
                  <a:pt x="56206" y="209466"/>
                </a:cubicBezTo>
                <a:cubicBezTo>
                  <a:pt x="67029" y="190539"/>
                  <a:pt x="81319" y="174219"/>
                  <a:pt x="98989" y="160606"/>
                </a:cubicBezTo>
                <a:cubicBezTo>
                  <a:pt x="100627" y="159345"/>
                  <a:pt x="103950" y="156408"/>
                  <a:pt x="106374" y="154079"/>
                </a:cubicBezTo>
                <a:cubicBezTo>
                  <a:pt x="126964" y="134309"/>
                  <a:pt x="153574" y="118968"/>
                  <a:pt x="185073" y="108711"/>
                </a:cubicBezTo>
                <a:cubicBezTo>
                  <a:pt x="210136" y="100551"/>
                  <a:pt x="236222" y="95832"/>
                  <a:pt x="269833" y="93380"/>
                </a:cubicBezTo>
                <a:cubicBezTo>
                  <a:pt x="281188" y="92552"/>
                  <a:pt x="321605" y="92385"/>
                  <a:pt x="346315" y="93065"/>
                </a:cubicBezTo>
                <a:cubicBezTo>
                  <a:pt x="393502" y="94361"/>
                  <a:pt x="422532" y="96255"/>
                  <a:pt x="486374" y="102199"/>
                </a:cubicBezTo>
                <a:cubicBezTo>
                  <a:pt x="557050" y="108777"/>
                  <a:pt x="589967" y="110508"/>
                  <a:pt x="644130" y="110491"/>
                </a:cubicBezTo>
                <a:cubicBezTo>
                  <a:pt x="674592" y="110483"/>
                  <a:pt x="691925" y="110120"/>
                  <a:pt x="725744" y="108783"/>
                </a:cubicBezTo>
                <a:cubicBezTo>
                  <a:pt x="767246" y="107143"/>
                  <a:pt x="786630" y="107150"/>
                  <a:pt x="816828" y="108822"/>
                </a:cubicBezTo>
                <a:cubicBezTo>
                  <a:pt x="842810" y="110261"/>
                  <a:pt x="855390" y="111428"/>
                  <a:pt x="923905" y="118749"/>
                </a:cubicBezTo>
                <a:cubicBezTo>
                  <a:pt x="983245" y="125091"/>
                  <a:pt x="1010812" y="127096"/>
                  <a:pt x="1051394" y="128017"/>
                </a:cubicBezTo>
                <a:cubicBezTo>
                  <a:pt x="1067036" y="128372"/>
                  <a:pt x="1068563" y="128356"/>
                  <a:pt x="1146060" y="127030"/>
                </a:cubicBezTo>
                <a:cubicBezTo>
                  <a:pt x="1220053" y="125763"/>
                  <a:pt x="1246019" y="125592"/>
                  <a:pt x="1318060" y="125893"/>
                </a:cubicBezTo>
                <a:cubicBezTo>
                  <a:pt x="1414441" y="126299"/>
                  <a:pt x="1423751" y="126286"/>
                  <a:pt x="1427330" y="125749"/>
                </a:cubicBezTo>
                <a:cubicBezTo>
                  <a:pt x="1443122" y="123384"/>
                  <a:pt x="1460854" y="117412"/>
                  <a:pt x="1487258" y="105566"/>
                </a:cubicBezTo>
                <a:cubicBezTo>
                  <a:pt x="1490899" y="103932"/>
                  <a:pt x="1501173" y="99209"/>
                  <a:pt x="1510095" y="95071"/>
                </a:cubicBezTo>
                <a:cubicBezTo>
                  <a:pt x="1541204" y="80643"/>
                  <a:pt x="1552091" y="76029"/>
                  <a:pt x="1568371" y="70355"/>
                </a:cubicBezTo>
                <a:cubicBezTo>
                  <a:pt x="1578320" y="66886"/>
                  <a:pt x="1591384" y="63361"/>
                  <a:pt x="1598204" y="62300"/>
                </a:cubicBezTo>
                <a:lnTo>
                  <a:pt x="1599555" y="62089"/>
                </a:lnTo>
                <a:lnTo>
                  <a:pt x="1599405" y="52591"/>
                </a:lnTo>
                <a:cubicBezTo>
                  <a:pt x="1598917" y="23529"/>
                  <a:pt x="1602484" y="6671"/>
                  <a:pt x="1609829" y="3189"/>
                </a:cubicBezTo>
                <a:cubicBezTo>
                  <a:pt x="1613145" y="1620"/>
                  <a:pt x="1619427" y="1994"/>
                  <a:pt x="1624520" y="4063"/>
                </a:cubicBezTo>
                <a:cubicBezTo>
                  <a:pt x="1637697" y="9415"/>
                  <a:pt x="1653089" y="27181"/>
                  <a:pt x="1665828" y="51731"/>
                </a:cubicBezTo>
                <a:lnTo>
                  <a:pt x="1667217" y="54410"/>
                </a:lnTo>
                <a:lnTo>
                  <a:pt x="1675075" y="54619"/>
                </a:lnTo>
                <a:cubicBezTo>
                  <a:pt x="1683134" y="54832"/>
                  <a:pt x="1688302" y="55348"/>
                  <a:pt x="1694284" y="56535"/>
                </a:cubicBezTo>
                <a:lnTo>
                  <a:pt x="1697700" y="57212"/>
                </a:lnTo>
                <a:lnTo>
                  <a:pt x="1701579" y="53298"/>
                </a:lnTo>
                <a:cubicBezTo>
                  <a:pt x="1719261" y="35435"/>
                  <a:pt x="1742036" y="26620"/>
                  <a:pt x="1766863" y="28030"/>
                </a:cubicBezTo>
                <a:cubicBezTo>
                  <a:pt x="1772231" y="28334"/>
                  <a:pt x="1774109" y="28652"/>
                  <a:pt x="1775835" y="29541"/>
                </a:cubicBezTo>
                <a:cubicBezTo>
                  <a:pt x="1779277" y="31308"/>
                  <a:pt x="1774722" y="34711"/>
                  <a:pt x="1761670" y="40137"/>
                </a:cubicBezTo>
                <a:cubicBezTo>
                  <a:pt x="1751684" y="44290"/>
                  <a:pt x="1745502" y="48334"/>
                  <a:pt x="1738270" y="55445"/>
                </a:cubicBezTo>
                <a:cubicBezTo>
                  <a:pt x="1733902" y="59732"/>
                  <a:pt x="1728884" y="65994"/>
                  <a:pt x="1726356" y="70304"/>
                </a:cubicBezTo>
                <a:cubicBezTo>
                  <a:pt x="1726206" y="70549"/>
                  <a:pt x="1726957" y="71279"/>
                  <a:pt x="1728359" y="72260"/>
                </a:cubicBezTo>
                <a:cubicBezTo>
                  <a:pt x="1729597" y="73119"/>
                  <a:pt x="1732050" y="74916"/>
                  <a:pt x="1733815" y="76254"/>
                </a:cubicBezTo>
                <a:cubicBezTo>
                  <a:pt x="1735579" y="77591"/>
                  <a:pt x="1737181" y="78684"/>
                  <a:pt x="1737381" y="78684"/>
                </a:cubicBezTo>
                <a:cubicBezTo>
                  <a:pt x="1737569" y="78684"/>
                  <a:pt x="1739220" y="77940"/>
                  <a:pt x="1741035" y="77027"/>
                </a:cubicBezTo>
                <a:cubicBezTo>
                  <a:pt x="1753912" y="70567"/>
                  <a:pt x="1768928" y="67485"/>
                  <a:pt x="1782968" y="68424"/>
                </a:cubicBezTo>
                <a:cubicBezTo>
                  <a:pt x="1793980" y="69161"/>
                  <a:pt x="1806844" y="72326"/>
                  <a:pt x="1809260" y="74893"/>
                </a:cubicBezTo>
                <a:cubicBezTo>
                  <a:pt x="1811537" y="77329"/>
                  <a:pt x="1807558" y="79171"/>
                  <a:pt x="1795670" y="81167"/>
                </a:cubicBezTo>
                <a:cubicBezTo>
                  <a:pt x="1789701" y="82168"/>
                  <a:pt x="1787723" y="82649"/>
                  <a:pt x="1783419" y="84136"/>
                </a:cubicBezTo>
                <a:cubicBezTo>
                  <a:pt x="1775135" y="86998"/>
                  <a:pt x="1765837" y="92118"/>
                  <a:pt x="1759180" y="97475"/>
                </a:cubicBezTo>
                <a:lnTo>
                  <a:pt x="1756952" y="99262"/>
                </a:lnTo>
                <a:lnTo>
                  <a:pt x="1758729" y="101648"/>
                </a:lnTo>
                <a:cubicBezTo>
                  <a:pt x="1766413" y="112043"/>
                  <a:pt x="1772469" y="124378"/>
                  <a:pt x="1776949" y="138777"/>
                </a:cubicBezTo>
                <a:cubicBezTo>
                  <a:pt x="1781454" y="153203"/>
                  <a:pt x="1781942" y="154323"/>
                  <a:pt x="1787448" y="162725"/>
                </a:cubicBezTo>
                <a:cubicBezTo>
                  <a:pt x="1806456" y="191706"/>
                  <a:pt x="1836790" y="230794"/>
                  <a:pt x="1873279" y="273366"/>
                </a:cubicBezTo>
                <a:cubicBezTo>
                  <a:pt x="1880900" y="282253"/>
                  <a:pt x="1894090" y="297322"/>
                  <a:pt x="1899946" y="303826"/>
                </a:cubicBezTo>
                <a:cubicBezTo>
                  <a:pt x="1904476" y="308848"/>
                  <a:pt x="1905990" y="311119"/>
                  <a:pt x="1907116" y="314587"/>
                </a:cubicBezTo>
                <a:cubicBezTo>
                  <a:pt x="1910946" y="326320"/>
                  <a:pt x="1904676" y="342435"/>
                  <a:pt x="1890761" y="356599"/>
                </a:cubicBezTo>
                <a:cubicBezTo>
                  <a:pt x="1883203" y="364285"/>
                  <a:pt x="1873592" y="370961"/>
                  <a:pt x="1866547" y="373410"/>
                </a:cubicBezTo>
                <a:cubicBezTo>
                  <a:pt x="1863969" y="374304"/>
                  <a:pt x="1858063" y="375546"/>
                  <a:pt x="1853933" y="376061"/>
                </a:cubicBezTo>
                <a:cubicBezTo>
                  <a:pt x="1849441" y="376622"/>
                  <a:pt x="1832785" y="376622"/>
                  <a:pt x="1826616" y="376060"/>
                </a:cubicBezTo>
                <a:cubicBezTo>
                  <a:pt x="1782505" y="372043"/>
                  <a:pt x="1725981" y="358711"/>
                  <a:pt x="1639224" y="331862"/>
                </a:cubicBezTo>
                <a:cubicBezTo>
                  <a:pt x="1620628" y="326107"/>
                  <a:pt x="1616424" y="325226"/>
                  <a:pt x="1607439" y="325200"/>
                </a:cubicBezTo>
                <a:cubicBezTo>
                  <a:pt x="1602233" y="325183"/>
                  <a:pt x="1601132" y="325276"/>
                  <a:pt x="1598717" y="325937"/>
                </a:cubicBezTo>
                <a:cubicBezTo>
                  <a:pt x="1592247" y="327706"/>
                  <a:pt x="1587655" y="331191"/>
                  <a:pt x="1583588" y="337432"/>
                </a:cubicBezTo>
                <a:cubicBezTo>
                  <a:pt x="1580322" y="342443"/>
                  <a:pt x="1578345" y="347075"/>
                  <a:pt x="1572501" y="363423"/>
                </a:cubicBezTo>
                <a:cubicBezTo>
                  <a:pt x="1567483" y="377482"/>
                  <a:pt x="1564580" y="384637"/>
                  <a:pt x="1560600" y="392725"/>
                </a:cubicBezTo>
                <a:cubicBezTo>
                  <a:pt x="1549813" y="414665"/>
                  <a:pt x="1537888" y="429482"/>
                  <a:pt x="1510270" y="455315"/>
                </a:cubicBezTo>
                <a:cubicBezTo>
                  <a:pt x="1490837" y="473475"/>
                  <a:pt x="1482715" y="482391"/>
                  <a:pt x="1474944" y="494038"/>
                </a:cubicBezTo>
                <a:cubicBezTo>
                  <a:pt x="1468662" y="503478"/>
                  <a:pt x="1465246" y="510224"/>
                  <a:pt x="1457450" y="528637"/>
                </a:cubicBezTo>
                <a:cubicBezTo>
                  <a:pt x="1437366" y="576035"/>
                  <a:pt x="1412589" y="617470"/>
                  <a:pt x="1387624" y="645424"/>
                </a:cubicBezTo>
                <a:cubicBezTo>
                  <a:pt x="1381943" y="651782"/>
                  <a:pt x="1371907" y="661504"/>
                  <a:pt x="1366263" y="666112"/>
                </a:cubicBezTo>
                <a:cubicBezTo>
                  <a:pt x="1352310" y="677494"/>
                  <a:pt x="1340785" y="683780"/>
                  <a:pt x="1324855" y="688690"/>
                </a:cubicBezTo>
                <a:cubicBezTo>
                  <a:pt x="1300917" y="696065"/>
                  <a:pt x="1280169" y="699759"/>
                  <a:pt x="1258157" y="700566"/>
                </a:cubicBezTo>
                <a:lnTo>
                  <a:pt x="1256180" y="700638"/>
                </a:lnTo>
                <a:lnTo>
                  <a:pt x="1255254" y="704115"/>
                </a:lnTo>
                <a:cubicBezTo>
                  <a:pt x="1236471" y="774339"/>
                  <a:pt x="1227161" y="947216"/>
                  <a:pt x="1236609" y="1050105"/>
                </a:cubicBezTo>
                <a:cubicBezTo>
                  <a:pt x="1237072" y="1055113"/>
                  <a:pt x="1237610" y="1060029"/>
                  <a:pt x="1237810" y="1061030"/>
                </a:cubicBezTo>
                <a:cubicBezTo>
                  <a:pt x="1238273" y="1063364"/>
                  <a:pt x="1240538" y="1068749"/>
                  <a:pt x="1244555" y="1077065"/>
                </a:cubicBezTo>
                <a:cubicBezTo>
                  <a:pt x="1252589" y="1093715"/>
                  <a:pt x="1255580" y="1104970"/>
                  <a:pt x="1254841" y="1115805"/>
                </a:cubicBezTo>
                <a:lnTo>
                  <a:pt x="1254604" y="1119302"/>
                </a:lnTo>
                <a:lnTo>
                  <a:pt x="1216575" y="1119302"/>
                </a:lnTo>
                <a:cubicBezTo>
                  <a:pt x="1192461" y="1119302"/>
                  <a:pt x="1178245" y="1119183"/>
                  <a:pt x="1177694" y="1118977"/>
                </a:cubicBezTo>
                <a:cubicBezTo>
                  <a:pt x="1176143" y="1118387"/>
                  <a:pt x="1173990" y="1115762"/>
                  <a:pt x="1172426" y="1112572"/>
                </a:cubicBezTo>
                <a:cubicBezTo>
                  <a:pt x="1163729" y="1094824"/>
                  <a:pt x="1156471" y="1048106"/>
                  <a:pt x="1150215" y="969649"/>
                </a:cubicBezTo>
                <a:cubicBezTo>
                  <a:pt x="1146348" y="921100"/>
                  <a:pt x="1140779" y="838900"/>
                  <a:pt x="1138389" y="794922"/>
                </a:cubicBezTo>
                <a:cubicBezTo>
                  <a:pt x="1137801" y="783954"/>
                  <a:pt x="1137213" y="775090"/>
                  <a:pt x="1137100" y="775222"/>
                </a:cubicBezTo>
                <a:cubicBezTo>
                  <a:pt x="1136887" y="775474"/>
                  <a:pt x="1136750" y="776381"/>
                  <a:pt x="1134285" y="793178"/>
                </a:cubicBezTo>
                <a:cubicBezTo>
                  <a:pt x="1127390" y="840118"/>
                  <a:pt x="1121959" y="899281"/>
                  <a:pt x="1119581" y="953260"/>
                </a:cubicBezTo>
                <a:cubicBezTo>
                  <a:pt x="1117942" y="990805"/>
                  <a:pt x="1117867" y="1028376"/>
                  <a:pt x="1119406" y="1053746"/>
                </a:cubicBezTo>
                <a:cubicBezTo>
                  <a:pt x="1119969" y="1062980"/>
                  <a:pt x="1120132" y="1063559"/>
                  <a:pt x="1125788" y="1075764"/>
                </a:cubicBezTo>
                <a:cubicBezTo>
                  <a:pt x="1131857" y="1088873"/>
                  <a:pt x="1134009" y="1094817"/>
                  <a:pt x="1135311" y="1102049"/>
                </a:cubicBezTo>
                <a:cubicBezTo>
                  <a:pt x="1136074" y="1106223"/>
                  <a:pt x="1136299" y="1112958"/>
                  <a:pt x="1135811" y="1116405"/>
                </a:cubicBezTo>
                <a:lnTo>
                  <a:pt x="1135398" y="1119302"/>
                </a:lnTo>
                <a:lnTo>
                  <a:pt x="1096668" y="1119302"/>
                </a:lnTo>
                <a:cubicBezTo>
                  <a:pt x="1061555" y="1119302"/>
                  <a:pt x="1057826" y="1119252"/>
                  <a:pt x="1056787" y="1118763"/>
                </a:cubicBezTo>
                <a:cubicBezTo>
                  <a:pt x="1051194" y="1116105"/>
                  <a:pt x="1046426" y="1099721"/>
                  <a:pt x="1042935" y="1071129"/>
                </a:cubicBezTo>
                <a:cubicBezTo>
                  <a:pt x="1038555" y="1035250"/>
                  <a:pt x="1036265" y="987575"/>
                  <a:pt x="1033162" y="867673"/>
                </a:cubicBezTo>
                <a:cubicBezTo>
                  <a:pt x="1031660" y="809522"/>
                  <a:pt x="1031084" y="733306"/>
                  <a:pt x="1031923" y="705440"/>
                </a:cubicBezTo>
                <a:cubicBezTo>
                  <a:pt x="1032186" y="697153"/>
                  <a:pt x="1032361" y="690339"/>
                  <a:pt x="1032336" y="690296"/>
                </a:cubicBezTo>
                <a:cubicBezTo>
                  <a:pt x="1032273" y="690193"/>
                  <a:pt x="1017757" y="694340"/>
                  <a:pt x="1005018" y="698100"/>
                </a:cubicBezTo>
                <a:cubicBezTo>
                  <a:pt x="955815" y="712629"/>
                  <a:pt x="924280" y="719624"/>
                  <a:pt x="886252" y="724453"/>
                </a:cubicBezTo>
                <a:cubicBezTo>
                  <a:pt x="853879" y="728564"/>
                  <a:pt x="824502" y="730267"/>
                  <a:pt x="785908" y="730269"/>
                </a:cubicBezTo>
                <a:cubicBezTo>
                  <a:pt x="744815" y="730273"/>
                  <a:pt x="710278" y="728404"/>
                  <a:pt x="657208" y="723302"/>
                </a:cubicBezTo>
                <a:cubicBezTo>
                  <a:pt x="582442" y="716115"/>
                  <a:pt x="514842" y="705422"/>
                  <a:pt x="464544" y="692823"/>
                </a:cubicBezTo>
                <a:cubicBezTo>
                  <a:pt x="459462" y="691551"/>
                  <a:pt x="455128" y="690577"/>
                  <a:pt x="454912" y="690660"/>
                </a:cubicBezTo>
                <a:cubicBezTo>
                  <a:pt x="454696" y="690742"/>
                  <a:pt x="452546" y="695704"/>
                  <a:pt x="450133" y="701684"/>
                </a:cubicBezTo>
                <a:cubicBezTo>
                  <a:pt x="441549" y="722964"/>
                  <a:pt x="436296" y="734624"/>
                  <a:pt x="430661" y="744908"/>
                </a:cubicBezTo>
                <a:cubicBezTo>
                  <a:pt x="425784" y="753808"/>
                  <a:pt x="422640" y="758126"/>
                  <a:pt x="417475" y="763014"/>
                </a:cubicBezTo>
                <a:cubicBezTo>
                  <a:pt x="413700" y="766589"/>
                  <a:pt x="409787" y="769526"/>
                  <a:pt x="399672" y="776377"/>
                </a:cubicBezTo>
                <a:cubicBezTo>
                  <a:pt x="395091" y="779481"/>
                  <a:pt x="389759" y="783260"/>
                  <a:pt x="387823" y="784775"/>
                </a:cubicBezTo>
                <a:cubicBezTo>
                  <a:pt x="383696" y="788006"/>
                  <a:pt x="383700" y="788000"/>
                  <a:pt x="382035" y="795425"/>
                </a:cubicBezTo>
                <a:cubicBezTo>
                  <a:pt x="380268" y="803313"/>
                  <a:pt x="379419" y="805097"/>
                  <a:pt x="377430" y="805097"/>
                </a:cubicBezTo>
                <a:cubicBezTo>
                  <a:pt x="375029" y="805097"/>
                  <a:pt x="373770" y="803019"/>
                  <a:pt x="371825" y="795842"/>
                </a:cubicBezTo>
                <a:cubicBezTo>
                  <a:pt x="369774" y="788271"/>
                  <a:pt x="369349" y="787817"/>
                  <a:pt x="364271" y="787756"/>
                </a:cubicBezTo>
                <a:cubicBezTo>
                  <a:pt x="361132" y="787718"/>
                  <a:pt x="360768" y="787782"/>
                  <a:pt x="359334" y="788626"/>
                </a:cubicBezTo>
                <a:cubicBezTo>
                  <a:pt x="353424" y="792099"/>
                  <a:pt x="350352" y="803409"/>
                  <a:pt x="347484" y="832247"/>
                </a:cubicBezTo>
                <a:cubicBezTo>
                  <a:pt x="346949" y="837619"/>
                  <a:pt x="346129" y="843876"/>
                  <a:pt x="345659" y="846152"/>
                </a:cubicBezTo>
                <a:cubicBezTo>
                  <a:pt x="343165" y="858257"/>
                  <a:pt x="341207" y="875323"/>
                  <a:pt x="340132" y="894326"/>
                </a:cubicBezTo>
                <a:cubicBezTo>
                  <a:pt x="339604" y="903662"/>
                  <a:pt x="339605" y="935198"/>
                  <a:pt x="340133" y="945646"/>
                </a:cubicBezTo>
                <a:cubicBezTo>
                  <a:pt x="342032" y="983159"/>
                  <a:pt x="346249" y="1017905"/>
                  <a:pt x="353059" y="1052167"/>
                </a:cubicBezTo>
                <a:cubicBezTo>
                  <a:pt x="354514" y="1059485"/>
                  <a:pt x="354962" y="1060643"/>
                  <a:pt x="358734" y="1066824"/>
                </a:cubicBezTo>
                <a:cubicBezTo>
                  <a:pt x="368821" y="1083356"/>
                  <a:pt x="370299" y="1086154"/>
                  <a:pt x="372644" y="1093171"/>
                </a:cubicBezTo>
                <a:cubicBezTo>
                  <a:pt x="375416" y="1101462"/>
                  <a:pt x="376049" y="1110420"/>
                  <a:pt x="374424" y="1118392"/>
                </a:cubicBezTo>
                <a:lnTo>
                  <a:pt x="374239" y="1119302"/>
                </a:lnTo>
                <a:lnTo>
                  <a:pt x="333417" y="1119302"/>
                </a:lnTo>
                <a:cubicBezTo>
                  <a:pt x="288633" y="1119302"/>
                  <a:pt x="291296" y="1119420"/>
                  <a:pt x="288435" y="1117316"/>
                </a:cubicBezTo>
                <a:cubicBezTo>
                  <a:pt x="286174" y="1115654"/>
                  <a:pt x="284296" y="1113061"/>
                  <a:pt x="282076" y="1108542"/>
                </a:cubicBezTo>
                <a:cubicBezTo>
                  <a:pt x="278098" y="1100443"/>
                  <a:pt x="275086" y="1089950"/>
                  <a:pt x="271514" y="1071746"/>
                </a:cubicBezTo>
                <a:cubicBezTo>
                  <a:pt x="268450" y="1056120"/>
                  <a:pt x="264392" y="1028676"/>
                  <a:pt x="260213" y="995309"/>
                </a:cubicBezTo>
                <a:cubicBezTo>
                  <a:pt x="254204" y="947321"/>
                  <a:pt x="252681" y="936092"/>
                  <a:pt x="245169" y="884394"/>
                </a:cubicBezTo>
                <a:cubicBezTo>
                  <a:pt x="238136" y="835981"/>
                  <a:pt x="236242" y="819827"/>
                  <a:pt x="235622" y="802945"/>
                </a:cubicBezTo>
                <a:cubicBezTo>
                  <a:pt x="235312" y="794513"/>
                  <a:pt x="235608" y="785301"/>
                  <a:pt x="236390" y="778994"/>
                </a:cubicBezTo>
                <a:cubicBezTo>
                  <a:pt x="236691" y="776564"/>
                  <a:pt x="236875" y="774514"/>
                  <a:pt x="236799" y="774436"/>
                </a:cubicBezTo>
                <a:cubicBezTo>
                  <a:pt x="236723" y="774360"/>
                  <a:pt x="233309" y="777093"/>
                  <a:pt x="229215" y="780510"/>
                </a:cubicBezTo>
                <a:cubicBezTo>
                  <a:pt x="225120" y="783927"/>
                  <a:pt x="216133" y="791192"/>
                  <a:pt x="209243" y="796654"/>
                </a:cubicBezTo>
                <a:cubicBezTo>
                  <a:pt x="186301" y="814845"/>
                  <a:pt x="178674" y="821359"/>
                  <a:pt x="173107" y="827513"/>
                </a:cubicBezTo>
                <a:cubicBezTo>
                  <a:pt x="162553" y="839183"/>
                  <a:pt x="158989" y="846541"/>
                  <a:pt x="155105" y="864694"/>
                </a:cubicBezTo>
                <a:cubicBezTo>
                  <a:pt x="148952" y="893441"/>
                  <a:pt x="144917" y="928258"/>
                  <a:pt x="143153" y="967829"/>
                </a:cubicBezTo>
                <a:cubicBezTo>
                  <a:pt x="142657" y="978941"/>
                  <a:pt x="142656" y="1009912"/>
                  <a:pt x="143152" y="1020141"/>
                </a:cubicBezTo>
                <a:cubicBezTo>
                  <a:pt x="143888" y="1035351"/>
                  <a:pt x="145686" y="1056663"/>
                  <a:pt x="146448" y="1059210"/>
                </a:cubicBezTo>
                <a:cubicBezTo>
                  <a:pt x="147096" y="1061372"/>
                  <a:pt x="148589" y="1064493"/>
                  <a:pt x="150835" y="1068380"/>
                </a:cubicBezTo>
                <a:cubicBezTo>
                  <a:pt x="159986" y="1084208"/>
                  <a:pt x="162352" y="1089358"/>
                  <a:pt x="164498" y="1098112"/>
                </a:cubicBezTo>
                <a:cubicBezTo>
                  <a:pt x="166052" y="1104454"/>
                  <a:pt x="166970" y="1113210"/>
                  <a:pt x="166510" y="1117284"/>
                </a:cubicBezTo>
                <a:lnTo>
                  <a:pt x="166281" y="1119302"/>
                </a:lnTo>
                <a:lnTo>
                  <a:pt x="126345" y="1119295"/>
                </a:lnTo>
                <a:cubicBezTo>
                  <a:pt x="88324" y="1119287"/>
                  <a:pt x="86343" y="1119259"/>
                  <a:pt x="85071" y="111868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251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52" name="Grafik 2">
            <a:extLst>
              <a:ext uri="{FF2B5EF4-FFF2-40B4-BE49-F238E27FC236}">
                <a16:creationId xmlns:a16="http://schemas.microsoft.com/office/drawing/2014/main" id="{92321430-1FA8-2D21-E480-AC9B8CB0C4E3}"/>
              </a:ext>
            </a:extLst>
          </p:cNvPr>
          <p:cNvSpPr>
            <a:spLocks noChangeAspect="1"/>
          </p:cNvSpPr>
          <p:nvPr/>
        </p:nvSpPr>
        <p:spPr>
          <a:xfrm>
            <a:off x="4633697" y="1754264"/>
            <a:ext cx="531466" cy="360000"/>
          </a:xfrm>
          <a:custGeom>
            <a:avLst/>
            <a:gdLst>
              <a:gd name="connsiteX0" fmla="*/ 88860 w 1953030"/>
              <a:gd name="connsiteY0" fmla="*/ 1325071 h 1322929"/>
              <a:gd name="connsiteX1" fmla="*/ 73155 w 1953030"/>
              <a:gd name="connsiteY1" fmla="*/ 1272950 h 1322929"/>
              <a:gd name="connsiteX2" fmla="*/ 67234 w 1953030"/>
              <a:gd name="connsiteY2" fmla="*/ 1175492 h 1322929"/>
              <a:gd name="connsiteX3" fmla="*/ 61674 w 1953030"/>
              <a:gd name="connsiteY3" fmla="*/ 1080292 h 1322929"/>
              <a:gd name="connsiteX4" fmla="*/ 57919 w 1953030"/>
              <a:gd name="connsiteY4" fmla="*/ 1019141 h 1322929"/>
              <a:gd name="connsiteX5" fmla="*/ 58689 w 1953030"/>
              <a:gd name="connsiteY5" fmla="*/ 987231 h 1322929"/>
              <a:gd name="connsiteX6" fmla="*/ 70708 w 1953030"/>
              <a:gd name="connsiteY6" fmla="*/ 937842 h 1322929"/>
              <a:gd name="connsiteX7" fmla="*/ 84555 w 1953030"/>
              <a:gd name="connsiteY7" fmla="*/ 897364 h 1322929"/>
              <a:gd name="connsiteX8" fmla="*/ 88355 w 1953030"/>
              <a:gd name="connsiteY8" fmla="*/ 885725 h 1322929"/>
              <a:gd name="connsiteX9" fmla="*/ 103760 w 1953030"/>
              <a:gd name="connsiteY9" fmla="*/ 824575 h 1322929"/>
              <a:gd name="connsiteX10" fmla="*/ 103760 w 1953030"/>
              <a:gd name="connsiteY10" fmla="*/ 800254 h 1322929"/>
              <a:gd name="connsiteX11" fmla="*/ 85801 w 1953030"/>
              <a:gd name="connsiteY11" fmla="*/ 726770 h 1322929"/>
              <a:gd name="connsiteX12" fmla="*/ 58365 w 1953030"/>
              <a:gd name="connsiteY12" fmla="*/ 614198 h 1322929"/>
              <a:gd name="connsiteX13" fmla="*/ 51263 w 1953030"/>
              <a:gd name="connsiteY13" fmla="*/ 558433 h 1322929"/>
              <a:gd name="connsiteX14" fmla="*/ 49506 w 1953030"/>
              <a:gd name="connsiteY14" fmla="*/ 535277 h 1322929"/>
              <a:gd name="connsiteX15" fmla="*/ 48141 w 1953030"/>
              <a:gd name="connsiteY15" fmla="*/ 540033 h 1322929"/>
              <a:gd name="connsiteX16" fmla="*/ 42224 w 1953030"/>
              <a:gd name="connsiteY16" fmla="*/ 585360 h 1322929"/>
              <a:gd name="connsiteX17" fmla="*/ 40067 w 1953030"/>
              <a:gd name="connsiteY17" fmla="*/ 683463 h 1322929"/>
              <a:gd name="connsiteX18" fmla="*/ 44826 w 1953030"/>
              <a:gd name="connsiteY18" fmla="*/ 799906 h 1322929"/>
              <a:gd name="connsiteX19" fmla="*/ 47048 w 1953030"/>
              <a:gd name="connsiteY19" fmla="*/ 842697 h 1322929"/>
              <a:gd name="connsiteX20" fmla="*/ 47703 w 1953030"/>
              <a:gd name="connsiteY20" fmla="*/ 857169 h 1322929"/>
              <a:gd name="connsiteX21" fmla="*/ 49169 w 1953030"/>
              <a:gd name="connsiteY21" fmla="*/ 860415 h 1322929"/>
              <a:gd name="connsiteX22" fmla="*/ 57125 w 1953030"/>
              <a:gd name="connsiteY22" fmla="*/ 886245 h 1322929"/>
              <a:gd name="connsiteX23" fmla="*/ 58206 w 1953030"/>
              <a:gd name="connsiteY23" fmla="*/ 926701 h 1322929"/>
              <a:gd name="connsiteX24" fmla="*/ 42994 w 1953030"/>
              <a:gd name="connsiteY24" fmla="*/ 976754 h 1322929"/>
              <a:gd name="connsiteX25" fmla="*/ 4086 w 1953030"/>
              <a:gd name="connsiteY25" fmla="*/ 1046235 h 1322929"/>
              <a:gd name="connsiteX26" fmla="*/ 1565 w 1953030"/>
              <a:gd name="connsiteY26" fmla="*/ 1042338 h 1322929"/>
              <a:gd name="connsiteX27" fmla="*/ 6076 w 1953030"/>
              <a:gd name="connsiteY27" fmla="*/ 1001945 h 1322929"/>
              <a:gd name="connsiteX28" fmla="*/ 8819 w 1953030"/>
              <a:gd name="connsiteY28" fmla="*/ 944964 h 1322929"/>
              <a:gd name="connsiteX29" fmla="*/ 9231 w 1953030"/>
              <a:gd name="connsiteY29" fmla="*/ 899449 h 1322929"/>
              <a:gd name="connsiteX30" fmla="*/ 21041 w 1953030"/>
              <a:gd name="connsiteY30" fmla="*/ 862233 h 1322929"/>
              <a:gd name="connsiteX31" fmla="*/ 28431 w 1953030"/>
              <a:gd name="connsiteY31" fmla="*/ 854176 h 1322929"/>
              <a:gd name="connsiteX32" fmla="*/ 29420 w 1953030"/>
              <a:gd name="connsiteY32" fmla="*/ 853434 h 1322929"/>
              <a:gd name="connsiteX33" fmla="*/ 27825 w 1953030"/>
              <a:gd name="connsiteY33" fmla="*/ 836485 h 1322929"/>
              <a:gd name="connsiteX34" fmla="*/ 16126 w 1953030"/>
              <a:gd name="connsiteY34" fmla="*/ 650679 h 1322929"/>
              <a:gd name="connsiteX35" fmla="*/ 16470 w 1953030"/>
              <a:gd name="connsiteY35" fmla="*/ 564513 h 1322929"/>
              <a:gd name="connsiteX36" fmla="*/ 22603 w 1953030"/>
              <a:gd name="connsiteY36" fmla="*/ 491376 h 1322929"/>
              <a:gd name="connsiteX37" fmla="*/ 101612 w 1953030"/>
              <a:gd name="connsiteY37" fmla="*/ 320864 h 1322929"/>
              <a:gd name="connsiteX38" fmla="*/ 110657 w 1953030"/>
              <a:gd name="connsiteY38" fmla="*/ 313024 h 1322929"/>
              <a:gd name="connsiteX39" fmla="*/ 268743 w 1953030"/>
              <a:gd name="connsiteY39" fmla="*/ 250084 h 1322929"/>
              <a:gd name="connsiteX40" fmla="*/ 316864 w 1953030"/>
              <a:gd name="connsiteY40" fmla="*/ 248271 h 1322929"/>
              <a:gd name="connsiteX41" fmla="*/ 473910 w 1953030"/>
              <a:gd name="connsiteY41" fmla="*/ 254956 h 1322929"/>
              <a:gd name="connsiteX42" fmla="*/ 510219 w 1953030"/>
              <a:gd name="connsiteY42" fmla="*/ 258239 h 1322929"/>
              <a:gd name="connsiteX43" fmla="*/ 664963 w 1953030"/>
              <a:gd name="connsiteY43" fmla="*/ 266827 h 1322929"/>
              <a:gd name="connsiteX44" fmla="*/ 756032 w 1953030"/>
              <a:gd name="connsiteY44" fmla="*/ 265343 h 1322929"/>
              <a:gd name="connsiteX45" fmla="*/ 806562 w 1953030"/>
              <a:gd name="connsiteY45" fmla="*/ 261521 h 1322929"/>
              <a:gd name="connsiteX46" fmla="*/ 948687 w 1953030"/>
              <a:gd name="connsiteY46" fmla="*/ 217425 h 1322929"/>
              <a:gd name="connsiteX47" fmla="*/ 1076380 w 1953030"/>
              <a:gd name="connsiteY47" fmla="*/ 173342 h 1322929"/>
              <a:gd name="connsiteX48" fmla="*/ 1156982 w 1953030"/>
              <a:gd name="connsiteY48" fmla="*/ 161668 h 1322929"/>
              <a:gd name="connsiteX49" fmla="*/ 1235667 w 1953030"/>
              <a:gd name="connsiteY49" fmla="*/ 154538 h 1322929"/>
              <a:gd name="connsiteX50" fmla="*/ 1314379 w 1953030"/>
              <a:gd name="connsiteY50" fmla="*/ 131334 h 1322929"/>
              <a:gd name="connsiteX51" fmla="*/ 1377437 w 1953030"/>
              <a:gd name="connsiteY51" fmla="*/ 112345 h 1322929"/>
              <a:gd name="connsiteX52" fmla="*/ 1450055 w 1953030"/>
              <a:gd name="connsiteY52" fmla="*/ 105714 h 1322929"/>
              <a:gd name="connsiteX53" fmla="*/ 1484789 w 1953030"/>
              <a:gd name="connsiteY53" fmla="*/ 103652 h 1322929"/>
              <a:gd name="connsiteX54" fmla="*/ 1553586 w 1953030"/>
              <a:gd name="connsiteY54" fmla="*/ 86436 h 1322929"/>
              <a:gd name="connsiteX55" fmla="*/ 1629329 w 1953030"/>
              <a:gd name="connsiteY55" fmla="*/ 66634 h 1322929"/>
              <a:gd name="connsiteX56" fmla="*/ 1635015 w 1953030"/>
              <a:gd name="connsiteY56" fmla="*/ 65531 h 1322929"/>
              <a:gd name="connsiteX57" fmla="*/ 1635409 w 1953030"/>
              <a:gd name="connsiteY57" fmla="*/ 56601 h 1322929"/>
              <a:gd name="connsiteX58" fmla="*/ 1639362 w 1953030"/>
              <a:gd name="connsiteY58" fmla="*/ 13582 h 1322929"/>
              <a:gd name="connsiteX59" fmla="*/ 1647267 w 1953030"/>
              <a:gd name="connsiteY59" fmla="*/ 3300 h 1322929"/>
              <a:gd name="connsiteX60" fmla="*/ 1666925 w 1953030"/>
              <a:gd name="connsiteY60" fmla="*/ 7200 h 1322929"/>
              <a:gd name="connsiteX61" fmla="*/ 1693754 w 1953030"/>
              <a:gd name="connsiteY61" fmla="*/ 35538 h 1322929"/>
              <a:gd name="connsiteX62" fmla="*/ 1704902 w 1953030"/>
              <a:gd name="connsiteY62" fmla="*/ 54211 h 1322929"/>
              <a:gd name="connsiteX63" fmla="*/ 1706583 w 1953030"/>
              <a:gd name="connsiteY63" fmla="*/ 57415 h 1322929"/>
              <a:gd name="connsiteX64" fmla="*/ 1709905 w 1953030"/>
              <a:gd name="connsiteY64" fmla="*/ 57415 h 1322929"/>
              <a:gd name="connsiteX65" fmla="*/ 1727489 w 1953030"/>
              <a:gd name="connsiteY65" fmla="*/ 58479 h 1322929"/>
              <a:gd name="connsiteX66" fmla="*/ 1765190 w 1953030"/>
              <a:gd name="connsiteY66" fmla="*/ 68945 h 1322929"/>
              <a:gd name="connsiteX67" fmla="*/ 1781592 w 1953030"/>
              <a:gd name="connsiteY67" fmla="*/ 78715 h 1322929"/>
              <a:gd name="connsiteX68" fmla="*/ 1798702 w 1953030"/>
              <a:gd name="connsiteY68" fmla="*/ 94998 h 1322929"/>
              <a:gd name="connsiteX69" fmla="*/ 1809969 w 1953030"/>
              <a:gd name="connsiteY69" fmla="*/ 107802 h 1322929"/>
              <a:gd name="connsiteX70" fmla="*/ 1817717 w 1953030"/>
              <a:gd name="connsiteY70" fmla="*/ 115786 h 1322929"/>
              <a:gd name="connsiteX71" fmla="*/ 1821906 w 1953030"/>
              <a:gd name="connsiteY71" fmla="*/ 122916 h 1322929"/>
              <a:gd name="connsiteX72" fmla="*/ 1837362 w 1953030"/>
              <a:gd name="connsiteY72" fmla="*/ 147184 h 1322929"/>
              <a:gd name="connsiteX73" fmla="*/ 1849404 w 1953030"/>
              <a:gd name="connsiteY73" fmla="*/ 164741 h 1322929"/>
              <a:gd name="connsiteX74" fmla="*/ 1873697 w 1953030"/>
              <a:gd name="connsiteY74" fmla="*/ 209520 h 1322929"/>
              <a:gd name="connsiteX75" fmla="*/ 1902627 w 1953030"/>
              <a:gd name="connsiteY75" fmla="*/ 270989 h 1322929"/>
              <a:gd name="connsiteX76" fmla="*/ 1929428 w 1953030"/>
              <a:gd name="connsiteY76" fmla="*/ 328257 h 1322929"/>
              <a:gd name="connsiteX77" fmla="*/ 1948890 w 1953030"/>
              <a:gd name="connsiteY77" fmla="*/ 361086 h 1322929"/>
              <a:gd name="connsiteX78" fmla="*/ 1954405 w 1953030"/>
              <a:gd name="connsiteY78" fmla="*/ 377846 h 1322929"/>
              <a:gd name="connsiteX79" fmla="*/ 1945685 w 1953030"/>
              <a:gd name="connsiteY79" fmla="*/ 401382 h 1322929"/>
              <a:gd name="connsiteX80" fmla="*/ 1905896 w 1953030"/>
              <a:gd name="connsiteY80" fmla="*/ 432638 h 1322929"/>
              <a:gd name="connsiteX81" fmla="*/ 1873238 w 1953030"/>
              <a:gd name="connsiteY81" fmla="*/ 439235 h 1322929"/>
              <a:gd name="connsiteX82" fmla="*/ 1817638 w 1953030"/>
              <a:gd name="connsiteY82" fmla="*/ 441792 h 1322929"/>
              <a:gd name="connsiteX83" fmla="*/ 1699860 w 1953030"/>
              <a:gd name="connsiteY83" fmla="*/ 436051 h 1322929"/>
              <a:gd name="connsiteX84" fmla="*/ 1666676 w 1953030"/>
              <a:gd name="connsiteY84" fmla="*/ 434247 h 1322929"/>
              <a:gd name="connsiteX85" fmla="*/ 1644615 w 1953030"/>
              <a:gd name="connsiteY85" fmla="*/ 435822 h 1322929"/>
              <a:gd name="connsiteX86" fmla="*/ 1615292 w 1953030"/>
              <a:gd name="connsiteY86" fmla="*/ 446177 h 1322929"/>
              <a:gd name="connsiteX87" fmla="*/ 1588083 w 1953030"/>
              <a:gd name="connsiteY87" fmla="*/ 469226 h 1322929"/>
              <a:gd name="connsiteX88" fmla="*/ 1570263 w 1953030"/>
              <a:gd name="connsiteY88" fmla="*/ 483547 h 1322929"/>
              <a:gd name="connsiteX89" fmla="*/ 1565194 w 1953030"/>
              <a:gd name="connsiteY89" fmla="*/ 488176 h 1322929"/>
              <a:gd name="connsiteX90" fmla="*/ 1510409 w 1953030"/>
              <a:gd name="connsiteY90" fmla="*/ 591788 h 1322929"/>
              <a:gd name="connsiteX91" fmla="*/ 1487665 w 1953030"/>
              <a:gd name="connsiteY91" fmla="*/ 647726 h 1322929"/>
              <a:gd name="connsiteX92" fmla="*/ 1466234 w 1953030"/>
              <a:gd name="connsiteY92" fmla="*/ 708355 h 1322929"/>
              <a:gd name="connsiteX93" fmla="*/ 1450909 w 1953030"/>
              <a:gd name="connsiteY93" fmla="*/ 753696 h 1322929"/>
              <a:gd name="connsiteX94" fmla="*/ 1408809 w 1953030"/>
              <a:gd name="connsiteY94" fmla="*/ 820834 h 1322929"/>
              <a:gd name="connsiteX95" fmla="*/ 1395139 w 1953030"/>
              <a:gd name="connsiteY95" fmla="*/ 827633 h 1322929"/>
              <a:gd name="connsiteX96" fmla="*/ 1382256 w 1953030"/>
              <a:gd name="connsiteY96" fmla="*/ 834140 h 1322929"/>
              <a:gd name="connsiteX97" fmla="*/ 1350675 w 1953030"/>
              <a:gd name="connsiteY97" fmla="*/ 863795 h 1322929"/>
              <a:gd name="connsiteX98" fmla="*/ 1332763 w 1953030"/>
              <a:gd name="connsiteY98" fmla="*/ 880265 h 1322929"/>
              <a:gd name="connsiteX99" fmla="*/ 1318857 w 1953030"/>
              <a:gd name="connsiteY99" fmla="*/ 886072 h 1322929"/>
              <a:gd name="connsiteX100" fmla="*/ 1317767 w 1953030"/>
              <a:gd name="connsiteY100" fmla="*/ 886072 h 1322929"/>
              <a:gd name="connsiteX101" fmla="*/ 1316690 w 1953030"/>
              <a:gd name="connsiteY101" fmla="*/ 889981 h 1322929"/>
              <a:gd name="connsiteX102" fmla="*/ 1294917 w 1953030"/>
              <a:gd name="connsiteY102" fmla="*/ 1076992 h 1322929"/>
              <a:gd name="connsiteX103" fmla="*/ 1293539 w 1953030"/>
              <a:gd name="connsiteY103" fmla="*/ 1153777 h 1322929"/>
              <a:gd name="connsiteX104" fmla="*/ 1294156 w 1953030"/>
              <a:gd name="connsiteY104" fmla="*/ 1206414 h 1322929"/>
              <a:gd name="connsiteX105" fmla="*/ 1298896 w 1953030"/>
              <a:gd name="connsiteY105" fmla="*/ 1266214 h 1322929"/>
              <a:gd name="connsiteX106" fmla="*/ 1305502 w 1953030"/>
              <a:gd name="connsiteY106" fmla="*/ 1281289 h 1322929"/>
              <a:gd name="connsiteX107" fmla="*/ 1315416 w 1953030"/>
              <a:gd name="connsiteY107" fmla="*/ 1308562 h 1322929"/>
              <a:gd name="connsiteX108" fmla="*/ 1316138 w 1953030"/>
              <a:gd name="connsiteY108" fmla="*/ 1323970 h 1322929"/>
              <a:gd name="connsiteX109" fmla="*/ 1315889 w 1953030"/>
              <a:gd name="connsiteY109" fmla="*/ 1325587 h 1322929"/>
              <a:gd name="connsiteX110" fmla="*/ 1275942 w 1953030"/>
              <a:gd name="connsiteY110" fmla="*/ 1325587 h 1322929"/>
              <a:gd name="connsiteX111" fmla="*/ 1235010 w 1953030"/>
              <a:gd name="connsiteY111" fmla="*/ 1325078 h 1322929"/>
              <a:gd name="connsiteX112" fmla="*/ 1216259 w 1953030"/>
              <a:gd name="connsiteY112" fmla="*/ 1261310 h 1322929"/>
              <a:gd name="connsiteX113" fmla="*/ 1200251 w 1953030"/>
              <a:gd name="connsiteY113" fmla="*/ 1083072 h 1322929"/>
              <a:gd name="connsiteX114" fmla="*/ 1192910 w 1953030"/>
              <a:gd name="connsiteY114" fmla="*/ 964288 h 1322929"/>
              <a:gd name="connsiteX115" fmla="*/ 1191387 w 1953030"/>
              <a:gd name="connsiteY115" fmla="*/ 972275 h 1322929"/>
              <a:gd name="connsiteX116" fmla="*/ 1173817 w 1953030"/>
              <a:gd name="connsiteY116" fmla="*/ 1164200 h 1322929"/>
              <a:gd name="connsiteX117" fmla="*/ 1175078 w 1953030"/>
              <a:gd name="connsiteY117" fmla="*/ 1265947 h 1322929"/>
              <a:gd name="connsiteX118" fmla="*/ 1180974 w 1953030"/>
              <a:gd name="connsiteY118" fmla="*/ 1280141 h 1322929"/>
              <a:gd name="connsiteX119" fmla="*/ 1191505 w 1953030"/>
              <a:gd name="connsiteY119" fmla="*/ 1312731 h 1322929"/>
              <a:gd name="connsiteX120" fmla="*/ 1191032 w 1953030"/>
              <a:gd name="connsiteY120" fmla="*/ 1324894 h 1322929"/>
              <a:gd name="connsiteX121" fmla="*/ 1150167 w 1953030"/>
              <a:gd name="connsiteY121" fmla="*/ 1325587 h 1322929"/>
              <a:gd name="connsiteX122" fmla="*/ 1108579 w 1953030"/>
              <a:gd name="connsiteY122" fmla="*/ 1325096 h 1322929"/>
              <a:gd name="connsiteX123" fmla="*/ 1091166 w 1953030"/>
              <a:gd name="connsiteY123" fmla="*/ 1247586 h 1322929"/>
              <a:gd name="connsiteX124" fmla="*/ 1085073 w 1953030"/>
              <a:gd name="connsiteY124" fmla="*/ 1112084 h 1322929"/>
              <a:gd name="connsiteX125" fmla="*/ 1082486 w 1953030"/>
              <a:gd name="connsiteY125" fmla="*/ 887863 h 1322929"/>
              <a:gd name="connsiteX126" fmla="*/ 1082709 w 1953030"/>
              <a:gd name="connsiteY126" fmla="*/ 875442 h 1322929"/>
              <a:gd name="connsiteX127" fmla="*/ 1045980 w 1953030"/>
              <a:gd name="connsiteY127" fmla="*/ 886014 h 1322929"/>
              <a:gd name="connsiteX128" fmla="*/ 947820 w 1953030"/>
              <a:gd name="connsiteY128" fmla="*/ 909335 h 1322929"/>
              <a:gd name="connsiteX129" fmla="*/ 822399 w 1953030"/>
              <a:gd name="connsiteY129" fmla="*/ 918514 h 1322929"/>
              <a:gd name="connsiteX130" fmla="*/ 749952 w 1953030"/>
              <a:gd name="connsiteY130" fmla="*/ 916251 h 1322929"/>
              <a:gd name="connsiteX131" fmla="*/ 741521 w 1953030"/>
              <a:gd name="connsiteY131" fmla="*/ 916452 h 1322929"/>
              <a:gd name="connsiteX132" fmla="*/ 737253 w 1953030"/>
              <a:gd name="connsiteY132" fmla="*/ 925892 h 1322929"/>
              <a:gd name="connsiteX133" fmla="*/ 730911 w 1953030"/>
              <a:gd name="connsiteY133" fmla="*/ 938882 h 1322929"/>
              <a:gd name="connsiteX134" fmla="*/ 708429 w 1953030"/>
              <a:gd name="connsiteY134" fmla="*/ 931418 h 1322929"/>
              <a:gd name="connsiteX135" fmla="*/ 667261 w 1953030"/>
              <a:gd name="connsiteY135" fmla="*/ 914980 h 1322929"/>
              <a:gd name="connsiteX136" fmla="*/ 619659 w 1953030"/>
              <a:gd name="connsiteY136" fmla="*/ 895793 h 1322929"/>
              <a:gd name="connsiteX137" fmla="*/ 517862 w 1953030"/>
              <a:gd name="connsiteY137" fmla="*/ 868605 h 1322929"/>
              <a:gd name="connsiteX138" fmla="*/ 503220 w 1953030"/>
              <a:gd name="connsiteY138" fmla="*/ 873261 h 1322929"/>
              <a:gd name="connsiteX139" fmla="*/ 498151 w 1953030"/>
              <a:gd name="connsiteY139" fmla="*/ 888861 h 1322929"/>
              <a:gd name="connsiteX140" fmla="*/ 502209 w 1953030"/>
              <a:gd name="connsiteY140" fmla="*/ 923500 h 1322929"/>
              <a:gd name="connsiteX141" fmla="*/ 506647 w 1953030"/>
              <a:gd name="connsiteY141" fmla="*/ 963655 h 1322929"/>
              <a:gd name="connsiteX142" fmla="*/ 504612 w 1953030"/>
              <a:gd name="connsiteY142" fmla="*/ 979009 h 1322929"/>
              <a:gd name="connsiteX143" fmla="*/ 465742 w 1953030"/>
              <a:gd name="connsiteY143" fmla="*/ 1002855 h 1322929"/>
              <a:gd name="connsiteX144" fmla="*/ 458743 w 1953030"/>
              <a:gd name="connsiteY144" fmla="*/ 1002146 h 1322929"/>
              <a:gd name="connsiteX145" fmla="*/ 436145 w 1953030"/>
              <a:gd name="connsiteY145" fmla="*/ 942614 h 1322929"/>
              <a:gd name="connsiteX146" fmla="*/ 435517 w 1953030"/>
              <a:gd name="connsiteY146" fmla="*/ 934796 h 1322929"/>
              <a:gd name="connsiteX147" fmla="*/ 431372 w 1953030"/>
              <a:gd name="connsiteY147" fmla="*/ 939230 h 1322929"/>
              <a:gd name="connsiteX148" fmla="*/ 413632 w 1953030"/>
              <a:gd name="connsiteY148" fmla="*/ 957993 h 1322929"/>
              <a:gd name="connsiteX149" fmla="*/ 396081 w 1953030"/>
              <a:gd name="connsiteY149" fmla="*/ 976581 h 1322929"/>
              <a:gd name="connsiteX150" fmla="*/ 365139 w 1953030"/>
              <a:gd name="connsiteY150" fmla="*/ 1026362 h 1322929"/>
              <a:gd name="connsiteX151" fmla="*/ 357505 w 1953030"/>
              <a:gd name="connsiteY151" fmla="*/ 1073344 h 1322929"/>
              <a:gd name="connsiteX152" fmla="*/ 357513 w 1953030"/>
              <a:gd name="connsiteY152" fmla="*/ 1162116 h 1322929"/>
              <a:gd name="connsiteX153" fmla="*/ 364146 w 1953030"/>
              <a:gd name="connsiteY153" fmla="*/ 1221702 h 1322929"/>
              <a:gd name="connsiteX154" fmla="*/ 371907 w 1953030"/>
              <a:gd name="connsiteY154" fmla="*/ 1263083 h 1322929"/>
              <a:gd name="connsiteX155" fmla="*/ 382081 w 1953030"/>
              <a:gd name="connsiteY155" fmla="*/ 1280594 h 1322929"/>
              <a:gd name="connsiteX156" fmla="*/ 392814 w 1953030"/>
              <a:gd name="connsiteY156" fmla="*/ 1307173 h 1322929"/>
              <a:gd name="connsiteX157" fmla="*/ 392698 w 1953030"/>
              <a:gd name="connsiteY157" fmla="*/ 1322982 h 1322929"/>
              <a:gd name="connsiteX158" fmla="*/ 392258 w 1953030"/>
              <a:gd name="connsiteY158" fmla="*/ 1325414 h 1322929"/>
              <a:gd name="connsiteX159" fmla="*/ 349566 w 1953030"/>
              <a:gd name="connsiteY159" fmla="*/ 1325502 h 1322929"/>
              <a:gd name="connsiteX160" fmla="*/ 305559 w 1953030"/>
              <a:gd name="connsiteY160" fmla="*/ 1325237 h 1322929"/>
              <a:gd name="connsiteX161" fmla="*/ 296045 w 1953030"/>
              <a:gd name="connsiteY161" fmla="*/ 1315526 h 1322929"/>
              <a:gd name="connsiteX162" fmla="*/ 272898 w 1953030"/>
              <a:gd name="connsiteY162" fmla="*/ 1198249 h 1322929"/>
              <a:gd name="connsiteX163" fmla="*/ 256446 w 1953030"/>
              <a:gd name="connsiteY163" fmla="*/ 1076992 h 1322929"/>
              <a:gd name="connsiteX164" fmla="*/ 247883 w 1953030"/>
              <a:gd name="connsiteY164" fmla="*/ 965650 h 1322929"/>
              <a:gd name="connsiteX165" fmla="*/ 248141 w 1953030"/>
              <a:gd name="connsiteY165" fmla="*/ 963344 h 1322929"/>
              <a:gd name="connsiteX166" fmla="*/ 240600 w 1953030"/>
              <a:gd name="connsiteY166" fmla="*/ 969541 h 1322929"/>
              <a:gd name="connsiteX167" fmla="*/ 218190 w 1953030"/>
              <a:gd name="connsiteY167" fmla="*/ 987653 h 1322929"/>
              <a:gd name="connsiteX168" fmla="*/ 197170 w 1953030"/>
              <a:gd name="connsiteY168" fmla="*/ 1004568 h 1322929"/>
              <a:gd name="connsiteX169" fmla="*/ 164176 w 1953030"/>
              <a:gd name="connsiteY169" fmla="*/ 1050024 h 1322929"/>
              <a:gd name="connsiteX170" fmla="*/ 151135 w 1953030"/>
              <a:gd name="connsiteY170" fmla="*/ 1141095 h 1322929"/>
              <a:gd name="connsiteX171" fmla="*/ 149537 w 1953030"/>
              <a:gd name="connsiteY171" fmla="*/ 1217408 h 1322929"/>
              <a:gd name="connsiteX172" fmla="*/ 153261 w 1953030"/>
              <a:gd name="connsiteY172" fmla="*/ 1262700 h 1322929"/>
              <a:gd name="connsiteX173" fmla="*/ 159017 w 1953030"/>
              <a:gd name="connsiteY173" fmla="*/ 1274340 h 1322929"/>
              <a:gd name="connsiteX174" fmla="*/ 170943 w 1953030"/>
              <a:gd name="connsiteY174" fmla="*/ 1299182 h 1322929"/>
              <a:gd name="connsiteX175" fmla="*/ 174129 w 1953030"/>
              <a:gd name="connsiteY175" fmla="*/ 1319246 h 1322929"/>
              <a:gd name="connsiteX176" fmla="*/ 174342 w 1953030"/>
              <a:gd name="connsiteY176" fmla="*/ 1325587 h 1322929"/>
              <a:gd name="connsiteX177" fmla="*/ 132163 w 1953030"/>
              <a:gd name="connsiteY177" fmla="*/ 1325574 h 1322929"/>
              <a:gd name="connsiteX178" fmla="*/ 88860 w 1953030"/>
              <a:gd name="connsiteY178" fmla="*/ 1325071 h 1322929"/>
              <a:gd name="connsiteX179" fmla="*/ 434473 w 1953030"/>
              <a:gd name="connsiteY179" fmla="*/ 860747 h 1322929"/>
              <a:gd name="connsiteX180" fmla="*/ 432900 w 1953030"/>
              <a:gd name="connsiteY180" fmla="*/ 858692 h 1322929"/>
              <a:gd name="connsiteX181" fmla="*/ 434328 w 1953030"/>
              <a:gd name="connsiteY181" fmla="*/ 861404 h 1322929"/>
              <a:gd name="connsiteX182" fmla="*/ 434473 w 1953030"/>
              <a:gd name="connsiteY182" fmla="*/ 860747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663548 w 1953031"/>
              <a:gd name="connsiteY43" fmla="*/ 264169 h 1322929"/>
              <a:gd name="connsiteX44" fmla="*/ 754617 w 1953031"/>
              <a:gd name="connsiteY44" fmla="*/ 262685 h 1322929"/>
              <a:gd name="connsiteX45" fmla="*/ 805147 w 1953031"/>
              <a:gd name="connsiteY45" fmla="*/ 251243 h 1322929"/>
              <a:gd name="connsiteX46" fmla="*/ 947272 w 1953031"/>
              <a:gd name="connsiteY46" fmla="*/ 214767 h 1322929"/>
              <a:gd name="connsiteX47" fmla="*/ 1074965 w 1953031"/>
              <a:gd name="connsiteY47" fmla="*/ 170684 h 1322929"/>
              <a:gd name="connsiteX48" fmla="*/ 1155567 w 1953031"/>
              <a:gd name="connsiteY48" fmla="*/ 159010 h 1322929"/>
              <a:gd name="connsiteX49" fmla="*/ 1234252 w 1953031"/>
              <a:gd name="connsiteY49" fmla="*/ 151880 h 1322929"/>
              <a:gd name="connsiteX50" fmla="*/ 1312964 w 1953031"/>
              <a:gd name="connsiteY50" fmla="*/ 128676 h 1322929"/>
              <a:gd name="connsiteX51" fmla="*/ 1376022 w 1953031"/>
              <a:gd name="connsiteY51" fmla="*/ 109687 h 1322929"/>
              <a:gd name="connsiteX52" fmla="*/ 1448640 w 1953031"/>
              <a:gd name="connsiteY52" fmla="*/ 103056 h 1322929"/>
              <a:gd name="connsiteX53" fmla="*/ 1483374 w 1953031"/>
              <a:gd name="connsiteY53" fmla="*/ 100994 h 1322929"/>
              <a:gd name="connsiteX54" fmla="*/ 1552171 w 1953031"/>
              <a:gd name="connsiteY54" fmla="*/ 83778 h 1322929"/>
              <a:gd name="connsiteX55" fmla="*/ 1627914 w 1953031"/>
              <a:gd name="connsiteY55" fmla="*/ 63976 h 1322929"/>
              <a:gd name="connsiteX56" fmla="*/ 1633600 w 1953031"/>
              <a:gd name="connsiteY56" fmla="*/ 62873 h 1322929"/>
              <a:gd name="connsiteX57" fmla="*/ 1633994 w 1953031"/>
              <a:gd name="connsiteY57" fmla="*/ 53943 h 1322929"/>
              <a:gd name="connsiteX58" fmla="*/ 1637947 w 1953031"/>
              <a:gd name="connsiteY58" fmla="*/ 10924 h 1322929"/>
              <a:gd name="connsiteX59" fmla="*/ 1645852 w 1953031"/>
              <a:gd name="connsiteY59" fmla="*/ 642 h 1322929"/>
              <a:gd name="connsiteX60" fmla="*/ 1665510 w 1953031"/>
              <a:gd name="connsiteY60" fmla="*/ 4542 h 1322929"/>
              <a:gd name="connsiteX61" fmla="*/ 1692339 w 1953031"/>
              <a:gd name="connsiteY61" fmla="*/ 32880 h 1322929"/>
              <a:gd name="connsiteX62" fmla="*/ 1703487 w 1953031"/>
              <a:gd name="connsiteY62" fmla="*/ 51553 h 1322929"/>
              <a:gd name="connsiteX63" fmla="*/ 1705168 w 1953031"/>
              <a:gd name="connsiteY63" fmla="*/ 54757 h 1322929"/>
              <a:gd name="connsiteX64" fmla="*/ 1708490 w 1953031"/>
              <a:gd name="connsiteY64" fmla="*/ 54757 h 1322929"/>
              <a:gd name="connsiteX65" fmla="*/ 1726074 w 1953031"/>
              <a:gd name="connsiteY65" fmla="*/ 55821 h 1322929"/>
              <a:gd name="connsiteX66" fmla="*/ 1763775 w 1953031"/>
              <a:gd name="connsiteY66" fmla="*/ 66287 h 1322929"/>
              <a:gd name="connsiteX67" fmla="*/ 1780177 w 1953031"/>
              <a:gd name="connsiteY67" fmla="*/ 76057 h 1322929"/>
              <a:gd name="connsiteX68" fmla="*/ 1797287 w 1953031"/>
              <a:gd name="connsiteY68" fmla="*/ 92340 h 1322929"/>
              <a:gd name="connsiteX69" fmla="*/ 1808554 w 1953031"/>
              <a:gd name="connsiteY69" fmla="*/ 105144 h 1322929"/>
              <a:gd name="connsiteX70" fmla="*/ 1816302 w 1953031"/>
              <a:gd name="connsiteY70" fmla="*/ 113128 h 1322929"/>
              <a:gd name="connsiteX71" fmla="*/ 1820491 w 1953031"/>
              <a:gd name="connsiteY71" fmla="*/ 120258 h 1322929"/>
              <a:gd name="connsiteX72" fmla="*/ 1835947 w 1953031"/>
              <a:gd name="connsiteY72" fmla="*/ 144526 h 1322929"/>
              <a:gd name="connsiteX73" fmla="*/ 1847989 w 1953031"/>
              <a:gd name="connsiteY73" fmla="*/ 162083 h 1322929"/>
              <a:gd name="connsiteX74" fmla="*/ 1872282 w 1953031"/>
              <a:gd name="connsiteY74" fmla="*/ 206862 h 1322929"/>
              <a:gd name="connsiteX75" fmla="*/ 1901212 w 1953031"/>
              <a:gd name="connsiteY75" fmla="*/ 268331 h 1322929"/>
              <a:gd name="connsiteX76" fmla="*/ 1928013 w 1953031"/>
              <a:gd name="connsiteY76" fmla="*/ 325599 h 1322929"/>
              <a:gd name="connsiteX77" fmla="*/ 1947475 w 1953031"/>
              <a:gd name="connsiteY77" fmla="*/ 358428 h 1322929"/>
              <a:gd name="connsiteX78" fmla="*/ 1952990 w 1953031"/>
              <a:gd name="connsiteY78" fmla="*/ 375188 h 1322929"/>
              <a:gd name="connsiteX79" fmla="*/ 1944270 w 1953031"/>
              <a:gd name="connsiteY79" fmla="*/ 398724 h 1322929"/>
              <a:gd name="connsiteX80" fmla="*/ 1904481 w 1953031"/>
              <a:gd name="connsiteY80" fmla="*/ 429980 h 1322929"/>
              <a:gd name="connsiteX81" fmla="*/ 1871823 w 1953031"/>
              <a:gd name="connsiteY81" fmla="*/ 436577 h 1322929"/>
              <a:gd name="connsiteX82" fmla="*/ 1816223 w 1953031"/>
              <a:gd name="connsiteY82" fmla="*/ 439134 h 1322929"/>
              <a:gd name="connsiteX83" fmla="*/ 1698445 w 1953031"/>
              <a:gd name="connsiteY83" fmla="*/ 433393 h 1322929"/>
              <a:gd name="connsiteX84" fmla="*/ 1665261 w 1953031"/>
              <a:gd name="connsiteY84" fmla="*/ 431589 h 1322929"/>
              <a:gd name="connsiteX85" fmla="*/ 1643200 w 1953031"/>
              <a:gd name="connsiteY85" fmla="*/ 433164 h 1322929"/>
              <a:gd name="connsiteX86" fmla="*/ 1613877 w 1953031"/>
              <a:gd name="connsiteY86" fmla="*/ 443519 h 1322929"/>
              <a:gd name="connsiteX87" fmla="*/ 1586668 w 1953031"/>
              <a:gd name="connsiteY87" fmla="*/ 466568 h 1322929"/>
              <a:gd name="connsiteX88" fmla="*/ 1568848 w 1953031"/>
              <a:gd name="connsiteY88" fmla="*/ 480889 h 1322929"/>
              <a:gd name="connsiteX89" fmla="*/ 1563779 w 1953031"/>
              <a:gd name="connsiteY89" fmla="*/ 485518 h 1322929"/>
              <a:gd name="connsiteX90" fmla="*/ 1508994 w 1953031"/>
              <a:gd name="connsiteY90" fmla="*/ 589130 h 1322929"/>
              <a:gd name="connsiteX91" fmla="*/ 1486250 w 1953031"/>
              <a:gd name="connsiteY91" fmla="*/ 645068 h 1322929"/>
              <a:gd name="connsiteX92" fmla="*/ 1464819 w 1953031"/>
              <a:gd name="connsiteY92" fmla="*/ 705697 h 1322929"/>
              <a:gd name="connsiteX93" fmla="*/ 1449494 w 1953031"/>
              <a:gd name="connsiteY93" fmla="*/ 751038 h 1322929"/>
              <a:gd name="connsiteX94" fmla="*/ 1407394 w 1953031"/>
              <a:gd name="connsiteY94" fmla="*/ 818176 h 1322929"/>
              <a:gd name="connsiteX95" fmla="*/ 1393724 w 1953031"/>
              <a:gd name="connsiteY95" fmla="*/ 824975 h 1322929"/>
              <a:gd name="connsiteX96" fmla="*/ 1380841 w 1953031"/>
              <a:gd name="connsiteY96" fmla="*/ 831482 h 1322929"/>
              <a:gd name="connsiteX97" fmla="*/ 1349260 w 1953031"/>
              <a:gd name="connsiteY97" fmla="*/ 861137 h 1322929"/>
              <a:gd name="connsiteX98" fmla="*/ 1331348 w 1953031"/>
              <a:gd name="connsiteY98" fmla="*/ 877607 h 1322929"/>
              <a:gd name="connsiteX99" fmla="*/ 1317442 w 1953031"/>
              <a:gd name="connsiteY99" fmla="*/ 883414 h 1322929"/>
              <a:gd name="connsiteX100" fmla="*/ 1316352 w 1953031"/>
              <a:gd name="connsiteY100" fmla="*/ 883414 h 1322929"/>
              <a:gd name="connsiteX101" fmla="*/ 1315275 w 1953031"/>
              <a:gd name="connsiteY101" fmla="*/ 887323 h 1322929"/>
              <a:gd name="connsiteX102" fmla="*/ 1293502 w 1953031"/>
              <a:gd name="connsiteY102" fmla="*/ 1074334 h 1322929"/>
              <a:gd name="connsiteX103" fmla="*/ 1292124 w 1953031"/>
              <a:gd name="connsiteY103" fmla="*/ 1151119 h 1322929"/>
              <a:gd name="connsiteX104" fmla="*/ 1292741 w 1953031"/>
              <a:gd name="connsiteY104" fmla="*/ 1203756 h 1322929"/>
              <a:gd name="connsiteX105" fmla="*/ 1297481 w 1953031"/>
              <a:gd name="connsiteY105" fmla="*/ 1263556 h 1322929"/>
              <a:gd name="connsiteX106" fmla="*/ 1304087 w 1953031"/>
              <a:gd name="connsiteY106" fmla="*/ 1278631 h 1322929"/>
              <a:gd name="connsiteX107" fmla="*/ 1314001 w 1953031"/>
              <a:gd name="connsiteY107" fmla="*/ 1305904 h 1322929"/>
              <a:gd name="connsiteX108" fmla="*/ 1314723 w 1953031"/>
              <a:gd name="connsiteY108" fmla="*/ 1321312 h 1322929"/>
              <a:gd name="connsiteX109" fmla="*/ 1314474 w 1953031"/>
              <a:gd name="connsiteY109" fmla="*/ 1322929 h 1322929"/>
              <a:gd name="connsiteX110" fmla="*/ 1274527 w 1953031"/>
              <a:gd name="connsiteY110" fmla="*/ 1322929 h 1322929"/>
              <a:gd name="connsiteX111" fmla="*/ 1233595 w 1953031"/>
              <a:gd name="connsiteY111" fmla="*/ 1322420 h 1322929"/>
              <a:gd name="connsiteX112" fmla="*/ 1214844 w 1953031"/>
              <a:gd name="connsiteY112" fmla="*/ 1258652 h 1322929"/>
              <a:gd name="connsiteX113" fmla="*/ 1198836 w 1953031"/>
              <a:gd name="connsiteY113" fmla="*/ 1080414 h 1322929"/>
              <a:gd name="connsiteX114" fmla="*/ 1191495 w 1953031"/>
              <a:gd name="connsiteY114" fmla="*/ 961630 h 1322929"/>
              <a:gd name="connsiteX115" fmla="*/ 1189972 w 1953031"/>
              <a:gd name="connsiteY115" fmla="*/ 969617 h 1322929"/>
              <a:gd name="connsiteX116" fmla="*/ 1172402 w 1953031"/>
              <a:gd name="connsiteY116" fmla="*/ 1161542 h 1322929"/>
              <a:gd name="connsiteX117" fmla="*/ 1173663 w 1953031"/>
              <a:gd name="connsiteY117" fmla="*/ 1263289 h 1322929"/>
              <a:gd name="connsiteX118" fmla="*/ 1179559 w 1953031"/>
              <a:gd name="connsiteY118" fmla="*/ 1277483 h 1322929"/>
              <a:gd name="connsiteX119" fmla="*/ 1190090 w 1953031"/>
              <a:gd name="connsiteY119" fmla="*/ 1310073 h 1322929"/>
              <a:gd name="connsiteX120" fmla="*/ 1189617 w 1953031"/>
              <a:gd name="connsiteY120" fmla="*/ 1322236 h 1322929"/>
              <a:gd name="connsiteX121" fmla="*/ 1148752 w 1953031"/>
              <a:gd name="connsiteY121" fmla="*/ 1322929 h 1322929"/>
              <a:gd name="connsiteX122" fmla="*/ 1107164 w 1953031"/>
              <a:gd name="connsiteY122" fmla="*/ 1322438 h 1322929"/>
              <a:gd name="connsiteX123" fmla="*/ 1089751 w 1953031"/>
              <a:gd name="connsiteY123" fmla="*/ 1244928 h 1322929"/>
              <a:gd name="connsiteX124" fmla="*/ 1083658 w 1953031"/>
              <a:gd name="connsiteY124" fmla="*/ 1109426 h 1322929"/>
              <a:gd name="connsiteX125" fmla="*/ 1081071 w 1953031"/>
              <a:gd name="connsiteY125" fmla="*/ 885205 h 1322929"/>
              <a:gd name="connsiteX126" fmla="*/ 1081294 w 1953031"/>
              <a:gd name="connsiteY126" fmla="*/ 872784 h 1322929"/>
              <a:gd name="connsiteX127" fmla="*/ 1044565 w 1953031"/>
              <a:gd name="connsiteY127" fmla="*/ 883356 h 1322929"/>
              <a:gd name="connsiteX128" fmla="*/ 946405 w 1953031"/>
              <a:gd name="connsiteY128" fmla="*/ 906677 h 1322929"/>
              <a:gd name="connsiteX129" fmla="*/ 820984 w 1953031"/>
              <a:gd name="connsiteY129" fmla="*/ 915856 h 1322929"/>
              <a:gd name="connsiteX130" fmla="*/ 748537 w 1953031"/>
              <a:gd name="connsiteY130" fmla="*/ 913593 h 1322929"/>
              <a:gd name="connsiteX131" fmla="*/ 740106 w 1953031"/>
              <a:gd name="connsiteY131" fmla="*/ 913794 h 1322929"/>
              <a:gd name="connsiteX132" fmla="*/ 735838 w 1953031"/>
              <a:gd name="connsiteY132" fmla="*/ 923234 h 1322929"/>
              <a:gd name="connsiteX133" fmla="*/ 729496 w 1953031"/>
              <a:gd name="connsiteY133" fmla="*/ 936224 h 1322929"/>
              <a:gd name="connsiteX134" fmla="*/ 707014 w 1953031"/>
              <a:gd name="connsiteY134" fmla="*/ 928760 h 1322929"/>
              <a:gd name="connsiteX135" fmla="*/ 665846 w 1953031"/>
              <a:gd name="connsiteY135" fmla="*/ 912322 h 1322929"/>
              <a:gd name="connsiteX136" fmla="*/ 618244 w 1953031"/>
              <a:gd name="connsiteY136" fmla="*/ 893135 h 1322929"/>
              <a:gd name="connsiteX137" fmla="*/ 516447 w 1953031"/>
              <a:gd name="connsiteY137" fmla="*/ 865947 h 1322929"/>
              <a:gd name="connsiteX138" fmla="*/ 501805 w 1953031"/>
              <a:gd name="connsiteY138" fmla="*/ 870603 h 1322929"/>
              <a:gd name="connsiteX139" fmla="*/ 496736 w 1953031"/>
              <a:gd name="connsiteY139" fmla="*/ 886203 h 1322929"/>
              <a:gd name="connsiteX140" fmla="*/ 500794 w 1953031"/>
              <a:gd name="connsiteY140" fmla="*/ 920842 h 1322929"/>
              <a:gd name="connsiteX141" fmla="*/ 505232 w 1953031"/>
              <a:gd name="connsiteY141" fmla="*/ 960997 h 1322929"/>
              <a:gd name="connsiteX142" fmla="*/ 503197 w 1953031"/>
              <a:gd name="connsiteY142" fmla="*/ 976351 h 1322929"/>
              <a:gd name="connsiteX143" fmla="*/ 464327 w 1953031"/>
              <a:gd name="connsiteY143" fmla="*/ 1000197 h 1322929"/>
              <a:gd name="connsiteX144" fmla="*/ 457328 w 1953031"/>
              <a:gd name="connsiteY144" fmla="*/ 999488 h 1322929"/>
              <a:gd name="connsiteX145" fmla="*/ 434730 w 1953031"/>
              <a:gd name="connsiteY145" fmla="*/ 939956 h 1322929"/>
              <a:gd name="connsiteX146" fmla="*/ 434102 w 1953031"/>
              <a:gd name="connsiteY146" fmla="*/ 932138 h 1322929"/>
              <a:gd name="connsiteX147" fmla="*/ 429957 w 1953031"/>
              <a:gd name="connsiteY147" fmla="*/ 936572 h 1322929"/>
              <a:gd name="connsiteX148" fmla="*/ 412217 w 1953031"/>
              <a:gd name="connsiteY148" fmla="*/ 955335 h 1322929"/>
              <a:gd name="connsiteX149" fmla="*/ 394666 w 1953031"/>
              <a:gd name="connsiteY149" fmla="*/ 973923 h 1322929"/>
              <a:gd name="connsiteX150" fmla="*/ 363724 w 1953031"/>
              <a:gd name="connsiteY150" fmla="*/ 1023704 h 1322929"/>
              <a:gd name="connsiteX151" fmla="*/ 356090 w 1953031"/>
              <a:gd name="connsiteY151" fmla="*/ 1070686 h 1322929"/>
              <a:gd name="connsiteX152" fmla="*/ 356098 w 1953031"/>
              <a:gd name="connsiteY152" fmla="*/ 1159458 h 1322929"/>
              <a:gd name="connsiteX153" fmla="*/ 362731 w 1953031"/>
              <a:gd name="connsiteY153" fmla="*/ 1219044 h 1322929"/>
              <a:gd name="connsiteX154" fmla="*/ 370492 w 1953031"/>
              <a:gd name="connsiteY154" fmla="*/ 1260425 h 1322929"/>
              <a:gd name="connsiteX155" fmla="*/ 380666 w 1953031"/>
              <a:gd name="connsiteY155" fmla="*/ 1277936 h 1322929"/>
              <a:gd name="connsiteX156" fmla="*/ 391399 w 1953031"/>
              <a:gd name="connsiteY156" fmla="*/ 1304515 h 1322929"/>
              <a:gd name="connsiteX157" fmla="*/ 391283 w 1953031"/>
              <a:gd name="connsiteY157" fmla="*/ 1320324 h 1322929"/>
              <a:gd name="connsiteX158" fmla="*/ 390843 w 1953031"/>
              <a:gd name="connsiteY158" fmla="*/ 1322756 h 1322929"/>
              <a:gd name="connsiteX159" fmla="*/ 348151 w 1953031"/>
              <a:gd name="connsiteY159" fmla="*/ 1322844 h 1322929"/>
              <a:gd name="connsiteX160" fmla="*/ 304144 w 1953031"/>
              <a:gd name="connsiteY160" fmla="*/ 1322579 h 1322929"/>
              <a:gd name="connsiteX161" fmla="*/ 294630 w 1953031"/>
              <a:gd name="connsiteY161" fmla="*/ 1312868 h 1322929"/>
              <a:gd name="connsiteX162" fmla="*/ 271483 w 1953031"/>
              <a:gd name="connsiteY162" fmla="*/ 1195591 h 1322929"/>
              <a:gd name="connsiteX163" fmla="*/ 255031 w 1953031"/>
              <a:gd name="connsiteY163" fmla="*/ 1074334 h 1322929"/>
              <a:gd name="connsiteX164" fmla="*/ 246468 w 1953031"/>
              <a:gd name="connsiteY164" fmla="*/ 962992 h 1322929"/>
              <a:gd name="connsiteX165" fmla="*/ 246726 w 1953031"/>
              <a:gd name="connsiteY165" fmla="*/ 960686 h 1322929"/>
              <a:gd name="connsiteX166" fmla="*/ 239185 w 1953031"/>
              <a:gd name="connsiteY166" fmla="*/ 966883 h 1322929"/>
              <a:gd name="connsiteX167" fmla="*/ 216775 w 1953031"/>
              <a:gd name="connsiteY167" fmla="*/ 984995 h 1322929"/>
              <a:gd name="connsiteX168" fmla="*/ 195755 w 1953031"/>
              <a:gd name="connsiteY168" fmla="*/ 1001910 h 1322929"/>
              <a:gd name="connsiteX169" fmla="*/ 162761 w 1953031"/>
              <a:gd name="connsiteY169" fmla="*/ 1047366 h 1322929"/>
              <a:gd name="connsiteX170" fmla="*/ 149720 w 1953031"/>
              <a:gd name="connsiteY170" fmla="*/ 1138437 h 1322929"/>
              <a:gd name="connsiteX171" fmla="*/ 148122 w 1953031"/>
              <a:gd name="connsiteY171" fmla="*/ 1214750 h 1322929"/>
              <a:gd name="connsiteX172" fmla="*/ 151846 w 1953031"/>
              <a:gd name="connsiteY172" fmla="*/ 1260042 h 1322929"/>
              <a:gd name="connsiteX173" fmla="*/ 157602 w 1953031"/>
              <a:gd name="connsiteY173" fmla="*/ 1271682 h 1322929"/>
              <a:gd name="connsiteX174" fmla="*/ 169528 w 1953031"/>
              <a:gd name="connsiteY174" fmla="*/ 1296524 h 1322929"/>
              <a:gd name="connsiteX175" fmla="*/ 172714 w 1953031"/>
              <a:gd name="connsiteY175" fmla="*/ 1316588 h 1322929"/>
              <a:gd name="connsiteX176" fmla="*/ 172927 w 1953031"/>
              <a:gd name="connsiteY176" fmla="*/ 1322929 h 1322929"/>
              <a:gd name="connsiteX177" fmla="*/ 130748 w 1953031"/>
              <a:gd name="connsiteY177" fmla="*/ 1322916 h 1322929"/>
              <a:gd name="connsiteX178" fmla="*/ 87445 w 1953031"/>
              <a:gd name="connsiteY178" fmla="*/ 1322413 h 1322929"/>
              <a:gd name="connsiteX179" fmla="*/ 433058 w 1953031"/>
              <a:gd name="connsiteY179" fmla="*/ 858089 h 1322929"/>
              <a:gd name="connsiteX180" fmla="*/ 431485 w 1953031"/>
              <a:gd name="connsiteY180" fmla="*/ 856034 h 1322929"/>
              <a:gd name="connsiteX181" fmla="*/ 432913 w 1953031"/>
              <a:gd name="connsiteY181" fmla="*/ 858746 h 1322929"/>
              <a:gd name="connsiteX182" fmla="*/ 433058 w 1953031"/>
              <a:gd name="connsiteY182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663548 w 1953031"/>
              <a:gd name="connsiteY43" fmla="*/ 264169 h 1322929"/>
              <a:gd name="connsiteX44" fmla="*/ 743187 w 1953031"/>
              <a:gd name="connsiteY44" fmla="*/ 255065 h 1322929"/>
              <a:gd name="connsiteX45" fmla="*/ 805147 w 1953031"/>
              <a:gd name="connsiteY45" fmla="*/ 251243 h 1322929"/>
              <a:gd name="connsiteX46" fmla="*/ 947272 w 1953031"/>
              <a:gd name="connsiteY46" fmla="*/ 214767 h 1322929"/>
              <a:gd name="connsiteX47" fmla="*/ 1074965 w 1953031"/>
              <a:gd name="connsiteY47" fmla="*/ 170684 h 1322929"/>
              <a:gd name="connsiteX48" fmla="*/ 1155567 w 1953031"/>
              <a:gd name="connsiteY48" fmla="*/ 159010 h 1322929"/>
              <a:gd name="connsiteX49" fmla="*/ 1234252 w 1953031"/>
              <a:gd name="connsiteY49" fmla="*/ 151880 h 1322929"/>
              <a:gd name="connsiteX50" fmla="*/ 1312964 w 1953031"/>
              <a:gd name="connsiteY50" fmla="*/ 128676 h 1322929"/>
              <a:gd name="connsiteX51" fmla="*/ 1376022 w 1953031"/>
              <a:gd name="connsiteY51" fmla="*/ 109687 h 1322929"/>
              <a:gd name="connsiteX52" fmla="*/ 1448640 w 1953031"/>
              <a:gd name="connsiteY52" fmla="*/ 103056 h 1322929"/>
              <a:gd name="connsiteX53" fmla="*/ 1483374 w 1953031"/>
              <a:gd name="connsiteY53" fmla="*/ 100994 h 1322929"/>
              <a:gd name="connsiteX54" fmla="*/ 1552171 w 1953031"/>
              <a:gd name="connsiteY54" fmla="*/ 83778 h 1322929"/>
              <a:gd name="connsiteX55" fmla="*/ 1627914 w 1953031"/>
              <a:gd name="connsiteY55" fmla="*/ 63976 h 1322929"/>
              <a:gd name="connsiteX56" fmla="*/ 1633600 w 1953031"/>
              <a:gd name="connsiteY56" fmla="*/ 62873 h 1322929"/>
              <a:gd name="connsiteX57" fmla="*/ 1633994 w 1953031"/>
              <a:gd name="connsiteY57" fmla="*/ 53943 h 1322929"/>
              <a:gd name="connsiteX58" fmla="*/ 1637947 w 1953031"/>
              <a:gd name="connsiteY58" fmla="*/ 10924 h 1322929"/>
              <a:gd name="connsiteX59" fmla="*/ 1645852 w 1953031"/>
              <a:gd name="connsiteY59" fmla="*/ 642 h 1322929"/>
              <a:gd name="connsiteX60" fmla="*/ 1665510 w 1953031"/>
              <a:gd name="connsiteY60" fmla="*/ 4542 h 1322929"/>
              <a:gd name="connsiteX61" fmla="*/ 1692339 w 1953031"/>
              <a:gd name="connsiteY61" fmla="*/ 32880 h 1322929"/>
              <a:gd name="connsiteX62" fmla="*/ 1703487 w 1953031"/>
              <a:gd name="connsiteY62" fmla="*/ 51553 h 1322929"/>
              <a:gd name="connsiteX63" fmla="*/ 1705168 w 1953031"/>
              <a:gd name="connsiteY63" fmla="*/ 54757 h 1322929"/>
              <a:gd name="connsiteX64" fmla="*/ 1708490 w 1953031"/>
              <a:gd name="connsiteY64" fmla="*/ 54757 h 1322929"/>
              <a:gd name="connsiteX65" fmla="*/ 1726074 w 1953031"/>
              <a:gd name="connsiteY65" fmla="*/ 55821 h 1322929"/>
              <a:gd name="connsiteX66" fmla="*/ 1763775 w 1953031"/>
              <a:gd name="connsiteY66" fmla="*/ 66287 h 1322929"/>
              <a:gd name="connsiteX67" fmla="*/ 1780177 w 1953031"/>
              <a:gd name="connsiteY67" fmla="*/ 76057 h 1322929"/>
              <a:gd name="connsiteX68" fmla="*/ 1797287 w 1953031"/>
              <a:gd name="connsiteY68" fmla="*/ 92340 h 1322929"/>
              <a:gd name="connsiteX69" fmla="*/ 1808554 w 1953031"/>
              <a:gd name="connsiteY69" fmla="*/ 105144 h 1322929"/>
              <a:gd name="connsiteX70" fmla="*/ 1816302 w 1953031"/>
              <a:gd name="connsiteY70" fmla="*/ 113128 h 1322929"/>
              <a:gd name="connsiteX71" fmla="*/ 1820491 w 1953031"/>
              <a:gd name="connsiteY71" fmla="*/ 120258 h 1322929"/>
              <a:gd name="connsiteX72" fmla="*/ 1835947 w 1953031"/>
              <a:gd name="connsiteY72" fmla="*/ 144526 h 1322929"/>
              <a:gd name="connsiteX73" fmla="*/ 1847989 w 1953031"/>
              <a:gd name="connsiteY73" fmla="*/ 162083 h 1322929"/>
              <a:gd name="connsiteX74" fmla="*/ 1872282 w 1953031"/>
              <a:gd name="connsiteY74" fmla="*/ 206862 h 1322929"/>
              <a:gd name="connsiteX75" fmla="*/ 1901212 w 1953031"/>
              <a:gd name="connsiteY75" fmla="*/ 268331 h 1322929"/>
              <a:gd name="connsiteX76" fmla="*/ 1928013 w 1953031"/>
              <a:gd name="connsiteY76" fmla="*/ 325599 h 1322929"/>
              <a:gd name="connsiteX77" fmla="*/ 1947475 w 1953031"/>
              <a:gd name="connsiteY77" fmla="*/ 358428 h 1322929"/>
              <a:gd name="connsiteX78" fmla="*/ 1952990 w 1953031"/>
              <a:gd name="connsiteY78" fmla="*/ 375188 h 1322929"/>
              <a:gd name="connsiteX79" fmla="*/ 1944270 w 1953031"/>
              <a:gd name="connsiteY79" fmla="*/ 398724 h 1322929"/>
              <a:gd name="connsiteX80" fmla="*/ 1904481 w 1953031"/>
              <a:gd name="connsiteY80" fmla="*/ 429980 h 1322929"/>
              <a:gd name="connsiteX81" fmla="*/ 1871823 w 1953031"/>
              <a:gd name="connsiteY81" fmla="*/ 436577 h 1322929"/>
              <a:gd name="connsiteX82" fmla="*/ 1816223 w 1953031"/>
              <a:gd name="connsiteY82" fmla="*/ 439134 h 1322929"/>
              <a:gd name="connsiteX83" fmla="*/ 1698445 w 1953031"/>
              <a:gd name="connsiteY83" fmla="*/ 433393 h 1322929"/>
              <a:gd name="connsiteX84" fmla="*/ 1665261 w 1953031"/>
              <a:gd name="connsiteY84" fmla="*/ 431589 h 1322929"/>
              <a:gd name="connsiteX85" fmla="*/ 1643200 w 1953031"/>
              <a:gd name="connsiteY85" fmla="*/ 433164 h 1322929"/>
              <a:gd name="connsiteX86" fmla="*/ 1613877 w 1953031"/>
              <a:gd name="connsiteY86" fmla="*/ 443519 h 1322929"/>
              <a:gd name="connsiteX87" fmla="*/ 1586668 w 1953031"/>
              <a:gd name="connsiteY87" fmla="*/ 466568 h 1322929"/>
              <a:gd name="connsiteX88" fmla="*/ 1568848 w 1953031"/>
              <a:gd name="connsiteY88" fmla="*/ 480889 h 1322929"/>
              <a:gd name="connsiteX89" fmla="*/ 1563779 w 1953031"/>
              <a:gd name="connsiteY89" fmla="*/ 485518 h 1322929"/>
              <a:gd name="connsiteX90" fmla="*/ 1508994 w 1953031"/>
              <a:gd name="connsiteY90" fmla="*/ 589130 h 1322929"/>
              <a:gd name="connsiteX91" fmla="*/ 1486250 w 1953031"/>
              <a:gd name="connsiteY91" fmla="*/ 645068 h 1322929"/>
              <a:gd name="connsiteX92" fmla="*/ 1464819 w 1953031"/>
              <a:gd name="connsiteY92" fmla="*/ 705697 h 1322929"/>
              <a:gd name="connsiteX93" fmla="*/ 1449494 w 1953031"/>
              <a:gd name="connsiteY93" fmla="*/ 751038 h 1322929"/>
              <a:gd name="connsiteX94" fmla="*/ 1407394 w 1953031"/>
              <a:gd name="connsiteY94" fmla="*/ 818176 h 1322929"/>
              <a:gd name="connsiteX95" fmla="*/ 1393724 w 1953031"/>
              <a:gd name="connsiteY95" fmla="*/ 824975 h 1322929"/>
              <a:gd name="connsiteX96" fmla="*/ 1380841 w 1953031"/>
              <a:gd name="connsiteY96" fmla="*/ 831482 h 1322929"/>
              <a:gd name="connsiteX97" fmla="*/ 1349260 w 1953031"/>
              <a:gd name="connsiteY97" fmla="*/ 861137 h 1322929"/>
              <a:gd name="connsiteX98" fmla="*/ 1331348 w 1953031"/>
              <a:gd name="connsiteY98" fmla="*/ 877607 h 1322929"/>
              <a:gd name="connsiteX99" fmla="*/ 1317442 w 1953031"/>
              <a:gd name="connsiteY99" fmla="*/ 883414 h 1322929"/>
              <a:gd name="connsiteX100" fmla="*/ 1316352 w 1953031"/>
              <a:gd name="connsiteY100" fmla="*/ 883414 h 1322929"/>
              <a:gd name="connsiteX101" fmla="*/ 1315275 w 1953031"/>
              <a:gd name="connsiteY101" fmla="*/ 887323 h 1322929"/>
              <a:gd name="connsiteX102" fmla="*/ 1293502 w 1953031"/>
              <a:gd name="connsiteY102" fmla="*/ 1074334 h 1322929"/>
              <a:gd name="connsiteX103" fmla="*/ 1292124 w 1953031"/>
              <a:gd name="connsiteY103" fmla="*/ 1151119 h 1322929"/>
              <a:gd name="connsiteX104" fmla="*/ 1292741 w 1953031"/>
              <a:gd name="connsiteY104" fmla="*/ 1203756 h 1322929"/>
              <a:gd name="connsiteX105" fmla="*/ 1297481 w 1953031"/>
              <a:gd name="connsiteY105" fmla="*/ 1263556 h 1322929"/>
              <a:gd name="connsiteX106" fmla="*/ 1304087 w 1953031"/>
              <a:gd name="connsiteY106" fmla="*/ 1278631 h 1322929"/>
              <a:gd name="connsiteX107" fmla="*/ 1314001 w 1953031"/>
              <a:gd name="connsiteY107" fmla="*/ 1305904 h 1322929"/>
              <a:gd name="connsiteX108" fmla="*/ 1314723 w 1953031"/>
              <a:gd name="connsiteY108" fmla="*/ 1321312 h 1322929"/>
              <a:gd name="connsiteX109" fmla="*/ 1314474 w 1953031"/>
              <a:gd name="connsiteY109" fmla="*/ 1322929 h 1322929"/>
              <a:gd name="connsiteX110" fmla="*/ 1274527 w 1953031"/>
              <a:gd name="connsiteY110" fmla="*/ 1322929 h 1322929"/>
              <a:gd name="connsiteX111" fmla="*/ 1233595 w 1953031"/>
              <a:gd name="connsiteY111" fmla="*/ 1322420 h 1322929"/>
              <a:gd name="connsiteX112" fmla="*/ 1214844 w 1953031"/>
              <a:gd name="connsiteY112" fmla="*/ 1258652 h 1322929"/>
              <a:gd name="connsiteX113" fmla="*/ 1198836 w 1953031"/>
              <a:gd name="connsiteY113" fmla="*/ 1080414 h 1322929"/>
              <a:gd name="connsiteX114" fmla="*/ 1191495 w 1953031"/>
              <a:gd name="connsiteY114" fmla="*/ 961630 h 1322929"/>
              <a:gd name="connsiteX115" fmla="*/ 1189972 w 1953031"/>
              <a:gd name="connsiteY115" fmla="*/ 969617 h 1322929"/>
              <a:gd name="connsiteX116" fmla="*/ 1172402 w 1953031"/>
              <a:gd name="connsiteY116" fmla="*/ 1161542 h 1322929"/>
              <a:gd name="connsiteX117" fmla="*/ 1173663 w 1953031"/>
              <a:gd name="connsiteY117" fmla="*/ 1263289 h 1322929"/>
              <a:gd name="connsiteX118" fmla="*/ 1179559 w 1953031"/>
              <a:gd name="connsiteY118" fmla="*/ 1277483 h 1322929"/>
              <a:gd name="connsiteX119" fmla="*/ 1190090 w 1953031"/>
              <a:gd name="connsiteY119" fmla="*/ 1310073 h 1322929"/>
              <a:gd name="connsiteX120" fmla="*/ 1189617 w 1953031"/>
              <a:gd name="connsiteY120" fmla="*/ 1322236 h 1322929"/>
              <a:gd name="connsiteX121" fmla="*/ 1148752 w 1953031"/>
              <a:gd name="connsiteY121" fmla="*/ 1322929 h 1322929"/>
              <a:gd name="connsiteX122" fmla="*/ 1107164 w 1953031"/>
              <a:gd name="connsiteY122" fmla="*/ 1322438 h 1322929"/>
              <a:gd name="connsiteX123" fmla="*/ 1089751 w 1953031"/>
              <a:gd name="connsiteY123" fmla="*/ 1244928 h 1322929"/>
              <a:gd name="connsiteX124" fmla="*/ 1083658 w 1953031"/>
              <a:gd name="connsiteY124" fmla="*/ 1109426 h 1322929"/>
              <a:gd name="connsiteX125" fmla="*/ 1081071 w 1953031"/>
              <a:gd name="connsiteY125" fmla="*/ 885205 h 1322929"/>
              <a:gd name="connsiteX126" fmla="*/ 1081294 w 1953031"/>
              <a:gd name="connsiteY126" fmla="*/ 872784 h 1322929"/>
              <a:gd name="connsiteX127" fmla="*/ 1044565 w 1953031"/>
              <a:gd name="connsiteY127" fmla="*/ 883356 h 1322929"/>
              <a:gd name="connsiteX128" fmla="*/ 946405 w 1953031"/>
              <a:gd name="connsiteY128" fmla="*/ 906677 h 1322929"/>
              <a:gd name="connsiteX129" fmla="*/ 820984 w 1953031"/>
              <a:gd name="connsiteY129" fmla="*/ 915856 h 1322929"/>
              <a:gd name="connsiteX130" fmla="*/ 748537 w 1953031"/>
              <a:gd name="connsiteY130" fmla="*/ 913593 h 1322929"/>
              <a:gd name="connsiteX131" fmla="*/ 740106 w 1953031"/>
              <a:gd name="connsiteY131" fmla="*/ 913794 h 1322929"/>
              <a:gd name="connsiteX132" fmla="*/ 735838 w 1953031"/>
              <a:gd name="connsiteY132" fmla="*/ 923234 h 1322929"/>
              <a:gd name="connsiteX133" fmla="*/ 729496 w 1953031"/>
              <a:gd name="connsiteY133" fmla="*/ 936224 h 1322929"/>
              <a:gd name="connsiteX134" fmla="*/ 707014 w 1953031"/>
              <a:gd name="connsiteY134" fmla="*/ 928760 h 1322929"/>
              <a:gd name="connsiteX135" fmla="*/ 665846 w 1953031"/>
              <a:gd name="connsiteY135" fmla="*/ 912322 h 1322929"/>
              <a:gd name="connsiteX136" fmla="*/ 618244 w 1953031"/>
              <a:gd name="connsiteY136" fmla="*/ 893135 h 1322929"/>
              <a:gd name="connsiteX137" fmla="*/ 516447 w 1953031"/>
              <a:gd name="connsiteY137" fmla="*/ 865947 h 1322929"/>
              <a:gd name="connsiteX138" fmla="*/ 501805 w 1953031"/>
              <a:gd name="connsiteY138" fmla="*/ 870603 h 1322929"/>
              <a:gd name="connsiteX139" fmla="*/ 496736 w 1953031"/>
              <a:gd name="connsiteY139" fmla="*/ 886203 h 1322929"/>
              <a:gd name="connsiteX140" fmla="*/ 500794 w 1953031"/>
              <a:gd name="connsiteY140" fmla="*/ 920842 h 1322929"/>
              <a:gd name="connsiteX141" fmla="*/ 505232 w 1953031"/>
              <a:gd name="connsiteY141" fmla="*/ 960997 h 1322929"/>
              <a:gd name="connsiteX142" fmla="*/ 503197 w 1953031"/>
              <a:gd name="connsiteY142" fmla="*/ 976351 h 1322929"/>
              <a:gd name="connsiteX143" fmla="*/ 464327 w 1953031"/>
              <a:gd name="connsiteY143" fmla="*/ 1000197 h 1322929"/>
              <a:gd name="connsiteX144" fmla="*/ 457328 w 1953031"/>
              <a:gd name="connsiteY144" fmla="*/ 999488 h 1322929"/>
              <a:gd name="connsiteX145" fmla="*/ 434730 w 1953031"/>
              <a:gd name="connsiteY145" fmla="*/ 939956 h 1322929"/>
              <a:gd name="connsiteX146" fmla="*/ 434102 w 1953031"/>
              <a:gd name="connsiteY146" fmla="*/ 932138 h 1322929"/>
              <a:gd name="connsiteX147" fmla="*/ 429957 w 1953031"/>
              <a:gd name="connsiteY147" fmla="*/ 936572 h 1322929"/>
              <a:gd name="connsiteX148" fmla="*/ 412217 w 1953031"/>
              <a:gd name="connsiteY148" fmla="*/ 955335 h 1322929"/>
              <a:gd name="connsiteX149" fmla="*/ 394666 w 1953031"/>
              <a:gd name="connsiteY149" fmla="*/ 973923 h 1322929"/>
              <a:gd name="connsiteX150" fmla="*/ 363724 w 1953031"/>
              <a:gd name="connsiteY150" fmla="*/ 1023704 h 1322929"/>
              <a:gd name="connsiteX151" fmla="*/ 356090 w 1953031"/>
              <a:gd name="connsiteY151" fmla="*/ 1070686 h 1322929"/>
              <a:gd name="connsiteX152" fmla="*/ 356098 w 1953031"/>
              <a:gd name="connsiteY152" fmla="*/ 1159458 h 1322929"/>
              <a:gd name="connsiteX153" fmla="*/ 362731 w 1953031"/>
              <a:gd name="connsiteY153" fmla="*/ 1219044 h 1322929"/>
              <a:gd name="connsiteX154" fmla="*/ 370492 w 1953031"/>
              <a:gd name="connsiteY154" fmla="*/ 1260425 h 1322929"/>
              <a:gd name="connsiteX155" fmla="*/ 380666 w 1953031"/>
              <a:gd name="connsiteY155" fmla="*/ 1277936 h 1322929"/>
              <a:gd name="connsiteX156" fmla="*/ 391399 w 1953031"/>
              <a:gd name="connsiteY156" fmla="*/ 1304515 h 1322929"/>
              <a:gd name="connsiteX157" fmla="*/ 391283 w 1953031"/>
              <a:gd name="connsiteY157" fmla="*/ 1320324 h 1322929"/>
              <a:gd name="connsiteX158" fmla="*/ 390843 w 1953031"/>
              <a:gd name="connsiteY158" fmla="*/ 1322756 h 1322929"/>
              <a:gd name="connsiteX159" fmla="*/ 348151 w 1953031"/>
              <a:gd name="connsiteY159" fmla="*/ 1322844 h 1322929"/>
              <a:gd name="connsiteX160" fmla="*/ 304144 w 1953031"/>
              <a:gd name="connsiteY160" fmla="*/ 1322579 h 1322929"/>
              <a:gd name="connsiteX161" fmla="*/ 294630 w 1953031"/>
              <a:gd name="connsiteY161" fmla="*/ 1312868 h 1322929"/>
              <a:gd name="connsiteX162" fmla="*/ 271483 w 1953031"/>
              <a:gd name="connsiteY162" fmla="*/ 1195591 h 1322929"/>
              <a:gd name="connsiteX163" fmla="*/ 255031 w 1953031"/>
              <a:gd name="connsiteY163" fmla="*/ 1074334 h 1322929"/>
              <a:gd name="connsiteX164" fmla="*/ 246468 w 1953031"/>
              <a:gd name="connsiteY164" fmla="*/ 962992 h 1322929"/>
              <a:gd name="connsiteX165" fmla="*/ 246726 w 1953031"/>
              <a:gd name="connsiteY165" fmla="*/ 960686 h 1322929"/>
              <a:gd name="connsiteX166" fmla="*/ 239185 w 1953031"/>
              <a:gd name="connsiteY166" fmla="*/ 966883 h 1322929"/>
              <a:gd name="connsiteX167" fmla="*/ 216775 w 1953031"/>
              <a:gd name="connsiteY167" fmla="*/ 984995 h 1322929"/>
              <a:gd name="connsiteX168" fmla="*/ 195755 w 1953031"/>
              <a:gd name="connsiteY168" fmla="*/ 1001910 h 1322929"/>
              <a:gd name="connsiteX169" fmla="*/ 162761 w 1953031"/>
              <a:gd name="connsiteY169" fmla="*/ 1047366 h 1322929"/>
              <a:gd name="connsiteX170" fmla="*/ 149720 w 1953031"/>
              <a:gd name="connsiteY170" fmla="*/ 1138437 h 1322929"/>
              <a:gd name="connsiteX171" fmla="*/ 148122 w 1953031"/>
              <a:gd name="connsiteY171" fmla="*/ 1214750 h 1322929"/>
              <a:gd name="connsiteX172" fmla="*/ 151846 w 1953031"/>
              <a:gd name="connsiteY172" fmla="*/ 1260042 h 1322929"/>
              <a:gd name="connsiteX173" fmla="*/ 157602 w 1953031"/>
              <a:gd name="connsiteY173" fmla="*/ 1271682 h 1322929"/>
              <a:gd name="connsiteX174" fmla="*/ 169528 w 1953031"/>
              <a:gd name="connsiteY174" fmla="*/ 1296524 h 1322929"/>
              <a:gd name="connsiteX175" fmla="*/ 172714 w 1953031"/>
              <a:gd name="connsiteY175" fmla="*/ 1316588 h 1322929"/>
              <a:gd name="connsiteX176" fmla="*/ 172927 w 1953031"/>
              <a:gd name="connsiteY176" fmla="*/ 1322929 h 1322929"/>
              <a:gd name="connsiteX177" fmla="*/ 130748 w 1953031"/>
              <a:gd name="connsiteY177" fmla="*/ 1322916 h 1322929"/>
              <a:gd name="connsiteX178" fmla="*/ 87445 w 1953031"/>
              <a:gd name="connsiteY178" fmla="*/ 1322413 h 1322929"/>
              <a:gd name="connsiteX179" fmla="*/ 433058 w 1953031"/>
              <a:gd name="connsiteY179" fmla="*/ 858089 h 1322929"/>
              <a:gd name="connsiteX180" fmla="*/ 431485 w 1953031"/>
              <a:gd name="connsiteY180" fmla="*/ 856034 h 1322929"/>
              <a:gd name="connsiteX181" fmla="*/ 432913 w 1953031"/>
              <a:gd name="connsiteY181" fmla="*/ 858746 h 1322929"/>
              <a:gd name="connsiteX182" fmla="*/ 433058 w 1953031"/>
              <a:gd name="connsiteY182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642593 w 1953031"/>
              <a:gd name="connsiteY43" fmla="*/ 248929 h 1322929"/>
              <a:gd name="connsiteX44" fmla="*/ 743187 w 1953031"/>
              <a:gd name="connsiteY44" fmla="*/ 255065 h 1322929"/>
              <a:gd name="connsiteX45" fmla="*/ 805147 w 1953031"/>
              <a:gd name="connsiteY45" fmla="*/ 251243 h 1322929"/>
              <a:gd name="connsiteX46" fmla="*/ 947272 w 1953031"/>
              <a:gd name="connsiteY46" fmla="*/ 214767 h 1322929"/>
              <a:gd name="connsiteX47" fmla="*/ 1074965 w 1953031"/>
              <a:gd name="connsiteY47" fmla="*/ 170684 h 1322929"/>
              <a:gd name="connsiteX48" fmla="*/ 1155567 w 1953031"/>
              <a:gd name="connsiteY48" fmla="*/ 159010 h 1322929"/>
              <a:gd name="connsiteX49" fmla="*/ 1234252 w 1953031"/>
              <a:gd name="connsiteY49" fmla="*/ 151880 h 1322929"/>
              <a:gd name="connsiteX50" fmla="*/ 1312964 w 1953031"/>
              <a:gd name="connsiteY50" fmla="*/ 128676 h 1322929"/>
              <a:gd name="connsiteX51" fmla="*/ 1376022 w 1953031"/>
              <a:gd name="connsiteY51" fmla="*/ 109687 h 1322929"/>
              <a:gd name="connsiteX52" fmla="*/ 1448640 w 1953031"/>
              <a:gd name="connsiteY52" fmla="*/ 103056 h 1322929"/>
              <a:gd name="connsiteX53" fmla="*/ 1483374 w 1953031"/>
              <a:gd name="connsiteY53" fmla="*/ 100994 h 1322929"/>
              <a:gd name="connsiteX54" fmla="*/ 1552171 w 1953031"/>
              <a:gd name="connsiteY54" fmla="*/ 83778 h 1322929"/>
              <a:gd name="connsiteX55" fmla="*/ 1627914 w 1953031"/>
              <a:gd name="connsiteY55" fmla="*/ 63976 h 1322929"/>
              <a:gd name="connsiteX56" fmla="*/ 1633600 w 1953031"/>
              <a:gd name="connsiteY56" fmla="*/ 62873 h 1322929"/>
              <a:gd name="connsiteX57" fmla="*/ 1633994 w 1953031"/>
              <a:gd name="connsiteY57" fmla="*/ 53943 h 1322929"/>
              <a:gd name="connsiteX58" fmla="*/ 1637947 w 1953031"/>
              <a:gd name="connsiteY58" fmla="*/ 10924 h 1322929"/>
              <a:gd name="connsiteX59" fmla="*/ 1645852 w 1953031"/>
              <a:gd name="connsiteY59" fmla="*/ 642 h 1322929"/>
              <a:gd name="connsiteX60" fmla="*/ 1665510 w 1953031"/>
              <a:gd name="connsiteY60" fmla="*/ 4542 h 1322929"/>
              <a:gd name="connsiteX61" fmla="*/ 1692339 w 1953031"/>
              <a:gd name="connsiteY61" fmla="*/ 32880 h 1322929"/>
              <a:gd name="connsiteX62" fmla="*/ 1703487 w 1953031"/>
              <a:gd name="connsiteY62" fmla="*/ 51553 h 1322929"/>
              <a:gd name="connsiteX63" fmla="*/ 1705168 w 1953031"/>
              <a:gd name="connsiteY63" fmla="*/ 54757 h 1322929"/>
              <a:gd name="connsiteX64" fmla="*/ 1708490 w 1953031"/>
              <a:gd name="connsiteY64" fmla="*/ 54757 h 1322929"/>
              <a:gd name="connsiteX65" fmla="*/ 1726074 w 1953031"/>
              <a:gd name="connsiteY65" fmla="*/ 55821 h 1322929"/>
              <a:gd name="connsiteX66" fmla="*/ 1763775 w 1953031"/>
              <a:gd name="connsiteY66" fmla="*/ 66287 h 1322929"/>
              <a:gd name="connsiteX67" fmla="*/ 1780177 w 1953031"/>
              <a:gd name="connsiteY67" fmla="*/ 76057 h 1322929"/>
              <a:gd name="connsiteX68" fmla="*/ 1797287 w 1953031"/>
              <a:gd name="connsiteY68" fmla="*/ 92340 h 1322929"/>
              <a:gd name="connsiteX69" fmla="*/ 1808554 w 1953031"/>
              <a:gd name="connsiteY69" fmla="*/ 105144 h 1322929"/>
              <a:gd name="connsiteX70" fmla="*/ 1816302 w 1953031"/>
              <a:gd name="connsiteY70" fmla="*/ 113128 h 1322929"/>
              <a:gd name="connsiteX71" fmla="*/ 1820491 w 1953031"/>
              <a:gd name="connsiteY71" fmla="*/ 120258 h 1322929"/>
              <a:gd name="connsiteX72" fmla="*/ 1835947 w 1953031"/>
              <a:gd name="connsiteY72" fmla="*/ 144526 h 1322929"/>
              <a:gd name="connsiteX73" fmla="*/ 1847989 w 1953031"/>
              <a:gd name="connsiteY73" fmla="*/ 162083 h 1322929"/>
              <a:gd name="connsiteX74" fmla="*/ 1872282 w 1953031"/>
              <a:gd name="connsiteY74" fmla="*/ 206862 h 1322929"/>
              <a:gd name="connsiteX75" fmla="*/ 1901212 w 1953031"/>
              <a:gd name="connsiteY75" fmla="*/ 268331 h 1322929"/>
              <a:gd name="connsiteX76" fmla="*/ 1928013 w 1953031"/>
              <a:gd name="connsiteY76" fmla="*/ 325599 h 1322929"/>
              <a:gd name="connsiteX77" fmla="*/ 1947475 w 1953031"/>
              <a:gd name="connsiteY77" fmla="*/ 358428 h 1322929"/>
              <a:gd name="connsiteX78" fmla="*/ 1952990 w 1953031"/>
              <a:gd name="connsiteY78" fmla="*/ 375188 h 1322929"/>
              <a:gd name="connsiteX79" fmla="*/ 1944270 w 1953031"/>
              <a:gd name="connsiteY79" fmla="*/ 398724 h 1322929"/>
              <a:gd name="connsiteX80" fmla="*/ 1904481 w 1953031"/>
              <a:gd name="connsiteY80" fmla="*/ 429980 h 1322929"/>
              <a:gd name="connsiteX81" fmla="*/ 1871823 w 1953031"/>
              <a:gd name="connsiteY81" fmla="*/ 436577 h 1322929"/>
              <a:gd name="connsiteX82" fmla="*/ 1816223 w 1953031"/>
              <a:gd name="connsiteY82" fmla="*/ 439134 h 1322929"/>
              <a:gd name="connsiteX83" fmla="*/ 1698445 w 1953031"/>
              <a:gd name="connsiteY83" fmla="*/ 433393 h 1322929"/>
              <a:gd name="connsiteX84" fmla="*/ 1665261 w 1953031"/>
              <a:gd name="connsiteY84" fmla="*/ 431589 h 1322929"/>
              <a:gd name="connsiteX85" fmla="*/ 1643200 w 1953031"/>
              <a:gd name="connsiteY85" fmla="*/ 433164 h 1322929"/>
              <a:gd name="connsiteX86" fmla="*/ 1613877 w 1953031"/>
              <a:gd name="connsiteY86" fmla="*/ 443519 h 1322929"/>
              <a:gd name="connsiteX87" fmla="*/ 1586668 w 1953031"/>
              <a:gd name="connsiteY87" fmla="*/ 466568 h 1322929"/>
              <a:gd name="connsiteX88" fmla="*/ 1568848 w 1953031"/>
              <a:gd name="connsiteY88" fmla="*/ 480889 h 1322929"/>
              <a:gd name="connsiteX89" fmla="*/ 1563779 w 1953031"/>
              <a:gd name="connsiteY89" fmla="*/ 485518 h 1322929"/>
              <a:gd name="connsiteX90" fmla="*/ 1508994 w 1953031"/>
              <a:gd name="connsiteY90" fmla="*/ 589130 h 1322929"/>
              <a:gd name="connsiteX91" fmla="*/ 1486250 w 1953031"/>
              <a:gd name="connsiteY91" fmla="*/ 645068 h 1322929"/>
              <a:gd name="connsiteX92" fmla="*/ 1464819 w 1953031"/>
              <a:gd name="connsiteY92" fmla="*/ 705697 h 1322929"/>
              <a:gd name="connsiteX93" fmla="*/ 1449494 w 1953031"/>
              <a:gd name="connsiteY93" fmla="*/ 751038 h 1322929"/>
              <a:gd name="connsiteX94" fmla="*/ 1407394 w 1953031"/>
              <a:gd name="connsiteY94" fmla="*/ 818176 h 1322929"/>
              <a:gd name="connsiteX95" fmla="*/ 1393724 w 1953031"/>
              <a:gd name="connsiteY95" fmla="*/ 824975 h 1322929"/>
              <a:gd name="connsiteX96" fmla="*/ 1380841 w 1953031"/>
              <a:gd name="connsiteY96" fmla="*/ 831482 h 1322929"/>
              <a:gd name="connsiteX97" fmla="*/ 1349260 w 1953031"/>
              <a:gd name="connsiteY97" fmla="*/ 861137 h 1322929"/>
              <a:gd name="connsiteX98" fmla="*/ 1331348 w 1953031"/>
              <a:gd name="connsiteY98" fmla="*/ 877607 h 1322929"/>
              <a:gd name="connsiteX99" fmla="*/ 1317442 w 1953031"/>
              <a:gd name="connsiteY99" fmla="*/ 883414 h 1322929"/>
              <a:gd name="connsiteX100" fmla="*/ 1316352 w 1953031"/>
              <a:gd name="connsiteY100" fmla="*/ 883414 h 1322929"/>
              <a:gd name="connsiteX101" fmla="*/ 1315275 w 1953031"/>
              <a:gd name="connsiteY101" fmla="*/ 887323 h 1322929"/>
              <a:gd name="connsiteX102" fmla="*/ 1293502 w 1953031"/>
              <a:gd name="connsiteY102" fmla="*/ 1074334 h 1322929"/>
              <a:gd name="connsiteX103" fmla="*/ 1292124 w 1953031"/>
              <a:gd name="connsiteY103" fmla="*/ 1151119 h 1322929"/>
              <a:gd name="connsiteX104" fmla="*/ 1292741 w 1953031"/>
              <a:gd name="connsiteY104" fmla="*/ 1203756 h 1322929"/>
              <a:gd name="connsiteX105" fmla="*/ 1297481 w 1953031"/>
              <a:gd name="connsiteY105" fmla="*/ 1263556 h 1322929"/>
              <a:gd name="connsiteX106" fmla="*/ 1304087 w 1953031"/>
              <a:gd name="connsiteY106" fmla="*/ 1278631 h 1322929"/>
              <a:gd name="connsiteX107" fmla="*/ 1314001 w 1953031"/>
              <a:gd name="connsiteY107" fmla="*/ 1305904 h 1322929"/>
              <a:gd name="connsiteX108" fmla="*/ 1314723 w 1953031"/>
              <a:gd name="connsiteY108" fmla="*/ 1321312 h 1322929"/>
              <a:gd name="connsiteX109" fmla="*/ 1314474 w 1953031"/>
              <a:gd name="connsiteY109" fmla="*/ 1322929 h 1322929"/>
              <a:gd name="connsiteX110" fmla="*/ 1274527 w 1953031"/>
              <a:gd name="connsiteY110" fmla="*/ 1322929 h 1322929"/>
              <a:gd name="connsiteX111" fmla="*/ 1233595 w 1953031"/>
              <a:gd name="connsiteY111" fmla="*/ 1322420 h 1322929"/>
              <a:gd name="connsiteX112" fmla="*/ 1214844 w 1953031"/>
              <a:gd name="connsiteY112" fmla="*/ 1258652 h 1322929"/>
              <a:gd name="connsiteX113" fmla="*/ 1198836 w 1953031"/>
              <a:gd name="connsiteY113" fmla="*/ 1080414 h 1322929"/>
              <a:gd name="connsiteX114" fmla="*/ 1191495 w 1953031"/>
              <a:gd name="connsiteY114" fmla="*/ 961630 h 1322929"/>
              <a:gd name="connsiteX115" fmla="*/ 1189972 w 1953031"/>
              <a:gd name="connsiteY115" fmla="*/ 969617 h 1322929"/>
              <a:gd name="connsiteX116" fmla="*/ 1172402 w 1953031"/>
              <a:gd name="connsiteY116" fmla="*/ 1161542 h 1322929"/>
              <a:gd name="connsiteX117" fmla="*/ 1173663 w 1953031"/>
              <a:gd name="connsiteY117" fmla="*/ 1263289 h 1322929"/>
              <a:gd name="connsiteX118" fmla="*/ 1179559 w 1953031"/>
              <a:gd name="connsiteY118" fmla="*/ 1277483 h 1322929"/>
              <a:gd name="connsiteX119" fmla="*/ 1190090 w 1953031"/>
              <a:gd name="connsiteY119" fmla="*/ 1310073 h 1322929"/>
              <a:gd name="connsiteX120" fmla="*/ 1189617 w 1953031"/>
              <a:gd name="connsiteY120" fmla="*/ 1322236 h 1322929"/>
              <a:gd name="connsiteX121" fmla="*/ 1148752 w 1953031"/>
              <a:gd name="connsiteY121" fmla="*/ 1322929 h 1322929"/>
              <a:gd name="connsiteX122" fmla="*/ 1107164 w 1953031"/>
              <a:gd name="connsiteY122" fmla="*/ 1322438 h 1322929"/>
              <a:gd name="connsiteX123" fmla="*/ 1089751 w 1953031"/>
              <a:gd name="connsiteY123" fmla="*/ 1244928 h 1322929"/>
              <a:gd name="connsiteX124" fmla="*/ 1083658 w 1953031"/>
              <a:gd name="connsiteY124" fmla="*/ 1109426 h 1322929"/>
              <a:gd name="connsiteX125" fmla="*/ 1081071 w 1953031"/>
              <a:gd name="connsiteY125" fmla="*/ 885205 h 1322929"/>
              <a:gd name="connsiteX126" fmla="*/ 1081294 w 1953031"/>
              <a:gd name="connsiteY126" fmla="*/ 872784 h 1322929"/>
              <a:gd name="connsiteX127" fmla="*/ 1044565 w 1953031"/>
              <a:gd name="connsiteY127" fmla="*/ 883356 h 1322929"/>
              <a:gd name="connsiteX128" fmla="*/ 946405 w 1953031"/>
              <a:gd name="connsiteY128" fmla="*/ 906677 h 1322929"/>
              <a:gd name="connsiteX129" fmla="*/ 820984 w 1953031"/>
              <a:gd name="connsiteY129" fmla="*/ 915856 h 1322929"/>
              <a:gd name="connsiteX130" fmla="*/ 748537 w 1953031"/>
              <a:gd name="connsiteY130" fmla="*/ 913593 h 1322929"/>
              <a:gd name="connsiteX131" fmla="*/ 740106 w 1953031"/>
              <a:gd name="connsiteY131" fmla="*/ 913794 h 1322929"/>
              <a:gd name="connsiteX132" fmla="*/ 735838 w 1953031"/>
              <a:gd name="connsiteY132" fmla="*/ 923234 h 1322929"/>
              <a:gd name="connsiteX133" fmla="*/ 729496 w 1953031"/>
              <a:gd name="connsiteY133" fmla="*/ 936224 h 1322929"/>
              <a:gd name="connsiteX134" fmla="*/ 707014 w 1953031"/>
              <a:gd name="connsiteY134" fmla="*/ 928760 h 1322929"/>
              <a:gd name="connsiteX135" fmla="*/ 665846 w 1953031"/>
              <a:gd name="connsiteY135" fmla="*/ 912322 h 1322929"/>
              <a:gd name="connsiteX136" fmla="*/ 618244 w 1953031"/>
              <a:gd name="connsiteY136" fmla="*/ 893135 h 1322929"/>
              <a:gd name="connsiteX137" fmla="*/ 516447 w 1953031"/>
              <a:gd name="connsiteY137" fmla="*/ 865947 h 1322929"/>
              <a:gd name="connsiteX138" fmla="*/ 501805 w 1953031"/>
              <a:gd name="connsiteY138" fmla="*/ 870603 h 1322929"/>
              <a:gd name="connsiteX139" fmla="*/ 496736 w 1953031"/>
              <a:gd name="connsiteY139" fmla="*/ 886203 h 1322929"/>
              <a:gd name="connsiteX140" fmla="*/ 500794 w 1953031"/>
              <a:gd name="connsiteY140" fmla="*/ 920842 h 1322929"/>
              <a:gd name="connsiteX141" fmla="*/ 505232 w 1953031"/>
              <a:gd name="connsiteY141" fmla="*/ 960997 h 1322929"/>
              <a:gd name="connsiteX142" fmla="*/ 503197 w 1953031"/>
              <a:gd name="connsiteY142" fmla="*/ 976351 h 1322929"/>
              <a:gd name="connsiteX143" fmla="*/ 464327 w 1953031"/>
              <a:gd name="connsiteY143" fmla="*/ 1000197 h 1322929"/>
              <a:gd name="connsiteX144" fmla="*/ 457328 w 1953031"/>
              <a:gd name="connsiteY144" fmla="*/ 999488 h 1322929"/>
              <a:gd name="connsiteX145" fmla="*/ 434730 w 1953031"/>
              <a:gd name="connsiteY145" fmla="*/ 939956 h 1322929"/>
              <a:gd name="connsiteX146" fmla="*/ 434102 w 1953031"/>
              <a:gd name="connsiteY146" fmla="*/ 932138 h 1322929"/>
              <a:gd name="connsiteX147" fmla="*/ 429957 w 1953031"/>
              <a:gd name="connsiteY147" fmla="*/ 936572 h 1322929"/>
              <a:gd name="connsiteX148" fmla="*/ 412217 w 1953031"/>
              <a:gd name="connsiteY148" fmla="*/ 955335 h 1322929"/>
              <a:gd name="connsiteX149" fmla="*/ 394666 w 1953031"/>
              <a:gd name="connsiteY149" fmla="*/ 973923 h 1322929"/>
              <a:gd name="connsiteX150" fmla="*/ 363724 w 1953031"/>
              <a:gd name="connsiteY150" fmla="*/ 1023704 h 1322929"/>
              <a:gd name="connsiteX151" fmla="*/ 356090 w 1953031"/>
              <a:gd name="connsiteY151" fmla="*/ 1070686 h 1322929"/>
              <a:gd name="connsiteX152" fmla="*/ 356098 w 1953031"/>
              <a:gd name="connsiteY152" fmla="*/ 1159458 h 1322929"/>
              <a:gd name="connsiteX153" fmla="*/ 362731 w 1953031"/>
              <a:gd name="connsiteY153" fmla="*/ 1219044 h 1322929"/>
              <a:gd name="connsiteX154" fmla="*/ 370492 w 1953031"/>
              <a:gd name="connsiteY154" fmla="*/ 1260425 h 1322929"/>
              <a:gd name="connsiteX155" fmla="*/ 380666 w 1953031"/>
              <a:gd name="connsiteY155" fmla="*/ 1277936 h 1322929"/>
              <a:gd name="connsiteX156" fmla="*/ 391399 w 1953031"/>
              <a:gd name="connsiteY156" fmla="*/ 1304515 h 1322929"/>
              <a:gd name="connsiteX157" fmla="*/ 391283 w 1953031"/>
              <a:gd name="connsiteY157" fmla="*/ 1320324 h 1322929"/>
              <a:gd name="connsiteX158" fmla="*/ 390843 w 1953031"/>
              <a:gd name="connsiteY158" fmla="*/ 1322756 h 1322929"/>
              <a:gd name="connsiteX159" fmla="*/ 348151 w 1953031"/>
              <a:gd name="connsiteY159" fmla="*/ 1322844 h 1322929"/>
              <a:gd name="connsiteX160" fmla="*/ 304144 w 1953031"/>
              <a:gd name="connsiteY160" fmla="*/ 1322579 h 1322929"/>
              <a:gd name="connsiteX161" fmla="*/ 294630 w 1953031"/>
              <a:gd name="connsiteY161" fmla="*/ 1312868 h 1322929"/>
              <a:gd name="connsiteX162" fmla="*/ 271483 w 1953031"/>
              <a:gd name="connsiteY162" fmla="*/ 1195591 h 1322929"/>
              <a:gd name="connsiteX163" fmla="*/ 255031 w 1953031"/>
              <a:gd name="connsiteY163" fmla="*/ 1074334 h 1322929"/>
              <a:gd name="connsiteX164" fmla="*/ 246468 w 1953031"/>
              <a:gd name="connsiteY164" fmla="*/ 962992 h 1322929"/>
              <a:gd name="connsiteX165" fmla="*/ 246726 w 1953031"/>
              <a:gd name="connsiteY165" fmla="*/ 960686 h 1322929"/>
              <a:gd name="connsiteX166" fmla="*/ 239185 w 1953031"/>
              <a:gd name="connsiteY166" fmla="*/ 966883 h 1322929"/>
              <a:gd name="connsiteX167" fmla="*/ 216775 w 1953031"/>
              <a:gd name="connsiteY167" fmla="*/ 984995 h 1322929"/>
              <a:gd name="connsiteX168" fmla="*/ 195755 w 1953031"/>
              <a:gd name="connsiteY168" fmla="*/ 1001910 h 1322929"/>
              <a:gd name="connsiteX169" fmla="*/ 162761 w 1953031"/>
              <a:gd name="connsiteY169" fmla="*/ 1047366 h 1322929"/>
              <a:gd name="connsiteX170" fmla="*/ 149720 w 1953031"/>
              <a:gd name="connsiteY170" fmla="*/ 1138437 h 1322929"/>
              <a:gd name="connsiteX171" fmla="*/ 148122 w 1953031"/>
              <a:gd name="connsiteY171" fmla="*/ 1214750 h 1322929"/>
              <a:gd name="connsiteX172" fmla="*/ 151846 w 1953031"/>
              <a:gd name="connsiteY172" fmla="*/ 1260042 h 1322929"/>
              <a:gd name="connsiteX173" fmla="*/ 157602 w 1953031"/>
              <a:gd name="connsiteY173" fmla="*/ 1271682 h 1322929"/>
              <a:gd name="connsiteX174" fmla="*/ 169528 w 1953031"/>
              <a:gd name="connsiteY174" fmla="*/ 1296524 h 1322929"/>
              <a:gd name="connsiteX175" fmla="*/ 172714 w 1953031"/>
              <a:gd name="connsiteY175" fmla="*/ 1316588 h 1322929"/>
              <a:gd name="connsiteX176" fmla="*/ 172927 w 1953031"/>
              <a:gd name="connsiteY176" fmla="*/ 1322929 h 1322929"/>
              <a:gd name="connsiteX177" fmla="*/ 130748 w 1953031"/>
              <a:gd name="connsiteY177" fmla="*/ 1322916 h 1322929"/>
              <a:gd name="connsiteX178" fmla="*/ 87445 w 1953031"/>
              <a:gd name="connsiteY178" fmla="*/ 1322413 h 1322929"/>
              <a:gd name="connsiteX179" fmla="*/ 433058 w 1953031"/>
              <a:gd name="connsiteY179" fmla="*/ 858089 h 1322929"/>
              <a:gd name="connsiteX180" fmla="*/ 431485 w 1953031"/>
              <a:gd name="connsiteY180" fmla="*/ 856034 h 1322929"/>
              <a:gd name="connsiteX181" fmla="*/ 432913 w 1953031"/>
              <a:gd name="connsiteY181" fmla="*/ 858746 h 1322929"/>
              <a:gd name="connsiteX182" fmla="*/ 433058 w 1953031"/>
              <a:gd name="connsiteY182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642593 w 1953031"/>
              <a:gd name="connsiteY43" fmla="*/ 248929 h 1322929"/>
              <a:gd name="connsiteX44" fmla="*/ 748902 w 1953031"/>
              <a:gd name="connsiteY44" fmla="*/ 247445 h 1322929"/>
              <a:gd name="connsiteX45" fmla="*/ 805147 w 1953031"/>
              <a:gd name="connsiteY45" fmla="*/ 251243 h 1322929"/>
              <a:gd name="connsiteX46" fmla="*/ 947272 w 1953031"/>
              <a:gd name="connsiteY46" fmla="*/ 214767 h 1322929"/>
              <a:gd name="connsiteX47" fmla="*/ 1074965 w 1953031"/>
              <a:gd name="connsiteY47" fmla="*/ 170684 h 1322929"/>
              <a:gd name="connsiteX48" fmla="*/ 1155567 w 1953031"/>
              <a:gd name="connsiteY48" fmla="*/ 159010 h 1322929"/>
              <a:gd name="connsiteX49" fmla="*/ 1234252 w 1953031"/>
              <a:gd name="connsiteY49" fmla="*/ 151880 h 1322929"/>
              <a:gd name="connsiteX50" fmla="*/ 1312964 w 1953031"/>
              <a:gd name="connsiteY50" fmla="*/ 128676 h 1322929"/>
              <a:gd name="connsiteX51" fmla="*/ 1376022 w 1953031"/>
              <a:gd name="connsiteY51" fmla="*/ 109687 h 1322929"/>
              <a:gd name="connsiteX52" fmla="*/ 1448640 w 1953031"/>
              <a:gd name="connsiteY52" fmla="*/ 103056 h 1322929"/>
              <a:gd name="connsiteX53" fmla="*/ 1483374 w 1953031"/>
              <a:gd name="connsiteY53" fmla="*/ 100994 h 1322929"/>
              <a:gd name="connsiteX54" fmla="*/ 1552171 w 1953031"/>
              <a:gd name="connsiteY54" fmla="*/ 83778 h 1322929"/>
              <a:gd name="connsiteX55" fmla="*/ 1627914 w 1953031"/>
              <a:gd name="connsiteY55" fmla="*/ 63976 h 1322929"/>
              <a:gd name="connsiteX56" fmla="*/ 1633600 w 1953031"/>
              <a:gd name="connsiteY56" fmla="*/ 62873 h 1322929"/>
              <a:gd name="connsiteX57" fmla="*/ 1633994 w 1953031"/>
              <a:gd name="connsiteY57" fmla="*/ 53943 h 1322929"/>
              <a:gd name="connsiteX58" fmla="*/ 1637947 w 1953031"/>
              <a:gd name="connsiteY58" fmla="*/ 10924 h 1322929"/>
              <a:gd name="connsiteX59" fmla="*/ 1645852 w 1953031"/>
              <a:gd name="connsiteY59" fmla="*/ 642 h 1322929"/>
              <a:gd name="connsiteX60" fmla="*/ 1665510 w 1953031"/>
              <a:gd name="connsiteY60" fmla="*/ 4542 h 1322929"/>
              <a:gd name="connsiteX61" fmla="*/ 1692339 w 1953031"/>
              <a:gd name="connsiteY61" fmla="*/ 32880 h 1322929"/>
              <a:gd name="connsiteX62" fmla="*/ 1703487 w 1953031"/>
              <a:gd name="connsiteY62" fmla="*/ 51553 h 1322929"/>
              <a:gd name="connsiteX63" fmla="*/ 1705168 w 1953031"/>
              <a:gd name="connsiteY63" fmla="*/ 54757 h 1322929"/>
              <a:gd name="connsiteX64" fmla="*/ 1708490 w 1953031"/>
              <a:gd name="connsiteY64" fmla="*/ 54757 h 1322929"/>
              <a:gd name="connsiteX65" fmla="*/ 1726074 w 1953031"/>
              <a:gd name="connsiteY65" fmla="*/ 55821 h 1322929"/>
              <a:gd name="connsiteX66" fmla="*/ 1763775 w 1953031"/>
              <a:gd name="connsiteY66" fmla="*/ 66287 h 1322929"/>
              <a:gd name="connsiteX67" fmla="*/ 1780177 w 1953031"/>
              <a:gd name="connsiteY67" fmla="*/ 76057 h 1322929"/>
              <a:gd name="connsiteX68" fmla="*/ 1797287 w 1953031"/>
              <a:gd name="connsiteY68" fmla="*/ 92340 h 1322929"/>
              <a:gd name="connsiteX69" fmla="*/ 1808554 w 1953031"/>
              <a:gd name="connsiteY69" fmla="*/ 105144 h 1322929"/>
              <a:gd name="connsiteX70" fmla="*/ 1816302 w 1953031"/>
              <a:gd name="connsiteY70" fmla="*/ 113128 h 1322929"/>
              <a:gd name="connsiteX71" fmla="*/ 1820491 w 1953031"/>
              <a:gd name="connsiteY71" fmla="*/ 120258 h 1322929"/>
              <a:gd name="connsiteX72" fmla="*/ 1835947 w 1953031"/>
              <a:gd name="connsiteY72" fmla="*/ 144526 h 1322929"/>
              <a:gd name="connsiteX73" fmla="*/ 1847989 w 1953031"/>
              <a:gd name="connsiteY73" fmla="*/ 162083 h 1322929"/>
              <a:gd name="connsiteX74" fmla="*/ 1872282 w 1953031"/>
              <a:gd name="connsiteY74" fmla="*/ 206862 h 1322929"/>
              <a:gd name="connsiteX75" fmla="*/ 1901212 w 1953031"/>
              <a:gd name="connsiteY75" fmla="*/ 268331 h 1322929"/>
              <a:gd name="connsiteX76" fmla="*/ 1928013 w 1953031"/>
              <a:gd name="connsiteY76" fmla="*/ 325599 h 1322929"/>
              <a:gd name="connsiteX77" fmla="*/ 1947475 w 1953031"/>
              <a:gd name="connsiteY77" fmla="*/ 358428 h 1322929"/>
              <a:gd name="connsiteX78" fmla="*/ 1952990 w 1953031"/>
              <a:gd name="connsiteY78" fmla="*/ 375188 h 1322929"/>
              <a:gd name="connsiteX79" fmla="*/ 1944270 w 1953031"/>
              <a:gd name="connsiteY79" fmla="*/ 398724 h 1322929"/>
              <a:gd name="connsiteX80" fmla="*/ 1904481 w 1953031"/>
              <a:gd name="connsiteY80" fmla="*/ 429980 h 1322929"/>
              <a:gd name="connsiteX81" fmla="*/ 1871823 w 1953031"/>
              <a:gd name="connsiteY81" fmla="*/ 436577 h 1322929"/>
              <a:gd name="connsiteX82" fmla="*/ 1816223 w 1953031"/>
              <a:gd name="connsiteY82" fmla="*/ 439134 h 1322929"/>
              <a:gd name="connsiteX83" fmla="*/ 1698445 w 1953031"/>
              <a:gd name="connsiteY83" fmla="*/ 433393 h 1322929"/>
              <a:gd name="connsiteX84" fmla="*/ 1665261 w 1953031"/>
              <a:gd name="connsiteY84" fmla="*/ 431589 h 1322929"/>
              <a:gd name="connsiteX85" fmla="*/ 1643200 w 1953031"/>
              <a:gd name="connsiteY85" fmla="*/ 433164 h 1322929"/>
              <a:gd name="connsiteX86" fmla="*/ 1613877 w 1953031"/>
              <a:gd name="connsiteY86" fmla="*/ 443519 h 1322929"/>
              <a:gd name="connsiteX87" fmla="*/ 1586668 w 1953031"/>
              <a:gd name="connsiteY87" fmla="*/ 466568 h 1322929"/>
              <a:gd name="connsiteX88" fmla="*/ 1568848 w 1953031"/>
              <a:gd name="connsiteY88" fmla="*/ 480889 h 1322929"/>
              <a:gd name="connsiteX89" fmla="*/ 1563779 w 1953031"/>
              <a:gd name="connsiteY89" fmla="*/ 485518 h 1322929"/>
              <a:gd name="connsiteX90" fmla="*/ 1508994 w 1953031"/>
              <a:gd name="connsiteY90" fmla="*/ 589130 h 1322929"/>
              <a:gd name="connsiteX91" fmla="*/ 1486250 w 1953031"/>
              <a:gd name="connsiteY91" fmla="*/ 645068 h 1322929"/>
              <a:gd name="connsiteX92" fmla="*/ 1464819 w 1953031"/>
              <a:gd name="connsiteY92" fmla="*/ 705697 h 1322929"/>
              <a:gd name="connsiteX93" fmla="*/ 1449494 w 1953031"/>
              <a:gd name="connsiteY93" fmla="*/ 751038 h 1322929"/>
              <a:gd name="connsiteX94" fmla="*/ 1407394 w 1953031"/>
              <a:gd name="connsiteY94" fmla="*/ 818176 h 1322929"/>
              <a:gd name="connsiteX95" fmla="*/ 1393724 w 1953031"/>
              <a:gd name="connsiteY95" fmla="*/ 824975 h 1322929"/>
              <a:gd name="connsiteX96" fmla="*/ 1380841 w 1953031"/>
              <a:gd name="connsiteY96" fmla="*/ 831482 h 1322929"/>
              <a:gd name="connsiteX97" fmla="*/ 1349260 w 1953031"/>
              <a:gd name="connsiteY97" fmla="*/ 861137 h 1322929"/>
              <a:gd name="connsiteX98" fmla="*/ 1331348 w 1953031"/>
              <a:gd name="connsiteY98" fmla="*/ 877607 h 1322929"/>
              <a:gd name="connsiteX99" fmla="*/ 1317442 w 1953031"/>
              <a:gd name="connsiteY99" fmla="*/ 883414 h 1322929"/>
              <a:gd name="connsiteX100" fmla="*/ 1316352 w 1953031"/>
              <a:gd name="connsiteY100" fmla="*/ 883414 h 1322929"/>
              <a:gd name="connsiteX101" fmla="*/ 1315275 w 1953031"/>
              <a:gd name="connsiteY101" fmla="*/ 887323 h 1322929"/>
              <a:gd name="connsiteX102" fmla="*/ 1293502 w 1953031"/>
              <a:gd name="connsiteY102" fmla="*/ 1074334 h 1322929"/>
              <a:gd name="connsiteX103" fmla="*/ 1292124 w 1953031"/>
              <a:gd name="connsiteY103" fmla="*/ 1151119 h 1322929"/>
              <a:gd name="connsiteX104" fmla="*/ 1292741 w 1953031"/>
              <a:gd name="connsiteY104" fmla="*/ 1203756 h 1322929"/>
              <a:gd name="connsiteX105" fmla="*/ 1297481 w 1953031"/>
              <a:gd name="connsiteY105" fmla="*/ 1263556 h 1322929"/>
              <a:gd name="connsiteX106" fmla="*/ 1304087 w 1953031"/>
              <a:gd name="connsiteY106" fmla="*/ 1278631 h 1322929"/>
              <a:gd name="connsiteX107" fmla="*/ 1314001 w 1953031"/>
              <a:gd name="connsiteY107" fmla="*/ 1305904 h 1322929"/>
              <a:gd name="connsiteX108" fmla="*/ 1314723 w 1953031"/>
              <a:gd name="connsiteY108" fmla="*/ 1321312 h 1322929"/>
              <a:gd name="connsiteX109" fmla="*/ 1314474 w 1953031"/>
              <a:gd name="connsiteY109" fmla="*/ 1322929 h 1322929"/>
              <a:gd name="connsiteX110" fmla="*/ 1274527 w 1953031"/>
              <a:gd name="connsiteY110" fmla="*/ 1322929 h 1322929"/>
              <a:gd name="connsiteX111" fmla="*/ 1233595 w 1953031"/>
              <a:gd name="connsiteY111" fmla="*/ 1322420 h 1322929"/>
              <a:gd name="connsiteX112" fmla="*/ 1214844 w 1953031"/>
              <a:gd name="connsiteY112" fmla="*/ 1258652 h 1322929"/>
              <a:gd name="connsiteX113" fmla="*/ 1198836 w 1953031"/>
              <a:gd name="connsiteY113" fmla="*/ 1080414 h 1322929"/>
              <a:gd name="connsiteX114" fmla="*/ 1191495 w 1953031"/>
              <a:gd name="connsiteY114" fmla="*/ 961630 h 1322929"/>
              <a:gd name="connsiteX115" fmla="*/ 1189972 w 1953031"/>
              <a:gd name="connsiteY115" fmla="*/ 969617 h 1322929"/>
              <a:gd name="connsiteX116" fmla="*/ 1172402 w 1953031"/>
              <a:gd name="connsiteY116" fmla="*/ 1161542 h 1322929"/>
              <a:gd name="connsiteX117" fmla="*/ 1173663 w 1953031"/>
              <a:gd name="connsiteY117" fmla="*/ 1263289 h 1322929"/>
              <a:gd name="connsiteX118" fmla="*/ 1179559 w 1953031"/>
              <a:gd name="connsiteY118" fmla="*/ 1277483 h 1322929"/>
              <a:gd name="connsiteX119" fmla="*/ 1190090 w 1953031"/>
              <a:gd name="connsiteY119" fmla="*/ 1310073 h 1322929"/>
              <a:gd name="connsiteX120" fmla="*/ 1189617 w 1953031"/>
              <a:gd name="connsiteY120" fmla="*/ 1322236 h 1322929"/>
              <a:gd name="connsiteX121" fmla="*/ 1148752 w 1953031"/>
              <a:gd name="connsiteY121" fmla="*/ 1322929 h 1322929"/>
              <a:gd name="connsiteX122" fmla="*/ 1107164 w 1953031"/>
              <a:gd name="connsiteY122" fmla="*/ 1322438 h 1322929"/>
              <a:gd name="connsiteX123" fmla="*/ 1089751 w 1953031"/>
              <a:gd name="connsiteY123" fmla="*/ 1244928 h 1322929"/>
              <a:gd name="connsiteX124" fmla="*/ 1083658 w 1953031"/>
              <a:gd name="connsiteY124" fmla="*/ 1109426 h 1322929"/>
              <a:gd name="connsiteX125" fmla="*/ 1081071 w 1953031"/>
              <a:gd name="connsiteY125" fmla="*/ 885205 h 1322929"/>
              <a:gd name="connsiteX126" fmla="*/ 1081294 w 1953031"/>
              <a:gd name="connsiteY126" fmla="*/ 872784 h 1322929"/>
              <a:gd name="connsiteX127" fmla="*/ 1044565 w 1953031"/>
              <a:gd name="connsiteY127" fmla="*/ 883356 h 1322929"/>
              <a:gd name="connsiteX128" fmla="*/ 946405 w 1953031"/>
              <a:gd name="connsiteY128" fmla="*/ 906677 h 1322929"/>
              <a:gd name="connsiteX129" fmla="*/ 820984 w 1953031"/>
              <a:gd name="connsiteY129" fmla="*/ 915856 h 1322929"/>
              <a:gd name="connsiteX130" fmla="*/ 748537 w 1953031"/>
              <a:gd name="connsiteY130" fmla="*/ 913593 h 1322929"/>
              <a:gd name="connsiteX131" fmla="*/ 740106 w 1953031"/>
              <a:gd name="connsiteY131" fmla="*/ 913794 h 1322929"/>
              <a:gd name="connsiteX132" fmla="*/ 735838 w 1953031"/>
              <a:gd name="connsiteY132" fmla="*/ 923234 h 1322929"/>
              <a:gd name="connsiteX133" fmla="*/ 729496 w 1953031"/>
              <a:gd name="connsiteY133" fmla="*/ 936224 h 1322929"/>
              <a:gd name="connsiteX134" fmla="*/ 707014 w 1953031"/>
              <a:gd name="connsiteY134" fmla="*/ 928760 h 1322929"/>
              <a:gd name="connsiteX135" fmla="*/ 665846 w 1953031"/>
              <a:gd name="connsiteY135" fmla="*/ 912322 h 1322929"/>
              <a:gd name="connsiteX136" fmla="*/ 618244 w 1953031"/>
              <a:gd name="connsiteY136" fmla="*/ 893135 h 1322929"/>
              <a:gd name="connsiteX137" fmla="*/ 516447 w 1953031"/>
              <a:gd name="connsiteY137" fmla="*/ 865947 h 1322929"/>
              <a:gd name="connsiteX138" fmla="*/ 501805 w 1953031"/>
              <a:gd name="connsiteY138" fmla="*/ 870603 h 1322929"/>
              <a:gd name="connsiteX139" fmla="*/ 496736 w 1953031"/>
              <a:gd name="connsiteY139" fmla="*/ 886203 h 1322929"/>
              <a:gd name="connsiteX140" fmla="*/ 500794 w 1953031"/>
              <a:gd name="connsiteY140" fmla="*/ 920842 h 1322929"/>
              <a:gd name="connsiteX141" fmla="*/ 505232 w 1953031"/>
              <a:gd name="connsiteY141" fmla="*/ 960997 h 1322929"/>
              <a:gd name="connsiteX142" fmla="*/ 503197 w 1953031"/>
              <a:gd name="connsiteY142" fmla="*/ 976351 h 1322929"/>
              <a:gd name="connsiteX143" fmla="*/ 464327 w 1953031"/>
              <a:gd name="connsiteY143" fmla="*/ 1000197 h 1322929"/>
              <a:gd name="connsiteX144" fmla="*/ 457328 w 1953031"/>
              <a:gd name="connsiteY144" fmla="*/ 999488 h 1322929"/>
              <a:gd name="connsiteX145" fmla="*/ 434730 w 1953031"/>
              <a:gd name="connsiteY145" fmla="*/ 939956 h 1322929"/>
              <a:gd name="connsiteX146" fmla="*/ 434102 w 1953031"/>
              <a:gd name="connsiteY146" fmla="*/ 932138 h 1322929"/>
              <a:gd name="connsiteX147" fmla="*/ 429957 w 1953031"/>
              <a:gd name="connsiteY147" fmla="*/ 936572 h 1322929"/>
              <a:gd name="connsiteX148" fmla="*/ 412217 w 1953031"/>
              <a:gd name="connsiteY148" fmla="*/ 955335 h 1322929"/>
              <a:gd name="connsiteX149" fmla="*/ 394666 w 1953031"/>
              <a:gd name="connsiteY149" fmla="*/ 973923 h 1322929"/>
              <a:gd name="connsiteX150" fmla="*/ 363724 w 1953031"/>
              <a:gd name="connsiteY150" fmla="*/ 1023704 h 1322929"/>
              <a:gd name="connsiteX151" fmla="*/ 356090 w 1953031"/>
              <a:gd name="connsiteY151" fmla="*/ 1070686 h 1322929"/>
              <a:gd name="connsiteX152" fmla="*/ 356098 w 1953031"/>
              <a:gd name="connsiteY152" fmla="*/ 1159458 h 1322929"/>
              <a:gd name="connsiteX153" fmla="*/ 362731 w 1953031"/>
              <a:gd name="connsiteY153" fmla="*/ 1219044 h 1322929"/>
              <a:gd name="connsiteX154" fmla="*/ 370492 w 1953031"/>
              <a:gd name="connsiteY154" fmla="*/ 1260425 h 1322929"/>
              <a:gd name="connsiteX155" fmla="*/ 380666 w 1953031"/>
              <a:gd name="connsiteY155" fmla="*/ 1277936 h 1322929"/>
              <a:gd name="connsiteX156" fmla="*/ 391399 w 1953031"/>
              <a:gd name="connsiteY156" fmla="*/ 1304515 h 1322929"/>
              <a:gd name="connsiteX157" fmla="*/ 391283 w 1953031"/>
              <a:gd name="connsiteY157" fmla="*/ 1320324 h 1322929"/>
              <a:gd name="connsiteX158" fmla="*/ 390843 w 1953031"/>
              <a:gd name="connsiteY158" fmla="*/ 1322756 h 1322929"/>
              <a:gd name="connsiteX159" fmla="*/ 348151 w 1953031"/>
              <a:gd name="connsiteY159" fmla="*/ 1322844 h 1322929"/>
              <a:gd name="connsiteX160" fmla="*/ 304144 w 1953031"/>
              <a:gd name="connsiteY160" fmla="*/ 1322579 h 1322929"/>
              <a:gd name="connsiteX161" fmla="*/ 294630 w 1953031"/>
              <a:gd name="connsiteY161" fmla="*/ 1312868 h 1322929"/>
              <a:gd name="connsiteX162" fmla="*/ 271483 w 1953031"/>
              <a:gd name="connsiteY162" fmla="*/ 1195591 h 1322929"/>
              <a:gd name="connsiteX163" fmla="*/ 255031 w 1953031"/>
              <a:gd name="connsiteY163" fmla="*/ 1074334 h 1322929"/>
              <a:gd name="connsiteX164" fmla="*/ 246468 w 1953031"/>
              <a:gd name="connsiteY164" fmla="*/ 962992 h 1322929"/>
              <a:gd name="connsiteX165" fmla="*/ 246726 w 1953031"/>
              <a:gd name="connsiteY165" fmla="*/ 960686 h 1322929"/>
              <a:gd name="connsiteX166" fmla="*/ 239185 w 1953031"/>
              <a:gd name="connsiteY166" fmla="*/ 966883 h 1322929"/>
              <a:gd name="connsiteX167" fmla="*/ 216775 w 1953031"/>
              <a:gd name="connsiteY167" fmla="*/ 984995 h 1322929"/>
              <a:gd name="connsiteX168" fmla="*/ 195755 w 1953031"/>
              <a:gd name="connsiteY168" fmla="*/ 1001910 h 1322929"/>
              <a:gd name="connsiteX169" fmla="*/ 162761 w 1953031"/>
              <a:gd name="connsiteY169" fmla="*/ 1047366 h 1322929"/>
              <a:gd name="connsiteX170" fmla="*/ 149720 w 1953031"/>
              <a:gd name="connsiteY170" fmla="*/ 1138437 h 1322929"/>
              <a:gd name="connsiteX171" fmla="*/ 148122 w 1953031"/>
              <a:gd name="connsiteY171" fmla="*/ 1214750 h 1322929"/>
              <a:gd name="connsiteX172" fmla="*/ 151846 w 1953031"/>
              <a:gd name="connsiteY172" fmla="*/ 1260042 h 1322929"/>
              <a:gd name="connsiteX173" fmla="*/ 157602 w 1953031"/>
              <a:gd name="connsiteY173" fmla="*/ 1271682 h 1322929"/>
              <a:gd name="connsiteX174" fmla="*/ 169528 w 1953031"/>
              <a:gd name="connsiteY174" fmla="*/ 1296524 h 1322929"/>
              <a:gd name="connsiteX175" fmla="*/ 172714 w 1953031"/>
              <a:gd name="connsiteY175" fmla="*/ 1316588 h 1322929"/>
              <a:gd name="connsiteX176" fmla="*/ 172927 w 1953031"/>
              <a:gd name="connsiteY176" fmla="*/ 1322929 h 1322929"/>
              <a:gd name="connsiteX177" fmla="*/ 130748 w 1953031"/>
              <a:gd name="connsiteY177" fmla="*/ 1322916 h 1322929"/>
              <a:gd name="connsiteX178" fmla="*/ 87445 w 1953031"/>
              <a:gd name="connsiteY178" fmla="*/ 1322413 h 1322929"/>
              <a:gd name="connsiteX179" fmla="*/ 433058 w 1953031"/>
              <a:gd name="connsiteY179" fmla="*/ 858089 h 1322929"/>
              <a:gd name="connsiteX180" fmla="*/ 431485 w 1953031"/>
              <a:gd name="connsiteY180" fmla="*/ 856034 h 1322929"/>
              <a:gd name="connsiteX181" fmla="*/ 432913 w 1953031"/>
              <a:gd name="connsiteY181" fmla="*/ 858746 h 1322929"/>
              <a:gd name="connsiteX182" fmla="*/ 433058 w 1953031"/>
              <a:gd name="connsiteY182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642593 w 1953031"/>
              <a:gd name="connsiteY43" fmla="*/ 248929 h 1322929"/>
              <a:gd name="connsiteX44" fmla="*/ 748902 w 1953031"/>
              <a:gd name="connsiteY44" fmla="*/ 247445 h 1322929"/>
              <a:gd name="connsiteX45" fmla="*/ 843247 w 1953031"/>
              <a:gd name="connsiteY45" fmla="*/ 232193 h 1322929"/>
              <a:gd name="connsiteX46" fmla="*/ 947272 w 1953031"/>
              <a:gd name="connsiteY46" fmla="*/ 214767 h 1322929"/>
              <a:gd name="connsiteX47" fmla="*/ 1074965 w 1953031"/>
              <a:gd name="connsiteY47" fmla="*/ 170684 h 1322929"/>
              <a:gd name="connsiteX48" fmla="*/ 1155567 w 1953031"/>
              <a:gd name="connsiteY48" fmla="*/ 159010 h 1322929"/>
              <a:gd name="connsiteX49" fmla="*/ 1234252 w 1953031"/>
              <a:gd name="connsiteY49" fmla="*/ 151880 h 1322929"/>
              <a:gd name="connsiteX50" fmla="*/ 1312964 w 1953031"/>
              <a:gd name="connsiteY50" fmla="*/ 128676 h 1322929"/>
              <a:gd name="connsiteX51" fmla="*/ 1376022 w 1953031"/>
              <a:gd name="connsiteY51" fmla="*/ 109687 h 1322929"/>
              <a:gd name="connsiteX52" fmla="*/ 1448640 w 1953031"/>
              <a:gd name="connsiteY52" fmla="*/ 103056 h 1322929"/>
              <a:gd name="connsiteX53" fmla="*/ 1483374 w 1953031"/>
              <a:gd name="connsiteY53" fmla="*/ 100994 h 1322929"/>
              <a:gd name="connsiteX54" fmla="*/ 1552171 w 1953031"/>
              <a:gd name="connsiteY54" fmla="*/ 83778 h 1322929"/>
              <a:gd name="connsiteX55" fmla="*/ 1627914 w 1953031"/>
              <a:gd name="connsiteY55" fmla="*/ 63976 h 1322929"/>
              <a:gd name="connsiteX56" fmla="*/ 1633600 w 1953031"/>
              <a:gd name="connsiteY56" fmla="*/ 62873 h 1322929"/>
              <a:gd name="connsiteX57" fmla="*/ 1633994 w 1953031"/>
              <a:gd name="connsiteY57" fmla="*/ 53943 h 1322929"/>
              <a:gd name="connsiteX58" fmla="*/ 1637947 w 1953031"/>
              <a:gd name="connsiteY58" fmla="*/ 10924 h 1322929"/>
              <a:gd name="connsiteX59" fmla="*/ 1645852 w 1953031"/>
              <a:gd name="connsiteY59" fmla="*/ 642 h 1322929"/>
              <a:gd name="connsiteX60" fmla="*/ 1665510 w 1953031"/>
              <a:gd name="connsiteY60" fmla="*/ 4542 h 1322929"/>
              <a:gd name="connsiteX61" fmla="*/ 1692339 w 1953031"/>
              <a:gd name="connsiteY61" fmla="*/ 32880 h 1322929"/>
              <a:gd name="connsiteX62" fmla="*/ 1703487 w 1953031"/>
              <a:gd name="connsiteY62" fmla="*/ 51553 h 1322929"/>
              <a:gd name="connsiteX63" fmla="*/ 1705168 w 1953031"/>
              <a:gd name="connsiteY63" fmla="*/ 54757 h 1322929"/>
              <a:gd name="connsiteX64" fmla="*/ 1708490 w 1953031"/>
              <a:gd name="connsiteY64" fmla="*/ 54757 h 1322929"/>
              <a:gd name="connsiteX65" fmla="*/ 1726074 w 1953031"/>
              <a:gd name="connsiteY65" fmla="*/ 55821 h 1322929"/>
              <a:gd name="connsiteX66" fmla="*/ 1763775 w 1953031"/>
              <a:gd name="connsiteY66" fmla="*/ 66287 h 1322929"/>
              <a:gd name="connsiteX67" fmla="*/ 1780177 w 1953031"/>
              <a:gd name="connsiteY67" fmla="*/ 76057 h 1322929"/>
              <a:gd name="connsiteX68" fmla="*/ 1797287 w 1953031"/>
              <a:gd name="connsiteY68" fmla="*/ 92340 h 1322929"/>
              <a:gd name="connsiteX69" fmla="*/ 1808554 w 1953031"/>
              <a:gd name="connsiteY69" fmla="*/ 105144 h 1322929"/>
              <a:gd name="connsiteX70" fmla="*/ 1816302 w 1953031"/>
              <a:gd name="connsiteY70" fmla="*/ 113128 h 1322929"/>
              <a:gd name="connsiteX71" fmla="*/ 1820491 w 1953031"/>
              <a:gd name="connsiteY71" fmla="*/ 120258 h 1322929"/>
              <a:gd name="connsiteX72" fmla="*/ 1835947 w 1953031"/>
              <a:gd name="connsiteY72" fmla="*/ 144526 h 1322929"/>
              <a:gd name="connsiteX73" fmla="*/ 1847989 w 1953031"/>
              <a:gd name="connsiteY73" fmla="*/ 162083 h 1322929"/>
              <a:gd name="connsiteX74" fmla="*/ 1872282 w 1953031"/>
              <a:gd name="connsiteY74" fmla="*/ 206862 h 1322929"/>
              <a:gd name="connsiteX75" fmla="*/ 1901212 w 1953031"/>
              <a:gd name="connsiteY75" fmla="*/ 268331 h 1322929"/>
              <a:gd name="connsiteX76" fmla="*/ 1928013 w 1953031"/>
              <a:gd name="connsiteY76" fmla="*/ 325599 h 1322929"/>
              <a:gd name="connsiteX77" fmla="*/ 1947475 w 1953031"/>
              <a:gd name="connsiteY77" fmla="*/ 358428 h 1322929"/>
              <a:gd name="connsiteX78" fmla="*/ 1952990 w 1953031"/>
              <a:gd name="connsiteY78" fmla="*/ 375188 h 1322929"/>
              <a:gd name="connsiteX79" fmla="*/ 1944270 w 1953031"/>
              <a:gd name="connsiteY79" fmla="*/ 398724 h 1322929"/>
              <a:gd name="connsiteX80" fmla="*/ 1904481 w 1953031"/>
              <a:gd name="connsiteY80" fmla="*/ 429980 h 1322929"/>
              <a:gd name="connsiteX81" fmla="*/ 1871823 w 1953031"/>
              <a:gd name="connsiteY81" fmla="*/ 436577 h 1322929"/>
              <a:gd name="connsiteX82" fmla="*/ 1816223 w 1953031"/>
              <a:gd name="connsiteY82" fmla="*/ 439134 h 1322929"/>
              <a:gd name="connsiteX83" fmla="*/ 1698445 w 1953031"/>
              <a:gd name="connsiteY83" fmla="*/ 433393 h 1322929"/>
              <a:gd name="connsiteX84" fmla="*/ 1665261 w 1953031"/>
              <a:gd name="connsiteY84" fmla="*/ 431589 h 1322929"/>
              <a:gd name="connsiteX85" fmla="*/ 1643200 w 1953031"/>
              <a:gd name="connsiteY85" fmla="*/ 433164 h 1322929"/>
              <a:gd name="connsiteX86" fmla="*/ 1613877 w 1953031"/>
              <a:gd name="connsiteY86" fmla="*/ 443519 h 1322929"/>
              <a:gd name="connsiteX87" fmla="*/ 1586668 w 1953031"/>
              <a:gd name="connsiteY87" fmla="*/ 466568 h 1322929"/>
              <a:gd name="connsiteX88" fmla="*/ 1568848 w 1953031"/>
              <a:gd name="connsiteY88" fmla="*/ 480889 h 1322929"/>
              <a:gd name="connsiteX89" fmla="*/ 1563779 w 1953031"/>
              <a:gd name="connsiteY89" fmla="*/ 485518 h 1322929"/>
              <a:gd name="connsiteX90" fmla="*/ 1508994 w 1953031"/>
              <a:gd name="connsiteY90" fmla="*/ 589130 h 1322929"/>
              <a:gd name="connsiteX91" fmla="*/ 1486250 w 1953031"/>
              <a:gd name="connsiteY91" fmla="*/ 645068 h 1322929"/>
              <a:gd name="connsiteX92" fmla="*/ 1464819 w 1953031"/>
              <a:gd name="connsiteY92" fmla="*/ 705697 h 1322929"/>
              <a:gd name="connsiteX93" fmla="*/ 1449494 w 1953031"/>
              <a:gd name="connsiteY93" fmla="*/ 751038 h 1322929"/>
              <a:gd name="connsiteX94" fmla="*/ 1407394 w 1953031"/>
              <a:gd name="connsiteY94" fmla="*/ 818176 h 1322929"/>
              <a:gd name="connsiteX95" fmla="*/ 1393724 w 1953031"/>
              <a:gd name="connsiteY95" fmla="*/ 824975 h 1322929"/>
              <a:gd name="connsiteX96" fmla="*/ 1380841 w 1953031"/>
              <a:gd name="connsiteY96" fmla="*/ 831482 h 1322929"/>
              <a:gd name="connsiteX97" fmla="*/ 1349260 w 1953031"/>
              <a:gd name="connsiteY97" fmla="*/ 861137 h 1322929"/>
              <a:gd name="connsiteX98" fmla="*/ 1331348 w 1953031"/>
              <a:gd name="connsiteY98" fmla="*/ 877607 h 1322929"/>
              <a:gd name="connsiteX99" fmla="*/ 1317442 w 1953031"/>
              <a:gd name="connsiteY99" fmla="*/ 883414 h 1322929"/>
              <a:gd name="connsiteX100" fmla="*/ 1316352 w 1953031"/>
              <a:gd name="connsiteY100" fmla="*/ 883414 h 1322929"/>
              <a:gd name="connsiteX101" fmla="*/ 1315275 w 1953031"/>
              <a:gd name="connsiteY101" fmla="*/ 887323 h 1322929"/>
              <a:gd name="connsiteX102" fmla="*/ 1293502 w 1953031"/>
              <a:gd name="connsiteY102" fmla="*/ 1074334 h 1322929"/>
              <a:gd name="connsiteX103" fmla="*/ 1292124 w 1953031"/>
              <a:gd name="connsiteY103" fmla="*/ 1151119 h 1322929"/>
              <a:gd name="connsiteX104" fmla="*/ 1292741 w 1953031"/>
              <a:gd name="connsiteY104" fmla="*/ 1203756 h 1322929"/>
              <a:gd name="connsiteX105" fmla="*/ 1297481 w 1953031"/>
              <a:gd name="connsiteY105" fmla="*/ 1263556 h 1322929"/>
              <a:gd name="connsiteX106" fmla="*/ 1304087 w 1953031"/>
              <a:gd name="connsiteY106" fmla="*/ 1278631 h 1322929"/>
              <a:gd name="connsiteX107" fmla="*/ 1314001 w 1953031"/>
              <a:gd name="connsiteY107" fmla="*/ 1305904 h 1322929"/>
              <a:gd name="connsiteX108" fmla="*/ 1314723 w 1953031"/>
              <a:gd name="connsiteY108" fmla="*/ 1321312 h 1322929"/>
              <a:gd name="connsiteX109" fmla="*/ 1314474 w 1953031"/>
              <a:gd name="connsiteY109" fmla="*/ 1322929 h 1322929"/>
              <a:gd name="connsiteX110" fmla="*/ 1274527 w 1953031"/>
              <a:gd name="connsiteY110" fmla="*/ 1322929 h 1322929"/>
              <a:gd name="connsiteX111" fmla="*/ 1233595 w 1953031"/>
              <a:gd name="connsiteY111" fmla="*/ 1322420 h 1322929"/>
              <a:gd name="connsiteX112" fmla="*/ 1214844 w 1953031"/>
              <a:gd name="connsiteY112" fmla="*/ 1258652 h 1322929"/>
              <a:gd name="connsiteX113" fmla="*/ 1198836 w 1953031"/>
              <a:gd name="connsiteY113" fmla="*/ 1080414 h 1322929"/>
              <a:gd name="connsiteX114" fmla="*/ 1191495 w 1953031"/>
              <a:gd name="connsiteY114" fmla="*/ 961630 h 1322929"/>
              <a:gd name="connsiteX115" fmla="*/ 1189972 w 1953031"/>
              <a:gd name="connsiteY115" fmla="*/ 969617 h 1322929"/>
              <a:gd name="connsiteX116" fmla="*/ 1172402 w 1953031"/>
              <a:gd name="connsiteY116" fmla="*/ 1161542 h 1322929"/>
              <a:gd name="connsiteX117" fmla="*/ 1173663 w 1953031"/>
              <a:gd name="connsiteY117" fmla="*/ 1263289 h 1322929"/>
              <a:gd name="connsiteX118" fmla="*/ 1179559 w 1953031"/>
              <a:gd name="connsiteY118" fmla="*/ 1277483 h 1322929"/>
              <a:gd name="connsiteX119" fmla="*/ 1190090 w 1953031"/>
              <a:gd name="connsiteY119" fmla="*/ 1310073 h 1322929"/>
              <a:gd name="connsiteX120" fmla="*/ 1189617 w 1953031"/>
              <a:gd name="connsiteY120" fmla="*/ 1322236 h 1322929"/>
              <a:gd name="connsiteX121" fmla="*/ 1148752 w 1953031"/>
              <a:gd name="connsiteY121" fmla="*/ 1322929 h 1322929"/>
              <a:gd name="connsiteX122" fmla="*/ 1107164 w 1953031"/>
              <a:gd name="connsiteY122" fmla="*/ 1322438 h 1322929"/>
              <a:gd name="connsiteX123" fmla="*/ 1089751 w 1953031"/>
              <a:gd name="connsiteY123" fmla="*/ 1244928 h 1322929"/>
              <a:gd name="connsiteX124" fmla="*/ 1083658 w 1953031"/>
              <a:gd name="connsiteY124" fmla="*/ 1109426 h 1322929"/>
              <a:gd name="connsiteX125" fmla="*/ 1081071 w 1953031"/>
              <a:gd name="connsiteY125" fmla="*/ 885205 h 1322929"/>
              <a:gd name="connsiteX126" fmla="*/ 1081294 w 1953031"/>
              <a:gd name="connsiteY126" fmla="*/ 872784 h 1322929"/>
              <a:gd name="connsiteX127" fmla="*/ 1044565 w 1953031"/>
              <a:gd name="connsiteY127" fmla="*/ 883356 h 1322929"/>
              <a:gd name="connsiteX128" fmla="*/ 946405 w 1953031"/>
              <a:gd name="connsiteY128" fmla="*/ 906677 h 1322929"/>
              <a:gd name="connsiteX129" fmla="*/ 820984 w 1953031"/>
              <a:gd name="connsiteY129" fmla="*/ 915856 h 1322929"/>
              <a:gd name="connsiteX130" fmla="*/ 748537 w 1953031"/>
              <a:gd name="connsiteY130" fmla="*/ 913593 h 1322929"/>
              <a:gd name="connsiteX131" fmla="*/ 740106 w 1953031"/>
              <a:gd name="connsiteY131" fmla="*/ 913794 h 1322929"/>
              <a:gd name="connsiteX132" fmla="*/ 735838 w 1953031"/>
              <a:gd name="connsiteY132" fmla="*/ 923234 h 1322929"/>
              <a:gd name="connsiteX133" fmla="*/ 729496 w 1953031"/>
              <a:gd name="connsiteY133" fmla="*/ 936224 h 1322929"/>
              <a:gd name="connsiteX134" fmla="*/ 707014 w 1953031"/>
              <a:gd name="connsiteY134" fmla="*/ 928760 h 1322929"/>
              <a:gd name="connsiteX135" fmla="*/ 665846 w 1953031"/>
              <a:gd name="connsiteY135" fmla="*/ 912322 h 1322929"/>
              <a:gd name="connsiteX136" fmla="*/ 618244 w 1953031"/>
              <a:gd name="connsiteY136" fmla="*/ 893135 h 1322929"/>
              <a:gd name="connsiteX137" fmla="*/ 516447 w 1953031"/>
              <a:gd name="connsiteY137" fmla="*/ 865947 h 1322929"/>
              <a:gd name="connsiteX138" fmla="*/ 501805 w 1953031"/>
              <a:gd name="connsiteY138" fmla="*/ 870603 h 1322929"/>
              <a:gd name="connsiteX139" fmla="*/ 496736 w 1953031"/>
              <a:gd name="connsiteY139" fmla="*/ 886203 h 1322929"/>
              <a:gd name="connsiteX140" fmla="*/ 500794 w 1953031"/>
              <a:gd name="connsiteY140" fmla="*/ 920842 h 1322929"/>
              <a:gd name="connsiteX141" fmla="*/ 505232 w 1953031"/>
              <a:gd name="connsiteY141" fmla="*/ 960997 h 1322929"/>
              <a:gd name="connsiteX142" fmla="*/ 503197 w 1953031"/>
              <a:gd name="connsiteY142" fmla="*/ 976351 h 1322929"/>
              <a:gd name="connsiteX143" fmla="*/ 464327 w 1953031"/>
              <a:gd name="connsiteY143" fmla="*/ 1000197 h 1322929"/>
              <a:gd name="connsiteX144" fmla="*/ 457328 w 1953031"/>
              <a:gd name="connsiteY144" fmla="*/ 999488 h 1322929"/>
              <a:gd name="connsiteX145" fmla="*/ 434730 w 1953031"/>
              <a:gd name="connsiteY145" fmla="*/ 939956 h 1322929"/>
              <a:gd name="connsiteX146" fmla="*/ 434102 w 1953031"/>
              <a:gd name="connsiteY146" fmla="*/ 932138 h 1322929"/>
              <a:gd name="connsiteX147" fmla="*/ 429957 w 1953031"/>
              <a:gd name="connsiteY147" fmla="*/ 936572 h 1322929"/>
              <a:gd name="connsiteX148" fmla="*/ 412217 w 1953031"/>
              <a:gd name="connsiteY148" fmla="*/ 955335 h 1322929"/>
              <a:gd name="connsiteX149" fmla="*/ 394666 w 1953031"/>
              <a:gd name="connsiteY149" fmla="*/ 973923 h 1322929"/>
              <a:gd name="connsiteX150" fmla="*/ 363724 w 1953031"/>
              <a:gd name="connsiteY150" fmla="*/ 1023704 h 1322929"/>
              <a:gd name="connsiteX151" fmla="*/ 356090 w 1953031"/>
              <a:gd name="connsiteY151" fmla="*/ 1070686 h 1322929"/>
              <a:gd name="connsiteX152" fmla="*/ 356098 w 1953031"/>
              <a:gd name="connsiteY152" fmla="*/ 1159458 h 1322929"/>
              <a:gd name="connsiteX153" fmla="*/ 362731 w 1953031"/>
              <a:gd name="connsiteY153" fmla="*/ 1219044 h 1322929"/>
              <a:gd name="connsiteX154" fmla="*/ 370492 w 1953031"/>
              <a:gd name="connsiteY154" fmla="*/ 1260425 h 1322929"/>
              <a:gd name="connsiteX155" fmla="*/ 380666 w 1953031"/>
              <a:gd name="connsiteY155" fmla="*/ 1277936 h 1322929"/>
              <a:gd name="connsiteX156" fmla="*/ 391399 w 1953031"/>
              <a:gd name="connsiteY156" fmla="*/ 1304515 h 1322929"/>
              <a:gd name="connsiteX157" fmla="*/ 391283 w 1953031"/>
              <a:gd name="connsiteY157" fmla="*/ 1320324 h 1322929"/>
              <a:gd name="connsiteX158" fmla="*/ 390843 w 1953031"/>
              <a:gd name="connsiteY158" fmla="*/ 1322756 h 1322929"/>
              <a:gd name="connsiteX159" fmla="*/ 348151 w 1953031"/>
              <a:gd name="connsiteY159" fmla="*/ 1322844 h 1322929"/>
              <a:gd name="connsiteX160" fmla="*/ 304144 w 1953031"/>
              <a:gd name="connsiteY160" fmla="*/ 1322579 h 1322929"/>
              <a:gd name="connsiteX161" fmla="*/ 294630 w 1953031"/>
              <a:gd name="connsiteY161" fmla="*/ 1312868 h 1322929"/>
              <a:gd name="connsiteX162" fmla="*/ 271483 w 1953031"/>
              <a:gd name="connsiteY162" fmla="*/ 1195591 h 1322929"/>
              <a:gd name="connsiteX163" fmla="*/ 255031 w 1953031"/>
              <a:gd name="connsiteY163" fmla="*/ 1074334 h 1322929"/>
              <a:gd name="connsiteX164" fmla="*/ 246468 w 1953031"/>
              <a:gd name="connsiteY164" fmla="*/ 962992 h 1322929"/>
              <a:gd name="connsiteX165" fmla="*/ 246726 w 1953031"/>
              <a:gd name="connsiteY165" fmla="*/ 960686 h 1322929"/>
              <a:gd name="connsiteX166" fmla="*/ 239185 w 1953031"/>
              <a:gd name="connsiteY166" fmla="*/ 966883 h 1322929"/>
              <a:gd name="connsiteX167" fmla="*/ 216775 w 1953031"/>
              <a:gd name="connsiteY167" fmla="*/ 984995 h 1322929"/>
              <a:gd name="connsiteX168" fmla="*/ 195755 w 1953031"/>
              <a:gd name="connsiteY168" fmla="*/ 1001910 h 1322929"/>
              <a:gd name="connsiteX169" fmla="*/ 162761 w 1953031"/>
              <a:gd name="connsiteY169" fmla="*/ 1047366 h 1322929"/>
              <a:gd name="connsiteX170" fmla="*/ 149720 w 1953031"/>
              <a:gd name="connsiteY170" fmla="*/ 1138437 h 1322929"/>
              <a:gd name="connsiteX171" fmla="*/ 148122 w 1953031"/>
              <a:gd name="connsiteY171" fmla="*/ 1214750 h 1322929"/>
              <a:gd name="connsiteX172" fmla="*/ 151846 w 1953031"/>
              <a:gd name="connsiteY172" fmla="*/ 1260042 h 1322929"/>
              <a:gd name="connsiteX173" fmla="*/ 157602 w 1953031"/>
              <a:gd name="connsiteY173" fmla="*/ 1271682 h 1322929"/>
              <a:gd name="connsiteX174" fmla="*/ 169528 w 1953031"/>
              <a:gd name="connsiteY174" fmla="*/ 1296524 h 1322929"/>
              <a:gd name="connsiteX175" fmla="*/ 172714 w 1953031"/>
              <a:gd name="connsiteY175" fmla="*/ 1316588 h 1322929"/>
              <a:gd name="connsiteX176" fmla="*/ 172927 w 1953031"/>
              <a:gd name="connsiteY176" fmla="*/ 1322929 h 1322929"/>
              <a:gd name="connsiteX177" fmla="*/ 130748 w 1953031"/>
              <a:gd name="connsiteY177" fmla="*/ 1322916 h 1322929"/>
              <a:gd name="connsiteX178" fmla="*/ 87445 w 1953031"/>
              <a:gd name="connsiteY178" fmla="*/ 1322413 h 1322929"/>
              <a:gd name="connsiteX179" fmla="*/ 433058 w 1953031"/>
              <a:gd name="connsiteY179" fmla="*/ 858089 h 1322929"/>
              <a:gd name="connsiteX180" fmla="*/ 431485 w 1953031"/>
              <a:gd name="connsiteY180" fmla="*/ 856034 h 1322929"/>
              <a:gd name="connsiteX181" fmla="*/ 432913 w 1953031"/>
              <a:gd name="connsiteY181" fmla="*/ 858746 h 1322929"/>
              <a:gd name="connsiteX182" fmla="*/ 433058 w 1953031"/>
              <a:gd name="connsiteY182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748902 w 1953031"/>
              <a:gd name="connsiteY43" fmla="*/ 247445 h 1322929"/>
              <a:gd name="connsiteX44" fmla="*/ 843247 w 1953031"/>
              <a:gd name="connsiteY44" fmla="*/ 232193 h 1322929"/>
              <a:gd name="connsiteX45" fmla="*/ 947272 w 1953031"/>
              <a:gd name="connsiteY45" fmla="*/ 214767 h 1322929"/>
              <a:gd name="connsiteX46" fmla="*/ 1074965 w 1953031"/>
              <a:gd name="connsiteY46" fmla="*/ 170684 h 1322929"/>
              <a:gd name="connsiteX47" fmla="*/ 1155567 w 1953031"/>
              <a:gd name="connsiteY47" fmla="*/ 159010 h 1322929"/>
              <a:gd name="connsiteX48" fmla="*/ 1234252 w 1953031"/>
              <a:gd name="connsiteY48" fmla="*/ 151880 h 1322929"/>
              <a:gd name="connsiteX49" fmla="*/ 1312964 w 1953031"/>
              <a:gd name="connsiteY49" fmla="*/ 128676 h 1322929"/>
              <a:gd name="connsiteX50" fmla="*/ 1376022 w 1953031"/>
              <a:gd name="connsiteY50" fmla="*/ 109687 h 1322929"/>
              <a:gd name="connsiteX51" fmla="*/ 1448640 w 1953031"/>
              <a:gd name="connsiteY51" fmla="*/ 103056 h 1322929"/>
              <a:gd name="connsiteX52" fmla="*/ 1483374 w 1953031"/>
              <a:gd name="connsiteY52" fmla="*/ 100994 h 1322929"/>
              <a:gd name="connsiteX53" fmla="*/ 1552171 w 1953031"/>
              <a:gd name="connsiteY53" fmla="*/ 83778 h 1322929"/>
              <a:gd name="connsiteX54" fmla="*/ 1627914 w 1953031"/>
              <a:gd name="connsiteY54" fmla="*/ 63976 h 1322929"/>
              <a:gd name="connsiteX55" fmla="*/ 1633600 w 1953031"/>
              <a:gd name="connsiteY55" fmla="*/ 62873 h 1322929"/>
              <a:gd name="connsiteX56" fmla="*/ 1633994 w 1953031"/>
              <a:gd name="connsiteY56" fmla="*/ 53943 h 1322929"/>
              <a:gd name="connsiteX57" fmla="*/ 1637947 w 1953031"/>
              <a:gd name="connsiteY57" fmla="*/ 10924 h 1322929"/>
              <a:gd name="connsiteX58" fmla="*/ 1645852 w 1953031"/>
              <a:gd name="connsiteY58" fmla="*/ 642 h 1322929"/>
              <a:gd name="connsiteX59" fmla="*/ 1665510 w 1953031"/>
              <a:gd name="connsiteY59" fmla="*/ 4542 h 1322929"/>
              <a:gd name="connsiteX60" fmla="*/ 1692339 w 1953031"/>
              <a:gd name="connsiteY60" fmla="*/ 32880 h 1322929"/>
              <a:gd name="connsiteX61" fmla="*/ 1703487 w 1953031"/>
              <a:gd name="connsiteY61" fmla="*/ 51553 h 1322929"/>
              <a:gd name="connsiteX62" fmla="*/ 1705168 w 1953031"/>
              <a:gd name="connsiteY62" fmla="*/ 54757 h 1322929"/>
              <a:gd name="connsiteX63" fmla="*/ 1708490 w 1953031"/>
              <a:gd name="connsiteY63" fmla="*/ 54757 h 1322929"/>
              <a:gd name="connsiteX64" fmla="*/ 1726074 w 1953031"/>
              <a:gd name="connsiteY64" fmla="*/ 55821 h 1322929"/>
              <a:gd name="connsiteX65" fmla="*/ 1763775 w 1953031"/>
              <a:gd name="connsiteY65" fmla="*/ 66287 h 1322929"/>
              <a:gd name="connsiteX66" fmla="*/ 1780177 w 1953031"/>
              <a:gd name="connsiteY66" fmla="*/ 76057 h 1322929"/>
              <a:gd name="connsiteX67" fmla="*/ 1797287 w 1953031"/>
              <a:gd name="connsiteY67" fmla="*/ 92340 h 1322929"/>
              <a:gd name="connsiteX68" fmla="*/ 1808554 w 1953031"/>
              <a:gd name="connsiteY68" fmla="*/ 105144 h 1322929"/>
              <a:gd name="connsiteX69" fmla="*/ 1816302 w 1953031"/>
              <a:gd name="connsiteY69" fmla="*/ 113128 h 1322929"/>
              <a:gd name="connsiteX70" fmla="*/ 1820491 w 1953031"/>
              <a:gd name="connsiteY70" fmla="*/ 120258 h 1322929"/>
              <a:gd name="connsiteX71" fmla="*/ 1835947 w 1953031"/>
              <a:gd name="connsiteY71" fmla="*/ 144526 h 1322929"/>
              <a:gd name="connsiteX72" fmla="*/ 1847989 w 1953031"/>
              <a:gd name="connsiteY72" fmla="*/ 162083 h 1322929"/>
              <a:gd name="connsiteX73" fmla="*/ 1872282 w 1953031"/>
              <a:gd name="connsiteY73" fmla="*/ 206862 h 1322929"/>
              <a:gd name="connsiteX74" fmla="*/ 1901212 w 1953031"/>
              <a:gd name="connsiteY74" fmla="*/ 268331 h 1322929"/>
              <a:gd name="connsiteX75" fmla="*/ 1928013 w 1953031"/>
              <a:gd name="connsiteY75" fmla="*/ 325599 h 1322929"/>
              <a:gd name="connsiteX76" fmla="*/ 1947475 w 1953031"/>
              <a:gd name="connsiteY76" fmla="*/ 358428 h 1322929"/>
              <a:gd name="connsiteX77" fmla="*/ 1952990 w 1953031"/>
              <a:gd name="connsiteY77" fmla="*/ 375188 h 1322929"/>
              <a:gd name="connsiteX78" fmla="*/ 1944270 w 1953031"/>
              <a:gd name="connsiteY78" fmla="*/ 398724 h 1322929"/>
              <a:gd name="connsiteX79" fmla="*/ 1904481 w 1953031"/>
              <a:gd name="connsiteY79" fmla="*/ 429980 h 1322929"/>
              <a:gd name="connsiteX80" fmla="*/ 1871823 w 1953031"/>
              <a:gd name="connsiteY80" fmla="*/ 436577 h 1322929"/>
              <a:gd name="connsiteX81" fmla="*/ 1816223 w 1953031"/>
              <a:gd name="connsiteY81" fmla="*/ 439134 h 1322929"/>
              <a:gd name="connsiteX82" fmla="*/ 1698445 w 1953031"/>
              <a:gd name="connsiteY82" fmla="*/ 433393 h 1322929"/>
              <a:gd name="connsiteX83" fmla="*/ 1665261 w 1953031"/>
              <a:gd name="connsiteY83" fmla="*/ 431589 h 1322929"/>
              <a:gd name="connsiteX84" fmla="*/ 1643200 w 1953031"/>
              <a:gd name="connsiteY84" fmla="*/ 433164 h 1322929"/>
              <a:gd name="connsiteX85" fmla="*/ 1613877 w 1953031"/>
              <a:gd name="connsiteY85" fmla="*/ 443519 h 1322929"/>
              <a:gd name="connsiteX86" fmla="*/ 1586668 w 1953031"/>
              <a:gd name="connsiteY86" fmla="*/ 466568 h 1322929"/>
              <a:gd name="connsiteX87" fmla="*/ 1568848 w 1953031"/>
              <a:gd name="connsiteY87" fmla="*/ 480889 h 1322929"/>
              <a:gd name="connsiteX88" fmla="*/ 1563779 w 1953031"/>
              <a:gd name="connsiteY88" fmla="*/ 485518 h 1322929"/>
              <a:gd name="connsiteX89" fmla="*/ 1508994 w 1953031"/>
              <a:gd name="connsiteY89" fmla="*/ 589130 h 1322929"/>
              <a:gd name="connsiteX90" fmla="*/ 1486250 w 1953031"/>
              <a:gd name="connsiteY90" fmla="*/ 645068 h 1322929"/>
              <a:gd name="connsiteX91" fmla="*/ 1464819 w 1953031"/>
              <a:gd name="connsiteY91" fmla="*/ 705697 h 1322929"/>
              <a:gd name="connsiteX92" fmla="*/ 1449494 w 1953031"/>
              <a:gd name="connsiteY92" fmla="*/ 751038 h 1322929"/>
              <a:gd name="connsiteX93" fmla="*/ 1407394 w 1953031"/>
              <a:gd name="connsiteY93" fmla="*/ 818176 h 1322929"/>
              <a:gd name="connsiteX94" fmla="*/ 1393724 w 1953031"/>
              <a:gd name="connsiteY94" fmla="*/ 824975 h 1322929"/>
              <a:gd name="connsiteX95" fmla="*/ 1380841 w 1953031"/>
              <a:gd name="connsiteY95" fmla="*/ 831482 h 1322929"/>
              <a:gd name="connsiteX96" fmla="*/ 1349260 w 1953031"/>
              <a:gd name="connsiteY96" fmla="*/ 861137 h 1322929"/>
              <a:gd name="connsiteX97" fmla="*/ 1331348 w 1953031"/>
              <a:gd name="connsiteY97" fmla="*/ 877607 h 1322929"/>
              <a:gd name="connsiteX98" fmla="*/ 1317442 w 1953031"/>
              <a:gd name="connsiteY98" fmla="*/ 883414 h 1322929"/>
              <a:gd name="connsiteX99" fmla="*/ 1316352 w 1953031"/>
              <a:gd name="connsiteY99" fmla="*/ 883414 h 1322929"/>
              <a:gd name="connsiteX100" fmla="*/ 1315275 w 1953031"/>
              <a:gd name="connsiteY100" fmla="*/ 887323 h 1322929"/>
              <a:gd name="connsiteX101" fmla="*/ 1293502 w 1953031"/>
              <a:gd name="connsiteY101" fmla="*/ 1074334 h 1322929"/>
              <a:gd name="connsiteX102" fmla="*/ 1292124 w 1953031"/>
              <a:gd name="connsiteY102" fmla="*/ 1151119 h 1322929"/>
              <a:gd name="connsiteX103" fmla="*/ 1292741 w 1953031"/>
              <a:gd name="connsiteY103" fmla="*/ 1203756 h 1322929"/>
              <a:gd name="connsiteX104" fmla="*/ 1297481 w 1953031"/>
              <a:gd name="connsiteY104" fmla="*/ 1263556 h 1322929"/>
              <a:gd name="connsiteX105" fmla="*/ 1304087 w 1953031"/>
              <a:gd name="connsiteY105" fmla="*/ 1278631 h 1322929"/>
              <a:gd name="connsiteX106" fmla="*/ 1314001 w 1953031"/>
              <a:gd name="connsiteY106" fmla="*/ 1305904 h 1322929"/>
              <a:gd name="connsiteX107" fmla="*/ 1314723 w 1953031"/>
              <a:gd name="connsiteY107" fmla="*/ 1321312 h 1322929"/>
              <a:gd name="connsiteX108" fmla="*/ 1314474 w 1953031"/>
              <a:gd name="connsiteY108" fmla="*/ 1322929 h 1322929"/>
              <a:gd name="connsiteX109" fmla="*/ 1274527 w 1953031"/>
              <a:gd name="connsiteY109" fmla="*/ 1322929 h 1322929"/>
              <a:gd name="connsiteX110" fmla="*/ 1233595 w 1953031"/>
              <a:gd name="connsiteY110" fmla="*/ 1322420 h 1322929"/>
              <a:gd name="connsiteX111" fmla="*/ 1214844 w 1953031"/>
              <a:gd name="connsiteY111" fmla="*/ 1258652 h 1322929"/>
              <a:gd name="connsiteX112" fmla="*/ 1198836 w 1953031"/>
              <a:gd name="connsiteY112" fmla="*/ 1080414 h 1322929"/>
              <a:gd name="connsiteX113" fmla="*/ 1191495 w 1953031"/>
              <a:gd name="connsiteY113" fmla="*/ 961630 h 1322929"/>
              <a:gd name="connsiteX114" fmla="*/ 1189972 w 1953031"/>
              <a:gd name="connsiteY114" fmla="*/ 969617 h 1322929"/>
              <a:gd name="connsiteX115" fmla="*/ 1172402 w 1953031"/>
              <a:gd name="connsiteY115" fmla="*/ 1161542 h 1322929"/>
              <a:gd name="connsiteX116" fmla="*/ 1173663 w 1953031"/>
              <a:gd name="connsiteY116" fmla="*/ 1263289 h 1322929"/>
              <a:gd name="connsiteX117" fmla="*/ 1179559 w 1953031"/>
              <a:gd name="connsiteY117" fmla="*/ 1277483 h 1322929"/>
              <a:gd name="connsiteX118" fmla="*/ 1190090 w 1953031"/>
              <a:gd name="connsiteY118" fmla="*/ 1310073 h 1322929"/>
              <a:gd name="connsiteX119" fmla="*/ 1189617 w 1953031"/>
              <a:gd name="connsiteY119" fmla="*/ 1322236 h 1322929"/>
              <a:gd name="connsiteX120" fmla="*/ 1148752 w 1953031"/>
              <a:gd name="connsiteY120" fmla="*/ 1322929 h 1322929"/>
              <a:gd name="connsiteX121" fmla="*/ 1107164 w 1953031"/>
              <a:gd name="connsiteY121" fmla="*/ 1322438 h 1322929"/>
              <a:gd name="connsiteX122" fmla="*/ 1089751 w 1953031"/>
              <a:gd name="connsiteY122" fmla="*/ 1244928 h 1322929"/>
              <a:gd name="connsiteX123" fmla="*/ 1083658 w 1953031"/>
              <a:gd name="connsiteY123" fmla="*/ 1109426 h 1322929"/>
              <a:gd name="connsiteX124" fmla="*/ 1081071 w 1953031"/>
              <a:gd name="connsiteY124" fmla="*/ 885205 h 1322929"/>
              <a:gd name="connsiteX125" fmla="*/ 1081294 w 1953031"/>
              <a:gd name="connsiteY125" fmla="*/ 872784 h 1322929"/>
              <a:gd name="connsiteX126" fmla="*/ 1044565 w 1953031"/>
              <a:gd name="connsiteY126" fmla="*/ 883356 h 1322929"/>
              <a:gd name="connsiteX127" fmla="*/ 946405 w 1953031"/>
              <a:gd name="connsiteY127" fmla="*/ 906677 h 1322929"/>
              <a:gd name="connsiteX128" fmla="*/ 820984 w 1953031"/>
              <a:gd name="connsiteY128" fmla="*/ 915856 h 1322929"/>
              <a:gd name="connsiteX129" fmla="*/ 748537 w 1953031"/>
              <a:gd name="connsiteY129" fmla="*/ 913593 h 1322929"/>
              <a:gd name="connsiteX130" fmla="*/ 740106 w 1953031"/>
              <a:gd name="connsiteY130" fmla="*/ 913794 h 1322929"/>
              <a:gd name="connsiteX131" fmla="*/ 735838 w 1953031"/>
              <a:gd name="connsiteY131" fmla="*/ 923234 h 1322929"/>
              <a:gd name="connsiteX132" fmla="*/ 729496 w 1953031"/>
              <a:gd name="connsiteY132" fmla="*/ 936224 h 1322929"/>
              <a:gd name="connsiteX133" fmla="*/ 707014 w 1953031"/>
              <a:gd name="connsiteY133" fmla="*/ 928760 h 1322929"/>
              <a:gd name="connsiteX134" fmla="*/ 665846 w 1953031"/>
              <a:gd name="connsiteY134" fmla="*/ 912322 h 1322929"/>
              <a:gd name="connsiteX135" fmla="*/ 618244 w 1953031"/>
              <a:gd name="connsiteY135" fmla="*/ 893135 h 1322929"/>
              <a:gd name="connsiteX136" fmla="*/ 516447 w 1953031"/>
              <a:gd name="connsiteY136" fmla="*/ 865947 h 1322929"/>
              <a:gd name="connsiteX137" fmla="*/ 501805 w 1953031"/>
              <a:gd name="connsiteY137" fmla="*/ 870603 h 1322929"/>
              <a:gd name="connsiteX138" fmla="*/ 496736 w 1953031"/>
              <a:gd name="connsiteY138" fmla="*/ 886203 h 1322929"/>
              <a:gd name="connsiteX139" fmla="*/ 500794 w 1953031"/>
              <a:gd name="connsiteY139" fmla="*/ 920842 h 1322929"/>
              <a:gd name="connsiteX140" fmla="*/ 505232 w 1953031"/>
              <a:gd name="connsiteY140" fmla="*/ 960997 h 1322929"/>
              <a:gd name="connsiteX141" fmla="*/ 503197 w 1953031"/>
              <a:gd name="connsiteY141" fmla="*/ 976351 h 1322929"/>
              <a:gd name="connsiteX142" fmla="*/ 464327 w 1953031"/>
              <a:gd name="connsiteY142" fmla="*/ 1000197 h 1322929"/>
              <a:gd name="connsiteX143" fmla="*/ 457328 w 1953031"/>
              <a:gd name="connsiteY143" fmla="*/ 999488 h 1322929"/>
              <a:gd name="connsiteX144" fmla="*/ 434730 w 1953031"/>
              <a:gd name="connsiteY144" fmla="*/ 939956 h 1322929"/>
              <a:gd name="connsiteX145" fmla="*/ 434102 w 1953031"/>
              <a:gd name="connsiteY145" fmla="*/ 932138 h 1322929"/>
              <a:gd name="connsiteX146" fmla="*/ 429957 w 1953031"/>
              <a:gd name="connsiteY146" fmla="*/ 936572 h 1322929"/>
              <a:gd name="connsiteX147" fmla="*/ 412217 w 1953031"/>
              <a:gd name="connsiteY147" fmla="*/ 955335 h 1322929"/>
              <a:gd name="connsiteX148" fmla="*/ 394666 w 1953031"/>
              <a:gd name="connsiteY148" fmla="*/ 973923 h 1322929"/>
              <a:gd name="connsiteX149" fmla="*/ 363724 w 1953031"/>
              <a:gd name="connsiteY149" fmla="*/ 1023704 h 1322929"/>
              <a:gd name="connsiteX150" fmla="*/ 356090 w 1953031"/>
              <a:gd name="connsiteY150" fmla="*/ 1070686 h 1322929"/>
              <a:gd name="connsiteX151" fmla="*/ 356098 w 1953031"/>
              <a:gd name="connsiteY151" fmla="*/ 1159458 h 1322929"/>
              <a:gd name="connsiteX152" fmla="*/ 362731 w 1953031"/>
              <a:gd name="connsiteY152" fmla="*/ 1219044 h 1322929"/>
              <a:gd name="connsiteX153" fmla="*/ 370492 w 1953031"/>
              <a:gd name="connsiteY153" fmla="*/ 1260425 h 1322929"/>
              <a:gd name="connsiteX154" fmla="*/ 380666 w 1953031"/>
              <a:gd name="connsiteY154" fmla="*/ 1277936 h 1322929"/>
              <a:gd name="connsiteX155" fmla="*/ 391399 w 1953031"/>
              <a:gd name="connsiteY155" fmla="*/ 1304515 h 1322929"/>
              <a:gd name="connsiteX156" fmla="*/ 391283 w 1953031"/>
              <a:gd name="connsiteY156" fmla="*/ 1320324 h 1322929"/>
              <a:gd name="connsiteX157" fmla="*/ 390843 w 1953031"/>
              <a:gd name="connsiteY157" fmla="*/ 1322756 h 1322929"/>
              <a:gd name="connsiteX158" fmla="*/ 348151 w 1953031"/>
              <a:gd name="connsiteY158" fmla="*/ 1322844 h 1322929"/>
              <a:gd name="connsiteX159" fmla="*/ 304144 w 1953031"/>
              <a:gd name="connsiteY159" fmla="*/ 1322579 h 1322929"/>
              <a:gd name="connsiteX160" fmla="*/ 294630 w 1953031"/>
              <a:gd name="connsiteY160" fmla="*/ 1312868 h 1322929"/>
              <a:gd name="connsiteX161" fmla="*/ 271483 w 1953031"/>
              <a:gd name="connsiteY161" fmla="*/ 1195591 h 1322929"/>
              <a:gd name="connsiteX162" fmla="*/ 255031 w 1953031"/>
              <a:gd name="connsiteY162" fmla="*/ 1074334 h 1322929"/>
              <a:gd name="connsiteX163" fmla="*/ 246468 w 1953031"/>
              <a:gd name="connsiteY163" fmla="*/ 962992 h 1322929"/>
              <a:gd name="connsiteX164" fmla="*/ 246726 w 1953031"/>
              <a:gd name="connsiteY164" fmla="*/ 960686 h 1322929"/>
              <a:gd name="connsiteX165" fmla="*/ 239185 w 1953031"/>
              <a:gd name="connsiteY165" fmla="*/ 966883 h 1322929"/>
              <a:gd name="connsiteX166" fmla="*/ 216775 w 1953031"/>
              <a:gd name="connsiteY166" fmla="*/ 984995 h 1322929"/>
              <a:gd name="connsiteX167" fmla="*/ 195755 w 1953031"/>
              <a:gd name="connsiteY167" fmla="*/ 1001910 h 1322929"/>
              <a:gd name="connsiteX168" fmla="*/ 162761 w 1953031"/>
              <a:gd name="connsiteY168" fmla="*/ 1047366 h 1322929"/>
              <a:gd name="connsiteX169" fmla="*/ 149720 w 1953031"/>
              <a:gd name="connsiteY169" fmla="*/ 1138437 h 1322929"/>
              <a:gd name="connsiteX170" fmla="*/ 148122 w 1953031"/>
              <a:gd name="connsiteY170" fmla="*/ 1214750 h 1322929"/>
              <a:gd name="connsiteX171" fmla="*/ 151846 w 1953031"/>
              <a:gd name="connsiteY171" fmla="*/ 1260042 h 1322929"/>
              <a:gd name="connsiteX172" fmla="*/ 157602 w 1953031"/>
              <a:gd name="connsiteY172" fmla="*/ 1271682 h 1322929"/>
              <a:gd name="connsiteX173" fmla="*/ 169528 w 1953031"/>
              <a:gd name="connsiteY173" fmla="*/ 1296524 h 1322929"/>
              <a:gd name="connsiteX174" fmla="*/ 172714 w 1953031"/>
              <a:gd name="connsiteY174" fmla="*/ 1316588 h 1322929"/>
              <a:gd name="connsiteX175" fmla="*/ 172927 w 1953031"/>
              <a:gd name="connsiteY175" fmla="*/ 1322929 h 1322929"/>
              <a:gd name="connsiteX176" fmla="*/ 130748 w 1953031"/>
              <a:gd name="connsiteY176" fmla="*/ 1322916 h 1322929"/>
              <a:gd name="connsiteX177" fmla="*/ 87445 w 1953031"/>
              <a:gd name="connsiteY177" fmla="*/ 1322413 h 1322929"/>
              <a:gd name="connsiteX178" fmla="*/ 433058 w 1953031"/>
              <a:gd name="connsiteY178" fmla="*/ 858089 h 1322929"/>
              <a:gd name="connsiteX179" fmla="*/ 431485 w 1953031"/>
              <a:gd name="connsiteY179" fmla="*/ 856034 h 1322929"/>
              <a:gd name="connsiteX180" fmla="*/ 432913 w 1953031"/>
              <a:gd name="connsiteY180" fmla="*/ 858746 h 1322929"/>
              <a:gd name="connsiteX181" fmla="*/ 433058 w 1953031"/>
              <a:gd name="connsiteY181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748902 w 1953031"/>
              <a:gd name="connsiteY43" fmla="*/ 247445 h 1322929"/>
              <a:gd name="connsiteX44" fmla="*/ 843247 w 1953031"/>
              <a:gd name="connsiteY44" fmla="*/ 232193 h 1322929"/>
              <a:gd name="connsiteX45" fmla="*/ 947272 w 1953031"/>
              <a:gd name="connsiteY45" fmla="*/ 214767 h 1322929"/>
              <a:gd name="connsiteX46" fmla="*/ 1074965 w 1953031"/>
              <a:gd name="connsiteY46" fmla="*/ 170684 h 1322929"/>
              <a:gd name="connsiteX47" fmla="*/ 1155567 w 1953031"/>
              <a:gd name="connsiteY47" fmla="*/ 159010 h 1322929"/>
              <a:gd name="connsiteX48" fmla="*/ 1234252 w 1953031"/>
              <a:gd name="connsiteY48" fmla="*/ 151880 h 1322929"/>
              <a:gd name="connsiteX49" fmla="*/ 1312964 w 1953031"/>
              <a:gd name="connsiteY49" fmla="*/ 128676 h 1322929"/>
              <a:gd name="connsiteX50" fmla="*/ 1376022 w 1953031"/>
              <a:gd name="connsiteY50" fmla="*/ 109687 h 1322929"/>
              <a:gd name="connsiteX51" fmla="*/ 1448640 w 1953031"/>
              <a:gd name="connsiteY51" fmla="*/ 103056 h 1322929"/>
              <a:gd name="connsiteX52" fmla="*/ 1483374 w 1953031"/>
              <a:gd name="connsiteY52" fmla="*/ 100994 h 1322929"/>
              <a:gd name="connsiteX53" fmla="*/ 1552171 w 1953031"/>
              <a:gd name="connsiteY53" fmla="*/ 83778 h 1322929"/>
              <a:gd name="connsiteX54" fmla="*/ 1627914 w 1953031"/>
              <a:gd name="connsiteY54" fmla="*/ 63976 h 1322929"/>
              <a:gd name="connsiteX55" fmla="*/ 1633600 w 1953031"/>
              <a:gd name="connsiteY55" fmla="*/ 62873 h 1322929"/>
              <a:gd name="connsiteX56" fmla="*/ 1633994 w 1953031"/>
              <a:gd name="connsiteY56" fmla="*/ 53943 h 1322929"/>
              <a:gd name="connsiteX57" fmla="*/ 1637947 w 1953031"/>
              <a:gd name="connsiteY57" fmla="*/ 10924 h 1322929"/>
              <a:gd name="connsiteX58" fmla="*/ 1645852 w 1953031"/>
              <a:gd name="connsiteY58" fmla="*/ 642 h 1322929"/>
              <a:gd name="connsiteX59" fmla="*/ 1665510 w 1953031"/>
              <a:gd name="connsiteY59" fmla="*/ 4542 h 1322929"/>
              <a:gd name="connsiteX60" fmla="*/ 1692339 w 1953031"/>
              <a:gd name="connsiteY60" fmla="*/ 32880 h 1322929"/>
              <a:gd name="connsiteX61" fmla="*/ 1703487 w 1953031"/>
              <a:gd name="connsiteY61" fmla="*/ 51553 h 1322929"/>
              <a:gd name="connsiteX62" fmla="*/ 1705168 w 1953031"/>
              <a:gd name="connsiteY62" fmla="*/ 54757 h 1322929"/>
              <a:gd name="connsiteX63" fmla="*/ 1708490 w 1953031"/>
              <a:gd name="connsiteY63" fmla="*/ 54757 h 1322929"/>
              <a:gd name="connsiteX64" fmla="*/ 1726074 w 1953031"/>
              <a:gd name="connsiteY64" fmla="*/ 55821 h 1322929"/>
              <a:gd name="connsiteX65" fmla="*/ 1763775 w 1953031"/>
              <a:gd name="connsiteY65" fmla="*/ 66287 h 1322929"/>
              <a:gd name="connsiteX66" fmla="*/ 1780177 w 1953031"/>
              <a:gd name="connsiteY66" fmla="*/ 76057 h 1322929"/>
              <a:gd name="connsiteX67" fmla="*/ 1797287 w 1953031"/>
              <a:gd name="connsiteY67" fmla="*/ 92340 h 1322929"/>
              <a:gd name="connsiteX68" fmla="*/ 1808554 w 1953031"/>
              <a:gd name="connsiteY68" fmla="*/ 105144 h 1322929"/>
              <a:gd name="connsiteX69" fmla="*/ 1816302 w 1953031"/>
              <a:gd name="connsiteY69" fmla="*/ 113128 h 1322929"/>
              <a:gd name="connsiteX70" fmla="*/ 1820491 w 1953031"/>
              <a:gd name="connsiteY70" fmla="*/ 120258 h 1322929"/>
              <a:gd name="connsiteX71" fmla="*/ 1835947 w 1953031"/>
              <a:gd name="connsiteY71" fmla="*/ 144526 h 1322929"/>
              <a:gd name="connsiteX72" fmla="*/ 1847989 w 1953031"/>
              <a:gd name="connsiteY72" fmla="*/ 162083 h 1322929"/>
              <a:gd name="connsiteX73" fmla="*/ 1872282 w 1953031"/>
              <a:gd name="connsiteY73" fmla="*/ 206862 h 1322929"/>
              <a:gd name="connsiteX74" fmla="*/ 1901212 w 1953031"/>
              <a:gd name="connsiteY74" fmla="*/ 268331 h 1322929"/>
              <a:gd name="connsiteX75" fmla="*/ 1928013 w 1953031"/>
              <a:gd name="connsiteY75" fmla="*/ 325599 h 1322929"/>
              <a:gd name="connsiteX76" fmla="*/ 1947475 w 1953031"/>
              <a:gd name="connsiteY76" fmla="*/ 358428 h 1322929"/>
              <a:gd name="connsiteX77" fmla="*/ 1952990 w 1953031"/>
              <a:gd name="connsiteY77" fmla="*/ 375188 h 1322929"/>
              <a:gd name="connsiteX78" fmla="*/ 1944270 w 1953031"/>
              <a:gd name="connsiteY78" fmla="*/ 398724 h 1322929"/>
              <a:gd name="connsiteX79" fmla="*/ 1904481 w 1953031"/>
              <a:gd name="connsiteY79" fmla="*/ 429980 h 1322929"/>
              <a:gd name="connsiteX80" fmla="*/ 1871823 w 1953031"/>
              <a:gd name="connsiteY80" fmla="*/ 436577 h 1322929"/>
              <a:gd name="connsiteX81" fmla="*/ 1816223 w 1953031"/>
              <a:gd name="connsiteY81" fmla="*/ 439134 h 1322929"/>
              <a:gd name="connsiteX82" fmla="*/ 1698445 w 1953031"/>
              <a:gd name="connsiteY82" fmla="*/ 433393 h 1322929"/>
              <a:gd name="connsiteX83" fmla="*/ 1665261 w 1953031"/>
              <a:gd name="connsiteY83" fmla="*/ 431589 h 1322929"/>
              <a:gd name="connsiteX84" fmla="*/ 1643200 w 1953031"/>
              <a:gd name="connsiteY84" fmla="*/ 433164 h 1322929"/>
              <a:gd name="connsiteX85" fmla="*/ 1613877 w 1953031"/>
              <a:gd name="connsiteY85" fmla="*/ 443519 h 1322929"/>
              <a:gd name="connsiteX86" fmla="*/ 1586668 w 1953031"/>
              <a:gd name="connsiteY86" fmla="*/ 466568 h 1322929"/>
              <a:gd name="connsiteX87" fmla="*/ 1568848 w 1953031"/>
              <a:gd name="connsiteY87" fmla="*/ 480889 h 1322929"/>
              <a:gd name="connsiteX88" fmla="*/ 1563779 w 1953031"/>
              <a:gd name="connsiteY88" fmla="*/ 485518 h 1322929"/>
              <a:gd name="connsiteX89" fmla="*/ 1508994 w 1953031"/>
              <a:gd name="connsiteY89" fmla="*/ 589130 h 1322929"/>
              <a:gd name="connsiteX90" fmla="*/ 1486250 w 1953031"/>
              <a:gd name="connsiteY90" fmla="*/ 645068 h 1322929"/>
              <a:gd name="connsiteX91" fmla="*/ 1464819 w 1953031"/>
              <a:gd name="connsiteY91" fmla="*/ 705697 h 1322929"/>
              <a:gd name="connsiteX92" fmla="*/ 1449494 w 1953031"/>
              <a:gd name="connsiteY92" fmla="*/ 751038 h 1322929"/>
              <a:gd name="connsiteX93" fmla="*/ 1407394 w 1953031"/>
              <a:gd name="connsiteY93" fmla="*/ 818176 h 1322929"/>
              <a:gd name="connsiteX94" fmla="*/ 1393724 w 1953031"/>
              <a:gd name="connsiteY94" fmla="*/ 824975 h 1322929"/>
              <a:gd name="connsiteX95" fmla="*/ 1380841 w 1953031"/>
              <a:gd name="connsiteY95" fmla="*/ 831482 h 1322929"/>
              <a:gd name="connsiteX96" fmla="*/ 1349260 w 1953031"/>
              <a:gd name="connsiteY96" fmla="*/ 861137 h 1322929"/>
              <a:gd name="connsiteX97" fmla="*/ 1331348 w 1953031"/>
              <a:gd name="connsiteY97" fmla="*/ 877607 h 1322929"/>
              <a:gd name="connsiteX98" fmla="*/ 1317442 w 1953031"/>
              <a:gd name="connsiteY98" fmla="*/ 883414 h 1322929"/>
              <a:gd name="connsiteX99" fmla="*/ 1316352 w 1953031"/>
              <a:gd name="connsiteY99" fmla="*/ 883414 h 1322929"/>
              <a:gd name="connsiteX100" fmla="*/ 1315275 w 1953031"/>
              <a:gd name="connsiteY100" fmla="*/ 887323 h 1322929"/>
              <a:gd name="connsiteX101" fmla="*/ 1293502 w 1953031"/>
              <a:gd name="connsiteY101" fmla="*/ 1074334 h 1322929"/>
              <a:gd name="connsiteX102" fmla="*/ 1292124 w 1953031"/>
              <a:gd name="connsiteY102" fmla="*/ 1151119 h 1322929"/>
              <a:gd name="connsiteX103" fmla="*/ 1292741 w 1953031"/>
              <a:gd name="connsiteY103" fmla="*/ 1203756 h 1322929"/>
              <a:gd name="connsiteX104" fmla="*/ 1297481 w 1953031"/>
              <a:gd name="connsiteY104" fmla="*/ 1263556 h 1322929"/>
              <a:gd name="connsiteX105" fmla="*/ 1304087 w 1953031"/>
              <a:gd name="connsiteY105" fmla="*/ 1278631 h 1322929"/>
              <a:gd name="connsiteX106" fmla="*/ 1314001 w 1953031"/>
              <a:gd name="connsiteY106" fmla="*/ 1305904 h 1322929"/>
              <a:gd name="connsiteX107" fmla="*/ 1314723 w 1953031"/>
              <a:gd name="connsiteY107" fmla="*/ 1321312 h 1322929"/>
              <a:gd name="connsiteX108" fmla="*/ 1314474 w 1953031"/>
              <a:gd name="connsiteY108" fmla="*/ 1322929 h 1322929"/>
              <a:gd name="connsiteX109" fmla="*/ 1274527 w 1953031"/>
              <a:gd name="connsiteY109" fmla="*/ 1322929 h 1322929"/>
              <a:gd name="connsiteX110" fmla="*/ 1233595 w 1953031"/>
              <a:gd name="connsiteY110" fmla="*/ 1322420 h 1322929"/>
              <a:gd name="connsiteX111" fmla="*/ 1214844 w 1953031"/>
              <a:gd name="connsiteY111" fmla="*/ 1258652 h 1322929"/>
              <a:gd name="connsiteX112" fmla="*/ 1198836 w 1953031"/>
              <a:gd name="connsiteY112" fmla="*/ 1080414 h 1322929"/>
              <a:gd name="connsiteX113" fmla="*/ 1191495 w 1953031"/>
              <a:gd name="connsiteY113" fmla="*/ 961630 h 1322929"/>
              <a:gd name="connsiteX114" fmla="*/ 1189972 w 1953031"/>
              <a:gd name="connsiteY114" fmla="*/ 969617 h 1322929"/>
              <a:gd name="connsiteX115" fmla="*/ 1172402 w 1953031"/>
              <a:gd name="connsiteY115" fmla="*/ 1161542 h 1322929"/>
              <a:gd name="connsiteX116" fmla="*/ 1173663 w 1953031"/>
              <a:gd name="connsiteY116" fmla="*/ 1263289 h 1322929"/>
              <a:gd name="connsiteX117" fmla="*/ 1179559 w 1953031"/>
              <a:gd name="connsiteY117" fmla="*/ 1277483 h 1322929"/>
              <a:gd name="connsiteX118" fmla="*/ 1190090 w 1953031"/>
              <a:gd name="connsiteY118" fmla="*/ 1310073 h 1322929"/>
              <a:gd name="connsiteX119" fmla="*/ 1189617 w 1953031"/>
              <a:gd name="connsiteY119" fmla="*/ 1322236 h 1322929"/>
              <a:gd name="connsiteX120" fmla="*/ 1148752 w 1953031"/>
              <a:gd name="connsiteY120" fmla="*/ 1322929 h 1322929"/>
              <a:gd name="connsiteX121" fmla="*/ 1107164 w 1953031"/>
              <a:gd name="connsiteY121" fmla="*/ 1322438 h 1322929"/>
              <a:gd name="connsiteX122" fmla="*/ 1089751 w 1953031"/>
              <a:gd name="connsiteY122" fmla="*/ 1244928 h 1322929"/>
              <a:gd name="connsiteX123" fmla="*/ 1083658 w 1953031"/>
              <a:gd name="connsiteY123" fmla="*/ 1109426 h 1322929"/>
              <a:gd name="connsiteX124" fmla="*/ 1081071 w 1953031"/>
              <a:gd name="connsiteY124" fmla="*/ 885205 h 1322929"/>
              <a:gd name="connsiteX125" fmla="*/ 1081294 w 1953031"/>
              <a:gd name="connsiteY125" fmla="*/ 872784 h 1322929"/>
              <a:gd name="connsiteX126" fmla="*/ 1044565 w 1953031"/>
              <a:gd name="connsiteY126" fmla="*/ 883356 h 1322929"/>
              <a:gd name="connsiteX127" fmla="*/ 946405 w 1953031"/>
              <a:gd name="connsiteY127" fmla="*/ 906677 h 1322929"/>
              <a:gd name="connsiteX128" fmla="*/ 820984 w 1953031"/>
              <a:gd name="connsiteY128" fmla="*/ 915856 h 1322929"/>
              <a:gd name="connsiteX129" fmla="*/ 748537 w 1953031"/>
              <a:gd name="connsiteY129" fmla="*/ 913593 h 1322929"/>
              <a:gd name="connsiteX130" fmla="*/ 740106 w 1953031"/>
              <a:gd name="connsiteY130" fmla="*/ 913794 h 1322929"/>
              <a:gd name="connsiteX131" fmla="*/ 735838 w 1953031"/>
              <a:gd name="connsiteY131" fmla="*/ 923234 h 1322929"/>
              <a:gd name="connsiteX132" fmla="*/ 729496 w 1953031"/>
              <a:gd name="connsiteY132" fmla="*/ 936224 h 1322929"/>
              <a:gd name="connsiteX133" fmla="*/ 707014 w 1953031"/>
              <a:gd name="connsiteY133" fmla="*/ 928760 h 1322929"/>
              <a:gd name="connsiteX134" fmla="*/ 665846 w 1953031"/>
              <a:gd name="connsiteY134" fmla="*/ 912322 h 1322929"/>
              <a:gd name="connsiteX135" fmla="*/ 618244 w 1953031"/>
              <a:gd name="connsiteY135" fmla="*/ 893135 h 1322929"/>
              <a:gd name="connsiteX136" fmla="*/ 516447 w 1953031"/>
              <a:gd name="connsiteY136" fmla="*/ 865947 h 1322929"/>
              <a:gd name="connsiteX137" fmla="*/ 501805 w 1953031"/>
              <a:gd name="connsiteY137" fmla="*/ 870603 h 1322929"/>
              <a:gd name="connsiteX138" fmla="*/ 496736 w 1953031"/>
              <a:gd name="connsiteY138" fmla="*/ 886203 h 1322929"/>
              <a:gd name="connsiteX139" fmla="*/ 500794 w 1953031"/>
              <a:gd name="connsiteY139" fmla="*/ 920842 h 1322929"/>
              <a:gd name="connsiteX140" fmla="*/ 505232 w 1953031"/>
              <a:gd name="connsiteY140" fmla="*/ 960997 h 1322929"/>
              <a:gd name="connsiteX141" fmla="*/ 503197 w 1953031"/>
              <a:gd name="connsiteY141" fmla="*/ 976351 h 1322929"/>
              <a:gd name="connsiteX142" fmla="*/ 464327 w 1953031"/>
              <a:gd name="connsiteY142" fmla="*/ 1000197 h 1322929"/>
              <a:gd name="connsiteX143" fmla="*/ 457328 w 1953031"/>
              <a:gd name="connsiteY143" fmla="*/ 999488 h 1322929"/>
              <a:gd name="connsiteX144" fmla="*/ 434730 w 1953031"/>
              <a:gd name="connsiteY144" fmla="*/ 939956 h 1322929"/>
              <a:gd name="connsiteX145" fmla="*/ 434102 w 1953031"/>
              <a:gd name="connsiteY145" fmla="*/ 932138 h 1322929"/>
              <a:gd name="connsiteX146" fmla="*/ 429957 w 1953031"/>
              <a:gd name="connsiteY146" fmla="*/ 936572 h 1322929"/>
              <a:gd name="connsiteX147" fmla="*/ 412217 w 1953031"/>
              <a:gd name="connsiteY147" fmla="*/ 955335 h 1322929"/>
              <a:gd name="connsiteX148" fmla="*/ 394666 w 1953031"/>
              <a:gd name="connsiteY148" fmla="*/ 973923 h 1322929"/>
              <a:gd name="connsiteX149" fmla="*/ 363724 w 1953031"/>
              <a:gd name="connsiteY149" fmla="*/ 1023704 h 1322929"/>
              <a:gd name="connsiteX150" fmla="*/ 356090 w 1953031"/>
              <a:gd name="connsiteY150" fmla="*/ 1070686 h 1322929"/>
              <a:gd name="connsiteX151" fmla="*/ 356098 w 1953031"/>
              <a:gd name="connsiteY151" fmla="*/ 1159458 h 1322929"/>
              <a:gd name="connsiteX152" fmla="*/ 362731 w 1953031"/>
              <a:gd name="connsiteY152" fmla="*/ 1219044 h 1322929"/>
              <a:gd name="connsiteX153" fmla="*/ 370492 w 1953031"/>
              <a:gd name="connsiteY153" fmla="*/ 1260425 h 1322929"/>
              <a:gd name="connsiteX154" fmla="*/ 380666 w 1953031"/>
              <a:gd name="connsiteY154" fmla="*/ 1277936 h 1322929"/>
              <a:gd name="connsiteX155" fmla="*/ 391399 w 1953031"/>
              <a:gd name="connsiteY155" fmla="*/ 1304515 h 1322929"/>
              <a:gd name="connsiteX156" fmla="*/ 391283 w 1953031"/>
              <a:gd name="connsiteY156" fmla="*/ 1320324 h 1322929"/>
              <a:gd name="connsiteX157" fmla="*/ 390843 w 1953031"/>
              <a:gd name="connsiteY157" fmla="*/ 1322756 h 1322929"/>
              <a:gd name="connsiteX158" fmla="*/ 348151 w 1953031"/>
              <a:gd name="connsiteY158" fmla="*/ 1322844 h 1322929"/>
              <a:gd name="connsiteX159" fmla="*/ 304144 w 1953031"/>
              <a:gd name="connsiteY159" fmla="*/ 1322579 h 1322929"/>
              <a:gd name="connsiteX160" fmla="*/ 294630 w 1953031"/>
              <a:gd name="connsiteY160" fmla="*/ 1312868 h 1322929"/>
              <a:gd name="connsiteX161" fmla="*/ 271483 w 1953031"/>
              <a:gd name="connsiteY161" fmla="*/ 1195591 h 1322929"/>
              <a:gd name="connsiteX162" fmla="*/ 255031 w 1953031"/>
              <a:gd name="connsiteY162" fmla="*/ 1074334 h 1322929"/>
              <a:gd name="connsiteX163" fmla="*/ 246468 w 1953031"/>
              <a:gd name="connsiteY163" fmla="*/ 962992 h 1322929"/>
              <a:gd name="connsiteX164" fmla="*/ 246726 w 1953031"/>
              <a:gd name="connsiteY164" fmla="*/ 960686 h 1322929"/>
              <a:gd name="connsiteX165" fmla="*/ 239185 w 1953031"/>
              <a:gd name="connsiteY165" fmla="*/ 966883 h 1322929"/>
              <a:gd name="connsiteX166" fmla="*/ 216775 w 1953031"/>
              <a:gd name="connsiteY166" fmla="*/ 984995 h 1322929"/>
              <a:gd name="connsiteX167" fmla="*/ 195755 w 1953031"/>
              <a:gd name="connsiteY167" fmla="*/ 1001910 h 1322929"/>
              <a:gd name="connsiteX168" fmla="*/ 162761 w 1953031"/>
              <a:gd name="connsiteY168" fmla="*/ 1047366 h 1322929"/>
              <a:gd name="connsiteX169" fmla="*/ 149720 w 1953031"/>
              <a:gd name="connsiteY169" fmla="*/ 1138437 h 1322929"/>
              <a:gd name="connsiteX170" fmla="*/ 148122 w 1953031"/>
              <a:gd name="connsiteY170" fmla="*/ 1214750 h 1322929"/>
              <a:gd name="connsiteX171" fmla="*/ 151846 w 1953031"/>
              <a:gd name="connsiteY171" fmla="*/ 1260042 h 1322929"/>
              <a:gd name="connsiteX172" fmla="*/ 157602 w 1953031"/>
              <a:gd name="connsiteY172" fmla="*/ 1271682 h 1322929"/>
              <a:gd name="connsiteX173" fmla="*/ 169528 w 1953031"/>
              <a:gd name="connsiteY173" fmla="*/ 1296524 h 1322929"/>
              <a:gd name="connsiteX174" fmla="*/ 172714 w 1953031"/>
              <a:gd name="connsiteY174" fmla="*/ 1316588 h 1322929"/>
              <a:gd name="connsiteX175" fmla="*/ 172927 w 1953031"/>
              <a:gd name="connsiteY175" fmla="*/ 1322929 h 1322929"/>
              <a:gd name="connsiteX176" fmla="*/ 130748 w 1953031"/>
              <a:gd name="connsiteY176" fmla="*/ 1322916 h 1322929"/>
              <a:gd name="connsiteX177" fmla="*/ 87445 w 1953031"/>
              <a:gd name="connsiteY177" fmla="*/ 1322413 h 1322929"/>
              <a:gd name="connsiteX178" fmla="*/ 433058 w 1953031"/>
              <a:gd name="connsiteY178" fmla="*/ 858089 h 1322929"/>
              <a:gd name="connsiteX179" fmla="*/ 431485 w 1953031"/>
              <a:gd name="connsiteY179" fmla="*/ 856034 h 1322929"/>
              <a:gd name="connsiteX180" fmla="*/ 432913 w 1953031"/>
              <a:gd name="connsiteY180" fmla="*/ 858746 h 1322929"/>
              <a:gd name="connsiteX181" fmla="*/ 433058 w 1953031"/>
              <a:gd name="connsiteY181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748902 w 1953031"/>
              <a:gd name="connsiteY43" fmla="*/ 247445 h 1322929"/>
              <a:gd name="connsiteX44" fmla="*/ 947272 w 1953031"/>
              <a:gd name="connsiteY44" fmla="*/ 214767 h 1322929"/>
              <a:gd name="connsiteX45" fmla="*/ 1074965 w 1953031"/>
              <a:gd name="connsiteY45" fmla="*/ 170684 h 1322929"/>
              <a:gd name="connsiteX46" fmla="*/ 1155567 w 1953031"/>
              <a:gd name="connsiteY46" fmla="*/ 159010 h 1322929"/>
              <a:gd name="connsiteX47" fmla="*/ 1234252 w 1953031"/>
              <a:gd name="connsiteY47" fmla="*/ 151880 h 1322929"/>
              <a:gd name="connsiteX48" fmla="*/ 1312964 w 1953031"/>
              <a:gd name="connsiteY48" fmla="*/ 128676 h 1322929"/>
              <a:gd name="connsiteX49" fmla="*/ 1376022 w 1953031"/>
              <a:gd name="connsiteY49" fmla="*/ 109687 h 1322929"/>
              <a:gd name="connsiteX50" fmla="*/ 1448640 w 1953031"/>
              <a:gd name="connsiteY50" fmla="*/ 103056 h 1322929"/>
              <a:gd name="connsiteX51" fmla="*/ 1483374 w 1953031"/>
              <a:gd name="connsiteY51" fmla="*/ 100994 h 1322929"/>
              <a:gd name="connsiteX52" fmla="*/ 1552171 w 1953031"/>
              <a:gd name="connsiteY52" fmla="*/ 83778 h 1322929"/>
              <a:gd name="connsiteX53" fmla="*/ 1627914 w 1953031"/>
              <a:gd name="connsiteY53" fmla="*/ 63976 h 1322929"/>
              <a:gd name="connsiteX54" fmla="*/ 1633600 w 1953031"/>
              <a:gd name="connsiteY54" fmla="*/ 62873 h 1322929"/>
              <a:gd name="connsiteX55" fmla="*/ 1633994 w 1953031"/>
              <a:gd name="connsiteY55" fmla="*/ 53943 h 1322929"/>
              <a:gd name="connsiteX56" fmla="*/ 1637947 w 1953031"/>
              <a:gd name="connsiteY56" fmla="*/ 10924 h 1322929"/>
              <a:gd name="connsiteX57" fmla="*/ 1645852 w 1953031"/>
              <a:gd name="connsiteY57" fmla="*/ 642 h 1322929"/>
              <a:gd name="connsiteX58" fmla="*/ 1665510 w 1953031"/>
              <a:gd name="connsiteY58" fmla="*/ 4542 h 1322929"/>
              <a:gd name="connsiteX59" fmla="*/ 1692339 w 1953031"/>
              <a:gd name="connsiteY59" fmla="*/ 32880 h 1322929"/>
              <a:gd name="connsiteX60" fmla="*/ 1703487 w 1953031"/>
              <a:gd name="connsiteY60" fmla="*/ 51553 h 1322929"/>
              <a:gd name="connsiteX61" fmla="*/ 1705168 w 1953031"/>
              <a:gd name="connsiteY61" fmla="*/ 54757 h 1322929"/>
              <a:gd name="connsiteX62" fmla="*/ 1708490 w 1953031"/>
              <a:gd name="connsiteY62" fmla="*/ 54757 h 1322929"/>
              <a:gd name="connsiteX63" fmla="*/ 1726074 w 1953031"/>
              <a:gd name="connsiteY63" fmla="*/ 55821 h 1322929"/>
              <a:gd name="connsiteX64" fmla="*/ 1763775 w 1953031"/>
              <a:gd name="connsiteY64" fmla="*/ 66287 h 1322929"/>
              <a:gd name="connsiteX65" fmla="*/ 1780177 w 1953031"/>
              <a:gd name="connsiteY65" fmla="*/ 76057 h 1322929"/>
              <a:gd name="connsiteX66" fmla="*/ 1797287 w 1953031"/>
              <a:gd name="connsiteY66" fmla="*/ 92340 h 1322929"/>
              <a:gd name="connsiteX67" fmla="*/ 1808554 w 1953031"/>
              <a:gd name="connsiteY67" fmla="*/ 105144 h 1322929"/>
              <a:gd name="connsiteX68" fmla="*/ 1816302 w 1953031"/>
              <a:gd name="connsiteY68" fmla="*/ 113128 h 1322929"/>
              <a:gd name="connsiteX69" fmla="*/ 1820491 w 1953031"/>
              <a:gd name="connsiteY69" fmla="*/ 120258 h 1322929"/>
              <a:gd name="connsiteX70" fmla="*/ 1835947 w 1953031"/>
              <a:gd name="connsiteY70" fmla="*/ 144526 h 1322929"/>
              <a:gd name="connsiteX71" fmla="*/ 1847989 w 1953031"/>
              <a:gd name="connsiteY71" fmla="*/ 162083 h 1322929"/>
              <a:gd name="connsiteX72" fmla="*/ 1872282 w 1953031"/>
              <a:gd name="connsiteY72" fmla="*/ 206862 h 1322929"/>
              <a:gd name="connsiteX73" fmla="*/ 1901212 w 1953031"/>
              <a:gd name="connsiteY73" fmla="*/ 268331 h 1322929"/>
              <a:gd name="connsiteX74" fmla="*/ 1928013 w 1953031"/>
              <a:gd name="connsiteY74" fmla="*/ 325599 h 1322929"/>
              <a:gd name="connsiteX75" fmla="*/ 1947475 w 1953031"/>
              <a:gd name="connsiteY75" fmla="*/ 358428 h 1322929"/>
              <a:gd name="connsiteX76" fmla="*/ 1952990 w 1953031"/>
              <a:gd name="connsiteY76" fmla="*/ 375188 h 1322929"/>
              <a:gd name="connsiteX77" fmla="*/ 1944270 w 1953031"/>
              <a:gd name="connsiteY77" fmla="*/ 398724 h 1322929"/>
              <a:gd name="connsiteX78" fmla="*/ 1904481 w 1953031"/>
              <a:gd name="connsiteY78" fmla="*/ 429980 h 1322929"/>
              <a:gd name="connsiteX79" fmla="*/ 1871823 w 1953031"/>
              <a:gd name="connsiteY79" fmla="*/ 436577 h 1322929"/>
              <a:gd name="connsiteX80" fmla="*/ 1816223 w 1953031"/>
              <a:gd name="connsiteY80" fmla="*/ 439134 h 1322929"/>
              <a:gd name="connsiteX81" fmla="*/ 1698445 w 1953031"/>
              <a:gd name="connsiteY81" fmla="*/ 433393 h 1322929"/>
              <a:gd name="connsiteX82" fmla="*/ 1665261 w 1953031"/>
              <a:gd name="connsiteY82" fmla="*/ 431589 h 1322929"/>
              <a:gd name="connsiteX83" fmla="*/ 1643200 w 1953031"/>
              <a:gd name="connsiteY83" fmla="*/ 433164 h 1322929"/>
              <a:gd name="connsiteX84" fmla="*/ 1613877 w 1953031"/>
              <a:gd name="connsiteY84" fmla="*/ 443519 h 1322929"/>
              <a:gd name="connsiteX85" fmla="*/ 1586668 w 1953031"/>
              <a:gd name="connsiteY85" fmla="*/ 466568 h 1322929"/>
              <a:gd name="connsiteX86" fmla="*/ 1568848 w 1953031"/>
              <a:gd name="connsiteY86" fmla="*/ 480889 h 1322929"/>
              <a:gd name="connsiteX87" fmla="*/ 1563779 w 1953031"/>
              <a:gd name="connsiteY87" fmla="*/ 485518 h 1322929"/>
              <a:gd name="connsiteX88" fmla="*/ 1508994 w 1953031"/>
              <a:gd name="connsiteY88" fmla="*/ 589130 h 1322929"/>
              <a:gd name="connsiteX89" fmla="*/ 1486250 w 1953031"/>
              <a:gd name="connsiteY89" fmla="*/ 645068 h 1322929"/>
              <a:gd name="connsiteX90" fmla="*/ 1464819 w 1953031"/>
              <a:gd name="connsiteY90" fmla="*/ 705697 h 1322929"/>
              <a:gd name="connsiteX91" fmla="*/ 1449494 w 1953031"/>
              <a:gd name="connsiteY91" fmla="*/ 751038 h 1322929"/>
              <a:gd name="connsiteX92" fmla="*/ 1407394 w 1953031"/>
              <a:gd name="connsiteY92" fmla="*/ 818176 h 1322929"/>
              <a:gd name="connsiteX93" fmla="*/ 1393724 w 1953031"/>
              <a:gd name="connsiteY93" fmla="*/ 824975 h 1322929"/>
              <a:gd name="connsiteX94" fmla="*/ 1380841 w 1953031"/>
              <a:gd name="connsiteY94" fmla="*/ 831482 h 1322929"/>
              <a:gd name="connsiteX95" fmla="*/ 1349260 w 1953031"/>
              <a:gd name="connsiteY95" fmla="*/ 861137 h 1322929"/>
              <a:gd name="connsiteX96" fmla="*/ 1331348 w 1953031"/>
              <a:gd name="connsiteY96" fmla="*/ 877607 h 1322929"/>
              <a:gd name="connsiteX97" fmla="*/ 1317442 w 1953031"/>
              <a:gd name="connsiteY97" fmla="*/ 883414 h 1322929"/>
              <a:gd name="connsiteX98" fmla="*/ 1316352 w 1953031"/>
              <a:gd name="connsiteY98" fmla="*/ 883414 h 1322929"/>
              <a:gd name="connsiteX99" fmla="*/ 1315275 w 1953031"/>
              <a:gd name="connsiteY99" fmla="*/ 887323 h 1322929"/>
              <a:gd name="connsiteX100" fmla="*/ 1293502 w 1953031"/>
              <a:gd name="connsiteY100" fmla="*/ 1074334 h 1322929"/>
              <a:gd name="connsiteX101" fmla="*/ 1292124 w 1953031"/>
              <a:gd name="connsiteY101" fmla="*/ 1151119 h 1322929"/>
              <a:gd name="connsiteX102" fmla="*/ 1292741 w 1953031"/>
              <a:gd name="connsiteY102" fmla="*/ 1203756 h 1322929"/>
              <a:gd name="connsiteX103" fmla="*/ 1297481 w 1953031"/>
              <a:gd name="connsiteY103" fmla="*/ 1263556 h 1322929"/>
              <a:gd name="connsiteX104" fmla="*/ 1304087 w 1953031"/>
              <a:gd name="connsiteY104" fmla="*/ 1278631 h 1322929"/>
              <a:gd name="connsiteX105" fmla="*/ 1314001 w 1953031"/>
              <a:gd name="connsiteY105" fmla="*/ 1305904 h 1322929"/>
              <a:gd name="connsiteX106" fmla="*/ 1314723 w 1953031"/>
              <a:gd name="connsiteY106" fmla="*/ 1321312 h 1322929"/>
              <a:gd name="connsiteX107" fmla="*/ 1314474 w 1953031"/>
              <a:gd name="connsiteY107" fmla="*/ 1322929 h 1322929"/>
              <a:gd name="connsiteX108" fmla="*/ 1274527 w 1953031"/>
              <a:gd name="connsiteY108" fmla="*/ 1322929 h 1322929"/>
              <a:gd name="connsiteX109" fmla="*/ 1233595 w 1953031"/>
              <a:gd name="connsiteY109" fmla="*/ 1322420 h 1322929"/>
              <a:gd name="connsiteX110" fmla="*/ 1214844 w 1953031"/>
              <a:gd name="connsiteY110" fmla="*/ 1258652 h 1322929"/>
              <a:gd name="connsiteX111" fmla="*/ 1198836 w 1953031"/>
              <a:gd name="connsiteY111" fmla="*/ 1080414 h 1322929"/>
              <a:gd name="connsiteX112" fmla="*/ 1191495 w 1953031"/>
              <a:gd name="connsiteY112" fmla="*/ 961630 h 1322929"/>
              <a:gd name="connsiteX113" fmla="*/ 1189972 w 1953031"/>
              <a:gd name="connsiteY113" fmla="*/ 969617 h 1322929"/>
              <a:gd name="connsiteX114" fmla="*/ 1172402 w 1953031"/>
              <a:gd name="connsiteY114" fmla="*/ 1161542 h 1322929"/>
              <a:gd name="connsiteX115" fmla="*/ 1173663 w 1953031"/>
              <a:gd name="connsiteY115" fmla="*/ 1263289 h 1322929"/>
              <a:gd name="connsiteX116" fmla="*/ 1179559 w 1953031"/>
              <a:gd name="connsiteY116" fmla="*/ 1277483 h 1322929"/>
              <a:gd name="connsiteX117" fmla="*/ 1190090 w 1953031"/>
              <a:gd name="connsiteY117" fmla="*/ 1310073 h 1322929"/>
              <a:gd name="connsiteX118" fmla="*/ 1189617 w 1953031"/>
              <a:gd name="connsiteY118" fmla="*/ 1322236 h 1322929"/>
              <a:gd name="connsiteX119" fmla="*/ 1148752 w 1953031"/>
              <a:gd name="connsiteY119" fmla="*/ 1322929 h 1322929"/>
              <a:gd name="connsiteX120" fmla="*/ 1107164 w 1953031"/>
              <a:gd name="connsiteY120" fmla="*/ 1322438 h 1322929"/>
              <a:gd name="connsiteX121" fmla="*/ 1089751 w 1953031"/>
              <a:gd name="connsiteY121" fmla="*/ 1244928 h 1322929"/>
              <a:gd name="connsiteX122" fmla="*/ 1083658 w 1953031"/>
              <a:gd name="connsiteY122" fmla="*/ 1109426 h 1322929"/>
              <a:gd name="connsiteX123" fmla="*/ 1081071 w 1953031"/>
              <a:gd name="connsiteY123" fmla="*/ 885205 h 1322929"/>
              <a:gd name="connsiteX124" fmla="*/ 1081294 w 1953031"/>
              <a:gd name="connsiteY124" fmla="*/ 872784 h 1322929"/>
              <a:gd name="connsiteX125" fmla="*/ 1044565 w 1953031"/>
              <a:gd name="connsiteY125" fmla="*/ 883356 h 1322929"/>
              <a:gd name="connsiteX126" fmla="*/ 946405 w 1953031"/>
              <a:gd name="connsiteY126" fmla="*/ 906677 h 1322929"/>
              <a:gd name="connsiteX127" fmla="*/ 820984 w 1953031"/>
              <a:gd name="connsiteY127" fmla="*/ 915856 h 1322929"/>
              <a:gd name="connsiteX128" fmla="*/ 748537 w 1953031"/>
              <a:gd name="connsiteY128" fmla="*/ 913593 h 1322929"/>
              <a:gd name="connsiteX129" fmla="*/ 740106 w 1953031"/>
              <a:gd name="connsiteY129" fmla="*/ 913794 h 1322929"/>
              <a:gd name="connsiteX130" fmla="*/ 735838 w 1953031"/>
              <a:gd name="connsiteY130" fmla="*/ 923234 h 1322929"/>
              <a:gd name="connsiteX131" fmla="*/ 729496 w 1953031"/>
              <a:gd name="connsiteY131" fmla="*/ 936224 h 1322929"/>
              <a:gd name="connsiteX132" fmla="*/ 707014 w 1953031"/>
              <a:gd name="connsiteY132" fmla="*/ 928760 h 1322929"/>
              <a:gd name="connsiteX133" fmla="*/ 665846 w 1953031"/>
              <a:gd name="connsiteY133" fmla="*/ 912322 h 1322929"/>
              <a:gd name="connsiteX134" fmla="*/ 618244 w 1953031"/>
              <a:gd name="connsiteY134" fmla="*/ 893135 h 1322929"/>
              <a:gd name="connsiteX135" fmla="*/ 516447 w 1953031"/>
              <a:gd name="connsiteY135" fmla="*/ 865947 h 1322929"/>
              <a:gd name="connsiteX136" fmla="*/ 501805 w 1953031"/>
              <a:gd name="connsiteY136" fmla="*/ 870603 h 1322929"/>
              <a:gd name="connsiteX137" fmla="*/ 496736 w 1953031"/>
              <a:gd name="connsiteY137" fmla="*/ 886203 h 1322929"/>
              <a:gd name="connsiteX138" fmla="*/ 500794 w 1953031"/>
              <a:gd name="connsiteY138" fmla="*/ 920842 h 1322929"/>
              <a:gd name="connsiteX139" fmla="*/ 505232 w 1953031"/>
              <a:gd name="connsiteY139" fmla="*/ 960997 h 1322929"/>
              <a:gd name="connsiteX140" fmla="*/ 503197 w 1953031"/>
              <a:gd name="connsiteY140" fmla="*/ 976351 h 1322929"/>
              <a:gd name="connsiteX141" fmla="*/ 464327 w 1953031"/>
              <a:gd name="connsiteY141" fmla="*/ 1000197 h 1322929"/>
              <a:gd name="connsiteX142" fmla="*/ 457328 w 1953031"/>
              <a:gd name="connsiteY142" fmla="*/ 999488 h 1322929"/>
              <a:gd name="connsiteX143" fmla="*/ 434730 w 1953031"/>
              <a:gd name="connsiteY143" fmla="*/ 939956 h 1322929"/>
              <a:gd name="connsiteX144" fmla="*/ 434102 w 1953031"/>
              <a:gd name="connsiteY144" fmla="*/ 932138 h 1322929"/>
              <a:gd name="connsiteX145" fmla="*/ 429957 w 1953031"/>
              <a:gd name="connsiteY145" fmla="*/ 936572 h 1322929"/>
              <a:gd name="connsiteX146" fmla="*/ 412217 w 1953031"/>
              <a:gd name="connsiteY146" fmla="*/ 955335 h 1322929"/>
              <a:gd name="connsiteX147" fmla="*/ 394666 w 1953031"/>
              <a:gd name="connsiteY147" fmla="*/ 973923 h 1322929"/>
              <a:gd name="connsiteX148" fmla="*/ 363724 w 1953031"/>
              <a:gd name="connsiteY148" fmla="*/ 1023704 h 1322929"/>
              <a:gd name="connsiteX149" fmla="*/ 356090 w 1953031"/>
              <a:gd name="connsiteY149" fmla="*/ 1070686 h 1322929"/>
              <a:gd name="connsiteX150" fmla="*/ 356098 w 1953031"/>
              <a:gd name="connsiteY150" fmla="*/ 1159458 h 1322929"/>
              <a:gd name="connsiteX151" fmla="*/ 362731 w 1953031"/>
              <a:gd name="connsiteY151" fmla="*/ 1219044 h 1322929"/>
              <a:gd name="connsiteX152" fmla="*/ 370492 w 1953031"/>
              <a:gd name="connsiteY152" fmla="*/ 1260425 h 1322929"/>
              <a:gd name="connsiteX153" fmla="*/ 380666 w 1953031"/>
              <a:gd name="connsiteY153" fmla="*/ 1277936 h 1322929"/>
              <a:gd name="connsiteX154" fmla="*/ 391399 w 1953031"/>
              <a:gd name="connsiteY154" fmla="*/ 1304515 h 1322929"/>
              <a:gd name="connsiteX155" fmla="*/ 391283 w 1953031"/>
              <a:gd name="connsiteY155" fmla="*/ 1320324 h 1322929"/>
              <a:gd name="connsiteX156" fmla="*/ 390843 w 1953031"/>
              <a:gd name="connsiteY156" fmla="*/ 1322756 h 1322929"/>
              <a:gd name="connsiteX157" fmla="*/ 348151 w 1953031"/>
              <a:gd name="connsiteY157" fmla="*/ 1322844 h 1322929"/>
              <a:gd name="connsiteX158" fmla="*/ 304144 w 1953031"/>
              <a:gd name="connsiteY158" fmla="*/ 1322579 h 1322929"/>
              <a:gd name="connsiteX159" fmla="*/ 294630 w 1953031"/>
              <a:gd name="connsiteY159" fmla="*/ 1312868 h 1322929"/>
              <a:gd name="connsiteX160" fmla="*/ 271483 w 1953031"/>
              <a:gd name="connsiteY160" fmla="*/ 1195591 h 1322929"/>
              <a:gd name="connsiteX161" fmla="*/ 255031 w 1953031"/>
              <a:gd name="connsiteY161" fmla="*/ 1074334 h 1322929"/>
              <a:gd name="connsiteX162" fmla="*/ 246468 w 1953031"/>
              <a:gd name="connsiteY162" fmla="*/ 962992 h 1322929"/>
              <a:gd name="connsiteX163" fmla="*/ 246726 w 1953031"/>
              <a:gd name="connsiteY163" fmla="*/ 960686 h 1322929"/>
              <a:gd name="connsiteX164" fmla="*/ 239185 w 1953031"/>
              <a:gd name="connsiteY164" fmla="*/ 966883 h 1322929"/>
              <a:gd name="connsiteX165" fmla="*/ 216775 w 1953031"/>
              <a:gd name="connsiteY165" fmla="*/ 984995 h 1322929"/>
              <a:gd name="connsiteX166" fmla="*/ 195755 w 1953031"/>
              <a:gd name="connsiteY166" fmla="*/ 1001910 h 1322929"/>
              <a:gd name="connsiteX167" fmla="*/ 162761 w 1953031"/>
              <a:gd name="connsiteY167" fmla="*/ 1047366 h 1322929"/>
              <a:gd name="connsiteX168" fmla="*/ 149720 w 1953031"/>
              <a:gd name="connsiteY168" fmla="*/ 1138437 h 1322929"/>
              <a:gd name="connsiteX169" fmla="*/ 148122 w 1953031"/>
              <a:gd name="connsiteY169" fmla="*/ 1214750 h 1322929"/>
              <a:gd name="connsiteX170" fmla="*/ 151846 w 1953031"/>
              <a:gd name="connsiteY170" fmla="*/ 1260042 h 1322929"/>
              <a:gd name="connsiteX171" fmla="*/ 157602 w 1953031"/>
              <a:gd name="connsiteY171" fmla="*/ 1271682 h 1322929"/>
              <a:gd name="connsiteX172" fmla="*/ 169528 w 1953031"/>
              <a:gd name="connsiteY172" fmla="*/ 1296524 h 1322929"/>
              <a:gd name="connsiteX173" fmla="*/ 172714 w 1953031"/>
              <a:gd name="connsiteY173" fmla="*/ 1316588 h 1322929"/>
              <a:gd name="connsiteX174" fmla="*/ 172927 w 1953031"/>
              <a:gd name="connsiteY174" fmla="*/ 1322929 h 1322929"/>
              <a:gd name="connsiteX175" fmla="*/ 130748 w 1953031"/>
              <a:gd name="connsiteY175" fmla="*/ 1322916 h 1322929"/>
              <a:gd name="connsiteX176" fmla="*/ 87445 w 1953031"/>
              <a:gd name="connsiteY176" fmla="*/ 1322413 h 1322929"/>
              <a:gd name="connsiteX177" fmla="*/ 433058 w 1953031"/>
              <a:gd name="connsiteY177" fmla="*/ 858089 h 1322929"/>
              <a:gd name="connsiteX178" fmla="*/ 431485 w 1953031"/>
              <a:gd name="connsiteY178" fmla="*/ 856034 h 1322929"/>
              <a:gd name="connsiteX179" fmla="*/ 432913 w 1953031"/>
              <a:gd name="connsiteY179" fmla="*/ 858746 h 1322929"/>
              <a:gd name="connsiteX180" fmla="*/ 433058 w 1953031"/>
              <a:gd name="connsiteY180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748902 w 1953031"/>
              <a:gd name="connsiteY43" fmla="*/ 247445 h 1322929"/>
              <a:gd name="connsiteX44" fmla="*/ 947272 w 1953031"/>
              <a:gd name="connsiteY44" fmla="*/ 214767 h 1322929"/>
              <a:gd name="connsiteX45" fmla="*/ 1155567 w 1953031"/>
              <a:gd name="connsiteY45" fmla="*/ 159010 h 1322929"/>
              <a:gd name="connsiteX46" fmla="*/ 1234252 w 1953031"/>
              <a:gd name="connsiteY46" fmla="*/ 151880 h 1322929"/>
              <a:gd name="connsiteX47" fmla="*/ 1312964 w 1953031"/>
              <a:gd name="connsiteY47" fmla="*/ 128676 h 1322929"/>
              <a:gd name="connsiteX48" fmla="*/ 1376022 w 1953031"/>
              <a:gd name="connsiteY48" fmla="*/ 109687 h 1322929"/>
              <a:gd name="connsiteX49" fmla="*/ 1448640 w 1953031"/>
              <a:gd name="connsiteY49" fmla="*/ 103056 h 1322929"/>
              <a:gd name="connsiteX50" fmla="*/ 1483374 w 1953031"/>
              <a:gd name="connsiteY50" fmla="*/ 100994 h 1322929"/>
              <a:gd name="connsiteX51" fmla="*/ 1552171 w 1953031"/>
              <a:gd name="connsiteY51" fmla="*/ 83778 h 1322929"/>
              <a:gd name="connsiteX52" fmla="*/ 1627914 w 1953031"/>
              <a:gd name="connsiteY52" fmla="*/ 63976 h 1322929"/>
              <a:gd name="connsiteX53" fmla="*/ 1633600 w 1953031"/>
              <a:gd name="connsiteY53" fmla="*/ 62873 h 1322929"/>
              <a:gd name="connsiteX54" fmla="*/ 1633994 w 1953031"/>
              <a:gd name="connsiteY54" fmla="*/ 53943 h 1322929"/>
              <a:gd name="connsiteX55" fmla="*/ 1637947 w 1953031"/>
              <a:gd name="connsiteY55" fmla="*/ 10924 h 1322929"/>
              <a:gd name="connsiteX56" fmla="*/ 1645852 w 1953031"/>
              <a:gd name="connsiteY56" fmla="*/ 642 h 1322929"/>
              <a:gd name="connsiteX57" fmla="*/ 1665510 w 1953031"/>
              <a:gd name="connsiteY57" fmla="*/ 4542 h 1322929"/>
              <a:gd name="connsiteX58" fmla="*/ 1692339 w 1953031"/>
              <a:gd name="connsiteY58" fmla="*/ 32880 h 1322929"/>
              <a:gd name="connsiteX59" fmla="*/ 1703487 w 1953031"/>
              <a:gd name="connsiteY59" fmla="*/ 51553 h 1322929"/>
              <a:gd name="connsiteX60" fmla="*/ 1705168 w 1953031"/>
              <a:gd name="connsiteY60" fmla="*/ 54757 h 1322929"/>
              <a:gd name="connsiteX61" fmla="*/ 1708490 w 1953031"/>
              <a:gd name="connsiteY61" fmla="*/ 54757 h 1322929"/>
              <a:gd name="connsiteX62" fmla="*/ 1726074 w 1953031"/>
              <a:gd name="connsiteY62" fmla="*/ 55821 h 1322929"/>
              <a:gd name="connsiteX63" fmla="*/ 1763775 w 1953031"/>
              <a:gd name="connsiteY63" fmla="*/ 66287 h 1322929"/>
              <a:gd name="connsiteX64" fmla="*/ 1780177 w 1953031"/>
              <a:gd name="connsiteY64" fmla="*/ 76057 h 1322929"/>
              <a:gd name="connsiteX65" fmla="*/ 1797287 w 1953031"/>
              <a:gd name="connsiteY65" fmla="*/ 92340 h 1322929"/>
              <a:gd name="connsiteX66" fmla="*/ 1808554 w 1953031"/>
              <a:gd name="connsiteY66" fmla="*/ 105144 h 1322929"/>
              <a:gd name="connsiteX67" fmla="*/ 1816302 w 1953031"/>
              <a:gd name="connsiteY67" fmla="*/ 113128 h 1322929"/>
              <a:gd name="connsiteX68" fmla="*/ 1820491 w 1953031"/>
              <a:gd name="connsiteY68" fmla="*/ 120258 h 1322929"/>
              <a:gd name="connsiteX69" fmla="*/ 1835947 w 1953031"/>
              <a:gd name="connsiteY69" fmla="*/ 144526 h 1322929"/>
              <a:gd name="connsiteX70" fmla="*/ 1847989 w 1953031"/>
              <a:gd name="connsiteY70" fmla="*/ 162083 h 1322929"/>
              <a:gd name="connsiteX71" fmla="*/ 1872282 w 1953031"/>
              <a:gd name="connsiteY71" fmla="*/ 206862 h 1322929"/>
              <a:gd name="connsiteX72" fmla="*/ 1901212 w 1953031"/>
              <a:gd name="connsiteY72" fmla="*/ 268331 h 1322929"/>
              <a:gd name="connsiteX73" fmla="*/ 1928013 w 1953031"/>
              <a:gd name="connsiteY73" fmla="*/ 325599 h 1322929"/>
              <a:gd name="connsiteX74" fmla="*/ 1947475 w 1953031"/>
              <a:gd name="connsiteY74" fmla="*/ 358428 h 1322929"/>
              <a:gd name="connsiteX75" fmla="*/ 1952990 w 1953031"/>
              <a:gd name="connsiteY75" fmla="*/ 375188 h 1322929"/>
              <a:gd name="connsiteX76" fmla="*/ 1944270 w 1953031"/>
              <a:gd name="connsiteY76" fmla="*/ 398724 h 1322929"/>
              <a:gd name="connsiteX77" fmla="*/ 1904481 w 1953031"/>
              <a:gd name="connsiteY77" fmla="*/ 429980 h 1322929"/>
              <a:gd name="connsiteX78" fmla="*/ 1871823 w 1953031"/>
              <a:gd name="connsiteY78" fmla="*/ 436577 h 1322929"/>
              <a:gd name="connsiteX79" fmla="*/ 1816223 w 1953031"/>
              <a:gd name="connsiteY79" fmla="*/ 439134 h 1322929"/>
              <a:gd name="connsiteX80" fmla="*/ 1698445 w 1953031"/>
              <a:gd name="connsiteY80" fmla="*/ 433393 h 1322929"/>
              <a:gd name="connsiteX81" fmla="*/ 1665261 w 1953031"/>
              <a:gd name="connsiteY81" fmla="*/ 431589 h 1322929"/>
              <a:gd name="connsiteX82" fmla="*/ 1643200 w 1953031"/>
              <a:gd name="connsiteY82" fmla="*/ 433164 h 1322929"/>
              <a:gd name="connsiteX83" fmla="*/ 1613877 w 1953031"/>
              <a:gd name="connsiteY83" fmla="*/ 443519 h 1322929"/>
              <a:gd name="connsiteX84" fmla="*/ 1586668 w 1953031"/>
              <a:gd name="connsiteY84" fmla="*/ 466568 h 1322929"/>
              <a:gd name="connsiteX85" fmla="*/ 1568848 w 1953031"/>
              <a:gd name="connsiteY85" fmla="*/ 480889 h 1322929"/>
              <a:gd name="connsiteX86" fmla="*/ 1563779 w 1953031"/>
              <a:gd name="connsiteY86" fmla="*/ 485518 h 1322929"/>
              <a:gd name="connsiteX87" fmla="*/ 1508994 w 1953031"/>
              <a:gd name="connsiteY87" fmla="*/ 589130 h 1322929"/>
              <a:gd name="connsiteX88" fmla="*/ 1486250 w 1953031"/>
              <a:gd name="connsiteY88" fmla="*/ 645068 h 1322929"/>
              <a:gd name="connsiteX89" fmla="*/ 1464819 w 1953031"/>
              <a:gd name="connsiteY89" fmla="*/ 705697 h 1322929"/>
              <a:gd name="connsiteX90" fmla="*/ 1449494 w 1953031"/>
              <a:gd name="connsiteY90" fmla="*/ 751038 h 1322929"/>
              <a:gd name="connsiteX91" fmla="*/ 1407394 w 1953031"/>
              <a:gd name="connsiteY91" fmla="*/ 818176 h 1322929"/>
              <a:gd name="connsiteX92" fmla="*/ 1393724 w 1953031"/>
              <a:gd name="connsiteY92" fmla="*/ 824975 h 1322929"/>
              <a:gd name="connsiteX93" fmla="*/ 1380841 w 1953031"/>
              <a:gd name="connsiteY93" fmla="*/ 831482 h 1322929"/>
              <a:gd name="connsiteX94" fmla="*/ 1349260 w 1953031"/>
              <a:gd name="connsiteY94" fmla="*/ 861137 h 1322929"/>
              <a:gd name="connsiteX95" fmla="*/ 1331348 w 1953031"/>
              <a:gd name="connsiteY95" fmla="*/ 877607 h 1322929"/>
              <a:gd name="connsiteX96" fmla="*/ 1317442 w 1953031"/>
              <a:gd name="connsiteY96" fmla="*/ 883414 h 1322929"/>
              <a:gd name="connsiteX97" fmla="*/ 1316352 w 1953031"/>
              <a:gd name="connsiteY97" fmla="*/ 883414 h 1322929"/>
              <a:gd name="connsiteX98" fmla="*/ 1315275 w 1953031"/>
              <a:gd name="connsiteY98" fmla="*/ 887323 h 1322929"/>
              <a:gd name="connsiteX99" fmla="*/ 1293502 w 1953031"/>
              <a:gd name="connsiteY99" fmla="*/ 1074334 h 1322929"/>
              <a:gd name="connsiteX100" fmla="*/ 1292124 w 1953031"/>
              <a:gd name="connsiteY100" fmla="*/ 1151119 h 1322929"/>
              <a:gd name="connsiteX101" fmla="*/ 1292741 w 1953031"/>
              <a:gd name="connsiteY101" fmla="*/ 1203756 h 1322929"/>
              <a:gd name="connsiteX102" fmla="*/ 1297481 w 1953031"/>
              <a:gd name="connsiteY102" fmla="*/ 1263556 h 1322929"/>
              <a:gd name="connsiteX103" fmla="*/ 1304087 w 1953031"/>
              <a:gd name="connsiteY103" fmla="*/ 1278631 h 1322929"/>
              <a:gd name="connsiteX104" fmla="*/ 1314001 w 1953031"/>
              <a:gd name="connsiteY104" fmla="*/ 1305904 h 1322929"/>
              <a:gd name="connsiteX105" fmla="*/ 1314723 w 1953031"/>
              <a:gd name="connsiteY105" fmla="*/ 1321312 h 1322929"/>
              <a:gd name="connsiteX106" fmla="*/ 1314474 w 1953031"/>
              <a:gd name="connsiteY106" fmla="*/ 1322929 h 1322929"/>
              <a:gd name="connsiteX107" fmla="*/ 1274527 w 1953031"/>
              <a:gd name="connsiteY107" fmla="*/ 1322929 h 1322929"/>
              <a:gd name="connsiteX108" fmla="*/ 1233595 w 1953031"/>
              <a:gd name="connsiteY108" fmla="*/ 1322420 h 1322929"/>
              <a:gd name="connsiteX109" fmla="*/ 1214844 w 1953031"/>
              <a:gd name="connsiteY109" fmla="*/ 1258652 h 1322929"/>
              <a:gd name="connsiteX110" fmla="*/ 1198836 w 1953031"/>
              <a:gd name="connsiteY110" fmla="*/ 1080414 h 1322929"/>
              <a:gd name="connsiteX111" fmla="*/ 1191495 w 1953031"/>
              <a:gd name="connsiteY111" fmla="*/ 961630 h 1322929"/>
              <a:gd name="connsiteX112" fmla="*/ 1189972 w 1953031"/>
              <a:gd name="connsiteY112" fmla="*/ 969617 h 1322929"/>
              <a:gd name="connsiteX113" fmla="*/ 1172402 w 1953031"/>
              <a:gd name="connsiteY113" fmla="*/ 1161542 h 1322929"/>
              <a:gd name="connsiteX114" fmla="*/ 1173663 w 1953031"/>
              <a:gd name="connsiteY114" fmla="*/ 1263289 h 1322929"/>
              <a:gd name="connsiteX115" fmla="*/ 1179559 w 1953031"/>
              <a:gd name="connsiteY115" fmla="*/ 1277483 h 1322929"/>
              <a:gd name="connsiteX116" fmla="*/ 1190090 w 1953031"/>
              <a:gd name="connsiteY116" fmla="*/ 1310073 h 1322929"/>
              <a:gd name="connsiteX117" fmla="*/ 1189617 w 1953031"/>
              <a:gd name="connsiteY117" fmla="*/ 1322236 h 1322929"/>
              <a:gd name="connsiteX118" fmla="*/ 1148752 w 1953031"/>
              <a:gd name="connsiteY118" fmla="*/ 1322929 h 1322929"/>
              <a:gd name="connsiteX119" fmla="*/ 1107164 w 1953031"/>
              <a:gd name="connsiteY119" fmla="*/ 1322438 h 1322929"/>
              <a:gd name="connsiteX120" fmla="*/ 1089751 w 1953031"/>
              <a:gd name="connsiteY120" fmla="*/ 1244928 h 1322929"/>
              <a:gd name="connsiteX121" fmla="*/ 1083658 w 1953031"/>
              <a:gd name="connsiteY121" fmla="*/ 1109426 h 1322929"/>
              <a:gd name="connsiteX122" fmla="*/ 1081071 w 1953031"/>
              <a:gd name="connsiteY122" fmla="*/ 885205 h 1322929"/>
              <a:gd name="connsiteX123" fmla="*/ 1081294 w 1953031"/>
              <a:gd name="connsiteY123" fmla="*/ 872784 h 1322929"/>
              <a:gd name="connsiteX124" fmla="*/ 1044565 w 1953031"/>
              <a:gd name="connsiteY124" fmla="*/ 883356 h 1322929"/>
              <a:gd name="connsiteX125" fmla="*/ 946405 w 1953031"/>
              <a:gd name="connsiteY125" fmla="*/ 906677 h 1322929"/>
              <a:gd name="connsiteX126" fmla="*/ 820984 w 1953031"/>
              <a:gd name="connsiteY126" fmla="*/ 915856 h 1322929"/>
              <a:gd name="connsiteX127" fmla="*/ 748537 w 1953031"/>
              <a:gd name="connsiteY127" fmla="*/ 913593 h 1322929"/>
              <a:gd name="connsiteX128" fmla="*/ 740106 w 1953031"/>
              <a:gd name="connsiteY128" fmla="*/ 913794 h 1322929"/>
              <a:gd name="connsiteX129" fmla="*/ 735838 w 1953031"/>
              <a:gd name="connsiteY129" fmla="*/ 923234 h 1322929"/>
              <a:gd name="connsiteX130" fmla="*/ 729496 w 1953031"/>
              <a:gd name="connsiteY130" fmla="*/ 936224 h 1322929"/>
              <a:gd name="connsiteX131" fmla="*/ 707014 w 1953031"/>
              <a:gd name="connsiteY131" fmla="*/ 928760 h 1322929"/>
              <a:gd name="connsiteX132" fmla="*/ 665846 w 1953031"/>
              <a:gd name="connsiteY132" fmla="*/ 912322 h 1322929"/>
              <a:gd name="connsiteX133" fmla="*/ 618244 w 1953031"/>
              <a:gd name="connsiteY133" fmla="*/ 893135 h 1322929"/>
              <a:gd name="connsiteX134" fmla="*/ 516447 w 1953031"/>
              <a:gd name="connsiteY134" fmla="*/ 865947 h 1322929"/>
              <a:gd name="connsiteX135" fmla="*/ 501805 w 1953031"/>
              <a:gd name="connsiteY135" fmla="*/ 870603 h 1322929"/>
              <a:gd name="connsiteX136" fmla="*/ 496736 w 1953031"/>
              <a:gd name="connsiteY136" fmla="*/ 886203 h 1322929"/>
              <a:gd name="connsiteX137" fmla="*/ 500794 w 1953031"/>
              <a:gd name="connsiteY137" fmla="*/ 920842 h 1322929"/>
              <a:gd name="connsiteX138" fmla="*/ 505232 w 1953031"/>
              <a:gd name="connsiteY138" fmla="*/ 960997 h 1322929"/>
              <a:gd name="connsiteX139" fmla="*/ 503197 w 1953031"/>
              <a:gd name="connsiteY139" fmla="*/ 976351 h 1322929"/>
              <a:gd name="connsiteX140" fmla="*/ 464327 w 1953031"/>
              <a:gd name="connsiteY140" fmla="*/ 1000197 h 1322929"/>
              <a:gd name="connsiteX141" fmla="*/ 457328 w 1953031"/>
              <a:gd name="connsiteY141" fmla="*/ 999488 h 1322929"/>
              <a:gd name="connsiteX142" fmla="*/ 434730 w 1953031"/>
              <a:gd name="connsiteY142" fmla="*/ 939956 h 1322929"/>
              <a:gd name="connsiteX143" fmla="*/ 434102 w 1953031"/>
              <a:gd name="connsiteY143" fmla="*/ 932138 h 1322929"/>
              <a:gd name="connsiteX144" fmla="*/ 429957 w 1953031"/>
              <a:gd name="connsiteY144" fmla="*/ 936572 h 1322929"/>
              <a:gd name="connsiteX145" fmla="*/ 412217 w 1953031"/>
              <a:gd name="connsiteY145" fmla="*/ 955335 h 1322929"/>
              <a:gd name="connsiteX146" fmla="*/ 394666 w 1953031"/>
              <a:gd name="connsiteY146" fmla="*/ 973923 h 1322929"/>
              <a:gd name="connsiteX147" fmla="*/ 363724 w 1953031"/>
              <a:gd name="connsiteY147" fmla="*/ 1023704 h 1322929"/>
              <a:gd name="connsiteX148" fmla="*/ 356090 w 1953031"/>
              <a:gd name="connsiteY148" fmla="*/ 1070686 h 1322929"/>
              <a:gd name="connsiteX149" fmla="*/ 356098 w 1953031"/>
              <a:gd name="connsiteY149" fmla="*/ 1159458 h 1322929"/>
              <a:gd name="connsiteX150" fmla="*/ 362731 w 1953031"/>
              <a:gd name="connsiteY150" fmla="*/ 1219044 h 1322929"/>
              <a:gd name="connsiteX151" fmla="*/ 370492 w 1953031"/>
              <a:gd name="connsiteY151" fmla="*/ 1260425 h 1322929"/>
              <a:gd name="connsiteX152" fmla="*/ 380666 w 1953031"/>
              <a:gd name="connsiteY152" fmla="*/ 1277936 h 1322929"/>
              <a:gd name="connsiteX153" fmla="*/ 391399 w 1953031"/>
              <a:gd name="connsiteY153" fmla="*/ 1304515 h 1322929"/>
              <a:gd name="connsiteX154" fmla="*/ 391283 w 1953031"/>
              <a:gd name="connsiteY154" fmla="*/ 1320324 h 1322929"/>
              <a:gd name="connsiteX155" fmla="*/ 390843 w 1953031"/>
              <a:gd name="connsiteY155" fmla="*/ 1322756 h 1322929"/>
              <a:gd name="connsiteX156" fmla="*/ 348151 w 1953031"/>
              <a:gd name="connsiteY156" fmla="*/ 1322844 h 1322929"/>
              <a:gd name="connsiteX157" fmla="*/ 304144 w 1953031"/>
              <a:gd name="connsiteY157" fmla="*/ 1322579 h 1322929"/>
              <a:gd name="connsiteX158" fmla="*/ 294630 w 1953031"/>
              <a:gd name="connsiteY158" fmla="*/ 1312868 h 1322929"/>
              <a:gd name="connsiteX159" fmla="*/ 271483 w 1953031"/>
              <a:gd name="connsiteY159" fmla="*/ 1195591 h 1322929"/>
              <a:gd name="connsiteX160" fmla="*/ 255031 w 1953031"/>
              <a:gd name="connsiteY160" fmla="*/ 1074334 h 1322929"/>
              <a:gd name="connsiteX161" fmla="*/ 246468 w 1953031"/>
              <a:gd name="connsiteY161" fmla="*/ 962992 h 1322929"/>
              <a:gd name="connsiteX162" fmla="*/ 246726 w 1953031"/>
              <a:gd name="connsiteY162" fmla="*/ 960686 h 1322929"/>
              <a:gd name="connsiteX163" fmla="*/ 239185 w 1953031"/>
              <a:gd name="connsiteY163" fmla="*/ 966883 h 1322929"/>
              <a:gd name="connsiteX164" fmla="*/ 216775 w 1953031"/>
              <a:gd name="connsiteY164" fmla="*/ 984995 h 1322929"/>
              <a:gd name="connsiteX165" fmla="*/ 195755 w 1953031"/>
              <a:gd name="connsiteY165" fmla="*/ 1001910 h 1322929"/>
              <a:gd name="connsiteX166" fmla="*/ 162761 w 1953031"/>
              <a:gd name="connsiteY166" fmla="*/ 1047366 h 1322929"/>
              <a:gd name="connsiteX167" fmla="*/ 149720 w 1953031"/>
              <a:gd name="connsiteY167" fmla="*/ 1138437 h 1322929"/>
              <a:gd name="connsiteX168" fmla="*/ 148122 w 1953031"/>
              <a:gd name="connsiteY168" fmla="*/ 1214750 h 1322929"/>
              <a:gd name="connsiteX169" fmla="*/ 151846 w 1953031"/>
              <a:gd name="connsiteY169" fmla="*/ 1260042 h 1322929"/>
              <a:gd name="connsiteX170" fmla="*/ 157602 w 1953031"/>
              <a:gd name="connsiteY170" fmla="*/ 1271682 h 1322929"/>
              <a:gd name="connsiteX171" fmla="*/ 169528 w 1953031"/>
              <a:gd name="connsiteY171" fmla="*/ 1296524 h 1322929"/>
              <a:gd name="connsiteX172" fmla="*/ 172714 w 1953031"/>
              <a:gd name="connsiteY172" fmla="*/ 1316588 h 1322929"/>
              <a:gd name="connsiteX173" fmla="*/ 172927 w 1953031"/>
              <a:gd name="connsiteY173" fmla="*/ 1322929 h 1322929"/>
              <a:gd name="connsiteX174" fmla="*/ 130748 w 1953031"/>
              <a:gd name="connsiteY174" fmla="*/ 1322916 h 1322929"/>
              <a:gd name="connsiteX175" fmla="*/ 87445 w 1953031"/>
              <a:gd name="connsiteY175" fmla="*/ 1322413 h 1322929"/>
              <a:gd name="connsiteX176" fmla="*/ 433058 w 1953031"/>
              <a:gd name="connsiteY176" fmla="*/ 858089 h 1322929"/>
              <a:gd name="connsiteX177" fmla="*/ 431485 w 1953031"/>
              <a:gd name="connsiteY177" fmla="*/ 856034 h 1322929"/>
              <a:gd name="connsiteX178" fmla="*/ 432913 w 1953031"/>
              <a:gd name="connsiteY178" fmla="*/ 858746 h 1322929"/>
              <a:gd name="connsiteX179" fmla="*/ 433058 w 1953031"/>
              <a:gd name="connsiteY179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748902 w 1953031"/>
              <a:gd name="connsiteY43" fmla="*/ 247445 h 1322929"/>
              <a:gd name="connsiteX44" fmla="*/ 947272 w 1953031"/>
              <a:gd name="connsiteY44" fmla="*/ 214767 h 1322929"/>
              <a:gd name="connsiteX45" fmla="*/ 1102227 w 1953031"/>
              <a:gd name="connsiteY45" fmla="*/ 172345 h 1322929"/>
              <a:gd name="connsiteX46" fmla="*/ 1234252 w 1953031"/>
              <a:gd name="connsiteY46" fmla="*/ 151880 h 1322929"/>
              <a:gd name="connsiteX47" fmla="*/ 1312964 w 1953031"/>
              <a:gd name="connsiteY47" fmla="*/ 128676 h 1322929"/>
              <a:gd name="connsiteX48" fmla="*/ 1376022 w 1953031"/>
              <a:gd name="connsiteY48" fmla="*/ 109687 h 1322929"/>
              <a:gd name="connsiteX49" fmla="*/ 1448640 w 1953031"/>
              <a:gd name="connsiteY49" fmla="*/ 103056 h 1322929"/>
              <a:gd name="connsiteX50" fmla="*/ 1483374 w 1953031"/>
              <a:gd name="connsiteY50" fmla="*/ 100994 h 1322929"/>
              <a:gd name="connsiteX51" fmla="*/ 1552171 w 1953031"/>
              <a:gd name="connsiteY51" fmla="*/ 83778 h 1322929"/>
              <a:gd name="connsiteX52" fmla="*/ 1627914 w 1953031"/>
              <a:gd name="connsiteY52" fmla="*/ 63976 h 1322929"/>
              <a:gd name="connsiteX53" fmla="*/ 1633600 w 1953031"/>
              <a:gd name="connsiteY53" fmla="*/ 62873 h 1322929"/>
              <a:gd name="connsiteX54" fmla="*/ 1633994 w 1953031"/>
              <a:gd name="connsiteY54" fmla="*/ 53943 h 1322929"/>
              <a:gd name="connsiteX55" fmla="*/ 1637947 w 1953031"/>
              <a:gd name="connsiteY55" fmla="*/ 10924 h 1322929"/>
              <a:gd name="connsiteX56" fmla="*/ 1645852 w 1953031"/>
              <a:gd name="connsiteY56" fmla="*/ 642 h 1322929"/>
              <a:gd name="connsiteX57" fmla="*/ 1665510 w 1953031"/>
              <a:gd name="connsiteY57" fmla="*/ 4542 h 1322929"/>
              <a:gd name="connsiteX58" fmla="*/ 1692339 w 1953031"/>
              <a:gd name="connsiteY58" fmla="*/ 32880 h 1322929"/>
              <a:gd name="connsiteX59" fmla="*/ 1703487 w 1953031"/>
              <a:gd name="connsiteY59" fmla="*/ 51553 h 1322929"/>
              <a:gd name="connsiteX60" fmla="*/ 1705168 w 1953031"/>
              <a:gd name="connsiteY60" fmla="*/ 54757 h 1322929"/>
              <a:gd name="connsiteX61" fmla="*/ 1708490 w 1953031"/>
              <a:gd name="connsiteY61" fmla="*/ 54757 h 1322929"/>
              <a:gd name="connsiteX62" fmla="*/ 1726074 w 1953031"/>
              <a:gd name="connsiteY62" fmla="*/ 55821 h 1322929"/>
              <a:gd name="connsiteX63" fmla="*/ 1763775 w 1953031"/>
              <a:gd name="connsiteY63" fmla="*/ 66287 h 1322929"/>
              <a:gd name="connsiteX64" fmla="*/ 1780177 w 1953031"/>
              <a:gd name="connsiteY64" fmla="*/ 76057 h 1322929"/>
              <a:gd name="connsiteX65" fmla="*/ 1797287 w 1953031"/>
              <a:gd name="connsiteY65" fmla="*/ 92340 h 1322929"/>
              <a:gd name="connsiteX66" fmla="*/ 1808554 w 1953031"/>
              <a:gd name="connsiteY66" fmla="*/ 105144 h 1322929"/>
              <a:gd name="connsiteX67" fmla="*/ 1816302 w 1953031"/>
              <a:gd name="connsiteY67" fmla="*/ 113128 h 1322929"/>
              <a:gd name="connsiteX68" fmla="*/ 1820491 w 1953031"/>
              <a:gd name="connsiteY68" fmla="*/ 120258 h 1322929"/>
              <a:gd name="connsiteX69" fmla="*/ 1835947 w 1953031"/>
              <a:gd name="connsiteY69" fmla="*/ 144526 h 1322929"/>
              <a:gd name="connsiteX70" fmla="*/ 1847989 w 1953031"/>
              <a:gd name="connsiteY70" fmla="*/ 162083 h 1322929"/>
              <a:gd name="connsiteX71" fmla="*/ 1872282 w 1953031"/>
              <a:gd name="connsiteY71" fmla="*/ 206862 h 1322929"/>
              <a:gd name="connsiteX72" fmla="*/ 1901212 w 1953031"/>
              <a:gd name="connsiteY72" fmla="*/ 268331 h 1322929"/>
              <a:gd name="connsiteX73" fmla="*/ 1928013 w 1953031"/>
              <a:gd name="connsiteY73" fmla="*/ 325599 h 1322929"/>
              <a:gd name="connsiteX74" fmla="*/ 1947475 w 1953031"/>
              <a:gd name="connsiteY74" fmla="*/ 358428 h 1322929"/>
              <a:gd name="connsiteX75" fmla="*/ 1952990 w 1953031"/>
              <a:gd name="connsiteY75" fmla="*/ 375188 h 1322929"/>
              <a:gd name="connsiteX76" fmla="*/ 1944270 w 1953031"/>
              <a:gd name="connsiteY76" fmla="*/ 398724 h 1322929"/>
              <a:gd name="connsiteX77" fmla="*/ 1904481 w 1953031"/>
              <a:gd name="connsiteY77" fmla="*/ 429980 h 1322929"/>
              <a:gd name="connsiteX78" fmla="*/ 1871823 w 1953031"/>
              <a:gd name="connsiteY78" fmla="*/ 436577 h 1322929"/>
              <a:gd name="connsiteX79" fmla="*/ 1816223 w 1953031"/>
              <a:gd name="connsiteY79" fmla="*/ 439134 h 1322929"/>
              <a:gd name="connsiteX80" fmla="*/ 1698445 w 1953031"/>
              <a:gd name="connsiteY80" fmla="*/ 433393 h 1322929"/>
              <a:gd name="connsiteX81" fmla="*/ 1665261 w 1953031"/>
              <a:gd name="connsiteY81" fmla="*/ 431589 h 1322929"/>
              <a:gd name="connsiteX82" fmla="*/ 1643200 w 1953031"/>
              <a:gd name="connsiteY82" fmla="*/ 433164 h 1322929"/>
              <a:gd name="connsiteX83" fmla="*/ 1613877 w 1953031"/>
              <a:gd name="connsiteY83" fmla="*/ 443519 h 1322929"/>
              <a:gd name="connsiteX84" fmla="*/ 1586668 w 1953031"/>
              <a:gd name="connsiteY84" fmla="*/ 466568 h 1322929"/>
              <a:gd name="connsiteX85" fmla="*/ 1568848 w 1953031"/>
              <a:gd name="connsiteY85" fmla="*/ 480889 h 1322929"/>
              <a:gd name="connsiteX86" fmla="*/ 1563779 w 1953031"/>
              <a:gd name="connsiteY86" fmla="*/ 485518 h 1322929"/>
              <a:gd name="connsiteX87" fmla="*/ 1508994 w 1953031"/>
              <a:gd name="connsiteY87" fmla="*/ 589130 h 1322929"/>
              <a:gd name="connsiteX88" fmla="*/ 1486250 w 1953031"/>
              <a:gd name="connsiteY88" fmla="*/ 645068 h 1322929"/>
              <a:gd name="connsiteX89" fmla="*/ 1464819 w 1953031"/>
              <a:gd name="connsiteY89" fmla="*/ 705697 h 1322929"/>
              <a:gd name="connsiteX90" fmla="*/ 1449494 w 1953031"/>
              <a:gd name="connsiteY90" fmla="*/ 751038 h 1322929"/>
              <a:gd name="connsiteX91" fmla="*/ 1407394 w 1953031"/>
              <a:gd name="connsiteY91" fmla="*/ 818176 h 1322929"/>
              <a:gd name="connsiteX92" fmla="*/ 1393724 w 1953031"/>
              <a:gd name="connsiteY92" fmla="*/ 824975 h 1322929"/>
              <a:gd name="connsiteX93" fmla="*/ 1380841 w 1953031"/>
              <a:gd name="connsiteY93" fmla="*/ 831482 h 1322929"/>
              <a:gd name="connsiteX94" fmla="*/ 1349260 w 1953031"/>
              <a:gd name="connsiteY94" fmla="*/ 861137 h 1322929"/>
              <a:gd name="connsiteX95" fmla="*/ 1331348 w 1953031"/>
              <a:gd name="connsiteY95" fmla="*/ 877607 h 1322929"/>
              <a:gd name="connsiteX96" fmla="*/ 1317442 w 1953031"/>
              <a:gd name="connsiteY96" fmla="*/ 883414 h 1322929"/>
              <a:gd name="connsiteX97" fmla="*/ 1316352 w 1953031"/>
              <a:gd name="connsiteY97" fmla="*/ 883414 h 1322929"/>
              <a:gd name="connsiteX98" fmla="*/ 1315275 w 1953031"/>
              <a:gd name="connsiteY98" fmla="*/ 887323 h 1322929"/>
              <a:gd name="connsiteX99" fmla="*/ 1293502 w 1953031"/>
              <a:gd name="connsiteY99" fmla="*/ 1074334 h 1322929"/>
              <a:gd name="connsiteX100" fmla="*/ 1292124 w 1953031"/>
              <a:gd name="connsiteY100" fmla="*/ 1151119 h 1322929"/>
              <a:gd name="connsiteX101" fmla="*/ 1292741 w 1953031"/>
              <a:gd name="connsiteY101" fmla="*/ 1203756 h 1322929"/>
              <a:gd name="connsiteX102" fmla="*/ 1297481 w 1953031"/>
              <a:gd name="connsiteY102" fmla="*/ 1263556 h 1322929"/>
              <a:gd name="connsiteX103" fmla="*/ 1304087 w 1953031"/>
              <a:gd name="connsiteY103" fmla="*/ 1278631 h 1322929"/>
              <a:gd name="connsiteX104" fmla="*/ 1314001 w 1953031"/>
              <a:gd name="connsiteY104" fmla="*/ 1305904 h 1322929"/>
              <a:gd name="connsiteX105" fmla="*/ 1314723 w 1953031"/>
              <a:gd name="connsiteY105" fmla="*/ 1321312 h 1322929"/>
              <a:gd name="connsiteX106" fmla="*/ 1314474 w 1953031"/>
              <a:gd name="connsiteY106" fmla="*/ 1322929 h 1322929"/>
              <a:gd name="connsiteX107" fmla="*/ 1274527 w 1953031"/>
              <a:gd name="connsiteY107" fmla="*/ 1322929 h 1322929"/>
              <a:gd name="connsiteX108" fmla="*/ 1233595 w 1953031"/>
              <a:gd name="connsiteY108" fmla="*/ 1322420 h 1322929"/>
              <a:gd name="connsiteX109" fmla="*/ 1214844 w 1953031"/>
              <a:gd name="connsiteY109" fmla="*/ 1258652 h 1322929"/>
              <a:gd name="connsiteX110" fmla="*/ 1198836 w 1953031"/>
              <a:gd name="connsiteY110" fmla="*/ 1080414 h 1322929"/>
              <a:gd name="connsiteX111" fmla="*/ 1191495 w 1953031"/>
              <a:gd name="connsiteY111" fmla="*/ 961630 h 1322929"/>
              <a:gd name="connsiteX112" fmla="*/ 1189972 w 1953031"/>
              <a:gd name="connsiteY112" fmla="*/ 969617 h 1322929"/>
              <a:gd name="connsiteX113" fmla="*/ 1172402 w 1953031"/>
              <a:gd name="connsiteY113" fmla="*/ 1161542 h 1322929"/>
              <a:gd name="connsiteX114" fmla="*/ 1173663 w 1953031"/>
              <a:gd name="connsiteY114" fmla="*/ 1263289 h 1322929"/>
              <a:gd name="connsiteX115" fmla="*/ 1179559 w 1953031"/>
              <a:gd name="connsiteY115" fmla="*/ 1277483 h 1322929"/>
              <a:gd name="connsiteX116" fmla="*/ 1190090 w 1953031"/>
              <a:gd name="connsiteY116" fmla="*/ 1310073 h 1322929"/>
              <a:gd name="connsiteX117" fmla="*/ 1189617 w 1953031"/>
              <a:gd name="connsiteY117" fmla="*/ 1322236 h 1322929"/>
              <a:gd name="connsiteX118" fmla="*/ 1148752 w 1953031"/>
              <a:gd name="connsiteY118" fmla="*/ 1322929 h 1322929"/>
              <a:gd name="connsiteX119" fmla="*/ 1107164 w 1953031"/>
              <a:gd name="connsiteY119" fmla="*/ 1322438 h 1322929"/>
              <a:gd name="connsiteX120" fmla="*/ 1089751 w 1953031"/>
              <a:gd name="connsiteY120" fmla="*/ 1244928 h 1322929"/>
              <a:gd name="connsiteX121" fmla="*/ 1083658 w 1953031"/>
              <a:gd name="connsiteY121" fmla="*/ 1109426 h 1322929"/>
              <a:gd name="connsiteX122" fmla="*/ 1081071 w 1953031"/>
              <a:gd name="connsiteY122" fmla="*/ 885205 h 1322929"/>
              <a:gd name="connsiteX123" fmla="*/ 1081294 w 1953031"/>
              <a:gd name="connsiteY123" fmla="*/ 872784 h 1322929"/>
              <a:gd name="connsiteX124" fmla="*/ 1044565 w 1953031"/>
              <a:gd name="connsiteY124" fmla="*/ 883356 h 1322929"/>
              <a:gd name="connsiteX125" fmla="*/ 946405 w 1953031"/>
              <a:gd name="connsiteY125" fmla="*/ 906677 h 1322929"/>
              <a:gd name="connsiteX126" fmla="*/ 820984 w 1953031"/>
              <a:gd name="connsiteY126" fmla="*/ 915856 h 1322929"/>
              <a:gd name="connsiteX127" fmla="*/ 748537 w 1953031"/>
              <a:gd name="connsiteY127" fmla="*/ 913593 h 1322929"/>
              <a:gd name="connsiteX128" fmla="*/ 740106 w 1953031"/>
              <a:gd name="connsiteY128" fmla="*/ 913794 h 1322929"/>
              <a:gd name="connsiteX129" fmla="*/ 735838 w 1953031"/>
              <a:gd name="connsiteY129" fmla="*/ 923234 h 1322929"/>
              <a:gd name="connsiteX130" fmla="*/ 729496 w 1953031"/>
              <a:gd name="connsiteY130" fmla="*/ 936224 h 1322929"/>
              <a:gd name="connsiteX131" fmla="*/ 707014 w 1953031"/>
              <a:gd name="connsiteY131" fmla="*/ 928760 h 1322929"/>
              <a:gd name="connsiteX132" fmla="*/ 665846 w 1953031"/>
              <a:gd name="connsiteY132" fmla="*/ 912322 h 1322929"/>
              <a:gd name="connsiteX133" fmla="*/ 618244 w 1953031"/>
              <a:gd name="connsiteY133" fmla="*/ 893135 h 1322929"/>
              <a:gd name="connsiteX134" fmla="*/ 516447 w 1953031"/>
              <a:gd name="connsiteY134" fmla="*/ 865947 h 1322929"/>
              <a:gd name="connsiteX135" fmla="*/ 501805 w 1953031"/>
              <a:gd name="connsiteY135" fmla="*/ 870603 h 1322929"/>
              <a:gd name="connsiteX136" fmla="*/ 496736 w 1953031"/>
              <a:gd name="connsiteY136" fmla="*/ 886203 h 1322929"/>
              <a:gd name="connsiteX137" fmla="*/ 500794 w 1953031"/>
              <a:gd name="connsiteY137" fmla="*/ 920842 h 1322929"/>
              <a:gd name="connsiteX138" fmla="*/ 505232 w 1953031"/>
              <a:gd name="connsiteY138" fmla="*/ 960997 h 1322929"/>
              <a:gd name="connsiteX139" fmla="*/ 503197 w 1953031"/>
              <a:gd name="connsiteY139" fmla="*/ 976351 h 1322929"/>
              <a:gd name="connsiteX140" fmla="*/ 464327 w 1953031"/>
              <a:gd name="connsiteY140" fmla="*/ 1000197 h 1322929"/>
              <a:gd name="connsiteX141" fmla="*/ 457328 w 1953031"/>
              <a:gd name="connsiteY141" fmla="*/ 999488 h 1322929"/>
              <a:gd name="connsiteX142" fmla="*/ 434730 w 1953031"/>
              <a:gd name="connsiteY142" fmla="*/ 939956 h 1322929"/>
              <a:gd name="connsiteX143" fmla="*/ 434102 w 1953031"/>
              <a:gd name="connsiteY143" fmla="*/ 932138 h 1322929"/>
              <a:gd name="connsiteX144" fmla="*/ 429957 w 1953031"/>
              <a:gd name="connsiteY144" fmla="*/ 936572 h 1322929"/>
              <a:gd name="connsiteX145" fmla="*/ 412217 w 1953031"/>
              <a:gd name="connsiteY145" fmla="*/ 955335 h 1322929"/>
              <a:gd name="connsiteX146" fmla="*/ 394666 w 1953031"/>
              <a:gd name="connsiteY146" fmla="*/ 973923 h 1322929"/>
              <a:gd name="connsiteX147" fmla="*/ 363724 w 1953031"/>
              <a:gd name="connsiteY147" fmla="*/ 1023704 h 1322929"/>
              <a:gd name="connsiteX148" fmla="*/ 356090 w 1953031"/>
              <a:gd name="connsiteY148" fmla="*/ 1070686 h 1322929"/>
              <a:gd name="connsiteX149" fmla="*/ 356098 w 1953031"/>
              <a:gd name="connsiteY149" fmla="*/ 1159458 h 1322929"/>
              <a:gd name="connsiteX150" fmla="*/ 362731 w 1953031"/>
              <a:gd name="connsiteY150" fmla="*/ 1219044 h 1322929"/>
              <a:gd name="connsiteX151" fmla="*/ 370492 w 1953031"/>
              <a:gd name="connsiteY151" fmla="*/ 1260425 h 1322929"/>
              <a:gd name="connsiteX152" fmla="*/ 380666 w 1953031"/>
              <a:gd name="connsiteY152" fmla="*/ 1277936 h 1322929"/>
              <a:gd name="connsiteX153" fmla="*/ 391399 w 1953031"/>
              <a:gd name="connsiteY153" fmla="*/ 1304515 h 1322929"/>
              <a:gd name="connsiteX154" fmla="*/ 391283 w 1953031"/>
              <a:gd name="connsiteY154" fmla="*/ 1320324 h 1322929"/>
              <a:gd name="connsiteX155" fmla="*/ 390843 w 1953031"/>
              <a:gd name="connsiteY155" fmla="*/ 1322756 h 1322929"/>
              <a:gd name="connsiteX156" fmla="*/ 348151 w 1953031"/>
              <a:gd name="connsiteY156" fmla="*/ 1322844 h 1322929"/>
              <a:gd name="connsiteX157" fmla="*/ 304144 w 1953031"/>
              <a:gd name="connsiteY157" fmla="*/ 1322579 h 1322929"/>
              <a:gd name="connsiteX158" fmla="*/ 294630 w 1953031"/>
              <a:gd name="connsiteY158" fmla="*/ 1312868 h 1322929"/>
              <a:gd name="connsiteX159" fmla="*/ 271483 w 1953031"/>
              <a:gd name="connsiteY159" fmla="*/ 1195591 h 1322929"/>
              <a:gd name="connsiteX160" fmla="*/ 255031 w 1953031"/>
              <a:gd name="connsiteY160" fmla="*/ 1074334 h 1322929"/>
              <a:gd name="connsiteX161" fmla="*/ 246468 w 1953031"/>
              <a:gd name="connsiteY161" fmla="*/ 962992 h 1322929"/>
              <a:gd name="connsiteX162" fmla="*/ 246726 w 1953031"/>
              <a:gd name="connsiteY162" fmla="*/ 960686 h 1322929"/>
              <a:gd name="connsiteX163" fmla="*/ 239185 w 1953031"/>
              <a:gd name="connsiteY163" fmla="*/ 966883 h 1322929"/>
              <a:gd name="connsiteX164" fmla="*/ 216775 w 1953031"/>
              <a:gd name="connsiteY164" fmla="*/ 984995 h 1322929"/>
              <a:gd name="connsiteX165" fmla="*/ 195755 w 1953031"/>
              <a:gd name="connsiteY165" fmla="*/ 1001910 h 1322929"/>
              <a:gd name="connsiteX166" fmla="*/ 162761 w 1953031"/>
              <a:gd name="connsiteY166" fmla="*/ 1047366 h 1322929"/>
              <a:gd name="connsiteX167" fmla="*/ 149720 w 1953031"/>
              <a:gd name="connsiteY167" fmla="*/ 1138437 h 1322929"/>
              <a:gd name="connsiteX168" fmla="*/ 148122 w 1953031"/>
              <a:gd name="connsiteY168" fmla="*/ 1214750 h 1322929"/>
              <a:gd name="connsiteX169" fmla="*/ 151846 w 1953031"/>
              <a:gd name="connsiteY169" fmla="*/ 1260042 h 1322929"/>
              <a:gd name="connsiteX170" fmla="*/ 157602 w 1953031"/>
              <a:gd name="connsiteY170" fmla="*/ 1271682 h 1322929"/>
              <a:gd name="connsiteX171" fmla="*/ 169528 w 1953031"/>
              <a:gd name="connsiteY171" fmla="*/ 1296524 h 1322929"/>
              <a:gd name="connsiteX172" fmla="*/ 172714 w 1953031"/>
              <a:gd name="connsiteY172" fmla="*/ 1316588 h 1322929"/>
              <a:gd name="connsiteX173" fmla="*/ 172927 w 1953031"/>
              <a:gd name="connsiteY173" fmla="*/ 1322929 h 1322929"/>
              <a:gd name="connsiteX174" fmla="*/ 130748 w 1953031"/>
              <a:gd name="connsiteY174" fmla="*/ 1322916 h 1322929"/>
              <a:gd name="connsiteX175" fmla="*/ 87445 w 1953031"/>
              <a:gd name="connsiteY175" fmla="*/ 1322413 h 1322929"/>
              <a:gd name="connsiteX176" fmla="*/ 433058 w 1953031"/>
              <a:gd name="connsiteY176" fmla="*/ 858089 h 1322929"/>
              <a:gd name="connsiteX177" fmla="*/ 431485 w 1953031"/>
              <a:gd name="connsiteY177" fmla="*/ 856034 h 1322929"/>
              <a:gd name="connsiteX178" fmla="*/ 432913 w 1953031"/>
              <a:gd name="connsiteY178" fmla="*/ 858746 h 1322929"/>
              <a:gd name="connsiteX179" fmla="*/ 433058 w 1953031"/>
              <a:gd name="connsiteY179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18329 w 1953031"/>
              <a:gd name="connsiteY42" fmla="*/ 251771 h 1322929"/>
              <a:gd name="connsiteX43" fmla="*/ 748902 w 1953031"/>
              <a:gd name="connsiteY43" fmla="*/ 247445 h 1322929"/>
              <a:gd name="connsiteX44" fmla="*/ 947272 w 1953031"/>
              <a:gd name="connsiteY44" fmla="*/ 214767 h 1322929"/>
              <a:gd name="connsiteX45" fmla="*/ 1102227 w 1953031"/>
              <a:gd name="connsiteY45" fmla="*/ 172345 h 1322929"/>
              <a:gd name="connsiteX46" fmla="*/ 1234252 w 1953031"/>
              <a:gd name="connsiteY46" fmla="*/ 151880 h 1322929"/>
              <a:gd name="connsiteX47" fmla="*/ 1312964 w 1953031"/>
              <a:gd name="connsiteY47" fmla="*/ 128676 h 1322929"/>
              <a:gd name="connsiteX48" fmla="*/ 1376022 w 1953031"/>
              <a:gd name="connsiteY48" fmla="*/ 109687 h 1322929"/>
              <a:gd name="connsiteX49" fmla="*/ 1448640 w 1953031"/>
              <a:gd name="connsiteY49" fmla="*/ 103056 h 1322929"/>
              <a:gd name="connsiteX50" fmla="*/ 1483374 w 1953031"/>
              <a:gd name="connsiteY50" fmla="*/ 100994 h 1322929"/>
              <a:gd name="connsiteX51" fmla="*/ 1552171 w 1953031"/>
              <a:gd name="connsiteY51" fmla="*/ 83778 h 1322929"/>
              <a:gd name="connsiteX52" fmla="*/ 1627914 w 1953031"/>
              <a:gd name="connsiteY52" fmla="*/ 63976 h 1322929"/>
              <a:gd name="connsiteX53" fmla="*/ 1633600 w 1953031"/>
              <a:gd name="connsiteY53" fmla="*/ 62873 h 1322929"/>
              <a:gd name="connsiteX54" fmla="*/ 1633994 w 1953031"/>
              <a:gd name="connsiteY54" fmla="*/ 53943 h 1322929"/>
              <a:gd name="connsiteX55" fmla="*/ 1637947 w 1953031"/>
              <a:gd name="connsiteY55" fmla="*/ 10924 h 1322929"/>
              <a:gd name="connsiteX56" fmla="*/ 1645852 w 1953031"/>
              <a:gd name="connsiteY56" fmla="*/ 642 h 1322929"/>
              <a:gd name="connsiteX57" fmla="*/ 1665510 w 1953031"/>
              <a:gd name="connsiteY57" fmla="*/ 4542 h 1322929"/>
              <a:gd name="connsiteX58" fmla="*/ 1692339 w 1953031"/>
              <a:gd name="connsiteY58" fmla="*/ 32880 h 1322929"/>
              <a:gd name="connsiteX59" fmla="*/ 1703487 w 1953031"/>
              <a:gd name="connsiteY59" fmla="*/ 51553 h 1322929"/>
              <a:gd name="connsiteX60" fmla="*/ 1705168 w 1953031"/>
              <a:gd name="connsiteY60" fmla="*/ 54757 h 1322929"/>
              <a:gd name="connsiteX61" fmla="*/ 1708490 w 1953031"/>
              <a:gd name="connsiteY61" fmla="*/ 54757 h 1322929"/>
              <a:gd name="connsiteX62" fmla="*/ 1726074 w 1953031"/>
              <a:gd name="connsiteY62" fmla="*/ 55821 h 1322929"/>
              <a:gd name="connsiteX63" fmla="*/ 1763775 w 1953031"/>
              <a:gd name="connsiteY63" fmla="*/ 66287 h 1322929"/>
              <a:gd name="connsiteX64" fmla="*/ 1780177 w 1953031"/>
              <a:gd name="connsiteY64" fmla="*/ 76057 h 1322929"/>
              <a:gd name="connsiteX65" fmla="*/ 1797287 w 1953031"/>
              <a:gd name="connsiteY65" fmla="*/ 92340 h 1322929"/>
              <a:gd name="connsiteX66" fmla="*/ 1808554 w 1953031"/>
              <a:gd name="connsiteY66" fmla="*/ 105144 h 1322929"/>
              <a:gd name="connsiteX67" fmla="*/ 1816302 w 1953031"/>
              <a:gd name="connsiteY67" fmla="*/ 113128 h 1322929"/>
              <a:gd name="connsiteX68" fmla="*/ 1820491 w 1953031"/>
              <a:gd name="connsiteY68" fmla="*/ 120258 h 1322929"/>
              <a:gd name="connsiteX69" fmla="*/ 1835947 w 1953031"/>
              <a:gd name="connsiteY69" fmla="*/ 144526 h 1322929"/>
              <a:gd name="connsiteX70" fmla="*/ 1847989 w 1953031"/>
              <a:gd name="connsiteY70" fmla="*/ 162083 h 1322929"/>
              <a:gd name="connsiteX71" fmla="*/ 1872282 w 1953031"/>
              <a:gd name="connsiteY71" fmla="*/ 206862 h 1322929"/>
              <a:gd name="connsiteX72" fmla="*/ 1901212 w 1953031"/>
              <a:gd name="connsiteY72" fmla="*/ 268331 h 1322929"/>
              <a:gd name="connsiteX73" fmla="*/ 1928013 w 1953031"/>
              <a:gd name="connsiteY73" fmla="*/ 325599 h 1322929"/>
              <a:gd name="connsiteX74" fmla="*/ 1947475 w 1953031"/>
              <a:gd name="connsiteY74" fmla="*/ 358428 h 1322929"/>
              <a:gd name="connsiteX75" fmla="*/ 1952990 w 1953031"/>
              <a:gd name="connsiteY75" fmla="*/ 375188 h 1322929"/>
              <a:gd name="connsiteX76" fmla="*/ 1944270 w 1953031"/>
              <a:gd name="connsiteY76" fmla="*/ 398724 h 1322929"/>
              <a:gd name="connsiteX77" fmla="*/ 1904481 w 1953031"/>
              <a:gd name="connsiteY77" fmla="*/ 429980 h 1322929"/>
              <a:gd name="connsiteX78" fmla="*/ 1871823 w 1953031"/>
              <a:gd name="connsiteY78" fmla="*/ 436577 h 1322929"/>
              <a:gd name="connsiteX79" fmla="*/ 1816223 w 1953031"/>
              <a:gd name="connsiteY79" fmla="*/ 439134 h 1322929"/>
              <a:gd name="connsiteX80" fmla="*/ 1698445 w 1953031"/>
              <a:gd name="connsiteY80" fmla="*/ 433393 h 1322929"/>
              <a:gd name="connsiteX81" fmla="*/ 1665261 w 1953031"/>
              <a:gd name="connsiteY81" fmla="*/ 431589 h 1322929"/>
              <a:gd name="connsiteX82" fmla="*/ 1643200 w 1953031"/>
              <a:gd name="connsiteY82" fmla="*/ 433164 h 1322929"/>
              <a:gd name="connsiteX83" fmla="*/ 1613877 w 1953031"/>
              <a:gd name="connsiteY83" fmla="*/ 443519 h 1322929"/>
              <a:gd name="connsiteX84" fmla="*/ 1586668 w 1953031"/>
              <a:gd name="connsiteY84" fmla="*/ 466568 h 1322929"/>
              <a:gd name="connsiteX85" fmla="*/ 1568848 w 1953031"/>
              <a:gd name="connsiteY85" fmla="*/ 480889 h 1322929"/>
              <a:gd name="connsiteX86" fmla="*/ 1563779 w 1953031"/>
              <a:gd name="connsiteY86" fmla="*/ 485518 h 1322929"/>
              <a:gd name="connsiteX87" fmla="*/ 1508994 w 1953031"/>
              <a:gd name="connsiteY87" fmla="*/ 589130 h 1322929"/>
              <a:gd name="connsiteX88" fmla="*/ 1486250 w 1953031"/>
              <a:gd name="connsiteY88" fmla="*/ 645068 h 1322929"/>
              <a:gd name="connsiteX89" fmla="*/ 1464819 w 1953031"/>
              <a:gd name="connsiteY89" fmla="*/ 705697 h 1322929"/>
              <a:gd name="connsiteX90" fmla="*/ 1449494 w 1953031"/>
              <a:gd name="connsiteY90" fmla="*/ 751038 h 1322929"/>
              <a:gd name="connsiteX91" fmla="*/ 1407394 w 1953031"/>
              <a:gd name="connsiteY91" fmla="*/ 818176 h 1322929"/>
              <a:gd name="connsiteX92" fmla="*/ 1393724 w 1953031"/>
              <a:gd name="connsiteY92" fmla="*/ 824975 h 1322929"/>
              <a:gd name="connsiteX93" fmla="*/ 1380841 w 1953031"/>
              <a:gd name="connsiteY93" fmla="*/ 831482 h 1322929"/>
              <a:gd name="connsiteX94" fmla="*/ 1349260 w 1953031"/>
              <a:gd name="connsiteY94" fmla="*/ 861137 h 1322929"/>
              <a:gd name="connsiteX95" fmla="*/ 1331348 w 1953031"/>
              <a:gd name="connsiteY95" fmla="*/ 877607 h 1322929"/>
              <a:gd name="connsiteX96" fmla="*/ 1317442 w 1953031"/>
              <a:gd name="connsiteY96" fmla="*/ 883414 h 1322929"/>
              <a:gd name="connsiteX97" fmla="*/ 1316352 w 1953031"/>
              <a:gd name="connsiteY97" fmla="*/ 883414 h 1322929"/>
              <a:gd name="connsiteX98" fmla="*/ 1315275 w 1953031"/>
              <a:gd name="connsiteY98" fmla="*/ 887323 h 1322929"/>
              <a:gd name="connsiteX99" fmla="*/ 1293502 w 1953031"/>
              <a:gd name="connsiteY99" fmla="*/ 1074334 h 1322929"/>
              <a:gd name="connsiteX100" fmla="*/ 1292124 w 1953031"/>
              <a:gd name="connsiteY100" fmla="*/ 1151119 h 1322929"/>
              <a:gd name="connsiteX101" fmla="*/ 1292741 w 1953031"/>
              <a:gd name="connsiteY101" fmla="*/ 1203756 h 1322929"/>
              <a:gd name="connsiteX102" fmla="*/ 1297481 w 1953031"/>
              <a:gd name="connsiteY102" fmla="*/ 1263556 h 1322929"/>
              <a:gd name="connsiteX103" fmla="*/ 1304087 w 1953031"/>
              <a:gd name="connsiteY103" fmla="*/ 1278631 h 1322929"/>
              <a:gd name="connsiteX104" fmla="*/ 1314001 w 1953031"/>
              <a:gd name="connsiteY104" fmla="*/ 1305904 h 1322929"/>
              <a:gd name="connsiteX105" fmla="*/ 1314723 w 1953031"/>
              <a:gd name="connsiteY105" fmla="*/ 1321312 h 1322929"/>
              <a:gd name="connsiteX106" fmla="*/ 1314474 w 1953031"/>
              <a:gd name="connsiteY106" fmla="*/ 1322929 h 1322929"/>
              <a:gd name="connsiteX107" fmla="*/ 1274527 w 1953031"/>
              <a:gd name="connsiteY107" fmla="*/ 1322929 h 1322929"/>
              <a:gd name="connsiteX108" fmla="*/ 1233595 w 1953031"/>
              <a:gd name="connsiteY108" fmla="*/ 1322420 h 1322929"/>
              <a:gd name="connsiteX109" fmla="*/ 1214844 w 1953031"/>
              <a:gd name="connsiteY109" fmla="*/ 1258652 h 1322929"/>
              <a:gd name="connsiteX110" fmla="*/ 1198836 w 1953031"/>
              <a:gd name="connsiteY110" fmla="*/ 1080414 h 1322929"/>
              <a:gd name="connsiteX111" fmla="*/ 1191495 w 1953031"/>
              <a:gd name="connsiteY111" fmla="*/ 961630 h 1322929"/>
              <a:gd name="connsiteX112" fmla="*/ 1189972 w 1953031"/>
              <a:gd name="connsiteY112" fmla="*/ 969617 h 1322929"/>
              <a:gd name="connsiteX113" fmla="*/ 1172402 w 1953031"/>
              <a:gd name="connsiteY113" fmla="*/ 1161542 h 1322929"/>
              <a:gd name="connsiteX114" fmla="*/ 1173663 w 1953031"/>
              <a:gd name="connsiteY114" fmla="*/ 1263289 h 1322929"/>
              <a:gd name="connsiteX115" fmla="*/ 1179559 w 1953031"/>
              <a:gd name="connsiteY115" fmla="*/ 1277483 h 1322929"/>
              <a:gd name="connsiteX116" fmla="*/ 1190090 w 1953031"/>
              <a:gd name="connsiteY116" fmla="*/ 1310073 h 1322929"/>
              <a:gd name="connsiteX117" fmla="*/ 1189617 w 1953031"/>
              <a:gd name="connsiteY117" fmla="*/ 1322236 h 1322929"/>
              <a:gd name="connsiteX118" fmla="*/ 1148752 w 1953031"/>
              <a:gd name="connsiteY118" fmla="*/ 1322929 h 1322929"/>
              <a:gd name="connsiteX119" fmla="*/ 1107164 w 1953031"/>
              <a:gd name="connsiteY119" fmla="*/ 1322438 h 1322929"/>
              <a:gd name="connsiteX120" fmla="*/ 1089751 w 1953031"/>
              <a:gd name="connsiteY120" fmla="*/ 1244928 h 1322929"/>
              <a:gd name="connsiteX121" fmla="*/ 1083658 w 1953031"/>
              <a:gd name="connsiteY121" fmla="*/ 1109426 h 1322929"/>
              <a:gd name="connsiteX122" fmla="*/ 1081071 w 1953031"/>
              <a:gd name="connsiteY122" fmla="*/ 885205 h 1322929"/>
              <a:gd name="connsiteX123" fmla="*/ 1081294 w 1953031"/>
              <a:gd name="connsiteY123" fmla="*/ 872784 h 1322929"/>
              <a:gd name="connsiteX124" fmla="*/ 1044565 w 1953031"/>
              <a:gd name="connsiteY124" fmla="*/ 883356 h 1322929"/>
              <a:gd name="connsiteX125" fmla="*/ 946405 w 1953031"/>
              <a:gd name="connsiteY125" fmla="*/ 906677 h 1322929"/>
              <a:gd name="connsiteX126" fmla="*/ 820984 w 1953031"/>
              <a:gd name="connsiteY126" fmla="*/ 915856 h 1322929"/>
              <a:gd name="connsiteX127" fmla="*/ 748537 w 1953031"/>
              <a:gd name="connsiteY127" fmla="*/ 913593 h 1322929"/>
              <a:gd name="connsiteX128" fmla="*/ 740106 w 1953031"/>
              <a:gd name="connsiteY128" fmla="*/ 913794 h 1322929"/>
              <a:gd name="connsiteX129" fmla="*/ 735838 w 1953031"/>
              <a:gd name="connsiteY129" fmla="*/ 923234 h 1322929"/>
              <a:gd name="connsiteX130" fmla="*/ 729496 w 1953031"/>
              <a:gd name="connsiteY130" fmla="*/ 936224 h 1322929"/>
              <a:gd name="connsiteX131" fmla="*/ 707014 w 1953031"/>
              <a:gd name="connsiteY131" fmla="*/ 928760 h 1322929"/>
              <a:gd name="connsiteX132" fmla="*/ 665846 w 1953031"/>
              <a:gd name="connsiteY132" fmla="*/ 912322 h 1322929"/>
              <a:gd name="connsiteX133" fmla="*/ 618244 w 1953031"/>
              <a:gd name="connsiteY133" fmla="*/ 893135 h 1322929"/>
              <a:gd name="connsiteX134" fmla="*/ 516447 w 1953031"/>
              <a:gd name="connsiteY134" fmla="*/ 865947 h 1322929"/>
              <a:gd name="connsiteX135" fmla="*/ 501805 w 1953031"/>
              <a:gd name="connsiteY135" fmla="*/ 870603 h 1322929"/>
              <a:gd name="connsiteX136" fmla="*/ 496736 w 1953031"/>
              <a:gd name="connsiteY136" fmla="*/ 886203 h 1322929"/>
              <a:gd name="connsiteX137" fmla="*/ 500794 w 1953031"/>
              <a:gd name="connsiteY137" fmla="*/ 920842 h 1322929"/>
              <a:gd name="connsiteX138" fmla="*/ 505232 w 1953031"/>
              <a:gd name="connsiteY138" fmla="*/ 960997 h 1322929"/>
              <a:gd name="connsiteX139" fmla="*/ 503197 w 1953031"/>
              <a:gd name="connsiteY139" fmla="*/ 976351 h 1322929"/>
              <a:gd name="connsiteX140" fmla="*/ 464327 w 1953031"/>
              <a:gd name="connsiteY140" fmla="*/ 1000197 h 1322929"/>
              <a:gd name="connsiteX141" fmla="*/ 457328 w 1953031"/>
              <a:gd name="connsiteY141" fmla="*/ 999488 h 1322929"/>
              <a:gd name="connsiteX142" fmla="*/ 434730 w 1953031"/>
              <a:gd name="connsiteY142" fmla="*/ 939956 h 1322929"/>
              <a:gd name="connsiteX143" fmla="*/ 434102 w 1953031"/>
              <a:gd name="connsiteY143" fmla="*/ 932138 h 1322929"/>
              <a:gd name="connsiteX144" fmla="*/ 429957 w 1953031"/>
              <a:gd name="connsiteY144" fmla="*/ 936572 h 1322929"/>
              <a:gd name="connsiteX145" fmla="*/ 412217 w 1953031"/>
              <a:gd name="connsiteY145" fmla="*/ 955335 h 1322929"/>
              <a:gd name="connsiteX146" fmla="*/ 394666 w 1953031"/>
              <a:gd name="connsiteY146" fmla="*/ 973923 h 1322929"/>
              <a:gd name="connsiteX147" fmla="*/ 363724 w 1953031"/>
              <a:gd name="connsiteY147" fmla="*/ 1023704 h 1322929"/>
              <a:gd name="connsiteX148" fmla="*/ 356090 w 1953031"/>
              <a:gd name="connsiteY148" fmla="*/ 1070686 h 1322929"/>
              <a:gd name="connsiteX149" fmla="*/ 356098 w 1953031"/>
              <a:gd name="connsiteY149" fmla="*/ 1159458 h 1322929"/>
              <a:gd name="connsiteX150" fmla="*/ 362731 w 1953031"/>
              <a:gd name="connsiteY150" fmla="*/ 1219044 h 1322929"/>
              <a:gd name="connsiteX151" fmla="*/ 370492 w 1953031"/>
              <a:gd name="connsiteY151" fmla="*/ 1260425 h 1322929"/>
              <a:gd name="connsiteX152" fmla="*/ 380666 w 1953031"/>
              <a:gd name="connsiteY152" fmla="*/ 1277936 h 1322929"/>
              <a:gd name="connsiteX153" fmla="*/ 391399 w 1953031"/>
              <a:gd name="connsiteY153" fmla="*/ 1304515 h 1322929"/>
              <a:gd name="connsiteX154" fmla="*/ 391283 w 1953031"/>
              <a:gd name="connsiteY154" fmla="*/ 1320324 h 1322929"/>
              <a:gd name="connsiteX155" fmla="*/ 390843 w 1953031"/>
              <a:gd name="connsiteY155" fmla="*/ 1322756 h 1322929"/>
              <a:gd name="connsiteX156" fmla="*/ 348151 w 1953031"/>
              <a:gd name="connsiteY156" fmla="*/ 1322844 h 1322929"/>
              <a:gd name="connsiteX157" fmla="*/ 304144 w 1953031"/>
              <a:gd name="connsiteY157" fmla="*/ 1322579 h 1322929"/>
              <a:gd name="connsiteX158" fmla="*/ 294630 w 1953031"/>
              <a:gd name="connsiteY158" fmla="*/ 1312868 h 1322929"/>
              <a:gd name="connsiteX159" fmla="*/ 271483 w 1953031"/>
              <a:gd name="connsiteY159" fmla="*/ 1195591 h 1322929"/>
              <a:gd name="connsiteX160" fmla="*/ 255031 w 1953031"/>
              <a:gd name="connsiteY160" fmla="*/ 1074334 h 1322929"/>
              <a:gd name="connsiteX161" fmla="*/ 246468 w 1953031"/>
              <a:gd name="connsiteY161" fmla="*/ 962992 h 1322929"/>
              <a:gd name="connsiteX162" fmla="*/ 246726 w 1953031"/>
              <a:gd name="connsiteY162" fmla="*/ 960686 h 1322929"/>
              <a:gd name="connsiteX163" fmla="*/ 239185 w 1953031"/>
              <a:gd name="connsiteY163" fmla="*/ 966883 h 1322929"/>
              <a:gd name="connsiteX164" fmla="*/ 216775 w 1953031"/>
              <a:gd name="connsiteY164" fmla="*/ 984995 h 1322929"/>
              <a:gd name="connsiteX165" fmla="*/ 195755 w 1953031"/>
              <a:gd name="connsiteY165" fmla="*/ 1001910 h 1322929"/>
              <a:gd name="connsiteX166" fmla="*/ 162761 w 1953031"/>
              <a:gd name="connsiteY166" fmla="*/ 1047366 h 1322929"/>
              <a:gd name="connsiteX167" fmla="*/ 149720 w 1953031"/>
              <a:gd name="connsiteY167" fmla="*/ 1138437 h 1322929"/>
              <a:gd name="connsiteX168" fmla="*/ 148122 w 1953031"/>
              <a:gd name="connsiteY168" fmla="*/ 1214750 h 1322929"/>
              <a:gd name="connsiteX169" fmla="*/ 151846 w 1953031"/>
              <a:gd name="connsiteY169" fmla="*/ 1260042 h 1322929"/>
              <a:gd name="connsiteX170" fmla="*/ 157602 w 1953031"/>
              <a:gd name="connsiteY170" fmla="*/ 1271682 h 1322929"/>
              <a:gd name="connsiteX171" fmla="*/ 169528 w 1953031"/>
              <a:gd name="connsiteY171" fmla="*/ 1296524 h 1322929"/>
              <a:gd name="connsiteX172" fmla="*/ 172714 w 1953031"/>
              <a:gd name="connsiteY172" fmla="*/ 1316588 h 1322929"/>
              <a:gd name="connsiteX173" fmla="*/ 172927 w 1953031"/>
              <a:gd name="connsiteY173" fmla="*/ 1322929 h 1322929"/>
              <a:gd name="connsiteX174" fmla="*/ 130748 w 1953031"/>
              <a:gd name="connsiteY174" fmla="*/ 1322916 h 1322929"/>
              <a:gd name="connsiteX175" fmla="*/ 87445 w 1953031"/>
              <a:gd name="connsiteY175" fmla="*/ 1322413 h 1322929"/>
              <a:gd name="connsiteX176" fmla="*/ 433058 w 1953031"/>
              <a:gd name="connsiteY176" fmla="*/ 858089 h 1322929"/>
              <a:gd name="connsiteX177" fmla="*/ 431485 w 1953031"/>
              <a:gd name="connsiteY177" fmla="*/ 856034 h 1322929"/>
              <a:gd name="connsiteX178" fmla="*/ 432913 w 1953031"/>
              <a:gd name="connsiteY178" fmla="*/ 858746 h 1322929"/>
              <a:gd name="connsiteX179" fmla="*/ 433058 w 1953031"/>
              <a:gd name="connsiteY179" fmla="*/ 858089 h 132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1953031" h="1322929">
                <a:moveTo>
                  <a:pt x="87445" y="1322413"/>
                </a:moveTo>
                <a:cubicBezTo>
                  <a:pt x="80653" y="1319461"/>
                  <a:pt x="75216" y="1301418"/>
                  <a:pt x="71740" y="1270292"/>
                </a:cubicBezTo>
                <a:cubicBezTo>
                  <a:pt x="69013" y="1245870"/>
                  <a:pt x="67885" y="1227307"/>
                  <a:pt x="65819" y="1172834"/>
                </a:cubicBezTo>
                <a:cubicBezTo>
                  <a:pt x="64633" y="1141558"/>
                  <a:pt x="63453" y="1121346"/>
                  <a:pt x="60259" y="1077634"/>
                </a:cubicBezTo>
                <a:cubicBezTo>
                  <a:pt x="57529" y="1040256"/>
                  <a:pt x="56800" y="1028377"/>
                  <a:pt x="56504" y="1016483"/>
                </a:cubicBezTo>
                <a:cubicBezTo>
                  <a:pt x="56204" y="1004489"/>
                  <a:pt x="56523" y="991314"/>
                  <a:pt x="57274" y="984573"/>
                </a:cubicBezTo>
                <a:cubicBezTo>
                  <a:pt x="58553" y="973106"/>
                  <a:pt x="62941" y="955079"/>
                  <a:pt x="69293" y="935184"/>
                </a:cubicBezTo>
                <a:cubicBezTo>
                  <a:pt x="71423" y="928516"/>
                  <a:pt x="82347" y="896584"/>
                  <a:pt x="83140" y="894706"/>
                </a:cubicBezTo>
                <a:cubicBezTo>
                  <a:pt x="83303" y="894324"/>
                  <a:pt x="85013" y="889085"/>
                  <a:pt x="86940" y="883067"/>
                </a:cubicBezTo>
                <a:cubicBezTo>
                  <a:pt x="94976" y="857986"/>
                  <a:pt x="100421" y="836366"/>
                  <a:pt x="102345" y="821917"/>
                </a:cubicBezTo>
                <a:cubicBezTo>
                  <a:pt x="102906" y="817711"/>
                  <a:pt x="102906" y="802899"/>
                  <a:pt x="102345" y="797596"/>
                </a:cubicBezTo>
                <a:cubicBezTo>
                  <a:pt x="100486" y="779986"/>
                  <a:pt x="97368" y="767230"/>
                  <a:pt x="84386" y="724112"/>
                </a:cubicBezTo>
                <a:cubicBezTo>
                  <a:pt x="69652" y="675170"/>
                  <a:pt x="62879" y="647381"/>
                  <a:pt x="56950" y="611540"/>
                </a:cubicBezTo>
                <a:cubicBezTo>
                  <a:pt x="53854" y="592828"/>
                  <a:pt x="51602" y="575139"/>
                  <a:pt x="49848" y="555775"/>
                </a:cubicBezTo>
                <a:cubicBezTo>
                  <a:pt x="49198" y="548597"/>
                  <a:pt x="48091" y="534007"/>
                  <a:pt x="48091" y="532619"/>
                </a:cubicBezTo>
                <a:cubicBezTo>
                  <a:pt x="48091" y="531311"/>
                  <a:pt x="47721" y="532600"/>
                  <a:pt x="46726" y="537375"/>
                </a:cubicBezTo>
                <a:cubicBezTo>
                  <a:pt x="43544" y="552628"/>
                  <a:pt x="42145" y="563342"/>
                  <a:pt x="40809" y="582702"/>
                </a:cubicBezTo>
                <a:cubicBezTo>
                  <a:pt x="38753" y="612449"/>
                  <a:pt x="38027" y="645536"/>
                  <a:pt x="38652" y="680805"/>
                </a:cubicBezTo>
                <a:cubicBezTo>
                  <a:pt x="39274" y="715742"/>
                  <a:pt x="40324" y="741442"/>
                  <a:pt x="43411" y="797248"/>
                </a:cubicBezTo>
                <a:cubicBezTo>
                  <a:pt x="44273" y="812822"/>
                  <a:pt x="45272" y="832078"/>
                  <a:pt x="45633" y="840039"/>
                </a:cubicBezTo>
                <a:cubicBezTo>
                  <a:pt x="45851" y="844863"/>
                  <a:pt x="46070" y="849687"/>
                  <a:pt x="46288" y="854511"/>
                </a:cubicBezTo>
                <a:lnTo>
                  <a:pt x="47754" y="857757"/>
                </a:lnTo>
                <a:cubicBezTo>
                  <a:pt x="50944" y="864826"/>
                  <a:pt x="53814" y="874144"/>
                  <a:pt x="55710" y="883587"/>
                </a:cubicBezTo>
                <a:cubicBezTo>
                  <a:pt x="58526" y="897608"/>
                  <a:pt x="58909" y="911971"/>
                  <a:pt x="56791" y="924043"/>
                </a:cubicBezTo>
                <a:cubicBezTo>
                  <a:pt x="54790" y="935446"/>
                  <a:pt x="48932" y="954719"/>
                  <a:pt x="41579" y="974096"/>
                </a:cubicBezTo>
                <a:cubicBezTo>
                  <a:pt x="26907" y="1012760"/>
                  <a:pt x="9680" y="1043522"/>
                  <a:pt x="2671" y="1043577"/>
                </a:cubicBezTo>
                <a:cubicBezTo>
                  <a:pt x="1194" y="1043589"/>
                  <a:pt x="497" y="1042511"/>
                  <a:pt x="150" y="1039680"/>
                </a:cubicBezTo>
                <a:cubicBezTo>
                  <a:pt x="-386" y="1035313"/>
                  <a:pt x="388" y="1028396"/>
                  <a:pt x="4661" y="999287"/>
                </a:cubicBezTo>
                <a:cubicBezTo>
                  <a:pt x="8180" y="975308"/>
                  <a:pt x="8864" y="961111"/>
                  <a:pt x="7404" y="942306"/>
                </a:cubicBezTo>
                <a:cubicBezTo>
                  <a:pt x="6210" y="926920"/>
                  <a:pt x="6372" y="909085"/>
                  <a:pt x="7816" y="896791"/>
                </a:cubicBezTo>
                <a:cubicBezTo>
                  <a:pt x="9656" y="881120"/>
                  <a:pt x="13706" y="868358"/>
                  <a:pt x="19626" y="859575"/>
                </a:cubicBezTo>
                <a:cubicBezTo>
                  <a:pt x="21403" y="856939"/>
                  <a:pt x="24953" y="853068"/>
                  <a:pt x="27016" y="851518"/>
                </a:cubicBezTo>
                <a:lnTo>
                  <a:pt x="28005" y="850776"/>
                </a:lnTo>
                <a:lnTo>
                  <a:pt x="26410" y="833827"/>
                </a:lnTo>
                <a:cubicBezTo>
                  <a:pt x="20124" y="767022"/>
                  <a:pt x="16204" y="704766"/>
                  <a:pt x="14711" y="648021"/>
                </a:cubicBezTo>
                <a:cubicBezTo>
                  <a:pt x="14250" y="630459"/>
                  <a:pt x="14473" y="574434"/>
                  <a:pt x="15055" y="561855"/>
                </a:cubicBezTo>
                <a:cubicBezTo>
                  <a:pt x="16302" y="534934"/>
                  <a:pt x="18508" y="508619"/>
                  <a:pt x="21188" y="488718"/>
                </a:cubicBezTo>
                <a:cubicBezTo>
                  <a:pt x="32600" y="403978"/>
                  <a:pt x="56563" y="352260"/>
                  <a:pt x="100197" y="318206"/>
                </a:cubicBezTo>
                <a:cubicBezTo>
                  <a:pt x="102782" y="316183"/>
                  <a:pt x="106853" y="312651"/>
                  <a:pt x="109242" y="310366"/>
                </a:cubicBezTo>
                <a:cubicBezTo>
                  <a:pt x="145996" y="275068"/>
                  <a:pt x="199107" y="253926"/>
                  <a:pt x="267328" y="247426"/>
                </a:cubicBezTo>
                <a:cubicBezTo>
                  <a:pt x="282427" y="245994"/>
                  <a:pt x="288064" y="245784"/>
                  <a:pt x="315449" y="245613"/>
                </a:cubicBezTo>
                <a:cubicBezTo>
                  <a:pt x="367085" y="245298"/>
                  <a:pt x="438682" y="251272"/>
                  <a:pt x="472495" y="252298"/>
                </a:cubicBezTo>
                <a:cubicBezTo>
                  <a:pt x="506308" y="253324"/>
                  <a:pt x="472261" y="252580"/>
                  <a:pt x="518329" y="251771"/>
                </a:cubicBezTo>
                <a:lnTo>
                  <a:pt x="748902" y="247445"/>
                </a:lnTo>
                <a:cubicBezTo>
                  <a:pt x="820393" y="241278"/>
                  <a:pt x="888385" y="227284"/>
                  <a:pt x="947272" y="214767"/>
                </a:cubicBezTo>
                <a:cubicBezTo>
                  <a:pt x="1006159" y="202250"/>
                  <a:pt x="1054397" y="182826"/>
                  <a:pt x="1102227" y="172345"/>
                </a:cubicBezTo>
                <a:cubicBezTo>
                  <a:pt x="1150057" y="161864"/>
                  <a:pt x="1199129" y="159158"/>
                  <a:pt x="1234252" y="151880"/>
                </a:cubicBezTo>
                <a:cubicBezTo>
                  <a:pt x="1269375" y="144602"/>
                  <a:pt x="1274632" y="142687"/>
                  <a:pt x="1312964" y="128676"/>
                </a:cubicBezTo>
                <a:cubicBezTo>
                  <a:pt x="1342313" y="117934"/>
                  <a:pt x="1357677" y="113312"/>
                  <a:pt x="1376022" y="109687"/>
                </a:cubicBezTo>
                <a:cubicBezTo>
                  <a:pt x="1399239" y="105104"/>
                  <a:pt x="1415837" y="103594"/>
                  <a:pt x="1448640" y="103056"/>
                </a:cubicBezTo>
                <a:cubicBezTo>
                  <a:pt x="1468574" y="102741"/>
                  <a:pt x="1473748" y="102425"/>
                  <a:pt x="1483374" y="100994"/>
                </a:cubicBezTo>
                <a:cubicBezTo>
                  <a:pt x="1500327" y="98486"/>
                  <a:pt x="1517424" y="94192"/>
                  <a:pt x="1552171" y="83778"/>
                </a:cubicBezTo>
                <a:cubicBezTo>
                  <a:pt x="1589281" y="72656"/>
                  <a:pt x="1609911" y="67259"/>
                  <a:pt x="1627914" y="63976"/>
                </a:cubicBezTo>
                <a:cubicBezTo>
                  <a:pt x="1630685" y="63477"/>
                  <a:pt x="1633246" y="62978"/>
                  <a:pt x="1633600" y="62873"/>
                </a:cubicBezTo>
                <a:cubicBezTo>
                  <a:pt x="1634204" y="62689"/>
                  <a:pt x="1634231" y="62269"/>
                  <a:pt x="1633994" y="53943"/>
                </a:cubicBezTo>
                <a:cubicBezTo>
                  <a:pt x="1633508" y="36557"/>
                  <a:pt x="1635111" y="19065"/>
                  <a:pt x="1637947" y="10924"/>
                </a:cubicBezTo>
                <a:cubicBezTo>
                  <a:pt x="1639851" y="5422"/>
                  <a:pt x="1642845" y="1535"/>
                  <a:pt x="1645852" y="642"/>
                </a:cubicBezTo>
                <a:cubicBezTo>
                  <a:pt x="1651289" y="-974"/>
                  <a:pt x="1658734" y="510"/>
                  <a:pt x="1665510" y="4542"/>
                </a:cubicBezTo>
                <a:cubicBezTo>
                  <a:pt x="1673915" y="9545"/>
                  <a:pt x="1683737" y="19919"/>
                  <a:pt x="1692339" y="32880"/>
                </a:cubicBezTo>
                <a:cubicBezTo>
                  <a:pt x="1696107" y="38527"/>
                  <a:pt x="1700638" y="46143"/>
                  <a:pt x="1703487" y="51553"/>
                </a:cubicBezTo>
                <a:lnTo>
                  <a:pt x="1705168" y="54757"/>
                </a:lnTo>
                <a:lnTo>
                  <a:pt x="1708490" y="54757"/>
                </a:lnTo>
                <a:cubicBezTo>
                  <a:pt x="1712601" y="54770"/>
                  <a:pt x="1721885" y="55322"/>
                  <a:pt x="1726074" y="55821"/>
                </a:cubicBezTo>
                <a:cubicBezTo>
                  <a:pt x="1736172" y="57016"/>
                  <a:pt x="1753191" y="61744"/>
                  <a:pt x="1763775" y="66287"/>
                </a:cubicBezTo>
                <a:cubicBezTo>
                  <a:pt x="1770393" y="69124"/>
                  <a:pt x="1774359" y="71487"/>
                  <a:pt x="1780177" y="76057"/>
                </a:cubicBezTo>
                <a:cubicBezTo>
                  <a:pt x="1791956" y="85315"/>
                  <a:pt x="1792074" y="85433"/>
                  <a:pt x="1797287" y="92340"/>
                </a:cubicBezTo>
                <a:cubicBezTo>
                  <a:pt x="1801122" y="97449"/>
                  <a:pt x="1803367" y="99996"/>
                  <a:pt x="1808554" y="105144"/>
                </a:cubicBezTo>
                <a:cubicBezTo>
                  <a:pt x="1812126" y="108676"/>
                  <a:pt x="1815606" y="112274"/>
                  <a:pt x="1816302" y="113128"/>
                </a:cubicBezTo>
                <a:cubicBezTo>
                  <a:pt x="1816985" y="113994"/>
                  <a:pt x="1818876" y="117199"/>
                  <a:pt x="1820491" y="120258"/>
                </a:cubicBezTo>
                <a:cubicBezTo>
                  <a:pt x="1825284" y="129345"/>
                  <a:pt x="1828619" y="134559"/>
                  <a:pt x="1835947" y="144526"/>
                </a:cubicBezTo>
                <a:cubicBezTo>
                  <a:pt x="1842605" y="153573"/>
                  <a:pt x="1843997" y="155596"/>
                  <a:pt x="1847989" y="162083"/>
                </a:cubicBezTo>
                <a:cubicBezTo>
                  <a:pt x="1855618" y="174479"/>
                  <a:pt x="1862276" y="186744"/>
                  <a:pt x="1872282" y="206862"/>
                </a:cubicBezTo>
                <a:cubicBezTo>
                  <a:pt x="1880923" y="224235"/>
                  <a:pt x="1883904" y="230591"/>
                  <a:pt x="1901212" y="268331"/>
                </a:cubicBezTo>
                <a:cubicBezTo>
                  <a:pt x="1918742" y="306597"/>
                  <a:pt x="1922038" y="313623"/>
                  <a:pt x="1928013" y="325599"/>
                </a:cubicBezTo>
                <a:cubicBezTo>
                  <a:pt x="1936536" y="342659"/>
                  <a:pt x="1941815" y="351555"/>
                  <a:pt x="1947475" y="358428"/>
                </a:cubicBezTo>
                <a:cubicBezTo>
                  <a:pt x="1951558" y="363377"/>
                  <a:pt x="1953331" y="368773"/>
                  <a:pt x="1952990" y="375188"/>
                </a:cubicBezTo>
                <a:cubicBezTo>
                  <a:pt x="1952583" y="382836"/>
                  <a:pt x="1949707" y="390576"/>
                  <a:pt x="1944270" y="398724"/>
                </a:cubicBezTo>
                <a:cubicBezTo>
                  <a:pt x="1934802" y="412892"/>
                  <a:pt x="1919425" y="424966"/>
                  <a:pt x="1904481" y="429980"/>
                </a:cubicBezTo>
                <a:cubicBezTo>
                  <a:pt x="1896602" y="432621"/>
                  <a:pt x="1884009" y="435164"/>
                  <a:pt x="1871823" y="436577"/>
                </a:cubicBezTo>
                <a:cubicBezTo>
                  <a:pt x="1855710" y="438443"/>
                  <a:pt x="1840464" y="439145"/>
                  <a:pt x="1816223" y="439134"/>
                </a:cubicBezTo>
                <a:cubicBezTo>
                  <a:pt x="1780676" y="439118"/>
                  <a:pt x="1749422" y="437595"/>
                  <a:pt x="1698445" y="433393"/>
                </a:cubicBezTo>
                <a:cubicBezTo>
                  <a:pt x="1678209" y="431727"/>
                  <a:pt x="1675950" y="431603"/>
                  <a:pt x="1665261" y="431589"/>
                </a:cubicBezTo>
                <a:cubicBezTo>
                  <a:pt x="1653587" y="431573"/>
                  <a:pt x="1651551" y="431717"/>
                  <a:pt x="1643200" y="433164"/>
                </a:cubicBezTo>
                <a:cubicBezTo>
                  <a:pt x="1632510" y="435017"/>
                  <a:pt x="1622491" y="438556"/>
                  <a:pt x="1613877" y="443519"/>
                </a:cubicBezTo>
                <a:cubicBezTo>
                  <a:pt x="1604737" y="448779"/>
                  <a:pt x="1598000" y="454484"/>
                  <a:pt x="1586668" y="466568"/>
                </a:cubicBezTo>
                <a:cubicBezTo>
                  <a:pt x="1577384" y="476460"/>
                  <a:pt x="1573615" y="479491"/>
                  <a:pt x="1568848" y="480889"/>
                </a:cubicBezTo>
                <a:cubicBezTo>
                  <a:pt x="1567023" y="481427"/>
                  <a:pt x="1566812" y="481614"/>
                  <a:pt x="1563779" y="485518"/>
                </a:cubicBezTo>
                <a:cubicBezTo>
                  <a:pt x="1545999" y="508477"/>
                  <a:pt x="1529991" y="538745"/>
                  <a:pt x="1508994" y="589130"/>
                </a:cubicBezTo>
                <a:cubicBezTo>
                  <a:pt x="1503124" y="603221"/>
                  <a:pt x="1491069" y="632865"/>
                  <a:pt x="1486250" y="645068"/>
                </a:cubicBezTo>
                <a:cubicBezTo>
                  <a:pt x="1479579" y="661971"/>
                  <a:pt x="1473328" y="679670"/>
                  <a:pt x="1464819" y="705697"/>
                </a:cubicBezTo>
                <a:cubicBezTo>
                  <a:pt x="1457123" y="729207"/>
                  <a:pt x="1452685" y="742370"/>
                  <a:pt x="1449494" y="751038"/>
                </a:cubicBezTo>
                <a:cubicBezTo>
                  <a:pt x="1436073" y="787597"/>
                  <a:pt x="1423769" y="807218"/>
                  <a:pt x="1407394" y="818176"/>
                </a:cubicBezTo>
                <a:cubicBezTo>
                  <a:pt x="1403323" y="820906"/>
                  <a:pt x="1399830" y="822640"/>
                  <a:pt x="1393724" y="824975"/>
                </a:cubicBezTo>
                <a:cubicBezTo>
                  <a:pt x="1387066" y="827516"/>
                  <a:pt x="1385648" y="828232"/>
                  <a:pt x="1380841" y="831482"/>
                </a:cubicBezTo>
                <a:cubicBezTo>
                  <a:pt x="1373671" y="836331"/>
                  <a:pt x="1368064" y="841597"/>
                  <a:pt x="1349260" y="861137"/>
                </a:cubicBezTo>
                <a:cubicBezTo>
                  <a:pt x="1340461" y="870282"/>
                  <a:pt x="1336141" y="874260"/>
                  <a:pt x="1331348" y="877607"/>
                </a:cubicBezTo>
                <a:cubicBezTo>
                  <a:pt x="1326647" y="880893"/>
                  <a:pt x="1320606" y="883414"/>
                  <a:pt x="1317442" y="883414"/>
                </a:cubicBezTo>
                <a:lnTo>
                  <a:pt x="1316352" y="883414"/>
                </a:lnTo>
                <a:lnTo>
                  <a:pt x="1315275" y="887323"/>
                </a:lnTo>
                <a:cubicBezTo>
                  <a:pt x="1305229" y="923962"/>
                  <a:pt x="1296943" y="995197"/>
                  <a:pt x="1293502" y="1074334"/>
                </a:cubicBezTo>
                <a:cubicBezTo>
                  <a:pt x="1292294" y="1102246"/>
                  <a:pt x="1292110" y="1112397"/>
                  <a:pt x="1292124" y="1151119"/>
                </a:cubicBezTo>
                <a:cubicBezTo>
                  <a:pt x="1292137" y="1182643"/>
                  <a:pt x="1292268" y="1193016"/>
                  <a:pt x="1292741" y="1203756"/>
                </a:cubicBezTo>
                <a:cubicBezTo>
                  <a:pt x="1294028" y="1232397"/>
                  <a:pt x="1296155" y="1259256"/>
                  <a:pt x="1297481" y="1263556"/>
                </a:cubicBezTo>
                <a:cubicBezTo>
                  <a:pt x="1298322" y="1266267"/>
                  <a:pt x="1300239" y="1270651"/>
                  <a:pt x="1304087" y="1278631"/>
                </a:cubicBezTo>
                <a:cubicBezTo>
                  <a:pt x="1309733" y="1290348"/>
                  <a:pt x="1312399" y="1297673"/>
                  <a:pt x="1314001" y="1305904"/>
                </a:cubicBezTo>
                <a:cubicBezTo>
                  <a:pt x="1314644" y="1309207"/>
                  <a:pt x="1315091" y="1318822"/>
                  <a:pt x="1314723" y="1321312"/>
                </a:cubicBezTo>
                <a:lnTo>
                  <a:pt x="1314474" y="1322929"/>
                </a:lnTo>
                <a:lnTo>
                  <a:pt x="1274527" y="1322929"/>
                </a:lnTo>
                <a:cubicBezTo>
                  <a:pt x="1240096" y="1322929"/>
                  <a:pt x="1234436" y="1322858"/>
                  <a:pt x="1233595" y="1322420"/>
                </a:cubicBezTo>
                <a:cubicBezTo>
                  <a:pt x="1226925" y="1318971"/>
                  <a:pt x="1220385" y="1296754"/>
                  <a:pt x="1214844" y="1258652"/>
                </a:cubicBezTo>
                <a:cubicBezTo>
                  <a:pt x="1209459" y="1221689"/>
                  <a:pt x="1205664" y="1179456"/>
                  <a:pt x="1198836" y="1080414"/>
                </a:cubicBezTo>
                <a:cubicBezTo>
                  <a:pt x="1196078" y="1040494"/>
                  <a:pt x="1192572" y="983741"/>
                  <a:pt x="1191495" y="961630"/>
                </a:cubicBezTo>
                <a:cubicBezTo>
                  <a:pt x="1191443" y="960506"/>
                  <a:pt x="1191180" y="961905"/>
                  <a:pt x="1189972" y="969617"/>
                </a:cubicBezTo>
                <a:cubicBezTo>
                  <a:pt x="1181292" y="1025486"/>
                  <a:pt x="1174857" y="1095654"/>
                  <a:pt x="1172402" y="1161542"/>
                </a:cubicBezTo>
                <a:cubicBezTo>
                  <a:pt x="1171010" y="1198978"/>
                  <a:pt x="1171706" y="1255696"/>
                  <a:pt x="1173663" y="1263289"/>
                </a:cubicBezTo>
                <a:cubicBezTo>
                  <a:pt x="1174398" y="1266133"/>
                  <a:pt x="1175041" y="1267678"/>
                  <a:pt x="1179559" y="1277483"/>
                </a:cubicBezTo>
                <a:cubicBezTo>
                  <a:pt x="1187031" y="1293667"/>
                  <a:pt x="1189421" y="1301066"/>
                  <a:pt x="1190090" y="1310073"/>
                </a:cubicBezTo>
                <a:cubicBezTo>
                  <a:pt x="1190340" y="1313335"/>
                  <a:pt x="1190038" y="1320893"/>
                  <a:pt x="1189617" y="1322236"/>
                </a:cubicBezTo>
                <a:cubicBezTo>
                  <a:pt x="1189394" y="1322924"/>
                  <a:pt x="1189053" y="1322929"/>
                  <a:pt x="1148752" y="1322929"/>
                </a:cubicBezTo>
                <a:cubicBezTo>
                  <a:pt x="1114386" y="1322929"/>
                  <a:pt x="1107965" y="1322853"/>
                  <a:pt x="1107164" y="1322438"/>
                </a:cubicBezTo>
                <a:cubicBezTo>
                  <a:pt x="1099429" y="1318381"/>
                  <a:pt x="1093717" y="1292994"/>
                  <a:pt x="1089751" y="1244928"/>
                </a:cubicBezTo>
                <a:cubicBezTo>
                  <a:pt x="1087216" y="1214380"/>
                  <a:pt x="1085733" y="1181333"/>
                  <a:pt x="1083658" y="1109426"/>
                </a:cubicBezTo>
                <a:cubicBezTo>
                  <a:pt x="1080427" y="997134"/>
                  <a:pt x="1079679" y="932379"/>
                  <a:pt x="1081071" y="885205"/>
                </a:cubicBezTo>
                <a:cubicBezTo>
                  <a:pt x="1081268" y="878451"/>
                  <a:pt x="1081373" y="872861"/>
                  <a:pt x="1081294" y="872784"/>
                </a:cubicBezTo>
                <a:cubicBezTo>
                  <a:pt x="1081136" y="872618"/>
                  <a:pt x="1069055" y="876093"/>
                  <a:pt x="1044565" y="883356"/>
                </a:cubicBezTo>
                <a:cubicBezTo>
                  <a:pt x="1002963" y="895685"/>
                  <a:pt x="978407" y="901521"/>
                  <a:pt x="946405" y="906677"/>
                </a:cubicBezTo>
                <a:cubicBezTo>
                  <a:pt x="906156" y="913161"/>
                  <a:pt x="869348" y="915854"/>
                  <a:pt x="820984" y="915856"/>
                </a:cubicBezTo>
                <a:cubicBezTo>
                  <a:pt x="794366" y="915856"/>
                  <a:pt x="781208" y="915445"/>
                  <a:pt x="748537" y="913593"/>
                </a:cubicBezTo>
                <a:cubicBezTo>
                  <a:pt x="741511" y="913197"/>
                  <a:pt x="740999" y="913208"/>
                  <a:pt x="740106" y="913794"/>
                </a:cubicBezTo>
                <a:cubicBezTo>
                  <a:pt x="738793" y="914654"/>
                  <a:pt x="737309" y="917921"/>
                  <a:pt x="735838" y="923234"/>
                </a:cubicBezTo>
                <a:cubicBezTo>
                  <a:pt x="732884" y="933822"/>
                  <a:pt x="731715" y="936227"/>
                  <a:pt x="729496" y="936224"/>
                </a:cubicBezTo>
                <a:cubicBezTo>
                  <a:pt x="728143" y="936222"/>
                  <a:pt x="717467" y="932679"/>
                  <a:pt x="707014" y="928760"/>
                </a:cubicBezTo>
                <a:cubicBezTo>
                  <a:pt x="697375" y="925142"/>
                  <a:pt x="686214" y="920688"/>
                  <a:pt x="665846" y="912322"/>
                </a:cubicBezTo>
                <a:lnTo>
                  <a:pt x="618244" y="893135"/>
                </a:lnTo>
                <a:cubicBezTo>
                  <a:pt x="572138" y="875252"/>
                  <a:pt x="537943" y="866122"/>
                  <a:pt x="516447" y="865947"/>
                </a:cubicBezTo>
                <a:cubicBezTo>
                  <a:pt x="509067" y="865888"/>
                  <a:pt x="505206" y="867119"/>
                  <a:pt x="501805" y="870603"/>
                </a:cubicBezTo>
                <a:cubicBezTo>
                  <a:pt x="498561" y="873939"/>
                  <a:pt x="497038" y="878622"/>
                  <a:pt x="496736" y="886203"/>
                </a:cubicBezTo>
                <a:cubicBezTo>
                  <a:pt x="496421" y="894028"/>
                  <a:pt x="497143" y="900184"/>
                  <a:pt x="500794" y="920842"/>
                </a:cubicBezTo>
                <a:cubicBezTo>
                  <a:pt x="504747" y="943315"/>
                  <a:pt x="505508" y="950153"/>
                  <a:pt x="505232" y="960997"/>
                </a:cubicBezTo>
                <a:cubicBezTo>
                  <a:pt x="505035" y="968494"/>
                  <a:pt x="504655" y="971437"/>
                  <a:pt x="503197" y="976351"/>
                </a:cubicBezTo>
                <a:cubicBezTo>
                  <a:pt x="498614" y="991861"/>
                  <a:pt x="485167" y="1000111"/>
                  <a:pt x="464327" y="1000197"/>
                </a:cubicBezTo>
                <a:cubicBezTo>
                  <a:pt x="460493" y="1000212"/>
                  <a:pt x="459219" y="1000082"/>
                  <a:pt x="457328" y="999488"/>
                </a:cubicBezTo>
                <a:cubicBezTo>
                  <a:pt x="444208" y="995351"/>
                  <a:pt x="436647" y="975432"/>
                  <a:pt x="434730" y="939956"/>
                </a:cubicBezTo>
                <a:cubicBezTo>
                  <a:pt x="434494" y="935606"/>
                  <a:pt x="434212" y="932088"/>
                  <a:pt x="434102" y="932138"/>
                </a:cubicBezTo>
                <a:cubicBezTo>
                  <a:pt x="433992" y="932189"/>
                  <a:pt x="432125" y="934184"/>
                  <a:pt x="429957" y="936572"/>
                </a:cubicBezTo>
                <a:cubicBezTo>
                  <a:pt x="427788" y="938961"/>
                  <a:pt x="419804" y="947405"/>
                  <a:pt x="412217" y="955335"/>
                </a:cubicBezTo>
                <a:cubicBezTo>
                  <a:pt x="404628" y="963265"/>
                  <a:pt x="396730" y="971630"/>
                  <a:pt x="394666" y="973923"/>
                </a:cubicBezTo>
                <a:cubicBezTo>
                  <a:pt x="377935" y="992515"/>
                  <a:pt x="368665" y="1007427"/>
                  <a:pt x="363724" y="1023704"/>
                </a:cubicBezTo>
                <a:cubicBezTo>
                  <a:pt x="360742" y="1033528"/>
                  <a:pt x="357712" y="1052168"/>
                  <a:pt x="356090" y="1070686"/>
                </a:cubicBezTo>
                <a:cubicBezTo>
                  <a:pt x="354006" y="1094465"/>
                  <a:pt x="354010" y="1130512"/>
                  <a:pt x="356098" y="1159458"/>
                </a:cubicBezTo>
                <a:cubicBezTo>
                  <a:pt x="357573" y="1179900"/>
                  <a:pt x="359679" y="1198831"/>
                  <a:pt x="362731" y="1219044"/>
                </a:cubicBezTo>
                <a:cubicBezTo>
                  <a:pt x="365368" y="1236516"/>
                  <a:pt x="369217" y="1257041"/>
                  <a:pt x="370492" y="1260425"/>
                </a:cubicBezTo>
                <a:cubicBezTo>
                  <a:pt x="371163" y="1262206"/>
                  <a:pt x="372514" y="1264531"/>
                  <a:pt x="380666" y="1277936"/>
                </a:cubicBezTo>
                <a:cubicBezTo>
                  <a:pt x="386531" y="1287580"/>
                  <a:pt x="390012" y="1296200"/>
                  <a:pt x="391399" y="1304515"/>
                </a:cubicBezTo>
                <a:cubicBezTo>
                  <a:pt x="391940" y="1307757"/>
                  <a:pt x="391872" y="1317066"/>
                  <a:pt x="391283" y="1320324"/>
                </a:cubicBezTo>
                <a:cubicBezTo>
                  <a:pt x="391136" y="1321135"/>
                  <a:pt x="390990" y="1321945"/>
                  <a:pt x="390843" y="1322756"/>
                </a:cubicBezTo>
                <a:lnTo>
                  <a:pt x="348151" y="1322844"/>
                </a:lnTo>
                <a:lnTo>
                  <a:pt x="304144" y="1322579"/>
                </a:lnTo>
                <a:cubicBezTo>
                  <a:pt x="300827" y="1321686"/>
                  <a:pt x="297346" y="1318132"/>
                  <a:pt x="294630" y="1312868"/>
                </a:cubicBezTo>
                <a:cubicBezTo>
                  <a:pt x="286461" y="1297034"/>
                  <a:pt x="280265" y="1265645"/>
                  <a:pt x="271483" y="1195591"/>
                </a:cubicBezTo>
                <a:cubicBezTo>
                  <a:pt x="264937" y="1143386"/>
                  <a:pt x="262896" y="1128348"/>
                  <a:pt x="255031" y="1074334"/>
                </a:cubicBezTo>
                <a:cubicBezTo>
                  <a:pt x="244958" y="1005150"/>
                  <a:pt x="243353" y="984278"/>
                  <a:pt x="246468" y="962992"/>
                </a:cubicBezTo>
                <a:cubicBezTo>
                  <a:pt x="246649" y="961756"/>
                  <a:pt x="246765" y="960719"/>
                  <a:pt x="246726" y="960686"/>
                </a:cubicBezTo>
                <a:cubicBezTo>
                  <a:pt x="246687" y="960653"/>
                  <a:pt x="243293" y="963441"/>
                  <a:pt x="239185" y="966883"/>
                </a:cubicBezTo>
                <a:cubicBezTo>
                  <a:pt x="235076" y="970323"/>
                  <a:pt x="224993" y="978474"/>
                  <a:pt x="216775" y="984995"/>
                </a:cubicBezTo>
                <a:cubicBezTo>
                  <a:pt x="208558" y="991517"/>
                  <a:pt x="199098" y="999128"/>
                  <a:pt x="195755" y="1001910"/>
                </a:cubicBezTo>
                <a:cubicBezTo>
                  <a:pt x="175047" y="1019134"/>
                  <a:pt x="167113" y="1030065"/>
                  <a:pt x="162761" y="1047366"/>
                </a:cubicBezTo>
                <a:cubicBezTo>
                  <a:pt x="157069" y="1070004"/>
                  <a:pt x="152240" y="1103723"/>
                  <a:pt x="149720" y="1138437"/>
                </a:cubicBezTo>
                <a:cubicBezTo>
                  <a:pt x="148030" y="1161728"/>
                  <a:pt x="147332" y="1195086"/>
                  <a:pt x="148122" y="1214750"/>
                </a:cubicBezTo>
                <a:cubicBezTo>
                  <a:pt x="148877" y="1233556"/>
                  <a:pt x="150735" y="1256144"/>
                  <a:pt x="151846" y="1260042"/>
                </a:cubicBezTo>
                <a:cubicBezTo>
                  <a:pt x="152507" y="1262357"/>
                  <a:pt x="154579" y="1266548"/>
                  <a:pt x="157602" y="1271682"/>
                </a:cubicBezTo>
                <a:cubicBezTo>
                  <a:pt x="164458" y="1283324"/>
                  <a:pt x="167088" y="1288803"/>
                  <a:pt x="169528" y="1296524"/>
                </a:cubicBezTo>
                <a:cubicBezTo>
                  <a:pt x="171583" y="1303030"/>
                  <a:pt x="172441" y="1308433"/>
                  <a:pt x="172714" y="1316588"/>
                </a:cubicBezTo>
                <a:lnTo>
                  <a:pt x="172927" y="1322929"/>
                </a:lnTo>
                <a:lnTo>
                  <a:pt x="130748" y="1322916"/>
                </a:lnTo>
                <a:cubicBezTo>
                  <a:pt x="95299" y="1322904"/>
                  <a:pt x="88389" y="1322824"/>
                  <a:pt x="87445" y="1322413"/>
                </a:cubicBezTo>
                <a:close/>
                <a:moveTo>
                  <a:pt x="433058" y="858089"/>
                </a:moveTo>
                <a:cubicBezTo>
                  <a:pt x="433058" y="857299"/>
                  <a:pt x="431829" y="855693"/>
                  <a:pt x="431485" y="856034"/>
                </a:cubicBezTo>
                <a:cubicBezTo>
                  <a:pt x="431263" y="856256"/>
                  <a:pt x="432575" y="858746"/>
                  <a:pt x="432913" y="858746"/>
                </a:cubicBezTo>
                <a:cubicBezTo>
                  <a:pt x="432994" y="858746"/>
                  <a:pt x="433058" y="858450"/>
                  <a:pt x="433058" y="85808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311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53" name="Grafik 4">
            <a:extLst>
              <a:ext uri="{FF2B5EF4-FFF2-40B4-BE49-F238E27FC236}">
                <a16:creationId xmlns:a16="http://schemas.microsoft.com/office/drawing/2014/main" id="{4E5E6C58-0028-EF88-F803-E3B7415AA8B6}"/>
              </a:ext>
            </a:extLst>
          </p:cNvPr>
          <p:cNvSpPr>
            <a:spLocks noChangeAspect="1"/>
          </p:cNvSpPr>
          <p:nvPr/>
        </p:nvSpPr>
        <p:spPr>
          <a:xfrm>
            <a:off x="4633697" y="3321485"/>
            <a:ext cx="535662" cy="360000"/>
          </a:xfrm>
          <a:custGeom>
            <a:avLst/>
            <a:gdLst>
              <a:gd name="connsiteX0" fmla="*/ 85071 w 1906374"/>
              <a:gd name="connsiteY0" fmla="*/ 1118681 h 1117081"/>
              <a:gd name="connsiteX1" fmla="*/ 68219 w 1906374"/>
              <a:gd name="connsiteY1" fmla="*/ 1048118 h 1117081"/>
              <a:gd name="connsiteX2" fmla="*/ 64391 w 1906374"/>
              <a:gd name="connsiteY2" fmla="*/ 971305 h 1117081"/>
              <a:gd name="connsiteX3" fmla="*/ 59427 w 1906374"/>
              <a:gd name="connsiteY3" fmla="*/ 887705 h 1117081"/>
              <a:gd name="connsiteX4" fmla="*/ 55781 w 1906374"/>
              <a:gd name="connsiteY4" fmla="*/ 805262 h 1117081"/>
              <a:gd name="connsiteX5" fmla="*/ 59299 w 1906374"/>
              <a:gd name="connsiteY5" fmla="*/ 780937 h 1117081"/>
              <a:gd name="connsiteX6" fmla="*/ 77402 w 1906374"/>
              <a:gd name="connsiteY6" fmla="*/ 721828 h 1117081"/>
              <a:gd name="connsiteX7" fmla="*/ 96316 w 1906374"/>
              <a:gd name="connsiteY7" fmla="*/ 658425 h 1117081"/>
              <a:gd name="connsiteX8" fmla="*/ 99817 w 1906374"/>
              <a:gd name="connsiteY8" fmla="*/ 630024 h 1117081"/>
              <a:gd name="connsiteX9" fmla="*/ 92569 w 1906374"/>
              <a:gd name="connsiteY9" fmla="*/ 584095 h 1117081"/>
              <a:gd name="connsiteX10" fmla="*/ 81770 w 1906374"/>
              <a:gd name="connsiteY10" fmla="*/ 547012 h 1117081"/>
              <a:gd name="connsiteX11" fmla="*/ 56477 w 1906374"/>
              <a:gd name="connsiteY11" fmla="*/ 443712 h 1117081"/>
              <a:gd name="connsiteX12" fmla="*/ 48113 w 1906374"/>
              <a:gd name="connsiteY12" fmla="*/ 372445 h 1117081"/>
              <a:gd name="connsiteX13" fmla="*/ 47505 w 1906374"/>
              <a:gd name="connsiteY13" fmla="*/ 366072 h 1117081"/>
              <a:gd name="connsiteX14" fmla="*/ 43380 w 1906374"/>
              <a:gd name="connsiteY14" fmla="*/ 387593 h 1117081"/>
              <a:gd name="connsiteX15" fmla="*/ 38569 w 1906374"/>
              <a:gd name="connsiteY15" fmla="*/ 484768 h 1117081"/>
              <a:gd name="connsiteX16" fmla="*/ 43199 w 1906374"/>
              <a:gd name="connsiteY16" fmla="*/ 617865 h 1117081"/>
              <a:gd name="connsiteX17" fmla="*/ 45385 w 1906374"/>
              <a:gd name="connsiteY17" fmla="*/ 660245 h 1117081"/>
              <a:gd name="connsiteX18" fmla="*/ 45936 w 1906374"/>
              <a:gd name="connsiteY18" fmla="*/ 672827 h 1117081"/>
              <a:gd name="connsiteX19" fmla="*/ 47233 w 1906374"/>
              <a:gd name="connsiteY19" fmla="*/ 675721 h 1117081"/>
              <a:gd name="connsiteX20" fmla="*/ 57125 w 1906374"/>
              <a:gd name="connsiteY20" fmla="*/ 729475 h 1117081"/>
              <a:gd name="connsiteX21" fmla="*/ 54112 w 1906374"/>
              <a:gd name="connsiteY21" fmla="*/ 747738 h 1117081"/>
              <a:gd name="connsiteX22" fmla="*/ 14872 w 1906374"/>
              <a:gd name="connsiteY22" fmla="*/ 842676 h 1117081"/>
              <a:gd name="connsiteX23" fmla="*/ 4489 w 1906374"/>
              <a:gd name="connsiteY23" fmla="*/ 853101 h 1117081"/>
              <a:gd name="connsiteX24" fmla="*/ 1906 w 1906374"/>
              <a:gd name="connsiteY24" fmla="*/ 848009 h 1117081"/>
              <a:gd name="connsiteX25" fmla="*/ 4965 w 1906374"/>
              <a:gd name="connsiteY25" fmla="*/ 820162 h 1117081"/>
              <a:gd name="connsiteX26" fmla="*/ 9566 w 1906374"/>
              <a:gd name="connsiteY26" fmla="*/ 773313 h 1117081"/>
              <a:gd name="connsiteX27" fmla="*/ 8981 w 1906374"/>
              <a:gd name="connsiteY27" fmla="*/ 756758 h 1117081"/>
              <a:gd name="connsiteX28" fmla="*/ 8410 w 1906374"/>
              <a:gd name="connsiteY28" fmla="*/ 724145 h 1117081"/>
              <a:gd name="connsiteX29" fmla="*/ 25641 w 1906374"/>
              <a:gd name="connsiteY29" fmla="*/ 671908 h 1117081"/>
              <a:gd name="connsiteX30" fmla="*/ 28525 w 1906374"/>
              <a:gd name="connsiteY30" fmla="*/ 669185 h 1117081"/>
              <a:gd name="connsiteX31" fmla="*/ 27264 w 1906374"/>
              <a:gd name="connsiteY31" fmla="*/ 655941 h 1117081"/>
              <a:gd name="connsiteX32" fmla="*/ 16213 w 1906374"/>
              <a:gd name="connsiteY32" fmla="*/ 395704 h 1117081"/>
              <a:gd name="connsiteX33" fmla="*/ 56206 w 1906374"/>
              <a:gd name="connsiteY33" fmla="*/ 209466 h 1117081"/>
              <a:gd name="connsiteX34" fmla="*/ 98989 w 1906374"/>
              <a:gd name="connsiteY34" fmla="*/ 160606 h 1117081"/>
              <a:gd name="connsiteX35" fmla="*/ 106374 w 1906374"/>
              <a:gd name="connsiteY35" fmla="*/ 154079 h 1117081"/>
              <a:gd name="connsiteX36" fmla="*/ 185073 w 1906374"/>
              <a:gd name="connsiteY36" fmla="*/ 108711 h 1117081"/>
              <a:gd name="connsiteX37" fmla="*/ 269833 w 1906374"/>
              <a:gd name="connsiteY37" fmla="*/ 93380 h 1117081"/>
              <a:gd name="connsiteX38" fmla="*/ 346315 w 1906374"/>
              <a:gd name="connsiteY38" fmla="*/ 93065 h 1117081"/>
              <a:gd name="connsiteX39" fmla="*/ 486374 w 1906374"/>
              <a:gd name="connsiteY39" fmla="*/ 102199 h 1117081"/>
              <a:gd name="connsiteX40" fmla="*/ 644130 w 1906374"/>
              <a:gd name="connsiteY40" fmla="*/ 110491 h 1117081"/>
              <a:gd name="connsiteX41" fmla="*/ 725744 w 1906374"/>
              <a:gd name="connsiteY41" fmla="*/ 108783 h 1117081"/>
              <a:gd name="connsiteX42" fmla="*/ 816828 w 1906374"/>
              <a:gd name="connsiteY42" fmla="*/ 108822 h 1117081"/>
              <a:gd name="connsiteX43" fmla="*/ 923905 w 1906374"/>
              <a:gd name="connsiteY43" fmla="*/ 118749 h 1117081"/>
              <a:gd name="connsiteX44" fmla="*/ 1051394 w 1906374"/>
              <a:gd name="connsiteY44" fmla="*/ 128017 h 1117081"/>
              <a:gd name="connsiteX45" fmla="*/ 1146060 w 1906374"/>
              <a:gd name="connsiteY45" fmla="*/ 127030 h 1117081"/>
              <a:gd name="connsiteX46" fmla="*/ 1318060 w 1906374"/>
              <a:gd name="connsiteY46" fmla="*/ 125893 h 1117081"/>
              <a:gd name="connsiteX47" fmla="*/ 1427330 w 1906374"/>
              <a:gd name="connsiteY47" fmla="*/ 125749 h 1117081"/>
              <a:gd name="connsiteX48" fmla="*/ 1487258 w 1906374"/>
              <a:gd name="connsiteY48" fmla="*/ 105566 h 1117081"/>
              <a:gd name="connsiteX49" fmla="*/ 1510095 w 1906374"/>
              <a:gd name="connsiteY49" fmla="*/ 95071 h 1117081"/>
              <a:gd name="connsiteX50" fmla="*/ 1568371 w 1906374"/>
              <a:gd name="connsiteY50" fmla="*/ 70355 h 1117081"/>
              <a:gd name="connsiteX51" fmla="*/ 1598204 w 1906374"/>
              <a:gd name="connsiteY51" fmla="*/ 62300 h 1117081"/>
              <a:gd name="connsiteX52" fmla="*/ 1599555 w 1906374"/>
              <a:gd name="connsiteY52" fmla="*/ 62089 h 1117081"/>
              <a:gd name="connsiteX53" fmla="*/ 1599405 w 1906374"/>
              <a:gd name="connsiteY53" fmla="*/ 52591 h 1117081"/>
              <a:gd name="connsiteX54" fmla="*/ 1609829 w 1906374"/>
              <a:gd name="connsiteY54" fmla="*/ 3189 h 1117081"/>
              <a:gd name="connsiteX55" fmla="*/ 1624520 w 1906374"/>
              <a:gd name="connsiteY55" fmla="*/ 4063 h 1117081"/>
              <a:gd name="connsiteX56" fmla="*/ 1665828 w 1906374"/>
              <a:gd name="connsiteY56" fmla="*/ 51731 h 1117081"/>
              <a:gd name="connsiteX57" fmla="*/ 1667217 w 1906374"/>
              <a:gd name="connsiteY57" fmla="*/ 54410 h 1117081"/>
              <a:gd name="connsiteX58" fmla="*/ 1675075 w 1906374"/>
              <a:gd name="connsiteY58" fmla="*/ 54619 h 1117081"/>
              <a:gd name="connsiteX59" fmla="*/ 1694284 w 1906374"/>
              <a:gd name="connsiteY59" fmla="*/ 56535 h 1117081"/>
              <a:gd name="connsiteX60" fmla="*/ 1697700 w 1906374"/>
              <a:gd name="connsiteY60" fmla="*/ 57212 h 1117081"/>
              <a:gd name="connsiteX61" fmla="*/ 1701579 w 1906374"/>
              <a:gd name="connsiteY61" fmla="*/ 53298 h 1117081"/>
              <a:gd name="connsiteX62" fmla="*/ 1766863 w 1906374"/>
              <a:gd name="connsiteY62" fmla="*/ 28030 h 1117081"/>
              <a:gd name="connsiteX63" fmla="*/ 1775835 w 1906374"/>
              <a:gd name="connsiteY63" fmla="*/ 29541 h 1117081"/>
              <a:gd name="connsiteX64" fmla="*/ 1761670 w 1906374"/>
              <a:gd name="connsiteY64" fmla="*/ 40137 h 1117081"/>
              <a:gd name="connsiteX65" fmla="*/ 1738270 w 1906374"/>
              <a:gd name="connsiteY65" fmla="*/ 55445 h 1117081"/>
              <a:gd name="connsiteX66" fmla="*/ 1726356 w 1906374"/>
              <a:gd name="connsiteY66" fmla="*/ 70304 h 1117081"/>
              <a:gd name="connsiteX67" fmla="*/ 1728359 w 1906374"/>
              <a:gd name="connsiteY67" fmla="*/ 72260 h 1117081"/>
              <a:gd name="connsiteX68" fmla="*/ 1733815 w 1906374"/>
              <a:gd name="connsiteY68" fmla="*/ 76254 h 1117081"/>
              <a:gd name="connsiteX69" fmla="*/ 1737381 w 1906374"/>
              <a:gd name="connsiteY69" fmla="*/ 78684 h 1117081"/>
              <a:gd name="connsiteX70" fmla="*/ 1741035 w 1906374"/>
              <a:gd name="connsiteY70" fmla="*/ 77027 h 1117081"/>
              <a:gd name="connsiteX71" fmla="*/ 1782968 w 1906374"/>
              <a:gd name="connsiteY71" fmla="*/ 68424 h 1117081"/>
              <a:gd name="connsiteX72" fmla="*/ 1809260 w 1906374"/>
              <a:gd name="connsiteY72" fmla="*/ 74893 h 1117081"/>
              <a:gd name="connsiteX73" fmla="*/ 1795670 w 1906374"/>
              <a:gd name="connsiteY73" fmla="*/ 81167 h 1117081"/>
              <a:gd name="connsiteX74" fmla="*/ 1783419 w 1906374"/>
              <a:gd name="connsiteY74" fmla="*/ 84136 h 1117081"/>
              <a:gd name="connsiteX75" fmla="*/ 1759180 w 1906374"/>
              <a:gd name="connsiteY75" fmla="*/ 97475 h 1117081"/>
              <a:gd name="connsiteX76" fmla="*/ 1756952 w 1906374"/>
              <a:gd name="connsiteY76" fmla="*/ 99262 h 1117081"/>
              <a:gd name="connsiteX77" fmla="*/ 1758729 w 1906374"/>
              <a:gd name="connsiteY77" fmla="*/ 101648 h 1117081"/>
              <a:gd name="connsiteX78" fmla="*/ 1776949 w 1906374"/>
              <a:gd name="connsiteY78" fmla="*/ 138777 h 1117081"/>
              <a:gd name="connsiteX79" fmla="*/ 1787448 w 1906374"/>
              <a:gd name="connsiteY79" fmla="*/ 162725 h 1117081"/>
              <a:gd name="connsiteX80" fmla="*/ 1873279 w 1906374"/>
              <a:gd name="connsiteY80" fmla="*/ 273366 h 1117081"/>
              <a:gd name="connsiteX81" fmla="*/ 1899946 w 1906374"/>
              <a:gd name="connsiteY81" fmla="*/ 303826 h 1117081"/>
              <a:gd name="connsiteX82" fmla="*/ 1907116 w 1906374"/>
              <a:gd name="connsiteY82" fmla="*/ 314587 h 1117081"/>
              <a:gd name="connsiteX83" fmla="*/ 1890761 w 1906374"/>
              <a:gd name="connsiteY83" fmla="*/ 356599 h 1117081"/>
              <a:gd name="connsiteX84" fmla="*/ 1866547 w 1906374"/>
              <a:gd name="connsiteY84" fmla="*/ 373410 h 1117081"/>
              <a:gd name="connsiteX85" fmla="*/ 1853933 w 1906374"/>
              <a:gd name="connsiteY85" fmla="*/ 376061 h 1117081"/>
              <a:gd name="connsiteX86" fmla="*/ 1826616 w 1906374"/>
              <a:gd name="connsiteY86" fmla="*/ 376060 h 1117081"/>
              <a:gd name="connsiteX87" fmla="*/ 1639224 w 1906374"/>
              <a:gd name="connsiteY87" fmla="*/ 331862 h 1117081"/>
              <a:gd name="connsiteX88" fmla="*/ 1607439 w 1906374"/>
              <a:gd name="connsiteY88" fmla="*/ 325200 h 1117081"/>
              <a:gd name="connsiteX89" fmla="*/ 1598717 w 1906374"/>
              <a:gd name="connsiteY89" fmla="*/ 325937 h 1117081"/>
              <a:gd name="connsiteX90" fmla="*/ 1583588 w 1906374"/>
              <a:gd name="connsiteY90" fmla="*/ 337432 h 1117081"/>
              <a:gd name="connsiteX91" fmla="*/ 1572501 w 1906374"/>
              <a:gd name="connsiteY91" fmla="*/ 363423 h 1117081"/>
              <a:gd name="connsiteX92" fmla="*/ 1560600 w 1906374"/>
              <a:gd name="connsiteY92" fmla="*/ 392725 h 1117081"/>
              <a:gd name="connsiteX93" fmla="*/ 1510270 w 1906374"/>
              <a:gd name="connsiteY93" fmla="*/ 455315 h 1117081"/>
              <a:gd name="connsiteX94" fmla="*/ 1474944 w 1906374"/>
              <a:gd name="connsiteY94" fmla="*/ 494038 h 1117081"/>
              <a:gd name="connsiteX95" fmla="*/ 1457450 w 1906374"/>
              <a:gd name="connsiteY95" fmla="*/ 528637 h 1117081"/>
              <a:gd name="connsiteX96" fmla="*/ 1387624 w 1906374"/>
              <a:gd name="connsiteY96" fmla="*/ 645424 h 1117081"/>
              <a:gd name="connsiteX97" fmla="*/ 1366263 w 1906374"/>
              <a:gd name="connsiteY97" fmla="*/ 666112 h 1117081"/>
              <a:gd name="connsiteX98" fmla="*/ 1324855 w 1906374"/>
              <a:gd name="connsiteY98" fmla="*/ 688690 h 1117081"/>
              <a:gd name="connsiteX99" fmla="*/ 1258157 w 1906374"/>
              <a:gd name="connsiteY99" fmla="*/ 700566 h 1117081"/>
              <a:gd name="connsiteX100" fmla="*/ 1256180 w 1906374"/>
              <a:gd name="connsiteY100" fmla="*/ 700638 h 1117081"/>
              <a:gd name="connsiteX101" fmla="*/ 1255254 w 1906374"/>
              <a:gd name="connsiteY101" fmla="*/ 704115 h 1117081"/>
              <a:gd name="connsiteX102" fmla="*/ 1236609 w 1906374"/>
              <a:gd name="connsiteY102" fmla="*/ 1050105 h 1117081"/>
              <a:gd name="connsiteX103" fmla="*/ 1237810 w 1906374"/>
              <a:gd name="connsiteY103" fmla="*/ 1061030 h 1117081"/>
              <a:gd name="connsiteX104" fmla="*/ 1244555 w 1906374"/>
              <a:gd name="connsiteY104" fmla="*/ 1077065 h 1117081"/>
              <a:gd name="connsiteX105" fmla="*/ 1254841 w 1906374"/>
              <a:gd name="connsiteY105" fmla="*/ 1115805 h 1117081"/>
              <a:gd name="connsiteX106" fmla="*/ 1254604 w 1906374"/>
              <a:gd name="connsiteY106" fmla="*/ 1119302 h 1117081"/>
              <a:gd name="connsiteX107" fmla="*/ 1216575 w 1906374"/>
              <a:gd name="connsiteY107" fmla="*/ 1119302 h 1117081"/>
              <a:gd name="connsiteX108" fmla="*/ 1177694 w 1906374"/>
              <a:gd name="connsiteY108" fmla="*/ 1118977 h 1117081"/>
              <a:gd name="connsiteX109" fmla="*/ 1172426 w 1906374"/>
              <a:gd name="connsiteY109" fmla="*/ 1112572 h 1117081"/>
              <a:gd name="connsiteX110" fmla="*/ 1150215 w 1906374"/>
              <a:gd name="connsiteY110" fmla="*/ 969649 h 1117081"/>
              <a:gd name="connsiteX111" fmla="*/ 1138389 w 1906374"/>
              <a:gd name="connsiteY111" fmla="*/ 794922 h 1117081"/>
              <a:gd name="connsiteX112" fmla="*/ 1137100 w 1906374"/>
              <a:gd name="connsiteY112" fmla="*/ 775222 h 1117081"/>
              <a:gd name="connsiteX113" fmla="*/ 1134285 w 1906374"/>
              <a:gd name="connsiteY113" fmla="*/ 793178 h 1117081"/>
              <a:gd name="connsiteX114" fmla="*/ 1119581 w 1906374"/>
              <a:gd name="connsiteY114" fmla="*/ 953260 h 1117081"/>
              <a:gd name="connsiteX115" fmla="*/ 1119406 w 1906374"/>
              <a:gd name="connsiteY115" fmla="*/ 1053746 h 1117081"/>
              <a:gd name="connsiteX116" fmla="*/ 1125788 w 1906374"/>
              <a:gd name="connsiteY116" fmla="*/ 1075764 h 1117081"/>
              <a:gd name="connsiteX117" fmla="*/ 1135311 w 1906374"/>
              <a:gd name="connsiteY117" fmla="*/ 1102049 h 1117081"/>
              <a:gd name="connsiteX118" fmla="*/ 1135811 w 1906374"/>
              <a:gd name="connsiteY118" fmla="*/ 1116405 h 1117081"/>
              <a:gd name="connsiteX119" fmla="*/ 1135398 w 1906374"/>
              <a:gd name="connsiteY119" fmla="*/ 1119302 h 1117081"/>
              <a:gd name="connsiteX120" fmla="*/ 1096668 w 1906374"/>
              <a:gd name="connsiteY120" fmla="*/ 1119302 h 1117081"/>
              <a:gd name="connsiteX121" fmla="*/ 1056787 w 1906374"/>
              <a:gd name="connsiteY121" fmla="*/ 1118763 h 1117081"/>
              <a:gd name="connsiteX122" fmla="*/ 1042935 w 1906374"/>
              <a:gd name="connsiteY122" fmla="*/ 1071129 h 1117081"/>
              <a:gd name="connsiteX123" fmla="*/ 1033162 w 1906374"/>
              <a:gd name="connsiteY123" fmla="*/ 867673 h 1117081"/>
              <a:gd name="connsiteX124" fmla="*/ 1031923 w 1906374"/>
              <a:gd name="connsiteY124" fmla="*/ 705440 h 1117081"/>
              <a:gd name="connsiteX125" fmla="*/ 1032336 w 1906374"/>
              <a:gd name="connsiteY125" fmla="*/ 690296 h 1117081"/>
              <a:gd name="connsiteX126" fmla="*/ 1005018 w 1906374"/>
              <a:gd name="connsiteY126" fmla="*/ 698100 h 1117081"/>
              <a:gd name="connsiteX127" fmla="*/ 886252 w 1906374"/>
              <a:gd name="connsiteY127" fmla="*/ 724453 h 1117081"/>
              <a:gd name="connsiteX128" fmla="*/ 785908 w 1906374"/>
              <a:gd name="connsiteY128" fmla="*/ 730269 h 1117081"/>
              <a:gd name="connsiteX129" fmla="*/ 657208 w 1906374"/>
              <a:gd name="connsiteY129" fmla="*/ 723302 h 1117081"/>
              <a:gd name="connsiteX130" fmla="*/ 464544 w 1906374"/>
              <a:gd name="connsiteY130" fmla="*/ 692823 h 1117081"/>
              <a:gd name="connsiteX131" fmla="*/ 454912 w 1906374"/>
              <a:gd name="connsiteY131" fmla="*/ 690660 h 1117081"/>
              <a:gd name="connsiteX132" fmla="*/ 450133 w 1906374"/>
              <a:gd name="connsiteY132" fmla="*/ 701684 h 1117081"/>
              <a:gd name="connsiteX133" fmla="*/ 430661 w 1906374"/>
              <a:gd name="connsiteY133" fmla="*/ 744908 h 1117081"/>
              <a:gd name="connsiteX134" fmla="*/ 417475 w 1906374"/>
              <a:gd name="connsiteY134" fmla="*/ 763014 h 1117081"/>
              <a:gd name="connsiteX135" fmla="*/ 399672 w 1906374"/>
              <a:gd name="connsiteY135" fmla="*/ 776377 h 1117081"/>
              <a:gd name="connsiteX136" fmla="*/ 387823 w 1906374"/>
              <a:gd name="connsiteY136" fmla="*/ 784775 h 1117081"/>
              <a:gd name="connsiteX137" fmla="*/ 382035 w 1906374"/>
              <a:gd name="connsiteY137" fmla="*/ 795425 h 1117081"/>
              <a:gd name="connsiteX138" fmla="*/ 377430 w 1906374"/>
              <a:gd name="connsiteY138" fmla="*/ 805097 h 1117081"/>
              <a:gd name="connsiteX139" fmla="*/ 371825 w 1906374"/>
              <a:gd name="connsiteY139" fmla="*/ 795842 h 1117081"/>
              <a:gd name="connsiteX140" fmla="*/ 364271 w 1906374"/>
              <a:gd name="connsiteY140" fmla="*/ 787756 h 1117081"/>
              <a:gd name="connsiteX141" fmla="*/ 359334 w 1906374"/>
              <a:gd name="connsiteY141" fmla="*/ 788626 h 1117081"/>
              <a:gd name="connsiteX142" fmla="*/ 347484 w 1906374"/>
              <a:gd name="connsiteY142" fmla="*/ 832247 h 1117081"/>
              <a:gd name="connsiteX143" fmla="*/ 345659 w 1906374"/>
              <a:gd name="connsiteY143" fmla="*/ 846152 h 1117081"/>
              <a:gd name="connsiteX144" fmla="*/ 340132 w 1906374"/>
              <a:gd name="connsiteY144" fmla="*/ 894326 h 1117081"/>
              <a:gd name="connsiteX145" fmla="*/ 340133 w 1906374"/>
              <a:gd name="connsiteY145" fmla="*/ 945646 h 1117081"/>
              <a:gd name="connsiteX146" fmla="*/ 353059 w 1906374"/>
              <a:gd name="connsiteY146" fmla="*/ 1052167 h 1117081"/>
              <a:gd name="connsiteX147" fmla="*/ 358734 w 1906374"/>
              <a:gd name="connsiteY147" fmla="*/ 1066824 h 1117081"/>
              <a:gd name="connsiteX148" fmla="*/ 372644 w 1906374"/>
              <a:gd name="connsiteY148" fmla="*/ 1093171 h 1117081"/>
              <a:gd name="connsiteX149" fmla="*/ 374424 w 1906374"/>
              <a:gd name="connsiteY149" fmla="*/ 1118392 h 1117081"/>
              <a:gd name="connsiteX150" fmla="*/ 374239 w 1906374"/>
              <a:gd name="connsiteY150" fmla="*/ 1119302 h 1117081"/>
              <a:gd name="connsiteX151" fmla="*/ 333417 w 1906374"/>
              <a:gd name="connsiteY151" fmla="*/ 1119302 h 1117081"/>
              <a:gd name="connsiteX152" fmla="*/ 288435 w 1906374"/>
              <a:gd name="connsiteY152" fmla="*/ 1117316 h 1117081"/>
              <a:gd name="connsiteX153" fmla="*/ 282076 w 1906374"/>
              <a:gd name="connsiteY153" fmla="*/ 1108542 h 1117081"/>
              <a:gd name="connsiteX154" fmla="*/ 271514 w 1906374"/>
              <a:gd name="connsiteY154" fmla="*/ 1071746 h 1117081"/>
              <a:gd name="connsiteX155" fmla="*/ 260213 w 1906374"/>
              <a:gd name="connsiteY155" fmla="*/ 995309 h 1117081"/>
              <a:gd name="connsiteX156" fmla="*/ 245169 w 1906374"/>
              <a:gd name="connsiteY156" fmla="*/ 884394 h 1117081"/>
              <a:gd name="connsiteX157" fmla="*/ 235622 w 1906374"/>
              <a:gd name="connsiteY157" fmla="*/ 802945 h 1117081"/>
              <a:gd name="connsiteX158" fmla="*/ 236390 w 1906374"/>
              <a:gd name="connsiteY158" fmla="*/ 778994 h 1117081"/>
              <a:gd name="connsiteX159" fmla="*/ 236799 w 1906374"/>
              <a:gd name="connsiteY159" fmla="*/ 774436 h 1117081"/>
              <a:gd name="connsiteX160" fmla="*/ 229215 w 1906374"/>
              <a:gd name="connsiteY160" fmla="*/ 780510 h 1117081"/>
              <a:gd name="connsiteX161" fmla="*/ 209243 w 1906374"/>
              <a:gd name="connsiteY161" fmla="*/ 796654 h 1117081"/>
              <a:gd name="connsiteX162" fmla="*/ 173107 w 1906374"/>
              <a:gd name="connsiteY162" fmla="*/ 827513 h 1117081"/>
              <a:gd name="connsiteX163" fmla="*/ 155105 w 1906374"/>
              <a:gd name="connsiteY163" fmla="*/ 864694 h 1117081"/>
              <a:gd name="connsiteX164" fmla="*/ 143153 w 1906374"/>
              <a:gd name="connsiteY164" fmla="*/ 967829 h 1117081"/>
              <a:gd name="connsiteX165" fmla="*/ 143152 w 1906374"/>
              <a:gd name="connsiteY165" fmla="*/ 1020141 h 1117081"/>
              <a:gd name="connsiteX166" fmla="*/ 146448 w 1906374"/>
              <a:gd name="connsiteY166" fmla="*/ 1059210 h 1117081"/>
              <a:gd name="connsiteX167" fmla="*/ 150835 w 1906374"/>
              <a:gd name="connsiteY167" fmla="*/ 1068380 h 1117081"/>
              <a:gd name="connsiteX168" fmla="*/ 164498 w 1906374"/>
              <a:gd name="connsiteY168" fmla="*/ 1098112 h 1117081"/>
              <a:gd name="connsiteX169" fmla="*/ 166510 w 1906374"/>
              <a:gd name="connsiteY169" fmla="*/ 1117284 h 1117081"/>
              <a:gd name="connsiteX170" fmla="*/ 166281 w 1906374"/>
              <a:gd name="connsiteY170" fmla="*/ 1119302 h 1117081"/>
              <a:gd name="connsiteX171" fmla="*/ 126345 w 1906374"/>
              <a:gd name="connsiteY171" fmla="*/ 1119295 h 1117081"/>
              <a:gd name="connsiteX172" fmla="*/ 85071 w 1906374"/>
              <a:gd name="connsiteY172" fmla="*/ 1118680 h 1117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</a:cxnLst>
            <a:rect l="l" t="t" r="r" b="b"/>
            <a:pathLst>
              <a:path w="1906374" h="1117081">
                <a:moveTo>
                  <a:pt x="85071" y="1118681"/>
                </a:moveTo>
                <a:cubicBezTo>
                  <a:pt x="77241" y="1115124"/>
                  <a:pt x="71619" y="1091583"/>
                  <a:pt x="68219" y="1048118"/>
                </a:cubicBezTo>
                <a:cubicBezTo>
                  <a:pt x="66676" y="1028399"/>
                  <a:pt x="66110" y="1017059"/>
                  <a:pt x="64391" y="971305"/>
                </a:cubicBezTo>
                <a:cubicBezTo>
                  <a:pt x="63509" y="947828"/>
                  <a:pt x="62141" y="924785"/>
                  <a:pt x="59427" y="887705"/>
                </a:cubicBezTo>
                <a:cubicBezTo>
                  <a:pt x="55551" y="834757"/>
                  <a:pt x="54887" y="819727"/>
                  <a:pt x="55781" y="805262"/>
                </a:cubicBezTo>
                <a:cubicBezTo>
                  <a:pt x="56384" y="795523"/>
                  <a:pt x="57015" y="791161"/>
                  <a:pt x="59299" y="780937"/>
                </a:cubicBezTo>
                <a:cubicBezTo>
                  <a:pt x="62801" y="765258"/>
                  <a:pt x="66477" y="753259"/>
                  <a:pt x="77402" y="721828"/>
                </a:cubicBezTo>
                <a:cubicBezTo>
                  <a:pt x="86877" y="694575"/>
                  <a:pt x="91812" y="678029"/>
                  <a:pt x="96316" y="658425"/>
                </a:cubicBezTo>
                <a:cubicBezTo>
                  <a:pt x="99119" y="646223"/>
                  <a:pt x="99817" y="640563"/>
                  <a:pt x="99817" y="630024"/>
                </a:cubicBezTo>
                <a:cubicBezTo>
                  <a:pt x="99817" y="616623"/>
                  <a:pt x="97762" y="603595"/>
                  <a:pt x="92569" y="584095"/>
                </a:cubicBezTo>
                <a:cubicBezTo>
                  <a:pt x="90150" y="575007"/>
                  <a:pt x="88403" y="569013"/>
                  <a:pt x="81770" y="547012"/>
                </a:cubicBezTo>
                <a:cubicBezTo>
                  <a:pt x="68799" y="503992"/>
                  <a:pt x="61868" y="475685"/>
                  <a:pt x="56477" y="443712"/>
                </a:cubicBezTo>
                <a:cubicBezTo>
                  <a:pt x="52614" y="420804"/>
                  <a:pt x="49524" y="394480"/>
                  <a:pt x="48113" y="372445"/>
                </a:cubicBezTo>
                <a:cubicBezTo>
                  <a:pt x="47889" y="368940"/>
                  <a:pt x="47615" y="366072"/>
                  <a:pt x="47505" y="366072"/>
                </a:cubicBezTo>
                <a:cubicBezTo>
                  <a:pt x="47159" y="366072"/>
                  <a:pt x="44597" y="379446"/>
                  <a:pt x="43380" y="387593"/>
                </a:cubicBezTo>
                <a:cubicBezTo>
                  <a:pt x="40342" y="407954"/>
                  <a:pt x="38569" y="443768"/>
                  <a:pt x="38569" y="484768"/>
                </a:cubicBezTo>
                <a:cubicBezTo>
                  <a:pt x="38569" y="523302"/>
                  <a:pt x="39539" y="551174"/>
                  <a:pt x="43199" y="617865"/>
                </a:cubicBezTo>
                <a:cubicBezTo>
                  <a:pt x="44099" y="634255"/>
                  <a:pt x="45082" y="653325"/>
                  <a:pt x="45385" y="660245"/>
                </a:cubicBezTo>
                <a:lnTo>
                  <a:pt x="45936" y="672827"/>
                </a:lnTo>
                <a:lnTo>
                  <a:pt x="47233" y="675721"/>
                </a:lnTo>
                <a:cubicBezTo>
                  <a:pt x="54276" y="691431"/>
                  <a:pt x="58299" y="713295"/>
                  <a:pt x="57125" y="729475"/>
                </a:cubicBezTo>
                <a:cubicBezTo>
                  <a:pt x="56669" y="735768"/>
                  <a:pt x="55869" y="740613"/>
                  <a:pt x="54112" y="747738"/>
                </a:cubicBezTo>
                <a:cubicBezTo>
                  <a:pt x="46681" y="777885"/>
                  <a:pt x="28165" y="822684"/>
                  <a:pt x="14872" y="842676"/>
                </a:cubicBezTo>
                <a:cubicBezTo>
                  <a:pt x="10487" y="849272"/>
                  <a:pt x="6660" y="853113"/>
                  <a:pt x="4489" y="853101"/>
                </a:cubicBezTo>
                <a:cubicBezTo>
                  <a:pt x="2698" y="853090"/>
                  <a:pt x="2145" y="851998"/>
                  <a:pt x="1906" y="848009"/>
                </a:cubicBezTo>
                <a:cubicBezTo>
                  <a:pt x="1665" y="843956"/>
                  <a:pt x="2085" y="840132"/>
                  <a:pt x="4965" y="820162"/>
                </a:cubicBezTo>
                <a:cubicBezTo>
                  <a:pt x="8953" y="792502"/>
                  <a:pt x="9566" y="786262"/>
                  <a:pt x="9566" y="773313"/>
                </a:cubicBezTo>
                <a:cubicBezTo>
                  <a:pt x="9566" y="766759"/>
                  <a:pt x="9373" y="761312"/>
                  <a:pt x="8981" y="756758"/>
                </a:cubicBezTo>
                <a:cubicBezTo>
                  <a:pt x="8184" y="747498"/>
                  <a:pt x="7919" y="732389"/>
                  <a:pt x="8410" y="724145"/>
                </a:cubicBezTo>
                <a:cubicBezTo>
                  <a:pt x="9945" y="698343"/>
                  <a:pt x="15510" y="681474"/>
                  <a:pt x="25641" y="671908"/>
                </a:cubicBezTo>
                <a:lnTo>
                  <a:pt x="28525" y="669185"/>
                </a:lnTo>
                <a:lnTo>
                  <a:pt x="27264" y="655941"/>
                </a:lnTo>
                <a:cubicBezTo>
                  <a:pt x="17617" y="554625"/>
                  <a:pt x="13618" y="460430"/>
                  <a:pt x="16213" y="395704"/>
                </a:cubicBezTo>
                <a:cubicBezTo>
                  <a:pt x="19627" y="310604"/>
                  <a:pt x="32407" y="251082"/>
                  <a:pt x="56206" y="209466"/>
                </a:cubicBezTo>
                <a:cubicBezTo>
                  <a:pt x="67029" y="190539"/>
                  <a:pt x="81319" y="174219"/>
                  <a:pt x="98989" y="160606"/>
                </a:cubicBezTo>
                <a:cubicBezTo>
                  <a:pt x="100627" y="159345"/>
                  <a:pt x="103950" y="156408"/>
                  <a:pt x="106374" y="154079"/>
                </a:cubicBezTo>
                <a:cubicBezTo>
                  <a:pt x="126964" y="134309"/>
                  <a:pt x="153574" y="118968"/>
                  <a:pt x="185073" y="108711"/>
                </a:cubicBezTo>
                <a:cubicBezTo>
                  <a:pt x="210136" y="100551"/>
                  <a:pt x="236222" y="95832"/>
                  <a:pt x="269833" y="93380"/>
                </a:cubicBezTo>
                <a:cubicBezTo>
                  <a:pt x="281188" y="92552"/>
                  <a:pt x="321605" y="92385"/>
                  <a:pt x="346315" y="93065"/>
                </a:cubicBezTo>
                <a:cubicBezTo>
                  <a:pt x="393502" y="94361"/>
                  <a:pt x="422532" y="96255"/>
                  <a:pt x="486374" y="102199"/>
                </a:cubicBezTo>
                <a:cubicBezTo>
                  <a:pt x="557050" y="108777"/>
                  <a:pt x="589967" y="110508"/>
                  <a:pt x="644130" y="110491"/>
                </a:cubicBezTo>
                <a:cubicBezTo>
                  <a:pt x="674592" y="110483"/>
                  <a:pt x="691925" y="110120"/>
                  <a:pt x="725744" y="108783"/>
                </a:cubicBezTo>
                <a:cubicBezTo>
                  <a:pt x="767246" y="107143"/>
                  <a:pt x="786630" y="107150"/>
                  <a:pt x="816828" y="108822"/>
                </a:cubicBezTo>
                <a:cubicBezTo>
                  <a:pt x="842810" y="110261"/>
                  <a:pt x="855390" y="111428"/>
                  <a:pt x="923905" y="118749"/>
                </a:cubicBezTo>
                <a:cubicBezTo>
                  <a:pt x="983245" y="125091"/>
                  <a:pt x="1010812" y="127096"/>
                  <a:pt x="1051394" y="128017"/>
                </a:cubicBezTo>
                <a:cubicBezTo>
                  <a:pt x="1067036" y="128372"/>
                  <a:pt x="1068563" y="128356"/>
                  <a:pt x="1146060" y="127030"/>
                </a:cubicBezTo>
                <a:cubicBezTo>
                  <a:pt x="1220053" y="125763"/>
                  <a:pt x="1246019" y="125592"/>
                  <a:pt x="1318060" y="125893"/>
                </a:cubicBezTo>
                <a:cubicBezTo>
                  <a:pt x="1414441" y="126299"/>
                  <a:pt x="1423751" y="126286"/>
                  <a:pt x="1427330" y="125749"/>
                </a:cubicBezTo>
                <a:cubicBezTo>
                  <a:pt x="1443122" y="123384"/>
                  <a:pt x="1460854" y="117412"/>
                  <a:pt x="1487258" y="105566"/>
                </a:cubicBezTo>
                <a:cubicBezTo>
                  <a:pt x="1490899" y="103932"/>
                  <a:pt x="1501173" y="99209"/>
                  <a:pt x="1510095" y="95071"/>
                </a:cubicBezTo>
                <a:cubicBezTo>
                  <a:pt x="1541204" y="80643"/>
                  <a:pt x="1552091" y="76029"/>
                  <a:pt x="1568371" y="70355"/>
                </a:cubicBezTo>
                <a:cubicBezTo>
                  <a:pt x="1578320" y="66886"/>
                  <a:pt x="1591384" y="63361"/>
                  <a:pt x="1598204" y="62300"/>
                </a:cubicBezTo>
                <a:lnTo>
                  <a:pt x="1599555" y="62089"/>
                </a:lnTo>
                <a:lnTo>
                  <a:pt x="1599405" y="52591"/>
                </a:lnTo>
                <a:cubicBezTo>
                  <a:pt x="1598917" y="23529"/>
                  <a:pt x="1602484" y="6671"/>
                  <a:pt x="1609829" y="3189"/>
                </a:cubicBezTo>
                <a:cubicBezTo>
                  <a:pt x="1613145" y="1620"/>
                  <a:pt x="1619427" y="1994"/>
                  <a:pt x="1624520" y="4063"/>
                </a:cubicBezTo>
                <a:cubicBezTo>
                  <a:pt x="1637697" y="9415"/>
                  <a:pt x="1653089" y="27181"/>
                  <a:pt x="1665828" y="51731"/>
                </a:cubicBezTo>
                <a:lnTo>
                  <a:pt x="1667217" y="54410"/>
                </a:lnTo>
                <a:lnTo>
                  <a:pt x="1675075" y="54619"/>
                </a:lnTo>
                <a:cubicBezTo>
                  <a:pt x="1683134" y="54832"/>
                  <a:pt x="1688302" y="55348"/>
                  <a:pt x="1694284" y="56535"/>
                </a:cubicBezTo>
                <a:lnTo>
                  <a:pt x="1697700" y="57212"/>
                </a:lnTo>
                <a:lnTo>
                  <a:pt x="1701579" y="53298"/>
                </a:lnTo>
                <a:cubicBezTo>
                  <a:pt x="1719261" y="35435"/>
                  <a:pt x="1742036" y="26620"/>
                  <a:pt x="1766863" y="28030"/>
                </a:cubicBezTo>
                <a:cubicBezTo>
                  <a:pt x="1772231" y="28334"/>
                  <a:pt x="1774109" y="28652"/>
                  <a:pt x="1775835" y="29541"/>
                </a:cubicBezTo>
                <a:cubicBezTo>
                  <a:pt x="1779277" y="31308"/>
                  <a:pt x="1774722" y="34711"/>
                  <a:pt x="1761670" y="40137"/>
                </a:cubicBezTo>
                <a:cubicBezTo>
                  <a:pt x="1751684" y="44290"/>
                  <a:pt x="1745502" y="48334"/>
                  <a:pt x="1738270" y="55445"/>
                </a:cubicBezTo>
                <a:cubicBezTo>
                  <a:pt x="1733902" y="59732"/>
                  <a:pt x="1728884" y="65994"/>
                  <a:pt x="1726356" y="70304"/>
                </a:cubicBezTo>
                <a:cubicBezTo>
                  <a:pt x="1726206" y="70549"/>
                  <a:pt x="1726957" y="71279"/>
                  <a:pt x="1728359" y="72260"/>
                </a:cubicBezTo>
                <a:cubicBezTo>
                  <a:pt x="1729597" y="73119"/>
                  <a:pt x="1732050" y="74916"/>
                  <a:pt x="1733815" y="76254"/>
                </a:cubicBezTo>
                <a:cubicBezTo>
                  <a:pt x="1735579" y="77591"/>
                  <a:pt x="1737181" y="78684"/>
                  <a:pt x="1737381" y="78684"/>
                </a:cubicBezTo>
                <a:cubicBezTo>
                  <a:pt x="1737569" y="78684"/>
                  <a:pt x="1739220" y="77940"/>
                  <a:pt x="1741035" y="77027"/>
                </a:cubicBezTo>
                <a:cubicBezTo>
                  <a:pt x="1753912" y="70567"/>
                  <a:pt x="1768928" y="67485"/>
                  <a:pt x="1782968" y="68424"/>
                </a:cubicBezTo>
                <a:cubicBezTo>
                  <a:pt x="1793980" y="69161"/>
                  <a:pt x="1806844" y="72326"/>
                  <a:pt x="1809260" y="74893"/>
                </a:cubicBezTo>
                <a:cubicBezTo>
                  <a:pt x="1811537" y="77329"/>
                  <a:pt x="1807558" y="79171"/>
                  <a:pt x="1795670" y="81167"/>
                </a:cubicBezTo>
                <a:cubicBezTo>
                  <a:pt x="1789701" y="82168"/>
                  <a:pt x="1787723" y="82649"/>
                  <a:pt x="1783419" y="84136"/>
                </a:cubicBezTo>
                <a:cubicBezTo>
                  <a:pt x="1775135" y="86998"/>
                  <a:pt x="1765837" y="92118"/>
                  <a:pt x="1759180" y="97475"/>
                </a:cubicBezTo>
                <a:lnTo>
                  <a:pt x="1756952" y="99262"/>
                </a:lnTo>
                <a:lnTo>
                  <a:pt x="1758729" y="101648"/>
                </a:lnTo>
                <a:cubicBezTo>
                  <a:pt x="1766413" y="112043"/>
                  <a:pt x="1772469" y="124378"/>
                  <a:pt x="1776949" y="138777"/>
                </a:cubicBezTo>
                <a:cubicBezTo>
                  <a:pt x="1781454" y="153203"/>
                  <a:pt x="1781942" y="154323"/>
                  <a:pt x="1787448" y="162725"/>
                </a:cubicBezTo>
                <a:cubicBezTo>
                  <a:pt x="1806456" y="191706"/>
                  <a:pt x="1836790" y="230794"/>
                  <a:pt x="1873279" y="273366"/>
                </a:cubicBezTo>
                <a:cubicBezTo>
                  <a:pt x="1880900" y="282253"/>
                  <a:pt x="1894090" y="297322"/>
                  <a:pt x="1899946" y="303826"/>
                </a:cubicBezTo>
                <a:cubicBezTo>
                  <a:pt x="1904476" y="308848"/>
                  <a:pt x="1905990" y="311119"/>
                  <a:pt x="1907116" y="314587"/>
                </a:cubicBezTo>
                <a:cubicBezTo>
                  <a:pt x="1910946" y="326320"/>
                  <a:pt x="1904676" y="342435"/>
                  <a:pt x="1890761" y="356599"/>
                </a:cubicBezTo>
                <a:cubicBezTo>
                  <a:pt x="1883203" y="364285"/>
                  <a:pt x="1873592" y="370961"/>
                  <a:pt x="1866547" y="373410"/>
                </a:cubicBezTo>
                <a:cubicBezTo>
                  <a:pt x="1863969" y="374304"/>
                  <a:pt x="1858063" y="375546"/>
                  <a:pt x="1853933" y="376061"/>
                </a:cubicBezTo>
                <a:cubicBezTo>
                  <a:pt x="1849441" y="376622"/>
                  <a:pt x="1832785" y="376622"/>
                  <a:pt x="1826616" y="376060"/>
                </a:cubicBezTo>
                <a:cubicBezTo>
                  <a:pt x="1782505" y="372043"/>
                  <a:pt x="1725981" y="358711"/>
                  <a:pt x="1639224" y="331862"/>
                </a:cubicBezTo>
                <a:cubicBezTo>
                  <a:pt x="1620628" y="326107"/>
                  <a:pt x="1616424" y="325226"/>
                  <a:pt x="1607439" y="325200"/>
                </a:cubicBezTo>
                <a:cubicBezTo>
                  <a:pt x="1602233" y="325183"/>
                  <a:pt x="1601132" y="325276"/>
                  <a:pt x="1598717" y="325937"/>
                </a:cubicBezTo>
                <a:cubicBezTo>
                  <a:pt x="1592247" y="327706"/>
                  <a:pt x="1587655" y="331191"/>
                  <a:pt x="1583588" y="337432"/>
                </a:cubicBezTo>
                <a:cubicBezTo>
                  <a:pt x="1580322" y="342443"/>
                  <a:pt x="1578345" y="347075"/>
                  <a:pt x="1572501" y="363423"/>
                </a:cubicBezTo>
                <a:cubicBezTo>
                  <a:pt x="1567483" y="377482"/>
                  <a:pt x="1564580" y="384637"/>
                  <a:pt x="1560600" y="392725"/>
                </a:cubicBezTo>
                <a:cubicBezTo>
                  <a:pt x="1549813" y="414665"/>
                  <a:pt x="1537888" y="429482"/>
                  <a:pt x="1510270" y="455315"/>
                </a:cubicBezTo>
                <a:cubicBezTo>
                  <a:pt x="1490837" y="473475"/>
                  <a:pt x="1482715" y="482391"/>
                  <a:pt x="1474944" y="494038"/>
                </a:cubicBezTo>
                <a:cubicBezTo>
                  <a:pt x="1468662" y="503478"/>
                  <a:pt x="1465246" y="510224"/>
                  <a:pt x="1457450" y="528637"/>
                </a:cubicBezTo>
                <a:cubicBezTo>
                  <a:pt x="1437366" y="576035"/>
                  <a:pt x="1412589" y="617470"/>
                  <a:pt x="1387624" y="645424"/>
                </a:cubicBezTo>
                <a:cubicBezTo>
                  <a:pt x="1381943" y="651782"/>
                  <a:pt x="1371907" y="661504"/>
                  <a:pt x="1366263" y="666112"/>
                </a:cubicBezTo>
                <a:cubicBezTo>
                  <a:pt x="1352310" y="677494"/>
                  <a:pt x="1340785" y="683780"/>
                  <a:pt x="1324855" y="688690"/>
                </a:cubicBezTo>
                <a:cubicBezTo>
                  <a:pt x="1300917" y="696065"/>
                  <a:pt x="1280169" y="699759"/>
                  <a:pt x="1258157" y="700566"/>
                </a:cubicBezTo>
                <a:lnTo>
                  <a:pt x="1256180" y="700638"/>
                </a:lnTo>
                <a:lnTo>
                  <a:pt x="1255254" y="704115"/>
                </a:lnTo>
                <a:cubicBezTo>
                  <a:pt x="1236471" y="774339"/>
                  <a:pt x="1227161" y="947216"/>
                  <a:pt x="1236609" y="1050105"/>
                </a:cubicBezTo>
                <a:cubicBezTo>
                  <a:pt x="1237072" y="1055113"/>
                  <a:pt x="1237610" y="1060029"/>
                  <a:pt x="1237810" y="1061030"/>
                </a:cubicBezTo>
                <a:cubicBezTo>
                  <a:pt x="1238273" y="1063364"/>
                  <a:pt x="1240538" y="1068749"/>
                  <a:pt x="1244555" y="1077065"/>
                </a:cubicBezTo>
                <a:cubicBezTo>
                  <a:pt x="1252589" y="1093715"/>
                  <a:pt x="1255580" y="1104970"/>
                  <a:pt x="1254841" y="1115805"/>
                </a:cubicBezTo>
                <a:lnTo>
                  <a:pt x="1254604" y="1119302"/>
                </a:lnTo>
                <a:lnTo>
                  <a:pt x="1216575" y="1119302"/>
                </a:lnTo>
                <a:cubicBezTo>
                  <a:pt x="1192461" y="1119302"/>
                  <a:pt x="1178245" y="1119183"/>
                  <a:pt x="1177694" y="1118977"/>
                </a:cubicBezTo>
                <a:cubicBezTo>
                  <a:pt x="1176143" y="1118387"/>
                  <a:pt x="1173990" y="1115762"/>
                  <a:pt x="1172426" y="1112572"/>
                </a:cubicBezTo>
                <a:cubicBezTo>
                  <a:pt x="1163729" y="1094824"/>
                  <a:pt x="1156471" y="1048106"/>
                  <a:pt x="1150215" y="969649"/>
                </a:cubicBezTo>
                <a:cubicBezTo>
                  <a:pt x="1146348" y="921100"/>
                  <a:pt x="1140779" y="838900"/>
                  <a:pt x="1138389" y="794922"/>
                </a:cubicBezTo>
                <a:cubicBezTo>
                  <a:pt x="1137801" y="783954"/>
                  <a:pt x="1137213" y="775090"/>
                  <a:pt x="1137100" y="775222"/>
                </a:cubicBezTo>
                <a:cubicBezTo>
                  <a:pt x="1136887" y="775474"/>
                  <a:pt x="1136750" y="776381"/>
                  <a:pt x="1134285" y="793178"/>
                </a:cubicBezTo>
                <a:cubicBezTo>
                  <a:pt x="1127390" y="840118"/>
                  <a:pt x="1121959" y="899281"/>
                  <a:pt x="1119581" y="953260"/>
                </a:cubicBezTo>
                <a:cubicBezTo>
                  <a:pt x="1117942" y="990805"/>
                  <a:pt x="1117867" y="1028376"/>
                  <a:pt x="1119406" y="1053746"/>
                </a:cubicBezTo>
                <a:cubicBezTo>
                  <a:pt x="1119969" y="1062980"/>
                  <a:pt x="1120132" y="1063559"/>
                  <a:pt x="1125788" y="1075764"/>
                </a:cubicBezTo>
                <a:cubicBezTo>
                  <a:pt x="1131857" y="1088873"/>
                  <a:pt x="1134009" y="1094817"/>
                  <a:pt x="1135311" y="1102049"/>
                </a:cubicBezTo>
                <a:cubicBezTo>
                  <a:pt x="1136074" y="1106223"/>
                  <a:pt x="1136299" y="1112958"/>
                  <a:pt x="1135811" y="1116405"/>
                </a:cubicBezTo>
                <a:lnTo>
                  <a:pt x="1135398" y="1119302"/>
                </a:lnTo>
                <a:lnTo>
                  <a:pt x="1096668" y="1119302"/>
                </a:lnTo>
                <a:cubicBezTo>
                  <a:pt x="1061555" y="1119302"/>
                  <a:pt x="1057826" y="1119252"/>
                  <a:pt x="1056787" y="1118763"/>
                </a:cubicBezTo>
                <a:cubicBezTo>
                  <a:pt x="1051194" y="1116105"/>
                  <a:pt x="1046426" y="1099721"/>
                  <a:pt x="1042935" y="1071129"/>
                </a:cubicBezTo>
                <a:cubicBezTo>
                  <a:pt x="1038555" y="1035250"/>
                  <a:pt x="1036265" y="987575"/>
                  <a:pt x="1033162" y="867673"/>
                </a:cubicBezTo>
                <a:cubicBezTo>
                  <a:pt x="1031660" y="809522"/>
                  <a:pt x="1031084" y="733306"/>
                  <a:pt x="1031923" y="705440"/>
                </a:cubicBezTo>
                <a:cubicBezTo>
                  <a:pt x="1032186" y="697153"/>
                  <a:pt x="1032361" y="690339"/>
                  <a:pt x="1032336" y="690296"/>
                </a:cubicBezTo>
                <a:cubicBezTo>
                  <a:pt x="1032273" y="690193"/>
                  <a:pt x="1017757" y="694340"/>
                  <a:pt x="1005018" y="698100"/>
                </a:cubicBezTo>
                <a:cubicBezTo>
                  <a:pt x="955815" y="712629"/>
                  <a:pt x="924280" y="719624"/>
                  <a:pt x="886252" y="724453"/>
                </a:cubicBezTo>
                <a:cubicBezTo>
                  <a:pt x="853879" y="728564"/>
                  <a:pt x="824502" y="730267"/>
                  <a:pt x="785908" y="730269"/>
                </a:cubicBezTo>
                <a:cubicBezTo>
                  <a:pt x="744815" y="730273"/>
                  <a:pt x="710278" y="728404"/>
                  <a:pt x="657208" y="723302"/>
                </a:cubicBezTo>
                <a:cubicBezTo>
                  <a:pt x="582442" y="716115"/>
                  <a:pt x="514842" y="705422"/>
                  <a:pt x="464544" y="692823"/>
                </a:cubicBezTo>
                <a:cubicBezTo>
                  <a:pt x="459462" y="691551"/>
                  <a:pt x="455128" y="690577"/>
                  <a:pt x="454912" y="690660"/>
                </a:cubicBezTo>
                <a:cubicBezTo>
                  <a:pt x="454696" y="690742"/>
                  <a:pt x="452546" y="695704"/>
                  <a:pt x="450133" y="701684"/>
                </a:cubicBezTo>
                <a:cubicBezTo>
                  <a:pt x="441549" y="722964"/>
                  <a:pt x="436296" y="734624"/>
                  <a:pt x="430661" y="744908"/>
                </a:cubicBezTo>
                <a:cubicBezTo>
                  <a:pt x="425784" y="753808"/>
                  <a:pt x="422640" y="758126"/>
                  <a:pt x="417475" y="763014"/>
                </a:cubicBezTo>
                <a:cubicBezTo>
                  <a:pt x="413700" y="766589"/>
                  <a:pt x="409787" y="769526"/>
                  <a:pt x="399672" y="776377"/>
                </a:cubicBezTo>
                <a:cubicBezTo>
                  <a:pt x="395091" y="779481"/>
                  <a:pt x="389759" y="783260"/>
                  <a:pt x="387823" y="784775"/>
                </a:cubicBezTo>
                <a:cubicBezTo>
                  <a:pt x="383696" y="788006"/>
                  <a:pt x="383700" y="788000"/>
                  <a:pt x="382035" y="795425"/>
                </a:cubicBezTo>
                <a:cubicBezTo>
                  <a:pt x="380268" y="803313"/>
                  <a:pt x="379419" y="805097"/>
                  <a:pt x="377430" y="805097"/>
                </a:cubicBezTo>
                <a:cubicBezTo>
                  <a:pt x="375029" y="805097"/>
                  <a:pt x="373770" y="803019"/>
                  <a:pt x="371825" y="795842"/>
                </a:cubicBezTo>
                <a:cubicBezTo>
                  <a:pt x="369774" y="788271"/>
                  <a:pt x="369349" y="787817"/>
                  <a:pt x="364271" y="787756"/>
                </a:cubicBezTo>
                <a:cubicBezTo>
                  <a:pt x="361132" y="787718"/>
                  <a:pt x="360768" y="787782"/>
                  <a:pt x="359334" y="788626"/>
                </a:cubicBezTo>
                <a:cubicBezTo>
                  <a:pt x="353424" y="792099"/>
                  <a:pt x="350352" y="803409"/>
                  <a:pt x="347484" y="832247"/>
                </a:cubicBezTo>
                <a:cubicBezTo>
                  <a:pt x="346949" y="837619"/>
                  <a:pt x="346129" y="843876"/>
                  <a:pt x="345659" y="846152"/>
                </a:cubicBezTo>
                <a:cubicBezTo>
                  <a:pt x="343165" y="858257"/>
                  <a:pt x="341207" y="875323"/>
                  <a:pt x="340132" y="894326"/>
                </a:cubicBezTo>
                <a:cubicBezTo>
                  <a:pt x="339604" y="903662"/>
                  <a:pt x="339605" y="935198"/>
                  <a:pt x="340133" y="945646"/>
                </a:cubicBezTo>
                <a:cubicBezTo>
                  <a:pt x="342032" y="983159"/>
                  <a:pt x="346249" y="1017905"/>
                  <a:pt x="353059" y="1052167"/>
                </a:cubicBezTo>
                <a:cubicBezTo>
                  <a:pt x="354514" y="1059485"/>
                  <a:pt x="354962" y="1060643"/>
                  <a:pt x="358734" y="1066824"/>
                </a:cubicBezTo>
                <a:cubicBezTo>
                  <a:pt x="368821" y="1083356"/>
                  <a:pt x="370299" y="1086154"/>
                  <a:pt x="372644" y="1093171"/>
                </a:cubicBezTo>
                <a:cubicBezTo>
                  <a:pt x="375416" y="1101462"/>
                  <a:pt x="376049" y="1110420"/>
                  <a:pt x="374424" y="1118392"/>
                </a:cubicBezTo>
                <a:lnTo>
                  <a:pt x="374239" y="1119302"/>
                </a:lnTo>
                <a:lnTo>
                  <a:pt x="333417" y="1119302"/>
                </a:lnTo>
                <a:cubicBezTo>
                  <a:pt x="288633" y="1119302"/>
                  <a:pt x="291296" y="1119420"/>
                  <a:pt x="288435" y="1117316"/>
                </a:cubicBezTo>
                <a:cubicBezTo>
                  <a:pt x="286174" y="1115654"/>
                  <a:pt x="284296" y="1113061"/>
                  <a:pt x="282076" y="1108542"/>
                </a:cubicBezTo>
                <a:cubicBezTo>
                  <a:pt x="278098" y="1100443"/>
                  <a:pt x="275086" y="1089950"/>
                  <a:pt x="271514" y="1071746"/>
                </a:cubicBezTo>
                <a:cubicBezTo>
                  <a:pt x="268450" y="1056120"/>
                  <a:pt x="264392" y="1028676"/>
                  <a:pt x="260213" y="995309"/>
                </a:cubicBezTo>
                <a:cubicBezTo>
                  <a:pt x="254204" y="947321"/>
                  <a:pt x="252681" y="936092"/>
                  <a:pt x="245169" y="884394"/>
                </a:cubicBezTo>
                <a:cubicBezTo>
                  <a:pt x="238136" y="835981"/>
                  <a:pt x="236242" y="819827"/>
                  <a:pt x="235622" y="802945"/>
                </a:cubicBezTo>
                <a:cubicBezTo>
                  <a:pt x="235312" y="794513"/>
                  <a:pt x="235608" y="785301"/>
                  <a:pt x="236390" y="778994"/>
                </a:cubicBezTo>
                <a:cubicBezTo>
                  <a:pt x="236691" y="776564"/>
                  <a:pt x="236875" y="774514"/>
                  <a:pt x="236799" y="774436"/>
                </a:cubicBezTo>
                <a:cubicBezTo>
                  <a:pt x="236723" y="774360"/>
                  <a:pt x="233309" y="777093"/>
                  <a:pt x="229215" y="780510"/>
                </a:cubicBezTo>
                <a:cubicBezTo>
                  <a:pt x="225120" y="783927"/>
                  <a:pt x="216133" y="791192"/>
                  <a:pt x="209243" y="796654"/>
                </a:cubicBezTo>
                <a:cubicBezTo>
                  <a:pt x="186301" y="814845"/>
                  <a:pt x="178674" y="821359"/>
                  <a:pt x="173107" y="827513"/>
                </a:cubicBezTo>
                <a:cubicBezTo>
                  <a:pt x="162553" y="839183"/>
                  <a:pt x="158989" y="846541"/>
                  <a:pt x="155105" y="864694"/>
                </a:cubicBezTo>
                <a:cubicBezTo>
                  <a:pt x="148952" y="893441"/>
                  <a:pt x="144917" y="928258"/>
                  <a:pt x="143153" y="967829"/>
                </a:cubicBezTo>
                <a:cubicBezTo>
                  <a:pt x="142657" y="978941"/>
                  <a:pt x="142656" y="1009912"/>
                  <a:pt x="143152" y="1020141"/>
                </a:cubicBezTo>
                <a:cubicBezTo>
                  <a:pt x="143888" y="1035351"/>
                  <a:pt x="145686" y="1056663"/>
                  <a:pt x="146448" y="1059210"/>
                </a:cubicBezTo>
                <a:cubicBezTo>
                  <a:pt x="147096" y="1061372"/>
                  <a:pt x="148589" y="1064493"/>
                  <a:pt x="150835" y="1068380"/>
                </a:cubicBezTo>
                <a:cubicBezTo>
                  <a:pt x="159986" y="1084208"/>
                  <a:pt x="162352" y="1089358"/>
                  <a:pt x="164498" y="1098112"/>
                </a:cubicBezTo>
                <a:cubicBezTo>
                  <a:pt x="166052" y="1104454"/>
                  <a:pt x="166970" y="1113210"/>
                  <a:pt x="166510" y="1117284"/>
                </a:cubicBezTo>
                <a:lnTo>
                  <a:pt x="166281" y="1119302"/>
                </a:lnTo>
                <a:lnTo>
                  <a:pt x="126345" y="1119295"/>
                </a:lnTo>
                <a:cubicBezTo>
                  <a:pt x="88324" y="1119287"/>
                  <a:pt x="86343" y="1119259"/>
                  <a:pt x="85071" y="111868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251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54" name="Grafik 4">
            <a:extLst>
              <a:ext uri="{FF2B5EF4-FFF2-40B4-BE49-F238E27FC236}">
                <a16:creationId xmlns:a16="http://schemas.microsoft.com/office/drawing/2014/main" id="{4E5E6C58-0028-EF88-F803-E3B7415AA8B6}"/>
              </a:ext>
            </a:extLst>
          </p:cNvPr>
          <p:cNvSpPr>
            <a:spLocks noChangeAspect="1"/>
          </p:cNvSpPr>
          <p:nvPr/>
        </p:nvSpPr>
        <p:spPr>
          <a:xfrm>
            <a:off x="5646824" y="2584923"/>
            <a:ext cx="535662" cy="360000"/>
          </a:xfrm>
          <a:custGeom>
            <a:avLst/>
            <a:gdLst>
              <a:gd name="connsiteX0" fmla="*/ 85071 w 1906374"/>
              <a:gd name="connsiteY0" fmla="*/ 1118681 h 1117081"/>
              <a:gd name="connsiteX1" fmla="*/ 68219 w 1906374"/>
              <a:gd name="connsiteY1" fmla="*/ 1048118 h 1117081"/>
              <a:gd name="connsiteX2" fmla="*/ 64391 w 1906374"/>
              <a:gd name="connsiteY2" fmla="*/ 971305 h 1117081"/>
              <a:gd name="connsiteX3" fmla="*/ 59427 w 1906374"/>
              <a:gd name="connsiteY3" fmla="*/ 887705 h 1117081"/>
              <a:gd name="connsiteX4" fmla="*/ 55781 w 1906374"/>
              <a:gd name="connsiteY4" fmla="*/ 805262 h 1117081"/>
              <a:gd name="connsiteX5" fmla="*/ 59299 w 1906374"/>
              <a:gd name="connsiteY5" fmla="*/ 780937 h 1117081"/>
              <a:gd name="connsiteX6" fmla="*/ 77402 w 1906374"/>
              <a:gd name="connsiteY6" fmla="*/ 721828 h 1117081"/>
              <a:gd name="connsiteX7" fmla="*/ 96316 w 1906374"/>
              <a:gd name="connsiteY7" fmla="*/ 658425 h 1117081"/>
              <a:gd name="connsiteX8" fmla="*/ 99817 w 1906374"/>
              <a:gd name="connsiteY8" fmla="*/ 630024 h 1117081"/>
              <a:gd name="connsiteX9" fmla="*/ 92569 w 1906374"/>
              <a:gd name="connsiteY9" fmla="*/ 584095 h 1117081"/>
              <a:gd name="connsiteX10" fmla="*/ 81770 w 1906374"/>
              <a:gd name="connsiteY10" fmla="*/ 547012 h 1117081"/>
              <a:gd name="connsiteX11" fmla="*/ 56477 w 1906374"/>
              <a:gd name="connsiteY11" fmla="*/ 443712 h 1117081"/>
              <a:gd name="connsiteX12" fmla="*/ 48113 w 1906374"/>
              <a:gd name="connsiteY12" fmla="*/ 372445 h 1117081"/>
              <a:gd name="connsiteX13" fmla="*/ 47505 w 1906374"/>
              <a:gd name="connsiteY13" fmla="*/ 366072 h 1117081"/>
              <a:gd name="connsiteX14" fmla="*/ 43380 w 1906374"/>
              <a:gd name="connsiteY14" fmla="*/ 387593 h 1117081"/>
              <a:gd name="connsiteX15" fmla="*/ 38569 w 1906374"/>
              <a:gd name="connsiteY15" fmla="*/ 484768 h 1117081"/>
              <a:gd name="connsiteX16" fmla="*/ 43199 w 1906374"/>
              <a:gd name="connsiteY16" fmla="*/ 617865 h 1117081"/>
              <a:gd name="connsiteX17" fmla="*/ 45385 w 1906374"/>
              <a:gd name="connsiteY17" fmla="*/ 660245 h 1117081"/>
              <a:gd name="connsiteX18" fmla="*/ 45936 w 1906374"/>
              <a:gd name="connsiteY18" fmla="*/ 672827 h 1117081"/>
              <a:gd name="connsiteX19" fmla="*/ 47233 w 1906374"/>
              <a:gd name="connsiteY19" fmla="*/ 675721 h 1117081"/>
              <a:gd name="connsiteX20" fmla="*/ 57125 w 1906374"/>
              <a:gd name="connsiteY20" fmla="*/ 729475 h 1117081"/>
              <a:gd name="connsiteX21" fmla="*/ 54112 w 1906374"/>
              <a:gd name="connsiteY21" fmla="*/ 747738 h 1117081"/>
              <a:gd name="connsiteX22" fmla="*/ 14872 w 1906374"/>
              <a:gd name="connsiteY22" fmla="*/ 842676 h 1117081"/>
              <a:gd name="connsiteX23" fmla="*/ 4489 w 1906374"/>
              <a:gd name="connsiteY23" fmla="*/ 853101 h 1117081"/>
              <a:gd name="connsiteX24" fmla="*/ 1906 w 1906374"/>
              <a:gd name="connsiteY24" fmla="*/ 848009 h 1117081"/>
              <a:gd name="connsiteX25" fmla="*/ 4965 w 1906374"/>
              <a:gd name="connsiteY25" fmla="*/ 820162 h 1117081"/>
              <a:gd name="connsiteX26" fmla="*/ 9566 w 1906374"/>
              <a:gd name="connsiteY26" fmla="*/ 773313 h 1117081"/>
              <a:gd name="connsiteX27" fmla="*/ 8981 w 1906374"/>
              <a:gd name="connsiteY27" fmla="*/ 756758 h 1117081"/>
              <a:gd name="connsiteX28" fmla="*/ 8410 w 1906374"/>
              <a:gd name="connsiteY28" fmla="*/ 724145 h 1117081"/>
              <a:gd name="connsiteX29" fmla="*/ 25641 w 1906374"/>
              <a:gd name="connsiteY29" fmla="*/ 671908 h 1117081"/>
              <a:gd name="connsiteX30" fmla="*/ 28525 w 1906374"/>
              <a:gd name="connsiteY30" fmla="*/ 669185 h 1117081"/>
              <a:gd name="connsiteX31" fmla="*/ 27264 w 1906374"/>
              <a:gd name="connsiteY31" fmla="*/ 655941 h 1117081"/>
              <a:gd name="connsiteX32" fmla="*/ 16213 w 1906374"/>
              <a:gd name="connsiteY32" fmla="*/ 395704 h 1117081"/>
              <a:gd name="connsiteX33" fmla="*/ 56206 w 1906374"/>
              <a:gd name="connsiteY33" fmla="*/ 209466 h 1117081"/>
              <a:gd name="connsiteX34" fmla="*/ 98989 w 1906374"/>
              <a:gd name="connsiteY34" fmla="*/ 160606 h 1117081"/>
              <a:gd name="connsiteX35" fmla="*/ 106374 w 1906374"/>
              <a:gd name="connsiteY35" fmla="*/ 154079 h 1117081"/>
              <a:gd name="connsiteX36" fmla="*/ 185073 w 1906374"/>
              <a:gd name="connsiteY36" fmla="*/ 108711 h 1117081"/>
              <a:gd name="connsiteX37" fmla="*/ 269833 w 1906374"/>
              <a:gd name="connsiteY37" fmla="*/ 93380 h 1117081"/>
              <a:gd name="connsiteX38" fmla="*/ 346315 w 1906374"/>
              <a:gd name="connsiteY38" fmla="*/ 93065 h 1117081"/>
              <a:gd name="connsiteX39" fmla="*/ 486374 w 1906374"/>
              <a:gd name="connsiteY39" fmla="*/ 102199 h 1117081"/>
              <a:gd name="connsiteX40" fmla="*/ 644130 w 1906374"/>
              <a:gd name="connsiteY40" fmla="*/ 110491 h 1117081"/>
              <a:gd name="connsiteX41" fmla="*/ 725744 w 1906374"/>
              <a:gd name="connsiteY41" fmla="*/ 108783 h 1117081"/>
              <a:gd name="connsiteX42" fmla="*/ 816828 w 1906374"/>
              <a:gd name="connsiteY42" fmla="*/ 108822 h 1117081"/>
              <a:gd name="connsiteX43" fmla="*/ 923905 w 1906374"/>
              <a:gd name="connsiteY43" fmla="*/ 118749 h 1117081"/>
              <a:gd name="connsiteX44" fmla="*/ 1051394 w 1906374"/>
              <a:gd name="connsiteY44" fmla="*/ 128017 h 1117081"/>
              <a:gd name="connsiteX45" fmla="*/ 1146060 w 1906374"/>
              <a:gd name="connsiteY45" fmla="*/ 127030 h 1117081"/>
              <a:gd name="connsiteX46" fmla="*/ 1318060 w 1906374"/>
              <a:gd name="connsiteY46" fmla="*/ 125893 h 1117081"/>
              <a:gd name="connsiteX47" fmla="*/ 1427330 w 1906374"/>
              <a:gd name="connsiteY47" fmla="*/ 125749 h 1117081"/>
              <a:gd name="connsiteX48" fmla="*/ 1487258 w 1906374"/>
              <a:gd name="connsiteY48" fmla="*/ 105566 h 1117081"/>
              <a:gd name="connsiteX49" fmla="*/ 1510095 w 1906374"/>
              <a:gd name="connsiteY49" fmla="*/ 95071 h 1117081"/>
              <a:gd name="connsiteX50" fmla="*/ 1568371 w 1906374"/>
              <a:gd name="connsiteY50" fmla="*/ 70355 h 1117081"/>
              <a:gd name="connsiteX51" fmla="*/ 1598204 w 1906374"/>
              <a:gd name="connsiteY51" fmla="*/ 62300 h 1117081"/>
              <a:gd name="connsiteX52" fmla="*/ 1599555 w 1906374"/>
              <a:gd name="connsiteY52" fmla="*/ 62089 h 1117081"/>
              <a:gd name="connsiteX53" fmla="*/ 1599405 w 1906374"/>
              <a:gd name="connsiteY53" fmla="*/ 52591 h 1117081"/>
              <a:gd name="connsiteX54" fmla="*/ 1609829 w 1906374"/>
              <a:gd name="connsiteY54" fmla="*/ 3189 h 1117081"/>
              <a:gd name="connsiteX55" fmla="*/ 1624520 w 1906374"/>
              <a:gd name="connsiteY55" fmla="*/ 4063 h 1117081"/>
              <a:gd name="connsiteX56" fmla="*/ 1665828 w 1906374"/>
              <a:gd name="connsiteY56" fmla="*/ 51731 h 1117081"/>
              <a:gd name="connsiteX57" fmla="*/ 1667217 w 1906374"/>
              <a:gd name="connsiteY57" fmla="*/ 54410 h 1117081"/>
              <a:gd name="connsiteX58" fmla="*/ 1675075 w 1906374"/>
              <a:gd name="connsiteY58" fmla="*/ 54619 h 1117081"/>
              <a:gd name="connsiteX59" fmla="*/ 1694284 w 1906374"/>
              <a:gd name="connsiteY59" fmla="*/ 56535 h 1117081"/>
              <a:gd name="connsiteX60" fmla="*/ 1697700 w 1906374"/>
              <a:gd name="connsiteY60" fmla="*/ 57212 h 1117081"/>
              <a:gd name="connsiteX61" fmla="*/ 1701579 w 1906374"/>
              <a:gd name="connsiteY61" fmla="*/ 53298 h 1117081"/>
              <a:gd name="connsiteX62" fmla="*/ 1766863 w 1906374"/>
              <a:gd name="connsiteY62" fmla="*/ 28030 h 1117081"/>
              <a:gd name="connsiteX63" fmla="*/ 1775835 w 1906374"/>
              <a:gd name="connsiteY63" fmla="*/ 29541 h 1117081"/>
              <a:gd name="connsiteX64" fmla="*/ 1761670 w 1906374"/>
              <a:gd name="connsiteY64" fmla="*/ 40137 h 1117081"/>
              <a:gd name="connsiteX65" fmla="*/ 1738270 w 1906374"/>
              <a:gd name="connsiteY65" fmla="*/ 55445 h 1117081"/>
              <a:gd name="connsiteX66" fmla="*/ 1726356 w 1906374"/>
              <a:gd name="connsiteY66" fmla="*/ 70304 h 1117081"/>
              <a:gd name="connsiteX67" fmla="*/ 1728359 w 1906374"/>
              <a:gd name="connsiteY67" fmla="*/ 72260 h 1117081"/>
              <a:gd name="connsiteX68" fmla="*/ 1733815 w 1906374"/>
              <a:gd name="connsiteY68" fmla="*/ 76254 h 1117081"/>
              <a:gd name="connsiteX69" fmla="*/ 1737381 w 1906374"/>
              <a:gd name="connsiteY69" fmla="*/ 78684 h 1117081"/>
              <a:gd name="connsiteX70" fmla="*/ 1741035 w 1906374"/>
              <a:gd name="connsiteY70" fmla="*/ 77027 h 1117081"/>
              <a:gd name="connsiteX71" fmla="*/ 1782968 w 1906374"/>
              <a:gd name="connsiteY71" fmla="*/ 68424 h 1117081"/>
              <a:gd name="connsiteX72" fmla="*/ 1809260 w 1906374"/>
              <a:gd name="connsiteY72" fmla="*/ 74893 h 1117081"/>
              <a:gd name="connsiteX73" fmla="*/ 1795670 w 1906374"/>
              <a:gd name="connsiteY73" fmla="*/ 81167 h 1117081"/>
              <a:gd name="connsiteX74" fmla="*/ 1783419 w 1906374"/>
              <a:gd name="connsiteY74" fmla="*/ 84136 h 1117081"/>
              <a:gd name="connsiteX75" fmla="*/ 1759180 w 1906374"/>
              <a:gd name="connsiteY75" fmla="*/ 97475 h 1117081"/>
              <a:gd name="connsiteX76" fmla="*/ 1756952 w 1906374"/>
              <a:gd name="connsiteY76" fmla="*/ 99262 h 1117081"/>
              <a:gd name="connsiteX77" fmla="*/ 1758729 w 1906374"/>
              <a:gd name="connsiteY77" fmla="*/ 101648 h 1117081"/>
              <a:gd name="connsiteX78" fmla="*/ 1776949 w 1906374"/>
              <a:gd name="connsiteY78" fmla="*/ 138777 h 1117081"/>
              <a:gd name="connsiteX79" fmla="*/ 1787448 w 1906374"/>
              <a:gd name="connsiteY79" fmla="*/ 162725 h 1117081"/>
              <a:gd name="connsiteX80" fmla="*/ 1873279 w 1906374"/>
              <a:gd name="connsiteY80" fmla="*/ 273366 h 1117081"/>
              <a:gd name="connsiteX81" fmla="*/ 1899946 w 1906374"/>
              <a:gd name="connsiteY81" fmla="*/ 303826 h 1117081"/>
              <a:gd name="connsiteX82" fmla="*/ 1907116 w 1906374"/>
              <a:gd name="connsiteY82" fmla="*/ 314587 h 1117081"/>
              <a:gd name="connsiteX83" fmla="*/ 1890761 w 1906374"/>
              <a:gd name="connsiteY83" fmla="*/ 356599 h 1117081"/>
              <a:gd name="connsiteX84" fmla="*/ 1866547 w 1906374"/>
              <a:gd name="connsiteY84" fmla="*/ 373410 h 1117081"/>
              <a:gd name="connsiteX85" fmla="*/ 1853933 w 1906374"/>
              <a:gd name="connsiteY85" fmla="*/ 376061 h 1117081"/>
              <a:gd name="connsiteX86" fmla="*/ 1826616 w 1906374"/>
              <a:gd name="connsiteY86" fmla="*/ 376060 h 1117081"/>
              <a:gd name="connsiteX87" fmla="*/ 1639224 w 1906374"/>
              <a:gd name="connsiteY87" fmla="*/ 331862 h 1117081"/>
              <a:gd name="connsiteX88" fmla="*/ 1607439 w 1906374"/>
              <a:gd name="connsiteY88" fmla="*/ 325200 h 1117081"/>
              <a:gd name="connsiteX89" fmla="*/ 1598717 w 1906374"/>
              <a:gd name="connsiteY89" fmla="*/ 325937 h 1117081"/>
              <a:gd name="connsiteX90" fmla="*/ 1583588 w 1906374"/>
              <a:gd name="connsiteY90" fmla="*/ 337432 h 1117081"/>
              <a:gd name="connsiteX91" fmla="*/ 1572501 w 1906374"/>
              <a:gd name="connsiteY91" fmla="*/ 363423 h 1117081"/>
              <a:gd name="connsiteX92" fmla="*/ 1560600 w 1906374"/>
              <a:gd name="connsiteY92" fmla="*/ 392725 h 1117081"/>
              <a:gd name="connsiteX93" fmla="*/ 1510270 w 1906374"/>
              <a:gd name="connsiteY93" fmla="*/ 455315 h 1117081"/>
              <a:gd name="connsiteX94" fmla="*/ 1474944 w 1906374"/>
              <a:gd name="connsiteY94" fmla="*/ 494038 h 1117081"/>
              <a:gd name="connsiteX95" fmla="*/ 1457450 w 1906374"/>
              <a:gd name="connsiteY95" fmla="*/ 528637 h 1117081"/>
              <a:gd name="connsiteX96" fmla="*/ 1387624 w 1906374"/>
              <a:gd name="connsiteY96" fmla="*/ 645424 h 1117081"/>
              <a:gd name="connsiteX97" fmla="*/ 1366263 w 1906374"/>
              <a:gd name="connsiteY97" fmla="*/ 666112 h 1117081"/>
              <a:gd name="connsiteX98" fmla="*/ 1324855 w 1906374"/>
              <a:gd name="connsiteY98" fmla="*/ 688690 h 1117081"/>
              <a:gd name="connsiteX99" fmla="*/ 1258157 w 1906374"/>
              <a:gd name="connsiteY99" fmla="*/ 700566 h 1117081"/>
              <a:gd name="connsiteX100" fmla="*/ 1256180 w 1906374"/>
              <a:gd name="connsiteY100" fmla="*/ 700638 h 1117081"/>
              <a:gd name="connsiteX101" fmla="*/ 1255254 w 1906374"/>
              <a:gd name="connsiteY101" fmla="*/ 704115 h 1117081"/>
              <a:gd name="connsiteX102" fmla="*/ 1236609 w 1906374"/>
              <a:gd name="connsiteY102" fmla="*/ 1050105 h 1117081"/>
              <a:gd name="connsiteX103" fmla="*/ 1237810 w 1906374"/>
              <a:gd name="connsiteY103" fmla="*/ 1061030 h 1117081"/>
              <a:gd name="connsiteX104" fmla="*/ 1244555 w 1906374"/>
              <a:gd name="connsiteY104" fmla="*/ 1077065 h 1117081"/>
              <a:gd name="connsiteX105" fmla="*/ 1254841 w 1906374"/>
              <a:gd name="connsiteY105" fmla="*/ 1115805 h 1117081"/>
              <a:gd name="connsiteX106" fmla="*/ 1254604 w 1906374"/>
              <a:gd name="connsiteY106" fmla="*/ 1119302 h 1117081"/>
              <a:gd name="connsiteX107" fmla="*/ 1216575 w 1906374"/>
              <a:gd name="connsiteY107" fmla="*/ 1119302 h 1117081"/>
              <a:gd name="connsiteX108" fmla="*/ 1177694 w 1906374"/>
              <a:gd name="connsiteY108" fmla="*/ 1118977 h 1117081"/>
              <a:gd name="connsiteX109" fmla="*/ 1172426 w 1906374"/>
              <a:gd name="connsiteY109" fmla="*/ 1112572 h 1117081"/>
              <a:gd name="connsiteX110" fmla="*/ 1150215 w 1906374"/>
              <a:gd name="connsiteY110" fmla="*/ 969649 h 1117081"/>
              <a:gd name="connsiteX111" fmla="*/ 1138389 w 1906374"/>
              <a:gd name="connsiteY111" fmla="*/ 794922 h 1117081"/>
              <a:gd name="connsiteX112" fmla="*/ 1137100 w 1906374"/>
              <a:gd name="connsiteY112" fmla="*/ 775222 h 1117081"/>
              <a:gd name="connsiteX113" fmla="*/ 1134285 w 1906374"/>
              <a:gd name="connsiteY113" fmla="*/ 793178 h 1117081"/>
              <a:gd name="connsiteX114" fmla="*/ 1119581 w 1906374"/>
              <a:gd name="connsiteY114" fmla="*/ 953260 h 1117081"/>
              <a:gd name="connsiteX115" fmla="*/ 1119406 w 1906374"/>
              <a:gd name="connsiteY115" fmla="*/ 1053746 h 1117081"/>
              <a:gd name="connsiteX116" fmla="*/ 1125788 w 1906374"/>
              <a:gd name="connsiteY116" fmla="*/ 1075764 h 1117081"/>
              <a:gd name="connsiteX117" fmla="*/ 1135311 w 1906374"/>
              <a:gd name="connsiteY117" fmla="*/ 1102049 h 1117081"/>
              <a:gd name="connsiteX118" fmla="*/ 1135811 w 1906374"/>
              <a:gd name="connsiteY118" fmla="*/ 1116405 h 1117081"/>
              <a:gd name="connsiteX119" fmla="*/ 1135398 w 1906374"/>
              <a:gd name="connsiteY119" fmla="*/ 1119302 h 1117081"/>
              <a:gd name="connsiteX120" fmla="*/ 1096668 w 1906374"/>
              <a:gd name="connsiteY120" fmla="*/ 1119302 h 1117081"/>
              <a:gd name="connsiteX121" fmla="*/ 1056787 w 1906374"/>
              <a:gd name="connsiteY121" fmla="*/ 1118763 h 1117081"/>
              <a:gd name="connsiteX122" fmla="*/ 1042935 w 1906374"/>
              <a:gd name="connsiteY122" fmla="*/ 1071129 h 1117081"/>
              <a:gd name="connsiteX123" fmla="*/ 1033162 w 1906374"/>
              <a:gd name="connsiteY123" fmla="*/ 867673 h 1117081"/>
              <a:gd name="connsiteX124" fmla="*/ 1031923 w 1906374"/>
              <a:gd name="connsiteY124" fmla="*/ 705440 h 1117081"/>
              <a:gd name="connsiteX125" fmla="*/ 1032336 w 1906374"/>
              <a:gd name="connsiteY125" fmla="*/ 690296 h 1117081"/>
              <a:gd name="connsiteX126" fmla="*/ 1005018 w 1906374"/>
              <a:gd name="connsiteY126" fmla="*/ 698100 h 1117081"/>
              <a:gd name="connsiteX127" fmla="*/ 886252 w 1906374"/>
              <a:gd name="connsiteY127" fmla="*/ 724453 h 1117081"/>
              <a:gd name="connsiteX128" fmla="*/ 785908 w 1906374"/>
              <a:gd name="connsiteY128" fmla="*/ 730269 h 1117081"/>
              <a:gd name="connsiteX129" fmla="*/ 657208 w 1906374"/>
              <a:gd name="connsiteY129" fmla="*/ 723302 h 1117081"/>
              <a:gd name="connsiteX130" fmla="*/ 464544 w 1906374"/>
              <a:gd name="connsiteY130" fmla="*/ 692823 h 1117081"/>
              <a:gd name="connsiteX131" fmla="*/ 454912 w 1906374"/>
              <a:gd name="connsiteY131" fmla="*/ 690660 h 1117081"/>
              <a:gd name="connsiteX132" fmla="*/ 450133 w 1906374"/>
              <a:gd name="connsiteY132" fmla="*/ 701684 h 1117081"/>
              <a:gd name="connsiteX133" fmla="*/ 430661 w 1906374"/>
              <a:gd name="connsiteY133" fmla="*/ 744908 h 1117081"/>
              <a:gd name="connsiteX134" fmla="*/ 417475 w 1906374"/>
              <a:gd name="connsiteY134" fmla="*/ 763014 h 1117081"/>
              <a:gd name="connsiteX135" fmla="*/ 399672 w 1906374"/>
              <a:gd name="connsiteY135" fmla="*/ 776377 h 1117081"/>
              <a:gd name="connsiteX136" fmla="*/ 387823 w 1906374"/>
              <a:gd name="connsiteY136" fmla="*/ 784775 h 1117081"/>
              <a:gd name="connsiteX137" fmla="*/ 382035 w 1906374"/>
              <a:gd name="connsiteY137" fmla="*/ 795425 h 1117081"/>
              <a:gd name="connsiteX138" fmla="*/ 377430 w 1906374"/>
              <a:gd name="connsiteY138" fmla="*/ 805097 h 1117081"/>
              <a:gd name="connsiteX139" fmla="*/ 371825 w 1906374"/>
              <a:gd name="connsiteY139" fmla="*/ 795842 h 1117081"/>
              <a:gd name="connsiteX140" fmla="*/ 364271 w 1906374"/>
              <a:gd name="connsiteY140" fmla="*/ 787756 h 1117081"/>
              <a:gd name="connsiteX141" fmla="*/ 359334 w 1906374"/>
              <a:gd name="connsiteY141" fmla="*/ 788626 h 1117081"/>
              <a:gd name="connsiteX142" fmla="*/ 347484 w 1906374"/>
              <a:gd name="connsiteY142" fmla="*/ 832247 h 1117081"/>
              <a:gd name="connsiteX143" fmla="*/ 345659 w 1906374"/>
              <a:gd name="connsiteY143" fmla="*/ 846152 h 1117081"/>
              <a:gd name="connsiteX144" fmla="*/ 340132 w 1906374"/>
              <a:gd name="connsiteY144" fmla="*/ 894326 h 1117081"/>
              <a:gd name="connsiteX145" fmla="*/ 340133 w 1906374"/>
              <a:gd name="connsiteY145" fmla="*/ 945646 h 1117081"/>
              <a:gd name="connsiteX146" fmla="*/ 353059 w 1906374"/>
              <a:gd name="connsiteY146" fmla="*/ 1052167 h 1117081"/>
              <a:gd name="connsiteX147" fmla="*/ 358734 w 1906374"/>
              <a:gd name="connsiteY147" fmla="*/ 1066824 h 1117081"/>
              <a:gd name="connsiteX148" fmla="*/ 372644 w 1906374"/>
              <a:gd name="connsiteY148" fmla="*/ 1093171 h 1117081"/>
              <a:gd name="connsiteX149" fmla="*/ 374424 w 1906374"/>
              <a:gd name="connsiteY149" fmla="*/ 1118392 h 1117081"/>
              <a:gd name="connsiteX150" fmla="*/ 374239 w 1906374"/>
              <a:gd name="connsiteY150" fmla="*/ 1119302 h 1117081"/>
              <a:gd name="connsiteX151" fmla="*/ 333417 w 1906374"/>
              <a:gd name="connsiteY151" fmla="*/ 1119302 h 1117081"/>
              <a:gd name="connsiteX152" fmla="*/ 288435 w 1906374"/>
              <a:gd name="connsiteY152" fmla="*/ 1117316 h 1117081"/>
              <a:gd name="connsiteX153" fmla="*/ 282076 w 1906374"/>
              <a:gd name="connsiteY153" fmla="*/ 1108542 h 1117081"/>
              <a:gd name="connsiteX154" fmla="*/ 271514 w 1906374"/>
              <a:gd name="connsiteY154" fmla="*/ 1071746 h 1117081"/>
              <a:gd name="connsiteX155" fmla="*/ 260213 w 1906374"/>
              <a:gd name="connsiteY155" fmla="*/ 995309 h 1117081"/>
              <a:gd name="connsiteX156" fmla="*/ 245169 w 1906374"/>
              <a:gd name="connsiteY156" fmla="*/ 884394 h 1117081"/>
              <a:gd name="connsiteX157" fmla="*/ 235622 w 1906374"/>
              <a:gd name="connsiteY157" fmla="*/ 802945 h 1117081"/>
              <a:gd name="connsiteX158" fmla="*/ 236390 w 1906374"/>
              <a:gd name="connsiteY158" fmla="*/ 778994 h 1117081"/>
              <a:gd name="connsiteX159" fmla="*/ 236799 w 1906374"/>
              <a:gd name="connsiteY159" fmla="*/ 774436 h 1117081"/>
              <a:gd name="connsiteX160" fmla="*/ 229215 w 1906374"/>
              <a:gd name="connsiteY160" fmla="*/ 780510 h 1117081"/>
              <a:gd name="connsiteX161" fmla="*/ 209243 w 1906374"/>
              <a:gd name="connsiteY161" fmla="*/ 796654 h 1117081"/>
              <a:gd name="connsiteX162" fmla="*/ 173107 w 1906374"/>
              <a:gd name="connsiteY162" fmla="*/ 827513 h 1117081"/>
              <a:gd name="connsiteX163" fmla="*/ 155105 w 1906374"/>
              <a:gd name="connsiteY163" fmla="*/ 864694 h 1117081"/>
              <a:gd name="connsiteX164" fmla="*/ 143153 w 1906374"/>
              <a:gd name="connsiteY164" fmla="*/ 967829 h 1117081"/>
              <a:gd name="connsiteX165" fmla="*/ 143152 w 1906374"/>
              <a:gd name="connsiteY165" fmla="*/ 1020141 h 1117081"/>
              <a:gd name="connsiteX166" fmla="*/ 146448 w 1906374"/>
              <a:gd name="connsiteY166" fmla="*/ 1059210 h 1117081"/>
              <a:gd name="connsiteX167" fmla="*/ 150835 w 1906374"/>
              <a:gd name="connsiteY167" fmla="*/ 1068380 h 1117081"/>
              <a:gd name="connsiteX168" fmla="*/ 164498 w 1906374"/>
              <a:gd name="connsiteY168" fmla="*/ 1098112 h 1117081"/>
              <a:gd name="connsiteX169" fmla="*/ 166510 w 1906374"/>
              <a:gd name="connsiteY169" fmla="*/ 1117284 h 1117081"/>
              <a:gd name="connsiteX170" fmla="*/ 166281 w 1906374"/>
              <a:gd name="connsiteY170" fmla="*/ 1119302 h 1117081"/>
              <a:gd name="connsiteX171" fmla="*/ 126345 w 1906374"/>
              <a:gd name="connsiteY171" fmla="*/ 1119295 h 1117081"/>
              <a:gd name="connsiteX172" fmla="*/ 85071 w 1906374"/>
              <a:gd name="connsiteY172" fmla="*/ 1118680 h 1117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</a:cxnLst>
            <a:rect l="l" t="t" r="r" b="b"/>
            <a:pathLst>
              <a:path w="1906374" h="1117081">
                <a:moveTo>
                  <a:pt x="85071" y="1118681"/>
                </a:moveTo>
                <a:cubicBezTo>
                  <a:pt x="77241" y="1115124"/>
                  <a:pt x="71619" y="1091583"/>
                  <a:pt x="68219" y="1048118"/>
                </a:cubicBezTo>
                <a:cubicBezTo>
                  <a:pt x="66676" y="1028399"/>
                  <a:pt x="66110" y="1017059"/>
                  <a:pt x="64391" y="971305"/>
                </a:cubicBezTo>
                <a:cubicBezTo>
                  <a:pt x="63509" y="947828"/>
                  <a:pt x="62141" y="924785"/>
                  <a:pt x="59427" y="887705"/>
                </a:cubicBezTo>
                <a:cubicBezTo>
                  <a:pt x="55551" y="834757"/>
                  <a:pt x="54887" y="819727"/>
                  <a:pt x="55781" y="805262"/>
                </a:cubicBezTo>
                <a:cubicBezTo>
                  <a:pt x="56384" y="795523"/>
                  <a:pt x="57015" y="791161"/>
                  <a:pt x="59299" y="780937"/>
                </a:cubicBezTo>
                <a:cubicBezTo>
                  <a:pt x="62801" y="765258"/>
                  <a:pt x="66477" y="753259"/>
                  <a:pt x="77402" y="721828"/>
                </a:cubicBezTo>
                <a:cubicBezTo>
                  <a:pt x="86877" y="694575"/>
                  <a:pt x="91812" y="678029"/>
                  <a:pt x="96316" y="658425"/>
                </a:cubicBezTo>
                <a:cubicBezTo>
                  <a:pt x="99119" y="646223"/>
                  <a:pt x="99817" y="640563"/>
                  <a:pt x="99817" y="630024"/>
                </a:cubicBezTo>
                <a:cubicBezTo>
                  <a:pt x="99817" y="616623"/>
                  <a:pt x="97762" y="603595"/>
                  <a:pt x="92569" y="584095"/>
                </a:cubicBezTo>
                <a:cubicBezTo>
                  <a:pt x="90150" y="575007"/>
                  <a:pt x="88403" y="569013"/>
                  <a:pt x="81770" y="547012"/>
                </a:cubicBezTo>
                <a:cubicBezTo>
                  <a:pt x="68799" y="503992"/>
                  <a:pt x="61868" y="475685"/>
                  <a:pt x="56477" y="443712"/>
                </a:cubicBezTo>
                <a:cubicBezTo>
                  <a:pt x="52614" y="420804"/>
                  <a:pt x="49524" y="394480"/>
                  <a:pt x="48113" y="372445"/>
                </a:cubicBezTo>
                <a:cubicBezTo>
                  <a:pt x="47889" y="368940"/>
                  <a:pt x="47615" y="366072"/>
                  <a:pt x="47505" y="366072"/>
                </a:cubicBezTo>
                <a:cubicBezTo>
                  <a:pt x="47159" y="366072"/>
                  <a:pt x="44597" y="379446"/>
                  <a:pt x="43380" y="387593"/>
                </a:cubicBezTo>
                <a:cubicBezTo>
                  <a:pt x="40342" y="407954"/>
                  <a:pt x="38569" y="443768"/>
                  <a:pt x="38569" y="484768"/>
                </a:cubicBezTo>
                <a:cubicBezTo>
                  <a:pt x="38569" y="523302"/>
                  <a:pt x="39539" y="551174"/>
                  <a:pt x="43199" y="617865"/>
                </a:cubicBezTo>
                <a:cubicBezTo>
                  <a:pt x="44099" y="634255"/>
                  <a:pt x="45082" y="653325"/>
                  <a:pt x="45385" y="660245"/>
                </a:cubicBezTo>
                <a:lnTo>
                  <a:pt x="45936" y="672827"/>
                </a:lnTo>
                <a:lnTo>
                  <a:pt x="47233" y="675721"/>
                </a:lnTo>
                <a:cubicBezTo>
                  <a:pt x="54276" y="691431"/>
                  <a:pt x="58299" y="713295"/>
                  <a:pt x="57125" y="729475"/>
                </a:cubicBezTo>
                <a:cubicBezTo>
                  <a:pt x="56669" y="735768"/>
                  <a:pt x="55869" y="740613"/>
                  <a:pt x="54112" y="747738"/>
                </a:cubicBezTo>
                <a:cubicBezTo>
                  <a:pt x="46681" y="777885"/>
                  <a:pt x="28165" y="822684"/>
                  <a:pt x="14872" y="842676"/>
                </a:cubicBezTo>
                <a:cubicBezTo>
                  <a:pt x="10487" y="849272"/>
                  <a:pt x="6660" y="853113"/>
                  <a:pt x="4489" y="853101"/>
                </a:cubicBezTo>
                <a:cubicBezTo>
                  <a:pt x="2698" y="853090"/>
                  <a:pt x="2145" y="851998"/>
                  <a:pt x="1906" y="848009"/>
                </a:cubicBezTo>
                <a:cubicBezTo>
                  <a:pt x="1665" y="843956"/>
                  <a:pt x="2085" y="840132"/>
                  <a:pt x="4965" y="820162"/>
                </a:cubicBezTo>
                <a:cubicBezTo>
                  <a:pt x="8953" y="792502"/>
                  <a:pt x="9566" y="786262"/>
                  <a:pt x="9566" y="773313"/>
                </a:cubicBezTo>
                <a:cubicBezTo>
                  <a:pt x="9566" y="766759"/>
                  <a:pt x="9373" y="761312"/>
                  <a:pt x="8981" y="756758"/>
                </a:cubicBezTo>
                <a:cubicBezTo>
                  <a:pt x="8184" y="747498"/>
                  <a:pt x="7919" y="732389"/>
                  <a:pt x="8410" y="724145"/>
                </a:cubicBezTo>
                <a:cubicBezTo>
                  <a:pt x="9945" y="698343"/>
                  <a:pt x="15510" y="681474"/>
                  <a:pt x="25641" y="671908"/>
                </a:cubicBezTo>
                <a:lnTo>
                  <a:pt x="28525" y="669185"/>
                </a:lnTo>
                <a:lnTo>
                  <a:pt x="27264" y="655941"/>
                </a:lnTo>
                <a:cubicBezTo>
                  <a:pt x="17617" y="554625"/>
                  <a:pt x="13618" y="460430"/>
                  <a:pt x="16213" y="395704"/>
                </a:cubicBezTo>
                <a:cubicBezTo>
                  <a:pt x="19627" y="310604"/>
                  <a:pt x="32407" y="251082"/>
                  <a:pt x="56206" y="209466"/>
                </a:cubicBezTo>
                <a:cubicBezTo>
                  <a:pt x="67029" y="190539"/>
                  <a:pt x="81319" y="174219"/>
                  <a:pt x="98989" y="160606"/>
                </a:cubicBezTo>
                <a:cubicBezTo>
                  <a:pt x="100627" y="159345"/>
                  <a:pt x="103950" y="156408"/>
                  <a:pt x="106374" y="154079"/>
                </a:cubicBezTo>
                <a:cubicBezTo>
                  <a:pt x="126964" y="134309"/>
                  <a:pt x="153574" y="118968"/>
                  <a:pt x="185073" y="108711"/>
                </a:cubicBezTo>
                <a:cubicBezTo>
                  <a:pt x="210136" y="100551"/>
                  <a:pt x="236222" y="95832"/>
                  <a:pt x="269833" y="93380"/>
                </a:cubicBezTo>
                <a:cubicBezTo>
                  <a:pt x="281188" y="92552"/>
                  <a:pt x="321605" y="92385"/>
                  <a:pt x="346315" y="93065"/>
                </a:cubicBezTo>
                <a:cubicBezTo>
                  <a:pt x="393502" y="94361"/>
                  <a:pt x="422532" y="96255"/>
                  <a:pt x="486374" y="102199"/>
                </a:cubicBezTo>
                <a:cubicBezTo>
                  <a:pt x="557050" y="108777"/>
                  <a:pt x="589967" y="110508"/>
                  <a:pt x="644130" y="110491"/>
                </a:cubicBezTo>
                <a:cubicBezTo>
                  <a:pt x="674592" y="110483"/>
                  <a:pt x="691925" y="110120"/>
                  <a:pt x="725744" y="108783"/>
                </a:cubicBezTo>
                <a:cubicBezTo>
                  <a:pt x="767246" y="107143"/>
                  <a:pt x="786630" y="107150"/>
                  <a:pt x="816828" y="108822"/>
                </a:cubicBezTo>
                <a:cubicBezTo>
                  <a:pt x="842810" y="110261"/>
                  <a:pt x="855390" y="111428"/>
                  <a:pt x="923905" y="118749"/>
                </a:cubicBezTo>
                <a:cubicBezTo>
                  <a:pt x="983245" y="125091"/>
                  <a:pt x="1010812" y="127096"/>
                  <a:pt x="1051394" y="128017"/>
                </a:cubicBezTo>
                <a:cubicBezTo>
                  <a:pt x="1067036" y="128372"/>
                  <a:pt x="1068563" y="128356"/>
                  <a:pt x="1146060" y="127030"/>
                </a:cubicBezTo>
                <a:cubicBezTo>
                  <a:pt x="1220053" y="125763"/>
                  <a:pt x="1246019" y="125592"/>
                  <a:pt x="1318060" y="125893"/>
                </a:cubicBezTo>
                <a:cubicBezTo>
                  <a:pt x="1414441" y="126299"/>
                  <a:pt x="1423751" y="126286"/>
                  <a:pt x="1427330" y="125749"/>
                </a:cubicBezTo>
                <a:cubicBezTo>
                  <a:pt x="1443122" y="123384"/>
                  <a:pt x="1460854" y="117412"/>
                  <a:pt x="1487258" y="105566"/>
                </a:cubicBezTo>
                <a:cubicBezTo>
                  <a:pt x="1490899" y="103932"/>
                  <a:pt x="1501173" y="99209"/>
                  <a:pt x="1510095" y="95071"/>
                </a:cubicBezTo>
                <a:cubicBezTo>
                  <a:pt x="1541204" y="80643"/>
                  <a:pt x="1552091" y="76029"/>
                  <a:pt x="1568371" y="70355"/>
                </a:cubicBezTo>
                <a:cubicBezTo>
                  <a:pt x="1578320" y="66886"/>
                  <a:pt x="1591384" y="63361"/>
                  <a:pt x="1598204" y="62300"/>
                </a:cubicBezTo>
                <a:lnTo>
                  <a:pt x="1599555" y="62089"/>
                </a:lnTo>
                <a:lnTo>
                  <a:pt x="1599405" y="52591"/>
                </a:lnTo>
                <a:cubicBezTo>
                  <a:pt x="1598917" y="23529"/>
                  <a:pt x="1602484" y="6671"/>
                  <a:pt x="1609829" y="3189"/>
                </a:cubicBezTo>
                <a:cubicBezTo>
                  <a:pt x="1613145" y="1620"/>
                  <a:pt x="1619427" y="1994"/>
                  <a:pt x="1624520" y="4063"/>
                </a:cubicBezTo>
                <a:cubicBezTo>
                  <a:pt x="1637697" y="9415"/>
                  <a:pt x="1653089" y="27181"/>
                  <a:pt x="1665828" y="51731"/>
                </a:cubicBezTo>
                <a:lnTo>
                  <a:pt x="1667217" y="54410"/>
                </a:lnTo>
                <a:lnTo>
                  <a:pt x="1675075" y="54619"/>
                </a:lnTo>
                <a:cubicBezTo>
                  <a:pt x="1683134" y="54832"/>
                  <a:pt x="1688302" y="55348"/>
                  <a:pt x="1694284" y="56535"/>
                </a:cubicBezTo>
                <a:lnTo>
                  <a:pt x="1697700" y="57212"/>
                </a:lnTo>
                <a:lnTo>
                  <a:pt x="1701579" y="53298"/>
                </a:lnTo>
                <a:cubicBezTo>
                  <a:pt x="1719261" y="35435"/>
                  <a:pt x="1742036" y="26620"/>
                  <a:pt x="1766863" y="28030"/>
                </a:cubicBezTo>
                <a:cubicBezTo>
                  <a:pt x="1772231" y="28334"/>
                  <a:pt x="1774109" y="28652"/>
                  <a:pt x="1775835" y="29541"/>
                </a:cubicBezTo>
                <a:cubicBezTo>
                  <a:pt x="1779277" y="31308"/>
                  <a:pt x="1774722" y="34711"/>
                  <a:pt x="1761670" y="40137"/>
                </a:cubicBezTo>
                <a:cubicBezTo>
                  <a:pt x="1751684" y="44290"/>
                  <a:pt x="1745502" y="48334"/>
                  <a:pt x="1738270" y="55445"/>
                </a:cubicBezTo>
                <a:cubicBezTo>
                  <a:pt x="1733902" y="59732"/>
                  <a:pt x="1728884" y="65994"/>
                  <a:pt x="1726356" y="70304"/>
                </a:cubicBezTo>
                <a:cubicBezTo>
                  <a:pt x="1726206" y="70549"/>
                  <a:pt x="1726957" y="71279"/>
                  <a:pt x="1728359" y="72260"/>
                </a:cubicBezTo>
                <a:cubicBezTo>
                  <a:pt x="1729597" y="73119"/>
                  <a:pt x="1732050" y="74916"/>
                  <a:pt x="1733815" y="76254"/>
                </a:cubicBezTo>
                <a:cubicBezTo>
                  <a:pt x="1735579" y="77591"/>
                  <a:pt x="1737181" y="78684"/>
                  <a:pt x="1737381" y="78684"/>
                </a:cubicBezTo>
                <a:cubicBezTo>
                  <a:pt x="1737569" y="78684"/>
                  <a:pt x="1739220" y="77940"/>
                  <a:pt x="1741035" y="77027"/>
                </a:cubicBezTo>
                <a:cubicBezTo>
                  <a:pt x="1753912" y="70567"/>
                  <a:pt x="1768928" y="67485"/>
                  <a:pt x="1782968" y="68424"/>
                </a:cubicBezTo>
                <a:cubicBezTo>
                  <a:pt x="1793980" y="69161"/>
                  <a:pt x="1806844" y="72326"/>
                  <a:pt x="1809260" y="74893"/>
                </a:cubicBezTo>
                <a:cubicBezTo>
                  <a:pt x="1811537" y="77329"/>
                  <a:pt x="1807558" y="79171"/>
                  <a:pt x="1795670" y="81167"/>
                </a:cubicBezTo>
                <a:cubicBezTo>
                  <a:pt x="1789701" y="82168"/>
                  <a:pt x="1787723" y="82649"/>
                  <a:pt x="1783419" y="84136"/>
                </a:cubicBezTo>
                <a:cubicBezTo>
                  <a:pt x="1775135" y="86998"/>
                  <a:pt x="1765837" y="92118"/>
                  <a:pt x="1759180" y="97475"/>
                </a:cubicBezTo>
                <a:lnTo>
                  <a:pt x="1756952" y="99262"/>
                </a:lnTo>
                <a:lnTo>
                  <a:pt x="1758729" y="101648"/>
                </a:lnTo>
                <a:cubicBezTo>
                  <a:pt x="1766413" y="112043"/>
                  <a:pt x="1772469" y="124378"/>
                  <a:pt x="1776949" y="138777"/>
                </a:cubicBezTo>
                <a:cubicBezTo>
                  <a:pt x="1781454" y="153203"/>
                  <a:pt x="1781942" y="154323"/>
                  <a:pt x="1787448" y="162725"/>
                </a:cubicBezTo>
                <a:cubicBezTo>
                  <a:pt x="1806456" y="191706"/>
                  <a:pt x="1836790" y="230794"/>
                  <a:pt x="1873279" y="273366"/>
                </a:cubicBezTo>
                <a:cubicBezTo>
                  <a:pt x="1880900" y="282253"/>
                  <a:pt x="1894090" y="297322"/>
                  <a:pt x="1899946" y="303826"/>
                </a:cubicBezTo>
                <a:cubicBezTo>
                  <a:pt x="1904476" y="308848"/>
                  <a:pt x="1905990" y="311119"/>
                  <a:pt x="1907116" y="314587"/>
                </a:cubicBezTo>
                <a:cubicBezTo>
                  <a:pt x="1910946" y="326320"/>
                  <a:pt x="1904676" y="342435"/>
                  <a:pt x="1890761" y="356599"/>
                </a:cubicBezTo>
                <a:cubicBezTo>
                  <a:pt x="1883203" y="364285"/>
                  <a:pt x="1873592" y="370961"/>
                  <a:pt x="1866547" y="373410"/>
                </a:cubicBezTo>
                <a:cubicBezTo>
                  <a:pt x="1863969" y="374304"/>
                  <a:pt x="1858063" y="375546"/>
                  <a:pt x="1853933" y="376061"/>
                </a:cubicBezTo>
                <a:cubicBezTo>
                  <a:pt x="1849441" y="376622"/>
                  <a:pt x="1832785" y="376622"/>
                  <a:pt x="1826616" y="376060"/>
                </a:cubicBezTo>
                <a:cubicBezTo>
                  <a:pt x="1782505" y="372043"/>
                  <a:pt x="1725981" y="358711"/>
                  <a:pt x="1639224" y="331862"/>
                </a:cubicBezTo>
                <a:cubicBezTo>
                  <a:pt x="1620628" y="326107"/>
                  <a:pt x="1616424" y="325226"/>
                  <a:pt x="1607439" y="325200"/>
                </a:cubicBezTo>
                <a:cubicBezTo>
                  <a:pt x="1602233" y="325183"/>
                  <a:pt x="1601132" y="325276"/>
                  <a:pt x="1598717" y="325937"/>
                </a:cubicBezTo>
                <a:cubicBezTo>
                  <a:pt x="1592247" y="327706"/>
                  <a:pt x="1587655" y="331191"/>
                  <a:pt x="1583588" y="337432"/>
                </a:cubicBezTo>
                <a:cubicBezTo>
                  <a:pt x="1580322" y="342443"/>
                  <a:pt x="1578345" y="347075"/>
                  <a:pt x="1572501" y="363423"/>
                </a:cubicBezTo>
                <a:cubicBezTo>
                  <a:pt x="1567483" y="377482"/>
                  <a:pt x="1564580" y="384637"/>
                  <a:pt x="1560600" y="392725"/>
                </a:cubicBezTo>
                <a:cubicBezTo>
                  <a:pt x="1549813" y="414665"/>
                  <a:pt x="1537888" y="429482"/>
                  <a:pt x="1510270" y="455315"/>
                </a:cubicBezTo>
                <a:cubicBezTo>
                  <a:pt x="1490837" y="473475"/>
                  <a:pt x="1482715" y="482391"/>
                  <a:pt x="1474944" y="494038"/>
                </a:cubicBezTo>
                <a:cubicBezTo>
                  <a:pt x="1468662" y="503478"/>
                  <a:pt x="1465246" y="510224"/>
                  <a:pt x="1457450" y="528637"/>
                </a:cubicBezTo>
                <a:cubicBezTo>
                  <a:pt x="1437366" y="576035"/>
                  <a:pt x="1412589" y="617470"/>
                  <a:pt x="1387624" y="645424"/>
                </a:cubicBezTo>
                <a:cubicBezTo>
                  <a:pt x="1381943" y="651782"/>
                  <a:pt x="1371907" y="661504"/>
                  <a:pt x="1366263" y="666112"/>
                </a:cubicBezTo>
                <a:cubicBezTo>
                  <a:pt x="1352310" y="677494"/>
                  <a:pt x="1340785" y="683780"/>
                  <a:pt x="1324855" y="688690"/>
                </a:cubicBezTo>
                <a:cubicBezTo>
                  <a:pt x="1300917" y="696065"/>
                  <a:pt x="1280169" y="699759"/>
                  <a:pt x="1258157" y="700566"/>
                </a:cubicBezTo>
                <a:lnTo>
                  <a:pt x="1256180" y="700638"/>
                </a:lnTo>
                <a:lnTo>
                  <a:pt x="1255254" y="704115"/>
                </a:lnTo>
                <a:cubicBezTo>
                  <a:pt x="1236471" y="774339"/>
                  <a:pt x="1227161" y="947216"/>
                  <a:pt x="1236609" y="1050105"/>
                </a:cubicBezTo>
                <a:cubicBezTo>
                  <a:pt x="1237072" y="1055113"/>
                  <a:pt x="1237610" y="1060029"/>
                  <a:pt x="1237810" y="1061030"/>
                </a:cubicBezTo>
                <a:cubicBezTo>
                  <a:pt x="1238273" y="1063364"/>
                  <a:pt x="1240538" y="1068749"/>
                  <a:pt x="1244555" y="1077065"/>
                </a:cubicBezTo>
                <a:cubicBezTo>
                  <a:pt x="1252589" y="1093715"/>
                  <a:pt x="1255580" y="1104970"/>
                  <a:pt x="1254841" y="1115805"/>
                </a:cubicBezTo>
                <a:lnTo>
                  <a:pt x="1254604" y="1119302"/>
                </a:lnTo>
                <a:lnTo>
                  <a:pt x="1216575" y="1119302"/>
                </a:lnTo>
                <a:cubicBezTo>
                  <a:pt x="1192461" y="1119302"/>
                  <a:pt x="1178245" y="1119183"/>
                  <a:pt x="1177694" y="1118977"/>
                </a:cubicBezTo>
                <a:cubicBezTo>
                  <a:pt x="1176143" y="1118387"/>
                  <a:pt x="1173990" y="1115762"/>
                  <a:pt x="1172426" y="1112572"/>
                </a:cubicBezTo>
                <a:cubicBezTo>
                  <a:pt x="1163729" y="1094824"/>
                  <a:pt x="1156471" y="1048106"/>
                  <a:pt x="1150215" y="969649"/>
                </a:cubicBezTo>
                <a:cubicBezTo>
                  <a:pt x="1146348" y="921100"/>
                  <a:pt x="1140779" y="838900"/>
                  <a:pt x="1138389" y="794922"/>
                </a:cubicBezTo>
                <a:cubicBezTo>
                  <a:pt x="1137801" y="783954"/>
                  <a:pt x="1137213" y="775090"/>
                  <a:pt x="1137100" y="775222"/>
                </a:cubicBezTo>
                <a:cubicBezTo>
                  <a:pt x="1136887" y="775474"/>
                  <a:pt x="1136750" y="776381"/>
                  <a:pt x="1134285" y="793178"/>
                </a:cubicBezTo>
                <a:cubicBezTo>
                  <a:pt x="1127390" y="840118"/>
                  <a:pt x="1121959" y="899281"/>
                  <a:pt x="1119581" y="953260"/>
                </a:cubicBezTo>
                <a:cubicBezTo>
                  <a:pt x="1117942" y="990805"/>
                  <a:pt x="1117867" y="1028376"/>
                  <a:pt x="1119406" y="1053746"/>
                </a:cubicBezTo>
                <a:cubicBezTo>
                  <a:pt x="1119969" y="1062980"/>
                  <a:pt x="1120132" y="1063559"/>
                  <a:pt x="1125788" y="1075764"/>
                </a:cubicBezTo>
                <a:cubicBezTo>
                  <a:pt x="1131857" y="1088873"/>
                  <a:pt x="1134009" y="1094817"/>
                  <a:pt x="1135311" y="1102049"/>
                </a:cubicBezTo>
                <a:cubicBezTo>
                  <a:pt x="1136074" y="1106223"/>
                  <a:pt x="1136299" y="1112958"/>
                  <a:pt x="1135811" y="1116405"/>
                </a:cubicBezTo>
                <a:lnTo>
                  <a:pt x="1135398" y="1119302"/>
                </a:lnTo>
                <a:lnTo>
                  <a:pt x="1096668" y="1119302"/>
                </a:lnTo>
                <a:cubicBezTo>
                  <a:pt x="1061555" y="1119302"/>
                  <a:pt x="1057826" y="1119252"/>
                  <a:pt x="1056787" y="1118763"/>
                </a:cubicBezTo>
                <a:cubicBezTo>
                  <a:pt x="1051194" y="1116105"/>
                  <a:pt x="1046426" y="1099721"/>
                  <a:pt x="1042935" y="1071129"/>
                </a:cubicBezTo>
                <a:cubicBezTo>
                  <a:pt x="1038555" y="1035250"/>
                  <a:pt x="1036265" y="987575"/>
                  <a:pt x="1033162" y="867673"/>
                </a:cubicBezTo>
                <a:cubicBezTo>
                  <a:pt x="1031660" y="809522"/>
                  <a:pt x="1031084" y="733306"/>
                  <a:pt x="1031923" y="705440"/>
                </a:cubicBezTo>
                <a:cubicBezTo>
                  <a:pt x="1032186" y="697153"/>
                  <a:pt x="1032361" y="690339"/>
                  <a:pt x="1032336" y="690296"/>
                </a:cubicBezTo>
                <a:cubicBezTo>
                  <a:pt x="1032273" y="690193"/>
                  <a:pt x="1017757" y="694340"/>
                  <a:pt x="1005018" y="698100"/>
                </a:cubicBezTo>
                <a:cubicBezTo>
                  <a:pt x="955815" y="712629"/>
                  <a:pt x="924280" y="719624"/>
                  <a:pt x="886252" y="724453"/>
                </a:cubicBezTo>
                <a:cubicBezTo>
                  <a:pt x="853879" y="728564"/>
                  <a:pt x="824502" y="730267"/>
                  <a:pt x="785908" y="730269"/>
                </a:cubicBezTo>
                <a:cubicBezTo>
                  <a:pt x="744815" y="730273"/>
                  <a:pt x="710278" y="728404"/>
                  <a:pt x="657208" y="723302"/>
                </a:cubicBezTo>
                <a:cubicBezTo>
                  <a:pt x="582442" y="716115"/>
                  <a:pt x="514842" y="705422"/>
                  <a:pt x="464544" y="692823"/>
                </a:cubicBezTo>
                <a:cubicBezTo>
                  <a:pt x="459462" y="691551"/>
                  <a:pt x="455128" y="690577"/>
                  <a:pt x="454912" y="690660"/>
                </a:cubicBezTo>
                <a:cubicBezTo>
                  <a:pt x="454696" y="690742"/>
                  <a:pt x="452546" y="695704"/>
                  <a:pt x="450133" y="701684"/>
                </a:cubicBezTo>
                <a:cubicBezTo>
                  <a:pt x="441549" y="722964"/>
                  <a:pt x="436296" y="734624"/>
                  <a:pt x="430661" y="744908"/>
                </a:cubicBezTo>
                <a:cubicBezTo>
                  <a:pt x="425784" y="753808"/>
                  <a:pt x="422640" y="758126"/>
                  <a:pt x="417475" y="763014"/>
                </a:cubicBezTo>
                <a:cubicBezTo>
                  <a:pt x="413700" y="766589"/>
                  <a:pt x="409787" y="769526"/>
                  <a:pt x="399672" y="776377"/>
                </a:cubicBezTo>
                <a:cubicBezTo>
                  <a:pt x="395091" y="779481"/>
                  <a:pt x="389759" y="783260"/>
                  <a:pt x="387823" y="784775"/>
                </a:cubicBezTo>
                <a:cubicBezTo>
                  <a:pt x="383696" y="788006"/>
                  <a:pt x="383700" y="788000"/>
                  <a:pt x="382035" y="795425"/>
                </a:cubicBezTo>
                <a:cubicBezTo>
                  <a:pt x="380268" y="803313"/>
                  <a:pt x="379419" y="805097"/>
                  <a:pt x="377430" y="805097"/>
                </a:cubicBezTo>
                <a:cubicBezTo>
                  <a:pt x="375029" y="805097"/>
                  <a:pt x="373770" y="803019"/>
                  <a:pt x="371825" y="795842"/>
                </a:cubicBezTo>
                <a:cubicBezTo>
                  <a:pt x="369774" y="788271"/>
                  <a:pt x="369349" y="787817"/>
                  <a:pt x="364271" y="787756"/>
                </a:cubicBezTo>
                <a:cubicBezTo>
                  <a:pt x="361132" y="787718"/>
                  <a:pt x="360768" y="787782"/>
                  <a:pt x="359334" y="788626"/>
                </a:cubicBezTo>
                <a:cubicBezTo>
                  <a:pt x="353424" y="792099"/>
                  <a:pt x="350352" y="803409"/>
                  <a:pt x="347484" y="832247"/>
                </a:cubicBezTo>
                <a:cubicBezTo>
                  <a:pt x="346949" y="837619"/>
                  <a:pt x="346129" y="843876"/>
                  <a:pt x="345659" y="846152"/>
                </a:cubicBezTo>
                <a:cubicBezTo>
                  <a:pt x="343165" y="858257"/>
                  <a:pt x="341207" y="875323"/>
                  <a:pt x="340132" y="894326"/>
                </a:cubicBezTo>
                <a:cubicBezTo>
                  <a:pt x="339604" y="903662"/>
                  <a:pt x="339605" y="935198"/>
                  <a:pt x="340133" y="945646"/>
                </a:cubicBezTo>
                <a:cubicBezTo>
                  <a:pt x="342032" y="983159"/>
                  <a:pt x="346249" y="1017905"/>
                  <a:pt x="353059" y="1052167"/>
                </a:cubicBezTo>
                <a:cubicBezTo>
                  <a:pt x="354514" y="1059485"/>
                  <a:pt x="354962" y="1060643"/>
                  <a:pt x="358734" y="1066824"/>
                </a:cubicBezTo>
                <a:cubicBezTo>
                  <a:pt x="368821" y="1083356"/>
                  <a:pt x="370299" y="1086154"/>
                  <a:pt x="372644" y="1093171"/>
                </a:cubicBezTo>
                <a:cubicBezTo>
                  <a:pt x="375416" y="1101462"/>
                  <a:pt x="376049" y="1110420"/>
                  <a:pt x="374424" y="1118392"/>
                </a:cubicBezTo>
                <a:lnTo>
                  <a:pt x="374239" y="1119302"/>
                </a:lnTo>
                <a:lnTo>
                  <a:pt x="333417" y="1119302"/>
                </a:lnTo>
                <a:cubicBezTo>
                  <a:pt x="288633" y="1119302"/>
                  <a:pt x="291296" y="1119420"/>
                  <a:pt x="288435" y="1117316"/>
                </a:cubicBezTo>
                <a:cubicBezTo>
                  <a:pt x="286174" y="1115654"/>
                  <a:pt x="284296" y="1113061"/>
                  <a:pt x="282076" y="1108542"/>
                </a:cubicBezTo>
                <a:cubicBezTo>
                  <a:pt x="278098" y="1100443"/>
                  <a:pt x="275086" y="1089950"/>
                  <a:pt x="271514" y="1071746"/>
                </a:cubicBezTo>
                <a:cubicBezTo>
                  <a:pt x="268450" y="1056120"/>
                  <a:pt x="264392" y="1028676"/>
                  <a:pt x="260213" y="995309"/>
                </a:cubicBezTo>
                <a:cubicBezTo>
                  <a:pt x="254204" y="947321"/>
                  <a:pt x="252681" y="936092"/>
                  <a:pt x="245169" y="884394"/>
                </a:cubicBezTo>
                <a:cubicBezTo>
                  <a:pt x="238136" y="835981"/>
                  <a:pt x="236242" y="819827"/>
                  <a:pt x="235622" y="802945"/>
                </a:cubicBezTo>
                <a:cubicBezTo>
                  <a:pt x="235312" y="794513"/>
                  <a:pt x="235608" y="785301"/>
                  <a:pt x="236390" y="778994"/>
                </a:cubicBezTo>
                <a:cubicBezTo>
                  <a:pt x="236691" y="776564"/>
                  <a:pt x="236875" y="774514"/>
                  <a:pt x="236799" y="774436"/>
                </a:cubicBezTo>
                <a:cubicBezTo>
                  <a:pt x="236723" y="774360"/>
                  <a:pt x="233309" y="777093"/>
                  <a:pt x="229215" y="780510"/>
                </a:cubicBezTo>
                <a:cubicBezTo>
                  <a:pt x="225120" y="783927"/>
                  <a:pt x="216133" y="791192"/>
                  <a:pt x="209243" y="796654"/>
                </a:cubicBezTo>
                <a:cubicBezTo>
                  <a:pt x="186301" y="814845"/>
                  <a:pt x="178674" y="821359"/>
                  <a:pt x="173107" y="827513"/>
                </a:cubicBezTo>
                <a:cubicBezTo>
                  <a:pt x="162553" y="839183"/>
                  <a:pt x="158989" y="846541"/>
                  <a:pt x="155105" y="864694"/>
                </a:cubicBezTo>
                <a:cubicBezTo>
                  <a:pt x="148952" y="893441"/>
                  <a:pt x="144917" y="928258"/>
                  <a:pt x="143153" y="967829"/>
                </a:cubicBezTo>
                <a:cubicBezTo>
                  <a:pt x="142657" y="978941"/>
                  <a:pt x="142656" y="1009912"/>
                  <a:pt x="143152" y="1020141"/>
                </a:cubicBezTo>
                <a:cubicBezTo>
                  <a:pt x="143888" y="1035351"/>
                  <a:pt x="145686" y="1056663"/>
                  <a:pt x="146448" y="1059210"/>
                </a:cubicBezTo>
                <a:cubicBezTo>
                  <a:pt x="147096" y="1061372"/>
                  <a:pt x="148589" y="1064493"/>
                  <a:pt x="150835" y="1068380"/>
                </a:cubicBezTo>
                <a:cubicBezTo>
                  <a:pt x="159986" y="1084208"/>
                  <a:pt x="162352" y="1089358"/>
                  <a:pt x="164498" y="1098112"/>
                </a:cubicBezTo>
                <a:cubicBezTo>
                  <a:pt x="166052" y="1104454"/>
                  <a:pt x="166970" y="1113210"/>
                  <a:pt x="166510" y="1117284"/>
                </a:cubicBezTo>
                <a:lnTo>
                  <a:pt x="166281" y="1119302"/>
                </a:lnTo>
                <a:lnTo>
                  <a:pt x="126345" y="1119295"/>
                </a:lnTo>
                <a:cubicBezTo>
                  <a:pt x="88324" y="1119287"/>
                  <a:pt x="86343" y="1119259"/>
                  <a:pt x="85071" y="111868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251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55" name="Geschweifte Klammer rechts 54"/>
          <p:cNvSpPr/>
          <p:nvPr/>
        </p:nvSpPr>
        <p:spPr>
          <a:xfrm>
            <a:off x="4218306" y="1522534"/>
            <a:ext cx="282906" cy="7577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Geschweifte Klammer rechts 55"/>
          <p:cNvSpPr/>
          <p:nvPr/>
        </p:nvSpPr>
        <p:spPr>
          <a:xfrm>
            <a:off x="4261992" y="3027621"/>
            <a:ext cx="282906" cy="7577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Geschweifte Klammer rechts 56"/>
          <p:cNvSpPr/>
          <p:nvPr/>
        </p:nvSpPr>
        <p:spPr>
          <a:xfrm>
            <a:off x="5121622" y="1961024"/>
            <a:ext cx="398196" cy="154682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iger Pfeil 57"/>
          <p:cNvSpPr/>
          <p:nvPr/>
        </p:nvSpPr>
        <p:spPr>
          <a:xfrm>
            <a:off x="5897413" y="1916152"/>
            <a:ext cx="1943069" cy="592862"/>
          </a:xfrm>
          <a:prstGeom prst="bentArrow">
            <a:avLst>
              <a:gd name="adj1" fmla="val 13645"/>
              <a:gd name="adj2" fmla="val 25000"/>
              <a:gd name="adj3" fmla="val 25000"/>
              <a:gd name="adj4" fmla="val 43750"/>
            </a:avLst>
          </a:prstGeom>
          <a:solidFill>
            <a:srgbClr val="FF0000"/>
          </a:solidFill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grpSp>
        <p:nvGrpSpPr>
          <p:cNvPr id="61" name="Gruppieren 60"/>
          <p:cNvGrpSpPr/>
          <p:nvPr/>
        </p:nvGrpSpPr>
        <p:grpSpPr>
          <a:xfrm>
            <a:off x="5389000" y="2216776"/>
            <a:ext cx="712603" cy="690611"/>
            <a:chOff x="5676393" y="3776840"/>
            <a:chExt cx="712603" cy="690611"/>
          </a:xfrm>
        </p:grpSpPr>
        <p:pic>
          <p:nvPicPr>
            <p:cNvPr id="59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76393" y="3800611"/>
              <a:ext cx="712603" cy="666840"/>
            </a:xfrm>
            <a:prstGeom prst="rect">
              <a:avLst/>
            </a:prstGeom>
          </p:spPr>
        </p:pic>
        <p:sp>
          <p:nvSpPr>
            <p:cNvPr id="60" name="Gewitterblitz 59"/>
            <p:cNvSpPr/>
            <p:nvPr/>
          </p:nvSpPr>
          <p:spPr>
            <a:xfrm rot="2783528">
              <a:off x="5803440" y="3832120"/>
              <a:ext cx="458507" cy="347948"/>
            </a:xfrm>
            <a:prstGeom prst="lightningBol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2" name="Gruppieren 61"/>
          <p:cNvGrpSpPr/>
          <p:nvPr/>
        </p:nvGrpSpPr>
        <p:grpSpPr>
          <a:xfrm>
            <a:off x="3395256" y="2634088"/>
            <a:ext cx="712603" cy="690611"/>
            <a:chOff x="5676393" y="3776840"/>
            <a:chExt cx="712603" cy="690611"/>
          </a:xfrm>
        </p:grpSpPr>
        <p:pic>
          <p:nvPicPr>
            <p:cNvPr id="6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76393" y="3800611"/>
              <a:ext cx="712603" cy="666840"/>
            </a:xfrm>
            <a:prstGeom prst="rect">
              <a:avLst/>
            </a:prstGeom>
          </p:spPr>
        </p:pic>
        <p:sp>
          <p:nvSpPr>
            <p:cNvPr id="64" name="Gewitterblitz 63"/>
            <p:cNvSpPr/>
            <p:nvPr/>
          </p:nvSpPr>
          <p:spPr>
            <a:xfrm rot="2783528">
              <a:off x="5803440" y="3832120"/>
              <a:ext cx="458507" cy="347948"/>
            </a:xfrm>
            <a:prstGeom prst="lightningBol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5" name="Gruppieren 64"/>
          <p:cNvGrpSpPr/>
          <p:nvPr/>
        </p:nvGrpSpPr>
        <p:grpSpPr>
          <a:xfrm>
            <a:off x="4433104" y="2944923"/>
            <a:ext cx="712603" cy="690611"/>
            <a:chOff x="5676393" y="3776840"/>
            <a:chExt cx="712603" cy="690611"/>
          </a:xfrm>
        </p:grpSpPr>
        <p:pic>
          <p:nvPicPr>
            <p:cNvPr id="66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76393" y="3800611"/>
              <a:ext cx="712603" cy="666840"/>
            </a:xfrm>
            <a:prstGeom prst="rect">
              <a:avLst/>
            </a:prstGeom>
          </p:spPr>
        </p:pic>
        <p:sp>
          <p:nvSpPr>
            <p:cNvPr id="67" name="Gewitterblitz 66"/>
            <p:cNvSpPr/>
            <p:nvPr/>
          </p:nvSpPr>
          <p:spPr>
            <a:xfrm rot="2783528">
              <a:off x="5803440" y="3832120"/>
              <a:ext cx="458507" cy="347948"/>
            </a:xfrm>
            <a:prstGeom prst="lightningBol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8" name="Gruppieren 67"/>
          <p:cNvGrpSpPr/>
          <p:nvPr/>
        </p:nvGrpSpPr>
        <p:grpSpPr>
          <a:xfrm>
            <a:off x="7792806" y="1726225"/>
            <a:ext cx="381198" cy="369434"/>
            <a:chOff x="5676393" y="3776840"/>
            <a:chExt cx="712603" cy="690611"/>
          </a:xfrm>
        </p:grpSpPr>
        <p:pic>
          <p:nvPicPr>
            <p:cNvPr id="69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76393" y="3800611"/>
              <a:ext cx="712603" cy="666840"/>
            </a:xfrm>
            <a:prstGeom prst="rect">
              <a:avLst/>
            </a:prstGeom>
          </p:spPr>
        </p:pic>
        <p:sp>
          <p:nvSpPr>
            <p:cNvPr id="70" name="Gewitterblitz 69"/>
            <p:cNvSpPr/>
            <p:nvPr/>
          </p:nvSpPr>
          <p:spPr>
            <a:xfrm rot="2783528">
              <a:off x="5803440" y="3832120"/>
              <a:ext cx="458507" cy="347948"/>
            </a:xfrm>
            <a:prstGeom prst="lightningBol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71" name="Inhaltsplatzhalter 2"/>
          <p:cNvSpPr>
            <a:spLocks noGrp="1"/>
          </p:cNvSpPr>
          <p:nvPr>
            <p:ph sz="half" idx="1"/>
          </p:nvPr>
        </p:nvSpPr>
        <p:spPr>
          <a:xfrm>
            <a:off x="107504" y="1131590"/>
            <a:ext cx="3246679" cy="3831009"/>
          </a:xfrm>
        </p:spPr>
        <p:txBody>
          <a:bodyPr/>
          <a:lstStyle/>
          <a:p>
            <a:pPr marL="531900" lvl="1" indent="-342900">
              <a:buFont typeface="Arial" panose="020B0604020202020204" pitchFamily="34" charset="0"/>
              <a:buChar char="•"/>
            </a:pPr>
            <a:r>
              <a:rPr lang="de-DE" sz="2000" b="1" dirty="0" smtClean="0"/>
              <a:t>Alle </a:t>
            </a:r>
            <a:r>
              <a:rPr lang="de-DE" sz="2000" dirty="0" smtClean="0"/>
              <a:t>Tiere haben das Recht auf Eintragung in die Hauptabteilung, wenn sie die Abstammungs-voraussetzungen erfüllen</a:t>
            </a:r>
            <a:endParaRPr lang="de-DE" sz="2000" dirty="0"/>
          </a:p>
          <a:p>
            <a:pPr marL="531900" lvl="1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Die Zuchtverbände können eine besondere Klasse für Träger von genetischen Defekten anlegen und dort die Tiere eintragen.</a:t>
            </a:r>
            <a:r>
              <a:rPr lang="de-DE" sz="2000" dirty="0"/>
              <a:t/>
            </a:r>
            <a:br>
              <a:rPr lang="de-DE" sz="2000" dirty="0"/>
            </a:br>
            <a:endParaRPr lang="de-DE" sz="20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919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Zulassung zur Zucht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Neben der Abstammung müssen folgende Anforderungen zur Eintragung in die Hauptabteilung erfüllt werden</a:t>
            </a:r>
          </a:p>
          <a:p>
            <a:pPr marL="474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Befruchtung im Natursprung: keine</a:t>
            </a:r>
          </a:p>
          <a:p>
            <a:pPr marL="474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Künstliche Besamung: Bullen müssen eine gültige Zuchtwertschätzung aufweisen (bspw. Milchvieh: Sicherheit Zuchtwerte &gt; 50%)</a:t>
            </a:r>
          </a:p>
          <a:p>
            <a:pPr marL="474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Embryotransfer: Samen von männlichen Spendertieren mit gültiger Zuchtwertschätzung und Eizellen von weiblichen Spendertieren mit eine gültigen Leistungsprüfung oder Zuchtwertschätzung</a:t>
            </a:r>
          </a:p>
          <a:p>
            <a:pPr marL="474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Zuchtmaterial muss von einem zugelassenen Zuchtmaterialbetrieb stammen (EU/national)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BMEL | Titel | TT.MM.JJJJ |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60" name="Gruppieren 59"/>
          <p:cNvGrpSpPr/>
          <p:nvPr/>
        </p:nvGrpSpPr>
        <p:grpSpPr>
          <a:xfrm>
            <a:off x="6832264" y="484188"/>
            <a:ext cx="1486779" cy="792088"/>
            <a:chOff x="3584108" y="1131590"/>
            <a:chExt cx="5434250" cy="2895121"/>
          </a:xfrm>
        </p:grpSpPr>
        <p:grpSp>
          <p:nvGrpSpPr>
            <p:cNvPr id="8" name="Gruppieren 7"/>
            <p:cNvGrpSpPr/>
            <p:nvPr/>
          </p:nvGrpSpPr>
          <p:grpSpPr>
            <a:xfrm>
              <a:off x="6375202" y="1131590"/>
              <a:ext cx="2643156" cy="1977916"/>
              <a:chOff x="3181285" y="369319"/>
              <a:chExt cx="5637800" cy="4290663"/>
            </a:xfrm>
          </p:grpSpPr>
          <p:grpSp>
            <p:nvGrpSpPr>
              <p:cNvPr id="9" name="Group 34"/>
              <p:cNvGrpSpPr/>
              <p:nvPr/>
            </p:nvGrpSpPr>
            <p:grpSpPr>
              <a:xfrm>
                <a:off x="3181285" y="369319"/>
                <a:ext cx="5637800" cy="4290663"/>
                <a:chOff x="4094480" y="753757"/>
                <a:chExt cx="7081520" cy="4971263"/>
              </a:xfrm>
            </p:grpSpPr>
            <p:sp>
              <p:nvSpPr>
                <p:cNvPr id="30" name="Rounded Rectangle 6"/>
                <p:cNvSpPr/>
                <p:nvPr/>
              </p:nvSpPr>
              <p:spPr>
                <a:xfrm>
                  <a:off x="4094480" y="863600"/>
                  <a:ext cx="7081520" cy="4861420"/>
                </a:xfrm>
                <a:prstGeom prst="roundRect">
                  <a:avLst>
                    <a:gd name="adj" fmla="val 6860"/>
                  </a:avLst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500" dirty="0"/>
                </a:p>
              </p:txBody>
            </p:sp>
            <p:sp>
              <p:nvSpPr>
                <p:cNvPr id="31" name="Title 1"/>
                <p:cNvSpPr txBox="1">
                  <a:spLocks/>
                </p:cNvSpPr>
                <p:nvPr/>
              </p:nvSpPr>
              <p:spPr>
                <a:xfrm>
                  <a:off x="4353370" y="753757"/>
                  <a:ext cx="6660070" cy="94312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600" kern="1200" spc="-60" baseline="0">
                      <a:solidFill>
                        <a:srgbClr val="FFFFFF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de-DE" sz="700" b="1" dirty="0" smtClean="0">
                      <a:solidFill>
                        <a:schemeClr val="tx1"/>
                      </a:solidFill>
                      <a:latin typeface="+mn-lt"/>
                    </a:rPr>
                    <a:t>Zuchtbuch</a:t>
                  </a:r>
                  <a:endParaRPr lang="de-DE" sz="700" b="1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grpSp>
              <p:nvGrpSpPr>
                <p:cNvPr id="32" name="Group 27"/>
                <p:cNvGrpSpPr/>
                <p:nvPr/>
              </p:nvGrpSpPr>
              <p:grpSpPr>
                <a:xfrm>
                  <a:off x="4246881" y="3737766"/>
                  <a:ext cx="6840414" cy="1697532"/>
                  <a:chOff x="4246881" y="3737766"/>
                  <a:chExt cx="6840414" cy="1697532"/>
                </a:xfrm>
              </p:grpSpPr>
              <p:sp>
                <p:nvSpPr>
                  <p:cNvPr id="45" name="Rounded Rectangle 8"/>
                  <p:cNvSpPr/>
                  <p:nvPr/>
                </p:nvSpPr>
                <p:spPr>
                  <a:xfrm>
                    <a:off x="4246881" y="3737766"/>
                    <a:ext cx="2741987" cy="1696720"/>
                  </a:xfrm>
                  <a:prstGeom prst="roundRect">
                    <a:avLst/>
                  </a:prstGeom>
                  <a:solidFill>
                    <a:srgbClr val="FFCC66"/>
                  </a:solidFill>
                  <a:ln w="28575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500" dirty="0"/>
                  </a:p>
                </p:txBody>
              </p:sp>
              <p:sp>
                <p:nvSpPr>
                  <p:cNvPr id="46" name="Title 1"/>
                  <p:cNvSpPr txBox="1">
                    <a:spLocks/>
                  </p:cNvSpPr>
                  <p:nvPr/>
                </p:nvSpPr>
                <p:spPr>
                  <a:xfrm>
                    <a:off x="4446378" y="3847597"/>
                    <a:ext cx="2423714" cy="139097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t">
                    <a:noAutofit/>
                  </a:bodyPr>
                  <a:lstStyle>
                    <a:lvl1pPr algn="l" defTabSz="914400" rtl="0" eaLnBrk="1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  <a:defRPr sz="3600" kern="1200" spc="-60" baseline="0">
                        <a:solidFill>
                          <a:srgbClr val="FFFFFF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r>
                      <a:rPr lang="de-DE" sz="100" dirty="0" smtClean="0">
                        <a:solidFill>
                          <a:schemeClr val="tx1"/>
                        </a:solidFill>
                        <a:latin typeface="+mn-lt"/>
                      </a:rPr>
                      <a:t>Zusätzliche</a:t>
                    </a:r>
                    <a:r>
                      <a:rPr lang="de-DE" sz="100" b="1" dirty="0" smtClean="0">
                        <a:solidFill>
                          <a:schemeClr val="tx1"/>
                        </a:solidFill>
                        <a:latin typeface="+mn-lt"/>
                      </a:rPr>
                      <a:t> </a:t>
                    </a:r>
                  </a:p>
                  <a:p>
                    <a:r>
                      <a:rPr lang="de-DE" sz="100" dirty="0" smtClean="0">
                        <a:solidFill>
                          <a:schemeClr val="tx1"/>
                        </a:solidFill>
                        <a:latin typeface="+mn-lt"/>
                      </a:rPr>
                      <a:t>Abteilungen…</a:t>
                    </a:r>
                    <a:r>
                      <a:rPr lang="de-DE" sz="100" b="1" dirty="0" smtClean="0">
                        <a:solidFill>
                          <a:schemeClr val="tx1"/>
                        </a:solidFill>
                        <a:latin typeface="+mn-lt"/>
                      </a:rPr>
                      <a:t> </a:t>
                    </a:r>
                    <a:endParaRPr lang="de-DE" sz="100" b="1" dirty="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7" name="Rounded Rectangle 8"/>
                  <p:cNvSpPr/>
                  <p:nvPr/>
                </p:nvSpPr>
                <p:spPr>
                  <a:xfrm>
                    <a:off x="7141269" y="3737766"/>
                    <a:ext cx="2741987" cy="1696720"/>
                  </a:xfrm>
                  <a:prstGeom prst="roundRect">
                    <a:avLst/>
                  </a:prstGeom>
                  <a:solidFill>
                    <a:srgbClr val="FFCC66"/>
                  </a:solidFill>
                  <a:ln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500" dirty="0"/>
                  </a:p>
                </p:txBody>
              </p:sp>
              <p:sp>
                <p:nvSpPr>
                  <p:cNvPr id="48" name="Rounded Rectangle 8"/>
                  <p:cNvSpPr/>
                  <p:nvPr/>
                </p:nvSpPr>
                <p:spPr>
                  <a:xfrm>
                    <a:off x="10090785" y="3738577"/>
                    <a:ext cx="996510" cy="1696721"/>
                  </a:xfrm>
                  <a:prstGeom prst="roundRect">
                    <a:avLst>
                      <a:gd name="adj" fmla="val 30495"/>
                    </a:avLst>
                  </a:prstGeom>
                  <a:solidFill>
                    <a:srgbClr val="FFCC66"/>
                  </a:solidFill>
                  <a:ln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500" dirty="0"/>
                  </a:p>
                </p:txBody>
              </p:sp>
            </p:grpSp>
            <p:grpSp>
              <p:nvGrpSpPr>
                <p:cNvPr id="33" name="Group 26"/>
                <p:cNvGrpSpPr/>
                <p:nvPr/>
              </p:nvGrpSpPr>
              <p:grpSpPr>
                <a:xfrm>
                  <a:off x="4246880" y="1474737"/>
                  <a:ext cx="6812470" cy="2130300"/>
                  <a:chOff x="4246880" y="1606817"/>
                  <a:chExt cx="6812470" cy="2130300"/>
                </a:xfrm>
              </p:grpSpPr>
              <p:sp>
                <p:nvSpPr>
                  <p:cNvPr id="34" name="Rounded Rectangle 7"/>
                  <p:cNvSpPr/>
                  <p:nvPr/>
                </p:nvSpPr>
                <p:spPr>
                  <a:xfrm>
                    <a:off x="4246880" y="1645920"/>
                    <a:ext cx="6766560" cy="2091197"/>
                  </a:xfrm>
                  <a:prstGeom prst="round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500" dirty="0"/>
                  </a:p>
                </p:txBody>
              </p:sp>
              <p:grpSp>
                <p:nvGrpSpPr>
                  <p:cNvPr id="35" name="Group 17"/>
                  <p:cNvGrpSpPr/>
                  <p:nvPr/>
                </p:nvGrpSpPr>
                <p:grpSpPr>
                  <a:xfrm>
                    <a:off x="4369556" y="2247717"/>
                    <a:ext cx="6471920" cy="1374243"/>
                    <a:chOff x="4369556" y="2461077"/>
                    <a:chExt cx="6471920" cy="1374243"/>
                  </a:xfrm>
                </p:grpSpPr>
                <p:sp>
                  <p:nvSpPr>
                    <p:cNvPr id="41" name="Rounded Rectangle 9"/>
                    <p:cNvSpPr/>
                    <p:nvPr/>
                  </p:nvSpPr>
                  <p:spPr>
                    <a:xfrm>
                      <a:off x="4369556" y="2461958"/>
                      <a:ext cx="1503681" cy="1373362"/>
                    </a:xfrm>
                    <a:prstGeom prst="roundRect">
                      <a:avLst/>
                    </a:prstGeom>
                    <a:solidFill>
                      <a:schemeClr val="bg2">
                        <a:lumMod val="60000"/>
                        <a:lumOff val="40000"/>
                      </a:schemeClr>
                    </a:solidFill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5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42" name="Rounded Rectangle 10"/>
                    <p:cNvSpPr/>
                    <p:nvPr/>
                  </p:nvSpPr>
                  <p:spPr>
                    <a:xfrm>
                      <a:off x="6025637" y="2461958"/>
                      <a:ext cx="1503679" cy="1373362"/>
                    </a:xfrm>
                    <a:prstGeom prst="roundRect">
                      <a:avLst/>
                    </a:prstGeom>
                    <a:solidFill>
                      <a:schemeClr val="bg2">
                        <a:lumMod val="60000"/>
                        <a:lumOff val="40000"/>
                      </a:schemeClr>
                    </a:solidFill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5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43" name="Rounded Rectangle 11"/>
                    <p:cNvSpPr/>
                    <p:nvPr/>
                  </p:nvSpPr>
                  <p:spPr>
                    <a:xfrm>
                      <a:off x="7681716" y="2461958"/>
                      <a:ext cx="1503679" cy="1373362"/>
                    </a:xfrm>
                    <a:prstGeom prst="roundRect">
                      <a:avLst/>
                    </a:prstGeom>
                    <a:solidFill>
                      <a:schemeClr val="bg2">
                        <a:lumMod val="60000"/>
                        <a:lumOff val="40000"/>
                      </a:schemeClr>
                    </a:solidFill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5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44" name="Rounded Rectangle 12"/>
                    <p:cNvSpPr/>
                    <p:nvPr/>
                  </p:nvSpPr>
                  <p:spPr>
                    <a:xfrm>
                      <a:off x="9337797" y="2461077"/>
                      <a:ext cx="1503679" cy="1373362"/>
                    </a:xfrm>
                    <a:prstGeom prst="roundRect">
                      <a:avLst/>
                    </a:prstGeom>
                    <a:solidFill>
                      <a:schemeClr val="bg2">
                        <a:lumMod val="60000"/>
                        <a:lumOff val="40000"/>
                      </a:schemeClr>
                    </a:solidFill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5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p:txBody>
                </p:sp>
              </p:grpSp>
              <p:sp>
                <p:nvSpPr>
                  <p:cNvPr id="36" name="Title 1"/>
                  <p:cNvSpPr txBox="1">
                    <a:spLocks/>
                  </p:cNvSpPr>
                  <p:nvPr/>
                </p:nvSpPr>
                <p:spPr>
                  <a:xfrm>
                    <a:off x="4399280" y="1606817"/>
                    <a:ext cx="6660070" cy="682883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rmAutofit fontScale="25000" lnSpcReduction="20000"/>
                  </a:bodyPr>
                  <a:lstStyle>
                    <a:lvl1pPr algn="l" defTabSz="914400" rtl="0" eaLnBrk="1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  <a:defRPr sz="3600" kern="1200" spc="-60" baseline="0">
                        <a:solidFill>
                          <a:srgbClr val="FFFFFF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algn="ctr"/>
                    <a:r>
                      <a:rPr lang="de-DE" sz="100" dirty="0" smtClean="0">
                        <a:solidFill>
                          <a:schemeClr val="bg1"/>
                        </a:solidFill>
                        <a:latin typeface="+mn-lt"/>
                      </a:rPr>
                      <a:t>Hauptabteilung</a:t>
                    </a:r>
                    <a:endParaRPr lang="de-DE" sz="100" dirty="0">
                      <a:solidFill>
                        <a:schemeClr val="bg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7" name="Title 1"/>
                  <p:cNvSpPr txBox="1">
                    <a:spLocks/>
                  </p:cNvSpPr>
                  <p:nvPr/>
                </p:nvSpPr>
                <p:spPr>
                  <a:xfrm>
                    <a:off x="4369556" y="2491157"/>
                    <a:ext cx="1493520" cy="682883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rmAutofit fontScale="25000" lnSpcReduction="20000"/>
                  </a:bodyPr>
                  <a:lstStyle>
                    <a:lvl1pPr algn="l" defTabSz="914400" rtl="0" eaLnBrk="1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  <a:defRPr sz="3600" kern="1200" spc="-60" baseline="0">
                        <a:solidFill>
                          <a:srgbClr val="FFFFFF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algn="ctr"/>
                    <a:r>
                      <a:rPr lang="de-DE" sz="1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rPr>
                      <a:t>Klasse</a:t>
                    </a:r>
                  </a:p>
                  <a:p>
                    <a:pPr algn="ctr"/>
                    <a:r>
                      <a:rPr lang="de-DE" sz="1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rPr>
                      <a:t>I</a:t>
                    </a:r>
                    <a:endParaRPr lang="de-DE" sz="100" dirty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8" name="Title 1"/>
                  <p:cNvSpPr txBox="1">
                    <a:spLocks/>
                  </p:cNvSpPr>
                  <p:nvPr/>
                </p:nvSpPr>
                <p:spPr>
                  <a:xfrm>
                    <a:off x="6035796" y="2491157"/>
                    <a:ext cx="1493520" cy="682883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rmAutofit fontScale="25000" lnSpcReduction="20000"/>
                  </a:bodyPr>
                  <a:lstStyle>
                    <a:lvl1pPr algn="l" defTabSz="914400" rtl="0" eaLnBrk="1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  <a:defRPr sz="3600" kern="1200" spc="-60" baseline="0">
                        <a:solidFill>
                          <a:srgbClr val="FFFFFF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algn="ctr"/>
                    <a:r>
                      <a:rPr lang="de-DE" sz="1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rPr>
                      <a:t>Klasse</a:t>
                    </a:r>
                  </a:p>
                  <a:p>
                    <a:pPr algn="ctr"/>
                    <a:r>
                      <a:rPr lang="de-DE" sz="1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rPr>
                      <a:t>II</a:t>
                    </a:r>
                    <a:endParaRPr lang="de-DE" sz="100" dirty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9" name="Title 1"/>
                  <p:cNvSpPr txBox="1">
                    <a:spLocks/>
                  </p:cNvSpPr>
                  <p:nvPr/>
                </p:nvSpPr>
                <p:spPr>
                  <a:xfrm>
                    <a:off x="7702036" y="2491157"/>
                    <a:ext cx="1493520" cy="682883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rmAutofit fontScale="25000" lnSpcReduction="20000"/>
                  </a:bodyPr>
                  <a:lstStyle>
                    <a:lvl1pPr algn="l" defTabSz="914400" rtl="0" eaLnBrk="1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  <a:defRPr sz="3600" kern="1200" spc="-60" baseline="0">
                        <a:solidFill>
                          <a:srgbClr val="FFFFFF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algn="ctr"/>
                    <a:r>
                      <a:rPr lang="de-DE" sz="1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rPr>
                      <a:t>Klasse</a:t>
                    </a:r>
                  </a:p>
                  <a:p>
                    <a:pPr algn="ctr"/>
                    <a:r>
                      <a:rPr lang="de-DE" sz="1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rPr>
                      <a:t>III</a:t>
                    </a:r>
                    <a:endParaRPr lang="de-DE" sz="100" dirty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0" name="Title 1"/>
                  <p:cNvSpPr txBox="1">
                    <a:spLocks/>
                  </p:cNvSpPr>
                  <p:nvPr/>
                </p:nvSpPr>
                <p:spPr>
                  <a:xfrm>
                    <a:off x="9347956" y="2491157"/>
                    <a:ext cx="1493520" cy="682883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rmAutofit fontScale="25000" lnSpcReduction="20000"/>
                  </a:bodyPr>
                  <a:lstStyle>
                    <a:lvl1pPr algn="l" defTabSz="914400" rtl="0" eaLnBrk="1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  <a:defRPr sz="3600" kern="1200" spc="-60" baseline="0">
                        <a:solidFill>
                          <a:srgbClr val="FFFFFF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algn="ctr"/>
                    <a:r>
                      <a:rPr lang="de-DE" sz="1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rPr>
                      <a:t>Klasse </a:t>
                    </a:r>
                  </a:p>
                  <a:p>
                    <a:pPr algn="ctr"/>
                    <a:r>
                      <a:rPr lang="de-DE" sz="1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rPr>
                      <a:t>…</a:t>
                    </a:r>
                    <a:endParaRPr lang="de-DE" sz="100" dirty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</a:endParaRPr>
                  </a:p>
                </p:txBody>
              </p:sp>
            </p:grpSp>
          </p:grpSp>
          <p:sp>
            <p:nvSpPr>
              <p:cNvPr id="10" name="Rechteck 9"/>
              <p:cNvSpPr/>
              <p:nvPr/>
            </p:nvSpPr>
            <p:spPr>
              <a:xfrm>
                <a:off x="8131215" y="2932985"/>
                <a:ext cx="669379" cy="1497846"/>
              </a:xfrm>
              <a:prstGeom prst="rect">
                <a:avLst/>
              </a:prstGeom>
              <a:gradFill>
                <a:gsLst>
                  <a:gs pos="0">
                    <a:schemeClr val="bg2">
                      <a:lumMod val="40000"/>
                      <a:lumOff val="60000"/>
                      <a:alpha val="0"/>
                    </a:schemeClr>
                  </a:gs>
                  <a:gs pos="75000">
                    <a:schemeClr val="bg2">
                      <a:lumMod val="40000"/>
                      <a:lumOff val="6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500"/>
              </a:p>
            </p:txBody>
          </p:sp>
          <p:grpSp>
            <p:nvGrpSpPr>
              <p:cNvPr id="11" name="Gruppieren 10"/>
              <p:cNvGrpSpPr/>
              <p:nvPr/>
            </p:nvGrpSpPr>
            <p:grpSpPr>
              <a:xfrm>
                <a:off x="3494547" y="2272854"/>
                <a:ext cx="1024767" cy="327329"/>
                <a:chOff x="450889" y="3443360"/>
                <a:chExt cx="1435835" cy="458632"/>
              </a:xfrm>
            </p:grpSpPr>
            <p:sp>
              <p:nvSpPr>
                <p:cNvPr id="28" name="Grafik 2">
                  <a:extLst>
                    <a:ext uri="{FF2B5EF4-FFF2-40B4-BE49-F238E27FC236}">
                      <a16:creationId xmlns:a16="http://schemas.microsoft.com/office/drawing/2014/main" id="{92321430-1FA8-2D21-E480-AC9B8CB0C4E3}"/>
                    </a:ext>
                  </a:extLst>
                </p:cNvPr>
                <p:cNvSpPr/>
                <p:nvPr/>
              </p:nvSpPr>
              <p:spPr>
                <a:xfrm>
                  <a:off x="450889" y="3443360"/>
                  <a:ext cx="677076" cy="458632"/>
                </a:xfrm>
                <a:custGeom>
                  <a:avLst/>
                  <a:gdLst>
                    <a:gd name="connsiteX0" fmla="*/ 88860 w 1953030"/>
                    <a:gd name="connsiteY0" fmla="*/ 1325071 h 1322929"/>
                    <a:gd name="connsiteX1" fmla="*/ 73155 w 1953030"/>
                    <a:gd name="connsiteY1" fmla="*/ 1272950 h 1322929"/>
                    <a:gd name="connsiteX2" fmla="*/ 67234 w 1953030"/>
                    <a:gd name="connsiteY2" fmla="*/ 1175492 h 1322929"/>
                    <a:gd name="connsiteX3" fmla="*/ 61674 w 1953030"/>
                    <a:gd name="connsiteY3" fmla="*/ 1080292 h 1322929"/>
                    <a:gd name="connsiteX4" fmla="*/ 57919 w 1953030"/>
                    <a:gd name="connsiteY4" fmla="*/ 1019141 h 1322929"/>
                    <a:gd name="connsiteX5" fmla="*/ 58689 w 1953030"/>
                    <a:gd name="connsiteY5" fmla="*/ 987231 h 1322929"/>
                    <a:gd name="connsiteX6" fmla="*/ 70708 w 1953030"/>
                    <a:gd name="connsiteY6" fmla="*/ 937842 h 1322929"/>
                    <a:gd name="connsiteX7" fmla="*/ 84555 w 1953030"/>
                    <a:gd name="connsiteY7" fmla="*/ 897364 h 1322929"/>
                    <a:gd name="connsiteX8" fmla="*/ 88355 w 1953030"/>
                    <a:gd name="connsiteY8" fmla="*/ 885725 h 1322929"/>
                    <a:gd name="connsiteX9" fmla="*/ 103760 w 1953030"/>
                    <a:gd name="connsiteY9" fmla="*/ 824575 h 1322929"/>
                    <a:gd name="connsiteX10" fmla="*/ 103760 w 1953030"/>
                    <a:gd name="connsiteY10" fmla="*/ 800254 h 1322929"/>
                    <a:gd name="connsiteX11" fmla="*/ 85801 w 1953030"/>
                    <a:gd name="connsiteY11" fmla="*/ 726770 h 1322929"/>
                    <a:gd name="connsiteX12" fmla="*/ 58365 w 1953030"/>
                    <a:gd name="connsiteY12" fmla="*/ 614198 h 1322929"/>
                    <a:gd name="connsiteX13" fmla="*/ 51263 w 1953030"/>
                    <a:gd name="connsiteY13" fmla="*/ 558433 h 1322929"/>
                    <a:gd name="connsiteX14" fmla="*/ 49506 w 1953030"/>
                    <a:gd name="connsiteY14" fmla="*/ 535277 h 1322929"/>
                    <a:gd name="connsiteX15" fmla="*/ 48141 w 1953030"/>
                    <a:gd name="connsiteY15" fmla="*/ 540033 h 1322929"/>
                    <a:gd name="connsiteX16" fmla="*/ 42224 w 1953030"/>
                    <a:gd name="connsiteY16" fmla="*/ 585360 h 1322929"/>
                    <a:gd name="connsiteX17" fmla="*/ 40067 w 1953030"/>
                    <a:gd name="connsiteY17" fmla="*/ 683463 h 1322929"/>
                    <a:gd name="connsiteX18" fmla="*/ 44826 w 1953030"/>
                    <a:gd name="connsiteY18" fmla="*/ 799906 h 1322929"/>
                    <a:gd name="connsiteX19" fmla="*/ 47048 w 1953030"/>
                    <a:gd name="connsiteY19" fmla="*/ 842697 h 1322929"/>
                    <a:gd name="connsiteX20" fmla="*/ 47703 w 1953030"/>
                    <a:gd name="connsiteY20" fmla="*/ 857169 h 1322929"/>
                    <a:gd name="connsiteX21" fmla="*/ 49169 w 1953030"/>
                    <a:gd name="connsiteY21" fmla="*/ 860415 h 1322929"/>
                    <a:gd name="connsiteX22" fmla="*/ 57125 w 1953030"/>
                    <a:gd name="connsiteY22" fmla="*/ 886245 h 1322929"/>
                    <a:gd name="connsiteX23" fmla="*/ 58206 w 1953030"/>
                    <a:gd name="connsiteY23" fmla="*/ 926701 h 1322929"/>
                    <a:gd name="connsiteX24" fmla="*/ 42994 w 1953030"/>
                    <a:gd name="connsiteY24" fmla="*/ 976754 h 1322929"/>
                    <a:gd name="connsiteX25" fmla="*/ 4086 w 1953030"/>
                    <a:gd name="connsiteY25" fmla="*/ 1046235 h 1322929"/>
                    <a:gd name="connsiteX26" fmla="*/ 1565 w 1953030"/>
                    <a:gd name="connsiteY26" fmla="*/ 1042338 h 1322929"/>
                    <a:gd name="connsiteX27" fmla="*/ 6076 w 1953030"/>
                    <a:gd name="connsiteY27" fmla="*/ 1001945 h 1322929"/>
                    <a:gd name="connsiteX28" fmla="*/ 8819 w 1953030"/>
                    <a:gd name="connsiteY28" fmla="*/ 944964 h 1322929"/>
                    <a:gd name="connsiteX29" fmla="*/ 9231 w 1953030"/>
                    <a:gd name="connsiteY29" fmla="*/ 899449 h 1322929"/>
                    <a:gd name="connsiteX30" fmla="*/ 21041 w 1953030"/>
                    <a:gd name="connsiteY30" fmla="*/ 862233 h 1322929"/>
                    <a:gd name="connsiteX31" fmla="*/ 28431 w 1953030"/>
                    <a:gd name="connsiteY31" fmla="*/ 854176 h 1322929"/>
                    <a:gd name="connsiteX32" fmla="*/ 29420 w 1953030"/>
                    <a:gd name="connsiteY32" fmla="*/ 853434 h 1322929"/>
                    <a:gd name="connsiteX33" fmla="*/ 27825 w 1953030"/>
                    <a:gd name="connsiteY33" fmla="*/ 836485 h 1322929"/>
                    <a:gd name="connsiteX34" fmla="*/ 16126 w 1953030"/>
                    <a:gd name="connsiteY34" fmla="*/ 650679 h 1322929"/>
                    <a:gd name="connsiteX35" fmla="*/ 16470 w 1953030"/>
                    <a:gd name="connsiteY35" fmla="*/ 564513 h 1322929"/>
                    <a:gd name="connsiteX36" fmla="*/ 22603 w 1953030"/>
                    <a:gd name="connsiteY36" fmla="*/ 491376 h 1322929"/>
                    <a:gd name="connsiteX37" fmla="*/ 101612 w 1953030"/>
                    <a:gd name="connsiteY37" fmla="*/ 320864 h 1322929"/>
                    <a:gd name="connsiteX38" fmla="*/ 110657 w 1953030"/>
                    <a:gd name="connsiteY38" fmla="*/ 313024 h 1322929"/>
                    <a:gd name="connsiteX39" fmla="*/ 268743 w 1953030"/>
                    <a:gd name="connsiteY39" fmla="*/ 250084 h 1322929"/>
                    <a:gd name="connsiteX40" fmla="*/ 316864 w 1953030"/>
                    <a:gd name="connsiteY40" fmla="*/ 248271 h 1322929"/>
                    <a:gd name="connsiteX41" fmla="*/ 473910 w 1953030"/>
                    <a:gd name="connsiteY41" fmla="*/ 254956 h 1322929"/>
                    <a:gd name="connsiteX42" fmla="*/ 510219 w 1953030"/>
                    <a:gd name="connsiteY42" fmla="*/ 258239 h 1322929"/>
                    <a:gd name="connsiteX43" fmla="*/ 664963 w 1953030"/>
                    <a:gd name="connsiteY43" fmla="*/ 266827 h 1322929"/>
                    <a:gd name="connsiteX44" fmla="*/ 756032 w 1953030"/>
                    <a:gd name="connsiteY44" fmla="*/ 265343 h 1322929"/>
                    <a:gd name="connsiteX45" fmla="*/ 806562 w 1953030"/>
                    <a:gd name="connsiteY45" fmla="*/ 261521 h 1322929"/>
                    <a:gd name="connsiteX46" fmla="*/ 948687 w 1953030"/>
                    <a:gd name="connsiteY46" fmla="*/ 217425 h 1322929"/>
                    <a:gd name="connsiteX47" fmla="*/ 1076380 w 1953030"/>
                    <a:gd name="connsiteY47" fmla="*/ 173342 h 1322929"/>
                    <a:gd name="connsiteX48" fmla="*/ 1156982 w 1953030"/>
                    <a:gd name="connsiteY48" fmla="*/ 161668 h 1322929"/>
                    <a:gd name="connsiteX49" fmla="*/ 1235667 w 1953030"/>
                    <a:gd name="connsiteY49" fmla="*/ 154538 h 1322929"/>
                    <a:gd name="connsiteX50" fmla="*/ 1314379 w 1953030"/>
                    <a:gd name="connsiteY50" fmla="*/ 131334 h 1322929"/>
                    <a:gd name="connsiteX51" fmla="*/ 1377437 w 1953030"/>
                    <a:gd name="connsiteY51" fmla="*/ 112345 h 1322929"/>
                    <a:gd name="connsiteX52" fmla="*/ 1450055 w 1953030"/>
                    <a:gd name="connsiteY52" fmla="*/ 105714 h 1322929"/>
                    <a:gd name="connsiteX53" fmla="*/ 1484789 w 1953030"/>
                    <a:gd name="connsiteY53" fmla="*/ 103652 h 1322929"/>
                    <a:gd name="connsiteX54" fmla="*/ 1553586 w 1953030"/>
                    <a:gd name="connsiteY54" fmla="*/ 86436 h 1322929"/>
                    <a:gd name="connsiteX55" fmla="*/ 1629329 w 1953030"/>
                    <a:gd name="connsiteY55" fmla="*/ 66634 h 1322929"/>
                    <a:gd name="connsiteX56" fmla="*/ 1635015 w 1953030"/>
                    <a:gd name="connsiteY56" fmla="*/ 65531 h 1322929"/>
                    <a:gd name="connsiteX57" fmla="*/ 1635409 w 1953030"/>
                    <a:gd name="connsiteY57" fmla="*/ 56601 h 1322929"/>
                    <a:gd name="connsiteX58" fmla="*/ 1639362 w 1953030"/>
                    <a:gd name="connsiteY58" fmla="*/ 13582 h 1322929"/>
                    <a:gd name="connsiteX59" fmla="*/ 1647267 w 1953030"/>
                    <a:gd name="connsiteY59" fmla="*/ 3300 h 1322929"/>
                    <a:gd name="connsiteX60" fmla="*/ 1666925 w 1953030"/>
                    <a:gd name="connsiteY60" fmla="*/ 7200 h 1322929"/>
                    <a:gd name="connsiteX61" fmla="*/ 1693754 w 1953030"/>
                    <a:gd name="connsiteY61" fmla="*/ 35538 h 1322929"/>
                    <a:gd name="connsiteX62" fmla="*/ 1704902 w 1953030"/>
                    <a:gd name="connsiteY62" fmla="*/ 54211 h 1322929"/>
                    <a:gd name="connsiteX63" fmla="*/ 1706583 w 1953030"/>
                    <a:gd name="connsiteY63" fmla="*/ 57415 h 1322929"/>
                    <a:gd name="connsiteX64" fmla="*/ 1709905 w 1953030"/>
                    <a:gd name="connsiteY64" fmla="*/ 57415 h 1322929"/>
                    <a:gd name="connsiteX65" fmla="*/ 1727489 w 1953030"/>
                    <a:gd name="connsiteY65" fmla="*/ 58479 h 1322929"/>
                    <a:gd name="connsiteX66" fmla="*/ 1765190 w 1953030"/>
                    <a:gd name="connsiteY66" fmla="*/ 68945 h 1322929"/>
                    <a:gd name="connsiteX67" fmla="*/ 1781592 w 1953030"/>
                    <a:gd name="connsiteY67" fmla="*/ 78715 h 1322929"/>
                    <a:gd name="connsiteX68" fmla="*/ 1798702 w 1953030"/>
                    <a:gd name="connsiteY68" fmla="*/ 94998 h 1322929"/>
                    <a:gd name="connsiteX69" fmla="*/ 1809969 w 1953030"/>
                    <a:gd name="connsiteY69" fmla="*/ 107802 h 1322929"/>
                    <a:gd name="connsiteX70" fmla="*/ 1817717 w 1953030"/>
                    <a:gd name="connsiteY70" fmla="*/ 115786 h 1322929"/>
                    <a:gd name="connsiteX71" fmla="*/ 1821906 w 1953030"/>
                    <a:gd name="connsiteY71" fmla="*/ 122916 h 1322929"/>
                    <a:gd name="connsiteX72" fmla="*/ 1837362 w 1953030"/>
                    <a:gd name="connsiteY72" fmla="*/ 147184 h 1322929"/>
                    <a:gd name="connsiteX73" fmla="*/ 1849404 w 1953030"/>
                    <a:gd name="connsiteY73" fmla="*/ 164741 h 1322929"/>
                    <a:gd name="connsiteX74" fmla="*/ 1873697 w 1953030"/>
                    <a:gd name="connsiteY74" fmla="*/ 209520 h 1322929"/>
                    <a:gd name="connsiteX75" fmla="*/ 1902627 w 1953030"/>
                    <a:gd name="connsiteY75" fmla="*/ 270989 h 1322929"/>
                    <a:gd name="connsiteX76" fmla="*/ 1929428 w 1953030"/>
                    <a:gd name="connsiteY76" fmla="*/ 328257 h 1322929"/>
                    <a:gd name="connsiteX77" fmla="*/ 1948890 w 1953030"/>
                    <a:gd name="connsiteY77" fmla="*/ 361086 h 1322929"/>
                    <a:gd name="connsiteX78" fmla="*/ 1954405 w 1953030"/>
                    <a:gd name="connsiteY78" fmla="*/ 377846 h 1322929"/>
                    <a:gd name="connsiteX79" fmla="*/ 1945685 w 1953030"/>
                    <a:gd name="connsiteY79" fmla="*/ 401382 h 1322929"/>
                    <a:gd name="connsiteX80" fmla="*/ 1905896 w 1953030"/>
                    <a:gd name="connsiteY80" fmla="*/ 432638 h 1322929"/>
                    <a:gd name="connsiteX81" fmla="*/ 1873238 w 1953030"/>
                    <a:gd name="connsiteY81" fmla="*/ 439235 h 1322929"/>
                    <a:gd name="connsiteX82" fmla="*/ 1817638 w 1953030"/>
                    <a:gd name="connsiteY82" fmla="*/ 441792 h 1322929"/>
                    <a:gd name="connsiteX83" fmla="*/ 1699860 w 1953030"/>
                    <a:gd name="connsiteY83" fmla="*/ 436051 h 1322929"/>
                    <a:gd name="connsiteX84" fmla="*/ 1666676 w 1953030"/>
                    <a:gd name="connsiteY84" fmla="*/ 434247 h 1322929"/>
                    <a:gd name="connsiteX85" fmla="*/ 1644615 w 1953030"/>
                    <a:gd name="connsiteY85" fmla="*/ 435822 h 1322929"/>
                    <a:gd name="connsiteX86" fmla="*/ 1615292 w 1953030"/>
                    <a:gd name="connsiteY86" fmla="*/ 446177 h 1322929"/>
                    <a:gd name="connsiteX87" fmla="*/ 1588083 w 1953030"/>
                    <a:gd name="connsiteY87" fmla="*/ 469226 h 1322929"/>
                    <a:gd name="connsiteX88" fmla="*/ 1570263 w 1953030"/>
                    <a:gd name="connsiteY88" fmla="*/ 483547 h 1322929"/>
                    <a:gd name="connsiteX89" fmla="*/ 1565194 w 1953030"/>
                    <a:gd name="connsiteY89" fmla="*/ 488176 h 1322929"/>
                    <a:gd name="connsiteX90" fmla="*/ 1510409 w 1953030"/>
                    <a:gd name="connsiteY90" fmla="*/ 591788 h 1322929"/>
                    <a:gd name="connsiteX91" fmla="*/ 1487665 w 1953030"/>
                    <a:gd name="connsiteY91" fmla="*/ 647726 h 1322929"/>
                    <a:gd name="connsiteX92" fmla="*/ 1466234 w 1953030"/>
                    <a:gd name="connsiteY92" fmla="*/ 708355 h 1322929"/>
                    <a:gd name="connsiteX93" fmla="*/ 1450909 w 1953030"/>
                    <a:gd name="connsiteY93" fmla="*/ 753696 h 1322929"/>
                    <a:gd name="connsiteX94" fmla="*/ 1408809 w 1953030"/>
                    <a:gd name="connsiteY94" fmla="*/ 820834 h 1322929"/>
                    <a:gd name="connsiteX95" fmla="*/ 1395139 w 1953030"/>
                    <a:gd name="connsiteY95" fmla="*/ 827633 h 1322929"/>
                    <a:gd name="connsiteX96" fmla="*/ 1382256 w 1953030"/>
                    <a:gd name="connsiteY96" fmla="*/ 834140 h 1322929"/>
                    <a:gd name="connsiteX97" fmla="*/ 1350675 w 1953030"/>
                    <a:gd name="connsiteY97" fmla="*/ 863795 h 1322929"/>
                    <a:gd name="connsiteX98" fmla="*/ 1332763 w 1953030"/>
                    <a:gd name="connsiteY98" fmla="*/ 880265 h 1322929"/>
                    <a:gd name="connsiteX99" fmla="*/ 1318857 w 1953030"/>
                    <a:gd name="connsiteY99" fmla="*/ 886072 h 1322929"/>
                    <a:gd name="connsiteX100" fmla="*/ 1317767 w 1953030"/>
                    <a:gd name="connsiteY100" fmla="*/ 886072 h 1322929"/>
                    <a:gd name="connsiteX101" fmla="*/ 1316690 w 1953030"/>
                    <a:gd name="connsiteY101" fmla="*/ 889981 h 1322929"/>
                    <a:gd name="connsiteX102" fmla="*/ 1294917 w 1953030"/>
                    <a:gd name="connsiteY102" fmla="*/ 1076992 h 1322929"/>
                    <a:gd name="connsiteX103" fmla="*/ 1293539 w 1953030"/>
                    <a:gd name="connsiteY103" fmla="*/ 1153777 h 1322929"/>
                    <a:gd name="connsiteX104" fmla="*/ 1294156 w 1953030"/>
                    <a:gd name="connsiteY104" fmla="*/ 1206414 h 1322929"/>
                    <a:gd name="connsiteX105" fmla="*/ 1298896 w 1953030"/>
                    <a:gd name="connsiteY105" fmla="*/ 1266214 h 1322929"/>
                    <a:gd name="connsiteX106" fmla="*/ 1305502 w 1953030"/>
                    <a:gd name="connsiteY106" fmla="*/ 1281289 h 1322929"/>
                    <a:gd name="connsiteX107" fmla="*/ 1315416 w 1953030"/>
                    <a:gd name="connsiteY107" fmla="*/ 1308562 h 1322929"/>
                    <a:gd name="connsiteX108" fmla="*/ 1316138 w 1953030"/>
                    <a:gd name="connsiteY108" fmla="*/ 1323970 h 1322929"/>
                    <a:gd name="connsiteX109" fmla="*/ 1315889 w 1953030"/>
                    <a:gd name="connsiteY109" fmla="*/ 1325587 h 1322929"/>
                    <a:gd name="connsiteX110" fmla="*/ 1275942 w 1953030"/>
                    <a:gd name="connsiteY110" fmla="*/ 1325587 h 1322929"/>
                    <a:gd name="connsiteX111" fmla="*/ 1235010 w 1953030"/>
                    <a:gd name="connsiteY111" fmla="*/ 1325078 h 1322929"/>
                    <a:gd name="connsiteX112" fmla="*/ 1216259 w 1953030"/>
                    <a:gd name="connsiteY112" fmla="*/ 1261310 h 1322929"/>
                    <a:gd name="connsiteX113" fmla="*/ 1200251 w 1953030"/>
                    <a:gd name="connsiteY113" fmla="*/ 1083072 h 1322929"/>
                    <a:gd name="connsiteX114" fmla="*/ 1192910 w 1953030"/>
                    <a:gd name="connsiteY114" fmla="*/ 964288 h 1322929"/>
                    <a:gd name="connsiteX115" fmla="*/ 1191387 w 1953030"/>
                    <a:gd name="connsiteY115" fmla="*/ 972275 h 1322929"/>
                    <a:gd name="connsiteX116" fmla="*/ 1173817 w 1953030"/>
                    <a:gd name="connsiteY116" fmla="*/ 1164200 h 1322929"/>
                    <a:gd name="connsiteX117" fmla="*/ 1175078 w 1953030"/>
                    <a:gd name="connsiteY117" fmla="*/ 1265947 h 1322929"/>
                    <a:gd name="connsiteX118" fmla="*/ 1180974 w 1953030"/>
                    <a:gd name="connsiteY118" fmla="*/ 1280141 h 1322929"/>
                    <a:gd name="connsiteX119" fmla="*/ 1191505 w 1953030"/>
                    <a:gd name="connsiteY119" fmla="*/ 1312731 h 1322929"/>
                    <a:gd name="connsiteX120" fmla="*/ 1191032 w 1953030"/>
                    <a:gd name="connsiteY120" fmla="*/ 1324894 h 1322929"/>
                    <a:gd name="connsiteX121" fmla="*/ 1150167 w 1953030"/>
                    <a:gd name="connsiteY121" fmla="*/ 1325587 h 1322929"/>
                    <a:gd name="connsiteX122" fmla="*/ 1108579 w 1953030"/>
                    <a:gd name="connsiteY122" fmla="*/ 1325096 h 1322929"/>
                    <a:gd name="connsiteX123" fmla="*/ 1091166 w 1953030"/>
                    <a:gd name="connsiteY123" fmla="*/ 1247586 h 1322929"/>
                    <a:gd name="connsiteX124" fmla="*/ 1085073 w 1953030"/>
                    <a:gd name="connsiteY124" fmla="*/ 1112084 h 1322929"/>
                    <a:gd name="connsiteX125" fmla="*/ 1082486 w 1953030"/>
                    <a:gd name="connsiteY125" fmla="*/ 887863 h 1322929"/>
                    <a:gd name="connsiteX126" fmla="*/ 1082709 w 1953030"/>
                    <a:gd name="connsiteY126" fmla="*/ 875442 h 1322929"/>
                    <a:gd name="connsiteX127" fmla="*/ 1045980 w 1953030"/>
                    <a:gd name="connsiteY127" fmla="*/ 886014 h 1322929"/>
                    <a:gd name="connsiteX128" fmla="*/ 947820 w 1953030"/>
                    <a:gd name="connsiteY128" fmla="*/ 909335 h 1322929"/>
                    <a:gd name="connsiteX129" fmla="*/ 822399 w 1953030"/>
                    <a:gd name="connsiteY129" fmla="*/ 918514 h 1322929"/>
                    <a:gd name="connsiteX130" fmla="*/ 749952 w 1953030"/>
                    <a:gd name="connsiteY130" fmla="*/ 916251 h 1322929"/>
                    <a:gd name="connsiteX131" fmla="*/ 741521 w 1953030"/>
                    <a:gd name="connsiteY131" fmla="*/ 916452 h 1322929"/>
                    <a:gd name="connsiteX132" fmla="*/ 737253 w 1953030"/>
                    <a:gd name="connsiteY132" fmla="*/ 925892 h 1322929"/>
                    <a:gd name="connsiteX133" fmla="*/ 730911 w 1953030"/>
                    <a:gd name="connsiteY133" fmla="*/ 938882 h 1322929"/>
                    <a:gd name="connsiteX134" fmla="*/ 708429 w 1953030"/>
                    <a:gd name="connsiteY134" fmla="*/ 931418 h 1322929"/>
                    <a:gd name="connsiteX135" fmla="*/ 667261 w 1953030"/>
                    <a:gd name="connsiteY135" fmla="*/ 914980 h 1322929"/>
                    <a:gd name="connsiteX136" fmla="*/ 619659 w 1953030"/>
                    <a:gd name="connsiteY136" fmla="*/ 895793 h 1322929"/>
                    <a:gd name="connsiteX137" fmla="*/ 517862 w 1953030"/>
                    <a:gd name="connsiteY137" fmla="*/ 868605 h 1322929"/>
                    <a:gd name="connsiteX138" fmla="*/ 503220 w 1953030"/>
                    <a:gd name="connsiteY138" fmla="*/ 873261 h 1322929"/>
                    <a:gd name="connsiteX139" fmla="*/ 498151 w 1953030"/>
                    <a:gd name="connsiteY139" fmla="*/ 888861 h 1322929"/>
                    <a:gd name="connsiteX140" fmla="*/ 502209 w 1953030"/>
                    <a:gd name="connsiteY140" fmla="*/ 923500 h 1322929"/>
                    <a:gd name="connsiteX141" fmla="*/ 506647 w 1953030"/>
                    <a:gd name="connsiteY141" fmla="*/ 963655 h 1322929"/>
                    <a:gd name="connsiteX142" fmla="*/ 504612 w 1953030"/>
                    <a:gd name="connsiteY142" fmla="*/ 979009 h 1322929"/>
                    <a:gd name="connsiteX143" fmla="*/ 465742 w 1953030"/>
                    <a:gd name="connsiteY143" fmla="*/ 1002855 h 1322929"/>
                    <a:gd name="connsiteX144" fmla="*/ 458743 w 1953030"/>
                    <a:gd name="connsiteY144" fmla="*/ 1002146 h 1322929"/>
                    <a:gd name="connsiteX145" fmla="*/ 436145 w 1953030"/>
                    <a:gd name="connsiteY145" fmla="*/ 942614 h 1322929"/>
                    <a:gd name="connsiteX146" fmla="*/ 435517 w 1953030"/>
                    <a:gd name="connsiteY146" fmla="*/ 934796 h 1322929"/>
                    <a:gd name="connsiteX147" fmla="*/ 431372 w 1953030"/>
                    <a:gd name="connsiteY147" fmla="*/ 939230 h 1322929"/>
                    <a:gd name="connsiteX148" fmla="*/ 413632 w 1953030"/>
                    <a:gd name="connsiteY148" fmla="*/ 957993 h 1322929"/>
                    <a:gd name="connsiteX149" fmla="*/ 396081 w 1953030"/>
                    <a:gd name="connsiteY149" fmla="*/ 976581 h 1322929"/>
                    <a:gd name="connsiteX150" fmla="*/ 365139 w 1953030"/>
                    <a:gd name="connsiteY150" fmla="*/ 1026362 h 1322929"/>
                    <a:gd name="connsiteX151" fmla="*/ 357505 w 1953030"/>
                    <a:gd name="connsiteY151" fmla="*/ 1073344 h 1322929"/>
                    <a:gd name="connsiteX152" fmla="*/ 357513 w 1953030"/>
                    <a:gd name="connsiteY152" fmla="*/ 1162116 h 1322929"/>
                    <a:gd name="connsiteX153" fmla="*/ 364146 w 1953030"/>
                    <a:gd name="connsiteY153" fmla="*/ 1221702 h 1322929"/>
                    <a:gd name="connsiteX154" fmla="*/ 371907 w 1953030"/>
                    <a:gd name="connsiteY154" fmla="*/ 1263083 h 1322929"/>
                    <a:gd name="connsiteX155" fmla="*/ 382081 w 1953030"/>
                    <a:gd name="connsiteY155" fmla="*/ 1280594 h 1322929"/>
                    <a:gd name="connsiteX156" fmla="*/ 392814 w 1953030"/>
                    <a:gd name="connsiteY156" fmla="*/ 1307173 h 1322929"/>
                    <a:gd name="connsiteX157" fmla="*/ 392698 w 1953030"/>
                    <a:gd name="connsiteY157" fmla="*/ 1322982 h 1322929"/>
                    <a:gd name="connsiteX158" fmla="*/ 392258 w 1953030"/>
                    <a:gd name="connsiteY158" fmla="*/ 1325414 h 1322929"/>
                    <a:gd name="connsiteX159" fmla="*/ 349566 w 1953030"/>
                    <a:gd name="connsiteY159" fmla="*/ 1325502 h 1322929"/>
                    <a:gd name="connsiteX160" fmla="*/ 305559 w 1953030"/>
                    <a:gd name="connsiteY160" fmla="*/ 1325237 h 1322929"/>
                    <a:gd name="connsiteX161" fmla="*/ 296045 w 1953030"/>
                    <a:gd name="connsiteY161" fmla="*/ 1315526 h 1322929"/>
                    <a:gd name="connsiteX162" fmla="*/ 272898 w 1953030"/>
                    <a:gd name="connsiteY162" fmla="*/ 1198249 h 1322929"/>
                    <a:gd name="connsiteX163" fmla="*/ 256446 w 1953030"/>
                    <a:gd name="connsiteY163" fmla="*/ 1076992 h 1322929"/>
                    <a:gd name="connsiteX164" fmla="*/ 247883 w 1953030"/>
                    <a:gd name="connsiteY164" fmla="*/ 965650 h 1322929"/>
                    <a:gd name="connsiteX165" fmla="*/ 248141 w 1953030"/>
                    <a:gd name="connsiteY165" fmla="*/ 963344 h 1322929"/>
                    <a:gd name="connsiteX166" fmla="*/ 240600 w 1953030"/>
                    <a:gd name="connsiteY166" fmla="*/ 969541 h 1322929"/>
                    <a:gd name="connsiteX167" fmla="*/ 218190 w 1953030"/>
                    <a:gd name="connsiteY167" fmla="*/ 987653 h 1322929"/>
                    <a:gd name="connsiteX168" fmla="*/ 197170 w 1953030"/>
                    <a:gd name="connsiteY168" fmla="*/ 1004568 h 1322929"/>
                    <a:gd name="connsiteX169" fmla="*/ 164176 w 1953030"/>
                    <a:gd name="connsiteY169" fmla="*/ 1050024 h 1322929"/>
                    <a:gd name="connsiteX170" fmla="*/ 151135 w 1953030"/>
                    <a:gd name="connsiteY170" fmla="*/ 1141095 h 1322929"/>
                    <a:gd name="connsiteX171" fmla="*/ 149537 w 1953030"/>
                    <a:gd name="connsiteY171" fmla="*/ 1217408 h 1322929"/>
                    <a:gd name="connsiteX172" fmla="*/ 153261 w 1953030"/>
                    <a:gd name="connsiteY172" fmla="*/ 1262700 h 1322929"/>
                    <a:gd name="connsiteX173" fmla="*/ 159017 w 1953030"/>
                    <a:gd name="connsiteY173" fmla="*/ 1274340 h 1322929"/>
                    <a:gd name="connsiteX174" fmla="*/ 170943 w 1953030"/>
                    <a:gd name="connsiteY174" fmla="*/ 1299182 h 1322929"/>
                    <a:gd name="connsiteX175" fmla="*/ 174129 w 1953030"/>
                    <a:gd name="connsiteY175" fmla="*/ 1319246 h 1322929"/>
                    <a:gd name="connsiteX176" fmla="*/ 174342 w 1953030"/>
                    <a:gd name="connsiteY176" fmla="*/ 1325587 h 1322929"/>
                    <a:gd name="connsiteX177" fmla="*/ 132163 w 1953030"/>
                    <a:gd name="connsiteY177" fmla="*/ 1325574 h 1322929"/>
                    <a:gd name="connsiteX178" fmla="*/ 88860 w 1953030"/>
                    <a:gd name="connsiteY178" fmla="*/ 1325071 h 1322929"/>
                    <a:gd name="connsiteX179" fmla="*/ 434473 w 1953030"/>
                    <a:gd name="connsiteY179" fmla="*/ 860747 h 1322929"/>
                    <a:gd name="connsiteX180" fmla="*/ 432900 w 1953030"/>
                    <a:gd name="connsiteY180" fmla="*/ 858692 h 1322929"/>
                    <a:gd name="connsiteX181" fmla="*/ 434328 w 1953030"/>
                    <a:gd name="connsiteY181" fmla="*/ 861404 h 1322929"/>
                    <a:gd name="connsiteX182" fmla="*/ 434473 w 1953030"/>
                    <a:gd name="connsiteY182" fmla="*/ 860747 h 1322929"/>
                    <a:gd name="connsiteX0" fmla="*/ 87445 w 1953031"/>
                    <a:gd name="connsiteY0" fmla="*/ 1322413 h 1322929"/>
                    <a:gd name="connsiteX1" fmla="*/ 71740 w 1953031"/>
                    <a:gd name="connsiteY1" fmla="*/ 1270292 h 1322929"/>
                    <a:gd name="connsiteX2" fmla="*/ 65819 w 1953031"/>
                    <a:gd name="connsiteY2" fmla="*/ 1172834 h 1322929"/>
                    <a:gd name="connsiteX3" fmla="*/ 60259 w 1953031"/>
                    <a:gd name="connsiteY3" fmla="*/ 1077634 h 1322929"/>
                    <a:gd name="connsiteX4" fmla="*/ 56504 w 1953031"/>
                    <a:gd name="connsiteY4" fmla="*/ 1016483 h 1322929"/>
                    <a:gd name="connsiteX5" fmla="*/ 57274 w 1953031"/>
                    <a:gd name="connsiteY5" fmla="*/ 984573 h 1322929"/>
                    <a:gd name="connsiteX6" fmla="*/ 69293 w 1953031"/>
                    <a:gd name="connsiteY6" fmla="*/ 935184 h 1322929"/>
                    <a:gd name="connsiteX7" fmla="*/ 83140 w 1953031"/>
                    <a:gd name="connsiteY7" fmla="*/ 894706 h 1322929"/>
                    <a:gd name="connsiteX8" fmla="*/ 86940 w 1953031"/>
                    <a:gd name="connsiteY8" fmla="*/ 883067 h 1322929"/>
                    <a:gd name="connsiteX9" fmla="*/ 102345 w 1953031"/>
                    <a:gd name="connsiteY9" fmla="*/ 821917 h 1322929"/>
                    <a:gd name="connsiteX10" fmla="*/ 102345 w 1953031"/>
                    <a:gd name="connsiteY10" fmla="*/ 797596 h 1322929"/>
                    <a:gd name="connsiteX11" fmla="*/ 84386 w 1953031"/>
                    <a:gd name="connsiteY11" fmla="*/ 724112 h 1322929"/>
                    <a:gd name="connsiteX12" fmla="*/ 56950 w 1953031"/>
                    <a:gd name="connsiteY12" fmla="*/ 611540 h 1322929"/>
                    <a:gd name="connsiteX13" fmla="*/ 49848 w 1953031"/>
                    <a:gd name="connsiteY13" fmla="*/ 555775 h 1322929"/>
                    <a:gd name="connsiteX14" fmla="*/ 48091 w 1953031"/>
                    <a:gd name="connsiteY14" fmla="*/ 532619 h 1322929"/>
                    <a:gd name="connsiteX15" fmla="*/ 46726 w 1953031"/>
                    <a:gd name="connsiteY15" fmla="*/ 537375 h 1322929"/>
                    <a:gd name="connsiteX16" fmla="*/ 40809 w 1953031"/>
                    <a:gd name="connsiteY16" fmla="*/ 582702 h 1322929"/>
                    <a:gd name="connsiteX17" fmla="*/ 38652 w 1953031"/>
                    <a:gd name="connsiteY17" fmla="*/ 680805 h 1322929"/>
                    <a:gd name="connsiteX18" fmla="*/ 43411 w 1953031"/>
                    <a:gd name="connsiteY18" fmla="*/ 797248 h 1322929"/>
                    <a:gd name="connsiteX19" fmla="*/ 45633 w 1953031"/>
                    <a:gd name="connsiteY19" fmla="*/ 840039 h 1322929"/>
                    <a:gd name="connsiteX20" fmla="*/ 46288 w 1953031"/>
                    <a:gd name="connsiteY20" fmla="*/ 854511 h 1322929"/>
                    <a:gd name="connsiteX21" fmla="*/ 47754 w 1953031"/>
                    <a:gd name="connsiteY21" fmla="*/ 857757 h 1322929"/>
                    <a:gd name="connsiteX22" fmla="*/ 55710 w 1953031"/>
                    <a:gd name="connsiteY22" fmla="*/ 883587 h 1322929"/>
                    <a:gd name="connsiteX23" fmla="*/ 56791 w 1953031"/>
                    <a:gd name="connsiteY23" fmla="*/ 924043 h 1322929"/>
                    <a:gd name="connsiteX24" fmla="*/ 41579 w 1953031"/>
                    <a:gd name="connsiteY24" fmla="*/ 974096 h 1322929"/>
                    <a:gd name="connsiteX25" fmla="*/ 2671 w 1953031"/>
                    <a:gd name="connsiteY25" fmla="*/ 1043577 h 1322929"/>
                    <a:gd name="connsiteX26" fmla="*/ 150 w 1953031"/>
                    <a:gd name="connsiteY26" fmla="*/ 1039680 h 1322929"/>
                    <a:gd name="connsiteX27" fmla="*/ 4661 w 1953031"/>
                    <a:gd name="connsiteY27" fmla="*/ 999287 h 1322929"/>
                    <a:gd name="connsiteX28" fmla="*/ 7404 w 1953031"/>
                    <a:gd name="connsiteY28" fmla="*/ 942306 h 1322929"/>
                    <a:gd name="connsiteX29" fmla="*/ 7816 w 1953031"/>
                    <a:gd name="connsiteY29" fmla="*/ 896791 h 1322929"/>
                    <a:gd name="connsiteX30" fmla="*/ 19626 w 1953031"/>
                    <a:gd name="connsiteY30" fmla="*/ 859575 h 1322929"/>
                    <a:gd name="connsiteX31" fmla="*/ 27016 w 1953031"/>
                    <a:gd name="connsiteY31" fmla="*/ 851518 h 1322929"/>
                    <a:gd name="connsiteX32" fmla="*/ 28005 w 1953031"/>
                    <a:gd name="connsiteY32" fmla="*/ 850776 h 1322929"/>
                    <a:gd name="connsiteX33" fmla="*/ 26410 w 1953031"/>
                    <a:gd name="connsiteY33" fmla="*/ 833827 h 1322929"/>
                    <a:gd name="connsiteX34" fmla="*/ 14711 w 1953031"/>
                    <a:gd name="connsiteY34" fmla="*/ 648021 h 1322929"/>
                    <a:gd name="connsiteX35" fmla="*/ 15055 w 1953031"/>
                    <a:gd name="connsiteY35" fmla="*/ 561855 h 1322929"/>
                    <a:gd name="connsiteX36" fmla="*/ 21188 w 1953031"/>
                    <a:gd name="connsiteY36" fmla="*/ 488718 h 1322929"/>
                    <a:gd name="connsiteX37" fmla="*/ 100197 w 1953031"/>
                    <a:gd name="connsiteY37" fmla="*/ 318206 h 1322929"/>
                    <a:gd name="connsiteX38" fmla="*/ 109242 w 1953031"/>
                    <a:gd name="connsiteY38" fmla="*/ 310366 h 1322929"/>
                    <a:gd name="connsiteX39" fmla="*/ 267328 w 1953031"/>
                    <a:gd name="connsiteY39" fmla="*/ 247426 h 1322929"/>
                    <a:gd name="connsiteX40" fmla="*/ 315449 w 1953031"/>
                    <a:gd name="connsiteY40" fmla="*/ 245613 h 1322929"/>
                    <a:gd name="connsiteX41" fmla="*/ 472495 w 1953031"/>
                    <a:gd name="connsiteY41" fmla="*/ 252298 h 1322929"/>
                    <a:gd name="connsiteX42" fmla="*/ 508804 w 1953031"/>
                    <a:gd name="connsiteY42" fmla="*/ 255581 h 1322929"/>
                    <a:gd name="connsiteX43" fmla="*/ 663548 w 1953031"/>
                    <a:gd name="connsiteY43" fmla="*/ 264169 h 1322929"/>
                    <a:gd name="connsiteX44" fmla="*/ 754617 w 1953031"/>
                    <a:gd name="connsiteY44" fmla="*/ 262685 h 1322929"/>
                    <a:gd name="connsiteX45" fmla="*/ 805147 w 1953031"/>
                    <a:gd name="connsiteY45" fmla="*/ 251243 h 1322929"/>
                    <a:gd name="connsiteX46" fmla="*/ 947272 w 1953031"/>
                    <a:gd name="connsiteY46" fmla="*/ 214767 h 1322929"/>
                    <a:gd name="connsiteX47" fmla="*/ 1074965 w 1953031"/>
                    <a:gd name="connsiteY47" fmla="*/ 170684 h 1322929"/>
                    <a:gd name="connsiteX48" fmla="*/ 1155567 w 1953031"/>
                    <a:gd name="connsiteY48" fmla="*/ 159010 h 1322929"/>
                    <a:gd name="connsiteX49" fmla="*/ 1234252 w 1953031"/>
                    <a:gd name="connsiteY49" fmla="*/ 151880 h 1322929"/>
                    <a:gd name="connsiteX50" fmla="*/ 1312964 w 1953031"/>
                    <a:gd name="connsiteY50" fmla="*/ 128676 h 1322929"/>
                    <a:gd name="connsiteX51" fmla="*/ 1376022 w 1953031"/>
                    <a:gd name="connsiteY51" fmla="*/ 109687 h 1322929"/>
                    <a:gd name="connsiteX52" fmla="*/ 1448640 w 1953031"/>
                    <a:gd name="connsiteY52" fmla="*/ 103056 h 1322929"/>
                    <a:gd name="connsiteX53" fmla="*/ 1483374 w 1953031"/>
                    <a:gd name="connsiteY53" fmla="*/ 100994 h 1322929"/>
                    <a:gd name="connsiteX54" fmla="*/ 1552171 w 1953031"/>
                    <a:gd name="connsiteY54" fmla="*/ 83778 h 1322929"/>
                    <a:gd name="connsiteX55" fmla="*/ 1627914 w 1953031"/>
                    <a:gd name="connsiteY55" fmla="*/ 63976 h 1322929"/>
                    <a:gd name="connsiteX56" fmla="*/ 1633600 w 1953031"/>
                    <a:gd name="connsiteY56" fmla="*/ 62873 h 1322929"/>
                    <a:gd name="connsiteX57" fmla="*/ 1633994 w 1953031"/>
                    <a:gd name="connsiteY57" fmla="*/ 53943 h 1322929"/>
                    <a:gd name="connsiteX58" fmla="*/ 1637947 w 1953031"/>
                    <a:gd name="connsiteY58" fmla="*/ 10924 h 1322929"/>
                    <a:gd name="connsiteX59" fmla="*/ 1645852 w 1953031"/>
                    <a:gd name="connsiteY59" fmla="*/ 642 h 1322929"/>
                    <a:gd name="connsiteX60" fmla="*/ 1665510 w 1953031"/>
                    <a:gd name="connsiteY60" fmla="*/ 4542 h 1322929"/>
                    <a:gd name="connsiteX61" fmla="*/ 1692339 w 1953031"/>
                    <a:gd name="connsiteY61" fmla="*/ 32880 h 1322929"/>
                    <a:gd name="connsiteX62" fmla="*/ 1703487 w 1953031"/>
                    <a:gd name="connsiteY62" fmla="*/ 51553 h 1322929"/>
                    <a:gd name="connsiteX63" fmla="*/ 1705168 w 1953031"/>
                    <a:gd name="connsiteY63" fmla="*/ 54757 h 1322929"/>
                    <a:gd name="connsiteX64" fmla="*/ 1708490 w 1953031"/>
                    <a:gd name="connsiteY64" fmla="*/ 54757 h 1322929"/>
                    <a:gd name="connsiteX65" fmla="*/ 1726074 w 1953031"/>
                    <a:gd name="connsiteY65" fmla="*/ 55821 h 1322929"/>
                    <a:gd name="connsiteX66" fmla="*/ 1763775 w 1953031"/>
                    <a:gd name="connsiteY66" fmla="*/ 66287 h 1322929"/>
                    <a:gd name="connsiteX67" fmla="*/ 1780177 w 1953031"/>
                    <a:gd name="connsiteY67" fmla="*/ 76057 h 1322929"/>
                    <a:gd name="connsiteX68" fmla="*/ 1797287 w 1953031"/>
                    <a:gd name="connsiteY68" fmla="*/ 92340 h 1322929"/>
                    <a:gd name="connsiteX69" fmla="*/ 1808554 w 1953031"/>
                    <a:gd name="connsiteY69" fmla="*/ 105144 h 1322929"/>
                    <a:gd name="connsiteX70" fmla="*/ 1816302 w 1953031"/>
                    <a:gd name="connsiteY70" fmla="*/ 113128 h 1322929"/>
                    <a:gd name="connsiteX71" fmla="*/ 1820491 w 1953031"/>
                    <a:gd name="connsiteY71" fmla="*/ 120258 h 1322929"/>
                    <a:gd name="connsiteX72" fmla="*/ 1835947 w 1953031"/>
                    <a:gd name="connsiteY72" fmla="*/ 144526 h 1322929"/>
                    <a:gd name="connsiteX73" fmla="*/ 1847989 w 1953031"/>
                    <a:gd name="connsiteY73" fmla="*/ 162083 h 1322929"/>
                    <a:gd name="connsiteX74" fmla="*/ 1872282 w 1953031"/>
                    <a:gd name="connsiteY74" fmla="*/ 206862 h 1322929"/>
                    <a:gd name="connsiteX75" fmla="*/ 1901212 w 1953031"/>
                    <a:gd name="connsiteY75" fmla="*/ 268331 h 1322929"/>
                    <a:gd name="connsiteX76" fmla="*/ 1928013 w 1953031"/>
                    <a:gd name="connsiteY76" fmla="*/ 325599 h 1322929"/>
                    <a:gd name="connsiteX77" fmla="*/ 1947475 w 1953031"/>
                    <a:gd name="connsiteY77" fmla="*/ 358428 h 1322929"/>
                    <a:gd name="connsiteX78" fmla="*/ 1952990 w 1953031"/>
                    <a:gd name="connsiteY78" fmla="*/ 375188 h 1322929"/>
                    <a:gd name="connsiteX79" fmla="*/ 1944270 w 1953031"/>
                    <a:gd name="connsiteY79" fmla="*/ 398724 h 1322929"/>
                    <a:gd name="connsiteX80" fmla="*/ 1904481 w 1953031"/>
                    <a:gd name="connsiteY80" fmla="*/ 429980 h 1322929"/>
                    <a:gd name="connsiteX81" fmla="*/ 1871823 w 1953031"/>
                    <a:gd name="connsiteY81" fmla="*/ 436577 h 1322929"/>
                    <a:gd name="connsiteX82" fmla="*/ 1816223 w 1953031"/>
                    <a:gd name="connsiteY82" fmla="*/ 439134 h 1322929"/>
                    <a:gd name="connsiteX83" fmla="*/ 1698445 w 1953031"/>
                    <a:gd name="connsiteY83" fmla="*/ 433393 h 1322929"/>
                    <a:gd name="connsiteX84" fmla="*/ 1665261 w 1953031"/>
                    <a:gd name="connsiteY84" fmla="*/ 431589 h 1322929"/>
                    <a:gd name="connsiteX85" fmla="*/ 1643200 w 1953031"/>
                    <a:gd name="connsiteY85" fmla="*/ 433164 h 1322929"/>
                    <a:gd name="connsiteX86" fmla="*/ 1613877 w 1953031"/>
                    <a:gd name="connsiteY86" fmla="*/ 443519 h 1322929"/>
                    <a:gd name="connsiteX87" fmla="*/ 1586668 w 1953031"/>
                    <a:gd name="connsiteY87" fmla="*/ 466568 h 1322929"/>
                    <a:gd name="connsiteX88" fmla="*/ 1568848 w 1953031"/>
                    <a:gd name="connsiteY88" fmla="*/ 480889 h 1322929"/>
                    <a:gd name="connsiteX89" fmla="*/ 1563779 w 1953031"/>
                    <a:gd name="connsiteY89" fmla="*/ 485518 h 1322929"/>
                    <a:gd name="connsiteX90" fmla="*/ 1508994 w 1953031"/>
                    <a:gd name="connsiteY90" fmla="*/ 589130 h 1322929"/>
                    <a:gd name="connsiteX91" fmla="*/ 1486250 w 1953031"/>
                    <a:gd name="connsiteY91" fmla="*/ 645068 h 1322929"/>
                    <a:gd name="connsiteX92" fmla="*/ 1464819 w 1953031"/>
                    <a:gd name="connsiteY92" fmla="*/ 705697 h 1322929"/>
                    <a:gd name="connsiteX93" fmla="*/ 1449494 w 1953031"/>
                    <a:gd name="connsiteY93" fmla="*/ 751038 h 1322929"/>
                    <a:gd name="connsiteX94" fmla="*/ 1407394 w 1953031"/>
                    <a:gd name="connsiteY94" fmla="*/ 818176 h 1322929"/>
                    <a:gd name="connsiteX95" fmla="*/ 1393724 w 1953031"/>
                    <a:gd name="connsiteY95" fmla="*/ 824975 h 1322929"/>
                    <a:gd name="connsiteX96" fmla="*/ 1380841 w 1953031"/>
                    <a:gd name="connsiteY96" fmla="*/ 831482 h 1322929"/>
                    <a:gd name="connsiteX97" fmla="*/ 1349260 w 1953031"/>
                    <a:gd name="connsiteY97" fmla="*/ 861137 h 1322929"/>
                    <a:gd name="connsiteX98" fmla="*/ 1331348 w 1953031"/>
                    <a:gd name="connsiteY98" fmla="*/ 877607 h 1322929"/>
                    <a:gd name="connsiteX99" fmla="*/ 1317442 w 1953031"/>
                    <a:gd name="connsiteY99" fmla="*/ 883414 h 1322929"/>
                    <a:gd name="connsiteX100" fmla="*/ 1316352 w 1953031"/>
                    <a:gd name="connsiteY100" fmla="*/ 883414 h 1322929"/>
                    <a:gd name="connsiteX101" fmla="*/ 1315275 w 1953031"/>
                    <a:gd name="connsiteY101" fmla="*/ 887323 h 1322929"/>
                    <a:gd name="connsiteX102" fmla="*/ 1293502 w 1953031"/>
                    <a:gd name="connsiteY102" fmla="*/ 1074334 h 1322929"/>
                    <a:gd name="connsiteX103" fmla="*/ 1292124 w 1953031"/>
                    <a:gd name="connsiteY103" fmla="*/ 1151119 h 1322929"/>
                    <a:gd name="connsiteX104" fmla="*/ 1292741 w 1953031"/>
                    <a:gd name="connsiteY104" fmla="*/ 1203756 h 1322929"/>
                    <a:gd name="connsiteX105" fmla="*/ 1297481 w 1953031"/>
                    <a:gd name="connsiteY105" fmla="*/ 1263556 h 1322929"/>
                    <a:gd name="connsiteX106" fmla="*/ 1304087 w 1953031"/>
                    <a:gd name="connsiteY106" fmla="*/ 1278631 h 1322929"/>
                    <a:gd name="connsiteX107" fmla="*/ 1314001 w 1953031"/>
                    <a:gd name="connsiteY107" fmla="*/ 1305904 h 1322929"/>
                    <a:gd name="connsiteX108" fmla="*/ 1314723 w 1953031"/>
                    <a:gd name="connsiteY108" fmla="*/ 1321312 h 1322929"/>
                    <a:gd name="connsiteX109" fmla="*/ 1314474 w 1953031"/>
                    <a:gd name="connsiteY109" fmla="*/ 1322929 h 1322929"/>
                    <a:gd name="connsiteX110" fmla="*/ 1274527 w 1953031"/>
                    <a:gd name="connsiteY110" fmla="*/ 1322929 h 1322929"/>
                    <a:gd name="connsiteX111" fmla="*/ 1233595 w 1953031"/>
                    <a:gd name="connsiteY111" fmla="*/ 1322420 h 1322929"/>
                    <a:gd name="connsiteX112" fmla="*/ 1214844 w 1953031"/>
                    <a:gd name="connsiteY112" fmla="*/ 1258652 h 1322929"/>
                    <a:gd name="connsiteX113" fmla="*/ 1198836 w 1953031"/>
                    <a:gd name="connsiteY113" fmla="*/ 1080414 h 1322929"/>
                    <a:gd name="connsiteX114" fmla="*/ 1191495 w 1953031"/>
                    <a:gd name="connsiteY114" fmla="*/ 961630 h 1322929"/>
                    <a:gd name="connsiteX115" fmla="*/ 1189972 w 1953031"/>
                    <a:gd name="connsiteY115" fmla="*/ 969617 h 1322929"/>
                    <a:gd name="connsiteX116" fmla="*/ 1172402 w 1953031"/>
                    <a:gd name="connsiteY116" fmla="*/ 1161542 h 1322929"/>
                    <a:gd name="connsiteX117" fmla="*/ 1173663 w 1953031"/>
                    <a:gd name="connsiteY117" fmla="*/ 1263289 h 1322929"/>
                    <a:gd name="connsiteX118" fmla="*/ 1179559 w 1953031"/>
                    <a:gd name="connsiteY118" fmla="*/ 1277483 h 1322929"/>
                    <a:gd name="connsiteX119" fmla="*/ 1190090 w 1953031"/>
                    <a:gd name="connsiteY119" fmla="*/ 1310073 h 1322929"/>
                    <a:gd name="connsiteX120" fmla="*/ 1189617 w 1953031"/>
                    <a:gd name="connsiteY120" fmla="*/ 1322236 h 1322929"/>
                    <a:gd name="connsiteX121" fmla="*/ 1148752 w 1953031"/>
                    <a:gd name="connsiteY121" fmla="*/ 1322929 h 1322929"/>
                    <a:gd name="connsiteX122" fmla="*/ 1107164 w 1953031"/>
                    <a:gd name="connsiteY122" fmla="*/ 1322438 h 1322929"/>
                    <a:gd name="connsiteX123" fmla="*/ 1089751 w 1953031"/>
                    <a:gd name="connsiteY123" fmla="*/ 1244928 h 1322929"/>
                    <a:gd name="connsiteX124" fmla="*/ 1083658 w 1953031"/>
                    <a:gd name="connsiteY124" fmla="*/ 1109426 h 1322929"/>
                    <a:gd name="connsiteX125" fmla="*/ 1081071 w 1953031"/>
                    <a:gd name="connsiteY125" fmla="*/ 885205 h 1322929"/>
                    <a:gd name="connsiteX126" fmla="*/ 1081294 w 1953031"/>
                    <a:gd name="connsiteY126" fmla="*/ 872784 h 1322929"/>
                    <a:gd name="connsiteX127" fmla="*/ 1044565 w 1953031"/>
                    <a:gd name="connsiteY127" fmla="*/ 883356 h 1322929"/>
                    <a:gd name="connsiteX128" fmla="*/ 946405 w 1953031"/>
                    <a:gd name="connsiteY128" fmla="*/ 906677 h 1322929"/>
                    <a:gd name="connsiteX129" fmla="*/ 820984 w 1953031"/>
                    <a:gd name="connsiteY129" fmla="*/ 915856 h 1322929"/>
                    <a:gd name="connsiteX130" fmla="*/ 748537 w 1953031"/>
                    <a:gd name="connsiteY130" fmla="*/ 913593 h 1322929"/>
                    <a:gd name="connsiteX131" fmla="*/ 740106 w 1953031"/>
                    <a:gd name="connsiteY131" fmla="*/ 913794 h 1322929"/>
                    <a:gd name="connsiteX132" fmla="*/ 735838 w 1953031"/>
                    <a:gd name="connsiteY132" fmla="*/ 923234 h 1322929"/>
                    <a:gd name="connsiteX133" fmla="*/ 729496 w 1953031"/>
                    <a:gd name="connsiteY133" fmla="*/ 936224 h 1322929"/>
                    <a:gd name="connsiteX134" fmla="*/ 707014 w 1953031"/>
                    <a:gd name="connsiteY134" fmla="*/ 928760 h 1322929"/>
                    <a:gd name="connsiteX135" fmla="*/ 665846 w 1953031"/>
                    <a:gd name="connsiteY135" fmla="*/ 912322 h 1322929"/>
                    <a:gd name="connsiteX136" fmla="*/ 618244 w 1953031"/>
                    <a:gd name="connsiteY136" fmla="*/ 893135 h 1322929"/>
                    <a:gd name="connsiteX137" fmla="*/ 516447 w 1953031"/>
                    <a:gd name="connsiteY137" fmla="*/ 865947 h 1322929"/>
                    <a:gd name="connsiteX138" fmla="*/ 501805 w 1953031"/>
                    <a:gd name="connsiteY138" fmla="*/ 870603 h 1322929"/>
                    <a:gd name="connsiteX139" fmla="*/ 496736 w 1953031"/>
                    <a:gd name="connsiteY139" fmla="*/ 886203 h 1322929"/>
                    <a:gd name="connsiteX140" fmla="*/ 500794 w 1953031"/>
                    <a:gd name="connsiteY140" fmla="*/ 920842 h 1322929"/>
                    <a:gd name="connsiteX141" fmla="*/ 505232 w 1953031"/>
                    <a:gd name="connsiteY141" fmla="*/ 960997 h 1322929"/>
                    <a:gd name="connsiteX142" fmla="*/ 503197 w 1953031"/>
                    <a:gd name="connsiteY142" fmla="*/ 976351 h 1322929"/>
                    <a:gd name="connsiteX143" fmla="*/ 464327 w 1953031"/>
                    <a:gd name="connsiteY143" fmla="*/ 1000197 h 1322929"/>
                    <a:gd name="connsiteX144" fmla="*/ 457328 w 1953031"/>
                    <a:gd name="connsiteY144" fmla="*/ 999488 h 1322929"/>
                    <a:gd name="connsiteX145" fmla="*/ 434730 w 1953031"/>
                    <a:gd name="connsiteY145" fmla="*/ 939956 h 1322929"/>
                    <a:gd name="connsiteX146" fmla="*/ 434102 w 1953031"/>
                    <a:gd name="connsiteY146" fmla="*/ 932138 h 1322929"/>
                    <a:gd name="connsiteX147" fmla="*/ 429957 w 1953031"/>
                    <a:gd name="connsiteY147" fmla="*/ 936572 h 1322929"/>
                    <a:gd name="connsiteX148" fmla="*/ 412217 w 1953031"/>
                    <a:gd name="connsiteY148" fmla="*/ 955335 h 1322929"/>
                    <a:gd name="connsiteX149" fmla="*/ 394666 w 1953031"/>
                    <a:gd name="connsiteY149" fmla="*/ 973923 h 1322929"/>
                    <a:gd name="connsiteX150" fmla="*/ 363724 w 1953031"/>
                    <a:gd name="connsiteY150" fmla="*/ 1023704 h 1322929"/>
                    <a:gd name="connsiteX151" fmla="*/ 356090 w 1953031"/>
                    <a:gd name="connsiteY151" fmla="*/ 1070686 h 1322929"/>
                    <a:gd name="connsiteX152" fmla="*/ 356098 w 1953031"/>
                    <a:gd name="connsiteY152" fmla="*/ 1159458 h 1322929"/>
                    <a:gd name="connsiteX153" fmla="*/ 362731 w 1953031"/>
                    <a:gd name="connsiteY153" fmla="*/ 1219044 h 1322929"/>
                    <a:gd name="connsiteX154" fmla="*/ 370492 w 1953031"/>
                    <a:gd name="connsiteY154" fmla="*/ 1260425 h 1322929"/>
                    <a:gd name="connsiteX155" fmla="*/ 380666 w 1953031"/>
                    <a:gd name="connsiteY155" fmla="*/ 1277936 h 1322929"/>
                    <a:gd name="connsiteX156" fmla="*/ 391399 w 1953031"/>
                    <a:gd name="connsiteY156" fmla="*/ 1304515 h 1322929"/>
                    <a:gd name="connsiteX157" fmla="*/ 391283 w 1953031"/>
                    <a:gd name="connsiteY157" fmla="*/ 1320324 h 1322929"/>
                    <a:gd name="connsiteX158" fmla="*/ 390843 w 1953031"/>
                    <a:gd name="connsiteY158" fmla="*/ 1322756 h 1322929"/>
                    <a:gd name="connsiteX159" fmla="*/ 348151 w 1953031"/>
                    <a:gd name="connsiteY159" fmla="*/ 1322844 h 1322929"/>
                    <a:gd name="connsiteX160" fmla="*/ 304144 w 1953031"/>
                    <a:gd name="connsiteY160" fmla="*/ 1322579 h 1322929"/>
                    <a:gd name="connsiteX161" fmla="*/ 294630 w 1953031"/>
                    <a:gd name="connsiteY161" fmla="*/ 1312868 h 1322929"/>
                    <a:gd name="connsiteX162" fmla="*/ 271483 w 1953031"/>
                    <a:gd name="connsiteY162" fmla="*/ 1195591 h 1322929"/>
                    <a:gd name="connsiteX163" fmla="*/ 255031 w 1953031"/>
                    <a:gd name="connsiteY163" fmla="*/ 1074334 h 1322929"/>
                    <a:gd name="connsiteX164" fmla="*/ 246468 w 1953031"/>
                    <a:gd name="connsiteY164" fmla="*/ 962992 h 1322929"/>
                    <a:gd name="connsiteX165" fmla="*/ 246726 w 1953031"/>
                    <a:gd name="connsiteY165" fmla="*/ 960686 h 1322929"/>
                    <a:gd name="connsiteX166" fmla="*/ 239185 w 1953031"/>
                    <a:gd name="connsiteY166" fmla="*/ 966883 h 1322929"/>
                    <a:gd name="connsiteX167" fmla="*/ 216775 w 1953031"/>
                    <a:gd name="connsiteY167" fmla="*/ 984995 h 1322929"/>
                    <a:gd name="connsiteX168" fmla="*/ 195755 w 1953031"/>
                    <a:gd name="connsiteY168" fmla="*/ 1001910 h 1322929"/>
                    <a:gd name="connsiteX169" fmla="*/ 162761 w 1953031"/>
                    <a:gd name="connsiteY169" fmla="*/ 1047366 h 1322929"/>
                    <a:gd name="connsiteX170" fmla="*/ 149720 w 1953031"/>
                    <a:gd name="connsiteY170" fmla="*/ 1138437 h 1322929"/>
                    <a:gd name="connsiteX171" fmla="*/ 148122 w 1953031"/>
                    <a:gd name="connsiteY171" fmla="*/ 1214750 h 1322929"/>
                    <a:gd name="connsiteX172" fmla="*/ 151846 w 1953031"/>
                    <a:gd name="connsiteY172" fmla="*/ 1260042 h 1322929"/>
                    <a:gd name="connsiteX173" fmla="*/ 157602 w 1953031"/>
                    <a:gd name="connsiteY173" fmla="*/ 1271682 h 1322929"/>
                    <a:gd name="connsiteX174" fmla="*/ 169528 w 1953031"/>
                    <a:gd name="connsiteY174" fmla="*/ 1296524 h 1322929"/>
                    <a:gd name="connsiteX175" fmla="*/ 172714 w 1953031"/>
                    <a:gd name="connsiteY175" fmla="*/ 1316588 h 1322929"/>
                    <a:gd name="connsiteX176" fmla="*/ 172927 w 1953031"/>
                    <a:gd name="connsiteY176" fmla="*/ 1322929 h 1322929"/>
                    <a:gd name="connsiteX177" fmla="*/ 130748 w 1953031"/>
                    <a:gd name="connsiteY177" fmla="*/ 1322916 h 1322929"/>
                    <a:gd name="connsiteX178" fmla="*/ 87445 w 1953031"/>
                    <a:gd name="connsiteY178" fmla="*/ 1322413 h 1322929"/>
                    <a:gd name="connsiteX179" fmla="*/ 433058 w 1953031"/>
                    <a:gd name="connsiteY179" fmla="*/ 858089 h 1322929"/>
                    <a:gd name="connsiteX180" fmla="*/ 431485 w 1953031"/>
                    <a:gd name="connsiteY180" fmla="*/ 856034 h 1322929"/>
                    <a:gd name="connsiteX181" fmla="*/ 432913 w 1953031"/>
                    <a:gd name="connsiteY181" fmla="*/ 858746 h 1322929"/>
                    <a:gd name="connsiteX182" fmla="*/ 433058 w 1953031"/>
                    <a:gd name="connsiteY182" fmla="*/ 858089 h 1322929"/>
                    <a:gd name="connsiteX0" fmla="*/ 87445 w 1953031"/>
                    <a:gd name="connsiteY0" fmla="*/ 1322413 h 1322929"/>
                    <a:gd name="connsiteX1" fmla="*/ 71740 w 1953031"/>
                    <a:gd name="connsiteY1" fmla="*/ 1270292 h 1322929"/>
                    <a:gd name="connsiteX2" fmla="*/ 65819 w 1953031"/>
                    <a:gd name="connsiteY2" fmla="*/ 1172834 h 1322929"/>
                    <a:gd name="connsiteX3" fmla="*/ 60259 w 1953031"/>
                    <a:gd name="connsiteY3" fmla="*/ 1077634 h 1322929"/>
                    <a:gd name="connsiteX4" fmla="*/ 56504 w 1953031"/>
                    <a:gd name="connsiteY4" fmla="*/ 1016483 h 1322929"/>
                    <a:gd name="connsiteX5" fmla="*/ 57274 w 1953031"/>
                    <a:gd name="connsiteY5" fmla="*/ 984573 h 1322929"/>
                    <a:gd name="connsiteX6" fmla="*/ 69293 w 1953031"/>
                    <a:gd name="connsiteY6" fmla="*/ 935184 h 1322929"/>
                    <a:gd name="connsiteX7" fmla="*/ 83140 w 1953031"/>
                    <a:gd name="connsiteY7" fmla="*/ 894706 h 1322929"/>
                    <a:gd name="connsiteX8" fmla="*/ 86940 w 1953031"/>
                    <a:gd name="connsiteY8" fmla="*/ 883067 h 1322929"/>
                    <a:gd name="connsiteX9" fmla="*/ 102345 w 1953031"/>
                    <a:gd name="connsiteY9" fmla="*/ 821917 h 1322929"/>
                    <a:gd name="connsiteX10" fmla="*/ 102345 w 1953031"/>
                    <a:gd name="connsiteY10" fmla="*/ 797596 h 1322929"/>
                    <a:gd name="connsiteX11" fmla="*/ 84386 w 1953031"/>
                    <a:gd name="connsiteY11" fmla="*/ 724112 h 1322929"/>
                    <a:gd name="connsiteX12" fmla="*/ 56950 w 1953031"/>
                    <a:gd name="connsiteY12" fmla="*/ 611540 h 1322929"/>
                    <a:gd name="connsiteX13" fmla="*/ 49848 w 1953031"/>
                    <a:gd name="connsiteY13" fmla="*/ 555775 h 1322929"/>
                    <a:gd name="connsiteX14" fmla="*/ 48091 w 1953031"/>
                    <a:gd name="connsiteY14" fmla="*/ 532619 h 1322929"/>
                    <a:gd name="connsiteX15" fmla="*/ 46726 w 1953031"/>
                    <a:gd name="connsiteY15" fmla="*/ 537375 h 1322929"/>
                    <a:gd name="connsiteX16" fmla="*/ 40809 w 1953031"/>
                    <a:gd name="connsiteY16" fmla="*/ 582702 h 1322929"/>
                    <a:gd name="connsiteX17" fmla="*/ 38652 w 1953031"/>
                    <a:gd name="connsiteY17" fmla="*/ 680805 h 1322929"/>
                    <a:gd name="connsiteX18" fmla="*/ 43411 w 1953031"/>
                    <a:gd name="connsiteY18" fmla="*/ 797248 h 1322929"/>
                    <a:gd name="connsiteX19" fmla="*/ 45633 w 1953031"/>
                    <a:gd name="connsiteY19" fmla="*/ 840039 h 1322929"/>
                    <a:gd name="connsiteX20" fmla="*/ 46288 w 1953031"/>
                    <a:gd name="connsiteY20" fmla="*/ 854511 h 1322929"/>
                    <a:gd name="connsiteX21" fmla="*/ 47754 w 1953031"/>
                    <a:gd name="connsiteY21" fmla="*/ 857757 h 1322929"/>
                    <a:gd name="connsiteX22" fmla="*/ 55710 w 1953031"/>
                    <a:gd name="connsiteY22" fmla="*/ 883587 h 1322929"/>
                    <a:gd name="connsiteX23" fmla="*/ 56791 w 1953031"/>
                    <a:gd name="connsiteY23" fmla="*/ 924043 h 1322929"/>
                    <a:gd name="connsiteX24" fmla="*/ 41579 w 1953031"/>
                    <a:gd name="connsiteY24" fmla="*/ 974096 h 1322929"/>
                    <a:gd name="connsiteX25" fmla="*/ 2671 w 1953031"/>
                    <a:gd name="connsiteY25" fmla="*/ 1043577 h 1322929"/>
                    <a:gd name="connsiteX26" fmla="*/ 150 w 1953031"/>
                    <a:gd name="connsiteY26" fmla="*/ 1039680 h 1322929"/>
                    <a:gd name="connsiteX27" fmla="*/ 4661 w 1953031"/>
                    <a:gd name="connsiteY27" fmla="*/ 999287 h 1322929"/>
                    <a:gd name="connsiteX28" fmla="*/ 7404 w 1953031"/>
                    <a:gd name="connsiteY28" fmla="*/ 942306 h 1322929"/>
                    <a:gd name="connsiteX29" fmla="*/ 7816 w 1953031"/>
                    <a:gd name="connsiteY29" fmla="*/ 896791 h 1322929"/>
                    <a:gd name="connsiteX30" fmla="*/ 19626 w 1953031"/>
                    <a:gd name="connsiteY30" fmla="*/ 859575 h 1322929"/>
                    <a:gd name="connsiteX31" fmla="*/ 27016 w 1953031"/>
                    <a:gd name="connsiteY31" fmla="*/ 851518 h 1322929"/>
                    <a:gd name="connsiteX32" fmla="*/ 28005 w 1953031"/>
                    <a:gd name="connsiteY32" fmla="*/ 850776 h 1322929"/>
                    <a:gd name="connsiteX33" fmla="*/ 26410 w 1953031"/>
                    <a:gd name="connsiteY33" fmla="*/ 833827 h 1322929"/>
                    <a:gd name="connsiteX34" fmla="*/ 14711 w 1953031"/>
                    <a:gd name="connsiteY34" fmla="*/ 648021 h 1322929"/>
                    <a:gd name="connsiteX35" fmla="*/ 15055 w 1953031"/>
                    <a:gd name="connsiteY35" fmla="*/ 561855 h 1322929"/>
                    <a:gd name="connsiteX36" fmla="*/ 21188 w 1953031"/>
                    <a:gd name="connsiteY36" fmla="*/ 488718 h 1322929"/>
                    <a:gd name="connsiteX37" fmla="*/ 100197 w 1953031"/>
                    <a:gd name="connsiteY37" fmla="*/ 318206 h 1322929"/>
                    <a:gd name="connsiteX38" fmla="*/ 109242 w 1953031"/>
                    <a:gd name="connsiteY38" fmla="*/ 310366 h 1322929"/>
                    <a:gd name="connsiteX39" fmla="*/ 267328 w 1953031"/>
                    <a:gd name="connsiteY39" fmla="*/ 247426 h 1322929"/>
                    <a:gd name="connsiteX40" fmla="*/ 315449 w 1953031"/>
                    <a:gd name="connsiteY40" fmla="*/ 245613 h 1322929"/>
                    <a:gd name="connsiteX41" fmla="*/ 472495 w 1953031"/>
                    <a:gd name="connsiteY41" fmla="*/ 252298 h 1322929"/>
                    <a:gd name="connsiteX42" fmla="*/ 508804 w 1953031"/>
                    <a:gd name="connsiteY42" fmla="*/ 255581 h 1322929"/>
                    <a:gd name="connsiteX43" fmla="*/ 663548 w 1953031"/>
                    <a:gd name="connsiteY43" fmla="*/ 264169 h 1322929"/>
                    <a:gd name="connsiteX44" fmla="*/ 743187 w 1953031"/>
                    <a:gd name="connsiteY44" fmla="*/ 255065 h 1322929"/>
                    <a:gd name="connsiteX45" fmla="*/ 805147 w 1953031"/>
                    <a:gd name="connsiteY45" fmla="*/ 251243 h 1322929"/>
                    <a:gd name="connsiteX46" fmla="*/ 947272 w 1953031"/>
                    <a:gd name="connsiteY46" fmla="*/ 214767 h 1322929"/>
                    <a:gd name="connsiteX47" fmla="*/ 1074965 w 1953031"/>
                    <a:gd name="connsiteY47" fmla="*/ 170684 h 1322929"/>
                    <a:gd name="connsiteX48" fmla="*/ 1155567 w 1953031"/>
                    <a:gd name="connsiteY48" fmla="*/ 159010 h 1322929"/>
                    <a:gd name="connsiteX49" fmla="*/ 1234252 w 1953031"/>
                    <a:gd name="connsiteY49" fmla="*/ 151880 h 1322929"/>
                    <a:gd name="connsiteX50" fmla="*/ 1312964 w 1953031"/>
                    <a:gd name="connsiteY50" fmla="*/ 128676 h 1322929"/>
                    <a:gd name="connsiteX51" fmla="*/ 1376022 w 1953031"/>
                    <a:gd name="connsiteY51" fmla="*/ 109687 h 1322929"/>
                    <a:gd name="connsiteX52" fmla="*/ 1448640 w 1953031"/>
                    <a:gd name="connsiteY52" fmla="*/ 103056 h 1322929"/>
                    <a:gd name="connsiteX53" fmla="*/ 1483374 w 1953031"/>
                    <a:gd name="connsiteY53" fmla="*/ 100994 h 1322929"/>
                    <a:gd name="connsiteX54" fmla="*/ 1552171 w 1953031"/>
                    <a:gd name="connsiteY54" fmla="*/ 83778 h 1322929"/>
                    <a:gd name="connsiteX55" fmla="*/ 1627914 w 1953031"/>
                    <a:gd name="connsiteY55" fmla="*/ 63976 h 1322929"/>
                    <a:gd name="connsiteX56" fmla="*/ 1633600 w 1953031"/>
                    <a:gd name="connsiteY56" fmla="*/ 62873 h 1322929"/>
                    <a:gd name="connsiteX57" fmla="*/ 1633994 w 1953031"/>
                    <a:gd name="connsiteY57" fmla="*/ 53943 h 1322929"/>
                    <a:gd name="connsiteX58" fmla="*/ 1637947 w 1953031"/>
                    <a:gd name="connsiteY58" fmla="*/ 10924 h 1322929"/>
                    <a:gd name="connsiteX59" fmla="*/ 1645852 w 1953031"/>
                    <a:gd name="connsiteY59" fmla="*/ 642 h 1322929"/>
                    <a:gd name="connsiteX60" fmla="*/ 1665510 w 1953031"/>
                    <a:gd name="connsiteY60" fmla="*/ 4542 h 1322929"/>
                    <a:gd name="connsiteX61" fmla="*/ 1692339 w 1953031"/>
                    <a:gd name="connsiteY61" fmla="*/ 32880 h 1322929"/>
                    <a:gd name="connsiteX62" fmla="*/ 1703487 w 1953031"/>
                    <a:gd name="connsiteY62" fmla="*/ 51553 h 1322929"/>
                    <a:gd name="connsiteX63" fmla="*/ 1705168 w 1953031"/>
                    <a:gd name="connsiteY63" fmla="*/ 54757 h 1322929"/>
                    <a:gd name="connsiteX64" fmla="*/ 1708490 w 1953031"/>
                    <a:gd name="connsiteY64" fmla="*/ 54757 h 1322929"/>
                    <a:gd name="connsiteX65" fmla="*/ 1726074 w 1953031"/>
                    <a:gd name="connsiteY65" fmla="*/ 55821 h 1322929"/>
                    <a:gd name="connsiteX66" fmla="*/ 1763775 w 1953031"/>
                    <a:gd name="connsiteY66" fmla="*/ 66287 h 1322929"/>
                    <a:gd name="connsiteX67" fmla="*/ 1780177 w 1953031"/>
                    <a:gd name="connsiteY67" fmla="*/ 76057 h 1322929"/>
                    <a:gd name="connsiteX68" fmla="*/ 1797287 w 1953031"/>
                    <a:gd name="connsiteY68" fmla="*/ 92340 h 1322929"/>
                    <a:gd name="connsiteX69" fmla="*/ 1808554 w 1953031"/>
                    <a:gd name="connsiteY69" fmla="*/ 105144 h 1322929"/>
                    <a:gd name="connsiteX70" fmla="*/ 1816302 w 1953031"/>
                    <a:gd name="connsiteY70" fmla="*/ 113128 h 1322929"/>
                    <a:gd name="connsiteX71" fmla="*/ 1820491 w 1953031"/>
                    <a:gd name="connsiteY71" fmla="*/ 120258 h 1322929"/>
                    <a:gd name="connsiteX72" fmla="*/ 1835947 w 1953031"/>
                    <a:gd name="connsiteY72" fmla="*/ 144526 h 1322929"/>
                    <a:gd name="connsiteX73" fmla="*/ 1847989 w 1953031"/>
                    <a:gd name="connsiteY73" fmla="*/ 162083 h 1322929"/>
                    <a:gd name="connsiteX74" fmla="*/ 1872282 w 1953031"/>
                    <a:gd name="connsiteY74" fmla="*/ 206862 h 1322929"/>
                    <a:gd name="connsiteX75" fmla="*/ 1901212 w 1953031"/>
                    <a:gd name="connsiteY75" fmla="*/ 268331 h 1322929"/>
                    <a:gd name="connsiteX76" fmla="*/ 1928013 w 1953031"/>
                    <a:gd name="connsiteY76" fmla="*/ 325599 h 1322929"/>
                    <a:gd name="connsiteX77" fmla="*/ 1947475 w 1953031"/>
                    <a:gd name="connsiteY77" fmla="*/ 358428 h 1322929"/>
                    <a:gd name="connsiteX78" fmla="*/ 1952990 w 1953031"/>
                    <a:gd name="connsiteY78" fmla="*/ 375188 h 1322929"/>
                    <a:gd name="connsiteX79" fmla="*/ 1944270 w 1953031"/>
                    <a:gd name="connsiteY79" fmla="*/ 398724 h 1322929"/>
                    <a:gd name="connsiteX80" fmla="*/ 1904481 w 1953031"/>
                    <a:gd name="connsiteY80" fmla="*/ 429980 h 1322929"/>
                    <a:gd name="connsiteX81" fmla="*/ 1871823 w 1953031"/>
                    <a:gd name="connsiteY81" fmla="*/ 436577 h 1322929"/>
                    <a:gd name="connsiteX82" fmla="*/ 1816223 w 1953031"/>
                    <a:gd name="connsiteY82" fmla="*/ 439134 h 1322929"/>
                    <a:gd name="connsiteX83" fmla="*/ 1698445 w 1953031"/>
                    <a:gd name="connsiteY83" fmla="*/ 433393 h 1322929"/>
                    <a:gd name="connsiteX84" fmla="*/ 1665261 w 1953031"/>
                    <a:gd name="connsiteY84" fmla="*/ 431589 h 1322929"/>
                    <a:gd name="connsiteX85" fmla="*/ 1643200 w 1953031"/>
                    <a:gd name="connsiteY85" fmla="*/ 433164 h 1322929"/>
                    <a:gd name="connsiteX86" fmla="*/ 1613877 w 1953031"/>
                    <a:gd name="connsiteY86" fmla="*/ 443519 h 1322929"/>
                    <a:gd name="connsiteX87" fmla="*/ 1586668 w 1953031"/>
                    <a:gd name="connsiteY87" fmla="*/ 466568 h 1322929"/>
                    <a:gd name="connsiteX88" fmla="*/ 1568848 w 1953031"/>
                    <a:gd name="connsiteY88" fmla="*/ 480889 h 1322929"/>
                    <a:gd name="connsiteX89" fmla="*/ 1563779 w 1953031"/>
                    <a:gd name="connsiteY89" fmla="*/ 485518 h 1322929"/>
                    <a:gd name="connsiteX90" fmla="*/ 1508994 w 1953031"/>
                    <a:gd name="connsiteY90" fmla="*/ 589130 h 1322929"/>
                    <a:gd name="connsiteX91" fmla="*/ 1486250 w 1953031"/>
                    <a:gd name="connsiteY91" fmla="*/ 645068 h 1322929"/>
                    <a:gd name="connsiteX92" fmla="*/ 1464819 w 1953031"/>
                    <a:gd name="connsiteY92" fmla="*/ 705697 h 1322929"/>
                    <a:gd name="connsiteX93" fmla="*/ 1449494 w 1953031"/>
                    <a:gd name="connsiteY93" fmla="*/ 751038 h 1322929"/>
                    <a:gd name="connsiteX94" fmla="*/ 1407394 w 1953031"/>
                    <a:gd name="connsiteY94" fmla="*/ 818176 h 1322929"/>
                    <a:gd name="connsiteX95" fmla="*/ 1393724 w 1953031"/>
                    <a:gd name="connsiteY95" fmla="*/ 824975 h 1322929"/>
                    <a:gd name="connsiteX96" fmla="*/ 1380841 w 1953031"/>
                    <a:gd name="connsiteY96" fmla="*/ 831482 h 1322929"/>
                    <a:gd name="connsiteX97" fmla="*/ 1349260 w 1953031"/>
                    <a:gd name="connsiteY97" fmla="*/ 861137 h 1322929"/>
                    <a:gd name="connsiteX98" fmla="*/ 1331348 w 1953031"/>
                    <a:gd name="connsiteY98" fmla="*/ 877607 h 1322929"/>
                    <a:gd name="connsiteX99" fmla="*/ 1317442 w 1953031"/>
                    <a:gd name="connsiteY99" fmla="*/ 883414 h 1322929"/>
                    <a:gd name="connsiteX100" fmla="*/ 1316352 w 1953031"/>
                    <a:gd name="connsiteY100" fmla="*/ 883414 h 1322929"/>
                    <a:gd name="connsiteX101" fmla="*/ 1315275 w 1953031"/>
                    <a:gd name="connsiteY101" fmla="*/ 887323 h 1322929"/>
                    <a:gd name="connsiteX102" fmla="*/ 1293502 w 1953031"/>
                    <a:gd name="connsiteY102" fmla="*/ 1074334 h 1322929"/>
                    <a:gd name="connsiteX103" fmla="*/ 1292124 w 1953031"/>
                    <a:gd name="connsiteY103" fmla="*/ 1151119 h 1322929"/>
                    <a:gd name="connsiteX104" fmla="*/ 1292741 w 1953031"/>
                    <a:gd name="connsiteY104" fmla="*/ 1203756 h 1322929"/>
                    <a:gd name="connsiteX105" fmla="*/ 1297481 w 1953031"/>
                    <a:gd name="connsiteY105" fmla="*/ 1263556 h 1322929"/>
                    <a:gd name="connsiteX106" fmla="*/ 1304087 w 1953031"/>
                    <a:gd name="connsiteY106" fmla="*/ 1278631 h 1322929"/>
                    <a:gd name="connsiteX107" fmla="*/ 1314001 w 1953031"/>
                    <a:gd name="connsiteY107" fmla="*/ 1305904 h 1322929"/>
                    <a:gd name="connsiteX108" fmla="*/ 1314723 w 1953031"/>
                    <a:gd name="connsiteY108" fmla="*/ 1321312 h 1322929"/>
                    <a:gd name="connsiteX109" fmla="*/ 1314474 w 1953031"/>
                    <a:gd name="connsiteY109" fmla="*/ 1322929 h 1322929"/>
                    <a:gd name="connsiteX110" fmla="*/ 1274527 w 1953031"/>
                    <a:gd name="connsiteY110" fmla="*/ 1322929 h 1322929"/>
                    <a:gd name="connsiteX111" fmla="*/ 1233595 w 1953031"/>
                    <a:gd name="connsiteY111" fmla="*/ 1322420 h 1322929"/>
                    <a:gd name="connsiteX112" fmla="*/ 1214844 w 1953031"/>
                    <a:gd name="connsiteY112" fmla="*/ 1258652 h 1322929"/>
                    <a:gd name="connsiteX113" fmla="*/ 1198836 w 1953031"/>
                    <a:gd name="connsiteY113" fmla="*/ 1080414 h 1322929"/>
                    <a:gd name="connsiteX114" fmla="*/ 1191495 w 1953031"/>
                    <a:gd name="connsiteY114" fmla="*/ 961630 h 1322929"/>
                    <a:gd name="connsiteX115" fmla="*/ 1189972 w 1953031"/>
                    <a:gd name="connsiteY115" fmla="*/ 969617 h 1322929"/>
                    <a:gd name="connsiteX116" fmla="*/ 1172402 w 1953031"/>
                    <a:gd name="connsiteY116" fmla="*/ 1161542 h 1322929"/>
                    <a:gd name="connsiteX117" fmla="*/ 1173663 w 1953031"/>
                    <a:gd name="connsiteY117" fmla="*/ 1263289 h 1322929"/>
                    <a:gd name="connsiteX118" fmla="*/ 1179559 w 1953031"/>
                    <a:gd name="connsiteY118" fmla="*/ 1277483 h 1322929"/>
                    <a:gd name="connsiteX119" fmla="*/ 1190090 w 1953031"/>
                    <a:gd name="connsiteY119" fmla="*/ 1310073 h 1322929"/>
                    <a:gd name="connsiteX120" fmla="*/ 1189617 w 1953031"/>
                    <a:gd name="connsiteY120" fmla="*/ 1322236 h 1322929"/>
                    <a:gd name="connsiteX121" fmla="*/ 1148752 w 1953031"/>
                    <a:gd name="connsiteY121" fmla="*/ 1322929 h 1322929"/>
                    <a:gd name="connsiteX122" fmla="*/ 1107164 w 1953031"/>
                    <a:gd name="connsiteY122" fmla="*/ 1322438 h 1322929"/>
                    <a:gd name="connsiteX123" fmla="*/ 1089751 w 1953031"/>
                    <a:gd name="connsiteY123" fmla="*/ 1244928 h 1322929"/>
                    <a:gd name="connsiteX124" fmla="*/ 1083658 w 1953031"/>
                    <a:gd name="connsiteY124" fmla="*/ 1109426 h 1322929"/>
                    <a:gd name="connsiteX125" fmla="*/ 1081071 w 1953031"/>
                    <a:gd name="connsiteY125" fmla="*/ 885205 h 1322929"/>
                    <a:gd name="connsiteX126" fmla="*/ 1081294 w 1953031"/>
                    <a:gd name="connsiteY126" fmla="*/ 872784 h 1322929"/>
                    <a:gd name="connsiteX127" fmla="*/ 1044565 w 1953031"/>
                    <a:gd name="connsiteY127" fmla="*/ 883356 h 1322929"/>
                    <a:gd name="connsiteX128" fmla="*/ 946405 w 1953031"/>
                    <a:gd name="connsiteY128" fmla="*/ 906677 h 1322929"/>
                    <a:gd name="connsiteX129" fmla="*/ 820984 w 1953031"/>
                    <a:gd name="connsiteY129" fmla="*/ 915856 h 1322929"/>
                    <a:gd name="connsiteX130" fmla="*/ 748537 w 1953031"/>
                    <a:gd name="connsiteY130" fmla="*/ 913593 h 1322929"/>
                    <a:gd name="connsiteX131" fmla="*/ 740106 w 1953031"/>
                    <a:gd name="connsiteY131" fmla="*/ 913794 h 1322929"/>
                    <a:gd name="connsiteX132" fmla="*/ 735838 w 1953031"/>
                    <a:gd name="connsiteY132" fmla="*/ 923234 h 1322929"/>
                    <a:gd name="connsiteX133" fmla="*/ 729496 w 1953031"/>
                    <a:gd name="connsiteY133" fmla="*/ 936224 h 1322929"/>
                    <a:gd name="connsiteX134" fmla="*/ 707014 w 1953031"/>
                    <a:gd name="connsiteY134" fmla="*/ 928760 h 1322929"/>
                    <a:gd name="connsiteX135" fmla="*/ 665846 w 1953031"/>
                    <a:gd name="connsiteY135" fmla="*/ 912322 h 1322929"/>
                    <a:gd name="connsiteX136" fmla="*/ 618244 w 1953031"/>
                    <a:gd name="connsiteY136" fmla="*/ 893135 h 1322929"/>
                    <a:gd name="connsiteX137" fmla="*/ 516447 w 1953031"/>
                    <a:gd name="connsiteY137" fmla="*/ 865947 h 1322929"/>
                    <a:gd name="connsiteX138" fmla="*/ 501805 w 1953031"/>
                    <a:gd name="connsiteY138" fmla="*/ 870603 h 1322929"/>
                    <a:gd name="connsiteX139" fmla="*/ 496736 w 1953031"/>
                    <a:gd name="connsiteY139" fmla="*/ 886203 h 1322929"/>
                    <a:gd name="connsiteX140" fmla="*/ 500794 w 1953031"/>
                    <a:gd name="connsiteY140" fmla="*/ 920842 h 1322929"/>
                    <a:gd name="connsiteX141" fmla="*/ 505232 w 1953031"/>
                    <a:gd name="connsiteY141" fmla="*/ 960997 h 1322929"/>
                    <a:gd name="connsiteX142" fmla="*/ 503197 w 1953031"/>
                    <a:gd name="connsiteY142" fmla="*/ 976351 h 1322929"/>
                    <a:gd name="connsiteX143" fmla="*/ 464327 w 1953031"/>
                    <a:gd name="connsiteY143" fmla="*/ 1000197 h 1322929"/>
                    <a:gd name="connsiteX144" fmla="*/ 457328 w 1953031"/>
                    <a:gd name="connsiteY144" fmla="*/ 999488 h 1322929"/>
                    <a:gd name="connsiteX145" fmla="*/ 434730 w 1953031"/>
                    <a:gd name="connsiteY145" fmla="*/ 939956 h 1322929"/>
                    <a:gd name="connsiteX146" fmla="*/ 434102 w 1953031"/>
                    <a:gd name="connsiteY146" fmla="*/ 932138 h 1322929"/>
                    <a:gd name="connsiteX147" fmla="*/ 429957 w 1953031"/>
                    <a:gd name="connsiteY147" fmla="*/ 936572 h 1322929"/>
                    <a:gd name="connsiteX148" fmla="*/ 412217 w 1953031"/>
                    <a:gd name="connsiteY148" fmla="*/ 955335 h 1322929"/>
                    <a:gd name="connsiteX149" fmla="*/ 394666 w 1953031"/>
                    <a:gd name="connsiteY149" fmla="*/ 973923 h 1322929"/>
                    <a:gd name="connsiteX150" fmla="*/ 363724 w 1953031"/>
                    <a:gd name="connsiteY150" fmla="*/ 1023704 h 1322929"/>
                    <a:gd name="connsiteX151" fmla="*/ 356090 w 1953031"/>
                    <a:gd name="connsiteY151" fmla="*/ 1070686 h 1322929"/>
                    <a:gd name="connsiteX152" fmla="*/ 356098 w 1953031"/>
                    <a:gd name="connsiteY152" fmla="*/ 1159458 h 1322929"/>
                    <a:gd name="connsiteX153" fmla="*/ 362731 w 1953031"/>
                    <a:gd name="connsiteY153" fmla="*/ 1219044 h 1322929"/>
                    <a:gd name="connsiteX154" fmla="*/ 370492 w 1953031"/>
                    <a:gd name="connsiteY154" fmla="*/ 1260425 h 1322929"/>
                    <a:gd name="connsiteX155" fmla="*/ 380666 w 1953031"/>
                    <a:gd name="connsiteY155" fmla="*/ 1277936 h 1322929"/>
                    <a:gd name="connsiteX156" fmla="*/ 391399 w 1953031"/>
                    <a:gd name="connsiteY156" fmla="*/ 1304515 h 1322929"/>
                    <a:gd name="connsiteX157" fmla="*/ 391283 w 1953031"/>
                    <a:gd name="connsiteY157" fmla="*/ 1320324 h 1322929"/>
                    <a:gd name="connsiteX158" fmla="*/ 390843 w 1953031"/>
                    <a:gd name="connsiteY158" fmla="*/ 1322756 h 1322929"/>
                    <a:gd name="connsiteX159" fmla="*/ 348151 w 1953031"/>
                    <a:gd name="connsiteY159" fmla="*/ 1322844 h 1322929"/>
                    <a:gd name="connsiteX160" fmla="*/ 304144 w 1953031"/>
                    <a:gd name="connsiteY160" fmla="*/ 1322579 h 1322929"/>
                    <a:gd name="connsiteX161" fmla="*/ 294630 w 1953031"/>
                    <a:gd name="connsiteY161" fmla="*/ 1312868 h 1322929"/>
                    <a:gd name="connsiteX162" fmla="*/ 271483 w 1953031"/>
                    <a:gd name="connsiteY162" fmla="*/ 1195591 h 1322929"/>
                    <a:gd name="connsiteX163" fmla="*/ 255031 w 1953031"/>
                    <a:gd name="connsiteY163" fmla="*/ 1074334 h 1322929"/>
                    <a:gd name="connsiteX164" fmla="*/ 246468 w 1953031"/>
                    <a:gd name="connsiteY164" fmla="*/ 962992 h 1322929"/>
                    <a:gd name="connsiteX165" fmla="*/ 246726 w 1953031"/>
                    <a:gd name="connsiteY165" fmla="*/ 960686 h 1322929"/>
                    <a:gd name="connsiteX166" fmla="*/ 239185 w 1953031"/>
                    <a:gd name="connsiteY166" fmla="*/ 966883 h 1322929"/>
                    <a:gd name="connsiteX167" fmla="*/ 216775 w 1953031"/>
                    <a:gd name="connsiteY167" fmla="*/ 984995 h 1322929"/>
                    <a:gd name="connsiteX168" fmla="*/ 195755 w 1953031"/>
                    <a:gd name="connsiteY168" fmla="*/ 1001910 h 1322929"/>
                    <a:gd name="connsiteX169" fmla="*/ 162761 w 1953031"/>
                    <a:gd name="connsiteY169" fmla="*/ 1047366 h 1322929"/>
                    <a:gd name="connsiteX170" fmla="*/ 149720 w 1953031"/>
                    <a:gd name="connsiteY170" fmla="*/ 1138437 h 1322929"/>
                    <a:gd name="connsiteX171" fmla="*/ 148122 w 1953031"/>
                    <a:gd name="connsiteY171" fmla="*/ 1214750 h 1322929"/>
                    <a:gd name="connsiteX172" fmla="*/ 151846 w 1953031"/>
                    <a:gd name="connsiteY172" fmla="*/ 1260042 h 1322929"/>
                    <a:gd name="connsiteX173" fmla="*/ 157602 w 1953031"/>
                    <a:gd name="connsiteY173" fmla="*/ 1271682 h 1322929"/>
                    <a:gd name="connsiteX174" fmla="*/ 169528 w 1953031"/>
                    <a:gd name="connsiteY174" fmla="*/ 1296524 h 1322929"/>
                    <a:gd name="connsiteX175" fmla="*/ 172714 w 1953031"/>
                    <a:gd name="connsiteY175" fmla="*/ 1316588 h 1322929"/>
                    <a:gd name="connsiteX176" fmla="*/ 172927 w 1953031"/>
                    <a:gd name="connsiteY176" fmla="*/ 1322929 h 1322929"/>
                    <a:gd name="connsiteX177" fmla="*/ 130748 w 1953031"/>
                    <a:gd name="connsiteY177" fmla="*/ 1322916 h 1322929"/>
                    <a:gd name="connsiteX178" fmla="*/ 87445 w 1953031"/>
                    <a:gd name="connsiteY178" fmla="*/ 1322413 h 1322929"/>
                    <a:gd name="connsiteX179" fmla="*/ 433058 w 1953031"/>
                    <a:gd name="connsiteY179" fmla="*/ 858089 h 1322929"/>
                    <a:gd name="connsiteX180" fmla="*/ 431485 w 1953031"/>
                    <a:gd name="connsiteY180" fmla="*/ 856034 h 1322929"/>
                    <a:gd name="connsiteX181" fmla="*/ 432913 w 1953031"/>
                    <a:gd name="connsiteY181" fmla="*/ 858746 h 1322929"/>
                    <a:gd name="connsiteX182" fmla="*/ 433058 w 1953031"/>
                    <a:gd name="connsiteY182" fmla="*/ 858089 h 1322929"/>
                    <a:gd name="connsiteX0" fmla="*/ 87445 w 1953031"/>
                    <a:gd name="connsiteY0" fmla="*/ 1322413 h 1322929"/>
                    <a:gd name="connsiteX1" fmla="*/ 71740 w 1953031"/>
                    <a:gd name="connsiteY1" fmla="*/ 1270292 h 1322929"/>
                    <a:gd name="connsiteX2" fmla="*/ 65819 w 1953031"/>
                    <a:gd name="connsiteY2" fmla="*/ 1172834 h 1322929"/>
                    <a:gd name="connsiteX3" fmla="*/ 60259 w 1953031"/>
                    <a:gd name="connsiteY3" fmla="*/ 1077634 h 1322929"/>
                    <a:gd name="connsiteX4" fmla="*/ 56504 w 1953031"/>
                    <a:gd name="connsiteY4" fmla="*/ 1016483 h 1322929"/>
                    <a:gd name="connsiteX5" fmla="*/ 57274 w 1953031"/>
                    <a:gd name="connsiteY5" fmla="*/ 984573 h 1322929"/>
                    <a:gd name="connsiteX6" fmla="*/ 69293 w 1953031"/>
                    <a:gd name="connsiteY6" fmla="*/ 935184 h 1322929"/>
                    <a:gd name="connsiteX7" fmla="*/ 83140 w 1953031"/>
                    <a:gd name="connsiteY7" fmla="*/ 894706 h 1322929"/>
                    <a:gd name="connsiteX8" fmla="*/ 86940 w 1953031"/>
                    <a:gd name="connsiteY8" fmla="*/ 883067 h 1322929"/>
                    <a:gd name="connsiteX9" fmla="*/ 102345 w 1953031"/>
                    <a:gd name="connsiteY9" fmla="*/ 821917 h 1322929"/>
                    <a:gd name="connsiteX10" fmla="*/ 102345 w 1953031"/>
                    <a:gd name="connsiteY10" fmla="*/ 797596 h 1322929"/>
                    <a:gd name="connsiteX11" fmla="*/ 84386 w 1953031"/>
                    <a:gd name="connsiteY11" fmla="*/ 724112 h 1322929"/>
                    <a:gd name="connsiteX12" fmla="*/ 56950 w 1953031"/>
                    <a:gd name="connsiteY12" fmla="*/ 611540 h 1322929"/>
                    <a:gd name="connsiteX13" fmla="*/ 49848 w 1953031"/>
                    <a:gd name="connsiteY13" fmla="*/ 555775 h 1322929"/>
                    <a:gd name="connsiteX14" fmla="*/ 48091 w 1953031"/>
                    <a:gd name="connsiteY14" fmla="*/ 532619 h 1322929"/>
                    <a:gd name="connsiteX15" fmla="*/ 46726 w 1953031"/>
                    <a:gd name="connsiteY15" fmla="*/ 537375 h 1322929"/>
                    <a:gd name="connsiteX16" fmla="*/ 40809 w 1953031"/>
                    <a:gd name="connsiteY16" fmla="*/ 582702 h 1322929"/>
                    <a:gd name="connsiteX17" fmla="*/ 38652 w 1953031"/>
                    <a:gd name="connsiteY17" fmla="*/ 680805 h 1322929"/>
                    <a:gd name="connsiteX18" fmla="*/ 43411 w 1953031"/>
                    <a:gd name="connsiteY18" fmla="*/ 797248 h 1322929"/>
                    <a:gd name="connsiteX19" fmla="*/ 45633 w 1953031"/>
                    <a:gd name="connsiteY19" fmla="*/ 840039 h 1322929"/>
                    <a:gd name="connsiteX20" fmla="*/ 46288 w 1953031"/>
                    <a:gd name="connsiteY20" fmla="*/ 854511 h 1322929"/>
                    <a:gd name="connsiteX21" fmla="*/ 47754 w 1953031"/>
                    <a:gd name="connsiteY21" fmla="*/ 857757 h 1322929"/>
                    <a:gd name="connsiteX22" fmla="*/ 55710 w 1953031"/>
                    <a:gd name="connsiteY22" fmla="*/ 883587 h 1322929"/>
                    <a:gd name="connsiteX23" fmla="*/ 56791 w 1953031"/>
                    <a:gd name="connsiteY23" fmla="*/ 924043 h 1322929"/>
                    <a:gd name="connsiteX24" fmla="*/ 41579 w 1953031"/>
                    <a:gd name="connsiteY24" fmla="*/ 974096 h 1322929"/>
                    <a:gd name="connsiteX25" fmla="*/ 2671 w 1953031"/>
                    <a:gd name="connsiteY25" fmla="*/ 1043577 h 1322929"/>
                    <a:gd name="connsiteX26" fmla="*/ 150 w 1953031"/>
                    <a:gd name="connsiteY26" fmla="*/ 1039680 h 1322929"/>
                    <a:gd name="connsiteX27" fmla="*/ 4661 w 1953031"/>
                    <a:gd name="connsiteY27" fmla="*/ 999287 h 1322929"/>
                    <a:gd name="connsiteX28" fmla="*/ 7404 w 1953031"/>
                    <a:gd name="connsiteY28" fmla="*/ 942306 h 1322929"/>
                    <a:gd name="connsiteX29" fmla="*/ 7816 w 1953031"/>
                    <a:gd name="connsiteY29" fmla="*/ 896791 h 1322929"/>
                    <a:gd name="connsiteX30" fmla="*/ 19626 w 1953031"/>
                    <a:gd name="connsiteY30" fmla="*/ 859575 h 1322929"/>
                    <a:gd name="connsiteX31" fmla="*/ 27016 w 1953031"/>
                    <a:gd name="connsiteY31" fmla="*/ 851518 h 1322929"/>
                    <a:gd name="connsiteX32" fmla="*/ 28005 w 1953031"/>
                    <a:gd name="connsiteY32" fmla="*/ 850776 h 1322929"/>
                    <a:gd name="connsiteX33" fmla="*/ 26410 w 1953031"/>
                    <a:gd name="connsiteY33" fmla="*/ 833827 h 1322929"/>
                    <a:gd name="connsiteX34" fmla="*/ 14711 w 1953031"/>
                    <a:gd name="connsiteY34" fmla="*/ 648021 h 1322929"/>
                    <a:gd name="connsiteX35" fmla="*/ 15055 w 1953031"/>
                    <a:gd name="connsiteY35" fmla="*/ 561855 h 1322929"/>
                    <a:gd name="connsiteX36" fmla="*/ 21188 w 1953031"/>
                    <a:gd name="connsiteY36" fmla="*/ 488718 h 1322929"/>
                    <a:gd name="connsiteX37" fmla="*/ 100197 w 1953031"/>
                    <a:gd name="connsiteY37" fmla="*/ 318206 h 1322929"/>
                    <a:gd name="connsiteX38" fmla="*/ 109242 w 1953031"/>
                    <a:gd name="connsiteY38" fmla="*/ 310366 h 1322929"/>
                    <a:gd name="connsiteX39" fmla="*/ 267328 w 1953031"/>
                    <a:gd name="connsiteY39" fmla="*/ 247426 h 1322929"/>
                    <a:gd name="connsiteX40" fmla="*/ 315449 w 1953031"/>
                    <a:gd name="connsiteY40" fmla="*/ 245613 h 1322929"/>
                    <a:gd name="connsiteX41" fmla="*/ 472495 w 1953031"/>
                    <a:gd name="connsiteY41" fmla="*/ 252298 h 1322929"/>
                    <a:gd name="connsiteX42" fmla="*/ 508804 w 1953031"/>
                    <a:gd name="connsiteY42" fmla="*/ 255581 h 1322929"/>
                    <a:gd name="connsiteX43" fmla="*/ 642593 w 1953031"/>
                    <a:gd name="connsiteY43" fmla="*/ 248929 h 1322929"/>
                    <a:gd name="connsiteX44" fmla="*/ 743187 w 1953031"/>
                    <a:gd name="connsiteY44" fmla="*/ 255065 h 1322929"/>
                    <a:gd name="connsiteX45" fmla="*/ 805147 w 1953031"/>
                    <a:gd name="connsiteY45" fmla="*/ 251243 h 1322929"/>
                    <a:gd name="connsiteX46" fmla="*/ 947272 w 1953031"/>
                    <a:gd name="connsiteY46" fmla="*/ 214767 h 1322929"/>
                    <a:gd name="connsiteX47" fmla="*/ 1074965 w 1953031"/>
                    <a:gd name="connsiteY47" fmla="*/ 170684 h 1322929"/>
                    <a:gd name="connsiteX48" fmla="*/ 1155567 w 1953031"/>
                    <a:gd name="connsiteY48" fmla="*/ 159010 h 1322929"/>
                    <a:gd name="connsiteX49" fmla="*/ 1234252 w 1953031"/>
                    <a:gd name="connsiteY49" fmla="*/ 151880 h 1322929"/>
                    <a:gd name="connsiteX50" fmla="*/ 1312964 w 1953031"/>
                    <a:gd name="connsiteY50" fmla="*/ 128676 h 1322929"/>
                    <a:gd name="connsiteX51" fmla="*/ 1376022 w 1953031"/>
                    <a:gd name="connsiteY51" fmla="*/ 109687 h 1322929"/>
                    <a:gd name="connsiteX52" fmla="*/ 1448640 w 1953031"/>
                    <a:gd name="connsiteY52" fmla="*/ 103056 h 1322929"/>
                    <a:gd name="connsiteX53" fmla="*/ 1483374 w 1953031"/>
                    <a:gd name="connsiteY53" fmla="*/ 100994 h 1322929"/>
                    <a:gd name="connsiteX54" fmla="*/ 1552171 w 1953031"/>
                    <a:gd name="connsiteY54" fmla="*/ 83778 h 1322929"/>
                    <a:gd name="connsiteX55" fmla="*/ 1627914 w 1953031"/>
                    <a:gd name="connsiteY55" fmla="*/ 63976 h 1322929"/>
                    <a:gd name="connsiteX56" fmla="*/ 1633600 w 1953031"/>
                    <a:gd name="connsiteY56" fmla="*/ 62873 h 1322929"/>
                    <a:gd name="connsiteX57" fmla="*/ 1633994 w 1953031"/>
                    <a:gd name="connsiteY57" fmla="*/ 53943 h 1322929"/>
                    <a:gd name="connsiteX58" fmla="*/ 1637947 w 1953031"/>
                    <a:gd name="connsiteY58" fmla="*/ 10924 h 1322929"/>
                    <a:gd name="connsiteX59" fmla="*/ 1645852 w 1953031"/>
                    <a:gd name="connsiteY59" fmla="*/ 642 h 1322929"/>
                    <a:gd name="connsiteX60" fmla="*/ 1665510 w 1953031"/>
                    <a:gd name="connsiteY60" fmla="*/ 4542 h 1322929"/>
                    <a:gd name="connsiteX61" fmla="*/ 1692339 w 1953031"/>
                    <a:gd name="connsiteY61" fmla="*/ 32880 h 1322929"/>
                    <a:gd name="connsiteX62" fmla="*/ 1703487 w 1953031"/>
                    <a:gd name="connsiteY62" fmla="*/ 51553 h 1322929"/>
                    <a:gd name="connsiteX63" fmla="*/ 1705168 w 1953031"/>
                    <a:gd name="connsiteY63" fmla="*/ 54757 h 1322929"/>
                    <a:gd name="connsiteX64" fmla="*/ 1708490 w 1953031"/>
                    <a:gd name="connsiteY64" fmla="*/ 54757 h 1322929"/>
                    <a:gd name="connsiteX65" fmla="*/ 1726074 w 1953031"/>
                    <a:gd name="connsiteY65" fmla="*/ 55821 h 1322929"/>
                    <a:gd name="connsiteX66" fmla="*/ 1763775 w 1953031"/>
                    <a:gd name="connsiteY66" fmla="*/ 66287 h 1322929"/>
                    <a:gd name="connsiteX67" fmla="*/ 1780177 w 1953031"/>
                    <a:gd name="connsiteY67" fmla="*/ 76057 h 1322929"/>
                    <a:gd name="connsiteX68" fmla="*/ 1797287 w 1953031"/>
                    <a:gd name="connsiteY68" fmla="*/ 92340 h 1322929"/>
                    <a:gd name="connsiteX69" fmla="*/ 1808554 w 1953031"/>
                    <a:gd name="connsiteY69" fmla="*/ 105144 h 1322929"/>
                    <a:gd name="connsiteX70" fmla="*/ 1816302 w 1953031"/>
                    <a:gd name="connsiteY70" fmla="*/ 113128 h 1322929"/>
                    <a:gd name="connsiteX71" fmla="*/ 1820491 w 1953031"/>
                    <a:gd name="connsiteY71" fmla="*/ 120258 h 1322929"/>
                    <a:gd name="connsiteX72" fmla="*/ 1835947 w 1953031"/>
                    <a:gd name="connsiteY72" fmla="*/ 144526 h 1322929"/>
                    <a:gd name="connsiteX73" fmla="*/ 1847989 w 1953031"/>
                    <a:gd name="connsiteY73" fmla="*/ 162083 h 1322929"/>
                    <a:gd name="connsiteX74" fmla="*/ 1872282 w 1953031"/>
                    <a:gd name="connsiteY74" fmla="*/ 206862 h 1322929"/>
                    <a:gd name="connsiteX75" fmla="*/ 1901212 w 1953031"/>
                    <a:gd name="connsiteY75" fmla="*/ 268331 h 1322929"/>
                    <a:gd name="connsiteX76" fmla="*/ 1928013 w 1953031"/>
                    <a:gd name="connsiteY76" fmla="*/ 325599 h 1322929"/>
                    <a:gd name="connsiteX77" fmla="*/ 1947475 w 1953031"/>
                    <a:gd name="connsiteY77" fmla="*/ 358428 h 1322929"/>
                    <a:gd name="connsiteX78" fmla="*/ 1952990 w 1953031"/>
                    <a:gd name="connsiteY78" fmla="*/ 375188 h 1322929"/>
                    <a:gd name="connsiteX79" fmla="*/ 1944270 w 1953031"/>
                    <a:gd name="connsiteY79" fmla="*/ 398724 h 1322929"/>
                    <a:gd name="connsiteX80" fmla="*/ 1904481 w 1953031"/>
                    <a:gd name="connsiteY80" fmla="*/ 429980 h 1322929"/>
                    <a:gd name="connsiteX81" fmla="*/ 1871823 w 1953031"/>
                    <a:gd name="connsiteY81" fmla="*/ 436577 h 1322929"/>
                    <a:gd name="connsiteX82" fmla="*/ 1816223 w 1953031"/>
                    <a:gd name="connsiteY82" fmla="*/ 439134 h 1322929"/>
                    <a:gd name="connsiteX83" fmla="*/ 1698445 w 1953031"/>
                    <a:gd name="connsiteY83" fmla="*/ 433393 h 1322929"/>
                    <a:gd name="connsiteX84" fmla="*/ 1665261 w 1953031"/>
                    <a:gd name="connsiteY84" fmla="*/ 431589 h 1322929"/>
                    <a:gd name="connsiteX85" fmla="*/ 1643200 w 1953031"/>
                    <a:gd name="connsiteY85" fmla="*/ 433164 h 1322929"/>
                    <a:gd name="connsiteX86" fmla="*/ 1613877 w 1953031"/>
                    <a:gd name="connsiteY86" fmla="*/ 443519 h 1322929"/>
                    <a:gd name="connsiteX87" fmla="*/ 1586668 w 1953031"/>
                    <a:gd name="connsiteY87" fmla="*/ 466568 h 1322929"/>
                    <a:gd name="connsiteX88" fmla="*/ 1568848 w 1953031"/>
                    <a:gd name="connsiteY88" fmla="*/ 480889 h 1322929"/>
                    <a:gd name="connsiteX89" fmla="*/ 1563779 w 1953031"/>
                    <a:gd name="connsiteY89" fmla="*/ 485518 h 1322929"/>
                    <a:gd name="connsiteX90" fmla="*/ 1508994 w 1953031"/>
                    <a:gd name="connsiteY90" fmla="*/ 589130 h 1322929"/>
                    <a:gd name="connsiteX91" fmla="*/ 1486250 w 1953031"/>
                    <a:gd name="connsiteY91" fmla="*/ 645068 h 1322929"/>
                    <a:gd name="connsiteX92" fmla="*/ 1464819 w 1953031"/>
                    <a:gd name="connsiteY92" fmla="*/ 705697 h 1322929"/>
                    <a:gd name="connsiteX93" fmla="*/ 1449494 w 1953031"/>
                    <a:gd name="connsiteY93" fmla="*/ 751038 h 1322929"/>
                    <a:gd name="connsiteX94" fmla="*/ 1407394 w 1953031"/>
                    <a:gd name="connsiteY94" fmla="*/ 818176 h 1322929"/>
                    <a:gd name="connsiteX95" fmla="*/ 1393724 w 1953031"/>
                    <a:gd name="connsiteY95" fmla="*/ 824975 h 1322929"/>
                    <a:gd name="connsiteX96" fmla="*/ 1380841 w 1953031"/>
                    <a:gd name="connsiteY96" fmla="*/ 831482 h 1322929"/>
                    <a:gd name="connsiteX97" fmla="*/ 1349260 w 1953031"/>
                    <a:gd name="connsiteY97" fmla="*/ 861137 h 1322929"/>
                    <a:gd name="connsiteX98" fmla="*/ 1331348 w 1953031"/>
                    <a:gd name="connsiteY98" fmla="*/ 877607 h 1322929"/>
                    <a:gd name="connsiteX99" fmla="*/ 1317442 w 1953031"/>
                    <a:gd name="connsiteY99" fmla="*/ 883414 h 1322929"/>
                    <a:gd name="connsiteX100" fmla="*/ 1316352 w 1953031"/>
                    <a:gd name="connsiteY100" fmla="*/ 883414 h 1322929"/>
                    <a:gd name="connsiteX101" fmla="*/ 1315275 w 1953031"/>
                    <a:gd name="connsiteY101" fmla="*/ 887323 h 1322929"/>
                    <a:gd name="connsiteX102" fmla="*/ 1293502 w 1953031"/>
                    <a:gd name="connsiteY102" fmla="*/ 1074334 h 1322929"/>
                    <a:gd name="connsiteX103" fmla="*/ 1292124 w 1953031"/>
                    <a:gd name="connsiteY103" fmla="*/ 1151119 h 1322929"/>
                    <a:gd name="connsiteX104" fmla="*/ 1292741 w 1953031"/>
                    <a:gd name="connsiteY104" fmla="*/ 1203756 h 1322929"/>
                    <a:gd name="connsiteX105" fmla="*/ 1297481 w 1953031"/>
                    <a:gd name="connsiteY105" fmla="*/ 1263556 h 1322929"/>
                    <a:gd name="connsiteX106" fmla="*/ 1304087 w 1953031"/>
                    <a:gd name="connsiteY106" fmla="*/ 1278631 h 1322929"/>
                    <a:gd name="connsiteX107" fmla="*/ 1314001 w 1953031"/>
                    <a:gd name="connsiteY107" fmla="*/ 1305904 h 1322929"/>
                    <a:gd name="connsiteX108" fmla="*/ 1314723 w 1953031"/>
                    <a:gd name="connsiteY108" fmla="*/ 1321312 h 1322929"/>
                    <a:gd name="connsiteX109" fmla="*/ 1314474 w 1953031"/>
                    <a:gd name="connsiteY109" fmla="*/ 1322929 h 1322929"/>
                    <a:gd name="connsiteX110" fmla="*/ 1274527 w 1953031"/>
                    <a:gd name="connsiteY110" fmla="*/ 1322929 h 1322929"/>
                    <a:gd name="connsiteX111" fmla="*/ 1233595 w 1953031"/>
                    <a:gd name="connsiteY111" fmla="*/ 1322420 h 1322929"/>
                    <a:gd name="connsiteX112" fmla="*/ 1214844 w 1953031"/>
                    <a:gd name="connsiteY112" fmla="*/ 1258652 h 1322929"/>
                    <a:gd name="connsiteX113" fmla="*/ 1198836 w 1953031"/>
                    <a:gd name="connsiteY113" fmla="*/ 1080414 h 1322929"/>
                    <a:gd name="connsiteX114" fmla="*/ 1191495 w 1953031"/>
                    <a:gd name="connsiteY114" fmla="*/ 961630 h 1322929"/>
                    <a:gd name="connsiteX115" fmla="*/ 1189972 w 1953031"/>
                    <a:gd name="connsiteY115" fmla="*/ 969617 h 1322929"/>
                    <a:gd name="connsiteX116" fmla="*/ 1172402 w 1953031"/>
                    <a:gd name="connsiteY116" fmla="*/ 1161542 h 1322929"/>
                    <a:gd name="connsiteX117" fmla="*/ 1173663 w 1953031"/>
                    <a:gd name="connsiteY117" fmla="*/ 1263289 h 1322929"/>
                    <a:gd name="connsiteX118" fmla="*/ 1179559 w 1953031"/>
                    <a:gd name="connsiteY118" fmla="*/ 1277483 h 1322929"/>
                    <a:gd name="connsiteX119" fmla="*/ 1190090 w 1953031"/>
                    <a:gd name="connsiteY119" fmla="*/ 1310073 h 1322929"/>
                    <a:gd name="connsiteX120" fmla="*/ 1189617 w 1953031"/>
                    <a:gd name="connsiteY120" fmla="*/ 1322236 h 1322929"/>
                    <a:gd name="connsiteX121" fmla="*/ 1148752 w 1953031"/>
                    <a:gd name="connsiteY121" fmla="*/ 1322929 h 1322929"/>
                    <a:gd name="connsiteX122" fmla="*/ 1107164 w 1953031"/>
                    <a:gd name="connsiteY122" fmla="*/ 1322438 h 1322929"/>
                    <a:gd name="connsiteX123" fmla="*/ 1089751 w 1953031"/>
                    <a:gd name="connsiteY123" fmla="*/ 1244928 h 1322929"/>
                    <a:gd name="connsiteX124" fmla="*/ 1083658 w 1953031"/>
                    <a:gd name="connsiteY124" fmla="*/ 1109426 h 1322929"/>
                    <a:gd name="connsiteX125" fmla="*/ 1081071 w 1953031"/>
                    <a:gd name="connsiteY125" fmla="*/ 885205 h 1322929"/>
                    <a:gd name="connsiteX126" fmla="*/ 1081294 w 1953031"/>
                    <a:gd name="connsiteY126" fmla="*/ 872784 h 1322929"/>
                    <a:gd name="connsiteX127" fmla="*/ 1044565 w 1953031"/>
                    <a:gd name="connsiteY127" fmla="*/ 883356 h 1322929"/>
                    <a:gd name="connsiteX128" fmla="*/ 946405 w 1953031"/>
                    <a:gd name="connsiteY128" fmla="*/ 906677 h 1322929"/>
                    <a:gd name="connsiteX129" fmla="*/ 820984 w 1953031"/>
                    <a:gd name="connsiteY129" fmla="*/ 915856 h 1322929"/>
                    <a:gd name="connsiteX130" fmla="*/ 748537 w 1953031"/>
                    <a:gd name="connsiteY130" fmla="*/ 913593 h 1322929"/>
                    <a:gd name="connsiteX131" fmla="*/ 740106 w 1953031"/>
                    <a:gd name="connsiteY131" fmla="*/ 913794 h 1322929"/>
                    <a:gd name="connsiteX132" fmla="*/ 735838 w 1953031"/>
                    <a:gd name="connsiteY132" fmla="*/ 923234 h 1322929"/>
                    <a:gd name="connsiteX133" fmla="*/ 729496 w 1953031"/>
                    <a:gd name="connsiteY133" fmla="*/ 936224 h 1322929"/>
                    <a:gd name="connsiteX134" fmla="*/ 707014 w 1953031"/>
                    <a:gd name="connsiteY134" fmla="*/ 928760 h 1322929"/>
                    <a:gd name="connsiteX135" fmla="*/ 665846 w 1953031"/>
                    <a:gd name="connsiteY135" fmla="*/ 912322 h 1322929"/>
                    <a:gd name="connsiteX136" fmla="*/ 618244 w 1953031"/>
                    <a:gd name="connsiteY136" fmla="*/ 893135 h 1322929"/>
                    <a:gd name="connsiteX137" fmla="*/ 516447 w 1953031"/>
                    <a:gd name="connsiteY137" fmla="*/ 865947 h 1322929"/>
                    <a:gd name="connsiteX138" fmla="*/ 501805 w 1953031"/>
                    <a:gd name="connsiteY138" fmla="*/ 870603 h 1322929"/>
                    <a:gd name="connsiteX139" fmla="*/ 496736 w 1953031"/>
                    <a:gd name="connsiteY139" fmla="*/ 886203 h 1322929"/>
                    <a:gd name="connsiteX140" fmla="*/ 500794 w 1953031"/>
                    <a:gd name="connsiteY140" fmla="*/ 920842 h 1322929"/>
                    <a:gd name="connsiteX141" fmla="*/ 505232 w 1953031"/>
                    <a:gd name="connsiteY141" fmla="*/ 960997 h 1322929"/>
                    <a:gd name="connsiteX142" fmla="*/ 503197 w 1953031"/>
                    <a:gd name="connsiteY142" fmla="*/ 976351 h 1322929"/>
                    <a:gd name="connsiteX143" fmla="*/ 464327 w 1953031"/>
                    <a:gd name="connsiteY143" fmla="*/ 1000197 h 1322929"/>
                    <a:gd name="connsiteX144" fmla="*/ 457328 w 1953031"/>
                    <a:gd name="connsiteY144" fmla="*/ 999488 h 1322929"/>
                    <a:gd name="connsiteX145" fmla="*/ 434730 w 1953031"/>
                    <a:gd name="connsiteY145" fmla="*/ 939956 h 1322929"/>
                    <a:gd name="connsiteX146" fmla="*/ 434102 w 1953031"/>
                    <a:gd name="connsiteY146" fmla="*/ 932138 h 1322929"/>
                    <a:gd name="connsiteX147" fmla="*/ 429957 w 1953031"/>
                    <a:gd name="connsiteY147" fmla="*/ 936572 h 1322929"/>
                    <a:gd name="connsiteX148" fmla="*/ 412217 w 1953031"/>
                    <a:gd name="connsiteY148" fmla="*/ 955335 h 1322929"/>
                    <a:gd name="connsiteX149" fmla="*/ 394666 w 1953031"/>
                    <a:gd name="connsiteY149" fmla="*/ 973923 h 1322929"/>
                    <a:gd name="connsiteX150" fmla="*/ 363724 w 1953031"/>
                    <a:gd name="connsiteY150" fmla="*/ 1023704 h 1322929"/>
                    <a:gd name="connsiteX151" fmla="*/ 356090 w 1953031"/>
                    <a:gd name="connsiteY151" fmla="*/ 1070686 h 1322929"/>
                    <a:gd name="connsiteX152" fmla="*/ 356098 w 1953031"/>
                    <a:gd name="connsiteY152" fmla="*/ 1159458 h 1322929"/>
                    <a:gd name="connsiteX153" fmla="*/ 362731 w 1953031"/>
                    <a:gd name="connsiteY153" fmla="*/ 1219044 h 1322929"/>
                    <a:gd name="connsiteX154" fmla="*/ 370492 w 1953031"/>
                    <a:gd name="connsiteY154" fmla="*/ 1260425 h 1322929"/>
                    <a:gd name="connsiteX155" fmla="*/ 380666 w 1953031"/>
                    <a:gd name="connsiteY155" fmla="*/ 1277936 h 1322929"/>
                    <a:gd name="connsiteX156" fmla="*/ 391399 w 1953031"/>
                    <a:gd name="connsiteY156" fmla="*/ 1304515 h 1322929"/>
                    <a:gd name="connsiteX157" fmla="*/ 391283 w 1953031"/>
                    <a:gd name="connsiteY157" fmla="*/ 1320324 h 1322929"/>
                    <a:gd name="connsiteX158" fmla="*/ 390843 w 1953031"/>
                    <a:gd name="connsiteY158" fmla="*/ 1322756 h 1322929"/>
                    <a:gd name="connsiteX159" fmla="*/ 348151 w 1953031"/>
                    <a:gd name="connsiteY159" fmla="*/ 1322844 h 1322929"/>
                    <a:gd name="connsiteX160" fmla="*/ 304144 w 1953031"/>
                    <a:gd name="connsiteY160" fmla="*/ 1322579 h 1322929"/>
                    <a:gd name="connsiteX161" fmla="*/ 294630 w 1953031"/>
                    <a:gd name="connsiteY161" fmla="*/ 1312868 h 1322929"/>
                    <a:gd name="connsiteX162" fmla="*/ 271483 w 1953031"/>
                    <a:gd name="connsiteY162" fmla="*/ 1195591 h 1322929"/>
                    <a:gd name="connsiteX163" fmla="*/ 255031 w 1953031"/>
                    <a:gd name="connsiteY163" fmla="*/ 1074334 h 1322929"/>
                    <a:gd name="connsiteX164" fmla="*/ 246468 w 1953031"/>
                    <a:gd name="connsiteY164" fmla="*/ 962992 h 1322929"/>
                    <a:gd name="connsiteX165" fmla="*/ 246726 w 1953031"/>
                    <a:gd name="connsiteY165" fmla="*/ 960686 h 1322929"/>
                    <a:gd name="connsiteX166" fmla="*/ 239185 w 1953031"/>
                    <a:gd name="connsiteY166" fmla="*/ 966883 h 1322929"/>
                    <a:gd name="connsiteX167" fmla="*/ 216775 w 1953031"/>
                    <a:gd name="connsiteY167" fmla="*/ 984995 h 1322929"/>
                    <a:gd name="connsiteX168" fmla="*/ 195755 w 1953031"/>
                    <a:gd name="connsiteY168" fmla="*/ 1001910 h 1322929"/>
                    <a:gd name="connsiteX169" fmla="*/ 162761 w 1953031"/>
                    <a:gd name="connsiteY169" fmla="*/ 1047366 h 1322929"/>
                    <a:gd name="connsiteX170" fmla="*/ 149720 w 1953031"/>
                    <a:gd name="connsiteY170" fmla="*/ 1138437 h 1322929"/>
                    <a:gd name="connsiteX171" fmla="*/ 148122 w 1953031"/>
                    <a:gd name="connsiteY171" fmla="*/ 1214750 h 1322929"/>
                    <a:gd name="connsiteX172" fmla="*/ 151846 w 1953031"/>
                    <a:gd name="connsiteY172" fmla="*/ 1260042 h 1322929"/>
                    <a:gd name="connsiteX173" fmla="*/ 157602 w 1953031"/>
                    <a:gd name="connsiteY173" fmla="*/ 1271682 h 1322929"/>
                    <a:gd name="connsiteX174" fmla="*/ 169528 w 1953031"/>
                    <a:gd name="connsiteY174" fmla="*/ 1296524 h 1322929"/>
                    <a:gd name="connsiteX175" fmla="*/ 172714 w 1953031"/>
                    <a:gd name="connsiteY175" fmla="*/ 1316588 h 1322929"/>
                    <a:gd name="connsiteX176" fmla="*/ 172927 w 1953031"/>
                    <a:gd name="connsiteY176" fmla="*/ 1322929 h 1322929"/>
                    <a:gd name="connsiteX177" fmla="*/ 130748 w 1953031"/>
                    <a:gd name="connsiteY177" fmla="*/ 1322916 h 1322929"/>
                    <a:gd name="connsiteX178" fmla="*/ 87445 w 1953031"/>
                    <a:gd name="connsiteY178" fmla="*/ 1322413 h 1322929"/>
                    <a:gd name="connsiteX179" fmla="*/ 433058 w 1953031"/>
                    <a:gd name="connsiteY179" fmla="*/ 858089 h 1322929"/>
                    <a:gd name="connsiteX180" fmla="*/ 431485 w 1953031"/>
                    <a:gd name="connsiteY180" fmla="*/ 856034 h 1322929"/>
                    <a:gd name="connsiteX181" fmla="*/ 432913 w 1953031"/>
                    <a:gd name="connsiteY181" fmla="*/ 858746 h 1322929"/>
                    <a:gd name="connsiteX182" fmla="*/ 433058 w 1953031"/>
                    <a:gd name="connsiteY182" fmla="*/ 858089 h 1322929"/>
                    <a:gd name="connsiteX0" fmla="*/ 87445 w 1953031"/>
                    <a:gd name="connsiteY0" fmla="*/ 1322413 h 1322929"/>
                    <a:gd name="connsiteX1" fmla="*/ 71740 w 1953031"/>
                    <a:gd name="connsiteY1" fmla="*/ 1270292 h 1322929"/>
                    <a:gd name="connsiteX2" fmla="*/ 65819 w 1953031"/>
                    <a:gd name="connsiteY2" fmla="*/ 1172834 h 1322929"/>
                    <a:gd name="connsiteX3" fmla="*/ 60259 w 1953031"/>
                    <a:gd name="connsiteY3" fmla="*/ 1077634 h 1322929"/>
                    <a:gd name="connsiteX4" fmla="*/ 56504 w 1953031"/>
                    <a:gd name="connsiteY4" fmla="*/ 1016483 h 1322929"/>
                    <a:gd name="connsiteX5" fmla="*/ 57274 w 1953031"/>
                    <a:gd name="connsiteY5" fmla="*/ 984573 h 1322929"/>
                    <a:gd name="connsiteX6" fmla="*/ 69293 w 1953031"/>
                    <a:gd name="connsiteY6" fmla="*/ 935184 h 1322929"/>
                    <a:gd name="connsiteX7" fmla="*/ 83140 w 1953031"/>
                    <a:gd name="connsiteY7" fmla="*/ 894706 h 1322929"/>
                    <a:gd name="connsiteX8" fmla="*/ 86940 w 1953031"/>
                    <a:gd name="connsiteY8" fmla="*/ 883067 h 1322929"/>
                    <a:gd name="connsiteX9" fmla="*/ 102345 w 1953031"/>
                    <a:gd name="connsiteY9" fmla="*/ 821917 h 1322929"/>
                    <a:gd name="connsiteX10" fmla="*/ 102345 w 1953031"/>
                    <a:gd name="connsiteY10" fmla="*/ 797596 h 1322929"/>
                    <a:gd name="connsiteX11" fmla="*/ 84386 w 1953031"/>
                    <a:gd name="connsiteY11" fmla="*/ 724112 h 1322929"/>
                    <a:gd name="connsiteX12" fmla="*/ 56950 w 1953031"/>
                    <a:gd name="connsiteY12" fmla="*/ 611540 h 1322929"/>
                    <a:gd name="connsiteX13" fmla="*/ 49848 w 1953031"/>
                    <a:gd name="connsiteY13" fmla="*/ 555775 h 1322929"/>
                    <a:gd name="connsiteX14" fmla="*/ 48091 w 1953031"/>
                    <a:gd name="connsiteY14" fmla="*/ 532619 h 1322929"/>
                    <a:gd name="connsiteX15" fmla="*/ 46726 w 1953031"/>
                    <a:gd name="connsiteY15" fmla="*/ 537375 h 1322929"/>
                    <a:gd name="connsiteX16" fmla="*/ 40809 w 1953031"/>
                    <a:gd name="connsiteY16" fmla="*/ 582702 h 1322929"/>
                    <a:gd name="connsiteX17" fmla="*/ 38652 w 1953031"/>
                    <a:gd name="connsiteY17" fmla="*/ 680805 h 1322929"/>
                    <a:gd name="connsiteX18" fmla="*/ 43411 w 1953031"/>
                    <a:gd name="connsiteY18" fmla="*/ 797248 h 1322929"/>
                    <a:gd name="connsiteX19" fmla="*/ 45633 w 1953031"/>
                    <a:gd name="connsiteY19" fmla="*/ 840039 h 1322929"/>
                    <a:gd name="connsiteX20" fmla="*/ 46288 w 1953031"/>
                    <a:gd name="connsiteY20" fmla="*/ 854511 h 1322929"/>
                    <a:gd name="connsiteX21" fmla="*/ 47754 w 1953031"/>
                    <a:gd name="connsiteY21" fmla="*/ 857757 h 1322929"/>
                    <a:gd name="connsiteX22" fmla="*/ 55710 w 1953031"/>
                    <a:gd name="connsiteY22" fmla="*/ 883587 h 1322929"/>
                    <a:gd name="connsiteX23" fmla="*/ 56791 w 1953031"/>
                    <a:gd name="connsiteY23" fmla="*/ 924043 h 1322929"/>
                    <a:gd name="connsiteX24" fmla="*/ 41579 w 1953031"/>
                    <a:gd name="connsiteY24" fmla="*/ 974096 h 1322929"/>
                    <a:gd name="connsiteX25" fmla="*/ 2671 w 1953031"/>
                    <a:gd name="connsiteY25" fmla="*/ 1043577 h 1322929"/>
                    <a:gd name="connsiteX26" fmla="*/ 150 w 1953031"/>
                    <a:gd name="connsiteY26" fmla="*/ 1039680 h 1322929"/>
                    <a:gd name="connsiteX27" fmla="*/ 4661 w 1953031"/>
                    <a:gd name="connsiteY27" fmla="*/ 999287 h 1322929"/>
                    <a:gd name="connsiteX28" fmla="*/ 7404 w 1953031"/>
                    <a:gd name="connsiteY28" fmla="*/ 942306 h 1322929"/>
                    <a:gd name="connsiteX29" fmla="*/ 7816 w 1953031"/>
                    <a:gd name="connsiteY29" fmla="*/ 896791 h 1322929"/>
                    <a:gd name="connsiteX30" fmla="*/ 19626 w 1953031"/>
                    <a:gd name="connsiteY30" fmla="*/ 859575 h 1322929"/>
                    <a:gd name="connsiteX31" fmla="*/ 27016 w 1953031"/>
                    <a:gd name="connsiteY31" fmla="*/ 851518 h 1322929"/>
                    <a:gd name="connsiteX32" fmla="*/ 28005 w 1953031"/>
                    <a:gd name="connsiteY32" fmla="*/ 850776 h 1322929"/>
                    <a:gd name="connsiteX33" fmla="*/ 26410 w 1953031"/>
                    <a:gd name="connsiteY33" fmla="*/ 833827 h 1322929"/>
                    <a:gd name="connsiteX34" fmla="*/ 14711 w 1953031"/>
                    <a:gd name="connsiteY34" fmla="*/ 648021 h 1322929"/>
                    <a:gd name="connsiteX35" fmla="*/ 15055 w 1953031"/>
                    <a:gd name="connsiteY35" fmla="*/ 561855 h 1322929"/>
                    <a:gd name="connsiteX36" fmla="*/ 21188 w 1953031"/>
                    <a:gd name="connsiteY36" fmla="*/ 488718 h 1322929"/>
                    <a:gd name="connsiteX37" fmla="*/ 100197 w 1953031"/>
                    <a:gd name="connsiteY37" fmla="*/ 318206 h 1322929"/>
                    <a:gd name="connsiteX38" fmla="*/ 109242 w 1953031"/>
                    <a:gd name="connsiteY38" fmla="*/ 310366 h 1322929"/>
                    <a:gd name="connsiteX39" fmla="*/ 267328 w 1953031"/>
                    <a:gd name="connsiteY39" fmla="*/ 247426 h 1322929"/>
                    <a:gd name="connsiteX40" fmla="*/ 315449 w 1953031"/>
                    <a:gd name="connsiteY40" fmla="*/ 245613 h 1322929"/>
                    <a:gd name="connsiteX41" fmla="*/ 472495 w 1953031"/>
                    <a:gd name="connsiteY41" fmla="*/ 252298 h 1322929"/>
                    <a:gd name="connsiteX42" fmla="*/ 508804 w 1953031"/>
                    <a:gd name="connsiteY42" fmla="*/ 255581 h 1322929"/>
                    <a:gd name="connsiteX43" fmla="*/ 642593 w 1953031"/>
                    <a:gd name="connsiteY43" fmla="*/ 248929 h 1322929"/>
                    <a:gd name="connsiteX44" fmla="*/ 748902 w 1953031"/>
                    <a:gd name="connsiteY44" fmla="*/ 247445 h 1322929"/>
                    <a:gd name="connsiteX45" fmla="*/ 805147 w 1953031"/>
                    <a:gd name="connsiteY45" fmla="*/ 251243 h 1322929"/>
                    <a:gd name="connsiteX46" fmla="*/ 947272 w 1953031"/>
                    <a:gd name="connsiteY46" fmla="*/ 214767 h 1322929"/>
                    <a:gd name="connsiteX47" fmla="*/ 1074965 w 1953031"/>
                    <a:gd name="connsiteY47" fmla="*/ 170684 h 1322929"/>
                    <a:gd name="connsiteX48" fmla="*/ 1155567 w 1953031"/>
                    <a:gd name="connsiteY48" fmla="*/ 159010 h 1322929"/>
                    <a:gd name="connsiteX49" fmla="*/ 1234252 w 1953031"/>
                    <a:gd name="connsiteY49" fmla="*/ 151880 h 1322929"/>
                    <a:gd name="connsiteX50" fmla="*/ 1312964 w 1953031"/>
                    <a:gd name="connsiteY50" fmla="*/ 128676 h 1322929"/>
                    <a:gd name="connsiteX51" fmla="*/ 1376022 w 1953031"/>
                    <a:gd name="connsiteY51" fmla="*/ 109687 h 1322929"/>
                    <a:gd name="connsiteX52" fmla="*/ 1448640 w 1953031"/>
                    <a:gd name="connsiteY52" fmla="*/ 103056 h 1322929"/>
                    <a:gd name="connsiteX53" fmla="*/ 1483374 w 1953031"/>
                    <a:gd name="connsiteY53" fmla="*/ 100994 h 1322929"/>
                    <a:gd name="connsiteX54" fmla="*/ 1552171 w 1953031"/>
                    <a:gd name="connsiteY54" fmla="*/ 83778 h 1322929"/>
                    <a:gd name="connsiteX55" fmla="*/ 1627914 w 1953031"/>
                    <a:gd name="connsiteY55" fmla="*/ 63976 h 1322929"/>
                    <a:gd name="connsiteX56" fmla="*/ 1633600 w 1953031"/>
                    <a:gd name="connsiteY56" fmla="*/ 62873 h 1322929"/>
                    <a:gd name="connsiteX57" fmla="*/ 1633994 w 1953031"/>
                    <a:gd name="connsiteY57" fmla="*/ 53943 h 1322929"/>
                    <a:gd name="connsiteX58" fmla="*/ 1637947 w 1953031"/>
                    <a:gd name="connsiteY58" fmla="*/ 10924 h 1322929"/>
                    <a:gd name="connsiteX59" fmla="*/ 1645852 w 1953031"/>
                    <a:gd name="connsiteY59" fmla="*/ 642 h 1322929"/>
                    <a:gd name="connsiteX60" fmla="*/ 1665510 w 1953031"/>
                    <a:gd name="connsiteY60" fmla="*/ 4542 h 1322929"/>
                    <a:gd name="connsiteX61" fmla="*/ 1692339 w 1953031"/>
                    <a:gd name="connsiteY61" fmla="*/ 32880 h 1322929"/>
                    <a:gd name="connsiteX62" fmla="*/ 1703487 w 1953031"/>
                    <a:gd name="connsiteY62" fmla="*/ 51553 h 1322929"/>
                    <a:gd name="connsiteX63" fmla="*/ 1705168 w 1953031"/>
                    <a:gd name="connsiteY63" fmla="*/ 54757 h 1322929"/>
                    <a:gd name="connsiteX64" fmla="*/ 1708490 w 1953031"/>
                    <a:gd name="connsiteY64" fmla="*/ 54757 h 1322929"/>
                    <a:gd name="connsiteX65" fmla="*/ 1726074 w 1953031"/>
                    <a:gd name="connsiteY65" fmla="*/ 55821 h 1322929"/>
                    <a:gd name="connsiteX66" fmla="*/ 1763775 w 1953031"/>
                    <a:gd name="connsiteY66" fmla="*/ 66287 h 1322929"/>
                    <a:gd name="connsiteX67" fmla="*/ 1780177 w 1953031"/>
                    <a:gd name="connsiteY67" fmla="*/ 76057 h 1322929"/>
                    <a:gd name="connsiteX68" fmla="*/ 1797287 w 1953031"/>
                    <a:gd name="connsiteY68" fmla="*/ 92340 h 1322929"/>
                    <a:gd name="connsiteX69" fmla="*/ 1808554 w 1953031"/>
                    <a:gd name="connsiteY69" fmla="*/ 105144 h 1322929"/>
                    <a:gd name="connsiteX70" fmla="*/ 1816302 w 1953031"/>
                    <a:gd name="connsiteY70" fmla="*/ 113128 h 1322929"/>
                    <a:gd name="connsiteX71" fmla="*/ 1820491 w 1953031"/>
                    <a:gd name="connsiteY71" fmla="*/ 120258 h 1322929"/>
                    <a:gd name="connsiteX72" fmla="*/ 1835947 w 1953031"/>
                    <a:gd name="connsiteY72" fmla="*/ 144526 h 1322929"/>
                    <a:gd name="connsiteX73" fmla="*/ 1847989 w 1953031"/>
                    <a:gd name="connsiteY73" fmla="*/ 162083 h 1322929"/>
                    <a:gd name="connsiteX74" fmla="*/ 1872282 w 1953031"/>
                    <a:gd name="connsiteY74" fmla="*/ 206862 h 1322929"/>
                    <a:gd name="connsiteX75" fmla="*/ 1901212 w 1953031"/>
                    <a:gd name="connsiteY75" fmla="*/ 268331 h 1322929"/>
                    <a:gd name="connsiteX76" fmla="*/ 1928013 w 1953031"/>
                    <a:gd name="connsiteY76" fmla="*/ 325599 h 1322929"/>
                    <a:gd name="connsiteX77" fmla="*/ 1947475 w 1953031"/>
                    <a:gd name="connsiteY77" fmla="*/ 358428 h 1322929"/>
                    <a:gd name="connsiteX78" fmla="*/ 1952990 w 1953031"/>
                    <a:gd name="connsiteY78" fmla="*/ 375188 h 1322929"/>
                    <a:gd name="connsiteX79" fmla="*/ 1944270 w 1953031"/>
                    <a:gd name="connsiteY79" fmla="*/ 398724 h 1322929"/>
                    <a:gd name="connsiteX80" fmla="*/ 1904481 w 1953031"/>
                    <a:gd name="connsiteY80" fmla="*/ 429980 h 1322929"/>
                    <a:gd name="connsiteX81" fmla="*/ 1871823 w 1953031"/>
                    <a:gd name="connsiteY81" fmla="*/ 436577 h 1322929"/>
                    <a:gd name="connsiteX82" fmla="*/ 1816223 w 1953031"/>
                    <a:gd name="connsiteY82" fmla="*/ 439134 h 1322929"/>
                    <a:gd name="connsiteX83" fmla="*/ 1698445 w 1953031"/>
                    <a:gd name="connsiteY83" fmla="*/ 433393 h 1322929"/>
                    <a:gd name="connsiteX84" fmla="*/ 1665261 w 1953031"/>
                    <a:gd name="connsiteY84" fmla="*/ 431589 h 1322929"/>
                    <a:gd name="connsiteX85" fmla="*/ 1643200 w 1953031"/>
                    <a:gd name="connsiteY85" fmla="*/ 433164 h 1322929"/>
                    <a:gd name="connsiteX86" fmla="*/ 1613877 w 1953031"/>
                    <a:gd name="connsiteY86" fmla="*/ 443519 h 1322929"/>
                    <a:gd name="connsiteX87" fmla="*/ 1586668 w 1953031"/>
                    <a:gd name="connsiteY87" fmla="*/ 466568 h 1322929"/>
                    <a:gd name="connsiteX88" fmla="*/ 1568848 w 1953031"/>
                    <a:gd name="connsiteY88" fmla="*/ 480889 h 1322929"/>
                    <a:gd name="connsiteX89" fmla="*/ 1563779 w 1953031"/>
                    <a:gd name="connsiteY89" fmla="*/ 485518 h 1322929"/>
                    <a:gd name="connsiteX90" fmla="*/ 1508994 w 1953031"/>
                    <a:gd name="connsiteY90" fmla="*/ 589130 h 1322929"/>
                    <a:gd name="connsiteX91" fmla="*/ 1486250 w 1953031"/>
                    <a:gd name="connsiteY91" fmla="*/ 645068 h 1322929"/>
                    <a:gd name="connsiteX92" fmla="*/ 1464819 w 1953031"/>
                    <a:gd name="connsiteY92" fmla="*/ 705697 h 1322929"/>
                    <a:gd name="connsiteX93" fmla="*/ 1449494 w 1953031"/>
                    <a:gd name="connsiteY93" fmla="*/ 751038 h 1322929"/>
                    <a:gd name="connsiteX94" fmla="*/ 1407394 w 1953031"/>
                    <a:gd name="connsiteY94" fmla="*/ 818176 h 1322929"/>
                    <a:gd name="connsiteX95" fmla="*/ 1393724 w 1953031"/>
                    <a:gd name="connsiteY95" fmla="*/ 824975 h 1322929"/>
                    <a:gd name="connsiteX96" fmla="*/ 1380841 w 1953031"/>
                    <a:gd name="connsiteY96" fmla="*/ 831482 h 1322929"/>
                    <a:gd name="connsiteX97" fmla="*/ 1349260 w 1953031"/>
                    <a:gd name="connsiteY97" fmla="*/ 861137 h 1322929"/>
                    <a:gd name="connsiteX98" fmla="*/ 1331348 w 1953031"/>
                    <a:gd name="connsiteY98" fmla="*/ 877607 h 1322929"/>
                    <a:gd name="connsiteX99" fmla="*/ 1317442 w 1953031"/>
                    <a:gd name="connsiteY99" fmla="*/ 883414 h 1322929"/>
                    <a:gd name="connsiteX100" fmla="*/ 1316352 w 1953031"/>
                    <a:gd name="connsiteY100" fmla="*/ 883414 h 1322929"/>
                    <a:gd name="connsiteX101" fmla="*/ 1315275 w 1953031"/>
                    <a:gd name="connsiteY101" fmla="*/ 887323 h 1322929"/>
                    <a:gd name="connsiteX102" fmla="*/ 1293502 w 1953031"/>
                    <a:gd name="connsiteY102" fmla="*/ 1074334 h 1322929"/>
                    <a:gd name="connsiteX103" fmla="*/ 1292124 w 1953031"/>
                    <a:gd name="connsiteY103" fmla="*/ 1151119 h 1322929"/>
                    <a:gd name="connsiteX104" fmla="*/ 1292741 w 1953031"/>
                    <a:gd name="connsiteY104" fmla="*/ 1203756 h 1322929"/>
                    <a:gd name="connsiteX105" fmla="*/ 1297481 w 1953031"/>
                    <a:gd name="connsiteY105" fmla="*/ 1263556 h 1322929"/>
                    <a:gd name="connsiteX106" fmla="*/ 1304087 w 1953031"/>
                    <a:gd name="connsiteY106" fmla="*/ 1278631 h 1322929"/>
                    <a:gd name="connsiteX107" fmla="*/ 1314001 w 1953031"/>
                    <a:gd name="connsiteY107" fmla="*/ 1305904 h 1322929"/>
                    <a:gd name="connsiteX108" fmla="*/ 1314723 w 1953031"/>
                    <a:gd name="connsiteY108" fmla="*/ 1321312 h 1322929"/>
                    <a:gd name="connsiteX109" fmla="*/ 1314474 w 1953031"/>
                    <a:gd name="connsiteY109" fmla="*/ 1322929 h 1322929"/>
                    <a:gd name="connsiteX110" fmla="*/ 1274527 w 1953031"/>
                    <a:gd name="connsiteY110" fmla="*/ 1322929 h 1322929"/>
                    <a:gd name="connsiteX111" fmla="*/ 1233595 w 1953031"/>
                    <a:gd name="connsiteY111" fmla="*/ 1322420 h 1322929"/>
                    <a:gd name="connsiteX112" fmla="*/ 1214844 w 1953031"/>
                    <a:gd name="connsiteY112" fmla="*/ 1258652 h 1322929"/>
                    <a:gd name="connsiteX113" fmla="*/ 1198836 w 1953031"/>
                    <a:gd name="connsiteY113" fmla="*/ 1080414 h 1322929"/>
                    <a:gd name="connsiteX114" fmla="*/ 1191495 w 1953031"/>
                    <a:gd name="connsiteY114" fmla="*/ 961630 h 1322929"/>
                    <a:gd name="connsiteX115" fmla="*/ 1189972 w 1953031"/>
                    <a:gd name="connsiteY115" fmla="*/ 969617 h 1322929"/>
                    <a:gd name="connsiteX116" fmla="*/ 1172402 w 1953031"/>
                    <a:gd name="connsiteY116" fmla="*/ 1161542 h 1322929"/>
                    <a:gd name="connsiteX117" fmla="*/ 1173663 w 1953031"/>
                    <a:gd name="connsiteY117" fmla="*/ 1263289 h 1322929"/>
                    <a:gd name="connsiteX118" fmla="*/ 1179559 w 1953031"/>
                    <a:gd name="connsiteY118" fmla="*/ 1277483 h 1322929"/>
                    <a:gd name="connsiteX119" fmla="*/ 1190090 w 1953031"/>
                    <a:gd name="connsiteY119" fmla="*/ 1310073 h 1322929"/>
                    <a:gd name="connsiteX120" fmla="*/ 1189617 w 1953031"/>
                    <a:gd name="connsiteY120" fmla="*/ 1322236 h 1322929"/>
                    <a:gd name="connsiteX121" fmla="*/ 1148752 w 1953031"/>
                    <a:gd name="connsiteY121" fmla="*/ 1322929 h 1322929"/>
                    <a:gd name="connsiteX122" fmla="*/ 1107164 w 1953031"/>
                    <a:gd name="connsiteY122" fmla="*/ 1322438 h 1322929"/>
                    <a:gd name="connsiteX123" fmla="*/ 1089751 w 1953031"/>
                    <a:gd name="connsiteY123" fmla="*/ 1244928 h 1322929"/>
                    <a:gd name="connsiteX124" fmla="*/ 1083658 w 1953031"/>
                    <a:gd name="connsiteY124" fmla="*/ 1109426 h 1322929"/>
                    <a:gd name="connsiteX125" fmla="*/ 1081071 w 1953031"/>
                    <a:gd name="connsiteY125" fmla="*/ 885205 h 1322929"/>
                    <a:gd name="connsiteX126" fmla="*/ 1081294 w 1953031"/>
                    <a:gd name="connsiteY126" fmla="*/ 872784 h 1322929"/>
                    <a:gd name="connsiteX127" fmla="*/ 1044565 w 1953031"/>
                    <a:gd name="connsiteY127" fmla="*/ 883356 h 1322929"/>
                    <a:gd name="connsiteX128" fmla="*/ 946405 w 1953031"/>
                    <a:gd name="connsiteY128" fmla="*/ 906677 h 1322929"/>
                    <a:gd name="connsiteX129" fmla="*/ 820984 w 1953031"/>
                    <a:gd name="connsiteY129" fmla="*/ 915856 h 1322929"/>
                    <a:gd name="connsiteX130" fmla="*/ 748537 w 1953031"/>
                    <a:gd name="connsiteY130" fmla="*/ 913593 h 1322929"/>
                    <a:gd name="connsiteX131" fmla="*/ 740106 w 1953031"/>
                    <a:gd name="connsiteY131" fmla="*/ 913794 h 1322929"/>
                    <a:gd name="connsiteX132" fmla="*/ 735838 w 1953031"/>
                    <a:gd name="connsiteY132" fmla="*/ 923234 h 1322929"/>
                    <a:gd name="connsiteX133" fmla="*/ 729496 w 1953031"/>
                    <a:gd name="connsiteY133" fmla="*/ 936224 h 1322929"/>
                    <a:gd name="connsiteX134" fmla="*/ 707014 w 1953031"/>
                    <a:gd name="connsiteY134" fmla="*/ 928760 h 1322929"/>
                    <a:gd name="connsiteX135" fmla="*/ 665846 w 1953031"/>
                    <a:gd name="connsiteY135" fmla="*/ 912322 h 1322929"/>
                    <a:gd name="connsiteX136" fmla="*/ 618244 w 1953031"/>
                    <a:gd name="connsiteY136" fmla="*/ 893135 h 1322929"/>
                    <a:gd name="connsiteX137" fmla="*/ 516447 w 1953031"/>
                    <a:gd name="connsiteY137" fmla="*/ 865947 h 1322929"/>
                    <a:gd name="connsiteX138" fmla="*/ 501805 w 1953031"/>
                    <a:gd name="connsiteY138" fmla="*/ 870603 h 1322929"/>
                    <a:gd name="connsiteX139" fmla="*/ 496736 w 1953031"/>
                    <a:gd name="connsiteY139" fmla="*/ 886203 h 1322929"/>
                    <a:gd name="connsiteX140" fmla="*/ 500794 w 1953031"/>
                    <a:gd name="connsiteY140" fmla="*/ 920842 h 1322929"/>
                    <a:gd name="connsiteX141" fmla="*/ 505232 w 1953031"/>
                    <a:gd name="connsiteY141" fmla="*/ 960997 h 1322929"/>
                    <a:gd name="connsiteX142" fmla="*/ 503197 w 1953031"/>
                    <a:gd name="connsiteY142" fmla="*/ 976351 h 1322929"/>
                    <a:gd name="connsiteX143" fmla="*/ 464327 w 1953031"/>
                    <a:gd name="connsiteY143" fmla="*/ 1000197 h 1322929"/>
                    <a:gd name="connsiteX144" fmla="*/ 457328 w 1953031"/>
                    <a:gd name="connsiteY144" fmla="*/ 999488 h 1322929"/>
                    <a:gd name="connsiteX145" fmla="*/ 434730 w 1953031"/>
                    <a:gd name="connsiteY145" fmla="*/ 939956 h 1322929"/>
                    <a:gd name="connsiteX146" fmla="*/ 434102 w 1953031"/>
                    <a:gd name="connsiteY146" fmla="*/ 932138 h 1322929"/>
                    <a:gd name="connsiteX147" fmla="*/ 429957 w 1953031"/>
                    <a:gd name="connsiteY147" fmla="*/ 936572 h 1322929"/>
                    <a:gd name="connsiteX148" fmla="*/ 412217 w 1953031"/>
                    <a:gd name="connsiteY148" fmla="*/ 955335 h 1322929"/>
                    <a:gd name="connsiteX149" fmla="*/ 394666 w 1953031"/>
                    <a:gd name="connsiteY149" fmla="*/ 973923 h 1322929"/>
                    <a:gd name="connsiteX150" fmla="*/ 363724 w 1953031"/>
                    <a:gd name="connsiteY150" fmla="*/ 1023704 h 1322929"/>
                    <a:gd name="connsiteX151" fmla="*/ 356090 w 1953031"/>
                    <a:gd name="connsiteY151" fmla="*/ 1070686 h 1322929"/>
                    <a:gd name="connsiteX152" fmla="*/ 356098 w 1953031"/>
                    <a:gd name="connsiteY152" fmla="*/ 1159458 h 1322929"/>
                    <a:gd name="connsiteX153" fmla="*/ 362731 w 1953031"/>
                    <a:gd name="connsiteY153" fmla="*/ 1219044 h 1322929"/>
                    <a:gd name="connsiteX154" fmla="*/ 370492 w 1953031"/>
                    <a:gd name="connsiteY154" fmla="*/ 1260425 h 1322929"/>
                    <a:gd name="connsiteX155" fmla="*/ 380666 w 1953031"/>
                    <a:gd name="connsiteY155" fmla="*/ 1277936 h 1322929"/>
                    <a:gd name="connsiteX156" fmla="*/ 391399 w 1953031"/>
                    <a:gd name="connsiteY156" fmla="*/ 1304515 h 1322929"/>
                    <a:gd name="connsiteX157" fmla="*/ 391283 w 1953031"/>
                    <a:gd name="connsiteY157" fmla="*/ 1320324 h 1322929"/>
                    <a:gd name="connsiteX158" fmla="*/ 390843 w 1953031"/>
                    <a:gd name="connsiteY158" fmla="*/ 1322756 h 1322929"/>
                    <a:gd name="connsiteX159" fmla="*/ 348151 w 1953031"/>
                    <a:gd name="connsiteY159" fmla="*/ 1322844 h 1322929"/>
                    <a:gd name="connsiteX160" fmla="*/ 304144 w 1953031"/>
                    <a:gd name="connsiteY160" fmla="*/ 1322579 h 1322929"/>
                    <a:gd name="connsiteX161" fmla="*/ 294630 w 1953031"/>
                    <a:gd name="connsiteY161" fmla="*/ 1312868 h 1322929"/>
                    <a:gd name="connsiteX162" fmla="*/ 271483 w 1953031"/>
                    <a:gd name="connsiteY162" fmla="*/ 1195591 h 1322929"/>
                    <a:gd name="connsiteX163" fmla="*/ 255031 w 1953031"/>
                    <a:gd name="connsiteY163" fmla="*/ 1074334 h 1322929"/>
                    <a:gd name="connsiteX164" fmla="*/ 246468 w 1953031"/>
                    <a:gd name="connsiteY164" fmla="*/ 962992 h 1322929"/>
                    <a:gd name="connsiteX165" fmla="*/ 246726 w 1953031"/>
                    <a:gd name="connsiteY165" fmla="*/ 960686 h 1322929"/>
                    <a:gd name="connsiteX166" fmla="*/ 239185 w 1953031"/>
                    <a:gd name="connsiteY166" fmla="*/ 966883 h 1322929"/>
                    <a:gd name="connsiteX167" fmla="*/ 216775 w 1953031"/>
                    <a:gd name="connsiteY167" fmla="*/ 984995 h 1322929"/>
                    <a:gd name="connsiteX168" fmla="*/ 195755 w 1953031"/>
                    <a:gd name="connsiteY168" fmla="*/ 1001910 h 1322929"/>
                    <a:gd name="connsiteX169" fmla="*/ 162761 w 1953031"/>
                    <a:gd name="connsiteY169" fmla="*/ 1047366 h 1322929"/>
                    <a:gd name="connsiteX170" fmla="*/ 149720 w 1953031"/>
                    <a:gd name="connsiteY170" fmla="*/ 1138437 h 1322929"/>
                    <a:gd name="connsiteX171" fmla="*/ 148122 w 1953031"/>
                    <a:gd name="connsiteY171" fmla="*/ 1214750 h 1322929"/>
                    <a:gd name="connsiteX172" fmla="*/ 151846 w 1953031"/>
                    <a:gd name="connsiteY172" fmla="*/ 1260042 h 1322929"/>
                    <a:gd name="connsiteX173" fmla="*/ 157602 w 1953031"/>
                    <a:gd name="connsiteY173" fmla="*/ 1271682 h 1322929"/>
                    <a:gd name="connsiteX174" fmla="*/ 169528 w 1953031"/>
                    <a:gd name="connsiteY174" fmla="*/ 1296524 h 1322929"/>
                    <a:gd name="connsiteX175" fmla="*/ 172714 w 1953031"/>
                    <a:gd name="connsiteY175" fmla="*/ 1316588 h 1322929"/>
                    <a:gd name="connsiteX176" fmla="*/ 172927 w 1953031"/>
                    <a:gd name="connsiteY176" fmla="*/ 1322929 h 1322929"/>
                    <a:gd name="connsiteX177" fmla="*/ 130748 w 1953031"/>
                    <a:gd name="connsiteY177" fmla="*/ 1322916 h 1322929"/>
                    <a:gd name="connsiteX178" fmla="*/ 87445 w 1953031"/>
                    <a:gd name="connsiteY178" fmla="*/ 1322413 h 1322929"/>
                    <a:gd name="connsiteX179" fmla="*/ 433058 w 1953031"/>
                    <a:gd name="connsiteY179" fmla="*/ 858089 h 1322929"/>
                    <a:gd name="connsiteX180" fmla="*/ 431485 w 1953031"/>
                    <a:gd name="connsiteY180" fmla="*/ 856034 h 1322929"/>
                    <a:gd name="connsiteX181" fmla="*/ 432913 w 1953031"/>
                    <a:gd name="connsiteY181" fmla="*/ 858746 h 1322929"/>
                    <a:gd name="connsiteX182" fmla="*/ 433058 w 1953031"/>
                    <a:gd name="connsiteY182" fmla="*/ 858089 h 1322929"/>
                    <a:gd name="connsiteX0" fmla="*/ 87445 w 1953031"/>
                    <a:gd name="connsiteY0" fmla="*/ 1322413 h 1322929"/>
                    <a:gd name="connsiteX1" fmla="*/ 71740 w 1953031"/>
                    <a:gd name="connsiteY1" fmla="*/ 1270292 h 1322929"/>
                    <a:gd name="connsiteX2" fmla="*/ 65819 w 1953031"/>
                    <a:gd name="connsiteY2" fmla="*/ 1172834 h 1322929"/>
                    <a:gd name="connsiteX3" fmla="*/ 60259 w 1953031"/>
                    <a:gd name="connsiteY3" fmla="*/ 1077634 h 1322929"/>
                    <a:gd name="connsiteX4" fmla="*/ 56504 w 1953031"/>
                    <a:gd name="connsiteY4" fmla="*/ 1016483 h 1322929"/>
                    <a:gd name="connsiteX5" fmla="*/ 57274 w 1953031"/>
                    <a:gd name="connsiteY5" fmla="*/ 984573 h 1322929"/>
                    <a:gd name="connsiteX6" fmla="*/ 69293 w 1953031"/>
                    <a:gd name="connsiteY6" fmla="*/ 935184 h 1322929"/>
                    <a:gd name="connsiteX7" fmla="*/ 83140 w 1953031"/>
                    <a:gd name="connsiteY7" fmla="*/ 894706 h 1322929"/>
                    <a:gd name="connsiteX8" fmla="*/ 86940 w 1953031"/>
                    <a:gd name="connsiteY8" fmla="*/ 883067 h 1322929"/>
                    <a:gd name="connsiteX9" fmla="*/ 102345 w 1953031"/>
                    <a:gd name="connsiteY9" fmla="*/ 821917 h 1322929"/>
                    <a:gd name="connsiteX10" fmla="*/ 102345 w 1953031"/>
                    <a:gd name="connsiteY10" fmla="*/ 797596 h 1322929"/>
                    <a:gd name="connsiteX11" fmla="*/ 84386 w 1953031"/>
                    <a:gd name="connsiteY11" fmla="*/ 724112 h 1322929"/>
                    <a:gd name="connsiteX12" fmla="*/ 56950 w 1953031"/>
                    <a:gd name="connsiteY12" fmla="*/ 611540 h 1322929"/>
                    <a:gd name="connsiteX13" fmla="*/ 49848 w 1953031"/>
                    <a:gd name="connsiteY13" fmla="*/ 555775 h 1322929"/>
                    <a:gd name="connsiteX14" fmla="*/ 48091 w 1953031"/>
                    <a:gd name="connsiteY14" fmla="*/ 532619 h 1322929"/>
                    <a:gd name="connsiteX15" fmla="*/ 46726 w 1953031"/>
                    <a:gd name="connsiteY15" fmla="*/ 537375 h 1322929"/>
                    <a:gd name="connsiteX16" fmla="*/ 40809 w 1953031"/>
                    <a:gd name="connsiteY16" fmla="*/ 582702 h 1322929"/>
                    <a:gd name="connsiteX17" fmla="*/ 38652 w 1953031"/>
                    <a:gd name="connsiteY17" fmla="*/ 680805 h 1322929"/>
                    <a:gd name="connsiteX18" fmla="*/ 43411 w 1953031"/>
                    <a:gd name="connsiteY18" fmla="*/ 797248 h 1322929"/>
                    <a:gd name="connsiteX19" fmla="*/ 45633 w 1953031"/>
                    <a:gd name="connsiteY19" fmla="*/ 840039 h 1322929"/>
                    <a:gd name="connsiteX20" fmla="*/ 46288 w 1953031"/>
                    <a:gd name="connsiteY20" fmla="*/ 854511 h 1322929"/>
                    <a:gd name="connsiteX21" fmla="*/ 47754 w 1953031"/>
                    <a:gd name="connsiteY21" fmla="*/ 857757 h 1322929"/>
                    <a:gd name="connsiteX22" fmla="*/ 55710 w 1953031"/>
                    <a:gd name="connsiteY22" fmla="*/ 883587 h 1322929"/>
                    <a:gd name="connsiteX23" fmla="*/ 56791 w 1953031"/>
                    <a:gd name="connsiteY23" fmla="*/ 924043 h 1322929"/>
                    <a:gd name="connsiteX24" fmla="*/ 41579 w 1953031"/>
                    <a:gd name="connsiteY24" fmla="*/ 974096 h 1322929"/>
                    <a:gd name="connsiteX25" fmla="*/ 2671 w 1953031"/>
                    <a:gd name="connsiteY25" fmla="*/ 1043577 h 1322929"/>
                    <a:gd name="connsiteX26" fmla="*/ 150 w 1953031"/>
                    <a:gd name="connsiteY26" fmla="*/ 1039680 h 1322929"/>
                    <a:gd name="connsiteX27" fmla="*/ 4661 w 1953031"/>
                    <a:gd name="connsiteY27" fmla="*/ 999287 h 1322929"/>
                    <a:gd name="connsiteX28" fmla="*/ 7404 w 1953031"/>
                    <a:gd name="connsiteY28" fmla="*/ 942306 h 1322929"/>
                    <a:gd name="connsiteX29" fmla="*/ 7816 w 1953031"/>
                    <a:gd name="connsiteY29" fmla="*/ 896791 h 1322929"/>
                    <a:gd name="connsiteX30" fmla="*/ 19626 w 1953031"/>
                    <a:gd name="connsiteY30" fmla="*/ 859575 h 1322929"/>
                    <a:gd name="connsiteX31" fmla="*/ 27016 w 1953031"/>
                    <a:gd name="connsiteY31" fmla="*/ 851518 h 1322929"/>
                    <a:gd name="connsiteX32" fmla="*/ 28005 w 1953031"/>
                    <a:gd name="connsiteY32" fmla="*/ 850776 h 1322929"/>
                    <a:gd name="connsiteX33" fmla="*/ 26410 w 1953031"/>
                    <a:gd name="connsiteY33" fmla="*/ 833827 h 1322929"/>
                    <a:gd name="connsiteX34" fmla="*/ 14711 w 1953031"/>
                    <a:gd name="connsiteY34" fmla="*/ 648021 h 1322929"/>
                    <a:gd name="connsiteX35" fmla="*/ 15055 w 1953031"/>
                    <a:gd name="connsiteY35" fmla="*/ 561855 h 1322929"/>
                    <a:gd name="connsiteX36" fmla="*/ 21188 w 1953031"/>
                    <a:gd name="connsiteY36" fmla="*/ 488718 h 1322929"/>
                    <a:gd name="connsiteX37" fmla="*/ 100197 w 1953031"/>
                    <a:gd name="connsiteY37" fmla="*/ 318206 h 1322929"/>
                    <a:gd name="connsiteX38" fmla="*/ 109242 w 1953031"/>
                    <a:gd name="connsiteY38" fmla="*/ 310366 h 1322929"/>
                    <a:gd name="connsiteX39" fmla="*/ 267328 w 1953031"/>
                    <a:gd name="connsiteY39" fmla="*/ 247426 h 1322929"/>
                    <a:gd name="connsiteX40" fmla="*/ 315449 w 1953031"/>
                    <a:gd name="connsiteY40" fmla="*/ 245613 h 1322929"/>
                    <a:gd name="connsiteX41" fmla="*/ 472495 w 1953031"/>
                    <a:gd name="connsiteY41" fmla="*/ 252298 h 1322929"/>
                    <a:gd name="connsiteX42" fmla="*/ 508804 w 1953031"/>
                    <a:gd name="connsiteY42" fmla="*/ 255581 h 1322929"/>
                    <a:gd name="connsiteX43" fmla="*/ 642593 w 1953031"/>
                    <a:gd name="connsiteY43" fmla="*/ 248929 h 1322929"/>
                    <a:gd name="connsiteX44" fmla="*/ 748902 w 1953031"/>
                    <a:gd name="connsiteY44" fmla="*/ 247445 h 1322929"/>
                    <a:gd name="connsiteX45" fmla="*/ 843247 w 1953031"/>
                    <a:gd name="connsiteY45" fmla="*/ 232193 h 1322929"/>
                    <a:gd name="connsiteX46" fmla="*/ 947272 w 1953031"/>
                    <a:gd name="connsiteY46" fmla="*/ 214767 h 1322929"/>
                    <a:gd name="connsiteX47" fmla="*/ 1074965 w 1953031"/>
                    <a:gd name="connsiteY47" fmla="*/ 170684 h 1322929"/>
                    <a:gd name="connsiteX48" fmla="*/ 1155567 w 1953031"/>
                    <a:gd name="connsiteY48" fmla="*/ 159010 h 1322929"/>
                    <a:gd name="connsiteX49" fmla="*/ 1234252 w 1953031"/>
                    <a:gd name="connsiteY49" fmla="*/ 151880 h 1322929"/>
                    <a:gd name="connsiteX50" fmla="*/ 1312964 w 1953031"/>
                    <a:gd name="connsiteY50" fmla="*/ 128676 h 1322929"/>
                    <a:gd name="connsiteX51" fmla="*/ 1376022 w 1953031"/>
                    <a:gd name="connsiteY51" fmla="*/ 109687 h 1322929"/>
                    <a:gd name="connsiteX52" fmla="*/ 1448640 w 1953031"/>
                    <a:gd name="connsiteY52" fmla="*/ 103056 h 1322929"/>
                    <a:gd name="connsiteX53" fmla="*/ 1483374 w 1953031"/>
                    <a:gd name="connsiteY53" fmla="*/ 100994 h 1322929"/>
                    <a:gd name="connsiteX54" fmla="*/ 1552171 w 1953031"/>
                    <a:gd name="connsiteY54" fmla="*/ 83778 h 1322929"/>
                    <a:gd name="connsiteX55" fmla="*/ 1627914 w 1953031"/>
                    <a:gd name="connsiteY55" fmla="*/ 63976 h 1322929"/>
                    <a:gd name="connsiteX56" fmla="*/ 1633600 w 1953031"/>
                    <a:gd name="connsiteY56" fmla="*/ 62873 h 1322929"/>
                    <a:gd name="connsiteX57" fmla="*/ 1633994 w 1953031"/>
                    <a:gd name="connsiteY57" fmla="*/ 53943 h 1322929"/>
                    <a:gd name="connsiteX58" fmla="*/ 1637947 w 1953031"/>
                    <a:gd name="connsiteY58" fmla="*/ 10924 h 1322929"/>
                    <a:gd name="connsiteX59" fmla="*/ 1645852 w 1953031"/>
                    <a:gd name="connsiteY59" fmla="*/ 642 h 1322929"/>
                    <a:gd name="connsiteX60" fmla="*/ 1665510 w 1953031"/>
                    <a:gd name="connsiteY60" fmla="*/ 4542 h 1322929"/>
                    <a:gd name="connsiteX61" fmla="*/ 1692339 w 1953031"/>
                    <a:gd name="connsiteY61" fmla="*/ 32880 h 1322929"/>
                    <a:gd name="connsiteX62" fmla="*/ 1703487 w 1953031"/>
                    <a:gd name="connsiteY62" fmla="*/ 51553 h 1322929"/>
                    <a:gd name="connsiteX63" fmla="*/ 1705168 w 1953031"/>
                    <a:gd name="connsiteY63" fmla="*/ 54757 h 1322929"/>
                    <a:gd name="connsiteX64" fmla="*/ 1708490 w 1953031"/>
                    <a:gd name="connsiteY64" fmla="*/ 54757 h 1322929"/>
                    <a:gd name="connsiteX65" fmla="*/ 1726074 w 1953031"/>
                    <a:gd name="connsiteY65" fmla="*/ 55821 h 1322929"/>
                    <a:gd name="connsiteX66" fmla="*/ 1763775 w 1953031"/>
                    <a:gd name="connsiteY66" fmla="*/ 66287 h 1322929"/>
                    <a:gd name="connsiteX67" fmla="*/ 1780177 w 1953031"/>
                    <a:gd name="connsiteY67" fmla="*/ 76057 h 1322929"/>
                    <a:gd name="connsiteX68" fmla="*/ 1797287 w 1953031"/>
                    <a:gd name="connsiteY68" fmla="*/ 92340 h 1322929"/>
                    <a:gd name="connsiteX69" fmla="*/ 1808554 w 1953031"/>
                    <a:gd name="connsiteY69" fmla="*/ 105144 h 1322929"/>
                    <a:gd name="connsiteX70" fmla="*/ 1816302 w 1953031"/>
                    <a:gd name="connsiteY70" fmla="*/ 113128 h 1322929"/>
                    <a:gd name="connsiteX71" fmla="*/ 1820491 w 1953031"/>
                    <a:gd name="connsiteY71" fmla="*/ 120258 h 1322929"/>
                    <a:gd name="connsiteX72" fmla="*/ 1835947 w 1953031"/>
                    <a:gd name="connsiteY72" fmla="*/ 144526 h 1322929"/>
                    <a:gd name="connsiteX73" fmla="*/ 1847989 w 1953031"/>
                    <a:gd name="connsiteY73" fmla="*/ 162083 h 1322929"/>
                    <a:gd name="connsiteX74" fmla="*/ 1872282 w 1953031"/>
                    <a:gd name="connsiteY74" fmla="*/ 206862 h 1322929"/>
                    <a:gd name="connsiteX75" fmla="*/ 1901212 w 1953031"/>
                    <a:gd name="connsiteY75" fmla="*/ 268331 h 1322929"/>
                    <a:gd name="connsiteX76" fmla="*/ 1928013 w 1953031"/>
                    <a:gd name="connsiteY76" fmla="*/ 325599 h 1322929"/>
                    <a:gd name="connsiteX77" fmla="*/ 1947475 w 1953031"/>
                    <a:gd name="connsiteY77" fmla="*/ 358428 h 1322929"/>
                    <a:gd name="connsiteX78" fmla="*/ 1952990 w 1953031"/>
                    <a:gd name="connsiteY78" fmla="*/ 375188 h 1322929"/>
                    <a:gd name="connsiteX79" fmla="*/ 1944270 w 1953031"/>
                    <a:gd name="connsiteY79" fmla="*/ 398724 h 1322929"/>
                    <a:gd name="connsiteX80" fmla="*/ 1904481 w 1953031"/>
                    <a:gd name="connsiteY80" fmla="*/ 429980 h 1322929"/>
                    <a:gd name="connsiteX81" fmla="*/ 1871823 w 1953031"/>
                    <a:gd name="connsiteY81" fmla="*/ 436577 h 1322929"/>
                    <a:gd name="connsiteX82" fmla="*/ 1816223 w 1953031"/>
                    <a:gd name="connsiteY82" fmla="*/ 439134 h 1322929"/>
                    <a:gd name="connsiteX83" fmla="*/ 1698445 w 1953031"/>
                    <a:gd name="connsiteY83" fmla="*/ 433393 h 1322929"/>
                    <a:gd name="connsiteX84" fmla="*/ 1665261 w 1953031"/>
                    <a:gd name="connsiteY84" fmla="*/ 431589 h 1322929"/>
                    <a:gd name="connsiteX85" fmla="*/ 1643200 w 1953031"/>
                    <a:gd name="connsiteY85" fmla="*/ 433164 h 1322929"/>
                    <a:gd name="connsiteX86" fmla="*/ 1613877 w 1953031"/>
                    <a:gd name="connsiteY86" fmla="*/ 443519 h 1322929"/>
                    <a:gd name="connsiteX87" fmla="*/ 1586668 w 1953031"/>
                    <a:gd name="connsiteY87" fmla="*/ 466568 h 1322929"/>
                    <a:gd name="connsiteX88" fmla="*/ 1568848 w 1953031"/>
                    <a:gd name="connsiteY88" fmla="*/ 480889 h 1322929"/>
                    <a:gd name="connsiteX89" fmla="*/ 1563779 w 1953031"/>
                    <a:gd name="connsiteY89" fmla="*/ 485518 h 1322929"/>
                    <a:gd name="connsiteX90" fmla="*/ 1508994 w 1953031"/>
                    <a:gd name="connsiteY90" fmla="*/ 589130 h 1322929"/>
                    <a:gd name="connsiteX91" fmla="*/ 1486250 w 1953031"/>
                    <a:gd name="connsiteY91" fmla="*/ 645068 h 1322929"/>
                    <a:gd name="connsiteX92" fmla="*/ 1464819 w 1953031"/>
                    <a:gd name="connsiteY92" fmla="*/ 705697 h 1322929"/>
                    <a:gd name="connsiteX93" fmla="*/ 1449494 w 1953031"/>
                    <a:gd name="connsiteY93" fmla="*/ 751038 h 1322929"/>
                    <a:gd name="connsiteX94" fmla="*/ 1407394 w 1953031"/>
                    <a:gd name="connsiteY94" fmla="*/ 818176 h 1322929"/>
                    <a:gd name="connsiteX95" fmla="*/ 1393724 w 1953031"/>
                    <a:gd name="connsiteY95" fmla="*/ 824975 h 1322929"/>
                    <a:gd name="connsiteX96" fmla="*/ 1380841 w 1953031"/>
                    <a:gd name="connsiteY96" fmla="*/ 831482 h 1322929"/>
                    <a:gd name="connsiteX97" fmla="*/ 1349260 w 1953031"/>
                    <a:gd name="connsiteY97" fmla="*/ 861137 h 1322929"/>
                    <a:gd name="connsiteX98" fmla="*/ 1331348 w 1953031"/>
                    <a:gd name="connsiteY98" fmla="*/ 877607 h 1322929"/>
                    <a:gd name="connsiteX99" fmla="*/ 1317442 w 1953031"/>
                    <a:gd name="connsiteY99" fmla="*/ 883414 h 1322929"/>
                    <a:gd name="connsiteX100" fmla="*/ 1316352 w 1953031"/>
                    <a:gd name="connsiteY100" fmla="*/ 883414 h 1322929"/>
                    <a:gd name="connsiteX101" fmla="*/ 1315275 w 1953031"/>
                    <a:gd name="connsiteY101" fmla="*/ 887323 h 1322929"/>
                    <a:gd name="connsiteX102" fmla="*/ 1293502 w 1953031"/>
                    <a:gd name="connsiteY102" fmla="*/ 1074334 h 1322929"/>
                    <a:gd name="connsiteX103" fmla="*/ 1292124 w 1953031"/>
                    <a:gd name="connsiteY103" fmla="*/ 1151119 h 1322929"/>
                    <a:gd name="connsiteX104" fmla="*/ 1292741 w 1953031"/>
                    <a:gd name="connsiteY104" fmla="*/ 1203756 h 1322929"/>
                    <a:gd name="connsiteX105" fmla="*/ 1297481 w 1953031"/>
                    <a:gd name="connsiteY105" fmla="*/ 1263556 h 1322929"/>
                    <a:gd name="connsiteX106" fmla="*/ 1304087 w 1953031"/>
                    <a:gd name="connsiteY106" fmla="*/ 1278631 h 1322929"/>
                    <a:gd name="connsiteX107" fmla="*/ 1314001 w 1953031"/>
                    <a:gd name="connsiteY107" fmla="*/ 1305904 h 1322929"/>
                    <a:gd name="connsiteX108" fmla="*/ 1314723 w 1953031"/>
                    <a:gd name="connsiteY108" fmla="*/ 1321312 h 1322929"/>
                    <a:gd name="connsiteX109" fmla="*/ 1314474 w 1953031"/>
                    <a:gd name="connsiteY109" fmla="*/ 1322929 h 1322929"/>
                    <a:gd name="connsiteX110" fmla="*/ 1274527 w 1953031"/>
                    <a:gd name="connsiteY110" fmla="*/ 1322929 h 1322929"/>
                    <a:gd name="connsiteX111" fmla="*/ 1233595 w 1953031"/>
                    <a:gd name="connsiteY111" fmla="*/ 1322420 h 1322929"/>
                    <a:gd name="connsiteX112" fmla="*/ 1214844 w 1953031"/>
                    <a:gd name="connsiteY112" fmla="*/ 1258652 h 1322929"/>
                    <a:gd name="connsiteX113" fmla="*/ 1198836 w 1953031"/>
                    <a:gd name="connsiteY113" fmla="*/ 1080414 h 1322929"/>
                    <a:gd name="connsiteX114" fmla="*/ 1191495 w 1953031"/>
                    <a:gd name="connsiteY114" fmla="*/ 961630 h 1322929"/>
                    <a:gd name="connsiteX115" fmla="*/ 1189972 w 1953031"/>
                    <a:gd name="connsiteY115" fmla="*/ 969617 h 1322929"/>
                    <a:gd name="connsiteX116" fmla="*/ 1172402 w 1953031"/>
                    <a:gd name="connsiteY116" fmla="*/ 1161542 h 1322929"/>
                    <a:gd name="connsiteX117" fmla="*/ 1173663 w 1953031"/>
                    <a:gd name="connsiteY117" fmla="*/ 1263289 h 1322929"/>
                    <a:gd name="connsiteX118" fmla="*/ 1179559 w 1953031"/>
                    <a:gd name="connsiteY118" fmla="*/ 1277483 h 1322929"/>
                    <a:gd name="connsiteX119" fmla="*/ 1190090 w 1953031"/>
                    <a:gd name="connsiteY119" fmla="*/ 1310073 h 1322929"/>
                    <a:gd name="connsiteX120" fmla="*/ 1189617 w 1953031"/>
                    <a:gd name="connsiteY120" fmla="*/ 1322236 h 1322929"/>
                    <a:gd name="connsiteX121" fmla="*/ 1148752 w 1953031"/>
                    <a:gd name="connsiteY121" fmla="*/ 1322929 h 1322929"/>
                    <a:gd name="connsiteX122" fmla="*/ 1107164 w 1953031"/>
                    <a:gd name="connsiteY122" fmla="*/ 1322438 h 1322929"/>
                    <a:gd name="connsiteX123" fmla="*/ 1089751 w 1953031"/>
                    <a:gd name="connsiteY123" fmla="*/ 1244928 h 1322929"/>
                    <a:gd name="connsiteX124" fmla="*/ 1083658 w 1953031"/>
                    <a:gd name="connsiteY124" fmla="*/ 1109426 h 1322929"/>
                    <a:gd name="connsiteX125" fmla="*/ 1081071 w 1953031"/>
                    <a:gd name="connsiteY125" fmla="*/ 885205 h 1322929"/>
                    <a:gd name="connsiteX126" fmla="*/ 1081294 w 1953031"/>
                    <a:gd name="connsiteY126" fmla="*/ 872784 h 1322929"/>
                    <a:gd name="connsiteX127" fmla="*/ 1044565 w 1953031"/>
                    <a:gd name="connsiteY127" fmla="*/ 883356 h 1322929"/>
                    <a:gd name="connsiteX128" fmla="*/ 946405 w 1953031"/>
                    <a:gd name="connsiteY128" fmla="*/ 906677 h 1322929"/>
                    <a:gd name="connsiteX129" fmla="*/ 820984 w 1953031"/>
                    <a:gd name="connsiteY129" fmla="*/ 915856 h 1322929"/>
                    <a:gd name="connsiteX130" fmla="*/ 748537 w 1953031"/>
                    <a:gd name="connsiteY130" fmla="*/ 913593 h 1322929"/>
                    <a:gd name="connsiteX131" fmla="*/ 740106 w 1953031"/>
                    <a:gd name="connsiteY131" fmla="*/ 913794 h 1322929"/>
                    <a:gd name="connsiteX132" fmla="*/ 735838 w 1953031"/>
                    <a:gd name="connsiteY132" fmla="*/ 923234 h 1322929"/>
                    <a:gd name="connsiteX133" fmla="*/ 729496 w 1953031"/>
                    <a:gd name="connsiteY133" fmla="*/ 936224 h 1322929"/>
                    <a:gd name="connsiteX134" fmla="*/ 707014 w 1953031"/>
                    <a:gd name="connsiteY134" fmla="*/ 928760 h 1322929"/>
                    <a:gd name="connsiteX135" fmla="*/ 665846 w 1953031"/>
                    <a:gd name="connsiteY135" fmla="*/ 912322 h 1322929"/>
                    <a:gd name="connsiteX136" fmla="*/ 618244 w 1953031"/>
                    <a:gd name="connsiteY136" fmla="*/ 893135 h 1322929"/>
                    <a:gd name="connsiteX137" fmla="*/ 516447 w 1953031"/>
                    <a:gd name="connsiteY137" fmla="*/ 865947 h 1322929"/>
                    <a:gd name="connsiteX138" fmla="*/ 501805 w 1953031"/>
                    <a:gd name="connsiteY138" fmla="*/ 870603 h 1322929"/>
                    <a:gd name="connsiteX139" fmla="*/ 496736 w 1953031"/>
                    <a:gd name="connsiteY139" fmla="*/ 886203 h 1322929"/>
                    <a:gd name="connsiteX140" fmla="*/ 500794 w 1953031"/>
                    <a:gd name="connsiteY140" fmla="*/ 920842 h 1322929"/>
                    <a:gd name="connsiteX141" fmla="*/ 505232 w 1953031"/>
                    <a:gd name="connsiteY141" fmla="*/ 960997 h 1322929"/>
                    <a:gd name="connsiteX142" fmla="*/ 503197 w 1953031"/>
                    <a:gd name="connsiteY142" fmla="*/ 976351 h 1322929"/>
                    <a:gd name="connsiteX143" fmla="*/ 464327 w 1953031"/>
                    <a:gd name="connsiteY143" fmla="*/ 1000197 h 1322929"/>
                    <a:gd name="connsiteX144" fmla="*/ 457328 w 1953031"/>
                    <a:gd name="connsiteY144" fmla="*/ 999488 h 1322929"/>
                    <a:gd name="connsiteX145" fmla="*/ 434730 w 1953031"/>
                    <a:gd name="connsiteY145" fmla="*/ 939956 h 1322929"/>
                    <a:gd name="connsiteX146" fmla="*/ 434102 w 1953031"/>
                    <a:gd name="connsiteY146" fmla="*/ 932138 h 1322929"/>
                    <a:gd name="connsiteX147" fmla="*/ 429957 w 1953031"/>
                    <a:gd name="connsiteY147" fmla="*/ 936572 h 1322929"/>
                    <a:gd name="connsiteX148" fmla="*/ 412217 w 1953031"/>
                    <a:gd name="connsiteY148" fmla="*/ 955335 h 1322929"/>
                    <a:gd name="connsiteX149" fmla="*/ 394666 w 1953031"/>
                    <a:gd name="connsiteY149" fmla="*/ 973923 h 1322929"/>
                    <a:gd name="connsiteX150" fmla="*/ 363724 w 1953031"/>
                    <a:gd name="connsiteY150" fmla="*/ 1023704 h 1322929"/>
                    <a:gd name="connsiteX151" fmla="*/ 356090 w 1953031"/>
                    <a:gd name="connsiteY151" fmla="*/ 1070686 h 1322929"/>
                    <a:gd name="connsiteX152" fmla="*/ 356098 w 1953031"/>
                    <a:gd name="connsiteY152" fmla="*/ 1159458 h 1322929"/>
                    <a:gd name="connsiteX153" fmla="*/ 362731 w 1953031"/>
                    <a:gd name="connsiteY153" fmla="*/ 1219044 h 1322929"/>
                    <a:gd name="connsiteX154" fmla="*/ 370492 w 1953031"/>
                    <a:gd name="connsiteY154" fmla="*/ 1260425 h 1322929"/>
                    <a:gd name="connsiteX155" fmla="*/ 380666 w 1953031"/>
                    <a:gd name="connsiteY155" fmla="*/ 1277936 h 1322929"/>
                    <a:gd name="connsiteX156" fmla="*/ 391399 w 1953031"/>
                    <a:gd name="connsiteY156" fmla="*/ 1304515 h 1322929"/>
                    <a:gd name="connsiteX157" fmla="*/ 391283 w 1953031"/>
                    <a:gd name="connsiteY157" fmla="*/ 1320324 h 1322929"/>
                    <a:gd name="connsiteX158" fmla="*/ 390843 w 1953031"/>
                    <a:gd name="connsiteY158" fmla="*/ 1322756 h 1322929"/>
                    <a:gd name="connsiteX159" fmla="*/ 348151 w 1953031"/>
                    <a:gd name="connsiteY159" fmla="*/ 1322844 h 1322929"/>
                    <a:gd name="connsiteX160" fmla="*/ 304144 w 1953031"/>
                    <a:gd name="connsiteY160" fmla="*/ 1322579 h 1322929"/>
                    <a:gd name="connsiteX161" fmla="*/ 294630 w 1953031"/>
                    <a:gd name="connsiteY161" fmla="*/ 1312868 h 1322929"/>
                    <a:gd name="connsiteX162" fmla="*/ 271483 w 1953031"/>
                    <a:gd name="connsiteY162" fmla="*/ 1195591 h 1322929"/>
                    <a:gd name="connsiteX163" fmla="*/ 255031 w 1953031"/>
                    <a:gd name="connsiteY163" fmla="*/ 1074334 h 1322929"/>
                    <a:gd name="connsiteX164" fmla="*/ 246468 w 1953031"/>
                    <a:gd name="connsiteY164" fmla="*/ 962992 h 1322929"/>
                    <a:gd name="connsiteX165" fmla="*/ 246726 w 1953031"/>
                    <a:gd name="connsiteY165" fmla="*/ 960686 h 1322929"/>
                    <a:gd name="connsiteX166" fmla="*/ 239185 w 1953031"/>
                    <a:gd name="connsiteY166" fmla="*/ 966883 h 1322929"/>
                    <a:gd name="connsiteX167" fmla="*/ 216775 w 1953031"/>
                    <a:gd name="connsiteY167" fmla="*/ 984995 h 1322929"/>
                    <a:gd name="connsiteX168" fmla="*/ 195755 w 1953031"/>
                    <a:gd name="connsiteY168" fmla="*/ 1001910 h 1322929"/>
                    <a:gd name="connsiteX169" fmla="*/ 162761 w 1953031"/>
                    <a:gd name="connsiteY169" fmla="*/ 1047366 h 1322929"/>
                    <a:gd name="connsiteX170" fmla="*/ 149720 w 1953031"/>
                    <a:gd name="connsiteY170" fmla="*/ 1138437 h 1322929"/>
                    <a:gd name="connsiteX171" fmla="*/ 148122 w 1953031"/>
                    <a:gd name="connsiteY171" fmla="*/ 1214750 h 1322929"/>
                    <a:gd name="connsiteX172" fmla="*/ 151846 w 1953031"/>
                    <a:gd name="connsiteY172" fmla="*/ 1260042 h 1322929"/>
                    <a:gd name="connsiteX173" fmla="*/ 157602 w 1953031"/>
                    <a:gd name="connsiteY173" fmla="*/ 1271682 h 1322929"/>
                    <a:gd name="connsiteX174" fmla="*/ 169528 w 1953031"/>
                    <a:gd name="connsiteY174" fmla="*/ 1296524 h 1322929"/>
                    <a:gd name="connsiteX175" fmla="*/ 172714 w 1953031"/>
                    <a:gd name="connsiteY175" fmla="*/ 1316588 h 1322929"/>
                    <a:gd name="connsiteX176" fmla="*/ 172927 w 1953031"/>
                    <a:gd name="connsiteY176" fmla="*/ 1322929 h 1322929"/>
                    <a:gd name="connsiteX177" fmla="*/ 130748 w 1953031"/>
                    <a:gd name="connsiteY177" fmla="*/ 1322916 h 1322929"/>
                    <a:gd name="connsiteX178" fmla="*/ 87445 w 1953031"/>
                    <a:gd name="connsiteY178" fmla="*/ 1322413 h 1322929"/>
                    <a:gd name="connsiteX179" fmla="*/ 433058 w 1953031"/>
                    <a:gd name="connsiteY179" fmla="*/ 858089 h 1322929"/>
                    <a:gd name="connsiteX180" fmla="*/ 431485 w 1953031"/>
                    <a:gd name="connsiteY180" fmla="*/ 856034 h 1322929"/>
                    <a:gd name="connsiteX181" fmla="*/ 432913 w 1953031"/>
                    <a:gd name="connsiteY181" fmla="*/ 858746 h 1322929"/>
                    <a:gd name="connsiteX182" fmla="*/ 433058 w 1953031"/>
                    <a:gd name="connsiteY182" fmla="*/ 858089 h 1322929"/>
                    <a:gd name="connsiteX0" fmla="*/ 87445 w 1953031"/>
                    <a:gd name="connsiteY0" fmla="*/ 1322413 h 1322929"/>
                    <a:gd name="connsiteX1" fmla="*/ 71740 w 1953031"/>
                    <a:gd name="connsiteY1" fmla="*/ 1270292 h 1322929"/>
                    <a:gd name="connsiteX2" fmla="*/ 65819 w 1953031"/>
                    <a:gd name="connsiteY2" fmla="*/ 1172834 h 1322929"/>
                    <a:gd name="connsiteX3" fmla="*/ 60259 w 1953031"/>
                    <a:gd name="connsiteY3" fmla="*/ 1077634 h 1322929"/>
                    <a:gd name="connsiteX4" fmla="*/ 56504 w 1953031"/>
                    <a:gd name="connsiteY4" fmla="*/ 1016483 h 1322929"/>
                    <a:gd name="connsiteX5" fmla="*/ 57274 w 1953031"/>
                    <a:gd name="connsiteY5" fmla="*/ 984573 h 1322929"/>
                    <a:gd name="connsiteX6" fmla="*/ 69293 w 1953031"/>
                    <a:gd name="connsiteY6" fmla="*/ 935184 h 1322929"/>
                    <a:gd name="connsiteX7" fmla="*/ 83140 w 1953031"/>
                    <a:gd name="connsiteY7" fmla="*/ 894706 h 1322929"/>
                    <a:gd name="connsiteX8" fmla="*/ 86940 w 1953031"/>
                    <a:gd name="connsiteY8" fmla="*/ 883067 h 1322929"/>
                    <a:gd name="connsiteX9" fmla="*/ 102345 w 1953031"/>
                    <a:gd name="connsiteY9" fmla="*/ 821917 h 1322929"/>
                    <a:gd name="connsiteX10" fmla="*/ 102345 w 1953031"/>
                    <a:gd name="connsiteY10" fmla="*/ 797596 h 1322929"/>
                    <a:gd name="connsiteX11" fmla="*/ 84386 w 1953031"/>
                    <a:gd name="connsiteY11" fmla="*/ 724112 h 1322929"/>
                    <a:gd name="connsiteX12" fmla="*/ 56950 w 1953031"/>
                    <a:gd name="connsiteY12" fmla="*/ 611540 h 1322929"/>
                    <a:gd name="connsiteX13" fmla="*/ 49848 w 1953031"/>
                    <a:gd name="connsiteY13" fmla="*/ 555775 h 1322929"/>
                    <a:gd name="connsiteX14" fmla="*/ 48091 w 1953031"/>
                    <a:gd name="connsiteY14" fmla="*/ 532619 h 1322929"/>
                    <a:gd name="connsiteX15" fmla="*/ 46726 w 1953031"/>
                    <a:gd name="connsiteY15" fmla="*/ 537375 h 1322929"/>
                    <a:gd name="connsiteX16" fmla="*/ 40809 w 1953031"/>
                    <a:gd name="connsiteY16" fmla="*/ 582702 h 1322929"/>
                    <a:gd name="connsiteX17" fmla="*/ 38652 w 1953031"/>
                    <a:gd name="connsiteY17" fmla="*/ 680805 h 1322929"/>
                    <a:gd name="connsiteX18" fmla="*/ 43411 w 1953031"/>
                    <a:gd name="connsiteY18" fmla="*/ 797248 h 1322929"/>
                    <a:gd name="connsiteX19" fmla="*/ 45633 w 1953031"/>
                    <a:gd name="connsiteY19" fmla="*/ 840039 h 1322929"/>
                    <a:gd name="connsiteX20" fmla="*/ 46288 w 1953031"/>
                    <a:gd name="connsiteY20" fmla="*/ 854511 h 1322929"/>
                    <a:gd name="connsiteX21" fmla="*/ 47754 w 1953031"/>
                    <a:gd name="connsiteY21" fmla="*/ 857757 h 1322929"/>
                    <a:gd name="connsiteX22" fmla="*/ 55710 w 1953031"/>
                    <a:gd name="connsiteY22" fmla="*/ 883587 h 1322929"/>
                    <a:gd name="connsiteX23" fmla="*/ 56791 w 1953031"/>
                    <a:gd name="connsiteY23" fmla="*/ 924043 h 1322929"/>
                    <a:gd name="connsiteX24" fmla="*/ 41579 w 1953031"/>
                    <a:gd name="connsiteY24" fmla="*/ 974096 h 1322929"/>
                    <a:gd name="connsiteX25" fmla="*/ 2671 w 1953031"/>
                    <a:gd name="connsiteY25" fmla="*/ 1043577 h 1322929"/>
                    <a:gd name="connsiteX26" fmla="*/ 150 w 1953031"/>
                    <a:gd name="connsiteY26" fmla="*/ 1039680 h 1322929"/>
                    <a:gd name="connsiteX27" fmla="*/ 4661 w 1953031"/>
                    <a:gd name="connsiteY27" fmla="*/ 999287 h 1322929"/>
                    <a:gd name="connsiteX28" fmla="*/ 7404 w 1953031"/>
                    <a:gd name="connsiteY28" fmla="*/ 942306 h 1322929"/>
                    <a:gd name="connsiteX29" fmla="*/ 7816 w 1953031"/>
                    <a:gd name="connsiteY29" fmla="*/ 896791 h 1322929"/>
                    <a:gd name="connsiteX30" fmla="*/ 19626 w 1953031"/>
                    <a:gd name="connsiteY30" fmla="*/ 859575 h 1322929"/>
                    <a:gd name="connsiteX31" fmla="*/ 27016 w 1953031"/>
                    <a:gd name="connsiteY31" fmla="*/ 851518 h 1322929"/>
                    <a:gd name="connsiteX32" fmla="*/ 28005 w 1953031"/>
                    <a:gd name="connsiteY32" fmla="*/ 850776 h 1322929"/>
                    <a:gd name="connsiteX33" fmla="*/ 26410 w 1953031"/>
                    <a:gd name="connsiteY33" fmla="*/ 833827 h 1322929"/>
                    <a:gd name="connsiteX34" fmla="*/ 14711 w 1953031"/>
                    <a:gd name="connsiteY34" fmla="*/ 648021 h 1322929"/>
                    <a:gd name="connsiteX35" fmla="*/ 15055 w 1953031"/>
                    <a:gd name="connsiteY35" fmla="*/ 561855 h 1322929"/>
                    <a:gd name="connsiteX36" fmla="*/ 21188 w 1953031"/>
                    <a:gd name="connsiteY36" fmla="*/ 488718 h 1322929"/>
                    <a:gd name="connsiteX37" fmla="*/ 100197 w 1953031"/>
                    <a:gd name="connsiteY37" fmla="*/ 318206 h 1322929"/>
                    <a:gd name="connsiteX38" fmla="*/ 109242 w 1953031"/>
                    <a:gd name="connsiteY38" fmla="*/ 310366 h 1322929"/>
                    <a:gd name="connsiteX39" fmla="*/ 267328 w 1953031"/>
                    <a:gd name="connsiteY39" fmla="*/ 247426 h 1322929"/>
                    <a:gd name="connsiteX40" fmla="*/ 315449 w 1953031"/>
                    <a:gd name="connsiteY40" fmla="*/ 245613 h 1322929"/>
                    <a:gd name="connsiteX41" fmla="*/ 472495 w 1953031"/>
                    <a:gd name="connsiteY41" fmla="*/ 252298 h 1322929"/>
                    <a:gd name="connsiteX42" fmla="*/ 508804 w 1953031"/>
                    <a:gd name="connsiteY42" fmla="*/ 255581 h 1322929"/>
                    <a:gd name="connsiteX43" fmla="*/ 748902 w 1953031"/>
                    <a:gd name="connsiteY43" fmla="*/ 247445 h 1322929"/>
                    <a:gd name="connsiteX44" fmla="*/ 843247 w 1953031"/>
                    <a:gd name="connsiteY44" fmla="*/ 232193 h 1322929"/>
                    <a:gd name="connsiteX45" fmla="*/ 947272 w 1953031"/>
                    <a:gd name="connsiteY45" fmla="*/ 214767 h 1322929"/>
                    <a:gd name="connsiteX46" fmla="*/ 1074965 w 1953031"/>
                    <a:gd name="connsiteY46" fmla="*/ 170684 h 1322929"/>
                    <a:gd name="connsiteX47" fmla="*/ 1155567 w 1953031"/>
                    <a:gd name="connsiteY47" fmla="*/ 159010 h 1322929"/>
                    <a:gd name="connsiteX48" fmla="*/ 1234252 w 1953031"/>
                    <a:gd name="connsiteY48" fmla="*/ 151880 h 1322929"/>
                    <a:gd name="connsiteX49" fmla="*/ 1312964 w 1953031"/>
                    <a:gd name="connsiteY49" fmla="*/ 128676 h 1322929"/>
                    <a:gd name="connsiteX50" fmla="*/ 1376022 w 1953031"/>
                    <a:gd name="connsiteY50" fmla="*/ 109687 h 1322929"/>
                    <a:gd name="connsiteX51" fmla="*/ 1448640 w 1953031"/>
                    <a:gd name="connsiteY51" fmla="*/ 103056 h 1322929"/>
                    <a:gd name="connsiteX52" fmla="*/ 1483374 w 1953031"/>
                    <a:gd name="connsiteY52" fmla="*/ 100994 h 1322929"/>
                    <a:gd name="connsiteX53" fmla="*/ 1552171 w 1953031"/>
                    <a:gd name="connsiteY53" fmla="*/ 83778 h 1322929"/>
                    <a:gd name="connsiteX54" fmla="*/ 1627914 w 1953031"/>
                    <a:gd name="connsiteY54" fmla="*/ 63976 h 1322929"/>
                    <a:gd name="connsiteX55" fmla="*/ 1633600 w 1953031"/>
                    <a:gd name="connsiteY55" fmla="*/ 62873 h 1322929"/>
                    <a:gd name="connsiteX56" fmla="*/ 1633994 w 1953031"/>
                    <a:gd name="connsiteY56" fmla="*/ 53943 h 1322929"/>
                    <a:gd name="connsiteX57" fmla="*/ 1637947 w 1953031"/>
                    <a:gd name="connsiteY57" fmla="*/ 10924 h 1322929"/>
                    <a:gd name="connsiteX58" fmla="*/ 1645852 w 1953031"/>
                    <a:gd name="connsiteY58" fmla="*/ 642 h 1322929"/>
                    <a:gd name="connsiteX59" fmla="*/ 1665510 w 1953031"/>
                    <a:gd name="connsiteY59" fmla="*/ 4542 h 1322929"/>
                    <a:gd name="connsiteX60" fmla="*/ 1692339 w 1953031"/>
                    <a:gd name="connsiteY60" fmla="*/ 32880 h 1322929"/>
                    <a:gd name="connsiteX61" fmla="*/ 1703487 w 1953031"/>
                    <a:gd name="connsiteY61" fmla="*/ 51553 h 1322929"/>
                    <a:gd name="connsiteX62" fmla="*/ 1705168 w 1953031"/>
                    <a:gd name="connsiteY62" fmla="*/ 54757 h 1322929"/>
                    <a:gd name="connsiteX63" fmla="*/ 1708490 w 1953031"/>
                    <a:gd name="connsiteY63" fmla="*/ 54757 h 1322929"/>
                    <a:gd name="connsiteX64" fmla="*/ 1726074 w 1953031"/>
                    <a:gd name="connsiteY64" fmla="*/ 55821 h 1322929"/>
                    <a:gd name="connsiteX65" fmla="*/ 1763775 w 1953031"/>
                    <a:gd name="connsiteY65" fmla="*/ 66287 h 1322929"/>
                    <a:gd name="connsiteX66" fmla="*/ 1780177 w 1953031"/>
                    <a:gd name="connsiteY66" fmla="*/ 76057 h 1322929"/>
                    <a:gd name="connsiteX67" fmla="*/ 1797287 w 1953031"/>
                    <a:gd name="connsiteY67" fmla="*/ 92340 h 1322929"/>
                    <a:gd name="connsiteX68" fmla="*/ 1808554 w 1953031"/>
                    <a:gd name="connsiteY68" fmla="*/ 105144 h 1322929"/>
                    <a:gd name="connsiteX69" fmla="*/ 1816302 w 1953031"/>
                    <a:gd name="connsiteY69" fmla="*/ 113128 h 1322929"/>
                    <a:gd name="connsiteX70" fmla="*/ 1820491 w 1953031"/>
                    <a:gd name="connsiteY70" fmla="*/ 120258 h 1322929"/>
                    <a:gd name="connsiteX71" fmla="*/ 1835947 w 1953031"/>
                    <a:gd name="connsiteY71" fmla="*/ 144526 h 1322929"/>
                    <a:gd name="connsiteX72" fmla="*/ 1847989 w 1953031"/>
                    <a:gd name="connsiteY72" fmla="*/ 162083 h 1322929"/>
                    <a:gd name="connsiteX73" fmla="*/ 1872282 w 1953031"/>
                    <a:gd name="connsiteY73" fmla="*/ 206862 h 1322929"/>
                    <a:gd name="connsiteX74" fmla="*/ 1901212 w 1953031"/>
                    <a:gd name="connsiteY74" fmla="*/ 268331 h 1322929"/>
                    <a:gd name="connsiteX75" fmla="*/ 1928013 w 1953031"/>
                    <a:gd name="connsiteY75" fmla="*/ 325599 h 1322929"/>
                    <a:gd name="connsiteX76" fmla="*/ 1947475 w 1953031"/>
                    <a:gd name="connsiteY76" fmla="*/ 358428 h 1322929"/>
                    <a:gd name="connsiteX77" fmla="*/ 1952990 w 1953031"/>
                    <a:gd name="connsiteY77" fmla="*/ 375188 h 1322929"/>
                    <a:gd name="connsiteX78" fmla="*/ 1944270 w 1953031"/>
                    <a:gd name="connsiteY78" fmla="*/ 398724 h 1322929"/>
                    <a:gd name="connsiteX79" fmla="*/ 1904481 w 1953031"/>
                    <a:gd name="connsiteY79" fmla="*/ 429980 h 1322929"/>
                    <a:gd name="connsiteX80" fmla="*/ 1871823 w 1953031"/>
                    <a:gd name="connsiteY80" fmla="*/ 436577 h 1322929"/>
                    <a:gd name="connsiteX81" fmla="*/ 1816223 w 1953031"/>
                    <a:gd name="connsiteY81" fmla="*/ 439134 h 1322929"/>
                    <a:gd name="connsiteX82" fmla="*/ 1698445 w 1953031"/>
                    <a:gd name="connsiteY82" fmla="*/ 433393 h 1322929"/>
                    <a:gd name="connsiteX83" fmla="*/ 1665261 w 1953031"/>
                    <a:gd name="connsiteY83" fmla="*/ 431589 h 1322929"/>
                    <a:gd name="connsiteX84" fmla="*/ 1643200 w 1953031"/>
                    <a:gd name="connsiteY84" fmla="*/ 433164 h 1322929"/>
                    <a:gd name="connsiteX85" fmla="*/ 1613877 w 1953031"/>
                    <a:gd name="connsiteY85" fmla="*/ 443519 h 1322929"/>
                    <a:gd name="connsiteX86" fmla="*/ 1586668 w 1953031"/>
                    <a:gd name="connsiteY86" fmla="*/ 466568 h 1322929"/>
                    <a:gd name="connsiteX87" fmla="*/ 1568848 w 1953031"/>
                    <a:gd name="connsiteY87" fmla="*/ 480889 h 1322929"/>
                    <a:gd name="connsiteX88" fmla="*/ 1563779 w 1953031"/>
                    <a:gd name="connsiteY88" fmla="*/ 485518 h 1322929"/>
                    <a:gd name="connsiteX89" fmla="*/ 1508994 w 1953031"/>
                    <a:gd name="connsiteY89" fmla="*/ 589130 h 1322929"/>
                    <a:gd name="connsiteX90" fmla="*/ 1486250 w 1953031"/>
                    <a:gd name="connsiteY90" fmla="*/ 645068 h 1322929"/>
                    <a:gd name="connsiteX91" fmla="*/ 1464819 w 1953031"/>
                    <a:gd name="connsiteY91" fmla="*/ 705697 h 1322929"/>
                    <a:gd name="connsiteX92" fmla="*/ 1449494 w 1953031"/>
                    <a:gd name="connsiteY92" fmla="*/ 751038 h 1322929"/>
                    <a:gd name="connsiteX93" fmla="*/ 1407394 w 1953031"/>
                    <a:gd name="connsiteY93" fmla="*/ 818176 h 1322929"/>
                    <a:gd name="connsiteX94" fmla="*/ 1393724 w 1953031"/>
                    <a:gd name="connsiteY94" fmla="*/ 824975 h 1322929"/>
                    <a:gd name="connsiteX95" fmla="*/ 1380841 w 1953031"/>
                    <a:gd name="connsiteY95" fmla="*/ 831482 h 1322929"/>
                    <a:gd name="connsiteX96" fmla="*/ 1349260 w 1953031"/>
                    <a:gd name="connsiteY96" fmla="*/ 861137 h 1322929"/>
                    <a:gd name="connsiteX97" fmla="*/ 1331348 w 1953031"/>
                    <a:gd name="connsiteY97" fmla="*/ 877607 h 1322929"/>
                    <a:gd name="connsiteX98" fmla="*/ 1317442 w 1953031"/>
                    <a:gd name="connsiteY98" fmla="*/ 883414 h 1322929"/>
                    <a:gd name="connsiteX99" fmla="*/ 1316352 w 1953031"/>
                    <a:gd name="connsiteY99" fmla="*/ 883414 h 1322929"/>
                    <a:gd name="connsiteX100" fmla="*/ 1315275 w 1953031"/>
                    <a:gd name="connsiteY100" fmla="*/ 887323 h 1322929"/>
                    <a:gd name="connsiteX101" fmla="*/ 1293502 w 1953031"/>
                    <a:gd name="connsiteY101" fmla="*/ 1074334 h 1322929"/>
                    <a:gd name="connsiteX102" fmla="*/ 1292124 w 1953031"/>
                    <a:gd name="connsiteY102" fmla="*/ 1151119 h 1322929"/>
                    <a:gd name="connsiteX103" fmla="*/ 1292741 w 1953031"/>
                    <a:gd name="connsiteY103" fmla="*/ 1203756 h 1322929"/>
                    <a:gd name="connsiteX104" fmla="*/ 1297481 w 1953031"/>
                    <a:gd name="connsiteY104" fmla="*/ 1263556 h 1322929"/>
                    <a:gd name="connsiteX105" fmla="*/ 1304087 w 1953031"/>
                    <a:gd name="connsiteY105" fmla="*/ 1278631 h 1322929"/>
                    <a:gd name="connsiteX106" fmla="*/ 1314001 w 1953031"/>
                    <a:gd name="connsiteY106" fmla="*/ 1305904 h 1322929"/>
                    <a:gd name="connsiteX107" fmla="*/ 1314723 w 1953031"/>
                    <a:gd name="connsiteY107" fmla="*/ 1321312 h 1322929"/>
                    <a:gd name="connsiteX108" fmla="*/ 1314474 w 1953031"/>
                    <a:gd name="connsiteY108" fmla="*/ 1322929 h 1322929"/>
                    <a:gd name="connsiteX109" fmla="*/ 1274527 w 1953031"/>
                    <a:gd name="connsiteY109" fmla="*/ 1322929 h 1322929"/>
                    <a:gd name="connsiteX110" fmla="*/ 1233595 w 1953031"/>
                    <a:gd name="connsiteY110" fmla="*/ 1322420 h 1322929"/>
                    <a:gd name="connsiteX111" fmla="*/ 1214844 w 1953031"/>
                    <a:gd name="connsiteY111" fmla="*/ 1258652 h 1322929"/>
                    <a:gd name="connsiteX112" fmla="*/ 1198836 w 1953031"/>
                    <a:gd name="connsiteY112" fmla="*/ 1080414 h 1322929"/>
                    <a:gd name="connsiteX113" fmla="*/ 1191495 w 1953031"/>
                    <a:gd name="connsiteY113" fmla="*/ 961630 h 1322929"/>
                    <a:gd name="connsiteX114" fmla="*/ 1189972 w 1953031"/>
                    <a:gd name="connsiteY114" fmla="*/ 969617 h 1322929"/>
                    <a:gd name="connsiteX115" fmla="*/ 1172402 w 1953031"/>
                    <a:gd name="connsiteY115" fmla="*/ 1161542 h 1322929"/>
                    <a:gd name="connsiteX116" fmla="*/ 1173663 w 1953031"/>
                    <a:gd name="connsiteY116" fmla="*/ 1263289 h 1322929"/>
                    <a:gd name="connsiteX117" fmla="*/ 1179559 w 1953031"/>
                    <a:gd name="connsiteY117" fmla="*/ 1277483 h 1322929"/>
                    <a:gd name="connsiteX118" fmla="*/ 1190090 w 1953031"/>
                    <a:gd name="connsiteY118" fmla="*/ 1310073 h 1322929"/>
                    <a:gd name="connsiteX119" fmla="*/ 1189617 w 1953031"/>
                    <a:gd name="connsiteY119" fmla="*/ 1322236 h 1322929"/>
                    <a:gd name="connsiteX120" fmla="*/ 1148752 w 1953031"/>
                    <a:gd name="connsiteY120" fmla="*/ 1322929 h 1322929"/>
                    <a:gd name="connsiteX121" fmla="*/ 1107164 w 1953031"/>
                    <a:gd name="connsiteY121" fmla="*/ 1322438 h 1322929"/>
                    <a:gd name="connsiteX122" fmla="*/ 1089751 w 1953031"/>
                    <a:gd name="connsiteY122" fmla="*/ 1244928 h 1322929"/>
                    <a:gd name="connsiteX123" fmla="*/ 1083658 w 1953031"/>
                    <a:gd name="connsiteY123" fmla="*/ 1109426 h 1322929"/>
                    <a:gd name="connsiteX124" fmla="*/ 1081071 w 1953031"/>
                    <a:gd name="connsiteY124" fmla="*/ 885205 h 1322929"/>
                    <a:gd name="connsiteX125" fmla="*/ 1081294 w 1953031"/>
                    <a:gd name="connsiteY125" fmla="*/ 872784 h 1322929"/>
                    <a:gd name="connsiteX126" fmla="*/ 1044565 w 1953031"/>
                    <a:gd name="connsiteY126" fmla="*/ 883356 h 1322929"/>
                    <a:gd name="connsiteX127" fmla="*/ 946405 w 1953031"/>
                    <a:gd name="connsiteY127" fmla="*/ 906677 h 1322929"/>
                    <a:gd name="connsiteX128" fmla="*/ 820984 w 1953031"/>
                    <a:gd name="connsiteY128" fmla="*/ 915856 h 1322929"/>
                    <a:gd name="connsiteX129" fmla="*/ 748537 w 1953031"/>
                    <a:gd name="connsiteY129" fmla="*/ 913593 h 1322929"/>
                    <a:gd name="connsiteX130" fmla="*/ 740106 w 1953031"/>
                    <a:gd name="connsiteY130" fmla="*/ 913794 h 1322929"/>
                    <a:gd name="connsiteX131" fmla="*/ 735838 w 1953031"/>
                    <a:gd name="connsiteY131" fmla="*/ 923234 h 1322929"/>
                    <a:gd name="connsiteX132" fmla="*/ 729496 w 1953031"/>
                    <a:gd name="connsiteY132" fmla="*/ 936224 h 1322929"/>
                    <a:gd name="connsiteX133" fmla="*/ 707014 w 1953031"/>
                    <a:gd name="connsiteY133" fmla="*/ 928760 h 1322929"/>
                    <a:gd name="connsiteX134" fmla="*/ 665846 w 1953031"/>
                    <a:gd name="connsiteY134" fmla="*/ 912322 h 1322929"/>
                    <a:gd name="connsiteX135" fmla="*/ 618244 w 1953031"/>
                    <a:gd name="connsiteY135" fmla="*/ 893135 h 1322929"/>
                    <a:gd name="connsiteX136" fmla="*/ 516447 w 1953031"/>
                    <a:gd name="connsiteY136" fmla="*/ 865947 h 1322929"/>
                    <a:gd name="connsiteX137" fmla="*/ 501805 w 1953031"/>
                    <a:gd name="connsiteY137" fmla="*/ 870603 h 1322929"/>
                    <a:gd name="connsiteX138" fmla="*/ 496736 w 1953031"/>
                    <a:gd name="connsiteY138" fmla="*/ 886203 h 1322929"/>
                    <a:gd name="connsiteX139" fmla="*/ 500794 w 1953031"/>
                    <a:gd name="connsiteY139" fmla="*/ 920842 h 1322929"/>
                    <a:gd name="connsiteX140" fmla="*/ 505232 w 1953031"/>
                    <a:gd name="connsiteY140" fmla="*/ 960997 h 1322929"/>
                    <a:gd name="connsiteX141" fmla="*/ 503197 w 1953031"/>
                    <a:gd name="connsiteY141" fmla="*/ 976351 h 1322929"/>
                    <a:gd name="connsiteX142" fmla="*/ 464327 w 1953031"/>
                    <a:gd name="connsiteY142" fmla="*/ 1000197 h 1322929"/>
                    <a:gd name="connsiteX143" fmla="*/ 457328 w 1953031"/>
                    <a:gd name="connsiteY143" fmla="*/ 999488 h 1322929"/>
                    <a:gd name="connsiteX144" fmla="*/ 434730 w 1953031"/>
                    <a:gd name="connsiteY144" fmla="*/ 939956 h 1322929"/>
                    <a:gd name="connsiteX145" fmla="*/ 434102 w 1953031"/>
                    <a:gd name="connsiteY145" fmla="*/ 932138 h 1322929"/>
                    <a:gd name="connsiteX146" fmla="*/ 429957 w 1953031"/>
                    <a:gd name="connsiteY146" fmla="*/ 936572 h 1322929"/>
                    <a:gd name="connsiteX147" fmla="*/ 412217 w 1953031"/>
                    <a:gd name="connsiteY147" fmla="*/ 955335 h 1322929"/>
                    <a:gd name="connsiteX148" fmla="*/ 394666 w 1953031"/>
                    <a:gd name="connsiteY148" fmla="*/ 973923 h 1322929"/>
                    <a:gd name="connsiteX149" fmla="*/ 363724 w 1953031"/>
                    <a:gd name="connsiteY149" fmla="*/ 1023704 h 1322929"/>
                    <a:gd name="connsiteX150" fmla="*/ 356090 w 1953031"/>
                    <a:gd name="connsiteY150" fmla="*/ 1070686 h 1322929"/>
                    <a:gd name="connsiteX151" fmla="*/ 356098 w 1953031"/>
                    <a:gd name="connsiteY151" fmla="*/ 1159458 h 1322929"/>
                    <a:gd name="connsiteX152" fmla="*/ 362731 w 1953031"/>
                    <a:gd name="connsiteY152" fmla="*/ 1219044 h 1322929"/>
                    <a:gd name="connsiteX153" fmla="*/ 370492 w 1953031"/>
                    <a:gd name="connsiteY153" fmla="*/ 1260425 h 1322929"/>
                    <a:gd name="connsiteX154" fmla="*/ 380666 w 1953031"/>
                    <a:gd name="connsiteY154" fmla="*/ 1277936 h 1322929"/>
                    <a:gd name="connsiteX155" fmla="*/ 391399 w 1953031"/>
                    <a:gd name="connsiteY155" fmla="*/ 1304515 h 1322929"/>
                    <a:gd name="connsiteX156" fmla="*/ 391283 w 1953031"/>
                    <a:gd name="connsiteY156" fmla="*/ 1320324 h 1322929"/>
                    <a:gd name="connsiteX157" fmla="*/ 390843 w 1953031"/>
                    <a:gd name="connsiteY157" fmla="*/ 1322756 h 1322929"/>
                    <a:gd name="connsiteX158" fmla="*/ 348151 w 1953031"/>
                    <a:gd name="connsiteY158" fmla="*/ 1322844 h 1322929"/>
                    <a:gd name="connsiteX159" fmla="*/ 304144 w 1953031"/>
                    <a:gd name="connsiteY159" fmla="*/ 1322579 h 1322929"/>
                    <a:gd name="connsiteX160" fmla="*/ 294630 w 1953031"/>
                    <a:gd name="connsiteY160" fmla="*/ 1312868 h 1322929"/>
                    <a:gd name="connsiteX161" fmla="*/ 271483 w 1953031"/>
                    <a:gd name="connsiteY161" fmla="*/ 1195591 h 1322929"/>
                    <a:gd name="connsiteX162" fmla="*/ 255031 w 1953031"/>
                    <a:gd name="connsiteY162" fmla="*/ 1074334 h 1322929"/>
                    <a:gd name="connsiteX163" fmla="*/ 246468 w 1953031"/>
                    <a:gd name="connsiteY163" fmla="*/ 962992 h 1322929"/>
                    <a:gd name="connsiteX164" fmla="*/ 246726 w 1953031"/>
                    <a:gd name="connsiteY164" fmla="*/ 960686 h 1322929"/>
                    <a:gd name="connsiteX165" fmla="*/ 239185 w 1953031"/>
                    <a:gd name="connsiteY165" fmla="*/ 966883 h 1322929"/>
                    <a:gd name="connsiteX166" fmla="*/ 216775 w 1953031"/>
                    <a:gd name="connsiteY166" fmla="*/ 984995 h 1322929"/>
                    <a:gd name="connsiteX167" fmla="*/ 195755 w 1953031"/>
                    <a:gd name="connsiteY167" fmla="*/ 1001910 h 1322929"/>
                    <a:gd name="connsiteX168" fmla="*/ 162761 w 1953031"/>
                    <a:gd name="connsiteY168" fmla="*/ 1047366 h 1322929"/>
                    <a:gd name="connsiteX169" fmla="*/ 149720 w 1953031"/>
                    <a:gd name="connsiteY169" fmla="*/ 1138437 h 1322929"/>
                    <a:gd name="connsiteX170" fmla="*/ 148122 w 1953031"/>
                    <a:gd name="connsiteY170" fmla="*/ 1214750 h 1322929"/>
                    <a:gd name="connsiteX171" fmla="*/ 151846 w 1953031"/>
                    <a:gd name="connsiteY171" fmla="*/ 1260042 h 1322929"/>
                    <a:gd name="connsiteX172" fmla="*/ 157602 w 1953031"/>
                    <a:gd name="connsiteY172" fmla="*/ 1271682 h 1322929"/>
                    <a:gd name="connsiteX173" fmla="*/ 169528 w 1953031"/>
                    <a:gd name="connsiteY173" fmla="*/ 1296524 h 1322929"/>
                    <a:gd name="connsiteX174" fmla="*/ 172714 w 1953031"/>
                    <a:gd name="connsiteY174" fmla="*/ 1316588 h 1322929"/>
                    <a:gd name="connsiteX175" fmla="*/ 172927 w 1953031"/>
                    <a:gd name="connsiteY175" fmla="*/ 1322929 h 1322929"/>
                    <a:gd name="connsiteX176" fmla="*/ 130748 w 1953031"/>
                    <a:gd name="connsiteY176" fmla="*/ 1322916 h 1322929"/>
                    <a:gd name="connsiteX177" fmla="*/ 87445 w 1953031"/>
                    <a:gd name="connsiteY177" fmla="*/ 1322413 h 1322929"/>
                    <a:gd name="connsiteX178" fmla="*/ 433058 w 1953031"/>
                    <a:gd name="connsiteY178" fmla="*/ 858089 h 1322929"/>
                    <a:gd name="connsiteX179" fmla="*/ 431485 w 1953031"/>
                    <a:gd name="connsiteY179" fmla="*/ 856034 h 1322929"/>
                    <a:gd name="connsiteX180" fmla="*/ 432913 w 1953031"/>
                    <a:gd name="connsiteY180" fmla="*/ 858746 h 1322929"/>
                    <a:gd name="connsiteX181" fmla="*/ 433058 w 1953031"/>
                    <a:gd name="connsiteY181" fmla="*/ 858089 h 1322929"/>
                    <a:gd name="connsiteX0" fmla="*/ 87445 w 1953031"/>
                    <a:gd name="connsiteY0" fmla="*/ 1322413 h 1322929"/>
                    <a:gd name="connsiteX1" fmla="*/ 71740 w 1953031"/>
                    <a:gd name="connsiteY1" fmla="*/ 1270292 h 1322929"/>
                    <a:gd name="connsiteX2" fmla="*/ 65819 w 1953031"/>
                    <a:gd name="connsiteY2" fmla="*/ 1172834 h 1322929"/>
                    <a:gd name="connsiteX3" fmla="*/ 60259 w 1953031"/>
                    <a:gd name="connsiteY3" fmla="*/ 1077634 h 1322929"/>
                    <a:gd name="connsiteX4" fmla="*/ 56504 w 1953031"/>
                    <a:gd name="connsiteY4" fmla="*/ 1016483 h 1322929"/>
                    <a:gd name="connsiteX5" fmla="*/ 57274 w 1953031"/>
                    <a:gd name="connsiteY5" fmla="*/ 984573 h 1322929"/>
                    <a:gd name="connsiteX6" fmla="*/ 69293 w 1953031"/>
                    <a:gd name="connsiteY6" fmla="*/ 935184 h 1322929"/>
                    <a:gd name="connsiteX7" fmla="*/ 83140 w 1953031"/>
                    <a:gd name="connsiteY7" fmla="*/ 894706 h 1322929"/>
                    <a:gd name="connsiteX8" fmla="*/ 86940 w 1953031"/>
                    <a:gd name="connsiteY8" fmla="*/ 883067 h 1322929"/>
                    <a:gd name="connsiteX9" fmla="*/ 102345 w 1953031"/>
                    <a:gd name="connsiteY9" fmla="*/ 821917 h 1322929"/>
                    <a:gd name="connsiteX10" fmla="*/ 102345 w 1953031"/>
                    <a:gd name="connsiteY10" fmla="*/ 797596 h 1322929"/>
                    <a:gd name="connsiteX11" fmla="*/ 84386 w 1953031"/>
                    <a:gd name="connsiteY11" fmla="*/ 724112 h 1322929"/>
                    <a:gd name="connsiteX12" fmla="*/ 56950 w 1953031"/>
                    <a:gd name="connsiteY12" fmla="*/ 611540 h 1322929"/>
                    <a:gd name="connsiteX13" fmla="*/ 49848 w 1953031"/>
                    <a:gd name="connsiteY13" fmla="*/ 555775 h 1322929"/>
                    <a:gd name="connsiteX14" fmla="*/ 48091 w 1953031"/>
                    <a:gd name="connsiteY14" fmla="*/ 532619 h 1322929"/>
                    <a:gd name="connsiteX15" fmla="*/ 46726 w 1953031"/>
                    <a:gd name="connsiteY15" fmla="*/ 537375 h 1322929"/>
                    <a:gd name="connsiteX16" fmla="*/ 40809 w 1953031"/>
                    <a:gd name="connsiteY16" fmla="*/ 582702 h 1322929"/>
                    <a:gd name="connsiteX17" fmla="*/ 38652 w 1953031"/>
                    <a:gd name="connsiteY17" fmla="*/ 680805 h 1322929"/>
                    <a:gd name="connsiteX18" fmla="*/ 43411 w 1953031"/>
                    <a:gd name="connsiteY18" fmla="*/ 797248 h 1322929"/>
                    <a:gd name="connsiteX19" fmla="*/ 45633 w 1953031"/>
                    <a:gd name="connsiteY19" fmla="*/ 840039 h 1322929"/>
                    <a:gd name="connsiteX20" fmla="*/ 46288 w 1953031"/>
                    <a:gd name="connsiteY20" fmla="*/ 854511 h 1322929"/>
                    <a:gd name="connsiteX21" fmla="*/ 47754 w 1953031"/>
                    <a:gd name="connsiteY21" fmla="*/ 857757 h 1322929"/>
                    <a:gd name="connsiteX22" fmla="*/ 55710 w 1953031"/>
                    <a:gd name="connsiteY22" fmla="*/ 883587 h 1322929"/>
                    <a:gd name="connsiteX23" fmla="*/ 56791 w 1953031"/>
                    <a:gd name="connsiteY23" fmla="*/ 924043 h 1322929"/>
                    <a:gd name="connsiteX24" fmla="*/ 41579 w 1953031"/>
                    <a:gd name="connsiteY24" fmla="*/ 974096 h 1322929"/>
                    <a:gd name="connsiteX25" fmla="*/ 2671 w 1953031"/>
                    <a:gd name="connsiteY25" fmla="*/ 1043577 h 1322929"/>
                    <a:gd name="connsiteX26" fmla="*/ 150 w 1953031"/>
                    <a:gd name="connsiteY26" fmla="*/ 1039680 h 1322929"/>
                    <a:gd name="connsiteX27" fmla="*/ 4661 w 1953031"/>
                    <a:gd name="connsiteY27" fmla="*/ 999287 h 1322929"/>
                    <a:gd name="connsiteX28" fmla="*/ 7404 w 1953031"/>
                    <a:gd name="connsiteY28" fmla="*/ 942306 h 1322929"/>
                    <a:gd name="connsiteX29" fmla="*/ 7816 w 1953031"/>
                    <a:gd name="connsiteY29" fmla="*/ 896791 h 1322929"/>
                    <a:gd name="connsiteX30" fmla="*/ 19626 w 1953031"/>
                    <a:gd name="connsiteY30" fmla="*/ 859575 h 1322929"/>
                    <a:gd name="connsiteX31" fmla="*/ 27016 w 1953031"/>
                    <a:gd name="connsiteY31" fmla="*/ 851518 h 1322929"/>
                    <a:gd name="connsiteX32" fmla="*/ 28005 w 1953031"/>
                    <a:gd name="connsiteY32" fmla="*/ 850776 h 1322929"/>
                    <a:gd name="connsiteX33" fmla="*/ 26410 w 1953031"/>
                    <a:gd name="connsiteY33" fmla="*/ 833827 h 1322929"/>
                    <a:gd name="connsiteX34" fmla="*/ 14711 w 1953031"/>
                    <a:gd name="connsiteY34" fmla="*/ 648021 h 1322929"/>
                    <a:gd name="connsiteX35" fmla="*/ 15055 w 1953031"/>
                    <a:gd name="connsiteY35" fmla="*/ 561855 h 1322929"/>
                    <a:gd name="connsiteX36" fmla="*/ 21188 w 1953031"/>
                    <a:gd name="connsiteY36" fmla="*/ 488718 h 1322929"/>
                    <a:gd name="connsiteX37" fmla="*/ 100197 w 1953031"/>
                    <a:gd name="connsiteY37" fmla="*/ 318206 h 1322929"/>
                    <a:gd name="connsiteX38" fmla="*/ 109242 w 1953031"/>
                    <a:gd name="connsiteY38" fmla="*/ 310366 h 1322929"/>
                    <a:gd name="connsiteX39" fmla="*/ 267328 w 1953031"/>
                    <a:gd name="connsiteY39" fmla="*/ 247426 h 1322929"/>
                    <a:gd name="connsiteX40" fmla="*/ 315449 w 1953031"/>
                    <a:gd name="connsiteY40" fmla="*/ 245613 h 1322929"/>
                    <a:gd name="connsiteX41" fmla="*/ 472495 w 1953031"/>
                    <a:gd name="connsiteY41" fmla="*/ 252298 h 1322929"/>
                    <a:gd name="connsiteX42" fmla="*/ 508804 w 1953031"/>
                    <a:gd name="connsiteY42" fmla="*/ 255581 h 1322929"/>
                    <a:gd name="connsiteX43" fmla="*/ 748902 w 1953031"/>
                    <a:gd name="connsiteY43" fmla="*/ 247445 h 1322929"/>
                    <a:gd name="connsiteX44" fmla="*/ 843247 w 1953031"/>
                    <a:gd name="connsiteY44" fmla="*/ 232193 h 1322929"/>
                    <a:gd name="connsiteX45" fmla="*/ 947272 w 1953031"/>
                    <a:gd name="connsiteY45" fmla="*/ 214767 h 1322929"/>
                    <a:gd name="connsiteX46" fmla="*/ 1074965 w 1953031"/>
                    <a:gd name="connsiteY46" fmla="*/ 170684 h 1322929"/>
                    <a:gd name="connsiteX47" fmla="*/ 1155567 w 1953031"/>
                    <a:gd name="connsiteY47" fmla="*/ 159010 h 1322929"/>
                    <a:gd name="connsiteX48" fmla="*/ 1234252 w 1953031"/>
                    <a:gd name="connsiteY48" fmla="*/ 151880 h 1322929"/>
                    <a:gd name="connsiteX49" fmla="*/ 1312964 w 1953031"/>
                    <a:gd name="connsiteY49" fmla="*/ 128676 h 1322929"/>
                    <a:gd name="connsiteX50" fmla="*/ 1376022 w 1953031"/>
                    <a:gd name="connsiteY50" fmla="*/ 109687 h 1322929"/>
                    <a:gd name="connsiteX51" fmla="*/ 1448640 w 1953031"/>
                    <a:gd name="connsiteY51" fmla="*/ 103056 h 1322929"/>
                    <a:gd name="connsiteX52" fmla="*/ 1483374 w 1953031"/>
                    <a:gd name="connsiteY52" fmla="*/ 100994 h 1322929"/>
                    <a:gd name="connsiteX53" fmla="*/ 1552171 w 1953031"/>
                    <a:gd name="connsiteY53" fmla="*/ 83778 h 1322929"/>
                    <a:gd name="connsiteX54" fmla="*/ 1627914 w 1953031"/>
                    <a:gd name="connsiteY54" fmla="*/ 63976 h 1322929"/>
                    <a:gd name="connsiteX55" fmla="*/ 1633600 w 1953031"/>
                    <a:gd name="connsiteY55" fmla="*/ 62873 h 1322929"/>
                    <a:gd name="connsiteX56" fmla="*/ 1633994 w 1953031"/>
                    <a:gd name="connsiteY56" fmla="*/ 53943 h 1322929"/>
                    <a:gd name="connsiteX57" fmla="*/ 1637947 w 1953031"/>
                    <a:gd name="connsiteY57" fmla="*/ 10924 h 1322929"/>
                    <a:gd name="connsiteX58" fmla="*/ 1645852 w 1953031"/>
                    <a:gd name="connsiteY58" fmla="*/ 642 h 1322929"/>
                    <a:gd name="connsiteX59" fmla="*/ 1665510 w 1953031"/>
                    <a:gd name="connsiteY59" fmla="*/ 4542 h 1322929"/>
                    <a:gd name="connsiteX60" fmla="*/ 1692339 w 1953031"/>
                    <a:gd name="connsiteY60" fmla="*/ 32880 h 1322929"/>
                    <a:gd name="connsiteX61" fmla="*/ 1703487 w 1953031"/>
                    <a:gd name="connsiteY61" fmla="*/ 51553 h 1322929"/>
                    <a:gd name="connsiteX62" fmla="*/ 1705168 w 1953031"/>
                    <a:gd name="connsiteY62" fmla="*/ 54757 h 1322929"/>
                    <a:gd name="connsiteX63" fmla="*/ 1708490 w 1953031"/>
                    <a:gd name="connsiteY63" fmla="*/ 54757 h 1322929"/>
                    <a:gd name="connsiteX64" fmla="*/ 1726074 w 1953031"/>
                    <a:gd name="connsiteY64" fmla="*/ 55821 h 1322929"/>
                    <a:gd name="connsiteX65" fmla="*/ 1763775 w 1953031"/>
                    <a:gd name="connsiteY65" fmla="*/ 66287 h 1322929"/>
                    <a:gd name="connsiteX66" fmla="*/ 1780177 w 1953031"/>
                    <a:gd name="connsiteY66" fmla="*/ 76057 h 1322929"/>
                    <a:gd name="connsiteX67" fmla="*/ 1797287 w 1953031"/>
                    <a:gd name="connsiteY67" fmla="*/ 92340 h 1322929"/>
                    <a:gd name="connsiteX68" fmla="*/ 1808554 w 1953031"/>
                    <a:gd name="connsiteY68" fmla="*/ 105144 h 1322929"/>
                    <a:gd name="connsiteX69" fmla="*/ 1816302 w 1953031"/>
                    <a:gd name="connsiteY69" fmla="*/ 113128 h 1322929"/>
                    <a:gd name="connsiteX70" fmla="*/ 1820491 w 1953031"/>
                    <a:gd name="connsiteY70" fmla="*/ 120258 h 1322929"/>
                    <a:gd name="connsiteX71" fmla="*/ 1835947 w 1953031"/>
                    <a:gd name="connsiteY71" fmla="*/ 144526 h 1322929"/>
                    <a:gd name="connsiteX72" fmla="*/ 1847989 w 1953031"/>
                    <a:gd name="connsiteY72" fmla="*/ 162083 h 1322929"/>
                    <a:gd name="connsiteX73" fmla="*/ 1872282 w 1953031"/>
                    <a:gd name="connsiteY73" fmla="*/ 206862 h 1322929"/>
                    <a:gd name="connsiteX74" fmla="*/ 1901212 w 1953031"/>
                    <a:gd name="connsiteY74" fmla="*/ 268331 h 1322929"/>
                    <a:gd name="connsiteX75" fmla="*/ 1928013 w 1953031"/>
                    <a:gd name="connsiteY75" fmla="*/ 325599 h 1322929"/>
                    <a:gd name="connsiteX76" fmla="*/ 1947475 w 1953031"/>
                    <a:gd name="connsiteY76" fmla="*/ 358428 h 1322929"/>
                    <a:gd name="connsiteX77" fmla="*/ 1952990 w 1953031"/>
                    <a:gd name="connsiteY77" fmla="*/ 375188 h 1322929"/>
                    <a:gd name="connsiteX78" fmla="*/ 1944270 w 1953031"/>
                    <a:gd name="connsiteY78" fmla="*/ 398724 h 1322929"/>
                    <a:gd name="connsiteX79" fmla="*/ 1904481 w 1953031"/>
                    <a:gd name="connsiteY79" fmla="*/ 429980 h 1322929"/>
                    <a:gd name="connsiteX80" fmla="*/ 1871823 w 1953031"/>
                    <a:gd name="connsiteY80" fmla="*/ 436577 h 1322929"/>
                    <a:gd name="connsiteX81" fmla="*/ 1816223 w 1953031"/>
                    <a:gd name="connsiteY81" fmla="*/ 439134 h 1322929"/>
                    <a:gd name="connsiteX82" fmla="*/ 1698445 w 1953031"/>
                    <a:gd name="connsiteY82" fmla="*/ 433393 h 1322929"/>
                    <a:gd name="connsiteX83" fmla="*/ 1665261 w 1953031"/>
                    <a:gd name="connsiteY83" fmla="*/ 431589 h 1322929"/>
                    <a:gd name="connsiteX84" fmla="*/ 1643200 w 1953031"/>
                    <a:gd name="connsiteY84" fmla="*/ 433164 h 1322929"/>
                    <a:gd name="connsiteX85" fmla="*/ 1613877 w 1953031"/>
                    <a:gd name="connsiteY85" fmla="*/ 443519 h 1322929"/>
                    <a:gd name="connsiteX86" fmla="*/ 1586668 w 1953031"/>
                    <a:gd name="connsiteY86" fmla="*/ 466568 h 1322929"/>
                    <a:gd name="connsiteX87" fmla="*/ 1568848 w 1953031"/>
                    <a:gd name="connsiteY87" fmla="*/ 480889 h 1322929"/>
                    <a:gd name="connsiteX88" fmla="*/ 1563779 w 1953031"/>
                    <a:gd name="connsiteY88" fmla="*/ 485518 h 1322929"/>
                    <a:gd name="connsiteX89" fmla="*/ 1508994 w 1953031"/>
                    <a:gd name="connsiteY89" fmla="*/ 589130 h 1322929"/>
                    <a:gd name="connsiteX90" fmla="*/ 1486250 w 1953031"/>
                    <a:gd name="connsiteY90" fmla="*/ 645068 h 1322929"/>
                    <a:gd name="connsiteX91" fmla="*/ 1464819 w 1953031"/>
                    <a:gd name="connsiteY91" fmla="*/ 705697 h 1322929"/>
                    <a:gd name="connsiteX92" fmla="*/ 1449494 w 1953031"/>
                    <a:gd name="connsiteY92" fmla="*/ 751038 h 1322929"/>
                    <a:gd name="connsiteX93" fmla="*/ 1407394 w 1953031"/>
                    <a:gd name="connsiteY93" fmla="*/ 818176 h 1322929"/>
                    <a:gd name="connsiteX94" fmla="*/ 1393724 w 1953031"/>
                    <a:gd name="connsiteY94" fmla="*/ 824975 h 1322929"/>
                    <a:gd name="connsiteX95" fmla="*/ 1380841 w 1953031"/>
                    <a:gd name="connsiteY95" fmla="*/ 831482 h 1322929"/>
                    <a:gd name="connsiteX96" fmla="*/ 1349260 w 1953031"/>
                    <a:gd name="connsiteY96" fmla="*/ 861137 h 1322929"/>
                    <a:gd name="connsiteX97" fmla="*/ 1331348 w 1953031"/>
                    <a:gd name="connsiteY97" fmla="*/ 877607 h 1322929"/>
                    <a:gd name="connsiteX98" fmla="*/ 1317442 w 1953031"/>
                    <a:gd name="connsiteY98" fmla="*/ 883414 h 1322929"/>
                    <a:gd name="connsiteX99" fmla="*/ 1316352 w 1953031"/>
                    <a:gd name="connsiteY99" fmla="*/ 883414 h 1322929"/>
                    <a:gd name="connsiteX100" fmla="*/ 1315275 w 1953031"/>
                    <a:gd name="connsiteY100" fmla="*/ 887323 h 1322929"/>
                    <a:gd name="connsiteX101" fmla="*/ 1293502 w 1953031"/>
                    <a:gd name="connsiteY101" fmla="*/ 1074334 h 1322929"/>
                    <a:gd name="connsiteX102" fmla="*/ 1292124 w 1953031"/>
                    <a:gd name="connsiteY102" fmla="*/ 1151119 h 1322929"/>
                    <a:gd name="connsiteX103" fmla="*/ 1292741 w 1953031"/>
                    <a:gd name="connsiteY103" fmla="*/ 1203756 h 1322929"/>
                    <a:gd name="connsiteX104" fmla="*/ 1297481 w 1953031"/>
                    <a:gd name="connsiteY104" fmla="*/ 1263556 h 1322929"/>
                    <a:gd name="connsiteX105" fmla="*/ 1304087 w 1953031"/>
                    <a:gd name="connsiteY105" fmla="*/ 1278631 h 1322929"/>
                    <a:gd name="connsiteX106" fmla="*/ 1314001 w 1953031"/>
                    <a:gd name="connsiteY106" fmla="*/ 1305904 h 1322929"/>
                    <a:gd name="connsiteX107" fmla="*/ 1314723 w 1953031"/>
                    <a:gd name="connsiteY107" fmla="*/ 1321312 h 1322929"/>
                    <a:gd name="connsiteX108" fmla="*/ 1314474 w 1953031"/>
                    <a:gd name="connsiteY108" fmla="*/ 1322929 h 1322929"/>
                    <a:gd name="connsiteX109" fmla="*/ 1274527 w 1953031"/>
                    <a:gd name="connsiteY109" fmla="*/ 1322929 h 1322929"/>
                    <a:gd name="connsiteX110" fmla="*/ 1233595 w 1953031"/>
                    <a:gd name="connsiteY110" fmla="*/ 1322420 h 1322929"/>
                    <a:gd name="connsiteX111" fmla="*/ 1214844 w 1953031"/>
                    <a:gd name="connsiteY111" fmla="*/ 1258652 h 1322929"/>
                    <a:gd name="connsiteX112" fmla="*/ 1198836 w 1953031"/>
                    <a:gd name="connsiteY112" fmla="*/ 1080414 h 1322929"/>
                    <a:gd name="connsiteX113" fmla="*/ 1191495 w 1953031"/>
                    <a:gd name="connsiteY113" fmla="*/ 961630 h 1322929"/>
                    <a:gd name="connsiteX114" fmla="*/ 1189972 w 1953031"/>
                    <a:gd name="connsiteY114" fmla="*/ 969617 h 1322929"/>
                    <a:gd name="connsiteX115" fmla="*/ 1172402 w 1953031"/>
                    <a:gd name="connsiteY115" fmla="*/ 1161542 h 1322929"/>
                    <a:gd name="connsiteX116" fmla="*/ 1173663 w 1953031"/>
                    <a:gd name="connsiteY116" fmla="*/ 1263289 h 1322929"/>
                    <a:gd name="connsiteX117" fmla="*/ 1179559 w 1953031"/>
                    <a:gd name="connsiteY117" fmla="*/ 1277483 h 1322929"/>
                    <a:gd name="connsiteX118" fmla="*/ 1190090 w 1953031"/>
                    <a:gd name="connsiteY118" fmla="*/ 1310073 h 1322929"/>
                    <a:gd name="connsiteX119" fmla="*/ 1189617 w 1953031"/>
                    <a:gd name="connsiteY119" fmla="*/ 1322236 h 1322929"/>
                    <a:gd name="connsiteX120" fmla="*/ 1148752 w 1953031"/>
                    <a:gd name="connsiteY120" fmla="*/ 1322929 h 1322929"/>
                    <a:gd name="connsiteX121" fmla="*/ 1107164 w 1953031"/>
                    <a:gd name="connsiteY121" fmla="*/ 1322438 h 1322929"/>
                    <a:gd name="connsiteX122" fmla="*/ 1089751 w 1953031"/>
                    <a:gd name="connsiteY122" fmla="*/ 1244928 h 1322929"/>
                    <a:gd name="connsiteX123" fmla="*/ 1083658 w 1953031"/>
                    <a:gd name="connsiteY123" fmla="*/ 1109426 h 1322929"/>
                    <a:gd name="connsiteX124" fmla="*/ 1081071 w 1953031"/>
                    <a:gd name="connsiteY124" fmla="*/ 885205 h 1322929"/>
                    <a:gd name="connsiteX125" fmla="*/ 1081294 w 1953031"/>
                    <a:gd name="connsiteY125" fmla="*/ 872784 h 1322929"/>
                    <a:gd name="connsiteX126" fmla="*/ 1044565 w 1953031"/>
                    <a:gd name="connsiteY126" fmla="*/ 883356 h 1322929"/>
                    <a:gd name="connsiteX127" fmla="*/ 946405 w 1953031"/>
                    <a:gd name="connsiteY127" fmla="*/ 906677 h 1322929"/>
                    <a:gd name="connsiteX128" fmla="*/ 820984 w 1953031"/>
                    <a:gd name="connsiteY128" fmla="*/ 915856 h 1322929"/>
                    <a:gd name="connsiteX129" fmla="*/ 748537 w 1953031"/>
                    <a:gd name="connsiteY129" fmla="*/ 913593 h 1322929"/>
                    <a:gd name="connsiteX130" fmla="*/ 740106 w 1953031"/>
                    <a:gd name="connsiteY130" fmla="*/ 913794 h 1322929"/>
                    <a:gd name="connsiteX131" fmla="*/ 735838 w 1953031"/>
                    <a:gd name="connsiteY131" fmla="*/ 923234 h 1322929"/>
                    <a:gd name="connsiteX132" fmla="*/ 729496 w 1953031"/>
                    <a:gd name="connsiteY132" fmla="*/ 936224 h 1322929"/>
                    <a:gd name="connsiteX133" fmla="*/ 707014 w 1953031"/>
                    <a:gd name="connsiteY133" fmla="*/ 928760 h 1322929"/>
                    <a:gd name="connsiteX134" fmla="*/ 665846 w 1953031"/>
                    <a:gd name="connsiteY134" fmla="*/ 912322 h 1322929"/>
                    <a:gd name="connsiteX135" fmla="*/ 618244 w 1953031"/>
                    <a:gd name="connsiteY135" fmla="*/ 893135 h 1322929"/>
                    <a:gd name="connsiteX136" fmla="*/ 516447 w 1953031"/>
                    <a:gd name="connsiteY136" fmla="*/ 865947 h 1322929"/>
                    <a:gd name="connsiteX137" fmla="*/ 501805 w 1953031"/>
                    <a:gd name="connsiteY137" fmla="*/ 870603 h 1322929"/>
                    <a:gd name="connsiteX138" fmla="*/ 496736 w 1953031"/>
                    <a:gd name="connsiteY138" fmla="*/ 886203 h 1322929"/>
                    <a:gd name="connsiteX139" fmla="*/ 500794 w 1953031"/>
                    <a:gd name="connsiteY139" fmla="*/ 920842 h 1322929"/>
                    <a:gd name="connsiteX140" fmla="*/ 505232 w 1953031"/>
                    <a:gd name="connsiteY140" fmla="*/ 960997 h 1322929"/>
                    <a:gd name="connsiteX141" fmla="*/ 503197 w 1953031"/>
                    <a:gd name="connsiteY141" fmla="*/ 976351 h 1322929"/>
                    <a:gd name="connsiteX142" fmla="*/ 464327 w 1953031"/>
                    <a:gd name="connsiteY142" fmla="*/ 1000197 h 1322929"/>
                    <a:gd name="connsiteX143" fmla="*/ 457328 w 1953031"/>
                    <a:gd name="connsiteY143" fmla="*/ 999488 h 1322929"/>
                    <a:gd name="connsiteX144" fmla="*/ 434730 w 1953031"/>
                    <a:gd name="connsiteY144" fmla="*/ 939956 h 1322929"/>
                    <a:gd name="connsiteX145" fmla="*/ 434102 w 1953031"/>
                    <a:gd name="connsiteY145" fmla="*/ 932138 h 1322929"/>
                    <a:gd name="connsiteX146" fmla="*/ 429957 w 1953031"/>
                    <a:gd name="connsiteY146" fmla="*/ 936572 h 1322929"/>
                    <a:gd name="connsiteX147" fmla="*/ 412217 w 1953031"/>
                    <a:gd name="connsiteY147" fmla="*/ 955335 h 1322929"/>
                    <a:gd name="connsiteX148" fmla="*/ 394666 w 1953031"/>
                    <a:gd name="connsiteY148" fmla="*/ 973923 h 1322929"/>
                    <a:gd name="connsiteX149" fmla="*/ 363724 w 1953031"/>
                    <a:gd name="connsiteY149" fmla="*/ 1023704 h 1322929"/>
                    <a:gd name="connsiteX150" fmla="*/ 356090 w 1953031"/>
                    <a:gd name="connsiteY150" fmla="*/ 1070686 h 1322929"/>
                    <a:gd name="connsiteX151" fmla="*/ 356098 w 1953031"/>
                    <a:gd name="connsiteY151" fmla="*/ 1159458 h 1322929"/>
                    <a:gd name="connsiteX152" fmla="*/ 362731 w 1953031"/>
                    <a:gd name="connsiteY152" fmla="*/ 1219044 h 1322929"/>
                    <a:gd name="connsiteX153" fmla="*/ 370492 w 1953031"/>
                    <a:gd name="connsiteY153" fmla="*/ 1260425 h 1322929"/>
                    <a:gd name="connsiteX154" fmla="*/ 380666 w 1953031"/>
                    <a:gd name="connsiteY154" fmla="*/ 1277936 h 1322929"/>
                    <a:gd name="connsiteX155" fmla="*/ 391399 w 1953031"/>
                    <a:gd name="connsiteY155" fmla="*/ 1304515 h 1322929"/>
                    <a:gd name="connsiteX156" fmla="*/ 391283 w 1953031"/>
                    <a:gd name="connsiteY156" fmla="*/ 1320324 h 1322929"/>
                    <a:gd name="connsiteX157" fmla="*/ 390843 w 1953031"/>
                    <a:gd name="connsiteY157" fmla="*/ 1322756 h 1322929"/>
                    <a:gd name="connsiteX158" fmla="*/ 348151 w 1953031"/>
                    <a:gd name="connsiteY158" fmla="*/ 1322844 h 1322929"/>
                    <a:gd name="connsiteX159" fmla="*/ 304144 w 1953031"/>
                    <a:gd name="connsiteY159" fmla="*/ 1322579 h 1322929"/>
                    <a:gd name="connsiteX160" fmla="*/ 294630 w 1953031"/>
                    <a:gd name="connsiteY160" fmla="*/ 1312868 h 1322929"/>
                    <a:gd name="connsiteX161" fmla="*/ 271483 w 1953031"/>
                    <a:gd name="connsiteY161" fmla="*/ 1195591 h 1322929"/>
                    <a:gd name="connsiteX162" fmla="*/ 255031 w 1953031"/>
                    <a:gd name="connsiteY162" fmla="*/ 1074334 h 1322929"/>
                    <a:gd name="connsiteX163" fmla="*/ 246468 w 1953031"/>
                    <a:gd name="connsiteY163" fmla="*/ 962992 h 1322929"/>
                    <a:gd name="connsiteX164" fmla="*/ 246726 w 1953031"/>
                    <a:gd name="connsiteY164" fmla="*/ 960686 h 1322929"/>
                    <a:gd name="connsiteX165" fmla="*/ 239185 w 1953031"/>
                    <a:gd name="connsiteY165" fmla="*/ 966883 h 1322929"/>
                    <a:gd name="connsiteX166" fmla="*/ 216775 w 1953031"/>
                    <a:gd name="connsiteY166" fmla="*/ 984995 h 1322929"/>
                    <a:gd name="connsiteX167" fmla="*/ 195755 w 1953031"/>
                    <a:gd name="connsiteY167" fmla="*/ 1001910 h 1322929"/>
                    <a:gd name="connsiteX168" fmla="*/ 162761 w 1953031"/>
                    <a:gd name="connsiteY168" fmla="*/ 1047366 h 1322929"/>
                    <a:gd name="connsiteX169" fmla="*/ 149720 w 1953031"/>
                    <a:gd name="connsiteY169" fmla="*/ 1138437 h 1322929"/>
                    <a:gd name="connsiteX170" fmla="*/ 148122 w 1953031"/>
                    <a:gd name="connsiteY170" fmla="*/ 1214750 h 1322929"/>
                    <a:gd name="connsiteX171" fmla="*/ 151846 w 1953031"/>
                    <a:gd name="connsiteY171" fmla="*/ 1260042 h 1322929"/>
                    <a:gd name="connsiteX172" fmla="*/ 157602 w 1953031"/>
                    <a:gd name="connsiteY172" fmla="*/ 1271682 h 1322929"/>
                    <a:gd name="connsiteX173" fmla="*/ 169528 w 1953031"/>
                    <a:gd name="connsiteY173" fmla="*/ 1296524 h 1322929"/>
                    <a:gd name="connsiteX174" fmla="*/ 172714 w 1953031"/>
                    <a:gd name="connsiteY174" fmla="*/ 1316588 h 1322929"/>
                    <a:gd name="connsiteX175" fmla="*/ 172927 w 1953031"/>
                    <a:gd name="connsiteY175" fmla="*/ 1322929 h 1322929"/>
                    <a:gd name="connsiteX176" fmla="*/ 130748 w 1953031"/>
                    <a:gd name="connsiteY176" fmla="*/ 1322916 h 1322929"/>
                    <a:gd name="connsiteX177" fmla="*/ 87445 w 1953031"/>
                    <a:gd name="connsiteY177" fmla="*/ 1322413 h 1322929"/>
                    <a:gd name="connsiteX178" fmla="*/ 433058 w 1953031"/>
                    <a:gd name="connsiteY178" fmla="*/ 858089 h 1322929"/>
                    <a:gd name="connsiteX179" fmla="*/ 431485 w 1953031"/>
                    <a:gd name="connsiteY179" fmla="*/ 856034 h 1322929"/>
                    <a:gd name="connsiteX180" fmla="*/ 432913 w 1953031"/>
                    <a:gd name="connsiteY180" fmla="*/ 858746 h 1322929"/>
                    <a:gd name="connsiteX181" fmla="*/ 433058 w 1953031"/>
                    <a:gd name="connsiteY181" fmla="*/ 858089 h 1322929"/>
                    <a:gd name="connsiteX0" fmla="*/ 87445 w 1953031"/>
                    <a:gd name="connsiteY0" fmla="*/ 1322413 h 1322929"/>
                    <a:gd name="connsiteX1" fmla="*/ 71740 w 1953031"/>
                    <a:gd name="connsiteY1" fmla="*/ 1270292 h 1322929"/>
                    <a:gd name="connsiteX2" fmla="*/ 65819 w 1953031"/>
                    <a:gd name="connsiteY2" fmla="*/ 1172834 h 1322929"/>
                    <a:gd name="connsiteX3" fmla="*/ 60259 w 1953031"/>
                    <a:gd name="connsiteY3" fmla="*/ 1077634 h 1322929"/>
                    <a:gd name="connsiteX4" fmla="*/ 56504 w 1953031"/>
                    <a:gd name="connsiteY4" fmla="*/ 1016483 h 1322929"/>
                    <a:gd name="connsiteX5" fmla="*/ 57274 w 1953031"/>
                    <a:gd name="connsiteY5" fmla="*/ 984573 h 1322929"/>
                    <a:gd name="connsiteX6" fmla="*/ 69293 w 1953031"/>
                    <a:gd name="connsiteY6" fmla="*/ 935184 h 1322929"/>
                    <a:gd name="connsiteX7" fmla="*/ 83140 w 1953031"/>
                    <a:gd name="connsiteY7" fmla="*/ 894706 h 1322929"/>
                    <a:gd name="connsiteX8" fmla="*/ 86940 w 1953031"/>
                    <a:gd name="connsiteY8" fmla="*/ 883067 h 1322929"/>
                    <a:gd name="connsiteX9" fmla="*/ 102345 w 1953031"/>
                    <a:gd name="connsiteY9" fmla="*/ 821917 h 1322929"/>
                    <a:gd name="connsiteX10" fmla="*/ 102345 w 1953031"/>
                    <a:gd name="connsiteY10" fmla="*/ 797596 h 1322929"/>
                    <a:gd name="connsiteX11" fmla="*/ 84386 w 1953031"/>
                    <a:gd name="connsiteY11" fmla="*/ 724112 h 1322929"/>
                    <a:gd name="connsiteX12" fmla="*/ 56950 w 1953031"/>
                    <a:gd name="connsiteY12" fmla="*/ 611540 h 1322929"/>
                    <a:gd name="connsiteX13" fmla="*/ 49848 w 1953031"/>
                    <a:gd name="connsiteY13" fmla="*/ 555775 h 1322929"/>
                    <a:gd name="connsiteX14" fmla="*/ 48091 w 1953031"/>
                    <a:gd name="connsiteY14" fmla="*/ 532619 h 1322929"/>
                    <a:gd name="connsiteX15" fmla="*/ 46726 w 1953031"/>
                    <a:gd name="connsiteY15" fmla="*/ 537375 h 1322929"/>
                    <a:gd name="connsiteX16" fmla="*/ 40809 w 1953031"/>
                    <a:gd name="connsiteY16" fmla="*/ 582702 h 1322929"/>
                    <a:gd name="connsiteX17" fmla="*/ 38652 w 1953031"/>
                    <a:gd name="connsiteY17" fmla="*/ 680805 h 1322929"/>
                    <a:gd name="connsiteX18" fmla="*/ 43411 w 1953031"/>
                    <a:gd name="connsiteY18" fmla="*/ 797248 h 1322929"/>
                    <a:gd name="connsiteX19" fmla="*/ 45633 w 1953031"/>
                    <a:gd name="connsiteY19" fmla="*/ 840039 h 1322929"/>
                    <a:gd name="connsiteX20" fmla="*/ 46288 w 1953031"/>
                    <a:gd name="connsiteY20" fmla="*/ 854511 h 1322929"/>
                    <a:gd name="connsiteX21" fmla="*/ 47754 w 1953031"/>
                    <a:gd name="connsiteY21" fmla="*/ 857757 h 1322929"/>
                    <a:gd name="connsiteX22" fmla="*/ 55710 w 1953031"/>
                    <a:gd name="connsiteY22" fmla="*/ 883587 h 1322929"/>
                    <a:gd name="connsiteX23" fmla="*/ 56791 w 1953031"/>
                    <a:gd name="connsiteY23" fmla="*/ 924043 h 1322929"/>
                    <a:gd name="connsiteX24" fmla="*/ 41579 w 1953031"/>
                    <a:gd name="connsiteY24" fmla="*/ 974096 h 1322929"/>
                    <a:gd name="connsiteX25" fmla="*/ 2671 w 1953031"/>
                    <a:gd name="connsiteY25" fmla="*/ 1043577 h 1322929"/>
                    <a:gd name="connsiteX26" fmla="*/ 150 w 1953031"/>
                    <a:gd name="connsiteY26" fmla="*/ 1039680 h 1322929"/>
                    <a:gd name="connsiteX27" fmla="*/ 4661 w 1953031"/>
                    <a:gd name="connsiteY27" fmla="*/ 999287 h 1322929"/>
                    <a:gd name="connsiteX28" fmla="*/ 7404 w 1953031"/>
                    <a:gd name="connsiteY28" fmla="*/ 942306 h 1322929"/>
                    <a:gd name="connsiteX29" fmla="*/ 7816 w 1953031"/>
                    <a:gd name="connsiteY29" fmla="*/ 896791 h 1322929"/>
                    <a:gd name="connsiteX30" fmla="*/ 19626 w 1953031"/>
                    <a:gd name="connsiteY30" fmla="*/ 859575 h 1322929"/>
                    <a:gd name="connsiteX31" fmla="*/ 27016 w 1953031"/>
                    <a:gd name="connsiteY31" fmla="*/ 851518 h 1322929"/>
                    <a:gd name="connsiteX32" fmla="*/ 28005 w 1953031"/>
                    <a:gd name="connsiteY32" fmla="*/ 850776 h 1322929"/>
                    <a:gd name="connsiteX33" fmla="*/ 26410 w 1953031"/>
                    <a:gd name="connsiteY33" fmla="*/ 833827 h 1322929"/>
                    <a:gd name="connsiteX34" fmla="*/ 14711 w 1953031"/>
                    <a:gd name="connsiteY34" fmla="*/ 648021 h 1322929"/>
                    <a:gd name="connsiteX35" fmla="*/ 15055 w 1953031"/>
                    <a:gd name="connsiteY35" fmla="*/ 561855 h 1322929"/>
                    <a:gd name="connsiteX36" fmla="*/ 21188 w 1953031"/>
                    <a:gd name="connsiteY36" fmla="*/ 488718 h 1322929"/>
                    <a:gd name="connsiteX37" fmla="*/ 100197 w 1953031"/>
                    <a:gd name="connsiteY37" fmla="*/ 318206 h 1322929"/>
                    <a:gd name="connsiteX38" fmla="*/ 109242 w 1953031"/>
                    <a:gd name="connsiteY38" fmla="*/ 310366 h 1322929"/>
                    <a:gd name="connsiteX39" fmla="*/ 267328 w 1953031"/>
                    <a:gd name="connsiteY39" fmla="*/ 247426 h 1322929"/>
                    <a:gd name="connsiteX40" fmla="*/ 315449 w 1953031"/>
                    <a:gd name="connsiteY40" fmla="*/ 245613 h 1322929"/>
                    <a:gd name="connsiteX41" fmla="*/ 472495 w 1953031"/>
                    <a:gd name="connsiteY41" fmla="*/ 252298 h 1322929"/>
                    <a:gd name="connsiteX42" fmla="*/ 508804 w 1953031"/>
                    <a:gd name="connsiteY42" fmla="*/ 255581 h 1322929"/>
                    <a:gd name="connsiteX43" fmla="*/ 748902 w 1953031"/>
                    <a:gd name="connsiteY43" fmla="*/ 247445 h 1322929"/>
                    <a:gd name="connsiteX44" fmla="*/ 947272 w 1953031"/>
                    <a:gd name="connsiteY44" fmla="*/ 214767 h 1322929"/>
                    <a:gd name="connsiteX45" fmla="*/ 1074965 w 1953031"/>
                    <a:gd name="connsiteY45" fmla="*/ 170684 h 1322929"/>
                    <a:gd name="connsiteX46" fmla="*/ 1155567 w 1953031"/>
                    <a:gd name="connsiteY46" fmla="*/ 159010 h 1322929"/>
                    <a:gd name="connsiteX47" fmla="*/ 1234252 w 1953031"/>
                    <a:gd name="connsiteY47" fmla="*/ 151880 h 1322929"/>
                    <a:gd name="connsiteX48" fmla="*/ 1312964 w 1953031"/>
                    <a:gd name="connsiteY48" fmla="*/ 128676 h 1322929"/>
                    <a:gd name="connsiteX49" fmla="*/ 1376022 w 1953031"/>
                    <a:gd name="connsiteY49" fmla="*/ 109687 h 1322929"/>
                    <a:gd name="connsiteX50" fmla="*/ 1448640 w 1953031"/>
                    <a:gd name="connsiteY50" fmla="*/ 103056 h 1322929"/>
                    <a:gd name="connsiteX51" fmla="*/ 1483374 w 1953031"/>
                    <a:gd name="connsiteY51" fmla="*/ 100994 h 1322929"/>
                    <a:gd name="connsiteX52" fmla="*/ 1552171 w 1953031"/>
                    <a:gd name="connsiteY52" fmla="*/ 83778 h 1322929"/>
                    <a:gd name="connsiteX53" fmla="*/ 1627914 w 1953031"/>
                    <a:gd name="connsiteY53" fmla="*/ 63976 h 1322929"/>
                    <a:gd name="connsiteX54" fmla="*/ 1633600 w 1953031"/>
                    <a:gd name="connsiteY54" fmla="*/ 62873 h 1322929"/>
                    <a:gd name="connsiteX55" fmla="*/ 1633994 w 1953031"/>
                    <a:gd name="connsiteY55" fmla="*/ 53943 h 1322929"/>
                    <a:gd name="connsiteX56" fmla="*/ 1637947 w 1953031"/>
                    <a:gd name="connsiteY56" fmla="*/ 10924 h 1322929"/>
                    <a:gd name="connsiteX57" fmla="*/ 1645852 w 1953031"/>
                    <a:gd name="connsiteY57" fmla="*/ 642 h 1322929"/>
                    <a:gd name="connsiteX58" fmla="*/ 1665510 w 1953031"/>
                    <a:gd name="connsiteY58" fmla="*/ 4542 h 1322929"/>
                    <a:gd name="connsiteX59" fmla="*/ 1692339 w 1953031"/>
                    <a:gd name="connsiteY59" fmla="*/ 32880 h 1322929"/>
                    <a:gd name="connsiteX60" fmla="*/ 1703487 w 1953031"/>
                    <a:gd name="connsiteY60" fmla="*/ 51553 h 1322929"/>
                    <a:gd name="connsiteX61" fmla="*/ 1705168 w 1953031"/>
                    <a:gd name="connsiteY61" fmla="*/ 54757 h 1322929"/>
                    <a:gd name="connsiteX62" fmla="*/ 1708490 w 1953031"/>
                    <a:gd name="connsiteY62" fmla="*/ 54757 h 1322929"/>
                    <a:gd name="connsiteX63" fmla="*/ 1726074 w 1953031"/>
                    <a:gd name="connsiteY63" fmla="*/ 55821 h 1322929"/>
                    <a:gd name="connsiteX64" fmla="*/ 1763775 w 1953031"/>
                    <a:gd name="connsiteY64" fmla="*/ 66287 h 1322929"/>
                    <a:gd name="connsiteX65" fmla="*/ 1780177 w 1953031"/>
                    <a:gd name="connsiteY65" fmla="*/ 76057 h 1322929"/>
                    <a:gd name="connsiteX66" fmla="*/ 1797287 w 1953031"/>
                    <a:gd name="connsiteY66" fmla="*/ 92340 h 1322929"/>
                    <a:gd name="connsiteX67" fmla="*/ 1808554 w 1953031"/>
                    <a:gd name="connsiteY67" fmla="*/ 105144 h 1322929"/>
                    <a:gd name="connsiteX68" fmla="*/ 1816302 w 1953031"/>
                    <a:gd name="connsiteY68" fmla="*/ 113128 h 1322929"/>
                    <a:gd name="connsiteX69" fmla="*/ 1820491 w 1953031"/>
                    <a:gd name="connsiteY69" fmla="*/ 120258 h 1322929"/>
                    <a:gd name="connsiteX70" fmla="*/ 1835947 w 1953031"/>
                    <a:gd name="connsiteY70" fmla="*/ 144526 h 1322929"/>
                    <a:gd name="connsiteX71" fmla="*/ 1847989 w 1953031"/>
                    <a:gd name="connsiteY71" fmla="*/ 162083 h 1322929"/>
                    <a:gd name="connsiteX72" fmla="*/ 1872282 w 1953031"/>
                    <a:gd name="connsiteY72" fmla="*/ 206862 h 1322929"/>
                    <a:gd name="connsiteX73" fmla="*/ 1901212 w 1953031"/>
                    <a:gd name="connsiteY73" fmla="*/ 268331 h 1322929"/>
                    <a:gd name="connsiteX74" fmla="*/ 1928013 w 1953031"/>
                    <a:gd name="connsiteY74" fmla="*/ 325599 h 1322929"/>
                    <a:gd name="connsiteX75" fmla="*/ 1947475 w 1953031"/>
                    <a:gd name="connsiteY75" fmla="*/ 358428 h 1322929"/>
                    <a:gd name="connsiteX76" fmla="*/ 1952990 w 1953031"/>
                    <a:gd name="connsiteY76" fmla="*/ 375188 h 1322929"/>
                    <a:gd name="connsiteX77" fmla="*/ 1944270 w 1953031"/>
                    <a:gd name="connsiteY77" fmla="*/ 398724 h 1322929"/>
                    <a:gd name="connsiteX78" fmla="*/ 1904481 w 1953031"/>
                    <a:gd name="connsiteY78" fmla="*/ 429980 h 1322929"/>
                    <a:gd name="connsiteX79" fmla="*/ 1871823 w 1953031"/>
                    <a:gd name="connsiteY79" fmla="*/ 436577 h 1322929"/>
                    <a:gd name="connsiteX80" fmla="*/ 1816223 w 1953031"/>
                    <a:gd name="connsiteY80" fmla="*/ 439134 h 1322929"/>
                    <a:gd name="connsiteX81" fmla="*/ 1698445 w 1953031"/>
                    <a:gd name="connsiteY81" fmla="*/ 433393 h 1322929"/>
                    <a:gd name="connsiteX82" fmla="*/ 1665261 w 1953031"/>
                    <a:gd name="connsiteY82" fmla="*/ 431589 h 1322929"/>
                    <a:gd name="connsiteX83" fmla="*/ 1643200 w 1953031"/>
                    <a:gd name="connsiteY83" fmla="*/ 433164 h 1322929"/>
                    <a:gd name="connsiteX84" fmla="*/ 1613877 w 1953031"/>
                    <a:gd name="connsiteY84" fmla="*/ 443519 h 1322929"/>
                    <a:gd name="connsiteX85" fmla="*/ 1586668 w 1953031"/>
                    <a:gd name="connsiteY85" fmla="*/ 466568 h 1322929"/>
                    <a:gd name="connsiteX86" fmla="*/ 1568848 w 1953031"/>
                    <a:gd name="connsiteY86" fmla="*/ 480889 h 1322929"/>
                    <a:gd name="connsiteX87" fmla="*/ 1563779 w 1953031"/>
                    <a:gd name="connsiteY87" fmla="*/ 485518 h 1322929"/>
                    <a:gd name="connsiteX88" fmla="*/ 1508994 w 1953031"/>
                    <a:gd name="connsiteY88" fmla="*/ 589130 h 1322929"/>
                    <a:gd name="connsiteX89" fmla="*/ 1486250 w 1953031"/>
                    <a:gd name="connsiteY89" fmla="*/ 645068 h 1322929"/>
                    <a:gd name="connsiteX90" fmla="*/ 1464819 w 1953031"/>
                    <a:gd name="connsiteY90" fmla="*/ 705697 h 1322929"/>
                    <a:gd name="connsiteX91" fmla="*/ 1449494 w 1953031"/>
                    <a:gd name="connsiteY91" fmla="*/ 751038 h 1322929"/>
                    <a:gd name="connsiteX92" fmla="*/ 1407394 w 1953031"/>
                    <a:gd name="connsiteY92" fmla="*/ 818176 h 1322929"/>
                    <a:gd name="connsiteX93" fmla="*/ 1393724 w 1953031"/>
                    <a:gd name="connsiteY93" fmla="*/ 824975 h 1322929"/>
                    <a:gd name="connsiteX94" fmla="*/ 1380841 w 1953031"/>
                    <a:gd name="connsiteY94" fmla="*/ 831482 h 1322929"/>
                    <a:gd name="connsiteX95" fmla="*/ 1349260 w 1953031"/>
                    <a:gd name="connsiteY95" fmla="*/ 861137 h 1322929"/>
                    <a:gd name="connsiteX96" fmla="*/ 1331348 w 1953031"/>
                    <a:gd name="connsiteY96" fmla="*/ 877607 h 1322929"/>
                    <a:gd name="connsiteX97" fmla="*/ 1317442 w 1953031"/>
                    <a:gd name="connsiteY97" fmla="*/ 883414 h 1322929"/>
                    <a:gd name="connsiteX98" fmla="*/ 1316352 w 1953031"/>
                    <a:gd name="connsiteY98" fmla="*/ 883414 h 1322929"/>
                    <a:gd name="connsiteX99" fmla="*/ 1315275 w 1953031"/>
                    <a:gd name="connsiteY99" fmla="*/ 887323 h 1322929"/>
                    <a:gd name="connsiteX100" fmla="*/ 1293502 w 1953031"/>
                    <a:gd name="connsiteY100" fmla="*/ 1074334 h 1322929"/>
                    <a:gd name="connsiteX101" fmla="*/ 1292124 w 1953031"/>
                    <a:gd name="connsiteY101" fmla="*/ 1151119 h 1322929"/>
                    <a:gd name="connsiteX102" fmla="*/ 1292741 w 1953031"/>
                    <a:gd name="connsiteY102" fmla="*/ 1203756 h 1322929"/>
                    <a:gd name="connsiteX103" fmla="*/ 1297481 w 1953031"/>
                    <a:gd name="connsiteY103" fmla="*/ 1263556 h 1322929"/>
                    <a:gd name="connsiteX104" fmla="*/ 1304087 w 1953031"/>
                    <a:gd name="connsiteY104" fmla="*/ 1278631 h 1322929"/>
                    <a:gd name="connsiteX105" fmla="*/ 1314001 w 1953031"/>
                    <a:gd name="connsiteY105" fmla="*/ 1305904 h 1322929"/>
                    <a:gd name="connsiteX106" fmla="*/ 1314723 w 1953031"/>
                    <a:gd name="connsiteY106" fmla="*/ 1321312 h 1322929"/>
                    <a:gd name="connsiteX107" fmla="*/ 1314474 w 1953031"/>
                    <a:gd name="connsiteY107" fmla="*/ 1322929 h 1322929"/>
                    <a:gd name="connsiteX108" fmla="*/ 1274527 w 1953031"/>
                    <a:gd name="connsiteY108" fmla="*/ 1322929 h 1322929"/>
                    <a:gd name="connsiteX109" fmla="*/ 1233595 w 1953031"/>
                    <a:gd name="connsiteY109" fmla="*/ 1322420 h 1322929"/>
                    <a:gd name="connsiteX110" fmla="*/ 1214844 w 1953031"/>
                    <a:gd name="connsiteY110" fmla="*/ 1258652 h 1322929"/>
                    <a:gd name="connsiteX111" fmla="*/ 1198836 w 1953031"/>
                    <a:gd name="connsiteY111" fmla="*/ 1080414 h 1322929"/>
                    <a:gd name="connsiteX112" fmla="*/ 1191495 w 1953031"/>
                    <a:gd name="connsiteY112" fmla="*/ 961630 h 1322929"/>
                    <a:gd name="connsiteX113" fmla="*/ 1189972 w 1953031"/>
                    <a:gd name="connsiteY113" fmla="*/ 969617 h 1322929"/>
                    <a:gd name="connsiteX114" fmla="*/ 1172402 w 1953031"/>
                    <a:gd name="connsiteY114" fmla="*/ 1161542 h 1322929"/>
                    <a:gd name="connsiteX115" fmla="*/ 1173663 w 1953031"/>
                    <a:gd name="connsiteY115" fmla="*/ 1263289 h 1322929"/>
                    <a:gd name="connsiteX116" fmla="*/ 1179559 w 1953031"/>
                    <a:gd name="connsiteY116" fmla="*/ 1277483 h 1322929"/>
                    <a:gd name="connsiteX117" fmla="*/ 1190090 w 1953031"/>
                    <a:gd name="connsiteY117" fmla="*/ 1310073 h 1322929"/>
                    <a:gd name="connsiteX118" fmla="*/ 1189617 w 1953031"/>
                    <a:gd name="connsiteY118" fmla="*/ 1322236 h 1322929"/>
                    <a:gd name="connsiteX119" fmla="*/ 1148752 w 1953031"/>
                    <a:gd name="connsiteY119" fmla="*/ 1322929 h 1322929"/>
                    <a:gd name="connsiteX120" fmla="*/ 1107164 w 1953031"/>
                    <a:gd name="connsiteY120" fmla="*/ 1322438 h 1322929"/>
                    <a:gd name="connsiteX121" fmla="*/ 1089751 w 1953031"/>
                    <a:gd name="connsiteY121" fmla="*/ 1244928 h 1322929"/>
                    <a:gd name="connsiteX122" fmla="*/ 1083658 w 1953031"/>
                    <a:gd name="connsiteY122" fmla="*/ 1109426 h 1322929"/>
                    <a:gd name="connsiteX123" fmla="*/ 1081071 w 1953031"/>
                    <a:gd name="connsiteY123" fmla="*/ 885205 h 1322929"/>
                    <a:gd name="connsiteX124" fmla="*/ 1081294 w 1953031"/>
                    <a:gd name="connsiteY124" fmla="*/ 872784 h 1322929"/>
                    <a:gd name="connsiteX125" fmla="*/ 1044565 w 1953031"/>
                    <a:gd name="connsiteY125" fmla="*/ 883356 h 1322929"/>
                    <a:gd name="connsiteX126" fmla="*/ 946405 w 1953031"/>
                    <a:gd name="connsiteY126" fmla="*/ 906677 h 1322929"/>
                    <a:gd name="connsiteX127" fmla="*/ 820984 w 1953031"/>
                    <a:gd name="connsiteY127" fmla="*/ 915856 h 1322929"/>
                    <a:gd name="connsiteX128" fmla="*/ 748537 w 1953031"/>
                    <a:gd name="connsiteY128" fmla="*/ 913593 h 1322929"/>
                    <a:gd name="connsiteX129" fmla="*/ 740106 w 1953031"/>
                    <a:gd name="connsiteY129" fmla="*/ 913794 h 1322929"/>
                    <a:gd name="connsiteX130" fmla="*/ 735838 w 1953031"/>
                    <a:gd name="connsiteY130" fmla="*/ 923234 h 1322929"/>
                    <a:gd name="connsiteX131" fmla="*/ 729496 w 1953031"/>
                    <a:gd name="connsiteY131" fmla="*/ 936224 h 1322929"/>
                    <a:gd name="connsiteX132" fmla="*/ 707014 w 1953031"/>
                    <a:gd name="connsiteY132" fmla="*/ 928760 h 1322929"/>
                    <a:gd name="connsiteX133" fmla="*/ 665846 w 1953031"/>
                    <a:gd name="connsiteY133" fmla="*/ 912322 h 1322929"/>
                    <a:gd name="connsiteX134" fmla="*/ 618244 w 1953031"/>
                    <a:gd name="connsiteY134" fmla="*/ 893135 h 1322929"/>
                    <a:gd name="connsiteX135" fmla="*/ 516447 w 1953031"/>
                    <a:gd name="connsiteY135" fmla="*/ 865947 h 1322929"/>
                    <a:gd name="connsiteX136" fmla="*/ 501805 w 1953031"/>
                    <a:gd name="connsiteY136" fmla="*/ 870603 h 1322929"/>
                    <a:gd name="connsiteX137" fmla="*/ 496736 w 1953031"/>
                    <a:gd name="connsiteY137" fmla="*/ 886203 h 1322929"/>
                    <a:gd name="connsiteX138" fmla="*/ 500794 w 1953031"/>
                    <a:gd name="connsiteY138" fmla="*/ 920842 h 1322929"/>
                    <a:gd name="connsiteX139" fmla="*/ 505232 w 1953031"/>
                    <a:gd name="connsiteY139" fmla="*/ 960997 h 1322929"/>
                    <a:gd name="connsiteX140" fmla="*/ 503197 w 1953031"/>
                    <a:gd name="connsiteY140" fmla="*/ 976351 h 1322929"/>
                    <a:gd name="connsiteX141" fmla="*/ 464327 w 1953031"/>
                    <a:gd name="connsiteY141" fmla="*/ 1000197 h 1322929"/>
                    <a:gd name="connsiteX142" fmla="*/ 457328 w 1953031"/>
                    <a:gd name="connsiteY142" fmla="*/ 999488 h 1322929"/>
                    <a:gd name="connsiteX143" fmla="*/ 434730 w 1953031"/>
                    <a:gd name="connsiteY143" fmla="*/ 939956 h 1322929"/>
                    <a:gd name="connsiteX144" fmla="*/ 434102 w 1953031"/>
                    <a:gd name="connsiteY144" fmla="*/ 932138 h 1322929"/>
                    <a:gd name="connsiteX145" fmla="*/ 429957 w 1953031"/>
                    <a:gd name="connsiteY145" fmla="*/ 936572 h 1322929"/>
                    <a:gd name="connsiteX146" fmla="*/ 412217 w 1953031"/>
                    <a:gd name="connsiteY146" fmla="*/ 955335 h 1322929"/>
                    <a:gd name="connsiteX147" fmla="*/ 394666 w 1953031"/>
                    <a:gd name="connsiteY147" fmla="*/ 973923 h 1322929"/>
                    <a:gd name="connsiteX148" fmla="*/ 363724 w 1953031"/>
                    <a:gd name="connsiteY148" fmla="*/ 1023704 h 1322929"/>
                    <a:gd name="connsiteX149" fmla="*/ 356090 w 1953031"/>
                    <a:gd name="connsiteY149" fmla="*/ 1070686 h 1322929"/>
                    <a:gd name="connsiteX150" fmla="*/ 356098 w 1953031"/>
                    <a:gd name="connsiteY150" fmla="*/ 1159458 h 1322929"/>
                    <a:gd name="connsiteX151" fmla="*/ 362731 w 1953031"/>
                    <a:gd name="connsiteY151" fmla="*/ 1219044 h 1322929"/>
                    <a:gd name="connsiteX152" fmla="*/ 370492 w 1953031"/>
                    <a:gd name="connsiteY152" fmla="*/ 1260425 h 1322929"/>
                    <a:gd name="connsiteX153" fmla="*/ 380666 w 1953031"/>
                    <a:gd name="connsiteY153" fmla="*/ 1277936 h 1322929"/>
                    <a:gd name="connsiteX154" fmla="*/ 391399 w 1953031"/>
                    <a:gd name="connsiteY154" fmla="*/ 1304515 h 1322929"/>
                    <a:gd name="connsiteX155" fmla="*/ 391283 w 1953031"/>
                    <a:gd name="connsiteY155" fmla="*/ 1320324 h 1322929"/>
                    <a:gd name="connsiteX156" fmla="*/ 390843 w 1953031"/>
                    <a:gd name="connsiteY156" fmla="*/ 1322756 h 1322929"/>
                    <a:gd name="connsiteX157" fmla="*/ 348151 w 1953031"/>
                    <a:gd name="connsiteY157" fmla="*/ 1322844 h 1322929"/>
                    <a:gd name="connsiteX158" fmla="*/ 304144 w 1953031"/>
                    <a:gd name="connsiteY158" fmla="*/ 1322579 h 1322929"/>
                    <a:gd name="connsiteX159" fmla="*/ 294630 w 1953031"/>
                    <a:gd name="connsiteY159" fmla="*/ 1312868 h 1322929"/>
                    <a:gd name="connsiteX160" fmla="*/ 271483 w 1953031"/>
                    <a:gd name="connsiteY160" fmla="*/ 1195591 h 1322929"/>
                    <a:gd name="connsiteX161" fmla="*/ 255031 w 1953031"/>
                    <a:gd name="connsiteY161" fmla="*/ 1074334 h 1322929"/>
                    <a:gd name="connsiteX162" fmla="*/ 246468 w 1953031"/>
                    <a:gd name="connsiteY162" fmla="*/ 962992 h 1322929"/>
                    <a:gd name="connsiteX163" fmla="*/ 246726 w 1953031"/>
                    <a:gd name="connsiteY163" fmla="*/ 960686 h 1322929"/>
                    <a:gd name="connsiteX164" fmla="*/ 239185 w 1953031"/>
                    <a:gd name="connsiteY164" fmla="*/ 966883 h 1322929"/>
                    <a:gd name="connsiteX165" fmla="*/ 216775 w 1953031"/>
                    <a:gd name="connsiteY165" fmla="*/ 984995 h 1322929"/>
                    <a:gd name="connsiteX166" fmla="*/ 195755 w 1953031"/>
                    <a:gd name="connsiteY166" fmla="*/ 1001910 h 1322929"/>
                    <a:gd name="connsiteX167" fmla="*/ 162761 w 1953031"/>
                    <a:gd name="connsiteY167" fmla="*/ 1047366 h 1322929"/>
                    <a:gd name="connsiteX168" fmla="*/ 149720 w 1953031"/>
                    <a:gd name="connsiteY168" fmla="*/ 1138437 h 1322929"/>
                    <a:gd name="connsiteX169" fmla="*/ 148122 w 1953031"/>
                    <a:gd name="connsiteY169" fmla="*/ 1214750 h 1322929"/>
                    <a:gd name="connsiteX170" fmla="*/ 151846 w 1953031"/>
                    <a:gd name="connsiteY170" fmla="*/ 1260042 h 1322929"/>
                    <a:gd name="connsiteX171" fmla="*/ 157602 w 1953031"/>
                    <a:gd name="connsiteY171" fmla="*/ 1271682 h 1322929"/>
                    <a:gd name="connsiteX172" fmla="*/ 169528 w 1953031"/>
                    <a:gd name="connsiteY172" fmla="*/ 1296524 h 1322929"/>
                    <a:gd name="connsiteX173" fmla="*/ 172714 w 1953031"/>
                    <a:gd name="connsiteY173" fmla="*/ 1316588 h 1322929"/>
                    <a:gd name="connsiteX174" fmla="*/ 172927 w 1953031"/>
                    <a:gd name="connsiteY174" fmla="*/ 1322929 h 1322929"/>
                    <a:gd name="connsiteX175" fmla="*/ 130748 w 1953031"/>
                    <a:gd name="connsiteY175" fmla="*/ 1322916 h 1322929"/>
                    <a:gd name="connsiteX176" fmla="*/ 87445 w 1953031"/>
                    <a:gd name="connsiteY176" fmla="*/ 1322413 h 1322929"/>
                    <a:gd name="connsiteX177" fmla="*/ 433058 w 1953031"/>
                    <a:gd name="connsiteY177" fmla="*/ 858089 h 1322929"/>
                    <a:gd name="connsiteX178" fmla="*/ 431485 w 1953031"/>
                    <a:gd name="connsiteY178" fmla="*/ 856034 h 1322929"/>
                    <a:gd name="connsiteX179" fmla="*/ 432913 w 1953031"/>
                    <a:gd name="connsiteY179" fmla="*/ 858746 h 1322929"/>
                    <a:gd name="connsiteX180" fmla="*/ 433058 w 1953031"/>
                    <a:gd name="connsiteY180" fmla="*/ 858089 h 1322929"/>
                    <a:gd name="connsiteX0" fmla="*/ 87445 w 1953031"/>
                    <a:gd name="connsiteY0" fmla="*/ 1322413 h 1322929"/>
                    <a:gd name="connsiteX1" fmla="*/ 71740 w 1953031"/>
                    <a:gd name="connsiteY1" fmla="*/ 1270292 h 1322929"/>
                    <a:gd name="connsiteX2" fmla="*/ 65819 w 1953031"/>
                    <a:gd name="connsiteY2" fmla="*/ 1172834 h 1322929"/>
                    <a:gd name="connsiteX3" fmla="*/ 60259 w 1953031"/>
                    <a:gd name="connsiteY3" fmla="*/ 1077634 h 1322929"/>
                    <a:gd name="connsiteX4" fmla="*/ 56504 w 1953031"/>
                    <a:gd name="connsiteY4" fmla="*/ 1016483 h 1322929"/>
                    <a:gd name="connsiteX5" fmla="*/ 57274 w 1953031"/>
                    <a:gd name="connsiteY5" fmla="*/ 984573 h 1322929"/>
                    <a:gd name="connsiteX6" fmla="*/ 69293 w 1953031"/>
                    <a:gd name="connsiteY6" fmla="*/ 935184 h 1322929"/>
                    <a:gd name="connsiteX7" fmla="*/ 83140 w 1953031"/>
                    <a:gd name="connsiteY7" fmla="*/ 894706 h 1322929"/>
                    <a:gd name="connsiteX8" fmla="*/ 86940 w 1953031"/>
                    <a:gd name="connsiteY8" fmla="*/ 883067 h 1322929"/>
                    <a:gd name="connsiteX9" fmla="*/ 102345 w 1953031"/>
                    <a:gd name="connsiteY9" fmla="*/ 821917 h 1322929"/>
                    <a:gd name="connsiteX10" fmla="*/ 102345 w 1953031"/>
                    <a:gd name="connsiteY10" fmla="*/ 797596 h 1322929"/>
                    <a:gd name="connsiteX11" fmla="*/ 84386 w 1953031"/>
                    <a:gd name="connsiteY11" fmla="*/ 724112 h 1322929"/>
                    <a:gd name="connsiteX12" fmla="*/ 56950 w 1953031"/>
                    <a:gd name="connsiteY12" fmla="*/ 611540 h 1322929"/>
                    <a:gd name="connsiteX13" fmla="*/ 49848 w 1953031"/>
                    <a:gd name="connsiteY13" fmla="*/ 555775 h 1322929"/>
                    <a:gd name="connsiteX14" fmla="*/ 48091 w 1953031"/>
                    <a:gd name="connsiteY14" fmla="*/ 532619 h 1322929"/>
                    <a:gd name="connsiteX15" fmla="*/ 46726 w 1953031"/>
                    <a:gd name="connsiteY15" fmla="*/ 537375 h 1322929"/>
                    <a:gd name="connsiteX16" fmla="*/ 40809 w 1953031"/>
                    <a:gd name="connsiteY16" fmla="*/ 582702 h 1322929"/>
                    <a:gd name="connsiteX17" fmla="*/ 38652 w 1953031"/>
                    <a:gd name="connsiteY17" fmla="*/ 680805 h 1322929"/>
                    <a:gd name="connsiteX18" fmla="*/ 43411 w 1953031"/>
                    <a:gd name="connsiteY18" fmla="*/ 797248 h 1322929"/>
                    <a:gd name="connsiteX19" fmla="*/ 45633 w 1953031"/>
                    <a:gd name="connsiteY19" fmla="*/ 840039 h 1322929"/>
                    <a:gd name="connsiteX20" fmla="*/ 46288 w 1953031"/>
                    <a:gd name="connsiteY20" fmla="*/ 854511 h 1322929"/>
                    <a:gd name="connsiteX21" fmla="*/ 47754 w 1953031"/>
                    <a:gd name="connsiteY21" fmla="*/ 857757 h 1322929"/>
                    <a:gd name="connsiteX22" fmla="*/ 55710 w 1953031"/>
                    <a:gd name="connsiteY22" fmla="*/ 883587 h 1322929"/>
                    <a:gd name="connsiteX23" fmla="*/ 56791 w 1953031"/>
                    <a:gd name="connsiteY23" fmla="*/ 924043 h 1322929"/>
                    <a:gd name="connsiteX24" fmla="*/ 41579 w 1953031"/>
                    <a:gd name="connsiteY24" fmla="*/ 974096 h 1322929"/>
                    <a:gd name="connsiteX25" fmla="*/ 2671 w 1953031"/>
                    <a:gd name="connsiteY25" fmla="*/ 1043577 h 1322929"/>
                    <a:gd name="connsiteX26" fmla="*/ 150 w 1953031"/>
                    <a:gd name="connsiteY26" fmla="*/ 1039680 h 1322929"/>
                    <a:gd name="connsiteX27" fmla="*/ 4661 w 1953031"/>
                    <a:gd name="connsiteY27" fmla="*/ 999287 h 1322929"/>
                    <a:gd name="connsiteX28" fmla="*/ 7404 w 1953031"/>
                    <a:gd name="connsiteY28" fmla="*/ 942306 h 1322929"/>
                    <a:gd name="connsiteX29" fmla="*/ 7816 w 1953031"/>
                    <a:gd name="connsiteY29" fmla="*/ 896791 h 1322929"/>
                    <a:gd name="connsiteX30" fmla="*/ 19626 w 1953031"/>
                    <a:gd name="connsiteY30" fmla="*/ 859575 h 1322929"/>
                    <a:gd name="connsiteX31" fmla="*/ 27016 w 1953031"/>
                    <a:gd name="connsiteY31" fmla="*/ 851518 h 1322929"/>
                    <a:gd name="connsiteX32" fmla="*/ 28005 w 1953031"/>
                    <a:gd name="connsiteY32" fmla="*/ 850776 h 1322929"/>
                    <a:gd name="connsiteX33" fmla="*/ 26410 w 1953031"/>
                    <a:gd name="connsiteY33" fmla="*/ 833827 h 1322929"/>
                    <a:gd name="connsiteX34" fmla="*/ 14711 w 1953031"/>
                    <a:gd name="connsiteY34" fmla="*/ 648021 h 1322929"/>
                    <a:gd name="connsiteX35" fmla="*/ 15055 w 1953031"/>
                    <a:gd name="connsiteY35" fmla="*/ 561855 h 1322929"/>
                    <a:gd name="connsiteX36" fmla="*/ 21188 w 1953031"/>
                    <a:gd name="connsiteY36" fmla="*/ 488718 h 1322929"/>
                    <a:gd name="connsiteX37" fmla="*/ 100197 w 1953031"/>
                    <a:gd name="connsiteY37" fmla="*/ 318206 h 1322929"/>
                    <a:gd name="connsiteX38" fmla="*/ 109242 w 1953031"/>
                    <a:gd name="connsiteY38" fmla="*/ 310366 h 1322929"/>
                    <a:gd name="connsiteX39" fmla="*/ 267328 w 1953031"/>
                    <a:gd name="connsiteY39" fmla="*/ 247426 h 1322929"/>
                    <a:gd name="connsiteX40" fmla="*/ 315449 w 1953031"/>
                    <a:gd name="connsiteY40" fmla="*/ 245613 h 1322929"/>
                    <a:gd name="connsiteX41" fmla="*/ 472495 w 1953031"/>
                    <a:gd name="connsiteY41" fmla="*/ 252298 h 1322929"/>
                    <a:gd name="connsiteX42" fmla="*/ 508804 w 1953031"/>
                    <a:gd name="connsiteY42" fmla="*/ 255581 h 1322929"/>
                    <a:gd name="connsiteX43" fmla="*/ 748902 w 1953031"/>
                    <a:gd name="connsiteY43" fmla="*/ 247445 h 1322929"/>
                    <a:gd name="connsiteX44" fmla="*/ 947272 w 1953031"/>
                    <a:gd name="connsiteY44" fmla="*/ 214767 h 1322929"/>
                    <a:gd name="connsiteX45" fmla="*/ 1155567 w 1953031"/>
                    <a:gd name="connsiteY45" fmla="*/ 159010 h 1322929"/>
                    <a:gd name="connsiteX46" fmla="*/ 1234252 w 1953031"/>
                    <a:gd name="connsiteY46" fmla="*/ 151880 h 1322929"/>
                    <a:gd name="connsiteX47" fmla="*/ 1312964 w 1953031"/>
                    <a:gd name="connsiteY47" fmla="*/ 128676 h 1322929"/>
                    <a:gd name="connsiteX48" fmla="*/ 1376022 w 1953031"/>
                    <a:gd name="connsiteY48" fmla="*/ 109687 h 1322929"/>
                    <a:gd name="connsiteX49" fmla="*/ 1448640 w 1953031"/>
                    <a:gd name="connsiteY49" fmla="*/ 103056 h 1322929"/>
                    <a:gd name="connsiteX50" fmla="*/ 1483374 w 1953031"/>
                    <a:gd name="connsiteY50" fmla="*/ 100994 h 1322929"/>
                    <a:gd name="connsiteX51" fmla="*/ 1552171 w 1953031"/>
                    <a:gd name="connsiteY51" fmla="*/ 83778 h 1322929"/>
                    <a:gd name="connsiteX52" fmla="*/ 1627914 w 1953031"/>
                    <a:gd name="connsiteY52" fmla="*/ 63976 h 1322929"/>
                    <a:gd name="connsiteX53" fmla="*/ 1633600 w 1953031"/>
                    <a:gd name="connsiteY53" fmla="*/ 62873 h 1322929"/>
                    <a:gd name="connsiteX54" fmla="*/ 1633994 w 1953031"/>
                    <a:gd name="connsiteY54" fmla="*/ 53943 h 1322929"/>
                    <a:gd name="connsiteX55" fmla="*/ 1637947 w 1953031"/>
                    <a:gd name="connsiteY55" fmla="*/ 10924 h 1322929"/>
                    <a:gd name="connsiteX56" fmla="*/ 1645852 w 1953031"/>
                    <a:gd name="connsiteY56" fmla="*/ 642 h 1322929"/>
                    <a:gd name="connsiteX57" fmla="*/ 1665510 w 1953031"/>
                    <a:gd name="connsiteY57" fmla="*/ 4542 h 1322929"/>
                    <a:gd name="connsiteX58" fmla="*/ 1692339 w 1953031"/>
                    <a:gd name="connsiteY58" fmla="*/ 32880 h 1322929"/>
                    <a:gd name="connsiteX59" fmla="*/ 1703487 w 1953031"/>
                    <a:gd name="connsiteY59" fmla="*/ 51553 h 1322929"/>
                    <a:gd name="connsiteX60" fmla="*/ 1705168 w 1953031"/>
                    <a:gd name="connsiteY60" fmla="*/ 54757 h 1322929"/>
                    <a:gd name="connsiteX61" fmla="*/ 1708490 w 1953031"/>
                    <a:gd name="connsiteY61" fmla="*/ 54757 h 1322929"/>
                    <a:gd name="connsiteX62" fmla="*/ 1726074 w 1953031"/>
                    <a:gd name="connsiteY62" fmla="*/ 55821 h 1322929"/>
                    <a:gd name="connsiteX63" fmla="*/ 1763775 w 1953031"/>
                    <a:gd name="connsiteY63" fmla="*/ 66287 h 1322929"/>
                    <a:gd name="connsiteX64" fmla="*/ 1780177 w 1953031"/>
                    <a:gd name="connsiteY64" fmla="*/ 76057 h 1322929"/>
                    <a:gd name="connsiteX65" fmla="*/ 1797287 w 1953031"/>
                    <a:gd name="connsiteY65" fmla="*/ 92340 h 1322929"/>
                    <a:gd name="connsiteX66" fmla="*/ 1808554 w 1953031"/>
                    <a:gd name="connsiteY66" fmla="*/ 105144 h 1322929"/>
                    <a:gd name="connsiteX67" fmla="*/ 1816302 w 1953031"/>
                    <a:gd name="connsiteY67" fmla="*/ 113128 h 1322929"/>
                    <a:gd name="connsiteX68" fmla="*/ 1820491 w 1953031"/>
                    <a:gd name="connsiteY68" fmla="*/ 120258 h 1322929"/>
                    <a:gd name="connsiteX69" fmla="*/ 1835947 w 1953031"/>
                    <a:gd name="connsiteY69" fmla="*/ 144526 h 1322929"/>
                    <a:gd name="connsiteX70" fmla="*/ 1847989 w 1953031"/>
                    <a:gd name="connsiteY70" fmla="*/ 162083 h 1322929"/>
                    <a:gd name="connsiteX71" fmla="*/ 1872282 w 1953031"/>
                    <a:gd name="connsiteY71" fmla="*/ 206862 h 1322929"/>
                    <a:gd name="connsiteX72" fmla="*/ 1901212 w 1953031"/>
                    <a:gd name="connsiteY72" fmla="*/ 268331 h 1322929"/>
                    <a:gd name="connsiteX73" fmla="*/ 1928013 w 1953031"/>
                    <a:gd name="connsiteY73" fmla="*/ 325599 h 1322929"/>
                    <a:gd name="connsiteX74" fmla="*/ 1947475 w 1953031"/>
                    <a:gd name="connsiteY74" fmla="*/ 358428 h 1322929"/>
                    <a:gd name="connsiteX75" fmla="*/ 1952990 w 1953031"/>
                    <a:gd name="connsiteY75" fmla="*/ 375188 h 1322929"/>
                    <a:gd name="connsiteX76" fmla="*/ 1944270 w 1953031"/>
                    <a:gd name="connsiteY76" fmla="*/ 398724 h 1322929"/>
                    <a:gd name="connsiteX77" fmla="*/ 1904481 w 1953031"/>
                    <a:gd name="connsiteY77" fmla="*/ 429980 h 1322929"/>
                    <a:gd name="connsiteX78" fmla="*/ 1871823 w 1953031"/>
                    <a:gd name="connsiteY78" fmla="*/ 436577 h 1322929"/>
                    <a:gd name="connsiteX79" fmla="*/ 1816223 w 1953031"/>
                    <a:gd name="connsiteY79" fmla="*/ 439134 h 1322929"/>
                    <a:gd name="connsiteX80" fmla="*/ 1698445 w 1953031"/>
                    <a:gd name="connsiteY80" fmla="*/ 433393 h 1322929"/>
                    <a:gd name="connsiteX81" fmla="*/ 1665261 w 1953031"/>
                    <a:gd name="connsiteY81" fmla="*/ 431589 h 1322929"/>
                    <a:gd name="connsiteX82" fmla="*/ 1643200 w 1953031"/>
                    <a:gd name="connsiteY82" fmla="*/ 433164 h 1322929"/>
                    <a:gd name="connsiteX83" fmla="*/ 1613877 w 1953031"/>
                    <a:gd name="connsiteY83" fmla="*/ 443519 h 1322929"/>
                    <a:gd name="connsiteX84" fmla="*/ 1586668 w 1953031"/>
                    <a:gd name="connsiteY84" fmla="*/ 466568 h 1322929"/>
                    <a:gd name="connsiteX85" fmla="*/ 1568848 w 1953031"/>
                    <a:gd name="connsiteY85" fmla="*/ 480889 h 1322929"/>
                    <a:gd name="connsiteX86" fmla="*/ 1563779 w 1953031"/>
                    <a:gd name="connsiteY86" fmla="*/ 485518 h 1322929"/>
                    <a:gd name="connsiteX87" fmla="*/ 1508994 w 1953031"/>
                    <a:gd name="connsiteY87" fmla="*/ 589130 h 1322929"/>
                    <a:gd name="connsiteX88" fmla="*/ 1486250 w 1953031"/>
                    <a:gd name="connsiteY88" fmla="*/ 645068 h 1322929"/>
                    <a:gd name="connsiteX89" fmla="*/ 1464819 w 1953031"/>
                    <a:gd name="connsiteY89" fmla="*/ 705697 h 1322929"/>
                    <a:gd name="connsiteX90" fmla="*/ 1449494 w 1953031"/>
                    <a:gd name="connsiteY90" fmla="*/ 751038 h 1322929"/>
                    <a:gd name="connsiteX91" fmla="*/ 1407394 w 1953031"/>
                    <a:gd name="connsiteY91" fmla="*/ 818176 h 1322929"/>
                    <a:gd name="connsiteX92" fmla="*/ 1393724 w 1953031"/>
                    <a:gd name="connsiteY92" fmla="*/ 824975 h 1322929"/>
                    <a:gd name="connsiteX93" fmla="*/ 1380841 w 1953031"/>
                    <a:gd name="connsiteY93" fmla="*/ 831482 h 1322929"/>
                    <a:gd name="connsiteX94" fmla="*/ 1349260 w 1953031"/>
                    <a:gd name="connsiteY94" fmla="*/ 861137 h 1322929"/>
                    <a:gd name="connsiteX95" fmla="*/ 1331348 w 1953031"/>
                    <a:gd name="connsiteY95" fmla="*/ 877607 h 1322929"/>
                    <a:gd name="connsiteX96" fmla="*/ 1317442 w 1953031"/>
                    <a:gd name="connsiteY96" fmla="*/ 883414 h 1322929"/>
                    <a:gd name="connsiteX97" fmla="*/ 1316352 w 1953031"/>
                    <a:gd name="connsiteY97" fmla="*/ 883414 h 1322929"/>
                    <a:gd name="connsiteX98" fmla="*/ 1315275 w 1953031"/>
                    <a:gd name="connsiteY98" fmla="*/ 887323 h 1322929"/>
                    <a:gd name="connsiteX99" fmla="*/ 1293502 w 1953031"/>
                    <a:gd name="connsiteY99" fmla="*/ 1074334 h 1322929"/>
                    <a:gd name="connsiteX100" fmla="*/ 1292124 w 1953031"/>
                    <a:gd name="connsiteY100" fmla="*/ 1151119 h 1322929"/>
                    <a:gd name="connsiteX101" fmla="*/ 1292741 w 1953031"/>
                    <a:gd name="connsiteY101" fmla="*/ 1203756 h 1322929"/>
                    <a:gd name="connsiteX102" fmla="*/ 1297481 w 1953031"/>
                    <a:gd name="connsiteY102" fmla="*/ 1263556 h 1322929"/>
                    <a:gd name="connsiteX103" fmla="*/ 1304087 w 1953031"/>
                    <a:gd name="connsiteY103" fmla="*/ 1278631 h 1322929"/>
                    <a:gd name="connsiteX104" fmla="*/ 1314001 w 1953031"/>
                    <a:gd name="connsiteY104" fmla="*/ 1305904 h 1322929"/>
                    <a:gd name="connsiteX105" fmla="*/ 1314723 w 1953031"/>
                    <a:gd name="connsiteY105" fmla="*/ 1321312 h 1322929"/>
                    <a:gd name="connsiteX106" fmla="*/ 1314474 w 1953031"/>
                    <a:gd name="connsiteY106" fmla="*/ 1322929 h 1322929"/>
                    <a:gd name="connsiteX107" fmla="*/ 1274527 w 1953031"/>
                    <a:gd name="connsiteY107" fmla="*/ 1322929 h 1322929"/>
                    <a:gd name="connsiteX108" fmla="*/ 1233595 w 1953031"/>
                    <a:gd name="connsiteY108" fmla="*/ 1322420 h 1322929"/>
                    <a:gd name="connsiteX109" fmla="*/ 1214844 w 1953031"/>
                    <a:gd name="connsiteY109" fmla="*/ 1258652 h 1322929"/>
                    <a:gd name="connsiteX110" fmla="*/ 1198836 w 1953031"/>
                    <a:gd name="connsiteY110" fmla="*/ 1080414 h 1322929"/>
                    <a:gd name="connsiteX111" fmla="*/ 1191495 w 1953031"/>
                    <a:gd name="connsiteY111" fmla="*/ 961630 h 1322929"/>
                    <a:gd name="connsiteX112" fmla="*/ 1189972 w 1953031"/>
                    <a:gd name="connsiteY112" fmla="*/ 969617 h 1322929"/>
                    <a:gd name="connsiteX113" fmla="*/ 1172402 w 1953031"/>
                    <a:gd name="connsiteY113" fmla="*/ 1161542 h 1322929"/>
                    <a:gd name="connsiteX114" fmla="*/ 1173663 w 1953031"/>
                    <a:gd name="connsiteY114" fmla="*/ 1263289 h 1322929"/>
                    <a:gd name="connsiteX115" fmla="*/ 1179559 w 1953031"/>
                    <a:gd name="connsiteY115" fmla="*/ 1277483 h 1322929"/>
                    <a:gd name="connsiteX116" fmla="*/ 1190090 w 1953031"/>
                    <a:gd name="connsiteY116" fmla="*/ 1310073 h 1322929"/>
                    <a:gd name="connsiteX117" fmla="*/ 1189617 w 1953031"/>
                    <a:gd name="connsiteY117" fmla="*/ 1322236 h 1322929"/>
                    <a:gd name="connsiteX118" fmla="*/ 1148752 w 1953031"/>
                    <a:gd name="connsiteY118" fmla="*/ 1322929 h 1322929"/>
                    <a:gd name="connsiteX119" fmla="*/ 1107164 w 1953031"/>
                    <a:gd name="connsiteY119" fmla="*/ 1322438 h 1322929"/>
                    <a:gd name="connsiteX120" fmla="*/ 1089751 w 1953031"/>
                    <a:gd name="connsiteY120" fmla="*/ 1244928 h 1322929"/>
                    <a:gd name="connsiteX121" fmla="*/ 1083658 w 1953031"/>
                    <a:gd name="connsiteY121" fmla="*/ 1109426 h 1322929"/>
                    <a:gd name="connsiteX122" fmla="*/ 1081071 w 1953031"/>
                    <a:gd name="connsiteY122" fmla="*/ 885205 h 1322929"/>
                    <a:gd name="connsiteX123" fmla="*/ 1081294 w 1953031"/>
                    <a:gd name="connsiteY123" fmla="*/ 872784 h 1322929"/>
                    <a:gd name="connsiteX124" fmla="*/ 1044565 w 1953031"/>
                    <a:gd name="connsiteY124" fmla="*/ 883356 h 1322929"/>
                    <a:gd name="connsiteX125" fmla="*/ 946405 w 1953031"/>
                    <a:gd name="connsiteY125" fmla="*/ 906677 h 1322929"/>
                    <a:gd name="connsiteX126" fmla="*/ 820984 w 1953031"/>
                    <a:gd name="connsiteY126" fmla="*/ 915856 h 1322929"/>
                    <a:gd name="connsiteX127" fmla="*/ 748537 w 1953031"/>
                    <a:gd name="connsiteY127" fmla="*/ 913593 h 1322929"/>
                    <a:gd name="connsiteX128" fmla="*/ 740106 w 1953031"/>
                    <a:gd name="connsiteY128" fmla="*/ 913794 h 1322929"/>
                    <a:gd name="connsiteX129" fmla="*/ 735838 w 1953031"/>
                    <a:gd name="connsiteY129" fmla="*/ 923234 h 1322929"/>
                    <a:gd name="connsiteX130" fmla="*/ 729496 w 1953031"/>
                    <a:gd name="connsiteY130" fmla="*/ 936224 h 1322929"/>
                    <a:gd name="connsiteX131" fmla="*/ 707014 w 1953031"/>
                    <a:gd name="connsiteY131" fmla="*/ 928760 h 1322929"/>
                    <a:gd name="connsiteX132" fmla="*/ 665846 w 1953031"/>
                    <a:gd name="connsiteY132" fmla="*/ 912322 h 1322929"/>
                    <a:gd name="connsiteX133" fmla="*/ 618244 w 1953031"/>
                    <a:gd name="connsiteY133" fmla="*/ 893135 h 1322929"/>
                    <a:gd name="connsiteX134" fmla="*/ 516447 w 1953031"/>
                    <a:gd name="connsiteY134" fmla="*/ 865947 h 1322929"/>
                    <a:gd name="connsiteX135" fmla="*/ 501805 w 1953031"/>
                    <a:gd name="connsiteY135" fmla="*/ 870603 h 1322929"/>
                    <a:gd name="connsiteX136" fmla="*/ 496736 w 1953031"/>
                    <a:gd name="connsiteY136" fmla="*/ 886203 h 1322929"/>
                    <a:gd name="connsiteX137" fmla="*/ 500794 w 1953031"/>
                    <a:gd name="connsiteY137" fmla="*/ 920842 h 1322929"/>
                    <a:gd name="connsiteX138" fmla="*/ 505232 w 1953031"/>
                    <a:gd name="connsiteY138" fmla="*/ 960997 h 1322929"/>
                    <a:gd name="connsiteX139" fmla="*/ 503197 w 1953031"/>
                    <a:gd name="connsiteY139" fmla="*/ 976351 h 1322929"/>
                    <a:gd name="connsiteX140" fmla="*/ 464327 w 1953031"/>
                    <a:gd name="connsiteY140" fmla="*/ 1000197 h 1322929"/>
                    <a:gd name="connsiteX141" fmla="*/ 457328 w 1953031"/>
                    <a:gd name="connsiteY141" fmla="*/ 999488 h 1322929"/>
                    <a:gd name="connsiteX142" fmla="*/ 434730 w 1953031"/>
                    <a:gd name="connsiteY142" fmla="*/ 939956 h 1322929"/>
                    <a:gd name="connsiteX143" fmla="*/ 434102 w 1953031"/>
                    <a:gd name="connsiteY143" fmla="*/ 932138 h 1322929"/>
                    <a:gd name="connsiteX144" fmla="*/ 429957 w 1953031"/>
                    <a:gd name="connsiteY144" fmla="*/ 936572 h 1322929"/>
                    <a:gd name="connsiteX145" fmla="*/ 412217 w 1953031"/>
                    <a:gd name="connsiteY145" fmla="*/ 955335 h 1322929"/>
                    <a:gd name="connsiteX146" fmla="*/ 394666 w 1953031"/>
                    <a:gd name="connsiteY146" fmla="*/ 973923 h 1322929"/>
                    <a:gd name="connsiteX147" fmla="*/ 363724 w 1953031"/>
                    <a:gd name="connsiteY147" fmla="*/ 1023704 h 1322929"/>
                    <a:gd name="connsiteX148" fmla="*/ 356090 w 1953031"/>
                    <a:gd name="connsiteY148" fmla="*/ 1070686 h 1322929"/>
                    <a:gd name="connsiteX149" fmla="*/ 356098 w 1953031"/>
                    <a:gd name="connsiteY149" fmla="*/ 1159458 h 1322929"/>
                    <a:gd name="connsiteX150" fmla="*/ 362731 w 1953031"/>
                    <a:gd name="connsiteY150" fmla="*/ 1219044 h 1322929"/>
                    <a:gd name="connsiteX151" fmla="*/ 370492 w 1953031"/>
                    <a:gd name="connsiteY151" fmla="*/ 1260425 h 1322929"/>
                    <a:gd name="connsiteX152" fmla="*/ 380666 w 1953031"/>
                    <a:gd name="connsiteY152" fmla="*/ 1277936 h 1322929"/>
                    <a:gd name="connsiteX153" fmla="*/ 391399 w 1953031"/>
                    <a:gd name="connsiteY153" fmla="*/ 1304515 h 1322929"/>
                    <a:gd name="connsiteX154" fmla="*/ 391283 w 1953031"/>
                    <a:gd name="connsiteY154" fmla="*/ 1320324 h 1322929"/>
                    <a:gd name="connsiteX155" fmla="*/ 390843 w 1953031"/>
                    <a:gd name="connsiteY155" fmla="*/ 1322756 h 1322929"/>
                    <a:gd name="connsiteX156" fmla="*/ 348151 w 1953031"/>
                    <a:gd name="connsiteY156" fmla="*/ 1322844 h 1322929"/>
                    <a:gd name="connsiteX157" fmla="*/ 304144 w 1953031"/>
                    <a:gd name="connsiteY157" fmla="*/ 1322579 h 1322929"/>
                    <a:gd name="connsiteX158" fmla="*/ 294630 w 1953031"/>
                    <a:gd name="connsiteY158" fmla="*/ 1312868 h 1322929"/>
                    <a:gd name="connsiteX159" fmla="*/ 271483 w 1953031"/>
                    <a:gd name="connsiteY159" fmla="*/ 1195591 h 1322929"/>
                    <a:gd name="connsiteX160" fmla="*/ 255031 w 1953031"/>
                    <a:gd name="connsiteY160" fmla="*/ 1074334 h 1322929"/>
                    <a:gd name="connsiteX161" fmla="*/ 246468 w 1953031"/>
                    <a:gd name="connsiteY161" fmla="*/ 962992 h 1322929"/>
                    <a:gd name="connsiteX162" fmla="*/ 246726 w 1953031"/>
                    <a:gd name="connsiteY162" fmla="*/ 960686 h 1322929"/>
                    <a:gd name="connsiteX163" fmla="*/ 239185 w 1953031"/>
                    <a:gd name="connsiteY163" fmla="*/ 966883 h 1322929"/>
                    <a:gd name="connsiteX164" fmla="*/ 216775 w 1953031"/>
                    <a:gd name="connsiteY164" fmla="*/ 984995 h 1322929"/>
                    <a:gd name="connsiteX165" fmla="*/ 195755 w 1953031"/>
                    <a:gd name="connsiteY165" fmla="*/ 1001910 h 1322929"/>
                    <a:gd name="connsiteX166" fmla="*/ 162761 w 1953031"/>
                    <a:gd name="connsiteY166" fmla="*/ 1047366 h 1322929"/>
                    <a:gd name="connsiteX167" fmla="*/ 149720 w 1953031"/>
                    <a:gd name="connsiteY167" fmla="*/ 1138437 h 1322929"/>
                    <a:gd name="connsiteX168" fmla="*/ 148122 w 1953031"/>
                    <a:gd name="connsiteY168" fmla="*/ 1214750 h 1322929"/>
                    <a:gd name="connsiteX169" fmla="*/ 151846 w 1953031"/>
                    <a:gd name="connsiteY169" fmla="*/ 1260042 h 1322929"/>
                    <a:gd name="connsiteX170" fmla="*/ 157602 w 1953031"/>
                    <a:gd name="connsiteY170" fmla="*/ 1271682 h 1322929"/>
                    <a:gd name="connsiteX171" fmla="*/ 169528 w 1953031"/>
                    <a:gd name="connsiteY171" fmla="*/ 1296524 h 1322929"/>
                    <a:gd name="connsiteX172" fmla="*/ 172714 w 1953031"/>
                    <a:gd name="connsiteY172" fmla="*/ 1316588 h 1322929"/>
                    <a:gd name="connsiteX173" fmla="*/ 172927 w 1953031"/>
                    <a:gd name="connsiteY173" fmla="*/ 1322929 h 1322929"/>
                    <a:gd name="connsiteX174" fmla="*/ 130748 w 1953031"/>
                    <a:gd name="connsiteY174" fmla="*/ 1322916 h 1322929"/>
                    <a:gd name="connsiteX175" fmla="*/ 87445 w 1953031"/>
                    <a:gd name="connsiteY175" fmla="*/ 1322413 h 1322929"/>
                    <a:gd name="connsiteX176" fmla="*/ 433058 w 1953031"/>
                    <a:gd name="connsiteY176" fmla="*/ 858089 h 1322929"/>
                    <a:gd name="connsiteX177" fmla="*/ 431485 w 1953031"/>
                    <a:gd name="connsiteY177" fmla="*/ 856034 h 1322929"/>
                    <a:gd name="connsiteX178" fmla="*/ 432913 w 1953031"/>
                    <a:gd name="connsiteY178" fmla="*/ 858746 h 1322929"/>
                    <a:gd name="connsiteX179" fmla="*/ 433058 w 1953031"/>
                    <a:gd name="connsiteY179" fmla="*/ 858089 h 1322929"/>
                    <a:gd name="connsiteX0" fmla="*/ 87445 w 1953031"/>
                    <a:gd name="connsiteY0" fmla="*/ 1322413 h 1322929"/>
                    <a:gd name="connsiteX1" fmla="*/ 71740 w 1953031"/>
                    <a:gd name="connsiteY1" fmla="*/ 1270292 h 1322929"/>
                    <a:gd name="connsiteX2" fmla="*/ 65819 w 1953031"/>
                    <a:gd name="connsiteY2" fmla="*/ 1172834 h 1322929"/>
                    <a:gd name="connsiteX3" fmla="*/ 60259 w 1953031"/>
                    <a:gd name="connsiteY3" fmla="*/ 1077634 h 1322929"/>
                    <a:gd name="connsiteX4" fmla="*/ 56504 w 1953031"/>
                    <a:gd name="connsiteY4" fmla="*/ 1016483 h 1322929"/>
                    <a:gd name="connsiteX5" fmla="*/ 57274 w 1953031"/>
                    <a:gd name="connsiteY5" fmla="*/ 984573 h 1322929"/>
                    <a:gd name="connsiteX6" fmla="*/ 69293 w 1953031"/>
                    <a:gd name="connsiteY6" fmla="*/ 935184 h 1322929"/>
                    <a:gd name="connsiteX7" fmla="*/ 83140 w 1953031"/>
                    <a:gd name="connsiteY7" fmla="*/ 894706 h 1322929"/>
                    <a:gd name="connsiteX8" fmla="*/ 86940 w 1953031"/>
                    <a:gd name="connsiteY8" fmla="*/ 883067 h 1322929"/>
                    <a:gd name="connsiteX9" fmla="*/ 102345 w 1953031"/>
                    <a:gd name="connsiteY9" fmla="*/ 821917 h 1322929"/>
                    <a:gd name="connsiteX10" fmla="*/ 102345 w 1953031"/>
                    <a:gd name="connsiteY10" fmla="*/ 797596 h 1322929"/>
                    <a:gd name="connsiteX11" fmla="*/ 84386 w 1953031"/>
                    <a:gd name="connsiteY11" fmla="*/ 724112 h 1322929"/>
                    <a:gd name="connsiteX12" fmla="*/ 56950 w 1953031"/>
                    <a:gd name="connsiteY12" fmla="*/ 611540 h 1322929"/>
                    <a:gd name="connsiteX13" fmla="*/ 49848 w 1953031"/>
                    <a:gd name="connsiteY13" fmla="*/ 555775 h 1322929"/>
                    <a:gd name="connsiteX14" fmla="*/ 48091 w 1953031"/>
                    <a:gd name="connsiteY14" fmla="*/ 532619 h 1322929"/>
                    <a:gd name="connsiteX15" fmla="*/ 46726 w 1953031"/>
                    <a:gd name="connsiteY15" fmla="*/ 537375 h 1322929"/>
                    <a:gd name="connsiteX16" fmla="*/ 40809 w 1953031"/>
                    <a:gd name="connsiteY16" fmla="*/ 582702 h 1322929"/>
                    <a:gd name="connsiteX17" fmla="*/ 38652 w 1953031"/>
                    <a:gd name="connsiteY17" fmla="*/ 680805 h 1322929"/>
                    <a:gd name="connsiteX18" fmla="*/ 43411 w 1953031"/>
                    <a:gd name="connsiteY18" fmla="*/ 797248 h 1322929"/>
                    <a:gd name="connsiteX19" fmla="*/ 45633 w 1953031"/>
                    <a:gd name="connsiteY19" fmla="*/ 840039 h 1322929"/>
                    <a:gd name="connsiteX20" fmla="*/ 46288 w 1953031"/>
                    <a:gd name="connsiteY20" fmla="*/ 854511 h 1322929"/>
                    <a:gd name="connsiteX21" fmla="*/ 47754 w 1953031"/>
                    <a:gd name="connsiteY21" fmla="*/ 857757 h 1322929"/>
                    <a:gd name="connsiteX22" fmla="*/ 55710 w 1953031"/>
                    <a:gd name="connsiteY22" fmla="*/ 883587 h 1322929"/>
                    <a:gd name="connsiteX23" fmla="*/ 56791 w 1953031"/>
                    <a:gd name="connsiteY23" fmla="*/ 924043 h 1322929"/>
                    <a:gd name="connsiteX24" fmla="*/ 41579 w 1953031"/>
                    <a:gd name="connsiteY24" fmla="*/ 974096 h 1322929"/>
                    <a:gd name="connsiteX25" fmla="*/ 2671 w 1953031"/>
                    <a:gd name="connsiteY25" fmla="*/ 1043577 h 1322929"/>
                    <a:gd name="connsiteX26" fmla="*/ 150 w 1953031"/>
                    <a:gd name="connsiteY26" fmla="*/ 1039680 h 1322929"/>
                    <a:gd name="connsiteX27" fmla="*/ 4661 w 1953031"/>
                    <a:gd name="connsiteY27" fmla="*/ 999287 h 1322929"/>
                    <a:gd name="connsiteX28" fmla="*/ 7404 w 1953031"/>
                    <a:gd name="connsiteY28" fmla="*/ 942306 h 1322929"/>
                    <a:gd name="connsiteX29" fmla="*/ 7816 w 1953031"/>
                    <a:gd name="connsiteY29" fmla="*/ 896791 h 1322929"/>
                    <a:gd name="connsiteX30" fmla="*/ 19626 w 1953031"/>
                    <a:gd name="connsiteY30" fmla="*/ 859575 h 1322929"/>
                    <a:gd name="connsiteX31" fmla="*/ 27016 w 1953031"/>
                    <a:gd name="connsiteY31" fmla="*/ 851518 h 1322929"/>
                    <a:gd name="connsiteX32" fmla="*/ 28005 w 1953031"/>
                    <a:gd name="connsiteY32" fmla="*/ 850776 h 1322929"/>
                    <a:gd name="connsiteX33" fmla="*/ 26410 w 1953031"/>
                    <a:gd name="connsiteY33" fmla="*/ 833827 h 1322929"/>
                    <a:gd name="connsiteX34" fmla="*/ 14711 w 1953031"/>
                    <a:gd name="connsiteY34" fmla="*/ 648021 h 1322929"/>
                    <a:gd name="connsiteX35" fmla="*/ 15055 w 1953031"/>
                    <a:gd name="connsiteY35" fmla="*/ 561855 h 1322929"/>
                    <a:gd name="connsiteX36" fmla="*/ 21188 w 1953031"/>
                    <a:gd name="connsiteY36" fmla="*/ 488718 h 1322929"/>
                    <a:gd name="connsiteX37" fmla="*/ 100197 w 1953031"/>
                    <a:gd name="connsiteY37" fmla="*/ 318206 h 1322929"/>
                    <a:gd name="connsiteX38" fmla="*/ 109242 w 1953031"/>
                    <a:gd name="connsiteY38" fmla="*/ 310366 h 1322929"/>
                    <a:gd name="connsiteX39" fmla="*/ 267328 w 1953031"/>
                    <a:gd name="connsiteY39" fmla="*/ 247426 h 1322929"/>
                    <a:gd name="connsiteX40" fmla="*/ 315449 w 1953031"/>
                    <a:gd name="connsiteY40" fmla="*/ 245613 h 1322929"/>
                    <a:gd name="connsiteX41" fmla="*/ 472495 w 1953031"/>
                    <a:gd name="connsiteY41" fmla="*/ 252298 h 1322929"/>
                    <a:gd name="connsiteX42" fmla="*/ 508804 w 1953031"/>
                    <a:gd name="connsiteY42" fmla="*/ 255581 h 1322929"/>
                    <a:gd name="connsiteX43" fmla="*/ 748902 w 1953031"/>
                    <a:gd name="connsiteY43" fmla="*/ 247445 h 1322929"/>
                    <a:gd name="connsiteX44" fmla="*/ 947272 w 1953031"/>
                    <a:gd name="connsiteY44" fmla="*/ 214767 h 1322929"/>
                    <a:gd name="connsiteX45" fmla="*/ 1102227 w 1953031"/>
                    <a:gd name="connsiteY45" fmla="*/ 172345 h 1322929"/>
                    <a:gd name="connsiteX46" fmla="*/ 1234252 w 1953031"/>
                    <a:gd name="connsiteY46" fmla="*/ 151880 h 1322929"/>
                    <a:gd name="connsiteX47" fmla="*/ 1312964 w 1953031"/>
                    <a:gd name="connsiteY47" fmla="*/ 128676 h 1322929"/>
                    <a:gd name="connsiteX48" fmla="*/ 1376022 w 1953031"/>
                    <a:gd name="connsiteY48" fmla="*/ 109687 h 1322929"/>
                    <a:gd name="connsiteX49" fmla="*/ 1448640 w 1953031"/>
                    <a:gd name="connsiteY49" fmla="*/ 103056 h 1322929"/>
                    <a:gd name="connsiteX50" fmla="*/ 1483374 w 1953031"/>
                    <a:gd name="connsiteY50" fmla="*/ 100994 h 1322929"/>
                    <a:gd name="connsiteX51" fmla="*/ 1552171 w 1953031"/>
                    <a:gd name="connsiteY51" fmla="*/ 83778 h 1322929"/>
                    <a:gd name="connsiteX52" fmla="*/ 1627914 w 1953031"/>
                    <a:gd name="connsiteY52" fmla="*/ 63976 h 1322929"/>
                    <a:gd name="connsiteX53" fmla="*/ 1633600 w 1953031"/>
                    <a:gd name="connsiteY53" fmla="*/ 62873 h 1322929"/>
                    <a:gd name="connsiteX54" fmla="*/ 1633994 w 1953031"/>
                    <a:gd name="connsiteY54" fmla="*/ 53943 h 1322929"/>
                    <a:gd name="connsiteX55" fmla="*/ 1637947 w 1953031"/>
                    <a:gd name="connsiteY55" fmla="*/ 10924 h 1322929"/>
                    <a:gd name="connsiteX56" fmla="*/ 1645852 w 1953031"/>
                    <a:gd name="connsiteY56" fmla="*/ 642 h 1322929"/>
                    <a:gd name="connsiteX57" fmla="*/ 1665510 w 1953031"/>
                    <a:gd name="connsiteY57" fmla="*/ 4542 h 1322929"/>
                    <a:gd name="connsiteX58" fmla="*/ 1692339 w 1953031"/>
                    <a:gd name="connsiteY58" fmla="*/ 32880 h 1322929"/>
                    <a:gd name="connsiteX59" fmla="*/ 1703487 w 1953031"/>
                    <a:gd name="connsiteY59" fmla="*/ 51553 h 1322929"/>
                    <a:gd name="connsiteX60" fmla="*/ 1705168 w 1953031"/>
                    <a:gd name="connsiteY60" fmla="*/ 54757 h 1322929"/>
                    <a:gd name="connsiteX61" fmla="*/ 1708490 w 1953031"/>
                    <a:gd name="connsiteY61" fmla="*/ 54757 h 1322929"/>
                    <a:gd name="connsiteX62" fmla="*/ 1726074 w 1953031"/>
                    <a:gd name="connsiteY62" fmla="*/ 55821 h 1322929"/>
                    <a:gd name="connsiteX63" fmla="*/ 1763775 w 1953031"/>
                    <a:gd name="connsiteY63" fmla="*/ 66287 h 1322929"/>
                    <a:gd name="connsiteX64" fmla="*/ 1780177 w 1953031"/>
                    <a:gd name="connsiteY64" fmla="*/ 76057 h 1322929"/>
                    <a:gd name="connsiteX65" fmla="*/ 1797287 w 1953031"/>
                    <a:gd name="connsiteY65" fmla="*/ 92340 h 1322929"/>
                    <a:gd name="connsiteX66" fmla="*/ 1808554 w 1953031"/>
                    <a:gd name="connsiteY66" fmla="*/ 105144 h 1322929"/>
                    <a:gd name="connsiteX67" fmla="*/ 1816302 w 1953031"/>
                    <a:gd name="connsiteY67" fmla="*/ 113128 h 1322929"/>
                    <a:gd name="connsiteX68" fmla="*/ 1820491 w 1953031"/>
                    <a:gd name="connsiteY68" fmla="*/ 120258 h 1322929"/>
                    <a:gd name="connsiteX69" fmla="*/ 1835947 w 1953031"/>
                    <a:gd name="connsiteY69" fmla="*/ 144526 h 1322929"/>
                    <a:gd name="connsiteX70" fmla="*/ 1847989 w 1953031"/>
                    <a:gd name="connsiteY70" fmla="*/ 162083 h 1322929"/>
                    <a:gd name="connsiteX71" fmla="*/ 1872282 w 1953031"/>
                    <a:gd name="connsiteY71" fmla="*/ 206862 h 1322929"/>
                    <a:gd name="connsiteX72" fmla="*/ 1901212 w 1953031"/>
                    <a:gd name="connsiteY72" fmla="*/ 268331 h 1322929"/>
                    <a:gd name="connsiteX73" fmla="*/ 1928013 w 1953031"/>
                    <a:gd name="connsiteY73" fmla="*/ 325599 h 1322929"/>
                    <a:gd name="connsiteX74" fmla="*/ 1947475 w 1953031"/>
                    <a:gd name="connsiteY74" fmla="*/ 358428 h 1322929"/>
                    <a:gd name="connsiteX75" fmla="*/ 1952990 w 1953031"/>
                    <a:gd name="connsiteY75" fmla="*/ 375188 h 1322929"/>
                    <a:gd name="connsiteX76" fmla="*/ 1944270 w 1953031"/>
                    <a:gd name="connsiteY76" fmla="*/ 398724 h 1322929"/>
                    <a:gd name="connsiteX77" fmla="*/ 1904481 w 1953031"/>
                    <a:gd name="connsiteY77" fmla="*/ 429980 h 1322929"/>
                    <a:gd name="connsiteX78" fmla="*/ 1871823 w 1953031"/>
                    <a:gd name="connsiteY78" fmla="*/ 436577 h 1322929"/>
                    <a:gd name="connsiteX79" fmla="*/ 1816223 w 1953031"/>
                    <a:gd name="connsiteY79" fmla="*/ 439134 h 1322929"/>
                    <a:gd name="connsiteX80" fmla="*/ 1698445 w 1953031"/>
                    <a:gd name="connsiteY80" fmla="*/ 433393 h 1322929"/>
                    <a:gd name="connsiteX81" fmla="*/ 1665261 w 1953031"/>
                    <a:gd name="connsiteY81" fmla="*/ 431589 h 1322929"/>
                    <a:gd name="connsiteX82" fmla="*/ 1643200 w 1953031"/>
                    <a:gd name="connsiteY82" fmla="*/ 433164 h 1322929"/>
                    <a:gd name="connsiteX83" fmla="*/ 1613877 w 1953031"/>
                    <a:gd name="connsiteY83" fmla="*/ 443519 h 1322929"/>
                    <a:gd name="connsiteX84" fmla="*/ 1586668 w 1953031"/>
                    <a:gd name="connsiteY84" fmla="*/ 466568 h 1322929"/>
                    <a:gd name="connsiteX85" fmla="*/ 1568848 w 1953031"/>
                    <a:gd name="connsiteY85" fmla="*/ 480889 h 1322929"/>
                    <a:gd name="connsiteX86" fmla="*/ 1563779 w 1953031"/>
                    <a:gd name="connsiteY86" fmla="*/ 485518 h 1322929"/>
                    <a:gd name="connsiteX87" fmla="*/ 1508994 w 1953031"/>
                    <a:gd name="connsiteY87" fmla="*/ 589130 h 1322929"/>
                    <a:gd name="connsiteX88" fmla="*/ 1486250 w 1953031"/>
                    <a:gd name="connsiteY88" fmla="*/ 645068 h 1322929"/>
                    <a:gd name="connsiteX89" fmla="*/ 1464819 w 1953031"/>
                    <a:gd name="connsiteY89" fmla="*/ 705697 h 1322929"/>
                    <a:gd name="connsiteX90" fmla="*/ 1449494 w 1953031"/>
                    <a:gd name="connsiteY90" fmla="*/ 751038 h 1322929"/>
                    <a:gd name="connsiteX91" fmla="*/ 1407394 w 1953031"/>
                    <a:gd name="connsiteY91" fmla="*/ 818176 h 1322929"/>
                    <a:gd name="connsiteX92" fmla="*/ 1393724 w 1953031"/>
                    <a:gd name="connsiteY92" fmla="*/ 824975 h 1322929"/>
                    <a:gd name="connsiteX93" fmla="*/ 1380841 w 1953031"/>
                    <a:gd name="connsiteY93" fmla="*/ 831482 h 1322929"/>
                    <a:gd name="connsiteX94" fmla="*/ 1349260 w 1953031"/>
                    <a:gd name="connsiteY94" fmla="*/ 861137 h 1322929"/>
                    <a:gd name="connsiteX95" fmla="*/ 1331348 w 1953031"/>
                    <a:gd name="connsiteY95" fmla="*/ 877607 h 1322929"/>
                    <a:gd name="connsiteX96" fmla="*/ 1317442 w 1953031"/>
                    <a:gd name="connsiteY96" fmla="*/ 883414 h 1322929"/>
                    <a:gd name="connsiteX97" fmla="*/ 1316352 w 1953031"/>
                    <a:gd name="connsiteY97" fmla="*/ 883414 h 1322929"/>
                    <a:gd name="connsiteX98" fmla="*/ 1315275 w 1953031"/>
                    <a:gd name="connsiteY98" fmla="*/ 887323 h 1322929"/>
                    <a:gd name="connsiteX99" fmla="*/ 1293502 w 1953031"/>
                    <a:gd name="connsiteY99" fmla="*/ 1074334 h 1322929"/>
                    <a:gd name="connsiteX100" fmla="*/ 1292124 w 1953031"/>
                    <a:gd name="connsiteY100" fmla="*/ 1151119 h 1322929"/>
                    <a:gd name="connsiteX101" fmla="*/ 1292741 w 1953031"/>
                    <a:gd name="connsiteY101" fmla="*/ 1203756 h 1322929"/>
                    <a:gd name="connsiteX102" fmla="*/ 1297481 w 1953031"/>
                    <a:gd name="connsiteY102" fmla="*/ 1263556 h 1322929"/>
                    <a:gd name="connsiteX103" fmla="*/ 1304087 w 1953031"/>
                    <a:gd name="connsiteY103" fmla="*/ 1278631 h 1322929"/>
                    <a:gd name="connsiteX104" fmla="*/ 1314001 w 1953031"/>
                    <a:gd name="connsiteY104" fmla="*/ 1305904 h 1322929"/>
                    <a:gd name="connsiteX105" fmla="*/ 1314723 w 1953031"/>
                    <a:gd name="connsiteY105" fmla="*/ 1321312 h 1322929"/>
                    <a:gd name="connsiteX106" fmla="*/ 1314474 w 1953031"/>
                    <a:gd name="connsiteY106" fmla="*/ 1322929 h 1322929"/>
                    <a:gd name="connsiteX107" fmla="*/ 1274527 w 1953031"/>
                    <a:gd name="connsiteY107" fmla="*/ 1322929 h 1322929"/>
                    <a:gd name="connsiteX108" fmla="*/ 1233595 w 1953031"/>
                    <a:gd name="connsiteY108" fmla="*/ 1322420 h 1322929"/>
                    <a:gd name="connsiteX109" fmla="*/ 1214844 w 1953031"/>
                    <a:gd name="connsiteY109" fmla="*/ 1258652 h 1322929"/>
                    <a:gd name="connsiteX110" fmla="*/ 1198836 w 1953031"/>
                    <a:gd name="connsiteY110" fmla="*/ 1080414 h 1322929"/>
                    <a:gd name="connsiteX111" fmla="*/ 1191495 w 1953031"/>
                    <a:gd name="connsiteY111" fmla="*/ 961630 h 1322929"/>
                    <a:gd name="connsiteX112" fmla="*/ 1189972 w 1953031"/>
                    <a:gd name="connsiteY112" fmla="*/ 969617 h 1322929"/>
                    <a:gd name="connsiteX113" fmla="*/ 1172402 w 1953031"/>
                    <a:gd name="connsiteY113" fmla="*/ 1161542 h 1322929"/>
                    <a:gd name="connsiteX114" fmla="*/ 1173663 w 1953031"/>
                    <a:gd name="connsiteY114" fmla="*/ 1263289 h 1322929"/>
                    <a:gd name="connsiteX115" fmla="*/ 1179559 w 1953031"/>
                    <a:gd name="connsiteY115" fmla="*/ 1277483 h 1322929"/>
                    <a:gd name="connsiteX116" fmla="*/ 1190090 w 1953031"/>
                    <a:gd name="connsiteY116" fmla="*/ 1310073 h 1322929"/>
                    <a:gd name="connsiteX117" fmla="*/ 1189617 w 1953031"/>
                    <a:gd name="connsiteY117" fmla="*/ 1322236 h 1322929"/>
                    <a:gd name="connsiteX118" fmla="*/ 1148752 w 1953031"/>
                    <a:gd name="connsiteY118" fmla="*/ 1322929 h 1322929"/>
                    <a:gd name="connsiteX119" fmla="*/ 1107164 w 1953031"/>
                    <a:gd name="connsiteY119" fmla="*/ 1322438 h 1322929"/>
                    <a:gd name="connsiteX120" fmla="*/ 1089751 w 1953031"/>
                    <a:gd name="connsiteY120" fmla="*/ 1244928 h 1322929"/>
                    <a:gd name="connsiteX121" fmla="*/ 1083658 w 1953031"/>
                    <a:gd name="connsiteY121" fmla="*/ 1109426 h 1322929"/>
                    <a:gd name="connsiteX122" fmla="*/ 1081071 w 1953031"/>
                    <a:gd name="connsiteY122" fmla="*/ 885205 h 1322929"/>
                    <a:gd name="connsiteX123" fmla="*/ 1081294 w 1953031"/>
                    <a:gd name="connsiteY123" fmla="*/ 872784 h 1322929"/>
                    <a:gd name="connsiteX124" fmla="*/ 1044565 w 1953031"/>
                    <a:gd name="connsiteY124" fmla="*/ 883356 h 1322929"/>
                    <a:gd name="connsiteX125" fmla="*/ 946405 w 1953031"/>
                    <a:gd name="connsiteY125" fmla="*/ 906677 h 1322929"/>
                    <a:gd name="connsiteX126" fmla="*/ 820984 w 1953031"/>
                    <a:gd name="connsiteY126" fmla="*/ 915856 h 1322929"/>
                    <a:gd name="connsiteX127" fmla="*/ 748537 w 1953031"/>
                    <a:gd name="connsiteY127" fmla="*/ 913593 h 1322929"/>
                    <a:gd name="connsiteX128" fmla="*/ 740106 w 1953031"/>
                    <a:gd name="connsiteY128" fmla="*/ 913794 h 1322929"/>
                    <a:gd name="connsiteX129" fmla="*/ 735838 w 1953031"/>
                    <a:gd name="connsiteY129" fmla="*/ 923234 h 1322929"/>
                    <a:gd name="connsiteX130" fmla="*/ 729496 w 1953031"/>
                    <a:gd name="connsiteY130" fmla="*/ 936224 h 1322929"/>
                    <a:gd name="connsiteX131" fmla="*/ 707014 w 1953031"/>
                    <a:gd name="connsiteY131" fmla="*/ 928760 h 1322929"/>
                    <a:gd name="connsiteX132" fmla="*/ 665846 w 1953031"/>
                    <a:gd name="connsiteY132" fmla="*/ 912322 h 1322929"/>
                    <a:gd name="connsiteX133" fmla="*/ 618244 w 1953031"/>
                    <a:gd name="connsiteY133" fmla="*/ 893135 h 1322929"/>
                    <a:gd name="connsiteX134" fmla="*/ 516447 w 1953031"/>
                    <a:gd name="connsiteY134" fmla="*/ 865947 h 1322929"/>
                    <a:gd name="connsiteX135" fmla="*/ 501805 w 1953031"/>
                    <a:gd name="connsiteY135" fmla="*/ 870603 h 1322929"/>
                    <a:gd name="connsiteX136" fmla="*/ 496736 w 1953031"/>
                    <a:gd name="connsiteY136" fmla="*/ 886203 h 1322929"/>
                    <a:gd name="connsiteX137" fmla="*/ 500794 w 1953031"/>
                    <a:gd name="connsiteY137" fmla="*/ 920842 h 1322929"/>
                    <a:gd name="connsiteX138" fmla="*/ 505232 w 1953031"/>
                    <a:gd name="connsiteY138" fmla="*/ 960997 h 1322929"/>
                    <a:gd name="connsiteX139" fmla="*/ 503197 w 1953031"/>
                    <a:gd name="connsiteY139" fmla="*/ 976351 h 1322929"/>
                    <a:gd name="connsiteX140" fmla="*/ 464327 w 1953031"/>
                    <a:gd name="connsiteY140" fmla="*/ 1000197 h 1322929"/>
                    <a:gd name="connsiteX141" fmla="*/ 457328 w 1953031"/>
                    <a:gd name="connsiteY141" fmla="*/ 999488 h 1322929"/>
                    <a:gd name="connsiteX142" fmla="*/ 434730 w 1953031"/>
                    <a:gd name="connsiteY142" fmla="*/ 939956 h 1322929"/>
                    <a:gd name="connsiteX143" fmla="*/ 434102 w 1953031"/>
                    <a:gd name="connsiteY143" fmla="*/ 932138 h 1322929"/>
                    <a:gd name="connsiteX144" fmla="*/ 429957 w 1953031"/>
                    <a:gd name="connsiteY144" fmla="*/ 936572 h 1322929"/>
                    <a:gd name="connsiteX145" fmla="*/ 412217 w 1953031"/>
                    <a:gd name="connsiteY145" fmla="*/ 955335 h 1322929"/>
                    <a:gd name="connsiteX146" fmla="*/ 394666 w 1953031"/>
                    <a:gd name="connsiteY146" fmla="*/ 973923 h 1322929"/>
                    <a:gd name="connsiteX147" fmla="*/ 363724 w 1953031"/>
                    <a:gd name="connsiteY147" fmla="*/ 1023704 h 1322929"/>
                    <a:gd name="connsiteX148" fmla="*/ 356090 w 1953031"/>
                    <a:gd name="connsiteY148" fmla="*/ 1070686 h 1322929"/>
                    <a:gd name="connsiteX149" fmla="*/ 356098 w 1953031"/>
                    <a:gd name="connsiteY149" fmla="*/ 1159458 h 1322929"/>
                    <a:gd name="connsiteX150" fmla="*/ 362731 w 1953031"/>
                    <a:gd name="connsiteY150" fmla="*/ 1219044 h 1322929"/>
                    <a:gd name="connsiteX151" fmla="*/ 370492 w 1953031"/>
                    <a:gd name="connsiteY151" fmla="*/ 1260425 h 1322929"/>
                    <a:gd name="connsiteX152" fmla="*/ 380666 w 1953031"/>
                    <a:gd name="connsiteY152" fmla="*/ 1277936 h 1322929"/>
                    <a:gd name="connsiteX153" fmla="*/ 391399 w 1953031"/>
                    <a:gd name="connsiteY153" fmla="*/ 1304515 h 1322929"/>
                    <a:gd name="connsiteX154" fmla="*/ 391283 w 1953031"/>
                    <a:gd name="connsiteY154" fmla="*/ 1320324 h 1322929"/>
                    <a:gd name="connsiteX155" fmla="*/ 390843 w 1953031"/>
                    <a:gd name="connsiteY155" fmla="*/ 1322756 h 1322929"/>
                    <a:gd name="connsiteX156" fmla="*/ 348151 w 1953031"/>
                    <a:gd name="connsiteY156" fmla="*/ 1322844 h 1322929"/>
                    <a:gd name="connsiteX157" fmla="*/ 304144 w 1953031"/>
                    <a:gd name="connsiteY157" fmla="*/ 1322579 h 1322929"/>
                    <a:gd name="connsiteX158" fmla="*/ 294630 w 1953031"/>
                    <a:gd name="connsiteY158" fmla="*/ 1312868 h 1322929"/>
                    <a:gd name="connsiteX159" fmla="*/ 271483 w 1953031"/>
                    <a:gd name="connsiteY159" fmla="*/ 1195591 h 1322929"/>
                    <a:gd name="connsiteX160" fmla="*/ 255031 w 1953031"/>
                    <a:gd name="connsiteY160" fmla="*/ 1074334 h 1322929"/>
                    <a:gd name="connsiteX161" fmla="*/ 246468 w 1953031"/>
                    <a:gd name="connsiteY161" fmla="*/ 962992 h 1322929"/>
                    <a:gd name="connsiteX162" fmla="*/ 246726 w 1953031"/>
                    <a:gd name="connsiteY162" fmla="*/ 960686 h 1322929"/>
                    <a:gd name="connsiteX163" fmla="*/ 239185 w 1953031"/>
                    <a:gd name="connsiteY163" fmla="*/ 966883 h 1322929"/>
                    <a:gd name="connsiteX164" fmla="*/ 216775 w 1953031"/>
                    <a:gd name="connsiteY164" fmla="*/ 984995 h 1322929"/>
                    <a:gd name="connsiteX165" fmla="*/ 195755 w 1953031"/>
                    <a:gd name="connsiteY165" fmla="*/ 1001910 h 1322929"/>
                    <a:gd name="connsiteX166" fmla="*/ 162761 w 1953031"/>
                    <a:gd name="connsiteY166" fmla="*/ 1047366 h 1322929"/>
                    <a:gd name="connsiteX167" fmla="*/ 149720 w 1953031"/>
                    <a:gd name="connsiteY167" fmla="*/ 1138437 h 1322929"/>
                    <a:gd name="connsiteX168" fmla="*/ 148122 w 1953031"/>
                    <a:gd name="connsiteY168" fmla="*/ 1214750 h 1322929"/>
                    <a:gd name="connsiteX169" fmla="*/ 151846 w 1953031"/>
                    <a:gd name="connsiteY169" fmla="*/ 1260042 h 1322929"/>
                    <a:gd name="connsiteX170" fmla="*/ 157602 w 1953031"/>
                    <a:gd name="connsiteY170" fmla="*/ 1271682 h 1322929"/>
                    <a:gd name="connsiteX171" fmla="*/ 169528 w 1953031"/>
                    <a:gd name="connsiteY171" fmla="*/ 1296524 h 1322929"/>
                    <a:gd name="connsiteX172" fmla="*/ 172714 w 1953031"/>
                    <a:gd name="connsiteY172" fmla="*/ 1316588 h 1322929"/>
                    <a:gd name="connsiteX173" fmla="*/ 172927 w 1953031"/>
                    <a:gd name="connsiteY173" fmla="*/ 1322929 h 1322929"/>
                    <a:gd name="connsiteX174" fmla="*/ 130748 w 1953031"/>
                    <a:gd name="connsiteY174" fmla="*/ 1322916 h 1322929"/>
                    <a:gd name="connsiteX175" fmla="*/ 87445 w 1953031"/>
                    <a:gd name="connsiteY175" fmla="*/ 1322413 h 1322929"/>
                    <a:gd name="connsiteX176" fmla="*/ 433058 w 1953031"/>
                    <a:gd name="connsiteY176" fmla="*/ 858089 h 1322929"/>
                    <a:gd name="connsiteX177" fmla="*/ 431485 w 1953031"/>
                    <a:gd name="connsiteY177" fmla="*/ 856034 h 1322929"/>
                    <a:gd name="connsiteX178" fmla="*/ 432913 w 1953031"/>
                    <a:gd name="connsiteY178" fmla="*/ 858746 h 1322929"/>
                    <a:gd name="connsiteX179" fmla="*/ 433058 w 1953031"/>
                    <a:gd name="connsiteY179" fmla="*/ 858089 h 1322929"/>
                    <a:gd name="connsiteX0" fmla="*/ 87445 w 1953031"/>
                    <a:gd name="connsiteY0" fmla="*/ 1322413 h 1322929"/>
                    <a:gd name="connsiteX1" fmla="*/ 71740 w 1953031"/>
                    <a:gd name="connsiteY1" fmla="*/ 1270292 h 1322929"/>
                    <a:gd name="connsiteX2" fmla="*/ 65819 w 1953031"/>
                    <a:gd name="connsiteY2" fmla="*/ 1172834 h 1322929"/>
                    <a:gd name="connsiteX3" fmla="*/ 60259 w 1953031"/>
                    <a:gd name="connsiteY3" fmla="*/ 1077634 h 1322929"/>
                    <a:gd name="connsiteX4" fmla="*/ 56504 w 1953031"/>
                    <a:gd name="connsiteY4" fmla="*/ 1016483 h 1322929"/>
                    <a:gd name="connsiteX5" fmla="*/ 57274 w 1953031"/>
                    <a:gd name="connsiteY5" fmla="*/ 984573 h 1322929"/>
                    <a:gd name="connsiteX6" fmla="*/ 69293 w 1953031"/>
                    <a:gd name="connsiteY6" fmla="*/ 935184 h 1322929"/>
                    <a:gd name="connsiteX7" fmla="*/ 83140 w 1953031"/>
                    <a:gd name="connsiteY7" fmla="*/ 894706 h 1322929"/>
                    <a:gd name="connsiteX8" fmla="*/ 86940 w 1953031"/>
                    <a:gd name="connsiteY8" fmla="*/ 883067 h 1322929"/>
                    <a:gd name="connsiteX9" fmla="*/ 102345 w 1953031"/>
                    <a:gd name="connsiteY9" fmla="*/ 821917 h 1322929"/>
                    <a:gd name="connsiteX10" fmla="*/ 102345 w 1953031"/>
                    <a:gd name="connsiteY10" fmla="*/ 797596 h 1322929"/>
                    <a:gd name="connsiteX11" fmla="*/ 84386 w 1953031"/>
                    <a:gd name="connsiteY11" fmla="*/ 724112 h 1322929"/>
                    <a:gd name="connsiteX12" fmla="*/ 56950 w 1953031"/>
                    <a:gd name="connsiteY12" fmla="*/ 611540 h 1322929"/>
                    <a:gd name="connsiteX13" fmla="*/ 49848 w 1953031"/>
                    <a:gd name="connsiteY13" fmla="*/ 555775 h 1322929"/>
                    <a:gd name="connsiteX14" fmla="*/ 48091 w 1953031"/>
                    <a:gd name="connsiteY14" fmla="*/ 532619 h 1322929"/>
                    <a:gd name="connsiteX15" fmla="*/ 46726 w 1953031"/>
                    <a:gd name="connsiteY15" fmla="*/ 537375 h 1322929"/>
                    <a:gd name="connsiteX16" fmla="*/ 40809 w 1953031"/>
                    <a:gd name="connsiteY16" fmla="*/ 582702 h 1322929"/>
                    <a:gd name="connsiteX17" fmla="*/ 38652 w 1953031"/>
                    <a:gd name="connsiteY17" fmla="*/ 680805 h 1322929"/>
                    <a:gd name="connsiteX18" fmla="*/ 43411 w 1953031"/>
                    <a:gd name="connsiteY18" fmla="*/ 797248 h 1322929"/>
                    <a:gd name="connsiteX19" fmla="*/ 45633 w 1953031"/>
                    <a:gd name="connsiteY19" fmla="*/ 840039 h 1322929"/>
                    <a:gd name="connsiteX20" fmla="*/ 46288 w 1953031"/>
                    <a:gd name="connsiteY20" fmla="*/ 854511 h 1322929"/>
                    <a:gd name="connsiteX21" fmla="*/ 47754 w 1953031"/>
                    <a:gd name="connsiteY21" fmla="*/ 857757 h 1322929"/>
                    <a:gd name="connsiteX22" fmla="*/ 55710 w 1953031"/>
                    <a:gd name="connsiteY22" fmla="*/ 883587 h 1322929"/>
                    <a:gd name="connsiteX23" fmla="*/ 56791 w 1953031"/>
                    <a:gd name="connsiteY23" fmla="*/ 924043 h 1322929"/>
                    <a:gd name="connsiteX24" fmla="*/ 41579 w 1953031"/>
                    <a:gd name="connsiteY24" fmla="*/ 974096 h 1322929"/>
                    <a:gd name="connsiteX25" fmla="*/ 2671 w 1953031"/>
                    <a:gd name="connsiteY25" fmla="*/ 1043577 h 1322929"/>
                    <a:gd name="connsiteX26" fmla="*/ 150 w 1953031"/>
                    <a:gd name="connsiteY26" fmla="*/ 1039680 h 1322929"/>
                    <a:gd name="connsiteX27" fmla="*/ 4661 w 1953031"/>
                    <a:gd name="connsiteY27" fmla="*/ 999287 h 1322929"/>
                    <a:gd name="connsiteX28" fmla="*/ 7404 w 1953031"/>
                    <a:gd name="connsiteY28" fmla="*/ 942306 h 1322929"/>
                    <a:gd name="connsiteX29" fmla="*/ 7816 w 1953031"/>
                    <a:gd name="connsiteY29" fmla="*/ 896791 h 1322929"/>
                    <a:gd name="connsiteX30" fmla="*/ 19626 w 1953031"/>
                    <a:gd name="connsiteY30" fmla="*/ 859575 h 1322929"/>
                    <a:gd name="connsiteX31" fmla="*/ 27016 w 1953031"/>
                    <a:gd name="connsiteY31" fmla="*/ 851518 h 1322929"/>
                    <a:gd name="connsiteX32" fmla="*/ 28005 w 1953031"/>
                    <a:gd name="connsiteY32" fmla="*/ 850776 h 1322929"/>
                    <a:gd name="connsiteX33" fmla="*/ 26410 w 1953031"/>
                    <a:gd name="connsiteY33" fmla="*/ 833827 h 1322929"/>
                    <a:gd name="connsiteX34" fmla="*/ 14711 w 1953031"/>
                    <a:gd name="connsiteY34" fmla="*/ 648021 h 1322929"/>
                    <a:gd name="connsiteX35" fmla="*/ 15055 w 1953031"/>
                    <a:gd name="connsiteY35" fmla="*/ 561855 h 1322929"/>
                    <a:gd name="connsiteX36" fmla="*/ 21188 w 1953031"/>
                    <a:gd name="connsiteY36" fmla="*/ 488718 h 1322929"/>
                    <a:gd name="connsiteX37" fmla="*/ 100197 w 1953031"/>
                    <a:gd name="connsiteY37" fmla="*/ 318206 h 1322929"/>
                    <a:gd name="connsiteX38" fmla="*/ 109242 w 1953031"/>
                    <a:gd name="connsiteY38" fmla="*/ 310366 h 1322929"/>
                    <a:gd name="connsiteX39" fmla="*/ 267328 w 1953031"/>
                    <a:gd name="connsiteY39" fmla="*/ 247426 h 1322929"/>
                    <a:gd name="connsiteX40" fmla="*/ 315449 w 1953031"/>
                    <a:gd name="connsiteY40" fmla="*/ 245613 h 1322929"/>
                    <a:gd name="connsiteX41" fmla="*/ 472495 w 1953031"/>
                    <a:gd name="connsiteY41" fmla="*/ 252298 h 1322929"/>
                    <a:gd name="connsiteX42" fmla="*/ 518329 w 1953031"/>
                    <a:gd name="connsiteY42" fmla="*/ 251771 h 1322929"/>
                    <a:gd name="connsiteX43" fmla="*/ 748902 w 1953031"/>
                    <a:gd name="connsiteY43" fmla="*/ 247445 h 1322929"/>
                    <a:gd name="connsiteX44" fmla="*/ 947272 w 1953031"/>
                    <a:gd name="connsiteY44" fmla="*/ 214767 h 1322929"/>
                    <a:gd name="connsiteX45" fmla="*/ 1102227 w 1953031"/>
                    <a:gd name="connsiteY45" fmla="*/ 172345 h 1322929"/>
                    <a:gd name="connsiteX46" fmla="*/ 1234252 w 1953031"/>
                    <a:gd name="connsiteY46" fmla="*/ 151880 h 1322929"/>
                    <a:gd name="connsiteX47" fmla="*/ 1312964 w 1953031"/>
                    <a:gd name="connsiteY47" fmla="*/ 128676 h 1322929"/>
                    <a:gd name="connsiteX48" fmla="*/ 1376022 w 1953031"/>
                    <a:gd name="connsiteY48" fmla="*/ 109687 h 1322929"/>
                    <a:gd name="connsiteX49" fmla="*/ 1448640 w 1953031"/>
                    <a:gd name="connsiteY49" fmla="*/ 103056 h 1322929"/>
                    <a:gd name="connsiteX50" fmla="*/ 1483374 w 1953031"/>
                    <a:gd name="connsiteY50" fmla="*/ 100994 h 1322929"/>
                    <a:gd name="connsiteX51" fmla="*/ 1552171 w 1953031"/>
                    <a:gd name="connsiteY51" fmla="*/ 83778 h 1322929"/>
                    <a:gd name="connsiteX52" fmla="*/ 1627914 w 1953031"/>
                    <a:gd name="connsiteY52" fmla="*/ 63976 h 1322929"/>
                    <a:gd name="connsiteX53" fmla="*/ 1633600 w 1953031"/>
                    <a:gd name="connsiteY53" fmla="*/ 62873 h 1322929"/>
                    <a:gd name="connsiteX54" fmla="*/ 1633994 w 1953031"/>
                    <a:gd name="connsiteY54" fmla="*/ 53943 h 1322929"/>
                    <a:gd name="connsiteX55" fmla="*/ 1637947 w 1953031"/>
                    <a:gd name="connsiteY55" fmla="*/ 10924 h 1322929"/>
                    <a:gd name="connsiteX56" fmla="*/ 1645852 w 1953031"/>
                    <a:gd name="connsiteY56" fmla="*/ 642 h 1322929"/>
                    <a:gd name="connsiteX57" fmla="*/ 1665510 w 1953031"/>
                    <a:gd name="connsiteY57" fmla="*/ 4542 h 1322929"/>
                    <a:gd name="connsiteX58" fmla="*/ 1692339 w 1953031"/>
                    <a:gd name="connsiteY58" fmla="*/ 32880 h 1322929"/>
                    <a:gd name="connsiteX59" fmla="*/ 1703487 w 1953031"/>
                    <a:gd name="connsiteY59" fmla="*/ 51553 h 1322929"/>
                    <a:gd name="connsiteX60" fmla="*/ 1705168 w 1953031"/>
                    <a:gd name="connsiteY60" fmla="*/ 54757 h 1322929"/>
                    <a:gd name="connsiteX61" fmla="*/ 1708490 w 1953031"/>
                    <a:gd name="connsiteY61" fmla="*/ 54757 h 1322929"/>
                    <a:gd name="connsiteX62" fmla="*/ 1726074 w 1953031"/>
                    <a:gd name="connsiteY62" fmla="*/ 55821 h 1322929"/>
                    <a:gd name="connsiteX63" fmla="*/ 1763775 w 1953031"/>
                    <a:gd name="connsiteY63" fmla="*/ 66287 h 1322929"/>
                    <a:gd name="connsiteX64" fmla="*/ 1780177 w 1953031"/>
                    <a:gd name="connsiteY64" fmla="*/ 76057 h 1322929"/>
                    <a:gd name="connsiteX65" fmla="*/ 1797287 w 1953031"/>
                    <a:gd name="connsiteY65" fmla="*/ 92340 h 1322929"/>
                    <a:gd name="connsiteX66" fmla="*/ 1808554 w 1953031"/>
                    <a:gd name="connsiteY66" fmla="*/ 105144 h 1322929"/>
                    <a:gd name="connsiteX67" fmla="*/ 1816302 w 1953031"/>
                    <a:gd name="connsiteY67" fmla="*/ 113128 h 1322929"/>
                    <a:gd name="connsiteX68" fmla="*/ 1820491 w 1953031"/>
                    <a:gd name="connsiteY68" fmla="*/ 120258 h 1322929"/>
                    <a:gd name="connsiteX69" fmla="*/ 1835947 w 1953031"/>
                    <a:gd name="connsiteY69" fmla="*/ 144526 h 1322929"/>
                    <a:gd name="connsiteX70" fmla="*/ 1847989 w 1953031"/>
                    <a:gd name="connsiteY70" fmla="*/ 162083 h 1322929"/>
                    <a:gd name="connsiteX71" fmla="*/ 1872282 w 1953031"/>
                    <a:gd name="connsiteY71" fmla="*/ 206862 h 1322929"/>
                    <a:gd name="connsiteX72" fmla="*/ 1901212 w 1953031"/>
                    <a:gd name="connsiteY72" fmla="*/ 268331 h 1322929"/>
                    <a:gd name="connsiteX73" fmla="*/ 1928013 w 1953031"/>
                    <a:gd name="connsiteY73" fmla="*/ 325599 h 1322929"/>
                    <a:gd name="connsiteX74" fmla="*/ 1947475 w 1953031"/>
                    <a:gd name="connsiteY74" fmla="*/ 358428 h 1322929"/>
                    <a:gd name="connsiteX75" fmla="*/ 1952990 w 1953031"/>
                    <a:gd name="connsiteY75" fmla="*/ 375188 h 1322929"/>
                    <a:gd name="connsiteX76" fmla="*/ 1944270 w 1953031"/>
                    <a:gd name="connsiteY76" fmla="*/ 398724 h 1322929"/>
                    <a:gd name="connsiteX77" fmla="*/ 1904481 w 1953031"/>
                    <a:gd name="connsiteY77" fmla="*/ 429980 h 1322929"/>
                    <a:gd name="connsiteX78" fmla="*/ 1871823 w 1953031"/>
                    <a:gd name="connsiteY78" fmla="*/ 436577 h 1322929"/>
                    <a:gd name="connsiteX79" fmla="*/ 1816223 w 1953031"/>
                    <a:gd name="connsiteY79" fmla="*/ 439134 h 1322929"/>
                    <a:gd name="connsiteX80" fmla="*/ 1698445 w 1953031"/>
                    <a:gd name="connsiteY80" fmla="*/ 433393 h 1322929"/>
                    <a:gd name="connsiteX81" fmla="*/ 1665261 w 1953031"/>
                    <a:gd name="connsiteY81" fmla="*/ 431589 h 1322929"/>
                    <a:gd name="connsiteX82" fmla="*/ 1643200 w 1953031"/>
                    <a:gd name="connsiteY82" fmla="*/ 433164 h 1322929"/>
                    <a:gd name="connsiteX83" fmla="*/ 1613877 w 1953031"/>
                    <a:gd name="connsiteY83" fmla="*/ 443519 h 1322929"/>
                    <a:gd name="connsiteX84" fmla="*/ 1586668 w 1953031"/>
                    <a:gd name="connsiteY84" fmla="*/ 466568 h 1322929"/>
                    <a:gd name="connsiteX85" fmla="*/ 1568848 w 1953031"/>
                    <a:gd name="connsiteY85" fmla="*/ 480889 h 1322929"/>
                    <a:gd name="connsiteX86" fmla="*/ 1563779 w 1953031"/>
                    <a:gd name="connsiteY86" fmla="*/ 485518 h 1322929"/>
                    <a:gd name="connsiteX87" fmla="*/ 1508994 w 1953031"/>
                    <a:gd name="connsiteY87" fmla="*/ 589130 h 1322929"/>
                    <a:gd name="connsiteX88" fmla="*/ 1486250 w 1953031"/>
                    <a:gd name="connsiteY88" fmla="*/ 645068 h 1322929"/>
                    <a:gd name="connsiteX89" fmla="*/ 1464819 w 1953031"/>
                    <a:gd name="connsiteY89" fmla="*/ 705697 h 1322929"/>
                    <a:gd name="connsiteX90" fmla="*/ 1449494 w 1953031"/>
                    <a:gd name="connsiteY90" fmla="*/ 751038 h 1322929"/>
                    <a:gd name="connsiteX91" fmla="*/ 1407394 w 1953031"/>
                    <a:gd name="connsiteY91" fmla="*/ 818176 h 1322929"/>
                    <a:gd name="connsiteX92" fmla="*/ 1393724 w 1953031"/>
                    <a:gd name="connsiteY92" fmla="*/ 824975 h 1322929"/>
                    <a:gd name="connsiteX93" fmla="*/ 1380841 w 1953031"/>
                    <a:gd name="connsiteY93" fmla="*/ 831482 h 1322929"/>
                    <a:gd name="connsiteX94" fmla="*/ 1349260 w 1953031"/>
                    <a:gd name="connsiteY94" fmla="*/ 861137 h 1322929"/>
                    <a:gd name="connsiteX95" fmla="*/ 1331348 w 1953031"/>
                    <a:gd name="connsiteY95" fmla="*/ 877607 h 1322929"/>
                    <a:gd name="connsiteX96" fmla="*/ 1317442 w 1953031"/>
                    <a:gd name="connsiteY96" fmla="*/ 883414 h 1322929"/>
                    <a:gd name="connsiteX97" fmla="*/ 1316352 w 1953031"/>
                    <a:gd name="connsiteY97" fmla="*/ 883414 h 1322929"/>
                    <a:gd name="connsiteX98" fmla="*/ 1315275 w 1953031"/>
                    <a:gd name="connsiteY98" fmla="*/ 887323 h 1322929"/>
                    <a:gd name="connsiteX99" fmla="*/ 1293502 w 1953031"/>
                    <a:gd name="connsiteY99" fmla="*/ 1074334 h 1322929"/>
                    <a:gd name="connsiteX100" fmla="*/ 1292124 w 1953031"/>
                    <a:gd name="connsiteY100" fmla="*/ 1151119 h 1322929"/>
                    <a:gd name="connsiteX101" fmla="*/ 1292741 w 1953031"/>
                    <a:gd name="connsiteY101" fmla="*/ 1203756 h 1322929"/>
                    <a:gd name="connsiteX102" fmla="*/ 1297481 w 1953031"/>
                    <a:gd name="connsiteY102" fmla="*/ 1263556 h 1322929"/>
                    <a:gd name="connsiteX103" fmla="*/ 1304087 w 1953031"/>
                    <a:gd name="connsiteY103" fmla="*/ 1278631 h 1322929"/>
                    <a:gd name="connsiteX104" fmla="*/ 1314001 w 1953031"/>
                    <a:gd name="connsiteY104" fmla="*/ 1305904 h 1322929"/>
                    <a:gd name="connsiteX105" fmla="*/ 1314723 w 1953031"/>
                    <a:gd name="connsiteY105" fmla="*/ 1321312 h 1322929"/>
                    <a:gd name="connsiteX106" fmla="*/ 1314474 w 1953031"/>
                    <a:gd name="connsiteY106" fmla="*/ 1322929 h 1322929"/>
                    <a:gd name="connsiteX107" fmla="*/ 1274527 w 1953031"/>
                    <a:gd name="connsiteY107" fmla="*/ 1322929 h 1322929"/>
                    <a:gd name="connsiteX108" fmla="*/ 1233595 w 1953031"/>
                    <a:gd name="connsiteY108" fmla="*/ 1322420 h 1322929"/>
                    <a:gd name="connsiteX109" fmla="*/ 1214844 w 1953031"/>
                    <a:gd name="connsiteY109" fmla="*/ 1258652 h 1322929"/>
                    <a:gd name="connsiteX110" fmla="*/ 1198836 w 1953031"/>
                    <a:gd name="connsiteY110" fmla="*/ 1080414 h 1322929"/>
                    <a:gd name="connsiteX111" fmla="*/ 1191495 w 1953031"/>
                    <a:gd name="connsiteY111" fmla="*/ 961630 h 1322929"/>
                    <a:gd name="connsiteX112" fmla="*/ 1189972 w 1953031"/>
                    <a:gd name="connsiteY112" fmla="*/ 969617 h 1322929"/>
                    <a:gd name="connsiteX113" fmla="*/ 1172402 w 1953031"/>
                    <a:gd name="connsiteY113" fmla="*/ 1161542 h 1322929"/>
                    <a:gd name="connsiteX114" fmla="*/ 1173663 w 1953031"/>
                    <a:gd name="connsiteY114" fmla="*/ 1263289 h 1322929"/>
                    <a:gd name="connsiteX115" fmla="*/ 1179559 w 1953031"/>
                    <a:gd name="connsiteY115" fmla="*/ 1277483 h 1322929"/>
                    <a:gd name="connsiteX116" fmla="*/ 1190090 w 1953031"/>
                    <a:gd name="connsiteY116" fmla="*/ 1310073 h 1322929"/>
                    <a:gd name="connsiteX117" fmla="*/ 1189617 w 1953031"/>
                    <a:gd name="connsiteY117" fmla="*/ 1322236 h 1322929"/>
                    <a:gd name="connsiteX118" fmla="*/ 1148752 w 1953031"/>
                    <a:gd name="connsiteY118" fmla="*/ 1322929 h 1322929"/>
                    <a:gd name="connsiteX119" fmla="*/ 1107164 w 1953031"/>
                    <a:gd name="connsiteY119" fmla="*/ 1322438 h 1322929"/>
                    <a:gd name="connsiteX120" fmla="*/ 1089751 w 1953031"/>
                    <a:gd name="connsiteY120" fmla="*/ 1244928 h 1322929"/>
                    <a:gd name="connsiteX121" fmla="*/ 1083658 w 1953031"/>
                    <a:gd name="connsiteY121" fmla="*/ 1109426 h 1322929"/>
                    <a:gd name="connsiteX122" fmla="*/ 1081071 w 1953031"/>
                    <a:gd name="connsiteY122" fmla="*/ 885205 h 1322929"/>
                    <a:gd name="connsiteX123" fmla="*/ 1081294 w 1953031"/>
                    <a:gd name="connsiteY123" fmla="*/ 872784 h 1322929"/>
                    <a:gd name="connsiteX124" fmla="*/ 1044565 w 1953031"/>
                    <a:gd name="connsiteY124" fmla="*/ 883356 h 1322929"/>
                    <a:gd name="connsiteX125" fmla="*/ 946405 w 1953031"/>
                    <a:gd name="connsiteY125" fmla="*/ 906677 h 1322929"/>
                    <a:gd name="connsiteX126" fmla="*/ 820984 w 1953031"/>
                    <a:gd name="connsiteY126" fmla="*/ 915856 h 1322929"/>
                    <a:gd name="connsiteX127" fmla="*/ 748537 w 1953031"/>
                    <a:gd name="connsiteY127" fmla="*/ 913593 h 1322929"/>
                    <a:gd name="connsiteX128" fmla="*/ 740106 w 1953031"/>
                    <a:gd name="connsiteY128" fmla="*/ 913794 h 1322929"/>
                    <a:gd name="connsiteX129" fmla="*/ 735838 w 1953031"/>
                    <a:gd name="connsiteY129" fmla="*/ 923234 h 1322929"/>
                    <a:gd name="connsiteX130" fmla="*/ 729496 w 1953031"/>
                    <a:gd name="connsiteY130" fmla="*/ 936224 h 1322929"/>
                    <a:gd name="connsiteX131" fmla="*/ 707014 w 1953031"/>
                    <a:gd name="connsiteY131" fmla="*/ 928760 h 1322929"/>
                    <a:gd name="connsiteX132" fmla="*/ 665846 w 1953031"/>
                    <a:gd name="connsiteY132" fmla="*/ 912322 h 1322929"/>
                    <a:gd name="connsiteX133" fmla="*/ 618244 w 1953031"/>
                    <a:gd name="connsiteY133" fmla="*/ 893135 h 1322929"/>
                    <a:gd name="connsiteX134" fmla="*/ 516447 w 1953031"/>
                    <a:gd name="connsiteY134" fmla="*/ 865947 h 1322929"/>
                    <a:gd name="connsiteX135" fmla="*/ 501805 w 1953031"/>
                    <a:gd name="connsiteY135" fmla="*/ 870603 h 1322929"/>
                    <a:gd name="connsiteX136" fmla="*/ 496736 w 1953031"/>
                    <a:gd name="connsiteY136" fmla="*/ 886203 h 1322929"/>
                    <a:gd name="connsiteX137" fmla="*/ 500794 w 1953031"/>
                    <a:gd name="connsiteY137" fmla="*/ 920842 h 1322929"/>
                    <a:gd name="connsiteX138" fmla="*/ 505232 w 1953031"/>
                    <a:gd name="connsiteY138" fmla="*/ 960997 h 1322929"/>
                    <a:gd name="connsiteX139" fmla="*/ 503197 w 1953031"/>
                    <a:gd name="connsiteY139" fmla="*/ 976351 h 1322929"/>
                    <a:gd name="connsiteX140" fmla="*/ 464327 w 1953031"/>
                    <a:gd name="connsiteY140" fmla="*/ 1000197 h 1322929"/>
                    <a:gd name="connsiteX141" fmla="*/ 457328 w 1953031"/>
                    <a:gd name="connsiteY141" fmla="*/ 999488 h 1322929"/>
                    <a:gd name="connsiteX142" fmla="*/ 434730 w 1953031"/>
                    <a:gd name="connsiteY142" fmla="*/ 939956 h 1322929"/>
                    <a:gd name="connsiteX143" fmla="*/ 434102 w 1953031"/>
                    <a:gd name="connsiteY143" fmla="*/ 932138 h 1322929"/>
                    <a:gd name="connsiteX144" fmla="*/ 429957 w 1953031"/>
                    <a:gd name="connsiteY144" fmla="*/ 936572 h 1322929"/>
                    <a:gd name="connsiteX145" fmla="*/ 412217 w 1953031"/>
                    <a:gd name="connsiteY145" fmla="*/ 955335 h 1322929"/>
                    <a:gd name="connsiteX146" fmla="*/ 394666 w 1953031"/>
                    <a:gd name="connsiteY146" fmla="*/ 973923 h 1322929"/>
                    <a:gd name="connsiteX147" fmla="*/ 363724 w 1953031"/>
                    <a:gd name="connsiteY147" fmla="*/ 1023704 h 1322929"/>
                    <a:gd name="connsiteX148" fmla="*/ 356090 w 1953031"/>
                    <a:gd name="connsiteY148" fmla="*/ 1070686 h 1322929"/>
                    <a:gd name="connsiteX149" fmla="*/ 356098 w 1953031"/>
                    <a:gd name="connsiteY149" fmla="*/ 1159458 h 1322929"/>
                    <a:gd name="connsiteX150" fmla="*/ 362731 w 1953031"/>
                    <a:gd name="connsiteY150" fmla="*/ 1219044 h 1322929"/>
                    <a:gd name="connsiteX151" fmla="*/ 370492 w 1953031"/>
                    <a:gd name="connsiteY151" fmla="*/ 1260425 h 1322929"/>
                    <a:gd name="connsiteX152" fmla="*/ 380666 w 1953031"/>
                    <a:gd name="connsiteY152" fmla="*/ 1277936 h 1322929"/>
                    <a:gd name="connsiteX153" fmla="*/ 391399 w 1953031"/>
                    <a:gd name="connsiteY153" fmla="*/ 1304515 h 1322929"/>
                    <a:gd name="connsiteX154" fmla="*/ 391283 w 1953031"/>
                    <a:gd name="connsiteY154" fmla="*/ 1320324 h 1322929"/>
                    <a:gd name="connsiteX155" fmla="*/ 390843 w 1953031"/>
                    <a:gd name="connsiteY155" fmla="*/ 1322756 h 1322929"/>
                    <a:gd name="connsiteX156" fmla="*/ 348151 w 1953031"/>
                    <a:gd name="connsiteY156" fmla="*/ 1322844 h 1322929"/>
                    <a:gd name="connsiteX157" fmla="*/ 304144 w 1953031"/>
                    <a:gd name="connsiteY157" fmla="*/ 1322579 h 1322929"/>
                    <a:gd name="connsiteX158" fmla="*/ 294630 w 1953031"/>
                    <a:gd name="connsiteY158" fmla="*/ 1312868 h 1322929"/>
                    <a:gd name="connsiteX159" fmla="*/ 271483 w 1953031"/>
                    <a:gd name="connsiteY159" fmla="*/ 1195591 h 1322929"/>
                    <a:gd name="connsiteX160" fmla="*/ 255031 w 1953031"/>
                    <a:gd name="connsiteY160" fmla="*/ 1074334 h 1322929"/>
                    <a:gd name="connsiteX161" fmla="*/ 246468 w 1953031"/>
                    <a:gd name="connsiteY161" fmla="*/ 962992 h 1322929"/>
                    <a:gd name="connsiteX162" fmla="*/ 246726 w 1953031"/>
                    <a:gd name="connsiteY162" fmla="*/ 960686 h 1322929"/>
                    <a:gd name="connsiteX163" fmla="*/ 239185 w 1953031"/>
                    <a:gd name="connsiteY163" fmla="*/ 966883 h 1322929"/>
                    <a:gd name="connsiteX164" fmla="*/ 216775 w 1953031"/>
                    <a:gd name="connsiteY164" fmla="*/ 984995 h 1322929"/>
                    <a:gd name="connsiteX165" fmla="*/ 195755 w 1953031"/>
                    <a:gd name="connsiteY165" fmla="*/ 1001910 h 1322929"/>
                    <a:gd name="connsiteX166" fmla="*/ 162761 w 1953031"/>
                    <a:gd name="connsiteY166" fmla="*/ 1047366 h 1322929"/>
                    <a:gd name="connsiteX167" fmla="*/ 149720 w 1953031"/>
                    <a:gd name="connsiteY167" fmla="*/ 1138437 h 1322929"/>
                    <a:gd name="connsiteX168" fmla="*/ 148122 w 1953031"/>
                    <a:gd name="connsiteY168" fmla="*/ 1214750 h 1322929"/>
                    <a:gd name="connsiteX169" fmla="*/ 151846 w 1953031"/>
                    <a:gd name="connsiteY169" fmla="*/ 1260042 h 1322929"/>
                    <a:gd name="connsiteX170" fmla="*/ 157602 w 1953031"/>
                    <a:gd name="connsiteY170" fmla="*/ 1271682 h 1322929"/>
                    <a:gd name="connsiteX171" fmla="*/ 169528 w 1953031"/>
                    <a:gd name="connsiteY171" fmla="*/ 1296524 h 1322929"/>
                    <a:gd name="connsiteX172" fmla="*/ 172714 w 1953031"/>
                    <a:gd name="connsiteY172" fmla="*/ 1316588 h 1322929"/>
                    <a:gd name="connsiteX173" fmla="*/ 172927 w 1953031"/>
                    <a:gd name="connsiteY173" fmla="*/ 1322929 h 1322929"/>
                    <a:gd name="connsiteX174" fmla="*/ 130748 w 1953031"/>
                    <a:gd name="connsiteY174" fmla="*/ 1322916 h 1322929"/>
                    <a:gd name="connsiteX175" fmla="*/ 87445 w 1953031"/>
                    <a:gd name="connsiteY175" fmla="*/ 1322413 h 1322929"/>
                    <a:gd name="connsiteX176" fmla="*/ 433058 w 1953031"/>
                    <a:gd name="connsiteY176" fmla="*/ 858089 h 1322929"/>
                    <a:gd name="connsiteX177" fmla="*/ 431485 w 1953031"/>
                    <a:gd name="connsiteY177" fmla="*/ 856034 h 1322929"/>
                    <a:gd name="connsiteX178" fmla="*/ 432913 w 1953031"/>
                    <a:gd name="connsiteY178" fmla="*/ 858746 h 1322929"/>
                    <a:gd name="connsiteX179" fmla="*/ 433058 w 1953031"/>
                    <a:gd name="connsiteY179" fmla="*/ 858089 h 13229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</a:cxnLst>
                  <a:rect l="l" t="t" r="r" b="b"/>
                  <a:pathLst>
                    <a:path w="1953031" h="1322929">
                      <a:moveTo>
                        <a:pt x="87445" y="1322413"/>
                      </a:moveTo>
                      <a:cubicBezTo>
                        <a:pt x="80653" y="1319461"/>
                        <a:pt x="75216" y="1301418"/>
                        <a:pt x="71740" y="1270292"/>
                      </a:cubicBezTo>
                      <a:cubicBezTo>
                        <a:pt x="69013" y="1245870"/>
                        <a:pt x="67885" y="1227307"/>
                        <a:pt x="65819" y="1172834"/>
                      </a:cubicBezTo>
                      <a:cubicBezTo>
                        <a:pt x="64633" y="1141558"/>
                        <a:pt x="63453" y="1121346"/>
                        <a:pt x="60259" y="1077634"/>
                      </a:cubicBezTo>
                      <a:cubicBezTo>
                        <a:pt x="57529" y="1040256"/>
                        <a:pt x="56800" y="1028377"/>
                        <a:pt x="56504" y="1016483"/>
                      </a:cubicBezTo>
                      <a:cubicBezTo>
                        <a:pt x="56204" y="1004489"/>
                        <a:pt x="56523" y="991314"/>
                        <a:pt x="57274" y="984573"/>
                      </a:cubicBezTo>
                      <a:cubicBezTo>
                        <a:pt x="58553" y="973106"/>
                        <a:pt x="62941" y="955079"/>
                        <a:pt x="69293" y="935184"/>
                      </a:cubicBezTo>
                      <a:cubicBezTo>
                        <a:pt x="71423" y="928516"/>
                        <a:pt x="82347" y="896584"/>
                        <a:pt x="83140" y="894706"/>
                      </a:cubicBezTo>
                      <a:cubicBezTo>
                        <a:pt x="83303" y="894324"/>
                        <a:pt x="85013" y="889085"/>
                        <a:pt x="86940" y="883067"/>
                      </a:cubicBezTo>
                      <a:cubicBezTo>
                        <a:pt x="94976" y="857986"/>
                        <a:pt x="100421" y="836366"/>
                        <a:pt x="102345" y="821917"/>
                      </a:cubicBezTo>
                      <a:cubicBezTo>
                        <a:pt x="102906" y="817711"/>
                        <a:pt x="102906" y="802899"/>
                        <a:pt x="102345" y="797596"/>
                      </a:cubicBezTo>
                      <a:cubicBezTo>
                        <a:pt x="100486" y="779986"/>
                        <a:pt x="97368" y="767230"/>
                        <a:pt x="84386" y="724112"/>
                      </a:cubicBezTo>
                      <a:cubicBezTo>
                        <a:pt x="69652" y="675170"/>
                        <a:pt x="62879" y="647381"/>
                        <a:pt x="56950" y="611540"/>
                      </a:cubicBezTo>
                      <a:cubicBezTo>
                        <a:pt x="53854" y="592828"/>
                        <a:pt x="51602" y="575139"/>
                        <a:pt x="49848" y="555775"/>
                      </a:cubicBezTo>
                      <a:cubicBezTo>
                        <a:pt x="49198" y="548597"/>
                        <a:pt x="48091" y="534007"/>
                        <a:pt x="48091" y="532619"/>
                      </a:cubicBezTo>
                      <a:cubicBezTo>
                        <a:pt x="48091" y="531311"/>
                        <a:pt x="47721" y="532600"/>
                        <a:pt x="46726" y="537375"/>
                      </a:cubicBezTo>
                      <a:cubicBezTo>
                        <a:pt x="43544" y="552628"/>
                        <a:pt x="42145" y="563342"/>
                        <a:pt x="40809" y="582702"/>
                      </a:cubicBezTo>
                      <a:cubicBezTo>
                        <a:pt x="38753" y="612449"/>
                        <a:pt x="38027" y="645536"/>
                        <a:pt x="38652" y="680805"/>
                      </a:cubicBezTo>
                      <a:cubicBezTo>
                        <a:pt x="39274" y="715742"/>
                        <a:pt x="40324" y="741442"/>
                        <a:pt x="43411" y="797248"/>
                      </a:cubicBezTo>
                      <a:cubicBezTo>
                        <a:pt x="44273" y="812822"/>
                        <a:pt x="45272" y="832078"/>
                        <a:pt x="45633" y="840039"/>
                      </a:cubicBezTo>
                      <a:cubicBezTo>
                        <a:pt x="45851" y="844863"/>
                        <a:pt x="46070" y="849687"/>
                        <a:pt x="46288" y="854511"/>
                      </a:cubicBezTo>
                      <a:lnTo>
                        <a:pt x="47754" y="857757"/>
                      </a:lnTo>
                      <a:cubicBezTo>
                        <a:pt x="50944" y="864826"/>
                        <a:pt x="53814" y="874144"/>
                        <a:pt x="55710" y="883587"/>
                      </a:cubicBezTo>
                      <a:cubicBezTo>
                        <a:pt x="58526" y="897608"/>
                        <a:pt x="58909" y="911971"/>
                        <a:pt x="56791" y="924043"/>
                      </a:cubicBezTo>
                      <a:cubicBezTo>
                        <a:pt x="54790" y="935446"/>
                        <a:pt x="48932" y="954719"/>
                        <a:pt x="41579" y="974096"/>
                      </a:cubicBezTo>
                      <a:cubicBezTo>
                        <a:pt x="26907" y="1012760"/>
                        <a:pt x="9680" y="1043522"/>
                        <a:pt x="2671" y="1043577"/>
                      </a:cubicBezTo>
                      <a:cubicBezTo>
                        <a:pt x="1194" y="1043589"/>
                        <a:pt x="497" y="1042511"/>
                        <a:pt x="150" y="1039680"/>
                      </a:cubicBezTo>
                      <a:cubicBezTo>
                        <a:pt x="-386" y="1035313"/>
                        <a:pt x="388" y="1028396"/>
                        <a:pt x="4661" y="999287"/>
                      </a:cubicBezTo>
                      <a:cubicBezTo>
                        <a:pt x="8180" y="975308"/>
                        <a:pt x="8864" y="961111"/>
                        <a:pt x="7404" y="942306"/>
                      </a:cubicBezTo>
                      <a:cubicBezTo>
                        <a:pt x="6210" y="926920"/>
                        <a:pt x="6372" y="909085"/>
                        <a:pt x="7816" y="896791"/>
                      </a:cubicBezTo>
                      <a:cubicBezTo>
                        <a:pt x="9656" y="881120"/>
                        <a:pt x="13706" y="868358"/>
                        <a:pt x="19626" y="859575"/>
                      </a:cubicBezTo>
                      <a:cubicBezTo>
                        <a:pt x="21403" y="856939"/>
                        <a:pt x="24953" y="853068"/>
                        <a:pt x="27016" y="851518"/>
                      </a:cubicBezTo>
                      <a:lnTo>
                        <a:pt x="28005" y="850776"/>
                      </a:lnTo>
                      <a:lnTo>
                        <a:pt x="26410" y="833827"/>
                      </a:lnTo>
                      <a:cubicBezTo>
                        <a:pt x="20124" y="767022"/>
                        <a:pt x="16204" y="704766"/>
                        <a:pt x="14711" y="648021"/>
                      </a:cubicBezTo>
                      <a:cubicBezTo>
                        <a:pt x="14250" y="630459"/>
                        <a:pt x="14473" y="574434"/>
                        <a:pt x="15055" y="561855"/>
                      </a:cubicBezTo>
                      <a:cubicBezTo>
                        <a:pt x="16302" y="534934"/>
                        <a:pt x="18508" y="508619"/>
                        <a:pt x="21188" y="488718"/>
                      </a:cubicBezTo>
                      <a:cubicBezTo>
                        <a:pt x="32600" y="403978"/>
                        <a:pt x="56563" y="352260"/>
                        <a:pt x="100197" y="318206"/>
                      </a:cubicBezTo>
                      <a:cubicBezTo>
                        <a:pt x="102782" y="316183"/>
                        <a:pt x="106853" y="312651"/>
                        <a:pt x="109242" y="310366"/>
                      </a:cubicBezTo>
                      <a:cubicBezTo>
                        <a:pt x="145996" y="275068"/>
                        <a:pt x="199107" y="253926"/>
                        <a:pt x="267328" y="247426"/>
                      </a:cubicBezTo>
                      <a:cubicBezTo>
                        <a:pt x="282427" y="245994"/>
                        <a:pt x="288064" y="245784"/>
                        <a:pt x="315449" y="245613"/>
                      </a:cubicBezTo>
                      <a:cubicBezTo>
                        <a:pt x="367085" y="245298"/>
                        <a:pt x="438682" y="251272"/>
                        <a:pt x="472495" y="252298"/>
                      </a:cubicBezTo>
                      <a:cubicBezTo>
                        <a:pt x="506308" y="253324"/>
                        <a:pt x="472261" y="252580"/>
                        <a:pt x="518329" y="251771"/>
                      </a:cubicBezTo>
                      <a:lnTo>
                        <a:pt x="748902" y="247445"/>
                      </a:lnTo>
                      <a:cubicBezTo>
                        <a:pt x="820393" y="241278"/>
                        <a:pt x="888385" y="227284"/>
                        <a:pt x="947272" y="214767"/>
                      </a:cubicBezTo>
                      <a:cubicBezTo>
                        <a:pt x="1006159" y="202250"/>
                        <a:pt x="1054397" y="182826"/>
                        <a:pt x="1102227" y="172345"/>
                      </a:cubicBezTo>
                      <a:cubicBezTo>
                        <a:pt x="1150057" y="161864"/>
                        <a:pt x="1199129" y="159158"/>
                        <a:pt x="1234252" y="151880"/>
                      </a:cubicBezTo>
                      <a:cubicBezTo>
                        <a:pt x="1269375" y="144602"/>
                        <a:pt x="1274632" y="142687"/>
                        <a:pt x="1312964" y="128676"/>
                      </a:cubicBezTo>
                      <a:cubicBezTo>
                        <a:pt x="1342313" y="117934"/>
                        <a:pt x="1357677" y="113312"/>
                        <a:pt x="1376022" y="109687"/>
                      </a:cubicBezTo>
                      <a:cubicBezTo>
                        <a:pt x="1399239" y="105104"/>
                        <a:pt x="1415837" y="103594"/>
                        <a:pt x="1448640" y="103056"/>
                      </a:cubicBezTo>
                      <a:cubicBezTo>
                        <a:pt x="1468574" y="102741"/>
                        <a:pt x="1473748" y="102425"/>
                        <a:pt x="1483374" y="100994"/>
                      </a:cubicBezTo>
                      <a:cubicBezTo>
                        <a:pt x="1500327" y="98486"/>
                        <a:pt x="1517424" y="94192"/>
                        <a:pt x="1552171" y="83778"/>
                      </a:cubicBezTo>
                      <a:cubicBezTo>
                        <a:pt x="1589281" y="72656"/>
                        <a:pt x="1609911" y="67259"/>
                        <a:pt x="1627914" y="63976"/>
                      </a:cubicBezTo>
                      <a:cubicBezTo>
                        <a:pt x="1630685" y="63477"/>
                        <a:pt x="1633246" y="62978"/>
                        <a:pt x="1633600" y="62873"/>
                      </a:cubicBezTo>
                      <a:cubicBezTo>
                        <a:pt x="1634204" y="62689"/>
                        <a:pt x="1634231" y="62269"/>
                        <a:pt x="1633994" y="53943"/>
                      </a:cubicBezTo>
                      <a:cubicBezTo>
                        <a:pt x="1633508" y="36557"/>
                        <a:pt x="1635111" y="19065"/>
                        <a:pt x="1637947" y="10924"/>
                      </a:cubicBezTo>
                      <a:cubicBezTo>
                        <a:pt x="1639851" y="5422"/>
                        <a:pt x="1642845" y="1535"/>
                        <a:pt x="1645852" y="642"/>
                      </a:cubicBezTo>
                      <a:cubicBezTo>
                        <a:pt x="1651289" y="-974"/>
                        <a:pt x="1658734" y="510"/>
                        <a:pt x="1665510" y="4542"/>
                      </a:cubicBezTo>
                      <a:cubicBezTo>
                        <a:pt x="1673915" y="9545"/>
                        <a:pt x="1683737" y="19919"/>
                        <a:pt x="1692339" y="32880"/>
                      </a:cubicBezTo>
                      <a:cubicBezTo>
                        <a:pt x="1696107" y="38527"/>
                        <a:pt x="1700638" y="46143"/>
                        <a:pt x="1703487" y="51553"/>
                      </a:cubicBezTo>
                      <a:lnTo>
                        <a:pt x="1705168" y="54757"/>
                      </a:lnTo>
                      <a:lnTo>
                        <a:pt x="1708490" y="54757"/>
                      </a:lnTo>
                      <a:cubicBezTo>
                        <a:pt x="1712601" y="54770"/>
                        <a:pt x="1721885" y="55322"/>
                        <a:pt x="1726074" y="55821"/>
                      </a:cubicBezTo>
                      <a:cubicBezTo>
                        <a:pt x="1736172" y="57016"/>
                        <a:pt x="1753191" y="61744"/>
                        <a:pt x="1763775" y="66287"/>
                      </a:cubicBezTo>
                      <a:cubicBezTo>
                        <a:pt x="1770393" y="69124"/>
                        <a:pt x="1774359" y="71487"/>
                        <a:pt x="1780177" y="76057"/>
                      </a:cubicBezTo>
                      <a:cubicBezTo>
                        <a:pt x="1791956" y="85315"/>
                        <a:pt x="1792074" y="85433"/>
                        <a:pt x="1797287" y="92340"/>
                      </a:cubicBezTo>
                      <a:cubicBezTo>
                        <a:pt x="1801122" y="97449"/>
                        <a:pt x="1803367" y="99996"/>
                        <a:pt x="1808554" y="105144"/>
                      </a:cubicBezTo>
                      <a:cubicBezTo>
                        <a:pt x="1812126" y="108676"/>
                        <a:pt x="1815606" y="112274"/>
                        <a:pt x="1816302" y="113128"/>
                      </a:cubicBezTo>
                      <a:cubicBezTo>
                        <a:pt x="1816985" y="113994"/>
                        <a:pt x="1818876" y="117199"/>
                        <a:pt x="1820491" y="120258"/>
                      </a:cubicBezTo>
                      <a:cubicBezTo>
                        <a:pt x="1825284" y="129345"/>
                        <a:pt x="1828619" y="134559"/>
                        <a:pt x="1835947" y="144526"/>
                      </a:cubicBezTo>
                      <a:cubicBezTo>
                        <a:pt x="1842605" y="153573"/>
                        <a:pt x="1843997" y="155596"/>
                        <a:pt x="1847989" y="162083"/>
                      </a:cubicBezTo>
                      <a:cubicBezTo>
                        <a:pt x="1855618" y="174479"/>
                        <a:pt x="1862276" y="186744"/>
                        <a:pt x="1872282" y="206862"/>
                      </a:cubicBezTo>
                      <a:cubicBezTo>
                        <a:pt x="1880923" y="224235"/>
                        <a:pt x="1883904" y="230591"/>
                        <a:pt x="1901212" y="268331"/>
                      </a:cubicBezTo>
                      <a:cubicBezTo>
                        <a:pt x="1918742" y="306597"/>
                        <a:pt x="1922038" y="313623"/>
                        <a:pt x="1928013" y="325599"/>
                      </a:cubicBezTo>
                      <a:cubicBezTo>
                        <a:pt x="1936536" y="342659"/>
                        <a:pt x="1941815" y="351555"/>
                        <a:pt x="1947475" y="358428"/>
                      </a:cubicBezTo>
                      <a:cubicBezTo>
                        <a:pt x="1951558" y="363377"/>
                        <a:pt x="1953331" y="368773"/>
                        <a:pt x="1952990" y="375188"/>
                      </a:cubicBezTo>
                      <a:cubicBezTo>
                        <a:pt x="1952583" y="382836"/>
                        <a:pt x="1949707" y="390576"/>
                        <a:pt x="1944270" y="398724"/>
                      </a:cubicBezTo>
                      <a:cubicBezTo>
                        <a:pt x="1934802" y="412892"/>
                        <a:pt x="1919425" y="424966"/>
                        <a:pt x="1904481" y="429980"/>
                      </a:cubicBezTo>
                      <a:cubicBezTo>
                        <a:pt x="1896602" y="432621"/>
                        <a:pt x="1884009" y="435164"/>
                        <a:pt x="1871823" y="436577"/>
                      </a:cubicBezTo>
                      <a:cubicBezTo>
                        <a:pt x="1855710" y="438443"/>
                        <a:pt x="1840464" y="439145"/>
                        <a:pt x="1816223" y="439134"/>
                      </a:cubicBezTo>
                      <a:cubicBezTo>
                        <a:pt x="1780676" y="439118"/>
                        <a:pt x="1749422" y="437595"/>
                        <a:pt x="1698445" y="433393"/>
                      </a:cubicBezTo>
                      <a:cubicBezTo>
                        <a:pt x="1678209" y="431727"/>
                        <a:pt x="1675950" y="431603"/>
                        <a:pt x="1665261" y="431589"/>
                      </a:cubicBezTo>
                      <a:cubicBezTo>
                        <a:pt x="1653587" y="431573"/>
                        <a:pt x="1651551" y="431717"/>
                        <a:pt x="1643200" y="433164"/>
                      </a:cubicBezTo>
                      <a:cubicBezTo>
                        <a:pt x="1632510" y="435017"/>
                        <a:pt x="1622491" y="438556"/>
                        <a:pt x="1613877" y="443519"/>
                      </a:cubicBezTo>
                      <a:cubicBezTo>
                        <a:pt x="1604737" y="448779"/>
                        <a:pt x="1598000" y="454484"/>
                        <a:pt x="1586668" y="466568"/>
                      </a:cubicBezTo>
                      <a:cubicBezTo>
                        <a:pt x="1577384" y="476460"/>
                        <a:pt x="1573615" y="479491"/>
                        <a:pt x="1568848" y="480889"/>
                      </a:cubicBezTo>
                      <a:cubicBezTo>
                        <a:pt x="1567023" y="481427"/>
                        <a:pt x="1566812" y="481614"/>
                        <a:pt x="1563779" y="485518"/>
                      </a:cubicBezTo>
                      <a:cubicBezTo>
                        <a:pt x="1545999" y="508477"/>
                        <a:pt x="1529991" y="538745"/>
                        <a:pt x="1508994" y="589130"/>
                      </a:cubicBezTo>
                      <a:cubicBezTo>
                        <a:pt x="1503124" y="603221"/>
                        <a:pt x="1491069" y="632865"/>
                        <a:pt x="1486250" y="645068"/>
                      </a:cubicBezTo>
                      <a:cubicBezTo>
                        <a:pt x="1479579" y="661971"/>
                        <a:pt x="1473328" y="679670"/>
                        <a:pt x="1464819" y="705697"/>
                      </a:cubicBezTo>
                      <a:cubicBezTo>
                        <a:pt x="1457123" y="729207"/>
                        <a:pt x="1452685" y="742370"/>
                        <a:pt x="1449494" y="751038"/>
                      </a:cubicBezTo>
                      <a:cubicBezTo>
                        <a:pt x="1436073" y="787597"/>
                        <a:pt x="1423769" y="807218"/>
                        <a:pt x="1407394" y="818176"/>
                      </a:cubicBezTo>
                      <a:cubicBezTo>
                        <a:pt x="1403323" y="820906"/>
                        <a:pt x="1399830" y="822640"/>
                        <a:pt x="1393724" y="824975"/>
                      </a:cubicBezTo>
                      <a:cubicBezTo>
                        <a:pt x="1387066" y="827516"/>
                        <a:pt x="1385648" y="828232"/>
                        <a:pt x="1380841" y="831482"/>
                      </a:cubicBezTo>
                      <a:cubicBezTo>
                        <a:pt x="1373671" y="836331"/>
                        <a:pt x="1368064" y="841597"/>
                        <a:pt x="1349260" y="861137"/>
                      </a:cubicBezTo>
                      <a:cubicBezTo>
                        <a:pt x="1340461" y="870282"/>
                        <a:pt x="1336141" y="874260"/>
                        <a:pt x="1331348" y="877607"/>
                      </a:cubicBezTo>
                      <a:cubicBezTo>
                        <a:pt x="1326647" y="880893"/>
                        <a:pt x="1320606" y="883414"/>
                        <a:pt x="1317442" y="883414"/>
                      </a:cubicBezTo>
                      <a:lnTo>
                        <a:pt x="1316352" y="883414"/>
                      </a:lnTo>
                      <a:lnTo>
                        <a:pt x="1315275" y="887323"/>
                      </a:lnTo>
                      <a:cubicBezTo>
                        <a:pt x="1305229" y="923962"/>
                        <a:pt x="1296943" y="995197"/>
                        <a:pt x="1293502" y="1074334"/>
                      </a:cubicBezTo>
                      <a:cubicBezTo>
                        <a:pt x="1292294" y="1102246"/>
                        <a:pt x="1292110" y="1112397"/>
                        <a:pt x="1292124" y="1151119"/>
                      </a:cubicBezTo>
                      <a:cubicBezTo>
                        <a:pt x="1292137" y="1182643"/>
                        <a:pt x="1292268" y="1193016"/>
                        <a:pt x="1292741" y="1203756"/>
                      </a:cubicBezTo>
                      <a:cubicBezTo>
                        <a:pt x="1294028" y="1232397"/>
                        <a:pt x="1296155" y="1259256"/>
                        <a:pt x="1297481" y="1263556"/>
                      </a:cubicBezTo>
                      <a:cubicBezTo>
                        <a:pt x="1298322" y="1266267"/>
                        <a:pt x="1300239" y="1270651"/>
                        <a:pt x="1304087" y="1278631"/>
                      </a:cubicBezTo>
                      <a:cubicBezTo>
                        <a:pt x="1309733" y="1290348"/>
                        <a:pt x="1312399" y="1297673"/>
                        <a:pt x="1314001" y="1305904"/>
                      </a:cubicBezTo>
                      <a:cubicBezTo>
                        <a:pt x="1314644" y="1309207"/>
                        <a:pt x="1315091" y="1318822"/>
                        <a:pt x="1314723" y="1321312"/>
                      </a:cubicBezTo>
                      <a:lnTo>
                        <a:pt x="1314474" y="1322929"/>
                      </a:lnTo>
                      <a:lnTo>
                        <a:pt x="1274527" y="1322929"/>
                      </a:lnTo>
                      <a:cubicBezTo>
                        <a:pt x="1240096" y="1322929"/>
                        <a:pt x="1234436" y="1322858"/>
                        <a:pt x="1233595" y="1322420"/>
                      </a:cubicBezTo>
                      <a:cubicBezTo>
                        <a:pt x="1226925" y="1318971"/>
                        <a:pt x="1220385" y="1296754"/>
                        <a:pt x="1214844" y="1258652"/>
                      </a:cubicBezTo>
                      <a:cubicBezTo>
                        <a:pt x="1209459" y="1221689"/>
                        <a:pt x="1205664" y="1179456"/>
                        <a:pt x="1198836" y="1080414"/>
                      </a:cubicBezTo>
                      <a:cubicBezTo>
                        <a:pt x="1196078" y="1040494"/>
                        <a:pt x="1192572" y="983741"/>
                        <a:pt x="1191495" y="961630"/>
                      </a:cubicBezTo>
                      <a:cubicBezTo>
                        <a:pt x="1191443" y="960506"/>
                        <a:pt x="1191180" y="961905"/>
                        <a:pt x="1189972" y="969617"/>
                      </a:cubicBezTo>
                      <a:cubicBezTo>
                        <a:pt x="1181292" y="1025486"/>
                        <a:pt x="1174857" y="1095654"/>
                        <a:pt x="1172402" y="1161542"/>
                      </a:cubicBezTo>
                      <a:cubicBezTo>
                        <a:pt x="1171010" y="1198978"/>
                        <a:pt x="1171706" y="1255696"/>
                        <a:pt x="1173663" y="1263289"/>
                      </a:cubicBezTo>
                      <a:cubicBezTo>
                        <a:pt x="1174398" y="1266133"/>
                        <a:pt x="1175041" y="1267678"/>
                        <a:pt x="1179559" y="1277483"/>
                      </a:cubicBezTo>
                      <a:cubicBezTo>
                        <a:pt x="1187031" y="1293667"/>
                        <a:pt x="1189421" y="1301066"/>
                        <a:pt x="1190090" y="1310073"/>
                      </a:cubicBezTo>
                      <a:cubicBezTo>
                        <a:pt x="1190340" y="1313335"/>
                        <a:pt x="1190038" y="1320893"/>
                        <a:pt x="1189617" y="1322236"/>
                      </a:cubicBezTo>
                      <a:cubicBezTo>
                        <a:pt x="1189394" y="1322924"/>
                        <a:pt x="1189053" y="1322929"/>
                        <a:pt x="1148752" y="1322929"/>
                      </a:cubicBezTo>
                      <a:cubicBezTo>
                        <a:pt x="1114386" y="1322929"/>
                        <a:pt x="1107965" y="1322853"/>
                        <a:pt x="1107164" y="1322438"/>
                      </a:cubicBezTo>
                      <a:cubicBezTo>
                        <a:pt x="1099429" y="1318381"/>
                        <a:pt x="1093717" y="1292994"/>
                        <a:pt x="1089751" y="1244928"/>
                      </a:cubicBezTo>
                      <a:cubicBezTo>
                        <a:pt x="1087216" y="1214380"/>
                        <a:pt x="1085733" y="1181333"/>
                        <a:pt x="1083658" y="1109426"/>
                      </a:cubicBezTo>
                      <a:cubicBezTo>
                        <a:pt x="1080427" y="997134"/>
                        <a:pt x="1079679" y="932379"/>
                        <a:pt x="1081071" y="885205"/>
                      </a:cubicBezTo>
                      <a:cubicBezTo>
                        <a:pt x="1081268" y="878451"/>
                        <a:pt x="1081373" y="872861"/>
                        <a:pt x="1081294" y="872784"/>
                      </a:cubicBezTo>
                      <a:cubicBezTo>
                        <a:pt x="1081136" y="872618"/>
                        <a:pt x="1069055" y="876093"/>
                        <a:pt x="1044565" y="883356"/>
                      </a:cubicBezTo>
                      <a:cubicBezTo>
                        <a:pt x="1002963" y="895685"/>
                        <a:pt x="978407" y="901521"/>
                        <a:pt x="946405" y="906677"/>
                      </a:cubicBezTo>
                      <a:cubicBezTo>
                        <a:pt x="906156" y="913161"/>
                        <a:pt x="869348" y="915854"/>
                        <a:pt x="820984" y="915856"/>
                      </a:cubicBezTo>
                      <a:cubicBezTo>
                        <a:pt x="794366" y="915856"/>
                        <a:pt x="781208" y="915445"/>
                        <a:pt x="748537" y="913593"/>
                      </a:cubicBezTo>
                      <a:cubicBezTo>
                        <a:pt x="741511" y="913197"/>
                        <a:pt x="740999" y="913208"/>
                        <a:pt x="740106" y="913794"/>
                      </a:cubicBezTo>
                      <a:cubicBezTo>
                        <a:pt x="738793" y="914654"/>
                        <a:pt x="737309" y="917921"/>
                        <a:pt x="735838" y="923234"/>
                      </a:cubicBezTo>
                      <a:cubicBezTo>
                        <a:pt x="732884" y="933822"/>
                        <a:pt x="731715" y="936227"/>
                        <a:pt x="729496" y="936224"/>
                      </a:cubicBezTo>
                      <a:cubicBezTo>
                        <a:pt x="728143" y="936222"/>
                        <a:pt x="717467" y="932679"/>
                        <a:pt x="707014" y="928760"/>
                      </a:cubicBezTo>
                      <a:cubicBezTo>
                        <a:pt x="697375" y="925142"/>
                        <a:pt x="686214" y="920688"/>
                        <a:pt x="665846" y="912322"/>
                      </a:cubicBezTo>
                      <a:lnTo>
                        <a:pt x="618244" y="893135"/>
                      </a:lnTo>
                      <a:cubicBezTo>
                        <a:pt x="572138" y="875252"/>
                        <a:pt x="537943" y="866122"/>
                        <a:pt x="516447" y="865947"/>
                      </a:cubicBezTo>
                      <a:cubicBezTo>
                        <a:pt x="509067" y="865888"/>
                        <a:pt x="505206" y="867119"/>
                        <a:pt x="501805" y="870603"/>
                      </a:cubicBezTo>
                      <a:cubicBezTo>
                        <a:pt x="498561" y="873939"/>
                        <a:pt x="497038" y="878622"/>
                        <a:pt x="496736" y="886203"/>
                      </a:cubicBezTo>
                      <a:cubicBezTo>
                        <a:pt x="496421" y="894028"/>
                        <a:pt x="497143" y="900184"/>
                        <a:pt x="500794" y="920842"/>
                      </a:cubicBezTo>
                      <a:cubicBezTo>
                        <a:pt x="504747" y="943315"/>
                        <a:pt x="505508" y="950153"/>
                        <a:pt x="505232" y="960997"/>
                      </a:cubicBezTo>
                      <a:cubicBezTo>
                        <a:pt x="505035" y="968494"/>
                        <a:pt x="504655" y="971437"/>
                        <a:pt x="503197" y="976351"/>
                      </a:cubicBezTo>
                      <a:cubicBezTo>
                        <a:pt x="498614" y="991861"/>
                        <a:pt x="485167" y="1000111"/>
                        <a:pt x="464327" y="1000197"/>
                      </a:cubicBezTo>
                      <a:cubicBezTo>
                        <a:pt x="460493" y="1000212"/>
                        <a:pt x="459219" y="1000082"/>
                        <a:pt x="457328" y="999488"/>
                      </a:cubicBezTo>
                      <a:cubicBezTo>
                        <a:pt x="444208" y="995351"/>
                        <a:pt x="436647" y="975432"/>
                        <a:pt x="434730" y="939956"/>
                      </a:cubicBezTo>
                      <a:cubicBezTo>
                        <a:pt x="434494" y="935606"/>
                        <a:pt x="434212" y="932088"/>
                        <a:pt x="434102" y="932138"/>
                      </a:cubicBezTo>
                      <a:cubicBezTo>
                        <a:pt x="433992" y="932189"/>
                        <a:pt x="432125" y="934184"/>
                        <a:pt x="429957" y="936572"/>
                      </a:cubicBezTo>
                      <a:cubicBezTo>
                        <a:pt x="427788" y="938961"/>
                        <a:pt x="419804" y="947405"/>
                        <a:pt x="412217" y="955335"/>
                      </a:cubicBezTo>
                      <a:cubicBezTo>
                        <a:pt x="404628" y="963265"/>
                        <a:pt x="396730" y="971630"/>
                        <a:pt x="394666" y="973923"/>
                      </a:cubicBezTo>
                      <a:cubicBezTo>
                        <a:pt x="377935" y="992515"/>
                        <a:pt x="368665" y="1007427"/>
                        <a:pt x="363724" y="1023704"/>
                      </a:cubicBezTo>
                      <a:cubicBezTo>
                        <a:pt x="360742" y="1033528"/>
                        <a:pt x="357712" y="1052168"/>
                        <a:pt x="356090" y="1070686"/>
                      </a:cubicBezTo>
                      <a:cubicBezTo>
                        <a:pt x="354006" y="1094465"/>
                        <a:pt x="354010" y="1130512"/>
                        <a:pt x="356098" y="1159458"/>
                      </a:cubicBezTo>
                      <a:cubicBezTo>
                        <a:pt x="357573" y="1179900"/>
                        <a:pt x="359679" y="1198831"/>
                        <a:pt x="362731" y="1219044"/>
                      </a:cubicBezTo>
                      <a:cubicBezTo>
                        <a:pt x="365368" y="1236516"/>
                        <a:pt x="369217" y="1257041"/>
                        <a:pt x="370492" y="1260425"/>
                      </a:cubicBezTo>
                      <a:cubicBezTo>
                        <a:pt x="371163" y="1262206"/>
                        <a:pt x="372514" y="1264531"/>
                        <a:pt x="380666" y="1277936"/>
                      </a:cubicBezTo>
                      <a:cubicBezTo>
                        <a:pt x="386531" y="1287580"/>
                        <a:pt x="390012" y="1296200"/>
                        <a:pt x="391399" y="1304515"/>
                      </a:cubicBezTo>
                      <a:cubicBezTo>
                        <a:pt x="391940" y="1307757"/>
                        <a:pt x="391872" y="1317066"/>
                        <a:pt x="391283" y="1320324"/>
                      </a:cubicBezTo>
                      <a:cubicBezTo>
                        <a:pt x="391136" y="1321135"/>
                        <a:pt x="390990" y="1321945"/>
                        <a:pt x="390843" y="1322756"/>
                      </a:cubicBezTo>
                      <a:lnTo>
                        <a:pt x="348151" y="1322844"/>
                      </a:lnTo>
                      <a:lnTo>
                        <a:pt x="304144" y="1322579"/>
                      </a:lnTo>
                      <a:cubicBezTo>
                        <a:pt x="300827" y="1321686"/>
                        <a:pt x="297346" y="1318132"/>
                        <a:pt x="294630" y="1312868"/>
                      </a:cubicBezTo>
                      <a:cubicBezTo>
                        <a:pt x="286461" y="1297034"/>
                        <a:pt x="280265" y="1265645"/>
                        <a:pt x="271483" y="1195591"/>
                      </a:cubicBezTo>
                      <a:cubicBezTo>
                        <a:pt x="264937" y="1143386"/>
                        <a:pt x="262896" y="1128348"/>
                        <a:pt x="255031" y="1074334"/>
                      </a:cubicBezTo>
                      <a:cubicBezTo>
                        <a:pt x="244958" y="1005150"/>
                        <a:pt x="243353" y="984278"/>
                        <a:pt x="246468" y="962992"/>
                      </a:cubicBezTo>
                      <a:cubicBezTo>
                        <a:pt x="246649" y="961756"/>
                        <a:pt x="246765" y="960719"/>
                        <a:pt x="246726" y="960686"/>
                      </a:cubicBezTo>
                      <a:cubicBezTo>
                        <a:pt x="246687" y="960653"/>
                        <a:pt x="243293" y="963441"/>
                        <a:pt x="239185" y="966883"/>
                      </a:cubicBezTo>
                      <a:cubicBezTo>
                        <a:pt x="235076" y="970323"/>
                        <a:pt x="224993" y="978474"/>
                        <a:pt x="216775" y="984995"/>
                      </a:cubicBezTo>
                      <a:cubicBezTo>
                        <a:pt x="208558" y="991517"/>
                        <a:pt x="199098" y="999128"/>
                        <a:pt x="195755" y="1001910"/>
                      </a:cubicBezTo>
                      <a:cubicBezTo>
                        <a:pt x="175047" y="1019134"/>
                        <a:pt x="167113" y="1030065"/>
                        <a:pt x="162761" y="1047366"/>
                      </a:cubicBezTo>
                      <a:cubicBezTo>
                        <a:pt x="157069" y="1070004"/>
                        <a:pt x="152240" y="1103723"/>
                        <a:pt x="149720" y="1138437"/>
                      </a:cubicBezTo>
                      <a:cubicBezTo>
                        <a:pt x="148030" y="1161728"/>
                        <a:pt x="147332" y="1195086"/>
                        <a:pt x="148122" y="1214750"/>
                      </a:cubicBezTo>
                      <a:cubicBezTo>
                        <a:pt x="148877" y="1233556"/>
                        <a:pt x="150735" y="1256144"/>
                        <a:pt x="151846" y="1260042"/>
                      </a:cubicBezTo>
                      <a:cubicBezTo>
                        <a:pt x="152507" y="1262357"/>
                        <a:pt x="154579" y="1266548"/>
                        <a:pt x="157602" y="1271682"/>
                      </a:cubicBezTo>
                      <a:cubicBezTo>
                        <a:pt x="164458" y="1283324"/>
                        <a:pt x="167088" y="1288803"/>
                        <a:pt x="169528" y="1296524"/>
                      </a:cubicBezTo>
                      <a:cubicBezTo>
                        <a:pt x="171583" y="1303030"/>
                        <a:pt x="172441" y="1308433"/>
                        <a:pt x="172714" y="1316588"/>
                      </a:cubicBezTo>
                      <a:lnTo>
                        <a:pt x="172927" y="1322929"/>
                      </a:lnTo>
                      <a:lnTo>
                        <a:pt x="130748" y="1322916"/>
                      </a:lnTo>
                      <a:cubicBezTo>
                        <a:pt x="95299" y="1322904"/>
                        <a:pt x="88389" y="1322824"/>
                        <a:pt x="87445" y="1322413"/>
                      </a:cubicBezTo>
                      <a:close/>
                      <a:moveTo>
                        <a:pt x="433058" y="858089"/>
                      </a:moveTo>
                      <a:cubicBezTo>
                        <a:pt x="433058" y="857299"/>
                        <a:pt x="431829" y="855693"/>
                        <a:pt x="431485" y="856034"/>
                      </a:cubicBezTo>
                      <a:cubicBezTo>
                        <a:pt x="431263" y="856256"/>
                        <a:pt x="432575" y="858746"/>
                        <a:pt x="432913" y="858746"/>
                      </a:cubicBezTo>
                      <a:cubicBezTo>
                        <a:pt x="432994" y="858746"/>
                        <a:pt x="433058" y="858450"/>
                        <a:pt x="433058" y="858089"/>
                      </a:cubicBezTo>
                      <a:close/>
                    </a:path>
                  </a:pathLst>
                </a:custGeom>
                <a:solidFill>
                  <a:schemeClr val="tx2">
                    <a:lumMod val="50000"/>
                  </a:schemeClr>
                </a:solidFill>
                <a:ln w="13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 sz="500"/>
                </a:p>
              </p:txBody>
            </p:sp>
            <p:sp>
              <p:nvSpPr>
                <p:cNvPr id="29" name="Grafik 4">
                  <a:extLst>
                    <a:ext uri="{FF2B5EF4-FFF2-40B4-BE49-F238E27FC236}">
                      <a16:creationId xmlns:a16="http://schemas.microsoft.com/office/drawing/2014/main" id="{4E5E6C58-0028-EF88-F803-E3B7415AA8B6}"/>
                    </a:ext>
                  </a:extLst>
                </p:cNvPr>
                <p:cNvSpPr/>
                <p:nvPr/>
              </p:nvSpPr>
              <p:spPr>
                <a:xfrm>
                  <a:off x="1225823" y="3506036"/>
                  <a:ext cx="660901" cy="387269"/>
                </a:xfrm>
                <a:custGeom>
                  <a:avLst/>
                  <a:gdLst>
                    <a:gd name="connsiteX0" fmla="*/ 85071 w 1906374"/>
                    <a:gd name="connsiteY0" fmla="*/ 1118681 h 1117081"/>
                    <a:gd name="connsiteX1" fmla="*/ 68219 w 1906374"/>
                    <a:gd name="connsiteY1" fmla="*/ 1048118 h 1117081"/>
                    <a:gd name="connsiteX2" fmla="*/ 64391 w 1906374"/>
                    <a:gd name="connsiteY2" fmla="*/ 971305 h 1117081"/>
                    <a:gd name="connsiteX3" fmla="*/ 59427 w 1906374"/>
                    <a:gd name="connsiteY3" fmla="*/ 887705 h 1117081"/>
                    <a:gd name="connsiteX4" fmla="*/ 55781 w 1906374"/>
                    <a:gd name="connsiteY4" fmla="*/ 805262 h 1117081"/>
                    <a:gd name="connsiteX5" fmla="*/ 59299 w 1906374"/>
                    <a:gd name="connsiteY5" fmla="*/ 780937 h 1117081"/>
                    <a:gd name="connsiteX6" fmla="*/ 77402 w 1906374"/>
                    <a:gd name="connsiteY6" fmla="*/ 721828 h 1117081"/>
                    <a:gd name="connsiteX7" fmla="*/ 96316 w 1906374"/>
                    <a:gd name="connsiteY7" fmla="*/ 658425 h 1117081"/>
                    <a:gd name="connsiteX8" fmla="*/ 99817 w 1906374"/>
                    <a:gd name="connsiteY8" fmla="*/ 630024 h 1117081"/>
                    <a:gd name="connsiteX9" fmla="*/ 92569 w 1906374"/>
                    <a:gd name="connsiteY9" fmla="*/ 584095 h 1117081"/>
                    <a:gd name="connsiteX10" fmla="*/ 81770 w 1906374"/>
                    <a:gd name="connsiteY10" fmla="*/ 547012 h 1117081"/>
                    <a:gd name="connsiteX11" fmla="*/ 56477 w 1906374"/>
                    <a:gd name="connsiteY11" fmla="*/ 443712 h 1117081"/>
                    <a:gd name="connsiteX12" fmla="*/ 48113 w 1906374"/>
                    <a:gd name="connsiteY12" fmla="*/ 372445 h 1117081"/>
                    <a:gd name="connsiteX13" fmla="*/ 47505 w 1906374"/>
                    <a:gd name="connsiteY13" fmla="*/ 366072 h 1117081"/>
                    <a:gd name="connsiteX14" fmla="*/ 43380 w 1906374"/>
                    <a:gd name="connsiteY14" fmla="*/ 387593 h 1117081"/>
                    <a:gd name="connsiteX15" fmla="*/ 38569 w 1906374"/>
                    <a:gd name="connsiteY15" fmla="*/ 484768 h 1117081"/>
                    <a:gd name="connsiteX16" fmla="*/ 43199 w 1906374"/>
                    <a:gd name="connsiteY16" fmla="*/ 617865 h 1117081"/>
                    <a:gd name="connsiteX17" fmla="*/ 45385 w 1906374"/>
                    <a:gd name="connsiteY17" fmla="*/ 660245 h 1117081"/>
                    <a:gd name="connsiteX18" fmla="*/ 45936 w 1906374"/>
                    <a:gd name="connsiteY18" fmla="*/ 672827 h 1117081"/>
                    <a:gd name="connsiteX19" fmla="*/ 47233 w 1906374"/>
                    <a:gd name="connsiteY19" fmla="*/ 675721 h 1117081"/>
                    <a:gd name="connsiteX20" fmla="*/ 57125 w 1906374"/>
                    <a:gd name="connsiteY20" fmla="*/ 729475 h 1117081"/>
                    <a:gd name="connsiteX21" fmla="*/ 54112 w 1906374"/>
                    <a:gd name="connsiteY21" fmla="*/ 747738 h 1117081"/>
                    <a:gd name="connsiteX22" fmla="*/ 14872 w 1906374"/>
                    <a:gd name="connsiteY22" fmla="*/ 842676 h 1117081"/>
                    <a:gd name="connsiteX23" fmla="*/ 4489 w 1906374"/>
                    <a:gd name="connsiteY23" fmla="*/ 853101 h 1117081"/>
                    <a:gd name="connsiteX24" fmla="*/ 1906 w 1906374"/>
                    <a:gd name="connsiteY24" fmla="*/ 848009 h 1117081"/>
                    <a:gd name="connsiteX25" fmla="*/ 4965 w 1906374"/>
                    <a:gd name="connsiteY25" fmla="*/ 820162 h 1117081"/>
                    <a:gd name="connsiteX26" fmla="*/ 9566 w 1906374"/>
                    <a:gd name="connsiteY26" fmla="*/ 773313 h 1117081"/>
                    <a:gd name="connsiteX27" fmla="*/ 8981 w 1906374"/>
                    <a:gd name="connsiteY27" fmla="*/ 756758 h 1117081"/>
                    <a:gd name="connsiteX28" fmla="*/ 8410 w 1906374"/>
                    <a:gd name="connsiteY28" fmla="*/ 724145 h 1117081"/>
                    <a:gd name="connsiteX29" fmla="*/ 25641 w 1906374"/>
                    <a:gd name="connsiteY29" fmla="*/ 671908 h 1117081"/>
                    <a:gd name="connsiteX30" fmla="*/ 28525 w 1906374"/>
                    <a:gd name="connsiteY30" fmla="*/ 669185 h 1117081"/>
                    <a:gd name="connsiteX31" fmla="*/ 27264 w 1906374"/>
                    <a:gd name="connsiteY31" fmla="*/ 655941 h 1117081"/>
                    <a:gd name="connsiteX32" fmla="*/ 16213 w 1906374"/>
                    <a:gd name="connsiteY32" fmla="*/ 395704 h 1117081"/>
                    <a:gd name="connsiteX33" fmla="*/ 56206 w 1906374"/>
                    <a:gd name="connsiteY33" fmla="*/ 209466 h 1117081"/>
                    <a:gd name="connsiteX34" fmla="*/ 98989 w 1906374"/>
                    <a:gd name="connsiteY34" fmla="*/ 160606 h 1117081"/>
                    <a:gd name="connsiteX35" fmla="*/ 106374 w 1906374"/>
                    <a:gd name="connsiteY35" fmla="*/ 154079 h 1117081"/>
                    <a:gd name="connsiteX36" fmla="*/ 185073 w 1906374"/>
                    <a:gd name="connsiteY36" fmla="*/ 108711 h 1117081"/>
                    <a:gd name="connsiteX37" fmla="*/ 269833 w 1906374"/>
                    <a:gd name="connsiteY37" fmla="*/ 93380 h 1117081"/>
                    <a:gd name="connsiteX38" fmla="*/ 346315 w 1906374"/>
                    <a:gd name="connsiteY38" fmla="*/ 93065 h 1117081"/>
                    <a:gd name="connsiteX39" fmla="*/ 486374 w 1906374"/>
                    <a:gd name="connsiteY39" fmla="*/ 102199 h 1117081"/>
                    <a:gd name="connsiteX40" fmla="*/ 644130 w 1906374"/>
                    <a:gd name="connsiteY40" fmla="*/ 110491 h 1117081"/>
                    <a:gd name="connsiteX41" fmla="*/ 725744 w 1906374"/>
                    <a:gd name="connsiteY41" fmla="*/ 108783 h 1117081"/>
                    <a:gd name="connsiteX42" fmla="*/ 816828 w 1906374"/>
                    <a:gd name="connsiteY42" fmla="*/ 108822 h 1117081"/>
                    <a:gd name="connsiteX43" fmla="*/ 923905 w 1906374"/>
                    <a:gd name="connsiteY43" fmla="*/ 118749 h 1117081"/>
                    <a:gd name="connsiteX44" fmla="*/ 1051394 w 1906374"/>
                    <a:gd name="connsiteY44" fmla="*/ 128017 h 1117081"/>
                    <a:gd name="connsiteX45" fmla="*/ 1146060 w 1906374"/>
                    <a:gd name="connsiteY45" fmla="*/ 127030 h 1117081"/>
                    <a:gd name="connsiteX46" fmla="*/ 1318060 w 1906374"/>
                    <a:gd name="connsiteY46" fmla="*/ 125893 h 1117081"/>
                    <a:gd name="connsiteX47" fmla="*/ 1427330 w 1906374"/>
                    <a:gd name="connsiteY47" fmla="*/ 125749 h 1117081"/>
                    <a:gd name="connsiteX48" fmla="*/ 1487258 w 1906374"/>
                    <a:gd name="connsiteY48" fmla="*/ 105566 h 1117081"/>
                    <a:gd name="connsiteX49" fmla="*/ 1510095 w 1906374"/>
                    <a:gd name="connsiteY49" fmla="*/ 95071 h 1117081"/>
                    <a:gd name="connsiteX50" fmla="*/ 1568371 w 1906374"/>
                    <a:gd name="connsiteY50" fmla="*/ 70355 h 1117081"/>
                    <a:gd name="connsiteX51" fmla="*/ 1598204 w 1906374"/>
                    <a:gd name="connsiteY51" fmla="*/ 62300 h 1117081"/>
                    <a:gd name="connsiteX52" fmla="*/ 1599555 w 1906374"/>
                    <a:gd name="connsiteY52" fmla="*/ 62089 h 1117081"/>
                    <a:gd name="connsiteX53" fmla="*/ 1599405 w 1906374"/>
                    <a:gd name="connsiteY53" fmla="*/ 52591 h 1117081"/>
                    <a:gd name="connsiteX54" fmla="*/ 1609829 w 1906374"/>
                    <a:gd name="connsiteY54" fmla="*/ 3189 h 1117081"/>
                    <a:gd name="connsiteX55" fmla="*/ 1624520 w 1906374"/>
                    <a:gd name="connsiteY55" fmla="*/ 4063 h 1117081"/>
                    <a:gd name="connsiteX56" fmla="*/ 1665828 w 1906374"/>
                    <a:gd name="connsiteY56" fmla="*/ 51731 h 1117081"/>
                    <a:gd name="connsiteX57" fmla="*/ 1667217 w 1906374"/>
                    <a:gd name="connsiteY57" fmla="*/ 54410 h 1117081"/>
                    <a:gd name="connsiteX58" fmla="*/ 1675075 w 1906374"/>
                    <a:gd name="connsiteY58" fmla="*/ 54619 h 1117081"/>
                    <a:gd name="connsiteX59" fmla="*/ 1694284 w 1906374"/>
                    <a:gd name="connsiteY59" fmla="*/ 56535 h 1117081"/>
                    <a:gd name="connsiteX60" fmla="*/ 1697700 w 1906374"/>
                    <a:gd name="connsiteY60" fmla="*/ 57212 h 1117081"/>
                    <a:gd name="connsiteX61" fmla="*/ 1701579 w 1906374"/>
                    <a:gd name="connsiteY61" fmla="*/ 53298 h 1117081"/>
                    <a:gd name="connsiteX62" fmla="*/ 1766863 w 1906374"/>
                    <a:gd name="connsiteY62" fmla="*/ 28030 h 1117081"/>
                    <a:gd name="connsiteX63" fmla="*/ 1775835 w 1906374"/>
                    <a:gd name="connsiteY63" fmla="*/ 29541 h 1117081"/>
                    <a:gd name="connsiteX64" fmla="*/ 1761670 w 1906374"/>
                    <a:gd name="connsiteY64" fmla="*/ 40137 h 1117081"/>
                    <a:gd name="connsiteX65" fmla="*/ 1738270 w 1906374"/>
                    <a:gd name="connsiteY65" fmla="*/ 55445 h 1117081"/>
                    <a:gd name="connsiteX66" fmla="*/ 1726356 w 1906374"/>
                    <a:gd name="connsiteY66" fmla="*/ 70304 h 1117081"/>
                    <a:gd name="connsiteX67" fmla="*/ 1728359 w 1906374"/>
                    <a:gd name="connsiteY67" fmla="*/ 72260 h 1117081"/>
                    <a:gd name="connsiteX68" fmla="*/ 1733815 w 1906374"/>
                    <a:gd name="connsiteY68" fmla="*/ 76254 h 1117081"/>
                    <a:gd name="connsiteX69" fmla="*/ 1737381 w 1906374"/>
                    <a:gd name="connsiteY69" fmla="*/ 78684 h 1117081"/>
                    <a:gd name="connsiteX70" fmla="*/ 1741035 w 1906374"/>
                    <a:gd name="connsiteY70" fmla="*/ 77027 h 1117081"/>
                    <a:gd name="connsiteX71" fmla="*/ 1782968 w 1906374"/>
                    <a:gd name="connsiteY71" fmla="*/ 68424 h 1117081"/>
                    <a:gd name="connsiteX72" fmla="*/ 1809260 w 1906374"/>
                    <a:gd name="connsiteY72" fmla="*/ 74893 h 1117081"/>
                    <a:gd name="connsiteX73" fmla="*/ 1795670 w 1906374"/>
                    <a:gd name="connsiteY73" fmla="*/ 81167 h 1117081"/>
                    <a:gd name="connsiteX74" fmla="*/ 1783419 w 1906374"/>
                    <a:gd name="connsiteY74" fmla="*/ 84136 h 1117081"/>
                    <a:gd name="connsiteX75" fmla="*/ 1759180 w 1906374"/>
                    <a:gd name="connsiteY75" fmla="*/ 97475 h 1117081"/>
                    <a:gd name="connsiteX76" fmla="*/ 1756952 w 1906374"/>
                    <a:gd name="connsiteY76" fmla="*/ 99262 h 1117081"/>
                    <a:gd name="connsiteX77" fmla="*/ 1758729 w 1906374"/>
                    <a:gd name="connsiteY77" fmla="*/ 101648 h 1117081"/>
                    <a:gd name="connsiteX78" fmla="*/ 1776949 w 1906374"/>
                    <a:gd name="connsiteY78" fmla="*/ 138777 h 1117081"/>
                    <a:gd name="connsiteX79" fmla="*/ 1787448 w 1906374"/>
                    <a:gd name="connsiteY79" fmla="*/ 162725 h 1117081"/>
                    <a:gd name="connsiteX80" fmla="*/ 1873279 w 1906374"/>
                    <a:gd name="connsiteY80" fmla="*/ 273366 h 1117081"/>
                    <a:gd name="connsiteX81" fmla="*/ 1899946 w 1906374"/>
                    <a:gd name="connsiteY81" fmla="*/ 303826 h 1117081"/>
                    <a:gd name="connsiteX82" fmla="*/ 1907116 w 1906374"/>
                    <a:gd name="connsiteY82" fmla="*/ 314587 h 1117081"/>
                    <a:gd name="connsiteX83" fmla="*/ 1890761 w 1906374"/>
                    <a:gd name="connsiteY83" fmla="*/ 356599 h 1117081"/>
                    <a:gd name="connsiteX84" fmla="*/ 1866547 w 1906374"/>
                    <a:gd name="connsiteY84" fmla="*/ 373410 h 1117081"/>
                    <a:gd name="connsiteX85" fmla="*/ 1853933 w 1906374"/>
                    <a:gd name="connsiteY85" fmla="*/ 376061 h 1117081"/>
                    <a:gd name="connsiteX86" fmla="*/ 1826616 w 1906374"/>
                    <a:gd name="connsiteY86" fmla="*/ 376060 h 1117081"/>
                    <a:gd name="connsiteX87" fmla="*/ 1639224 w 1906374"/>
                    <a:gd name="connsiteY87" fmla="*/ 331862 h 1117081"/>
                    <a:gd name="connsiteX88" fmla="*/ 1607439 w 1906374"/>
                    <a:gd name="connsiteY88" fmla="*/ 325200 h 1117081"/>
                    <a:gd name="connsiteX89" fmla="*/ 1598717 w 1906374"/>
                    <a:gd name="connsiteY89" fmla="*/ 325937 h 1117081"/>
                    <a:gd name="connsiteX90" fmla="*/ 1583588 w 1906374"/>
                    <a:gd name="connsiteY90" fmla="*/ 337432 h 1117081"/>
                    <a:gd name="connsiteX91" fmla="*/ 1572501 w 1906374"/>
                    <a:gd name="connsiteY91" fmla="*/ 363423 h 1117081"/>
                    <a:gd name="connsiteX92" fmla="*/ 1560600 w 1906374"/>
                    <a:gd name="connsiteY92" fmla="*/ 392725 h 1117081"/>
                    <a:gd name="connsiteX93" fmla="*/ 1510270 w 1906374"/>
                    <a:gd name="connsiteY93" fmla="*/ 455315 h 1117081"/>
                    <a:gd name="connsiteX94" fmla="*/ 1474944 w 1906374"/>
                    <a:gd name="connsiteY94" fmla="*/ 494038 h 1117081"/>
                    <a:gd name="connsiteX95" fmla="*/ 1457450 w 1906374"/>
                    <a:gd name="connsiteY95" fmla="*/ 528637 h 1117081"/>
                    <a:gd name="connsiteX96" fmla="*/ 1387624 w 1906374"/>
                    <a:gd name="connsiteY96" fmla="*/ 645424 h 1117081"/>
                    <a:gd name="connsiteX97" fmla="*/ 1366263 w 1906374"/>
                    <a:gd name="connsiteY97" fmla="*/ 666112 h 1117081"/>
                    <a:gd name="connsiteX98" fmla="*/ 1324855 w 1906374"/>
                    <a:gd name="connsiteY98" fmla="*/ 688690 h 1117081"/>
                    <a:gd name="connsiteX99" fmla="*/ 1258157 w 1906374"/>
                    <a:gd name="connsiteY99" fmla="*/ 700566 h 1117081"/>
                    <a:gd name="connsiteX100" fmla="*/ 1256180 w 1906374"/>
                    <a:gd name="connsiteY100" fmla="*/ 700638 h 1117081"/>
                    <a:gd name="connsiteX101" fmla="*/ 1255254 w 1906374"/>
                    <a:gd name="connsiteY101" fmla="*/ 704115 h 1117081"/>
                    <a:gd name="connsiteX102" fmla="*/ 1236609 w 1906374"/>
                    <a:gd name="connsiteY102" fmla="*/ 1050105 h 1117081"/>
                    <a:gd name="connsiteX103" fmla="*/ 1237810 w 1906374"/>
                    <a:gd name="connsiteY103" fmla="*/ 1061030 h 1117081"/>
                    <a:gd name="connsiteX104" fmla="*/ 1244555 w 1906374"/>
                    <a:gd name="connsiteY104" fmla="*/ 1077065 h 1117081"/>
                    <a:gd name="connsiteX105" fmla="*/ 1254841 w 1906374"/>
                    <a:gd name="connsiteY105" fmla="*/ 1115805 h 1117081"/>
                    <a:gd name="connsiteX106" fmla="*/ 1254604 w 1906374"/>
                    <a:gd name="connsiteY106" fmla="*/ 1119302 h 1117081"/>
                    <a:gd name="connsiteX107" fmla="*/ 1216575 w 1906374"/>
                    <a:gd name="connsiteY107" fmla="*/ 1119302 h 1117081"/>
                    <a:gd name="connsiteX108" fmla="*/ 1177694 w 1906374"/>
                    <a:gd name="connsiteY108" fmla="*/ 1118977 h 1117081"/>
                    <a:gd name="connsiteX109" fmla="*/ 1172426 w 1906374"/>
                    <a:gd name="connsiteY109" fmla="*/ 1112572 h 1117081"/>
                    <a:gd name="connsiteX110" fmla="*/ 1150215 w 1906374"/>
                    <a:gd name="connsiteY110" fmla="*/ 969649 h 1117081"/>
                    <a:gd name="connsiteX111" fmla="*/ 1138389 w 1906374"/>
                    <a:gd name="connsiteY111" fmla="*/ 794922 h 1117081"/>
                    <a:gd name="connsiteX112" fmla="*/ 1137100 w 1906374"/>
                    <a:gd name="connsiteY112" fmla="*/ 775222 h 1117081"/>
                    <a:gd name="connsiteX113" fmla="*/ 1134285 w 1906374"/>
                    <a:gd name="connsiteY113" fmla="*/ 793178 h 1117081"/>
                    <a:gd name="connsiteX114" fmla="*/ 1119581 w 1906374"/>
                    <a:gd name="connsiteY114" fmla="*/ 953260 h 1117081"/>
                    <a:gd name="connsiteX115" fmla="*/ 1119406 w 1906374"/>
                    <a:gd name="connsiteY115" fmla="*/ 1053746 h 1117081"/>
                    <a:gd name="connsiteX116" fmla="*/ 1125788 w 1906374"/>
                    <a:gd name="connsiteY116" fmla="*/ 1075764 h 1117081"/>
                    <a:gd name="connsiteX117" fmla="*/ 1135311 w 1906374"/>
                    <a:gd name="connsiteY117" fmla="*/ 1102049 h 1117081"/>
                    <a:gd name="connsiteX118" fmla="*/ 1135811 w 1906374"/>
                    <a:gd name="connsiteY118" fmla="*/ 1116405 h 1117081"/>
                    <a:gd name="connsiteX119" fmla="*/ 1135398 w 1906374"/>
                    <a:gd name="connsiteY119" fmla="*/ 1119302 h 1117081"/>
                    <a:gd name="connsiteX120" fmla="*/ 1096668 w 1906374"/>
                    <a:gd name="connsiteY120" fmla="*/ 1119302 h 1117081"/>
                    <a:gd name="connsiteX121" fmla="*/ 1056787 w 1906374"/>
                    <a:gd name="connsiteY121" fmla="*/ 1118763 h 1117081"/>
                    <a:gd name="connsiteX122" fmla="*/ 1042935 w 1906374"/>
                    <a:gd name="connsiteY122" fmla="*/ 1071129 h 1117081"/>
                    <a:gd name="connsiteX123" fmla="*/ 1033162 w 1906374"/>
                    <a:gd name="connsiteY123" fmla="*/ 867673 h 1117081"/>
                    <a:gd name="connsiteX124" fmla="*/ 1031923 w 1906374"/>
                    <a:gd name="connsiteY124" fmla="*/ 705440 h 1117081"/>
                    <a:gd name="connsiteX125" fmla="*/ 1032336 w 1906374"/>
                    <a:gd name="connsiteY125" fmla="*/ 690296 h 1117081"/>
                    <a:gd name="connsiteX126" fmla="*/ 1005018 w 1906374"/>
                    <a:gd name="connsiteY126" fmla="*/ 698100 h 1117081"/>
                    <a:gd name="connsiteX127" fmla="*/ 886252 w 1906374"/>
                    <a:gd name="connsiteY127" fmla="*/ 724453 h 1117081"/>
                    <a:gd name="connsiteX128" fmla="*/ 785908 w 1906374"/>
                    <a:gd name="connsiteY128" fmla="*/ 730269 h 1117081"/>
                    <a:gd name="connsiteX129" fmla="*/ 657208 w 1906374"/>
                    <a:gd name="connsiteY129" fmla="*/ 723302 h 1117081"/>
                    <a:gd name="connsiteX130" fmla="*/ 464544 w 1906374"/>
                    <a:gd name="connsiteY130" fmla="*/ 692823 h 1117081"/>
                    <a:gd name="connsiteX131" fmla="*/ 454912 w 1906374"/>
                    <a:gd name="connsiteY131" fmla="*/ 690660 h 1117081"/>
                    <a:gd name="connsiteX132" fmla="*/ 450133 w 1906374"/>
                    <a:gd name="connsiteY132" fmla="*/ 701684 h 1117081"/>
                    <a:gd name="connsiteX133" fmla="*/ 430661 w 1906374"/>
                    <a:gd name="connsiteY133" fmla="*/ 744908 h 1117081"/>
                    <a:gd name="connsiteX134" fmla="*/ 417475 w 1906374"/>
                    <a:gd name="connsiteY134" fmla="*/ 763014 h 1117081"/>
                    <a:gd name="connsiteX135" fmla="*/ 399672 w 1906374"/>
                    <a:gd name="connsiteY135" fmla="*/ 776377 h 1117081"/>
                    <a:gd name="connsiteX136" fmla="*/ 387823 w 1906374"/>
                    <a:gd name="connsiteY136" fmla="*/ 784775 h 1117081"/>
                    <a:gd name="connsiteX137" fmla="*/ 382035 w 1906374"/>
                    <a:gd name="connsiteY137" fmla="*/ 795425 h 1117081"/>
                    <a:gd name="connsiteX138" fmla="*/ 377430 w 1906374"/>
                    <a:gd name="connsiteY138" fmla="*/ 805097 h 1117081"/>
                    <a:gd name="connsiteX139" fmla="*/ 371825 w 1906374"/>
                    <a:gd name="connsiteY139" fmla="*/ 795842 h 1117081"/>
                    <a:gd name="connsiteX140" fmla="*/ 364271 w 1906374"/>
                    <a:gd name="connsiteY140" fmla="*/ 787756 h 1117081"/>
                    <a:gd name="connsiteX141" fmla="*/ 359334 w 1906374"/>
                    <a:gd name="connsiteY141" fmla="*/ 788626 h 1117081"/>
                    <a:gd name="connsiteX142" fmla="*/ 347484 w 1906374"/>
                    <a:gd name="connsiteY142" fmla="*/ 832247 h 1117081"/>
                    <a:gd name="connsiteX143" fmla="*/ 345659 w 1906374"/>
                    <a:gd name="connsiteY143" fmla="*/ 846152 h 1117081"/>
                    <a:gd name="connsiteX144" fmla="*/ 340132 w 1906374"/>
                    <a:gd name="connsiteY144" fmla="*/ 894326 h 1117081"/>
                    <a:gd name="connsiteX145" fmla="*/ 340133 w 1906374"/>
                    <a:gd name="connsiteY145" fmla="*/ 945646 h 1117081"/>
                    <a:gd name="connsiteX146" fmla="*/ 353059 w 1906374"/>
                    <a:gd name="connsiteY146" fmla="*/ 1052167 h 1117081"/>
                    <a:gd name="connsiteX147" fmla="*/ 358734 w 1906374"/>
                    <a:gd name="connsiteY147" fmla="*/ 1066824 h 1117081"/>
                    <a:gd name="connsiteX148" fmla="*/ 372644 w 1906374"/>
                    <a:gd name="connsiteY148" fmla="*/ 1093171 h 1117081"/>
                    <a:gd name="connsiteX149" fmla="*/ 374424 w 1906374"/>
                    <a:gd name="connsiteY149" fmla="*/ 1118392 h 1117081"/>
                    <a:gd name="connsiteX150" fmla="*/ 374239 w 1906374"/>
                    <a:gd name="connsiteY150" fmla="*/ 1119302 h 1117081"/>
                    <a:gd name="connsiteX151" fmla="*/ 333417 w 1906374"/>
                    <a:gd name="connsiteY151" fmla="*/ 1119302 h 1117081"/>
                    <a:gd name="connsiteX152" fmla="*/ 288435 w 1906374"/>
                    <a:gd name="connsiteY152" fmla="*/ 1117316 h 1117081"/>
                    <a:gd name="connsiteX153" fmla="*/ 282076 w 1906374"/>
                    <a:gd name="connsiteY153" fmla="*/ 1108542 h 1117081"/>
                    <a:gd name="connsiteX154" fmla="*/ 271514 w 1906374"/>
                    <a:gd name="connsiteY154" fmla="*/ 1071746 h 1117081"/>
                    <a:gd name="connsiteX155" fmla="*/ 260213 w 1906374"/>
                    <a:gd name="connsiteY155" fmla="*/ 995309 h 1117081"/>
                    <a:gd name="connsiteX156" fmla="*/ 245169 w 1906374"/>
                    <a:gd name="connsiteY156" fmla="*/ 884394 h 1117081"/>
                    <a:gd name="connsiteX157" fmla="*/ 235622 w 1906374"/>
                    <a:gd name="connsiteY157" fmla="*/ 802945 h 1117081"/>
                    <a:gd name="connsiteX158" fmla="*/ 236390 w 1906374"/>
                    <a:gd name="connsiteY158" fmla="*/ 778994 h 1117081"/>
                    <a:gd name="connsiteX159" fmla="*/ 236799 w 1906374"/>
                    <a:gd name="connsiteY159" fmla="*/ 774436 h 1117081"/>
                    <a:gd name="connsiteX160" fmla="*/ 229215 w 1906374"/>
                    <a:gd name="connsiteY160" fmla="*/ 780510 h 1117081"/>
                    <a:gd name="connsiteX161" fmla="*/ 209243 w 1906374"/>
                    <a:gd name="connsiteY161" fmla="*/ 796654 h 1117081"/>
                    <a:gd name="connsiteX162" fmla="*/ 173107 w 1906374"/>
                    <a:gd name="connsiteY162" fmla="*/ 827513 h 1117081"/>
                    <a:gd name="connsiteX163" fmla="*/ 155105 w 1906374"/>
                    <a:gd name="connsiteY163" fmla="*/ 864694 h 1117081"/>
                    <a:gd name="connsiteX164" fmla="*/ 143153 w 1906374"/>
                    <a:gd name="connsiteY164" fmla="*/ 967829 h 1117081"/>
                    <a:gd name="connsiteX165" fmla="*/ 143152 w 1906374"/>
                    <a:gd name="connsiteY165" fmla="*/ 1020141 h 1117081"/>
                    <a:gd name="connsiteX166" fmla="*/ 146448 w 1906374"/>
                    <a:gd name="connsiteY166" fmla="*/ 1059210 h 1117081"/>
                    <a:gd name="connsiteX167" fmla="*/ 150835 w 1906374"/>
                    <a:gd name="connsiteY167" fmla="*/ 1068380 h 1117081"/>
                    <a:gd name="connsiteX168" fmla="*/ 164498 w 1906374"/>
                    <a:gd name="connsiteY168" fmla="*/ 1098112 h 1117081"/>
                    <a:gd name="connsiteX169" fmla="*/ 166510 w 1906374"/>
                    <a:gd name="connsiteY169" fmla="*/ 1117284 h 1117081"/>
                    <a:gd name="connsiteX170" fmla="*/ 166281 w 1906374"/>
                    <a:gd name="connsiteY170" fmla="*/ 1119302 h 1117081"/>
                    <a:gd name="connsiteX171" fmla="*/ 126345 w 1906374"/>
                    <a:gd name="connsiteY171" fmla="*/ 1119295 h 1117081"/>
                    <a:gd name="connsiteX172" fmla="*/ 85071 w 1906374"/>
                    <a:gd name="connsiteY172" fmla="*/ 1118680 h 11170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</a:cxnLst>
                  <a:rect l="l" t="t" r="r" b="b"/>
                  <a:pathLst>
                    <a:path w="1906374" h="1117081">
                      <a:moveTo>
                        <a:pt x="85071" y="1118681"/>
                      </a:moveTo>
                      <a:cubicBezTo>
                        <a:pt x="77241" y="1115124"/>
                        <a:pt x="71619" y="1091583"/>
                        <a:pt x="68219" y="1048118"/>
                      </a:cubicBezTo>
                      <a:cubicBezTo>
                        <a:pt x="66676" y="1028399"/>
                        <a:pt x="66110" y="1017059"/>
                        <a:pt x="64391" y="971305"/>
                      </a:cubicBezTo>
                      <a:cubicBezTo>
                        <a:pt x="63509" y="947828"/>
                        <a:pt x="62141" y="924785"/>
                        <a:pt x="59427" y="887705"/>
                      </a:cubicBezTo>
                      <a:cubicBezTo>
                        <a:pt x="55551" y="834757"/>
                        <a:pt x="54887" y="819727"/>
                        <a:pt x="55781" y="805262"/>
                      </a:cubicBezTo>
                      <a:cubicBezTo>
                        <a:pt x="56384" y="795523"/>
                        <a:pt x="57015" y="791161"/>
                        <a:pt x="59299" y="780937"/>
                      </a:cubicBezTo>
                      <a:cubicBezTo>
                        <a:pt x="62801" y="765258"/>
                        <a:pt x="66477" y="753259"/>
                        <a:pt x="77402" y="721828"/>
                      </a:cubicBezTo>
                      <a:cubicBezTo>
                        <a:pt x="86877" y="694575"/>
                        <a:pt x="91812" y="678029"/>
                        <a:pt x="96316" y="658425"/>
                      </a:cubicBezTo>
                      <a:cubicBezTo>
                        <a:pt x="99119" y="646223"/>
                        <a:pt x="99817" y="640563"/>
                        <a:pt x="99817" y="630024"/>
                      </a:cubicBezTo>
                      <a:cubicBezTo>
                        <a:pt x="99817" y="616623"/>
                        <a:pt x="97762" y="603595"/>
                        <a:pt x="92569" y="584095"/>
                      </a:cubicBezTo>
                      <a:cubicBezTo>
                        <a:pt x="90150" y="575007"/>
                        <a:pt x="88403" y="569013"/>
                        <a:pt x="81770" y="547012"/>
                      </a:cubicBezTo>
                      <a:cubicBezTo>
                        <a:pt x="68799" y="503992"/>
                        <a:pt x="61868" y="475685"/>
                        <a:pt x="56477" y="443712"/>
                      </a:cubicBezTo>
                      <a:cubicBezTo>
                        <a:pt x="52614" y="420804"/>
                        <a:pt x="49524" y="394480"/>
                        <a:pt x="48113" y="372445"/>
                      </a:cubicBezTo>
                      <a:cubicBezTo>
                        <a:pt x="47889" y="368940"/>
                        <a:pt x="47615" y="366072"/>
                        <a:pt x="47505" y="366072"/>
                      </a:cubicBezTo>
                      <a:cubicBezTo>
                        <a:pt x="47159" y="366072"/>
                        <a:pt x="44597" y="379446"/>
                        <a:pt x="43380" y="387593"/>
                      </a:cubicBezTo>
                      <a:cubicBezTo>
                        <a:pt x="40342" y="407954"/>
                        <a:pt x="38569" y="443768"/>
                        <a:pt x="38569" y="484768"/>
                      </a:cubicBezTo>
                      <a:cubicBezTo>
                        <a:pt x="38569" y="523302"/>
                        <a:pt x="39539" y="551174"/>
                        <a:pt x="43199" y="617865"/>
                      </a:cubicBezTo>
                      <a:cubicBezTo>
                        <a:pt x="44099" y="634255"/>
                        <a:pt x="45082" y="653325"/>
                        <a:pt x="45385" y="660245"/>
                      </a:cubicBezTo>
                      <a:lnTo>
                        <a:pt x="45936" y="672827"/>
                      </a:lnTo>
                      <a:lnTo>
                        <a:pt x="47233" y="675721"/>
                      </a:lnTo>
                      <a:cubicBezTo>
                        <a:pt x="54276" y="691431"/>
                        <a:pt x="58299" y="713295"/>
                        <a:pt x="57125" y="729475"/>
                      </a:cubicBezTo>
                      <a:cubicBezTo>
                        <a:pt x="56669" y="735768"/>
                        <a:pt x="55869" y="740613"/>
                        <a:pt x="54112" y="747738"/>
                      </a:cubicBezTo>
                      <a:cubicBezTo>
                        <a:pt x="46681" y="777885"/>
                        <a:pt x="28165" y="822684"/>
                        <a:pt x="14872" y="842676"/>
                      </a:cubicBezTo>
                      <a:cubicBezTo>
                        <a:pt x="10487" y="849272"/>
                        <a:pt x="6660" y="853113"/>
                        <a:pt x="4489" y="853101"/>
                      </a:cubicBezTo>
                      <a:cubicBezTo>
                        <a:pt x="2698" y="853090"/>
                        <a:pt x="2145" y="851998"/>
                        <a:pt x="1906" y="848009"/>
                      </a:cubicBezTo>
                      <a:cubicBezTo>
                        <a:pt x="1665" y="843956"/>
                        <a:pt x="2085" y="840132"/>
                        <a:pt x="4965" y="820162"/>
                      </a:cubicBezTo>
                      <a:cubicBezTo>
                        <a:pt x="8953" y="792502"/>
                        <a:pt x="9566" y="786262"/>
                        <a:pt x="9566" y="773313"/>
                      </a:cubicBezTo>
                      <a:cubicBezTo>
                        <a:pt x="9566" y="766759"/>
                        <a:pt x="9373" y="761312"/>
                        <a:pt x="8981" y="756758"/>
                      </a:cubicBezTo>
                      <a:cubicBezTo>
                        <a:pt x="8184" y="747498"/>
                        <a:pt x="7919" y="732389"/>
                        <a:pt x="8410" y="724145"/>
                      </a:cubicBezTo>
                      <a:cubicBezTo>
                        <a:pt x="9945" y="698343"/>
                        <a:pt x="15510" y="681474"/>
                        <a:pt x="25641" y="671908"/>
                      </a:cubicBezTo>
                      <a:lnTo>
                        <a:pt x="28525" y="669185"/>
                      </a:lnTo>
                      <a:lnTo>
                        <a:pt x="27264" y="655941"/>
                      </a:lnTo>
                      <a:cubicBezTo>
                        <a:pt x="17617" y="554625"/>
                        <a:pt x="13618" y="460430"/>
                        <a:pt x="16213" y="395704"/>
                      </a:cubicBezTo>
                      <a:cubicBezTo>
                        <a:pt x="19627" y="310604"/>
                        <a:pt x="32407" y="251082"/>
                        <a:pt x="56206" y="209466"/>
                      </a:cubicBezTo>
                      <a:cubicBezTo>
                        <a:pt x="67029" y="190539"/>
                        <a:pt x="81319" y="174219"/>
                        <a:pt x="98989" y="160606"/>
                      </a:cubicBezTo>
                      <a:cubicBezTo>
                        <a:pt x="100627" y="159345"/>
                        <a:pt x="103950" y="156408"/>
                        <a:pt x="106374" y="154079"/>
                      </a:cubicBezTo>
                      <a:cubicBezTo>
                        <a:pt x="126964" y="134309"/>
                        <a:pt x="153574" y="118968"/>
                        <a:pt x="185073" y="108711"/>
                      </a:cubicBezTo>
                      <a:cubicBezTo>
                        <a:pt x="210136" y="100551"/>
                        <a:pt x="236222" y="95832"/>
                        <a:pt x="269833" y="93380"/>
                      </a:cubicBezTo>
                      <a:cubicBezTo>
                        <a:pt x="281188" y="92552"/>
                        <a:pt x="321605" y="92385"/>
                        <a:pt x="346315" y="93065"/>
                      </a:cubicBezTo>
                      <a:cubicBezTo>
                        <a:pt x="393502" y="94361"/>
                        <a:pt x="422532" y="96255"/>
                        <a:pt x="486374" y="102199"/>
                      </a:cubicBezTo>
                      <a:cubicBezTo>
                        <a:pt x="557050" y="108777"/>
                        <a:pt x="589967" y="110508"/>
                        <a:pt x="644130" y="110491"/>
                      </a:cubicBezTo>
                      <a:cubicBezTo>
                        <a:pt x="674592" y="110483"/>
                        <a:pt x="691925" y="110120"/>
                        <a:pt x="725744" y="108783"/>
                      </a:cubicBezTo>
                      <a:cubicBezTo>
                        <a:pt x="767246" y="107143"/>
                        <a:pt x="786630" y="107150"/>
                        <a:pt x="816828" y="108822"/>
                      </a:cubicBezTo>
                      <a:cubicBezTo>
                        <a:pt x="842810" y="110261"/>
                        <a:pt x="855390" y="111428"/>
                        <a:pt x="923905" y="118749"/>
                      </a:cubicBezTo>
                      <a:cubicBezTo>
                        <a:pt x="983245" y="125091"/>
                        <a:pt x="1010812" y="127096"/>
                        <a:pt x="1051394" y="128017"/>
                      </a:cubicBezTo>
                      <a:cubicBezTo>
                        <a:pt x="1067036" y="128372"/>
                        <a:pt x="1068563" y="128356"/>
                        <a:pt x="1146060" y="127030"/>
                      </a:cubicBezTo>
                      <a:cubicBezTo>
                        <a:pt x="1220053" y="125763"/>
                        <a:pt x="1246019" y="125592"/>
                        <a:pt x="1318060" y="125893"/>
                      </a:cubicBezTo>
                      <a:cubicBezTo>
                        <a:pt x="1414441" y="126299"/>
                        <a:pt x="1423751" y="126286"/>
                        <a:pt x="1427330" y="125749"/>
                      </a:cubicBezTo>
                      <a:cubicBezTo>
                        <a:pt x="1443122" y="123384"/>
                        <a:pt x="1460854" y="117412"/>
                        <a:pt x="1487258" y="105566"/>
                      </a:cubicBezTo>
                      <a:cubicBezTo>
                        <a:pt x="1490899" y="103932"/>
                        <a:pt x="1501173" y="99209"/>
                        <a:pt x="1510095" y="95071"/>
                      </a:cubicBezTo>
                      <a:cubicBezTo>
                        <a:pt x="1541204" y="80643"/>
                        <a:pt x="1552091" y="76029"/>
                        <a:pt x="1568371" y="70355"/>
                      </a:cubicBezTo>
                      <a:cubicBezTo>
                        <a:pt x="1578320" y="66886"/>
                        <a:pt x="1591384" y="63361"/>
                        <a:pt x="1598204" y="62300"/>
                      </a:cubicBezTo>
                      <a:lnTo>
                        <a:pt x="1599555" y="62089"/>
                      </a:lnTo>
                      <a:lnTo>
                        <a:pt x="1599405" y="52591"/>
                      </a:lnTo>
                      <a:cubicBezTo>
                        <a:pt x="1598917" y="23529"/>
                        <a:pt x="1602484" y="6671"/>
                        <a:pt x="1609829" y="3189"/>
                      </a:cubicBezTo>
                      <a:cubicBezTo>
                        <a:pt x="1613145" y="1620"/>
                        <a:pt x="1619427" y="1994"/>
                        <a:pt x="1624520" y="4063"/>
                      </a:cubicBezTo>
                      <a:cubicBezTo>
                        <a:pt x="1637697" y="9415"/>
                        <a:pt x="1653089" y="27181"/>
                        <a:pt x="1665828" y="51731"/>
                      </a:cubicBezTo>
                      <a:lnTo>
                        <a:pt x="1667217" y="54410"/>
                      </a:lnTo>
                      <a:lnTo>
                        <a:pt x="1675075" y="54619"/>
                      </a:lnTo>
                      <a:cubicBezTo>
                        <a:pt x="1683134" y="54832"/>
                        <a:pt x="1688302" y="55348"/>
                        <a:pt x="1694284" y="56535"/>
                      </a:cubicBezTo>
                      <a:lnTo>
                        <a:pt x="1697700" y="57212"/>
                      </a:lnTo>
                      <a:lnTo>
                        <a:pt x="1701579" y="53298"/>
                      </a:lnTo>
                      <a:cubicBezTo>
                        <a:pt x="1719261" y="35435"/>
                        <a:pt x="1742036" y="26620"/>
                        <a:pt x="1766863" y="28030"/>
                      </a:cubicBezTo>
                      <a:cubicBezTo>
                        <a:pt x="1772231" y="28334"/>
                        <a:pt x="1774109" y="28652"/>
                        <a:pt x="1775835" y="29541"/>
                      </a:cubicBezTo>
                      <a:cubicBezTo>
                        <a:pt x="1779277" y="31308"/>
                        <a:pt x="1774722" y="34711"/>
                        <a:pt x="1761670" y="40137"/>
                      </a:cubicBezTo>
                      <a:cubicBezTo>
                        <a:pt x="1751684" y="44290"/>
                        <a:pt x="1745502" y="48334"/>
                        <a:pt x="1738270" y="55445"/>
                      </a:cubicBezTo>
                      <a:cubicBezTo>
                        <a:pt x="1733902" y="59732"/>
                        <a:pt x="1728884" y="65994"/>
                        <a:pt x="1726356" y="70304"/>
                      </a:cubicBezTo>
                      <a:cubicBezTo>
                        <a:pt x="1726206" y="70549"/>
                        <a:pt x="1726957" y="71279"/>
                        <a:pt x="1728359" y="72260"/>
                      </a:cubicBezTo>
                      <a:cubicBezTo>
                        <a:pt x="1729597" y="73119"/>
                        <a:pt x="1732050" y="74916"/>
                        <a:pt x="1733815" y="76254"/>
                      </a:cubicBezTo>
                      <a:cubicBezTo>
                        <a:pt x="1735579" y="77591"/>
                        <a:pt x="1737181" y="78684"/>
                        <a:pt x="1737381" y="78684"/>
                      </a:cubicBezTo>
                      <a:cubicBezTo>
                        <a:pt x="1737569" y="78684"/>
                        <a:pt x="1739220" y="77940"/>
                        <a:pt x="1741035" y="77027"/>
                      </a:cubicBezTo>
                      <a:cubicBezTo>
                        <a:pt x="1753912" y="70567"/>
                        <a:pt x="1768928" y="67485"/>
                        <a:pt x="1782968" y="68424"/>
                      </a:cubicBezTo>
                      <a:cubicBezTo>
                        <a:pt x="1793980" y="69161"/>
                        <a:pt x="1806844" y="72326"/>
                        <a:pt x="1809260" y="74893"/>
                      </a:cubicBezTo>
                      <a:cubicBezTo>
                        <a:pt x="1811537" y="77329"/>
                        <a:pt x="1807558" y="79171"/>
                        <a:pt x="1795670" y="81167"/>
                      </a:cubicBezTo>
                      <a:cubicBezTo>
                        <a:pt x="1789701" y="82168"/>
                        <a:pt x="1787723" y="82649"/>
                        <a:pt x="1783419" y="84136"/>
                      </a:cubicBezTo>
                      <a:cubicBezTo>
                        <a:pt x="1775135" y="86998"/>
                        <a:pt x="1765837" y="92118"/>
                        <a:pt x="1759180" y="97475"/>
                      </a:cubicBezTo>
                      <a:lnTo>
                        <a:pt x="1756952" y="99262"/>
                      </a:lnTo>
                      <a:lnTo>
                        <a:pt x="1758729" y="101648"/>
                      </a:lnTo>
                      <a:cubicBezTo>
                        <a:pt x="1766413" y="112043"/>
                        <a:pt x="1772469" y="124378"/>
                        <a:pt x="1776949" y="138777"/>
                      </a:cubicBezTo>
                      <a:cubicBezTo>
                        <a:pt x="1781454" y="153203"/>
                        <a:pt x="1781942" y="154323"/>
                        <a:pt x="1787448" y="162725"/>
                      </a:cubicBezTo>
                      <a:cubicBezTo>
                        <a:pt x="1806456" y="191706"/>
                        <a:pt x="1836790" y="230794"/>
                        <a:pt x="1873279" y="273366"/>
                      </a:cubicBezTo>
                      <a:cubicBezTo>
                        <a:pt x="1880900" y="282253"/>
                        <a:pt x="1894090" y="297322"/>
                        <a:pt x="1899946" y="303826"/>
                      </a:cubicBezTo>
                      <a:cubicBezTo>
                        <a:pt x="1904476" y="308848"/>
                        <a:pt x="1905990" y="311119"/>
                        <a:pt x="1907116" y="314587"/>
                      </a:cubicBezTo>
                      <a:cubicBezTo>
                        <a:pt x="1910946" y="326320"/>
                        <a:pt x="1904676" y="342435"/>
                        <a:pt x="1890761" y="356599"/>
                      </a:cubicBezTo>
                      <a:cubicBezTo>
                        <a:pt x="1883203" y="364285"/>
                        <a:pt x="1873592" y="370961"/>
                        <a:pt x="1866547" y="373410"/>
                      </a:cubicBezTo>
                      <a:cubicBezTo>
                        <a:pt x="1863969" y="374304"/>
                        <a:pt x="1858063" y="375546"/>
                        <a:pt x="1853933" y="376061"/>
                      </a:cubicBezTo>
                      <a:cubicBezTo>
                        <a:pt x="1849441" y="376622"/>
                        <a:pt x="1832785" y="376622"/>
                        <a:pt x="1826616" y="376060"/>
                      </a:cubicBezTo>
                      <a:cubicBezTo>
                        <a:pt x="1782505" y="372043"/>
                        <a:pt x="1725981" y="358711"/>
                        <a:pt x="1639224" y="331862"/>
                      </a:cubicBezTo>
                      <a:cubicBezTo>
                        <a:pt x="1620628" y="326107"/>
                        <a:pt x="1616424" y="325226"/>
                        <a:pt x="1607439" y="325200"/>
                      </a:cubicBezTo>
                      <a:cubicBezTo>
                        <a:pt x="1602233" y="325183"/>
                        <a:pt x="1601132" y="325276"/>
                        <a:pt x="1598717" y="325937"/>
                      </a:cubicBezTo>
                      <a:cubicBezTo>
                        <a:pt x="1592247" y="327706"/>
                        <a:pt x="1587655" y="331191"/>
                        <a:pt x="1583588" y="337432"/>
                      </a:cubicBezTo>
                      <a:cubicBezTo>
                        <a:pt x="1580322" y="342443"/>
                        <a:pt x="1578345" y="347075"/>
                        <a:pt x="1572501" y="363423"/>
                      </a:cubicBezTo>
                      <a:cubicBezTo>
                        <a:pt x="1567483" y="377482"/>
                        <a:pt x="1564580" y="384637"/>
                        <a:pt x="1560600" y="392725"/>
                      </a:cubicBezTo>
                      <a:cubicBezTo>
                        <a:pt x="1549813" y="414665"/>
                        <a:pt x="1537888" y="429482"/>
                        <a:pt x="1510270" y="455315"/>
                      </a:cubicBezTo>
                      <a:cubicBezTo>
                        <a:pt x="1490837" y="473475"/>
                        <a:pt x="1482715" y="482391"/>
                        <a:pt x="1474944" y="494038"/>
                      </a:cubicBezTo>
                      <a:cubicBezTo>
                        <a:pt x="1468662" y="503478"/>
                        <a:pt x="1465246" y="510224"/>
                        <a:pt x="1457450" y="528637"/>
                      </a:cubicBezTo>
                      <a:cubicBezTo>
                        <a:pt x="1437366" y="576035"/>
                        <a:pt x="1412589" y="617470"/>
                        <a:pt x="1387624" y="645424"/>
                      </a:cubicBezTo>
                      <a:cubicBezTo>
                        <a:pt x="1381943" y="651782"/>
                        <a:pt x="1371907" y="661504"/>
                        <a:pt x="1366263" y="666112"/>
                      </a:cubicBezTo>
                      <a:cubicBezTo>
                        <a:pt x="1352310" y="677494"/>
                        <a:pt x="1340785" y="683780"/>
                        <a:pt x="1324855" y="688690"/>
                      </a:cubicBezTo>
                      <a:cubicBezTo>
                        <a:pt x="1300917" y="696065"/>
                        <a:pt x="1280169" y="699759"/>
                        <a:pt x="1258157" y="700566"/>
                      </a:cubicBezTo>
                      <a:lnTo>
                        <a:pt x="1256180" y="700638"/>
                      </a:lnTo>
                      <a:lnTo>
                        <a:pt x="1255254" y="704115"/>
                      </a:lnTo>
                      <a:cubicBezTo>
                        <a:pt x="1236471" y="774339"/>
                        <a:pt x="1227161" y="947216"/>
                        <a:pt x="1236609" y="1050105"/>
                      </a:cubicBezTo>
                      <a:cubicBezTo>
                        <a:pt x="1237072" y="1055113"/>
                        <a:pt x="1237610" y="1060029"/>
                        <a:pt x="1237810" y="1061030"/>
                      </a:cubicBezTo>
                      <a:cubicBezTo>
                        <a:pt x="1238273" y="1063364"/>
                        <a:pt x="1240538" y="1068749"/>
                        <a:pt x="1244555" y="1077065"/>
                      </a:cubicBezTo>
                      <a:cubicBezTo>
                        <a:pt x="1252589" y="1093715"/>
                        <a:pt x="1255580" y="1104970"/>
                        <a:pt x="1254841" y="1115805"/>
                      </a:cubicBezTo>
                      <a:lnTo>
                        <a:pt x="1254604" y="1119302"/>
                      </a:lnTo>
                      <a:lnTo>
                        <a:pt x="1216575" y="1119302"/>
                      </a:lnTo>
                      <a:cubicBezTo>
                        <a:pt x="1192461" y="1119302"/>
                        <a:pt x="1178245" y="1119183"/>
                        <a:pt x="1177694" y="1118977"/>
                      </a:cubicBezTo>
                      <a:cubicBezTo>
                        <a:pt x="1176143" y="1118387"/>
                        <a:pt x="1173990" y="1115762"/>
                        <a:pt x="1172426" y="1112572"/>
                      </a:cubicBezTo>
                      <a:cubicBezTo>
                        <a:pt x="1163729" y="1094824"/>
                        <a:pt x="1156471" y="1048106"/>
                        <a:pt x="1150215" y="969649"/>
                      </a:cubicBezTo>
                      <a:cubicBezTo>
                        <a:pt x="1146348" y="921100"/>
                        <a:pt x="1140779" y="838900"/>
                        <a:pt x="1138389" y="794922"/>
                      </a:cubicBezTo>
                      <a:cubicBezTo>
                        <a:pt x="1137801" y="783954"/>
                        <a:pt x="1137213" y="775090"/>
                        <a:pt x="1137100" y="775222"/>
                      </a:cubicBezTo>
                      <a:cubicBezTo>
                        <a:pt x="1136887" y="775474"/>
                        <a:pt x="1136750" y="776381"/>
                        <a:pt x="1134285" y="793178"/>
                      </a:cubicBezTo>
                      <a:cubicBezTo>
                        <a:pt x="1127390" y="840118"/>
                        <a:pt x="1121959" y="899281"/>
                        <a:pt x="1119581" y="953260"/>
                      </a:cubicBezTo>
                      <a:cubicBezTo>
                        <a:pt x="1117942" y="990805"/>
                        <a:pt x="1117867" y="1028376"/>
                        <a:pt x="1119406" y="1053746"/>
                      </a:cubicBezTo>
                      <a:cubicBezTo>
                        <a:pt x="1119969" y="1062980"/>
                        <a:pt x="1120132" y="1063559"/>
                        <a:pt x="1125788" y="1075764"/>
                      </a:cubicBezTo>
                      <a:cubicBezTo>
                        <a:pt x="1131857" y="1088873"/>
                        <a:pt x="1134009" y="1094817"/>
                        <a:pt x="1135311" y="1102049"/>
                      </a:cubicBezTo>
                      <a:cubicBezTo>
                        <a:pt x="1136074" y="1106223"/>
                        <a:pt x="1136299" y="1112958"/>
                        <a:pt x="1135811" y="1116405"/>
                      </a:cubicBezTo>
                      <a:lnTo>
                        <a:pt x="1135398" y="1119302"/>
                      </a:lnTo>
                      <a:lnTo>
                        <a:pt x="1096668" y="1119302"/>
                      </a:lnTo>
                      <a:cubicBezTo>
                        <a:pt x="1061555" y="1119302"/>
                        <a:pt x="1057826" y="1119252"/>
                        <a:pt x="1056787" y="1118763"/>
                      </a:cubicBezTo>
                      <a:cubicBezTo>
                        <a:pt x="1051194" y="1116105"/>
                        <a:pt x="1046426" y="1099721"/>
                        <a:pt x="1042935" y="1071129"/>
                      </a:cubicBezTo>
                      <a:cubicBezTo>
                        <a:pt x="1038555" y="1035250"/>
                        <a:pt x="1036265" y="987575"/>
                        <a:pt x="1033162" y="867673"/>
                      </a:cubicBezTo>
                      <a:cubicBezTo>
                        <a:pt x="1031660" y="809522"/>
                        <a:pt x="1031084" y="733306"/>
                        <a:pt x="1031923" y="705440"/>
                      </a:cubicBezTo>
                      <a:cubicBezTo>
                        <a:pt x="1032186" y="697153"/>
                        <a:pt x="1032361" y="690339"/>
                        <a:pt x="1032336" y="690296"/>
                      </a:cubicBezTo>
                      <a:cubicBezTo>
                        <a:pt x="1032273" y="690193"/>
                        <a:pt x="1017757" y="694340"/>
                        <a:pt x="1005018" y="698100"/>
                      </a:cubicBezTo>
                      <a:cubicBezTo>
                        <a:pt x="955815" y="712629"/>
                        <a:pt x="924280" y="719624"/>
                        <a:pt x="886252" y="724453"/>
                      </a:cubicBezTo>
                      <a:cubicBezTo>
                        <a:pt x="853879" y="728564"/>
                        <a:pt x="824502" y="730267"/>
                        <a:pt x="785908" y="730269"/>
                      </a:cubicBezTo>
                      <a:cubicBezTo>
                        <a:pt x="744815" y="730273"/>
                        <a:pt x="710278" y="728404"/>
                        <a:pt x="657208" y="723302"/>
                      </a:cubicBezTo>
                      <a:cubicBezTo>
                        <a:pt x="582442" y="716115"/>
                        <a:pt x="514842" y="705422"/>
                        <a:pt x="464544" y="692823"/>
                      </a:cubicBezTo>
                      <a:cubicBezTo>
                        <a:pt x="459462" y="691551"/>
                        <a:pt x="455128" y="690577"/>
                        <a:pt x="454912" y="690660"/>
                      </a:cubicBezTo>
                      <a:cubicBezTo>
                        <a:pt x="454696" y="690742"/>
                        <a:pt x="452546" y="695704"/>
                        <a:pt x="450133" y="701684"/>
                      </a:cubicBezTo>
                      <a:cubicBezTo>
                        <a:pt x="441549" y="722964"/>
                        <a:pt x="436296" y="734624"/>
                        <a:pt x="430661" y="744908"/>
                      </a:cubicBezTo>
                      <a:cubicBezTo>
                        <a:pt x="425784" y="753808"/>
                        <a:pt x="422640" y="758126"/>
                        <a:pt x="417475" y="763014"/>
                      </a:cubicBezTo>
                      <a:cubicBezTo>
                        <a:pt x="413700" y="766589"/>
                        <a:pt x="409787" y="769526"/>
                        <a:pt x="399672" y="776377"/>
                      </a:cubicBezTo>
                      <a:cubicBezTo>
                        <a:pt x="395091" y="779481"/>
                        <a:pt x="389759" y="783260"/>
                        <a:pt x="387823" y="784775"/>
                      </a:cubicBezTo>
                      <a:cubicBezTo>
                        <a:pt x="383696" y="788006"/>
                        <a:pt x="383700" y="788000"/>
                        <a:pt x="382035" y="795425"/>
                      </a:cubicBezTo>
                      <a:cubicBezTo>
                        <a:pt x="380268" y="803313"/>
                        <a:pt x="379419" y="805097"/>
                        <a:pt x="377430" y="805097"/>
                      </a:cubicBezTo>
                      <a:cubicBezTo>
                        <a:pt x="375029" y="805097"/>
                        <a:pt x="373770" y="803019"/>
                        <a:pt x="371825" y="795842"/>
                      </a:cubicBezTo>
                      <a:cubicBezTo>
                        <a:pt x="369774" y="788271"/>
                        <a:pt x="369349" y="787817"/>
                        <a:pt x="364271" y="787756"/>
                      </a:cubicBezTo>
                      <a:cubicBezTo>
                        <a:pt x="361132" y="787718"/>
                        <a:pt x="360768" y="787782"/>
                        <a:pt x="359334" y="788626"/>
                      </a:cubicBezTo>
                      <a:cubicBezTo>
                        <a:pt x="353424" y="792099"/>
                        <a:pt x="350352" y="803409"/>
                        <a:pt x="347484" y="832247"/>
                      </a:cubicBezTo>
                      <a:cubicBezTo>
                        <a:pt x="346949" y="837619"/>
                        <a:pt x="346129" y="843876"/>
                        <a:pt x="345659" y="846152"/>
                      </a:cubicBezTo>
                      <a:cubicBezTo>
                        <a:pt x="343165" y="858257"/>
                        <a:pt x="341207" y="875323"/>
                        <a:pt x="340132" y="894326"/>
                      </a:cubicBezTo>
                      <a:cubicBezTo>
                        <a:pt x="339604" y="903662"/>
                        <a:pt x="339605" y="935198"/>
                        <a:pt x="340133" y="945646"/>
                      </a:cubicBezTo>
                      <a:cubicBezTo>
                        <a:pt x="342032" y="983159"/>
                        <a:pt x="346249" y="1017905"/>
                        <a:pt x="353059" y="1052167"/>
                      </a:cubicBezTo>
                      <a:cubicBezTo>
                        <a:pt x="354514" y="1059485"/>
                        <a:pt x="354962" y="1060643"/>
                        <a:pt x="358734" y="1066824"/>
                      </a:cubicBezTo>
                      <a:cubicBezTo>
                        <a:pt x="368821" y="1083356"/>
                        <a:pt x="370299" y="1086154"/>
                        <a:pt x="372644" y="1093171"/>
                      </a:cubicBezTo>
                      <a:cubicBezTo>
                        <a:pt x="375416" y="1101462"/>
                        <a:pt x="376049" y="1110420"/>
                        <a:pt x="374424" y="1118392"/>
                      </a:cubicBezTo>
                      <a:lnTo>
                        <a:pt x="374239" y="1119302"/>
                      </a:lnTo>
                      <a:lnTo>
                        <a:pt x="333417" y="1119302"/>
                      </a:lnTo>
                      <a:cubicBezTo>
                        <a:pt x="288633" y="1119302"/>
                        <a:pt x="291296" y="1119420"/>
                        <a:pt x="288435" y="1117316"/>
                      </a:cubicBezTo>
                      <a:cubicBezTo>
                        <a:pt x="286174" y="1115654"/>
                        <a:pt x="284296" y="1113061"/>
                        <a:pt x="282076" y="1108542"/>
                      </a:cubicBezTo>
                      <a:cubicBezTo>
                        <a:pt x="278098" y="1100443"/>
                        <a:pt x="275086" y="1089950"/>
                        <a:pt x="271514" y="1071746"/>
                      </a:cubicBezTo>
                      <a:cubicBezTo>
                        <a:pt x="268450" y="1056120"/>
                        <a:pt x="264392" y="1028676"/>
                        <a:pt x="260213" y="995309"/>
                      </a:cubicBezTo>
                      <a:cubicBezTo>
                        <a:pt x="254204" y="947321"/>
                        <a:pt x="252681" y="936092"/>
                        <a:pt x="245169" y="884394"/>
                      </a:cubicBezTo>
                      <a:cubicBezTo>
                        <a:pt x="238136" y="835981"/>
                        <a:pt x="236242" y="819827"/>
                        <a:pt x="235622" y="802945"/>
                      </a:cubicBezTo>
                      <a:cubicBezTo>
                        <a:pt x="235312" y="794513"/>
                        <a:pt x="235608" y="785301"/>
                        <a:pt x="236390" y="778994"/>
                      </a:cubicBezTo>
                      <a:cubicBezTo>
                        <a:pt x="236691" y="776564"/>
                        <a:pt x="236875" y="774514"/>
                        <a:pt x="236799" y="774436"/>
                      </a:cubicBezTo>
                      <a:cubicBezTo>
                        <a:pt x="236723" y="774360"/>
                        <a:pt x="233309" y="777093"/>
                        <a:pt x="229215" y="780510"/>
                      </a:cubicBezTo>
                      <a:cubicBezTo>
                        <a:pt x="225120" y="783927"/>
                        <a:pt x="216133" y="791192"/>
                        <a:pt x="209243" y="796654"/>
                      </a:cubicBezTo>
                      <a:cubicBezTo>
                        <a:pt x="186301" y="814845"/>
                        <a:pt x="178674" y="821359"/>
                        <a:pt x="173107" y="827513"/>
                      </a:cubicBezTo>
                      <a:cubicBezTo>
                        <a:pt x="162553" y="839183"/>
                        <a:pt x="158989" y="846541"/>
                        <a:pt x="155105" y="864694"/>
                      </a:cubicBezTo>
                      <a:cubicBezTo>
                        <a:pt x="148952" y="893441"/>
                        <a:pt x="144917" y="928258"/>
                        <a:pt x="143153" y="967829"/>
                      </a:cubicBezTo>
                      <a:cubicBezTo>
                        <a:pt x="142657" y="978941"/>
                        <a:pt x="142656" y="1009912"/>
                        <a:pt x="143152" y="1020141"/>
                      </a:cubicBezTo>
                      <a:cubicBezTo>
                        <a:pt x="143888" y="1035351"/>
                        <a:pt x="145686" y="1056663"/>
                        <a:pt x="146448" y="1059210"/>
                      </a:cubicBezTo>
                      <a:cubicBezTo>
                        <a:pt x="147096" y="1061372"/>
                        <a:pt x="148589" y="1064493"/>
                        <a:pt x="150835" y="1068380"/>
                      </a:cubicBezTo>
                      <a:cubicBezTo>
                        <a:pt x="159986" y="1084208"/>
                        <a:pt x="162352" y="1089358"/>
                        <a:pt x="164498" y="1098112"/>
                      </a:cubicBezTo>
                      <a:cubicBezTo>
                        <a:pt x="166052" y="1104454"/>
                        <a:pt x="166970" y="1113210"/>
                        <a:pt x="166510" y="1117284"/>
                      </a:cubicBezTo>
                      <a:lnTo>
                        <a:pt x="166281" y="1119302"/>
                      </a:lnTo>
                      <a:lnTo>
                        <a:pt x="126345" y="1119295"/>
                      </a:lnTo>
                      <a:cubicBezTo>
                        <a:pt x="88324" y="1119287"/>
                        <a:pt x="86343" y="1119259"/>
                        <a:pt x="85071" y="1118680"/>
                      </a:cubicBez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25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 sz="500"/>
                </a:p>
              </p:txBody>
            </p:sp>
          </p:grpSp>
          <p:grpSp>
            <p:nvGrpSpPr>
              <p:cNvPr id="12" name="Gruppieren 11"/>
              <p:cNvGrpSpPr/>
              <p:nvPr/>
            </p:nvGrpSpPr>
            <p:grpSpPr>
              <a:xfrm>
                <a:off x="4821088" y="2272854"/>
                <a:ext cx="1024767" cy="327329"/>
                <a:chOff x="450889" y="3443360"/>
                <a:chExt cx="1435835" cy="458632"/>
              </a:xfrm>
            </p:grpSpPr>
            <p:sp>
              <p:nvSpPr>
                <p:cNvPr id="26" name="Grafik 2">
                  <a:extLst>
                    <a:ext uri="{FF2B5EF4-FFF2-40B4-BE49-F238E27FC236}">
                      <a16:creationId xmlns:a16="http://schemas.microsoft.com/office/drawing/2014/main" id="{92321430-1FA8-2D21-E480-AC9B8CB0C4E3}"/>
                    </a:ext>
                  </a:extLst>
                </p:cNvPr>
                <p:cNvSpPr/>
                <p:nvPr/>
              </p:nvSpPr>
              <p:spPr>
                <a:xfrm>
                  <a:off x="450889" y="3443360"/>
                  <a:ext cx="677076" cy="458632"/>
                </a:xfrm>
                <a:custGeom>
                  <a:avLst/>
                  <a:gdLst>
                    <a:gd name="connsiteX0" fmla="*/ 88860 w 1953030"/>
                    <a:gd name="connsiteY0" fmla="*/ 1325071 h 1322929"/>
                    <a:gd name="connsiteX1" fmla="*/ 73155 w 1953030"/>
                    <a:gd name="connsiteY1" fmla="*/ 1272950 h 1322929"/>
                    <a:gd name="connsiteX2" fmla="*/ 67234 w 1953030"/>
                    <a:gd name="connsiteY2" fmla="*/ 1175492 h 1322929"/>
                    <a:gd name="connsiteX3" fmla="*/ 61674 w 1953030"/>
                    <a:gd name="connsiteY3" fmla="*/ 1080292 h 1322929"/>
                    <a:gd name="connsiteX4" fmla="*/ 57919 w 1953030"/>
                    <a:gd name="connsiteY4" fmla="*/ 1019141 h 1322929"/>
                    <a:gd name="connsiteX5" fmla="*/ 58689 w 1953030"/>
                    <a:gd name="connsiteY5" fmla="*/ 987231 h 1322929"/>
                    <a:gd name="connsiteX6" fmla="*/ 70708 w 1953030"/>
                    <a:gd name="connsiteY6" fmla="*/ 937842 h 1322929"/>
                    <a:gd name="connsiteX7" fmla="*/ 84555 w 1953030"/>
                    <a:gd name="connsiteY7" fmla="*/ 897364 h 1322929"/>
                    <a:gd name="connsiteX8" fmla="*/ 88355 w 1953030"/>
                    <a:gd name="connsiteY8" fmla="*/ 885725 h 1322929"/>
                    <a:gd name="connsiteX9" fmla="*/ 103760 w 1953030"/>
                    <a:gd name="connsiteY9" fmla="*/ 824575 h 1322929"/>
                    <a:gd name="connsiteX10" fmla="*/ 103760 w 1953030"/>
                    <a:gd name="connsiteY10" fmla="*/ 800254 h 1322929"/>
                    <a:gd name="connsiteX11" fmla="*/ 85801 w 1953030"/>
                    <a:gd name="connsiteY11" fmla="*/ 726770 h 1322929"/>
                    <a:gd name="connsiteX12" fmla="*/ 58365 w 1953030"/>
                    <a:gd name="connsiteY12" fmla="*/ 614198 h 1322929"/>
                    <a:gd name="connsiteX13" fmla="*/ 51263 w 1953030"/>
                    <a:gd name="connsiteY13" fmla="*/ 558433 h 1322929"/>
                    <a:gd name="connsiteX14" fmla="*/ 49506 w 1953030"/>
                    <a:gd name="connsiteY14" fmla="*/ 535277 h 1322929"/>
                    <a:gd name="connsiteX15" fmla="*/ 48141 w 1953030"/>
                    <a:gd name="connsiteY15" fmla="*/ 540033 h 1322929"/>
                    <a:gd name="connsiteX16" fmla="*/ 42224 w 1953030"/>
                    <a:gd name="connsiteY16" fmla="*/ 585360 h 1322929"/>
                    <a:gd name="connsiteX17" fmla="*/ 40067 w 1953030"/>
                    <a:gd name="connsiteY17" fmla="*/ 683463 h 1322929"/>
                    <a:gd name="connsiteX18" fmla="*/ 44826 w 1953030"/>
                    <a:gd name="connsiteY18" fmla="*/ 799906 h 1322929"/>
                    <a:gd name="connsiteX19" fmla="*/ 47048 w 1953030"/>
                    <a:gd name="connsiteY19" fmla="*/ 842697 h 1322929"/>
                    <a:gd name="connsiteX20" fmla="*/ 47703 w 1953030"/>
                    <a:gd name="connsiteY20" fmla="*/ 857169 h 1322929"/>
                    <a:gd name="connsiteX21" fmla="*/ 49169 w 1953030"/>
                    <a:gd name="connsiteY21" fmla="*/ 860415 h 1322929"/>
                    <a:gd name="connsiteX22" fmla="*/ 57125 w 1953030"/>
                    <a:gd name="connsiteY22" fmla="*/ 886245 h 1322929"/>
                    <a:gd name="connsiteX23" fmla="*/ 58206 w 1953030"/>
                    <a:gd name="connsiteY23" fmla="*/ 926701 h 1322929"/>
                    <a:gd name="connsiteX24" fmla="*/ 42994 w 1953030"/>
                    <a:gd name="connsiteY24" fmla="*/ 976754 h 1322929"/>
                    <a:gd name="connsiteX25" fmla="*/ 4086 w 1953030"/>
                    <a:gd name="connsiteY25" fmla="*/ 1046235 h 1322929"/>
                    <a:gd name="connsiteX26" fmla="*/ 1565 w 1953030"/>
                    <a:gd name="connsiteY26" fmla="*/ 1042338 h 1322929"/>
                    <a:gd name="connsiteX27" fmla="*/ 6076 w 1953030"/>
                    <a:gd name="connsiteY27" fmla="*/ 1001945 h 1322929"/>
                    <a:gd name="connsiteX28" fmla="*/ 8819 w 1953030"/>
                    <a:gd name="connsiteY28" fmla="*/ 944964 h 1322929"/>
                    <a:gd name="connsiteX29" fmla="*/ 9231 w 1953030"/>
                    <a:gd name="connsiteY29" fmla="*/ 899449 h 1322929"/>
                    <a:gd name="connsiteX30" fmla="*/ 21041 w 1953030"/>
                    <a:gd name="connsiteY30" fmla="*/ 862233 h 1322929"/>
                    <a:gd name="connsiteX31" fmla="*/ 28431 w 1953030"/>
                    <a:gd name="connsiteY31" fmla="*/ 854176 h 1322929"/>
                    <a:gd name="connsiteX32" fmla="*/ 29420 w 1953030"/>
                    <a:gd name="connsiteY32" fmla="*/ 853434 h 1322929"/>
                    <a:gd name="connsiteX33" fmla="*/ 27825 w 1953030"/>
                    <a:gd name="connsiteY33" fmla="*/ 836485 h 1322929"/>
                    <a:gd name="connsiteX34" fmla="*/ 16126 w 1953030"/>
                    <a:gd name="connsiteY34" fmla="*/ 650679 h 1322929"/>
                    <a:gd name="connsiteX35" fmla="*/ 16470 w 1953030"/>
                    <a:gd name="connsiteY35" fmla="*/ 564513 h 1322929"/>
                    <a:gd name="connsiteX36" fmla="*/ 22603 w 1953030"/>
                    <a:gd name="connsiteY36" fmla="*/ 491376 h 1322929"/>
                    <a:gd name="connsiteX37" fmla="*/ 101612 w 1953030"/>
                    <a:gd name="connsiteY37" fmla="*/ 320864 h 1322929"/>
                    <a:gd name="connsiteX38" fmla="*/ 110657 w 1953030"/>
                    <a:gd name="connsiteY38" fmla="*/ 313024 h 1322929"/>
                    <a:gd name="connsiteX39" fmla="*/ 268743 w 1953030"/>
                    <a:gd name="connsiteY39" fmla="*/ 250084 h 1322929"/>
                    <a:gd name="connsiteX40" fmla="*/ 316864 w 1953030"/>
                    <a:gd name="connsiteY40" fmla="*/ 248271 h 1322929"/>
                    <a:gd name="connsiteX41" fmla="*/ 473910 w 1953030"/>
                    <a:gd name="connsiteY41" fmla="*/ 254956 h 1322929"/>
                    <a:gd name="connsiteX42" fmla="*/ 510219 w 1953030"/>
                    <a:gd name="connsiteY42" fmla="*/ 258239 h 1322929"/>
                    <a:gd name="connsiteX43" fmla="*/ 664963 w 1953030"/>
                    <a:gd name="connsiteY43" fmla="*/ 266827 h 1322929"/>
                    <a:gd name="connsiteX44" fmla="*/ 756032 w 1953030"/>
                    <a:gd name="connsiteY44" fmla="*/ 265343 h 1322929"/>
                    <a:gd name="connsiteX45" fmla="*/ 806562 w 1953030"/>
                    <a:gd name="connsiteY45" fmla="*/ 261521 h 1322929"/>
                    <a:gd name="connsiteX46" fmla="*/ 948687 w 1953030"/>
                    <a:gd name="connsiteY46" fmla="*/ 217425 h 1322929"/>
                    <a:gd name="connsiteX47" fmla="*/ 1076380 w 1953030"/>
                    <a:gd name="connsiteY47" fmla="*/ 173342 h 1322929"/>
                    <a:gd name="connsiteX48" fmla="*/ 1156982 w 1953030"/>
                    <a:gd name="connsiteY48" fmla="*/ 161668 h 1322929"/>
                    <a:gd name="connsiteX49" fmla="*/ 1235667 w 1953030"/>
                    <a:gd name="connsiteY49" fmla="*/ 154538 h 1322929"/>
                    <a:gd name="connsiteX50" fmla="*/ 1314379 w 1953030"/>
                    <a:gd name="connsiteY50" fmla="*/ 131334 h 1322929"/>
                    <a:gd name="connsiteX51" fmla="*/ 1377437 w 1953030"/>
                    <a:gd name="connsiteY51" fmla="*/ 112345 h 1322929"/>
                    <a:gd name="connsiteX52" fmla="*/ 1450055 w 1953030"/>
                    <a:gd name="connsiteY52" fmla="*/ 105714 h 1322929"/>
                    <a:gd name="connsiteX53" fmla="*/ 1484789 w 1953030"/>
                    <a:gd name="connsiteY53" fmla="*/ 103652 h 1322929"/>
                    <a:gd name="connsiteX54" fmla="*/ 1553586 w 1953030"/>
                    <a:gd name="connsiteY54" fmla="*/ 86436 h 1322929"/>
                    <a:gd name="connsiteX55" fmla="*/ 1629329 w 1953030"/>
                    <a:gd name="connsiteY55" fmla="*/ 66634 h 1322929"/>
                    <a:gd name="connsiteX56" fmla="*/ 1635015 w 1953030"/>
                    <a:gd name="connsiteY56" fmla="*/ 65531 h 1322929"/>
                    <a:gd name="connsiteX57" fmla="*/ 1635409 w 1953030"/>
                    <a:gd name="connsiteY57" fmla="*/ 56601 h 1322929"/>
                    <a:gd name="connsiteX58" fmla="*/ 1639362 w 1953030"/>
                    <a:gd name="connsiteY58" fmla="*/ 13582 h 1322929"/>
                    <a:gd name="connsiteX59" fmla="*/ 1647267 w 1953030"/>
                    <a:gd name="connsiteY59" fmla="*/ 3300 h 1322929"/>
                    <a:gd name="connsiteX60" fmla="*/ 1666925 w 1953030"/>
                    <a:gd name="connsiteY60" fmla="*/ 7200 h 1322929"/>
                    <a:gd name="connsiteX61" fmla="*/ 1693754 w 1953030"/>
                    <a:gd name="connsiteY61" fmla="*/ 35538 h 1322929"/>
                    <a:gd name="connsiteX62" fmla="*/ 1704902 w 1953030"/>
                    <a:gd name="connsiteY62" fmla="*/ 54211 h 1322929"/>
                    <a:gd name="connsiteX63" fmla="*/ 1706583 w 1953030"/>
                    <a:gd name="connsiteY63" fmla="*/ 57415 h 1322929"/>
                    <a:gd name="connsiteX64" fmla="*/ 1709905 w 1953030"/>
                    <a:gd name="connsiteY64" fmla="*/ 57415 h 1322929"/>
                    <a:gd name="connsiteX65" fmla="*/ 1727489 w 1953030"/>
                    <a:gd name="connsiteY65" fmla="*/ 58479 h 1322929"/>
                    <a:gd name="connsiteX66" fmla="*/ 1765190 w 1953030"/>
                    <a:gd name="connsiteY66" fmla="*/ 68945 h 1322929"/>
                    <a:gd name="connsiteX67" fmla="*/ 1781592 w 1953030"/>
                    <a:gd name="connsiteY67" fmla="*/ 78715 h 1322929"/>
                    <a:gd name="connsiteX68" fmla="*/ 1798702 w 1953030"/>
                    <a:gd name="connsiteY68" fmla="*/ 94998 h 1322929"/>
                    <a:gd name="connsiteX69" fmla="*/ 1809969 w 1953030"/>
                    <a:gd name="connsiteY69" fmla="*/ 107802 h 1322929"/>
                    <a:gd name="connsiteX70" fmla="*/ 1817717 w 1953030"/>
                    <a:gd name="connsiteY70" fmla="*/ 115786 h 1322929"/>
                    <a:gd name="connsiteX71" fmla="*/ 1821906 w 1953030"/>
                    <a:gd name="connsiteY71" fmla="*/ 122916 h 1322929"/>
                    <a:gd name="connsiteX72" fmla="*/ 1837362 w 1953030"/>
                    <a:gd name="connsiteY72" fmla="*/ 147184 h 1322929"/>
                    <a:gd name="connsiteX73" fmla="*/ 1849404 w 1953030"/>
                    <a:gd name="connsiteY73" fmla="*/ 164741 h 1322929"/>
                    <a:gd name="connsiteX74" fmla="*/ 1873697 w 1953030"/>
                    <a:gd name="connsiteY74" fmla="*/ 209520 h 1322929"/>
                    <a:gd name="connsiteX75" fmla="*/ 1902627 w 1953030"/>
                    <a:gd name="connsiteY75" fmla="*/ 270989 h 1322929"/>
                    <a:gd name="connsiteX76" fmla="*/ 1929428 w 1953030"/>
                    <a:gd name="connsiteY76" fmla="*/ 328257 h 1322929"/>
                    <a:gd name="connsiteX77" fmla="*/ 1948890 w 1953030"/>
                    <a:gd name="connsiteY77" fmla="*/ 361086 h 1322929"/>
                    <a:gd name="connsiteX78" fmla="*/ 1954405 w 1953030"/>
                    <a:gd name="connsiteY78" fmla="*/ 377846 h 1322929"/>
                    <a:gd name="connsiteX79" fmla="*/ 1945685 w 1953030"/>
                    <a:gd name="connsiteY79" fmla="*/ 401382 h 1322929"/>
                    <a:gd name="connsiteX80" fmla="*/ 1905896 w 1953030"/>
                    <a:gd name="connsiteY80" fmla="*/ 432638 h 1322929"/>
                    <a:gd name="connsiteX81" fmla="*/ 1873238 w 1953030"/>
                    <a:gd name="connsiteY81" fmla="*/ 439235 h 1322929"/>
                    <a:gd name="connsiteX82" fmla="*/ 1817638 w 1953030"/>
                    <a:gd name="connsiteY82" fmla="*/ 441792 h 1322929"/>
                    <a:gd name="connsiteX83" fmla="*/ 1699860 w 1953030"/>
                    <a:gd name="connsiteY83" fmla="*/ 436051 h 1322929"/>
                    <a:gd name="connsiteX84" fmla="*/ 1666676 w 1953030"/>
                    <a:gd name="connsiteY84" fmla="*/ 434247 h 1322929"/>
                    <a:gd name="connsiteX85" fmla="*/ 1644615 w 1953030"/>
                    <a:gd name="connsiteY85" fmla="*/ 435822 h 1322929"/>
                    <a:gd name="connsiteX86" fmla="*/ 1615292 w 1953030"/>
                    <a:gd name="connsiteY86" fmla="*/ 446177 h 1322929"/>
                    <a:gd name="connsiteX87" fmla="*/ 1588083 w 1953030"/>
                    <a:gd name="connsiteY87" fmla="*/ 469226 h 1322929"/>
                    <a:gd name="connsiteX88" fmla="*/ 1570263 w 1953030"/>
                    <a:gd name="connsiteY88" fmla="*/ 483547 h 1322929"/>
                    <a:gd name="connsiteX89" fmla="*/ 1565194 w 1953030"/>
                    <a:gd name="connsiteY89" fmla="*/ 488176 h 1322929"/>
                    <a:gd name="connsiteX90" fmla="*/ 1510409 w 1953030"/>
                    <a:gd name="connsiteY90" fmla="*/ 591788 h 1322929"/>
                    <a:gd name="connsiteX91" fmla="*/ 1487665 w 1953030"/>
                    <a:gd name="connsiteY91" fmla="*/ 647726 h 1322929"/>
                    <a:gd name="connsiteX92" fmla="*/ 1466234 w 1953030"/>
                    <a:gd name="connsiteY92" fmla="*/ 708355 h 1322929"/>
                    <a:gd name="connsiteX93" fmla="*/ 1450909 w 1953030"/>
                    <a:gd name="connsiteY93" fmla="*/ 753696 h 1322929"/>
                    <a:gd name="connsiteX94" fmla="*/ 1408809 w 1953030"/>
                    <a:gd name="connsiteY94" fmla="*/ 820834 h 1322929"/>
                    <a:gd name="connsiteX95" fmla="*/ 1395139 w 1953030"/>
                    <a:gd name="connsiteY95" fmla="*/ 827633 h 1322929"/>
                    <a:gd name="connsiteX96" fmla="*/ 1382256 w 1953030"/>
                    <a:gd name="connsiteY96" fmla="*/ 834140 h 1322929"/>
                    <a:gd name="connsiteX97" fmla="*/ 1350675 w 1953030"/>
                    <a:gd name="connsiteY97" fmla="*/ 863795 h 1322929"/>
                    <a:gd name="connsiteX98" fmla="*/ 1332763 w 1953030"/>
                    <a:gd name="connsiteY98" fmla="*/ 880265 h 1322929"/>
                    <a:gd name="connsiteX99" fmla="*/ 1318857 w 1953030"/>
                    <a:gd name="connsiteY99" fmla="*/ 886072 h 1322929"/>
                    <a:gd name="connsiteX100" fmla="*/ 1317767 w 1953030"/>
                    <a:gd name="connsiteY100" fmla="*/ 886072 h 1322929"/>
                    <a:gd name="connsiteX101" fmla="*/ 1316690 w 1953030"/>
                    <a:gd name="connsiteY101" fmla="*/ 889981 h 1322929"/>
                    <a:gd name="connsiteX102" fmla="*/ 1294917 w 1953030"/>
                    <a:gd name="connsiteY102" fmla="*/ 1076992 h 1322929"/>
                    <a:gd name="connsiteX103" fmla="*/ 1293539 w 1953030"/>
                    <a:gd name="connsiteY103" fmla="*/ 1153777 h 1322929"/>
                    <a:gd name="connsiteX104" fmla="*/ 1294156 w 1953030"/>
                    <a:gd name="connsiteY104" fmla="*/ 1206414 h 1322929"/>
                    <a:gd name="connsiteX105" fmla="*/ 1298896 w 1953030"/>
                    <a:gd name="connsiteY105" fmla="*/ 1266214 h 1322929"/>
                    <a:gd name="connsiteX106" fmla="*/ 1305502 w 1953030"/>
                    <a:gd name="connsiteY106" fmla="*/ 1281289 h 1322929"/>
                    <a:gd name="connsiteX107" fmla="*/ 1315416 w 1953030"/>
                    <a:gd name="connsiteY107" fmla="*/ 1308562 h 1322929"/>
                    <a:gd name="connsiteX108" fmla="*/ 1316138 w 1953030"/>
                    <a:gd name="connsiteY108" fmla="*/ 1323970 h 1322929"/>
                    <a:gd name="connsiteX109" fmla="*/ 1315889 w 1953030"/>
                    <a:gd name="connsiteY109" fmla="*/ 1325587 h 1322929"/>
                    <a:gd name="connsiteX110" fmla="*/ 1275942 w 1953030"/>
                    <a:gd name="connsiteY110" fmla="*/ 1325587 h 1322929"/>
                    <a:gd name="connsiteX111" fmla="*/ 1235010 w 1953030"/>
                    <a:gd name="connsiteY111" fmla="*/ 1325078 h 1322929"/>
                    <a:gd name="connsiteX112" fmla="*/ 1216259 w 1953030"/>
                    <a:gd name="connsiteY112" fmla="*/ 1261310 h 1322929"/>
                    <a:gd name="connsiteX113" fmla="*/ 1200251 w 1953030"/>
                    <a:gd name="connsiteY113" fmla="*/ 1083072 h 1322929"/>
                    <a:gd name="connsiteX114" fmla="*/ 1192910 w 1953030"/>
                    <a:gd name="connsiteY114" fmla="*/ 964288 h 1322929"/>
                    <a:gd name="connsiteX115" fmla="*/ 1191387 w 1953030"/>
                    <a:gd name="connsiteY115" fmla="*/ 972275 h 1322929"/>
                    <a:gd name="connsiteX116" fmla="*/ 1173817 w 1953030"/>
                    <a:gd name="connsiteY116" fmla="*/ 1164200 h 1322929"/>
                    <a:gd name="connsiteX117" fmla="*/ 1175078 w 1953030"/>
                    <a:gd name="connsiteY117" fmla="*/ 1265947 h 1322929"/>
                    <a:gd name="connsiteX118" fmla="*/ 1180974 w 1953030"/>
                    <a:gd name="connsiteY118" fmla="*/ 1280141 h 1322929"/>
                    <a:gd name="connsiteX119" fmla="*/ 1191505 w 1953030"/>
                    <a:gd name="connsiteY119" fmla="*/ 1312731 h 1322929"/>
                    <a:gd name="connsiteX120" fmla="*/ 1191032 w 1953030"/>
                    <a:gd name="connsiteY120" fmla="*/ 1324894 h 1322929"/>
                    <a:gd name="connsiteX121" fmla="*/ 1150167 w 1953030"/>
                    <a:gd name="connsiteY121" fmla="*/ 1325587 h 1322929"/>
                    <a:gd name="connsiteX122" fmla="*/ 1108579 w 1953030"/>
                    <a:gd name="connsiteY122" fmla="*/ 1325096 h 1322929"/>
                    <a:gd name="connsiteX123" fmla="*/ 1091166 w 1953030"/>
                    <a:gd name="connsiteY123" fmla="*/ 1247586 h 1322929"/>
                    <a:gd name="connsiteX124" fmla="*/ 1085073 w 1953030"/>
                    <a:gd name="connsiteY124" fmla="*/ 1112084 h 1322929"/>
                    <a:gd name="connsiteX125" fmla="*/ 1082486 w 1953030"/>
                    <a:gd name="connsiteY125" fmla="*/ 887863 h 1322929"/>
                    <a:gd name="connsiteX126" fmla="*/ 1082709 w 1953030"/>
                    <a:gd name="connsiteY126" fmla="*/ 875442 h 1322929"/>
                    <a:gd name="connsiteX127" fmla="*/ 1045980 w 1953030"/>
                    <a:gd name="connsiteY127" fmla="*/ 886014 h 1322929"/>
                    <a:gd name="connsiteX128" fmla="*/ 947820 w 1953030"/>
                    <a:gd name="connsiteY128" fmla="*/ 909335 h 1322929"/>
                    <a:gd name="connsiteX129" fmla="*/ 822399 w 1953030"/>
                    <a:gd name="connsiteY129" fmla="*/ 918514 h 1322929"/>
                    <a:gd name="connsiteX130" fmla="*/ 749952 w 1953030"/>
                    <a:gd name="connsiteY130" fmla="*/ 916251 h 1322929"/>
                    <a:gd name="connsiteX131" fmla="*/ 741521 w 1953030"/>
                    <a:gd name="connsiteY131" fmla="*/ 916452 h 1322929"/>
                    <a:gd name="connsiteX132" fmla="*/ 737253 w 1953030"/>
                    <a:gd name="connsiteY132" fmla="*/ 925892 h 1322929"/>
                    <a:gd name="connsiteX133" fmla="*/ 730911 w 1953030"/>
                    <a:gd name="connsiteY133" fmla="*/ 938882 h 1322929"/>
                    <a:gd name="connsiteX134" fmla="*/ 708429 w 1953030"/>
                    <a:gd name="connsiteY134" fmla="*/ 931418 h 1322929"/>
                    <a:gd name="connsiteX135" fmla="*/ 667261 w 1953030"/>
                    <a:gd name="connsiteY135" fmla="*/ 914980 h 1322929"/>
                    <a:gd name="connsiteX136" fmla="*/ 619659 w 1953030"/>
                    <a:gd name="connsiteY136" fmla="*/ 895793 h 1322929"/>
                    <a:gd name="connsiteX137" fmla="*/ 517862 w 1953030"/>
                    <a:gd name="connsiteY137" fmla="*/ 868605 h 1322929"/>
                    <a:gd name="connsiteX138" fmla="*/ 503220 w 1953030"/>
                    <a:gd name="connsiteY138" fmla="*/ 873261 h 1322929"/>
                    <a:gd name="connsiteX139" fmla="*/ 498151 w 1953030"/>
                    <a:gd name="connsiteY139" fmla="*/ 888861 h 1322929"/>
                    <a:gd name="connsiteX140" fmla="*/ 502209 w 1953030"/>
                    <a:gd name="connsiteY140" fmla="*/ 923500 h 1322929"/>
                    <a:gd name="connsiteX141" fmla="*/ 506647 w 1953030"/>
                    <a:gd name="connsiteY141" fmla="*/ 963655 h 1322929"/>
                    <a:gd name="connsiteX142" fmla="*/ 504612 w 1953030"/>
                    <a:gd name="connsiteY142" fmla="*/ 979009 h 1322929"/>
                    <a:gd name="connsiteX143" fmla="*/ 465742 w 1953030"/>
                    <a:gd name="connsiteY143" fmla="*/ 1002855 h 1322929"/>
                    <a:gd name="connsiteX144" fmla="*/ 458743 w 1953030"/>
                    <a:gd name="connsiteY144" fmla="*/ 1002146 h 1322929"/>
                    <a:gd name="connsiteX145" fmla="*/ 436145 w 1953030"/>
                    <a:gd name="connsiteY145" fmla="*/ 942614 h 1322929"/>
                    <a:gd name="connsiteX146" fmla="*/ 435517 w 1953030"/>
                    <a:gd name="connsiteY146" fmla="*/ 934796 h 1322929"/>
                    <a:gd name="connsiteX147" fmla="*/ 431372 w 1953030"/>
                    <a:gd name="connsiteY147" fmla="*/ 939230 h 1322929"/>
                    <a:gd name="connsiteX148" fmla="*/ 413632 w 1953030"/>
                    <a:gd name="connsiteY148" fmla="*/ 957993 h 1322929"/>
                    <a:gd name="connsiteX149" fmla="*/ 396081 w 1953030"/>
                    <a:gd name="connsiteY149" fmla="*/ 976581 h 1322929"/>
                    <a:gd name="connsiteX150" fmla="*/ 365139 w 1953030"/>
                    <a:gd name="connsiteY150" fmla="*/ 1026362 h 1322929"/>
                    <a:gd name="connsiteX151" fmla="*/ 357505 w 1953030"/>
                    <a:gd name="connsiteY151" fmla="*/ 1073344 h 1322929"/>
                    <a:gd name="connsiteX152" fmla="*/ 357513 w 1953030"/>
                    <a:gd name="connsiteY152" fmla="*/ 1162116 h 1322929"/>
                    <a:gd name="connsiteX153" fmla="*/ 364146 w 1953030"/>
                    <a:gd name="connsiteY153" fmla="*/ 1221702 h 1322929"/>
                    <a:gd name="connsiteX154" fmla="*/ 371907 w 1953030"/>
                    <a:gd name="connsiteY154" fmla="*/ 1263083 h 1322929"/>
                    <a:gd name="connsiteX155" fmla="*/ 382081 w 1953030"/>
                    <a:gd name="connsiteY155" fmla="*/ 1280594 h 1322929"/>
                    <a:gd name="connsiteX156" fmla="*/ 392814 w 1953030"/>
                    <a:gd name="connsiteY156" fmla="*/ 1307173 h 1322929"/>
                    <a:gd name="connsiteX157" fmla="*/ 392698 w 1953030"/>
                    <a:gd name="connsiteY157" fmla="*/ 1322982 h 1322929"/>
                    <a:gd name="connsiteX158" fmla="*/ 392258 w 1953030"/>
                    <a:gd name="connsiteY158" fmla="*/ 1325414 h 1322929"/>
                    <a:gd name="connsiteX159" fmla="*/ 349566 w 1953030"/>
                    <a:gd name="connsiteY159" fmla="*/ 1325502 h 1322929"/>
                    <a:gd name="connsiteX160" fmla="*/ 305559 w 1953030"/>
                    <a:gd name="connsiteY160" fmla="*/ 1325237 h 1322929"/>
                    <a:gd name="connsiteX161" fmla="*/ 296045 w 1953030"/>
                    <a:gd name="connsiteY161" fmla="*/ 1315526 h 1322929"/>
                    <a:gd name="connsiteX162" fmla="*/ 272898 w 1953030"/>
                    <a:gd name="connsiteY162" fmla="*/ 1198249 h 1322929"/>
                    <a:gd name="connsiteX163" fmla="*/ 256446 w 1953030"/>
                    <a:gd name="connsiteY163" fmla="*/ 1076992 h 1322929"/>
                    <a:gd name="connsiteX164" fmla="*/ 247883 w 1953030"/>
                    <a:gd name="connsiteY164" fmla="*/ 965650 h 1322929"/>
                    <a:gd name="connsiteX165" fmla="*/ 248141 w 1953030"/>
                    <a:gd name="connsiteY165" fmla="*/ 963344 h 1322929"/>
                    <a:gd name="connsiteX166" fmla="*/ 240600 w 1953030"/>
                    <a:gd name="connsiteY166" fmla="*/ 969541 h 1322929"/>
                    <a:gd name="connsiteX167" fmla="*/ 218190 w 1953030"/>
                    <a:gd name="connsiteY167" fmla="*/ 987653 h 1322929"/>
                    <a:gd name="connsiteX168" fmla="*/ 197170 w 1953030"/>
                    <a:gd name="connsiteY168" fmla="*/ 1004568 h 1322929"/>
                    <a:gd name="connsiteX169" fmla="*/ 164176 w 1953030"/>
                    <a:gd name="connsiteY169" fmla="*/ 1050024 h 1322929"/>
                    <a:gd name="connsiteX170" fmla="*/ 151135 w 1953030"/>
                    <a:gd name="connsiteY170" fmla="*/ 1141095 h 1322929"/>
                    <a:gd name="connsiteX171" fmla="*/ 149537 w 1953030"/>
                    <a:gd name="connsiteY171" fmla="*/ 1217408 h 1322929"/>
                    <a:gd name="connsiteX172" fmla="*/ 153261 w 1953030"/>
                    <a:gd name="connsiteY172" fmla="*/ 1262700 h 1322929"/>
                    <a:gd name="connsiteX173" fmla="*/ 159017 w 1953030"/>
                    <a:gd name="connsiteY173" fmla="*/ 1274340 h 1322929"/>
                    <a:gd name="connsiteX174" fmla="*/ 170943 w 1953030"/>
                    <a:gd name="connsiteY174" fmla="*/ 1299182 h 1322929"/>
                    <a:gd name="connsiteX175" fmla="*/ 174129 w 1953030"/>
                    <a:gd name="connsiteY175" fmla="*/ 1319246 h 1322929"/>
                    <a:gd name="connsiteX176" fmla="*/ 174342 w 1953030"/>
                    <a:gd name="connsiteY176" fmla="*/ 1325587 h 1322929"/>
                    <a:gd name="connsiteX177" fmla="*/ 132163 w 1953030"/>
                    <a:gd name="connsiteY177" fmla="*/ 1325574 h 1322929"/>
                    <a:gd name="connsiteX178" fmla="*/ 88860 w 1953030"/>
                    <a:gd name="connsiteY178" fmla="*/ 1325071 h 1322929"/>
                    <a:gd name="connsiteX179" fmla="*/ 434473 w 1953030"/>
                    <a:gd name="connsiteY179" fmla="*/ 860747 h 1322929"/>
                    <a:gd name="connsiteX180" fmla="*/ 432900 w 1953030"/>
                    <a:gd name="connsiteY180" fmla="*/ 858692 h 1322929"/>
                    <a:gd name="connsiteX181" fmla="*/ 434328 w 1953030"/>
                    <a:gd name="connsiteY181" fmla="*/ 861404 h 1322929"/>
                    <a:gd name="connsiteX182" fmla="*/ 434473 w 1953030"/>
                    <a:gd name="connsiteY182" fmla="*/ 860747 h 1322929"/>
                    <a:gd name="connsiteX0" fmla="*/ 87445 w 1953031"/>
                    <a:gd name="connsiteY0" fmla="*/ 1322413 h 1322929"/>
                    <a:gd name="connsiteX1" fmla="*/ 71740 w 1953031"/>
                    <a:gd name="connsiteY1" fmla="*/ 1270292 h 1322929"/>
                    <a:gd name="connsiteX2" fmla="*/ 65819 w 1953031"/>
                    <a:gd name="connsiteY2" fmla="*/ 1172834 h 1322929"/>
                    <a:gd name="connsiteX3" fmla="*/ 60259 w 1953031"/>
                    <a:gd name="connsiteY3" fmla="*/ 1077634 h 1322929"/>
                    <a:gd name="connsiteX4" fmla="*/ 56504 w 1953031"/>
                    <a:gd name="connsiteY4" fmla="*/ 1016483 h 1322929"/>
                    <a:gd name="connsiteX5" fmla="*/ 57274 w 1953031"/>
                    <a:gd name="connsiteY5" fmla="*/ 984573 h 1322929"/>
                    <a:gd name="connsiteX6" fmla="*/ 69293 w 1953031"/>
                    <a:gd name="connsiteY6" fmla="*/ 935184 h 1322929"/>
                    <a:gd name="connsiteX7" fmla="*/ 83140 w 1953031"/>
                    <a:gd name="connsiteY7" fmla="*/ 894706 h 1322929"/>
                    <a:gd name="connsiteX8" fmla="*/ 86940 w 1953031"/>
                    <a:gd name="connsiteY8" fmla="*/ 883067 h 1322929"/>
                    <a:gd name="connsiteX9" fmla="*/ 102345 w 1953031"/>
                    <a:gd name="connsiteY9" fmla="*/ 821917 h 1322929"/>
                    <a:gd name="connsiteX10" fmla="*/ 102345 w 1953031"/>
                    <a:gd name="connsiteY10" fmla="*/ 797596 h 1322929"/>
                    <a:gd name="connsiteX11" fmla="*/ 84386 w 1953031"/>
                    <a:gd name="connsiteY11" fmla="*/ 724112 h 1322929"/>
                    <a:gd name="connsiteX12" fmla="*/ 56950 w 1953031"/>
                    <a:gd name="connsiteY12" fmla="*/ 611540 h 1322929"/>
                    <a:gd name="connsiteX13" fmla="*/ 49848 w 1953031"/>
                    <a:gd name="connsiteY13" fmla="*/ 555775 h 1322929"/>
                    <a:gd name="connsiteX14" fmla="*/ 48091 w 1953031"/>
                    <a:gd name="connsiteY14" fmla="*/ 532619 h 1322929"/>
                    <a:gd name="connsiteX15" fmla="*/ 46726 w 1953031"/>
                    <a:gd name="connsiteY15" fmla="*/ 537375 h 1322929"/>
                    <a:gd name="connsiteX16" fmla="*/ 40809 w 1953031"/>
                    <a:gd name="connsiteY16" fmla="*/ 582702 h 1322929"/>
                    <a:gd name="connsiteX17" fmla="*/ 38652 w 1953031"/>
                    <a:gd name="connsiteY17" fmla="*/ 680805 h 1322929"/>
                    <a:gd name="connsiteX18" fmla="*/ 43411 w 1953031"/>
                    <a:gd name="connsiteY18" fmla="*/ 797248 h 1322929"/>
                    <a:gd name="connsiteX19" fmla="*/ 45633 w 1953031"/>
                    <a:gd name="connsiteY19" fmla="*/ 840039 h 1322929"/>
                    <a:gd name="connsiteX20" fmla="*/ 46288 w 1953031"/>
                    <a:gd name="connsiteY20" fmla="*/ 854511 h 1322929"/>
                    <a:gd name="connsiteX21" fmla="*/ 47754 w 1953031"/>
                    <a:gd name="connsiteY21" fmla="*/ 857757 h 1322929"/>
                    <a:gd name="connsiteX22" fmla="*/ 55710 w 1953031"/>
                    <a:gd name="connsiteY22" fmla="*/ 883587 h 1322929"/>
                    <a:gd name="connsiteX23" fmla="*/ 56791 w 1953031"/>
                    <a:gd name="connsiteY23" fmla="*/ 924043 h 1322929"/>
                    <a:gd name="connsiteX24" fmla="*/ 41579 w 1953031"/>
                    <a:gd name="connsiteY24" fmla="*/ 974096 h 1322929"/>
                    <a:gd name="connsiteX25" fmla="*/ 2671 w 1953031"/>
                    <a:gd name="connsiteY25" fmla="*/ 1043577 h 1322929"/>
                    <a:gd name="connsiteX26" fmla="*/ 150 w 1953031"/>
                    <a:gd name="connsiteY26" fmla="*/ 1039680 h 1322929"/>
                    <a:gd name="connsiteX27" fmla="*/ 4661 w 1953031"/>
                    <a:gd name="connsiteY27" fmla="*/ 999287 h 1322929"/>
                    <a:gd name="connsiteX28" fmla="*/ 7404 w 1953031"/>
                    <a:gd name="connsiteY28" fmla="*/ 942306 h 1322929"/>
                    <a:gd name="connsiteX29" fmla="*/ 7816 w 1953031"/>
                    <a:gd name="connsiteY29" fmla="*/ 896791 h 1322929"/>
                    <a:gd name="connsiteX30" fmla="*/ 19626 w 1953031"/>
                    <a:gd name="connsiteY30" fmla="*/ 859575 h 1322929"/>
                    <a:gd name="connsiteX31" fmla="*/ 27016 w 1953031"/>
                    <a:gd name="connsiteY31" fmla="*/ 851518 h 1322929"/>
                    <a:gd name="connsiteX32" fmla="*/ 28005 w 1953031"/>
                    <a:gd name="connsiteY32" fmla="*/ 850776 h 1322929"/>
                    <a:gd name="connsiteX33" fmla="*/ 26410 w 1953031"/>
                    <a:gd name="connsiteY33" fmla="*/ 833827 h 1322929"/>
                    <a:gd name="connsiteX34" fmla="*/ 14711 w 1953031"/>
                    <a:gd name="connsiteY34" fmla="*/ 648021 h 1322929"/>
                    <a:gd name="connsiteX35" fmla="*/ 15055 w 1953031"/>
                    <a:gd name="connsiteY35" fmla="*/ 561855 h 1322929"/>
                    <a:gd name="connsiteX36" fmla="*/ 21188 w 1953031"/>
                    <a:gd name="connsiteY36" fmla="*/ 488718 h 1322929"/>
                    <a:gd name="connsiteX37" fmla="*/ 100197 w 1953031"/>
                    <a:gd name="connsiteY37" fmla="*/ 318206 h 1322929"/>
                    <a:gd name="connsiteX38" fmla="*/ 109242 w 1953031"/>
                    <a:gd name="connsiteY38" fmla="*/ 310366 h 1322929"/>
                    <a:gd name="connsiteX39" fmla="*/ 267328 w 1953031"/>
                    <a:gd name="connsiteY39" fmla="*/ 247426 h 1322929"/>
                    <a:gd name="connsiteX40" fmla="*/ 315449 w 1953031"/>
                    <a:gd name="connsiteY40" fmla="*/ 245613 h 1322929"/>
                    <a:gd name="connsiteX41" fmla="*/ 472495 w 1953031"/>
                    <a:gd name="connsiteY41" fmla="*/ 252298 h 1322929"/>
                    <a:gd name="connsiteX42" fmla="*/ 508804 w 1953031"/>
                    <a:gd name="connsiteY42" fmla="*/ 255581 h 1322929"/>
                    <a:gd name="connsiteX43" fmla="*/ 663548 w 1953031"/>
                    <a:gd name="connsiteY43" fmla="*/ 264169 h 1322929"/>
                    <a:gd name="connsiteX44" fmla="*/ 754617 w 1953031"/>
                    <a:gd name="connsiteY44" fmla="*/ 262685 h 1322929"/>
                    <a:gd name="connsiteX45" fmla="*/ 805147 w 1953031"/>
                    <a:gd name="connsiteY45" fmla="*/ 251243 h 1322929"/>
                    <a:gd name="connsiteX46" fmla="*/ 947272 w 1953031"/>
                    <a:gd name="connsiteY46" fmla="*/ 214767 h 1322929"/>
                    <a:gd name="connsiteX47" fmla="*/ 1074965 w 1953031"/>
                    <a:gd name="connsiteY47" fmla="*/ 170684 h 1322929"/>
                    <a:gd name="connsiteX48" fmla="*/ 1155567 w 1953031"/>
                    <a:gd name="connsiteY48" fmla="*/ 159010 h 1322929"/>
                    <a:gd name="connsiteX49" fmla="*/ 1234252 w 1953031"/>
                    <a:gd name="connsiteY49" fmla="*/ 151880 h 1322929"/>
                    <a:gd name="connsiteX50" fmla="*/ 1312964 w 1953031"/>
                    <a:gd name="connsiteY50" fmla="*/ 128676 h 1322929"/>
                    <a:gd name="connsiteX51" fmla="*/ 1376022 w 1953031"/>
                    <a:gd name="connsiteY51" fmla="*/ 109687 h 1322929"/>
                    <a:gd name="connsiteX52" fmla="*/ 1448640 w 1953031"/>
                    <a:gd name="connsiteY52" fmla="*/ 103056 h 1322929"/>
                    <a:gd name="connsiteX53" fmla="*/ 1483374 w 1953031"/>
                    <a:gd name="connsiteY53" fmla="*/ 100994 h 1322929"/>
                    <a:gd name="connsiteX54" fmla="*/ 1552171 w 1953031"/>
                    <a:gd name="connsiteY54" fmla="*/ 83778 h 1322929"/>
                    <a:gd name="connsiteX55" fmla="*/ 1627914 w 1953031"/>
                    <a:gd name="connsiteY55" fmla="*/ 63976 h 1322929"/>
                    <a:gd name="connsiteX56" fmla="*/ 1633600 w 1953031"/>
                    <a:gd name="connsiteY56" fmla="*/ 62873 h 1322929"/>
                    <a:gd name="connsiteX57" fmla="*/ 1633994 w 1953031"/>
                    <a:gd name="connsiteY57" fmla="*/ 53943 h 1322929"/>
                    <a:gd name="connsiteX58" fmla="*/ 1637947 w 1953031"/>
                    <a:gd name="connsiteY58" fmla="*/ 10924 h 1322929"/>
                    <a:gd name="connsiteX59" fmla="*/ 1645852 w 1953031"/>
                    <a:gd name="connsiteY59" fmla="*/ 642 h 1322929"/>
                    <a:gd name="connsiteX60" fmla="*/ 1665510 w 1953031"/>
                    <a:gd name="connsiteY60" fmla="*/ 4542 h 1322929"/>
                    <a:gd name="connsiteX61" fmla="*/ 1692339 w 1953031"/>
                    <a:gd name="connsiteY61" fmla="*/ 32880 h 1322929"/>
                    <a:gd name="connsiteX62" fmla="*/ 1703487 w 1953031"/>
                    <a:gd name="connsiteY62" fmla="*/ 51553 h 1322929"/>
                    <a:gd name="connsiteX63" fmla="*/ 1705168 w 1953031"/>
                    <a:gd name="connsiteY63" fmla="*/ 54757 h 1322929"/>
                    <a:gd name="connsiteX64" fmla="*/ 1708490 w 1953031"/>
                    <a:gd name="connsiteY64" fmla="*/ 54757 h 1322929"/>
                    <a:gd name="connsiteX65" fmla="*/ 1726074 w 1953031"/>
                    <a:gd name="connsiteY65" fmla="*/ 55821 h 1322929"/>
                    <a:gd name="connsiteX66" fmla="*/ 1763775 w 1953031"/>
                    <a:gd name="connsiteY66" fmla="*/ 66287 h 1322929"/>
                    <a:gd name="connsiteX67" fmla="*/ 1780177 w 1953031"/>
                    <a:gd name="connsiteY67" fmla="*/ 76057 h 1322929"/>
                    <a:gd name="connsiteX68" fmla="*/ 1797287 w 1953031"/>
                    <a:gd name="connsiteY68" fmla="*/ 92340 h 1322929"/>
                    <a:gd name="connsiteX69" fmla="*/ 1808554 w 1953031"/>
                    <a:gd name="connsiteY69" fmla="*/ 105144 h 1322929"/>
                    <a:gd name="connsiteX70" fmla="*/ 1816302 w 1953031"/>
                    <a:gd name="connsiteY70" fmla="*/ 113128 h 1322929"/>
                    <a:gd name="connsiteX71" fmla="*/ 1820491 w 1953031"/>
                    <a:gd name="connsiteY71" fmla="*/ 120258 h 1322929"/>
                    <a:gd name="connsiteX72" fmla="*/ 1835947 w 1953031"/>
                    <a:gd name="connsiteY72" fmla="*/ 144526 h 1322929"/>
                    <a:gd name="connsiteX73" fmla="*/ 1847989 w 1953031"/>
                    <a:gd name="connsiteY73" fmla="*/ 162083 h 1322929"/>
                    <a:gd name="connsiteX74" fmla="*/ 1872282 w 1953031"/>
                    <a:gd name="connsiteY74" fmla="*/ 206862 h 1322929"/>
                    <a:gd name="connsiteX75" fmla="*/ 1901212 w 1953031"/>
                    <a:gd name="connsiteY75" fmla="*/ 268331 h 1322929"/>
                    <a:gd name="connsiteX76" fmla="*/ 1928013 w 1953031"/>
                    <a:gd name="connsiteY76" fmla="*/ 325599 h 1322929"/>
                    <a:gd name="connsiteX77" fmla="*/ 1947475 w 1953031"/>
                    <a:gd name="connsiteY77" fmla="*/ 358428 h 1322929"/>
                    <a:gd name="connsiteX78" fmla="*/ 1952990 w 1953031"/>
                    <a:gd name="connsiteY78" fmla="*/ 375188 h 1322929"/>
                    <a:gd name="connsiteX79" fmla="*/ 1944270 w 1953031"/>
                    <a:gd name="connsiteY79" fmla="*/ 398724 h 1322929"/>
                    <a:gd name="connsiteX80" fmla="*/ 1904481 w 1953031"/>
                    <a:gd name="connsiteY80" fmla="*/ 429980 h 1322929"/>
                    <a:gd name="connsiteX81" fmla="*/ 1871823 w 1953031"/>
                    <a:gd name="connsiteY81" fmla="*/ 436577 h 1322929"/>
                    <a:gd name="connsiteX82" fmla="*/ 1816223 w 1953031"/>
                    <a:gd name="connsiteY82" fmla="*/ 439134 h 1322929"/>
                    <a:gd name="connsiteX83" fmla="*/ 1698445 w 1953031"/>
                    <a:gd name="connsiteY83" fmla="*/ 433393 h 1322929"/>
                    <a:gd name="connsiteX84" fmla="*/ 1665261 w 1953031"/>
                    <a:gd name="connsiteY84" fmla="*/ 431589 h 1322929"/>
                    <a:gd name="connsiteX85" fmla="*/ 1643200 w 1953031"/>
                    <a:gd name="connsiteY85" fmla="*/ 433164 h 1322929"/>
                    <a:gd name="connsiteX86" fmla="*/ 1613877 w 1953031"/>
                    <a:gd name="connsiteY86" fmla="*/ 443519 h 1322929"/>
                    <a:gd name="connsiteX87" fmla="*/ 1586668 w 1953031"/>
                    <a:gd name="connsiteY87" fmla="*/ 466568 h 1322929"/>
                    <a:gd name="connsiteX88" fmla="*/ 1568848 w 1953031"/>
                    <a:gd name="connsiteY88" fmla="*/ 480889 h 1322929"/>
                    <a:gd name="connsiteX89" fmla="*/ 1563779 w 1953031"/>
                    <a:gd name="connsiteY89" fmla="*/ 485518 h 1322929"/>
                    <a:gd name="connsiteX90" fmla="*/ 1508994 w 1953031"/>
                    <a:gd name="connsiteY90" fmla="*/ 589130 h 1322929"/>
                    <a:gd name="connsiteX91" fmla="*/ 1486250 w 1953031"/>
                    <a:gd name="connsiteY91" fmla="*/ 645068 h 1322929"/>
                    <a:gd name="connsiteX92" fmla="*/ 1464819 w 1953031"/>
                    <a:gd name="connsiteY92" fmla="*/ 705697 h 1322929"/>
                    <a:gd name="connsiteX93" fmla="*/ 1449494 w 1953031"/>
                    <a:gd name="connsiteY93" fmla="*/ 751038 h 1322929"/>
                    <a:gd name="connsiteX94" fmla="*/ 1407394 w 1953031"/>
                    <a:gd name="connsiteY94" fmla="*/ 818176 h 1322929"/>
                    <a:gd name="connsiteX95" fmla="*/ 1393724 w 1953031"/>
                    <a:gd name="connsiteY95" fmla="*/ 824975 h 1322929"/>
                    <a:gd name="connsiteX96" fmla="*/ 1380841 w 1953031"/>
                    <a:gd name="connsiteY96" fmla="*/ 831482 h 1322929"/>
                    <a:gd name="connsiteX97" fmla="*/ 1349260 w 1953031"/>
                    <a:gd name="connsiteY97" fmla="*/ 861137 h 1322929"/>
                    <a:gd name="connsiteX98" fmla="*/ 1331348 w 1953031"/>
                    <a:gd name="connsiteY98" fmla="*/ 877607 h 1322929"/>
                    <a:gd name="connsiteX99" fmla="*/ 1317442 w 1953031"/>
                    <a:gd name="connsiteY99" fmla="*/ 883414 h 1322929"/>
                    <a:gd name="connsiteX100" fmla="*/ 1316352 w 1953031"/>
                    <a:gd name="connsiteY100" fmla="*/ 883414 h 1322929"/>
                    <a:gd name="connsiteX101" fmla="*/ 1315275 w 1953031"/>
                    <a:gd name="connsiteY101" fmla="*/ 887323 h 1322929"/>
                    <a:gd name="connsiteX102" fmla="*/ 1293502 w 1953031"/>
                    <a:gd name="connsiteY102" fmla="*/ 1074334 h 1322929"/>
                    <a:gd name="connsiteX103" fmla="*/ 1292124 w 1953031"/>
                    <a:gd name="connsiteY103" fmla="*/ 1151119 h 1322929"/>
                    <a:gd name="connsiteX104" fmla="*/ 1292741 w 1953031"/>
                    <a:gd name="connsiteY104" fmla="*/ 1203756 h 1322929"/>
                    <a:gd name="connsiteX105" fmla="*/ 1297481 w 1953031"/>
                    <a:gd name="connsiteY105" fmla="*/ 1263556 h 1322929"/>
                    <a:gd name="connsiteX106" fmla="*/ 1304087 w 1953031"/>
                    <a:gd name="connsiteY106" fmla="*/ 1278631 h 1322929"/>
                    <a:gd name="connsiteX107" fmla="*/ 1314001 w 1953031"/>
                    <a:gd name="connsiteY107" fmla="*/ 1305904 h 1322929"/>
                    <a:gd name="connsiteX108" fmla="*/ 1314723 w 1953031"/>
                    <a:gd name="connsiteY108" fmla="*/ 1321312 h 1322929"/>
                    <a:gd name="connsiteX109" fmla="*/ 1314474 w 1953031"/>
                    <a:gd name="connsiteY109" fmla="*/ 1322929 h 1322929"/>
                    <a:gd name="connsiteX110" fmla="*/ 1274527 w 1953031"/>
                    <a:gd name="connsiteY110" fmla="*/ 1322929 h 1322929"/>
                    <a:gd name="connsiteX111" fmla="*/ 1233595 w 1953031"/>
                    <a:gd name="connsiteY111" fmla="*/ 1322420 h 1322929"/>
                    <a:gd name="connsiteX112" fmla="*/ 1214844 w 1953031"/>
                    <a:gd name="connsiteY112" fmla="*/ 1258652 h 1322929"/>
                    <a:gd name="connsiteX113" fmla="*/ 1198836 w 1953031"/>
                    <a:gd name="connsiteY113" fmla="*/ 1080414 h 1322929"/>
                    <a:gd name="connsiteX114" fmla="*/ 1191495 w 1953031"/>
                    <a:gd name="connsiteY114" fmla="*/ 961630 h 1322929"/>
                    <a:gd name="connsiteX115" fmla="*/ 1189972 w 1953031"/>
                    <a:gd name="connsiteY115" fmla="*/ 969617 h 1322929"/>
                    <a:gd name="connsiteX116" fmla="*/ 1172402 w 1953031"/>
                    <a:gd name="connsiteY116" fmla="*/ 1161542 h 1322929"/>
                    <a:gd name="connsiteX117" fmla="*/ 1173663 w 1953031"/>
                    <a:gd name="connsiteY117" fmla="*/ 1263289 h 1322929"/>
                    <a:gd name="connsiteX118" fmla="*/ 1179559 w 1953031"/>
                    <a:gd name="connsiteY118" fmla="*/ 1277483 h 1322929"/>
                    <a:gd name="connsiteX119" fmla="*/ 1190090 w 1953031"/>
                    <a:gd name="connsiteY119" fmla="*/ 1310073 h 1322929"/>
                    <a:gd name="connsiteX120" fmla="*/ 1189617 w 1953031"/>
                    <a:gd name="connsiteY120" fmla="*/ 1322236 h 1322929"/>
                    <a:gd name="connsiteX121" fmla="*/ 1148752 w 1953031"/>
                    <a:gd name="connsiteY121" fmla="*/ 1322929 h 1322929"/>
                    <a:gd name="connsiteX122" fmla="*/ 1107164 w 1953031"/>
                    <a:gd name="connsiteY122" fmla="*/ 1322438 h 1322929"/>
                    <a:gd name="connsiteX123" fmla="*/ 1089751 w 1953031"/>
                    <a:gd name="connsiteY123" fmla="*/ 1244928 h 1322929"/>
                    <a:gd name="connsiteX124" fmla="*/ 1083658 w 1953031"/>
                    <a:gd name="connsiteY124" fmla="*/ 1109426 h 1322929"/>
                    <a:gd name="connsiteX125" fmla="*/ 1081071 w 1953031"/>
                    <a:gd name="connsiteY125" fmla="*/ 885205 h 1322929"/>
                    <a:gd name="connsiteX126" fmla="*/ 1081294 w 1953031"/>
                    <a:gd name="connsiteY126" fmla="*/ 872784 h 1322929"/>
                    <a:gd name="connsiteX127" fmla="*/ 1044565 w 1953031"/>
                    <a:gd name="connsiteY127" fmla="*/ 883356 h 1322929"/>
                    <a:gd name="connsiteX128" fmla="*/ 946405 w 1953031"/>
                    <a:gd name="connsiteY128" fmla="*/ 906677 h 1322929"/>
                    <a:gd name="connsiteX129" fmla="*/ 820984 w 1953031"/>
                    <a:gd name="connsiteY129" fmla="*/ 915856 h 1322929"/>
                    <a:gd name="connsiteX130" fmla="*/ 748537 w 1953031"/>
                    <a:gd name="connsiteY130" fmla="*/ 913593 h 1322929"/>
                    <a:gd name="connsiteX131" fmla="*/ 740106 w 1953031"/>
                    <a:gd name="connsiteY131" fmla="*/ 913794 h 1322929"/>
                    <a:gd name="connsiteX132" fmla="*/ 735838 w 1953031"/>
                    <a:gd name="connsiteY132" fmla="*/ 923234 h 1322929"/>
                    <a:gd name="connsiteX133" fmla="*/ 729496 w 1953031"/>
                    <a:gd name="connsiteY133" fmla="*/ 936224 h 1322929"/>
                    <a:gd name="connsiteX134" fmla="*/ 707014 w 1953031"/>
                    <a:gd name="connsiteY134" fmla="*/ 928760 h 1322929"/>
                    <a:gd name="connsiteX135" fmla="*/ 665846 w 1953031"/>
                    <a:gd name="connsiteY135" fmla="*/ 912322 h 1322929"/>
                    <a:gd name="connsiteX136" fmla="*/ 618244 w 1953031"/>
                    <a:gd name="connsiteY136" fmla="*/ 893135 h 1322929"/>
                    <a:gd name="connsiteX137" fmla="*/ 516447 w 1953031"/>
                    <a:gd name="connsiteY137" fmla="*/ 865947 h 1322929"/>
                    <a:gd name="connsiteX138" fmla="*/ 501805 w 1953031"/>
                    <a:gd name="connsiteY138" fmla="*/ 870603 h 1322929"/>
                    <a:gd name="connsiteX139" fmla="*/ 496736 w 1953031"/>
                    <a:gd name="connsiteY139" fmla="*/ 886203 h 1322929"/>
                    <a:gd name="connsiteX140" fmla="*/ 500794 w 1953031"/>
                    <a:gd name="connsiteY140" fmla="*/ 920842 h 1322929"/>
                    <a:gd name="connsiteX141" fmla="*/ 505232 w 1953031"/>
                    <a:gd name="connsiteY141" fmla="*/ 960997 h 1322929"/>
                    <a:gd name="connsiteX142" fmla="*/ 503197 w 1953031"/>
                    <a:gd name="connsiteY142" fmla="*/ 976351 h 1322929"/>
                    <a:gd name="connsiteX143" fmla="*/ 464327 w 1953031"/>
                    <a:gd name="connsiteY143" fmla="*/ 1000197 h 1322929"/>
                    <a:gd name="connsiteX144" fmla="*/ 457328 w 1953031"/>
                    <a:gd name="connsiteY144" fmla="*/ 999488 h 1322929"/>
                    <a:gd name="connsiteX145" fmla="*/ 434730 w 1953031"/>
                    <a:gd name="connsiteY145" fmla="*/ 939956 h 1322929"/>
                    <a:gd name="connsiteX146" fmla="*/ 434102 w 1953031"/>
                    <a:gd name="connsiteY146" fmla="*/ 932138 h 1322929"/>
                    <a:gd name="connsiteX147" fmla="*/ 429957 w 1953031"/>
                    <a:gd name="connsiteY147" fmla="*/ 936572 h 1322929"/>
                    <a:gd name="connsiteX148" fmla="*/ 412217 w 1953031"/>
                    <a:gd name="connsiteY148" fmla="*/ 955335 h 1322929"/>
                    <a:gd name="connsiteX149" fmla="*/ 394666 w 1953031"/>
                    <a:gd name="connsiteY149" fmla="*/ 973923 h 1322929"/>
                    <a:gd name="connsiteX150" fmla="*/ 363724 w 1953031"/>
                    <a:gd name="connsiteY150" fmla="*/ 1023704 h 1322929"/>
                    <a:gd name="connsiteX151" fmla="*/ 356090 w 1953031"/>
                    <a:gd name="connsiteY151" fmla="*/ 1070686 h 1322929"/>
                    <a:gd name="connsiteX152" fmla="*/ 356098 w 1953031"/>
                    <a:gd name="connsiteY152" fmla="*/ 1159458 h 1322929"/>
                    <a:gd name="connsiteX153" fmla="*/ 362731 w 1953031"/>
                    <a:gd name="connsiteY153" fmla="*/ 1219044 h 1322929"/>
                    <a:gd name="connsiteX154" fmla="*/ 370492 w 1953031"/>
                    <a:gd name="connsiteY154" fmla="*/ 1260425 h 1322929"/>
                    <a:gd name="connsiteX155" fmla="*/ 380666 w 1953031"/>
                    <a:gd name="connsiteY155" fmla="*/ 1277936 h 1322929"/>
                    <a:gd name="connsiteX156" fmla="*/ 391399 w 1953031"/>
                    <a:gd name="connsiteY156" fmla="*/ 1304515 h 1322929"/>
                    <a:gd name="connsiteX157" fmla="*/ 391283 w 1953031"/>
                    <a:gd name="connsiteY157" fmla="*/ 1320324 h 1322929"/>
                    <a:gd name="connsiteX158" fmla="*/ 390843 w 1953031"/>
                    <a:gd name="connsiteY158" fmla="*/ 1322756 h 1322929"/>
                    <a:gd name="connsiteX159" fmla="*/ 348151 w 1953031"/>
                    <a:gd name="connsiteY159" fmla="*/ 1322844 h 1322929"/>
                    <a:gd name="connsiteX160" fmla="*/ 304144 w 1953031"/>
                    <a:gd name="connsiteY160" fmla="*/ 1322579 h 1322929"/>
                    <a:gd name="connsiteX161" fmla="*/ 294630 w 1953031"/>
                    <a:gd name="connsiteY161" fmla="*/ 1312868 h 1322929"/>
                    <a:gd name="connsiteX162" fmla="*/ 271483 w 1953031"/>
                    <a:gd name="connsiteY162" fmla="*/ 1195591 h 1322929"/>
                    <a:gd name="connsiteX163" fmla="*/ 255031 w 1953031"/>
                    <a:gd name="connsiteY163" fmla="*/ 1074334 h 1322929"/>
                    <a:gd name="connsiteX164" fmla="*/ 246468 w 1953031"/>
                    <a:gd name="connsiteY164" fmla="*/ 962992 h 1322929"/>
                    <a:gd name="connsiteX165" fmla="*/ 246726 w 1953031"/>
                    <a:gd name="connsiteY165" fmla="*/ 960686 h 1322929"/>
                    <a:gd name="connsiteX166" fmla="*/ 239185 w 1953031"/>
                    <a:gd name="connsiteY166" fmla="*/ 966883 h 1322929"/>
                    <a:gd name="connsiteX167" fmla="*/ 216775 w 1953031"/>
                    <a:gd name="connsiteY167" fmla="*/ 984995 h 1322929"/>
                    <a:gd name="connsiteX168" fmla="*/ 195755 w 1953031"/>
                    <a:gd name="connsiteY168" fmla="*/ 1001910 h 1322929"/>
                    <a:gd name="connsiteX169" fmla="*/ 162761 w 1953031"/>
                    <a:gd name="connsiteY169" fmla="*/ 1047366 h 1322929"/>
                    <a:gd name="connsiteX170" fmla="*/ 149720 w 1953031"/>
                    <a:gd name="connsiteY170" fmla="*/ 1138437 h 1322929"/>
                    <a:gd name="connsiteX171" fmla="*/ 148122 w 1953031"/>
                    <a:gd name="connsiteY171" fmla="*/ 1214750 h 1322929"/>
                    <a:gd name="connsiteX172" fmla="*/ 151846 w 1953031"/>
                    <a:gd name="connsiteY172" fmla="*/ 1260042 h 1322929"/>
                    <a:gd name="connsiteX173" fmla="*/ 157602 w 1953031"/>
                    <a:gd name="connsiteY173" fmla="*/ 1271682 h 1322929"/>
                    <a:gd name="connsiteX174" fmla="*/ 169528 w 1953031"/>
                    <a:gd name="connsiteY174" fmla="*/ 1296524 h 1322929"/>
                    <a:gd name="connsiteX175" fmla="*/ 172714 w 1953031"/>
                    <a:gd name="connsiteY175" fmla="*/ 1316588 h 1322929"/>
                    <a:gd name="connsiteX176" fmla="*/ 172927 w 1953031"/>
                    <a:gd name="connsiteY176" fmla="*/ 1322929 h 1322929"/>
                    <a:gd name="connsiteX177" fmla="*/ 130748 w 1953031"/>
                    <a:gd name="connsiteY177" fmla="*/ 1322916 h 1322929"/>
                    <a:gd name="connsiteX178" fmla="*/ 87445 w 1953031"/>
                    <a:gd name="connsiteY178" fmla="*/ 1322413 h 1322929"/>
                    <a:gd name="connsiteX179" fmla="*/ 433058 w 1953031"/>
                    <a:gd name="connsiteY179" fmla="*/ 858089 h 1322929"/>
                    <a:gd name="connsiteX180" fmla="*/ 431485 w 1953031"/>
                    <a:gd name="connsiteY180" fmla="*/ 856034 h 1322929"/>
                    <a:gd name="connsiteX181" fmla="*/ 432913 w 1953031"/>
                    <a:gd name="connsiteY181" fmla="*/ 858746 h 1322929"/>
                    <a:gd name="connsiteX182" fmla="*/ 433058 w 1953031"/>
                    <a:gd name="connsiteY182" fmla="*/ 858089 h 1322929"/>
                    <a:gd name="connsiteX0" fmla="*/ 87445 w 1953031"/>
                    <a:gd name="connsiteY0" fmla="*/ 1322413 h 1322929"/>
                    <a:gd name="connsiteX1" fmla="*/ 71740 w 1953031"/>
                    <a:gd name="connsiteY1" fmla="*/ 1270292 h 1322929"/>
                    <a:gd name="connsiteX2" fmla="*/ 65819 w 1953031"/>
                    <a:gd name="connsiteY2" fmla="*/ 1172834 h 1322929"/>
                    <a:gd name="connsiteX3" fmla="*/ 60259 w 1953031"/>
                    <a:gd name="connsiteY3" fmla="*/ 1077634 h 1322929"/>
                    <a:gd name="connsiteX4" fmla="*/ 56504 w 1953031"/>
                    <a:gd name="connsiteY4" fmla="*/ 1016483 h 1322929"/>
                    <a:gd name="connsiteX5" fmla="*/ 57274 w 1953031"/>
                    <a:gd name="connsiteY5" fmla="*/ 984573 h 1322929"/>
                    <a:gd name="connsiteX6" fmla="*/ 69293 w 1953031"/>
                    <a:gd name="connsiteY6" fmla="*/ 935184 h 1322929"/>
                    <a:gd name="connsiteX7" fmla="*/ 83140 w 1953031"/>
                    <a:gd name="connsiteY7" fmla="*/ 894706 h 1322929"/>
                    <a:gd name="connsiteX8" fmla="*/ 86940 w 1953031"/>
                    <a:gd name="connsiteY8" fmla="*/ 883067 h 1322929"/>
                    <a:gd name="connsiteX9" fmla="*/ 102345 w 1953031"/>
                    <a:gd name="connsiteY9" fmla="*/ 821917 h 1322929"/>
                    <a:gd name="connsiteX10" fmla="*/ 102345 w 1953031"/>
                    <a:gd name="connsiteY10" fmla="*/ 797596 h 1322929"/>
                    <a:gd name="connsiteX11" fmla="*/ 84386 w 1953031"/>
                    <a:gd name="connsiteY11" fmla="*/ 724112 h 1322929"/>
                    <a:gd name="connsiteX12" fmla="*/ 56950 w 1953031"/>
                    <a:gd name="connsiteY12" fmla="*/ 611540 h 1322929"/>
                    <a:gd name="connsiteX13" fmla="*/ 49848 w 1953031"/>
                    <a:gd name="connsiteY13" fmla="*/ 555775 h 1322929"/>
                    <a:gd name="connsiteX14" fmla="*/ 48091 w 1953031"/>
                    <a:gd name="connsiteY14" fmla="*/ 532619 h 1322929"/>
                    <a:gd name="connsiteX15" fmla="*/ 46726 w 1953031"/>
                    <a:gd name="connsiteY15" fmla="*/ 537375 h 1322929"/>
                    <a:gd name="connsiteX16" fmla="*/ 40809 w 1953031"/>
                    <a:gd name="connsiteY16" fmla="*/ 582702 h 1322929"/>
                    <a:gd name="connsiteX17" fmla="*/ 38652 w 1953031"/>
                    <a:gd name="connsiteY17" fmla="*/ 680805 h 1322929"/>
                    <a:gd name="connsiteX18" fmla="*/ 43411 w 1953031"/>
                    <a:gd name="connsiteY18" fmla="*/ 797248 h 1322929"/>
                    <a:gd name="connsiteX19" fmla="*/ 45633 w 1953031"/>
                    <a:gd name="connsiteY19" fmla="*/ 840039 h 1322929"/>
                    <a:gd name="connsiteX20" fmla="*/ 46288 w 1953031"/>
                    <a:gd name="connsiteY20" fmla="*/ 854511 h 1322929"/>
                    <a:gd name="connsiteX21" fmla="*/ 47754 w 1953031"/>
                    <a:gd name="connsiteY21" fmla="*/ 857757 h 1322929"/>
                    <a:gd name="connsiteX22" fmla="*/ 55710 w 1953031"/>
                    <a:gd name="connsiteY22" fmla="*/ 883587 h 1322929"/>
                    <a:gd name="connsiteX23" fmla="*/ 56791 w 1953031"/>
                    <a:gd name="connsiteY23" fmla="*/ 924043 h 1322929"/>
                    <a:gd name="connsiteX24" fmla="*/ 41579 w 1953031"/>
                    <a:gd name="connsiteY24" fmla="*/ 974096 h 1322929"/>
                    <a:gd name="connsiteX25" fmla="*/ 2671 w 1953031"/>
                    <a:gd name="connsiteY25" fmla="*/ 1043577 h 1322929"/>
                    <a:gd name="connsiteX26" fmla="*/ 150 w 1953031"/>
                    <a:gd name="connsiteY26" fmla="*/ 1039680 h 1322929"/>
                    <a:gd name="connsiteX27" fmla="*/ 4661 w 1953031"/>
                    <a:gd name="connsiteY27" fmla="*/ 999287 h 1322929"/>
                    <a:gd name="connsiteX28" fmla="*/ 7404 w 1953031"/>
                    <a:gd name="connsiteY28" fmla="*/ 942306 h 1322929"/>
                    <a:gd name="connsiteX29" fmla="*/ 7816 w 1953031"/>
                    <a:gd name="connsiteY29" fmla="*/ 896791 h 1322929"/>
                    <a:gd name="connsiteX30" fmla="*/ 19626 w 1953031"/>
                    <a:gd name="connsiteY30" fmla="*/ 859575 h 1322929"/>
                    <a:gd name="connsiteX31" fmla="*/ 27016 w 1953031"/>
                    <a:gd name="connsiteY31" fmla="*/ 851518 h 1322929"/>
                    <a:gd name="connsiteX32" fmla="*/ 28005 w 1953031"/>
                    <a:gd name="connsiteY32" fmla="*/ 850776 h 1322929"/>
                    <a:gd name="connsiteX33" fmla="*/ 26410 w 1953031"/>
                    <a:gd name="connsiteY33" fmla="*/ 833827 h 1322929"/>
                    <a:gd name="connsiteX34" fmla="*/ 14711 w 1953031"/>
                    <a:gd name="connsiteY34" fmla="*/ 648021 h 1322929"/>
                    <a:gd name="connsiteX35" fmla="*/ 15055 w 1953031"/>
                    <a:gd name="connsiteY35" fmla="*/ 561855 h 1322929"/>
                    <a:gd name="connsiteX36" fmla="*/ 21188 w 1953031"/>
                    <a:gd name="connsiteY36" fmla="*/ 488718 h 1322929"/>
                    <a:gd name="connsiteX37" fmla="*/ 100197 w 1953031"/>
                    <a:gd name="connsiteY37" fmla="*/ 318206 h 1322929"/>
                    <a:gd name="connsiteX38" fmla="*/ 109242 w 1953031"/>
                    <a:gd name="connsiteY38" fmla="*/ 310366 h 1322929"/>
                    <a:gd name="connsiteX39" fmla="*/ 267328 w 1953031"/>
                    <a:gd name="connsiteY39" fmla="*/ 247426 h 1322929"/>
                    <a:gd name="connsiteX40" fmla="*/ 315449 w 1953031"/>
                    <a:gd name="connsiteY40" fmla="*/ 245613 h 1322929"/>
                    <a:gd name="connsiteX41" fmla="*/ 472495 w 1953031"/>
                    <a:gd name="connsiteY41" fmla="*/ 252298 h 1322929"/>
                    <a:gd name="connsiteX42" fmla="*/ 508804 w 1953031"/>
                    <a:gd name="connsiteY42" fmla="*/ 255581 h 1322929"/>
                    <a:gd name="connsiteX43" fmla="*/ 663548 w 1953031"/>
                    <a:gd name="connsiteY43" fmla="*/ 264169 h 1322929"/>
                    <a:gd name="connsiteX44" fmla="*/ 743187 w 1953031"/>
                    <a:gd name="connsiteY44" fmla="*/ 255065 h 1322929"/>
                    <a:gd name="connsiteX45" fmla="*/ 805147 w 1953031"/>
                    <a:gd name="connsiteY45" fmla="*/ 251243 h 1322929"/>
                    <a:gd name="connsiteX46" fmla="*/ 947272 w 1953031"/>
                    <a:gd name="connsiteY46" fmla="*/ 214767 h 1322929"/>
                    <a:gd name="connsiteX47" fmla="*/ 1074965 w 1953031"/>
                    <a:gd name="connsiteY47" fmla="*/ 170684 h 1322929"/>
                    <a:gd name="connsiteX48" fmla="*/ 1155567 w 1953031"/>
                    <a:gd name="connsiteY48" fmla="*/ 159010 h 1322929"/>
                    <a:gd name="connsiteX49" fmla="*/ 1234252 w 1953031"/>
                    <a:gd name="connsiteY49" fmla="*/ 151880 h 1322929"/>
                    <a:gd name="connsiteX50" fmla="*/ 1312964 w 1953031"/>
                    <a:gd name="connsiteY50" fmla="*/ 128676 h 1322929"/>
                    <a:gd name="connsiteX51" fmla="*/ 1376022 w 1953031"/>
                    <a:gd name="connsiteY51" fmla="*/ 109687 h 1322929"/>
                    <a:gd name="connsiteX52" fmla="*/ 1448640 w 1953031"/>
                    <a:gd name="connsiteY52" fmla="*/ 103056 h 1322929"/>
                    <a:gd name="connsiteX53" fmla="*/ 1483374 w 1953031"/>
                    <a:gd name="connsiteY53" fmla="*/ 100994 h 1322929"/>
                    <a:gd name="connsiteX54" fmla="*/ 1552171 w 1953031"/>
                    <a:gd name="connsiteY54" fmla="*/ 83778 h 1322929"/>
                    <a:gd name="connsiteX55" fmla="*/ 1627914 w 1953031"/>
                    <a:gd name="connsiteY55" fmla="*/ 63976 h 1322929"/>
                    <a:gd name="connsiteX56" fmla="*/ 1633600 w 1953031"/>
                    <a:gd name="connsiteY56" fmla="*/ 62873 h 1322929"/>
                    <a:gd name="connsiteX57" fmla="*/ 1633994 w 1953031"/>
                    <a:gd name="connsiteY57" fmla="*/ 53943 h 1322929"/>
                    <a:gd name="connsiteX58" fmla="*/ 1637947 w 1953031"/>
                    <a:gd name="connsiteY58" fmla="*/ 10924 h 1322929"/>
                    <a:gd name="connsiteX59" fmla="*/ 1645852 w 1953031"/>
                    <a:gd name="connsiteY59" fmla="*/ 642 h 1322929"/>
                    <a:gd name="connsiteX60" fmla="*/ 1665510 w 1953031"/>
                    <a:gd name="connsiteY60" fmla="*/ 4542 h 1322929"/>
                    <a:gd name="connsiteX61" fmla="*/ 1692339 w 1953031"/>
                    <a:gd name="connsiteY61" fmla="*/ 32880 h 1322929"/>
                    <a:gd name="connsiteX62" fmla="*/ 1703487 w 1953031"/>
                    <a:gd name="connsiteY62" fmla="*/ 51553 h 1322929"/>
                    <a:gd name="connsiteX63" fmla="*/ 1705168 w 1953031"/>
                    <a:gd name="connsiteY63" fmla="*/ 54757 h 1322929"/>
                    <a:gd name="connsiteX64" fmla="*/ 1708490 w 1953031"/>
                    <a:gd name="connsiteY64" fmla="*/ 54757 h 1322929"/>
                    <a:gd name="connsiteX65" fmla="*/ 1726074 w 1953031"/>
                    <a:gd name="connsiteY65" fmla="*/ 55821 h 1322929"/>
                    <a:gd name="connsiteX66" fmla="*/ 1763775 w 1953031"/>
                    <a:gd name="connsiteY66" fmla="*/ 66287 h 1322929"/>
                    <a:gd name="connsiteX67" fmla="*/ 1780177 w 1953031"/>
                    <a:gd name="connsiteY67" fmla="*/ 76057 h 1322929"/>
                    <a:gd name="connsiteX68" fmla="*/ 1797287 w 1953031"/>
                    <a:gd name="connsiteY68" fmla="*/ 92340 h 1322929"/>
                    <a:gd name="connsiteX69" fmla="*/ 1808554 w 1953031"/>
                    <a:gd name="connsiteY69" fmla="*/ 105144 h 1322929"/>
                    <a:gd name="connsiteX70" fmla="*/ 1816302 w 1953031"/>
                    <a:gd name="connsiteY70" fmla="*/ 113128 h 1322929"/>
                    <a:gd name="connsiteX71" fmla="*/ 1820491 w 1953031"/>
                    <a:gd name="connsiteY71" fmla="*/ 120258 h 1322929"/>
                    <a:gd name="connsiteX72" fmla="*/ 1835947 w 1953031"/>
                    <a:gd name="connsiteY72" fmla="*/ 144526 h 1322929"/>
                    <a:gd name="connsiteX73" fmla="*/ 1847989 w 1953031"/>
                    <a:gd name="connsiteY73" fmla="*/ 162083 h 1322929"/>
                    <a:gd name="connsiteX74" fmla="*/ 1872282 w 1953031"/>
                    <a:gd name="connsiteY74" fmla="*/ 206862 h 1322929"/>
                    <a:gd name="connsiteX75" fmla="*/ 1901212 w 1953031"/>
                    <a:gd name="connsiteY75" fmla="*/ 268331 h 1322929"/>
                    <a:gd name="connsiteX76" fmla="*/ 1928013 w 1953031"/>
                    <a:gd name="connsiteY76" fmla="*/ 325599 h 1322929"/>
                    <a:gd name="connsiteX77" fmla="*/ 1947475 w 1953031"/>
                    <a:gd name="connsiteY77" fmla="*/ 358428 h 1322929"/>
                    <a:gd name="connsiteX78" fmla="*/ 1952990 w 1953031"/>
                    <a:gd name="connsiteY78" fmla="*/ 375188 h 1322929"/>
                    <a:gd name="connsiteX79" fmla="*/ 1944270 w 1953031"/>
                    <a:gd name="connsiteY79" fmla="*/ 398724 h 1322929"/>
                    <a:gd name="connsiteX80" fmla="*/ 1904481 w 1953031"/>
                    <a:gd name="connsiteY80" fmla="*/ 429980 h 1322929"/>
                    <a:gd name="connsiteX81" fmla="*/ 1871823 w 1953031"/>
                    <a:gd name="connsiteY81" fmla="*/ 436577 h 1322929"/>
                    <a:gd name="connsiteX82" fmla="*/ 1816223 w 1953031"/>
                    <a:gd name="connsiteY82" fmla="*/ 439134 h 1322929"/>
                    <a:gd name="connsiteX83" fmla="*/ 1698445 w 1953031"/>
                    <a:gd name="connsiteY83" fmla="*/ 433393 h 1322929"/>
                    <a:gd name="connsiteX84" fmla="*/ 1665261 w 1953031"/>
                    <a:gd name="connsiteY84" fmla="*/ 431589 h 1322929"/>
                    <a:gd name="connsiteX85" fmla="*/ 1643200 w 1953031"/>
                    <a:gd name="connsiteY85" fmla="*/ 433164 h 1322929"/>
                    <a:gd name="connsiteX86" fmla="*/ 1613877 w 1953031"/>
                    <a:gd name="connsiteY86" fmla="*/ 443519 h 1322929"/>
                    <a:gd name="connsiteX87" fmla="*/ 1586668 w 1953031"/>
                    <a:gd name="connsiteY87" fmla="*/ 466568 h 1322929"/>
                    <a:gd name="connsiteX88" fmla="*/ 1568848 w 1953031"/>
                    <a:gd name="connsiteY88" fmla="*/ 480889 h 1322929"/>
                    <a:gd name="connsiteX89" fmla="*/ 1563779 w 1953031"/>
                    <a:gd name="connsiteY89" fmla="*/ 485518 h 1322929"/>
                    <a:gd name="connsiteX90" fmla="*/ 1508994 w 1953031"/>
                    <a:gd name="connsiteY90" fmla="*/ 589130 h 1322929"/>
                    <a:gd name="connsiteX91" fmla="*/ 1486250 w 1953031"/>
                    <a:gd name="connsiteY91" fmla="*/ 645068 h 1322929"/>
                    <a:gd name="connsiteX92" fmla="*/ 1464819 w 1953031"/>
                    <a:gd name="connsiteY92" fmla="*/ 705697 h 1322929"/>
                    <a:gd name="connsiteX93" fmla="*/ 1449494 w 1953031"/>
                    <a:gd name="connsiteY93" fmla="*/ 751038 h 1322929"/>
                    <a:gd name="connsiteX94" fmla="*/ 1407394 w 1953031"/>
                    <a:gd name="connsiteY94" fmla="*/ 818176 h 1322929"/>
                    <a:gd name="connsiteX95" fmla="*/ 1393724 w 1953031"/>
                    <a:gd name="connsiteY95" fmla="*/ 824975 h 1322929"/>
                    <a:gd name="connsiteX96" fmla="*/ 1380841 w 1953031"/>
                    <a:gd name="connsiteY96" fmla="*/ 831482 h 1322929"/>
                    <a:gd name="connsiteX97" fmla="*/ 1349260 w 1953031"/>
                    <a:gd name="connsiteY97" fmla="*/ 861137 h 1322929"/>
                    <a:gd name="connsiteX98" fmla="*/ 1331348 w 1953031"/>
                    <a:gd name="connsiteY98" fmla="*/ 877607 h 1322929"/>
                    <a:gd name="connsiteX99" fmla="*/ 1317442 w 1953031"/>
                    <a:gd name="connsiteY99" fmla="*/ 883414 h 1322929"/>
                    <a:gd name="connsiteX100" fmla="*/ 1316352 w 1953031"/>
                    <a:gd name="connsiteY100" fmla="*/ 883414 h 1322929"/>
                    <a:gd name="connsiteX101" fmla="*/ 1315275 w 1953031"/>
                    <a:gd name="connsiteY101" fmla="*/ 887323 h 1322929"/>
                    <a:gd name="connsiteX102" fmla="*/ 1293502 w 1953031"/>
                    <a:gd name="connsiteY102" fmla="*/ 1074334 h 1322929"/>
                    <a:gd name="connsiteX103" fmla="*/ 1292124 w 1953031"/>
                    <a:gd name="connsiteY103" fmla="*/ 1151119 h 1322929"/>
                    <a:gd name="connsiteX104" fmla="*/ 1292741 w 1953031"/>
                    <a:gd name="connsiteY104" fmla="*/ 1203756 h 1322929"/>
                    <a:gd name="connsiteX105" fmla="*/ 1297481 w 1953031"/>
                    <a:gd name="connsiteY105" fmla="*/ 1263556 h 1322929"/>
                    <a:gd name="connsiteX106" fmla="*/ 1304087 w 1953031"/>
                    <a:gd name="connsiteY106" fmla="*/ 1278631 h 1322929"/>
                    <a:gd name="connsiteX107" fmla="*/ 1314001 w 1953031"/>
                    <a:gd name="connsiteY107" fmla="*/ 1305904 h 1322929"/>
                    <a:gd name="connsiteX108" fmla="*/ 1314723 w 1953031"/>
                    <a:gd name="connsiteY108" fmla="*/ 1321312 h 1322929"/>
                    <a:gd name="connsiteX109" fmla="*/ 1314474 w 1953031"/>
                    <a:gd name="connsiteY109" fmla="*/ 1322929 h 1322929"/>
                    <a:gd name="connsiteX110" fmla="*/ 1274527 w 1953031"/>
                    <a:gd name="connsiteY110" fmla="*/ 1322929 h 1322929"/>
                    <a:gd name="connsiteX111" fmla="*/ 1233595 w 1953031"/>
                    <a:gd name="connsiteY111" fmla="*/ 1322420 h 1322929"/>
                    <a:gd name="connsiteX112" fmla="*/ 1214844 w 1953031"/>
                    <a:gd name="connsiteY112" fmla="*/ 1258652 h 1322929"/>
                    <a:gd name="connsiteX113" fmla="*/ 1198836 w 1953031"/>
                    <a:gd name="connsiteY113" fmla="*/ 1080414 h 1322929"/>
                    <a:gd name="connsiteX114" fmla="*/ 1191495 w 1953031"/>
                    <a:gd name="connsiteY114" fmla="*/ 961630 h 1322929"/>
                    <a:gd name="connsiteX115" fmla="*/ 1189972 w 1953031"/>
                    <a:gd name="connsiteY115" fmla="*/ 969617 h 1322929"/>
                    <a:gd name="connsiteX116" fmla="*/ 1172402 w 1953031"/>
                    <a:gd name="connsiteY116" fmla="*/ 1161542 h 1322929"/>
                    <a:gd name="connsiteX117" fmla="*/ 1173663 w 1953031"/>
                    <a:gd name="connsiteY117" fmla="*/ 1263289 h 1322929"/>
                    <a:gd name="connsiteX118" fmla="*/ 1179559 w 1953031"/>
                    <a:gd name="connsiteY118" fmla="*/ 1277483 h 1322929"/>
                    <a:gd name="connsiteX119" fmla="*/ 1190090 w 1953031"/>
                    <a:gd name="connsiteY119" fmla="*/ 1310073 h 1322929"/>
                    <a:gd name="connsiteX120" fmla="*/ 1189617 w 1953031"/>
                    <a:gd name="connsiteY120" fmla="*/ 1322236 h 1322929"/>
                    <a:gd name="connsiteX121" fmla="*/ 1148752 w 1953031"/>
                    <a:gd name="connsiteY121" fmla="*/ 1322929 h 1322929"/>
                    <a:gd name="connsiteX122" fmla="*/ 1107164 w 1953031"/>
                    <a:gd name="connsiteY122" fmla="*/ 1322438 h 1322929"/>
                    <a:gd name="connsiteX123" fmla="*/ 1089751 w 1953031"/>
                    <a:gd name="connsiteY123" fmla="*/ 1244928 h 1322929"/>
                    <a:gd name="connsiteX124" fmla="*/ 1083658 w 1953031"/>
                    <a:gd name="connsiteY124" fmla="*/ 1109426 h 1322929"/>
                    <a:gd name="connsiteX125" fmla="*/ 1081071 w 1953031"/>
                    <a:gd name="connsiteY125" fmla="*/ 885205 h 1322929"/>
                    <a:gd name="connsiteX126" fmla="*/ 1081294 w 1953031"/>
                    <a:gd name="connsiteY126" fmla="*/ 872784 h 1322929"/>
                    <a:gd name="connsiteX127" fmla="*/ 1044565 w 1953031"/>
                    <a:gd name="connsiteY127" fmla="*/ 883356 h 1322929"/>
                    <a:gd name="connsiteX128" fmla="*/ 946405 w 1953031"/>
                    <a:gd name="connsiteY128" fmla="*/ 906677 h 1322929"/>
                    <a:gd name="connsiteX129" fmla="*/ 820984 w 1953031"/>
                    <a:gd name="connsiteY129" fmla="*/ 915856 h 1322929"/>
                    <a:gd name="connsiteX130" fmla="*/ 748537 w 1953031"/>
                    <a:gd name="connsiteY130" fmla="*/ 913593 h 1322929"/>
                    <a:gd name="connsiteX131" fmla="*/ 740106 w 1953031"/>
                    <a:gd name="connsiteY131" fmla="*/ 913794 h 1322929"/>
                    <a:gd name="connsiteX132" fmla="*/ 735838 w 1953031"/>
                    <a:gd name="connsiteY132" fmla="*/ 923234 h 1322929"/>
                    <a:gd name="connsiteX133" fmla="*/ 729496 w 1953031"/>
                    <a:gd name="connsiteY133" fmla="*/ 936224 h 1322929"/>
                    <a:gd name="connsiteX134" fmla="*/ 707014 w 1953031"/>
                    <a:gd name="connsiteY134" fmla="*/ 928760 h 1322929"/>
                    <a:gd name="connsiteX135" fmla="*/ 665846 w 1953031"/>
                    <a:gd name="connsiteY135" fmla="*/ 912322 h 1322929"/>
                    <a:gd name="connsiteX136" fmla="*/ 618244 w 1953031"/>
                    <a:gd name="connsiteY136" fmla="*/ 893135 h 1322929"/>
                    <a:gd name="connsiteX137" fmla="*/ 516447 w 1953031"/>
                    <a:gd name="connsiteY137" fmla="*/ 865947 h 1322929"/>
                    <a:gd name="connsiteX138" fmla="*/ 501805 w 1953031"/>
                    <a:gd name="connsiteY138" fmla="*/ 870603 h 1322929"/>
                    <a:gd name="connsiteX139" fmla="*/ 496736 w 1953031"/>
                    <a:gd name="connsiteY139" fmla="*/ 886203 h 1322929"/>
                    <a:gd name="connsiteX140" fmla="*/ 500794 w 1953031"/>
                    <a:gd name="connsiteY140" fmla="*/ 920842 h 1322929"/>
                    <a:gd name="connsiteX141" fmla="*/ 505232 w 1953031"/>
                    <a:gd name="connsiteY141" fmla="*/ 960997 h 1322929"/>
                    <a:gd name="connsiteX142" fmla="*/ 503197 w 1953031"/>
                    <a:gd name="connsiteY142" fmla="*/ 976351 h 1322929"/>
                    <a:gd name="connsiteX143" fmla="*/ 464327 w 1953031"/>
                    <a:gd name="connsiteY143" fmla="*/ 1000197 h 1322929"/>
                    <a:gd name="connsiteX144" fmla="*/ 457328 w 1953031"/>
                    <a:gd name="connsiteY144" fmla="*/ 999488 h 1322929"/>
                    <a:gd name="connsiteX145" fmla="*/ 434730 w 1953031"/>
                    <a:gd name="connsiteY145" fmla="*/ 939956 h 1322929"/>
                    <a:gd name="connsiteX146" fmla="*/ 434102 w 1953031"/>
                    <a:gd name="connsiteY146" fmla="*/ 932138 h 1322929"/>
                    <a:gd name="connsiteX147" fmla="*/ 429957 w 1953031"/>
                    <a:gd name="connsiteY147" fmla="*/ 936572 h 1322929"/>
                    <a:gd name="connsiteX148" fmla="*/ 412217 w 1953031"/>
                    <a:gd name="connsiteY148" fmla="*/ 955335 h 1322929"/>
                    <a:gd name="connsiteX149" fmla="*/ 394666 w 1953031"/>
                    <a:gd name="connsiteY149" fmla="*/ 973923 h 1322929"/>
                    <a:gd name="connsiteX150" fmla="*/ 363724 w 1953031"/>
                    <a:gd name="connsiteY150" fmla="*/ 1023704 h 1322929"/>
                    <a:gd name="connsiteX151" fmla="*/ 356090 w 1953031"/>
                    <a:gd name="connsiteY151" fmla="*/ 1070686 h 1322929"/>
                    <a:gd name="connsiteX152" fmla="*/ 356098 w 1953031"/>
                    <a:gd name="connsiteY152" fmla="*/ 1159458 h 1322929"/>
                    <a:gd name="connsiteX153" fmla="*/ 362731 w 1953031"/>
                    <a:gd name="connsiteY153" fmla="*/ 1219044 h 1322929"/>
                    <a:gd name="connsiteX154" fmla="*/ 370492 w 1953031"/>
                    <a:gd name="connsiteY154" fmla="*/ 1260425 h 1322929"/>
                    <a:gd name="connsiteX155" fmla="*/ 380666 w 1953031"/>
                    <a:gd name="connsiteY155" fmla="*/ 1277936 h 1322929"/>
                    <a:gd name="connsiteX156" fmla="*/ 391399 w 1953031"/>
                    <a:gd name="connsiteY156" fmla="*/ 1304515 h 1322929"/>
                    <a:gd name="connsiteX157" fmla="*/ 391283 w 1953031"/>
                    <a:gd name="connsiteY157" fmla="*/ 1320324 h 1322929"/>
                    <a:gd name="connsiteX158" fmla="*/ 390843 w 1953031"/>
                    <a:gd name="connsiteY158" fmla="*/ 1322756 h 1322929"/>
                    <a:gd name="connsiteX159" fmla="*/ 348151 w 1953031"/>
                    <a:gd name="connsiteY159" fmla="*/ 1322844 h 1322929"/>
                    <a:gd name="connsiteX160" fmla="*/ 304144 w 1953031"/>
                    <a:gd name="connsiteY160" fmla="*/ 1322579 h 1322929"/>
                    <a:gd name="connsiteX161" fmla="*/ 294630 w 1953031"/>
                    <a:gd name="connsiteY161" fmla="*/ 1312868 h 1322929"/>
                    <a:gd name="connsiteX162" fmla="*/ 271483 w 1953031"/>
                    <a:gd name="connsiteY162" fmla="*/ 1195591 h 1322929"/>
                    <a:gd name="connsiteX163" fmla="*/ 255031 w 1953031"/>
                    <a:gd name="connsiteY163" fmla="*/ 1074334 h 1322929"/>
                    <a:gd name="connsiteX164" fmla="*/ 246468 w 1953031"/>
                    <a:gd name="connsiteY164" fmla="*/ 962992 h 1322929"/>
                    <a:gd name="connsiteX165" fmla="*/ 246726 w 1953031"/>
                    <a:gd name="connsiteY165" fmla="*/ 960686 h 1322929"/>
                    <a:gd name="connsiteX166" fmla="*/ 239185 w 1953031"/>
                    <a:gd name="connsiteY166" fmla="*/ 966883 h 1322929"/>
                    <a:gd name="connsiteX167" fmla="*/ 216775 w 1953031"/>
                    <a:gd name="connsiteY167" fmla="*/ 984995 h 1322929"/>
                    <a:gd name="connsiteX168" fmla="*/ 195755 w 1953031"/>
                    <a:gd name="connsiteY168" fmla="*/ 1001910 h 1322929"/>
                    <a:gd name="connsiteX169" fmla="*/ 162761 w 1953031"/>
                    <a:gd name="connsiteY169" fmla="*/ 1047366 h 1322929"/>
                    <a:gd name="connsiteX170" fmla="*/ 149720 w 1953031"/>
                    <a:gd name="connsiteY170" fmla="*/ 1138437 h 1322929"/>
                    <a:gd name="connsiteX171" fmla="*/ 148122 w 1953031"/>
                    <a:gd name="connsiteY171" fmla="*/ 1214750 h 1322929"/>
                    <a:gd name="connsiteX172" fmla="*/ 151846 w 1953031"/>
                    <a:gd name="connsiteY172" fmla="*/ 1260042 h 1322929"/>
                    <a:gd name="connsiteX173" fmla="*/ 157602 w 1953031"/>
                    <a:gd name="connsiteY173" fmla="*/ 1271682 h 1322929"/>
                    <a:gd name="connsiteX174" fmla="*/ 169528 w 1953031"/>
                    <a:gd name="connsiteY174" fmla="*/ 1296524 h 1322929"/>
                    <a:gd name="connsiteX175" fmla="*/ 172714 w 1953031"/>
                    <a:gd name="connsiteY175" fmla="*/ 1316588 h 1322929"/>
                    <a:gd name="connsiteX176" fmla="*/ 172927 w 1953031"/>
                    <a:gd name="connsiteY176" fmla="*/ 1322929 h 1322929"/>
                    <a:gd name="connsiteX177" fmla="*/ 130748 w 1953031"/>
                    <a:gd name="connsiteY177" fmla="*/ 1322916 h 1322929"/>
                    <a:gd name="connsiteX178" fmla="*/ 87445 w 1953031"/>
                    <a:gd name="connsiteY178" fmla="*/ 1322413 h 1322929"/>
                    <a:gd name="connsiteX179" fmla="*/ 433058 w 1953031"/>
                    <a:gd name="connsiteY179" fmla="*/ 858089 h 1322929"/>
                    <a:gd name="connsiteX180" fmla="*/ 431485 w 1953031"/>
                    <a:gd name="connsiteY180" fmla="*/ 856034 h 1322929"/>
                    <a:gd name="connsiteX181" fmla="*/ 432913 w 1953031"/>
                    <a:gd name="connsiteY181" fmla="*/ 858746 h 1322929"/>
                    <a:gd name="connsiteX182" fmla="*/ 433058 w 1953031"/>
                    <a:gd name="connsiteY182" fmla="*/ 858089 h 1322929"/>
                    <a:gd name="connsiteX0" fmla="*/ 87445 w 1953031"/>
                    <a:gd name="connsiteY0" fmla="*/ 1322413 h 1322929"/>
                    <a:gd name="connsiteX1" fmla="*/ 71740 w 1953031"/>
                    <a:gd name="connsiteY1" fmla="*/ 1270292 h 1322929"/>
                    <a:gd name="connsiteX2" fmla="*/ 65819 w 1953031"/>
                    <a:gd name="connsiteY2" fmla="*/ 1172834 h 1322929"/>
                    <a:gd name="connsiteX3" fmla="*/ 60259 w 1953031"/>
                    <a:gd name="connsiteY3" fmla="*/ 1077634 h 1322929"/>
                    <a:gd name="connsiteX4" fmla="*/ 56504 w 1953031"/>
                    <a:gd name="connsiteY4" fmla="*/ 1016483 h 1322929"/>
                    <a:gd name="connsiteX5" fmla="*/ 57274 w 1953031"/>
                    <a:gd name="connsiteY5" fmla="*/ 984573 h 1322929"/>
                    <a:gd name="connsiteX6" fmla="*/ 69293 w 1953031"/>
                    <a:gd name="connsiteY6" fmla="*/ 935184 h 1322929"/>
                    <a:gd name="connsiteX7" fmla="*/ 83140 w 1953031"/>
                    <a:gd name="connsiteY7" fmla="*/ 894706 h 1322929"/>
                    <a:gd name="connsiteX8" fmla="*/ 86940 w 1953031"/>
                    <a:gd name="connsiteY8" fmla="*/ 883067 h 1322929"/>
                    <a:gd name="connsiteX9" fmla="*/ 102345 w 1953031"/>
                    <a:gd name="connsiteY9" fmla="*/ 821917 h 1322929"/>
                    <a:gd name="connsiteX10" fmla="*/ 102345 w 1953031"/>
                    <a:gd name="connsiteY10" fmla="*/ 797596 h 1322929"/>
                    <a:gd name="connsiteX11" fmla="*/ 84386 w 1953031"/>
                    <a:gd name="connsiteY11" fmla="*/ 724112 h 1322929"/>
                    <a:gd name="connsiteX12" fmla="*/ 56950 w 1953031"/>
                    <a:gd name="connsiteY12" fmla="*/ 611540 h 1322929"/>
                    <a:gd name="connsiteX13" fmla="*/ 49848 w 1953031"/>
                    <a:gd name="connsiteY13" fmla="*/ 555775 h 1322929"/>
                    <a:gd name="connsiteX14" fmla="*/ 48091 w 1953031"/>
                    <a:gd name="connsiteY14" fmla="*/ 532619 h 1322929"/>
                    <a:gd name="connsiteX15" fmla="*/ 46726 w 1953031"/>
                    <a:gd name="connsiteY15" fmla="*/ 537375 h 1322929"/>
                    <a:gd name="connsiteX16" fmla="*/ 40809 w 1953031"/>
                    <a:gd name="connsiteY16" fmla="*/ 582702 h 1322929"/>
                    <a:gd name="connsiteX17" fmla="*/ 38652 w 1953031"/>
                    <a:gd name="connsiteY17" fmla="*/ 680805 h 1322929"/>
                    <a:gd name="connsiteX18" fmla="*/ 43411 w 1953031"/>
                    <a:gd name="connsiteY18" fmla="*/ 797248 h 1322929"/>
                    <a:gd name="connsiteX19" fmla="*/ 45633 w 1953031"/>
                    <a:gd name="connsiteY19" fmla="*/ 840039 h 1322929"/>
                    <a:gd name="connsiteX20" fmla="*/ 46288 w 1953031"/>
                    <a:gd name="connsiteY20" fmla="*/ 854511 h 1322929"/>
                    <a:gd name="connsiteX21" fmla="*/ 47754 w 1953031"/>
                    <a:gd name="connsiteY21" fmla="*/ 857757 h 1322929"/>
                    <a:gd name="connsiteX22" fmla="*/ 55710 w 1953031"/>
                    <a:gd name="connsiteY22" fmla="*/ 883587 h 1322929"/>
                    <a:gd name="connsiteX23" fmla="*/ 56791 w 1953031"/>
                    <a:gd name="connsiteY23" fmla="*/ 924043 h 1322929"/>
                    <a:gd name="connsiteX24" fmla="*/ 41579 w 1953031"/>
                    <a:gd name="connsiteY24" fmla="*/ 974096 h 1322929"/>
                    <a:gd name="connsiteX25" fmla="*/ 2671 w 1953031"/>
                    <a:gd name="connsiteY25" fmla="*/ 1043577 h 1322929"/>
                    <a:gd name="connsiteX26" fmla="*/ 150 w 1953031"/>
                    <a:gd name="connsiteY26" fmla="*/ 1039680 h 1322929"/>
                    <a:gd name="connsiteX27" fmla="*/ 4661 w 1953031"/>
                    <a:gd name="connsiteY27" fmla="*/ 999287 h 1322929"/>
                    <a:gd name="connsiteX28" fmla="*/ 7404 w 1953031"/>
                    <a:gd name="connsiteY28" fmla="*/ 942306 h 1322929"/>
                    <a:gd name="connsiteX29" fmla="*/ 7816 w 1953031"/>
                    <a:gd name="connsiteY29" fmla="*/ 896791 h 1322929"/>
                    <a:gd name="connsiteX30" fmla="*/ 19626 w 1953031"/>
                    <a:gd name="connsiteY30" fmla="*/ 859575 h 1322929"/>
                    <a:gd name="connsiteX31" fmla="*/ 27016 w 1953031"/>
                    <a:gd name="connsiteY31" fmla="*/ 851518 h 1322929"/>
                    <a:gd name="connsiteX32" fmla="*/ 28005 w 1953031"/>
                    <a:gd name="connsiteY32" fmla="*/ 850776 h 1322929"/>
                    <a:gd name="connsiteX33" fmla="*/ 26410 w 1953031"/>
                    <a:gd name="connsiteY33" fmla="*/ 833827 h 1322929"/>
                    <a:gd name="connsiteX34" fmla="*/ 14711 w 1953031"/>
                    <a:gd name="connsiteY34" fmla="*/ 648021 h 1322929"/>
                    <a:gd name="connsiteX35" fmla="*/ 15055 w 1953031"/>
                    <a:gd name="connsiteY35" fmla="*/ 561855 h 1322929"/>
                    <a:gd name="connsiteX36" fmla="*/ 21188 w 1953031"/>
                    <a:gd name="connsiteY36" fmla="*/ 488718 h 1322929"/>
                    <a:gd name="connsiteX37" fmla="*/ 100197 w 1953031"/>
                    <a:gd name="connsiteY37" fmla="*/ 318206 h 1322929"/>
                    <a:gd name="connsiteX38" fmla="*/ 109242 w 1953031"/>
                    <a:gd name="connsiteY38" fmla="*/ 310366 h 1322929"/>
                    <a:gd name="connsiteX39" fmla="*/ 267328 w 1953031"/>
                    <a:gd name="connsiteY39" fmla="*/ 247426 h 1322929"/>
                    <a:gd name="connsiteX40" fmla="*/ 315449 w 1953031"/>
                    <a:gd name="connsiteY40" fmla="*/ 245613 h 1322929"/>
                    <a:gd name="connsiteX41" fmla="*/ 472495 w 1953031"/>
                    <a:gd name="connsiteY41" fmla="*/ 252298 h 1322929"/>
                    <a:gd name="connsiteX42" fmla="*/ 508804 w 1953031"/>
                    <a:gd name="connsiteY42" fmla="*/ 255581 h 1322929"/>
                    <a:gd name="connsiteX43" fmla="*/ 642593 w 1953031"/>
                    <a:gd name="connsiteY43" fmla="*/ 248929 h 1322929"/>
                    <a:gd name="connsiteX44" fmla="*/ 743187 w 1953031"/>
                    <a:gd name="connsiteY44" fmla="*/ 255065 h 1322929"/>
                    <a:gd name="connsiteX45" fmla="*/ 805147 w 1953031"/>
                    <a:gd name="connsiteY45" fmla="*/ 251243 h 1322929"/>
                    <a:gd name="connsiteX46" fmla="*/ 947272 w 1953031"/>
                    <a:gd name="connsiteY46" fmla="*/ 214767 h 1322929"/>
                    <a:gd name="connsiteX47" fmla="*/ 1074965 w 1953031"/>
                    <a:gd name="connsiteY47" fmla="*/ 170684 h 1322929"/>
                    <a:gd name="connsiteX48" fmla="*/ 1155567 w 1953031"/>
                    <a:gd name="connsiteY48" fmla="*/ 159010 h 1322929"/>
                    <a:gd name="connsiteX49" fmla="*/ 1234252 w 1953031"/>
                    <a:gd name="connsiteY49" fmla="*/ 151880 h 1322929"/>
                    <a:gd name="connsiteX50" fmla="*/ 1312964 w 1953031"/>
                    <a:gd name="connsiteY50" fmla="*/ 128676 h 1322929"/>
                    <a:gd name="connsiteX51" fmla="*/ 1376022 w 1953031"/>
                    <a:gd name="connsiteY51" fmla="*/ 109687 h 1322929"/>
                    <a:gd name="connsiteX52" fmla="*/ 1448640 w 1953031"/>
                    <a:gd name="connsiteY52" fmla="*/ 103056 h 1322929"/>
                    <a:gd name="connsiteX53" fmla="*/ 1483374 w 1953031"/>
                    <a:gd name="connsiteY53" fmla="*/ 100994 h 1322929"/>
                    <a:gd name="connsiteX54" fmla="*/ 1552171 w 1953031"/>
                    <a:gd name="connsiteY54" fmla="*/ 83778 h 1322929"/>
                    <a:gd name="connsiteX55" fmla="*/ 1627914 w 1953031"/>
                    <a:gd name="connsiteY55" fmla="*/ 63976 h 1322929"/>
                    <a:gd name="connsiteX56" fmla="*/ 1633600 w 1953031"/>
                    <a:gd name="connsiteY56" fmla="*/ 62873 h 1322929"/>
                    <a:gd name="connsiteX57" fmla="*/ 1633994 w 1953031"/>
                    <a:gd name="connsiteY57" fmla="*/ 53943 h 1322929"/>
                    <a:gd name="connsiteX58" fmla="*/ 1637947 w 1953031"/>
                    <a:gd name="connsiteY58" fmla="*/ 10924 h 1322929"/>
                    <a:gd name="connsiteX59" fmla="*/ 1645852 w 1953031"/>
                    <a:gd name="connsiteY59" fmla="*/ 642 h 1322929"/>
                    <a:gd name="connsiteX60" fmla="*/ 1665510 w 1953031"/>
                    <a:gd name="connsiteY60" fmla="*/ 4542 h 1322929"/>
                    <a:gd name="connsiteX61" fmla="*/ 1692339 w 1953031"/>
                    <a:gd name="connsiteY61" fmla="*/ 32880 h 1322929"/>
                    <a:gd name="connsiteX62" fmla="*/ 1703487 w 1953031"/>
                    <a:gd name="connsiteY62" fmla="*/ 51553 h 1322929"/>
                    <a:gd name="connsiteX63" fmla="*/ 1705168 w 1953031"/>
                    <a:gd name="connsiteY63" fmla="*/ 54757 h 1322929"/>
                    <a:gd name="connsiteX64" fmla="*/ 1708490 w 1953031"/>
                    <a:gd name="connsiteY64" fmla="*/ 54757 h 1322929"/>
                    <a:gd name="connsiteX65" fmla="*/ 1726074 w 1953031"/>
                    <a:gd name="connsiteY65" fmla="*/ 55821 h 1322929"/>
                    <a:gd name="connsiteX66" fmla="*/ 1763775 w 1953031"/>
                    <a:gd name="connsiteY66" fmla="*/ 66287 h 1322929"/>
                    <a:gd name="connsiteX67" fmla="*/ 1780177 w 1953031"/>
                    <a:gd name="connsiteY67" fmla="*/ 76057 h 1322929"/>
                    <a:gd name="connsiteX68" fmla="*/ 1797287 w 1953031"/>
                    <a:gd name="connsiteY68" fmla="*/ 92340 h 1322929"/>
                    <a:gd name="connsiteX69" fmla="*/ 1808554 w 1953031"/>
                    <a:gd name="connsiteY69" fmla="*/ 105144 h 1322929"/>
                    <a:gd name="connsiteX70" fmla="*/ 1816302 w 1953031"/>
                    <a:gd name="connsiteY70" fmla="*/ 113128 h 1322929"/>
                    <a:gd name="connsiteX71" fmla="*/ 1820491 w 1953031"/>
                    <a:gd name="connsiteY71" fmla="*/ 120258 h 1322929"/>
                    <a:gd name="connsiteX72" fmla="*/ 1835947 w 1953031"/>
                    <a:gd name="connsiteY72" fmla="*/ 144526 h 1322929"/>
                    <a:gd name="connsiteX73" fmla="*/ 1847989 w 1953031"/>
                    <a:gd name="connsiteY73" fmla="*/ 162083 h 1322929"/>
                    <a:gd name="connsiteX74" fmla="*/ 1872282 w 1953031"/>
                    <a:gd name="connsiteY74" fmla="*/ 206862 h 1322929"/>
                    <a:gd name="connsiteX75" fmla="*/ 1901212 w 1953031"/>
                    <a:gd name="connsiteY75" fmla="*/ 268331 h 1322929"/>
                    <a:gd name="connsiteX76" fmla="*/ 1928013 w 1953031"/>
                    <a:gd name="connsiteY76" fmla="*/ 325599 h 1322929"/>
                    <a:gd name="connsiteX77" fmla="*/ 1947475 w 1953031"/>
                    <a:gd name="connsiteY77" fmla="*/ 358428 h 1322929"/>
                    <a:gd name="connsiteX78" fmla="*/ 1952990 w 1953031"/>
                    <a:gd name="connsiteY78" fmla="*/ 375188 h 1322929"/>
                    <a:gd name="connsiteX79" fmla="*/ 1944270 w 1953031"/>
                    <a:gd name="connsiteY79" fmla="*/ 398724 h 1322929"/>
                    <a:gd name="connsiteX80" fmla="*/ 1904481 w 1953031"/>
                    <a:gd name="connsiteY80" fmla="*/ 429980 h 1322929"/>
                    <a:gd name="connsiteX81" fmla="*/ 1871823 w 1953031"/>
                    <a:gd name="connsiteY81" fmla="*/ 436577 h 1322929"/>
                    <a:gd name="connsiteX82" fmla="*/ 1816223 w 1953031"/>
                    <a:gd name="connsiteY82" fmla="*/ 439134 h 1322929"/>
                    <a:gd name="connsiteX83" fmla="*/ 1698445 w 1953031"/>
                    <a:gd name="connsiteY83" fmla="*/ 433393 h 1322929"/>
                    <a:gd name="connsiteX84" fmla="*/ 1665261 w 1953031"/>
                    <a:gd name="connsiteY84" fmla="*/ 431589 h 1322929"/>
                    <a:gd name="connsiteX85" fmla="*/ 1643200 w 1953031"/>
                    <a:gd name="connsiteY85" fmla="*/ 433164 h 1322929"/>
                    <a:gd name="connsiteX86" fmla="*/ 1613877 w 1953031"/>
                    <a:gd name="connsiteY86" fmla="*/ 443519 h 1322929"/>
                    <a:gd name="connsiteX87" fmla="*/ 1586668 w 1953031"/>
                    <a:gd name="connsiteY87" fmla="*/ 466568 h 1322929"/>
                    <a:gd name="connsiteX88" fmla="*/ 1568848 w 1953031"/>
                    <a:gd name="connsiteY88" fmla="*/ 480889 h 1322929"/>
                    <a:gd name="connsiteX89" fmla="*/ 1563779 w 1953031"/>
                    <a:gd name="connsiteY89" fmla="*/ 485518 h 1322929"/>
                    <a:gd name="connsiteX90" fmla="*/ 1508994 w 1953031"/>
                    <a:gd name="connsiteY90" fmla="*/ 589130 h 1322929"/>
                    <a:gd name="connsiteX91" fmla="*/ 1486250 w 1953031"/>
                    <a:gd name="connsiteY91" fmla="*/ 645068 h 1322929"/>
                    <a:gd name="connsiteX92" fmla="*/ 1464819 w 1953031"/>
                    <a:gd name="connsiteY92" fmla="*/ 705697 h 1322929"/>
                    <a:gd name="connsiteX93" fmla="*/ 1449494 w 1953031"/>
                    <a:gd name="connsiteY93" fmla="*/ 751038 h 1322929"/>
                    <a:gd name="connsiteX94" fmla="*/ 1407394 w 1953031"/>
                    <a:gd name="connsiteY94" fmla="*/ 818176 h 1322929"/>
                    <a:gd name="connsiteX95" fmla="*/ 1393724 w 1953031"/>
                    <a:gd name="connsiteY95" fmla="*/ 824975 h 1322929"/>
                    <a:gd name="connsiteX96" fmla="*/ 1380841 w 1953031"/>
                    <a:gd name="connsiteY96" fmla="*/ 831482 h 1322929"/>
                    <a:gd name="connsiteX97" fmla="*/ 1349260 w 1953031"/>
                    <a:gd name="connsiteY97" fmla="*/ 861137 h 1322929"/>
                    <a:gd name="connsiteX98" fmla="*/ 1331348 w 1953031"/>
                    <a:gd name="connsiteY98" fmla="*/ 877607 h 1322929"/>
                    <a:gd name="connsiteX99" fmla="*/ 1317442 w 1953031"/>
                    <a:gd name="connsiteY99" fmla="*/ 883414 h 1322929"/>
                    <a:gd name="connsiteX100" fmla="*/ 1316352 w 1953031"/>
                    <a:gd name="connsiteY100" fmla="*/ 883414 h 1322929"/>
                    <a:gd name="connsiteX101" fmla="*/ 1315275 w 1953031"/>
                    <a:gd name="connsiteY101" fmla="*/ 887323 h 1322929"/>
                    <a:gd name="connsiteX102" fmla="*/ 1293502 w 1953031"/>
                    <a:gd name="connsiteY102" fmla="*/ 1074334 h 1322929"/>
                    <a:gd name="connsiteX103" fmla="*/ 1292124 w 1953031"/>
                    <a:gd name="connsiteY103" fmla="*/ 1151119 h 1322929"/>
                    <a:gd name="connsiteX104" fmla="*/ 1292741 w 1953031"/>
                    <a:gd name="connsiteY104" fmla="*/ 1203756 h 1322929"/>
                    <a:gd name="connsiteX105" fmla="*/ 1297481 w 1953031"/>
                    <a:gd name="connsiteY105" fmla="*/ 1263556 h 1322929"/>
                    <a:gd name="connsiteX106" fmla="*/ 1304087 w 1953031"/>
                    <a:gd name="connsiteY106" fmla="*/ 1278631 h 1322929"/>
                    <a:gd name="connsiteX107" fmla="*/ 1314001 w 1953031"/>
                    <a:gd name="connsiteY107" fmla="*/ 1305904 h 1322929"/>
                    <a:gd name="connsiteX108" fmla="*/ 1314723 w 1953031"/>
                    <a:gd name="connsiteY108" fmla="*/ 1321312 h 1322929"/>
                    <a:gd name="connsiteX109" fmla="*/ 1314474 w 1953031"/>
                    <a:gd name="connsiteY109" fmla="*/ 1322929 h 1322929"/>
                    <a:gd name="connsiteX110" fmla="*/ 1274527 w 1953031"/>
                    <a:gd name="connsiteY110" fmla="*/ 1322929 h 1322929"/>
                    <a:gd name="connsiteX111" fmla="*/ 1233595 w 1953031"/>
                    <a:gd name="connsiteY111" fmla="*/ 1322420 h 1322929"/>
                    <a:gd name="connsiteX112" fmla="*/ 1214844 w 1953031"/>
                    <a:gd name="connsiteY112" fmla="*/ 1258652 h 1322929"/>
                    <a:gd name="connsiteX113" fmla="*/ 1198836 w 1953031"/>
                    <a:gd name="connsiteY113" fmla="*/ 1080414 h 1322929"/>
                    <a:gd name="connsiteX114" fmla="*/ 1191495 w 1953031"/>
                    <a:gd name="connsiteY114" fmla="*/ 961630 h 1322929"/>
                    <a:gd name="connsiteX115" fmla="*/ 1189972 w 1953031"/>
                    <a:gd name="connsiteY115" fmla="*/ 969617 h 1322929"/>
                    <a:gd name="connsiteX116" fmla="*/ 1172402 w 1953031"/>
                    <a:gd name="connsiteY116" fmla="*/ 1161542 h 1322929"/>
                    <a:gd name="connsiteX117" fmla="*/ 1173663 w 1953031"/>
                    <a:gd name="connsiteY117" fmla="*/ 1263289 h 1322929"/>
                    <a:gd name="connsiteX118" fmla="*/ 1179559 w 1953031"/>
                    <a:gd name="connsiteY118" fmla="*/ 1277483 h 1322929"/>
                    <a:gd name="connsiteX119" fmla="*/ 1190090 w 1953031"/>
                    <a:gd name="connsiteY119" fmla="*/ 1310073 h 1322929"/>
                    <a:gd name="connsiteX120" fmla="*/ 1189617 w 1953031"/>
                    <a:gd name="connsiteY120" fmla="*/ 1322236 h 1322929"/>
                    <a:gd name="connsiteX121" fmla="*/ 1148752 w 1953031"/>
                    <a:gd name="connsiteY121" fmla="*/ 1322929 h 1322929"/>
                    <a:gd name="connsiteX122" fmla="*/ 1107164 w 1953031"/>
                    <a:gd name="connsiteY122" fmla="*/ 1322438 h 1322929"/>
                    <a:gd name="connsiteX123" fmla="*/ 1089751 w 1953031"/>
                    <a:gd name="connsiteY123" fmla="*/ 1244928 h 1322929"/>
                    <a:gd name="connsiteX124" fmla="*/ 1083658 w 1953031"/>
                    <a:gd name="connsiteY124" fmla="*/ 1109426 h 1322929"/>
                    <a:gd name="connsiteX125" fmla="*/ 1081071 w 1953031"/>
                    <a:gd name="connsiteY125" fmla="*/ 885205 h 1322929"/>
                    <a:gd name="connsiteX126" fmla="*/ 1081294 w 1953031"/>
                    <a:gd name="connsiteY126" fmla="*/ 872784 h 1322929"/>
                    <a:gd name="connsiteX127" fmla="*/ 1044565 w 1953031"/>
                    <a:gd name="connsiteY127" fmla="*/ 883356 h 1322929"/>
                    <a:gd name="connsiteX128" fmla="*/ 946405 w 1953031"/>
                    <a:gd name="connsiteY128" fmla="*/ 906677 h 1322929"/>
                    <a:gd name="connsiteX129" fmla="*/ 820984 w 1953031"/>
                    <a:gd name="connsiteY129" fmla="*/ 915856 h 1322929"/>
                    <a:gd name="connsiteX130" fmla="*/ 748537 w 1953031"/>
                    <a:gd name="connsiteY130" fmla="*/ 913593 h 1322929"/>
                    <a:gd name="connsiteX131" fmla="*/ 740106 w 1953031"/>
                    <a:gd name="connsiteY131" fmla="*/ 913794 h 1322929"/>
                    <a:gd name="connsiteX132" fmla="*/ 735838 w 1953031"/>
                    <a:gd name="connsiteY132" fmla="*/ 923234 h 1322929"/>
                    <a:gd name="connsiteX133" fmla="*/ 729496 w 1953031"/>
                    <a:gd name="connsiteY133" fmla="*/ 936224 h 1322929"/>
                    <a:gd name="connsiteX134" fmla="*/ 707014 w 1953031"/>
                    <a:gd name="connsiteY134" fmla="*/ 928760 h 1322929"/>
                    <a:gd name="connsiteX135" fmla="*/ 665846 w 1953031"/>
                    <a:gd name="connsiteY135" fmla="*/ 912322 h 1322929"/>
                    <a:gd name="connsiteX136" fmla="*/ 618244 w 1953031"/>
                    <a:gd name="connsiteY136" fmla="*/ 893135 h 1322929"/>
                    <a:gd name="connsiteX137" fmla="*/ 516447 w 1953031"/>
                    <a:gd name="connsiteY137" fmla="*/ 865947 h 1322929"/>
                    <a:gd name="connsiteX138" fmla="*/ 501805 w 1953031"/>
                    <a:gd name="connsiteY138" fmla="*/ 870603 h 1322929"/>
                    <a:gd name="connsiteX139" fmla="*/ 496736 w 1953031"/>
                    <a:gd name="connsiteY139" fmla="*/ 886203 h 1322929"/>
                    <a:gd name="connsiteX140" fmla="*/ 500794 w 1953031"/>
                    <a:gd name="connsiteY140" fmla="*/ 920842 h 1322929"/>
                    <a:gd name="connsiteX141" fmla="*/ 505232 w 1953031"/>
                    <a:gd name="connsiteY141" fmla="*/ 960997 h 1322929"/>
                    <a:gd name="connsiteX142" fmla="*/ 503197 w 1953031"/>
                    <a:gd name="connsiteY142" fmla="*/ 976351 h 1322929"/>
                    <a:gd name="connsiteX143" fmla="*/ 464327 w 1953031"/>
                    <a:gd name="connsiteY143" fmla="*/ 1000197 h 1322929"/>
                    <a:gd name="connsiteX144" fmla="*/ 457328 w 1953031"/>
                    <a:gd name="connsiteY144" fmla="*/ 999488 h 1322929"/>
                    <a:gd name="connsiteX145" fmla="*/ 434730 w 1953031"/>
                    <a:gd name="connsiteY145" fmla="*/ 939956 h 1322929"/>
                    <a:gd name="connsiteX146" fmla="*/ 434102 w 1953031"/>
                    <a:gd name="connsiteY146" fmla="*/ 932138 h 1322929"/>
                    <a:gd name="connsiteX147" fmla="*/ 429957 w 1953031"/>
                    <a:gd name="connsiteY147" fmla="*/ 936572 h 1322929"/>
                    <a:gd name="connsiteX148" fmla="*/ 412217 w 1953031"/>
                    <a:gd name="connsiteY148" fmla="*/ 955335 h 1322929"/>
                    <a:gd name="connsiteX149" fmla="*/ 394666 w 1953031"/>
                    <a:gd name="connsiteY149" fmla="*/ 973923 h 1322929"/>
                    <a:gd name="connsiteX150" fmla="*/ 363724 w 1953031"/>
                    <a:gd name="connsiteY150" fmla="*/ 1023704 h 1322929"/>
                    <a:gd name="connsiteX151" fmla="*/ 356090 w 1953031"/>
                    <a:gd name="connsiteY151" fmla="*/ 1070686 h 1322929"/>
                    <a:gd name="connsiteX152" fmla="*/ 356098 w 1953031"/>
                    <a:gd name="connsiteY152" fmla="*/ 1159458 h 1322929"/>
                    <a:gd name="connsiteX153" fmla="*/ 362731 w 1953031"/>
                    <a:gd name="connsiteY153" fmla="*/ 1219044 h 1322929"/>
                    <a:gd name="connsiteX154" fmla="*/ 370492 w 1953031"/>
                    <a:gd name="connsiteY154" fmla="*/ 1260425 h 1322929"/>
                    <a:gd name="connsiteX155" fmla="*/ 380666 w 1953031"/>
                    <a:gd name="connsiteY155" fmla="*/ 1277936 h 1322929"/>
                    <a:gd name="connsiteX156" fmla="*/ 391399 w 1953031"/>
                    <a:gd name="connsiteY156" fmla="*/ 1304515 h 1322929"/>
                    <a:gd name="connsiteX157" fmla="*/ 391283 w 1953031"/>
                    <a:gd name="connsiteY157" fmla="*/ 1320324 h 1322929"/>
                    <a:gd name="connsiteX158" fmla="*/ 390843 w 1953031"/>
                    <a:gd name="connsiteY158" fmla="*/ 1322756 h 1322929"/>
                    <a:gd name="connsiteX159" fmla="*/ 348151 w 1953031"/>
                    <a:gd name="connsiteY159" fmla="*/ 1322844 h 1322929"/>
                    <a:gd name="connsiteX160" fmla="*/ 304144 w 1953031"/>
                    <a:gd name="connsiteY160" fmla="*/ 1322579 h 1322929"/>
                    <a:gd name="connsiteX161" fmla="*/ 294630 w 1953031"/>
                    <a:gd name="connsiteY161" fmla="*/ 1312868 h 1322929"/>
                    <a:gd name="connsiteX162" fmla="*/ 271483 w 1953031"/>
                    <a:gd name="connsiteY162" fmla="*/ 1195591 h 1322929"/>
                    <a:gd name="connsiteX163" fmla="*/ 255031 w 1953031"/>
                    <a:gd name="connsiteY163" fmla="*/ 1074334 h 1322929"/>
                    <a:gd name="connsiteX164" fmla="*/ 246468 w 1953031"/>
                    <a:gd name="connsiteY164" fmla="*/ 962992 h 1322929"/>
                    <a:gd name="connsiteX165" fmla="*/ 246726 w 1953031"/>
                    <a:gd name="connsiteY165" fmla="*/ 960686 h 1322929"/>
                    <a:gd name="connsiteX166" fmla="*/ 239185 w 1953031"/>
                    <a:gd name="connsiteY166" fmla="*/ 966883 h 1322929"/>
                    <a:gd name="connsiteX167" fmla="*/ 216775 w 1953031"/>
                    <a:gd name="connsiteY167" fmla="*/ 984995 h 1322929"/>
                    <a:gd name="connsiteX168" fmla="*/ 195755 w 1953031"/>
                    <a:gd name="connsiteY168" fmla="*/ 1001910 h 1322929"/>
                    <a:gd name="connsiteX169" fmla="*/ 162761 w 1953031"/>
                    <a:gd name="connsiteY169" fmla="*/ 1047366 h 1322929"/>
                    <a:gd name="connsiteX170" fmla="*/ 149720 w 1953031"/>
                    <a:gd name="connsiteY170" fmla="*/ 1138437 h 1322929"/>
                    <a:gd name="connsiteX171" fmla="*/ 148122 w 1953031"/>
                    <a:gd name="connsiteY171" fmla="*/ 1214750 h 1322929"/>
                    <a:gd name="connsiteX172" fmla="*/ 151846 w 1953031"/>
                    <a:gd name="connsiteY172" fmla="*/ 1260042 h 1322929"/>
                    <a:gd name="connsiteX173" fmla="*/ 157602 w 1953031"/>
                    <a:gd name="connsiteY173" fmla="*/ 1271682 h 1322929"/>
                    <a:gd name="connsiteX174" fmla="*/ 169528 w 1953031"/>
                    <a:gd name="connsiteY174" fmla="*/ 1296524 h 1322929"/>
                    <a:gd name="connsiteX175" fmla="*/ 172714 w 1953031"/>
                    <a:gd name="connsiteY175" fmla="*/ 1316588 h 1322929"/>
                    <a:gd name="connsiteX176" fmla="*/ 172927 w 1953031"/>
                    <a:gd name="connsiteY176" fmla="*/ 1322929 h 1322929"/>
                    <a:gd name="connsiteX177" fmla="*/ 130748 w 1953031"/>
                    <a:gd name="connsiteY177" fmla="*/ 1322916 h 1322929"/>
                    <a:gd name="connsiteX178" fmla="*/ 87445 w 1953031"/>
                    <a:gd name="connsiteY178" fmla="*/ 1322413 h 1322929"/>
                    <a:gd name="connsiteX179" fmla="*/ 433058 w 1953031"/>
                    <a:gd name="connsiteY179" fmla="*/ 858089 h 1322929"/>
                    <a:gd name="connsiteX180" fmla="*/ 431485 w 1953031"/>
                    <a:gd name="connsiteY180" fmla="*/ 856034 h 1322929"/>
                    <a:gd name="connsiteX181" fmla="*/ 432913 w 1953031"/>
                    <a:gd name="connsiteY181" fmla="*/ 858746 h 1322929"/>
                    <a:gd name="connsiteX182" fmla="*/ 433058 w 1953031"/>
                    <a:gd name="connsiteY182" fmla="*/ 858089 h 1322929"/>
                    <a:gd name="connsiteX0" fmla="*/ 87445 w 1953031"/>
                    <a:gd name="connsiteY0" fmla="*/ 1322413 h 1322929"/>
                    <a:gd name="connsiteX1" fmla="*/ 71740 w 1953031"/>
                    <a:gd name="connsiteY1" fmla="*/ 1270292 h 1322929"/>
                    <a:gd name="connsiteX2" fmla="*/ 65819 w 1953031"/>
                    <a:gd name="connsiteY2" fmla="*/ 1172834 h 1322929"/>
                    <a:gd name="connsiteX3" fmla="*/ 60259 w 1953031"/>
                    <a:gd name="connsiteY3" fmla="*/ 1077634 h 1322929"/>
                    <a:gd name="connsiteX4" fmla="*/ 56504 w 1953031"/>
                    <a:gd name="connsiteY4" fmla="*/ 1016483 h 1322929"/>
                    <a:gd name="connsiteX5" fmla="*/ 57274 w 1953031"/>
                    <a:gd name="connsiteY5" fmla="*/ 984573 h 1322929"/>
                    <a:gd name="connsiteX6" fmla="*/ 69293 w 1953031"/>
                    <a:gd name="connsiteY6" fmla="*/ 935184 h 1322929"/>
                    <a:gd name="connsiteX7" fmla="*/ 83140 w 1953031"/>
                    <a:gd name="connsiteY7" fmla="*/ 894706 h 1322929"/>
                    <a:gd name="connsiteX8" fmla="*/ 86940 w 1953031"/>
                    <a:gd name="connsiteY8" fmla="*/ 883067 h 1322929"/>
                    <a:gd name="connsiteX9" fmla="*/ 102345 w 1953031"/>
                    <a:gd name="connsiteY9" fmla="*/ 821917 h 1322929"/>
                    <a:gd name="connsiteX10" fmla="*/ 102345 w 1953031"/>
                    <a:gd name="connsiteY10" fmla="*/ 797596 h 1322929"/>
                    <a:gd name="connsiteX11" fmla="*/ 84386 w 1953031"/>
                    <a:gd name="connsiteY11" fmla="*/ 724112 h 1322929"/>
                    <a:gd name="connsiteX12" fmla="*/ 56950 w 1953031"/>
                    <a:gd name="connsiteY12" fmla="*/ 611540 h 1322929"/>
                    <a:gd name="connsiteX13" fmla="*/ 49848 w 1953031"/>
                    <a:gd name="connsiteY13" fmla="*/ 555775 h 1322929"/>
                    <a:gd name="connsiteX14" fmla="*/ 48091 w 1953031"/>
                    <a:gd name="connsiteY14" fmla="*/ 532619 h 1322929"/>
                    <a:gd name="connsiteX15" fmla="*/ 46726 w 1953031"/>
                    <a:gd name="connsiteY15" fmla="*/ 537375 h 1322929"/>
                    <a:gd name="connsiteX16" fmla="*/ 40809 w 1953031"/>
                    <a:gd name="connsiteY16" fmla="*/ 582702 h 1322929"/>
                    <a:gd name="connsiteX17" fmla="*/ 38652 w 1953031"/>
                    <a:gd name="connsiteY17" fmla="*/ 680805 h 1322929"/>
                    <a:gd name="connsiteX18" fmla="*/ 43411 w 1953031"/>
                    <a:gd name="connsiteY18" fmla="*/ 797248 h 1322929"/>
                    <a:gd name="connsiteX19" fmla="*/ 45633 w 1953031"/>
                    <a:gd name="connsiteY19" fmla="*/ 840039 h 1322929"/>
                    <a:gd name="connsiteX20" fmla="*/ 46288 w 1953031"/>
                    <a:gd name="connsiteY20" fmla="*/ 854511 h 1322929"/>
                    <a:gd name="connsiteX21" fmla="*/ 47754 w 1953031"/>
                    <a:gd name="connsiteY21" fmla="*/ 857757 h 1322929"/>
                    <a:gd name="connsiteX22" fmla="*/ 55710 w 1953031"/>
                    <a:gd name="connsiteY22" fmla="*/ 883587 h 1322929"/>
                    <a:gd name="connsiteX23" fmla="*/ 56791 w 1953031"/>
                    <a:gd name="connsiteY23" fmla="*/ 924043 h 1322929"/>
                    <a:gd name="connsiteX24" fmla="*/ 41579 w 1953031"/>
                    <a:gd name="connsiteY24" fmla="*/ 974096 h 1322929"/>
                    <a:gd name="connsiteX25" fmla="*/ 2671 w 1953031"/>
                    <a:gd name="connsiteY25" fmla="*/ 1043577 h 1322929"/>
                    <a:gd name="connsiteX26" fmla="*/ 150 w 1953031"/>
                    <a:gd name="connsiteY26" fmla="*/ 1039680 h 1322929"/>
                    <a:gd name="connsiteX27" fmla="*/ 4661 w 1953031"/>
                    <a:gd name="connsiteY27" fmla="*/ 999287 h 1322929"/>
                    <a:gd name="connsiteX28" fmla="*/ 7404 w 1953031"/>
                    <a:gd name="connsiteY28" fmla="*/ 942306 h 1322929"/>
                    <a:gd name="connsiteX29" fmla="*/ 7816 w 1953031"/>
                    <a:gd name="connsiteY29" fmla="*/ 896791 h 1322929"/>
                    <a:gd name="connsiteX30" fmla="*/ 19626 w 1953031"/>
                    <a:gd name="connsiteY30" fmla="*/ 859575 h 1322929"/>
                    <a:gd name="connsiteX31" fmla="*/ 27016 w 1953031"/>
                    <a:gd name="connsiteY31" fmla="*/ 851518 h 1322929"/>
                    <a:gd name="connsiteX32" fmla="*/ 28005 w 1953031"/>
                    <a:gd name="connsiteY32" fmla="*/ 850776 h 1322929"/>
                    <a:gd name="connsiteX33" fmla="*/ 26410 w 1953031"/>
                    <a:gd name="connsiteY33" fmla="*/ 833827 h 1322929"/>
                    <a:gd name="connsiteX34" fmla="*/ 14711 w 1953031"/>
                    <a:gd name="connsiteY34" fmla="*/ 648021 h 1322929"/>
                    <a:gd name="connsiteX35" fmla="*/ 15055 w 1953031"/>
                    <a:gd name="connsiteY35" fmla="*/ 561855 h 1322929"/>
                    <a:gd name="connsiteX36" fmla="*/ 21188 w 1953031"/>
                    <a:gd name="connsiteY36" fmla="*/ 488718 h 1322929"/>
                    <a:gd name="connsiteX37" fmla="*/ 100197 w 1953031"/>
                    <a:gd name="connsiteY37" fmla="*/ 318206 h 1322929"/>
                    <a:gd name="connsiteX38" fmla="*/ 109242 w 1953031"/>
                    <a:gd name="connsiteY38" fmla="*/ 310366 h 1322929"/>
                    <a:gd name="connsiteX39" fmla="*/ 267328 w 1953031"/>
                    <a:gd name="connsiteY39" fmla="*/ 247426 h 1322929"/>
                    <a:gd name="connsiteX40" fmla="*/ 315449 w 1953031"/>
                    <a:gd name="connsiteY40" fmla="*/ 245613 h 1322929"/>
                    <a:gd name="connsiteX41" fmla="*/ 472495 w 1953031"/>
                    <a:gd name="connsiteY41" fmla="*/ 252298 h 1322929"/>
                    <a:gd name="connsiteX42" fmla="*/ 508804 w 1953031"/>
                    <a:gd name="connsiteY42" fmla="*/ 255581 h 1322929"/>
                    <a:gd name="connsiteX43" fmla="*/ 642593 w 1953031"/>
                    <a:gd name="connsiteY43" fmla="*/ 248929 h 1322929"/>
                    <a:gd name="connsiteX44" fmla="*/ 748902 w 1953031"/>
                    <a:gd name="connsiteY44" fmla="*/ 247445 h 1322929"/>
                    <a:gd name="connsiteX45" fmla="*/ 805147 w 1953031"/>
                    <a:gd name="connsiteY45" fmla="*/ 251243 h 1322929"/>
                    <a:gd name="connsiteX46" fmla="*/ 947272 w 1953031"/>
                    <a:gd name="connsiteY46" fmla="*/ 214767 h 1322929"/>
                    <a:gd name="connsiteX47" fmla="*/ 1074965 w 1953031"/>
                    <a:gd name="connsiteY47" fmla="*/ 170684 h 1322929"/>
                    <a:gd name="connsiteX48" fmla="*/ 1155567 w 1953031"/>
                    <a:gd name="connsiteY48" fmla="*/ 159010 h 1322929"/>
                    <a:gd name="connsiteX49" fmla="*/ 1234252 w 1953031"/>
                    <a:gd name="connsiteY49" fmla="*/ 151880 h 1322929"/>
                    <a:gd name="connsiteX50" fmla="*/ 1312964 w 1953031"/>
                    <a:gd name="connsiteY50" fmla="*/ 128676 h 1322929"/>
                    <a:gd name="connsiteX51" fmla="*/ 1376022 w 1953031"/>
                    <a:gd name="connsiteY51" fmla="*/ 109687 h 1322929"/>
                    <a:gd name="connsiteX52" fmla="*/ 1448640 w 1953031"/>
                    <a:gd name="connsiteY52" fmla="*/ 103056 h 1322929"/>
                    <a:gd name="connsiteX53" fmla="*/ 1483374 w 1953031"/>
                    <a:gd name="connsiteY53" fmla="*/ 100994 h 1322929"/>
                    <a:gd name="connsiteX54" fmla="*/ 1552171 w 1953031"/>
                    <a:gd name="connsiteY54" fmla="*/ 83778 h 1322929"/>
                    <a:gd name="connsiteX55" fmla="*/ 1627914 w 1953031"/>
                    <a:gd name="connsiteY55" fmla="*/ 63976 h 1322929"/>
                    <a:gd name="connsiteX56" fmla="*/ 1633600 w 1953031"/>
                    <a:gd name="connsiteY56" fmla="*/ 62873 h 1322929"/>
                    <a:gd name="connsiteX57" fmla="*/ 1633994 w 1953031"/>
                    <a:gd name="connsiteY57" fmla="*/ 53943 h 1322929"/>
                    <a:gd name="connsiteX58" fmla="*/ 1637947 w 1953031"/>
                    <a:gd name="connsiteY58" fmla="*/ 10924 h 1322929"/>
                    <a:gd name="connsiteX59" fmla="*/ 1645852 w 1953031"/>
                    <a:gd name="connsiteY59" fmla="*/ 642 h 1322929"/>
                    <a:gd name="connsiteX60" fmla="*/ 1665510 w 1953031"/>
                    <a:gd name="connsiteY60" fmla="*/ 4542 h 1322929"/>
                    <a:gd name="connsiteX61" fmla="*/ 1692339 w 1953031"/>
                    <a:gd name="connsiteY61" fmla="*/ 32880 h 1322929"/>
                    <a:gd name="connsiteX62" fmla="*/ 1703487 w 1953031"/>
                    <a:gd name="connsiteY62" fmla="*/ 51553 h 1322929"/>
                    <a:gd name="connsiteX63" fmla="*/ 1705168 w 1953031"/>
                    <a:gd name="connsiteY63" fmla="*/ 54757 h 1322929"/>
                    <a:gd name="connsiteX64" fmla="*/ 1708490 w 1953031"/>
                    <a:gd name="connsiteY64" fmla="*/ 54757 h 1322929"/>
                    <a:gd name="connsiteX65" fmla="*/ 1726074 w 1953031"/>
                    <a:gd name="connsiteY65" fmla="*/ 55821 h 1322929"/>
                    <a:gd name="connsiteX66" fmla="*/ 1763775 w 1953031"/>
                    <a:gd name="connsiteY66" fmla="*/ 66287 h 1322929"/>
                    <a:gd name="connsiteX67" fmla="*/ 1780177 w 1953031"/>
                    <a:gd name="connsiteY67" fmla="*/ 76057 h 1322929"/>
                    <a:gd name="connsiteX68" fmla="*/ 1797287 w 1953031"/>
                    <a:gd name="connsiteY68" fmla="*/ 92340 h 1322929"/>
                    <a:gd name="connsiteX69" fmla="*/ 1808554 w 1953031"/>
                    <a:gd name="connsiteY69" fmla="*/ 105144 h 1322929"/>
                    <a:gd name="connsiteX70" fmla="*/ 1816302 w 1953031"/>
                    <a:gd name="connsiteY70" fmla="*/ 113128 h 1322929"/>
                    <a:gd name="connsiteX71" fmla="*/ 1820491 w 1953031"/>
                    <a:gd name="connsiteY71" fmla="*/ 120258 h 1322929"/>
                    <a:gd name="connsiteX72" fmla="*/ 1835947 w 1953031"/>
                    <a:gd name="connsiteY72" fmla="*/ 144526 h 1322929"/>
                    <a:gd name="connsiteX73" fmla="*/ 1847989 w 1953031"/>
                    <a:gd name="connsiteY73" fmla="*/ 162083 h 1322929"/>
                    <a:gd name="connsiteX74" fmla="*/ 1872282 w 1953031"/>
                    <a:gd name="connsiteY74" fmla="*/ 206862 h 1322929"/>
                    <a:gd name="connsiteX75" fmla="*/ 1901212 w 1953031"/>
                    <a:gd name="connsiteY75" fmla="*/ 268331 h 1322929"/>
                    <a:gd name="connsiteX76" fmla="*/ 1928013 w 1953031"/>
                    <a:gd name="connsiteY76" fmla="*/ 325599 h 1322929"/>
                    <a:gd name="connsiteX77" fmla="*/ 1947475 w 1953031"/>
                    <a:gd name="connsiteY77" fmla="*/ 358428 h 1322929"/>
                    <a:gd name="connsiteX78" fmla="*/ 1952990 w 1953031"/>
                    <a:gd name="connsiteY78" fmla="*/ 375188 h 1322929"/>
                    <a:gd name="connsiteX79" fmla="*/ 1944270 w 1953031"/>
                    <a:gd name="connsiteY79" fmla="*/ 398724 h 1322929"/>
                    <a:gd name="connsiteX80" fmla="*/ 1904481 w 1953031"/>
                    <a:gd name="connsiteY80" fmla="*/ 429980 h 1322929"/>
                    <a:gd name="connsiteX81" fmla="*/ 1871823 w 1953031"/>
                    <a:gd name="connsiteY81" fmla="*/ 436577 h 1322929"/>
                    <a:gd name="connsiteX82" fmla="*/ 1816223 w 1953031"/>
                    <a:gd name="connsiteY82" fmla="*/ 439134 h 1322929"/>
                    <a:gd name="connsiteX83" fmla="*/ 1698445 w 1953031"/>
                    <a:gd name="connsiteY83" fmla="*/ 433393 h 1322929"/>
                    <a:gd name="connsiteX84" fmla="*/ 1665261 w 1953031"/>
                    <a:gd name="connsiteY84" fmla="*/ 431589 h 1322929"/>
                    <a:gd name="connsiteX85" fmla="*/ 1643200 w 1953031"/>
                    <a:gd name="connsiteY85" fmla="*/ 433164 h 1322929"/>
                    <a:gd name="connsiteX86" fmla="*/ 1613877 w 1953031"/>
                    <a:gd name="connsiteY86" fmla="*/ 443519 h 1322929"/>
                    <a:gd name="connsiteX87" fmla="*/ 1586668 w 1953031"/>
                    <a:gd name="connsiteY87" fmla="*/ 466568 h 1322929"/>
                    <a:gd name="connsiteX88" fmla="*/ 1568848 w 1953031"/>
                    <a:gd name="connsiteY88" fmla="*/ 480889 h 1322929"/>
                    <a:gd name="connsiteX89" fmla="*/ 1563779 w 1953031"/>
                    <a:gd name="connsiteY89" fmla="*/ 485518 h 1322929"/>
                    <a:gd name="connsiteX90" fmla="*/ 1508994 w 1953031"/>
                    <a:gd name="connsiteY90" fmla="*/ 589130 h 1322929"/>
                    <a:gd name="connsiteX91" fmla="*/ 1486250 w 1953031"/>
                    <a:gd name="connsiteY91" fmla="*/ 645068 h 1322929"/>
                    <a:gd name="connsiteX92" fmla="*/ 1464819 w 1953031"/>
                    <a:gd name="connsiteY92" fmla="*/ 705697 h 1322929"/>
                    <a:gd name="connsiteX93" fmla="*/ 1449494 w 1953031"/>
                    <a:gd name="connsiteY93" fmla="*/ 751038 h 1322929"/>
                    <a:gd name="connsiteX94" fmla="*/ 1407394 w 1953031"/>
                    <a:gd name="connsiteY94" fmla="*/ 818176 h 1322929"/>
                    <a:gd name="connsiteX95" fmla="*/ 1393724 w 1953031"/>
                    <a:gd name="connsiteY95" fmla="*/ 824975 h 1322929"/>
                    <a:gd name="connsiteX96" fmla="*/ 1380841 w 1953031"/>
                    <a:gd name="connsiteY96" fmla="*/ 831482 h 1322929"/>
                    <a:gd name="connsiteX97" fmla="*/ 1349260 w 1953031"/>
                    <a:gd name="connsiteY97" fmla="*/ 861137 h 1322929"/>
                    <a:gd name="connsiteX98" fmla="*/ 1331348 w 1953031"/>
                    <a:gd name="connsiteY98" fmla="*/ 877607 h 1322929"/>
                    <a:gd name="connsiteX99" fmla="*/ 1317442 w 1953031"/>
                    <a:gd name="connsiteY99" fmla="*/ 883414 h 1322929"/>
                    <a:gd name="connsiteX100" fmla="*/ 1316352 w 1953031"/>
                    <a:gd name="connsiteY100" fmla="*/ 883414 h 1322929"/>
                    <a:gd name="connsiteX101" fmla="*/ 1315275 w 1953031"/>
                    <a:gd name="connsiteY101" fmla="*/ 887323 h 1322929"/>
                    <a:gd name="connsiteX102" fmla="*/ 1293502 w 1953031"/>
                    <a:gd name="connsiteY102" fmla="*/ 1074334 h 1322929"/>
                    <a:gd name="connsiteX103" fmla="*/ 1292124 w 1953031"/>
                    <a:gd name="connsiteY103" fmla="*/ 1151119 h 1322929"/>
                    <a:gd name="connsiteX104" fmla="*/ 1292741 w 1953031"/>
                    <a:gd name="connsiteY104" fmla="*/ 1203756 h 1322929"/>
                    <a:gd name="connsiteX105" fmla="*/ 1297481 w 1953031"/>
                    <a:gd name="connsiteY105" fmla="*/ 1263556 h 1322929"/>
                    <a:gd name="connsiteX106" fmla="*/ 1304087 w 1953031"/>
                    <a:gd name="connsiteY106" fmla="*/ 1278631 h 1322929"/>
                    <a:gd name="connsiteX107" fmla="*/ 1314001 w 1953031"/>
                    <a:gd name="connsiteY107" fmla="*/ 1305904 h 1322929"/>
                    <a:gd name="connsiteX108" fmla="*/ 1314723 w 1953031"/>
                    <a:gd name="connsiteY108" fmla="*/ 1321312 h 1322929"/>
                    <a:gd name="connsiteX109" fmla="*/ 1314474 w 1953031"/>
                    <a:gd name="connsiteY109" fmla="*/ 1322929 h 1322929"/>
                    <a:gd name="connsiteX110" fmla="*/ 1274527 w 1953031"/>
                    <a:gd name="connsiteY110" fmla="*/ 1322929 h 1322929"/>
                    <a:gd name="connsiteX111" fmla="*/ 1233595 w 1953031"/>
                    <a:gd name="connsiteY111" fmla="*/ 1322420 h 1322929"/>
                    <a:gd name="connsiteX112" fmla="*/ 1214844 w 1953031"/>
                    <a:gd name="connsiteY112" fmla="*/ 1258652 h 1322929"/>
                    <a:gd name="connsiteX113" fmla="*/ 1198836 w 1953031"/>
                    <a:gd name="connsiteY113" fmla="*/ 1080414 h 1322929"/>
                    <a:gd name="connsiteX114" fmla="*/ 1191495 w 1953031"/>
                    <a:gd name="connsiteY114" fmla="*/ 961630 h 1322929"/>
                    <a:gd name="connsiteX115" fmla="*/ 1189972 w 1953031"/>
                    <a:gd name="connsiteY115" fmla="*/ 969617 h 1322929"/>
                    <a:gd name="connsiteX116" fmla="*/ 1172402 w 1953031"/>
                    <a:gd name="connsiteY116" fmla="*/ 1161542 h 1322929"/>
                    <a:gd name="connsiteX117" fmla="*/ 1173663 w 1953031"/>
                    <a:gd name="connsiteY117" fmla="*/ 1263289 h 1322929"/>
                    <a:gd name="connsiteX118" fmla="*/ 1179559 w 1953031"/>
                    <a:gd name="connsiteY118" fmla="*/ 1277483 h 1322929"/>
                    <a:gd name="connsiteX119" fmla="*/ 1190090 w 1953031"/>
                    <a:gd name="connsiteY119" fmla="*/ 1310073 h 1322929"/>
                    <a:gd name="connsiteX120" fmla="*/ 1189617 w 1953031"/>
                    <a:gd name="connsiteY120" fmla="*/ 1322236 h 1322929"/>
                    <a:gd name="connsiteX121" fmla="*/ 1148752 w 1953031"/>
                    <a:gd name="connsiteY121" fmla="*/ 1322929 h 1322929"/>
                    <a:gd name="connsiteX122" fmla="*/ 1107164 w 1953031"/>
                    <a:gd name="connsiteY122" fmla="*/ 1322438 h 1322929"/>
                    <a:gd name="connsiteX123" fmla="*/ 1089751 w 1953031"/>
                    <a:gd name="connsiteY123" fmla="*/ 1244928 h 1322929"/>
                    <a:gd name="connsiteX124" fmla="*/ 1083658 w 1953031"/>
                    <a:gd name="connsiteY124" fmla="*/ 1109426 h 1322929"/>
                    <a:gd name="connsiteX125" fmla="*/ 1081071 w 1953031"/>
                    <a:gd name="connsiteY125" fmla="*/ 885205 h 1322929"/>
                    <a:gd name="connsiteX126" fmla="*/ 1081294 w 1953031"/>
                    <a:gd name="connsiteY126" fmla="*/ 872784 h 1322929"/>
                    <a:gd name="connsiteX127" fmla="*/ 1044565 w 1953031"/>
                    <a:gd name="connsiteY127" fmla="*/ 883356 h 1322929"/>
                    <a:gd name="connsiteX128" fmla="*/ 946405 w 1953031"/>
                    <a:gd name="connsiteY128" fmla="*/ 906677 h 1322929"/>
                    <a:gd name="connsiteX129" fmla="*/ 820984 w 1953031"/>
                    <a:gd name="connsiteY129" fmla="*/ 915856 h 1322929"/>
                    <a:gd name="connsiteX130" fmla="*/ 748537 w 1953031"/>
                    <a:gd name="connsiteY130" fmla="*/ 913593 h 1322929"/>
                    <a:gd name="connsiteX131" fmla="*/ 740106 w 1953031"/>
                    <a:gd name="connsiteY131" fmla="*/ 913794 h 1322929"/>
                    <a:gd name="connsiteX132" fmla="*/ 735838 w 1953031"/>
                    <a:gd name="connsiteY132" fmla="*/ 923234 h 1322929"/>
                    <a:gd name="connsiteX133" fmla="*/ 729496 w 1953031"/>
                    <a:gd name="connsiteY133" fmla="*/ 936224 h 1322929"/>
                    <a:gd name="connsiteX134" fmla="*/ 707014 w 1953031"/>
                    <a:gd name="connsiteY134" fmla="*/ 928760 h 1322929"/>
                    <a:gd name="connsiteX135" fmla="*/ 665846 w 1953031"/>
                    <a:gd name="connsiteY135" fmla="*/ 912322 h 1322929"/>
                    <a:gd name="connsiteX136" fmla="*/ 618244 w 1953031"/>
                    <a:gd name="connsiteY136" fmla="*/ 893135 h 1322929"/>
                    <a:gd name="connsiteX137" fmla="*/ 516447 w 1953031"/>
                    <a:gd name="connsiteY137" fmla="*/ 865947 h 1322929"/>
                    <a:gd name="connsiteX138" fmla="*/ 501805 w 1953031"/>
                    <a:gd name="connsiteY138" fmla="*/ 870603 h 1322929"/>
                    <a:gd name="connsiteX139" fmla="*/ 496736 w 1953031"/>
                    <a:gd name="connsiteY139" fmla="*/ 886203 h 1322929"/>
                    <a:gd name="connsiteX140" fmla="*/ 500794 w 1953031"/>
                    <a:gd name="connsiteY140" fmla="*/ 920842 h 1322929"/>
                    <a:gd name="connsiteX141" fmla="*/ 505232 w 1953031"/>
                    <a:gd name="connsiteY141" fmla="*/ 960997 h 1322929"/>
                    <a:gd name="connsiteX142" fmla="*/ 503197 w 1953031"/>
                    <a:gd name="connsiteY142" fmla="*/ 976351 h 1322929"/>
                    <a:gd name="connsiteX143" fmla="*/ 464327 w 1953031"/>
                    <a:gd name="connsiteY143" fmla="*/ 1000197 h 1322929"/>
                    <a:gd name="connsiteX144" fmla="*/ 457328 w 1953031"/>
                    <a:gd name="connsiteY144" fmla="*/ 999488 h 1322929"/>
                    <a:gd name="connsiteX145" fmla="*/ 434730 w 1953031"/>
                    <a:gd name="connsiteY145" fmla="*/ 939956 h 1322929"/>
                    <a:gd name="connsiteX146" fmla="*/ 434102 w 1953031"/>
                    <a:gd name="connsiteY146" fmla="*/ 932138 h 1322929"/>
                    <a:gd name="connsiteX147" fmla="*/ 429957 w 1953031"/>
                    <a:gd name="connsiteY147" fmla="*/ 936572 h 1322929"/>
                    <a:gd name="connsiteX148" fmla="*/ 412217 w 1953031"/>
                    <a:gd name="connsiteY148" fmla="*/ 955335 h 1322929"/>
                    <a:gd name="connsiteX149" fmla="*/ 394666 w 1953031"/>
                    <a:gd name="connsiteY149" fmla="*/ 973923 h 1322929"/>
                    <a:gd name="connsiteX150" fmla="*/ 363724 w 1953031"/>
                    <a:gd name="connsiteY150" fmla="*/ 1023704 h 1322929"/>
                    <a:gd name="connsiteX151" fmla="*/ 356090 w 1953031"/>
                    <a:gd name="connsiteY151" fmla="*/ 1070686 h 1322929"/>
                    <a:gd name="connsiteX152" fmla="*/ 356098 w 1953031"/>
                    <a:gd name="connsiteY152" fmla="*/ 1159458 h 1322929"/>
                    <a:gd name="connsiteX153" fmla="*/ 362731 w 1953031"/>
                    <a:gd name="connsiteY153" fmla="*/ 1219044 h 1322929"/>
                    <a:gd name="connsiteX154" fmla="*/ 370492 w 1953031"/>
                    <a:gd name="connsiteY154" fmla="*/ 1260425 h 1322929"/>
                    <a:gd name="connsiteX155" fmla="*/ 380666 w 1953031"/>
                    <a:gd name="connsiteY155" fmla="*/ 1277936 h 1322929"/>
                    <a:gd name="connsiteX156" fmla="*/ 391399 w 1953031"/>
                    <a:gd name="connsiteY156" fmla="*/ 1304515 h 1322929"/>
                    <a:gd name="connsiteX157" fmla="*/ 391283 w 1953031"/>
                    <a:gd name="connsiteY157" fmla="*/ 1320324 h 1322929"/>
                    <a:gd name="connsiteX158" fmla="*/ 390843 w 1953031"/>
                    <a:gd name="connsiteY158" fmla="*/ 1322756 h 1322929"/>
                    <a:gd name="connsiteX159" fmla="*/ 348151 w 1953031"/>
                    <a:gd name="connsiteY159" fmla="*/ 1322844 h 1322929"/>
                    <a:gd name="connsiteX160" fmla="*/ 304144 w 1953031"/>
                    <a:gd name="connsiteY160" fmla="*/ 1322579 h 1322929"/>
                    <a:gd name="connsiteX161" fmla="*/ 294630 w 1953031"/>
                    <a:gd name="connsiteY161" fmla="*/ 1312868 h 1322929"/>
                    <a:gd name="connsiteX162" fmla="*/ 271483 w 1953031"/>
                    <a:gd name="connsiteY162" fmla="*/ 1195591 h 1322929"/>
                    <a:gd name="connsiteX163" fmla="*/ 255031 w 1953031"/>
                    <a:gd name="connsiteY163" fmla="*/ 1074334 h 1322929"/>
                    <a:gd name="connsiteX164" fmla="*/ 246468 w 1953031"/>
                    <a:gd name="connsiteY164" fmla="*/ 962992 h 1322929"/>
                    <a:gd name="connsiteX165" fmla="*/ 246726 w 1953031"/>
                    <a:gd name="connsiteY165" fmla="*/ 960686 h 1322929"/>
                    <a:gd name="connsiteX166" fmla="*/ 239185 w 1953031"/>
                    <a:gd name="connsiteY166" fmla="*/ 966883 h 1322929"/>
                    <a:gd name="connsiteX167" fmla="*/ 216775 w 1953031"/>
                    <a:gd name="connsiteY167" fmla="*/ 984995 h 1322929"/>
                    <a:gd name="connsiteX168" fmla="*/ 195755 w 1953031"/>
                    <a:gd name="connsiteY168" fmla="*/ 1001910 h 1322929"/>
                    <a:gd name="connsiteX169" fmla="*/ 162761 w 1953031"/>
                    <a:gd name="connsiteY169" fmla="*/ 1047366 h 1322929"/>
                    <a:gd name="connsiteX170" fmla="*/ 149720 w 1953031"/>
                    <a:gd name="connsiteY170" fmla="*/ 1138437 h 1322929"/>
                    <a:gd name="connsiteX171" fmla="*/ 148122 w 1953031"/>
                    <a:gd name="connsiteY171" fmla="*/ 1214750 h 1322929"/>
                    <a:gd name="connsiteX172" fmla="*/ 151846 w 1953031"/>
                    <a:gd name="connsiteY172" fmla="*/ 1260042 h 1322929"/>
                    <a:gd name="connsiteX173" fmla="*/ 157602 w 1953031"/>
                    <a:gd name="connsiteY173" fmla="*/ 1271682 h 1322929"/>
                    <a:gd name="connsiteX174" fmla="*/ 169528 w 1953031"/>
                    <a:gd name="connsiteY174" fmla="*/ 1296524 h 1322929"/>
                    <a:gd name="connsiteX175" fmla="*/ 172714 w 1953031"/>
                    <a:gd name="connsiteY175" fmla="*/ 1316588 h 1322929"/>
                    <a:gd name="connsiteX176" fmla="*/ 172927 w 1953031"/>
                    <a:gd name="connsiteY176" fmla="*/ 1322929 h 1322929"/>
                    <a:gd name="connsiteX177" fmla="*/ 130748 w 1953031"/>
                    <a:gd name="connsiteY177" fmla="*/ 1322916 h 1322929"/>
                    <a:gd name="connsiteX178" fmla="*/ 87445 w 1953031"/>
                    <a:gd name="connsiteY178" fmla="*/ 1322413 h 1322929"/>
                    <a:gd name="connsiteX179" fmla="*/ 433058 w 1953031"/>
                    <a:gd name="connsiteY179" fmla="*/ 858089 h 1322929"/>
                    <a:gd name="connsiteX180" fmla="*/ 431485 w 1953031"/>
                    <a:gd name="connsiteY180" fmla="*/ 856034 h 1322929"/>
                    <a:gd name="connsiteX181" fmla="*/ 432913 w 1953031"/>
                    <a:gd name="connsiteY181" fmla="*/ 858746 h 1322929"/>
                    <a:gd name="connsiteX182" fmla="*/ 433058 w 1953031"/>
                    <a:gd name="connsiteY182" fmla="*/ 858089 h 1322929"/>
                    <a:gd name="connsiteX0" fmla="*/ 87445 w 1953031"/>
                    <a:gd name="connsiteY0" fmla="*/ 1322413 h 1322929"/>
                    <a:gd name="connsiteX1" fmla="*/ 71740 w 1953031"/>
                    <a:gd name="connsiteY1" fmla="*/ 1270292 h 1322929"/>
                    <a:gd name="connsiteX2" fmla="*/ 65819 w 1953031"/>
                    <a:gd name="connsiteY2" fmla="*/ 1172834 h 1322929"/>
                    <a:gd name="connsiteX3" fmla="*/ 60259 w 1953031"/>
                    <a:gd name="connsiteY3" fmla="*/ 1077634 h 1322929"/>
                    <a:gd name="connsiteX4" fmla="*/ 56504 w 1953031"/>
                    <a:gd name="connsiteY4" fmla="*/ 1016483 h 1322929"/>
                    <a:gd name="connsiteX5" fmla="*/ 57274 w 1953031"/>
                    <a:gd name="connsiteY5" fmla="*/ 984573 h 1322929"/>
                    <a:gd name="connsiteX6" fmla="*/ 69293 w 1953031"/>
                    <a:gd name="connsiteY6" fmla="*/ 935184 h 1322929"/>
                    <a:gd name="connsiteX7" fmla="*/ 83140 w 1953031"/>
                    <a:gd name="connsiteY7" fmla="*/ 894706 h 1322929"/>
                    <a:gd name="connsiteX8" fmla="*/ 86940 w 1953031"/>
                    <a:gd name="connsiteY8" fmla="*/ 883067 h 1322929"/>
                    <a:gd name="connsiteX9" fmla="*/ 102345 w 1953031"/>
                    <a:gd name="connsiteY9" fmla="*/ 821917 h 1322929"/>
                    <a:gd name="connsiteX10" fmla="*/ 102345 w 1953031"/>
                    <a:gd name="connsiteY10" fmla="*/ 797596 h 1322929"/>
                    <a:gd name="connsiteX11" fmla="*/ 84386 w 1953031"/>
                    <a:gd name="connsiteY11" fmla="*/ 724112 h 1322929"/>
                    <a:gd name="connsiteX12" fmla="*/ 56950 w 1953031"/>
                    <a:gd name="connsiteY12" fmla="*/ 611540 h 1322929"/>
                    <a:gd name="connsiteX13" fmla="*/ 49848 w 1953031"/>
                    <a:gd name="connsiteY13" fmla="*/ 555775 h 1322929"/>
                    <a:gd name="connsiteX14" fmla="*/ 48091 w 1953031"/>
                    <a:gd name="connsiteY14" fmla="*/ 532619 h 1322929"/>
                    <a:gd name="connsiteX15" fmla="*/ 46726 w 1953031"/>
                    <a:gd name="connsiteY15" fmla="*/ 537375 h 1322929"/>
                    <a:gd name="connsiteX16" fmla="*/ 40809 w 1953031"/>
                    <a:gd name="connsiteY16" fmla="*/ 582702 h 1322929"/>
                    <a:gd name="connsiteX17" fmla="*/ 38652 w 1953031"/>
                    <a:gd name="connsiteY17" fmla="*/ 680805 h 1322929"/>
                    <a:gd name="connsiteX18" fmla="*/ 43411 w 1953031"/>
                    <a:gd name="connsiteY18" fmla="*/ 797248 h 1322929"/>
                    <a:gd name="connsiteX19" fmla="*/ 45633 w 1953031"/>
                    <a:gd name="connsiteY19" fmla="*/ 840039 h 1322929"/>
                    <a:gd name="connsiteX20" fmla="*/ 46288 w 1953031"/>
                    <a:gd name="connsiteY20" fmla="*/ 854511 h 1322929"/>
                    <a:gd name="connsiteX21" fmla="*/ 47754 w 1953031"/>
                    <a:gd name="connsiteY21" fmla="*/ 857757 h 1322929"/>
                    <a:gd name="connsiteX22" fmla="*/ 55710 w 1953031"/>
                    <a:gd name="connsiteY22" fmla="*/ 883587 h 1322929"/>
                    <a:gd name="connsiteX23" fmla="*/ 56791 w 1953031"/>
                    <a:gd name="connsiteY23" fmla="*/ 924043 h 1322929"/>
                    <a:gd name="connsiteX24" fmla="*/ 41579 w 1953031"/>
                    <a:gd name="connsiteY24" fmla="*/ 974096 h 1322929"/>
                    <a:gd name="connsiteX25" fmla="*/ 2671 w 1953031"/>
                    <a:gd name="connsiteY25" fmla="*/ 1043577 h 1322929"/>
                    <a:gd name="connsiteX26" fmla="*/ 150 w 1953031"/>
                    <a:gd name="connsiteY26" fmla="*/ 1039680 h 1322929"/>
                    <a:gd name="connsiteX27" fmla="*/ 4661 w 1953031"/>
                    <a:gd name="connsiteY27" fmla="*/ 999287 h 1322929"/>
                    <a:gd name="connsiteX28" fmla="*/ 7404 w 1953031"/>
                    <a:gd name="connsiteY28" fmla="*/ 942306 h 1322929"/>
                    <a:gd name="connsiteX29" fmla="*/ 7816 w 1953031"/>
                    <a:gd name="connsiteY29" fmla="*/ 896791 h 1322929"/>
                    <a:gd name="connsiteX30" fmla="*/ 19626 w 1953031"/>
                    <a:gd name="connsiteY30" fmla="*/ 859575 h 1322929"/>
                    <a:gd name="connsiteX31" fmla="*/ 27016 w 1953031"/>
                    <a:gd name="connsiteY31" fmla="*/ 851518 h 1322929"/>
                    <a:gd name="connsiteX32" fmla="*/ 28005 w 1953031"/>
                    <a:gd name="connsiteY32" fmla="*/ 850776 h 1322929"/>
                    <a:gd name="connsiteX33" fmla="*/ 26410 w 1953031"/>
                    <a:gd name="connsiteY33" fmla="*/ 833827 h 1322929"/>
                    <a:gd name="connsiteX34" fmla="*/ 14711 w 1953031"/>
                    <a:gd name="connsiteY34" fmla="*/ 648021 h 1322929"/>
                    <a:gd name="connsiteX35" fmla="*/ 15055 w 1953031"/>
                    <a:gd name="connsiteY35" fmla="*/ 561855 h 1322929"/>
                    <a:gd name="connsiteX36" fmla="*/ 21188 w 1953031"/>
                    <a:gd name="connsiteY36" fmla="*/ 488718 h 1322929"/>
                    <a:gd name="connsiteX37" fmla="*/ 100197 w 1953031"/>
                    <a:gd name="connsiteY37" fmla="*/ 318206 h 1322929"/>
                    <a:gd name="connsiteX38" fmla="*/ 109242 w 1953031"/>
                    <a:gd name="connsiteY38" fmla="*/ 310366 h 1322929"/>
                    <a:gd name="connsiteX39" fmla="*/ 267328 w 1953031"/>
                    <a:gd name="connsiteY39" fmla="*/ 247426 h 1322929"/>
                    <a:gd name="connsiteX40" fmla="*/ 315449 w 1953031"/>
                    <a:gd name="connsiteY40" fmla="*/ 245613 h 1322929"/>
                    <a:gd name="connsiteX41" fmla="*/ 472495 w 1953031"/>
                    <a:gd name="connsiteY41" fmla="*/ 252298 h 1322929"/>
                    <a:gd name="connsiteX42" fmla="*/ 508804 w 1953031"/>
                    <a:gd name="connsiteY42" fmla="*/ 255581 h 1322929"/>
                    <a:gd name="connsiteX43" fmla="*/ 642593 w 1953031"/>
                    <a:gd name="connsiteY43" fmla="*/ 248929 h 1322929"/>
                    <a:gd name="connsiteX44" fmla="*/ 748902 w 1953031"/>
                    <a:gd name="connsiteY44" fmla="*/ 247445 h 1322929"/>
                    <a:gd name="connsiteX45" fmla="*/ 843247 w 1953031"/>
                    <a:gd name="connsiteY45" fmla="*/ 232193 h 1322929"/>
                    <a:gd name="connsiteX46" fmla="*/ 947272 w 1953031"/>
                    <a:gd name="connsiteY46" fmla="*/ 214767 h 1322929"/>
                    <a:gd name="connsiteX47" fmla="*/ 1074965 w 1953031"/>
                    <a:gd name="connsiteY47" fmla="*/ 170684 h 1322929"/>
                    <a:gd name="connsiteX48" fmla="*/ 1155567 w 1953031"/>
                    <a:gd name="connsiteY48" fmla="*/ 159010 h 1322929"/>
                    <a:gd name="connsiteX49" fmla="*/ 1234252 w 1953031"/>
                    <a:gd name="connsiteY49" fmla="*/ 151880 h 1322929"/>
                    <a:gd name="connsiteX50" fmla="*/ 1312964 w 1953031"/>
                    <a:gd name="connsiteY50" fmla="*/ 128676 h 1322929"/>
                    <a:gd name="connsiteX51" fmla="*/ 1376022 w 1953031"/>
                    <a:gd name="connsiteY51" fmla="*/ 109687 h 1322929"/>
                    <a:gd name="connsiteX52" fmla="*/ 1448640 w 1953031"/>
                    <a:gd name="connsiteY52" fmla="*/ 103056 h 1322929"/>
                    <a:gd name="connsiteX53" fmla="*/ 1483374 w 1953031"/>
                    <a:gd name="connsiteY53" fmla="*/ 100994 h 1322929"/>
                    <a:gd name="connsiteX54" fmla="*/ 1552171 w 1953031"/>
                    <a:gd name="connsiteY54" fmla="*/ 83778 h 1322929"/>
                    <a:gd name="connsiteX55" fmla="*/ 1627914 w 1953031"/>
                    <a:gd name="connsiteY55" fmla="*/ 63976 h 1322929"/>
                    <a:gd name="connsiteX56" fmla="*/ 1633600 w 1953031"/>
                    <a:gd name="connsiteY56" fmla="*/ 62873 h 1322929"/>
                    <a:gd name="connsiteX57" fmla="*/ 1633994 w 1953031"/>
                    <a:gd name="connsiteY57" fmla="*/ 53943 h 1322929"/>
                    <a:gd name="connsiteX58" fmla="*/ 1637947 w 1953031"/>
                    <a:gd name="connsiteY58" fmla="*/ 10924 h 1322929"/>
                    <a:gd name="connsiteX59" fmla="*/ 1645852 w 1953031"/>
                    <a:gd name="connsiteY59" fmla="*/ 642 h 1322929"/>
                    <a:gd name="connsiteX60" fmla="*/ 1665510 w 1953031"/>
                    <a:gd name="connsiteY60" fmla="*/ 4542 h 1322929"/>
                    <a:gd name="connsiteX61" fmla="*/ 1692339 w 1953031"/>
                    <a:gd name="connsiteY61" fmla="*/ 32880 h 1322929"/>
                    <a:gd name="connsiteX62" fmla="*/ 1703487 w 1953031"/>
                    <a:gd name="connsiteY62" fmla="*/ 51553 h 1322929"/>
                    <a:gd name="connsiteX63" fmla="*/ 1705168 w 1953031"/>
                    <a:gd name="connsiteY63" fmla="*/ 54757 h 1322929"/>
                    <a:gd name="connsiteX64" fmla="*/ 1708490 w 1953031"/>
                    <a:gd name="connsiteY64" fmla="*/ 54757 h 1322929"/>
                    <a:gd name="connsiteX65" fmla="*/ 1726074 w 1953031"/>
                    <a:gd name="connsiteY65" fmla="*/ 55821 h 1322929"/>
                    <a:gd name="connsiteX66" fmla="*/ 1763775 w 1953031"/>
                    <a:gd name="connsiteY66" fmla="*/ 66287 h 1322929"/>
                    <a:gd name="connsiteX67" fmla="*/ 1780177 w 1953031"/>
                    <a:gd name="connsiteY67" fmla="*/ 76057 h 1322929"/>
                    <a:gd name="connsiteX68" fmla="*/ 1797287 w 1953031"/>
                    <a:gd name="connsiteY68" fmla="*/ 92340 h 1322929"/>
                    <a:gd name="connsiteX69" fmla="*/ 1808554 w 1953031"/>
                    <a:gd name="connsiteY69" fmla="*/ 105144 h 1322929"/>
                    <a:gd name="connsiteX70" fmla="*/ 1816302 w 1953031"/>
                    <a:gd name="connsiteY70" fmla="*/ 113128 h 1322929"/>
                    <a:gd name="connsiteX71" fmla="*/ 1820491 w 1953031"/>
                    <a:gd name="connsiteY71" fmla="*/ 120258 h 1322929"/>
                    <a:gd name="connsiteX72" fmla="*/ 1835947 w 1953031"/>
                    <a:gd name="connsiteY72" fmla="*/ 144526 h 1322929"/>
                    <a:gd name="connsiteX73" fmla="*/ 1847989 w 1953031"/>
                    <a:gd name="connsiteY73" fmla="*/ 162083 h 1322929"/>
                    <a:gd name="connsiteX74" fmla="*/ 1872282 w 1953031"/>
                    <a:gd name="connsiteY74" fmla="*/ 206862 h 1322929"/>
                    <a:gd name="connsiteX75" fmla="*/ 1901212 w 1953031"/>
                    <a:gd name="connsiteY75" fmla="*/ 268331 h 1322929"/>
                    <a:gd name="connsiteX76" fmla="*/ 1928013 w 1953031"/>
                    <a:gd name="connsiteY76" fmla="*/ 325599 h 1322929"/>
                    <a:gd name="connsiteX77" fmla="*/ 1947475 w 1953031"/>
                    <a:gd name="connsiteY77" fmla="*/ 358428 h 1322929"/>
                    <a:gd name="connsiteX78" fmla="*/ 1952990 w 1953031"/>
                    <a:gd name="connsiteY78" fmla="*/ 375188 h 1322929"/>
                    <a:gd name="connsiteX79" fmla="*/ 1944270 w 1953031"/>
                    <a:gd name="connsiteY79" fmla="*/ 398724 h 1322929"/>
                    <a:gd name="connsiteX80" fmla="*/ 1904481 w 1953031"/>
                    <a:gd name="connsiteY80" fmla="*/ 429980 h 1322929"/>
                    <a:gd name="connsiteX81" fmla="*/ 1871823 w 1953031"/>
                    <a:gd name="connsiteY81" fmla="*/ 436577 h 1322929"/>
                    <a:gd name="connsiteX82" fmla="*/ 1816223 w 1953031"/>
                    <a:gd name="connsiteY82" fmla="*/ 439134 h 1322929"/>
                    <a:gd name="connsiteX83" fmla="*/ 1698445 w 1953031"/>
                    <a:gd name="connsiteY83" fmla="*/ 433393 h 1322929"/>
                    <a:gd name="connsiteX84" fmla="*/ 1665261 w 1953031"/>
                    <a:gd name="connsiteY84" fmla="*/ 431589 h 1322929"/>
                    <a:gd name="connsiteX85" fmla="*/ 1643200 w 1953031"/>
                    <a:gd name="connsiteY85" fmla="*/ 433164 h 1322929"/>
                    <a:gd name="connsiteX86" fmla="*/ 1613877 w 1953031"/>
                    <a:gd name="connsiteY86" fmla="*/ 443519 h 1322929"/>
                    <a:gd name="connsiteX87" fmla="*/ 1586668 w 1953031"/>
                    <a:gd name="connsiteY87" fmla="*/ 466568 h 1322929"/>
                    <a:gd name="connsiteX88" fmla="*/ 1568848 w 1953031"/>
                    <a:gd name="connsiteY88" fmla="*/ 480889 h 1322929"/>
                    <a:gd name="connsiteX89" fmla="*/ 1563779 w 1953031"/>
                    <a:gd name="connsiteY89" fmla="*/ 485518 h 1322929"/>
                    <a:gd name="connsiteX90" fmla="*/ 1508994 w 1953031"/>
                    <a:gd name="connsiteY90" fmla="*/ 589130 h 1322929"/>
                    <a:gd name="connsiteX91" fmla="*/ 1486250 w 1953031"/>
                    <a:gd name="connsiteY91" fmla="*/ 645068 h 1322929"/>
                    <a:gd name="connsiteX92" fmla="*/ 1464819 w 1953031"/>
                    <a:gd name="connsiteY92" fmla="*/ 705697 h 1322929"/>
                    <a:gd name="connsiteX93" fmla="*/ 1449494 w 1953031"/>
                    <a:gd name="connsiteY93" fmla="*/ 751038 h 1322929"/>
                    <a:gd name="connsiteX94" fmla="*/ 1407394 w 1953031"/>
                    <a:gd name="connsiteY94" fmla="*/ 818176 h 1322929"/>
                    <a:gd name="connsiteX95" fmla="*/ 1393724 w 1953031"/>
                    <a:gd name="connsiteY95" fmla="*/ 824975 h 1322929"/>
                    <a:gd name="connsiteX96" fmla="*/ 1380841 w 1953031"/>
                    <a:gd name="connsiteY96" fmla="*/ 831482 h 1322929"/>
                    <a:gd name="connsiteX97" fmla="*/ 1349260 w 1953031"/>
                    <a:gd name="connsiteY97" fmla="*/ 861137 h 1322929"/>
                    <a:gd name="connsiteX98" fmla="*/ 1331348 w 1953031"/>
                    <a:gd name="connsiteY98" fmla="*/ 877607 h 1322929"/>
                    <a:gd name="connsiteX99" fmla="*/ 1317442 w 1953031"/>
                    <a:gd name="connsiteY99" fmla="*/ 883414 h 1322929"/>
                    <a:gd name="connsiteX100" fmla="*/ 1316352 w 1953031"/>
                    <a:gd name="connsiteY100" fmla="*/ 883414 h 1322929"/>
                    <a:gd name="connsiteX101" fmla="*/ 1315275 w 1953031"/>
                    <a:gd name="connsiteY101" fmla="*/ 887323 h 1322929"/>
                    <a:gd name="connsiteX102" fmla="*/ 1293502 w 1953031"/>
                    <a:gd name="connsiteY102" fmla="*/ 1074334 h 1322929"/>
                    <a:gd name="connsiteX103" fmla="*/ 1292124 w 1953031"/>
                    <a:gd name="connsiteY103" fmla="*/ 1151119 h 1322929"/>
                    <a:gd name="connsiteX104" fmla="*/ 1292741 w 1953031"/>
                    <a:gd name="connsiteY104" fmla="*/ 1203756 h 1322929"/>
                    <a:gd name="connsiteX105" fmla="*/ 1297481 w 1953031"/>
                    <a:gd name="connsiteY105" fmla="*/ 1263556 h 1322929"/>
                    <a:gd name="connsiteX106" fmla="*/ 1304087 w 1953031"/>
                    <a:gd name="connsiteY106" fmla="*/ 1278631 h 1322929"/>
                    <a:gd name="connsiteX107" fmla="*/ 1314001 w 1953031"/>
                    <a:gd name="connsiteY107" fmla="*/ 1305904 h 1322929"/>
                    <a:gd name="connsiteX108" fmla="*/ 1314723 w 1953031"/>
                    <a:gd name="connsiteY108" fmla="*/ 1321312 h 1322929"/>
                    <a:gd name="connsiteX109" fmla="*/ 1314474 w 1953031"/>
                    <a:gd name="connsiteY109" fmla="*/ 1322929 h 1322929"/>
                    <a:gd name="connsiteX110" fmla="*/ 1274527 w 1953031"/>
                    <a:gd name="connsiteY110" fmla="*/ 1322929 h 1322929"/>
                    <a:gd name="connsiteX111" fmla="*/ 1233595 w 1953031"/>
                    <a:gd name="connsiteY111" fmla="*/ 1322420 h 1322929"/>
                    <a:gd name="connsiteX112" fmla="*/ 1214844 w 1953031"/>
                    <a:gd name="connsiteY112" fmla="*/ 1258652 h 1322929"/>
                    <a:gd name="connsiteX113" fmla="*/ 1198836 w 1953031"/>
                    <a:gd name="connsiteY113" fmla="*/ 1080414 h 1322929"/>
                    <a:gd name="connsiteX114" fmla="*/ 1191495 w 1953031"/>
                    <a:gd name="connsiteY114" fmla="*/ 961630 h 1322929"/>
                    <a:gd name="connsiteX115" fmla="*/ 1189972 w 1953031"/>
                    <a:gd name="connsiteY115" fmla="*/ 969617 h 1322929"/>
                    <a:gd name="connsiteX116" fmla="*/ 1172402 w 1953031"/>
                    <a:gd name="connsiteY116" fmla="*/ 1161542 h 1322929"/>
                    <a:gd name="connsiteX117" fmla="*/ 1173663 w 1953031"/>
                    <a:gd name="connsiteY117" fmla="*/ 1263289 h 1322929"/>
                    <a:gd name="connsiteX118" fmla="*/ 1179559 w 1953031"/>
                    <a:gd name="connsiteY118" fmla="*/ 1277483 h 1322929"/>
                    <a:gd name="connsiteX119" fmla="*/ 1190090 w 1953031"/>
                    <a:gd name="connsiteY119" fmla="*/ 1310073 h 1322929"/>
                    <a:gd name="connsiteX120" fmla="*/ 1189617 w 1953031"/>
                    <a:gd name="connsiteY120" fmla="*/ 1322236 h 1322929"/>
                    <a:gd name="connsiteX121" fmla="*/ 1148752 w 1953031"/>
                    <a:gd name="connsiteY121" fmla="*/ 1322929 h 1322929"/>
                    <a:gd name="connsiteX122" fmla="*/ 1107164 w 1953031"/>
                    <a:gd name="connsiteY122" fmla="*/ 1322438 h 1322929"/>
                    <a:gd name="connsiteX123" fmla="*/ 1089751 w 1953031"/>
                    <a:gd name="connsiteY123" fmla="*/ 1244928 h 1322929"/>
                    <a:gd name="connsiteX124" fmla="*/ 1083658 w 1953031"/>
                    <a:gd name="connsiteY124" fmla="*/ 1109426 h 1322929"/>
                    <a:gd name="connsiteX125" fmla="*/ 1081071 w 1953031"/>
                    <a:gd name="connsiteY125" fmla="*/ 885205 h 1322929"/>
                    <a:gd name="connsiteX126" fmla="*/ 1081294 w 1953031"/>
                    <a:gd name="connsiteY126" fmla="*/ 872784 h 1322929"/>
                    <a:gd name="connsiteX127" fmla="*/ 1044565 w 1953031"/>
                    <a:gd name="connsiteY127" fmla="*/ 883356 h 1322929"/>
                    <a:gd name="connsiteX128" fmla="*/ 946405 w 1953031"/>
                    <a:gd name="connsiteY128" fmla="*/ 906677 h 1322929"/>
                    <a:gd name="connsiteX129" fmla="*/ 820984 w 1953031"/>
                    <a:gd name="connsiteY129" fmla="*/ 915856 h 1322929"/>
                    <a:gd name="connsiteX130" fmla="*/ 748537 w 1953031"/>
                    <a:gd name="connsiteY130" fmla="*/ 913593 h 1322929"/>
                    <a:gd name="connsiteX131" fmla="*/ 740106 w 1953031"/>
                    <a:gd name="connsiteY131" fmla="*/ 913794 h 1322929"/>
                    <a:gd name="connsiteX132" fmla="*/ 735838 w 1953031"/>
                    <a:gd name="connsiteY132" fmla="*/ 923234 h 1322929"/>
                    <a:gd name="connsiteX133" fmla="*/ 729496 w 1953031"/>
                    <a:gd name="connsiteY133" fmla="*/ 936224 h 1322929"/>
                    <a:gd name="connsiteX134" fmla="*/ 707014 w 1953031"/>
                    <a:gd name="connsiteY134" fmla="*/ 928760 h 1322929"/>
                    <a:gd name="connsiteX135" fmla="*/ 665846 w 1953031"/>
                    <a:gd name="connsiteY135" fmla="*/ 912322 h 1322929"/>
                    <a:gd name="connsiteX136" fmla="*/ 618244 w 1953031"/>
                    <a:gd name="connsiteY136" fmla="*/ 893135 h 1322929"/>
                    <a:gd name="connsiteX137" fmla="*/ 516447 w 1953031"/>
                    <a:gd name="connsiteY137" fmla="*/ 865947 h 1322929"/>
                    <a:gd name="connsiteX138" fmla="*/ 501805 w 1953031"/>
                    <a:gd name="connsiteY138" fmla="*/ 870603 h 1322929"/>
                    <a:gd name="connsiteX139" fmla="*/ 496736 w 1953031"/>
                    <a:gd name="connsiteY139" fmla="*/ 886203 h 1322929"/>
                    <a:gd name="connsiteX140" fmla="*/ 500794 w 1953031"/>
                    <a:gd name="connsiteY140" fmla="*/ 920842 h 1322929"/>
                    <a:gd name="connsiteX141" fmla="*/ 505232 w 1953031"/>
                    <a:gd name="connsiteY141" fmla="*/ 960997 h 1322929"/>
                    <a:gd name="connsiteX142" fmla="*/ 503197 w 1953031"/>
                    <a:gd name="connsiteY142" fmla="*/ 976351 h 1322929"/>
                    <a:gd name="connsiteX143" fmla="*/ 464327 w 1953031"/>
                    <a:gd name="connsiteY143" fmla="*/ 1000197 h 1322929"/>
                    <a:gd name="connsiteX144" fmla="*/ 457328 w 1953031"/>
                    <a:gd name="connsiteY144" fmla="*/ 999488 h 1322929"/>
                    <a:gd name="connsiteX145" fmla="*/ 434730 w 1953031"/>
                    <a:gd name="connsiteY145" fmla="*/ 939956 h 1322929"/>
                    <a:gd name="connsiteX146" fmla="*/ 434102 w 1953031"/>
                    <a:gd name="connsiteY146" fmla="*/ 932138 h 1322929"/>
                    <a:gd name="connsiteX147" fmla="*/ 429957 w 1953031"/>
                    <a:gd name="connsiteY147" fmla="*/ 936572 h 1322929"/>
                    <a:gd name="connsiteX148" fmla="*/ 412217 w 1953031"/>
                    <a:gd name="connsiteY148" fmla="*/ 955335 h 1322929"/>
                    <a:gd name="connsiteX149" fmla="*/ 394666 w 1953031"/>
                    <a:gd name="connsiteY149" fmla="*/ 973923 h 1322929"/>
                    <a:gd name="connsiteX150" fmla="*/ 363724 w 1953031"/>
                    <a:gd name="connsiteY150" fmla="*/ 1023704 h 1322929"/>
                    <a:gd name="connsiteX151" fmla="*/ 356090 w 1953031"/>
                    <a:gd name="connsiteY151" fmla="*/ 1070686 h 1322929"/>
                    <a:gd name="connsiteX152" fmla="*/ 356098 w 1953031"/>
                    <a:gd name="connsiteY152" fmla="*/ 1159458 h 1322929"/>
                    <a:gd name="connsiteX153" fmla="*/ 362731 w 1953031"/>
                    <a:gd name="connsiteY153" fmla="*/ 1219044 h 1322929"/>
                    <a:gd name="connsiteX154" fmla="*/ 370492 w 1953031"/>
                    <a:gd name="connsiteY154" fmla="*/ 1260425 h 1322929"/>
                    <a:gd name="connsiteX155" fmla="*/ 380666 w 1953031"/>
                    <a:gd name="connsiteY155" fmla="*/ 1277936 h 1322929"/>
                    <a:gd name="connsiteX156" fmla="*/ 391399 w 1953031"/>
                    <a:gd name="connsiteY156" fmla="*/ 1304515 h 1322929"/>
                    <a:gd name="connsiteX157" fmla="*/ 391283 w 1953031"/>
                    <a:gd name="connsiteY157" fmla="*/ 1320324 h 1322929"/>
                    <a:gd name="connsiteX158" fmla="*/ 390843 w 1953031"/>
                    <a:gd name="connsiteY158" fmla="*/ 1322756 h 1322929"/>
                    <a:gd name="connsiteX159" fmla="*/ 348151 w 1953031"/>
                    <a:gd name="connsiteY159" fmla="*/ 1322844 h 1322929"/>
                    <a:gd name="connsiteX160" fmla="*/ 304144 w 1953031"/>
                    <a:gd name="connsiteY160" fmla="*/ 1322579 h 1322929"/>
                    <a:gd name="connsiteX161" fmla="*/ 294630 w 1953031"/>
                    <a:gd name="connsiteY161" fmla="*/ 1312868 h 1322929"/>
                    <a:gd name="connsiteX162" fmla="*/ 271483 w 1953031"/>
                    <a:gd name="connsiteY162" fmla="*/ 1195591 h 1322929"/>
                    <a:gd name="connsiteX163" fmla="*/ 255031 w 1953031"/>
                    <a:gd name="connsiteY163" fmla="*/ 1074334 h 1322929"/>
                    <a:gd name="connsiteX164" fmla="*/ 246468 w 1953031"/>
                    <a:gd name="connsiteY164" fmla="*/ 962992 h 1322929"/>
                    <a:gd name="connsiteX165" fmla="*/ 246726 w 1953031"/>
                    <a:gd name="connsiteY165" fmla="*/ 960686 h 1322929"/>
                    <a:gd name="connsiteX166" fmla="*/ 239185 w 1953031"/>
                    <a:gd name="connsiteY166" fmla="*/ 966883 h 1322929"/>
                    <a:gd name="connsiteX167" fmla="*/ 216775 w 1953031"/>
                    <a:gd name="connsiteY167" fmla="*/ 984995 h 1322929"/>
                    <a:gd name="connsiteX168" fmla="*/ 195755 w 1953031"/>
                    <a:gd name="connsiteY168" fmla="*/ 1001910 h 1322929"/>
                    <a:gd name="connsiteX169" fmla="*/ 162761 w 1953031"/>
                    <a:gd name="connsiteY169" fmla="*/ 1047366 h 1322929"/>
                    <a:gd name="connsiteX170" fmla="*/ 149720 w 1953031"/>
                    <a:gd name="connsiteY170" fmla="*/ 1138437 h 1322929"/>
                    <a:gd name="connsiteX171" fmla="*/ 148122 w 1953031"/>
                    <a:gd name="connsiteY171" fmla="*/ 1214750 h 1322929"/>
                    <a:gd name="connsiteX172" fmla="*/ 151846 w 1953031"/>
                    <a:gd name="connsiteY172" fmla="*/ 1260042 h 1322929"/>
                    <a:gd name="connsiteX173" fmla="*/ 157602 w 1953031"/>
                    <a:gd name="connsiteY173" fmla="*/ 1271682 h 1322929"/>
                    <a:gd name="connsiteX174" fmla="*/ 169528 w 1953031"/>
                    <a:gd name="connsiteY174" fmla="*/ 1296524 h 1322929"/>
                    <a:gd name="connsiteX175" fmla="*/ 172714 w 1953031"/>
                    <a:gd name="connsiteY175" fmla="*/ 1316588 h 1322929"/>
                    <a:gd name="connsiteX176" fmla="*/ 172927 w 1953031"/>
                    <a:gd name="connsiteY176" fmla="*/ 1322929 h 1322929"/>
                    <a:gd name="connsiteX177" fmla="*/ 130748 w 1953031"/>
                    <a:gd name="connsiteY177" fmla="*/ 1322916 h 1322929"/>
                    <a:gd name="connsiteX178" fmla="*/ 87445 w 1953031"/>
                    <a:gd name="connsiteY178" fmla="*/ 1322413 h 1322929"/>
                    <a:gd name="connsiteX179" fmla="*/ 433058 w 1953031"/>
                    <a:gd name="connsiteY179" fmla="*/ 858089 h 1322929"/>
                    <a:gd name="connsiteX180" fmla="*/ 431485 w 1953031"/>
                    <a:gd name="connsiteY180" fmla="*/ 856034 h 1322929"/>
                    <a:gd name="connsiteX181" fmla="*/ 432913 w 1953031"/>
                    <a:gd name="connsiteY181" fmla="*/ 858746 h 1322929"/>
                    <a:gd name="connsiteX182" fmla="*/ 433058 w 1953031"/>
                    <a:gd name="connsiteY182" fmla="*/ 858089 h 1322929"/>
                    <a:gd name="connsiteX0" fmla="*/ 87445 w 1953031"/>
                    <a:gd name="connsiteY0" fmla="*/ 1322413 h 1322929"/>
                    <a:gd name="connsiteX1" fmla="*/ 71740 w 1953031"/>
                    <a:gd name="connsiteY1" fmla="*/ 1270292 h 1322929"/>
                    <a:gd name="connsiteX2" fmla="*/ 65819 w 1953031"/>
                    <a:gd name="connsiteY2" fmla="*/ 1172834 h 1322929"/>
                    <a:gd name="connsiteX3" fmla="*/ 60259 w 1953031"/>
                    <a:gd name="connsiteY3" fmla="*/ 1077634 h 1322929"/>
                    <a:gd name="connsiteX4" fmla="*/ 56504 w 1953031"/>
                    <a:gd name="connsiteY4" fmla="*/ 1016483 h 1322929"/>
                    <a:gd name="connsiteX5" fmla="*/ 57274 w 1953031"/>
                    <a:gd name="connsiteY5" fmla="*/ 984573 h 1322929"/>
                    <a:gd name="connsiteX6" fmla="*/ 69293 w 1953031"/>
                    <a:gd name="connsiteY6" fmla="*/ 935184 h 1322929"/>
                    <a:gd name="connsiteX7" fmla="*/ 83140 w 1953031"/>
                    <a:gd name="connsiteY7" fmla="*/ 894706 h 1322929"/>
                    <a:gd name="connsiteX8" fmla="*/ 86940 w 1953031"/>
                    <a:gd name="connsiteY8" fmla="*/ 883067 h 1322929"/>
                    <a:gd name="connsiteX9" fmla="*/ 102345 w 1953031"/>
                    <a:gd name="connsiteY9" fmla="*/ 821917 h 1322929"/>
                    <a:gd name="connsiteX10" fmla="*/ 102345 w 1953031"/>
                    <a:gd name="connsiteY10" fmla="*/ 797596 h 1322929"/>
                    <a:gd name="connsiteX11" fmla="*/ 84386 w 1953031"/>
                    <a:gd name="connsiteY11" fmla="*/ 724112 h 1322929"/>
                    <a:gd name="connsiteX12" fmla="*/ 56950 w 1953031"/>
                    <a:gd name="connsiteY12" fmla="*/ 611540 h 1322929"/>
                    <a:gd name="connsiteX13" fmla="*/ 49848 w 1953031"/>
                    <a:gd name="connsiteY13" fmla="*/ 555775 h 1322929"/>
                    <a:gd name="connsiteX14" fmla="*/ 48091 w 1953031"/>
                    <a:gd name="connsiteY14" fmla="*/ 532619 h 1322929"/>
                    <a:gd name="connsiteX15" fmla="*/ 46726 w 1953031"/>
                    <a:gd name="connsiteY15" fmla="*/ 537375 h 1322929"/>
                    <a:gd name="connsiteX16" fmla="*/ 40809 w 1953031"/>
                    <a:gd name="connsiteY16" fmla="*/ 582702 h 1322929"/>
                    <a:gd name="connsiteX17" fmla="*/ 38652 w 1953031"/>
                    <a:gd name="connsiteY17" fmla="*/ 680805 h 1322929"/>
                    <a:gd name="connsiteX18" fmla="*/ 43411 w 1953031"/>
                    <a:gd name="connsiteY18" fmla="*/ 797248 h 1322929"/>
                    <a:gd name="connsiteX19" fmla="*/ 45633 w 1953031"/>
                    <a:gd name="connsiteY19" fmla="*/ 840039 h 1322929"/>
                    <a:gd name="connsiteX20" fmla="*/ 46288 w 1953031"/>
                    <a:gd name="connsiteY20" fmla="*/ 854511 h 1322929"/>
                    <a:gd name="connsiteX21" fmla="*/ 47754 w 1953031"/>
                    <a:gd name="connsiteY21" fmla="*/ 857757 h 1322929"/>
                    <a:gd name="connsiteX22" fmla="*/ 55710 w 1953031"/>
                    <a:gd name="connsiteY22" fmla="*/ 883587 h 1322929"/>
                    <a:gd name="connsiteX23" fmla="*/ 56791 w 1953031"/>
                    <a:gd name="connsiteY23" fmla="*/ 924043 h 1322929"/>
                    <a:gd name="connsiteX24" fmla="*/ 41579 w 1953031"/>
                    <a:gd name="connsiteY24" fmla="*/ 974096 h 1322929"/>
                    <a:gd name="connsiteX25" fmla="*/ 2671 w 1953031"/>
                    <a:gd name="connsiteY25" fmla="*/ 1043577 h 1322929"/>
                    <a:gd name="connsiteX26" fmla="*/ 150 w 1953031"/>
                    <a:gd name="connsiteY26" fmla="*/ 1039680 h 1322929"/>
                    <a:gd name="connsiteX27" fmla="*/ 4661 w 1953031"/>
                    <a:gd name="connsiteY27" fmla="*/ 999287 h 1322929"/>
                    <a:gd name="connsiteX28" fmla="*/ 7404 w 1953031"/>
                    <a:gd name="connsiteY28" fmla="*/ 942306 h 1322929"/>
                    <a:gd name="connsiteX29" fmla="*/ 7816 w 1953031"/>
                    <a:gd name="connsiteY29" fmla="*/ 896791 h 1322929"/>
                    <a:gd name="connsiteX30" fmla="*/ 19626 w 1953031"/>
                    <a:gd name="connsiteY30" fmla="*/ 859575 h 1322929"/>
                    <a:gd name="connsiteX31" fmla="*/ 27016 w 1953031"/>
                    <a:gd name="connsiteY31" fmla="*/ 851518 h 1322929"/>
                    <a:gd name="connsiteX32" fmla="*/ 28005 w 1953031"/>
                    <a:gd name="connsiteY32" fmla="*/ 850776 h 1322929"/>
                    <a:gd name="connsiteX33" fmla="*/ 26410 w 1953031"/>
                    <a:gd name="connsiteY33" fmla="*/ 833827 h 1322929"/>
                    <a:gd name="connsiteX34" fmla="*/ 14711 w 1953031"/>
                    <a:gd name="connsiteY34" fmla="*/ 648021 h 1322929"/>
                    <a:gd name="connsiteX35" fmla="*/ 15055 w 1953031"/>
                    <a:gd name="connsiteY35" fmla="*/ 561855 h 1322929"/>
                    <a:gd name="connsiteX36" fmla="*/ 21188 w 1953031"/>
                    <a:gd name="connsiteY36" fmla="*/ 488718 h 1322929"/>
                    <a:gd name="connsiteX37" fmla="*/ 100197 w 1953031"/>
                    <a:gd name="connsiteY37" fmla="*/ 318206 h 1322929"/>
                    <a:gd name="connsiteX38" fmla="*/ 109242 w 1953031"/>
                    <a:gd name="connsiteY38" fmla="*/ 310366 h 1322929"/>
                    <a:gd name="connsiteX39" fmla="*/ 267328 w 1953031"/>
                    <a:gd name="connsiteY39" fmla="*/ 247426 h 1322929"/>
                    <a:gd name="connsiteX40" fmla="*/ 315449 w 1953031"/>
                    <a:gd name="connsiteY40" fmla="*/ 245613 h 1322929"/>
                    <a:gd name="connsiteX41" fmla="*/ 472495 w 1953031"/>
                    <a:gd name="connsiteY41" fmla="*/ 252298 h 1322929"/>
                    <a:gd name="connsiteX42" fmla="*/ 508804 w 1953031"/>
                    <a:gd name="connsiteY42" fmla="*/ 255581 h 1322929"/>
                    <a:gd name="connsiteX43" fmla="*/ 748902 w 1953031"/>
                    <a:gd name="connsiteY43" fmla="*/ 247445 h 1322929"/>
                    <a:gd name="connsiteX44" fmla="*/ 843247 w 1953031"/>
                    <a:gd name="connsiteY44" fmla="*/ 232193 h 1322929"/>
                    <a:gd name="connsiteX45" fmla="*/ 947272 w 1953031"/>
                    <a:gd name="connsiteY45" fmla="*/ 214767 h 1322929"/>
                    <a:gd name="connsiteX46" fmla="*/ 1074965 w 1953031"/>
                    <a:gd name="connsiteY46" fmla="*/ 170684 h 1322929"/>
                    <a:gd name="connsiteX47" fmla="*/ 1155567 w 1953031"/>
                    <a:gd name="connsiteY47" fmla="*/ 159010 h 1322929"/>
                    <a:gd name="connsiteX48" fmla="*/ 1234252 w 1953031"/>
                    <a:gd name="connsiteY48" fmla="*/ 151880 h 1322929"/>
                    <a:gd name="connsiteX49" fmla="*/ 1312964 w 1953031"/>
                    <a:gd name="connsiteY49" fmla="*/ 128676 h 1322929"/>
                    <a:gd name="connsiteX50" fmla="*/ 1376022 w 1953031"/>
                    <a:gd name="connsiteY50" fmla="*/ 109687 h 1322929"/>
                    <a:gd name="connsiteX51" fmla="*/ 1448640 w 1953031"/>
                    <a:gd name="connsiteY51" fmla="*/ 103056 h 1322929"/>
                    <a:gd name="connsiteX52" fmla="*/ 1483374 w 1953031"/>
                    <a:gd name="connsiteY52" fmla="*/ 100994 h 1322929"/>
                    <a:gd name="connsiteX53" fmla="*/ 1552171 w 1953031"/>
                    <a:gd name="connsiteY53" fmla="*/ 83778 h 1322929"/>
                    <a:gd name="connsiteX54" fmla="*/ 1627914 w 1953031"/>
                    <a:gd name="connsiteY54" fmla="*/ 63976 h 1322929"/>
                    <a:gd name="connsiteX55" fmla="*/ 1633600 w 1953031"/>
                    <a:gd name="connsiteY55" fmla="*/ 62873 h 1322929"/>
                    <a:gd name="connsiteX56" fmla="*/ 1633994 w 1953031"/>
                    <a:gd name="connsiteY56" fmla="*/ 53943 h 1322929"/>
                    <a:gd name="connsiteX57" fmla="*/ 1637947 w 1953031"/>
                    <a:gd name="connsiteY57" fmla="*/ 10924 h 1322929"/>
                    <a:gd name="connsiteX58" fmla="*/ 1645852 w 1953031"/>
                    <a:gd name="connsiteY58" fmla="*/ 642 h 1322929"/>
                    <a:gd name="connsiteX59" fmla="*/ 1665510 w 1953031"/>
                    <a:gd name="connsiteY59" fmla="*/ 4542 h 1322929"/>
                    <a:gd name="connsiteX60" fmla="*/ 1692339 w 1953031"/>
                    <a:gd name="connsiteY60" fmla="*/ 32880 h 1322929"/>
                    <a:gd name="connsiteX61" fmla="*/ 1703487 w 1953031"/>
                    <a:gd name="connsiteY61" fmla="*/ 51553 h 1322929"/>
                    <a:gd name="connsiteX62" fmla="*/ 1705168 w 1953031"/>
                    <a:gd name="connsiteY62" fmla="*/ 54757 h 1322929"/>
                    <a:gd name="connsiteX63" fmla="*/ 1708490 w 1953031"/>
                    <a:gd name="connsiteY63" fmla="*/ 54757 h 1322929"/>
                    <a:gd name="connsiteX64" fmla="*/ 1726074 w 1953031"/>
                    <a:gd name="connsiteY64" fmla="*/ 55821 h 1322929"/>
                    <a:gd name="connsiteX65" fmla="*/ 1763775 w 1953031"/>
                    <a:gd name="connsiteY65" fmla="*/ 66287 h 1322929"/>
                    <a:gd name="connsiteX66" fmla="*/ 1780177 w 1953031"/>
                    <a:gd name="connsiteY66" fmla="*/ 76057 h 1322929"/>
                    <a:gd name="connsiteX67" fmla="*/ 1797287 w 1953031"/>
                    <a:gd name="connsiteY67" fmla="*/ 92340 h 1322929"/>
                    <a:gd name="connsiteX68" fmla="*/ 1808554 w 1953031"/>
                    <a:gd name="connsiteY68" fmla="*/ 105144 h 1322929"/>
                    <a:gd name="connsiteX69" fmla="*/ 1816302 w 1953031"/>
                    <a:gd name="connsiteY69" fmla="*/ 113128 h 1322929"/>
                    <a:gd name="connsiteX70" fmla="*/ 1820491 w 1953031"/>
                    <a:gd name="connsiteY70" fmla="*/ 120258 h 1322929"/>
                    <a:gd name="connsiteX71" fmla="*/ 1835947 w 1953031"/>
                    <a:gd name="connsiteY71" fmla="*/ 144526 h 1322929"/>
                    <a:gd name="connsiteX72" fmla="*/ 1847989 w 1953031"/>
                    <a:gd name="connsiteY72" fmla="*/ 162083 h 1322929"/>
                    <a:gd name="connsiteX73" fmla="*/ 1872282 w 1953031"/>
                    <a:gd name="connsiteY73" fmla="*/ 206862 h 1322929"/>
                    <a:gd name="connsiteX74" fmla="*/ 1901212 w 1953031"/>
                    <a:gd name="connsiteY74" fmla="*/ 268331 h 1322929"/>
                    <a:gd name="connsiteX75" fmla="*/ 1928013 w 1953031"/>
                    <a:gd name="connsiteY75" fmla="*/ 325599 h 1322929"/>
                    <a:gd name="connsiteX76" fmla="*/ 1947475 w 1953031"/>
                    <a:gd name="connsiteY76" fmla="*/ 358428 h 1322929"/>
                    <a:gd name="connsiteX77" fmla="*/ 1952990 w 1953031"/>
                    <a:gd name="connsiteY77" fmla="*/ 375188 h 1322929"/>
                    <a:gd name="connsiteX78" fmla="*/ 1944270 w 1953031"/>
                    <a:gd name="connsiteY78" fmla="*/ 398724 h 1322929"/>
                    <a:gd name="connsiteX79" fmla="*/ 1904481 w 1953031"/>
                    <a:gd name="connsiteY79" fmla="*/ 429980 h 1322929"/>
                    <a:gd name="connsiteX80" fmla="*/ 1871823 w 1953031"/>
                    <a:gd name="connsiteY80" fmla="*/ 436577 h 1322929"/>
                    <a:gd name="connsiteX81" fmla="*/ 1816223 w 1953031"/>
                    <a:gd name="connsiteY81" fmla="*/ 439134 h 1322929"/>
                    <a:gd name="connsiteX82" fmla="*/ 1698445 w 1953031"/>
                    <a:gd name="connsiteY82" fmla="*/ 433393 h 1322929"/>
                    <a:gd name="connsiteX83" fmla="*/ 1665261 w 1953031"/>
                    <a:gd name="connsiteY83" fmla="*/ 431589 h 1322929"/>
                    <a:gd name="connsiteX84" fmla="*/ 1643200 w 1953031"/>
                    <a:gd name="connsiteY84" fmla="*/ 433164 h 1322929"/>
                    <a:gd name="connsiteX85" fmla="*/ 1613877 w 1953031"/>
                    <a:gd name="connsiteY85" fmla="*/ 443519 h 1322929"/>
                    <a:gd name="connsiteX86" fmla="*/ 1586668 w 1953031"/>
                    <a:gd name="connsiteY86" fmla="*/ 466568 h 1322929"/>
                    <a:gd name="connsiteX87" fmla="*/ 1568848 w 1953031"/>
                    <a:gd name="connsiteY87" fmla="*/ 480889 h 1322929"/>
                    <a:gd name="connsiteX88" fmla="*/ 1563779 w 1953031"/>
                    <a:gd name="connsiteY88" fmla="*/ 485518 h 1322929"/>
                    <a:gd name="connsiteX89" fmla="*/ 1508994 w 1953031"/>
                    <a:gd name="connsiteY89" fmla="*/ 589130 h 1322929"/>
                    <a:gd name="connsiteX90" fmla="*/ 1486250 w 1953031"/>
                    <a:gd name="connsiteY90" fmla="*/ 645068 h 1322929"/>
                    <a:gd name="connsiteX91" fmla="*/ 1464819 w 1953031"/>
                    <a:gd name="connsiteY91" fmla="*/ 705697 h 1322929"/>
                    <a:gd name="connsiteX92" fmla="*/ 1449494 w 1953031"/>
                    <a:gd name="connsiteY92" fmla="*/ 751038 h 1322929"/>
                    <a:gd name="connsiteX93" fmla="*/ 1407394 w 1953031"/>
                    <a:gd name="connsiteY93" fmla="*/ 818176 h 1322929"/>
                    <a:gd name="connsiteX94" fmla="*/ 1393724 w 1953031"/>
                    <a:gd name="connsiteY94" fmla="*/ 824975 h 1322929"/>
                    <a:gd name="connsiteX95" fmla="*/ 1380841 w 1953031"/>
                    <a:gd name="connsiteY95" fmla="*/ 831482 h 1322929"/>
                    <a:gd name="connsiteX96" fmla="*/ 1349260 w 1953031"/>
                    <a:gd name="connsiteY96" fmla="*/ 861137 h 1322929"/>
                    <a:gd name="connsiteX97" fmla="*/ 1331348 w 1953031"/>
                    <a:gd name="connsiteY97" fmla="*/ 877607 h 1322929"/>
                    <a:gd name="connsiteX98" fmla="*/ 1317442 w 1953031"/>
                    <a:gd name="connsiteY98" fmla="*/ 883414 h 1322929"/>
                    <a:gd name="connsiteX99" fmla="*/ 1316352 w 1953031"/>
                    <a:gd name="connsiteY99" fmla="*/ 883414 h 1322929"/>
                    <a:gd name="connsiteX100" fmla="*/ 1315275 w 1953031"/>
                    <a:gd name="connsiteY100" fmla="*/ 887323 h 1322929"/>
                    <a:gd name="connsiteX101" fmla="*/ 1293502 w 1953031"/>
                    <a:gd name="connsiteY101" fmla="*/ 1074334 h 1322929"/>
                    <a:gd name="connsiteX102" fmla="*/ 1292124 w 1953031"/>
                    <a:gd name="connsiteY102" fmla="*/ 1151119 h 1322929"/>
                    <a:gd name="connsiteX103" fmla="*/ 1292741 w 1953031"/>
                    <a:gd name="connsiteY103" fmla="*/ 1203756 h 1322929"/>
                    <a:gd name="connsiteX104" fmla="*/ 1297481 w 1953031"/>
                    <a:gd name="connsiteY104" fmla="*/ 1263556 h 1322929"/>
                    <a:gd name="connsiteX105" fmla="*/ 1304087 w 1953031"/>
                    <a:gd name="connsiteY105" fmla="*/ 1278631 h 1322929"/>
                    <a:gd name="connsiteX106" fmla="*/ 1314001 w 1953031"/>
                    <a:gd name="connsiteY106" fmla="*/ 1305904 h 1322929"/>
                    <a:gd name="connsiteX107" fmla="*/ 1314723 w 1953031"/>
                    <a:gd name="connsiteY107" fmla="*/ 1321312 h 1322929"/>
                    <a:gd name="connsiteX108" fmla="*/ 1314474 w 1953031"/>
                    <a:gd name="connsiteY108" fmla="*/ 1322929 h 1322929"/>
                    <a:gd name="connsiteX109" fmla="*/ 1274527 w 1953031"/>
                    <a:gd name="connsiteY109" fmla="*/ 1322929 h 1322929"/>
                    <a:gd name="connsiteX110" fmla="*/ 1233595 w 1953031"/>
                    <a:gd name="connsiteY110" fmla="*/ 1322420 h 1322929"/>
                    <a:gd name="connsiteX111" fmla="*/ 1214844 w 1953031"/>
                    <a:gd name="connsiteY111" fmla="*/ 1258652 h 1322929"/>
                    <a:gd name="connsiteX112" fmla="*/ 1198836 w 1953031"/>
                    <a:gd name="connsiteY112" fmla="*/ 1080414 h 1322929"/>
                    <a:gd name="connsiteX113" fmla="*/ 1191495 w 1953031"/>
                    <a:gd name="connsiteY113" fmla="*/ 961630 h 1322929"/>
                    <a:gd name="connsiteX114" fmla="*/ 1189972 w 1953031"/>
                    <a:gd name="connsiteY114" fmla="*/ 969617 h 1322929"/>
                    <a:gd name="connsiteX115" fmla="*/ 1172402 w 1953031"/>
                    <a:gd name="connsiteY115" fmla="*/ 1161542 h 1322929"/>
                    <a:gd name="connsiteX116" fmla="*/ 1173663 w 1953031"/>
                    <a:gd name="connsiteY116" fmla="*/ 1263289 h 1322929"/>
                    <a:gd name="connsiteX117" fmla="*/ 1179559 w 1953031"/>
                    <a:gd name="connsiteY117" fmla="*/ 1277483 h 1322929"/>
                    <a:gd name="connsiteX118" fmla="*/ 1190090 w 1953031"/>
                    <a:gd name="connsiteY118" fmla="*/ 1310073 h 1322929"/>
                    <a:gd name="connsiteX119" fmla="*/ 1189617 w 1953031"/>
                    <a:gd name="connsiteY119" fmla="*/ 1322236 h 1322929"/>
                    <a:gd name="connsiteX120" fmla="*/ 1148752 w 1953031"/>
                    <a:gd name="connsiteY120" fmla="*/ 1322929 h 1322929"/>
                    <a:gd name="connsiteX121" fmla="*/ 1107164 w 1953031"/>
                    <a:gd name="connsiteY121" fmla="*/ 1322438 h 1322929"/>
                    <a:gd name="connsiteX122" fmla="*/ 1089751 w 1953031"/>
                    <a:gd name="connsiteY122" fmla="*/ 1244928 h 1322929"/>
                    <a:gd name="connsiteX123" fmla="*/ 1083658 w 1953031"/>
                    <a:gd name="connsiteY123" fmla="*/ 1109426 h 1322929"/>
                    <a:gd name="connsiteX124" fmla="*/ 1081071 w 1953031"/>
                    <a:gd name="connsiteY124" fmla="*/ 885205 h 1322929"/>
                    <a:gd name="connsiteX125" fmla="*/ 1081294 w 1953031"/>
                    <a:gd name="connsiteY125" fmla="*/ 872784 h 1322929"/>
                    <a:gd name="connsiteX126" fmla="*/ 1044565 w 1953031"/>
                    <a:gd name="connsiteY126" fmla="*/ 883356 h 1322929"/>
                    <a:gd name="connsiteX127" fmla="*/ 946405 w 1953031"/>
                    <a:gd name="connsiteY127" fmla="*/ 906677 h 1322929"/>
                    <a:gd name="connsiteX128" fmla="*/ 820984 w 1953031"/>
                    <a:gd name="connsiteY128" fmla="*/ 915856 h 1322929"/>
                    <a:gd name="connsiteX129" fmla="*/ 748537 w 1953031"/>
                    <a:gd name="connsiteY129" fmla="*/ 913593 h 1322929"/>
                    <a:gd name="connsiteX130" fmla="*/ 740106 w 1953031"/>
                    <a:gd name="connsiteY130" fmla="*/ 913794 h 1322929"/>
                    <a:gd name="connsiteX131" fmla="*/ 735838 w 1953031"/>
                    <a:gd name="connsiteY131" fmla="*/ 923234 h 1322929"/>
                    <a:gd name="connsiteX132" fmla="*/ 729496 w 1953031"/>
                    <a:gd name="connsiteY132" fmla="*/ 936224 h 1322929"/>
                    <a:gd name="connsiteX133" fmla="*/ 707014 w 1953031"/>
                    <a:gd name="connsiteY133" fmla="*/ 928760 h 1322929"/>
                    <a:gd name="connsiteX134" fmla="*/ 665846 w 1953031"/>
                    <a:gd name="connsiteY134" fmla="*/ 912322 h 1322929"/>
                    <a:gd name="connsiteX135" fmla="*/ 618244 w 1953031"/>
                    <a:gd name="connsiteY135" fmla="*/ 893135 h 1322929"/>
                    <a:gd name="connsiteX136" fmla="*/ 516447 w 1953031"/>
                    <a:gd name="connsiteY136" fmla="*/ 865947 h 1322929"/>
                    <a:gd name="connsiteX137" fmla="*/ 501805 w 1953031"/>
                    <a:gd name="connsiteY137" fmla="*/ 870603 h 1322929"/>
                    <a:gd name="connsiteX138" fmla="*/ 496736 w 1953031"/>
                    <a:gd name="connsiteY138" fmla="*/ 886203 h 1322929"/>
                    <a:gd name="connsiteX139" fmla="*/ 500794 w 1953031"/>
                    <a:gd name="connsiteY139" fmla="*/ 920842 h 1322929"/>
                    <a:gd name="connsiteX140" fmla="*/ 505232 w 1953031"/>
                    <a:gd name="connsiteY140" fmla="*/ 960997 h 1322929"/>
                    <a:gd name="connsiteX141" fmla="*/ 503197 w 1953031"/>
                    <a:gd name="connsiteY141" fmla="*/ 976351 h 1322929"/>
                    <a:gd name="connsiteX142" fmla="*/ 464327 w 1953031"/>
                    <a:gd name="connsiteY142" fmla="*/ 1000197 h 1322929"/>
                    <a:gd name="connsiteX143" fmla="*/ 457328 w 1953031"/>
                    <a:gd name="connsiteY143" fmla="*/ 999488 h 1322929"/>
                    <a:gd name="connsiteX144" fmla="*/ 434730 w 1953031"/>
                    <a:gd name="connsiteY144" fmla="*/ 939956 h 1322929"/>
                    <a:gd name="connsiteX145" fmla="*/ 434102 w 1953031"/>
                    <a:gd name="connsiteY145" fmla="*/ 932138 h 1322929"/>
                    <a:gd name="connsiteX146" fmla="*/ 429957 w 1953031"/>
                    <a:gd name="connsiteY146" fmla="*/ 936572 h 1322929"/>
                    <a:gd name="connsiteX147" fmla="*/ 412217 w 1953031"/>
                    <a:gd name="connsiteY147" fmla="*/ 955335 h 1322929"/>
                    <a:gd name="connsiteX148" fmla="*/ 394666 w 1953031"/>
                    <a:gd name="connsiteY148" fmla="*/ 973923 h 1322929"/>
                    <a:gd name="connsiteX149" fmla="*/ 363724 w 1953031"/>
                    <a:gd name="connsiteY149" fmla="*/ 1023704 h 1322929"/>
                    <a:gd name="connsiteX150" fmla="*/ 356090 w 1953031"/>
                    <a:gd name="connsiteY150" fmla="*/ 1070686 h 1322929"/>
                    <a:gd name="connsiteX151" fmla="*/ 356098 w 1953031"/>
                    <a:gd name="connsiteY151" fmla="*/ 1159458 h 1322929"/>
                    <a:gd name="connsiteX152" fmla="*/ 362731 w 1953031"/>
                    <a:gd name="connsiteY152" fmla="*/ 1219044 h 1322929"/>
                    <a:gd name="connsiteX153" fmla="*/ 370492 w 1953031"/>
                    <a:gd name="connsiteY153" fmla="*/ 1260425 h 1322929"/>
                    <a:gd name="connsiteX154" fmla="*/ 380666 w 1953031"/>
                    <a:gd name="connsiteY154" fmla="*/ 1277936 h 1322929"/>
                    <a:gd name="connsiteX155" fmla="*/ 391399 w 1953031"/>
                    <a:gd name="connsiteY155" fmla="*/ 1304515 h 1322929"/>
                    <a:gd name="connsiteX156" fmla="*/ 391283 w 1953031"/>
                    <a:gd name="connsiteY156" fmla="*/ 1320324 h 1322929"/>
                    <a:gd name="connsiteX157" fmla="*/ 390843 w 1953031"/>
                    <a:gd name="connsiteY157" fmla="*/ 1322756 h 1322929"/>
                    <a:gd name="connsiteX158" fmla="*/ 348151 w 1953031"/>
                    <a:gd name="connsiteY158" fmla="*/ 1322844 h 1322929"/>
                    <a:gd name="connsiteX159" fmla="*/ 304144 w 1953031"/>
                    <a:gd name="connsiteY159" fmla="*/ 1322579 h 1322929"/>
                    <a:gd name="connsiteX160" fmla="*/ 294630 w 1953031"/>
                    <a:gd name="connsiteY160" fmla="*/ 1312868 h 1322929"/>
                    <a:gd name="connsiteX161" fmla="*/ 271483 w 1953031"/>
                    <a:gd name="connsiteY161" fmla="*/ 1195591 h 1322929"/>
                    <a:gd name="connsiteX162" fmla="*/ 255031 w 1953031"/>
                    <a:gd name="connsiteY162" fmla="*/ 1074334 h 1322929"/>
                    <a:gd name="connsiteX163" fmla="*/ 246468 w 1953031"/>
                    <a:gd name="connsiteY163" fmla="*/ 962992 h 1322929"/>
                    <a:gd name="connsiteX164" fmla="*/ 246726 w 1953031"/>
                    <a:gd name="connsiteY164" fmla="*/ 960686 h 1322929"/>
                    <a:gd name="connsiteX165" fmla="*/ 239185 w 1953031"/>
                    <a:gd name="connsiteY165" fmla="*/ 966883 h 1322929"/>
                    <a:gd name="connsiteX166" fmla="*/ 216775 w 1953031"/>
                    <a:gd name="connsiteY166" fmla="*/ 984995 h 1322929"/>
                    <a:gd name="connsiteX167" fmla="*/ 195755 w 1953031"/>
                    <a:gd name="connsiteY167" fmla="*/ 1001910 h 1322929"/>
                    <a:gd name="connsiteX168" fmla="*/ 162761 w 1953031"/>
                    <a:gd name="connsiteY168" fmla="*/ 1047366 h 1322929"/>
                    <a:gd name="connsiteX169" fmla="*/ 149720 w 1953031"/>
                    <a:gd name="connsiteY169" fmla="*/ 1138437 h 1322929"/>
                    <a:gd name="connsiteX170" fmla="*/ 148122 w 1953031"/>
                    <a:gd name="connsiteY170" fmla="*/ 1214750 h 1322929"/>
                    <a:gd name="connsiteX171" fmla="*/ 151846 w 1953031"/>
                    <a:gd name="connsiteY171" fmla="*/ 1260042 h 1322929"/>
                    <a:gd name="connsiteX172" fmla="*/ 157602 w 1953031"/>
                    <a:gd name="connsiteY172" fmla="*/ 1271682 h 1322929"/>
                    <a:gd name="connsiteX173" fmla="*/ 169528 w 1953031"/>
                    <a:gd name="connsiteY173" fmla="*/ 1296524 h 1322929"/>
                    <a:gd name="connsiteX174" fmla="*/ 172714 w 1953031"/>
                    <a:gd name="connsiteY174" fmla="*/ 1316588 h 1322929"/>
                    <a:gd name="connsiteX175" fmla="*/ 172927 w 1953031"/>
                    <a:gd name="connsiteY175" fmla="*/ 1322929 h 1322929"/>
                    <a:gd name="connsiteX176" fmla="*/ 130748 w 1953031"/>
                    <a:gd name="connsiteY176" fmla="*/ 1322916 h 1322929"/>
                    <a:gd name="connsiteX177" fmla="*/ 87445 w 1953031"/>
                    <a:gd name="connsiteY177" fmla="*/ 1322413 h 1322929"/>
                    <a:gd name="connsiteX178" fmla="*/ 433058 w 1953031"/>
                    <a:gd name="connsiteY178" fmla="*/ 858089 h 1322929"/>
                    <a:gd name="connsiteX179" fmla="*/ 431485 w 1953031"/>
                    <a:gd name="connsiteY179" fmla="*/ 856034 h 1322929"/>
                    <a:gd name="connsiteX180" fmla="*/ 432913 w 1953031"/>
                    <a:gd name="connsiteY180" fmla="*/ 858746 h 1322929"/>
                    <a:gd name="connsiteX181" fmla="*/ 433058 w 1953031"/>
                    <a:gd name="connsiteY181" fmla="*/ 858089 h 1322929"/>
                    <a:gd name="connsiteX0" fmla="*/ 87445 w 1953031"/>
                    <a:gd name="connsiteY0" fmla="*/ 1322413 h 1322929"/>
                    <a:gd name="connsiteX1" fmla="*/ 71740 w 1953031"/>
                    <a:gd name="connsiteY1" fmla="*/ 1270292 h 1322929"/>
                    <a:gd name="connsiteX2" fmla="*/ 65819 w 1953031"/>
                    <a:gd name="connsiteY2" fmla="*/ 1172834 h 1322929"/>
                    <a:gd name="connsiteX3" fmla="*/ 60259 w 1953031"/>
                    <a:gd name="connsiteY3" fmla="*/ 1077634 h 1322929"/>
                    <a:gd name="connsiteX4" fmla="*/ 56504 w 1953031"/>
                    <a:gd name="connsiteY4" fmla="*/ 1016483 h 1322929"/>
                    <a:gd name="connsiteX5" fmla="*/ 57274 w 1953031"/>
                    <a:gd name="connsiteY5" fmla="*/ 984573 h 1322929"/>
                    <a:gd name="connsiteX6" fmla="*/ 69293 w 1953031"/>
                    <a:gd name="connsiteY6" fmla="*/ 935184 h 1322929"/>
                    <a:gd name="connsiteX7" fmla="*/ 83140 w 1953031"/>
                    <a:gd name="connsiteY7" fmla="*/ 894706 h 1322929"/>
                    <a:gd name="connsiteX8" fmla="*/ 86940 w 1953031"/>
                    <a:gd name="connsiteY8" fmla="*/ 883067 h 1322929"/>
                    <a:gd name="connsiteX9" fmla="*/ 102345 w 1953031"/>
                    <a:gd name="connsiteY9" fmla="*/ 821917 h 1322929"/>
                    <a:gd name="connsiteX10" fmla="*/ 102345 w 1953031"/>
                    <a:gd name="connsiteY10" fmla="*/ 797596 h 1322929"/>
                    <a:gd name="connsiteX11" fmla="*/ 84386 w 1953031"/>
                    <a:gd name="connsiteY11" fmla="*/ 724112 h 1322929"/>
                    <a:gd name="connsiteX12" fmla="*/ 56950 w 1953031"/>
                    <a:gd name="connsiteY12" fmla="*/ 611540 h 1322929"/>
                    <a:gd name="connsiteX13" fmla="*/ 49848 w 1953031"/>
                    <a:gd name="connsiteY13" fmla="*/ 555775 h 1322929"/>
                    <a:gd name="connsiteX14" fmla="*/ 48091 w 1953031"/>
                    <a:gd name="connsiteY14" fmla="*/ 532619 h 1322929"/>
                    <a:gd name="connsiteX15" fmla="*/ 46726 w 1953031"/>
                    <a:gd name="connsiteY15" fmla="*/ 537375 h 1322929"/>
                    <a:gd name="connsiteX16" fmla="*/ 40809 w 1953031"/>
                    <a:gd name="connsiteY16" fmla="*/ 582702 h 1322929"/>
                    <a:gd name="connsiteX17" fmla="*/ 38652 w 1953031"/>
                    <a:gd name="connsiteY17" fmla="*/ 680805 h 1322929"/>
                    <a:gd name="connsiteX18" fmla="*/ 43411 w 1953031"/>
                    <a:gd name="connsiteY18" fmla="*/ 797248 h 1322929"/>
                    <a:gd name="connsiteX19" fmla="*/ 45633 w 1953031"/>
                    <a:gd name="connsiteY19" fmla="*/ 840039 h 1322929"/>
                    <a:gd name="connsiteX20" fmla="*/ 46288 w 1953031"/>
                    <a:gd name="connsiteY20" fmla="*/ 854511 h 1322929"/>
                    <a:gd name="connsiteX21" fmla="*/ 47754 w 1953031"/>
                    <a:gd name="connsiteY21" fmla="*/ 857757 h 1322929"/>
                    <a:gd name="connsiteX22" fmla="*/ 55710 w 1953031"/>
                    <a:gd name="connsiteY22" fmla="*/ 883587 h 1322929"/>
                    <a:gd name="connsiteX23" fmla="*/ 56791 w 1953031"/>
                    <a:gd name="connsiteY23" fmla="*/ 924043 h 1322929"/>
                    <a:gd name="connsiteX24" fmla="*/ 41579 w 1953031"/>
                    <a:gd name="connsiteY24" fmla="*/ 974096 h 1322929"/>
                    <a:gd name="connsiteX25" fmla="*/ 2671 w 1953031"/>
                    <a:gd name="connsiteY25" fmla="*/ 1043577 h 1322929"/>
                    <a:gd name="connsiteX26" fmla="*/ 150 w 1953031"/>
                    <a:gd name="connsiteY26" fmla="*/ 1039680 h 1322929"/>
                    <a:gd name="connsiteX27" fmla="*/ 4661 w 1953031"/>
                    <a:gd name="connsiteY27" fmla="*/ 999287 h 1322929"/>
                    <a:gd name="connsiteX28" fmla="*/ 7404 w 1953031"/>
                    <a:gd name="connsiteY28" fmla="*/ 942306 h 1322929"/>
                    <a:gd name="connsiteX29" fmla="*/ 7816 w 1953031"/>
                    <a:gd name="connsiteY29" fmla="*/ 896791 h 1322929"/>
                    <a:gd name="connsiteX30" fmla="*/ 19626 w 1953031"/>
                    <a:gd name="connsiteY30" fmla="*/ 859575 h 1322929"/>
                    <a:gd name="connsiteX31" fmla="*/ 27016 w 1953031"/>
                    <a:gd name="connsiteY31" fmla="*/ 851518 h 1322929"/>
                    <a:gd name="connsiteX32" fmla="*/ 28005 w 1953031"/>
                    <a:gd name="connsiteY32" fmla="*/ 850776 h 1322929"/>
                    <a:gd name="connsiteX33" fmla="*/ 26410 w 1953031"/>
                    <a:gd name="connsiteY33" fmla="*/ 833827 h 1322929"/>
                    <a:gd name="connsiteX34" fmla="*/ 14711 w 1953031"/>
                    <a:gd name="connsiteY34" fmla="*/ 648021 h 1322929"/>
                    <a:gd name="connsiteX35" fmla="*/ 15055 w 1953031"/>
                    <a:gd name="connsiteY35" fmla="*/ 561855 h 1322929"/>
                    <a:gd name="connsiteX36" fmla="*/ 21188 w 1953031"/>
                    <a:gd name="connsiteY36" fmla="*/ 488718 h 1322929"/>
                    <a:gd name="connsiteX37" fmla="*/ 100197 w 1953031"/>
                    <a:gd name="connsiteY37" fmla="*/ 318206 h 1322929"/>
                    <a:gd name="connsiteX38" fmla="*/ 109242 w 1953031"/>
                    <a:gd name="connsiteY38" fmla="*/ 310366 h 1322929"/>
                    <a:gd name="connsiteX39" fmla="*/ 267328 w 1953031"/>
                    <a:gd name="connsiteY39" fmla="*/ 247426 h 1322929"/>
                    <a:gd name="connsiteX40" fmla="*/ 315449 w 1953031"/>
                    <a:gd name="connsiteY40" fmla="*/ 245613 h 1322929"/>
                    <a:gd name="connsiteX41" fmla="*/ 472495 w 1953031"/>
                    <a:gd name="connsiteY41" fmla="*/ 252298 h 1322929"/>
                    <a:gd name="connsiteX42" fmla="*/ 508804 w 1953031"/>
                    <a:gd name="connsiteY42" fmla="*/ 255581 h 1322929"/>
                    <a:gd name="connsiteX43" fmla="*/ 748902 w 1953031"/>
                    <a:gd name="connsiteY43" fmla="*/ 247445 h 1322929"/>
                    <a:gd name="connsiteX44" fmla="*/ 843247 w 1953031"/>
                    <a:gd name="connsiteY44" fmla="*/ 232193 h 1322929"/>
                    <a:gd name="connsiteX45" fmla="*/ 947272 w 1953031"/>
                    <a:gd name="connsiteY45" fmla="*/ 214767 h 1322929"/>
                    <a:gd name="connsiteX46" fmla="*/ 1074965 w 1953031"/>
                    <a:gd name="connsiteY46" fmla="*/ 170684 h 1322929"/>
                    <a:gd name="connsiteX47" fmla="*/ 1155567 w 1953031"/>
                    <a:gd name="connsiteY47" fmla="*/ 159010 h 1322929"/>
                    <a:gd name="connsiteX48" fmla="*/ 1234252 w 1953031"/>
                    <a:gd name="connsiteY48" fmla="*/ 151880 h 1322929"/>
                    <a:gd name="connsiteX49" fmla="*/ 1312964 w 1953031"/>
                    <a:gd name="connsiteY49" fmla="*/ 128676 h 1322929"/>
                    <a:gd name="connsiteX50" fmla="*/ 1376022 w 1953031"/>
                    <a:gd name="connsiteY50" fmla="*/ 109687 h 1322929"/>
                    <a:gd name="connsiteX51" fmla="*/ 1448640 w 1953031"/>
                    <a:gd name="connsiteY51" fmla="*/ 103056 h 1322929"/>
                    <a:gd name="connsiteX52" fmla="*/ 1483374 w 1953031"/>
                    <a:gd name="connsiteY52" fmla="*/ 100994 h 1322929"/>
                    <a:gd name="connsiteX53" fmla="*/ 1552171 w 1953031"/>
                    <a:gd name="connsiteY53" fmla="*/ 83778 h 1322929"/>
                    <a:gd name="connsiteX54" fmla="*/ 1627914 w 1953031"/>
                    <a:gd name="connsiteY54" fmla="*/ 63976 h 1322929"/>
                    <a:gd name="connsiteX55" fmla="*/ 1633600 w 1953031"/>
                    <a:gd name="connsiteY55" fmla="*/ 62873 h 1322929"/>
                    <a:gd name="connsiteX56" fmla="*/ 1633994 w 1953031"/>
                    <a:gd name="connsiteY56" fmla="*/ 53943 h 1322929"/>
                    <a:gd name="connsiteX57" fmla="*/ 1637947 w 1953031"/>
                    <a:gd name="connsiteY57" fmla="*/ 10924 h 1322929"/>
                    <a:gd name="connsiteX58" fmla="*/ 1645852 w 1953031"/>
                    <a:gd name="connsiteY58" fmla="*/ 642 h 1322929"/>
                    <a:gd name="connsiteX59" fmla="*/ 1665510 w 1953031"/>
                    <a:gd name="connsiteY59" fmla="*/ 4542 h 1322929"/>
                    <a:gd name="connsiteX60" fmla="*/ 1692339 w 1953031"/>
                    <a:gd name="connsiteY60" fmla="*/ 32880 h 1322929"/>
                    <a:gd name="connsiteX61" fmla="*/ 1703487 w 1953031"/>
                    <a:gd name="connsiteY61" fmla="*/ 51553 h 1322929"/>
                    <a:gd name="connsiteX62" fmla="*/ 1705168 w 1953031"/>
                    <a:gd name="connsiteY62" fmla="*/ 54757 h 1322929"/>
                    <a:gd name="connsiteX63" fmla="*/ 1708490 w 1953031"/>
                    <a:gd name="connsiteY63" fmla="*/ 54757 h 1322929"/>
                    <a:gd name="connsiteX64" fmla="*/ 1726074 w 1953031"/>
                    <a:gd name="connsiteY64" fmla="*/ 55821 h 1322929"/>
                    <a:gd name="connsiteX65" fmla="*/ 1763775 w 1953031"/>
                    <a:gd name="connsiteY65" fmla="*/ 66287 h 1322929"/>
                    <a:gd name="connsiteX66" fmla="*/ 1780177 w 1953031"/>
                    <a:gd name="connsiteY66" fmla="*/ 76057 h 1322929"/>
                    <a:gd name="connsiteX67" fmla="*/ 1797287 w 1953031"/>
                    <a:gd name="connsiteY67" fmla="*/ 92340 h 1322929"/>
                    <a:gd name="connsiteX68" fmla="*/ 1808554 w 1953031"/>
                    <a:gd name="connsiteY68" fmla="*/ 105144 h 1322929"/>
                    <a:gd name="connsiteX69" fmla="*/ 1816302 w 1953031"/>
                    <a:gd name="connsiteY69" fmla="*/ 113128 h 1322929"/>
                    <a:gd name="connsiteX70" fmla="*/ 1820491 w 1953031"/>
                    <a:gd name="connsiteY70" fmla="*/ 120258 h 1322929"/>
                    <a:gd name="connsiteX71" fmla="*/ 1835947 w 1953031"/>
                    <a:gd name="connsiteY71" fmla="*/ 144526 h 1322929"/>
                    <a:gd name="connsiteX72" fmla="*/ 1847989 w 1953031"/>
                    <a:gd name="connsiteY72" fmla="*/ 162083 h 1322929"/>
                    <a:gd name="connsiteX73" fmla="*/ 1872282 w 1953031"/>
                    <a:gd name="connsiteY73" fmla="*/ 206862 h 1322929"/>
                    <a:gd name="connsiteX74" fmla="*/ 1901212 w 1953031"/>
                    <a:gd name="connsiteY74" fmla="*/ 268331 h 1322929"/>
                    <a:gd name="connsiteX75" fmla="*/ 1928013 w 1953031"/>
                    <a:gd name="connsiteY75" fmla="*/ 325599 h 1322929"/>
                    <a:gd name="connsiteX76" fmla="*/ 1947475 w 1953031"/>
                    <a:gd name="connsiteY76" fmla="*/ 358428 h 1322929"/>
                    <a:gd name="connsiteX77" fmla="*/ 1952990 w 1953031"/>
                    <a:gd name="connsiteY77" fmla="*/ 375188 h 1322929"/>
                    <a:gd name="connsiteX78" fmla="*/ 1944270 w 1953031"/>
                    <a:gd name="connsiteY78" fmla="*/ 398724 h 1322929"/>
                    <a:gd name="connsiteX79" fmla="*/ 1904481 w 1953031"/>
                    <a:gd name="connsiteY79" fmla="*/ 429980 h 1322929"/>
                    <a:gd name="connsiteX80" fmla="*/ 1871823 w 1953031"/>
                    <a:gd name="connsiteY80" fmla="*/ 436577 h 1322929"/>
                    <a:gd name="connsiteX81" fmla="*/ 1816223 w 1953031"/>
                    <a:gd name="connsiteY81" fmla="*/ 439134 h 1322929"/>
                    <a:gd name="connsiteX82" fmla="*/ 1698445 w 1953031"/>
                    <a:gd name="connsiteY82" fmla="*/ 433393 h 1322929"/>
                    <a:gd name="connsiteX83" fmla="*/ 1665261 w 1953031"/>
                    <a:gd name="connsiteY83" fmla="*/ 431589 h 1322929"/>
                    <a:gd name="connsiteX84" fmla="*/ 1643200 w 1953031"/>
                    <a:gd name="connsiteY84" fmla="*/ 433164 h 1322929"/>
                    <a:gd name="connsiteX85" fmla="*/ 1613877 w 1953031"/>
                    <a:gd name="connsiteY85" fmla="*/ 443519 h 1322929"/>
                    <a:gd name="connsiteX86" fmla="*/ 1586668 w 1953031"/>
                    <a:gd name="connsiteY86" fmla="*/ 466568 h 1322929"/>
                    <a:gd name="connsiteX87" fmla="*/ 1568848 w 1953031"/>
                    <a:gd name="connsiteY87" fmla="*/ 480889 h 1322929"/>
                    <a:gd name="connsiteX88" fmla="*/ 1563779 w 1953031"/>
                    <a:gd name="connsiteY88" fmla="*/ 485518 h 1322929"/>
                    <a:gd name="connsiteX89" fmla="*/ 1508994 w 1953031"/>
                    <a:gd name="connsiteY89" fmla="*/ 589130 h 1322929"/>
                    <a:gd name="connsiteX90" fmla="*/ 1486250 w 1953031"/>
                    <a:gd name="connsiteY90" fmla="*/ 645068 h 1322929"/>
                    <a:gd name="connsiteX91" fmla="*/ 1464819 w 1953031"/>
                    <a:gd name="connsiteY91" fmla="*/ 705697 h 1322929"/>
                    <a:gd name="connsiteX92" fmla="*/ 1449494 w 1953031"/>
                    <a:gd name="connsiteY92" fmla="*/ 751038 h 1322929"/>
                    <a:gd name="connsiteX93" fmla="*/ 1407394 w 1953031"/>
                    <a:gd name="connsiteY93" fmla="*/ 818176 h 1322929"/>
                    <a:gd name="connsiteX94" fmla="*/ 1393724 w 1953031"/>
                    <a:gd name="connsiteY94" fmla="*/ 824975 h 1322929"/>
                    <a:gd name="connsiteX95" fmla="*/ 1380841 w 1953031"/>
                    <a:gd name="connsiteY95" fmla="*/ 831482 h 1322929"/>
                    <a:gd name="connsiteX96" fmla="*/ 1349260 w 1953031"/>
                    <a:gd name="connsiteY96" fmla="*/ 861137 h 1322929"/>
                    <a:gd name="connsiteX97" fmla="*/ 1331348 w 1953031"/>
                    <a:gd name="connsiteY97" fmla="*/ 877607 h 1322929"/>
                    <a:gd name="connsiteX98" fmla="*/ 1317442 w 1953031"/>
                    <a:gd name="connsiteY98" fmla="*/ 883414 h 1322929"/>
                    <a:gd name="connsiteX99" fmla="*/ 1316352 w 1953031"/>
                    <a:gd name="connsiteY99" fmla="*/ 883414 h 1322929"/>
                    <a:gd name="connsiteX100" fmla="*/ 1315275 w 1953031"/>
                    <a:gd name="connsiteY100" fmla="*/ 887323 h 1322929"/>
                    <a:gd name="connsiteX101" fmla="*/ 1293502 w 1953031"/>
                    <a:gd name="connsiteY101" fmla="*/ 1074334 h 1322929"/>
                    <a:gd name="connsiteX102" fmla="*/ 1292124 w 1953031"/>
                    <a:gd name="connsiteY102" fmla="*/ 1151119 h 1322929"/>
                    <a:gd name="connsiteX103" fmla="*/ 1292741 w 1953031"/>
                    <a:gd name="connsiteY103" fmla="*/ 1203756 h 1322929"/>
                    <a:gd name="connsiteX104" fmla="*/ 1297481 w 1953031"/>
                    <a:gd name="connsiteY104" fmla="*/ 1263556 h 1322929"/>
                    <a:gd name="connsiteX105" fmla="*/ 1304087 w 1953031"/>
                    <a:gd name="connsiteY105" fmla="*/ 1278631 h 1322929"/>
                    <a:gd name="connsiteX106" fmla="*/ 1314001 w 1953031"/>
                    <a:gd name="connsiteY106" fmla="*/ 1305904 h 1322929"/>
                    <a:gd name="connsiteX107" fmla="*/ 1314723 w 1953031"/>
                    <a:gd name="connsiteY107" fmla="*/ 1321312 h 1322929"/>
                    <a:gd name="connsiteX108" fmla="*/ 1314474 w 1953031"/>
                    <a:gd name="connsiteY108" fmla="*/ 1322929 h 1322929"/>
                    <a:gd name="connsiteX109" fmla="*/ 1274527 w 1953031"/>
                    <a:gd name="connsiteY109" fmla="*/ 1322929 h 1322929"/>
                    <a:gd name="connsiteX110" fmla="*/ 1233595 w 1953031"/>
                    <a:gd name="connsiteY110" fmla="*/ 1322420 h 1322929"/>
                    <a:gd name="connsiteX111" fmla="*/ 1214844 w 1953031"/>
                    <a:gd name="connsiteY111" fmla="*/ 1258652 h 1322929"/>
                    <a:gd name="connsiteX112" fmla="*/ 1198836 w 1953031"/>
                    <a:gd name="connsiteY112" fmla="*/ 1080414 h 1322929"/>
                    <a:gd name="connsiteX113" fmla="*/ 1191495 w 1953031"/>
                    <a:gd name="connsiteY113" fmla="*/ 961630 h 1322929"/>
                    <a:gd name="connsiteX114" fmla="*/ 1189972 w 1953031"/>
                    <a:gd name="connsiteY114" fmla="*/ 969617 h 1322929"/>
                    <a:gd name="connsiteX115" fmla="*/ 1172402 w 1953031"/>
                    <a:gd name="connsiteY115" fmla="*/ 1161542 h 1322929"/>
                    <a:gd name="connsiteX116" fmla="*/ 1173663 w 1953031"/>
                    <a:gd name="connsiteY116" fmla="*/ 1263289 h 1322929"/>
                    <a:gd name="connsiteX117" fmla="*/ 1179559 w 1953031"/>
                    <a:gd name="connsiteY117" fmla="*/ 1277483 h 1322929"/>
                    <a:gd name="connsiteX118" fmla="*/ 1190090 w 1953031"/>
                    <a:gd name="connsiteY118" fmla="*/ 1310073 h 1322929"/>
                    <a:gd name="connsiteX119" fmla="*/ 1189617 w 1953031"/>
                    <a:gd name="connsiteY119" fmla="*/ 1322236 h 1322929"/>
                    <a:gd name="connsiteX120" fmla="*/ 1148752 w 1953031"/>
                    <a:gd name="connsiteY120" fmla="*/ 1322929 h 1322929"/>
                    <a:gd name="connsiteX121" fmla="*/ 1107164 w 1953031"/>
                    <a:gd name="connsiteY121" fmla="*/ 1322438 h 1322929"/>
                    <a:gd name="connsiteX122" fmla="*/ 1089751 w 1953031"/>
                    <a:gd name="connsiteY122" fmla="*/ 1244928 h 1322929"/>
                    <a:gd name="connsiteX123" fmla="*/ 1083658 w 1953031"/>
                    <a:gd name="connsiteY123" fmla="*/ 1109426 h 1322929"/>
                    <a:gd name="connsiteX124" fmla="*/ 1081071 w 1953031"/>
                    <a:gd name="connsiteY124" fmla="*/ 885205 h 1322929"/>
                    <a:gd name="connsiteX125" fmla="*/ 1081294 w 1953031"/>
                    <a:gd name="connsiteY125" fmla="*/ 872784 h 1322929"/>
                    <a:gd name="connsiteX126" fmla="*/ 1044565 w 1953031"/>
                    <a:gd name="connsiteY126" fmla="*/ 883356 h 1322929"/>
                    <a:gd name="connsiteX127" fmla="*/ 946405 w 1953031"/>
                    <a:gd name="connsiteY127" fmla="*/ 906677 h 1322929"/>
                    <a:gd name="connsiteX128" fmla="*/ 820984 w 1953031"/>
                    <a:gd name="connsiteY128" fmla="*/ 915856 h 1322929"/>
                    <a:gd name="connsiteX129" fmla="*/ 748537 w 1953031"/>
                    <a:gd name="connsiteY129" fmla="*/ 913593 h 1322929"/>
                    <a:gd name="connsiteX130" fmla="*/ 740106 w 1953031"/>
                    <a:gd name="connsiteY130" fmla="*/ 913794 h 1322929"/>
                    <a:gd name="connsiteX131" fmla="*/ 735838 w 1953031"/>
                    <a:gd name="connsiteY131" fmla="*/ 923234 h 1322929"/>
                    <a:gd name="connsiteX132" fmla="*/ 729496 w 1953031"/>
                    <a:gd name="connsiteY132" fmla="*/ 936224 h 1322929"/>
                    <a:gd name="connsiteX133" fmla="*/ 707014 w 1953031"/>
                    <a:gd name="connsiteY133" fmla="*/ 928760 h 1322929"/>
                    <a:gd name="connsiteX134" fmla="*/ 665846 w 1953031"/>
                    <a:gd name="connsiteY134" fmla="*/ 912322 h 1322929"/>
                    <a:gd name="connsiteX135" fmla="*/ 618244 w 1953031"/>
                    <a:gd name="connsiteY135" fmla="*/ 893135 h 1322929"/>
                    <a:gd name="connsiteX136" fmla="*/ 516447 w 1953031"/>
                    <a:gd name="connsiteY136" fmla="*/ 865947 h 1322929"/>
                    <a:gd name="connsiteX137" fmla="*/ 501805 w 1953031"/>
                    <a:gd name="connsiteY137" fmla="*/ 870603 h 1322929"/>
                    <a:gd name="connsiteX138" fmla="*/ 496736 w 1953031"/>
                    <a:gd name="connsiteY138" fmla="*/ 886203 h 1322929"/>
                    <a:gd name="connsiteX139" fmla="*/ 500794 w 1953031"/>
                    <a:gd name="connsiteY139" fmla="*/ 920842 h 1322929"/>
                    <a:gd name="connsiteX140" fmla="*/ 505232 w 1953031"/>
                    <a:gd name="connsiteY140" fmla="*/ 960997 h 1322929"/>
                    <a:gd name="connsiteX141" fmla="*/ 503197 w 1953031"/>
                    <a:gd name="connsiteY141" fmla="*/ 976351 h 1322929"/>
                    <a:gd name="connsiteX142" fmla="*/ 464327 w 1953031"/>
                    <a:gd name="connsiteY142" fmla="*/ 1000197 h 1322929"/>
                    <a:gd name="connsiteX143" fmla="*/ 457328 w 1953031"/>
                    <a:gd name="connsiteY143" fmla="*/ 999488 h 1322929"/>
                    <a:gd name="connsiteX144" fmla="*/ 434730 w 1953031"/>
                    <a:gd name="connsiteY144" fmla="*/ 939956 h 1322929"/>
                    <a:gd name="connsiteX145" fmla="*/ 434102 w 1953031"/>
                    <a:gd name="connsiteY145" fmla="*/ 932138 h 1322929"/>
                    <a:gd name="connsiteX146" fmla="*/ 429957 w 1953031"/>
                    <a:gd name="connsiteY146" fmla="*/ 936572 h 1322929"/>
                    <a:gd name="connsiteX147" fmla="*/ 412217 w 1953031"/>
                    <a:gd name="connsiteY147" fmla="*/ 955335 h 1322929"/>
                    <a:gd name="connsiteX148" fmla="*/ 394666 w 1953031"/>
                    <a:gd name="connsiteY148" fmla="*/ 973923 h 1322929"/>
                    <a:gd name="connsiteX149" fmla="*/ 363724 w 1953031"/>
                    <a:gd name="connsiteY149" fmla="*/ 1023704 h 1322929"/>
                    <a:gd name="connsiteX150" fmla="*/ 356090 w 1953031"/>
                    <a:gd name="connsiteY150" fmla="*/ 1070686 h 1322929"/>
                    <a:gd name="connsiteX151" fmla="*/ 356098 w 1953031"/>
                    <a:gd name="connsiteY151" fmla="*/ 1159458 h 1322929"/>
                    <a:gd name="connsiteX152" fmla="*/ 362731 w 1953031"/>
                    <a:gd name="connsiteY152" fmla="*/ 1219044 h 1322929"/>
                    <a:gd name="connsiteX153" fmla="*/ 370492 w 1953031"/>
                    <a:gd name="connsiteY153" fmla="*/ 1260425 h 1322929"/>
                    <a:gd name="connsiteX154" fmla="*/ 380666 w 1953031"/>
                    <a:gd name="connsiteY154" fmla="*/ 1277936 h 1322929"/>
                    <a:gd name="connsiteX155" fmla="*/ 391399 w 1953031"/>
                    <a:gd name="connsiteY155" fmla="*/ 1304515 h 1322929"/>
                    <a:gd name="connsiteX156" fmla="*/ 391283 w 1953031"/>
                    <a:gd name="connsiteY156" fmla="*/ 1320324 h 1322929"/>
                    <a:gd name="connsiteX157" fmla="*/ 390843 w 1953031"/>
                    <a:gd name="connsiteY157" fmla="*/ 1322756 h 1322929"/>
                    <a:gd name="connsiteX158" fmla="*/ 348151 w 1953031"/>
                    <a:gd name="connsiteY158" fmla="*/ 1322844 h 1322929"/>
                    <a:gd name="connsiteX159" fmla="*/ 304144 w 1953031"/>
                    <a:gd name="connsiteY159" fmla="*/ 1322579 h 1322929"/>
                    <a:gd name="connsiteX160" fmla="*/ 294630 w 1953031"/>
                    <a:gd name="connsiteY160" fmla="*/ 1312868 h 1322929"/>
                    <a:gd name="connsiteX161" fmla="*/ 271483 w 1953031"/>
                    <a:gd name="connsiteY161" fmla="*/ 1195591 h 1322929"/>
                    <a:gd name="connsiteX162" fmla="*/ 255031 w 1953031"/>
                    <a:gd name="connsiteY162" fmla="*/ 1074334 h 1322929"/>
                    <a:gd name="connsiteX163" fmla="*/ 246468 w 1953031"/>
                    <a:gd name="connsiteY163" fmla="*/ 962992 h 1322929"/>
                    <a:gd name="connsiteX164" fmla="*/ 246726 w 1953031"/>
                    <a:gd name="connsiteY164" fmla="*/ 960686 h 1322929"/>
                    <a:gd name="connsiteX165" fmla="*/ 239185 w 1953031"/>
                    <a:gd name="connsiteY165" fmla="*/ 966883 h 1322929"/>
                    <a:gd name="connsiteX166" fmla="*/ 216775 w 1953031"/>
                    <a:gd name="connsiteY166" fmla="*/ 984995 h 1322929"/>
                    <a:gd name="connsiteX167" fmla="*/ 195755 w 1953031"/>
                    <a:gd name="connsiteY167" fmla="*/ 1001910 h 1322929"/>
                    <a:gd name="connsiteX168" fmla="*/ 162761 w 1953031"/>
                    <a:gd name="connsiteY168" fmla="*/ 1047366 h 1322929"/>
                    <a:gd name="connsiteX169" fmla="*/ 149720 w 1953031"/>
                    <a:gd name="connsiteY169" fmla="*/ 1138437 h 1322929"/>
                    <a:gd name="connsiteX170" fmla="*/ 148122 w 1953031"/>
                    <a:gd name="connsiteY170" fmla="*/ 1214750 h 1322929"/>
                    <a:gd name="connsiteX171" fmla="*/ 151846 w 1953031"/>
                    <a:gd name="connsiteY171" fmla="*/ 1260042 h 1322929"/>
                    <a:gd name="connsiteX172" fmla="*/ 157602 w 1953031"/>
                    <a:gd name="connsiteY172" fmla="*/ 1271682 h 1322929"/>
                    <a:gd name="connsiteX173" fmla="*/ 169528 w 1953031"/>
                    <a:gd name="connsiteY173" fmla="*/ 1296524 h 1322929"/>
                    <a:gd name="connsiteX174" fmla="*/ 172714 w 1953031"/>
                    <a:gd name="connsiteY174" fmla="*/ 1316588 h 1322929"/>
                    <a:gd name="connsiteX175" fmla="*/ 172927 w 1953031"/>
                    <a:gd name="connsiteY175" fmla="*/ 1322929 h 1322929"/>
                    <a:gd name="connsiteX176" fmla="*/ 130748 w 1953031"/>
                    <a:gd name="connsiteY176" fmla="*/ 1322916 h 1322929"/>
                    <a:gd name="connsiteX177" fmla="*/ 87445 w 1953031"/>
                    <a:gd name="connsiteY177" fmla="*/ 1322413 h 1322929"/>
                    <a:gd name="connsiteX178" fmla="*/ 433058 w 1953031"/>
                    <a:gd name="connsiteY178" fmla="*/ 858089 h 1322929"/>
                    <a:gd name="connsiteX179" fmla="*/ 431485 w 1953031"/>
                    <a:gd name="connsiteY179" fmla="*/ 856034 h 1322929"/>
                    <a:gd name="connsiteX180" fmla="*/ 432913 w 1953031"/>
                    <a:gd name="connsiteY180" fmla="*/ 858746 h 1322929"/>
                    <a:gd name="connsiteX181" fmla="*/ 433058 w 1953031"/>
                    <a:gd name="connsiteY181" fmla="*/ 858089 h 1322929"/>
                    <a:gd name="connsiteX0" fmla="*/ 87445 w 1953031"/>
                    <a:gd name="connsiteY0" fmla="*/ 1322413 h 1322929"/>
                    <a:gd name="connsiteX1" fmla="*/ 71740 w 1953031"/>
                    <a:gd name="connsiteY1" fmla="*/ 1270292 h 1322929"/>
                    <a:gd name="connsiteX2" fmla="*/ 65819 w 1953031"/>
                    <a:gd name="connsiteY2" fmla="*/ 1172834 h 1322929"/>
                    <a:gd name="connsiteX3" fmla="*/ 60259 w 1953031"/>
                    <a:gd name="connsiteY3" fmla="*/ 1077634 h 1322929"/>
                    <a:gd name="connsiteX4" fmla="*/ 56504 w 1953031"/>
                    <a:gd name="connsiteY4" fmla="*/ 1016483 h 1322929"/>
                    <a:gd name="connsiteX5" fmla="*/ 57274 w 1953031"/>
                    <a:gd name="connsiteY5" fmla="*/ 984573 h 1322929"/>
                    <a:gd name="connsiteX6" fmla="*/ 69293 w 1953031"/>
                    <a:gd name="connsiteY6" fmla="*/ 935184 h 1322929"/>
                    <a:gd name="connsiteX7" fmla="*/ 83140 w 1953031"/>
                    <a:gd name="connsiteY7" fmla="*/ 894706 h 1322929"/>
                    <a:gd name="connsiteX8" fmla="*/ 86940 w 1953031"/>
                    <a:gd name="connsiteY8" fmla="*/ 883067 h 1322929"/>
                    <a:gd name="connsiteX9" fmla="*/ 102345 w 1953031"/>
                    <a:gd name="connsiteY9" fmla="*/ 821917 h 1322929"/>
                    <a:gd name="connsiteX10" fmla="*/ 102345 w 1953031"/>
                    <a:gd name="connsiteY10" fmla="*/ 797596 h 1322929"/>
                    <a:gd name="connsiteX11" fmla="*/ 84386 w 1953031"/>
                    <a:gd name="connsiteY11" fmla="*/ 724112 h 1322929"/>
                    <a:gd name="connsiteX12" fmla="*/ 56950 w 1953031"/>
                    <a:gd name="connsiteY12" fmla="*/ 611540 h 1322929"/>
                    <a:gd name="connsiteX13" fmla="*/ 49848 w 1953031"/>
                    <a:gd name="connsiteY13" fmla="*/ 555775 h 1322929"/>
                    <a:gd name="connsiteX14" fmla="*/ 48091 w 1953031"/>
                    <a:gd name="connsiteY14" fmla="*/ 532619 h 1322929"/>
                    <a:gd name="connsiteX15" fmla="*/ 46726 w 1953031"/>
                    <a:gd name="connsiteY15" fmla="*/ 537375 h 1322929"/>
                    <a:gd name="connsiteX16" fmla="*/ 40809 w 1953031"/>
                    <a:gd name="connsiteY16" fmla="*/ 582702 h 1322929"/>
                    <a:gd name="connsiteX17" fmla="*/ 38652 w 1953031"/>
                    <a:gd name="connsiteY17" fmla="*/ 680805 h 1322929"/>
                    <a:gd name="connsiteX18" fmla="*/ 43411 w 1953031"/>
                    <a:gd name="connsiteY18" fmla="*/ 797248 h 1322929"/>
                    <a:gd name="connsiteX19" fmla="*/ 45633 w 1953031"/>
                    <a:gd name="connsiteY19" fmla="*/ 840039 h 1322929"/>
                    <a:gd name="connsiteX20" fmla="*/ 46288 w 1953031"/>
                    <a:gd name="connsiteY20" fmla="*/ 854511 h 1322929"/>
                    <a:gd name="connsiteX21" fmla="*/ 47754 w 1953031"/>
                    <a:gd name="connsiteY21" fmla="*/ 857757 h 1322929"/>
                    <a:gd name="connsiteX22" fmla="*/ 55710 w 1953031"/>
                    <a:gd name="connsiteY22" fmla="*/ 883587 h 1322929"/>
                    <a:gd name="connsiteX23" fmla="*/ 56791 w 1953031"/>
                    <a:gd name="connsiteY23" fmla="*/ 924043 h 1322929"/>
                    <a:gd name="connsiteX24" fmla="*/ 41579 w 1953031"/>
                    <a:gd name="connsiteY24" fmla="*/ 974096 h 1322929"/>
                    <a:gd name="connsiteX25" fmla="*/ 2671 w 1953031"/>
                    <a:gd name="connsiteY25" fmla="*/ 1043577 h 1322929"/>
                    <a:gd name="connsiteX26" fmla="*/ 150 w 1953031"/>
                    <a:gd name="connsiteY26" fmla="*/ 1039680 h 1322929"/>
                    <a:gd name="connsiteX27" fmla="*/ 4661 w 1953031"/>
                    <a:gd name="connsiteY27" fmla="*/ 999287 h 1322929"/>
                    <a:gd name="connsiteX28" fmla="*/ 7404 w 1953031"/>
                    <a:gd name="connsiteY28" fmla="*/ 942306 h 1322929"/>
                    <a:gd name="connsiteX29" fmla="*/ 7816 w 1953031"/>
                    <a:gd name="connsiteY29" fmla="*/ 896791 h 1322929"/>
                    <a:gd name="connsiteX30" fmla="*/ 19626 w 1953031"/>
                    <a:gd name="connsiteY30" fmla="*/ 859575 h 1322929"/>
                    <a:gd name="connsiteX31" fmla="*/ 27016 w 1953031"/>
                    <a:gd name="connsiteY31" fmla="*/ 851518 h 1322929"/>
                    <a:gd name="connsiteX32" fmla="*/ 28005 w 1953031"/>
                    <a:gd name="connsiteY32" fmla="*/ 850776 h 1322929"/>
                    <a:gd name="connsiteX33" fmla="*/ 26410 w 1953031"/>
                    <a:gd name="connsiteY33" fmla="*/ 833827 h 1322929"/>
                    <a:gd name="connsiteX34" fmla="*/ 14711 w 1953031"/>
                    <a:gd name="connsiteY34" fmla="*/ 648021 h 1322929"/>
                    <a:gd name="connsiteX35" fmla="*/ 15055 w 1953031"/>
                    <a:gd name="connsiteY35" fmla="*/ 561855 h 1322929"/>
                    <a:gd name="connsiteX36" fmla="*/ 21188 w 1953031"/>
                    <a:gd name="connsiteY36" fmla="*/ 488718 h 1322929"/>
                    <a:gd name="connsiteX37" fmla="*/ 100197 w 1953031"/>
                    <a:gd name="connsiteY37" fmla="*/ 318206 h 1322929"/>
                    <a:gd name="connsiteX38" fmla="*/ 109242 w 1953031"/>
                    <a:gd name="connsiteY38" fmla="*/ 310366 h 1322929"/>
                    <a:gd name="connsiteX39" fmla="*/ 267328 w 1953031"/>
                    <a:gd name="connsiteY39" fmla="*/ 247426 h 1322929"/>
                    <a:gd name="connsiteX40" fmla="*/ 315449 w 1953031"/>
                    <a:gd name="connsiteY40" fmla="*/ 245613 h 1322929"/>
                    <a:gd name="connsiteX41" fmla="*/ 472495 w 1953031"/>
                    <a:gd name="connsiteY41" fmla="*/ 252298 h 1322929"/>
                    <a:gd name="connsiteX42" fmla="*/ 508804 w 1953031"/>
                    <a:gd name="connsiteY42" fmla="*/ 255581 h 1322929"/>
                    <a:gd name="connsiteX43" fmla="*/ 748902 w 1953031"/>
                    <a:gd name="connsiteY43" fmla="*/ 247445 h 1322929"/>
                    <a:gd name="connsiteX44" fmla="*/ 947272 w 1953031"/>
                    <a:gd name="connsiteY44" fmla="*/ 214767 h 1322929"/>
                    <a:gd name="connsiteX45" fmla="*/ 1074965 w 1953031"/>
                    <a:gd name="connsiteY45" fmla="*/ 170684 h 1322929"/>
                    <a:gd name="connsiteX46" fmla="*/ 1155567 w 1953031"/>
                    <a:gd name="connsiteY46" fmla="*/ 159010 h 1322929"/>
                    <a:gd name="connsiteX47" fmla="*/ 1234252 w 1953031"/>
                    <a:gd name="connsiteY47" fmla="*/ 151880 h 1322929"/>
                    <a:gd name="connsiteX48" fmla="*/ 1312964 w 1953031"/>
                    <a:gd name="connsiteY48" fmla="*/ 128676 h 1322929"/>
                    <a:gd name="connsiteX49" fmla="*/ 1376022 w 1953031"/>
                    <a:gd name="connsiteY49" fmla="*/ 109687 h 1322929"/>
                    <a:gd name="connsiteX50" fmla="*/ 1448640 w 1953031"/>
                    <a:gd name="connsiteY50" fmla="*/ 103056 h 1322929"/>
                    <a:gd name="connsiteX51" fmla="*/ 1483374 w 1953031"/>
                    <a:gd name="connsiteY51" fmla="*/ 100994 h 1322929"/>
                    <a:gd name="connsiteX52" fmla="*/ 1552171 w 1953031"/>
                    <a:gd name="connsiteY52" fmla="*/ 83778 h 1322929"/>
                    <a:gd name="connsiteX53" fmla="*/ 1627914 w 1953031"/>
                    <a:gd name="connsiteY53" fmla="*/ 63976 h 1322929"/>
                    <a:gd name="connsiteX54" fmla="*/ 1633600 w 1953031"/>
                    <a:gd name="connsiteY54" fmla="*/ 62873 h 1322929"/>
                    <a:gd name="connsiteX55" fmla="*/ 1633994 w 1953031"/>
                    <a:gd name="connsiteY55" fmla="*/ 53943 h 1322929"/>
                    <a:gd name="connsiteX56" fmla="*/ 1637947 w 1953031"/>
                    <a:gd name="connsiteY56" fmla="*/ 10924 h 1322929"/>
                    <a:gd name="connsiteX57" fmla="*/ 1645852 w 1953031"/>
                    <a:gd name="connsiteY57" fmla="*/ 642 h 1322929"/>
                    <a:gd name="connsiteX58" fmla="*/ 1665510 w 1953031"/>
                    <a:gd name="connsiteY58" fmla="*/ 4542 h 1322929"/>
                    <a:gd name="connsiteX59" fmla="*/ 1692339 w 1953031"/>
                    <a:gd name="connsiteY59" fmla="*/ 32880 h 1322929"/>
                    <a:gd name="connsiteX60" fmla="*/ 1703487 w 1953031"/>
                    <a:gd name="connsiteY60" fmla="*/ 51553 h 1322929"/>
                    <a:gd name="connsiteX61" fmla="*/ 1705168 w 1953031"/>
                    <a:gd name="connsiteY61" fmla="*/ 54757 h 1322929"/>
                    <a:gd name="connsiteX62" fmla="*/ 1708490 w 1953031"/>
                    <a:gd name="connsiteY62" fmla="*/ 54757 h 1322929"/>
                    <a:gd name="connsiteX63" fmla="*/ 1726074 w 1953031"/>
                    <a:gd name="connsiteY63" fmla="*/ 55821 h 1322929"/>
                    <a:gd name="connsiteX64" fmla="*/ 1763775 w 1953031"/>
                    <a:gd name="connsiteY64" fmla="*/ 66287 h 1322929"/>
                    <a:gd name="connsiteX65" fmla="*/ 1780177 w 1953031"/>
                    <a:gd name="connsiteY65" fmla="*/ 76057 h 1322929"/>
                    <a:gd name="connsiteX66" fmla="*/ 1797287 w 1953031"/>
                    <a:gd name="connsiteY66" fmla="*/ 92340 h 1322929"/>
                    <a:gd name="connsiteX67" fmla="*/ 1808554 w 1953031"/>
                    <a:gd name="connsiteY67" fmla="*/ 105144 h 1322929"/>
                    <a:gd name="connsiteX68" fmla="*/ 1816302 w 1953031"/>
                    <a:gd name="connsiteY68" fmla="*/ 113128 h 1322929"/>
                    <a:gd name="connsiteX69" fmla="*/ 1820491 w 1953031"/>
                    <a:gd name="connsiteY69" fmla="*/ 120258 h 1322929"/>
                    <a:gd name="connsiteX70" fmla="*/ 1835947 w 1953031"/>
                    <a:gd name="connsiteY70" fmla="*/ 144526 h 1322929"/>
                    <a:gd name="connsiteX71" fmla="*/ 1847989 w 1953031"/>
                    <a:gd name="connsiteY71" fmla="*/ 162083 h 1322929"/>
                    <a:gd name="connsiteX72" fmla="*/ 1872282 w 1953031"/>
                    <a:gd name="connsiteY72" fmla="*/ 206862 h 1322929"/>
                    <a:gd name="connsiteX73" fmla="*/ 1901212 w 1953031"/>
                    <a:gd name="connsiteY73" fmla="*/ 268331 h 1322929"/>
                    <a:gd name="connsiteX74" fmla="*/ 1928013 w 1953031"/>
                    <a:gd name="connsiteY74" fmla="*/ 325599 h 1322929"/>
                    <a:gd name="connsiteX75" fmla="*/ 1947475 w 1953031"/>
                    <a:gd name="connsiteY75" fmla="*/ 358428 h 1322929"/>
                    <a:gd name="connsiteX76" fmla="*/ 1952990 w 1953031"/>
                    <a:gd name="connsiteY76" fmla="*/ 375188 h 1322929"/>
                    <a:gd name="connsiteX77" fmla="*/ 1944270 w 1953031"/>
                    <a:gd name="connsiteY77" fmla="*/ 398724 h 1322929"/>
                    <a:gd name="connsiteX78" fmla="*/ 1904481 w 1953031"/>
                    <a:gd name="connsiteY78" fmla="*/ 429980 h 1322929"/>
                    <a:gd name="connsiteX79" fmla="*/ 1871823 w 1953031"/>
                    <a:gd name="connsiteY79" fmla="*/ 436577 h 1322929"/>
                    <a:gd name="connsiteX80" fmla="*/ 1816223 w 1953031"/>
                    <a:gd name="connsiteY80" fmla="*/ 439134 h 1322929"/>
                    <a:gd name="connsiteX81" fmla="*/ 1698445 w 1953031"/>
                    <a:gd name="connsiteY81" fmla="*/ 433393 h 1322929"/>
                    <a:gd name="connsiteX82" fmla="*/ 1665261 w 1953031"/>
                    <a:gd name="connsiteY82" fmla="*/ 431589 h 1322929"/>
                    <a:gd name="connsiteX83" fmla="*/ 1643200 w 1953031"/>
                    <a:gd name="connsiteY83" fmla="*/ 433164 h 1322929"/>
                    <a:gd name="connsiteX84" fmla="*/ 1613877 w 1953031"/>
                    <a:gd name="connsiteY84" fmla="*/ 443519 h 1322929"/>
                    <a:gd name="connsiteX85" fmla="*/ 1586668 w 1953031"/>
                    <a:gd name="connsiteY85" fmla="*/ 466568 h 1322929"/>
                    <a:gd name="connsiteX86" fmla="*/ 1568848 w 1953031"/>
                    <a:gd name="connsiteY86" fmla="*/ 480889 h 1322929"/>
                    <a:gd name="connsiteX87" fmla="*/ 1563779 w 1953031"/>
                    <a:gd name="connsiteY87" fmla="*/ 485518 h 1322929"/>
                    <a:gd name="connsiteX88" fmla="*/ 1508994 w 1953031"/>
                    <a:gd name="connsiteY88" fmla="*/ 589130 h 1322929"/>
                    <a:gd name="connsiteX89" fmla="*/ 1486250 w 1953031"/>
                    <a:gd name="connsiteY89" fmla="*/ 645068 h 1322929"/>
                    <a:gd name="connsiteX90" fmla="*/ 1464819 w 1953031"/>
                    <a:gd name="connsiteY90" fmla="*/ 705697 h 1322929"/>
                    <a:gd name="connsiteX91" fmla="*/ 1449494 w 1953031"/>
                    <a:gd name="connsiteY91" fmla="*/ 751038 h 1322929"/>
                    <a:gd name="connsiteX92" fmla="*/ 1407394 w 1953031"/>
                    <a:gd name="connsiteY92" fmla="*/ 818176 h 1322929"/>
                    <a:gd name="connsiteX93" fmla="*/ 1393724 w 1953031"/>
                    <a:gd name="connsiteY93" fmla="*/ 824975 h 1322929"/>
                    <a:gd name="connsiteX94" fmla="*/ 1380841 w 1953031"/>
                    <a:gd name="connsiteY94" fmla="*/ 831482 h 1322929"/>
                    <a:gd name="connsiteX95" fmla="*/ 1349260 w 1953031"/>
                    <a:gd name="connsiteY95" fmla="*/ 861137 h 1322929"/>
                    <a:gd name="connsiteX96" fmla="*/ 1331348 w 1953031"/>
                    <a:gd name="connsiteY96" fmla="*/ 877607 h 1322929"/>
                    <a:gd name="connsiteX97" fmla="*/ 1317442 w 1953031"/>
                    <a:gd name="connsiteY97" fmla="*/ 883414 h 1322929"/>
                    <a:gd name="connsiteX98" fmla="*/ 1316352 w 1953031"/>
                    <a:gd name="connsiteY98" fmla="*/ 883414 h 1322929"/>
                    <a:gd name="connsiteX99" fmla="*/ 1315275 w 1953031"/>
                    <a:gd name="connsiteY99" fmla="*/ 887323 h 1322929"/>
                    <a:gd name="connsiteX100" fmla="*/ 1293502 w 1953031"/>
                    <a:gd name="connsiteY100" fmla="*/ 1074334 h 1322929"/>
                    <a:gd name="connsiteX101" fmla="*/ 1292124 w 1953031"/>
                    <a:gd name="connsiteY101" fmla="*/ 1151119 h 1322929"/>
                    <a:gd name="connsiteX102" fmla="*/ 1292741 w 1953031"/>
                    <a:gd name="connsiteY102" fmla="*/ 1203756 h 1322929"/>
                    <a:gd name="connsiteX103" fmla="*/ 1297481 w 1953031"/>
                    <a:gd name="connsiteY103" fmla="*/ 1263556 h 1322929"/>
                    <a:gd name="connsiteX104" fmla="*/ 1304087 w 1953031"/>
                    <a:gd name="connsiteY104" fmla="*/ 1278631 h 1322929"/>
                    <a:gd name="connsiteX105" fmla="*/ 1314001 w 1953031"/>
                    <a:gd name="connsiteY105" fmla="*/ 1305904 h 1322929"/>
                    <a:gd name="connsiteX106" fmla="*/ 1314723 w 1953031"/>
                    <a:gd name="connsiteY106" fmla="*/ 1321312 h 1322929"/>
                    <a:gd name="connsiteX107" fmla="*/ 1314474 w 1953031"/>
                    <a:gd name="connsiteY107" fmla="*/ 1322929 h 1322929"/>
                    <a:gd name="connsiteX108" fmla="*/ 1274527 w 1953031"/>
                    <a:gd name="connsiteY108" fmla="*/ 1322929 h 1322929"/>
                    <a:gd name="connsiteX109" fmla="*/ 1233595 w 1953031"/>
                    <a:gd name="connsiteY109" fmla="*/ 1322420 h 1322929"/>
                    <a:gd name="connsiteX110" fmla="*/ 1214844 w 1953031"/>
                    <a:gd name="connsiteY110" fmla="*/ 1258652 h 1322929"/>
                    <a:gd name="connsiteX111" fmla="*/ 1198836 w 1953031"/>
                    <a:gd name="connsiteY111" fmla="*/ 1080414 h 1322929"/>
                    <a:gd name="connsiteX112" fmla="*/ 1191495 w 1953031"/>
                    <a:gd name="connsiteY112" fmla="*/ 961630 h 1322929"/>
                    <a:gd name="connsiteX113" fmla="*/ 1189972 w 1953031"/>
                    <a:gd name="connsiteY113" fmla="*/ 969617 h 1322929"/>
                    <a:gd name="connsiteX114" fmla="*/ 1172402 w 1953031"/>
                    <a:gd name="connsiteY114" fmla="*/ 1161542 h 1322929"/>
                    <a:gd name="connsiteX115" fmla="*/ 1173663 w 1953031"/>
                    <a:gd name="connsiteY115" fmla="*/ 1263289 h 1322929"/>
                    <a:gd name="connsiteX116" fmla="*/ 1179559 w 1953031"/>
                    <a:gd name="connsiteY116" fmla="*/ 1277483 h 1322929"/>
                    <a:gd name="connsiteX117" fmla="*/ 1190090 w 1953031"/>
                    <a:gd name="connsiteY117" fmla="*/ 1310073 h 1322929"/>
                    <a:gd name="connsiteX118" fmla="*/ 1189617 w 1953031"/>
                    <a:gd name="connsiteY118" fmla="*/ 1322236 h 1322929"/>
                    <a:gd name="connsiteX119" fmla="*/ 1148752 w 1953031"/>
                    <a:gd name="connsiteY119" fmla="*/ 1322929 h 1322929"/>
                    <a:gd name="connsiteX120" fmla="*/ 1107164 w 1953031"/>
                    <a:gd name="connsiteY120" fmla="*/ 1322438 h 1322929"/>
                    <a:gd name="connsiteX121" fmla="*/ 1089751 w 1953031"/>
                    <a:gd name="connsiteY121" fmla="*/ 1244928 h 1322929"/>
                    <a:gd name="connsiteX122" fmla="*/ 1083658 w 1953031"/>
                    <a:gd name="connsiteY122" fmla="*/ 1109426 h 1322929"/>
                    <a:gd name="connsiteX123" fmla="*/ 1081071 w 1953031"/>
                    <a:gd name="connsiteY123" fmla="*/ 885205 h 1322929"/>
                    <a:gd name="connsiteX124" fmla="*/ 1081294 w 1953031"/>
                    <a:gd name="connsiteY124" fmla="*/ 872784 h 1322929"/>
                    <a:gd name="connsiteX125" fmla="*/ 1044565 w 1953031"/>
                    <a:gd name="connsiteY125" fmla="*/ 883356 h 1322929"/>
                    <a:gd name="connsiteX126" fmla="*/ 946405 w 1953031"/>
                    <a:gd name="connsiteY126" fmla="*/ 906677 h 1322929"/>
                    <a:gd name="connsiteX127" fmla="*/ 820984 w 1953031"/>
                    <a:gd name="connsiteY127" fmla="*/ 915856 h 1322929"/>
                    <a:gd name="connsiteX128" fmla="*/ 748537 w 1953031"/>
                    <a:gd name="connsiteY128" fmla="*/ 913593 h 1322929"/>
                    <a:gd name="connsiteX129" fmla="*/ 740106 w 1953031"/>
                    <a:gd name="connsiteY129" fmla="*/ 913794 h 1322929"/>
                    <a:gd name="connsiteX130" fmla="*/ 735838 w 1953031"/>
                    <a:gd name="connsiteY130" fmla="*/ 923234 h 1322929"/>
                    <a:gd name="connsiteX131" fmla="*/ 729496 w 1953031"/>
                    <a:gd name="connsiteY131" fmla="*/ 936224 h 1322929"/>
                    <a:gd name="connsiteX132" fmla="*/ 707014 w 1953031"/>
                    <a:gd name="connsiteY132" fmla="*/ 928760 h 1322929"/>
                    <a:gd name="connsiteX133" fmla="*/ 665846 w 1953031"/>
                    <a:gd name="connsiteY133" fmla="*/ 912322 h 1322929"/>
                    <a:gd name="connsiteX134" fmla="*/ 618244 w 1953031"/>
                    <a:gd name="connsiteY134" fmla="*/ 893135 h 1322929"/>
                    <a:gd name="connsiteX135" fmla="*/ 516447 w 1953031"/>
                    <a:gd name="connsiteY135" fmla="*/ 865947 h 1322929"/>
                    <a:gd name="connsiteX136" fmla="*/ 501805 w 1953031"/>
                    <a:gd name="connsiteY136" fmla="*/ 870603 h 1322929"/>
                    <a:gd name="connsiteX137" fmla="*/ 496736 w 1953031"/>
                    <a:gd name="connsiteY137" fmla="*/ 886203 h 1322929"/>
                    <a:gd name="connsiteX138" fmla="*/ 500794 w 1953031"/>
                    <a:gd name="connsiteY138" fmla="*/ 920842 h 1322929"/>
                    <a:gd name="connsiteX139" fmla="*/ 505232 w 1953031"/>
                    <a:gd name="connsiteY139" fmla="*/ 960997 h 1322929"/>
                    <a:gd name="connsiteX140" fmla="*/ 503197 w 1953031"/>
                    <a:gd name="connsiteY140" fmla="*/ 976351 h 1322929"/>
                    <a:gd name="connsiteX141" fmla="*/ 464327 w 1953031"/>
                    <a:gd name="connsiteY141" fmla="*/ 1000197 h 1322929"/>
                    <a:gd name="connsiteX142" fmla="*/ 457328 w 1953031"/>
                    <a:gd name="connsiteY142" fmla="*/ 999488 h 1322929"/>
                    <a:gd name="connsiteX143" fmla="*/ 434730 w 1953031"/>
                    <a:gd name="connsiteY143" fmla="*/ 939956 h 1322929"/>
                    <a:gd name="connsiteX144" fmla="*/ 434102 w 1953031"/>
                    <a:gd name="connsiteY144" fmla="*/ 932138 h 1322929"/>
                    <a:gd name="connsiteX145" fmla="*/ 429957 w 1953031"/>
                    <a:gd name="connsiteY145" fmla="*/ 936572 h 1322929"/>
                    <a:gd name="connsiteX146" fmla="*/ 412217 w 1953031"/>
                    <a:gd name="connsiteY146" fmla="*/ 955335 h 1322929"/>
                    <a:gd name="connsiteX147" fmla="*/ 394666 w 1953031"/>
                    <a:gd name="connsiteY147" fmla="*/ 973923 h 1322929"/>
                    <a:gd name="connsiteX148" fmla="*/ 363724 w 1953031"/>
                    <a:gd name="connsiteY148" fmla="*/ 1023704 h 1322929"/>
                    <a:gd name="connsiteX149" fmla="*/ 356090 w 1953031"/>
                    <a:gd name="connsiteY149" fmla="*/ 1070686 h 1322929"/>
                    <a:gd name="connsiteX150" fmla="*/ 356098 w 1953031"/>
                    <a:gd name="connsiteY150" fmla="*/ 1159458 h 1322929"/>
                    <a:gd name="connsiteX151" fmla="*/ 362731 w 1953031"/>
                    <a:gd name="connsiteY151" fmla="*/ 1219044 h 1322929"/>
                    <a:gd name="connsiteX152" fmla="*/ 370492 w 1953031"/>
                    <a:gd name="connsiteY152" fmla="*/ 1260425 h 1322929"/>
                    <a:gd name="connsiteX153" fmla="*/ 380666 w 1953031"/>
                    <a:gd name="connsiteY153" fmla="*/ 1277936 h 1322929"/>
                    <a:gd name="connsiteX154" fmla="*/ 391399 w 1953031"/>
                    <a:gd name="connsiteY154" fmla="*/ 1304515 h 1322929"/>
                    <a:gd name="connsiteX155" fmla="*/ 391283 w 1953031"/>
                    <a:gd name="connsiteY155" fmla="*/ 1320324 h 1322929"/>
                    <a:gd name="connsiteX156" fmla="*/ 390843 w 1953031"/>
                    <a:gd name="connsiteY156" fmla="*/ 1322756 h 1322929"/>
                    <a:gd name="connsiteX157" fmla="*/ 348151 w 1953031"/>
                    <a:gd name="connsiteY157" fmla="*/ 1322844 h 1322929"/>
                    <a:gd name="connsiteX158" fmla="*/ 304144 w 1953031"/>
                    <a:gd name="connsiteY158" fmla="*/ 1322579 h 1322929"/>
                    <a:gd name="connsiteX159" fmla="*/ 294630 w 1953031"/>
                    <a:gd name="connsiteY159" fmla="*/ 1312868 h 1322929"/>
                    <a:gd name="connsiteX160" fmla="*/ 271483 w 1953031"/>
                    <a:gd name="connsiteY160" fmla="*/ 1195591 h 1322929"/>
                    <a:gd name="connsiteX161" fmla="*/ 255031 w 1953031"/>
                    <a:gd name="connsiteY161" fmla="*/ 1074334 h 1322929"/>
                    <a:gd name="connsiteX162" fmla="*/ 246468 w 1953031"/>
                    <a:gd name="connsiteY162" fmla="*/ 962992 h 1322929"/>
                    <a:gd name="connsiteX163" fmla="*/ 246726 w 1953031"/>
                    <a:gd name="connsiteY163" fmla="*/ 960686 h 1322929"/>
                    <a:gd name="connsiteX164" fmla="*/ 239185 w 1953031"/>
                    <a:gd name="connsiteY164" fmla="*/ 966883 h 1322929"/>
                    <a:gd name="connsiteX165" fmla="*/ 216775 w 1953031"/>
                    <a:gd name="connsiteY165" fmla="*/ 984995 h 1322929"/>
                    <a:gd name="connsiteX166" fmla="*/ 195755 w 1953031"/>
                    <a:gd name="connsiteY166" fmla="*/ 1001910 h 1322929"/>
                    <a:gd name="connsiteX167" fmla="*/ 162761 w 1953031"/>
                    <a:gd name="connsiteY167" fmla="*/ 1047366 h 1322929"/>
                    <a:gd name="connsiteX168" fmla="*/ 149720 w 1953031"/>
                    <a:gd name="connsiteY168" fmla="*/ 1138437 h 1322929"/>
                    <a:gd name="connsiteX169" fmla="*/ 148122 w 1953031"/>
                    <a:gd name="connsiteY169" fmla="*/ 1214750 h 1322929"/>
                    <a:gd name="connsiteX170" fmla="*/ 151846 w 1953031"/>
                    <a:gd name="connsiteY170" fmla="*/ 1260042 h 1322929"/>
                    <a:gd name="connsiteX171" fmla="*/ 157602 w 1953031"/>
                    <a:gd name="connsiteY171" fmla="*/ 1271682 h 1322929"/>
                    <a:gd name="connsiteX172" fmla="*/ 169528 w 1953031"/>
                    <a:gd name="connsiteY172" fmla="*/ 1296524 h 1322929"/>
                    <a:gd name="connsiteX173" fmla="*/ 172714 w 1953031"/>
                    <a:gd name="connsiteY173" fmla="*/ 1316588 h 1322929"/>
                    <a:gd name="connsiteX174" fmla="*/ 172927 w 1953031"/>
                    <a:gd name="connsiteY174" fmla="*/ 1322929 h 1322929"/>
                    <a:gd name="connsiteX175" fmla="*/ 130748 w 1953031"/>
                    <a:gd name="connsiteY175" fmla="*/ 1322916 h 1322929"/>
                    <a:gd name="connsiteX176" fmla="*/ 87445 w 1953031"/>
                    <a:gd name="connsiteY176" fmla="*/ 1322413 h 1322929"/>
                    <a:gd name="connsiteX177" fmla="*/ 433058 w 1953031"/>
                    <a:gd name="connsiteY177" fmla="*/ 858089 h 1322929"/>
                    <a:gd name="connsiteX178" fmla="*/ 431485 w 1953031"/>
                    <a:gd name="connsiteY178" fmla="*/ 856034 h 1322929"/>
                    <a:gd name="connsiteX179" fmla="*/ 432913 w 1953031"/>
                    <a:gd name="connsiteY179" fmla="*/ 858746 h 1322929"/>
                    <a:gd name="connsiteX180" fmla="*/ 433058 w 1953031"/>
                    <a:gd name="connsiteY180" fmla="*/ 858089 h 1322929"/>
                    <a:gd name="connsiteX0" fmla="*/ 87445 w 1953031"/>
                    <a:gd name="connsiteY0" fmla="*/ 1322413 h 1322929"/>
                    <a:gd name="connsiteX1" fmla="*/ 71740 w 1953031"/>
                    <a:gd name="connsiteY1" fmla="*/ 1270292 h 1322929"/>
                    <a:gd name="connsiteX2" fmla="*/ 65819 w 1953031"/>
                    <a:gd name="connsiteY2" fmla="*/ 1172834 h 1322929"/>
                    <a:gd name="connsiteX3" fmla="*/ 60259 w 1953031"/>
                    <a:gd name="connsiteY3" fmla="*/ 1077634 h 1322929"/>
                    <a:gd name="connsiteX4" fmla="*/ 56504 w 1953031"/>
                    <a:gd name="connsiteY4" fmla="*/ 1016483 h 1322929"/>
                    <a:gd name="connsiteX5" fmla="*/ 57274 w 1953031"/>
                    <a:gd name="connsiteY5" fmla="*/ 984573 h 1322929"/>
                    <a:gd name="connsiteX6" fmla="*/ 69293 w 1953031"/>
                    <a:gd name="connsiteY6" fmla="*/ 935184 h 1322929"/>
                    <a:gd name="connsiteX7" fmla="*/ 83140 w 1953031"/>
                    <a:gd name="connsiteY7" fmla="*/ 894706 h 1322929"/>
                    <a:gd name="connsiteX8" fmla="*/ 86940 w 1953031"/>
                    <a:gd name="connsiteY8" fmla="*/ 883067 h 1322929"/>
                    <a:gd name="connsiteX9" fmla="*/ 102345 w 1953031"/>
                    <a:gd name="connsiteY9" fmla="*/ 821917 h 1322929"/>
                    <a:gd name="connsiteX10" fmla="*/ 102345 w 1953031"/>
                    <a:gd name="connsiteY10" fmla="*/ 797596 h 1322929"/>
                    <a:gd name="connsiteX11" fmla="*/ 84386 w 1953031"/>
                    <a:gd name="connsiteY11" fmla="*/ 724112 h 1322929"/>
                    <a:gd name="connsiteX12" fmla="*/ 56950 w 1953031"/>
                    <a:gd name="connsiteY12" fmla="*/ 611540 h 1322929"/>
                    <a:gd name="connsiteX13" fmla="*/ 49848 w 1953031"/>
                    <a:gd name="connsiteY13" fmla="*/ 555775 h 1322929"/>
                    <a:gd name="connsiteX14" fmla="*/ 48091 w 1953031"/>
                    <a:gd name="connsiteY14" fmla="*/ 532619 h 1322929"/>
                    <a:gd name="connsiteX15" fmla="*/ 46726 w 1953031"/>
                    <a:gd name="connsiteY15" fmla="*/ 537375 h 1322929"/>
                    <a:gd name="connsiteX16" fmla="*/ 40809 w 1953031"/>
                    <a:gd name="connsiteY16" fmla="*/ 582702 h 1322929"/>
                    <a:gd name="connsiteX17" fmla="*/ 38652 w 1953031"/>
                    <a:gd name="connsiteY17" fmla="*/ 680805 h 1322929"/>
                    <a:gd name="connsiteX18" fmla="*/ 43411 w 1953031"/>
                    <a:gd name="connsiteY18" fmla="*/ 797248 h 1322929"/>
                    <a:gd name="connsiteX19" fmla="*/ 45633 w 1953031"/>
                    <a:gd name="connsiteY19" fmla="*/ 840039 h 1322929"/>
                    <a:gd name="connsiteX20" fmla="*/ 46288 w 1953031"/>
                    <a:gd name="connsiteY20" fmla="*/ 854511 h 1322929"/>
                    <a:gd name="connsiteX21" fmla="*/ 47754 w 1953031"/>
                    <a:gd name="connsiteY21" fmla="*/ 857757 h 1322929"/>
                    <a:gd name="connsiteX22" fmla="*/ 55710 w 1953031"/>
                    <a:gd name="connsiteY22" fmla="*/ 883587 h 1322929"/>
                    <a:gd name="connsiteX23" fmla="*/ 56791 w 1953031"/>
                    <a:gd name="connsiteY23" fmla="*/ 924043 h 1322929"/>
                    <a:gd name="connsiteX24" fmla="*/ 41579 w 1953031"/>
                    <a:gd name="connsiteY24" fmla="*/ 974096 h 1322929"/>
                    <a:gd name="connsiteX25" fmla="*/ 2671 w 1953031"/>
                    <a:gd name="connsiteY25" fmla="*/ 1043577 h 1322929"/>
                    <a:gd name="connsiteX26" fmla="*/ 150 w 1953031"/>
                    <a:gd name="connsiteY26" fmla="*/ 1039680 h 1322929"/>
                    <a:gd name="connsiteX27" fmla="*/ 4661 w 1953031"/>
                    <a:gd name="connsiteY27" fmla="*/ 999287 h 1322929"/>
                    <a:gd name="connsiteX28" fmla="*/ 7404 w 1953031"/>
                    <a:gd name="connsiteY28" fmla="*/ 942306 h 1322929"/>
                    <a:gd name="connsiteX29" fmla="*/ 7816 w 1953031"/>
                    <a:gd name="connsiteY29" fmla="*/ 896791 h 1322929"/>
                    <a:gd name="connsiteX30" fmla="*/ 19626 w 1953031"/>
                    <a:gd name="connsiteY30" fmla="*/ 859575 h 1322929"/>
                    <a:gd name="connsiteX31" fmla="*/ 27016 w 1953031"/>
                    <a:gd name="connsiteY31" fmla="*/ 851518 h 1322929"/>
                    <a:gd name="connsiteX32" fmla="*/ 28005 w 1953031"/>
                    <a:gd name="connsiteY32" fmla="*/ 850776 h 1322929"/>
                    <a:gd name="connsiteX33" fmla="*/ 26410 w 1953031"/>
                    <a:gd name="connsiteY33" fmla="*/ 833827 h 1322929"/>
                    <a:gd name="connsiteX34" fmla="*/ 14711 w 1953031"/>
                    <a:gd name="connsiteY34" fmla="*/ 648021 h 1322929"/>
                    <a:gd name="connsiteX35" fmla="*/ 15055 w 1953031"/>
                    <a:gd name="connsiteY35" fmla="*/ 561855 h 1322929"/>
                    <a:gd name="connsiteX36" fmla="*/ 21188 w 1953031"/>
                    <a:gd name="connsiteY36" fmla="*/ 488718 h 1322929"/>
                    <a:gd name="connsiteX37" fmla="*/ 100197 w 1953031"/>
                    <a:gd name="connsiteY37" fmla="*/ 318206 h 1322929"/>
                    <a:gd name="connsiteX38" fmla="*/ 109242 w 1953031"/>
                    <a:gd name="connsiteY38" fmla="*/ 310366 h 1322929"/>
                    <a:gd name="connsiteX39" fmla="*/ 267328 w 1953031"/>
                    <a:gd name="connsiteY39" fmla="*/ 247426 h 1322929"/>
                    <a:gd name="connsiteX40" fmla="*/ 315449 w 1953031"/>
                    <a:gd name="connsiteY40" fmla="*/ 245613 h 1322929"/>
                    <a:gd name="connsiteX41" fmla="*/ 472495 w 1953031"/>
                    <a:gd name="connsiteY41" fmla="*/ 252298 h 1322929"/>
                    <a:gd name="connsiteX42" fmla="*/ 508804 w 1953031"/>
                    <a:gd name="connsiteY42" fmla="*/ 255581 h 1322929"/>
                    <a:gd name="connsiteX43" fmla="*/ 748902 w 1953031"/>
                    <a:gd name="connsiteY43" fmla="*/ 247445 h 1322929"/>
                    <a:gd name="connsiteX44" fmla="*/ 947272 w 1953031"/>
                    <a:gd name="connsiteY44" fmla="*/ 214767 h 1322929"/>
                    <a:gd name="connsiteX45" fmla="*/ 1155567 w 1953031"/>
                    <a:gd name="connsiteY45" fmla="*/ 159010 h 1322929"/>
                    <a:gd name="connsiteX46" fmla="*/ 1234252 w 1953031"/>
                    <a:gd name="connsiteY46" fmla="*/ 151880 h 1322929"/>
                    <a:gd name="connsiteX47" fmla="*/ 1312964 w 1953031"/>
                    <a:gd name="connsiteY47" fmla="*/ 128676 h 1322929"/>
                    <a:gd name="connsiteX48" fmla="*/ 1376022 w 1953031"/>
                    <a:gd name="connsiteY48" fmla="*/ 109687 h 1322929"/>
                    <a:gd name="connsiteX49" fmla="*/ 1448640 w 1953031"/>
                    <a:gd name="connsiteY49" fmla="*/ 103056 h 1322929"/>
                    <a:gd name="connsiteX50" fmla="*/ 1483374 w 1953031"/>
                    <a:gd name="connsiteY50" fmla="*/ 100994 h 1322929"/>
                    <a:gd name="connsiteX51" fmla="*/ 1552171 w 1953031"/>
                    <a:gd name="connsiteY51" fmla="*/ 83778 h 1322929"/>
                    <a:gd name="connsiteX52" fmla="*/ 1627914 w 1953031"/>
                    <a:gd name="connsiteY52" fmla="*/ 63976 h 1322929"/>
                    <a:gd name="connsiteX53" fmla="*/ 1633600 w 1953031"/>
                    <a:gd name="connsiteY53" fmla="*/ 62873 h 1322929"/>
                    <a:gd name="connsiteX54" fmla="*/ 1633994 w 1953031"/>
                    <a:gd name="connsiteY54" fmla="*/ 53943 h 1322929"/>
                    <a:gd name="connsiteX55" fmla="*/ 1637947 w 1953031"/>
                    <a:gd name="connsiteY55" fmla="*/ 10924 h 1322929"/>
                    <a:gd name="connsiteX56" fmla="*/ 1645852 w 1953031"/>
                    <a:gd name="connsiteY56" fmla="*/ 642 h 1322929"/>
                    <a:gd name="connsiteX57" fmla="*/ 1665510 w 1953031"/>
                    <a:gd name="connsiteY57" fmla="*/ 4542 h 1322929"/>
                    <a:gd name="connsiteX58" fmla="*/ 1692339 w 1953031"/>
                    <a:gd name="connsiteY58" fmla="*/ 32880 h 1322929"/>
                    <a:gd name="connsiteX59" fmla="*/ 1703487 w 1953031"/>
                    <a:gd name="connsiteY59" fmla="*/ 51553 h 1322929"/>
                    <a:gd name="connsiteX60" fmla="*/ 1705168 w 1953031"/>
                    <a:gd name="connsiteY60" fmla="*/ 54757 h 1322929"/>
                    <a:gd name="connsiteX61" fmla="*/ 1708490 w 1953031"/>
                    <a:gd name="connsiteY61" fmla="*/ 54757 h 1322929"/>
                    <a:gd name="connsiteX62" fmla="*/ 1726074 w 1953031"/>
                    <a:gd name="connsiteY62" fmla="*/ 55821 h 1322929"/>
                    <a:gd name="connsiteX63" fmla="*/ 1763775 w 1953031"/>
                    <a:gd name="connsiteY63" fmla="*/ 66287 h 1322929"/>
                    <a:gd name="connsiteX64" fmla="*/ 1780177 w 1953031"/>
                    <a:gd name="connsiteY64" fmla="*/ 76057 h 1322929"/>
                    <a:gd name="connsiteX65" fmla="*/ 1797287 w 1953031"/>
                    <a:gd name="connsiteY65" fmla="*/ 92340 h 1322929"/>
                    <a:gd name="connsiteX66" fmla="*/ 1808554 w 1953031"/>
                    <a:gd name="connsiteY66" fmla="*/ 105144 h 1322929"/>
                    <a:gd name="connsiteX67" fmla="*/ 1816302 w 1953031"/>
                    <a:gd name="connsiteY67" fmla="*/ 113128 h 1322929"/>
                    <a:gd name="connsiteX68" fmla="*/ 1820491 w 1953031"/>
                    <a:gd name="connsiteY68" fmla="*/ 120258 h 1322929"/>
                    <a:gd name="connsiteX69" fmla="*/ 1835947 w 1953031"/>
                    <a:gd name="connsiteY69" fmla="*/ 144526 h 1322929"/>
                    <a:gd name="connsiteX70" fmla="*/ 1847989 w 1953031"/>
                    <a:gd name="connsiteY70" fmla="*/ 162083 h 1322929"/>
                    <a:gd name="connsiteX71" fmla="*/ 1872282 w 1953031"/>
                    <a:gd name="connsiteY71" fmla="*/ 206862 h 1322929"/>
                    <a:gd name="connsiteX72" fmla="*/ 1901212 w 1953031"/>
                    <a:gd name="connsiteY72" fmla="*/ 268331 h 1322929"/>
                    <a:gd name="connsiteX73" fmla="*/ 1928013 w 1953031"/>
                    <a:gd name="connsiteY73" fmla="*/ 325599 h 1322929"/>
                    <a:gd name="connsiteX74" fmla="*/ 1947475 w 1953031"/>
                    <a:gd name="connsiteY74" fmla="*/ 358428 h 1322929"/>
                    <a:gd name="connsiteX75" fmla="*/ 1952990 w 1953031"/>
                    <a:gd name="connsiteY75" fmla="*/ 375188 h 1322929"/>
                    <a:gd name="connsiteX76" fmla="*/ 1944270 w 1953031"/>
                    <a:gd name="connsiteY76" fmla="*/ 398724 h 1322929"/>
                    <a:gd name="connsiteX77" fmla="*/ 1904481 w 1953031"/>
                    <a:gd name="connsiteY77" fmla="*/ 429980 h 1322929"/>
                    <a:gd name="connsiteX78" fmla="*/ 1871823 w 1953031"/>
                    <a:gd name="connsiteY78" fmla="*/ 436577 h 1322929"/>
                    <a:gd name="connsiteX79" fmla="*/ 1816223 w 1953031"/>
                    <a:gd name="connsiteY79" fmla="*/ 439134 h 1322929"/>
                    <a:gd name="connsiteX80" fmla="*/ 1698445 w 1953031"/>
                    <a:gd name="connsiteY80" fmla="*/ 433393 h 1322929"/>
                    <a:gd name="connsiteX81" fmla="*/ 1665261 w 1953031"/>
                    <a:gd name="connsiteY81" fmla="*/ 431589 h 1322929"/>
                    <a:gd name="connsiteX82" fmla="*/ 1643200 w 1953031"/>
                    <a:gd name="connsiteY82" fmla="*/ 433164 h 1322929"/>
                    <a:gd name="connsiteX83" fmla="*/ 1613877 w 1953031"/>
                    <a:gd name="connsiteY83" fmla="*/ 443519 h 1322929"/>
                    <a:gd name="connsiteX84" fmla="*/ 1586668 w 1953031"/>
                    <a:gd name="connsiteY84" fmla="*/ 466568 h 1322929"/>
                    <a:gd name="connsiteX85" fmla="*/ 1568848 w 1953031"/>
                    <a:gd name="connsiteY85" fmla="*/ 480889 h 1322929"/>
                    <a:gd name="connsiteX86" fmla="*/ 1563779 w 1953031"/>
                    <a:gd name="connsiteY86" fmla="*/ 485518 h 1322929"/>
                    <a:gd name="connsiteX87" fmla="*/ 1508994 w 1953031"/>
                    <a:gd name="connsiteY87" fmla="*/ 589130 h 1322929"/>
                    <a:gd name="connsiteX88" fmla="*/ 1486250 w 1953031"/>
                    <a:gd name="connsiteY88" fmla="*/ 645068 h 1322929"/>
                    <a:gd name="connsiteX89" fmla="*/ 1464819 w 1953031"/>
                    <a:gd name="connsiteY89" fmla="*/ 705697 h 1322929"/>
                    <a:gd name="connsiteX90" fmla="*/ 1449494 w 1953031"/>
                    <a:gd name="connsiteY90" fmla="*/ 751038 h 1322929"/>
                    <a:gd name="connsiteX91" fmla="*/ 1407394 w 1953031"/>
                    <a:gd name="connsiteY91" fmla="*/ 818176 h 1322929"/>
                    <a:gd name="connsiteX92" fmla="*/ 1393724 w 1953031"/>
                    <a:gd name="connsiteY92" fmla="*/ 824975 h 1322929"/>
                    <a:gd name="connsiteX93" fmla="*/ 1380841 w 1953031"/>
                    <a:gd name="connsiteY93" fmla="*/ 831482 h 1322929"/>
                    <a:gd name="connsiteX94" fmla="*/ 1349260 w 1953031"/>
                    <a:gd name="connsiteY94" fmla="*/ 861137 h 1322929"/>
                    <a:gd name="connsiteX95" fmla="*/ 1331348 w 1953031"/>
                    <a:gd name="connsiteY95" fmla="*/ 877607 h 1322929"/>
                    <a:gd name="connsiteX96" fmla="*/ 1317442 w 1953031"/>
                    <a:gd name="connsiteY96" fmla="*/ 883414 h 1322929"/>
                    <a:gd name="connsiteX97" fmla="*/ 1316352 w 1953031"/>
                    <a:gd name="connsiteY97" fmla="*/ 883414 h 1322929"/>
                    <a:gd name="connsiteX98" fmla="*/ 1315275 w 1953031"/>
                    <a:gd name="connsiteY98" fmla="*/ 887323 h 1322929"/>
                    <a:gd name="connsiteX99" fmla="*/ 1293502 w 1953031"/>
                    <a:gd name="connsiteY99" fmla="*/ 1074334 h 1322929"/>
                    <a:gd name="connsiteX100" fmla="*/ 1292124 w 1953031"/>
                    <a:gd name="connsiteY100" fmla="*/ 1151119 h 1322929"/>
                    <a:gd name="connsiteX101" fmla="*/ 1292741 w 1953031"/>
                    <a:gd name="connsiteY101" fmla="*/ 1203756 h 1322929"/>
                    <a:gd name="connsiteX102" fmla="*/ 1297481 w 1953031"/>
                    <a:gd name="connsiteY102" fmla="*/ 1263556 h 1322929"/>
                    <a:gd name="connsiteX103" fmla="*/ 1304087 w 1953031"/>
                    <a:gd name="connsiteY103" fmla="*/ 1278631 h 1322929"/>
                    <a:gd name="connsiteX104" fmla="*/ 1314001 w 1953031"/>
                    <a:gd name="connsiteY104" fmla="*/ 1305904 h 1322929"/>
                    <a:gd name="connsiteX105" fmla="*/ 1314723 w 1953031"/>
                    <a:gd name="connsiteY105" fmla="*/ 1321312 h 1322929"/>
                    <a:gd name="connsiteX106" fmla="*/ 1314474 w 1953031"/>
                    <a:gd name="connsiteY106" fmla="*/ 1322929 h 1322929"/>
                    <a:gd name="connsiteX107" fmla="*/ 1274527 w 1953031"/>
                    <a:gd name="connsiteY107" fmla="*/ 1322929 h 1322929"/>
                    <a:gd name="connsiteX108" fmla="*/ 1233595 w 1953031"/>
                    <a:gd name="connsiteY108" fmla="*/ 1322420 h 1322929"/>
                    <a:gd name="connsiteX109" fmla="*/ 1214844 w 1953031"/>
                    <a:gd name="connsiteY109" fmla="*/ 1258652 h 1322929"/>
                    <a:gd name="connsiteX110" fmla="*/ 1198836 w 1953031"/>
                    <a:gd name="connsiteY110" fmla="*/ 1080414 h 1322929"/>
                    <a:gd name="connsiteX111" fmla="*/ 1191495 w 1953031"/>
                    <a:gd name="connsiteY111" fmla="*/ 961630 h 1322929"/>
                    <a:gd name="connsiteX112" fmla="*/ 1189972 w 1953031"/>
                    <a:gd name="connsiteY112" fmla="*/ 969617 h 1322929"/>
                    <a:gd name="connsiteX113" fmla="*/ 1172402 w 1953031"/>
                    <a:gd name="connsiteY113" fmla="*/ 1161542 h 1322929"/>
                    <a:gd name="connsiteX114" fmla="*/ 1173663 w 1953031"/>
                    <a:gd name="connsiteY114" fmla="*/ 1263289 h 1322929"/>
                    <a:gd name="connsiteX115" fmla="*/ 1179559 w 1953031"/>
                    <a:gd name="connsiteY115" fmla="*/ 1277483 h 1322929"/>
                    <a:gd name="connsiteX116" fmla="*/ 1190090 w 1953031"/>
                    <a:gd name="connsiteY116" fmla="*/ 1310073 h 1322929"/>
                    <a:gd name="connsiteX117" fmla="*/ 1189617 w 1953031"/>
                    <a:gd name="connsiteY117" fmla="*/ 1322236 h 1322929"/>
                    <a:gd name="connsiteX118" fmla="*/ 1148752 w 1953031"/>
                    <a:gd name="connsiteY118" fmla="*/ 1322929 h 1322929"/>
                    <a:gd name="connsiteX119" fmla="*/ 1107164 w 1953031"/>
                    <a:gd name="connsiteY119" fmla="*/ 1322438 h 1322929"/>
                    <a:gd name="connsiteX120" fmla="*/ 1089751 w 1953031"/>
                    <a:gd name="connsiteY120" fmla="*/ 1244928 h 1322929"/>
                    <a:gd name="connsiteX121" fmla="*/ 1083658 w 1953031"/>
                    <a:gd name="connsiteY121" fmla="*/ 1109426 h 1322929"/>
                    <a:gd name="connsiteX122" fmla="*/ 1081071 w 1953031"/>
                    <a:gd name="connsiteY122" fmla="*/ 885205 h 1322929"/>
                    <a:gd name="connsiteX123" fmla="*/ 1081294 w 1953031"/>
                    <a:gd name="connsiteY123" fmla="*/ 872784 h 1322929"/>
                    <a:gd name="connsiteX124" fmla="*/ 1044565 w 1953031"/>
                    <a:gd name="connsiteY124" fmla="*/ 883356 h 1322929"/>
                    <a:gd name="connsiteX125" fmla="*/ 946405 w 1953031"/>
                    <a:gd name="connsiteY125" fmla="*/ 906677 h 1322929"/>
                    <a:gd name="connsiteX126" fmla="*/ 820984 w 1953031"/>
                    <a:gd name="connsiteY126" fmla="*/ 915856 h 1322929"/>
                    <a:gd name="connsiteX127" fmla="*/ 748537 w 1953031"/>
                    <a:gd name="connsiteY127" fmla="*/ 913593 h 1322929"/>
                    <a:gd name="connsiteX128" fmla="*/ 740106 w 1953031"/>
                    <a:gd name="connsiteY128" fmla="*/ 913794 h 1322929"/>
                    <a:gd name="connsiteX129" fmla="*/ 735838 w 1953031"/>
                    <a:gd name="connsiteY129" fmla="*/ 923234 h 1322929"/>
                    <a:gd name="connsiteX130" fmla="*/ 729496 w 1953031"/>
                    <a:gd name="connsiteY130" fmla="*/ 936224 h 1322929"/>
                    <a:gd name="connsiteX131" fmla="*/ 707014 w 1953031"/>
                    <a:gd name="connsiteY131" fmla="*/ 928760 h 1322929"/>
                    <a:gd name="connsiteX132" fmla="*/ 665846 w 1953031"/>
                    <a:gd name="connsiteY132" fmla="*/ 912322 h 1322929"/>
                    <a:gd name="connsiteX133" fmla="*/ 618244 w 1953031"/>
                    <a:gd name="connsiteY133" fmla="*/ 893135 h 1322929"/>
                    <a:gd name="connsiteX134" fmla="*/ 516447 w 1953031"/>
                    <a:gd name="connsiteY134" fmla="*/ 865947 h 1322929"/>
                    <a:gd name="connsiteX135" fmla="*/ 501805 w 1953031"/>
                    <a:gd name="connsiteY135" fmla="*/ 870603 h 1322929"/>
                    <a:gd name="connsiteX136" fmla="*/ 496736 w 1953031"/>
                    <a:gd name="connsiteY136" fmla="*/ 886203 h 1322929"/>
                    <a:gd name="connsiteX137" fmla="*/ 500794 w 1953031"/>
                    <a:gd name="connsiteY137" fmla="*/ 920842 h 1322929"/>
                    <a:gd name="connsiteX138" fmla="*/ 505232 w 1953031"/>
                    <a:gd name="connsiteY138" fmla="*/ 960997 h 1322929"/>
                    <a:gd name="connsiteX139" fmla="*/ 503197 w 1953031"/>
                    <a:gd name="connsiteY139" fmla="*/ 976351 h 1322929"/>
                    <a:gd name="connsiteX140" fmla="*/ 464327 w 1953031"/>
                    <a:gd name="connsiteY140" fmla="*/ 1000197 h 1322929"/>
                    <a:gd name="connsiteX141" fmla="*/ 457328 w 1953031"/>
                    <a:gd name="connsiteY141" fmla="*/ 999488 h 1322929"/>
                    <a:gd name="connsiteX142" fmla="*/ 434730 w 1953031"/>
                    <a:gd name="connsiteY142" fmla="*/ 939956 h 1322929"/>
                    <a:gd name="connsiteX143" fmla="*/ 434102 w 1953031"/>
                    <a:gd name="connsiteY143" fmla="*/ 932138 h 1322929"/>
                    <a:gd name="connsiteX144" fmla="*/ 429957 w 1953031"/>
                    <a:gd name="connsiteY144" fmla="*/ 936572 h 1322929"/>
                    <a:gd name="connsiteX145" fmla="*/ 412217 w 1953031"/>
                    <a:gd name="connsiteY145" fmla="*/ 955335 h 1322929"/>
                    <a:gd name="connsiteX146" fmla="*/ 394666 w 1953031"/>
                    <a:gd name="connsiteY146" fmla="*/ 973923 h 1322929"/>
                    <a:gd name="connsiteX147" fmla="*/ 363724 w 1953031"/>
                    <a:gd name="connsiteY147" fmla="*/ 1023704 h 1322929"/>
                    <a:gd name="connsiteX148" fmla="*/ 356090 w 1953031"/>
                    <a:gd name="connsiteY148" fmla="*/ 1070686 h 1322929"/>
                    <a:gd name="connsiteX149" fmla="*/ 356098 w 1953031"/>
                    <a:gd name="connsiteY149" fmla="*/ 1159458 h 1322929"/>
                    <a:gd name="connsiteX150" fmla="*/ 362731 w 1953031"/>
                    <a:gd name="connsiteY150" fmla="*/ 1219044 h 1322929"/>
                    <a:gd name="connsiteX151" fmla="*/ 370492 w 1953031"/>
                    <a:gd name="connsiteY151" fmla="*/ 1260425 h 1322929"/>
                    <a:gd name="connsiteX152" fmla="*/ 380666 w 1953031"/>
                    <a:gd name="connsiteY152" fmla="*/ 1277936 h 1322929"/>
                    <a:gd name="connsiteX153" fmla="*/ 391399 w 1953031"/>
                    <a:gd name="connsiteY153" fmla="*/ 1304515 h 1322929"/>
                    <a:gd name="connsiteX154" fmla="*/ 391283 w 1953031"/>
                    <a:gd name="connsiteY154" fmla="*/ 1320324 h 1322929"/>
                    <a:gd name="connsiteX155" fmla="*/ 390843 w 1953031"/>
                    <a:gd name="connsiteY155" fmla="*/ 1322756 h 1322929"/>
                    <a:gd name="connsiteX156" fmla="*/ 348151 w 1953031"/>
                    <a:gd name="connsiteY156" fmla="*/ 1322844 h 1322929"/>
                    <a:gd name="connsiteX157" fmla="*/ 304144 w 1953031"/>
                    <a:gd name="connsiteY157" fmla="*/ 1322579 h 1322929"/>
                    <a:gd name="connsiteX158" fmla="*/ 294630 w 1953031"/>
                    <a:gd name="connsiteY158" fmla="*/ 1312868 h 1322929"/>
                    <a:gd name="connsiteX159" fmla="*/ 271483 w 1953031"/>
                    <a:gd name="connsiteY159" fmla="*/ 1195591 h 1322929"/>
                    <a:gd name="connsiteX160" fmla="*/ 255031 w 1953031"/>
                    <a:gd name="connsiteY160" fmla="*/ 1074334 h 1322929"/>
                    <a:gd name="connsiteX161" fmla="*/ 246468 w 1953031"/>
                    <a:gd name="connsiteY161" fmla="*/ 962992 h 1322929"/>
                    <a:gd name="connsiteX162" fmla="*/ 246726 w 1953031"/>
                    <a:gd name="connsiteY162" fmla="*/ 960686 h 1322929"/>
                    <a:gd name="connsiteX163" fmla="*/ 239185 w 1953031"/>
                    <a:gd name="connsiteY163" fmla="*/ 966883 h 1322929"/>
                    <a:gd name="connsiteX164" fmla="*/ 216775 w 1953031"/>
                    <a:gd name="connsiteY164" fmla="*/ 984995 h 1322929"/>
                    <a:gd name="connsiteX165" fmla="*/ 195755 w 1953031"/>
                    <a:gd name="connsiteY165" fmla="*/ 1001910 h 1322929"/>
                    <a:gd name="connsiteX166" fmla="*/ 162761 w 1953031"/>
                    <a:gd name="connsiteY166" fmla="*/ 1047366 h 1322929"/>
                    <a:gd name="connsiteX167" fmla="*/ 149720 w 1953031"/>
                    <a:gd name="connsiteY167" fmla="*/ 1138437 h 1322929"/>
                    <a:gd name="connsiteX168" fmla="*/ 148122 w 1953031"/>
                    <a:gd name="connsiteY168" fmla="*/ 1214750 h 1322929"/>
                    <a:gd name="connsiteX169" fmla="*/ 151846 w 1953031"/>
                    <a:gd name="connsiteY169" fmla="*/ 1260042 h 1322929"/>
                    <a:gd name="connsiteX170" fmla="*/ 157602 w 1953031"/>
                    <a:gd name="connsiteY170" fmla="*/ 1271682 h 1322929"/>
                    <a:gd name="connsiteX171" fmla="*/ 169528 w 1953031"/>
                    <a:gd name="connsiteY171" fmla="*/ 1296524 h 1322929"/>
                    <a:gd name="connsiteX172" fmla="*/ 172714 w 1953031"/>
                    <a:gd name="connsiteY172" fmla="*/ 1316588 h 1322929"/>
                    <a:gd name="connsiteX173" fmla="*/ 172927 w 1953031"/>
                    <a:gd name="connsiteY173" fmla="*/ 1322929 h 1322929"/>
                    <a:gd name="connsiteX174" fmla="*/ 130748 w 1953031"/>
                    <a:gd name="connsiteY174" fmla="*/ 1322916 h 1322929"/>
                    <a:gd name="connsiteX175" fmla="*/ 87445 w 1953031"/>
                    <a:gd name="connsiteY175" fmla="*/ 1322413 h 1322929"/>
                    <a:gd name="connsiteX176" fmla="*/ 433058 w 1953031"/>
                    <a:gd name="connsiteY176" fmla="*/ 858089 h 1322929"/>
                    <a:gd name="connsiteX177" fmla="*/ 431485 w 1953031"/>
                    <a:gd name="connsiteY177" fmla="*/ 856034 h 1322929"/>
                    <a:gd name="connsiteX178" fmla="*/ 432913 w 1953031"/>
                    <a:gd name="connsiteY178" fmla="*/ 858746 h 1322929"/>
                    <a:gd name="connsiteX179" fmla="*/ 433058 w 1953031"/>
                    <a:gd name="connsiteY179" fmla="*/ 858089 h 1322929"/>
                    <a:gd name="connsiteX0" fmla="*/ 87445 w 1953031"/>
                    <a:gd name="connsiteY0" fmla="*/ 1322413 h 1322929"/>
                    <a:gd name="connsiteX1" fmla="*/ 71740 w 1953031"/>
                    <a:gd name="connsiteY1" fmla="*/ 1270292 h 1322929"/>
                    <a:gd name="connsiteX2" fmla="*/ 65819 w 1953031"/>
                    <a:gd name="connsiteY2" fmla="*/ 1172834 h 1322929"/>
                    <a:gd name="connsiteX3" fmla="*/ 60259 w 1953031"/>
                    <a:gd name="connsiteY3" fmla="*/ 1077634 h 1322929"/>
                    <a:gd name="connsiteX4" fmla="*/ 56504 w 1953031"/>
                    <a:gd name="connsiteY4" fmla="*/ 1016483 h 1322929"/>
                    <a:gd name="connsiteX5" fmla="*/ 57274 w 1953031"/>
                    <a:gd name="connsiteY5" fmla="*/ 984573 h 1322929"/>
                    <a:gd name="connsiteX6" fmla="*/ 69293 w 1953031"/>
                    <a:gd name="connsiteY6" fmla="*/ 935184 h 1322929"/>
                    <a:gd name="connsiteX7" fmla="*/ 83140 w 1953031"/>
                    <a:gd name="connsiteY7" fmla="*/ 894706 h 1322929"/>
                    <a:gd name="connsiteX8" fmla="*/ 86940 w 1953031"/>
                    <a:gd name="connsiteY8" fmla="*/ 883067 h 1322929"/>
                    <a:gd name="connsiteX9" fmla="*/ 102345 w 1953031"/>
                    <a:gd name="connsiteY9" fmla="*/ 821917 h 1322929"/>
                    <a:gd name="connsiteX10" fmla="*/ 102345 w 1953031"/>
                    <a:gd name="connsiteY10" fmla="*/ 797596 h 1322929"/>
                    <a:gd name="connsiteX11" fmla="*/ 84386 w 1953031"/>
                    <a:gd name="connsiteY11" fmla="*/ 724112 h 1322929"/>
                    <a:gd name="connsiteX12" fmla="*/ 56950 w 1953031"/>
                    <a:gd name="connsiteY12" fmla="*/ 611540 h 1322929"/>
                    <a:gd name="connsiteX13" fmla="*/ 49848 w 1953031"/>
                    <a:gd name="connsiteY13" fmla="*/ 555775 h 1322929"/>
                    <a:gd name="connsiteX14" fmla="*/ 48091 w 1953031"/>
                    <a:gd name="connsiteY14" fmla="*/ 532619 h 1322929"/>
                    <a:gd name="connsiteX15" fmla="*/ 46726 w 1953031"/>
                    <a:gd name="connsiteY15" fmla="*/ 537375 h 1322929"/>
                    <a:gd name="connsiteX16" fmla="*/ 40809 w 1953031"/>
                    <a:gd name="connsiteY16" fmla="*/ 582702 h 1322929"/>
                    <a:gd name="connsiteX17" fmla="*/ 38652 w 1953031"/>
                    <a:gd name="connsiteY17" fmla="*/ 680805 h 1322929"/>
                    <a:gd name="connsiteX18" fmla="*/ 43411 w 1953031"/>
                    <a:gd name="connsiteY18" fmla="*/ 797248 h 1322929"/>
                    <a:gd name="connsiteX19" fmla="*/ 45633 w 1953031"/>
                    <a:gd name="connsiteY19" fmla="*/ 840039 h 1322929"/>
                    <a:gd name="connsiteX20" fmla="*/ 46288 w 1953031"/>
                    <a:gd name="connsiteY20" fmla="*/ 854511 h 1322929"/>
                    <a:gd name="connsiteX21" fmla="*/ 47754 w 1953031"/>
                    <a:gd name="connsiteY21" fmla="*/ 857757 h 1322929"/>
                    <a:gd name="connsiteX22" fmla="*/ 55710 w 1953031"/>
                    <a:gd name="connsiteY22" fmla="*/ 883587 h 1322929"/>
                    <a:gd name="connsiteX23" fmla="*/ 56791 w 1953031"/>
                    <a:gd name="connsiteY23" fmla="*/ 924043 h 1322929"/>
                    <a:gd name="connsiteX24" fmla="*/ 41579 w 1953031"/>
                    <a:gd name="connsiteY24" fmla="*/ 974096 h 1322929"/>
                    <a:gd name="connsiteX25" fmla="*/ 2671 w 1953031"/>
                    <a:gd name="connsiteY25" fmla="*/ 1043577 h 1322929"/>
                    <a:gd name="connsiteX26" fmla="*/ 150 w 1953031"/>
                    <a:gd name="connsiteY26" fmla="*/ 1039680 h 1322929"/>
                    <a:gd name="connsiteX27" fmla="*/ 4661 w 1953031"/>
                    <a:gd name="connsiteY27" fmla="*/ 999287 h 1322929"/>
                    <a:gd name="connsiteX28" fmla="*/ 7404 w 1953031"/>
                    <a:gd name="connsiteY28" fmla="*/ 942306 h 1322929"/>
                    <a:gd name="connsiteX29" fmla="*/ 7816 w 1953031"/>
                    <a:gd name="connsiteY29" fmla="*/ 896791 h 1322929"/>
                    <a:gd name="connsiteX30" fmla="*/ 19626 w 1953031"/>
                    <a:gd name="connsiteY30" fmla="*/ 859575 h 1322929"/>
                    <a:gd name="connsiteX31" fmla="*/ 27016 w 1953031"/>
                    <a:gd name="connsiteY31" fmla="*/ 851518 h 1322929"/>
                    <a:gd name="connsiteX32" fmla="*/ 28005 w 1953031"/>
                    <a:gd name="connsiteY32" fmla="*/ 850776 h 1322929"/>
                    <a:gd name="connsiteX33" fmla="*/ 26410 w 1953031"/>
                    <a:gd name="connsiteY33" fmla="*/ 833827 h 1322929"/>
                    <a:gd name="connsiteX34" fmla="*/ 14711 w 1953031"/>
                    <a:gd name="connsiteY34" fmla="*/ 648021 h 1322929"/>
                    <a:gd name="connsiteX35" fmla="*/ 15055 w 1953031"/>
                    <a:gd name="connsiteY35" fmla="*/ 561855 h 1322929"/>
                    <a:gd name="connsiteX36" fmla="*/ 21188 w 1953031"/>
                    <a:gd name="connsiteY36" fmla="*/ 488718 h 1322929"/>
                    <a:gd name="connsiteX37" fmla="*/ 100197 w 1953031"/>
                    <a:gd name="connsiteY37" fmla="*/ 318206 h 1322929"/>
                    <a:gd name="connsiteX38" fmla="*/ 109242 w 1953031"/>
                    <a:gd name="connsiteY38" fmla="*/ 310366 h 1322929"/>
                    <a:gd name="connsiteX39" fmla="*/ 267328 w 1953031"/>
                    <a:gd name="connsiteY39" fmla="*/ 247426 h 1322929"/>
                    <a:gd name="connsiteX40" fmla="*/ 315449 w 1953031"/>
                    <a:gd name="connsiteY40" fmla="*/ 245613 h 1322929"/>
                    <a:gd name="connsiteX41" fmla="*/ 472495 w 1953031"/>
                    <a:gd name="connsiteY41" fmla="*/ 252298 h 1322929"/>
                    <a:gd name="connsiteX42" fmla="*/ 508804 w 1953031"/>
                    <a:gd name="connsiteY42" fmla="*/ 255581 h 1322929"/>
                    <a:gd name="connsiteX43" fmla="*/ 748902 w 1953031"/>
                    <a:gd name="connsiteY43" fmla="*/ 247445 h 1322929"/>
                    <a:gd name="connsiteX44" fmla="*/ 947272 w 1953031"/>
                    <a:gd name="connsiteY44" fmla="*/ 214767 h 1322929"/>
                    <a:gd name="connsiteX45" fmla="*/ 1102227 w 1953031"/>
                    <a:gd name="connsiteY45" fmla="*/ 172345 h 1322929"/>
                    <a:gd name="connsiteX46" fmla="*/ 1234252 w 1953031"/>
                    <a:gd name="connsiteY46" fmla="*/ 151880 h 1322929"/>
                    <a:gd name="connsiteX47" fmla="*/ 1312964 w 1953031"/>
                    <a:gd name="connsiteY47" fmla="*/ 128676 h 1322929"/>
                    <a:gd name="connsiteX48" fmla="*/ 1376022 w 1953031"/>
                    <a:gd name="connsiteY48" fmla="*/ 109687 h 1322929"/>
                    <a:gd name="connsiteX49" fmla="*/ 1448640 w 1953031"/>
                    <a:gd name="connsiteY49" fmla="*/ 103056 h 1322929"/>
                    <a:gd name="connsiteX50" fmla="*/ 1483374 w 1953031"/>
                    <a:gd name="connsiteY50" fmla="*/ 100994 h 1322929"/>
                    <a:gd name="connsiteX51" fmla="*/ 1552171 w 1953031"/>
                    <a:gd name="connsiteY51" fmla="*/ 83778 h 1322929"/>
                    <a:gd name="connsiteX52" fmla="*/ 1627914 w 1953031"/>
                    <a:gd name="connsiteY52" fmla="*/ 63976 h 1322929"/>
                    <a:gd name="connsiteX53" fmla="*/ 1633600 w 1953031"/>
                    <a:gd name="connsiteY53" fmla="*/ 62873 h 1322929"/>
                    <a:gd name="connsiteX54" fmla="*/ 1633994 w 1953031"/>
                    <a:gd name="connsiteY54" fmla="*/ 53943 h 1322929"/>
                    <a:gd name="connsiteX55" fmla="*/ 1637947 w 1953031"/>
                    <a:gd name="connsiteY55" fmla="*/ 10924 h 1322929"/>
                    <a:gd name="connsiteX56" fmla="*/ 1645852 w 1953031"/>
                    <a:gd name="connsiteY56" fmla="*/ 642 h 1322929"/>
                    <a:gd name="connsiteX57" fmla="*/ 1665510 w 1953031"/>
                    <a:gd name="connsiteY57" fmla="*/ 4542 h 1322929"/>
                    <a:gd name="connsiteX58" fmla="*/ 1692339 w 1953031"/>
                    <a:gd name="connsiteY58" fmla="*/ 32880 h 1322929"/>
                    <a:gd name="connsiteX59" fmla="*/ 1703487 w 1953031"/>
                    <a:gd name="connsiteY59" fmla="*/ 51553 h 1322929"/>
                    <a:gd name="connsiteX60" fmla="*/ 1705168 w 1953031"/>
                    <a:gd name="connsiteY60" fmla="*/ 54757 h 1322929"/>
                    <a:gd name="connsiteX61" fmla="*/ 1708490 w 1953031"/>
                    <a:gd name="connsiteY61" fmla="*/ 54757 h 1322929"/>
                    <a:gd name="connsiteX62" fmla="*/ 1726074 w 1953031"/>
                    <a:gd name="connsiteY62" fmla="*/ 55821 h 1322929"/>
                    <a:gd name="connsiteX63" fmla="*/ 1763775 w 1953031"/>
                    <a:gd name="connsiteY63" fmla="*/ 66287 h 1322929"/>
                    <a:gd name="connsiteX64" fmla="*/ 1780177 w 1953031"/>
                    <a:gd name="connsiteY64" fmla="*/ 76057 h 1322929"/>
                    <a:gd name="connsiteX65" fmla="*/ 1797287 w 1953031"/>
                    <a:gd name="connsiteY65" fmla="*/ 92340 h 1322929"/>
                    <a:gd name="connsiteX66" fmla="*/ 1808554 w 1953031"/>
                    <a:gd name="connsiteY66" fmla="*/ 105144 h 1322929"/>
                    <a:gd name="connsiteX67" fmla="*/ 1816302 w 1953031"/>
                    <a:gd name="connsiteY67" fmla="*/ 113128 h 1322929"/>
                    <a:gd name="connsiteX68" fmla="*/ 1820491 w 1953031"/>
                    <a:gd name="connsiteY68" fmla="*/ 120258 h 1322929"/>
                    <a:gd name="connsiteX69" fmla="*/ 1835947 w 1953031"/>
                    <a:gd name="connsiteY69" fmla="*/ 144526 h 1322929"/>
                    <a:gd name="connsiteX70" fmla="*/ 1847989 w 1953031"/>
                    <a:gd name="connsiteY70" fmla="*/ 162083 h 1322929"/>
                    <a:gd name="connsiteX71" fmla="*/ 1872282 w 1953031"/>
                    <a:gd name="connsiteY71" fmla="*/ 206862 h 1322929"/>
                    <a:gd name="connsiteX72" fmla="*/ 1901212 w 1953031"/>
                    <a:gd name="connsiteY72" fmla="*/ 268331 h 1322929"/>
                    <a:gd name="connsiteX73" fmla="*/ 1928013 w 1953031"/>
                    <a:gd name="connsiteY73" fmla="*/ 325599 h 1322929"/>
                    <a:gd name="connsiteX74" fmla="*/ 1947475 w 1953031"/>
                    <a:gd name="connsiteY74" fmla="*/ 358428 h 1322929"/>
                    <a:gd name="connsiteX75" fmla="*/ 1952990 w 1953031"/>
                    <a:gd name="connsiteY75" fmla="*/ 375188 h 1322929"/>
                    <a:gd name="connsiteX76" fmla="*/ 1944270 w 1953031"/>
                    <a:gd name="connsiteY76" fmla="*/ 398724 h 1322929"/>
                    <a:gd name="connsiteX77" fmla="*/ 1904481 w 1953031"/>
                    <a:gd name="connsiteY77" fmla="*/ 429980 h 1322929"/>
                    <a:gd name="connsiteX78" fmla="*/ 1871823 w 1953031"/>
                    <a:gd name="connsiteY78" fmla="*/ 436577 h 1322929"/>
                    <a:gd name="connsiteX79" fmla="*/ 1816223 w 1953031"/>
                    <a:gd name="connsiteY79" fmla="*/ 439134 h 1322929"/>
                    <a:gd name="connsiteX80" fmla="*/ 1698445 w 1953031"/>
                    <a:gd name="connsiteY80" fmla="*/ 433393 h 1322929"/>
                    <a:gd name="connsiteX81" fmla="*/ 1665261 w 1953031"/>
                    <a:gd name="connsiteY81" fmla="*/ 431589 h 1322929"/>
                    <a:gd name="connsiteX82" fmla="*/ 1643200 w 1953031"/>
                    <a:gd name="connsiteY82" fmla="*/ 433164 h 1322929"/>
                    <a:gd name="connsiteX83" fmla="*/ 1613877 w 1953031"/>
                    <a:gd name="connsiteY83" fmla="*/ 443519 h 1322929"/>
                    <a:gd name="connsiteX84" fmla="*/ 1586668 w 1953031"/>
                    <a:gd name="connsiteY84" fmla="*/ 466568 h 1322929"/>
                    <a:gd name="connsiteX85" fmla="*/ 1568848 w 1953031"/>
                    <a:gd name="connsiteY85" fmla="*/ 480889 h 1322929"/>
                    <a:gd name="connsiteX86" fmla="*/ 1563779 w 1953031"/>
                    <a:gd name="connsiteY86" fmla="*/ 485518 h 1322929"/>
                    <a:gd name="connsiteX87" fmla="*/ 1508994 w 1953031"/>
                    <a:gd name="connsiteY87" fmla="*/ 589130 h 1322929"/>
                    <a:gd name="connsiteX88" fmla="*/ 1486250 w 1953031"/>
                    <a:gd name="connsiteY88" fmla="*/ 645068 h 1322929"/>
                    <a:gd name="connsiteX89" fmla="*/ 1464819 w 1953031"/>
                    <a:gd name="connsiteY89" fmla="*/ 705697 h 1322929"/>
                    <a:gd name="connsiteX90" fmla="*/ 1449494 w 1953031"/>
                    <a:gd name="connsiteY90" fmla="*/ 751038 h 1322929"/>
                    <a:gd name="connsiteX91" fmla="*/ 1407394 w 1953031"/>
                    <a:gd name="connsiteY91" fmla="*/ 818176 h 1322929"/>
                    <a:gd name="connsiteX92" fmla="*/ 1393724 w 1953031"/>
                    <a:gd name="connsiteY92" fmla="*/ 824975 h 1322929"/>
                    <a:gd name="connsiteX93" fmla="*/ 1380841 w 1953031"/>
                    <a:gd name="connsiteY93" fmla="*/ 831482 h 1322929"/>
                    <a:gd name="connsiteX94" fmla="*/ 1349260 w 1953031"/>
                    <a:gd name="connsiteY94" fmla="*/ 861137 h 1322929"/>
                    <a:gd name="connsiteX95" fmla="*/ 1331348 w 1953031"/>
                    <a:gd name="connsiteY95" fmla="*/ 877607 h 1322929"/>
                    <a:gd name="connsiteX96" fmla="*/ 1317442 w 1953031"/>
                    <a:gd name="connsiteY96" fmla="*/ 883414 h 1322929"/>
                    <a:gd name="connsiteX97" fmla="*/ 1316352 w 1953031"/>
                    <a:gd name="connsiteY97" fmla="*/ 883414 h 1322929"/>
                    <a:gd name="connsiteX98" fmla="*/ 1315275 w 1953031"/>
                    <a:gd name="connsiteY98" fmla="*/ 887323 h 1322929"/>
                    <a:gd name="connsiteX99" fmla="*/ 1293502 w 1953031"/>
                    <a:gd name="connsiteY99" fmla="*/ 1074334 h 1322929"/>
                    <a:gd name="connsiteX100" fmla="*/ 1292124 w 1953031"/>
                    <a:gd name="connsiteY100" fmla="*/ 1151119 h 1322929"/>
                    <a:gd name="connsiteX101" fmla="*/ 1292741 w 1953031"/>
                    <a:gd name="connsiteY101" fmla="*/ 1203756 h 1322929"/>
                    <a:gd name="connsiteX102" fmla="*/ 1297481 w 1953031"/>
                    <a:gd name="connsiteY102" fmla="*/ 1263556 h 1322929"/>
                    <a:gd name="connsiteX103" fmla="*/ 1304087 w 1953031"/>
                    <a:gd name="connsiteY103" fmla="*/ 1278631 h 1322929"/>
                    <a:gd name="connsiteX104" fmla="*/ 1314001 w 1953031"/>
                    <a:gd name="connsiteY104" fmla="*/ 1305904 h 1322929"/>
                    <a:gd name="connsiteX105" fmla="*/ 1314723 w 1953031"/>
                    <a:gd name="connsiteY105" fmla="*/ 1321312 h 1322929"/>
                    <a:gd name="connsiteX106" fmla="*/ 1314474 w 1953031"/>
                    <a:gd name="connsiteY106" fmla="*/ 1322929 h 1322929"/>
                    <a:gd name="connsiteX107" fmla="*/ 1274527 w 1953031"/>
                    <a:gd name="connsiteY107" fmla="*/ 1322929 h 1322929"/>
                    <a:gd name="connsiteX108" fmla="*/ 1233595 w 1953031"/>
                    <a:gd name="connsiteY108" fmla="*/ 1322420 h 1322929"/>
                    <a:gd name="connsiteX109" fmla="*/ 1214844 w 1953031"/>
                    <a:gd name="connsiteY109" fmla="*/ 1258652 h 1322929"/>
                    <a:gd name="connsiteX110" fmla="*/ 1198836 w 1953031"/>
                    <a:gd name="connsiteY110" fmla="*/ 1080414 h 1322929"/>
                    <a:gd name="connsiteX111" fmla="*/ 1191495 w 1953031"/>
                    <a:gd name="connsiteY111" fmla="*/ 961630 h 1322929"/>
                    <a:gd name="connsiteX112" fmla="*/ 1189972 w 1953031"/>
                    <a:gd name="connsiteY112" fmla="*/ 969617 h 1322929"/>
                    <a:gd name="connsiteX113" fmla="*/ 1172402 w 1953031"/>
                    <a:gd name="connsiteY113" fmla="*/ 1161542 h 1322929"/>
                    <a:gd name="connsiteX114" fmla="*/ 1173663 w 1953031"/>
                    <a:gd name="connsiteY114" fmla="*/ 1263289 h 1322929"/>
                    <a:gd name="connsiteX115" fmla="*/ 1179559 w 1953031"/>
                    <a:gd name="connsiteY115" fmla="*/ 1277483 h 1322929"/>
                    <a:gd name="connsiteX116" fmla="*/ 1190090 w 1953031"/>
                    <a:gd name="connsiteY116" fmla="*/ 1310073 h 1322929"/>
                    <a:gd name="connsiteX117" fmla="*/ 1189617 w 1953031"/>
                    <a:gd name="connsiteY117" fmla="*/ 1322236 h 1322929"/>
                    <a:gd name="connsiteX118" fmla="*/ 1148752 w 1953031"/>
                    <a:gd name="connsiteY118" fmla="*/ 1322929 h 1322929"/>
                    <a:gd name="connsiteX119" fmla="*/ 1107164 w 1953031"/>
                    <a:gd name="connsiteY119" fmla="*/ 1322438 h 1322929"/>
                    <a:gd name="connsiteX120" fmla="*/ 1089751 w 1953031"/>
                    <a:gd name="connsiteY120" fmla="*/ 1244928 h 1322929"/>
                    <a:gd name="connsiteX121" fmla="*/ 1083658 w 1953031"/>
                    <a:gd name="connsiteY121" fmla="*/ 1109426 h 1322929"/>
                    <a:gd name="connsiteX122" fmla="*/ 1081071 w 1953031"/>
                    <a:gd name="connsiteY122" fmla="*/ 885205 h 1322929"/>
                    <a:gd name="connsiteX123" fmla="*/ 1081294 w 1953031"/>
                    <a:gd name="connsiteY123" fmla="*/ 872784 h 1322929"/>
                    <a:gd name="connsiteX124" fmla="*/ 1044565 w 1953031"/>
                    <a:gd name="connsiteY124" fmla="*/ 883356 h 1322929"/>
                    <a:gd name="connsiteX125" fmla="*/ 946405 w 1953031"/>
                    <a:gd name="connsiteY125" fmla="*/ 906677 h 1322929"/>
                    <a:gd name="connsiteX126" fmla="*/ 820984 w 1953031"/>
                    <a:gd name="connsiteY126" fmla="*/ 915856 h 1322929"/>
                    <a:gd name="connsiteX127" fmla="*/ 748537 w 1953031"/>
                    <a:gd name="connsiteY127" fmla="*/ 913593 h 1322929"/>
                    <a:gd name="connsiteX128" fmla="*/ 740106 w 1953031"/>
                    <a:gd name="connsiteY128" fmla="*/ 913794 h 1322929"/>
                    <a:gd name="connsiteX129" fmla="*/ 735838 w 1953031"/>
                    <a:gd name="connsiteY129" fmla="*/ 923234 h 1322929"/>
                    <a:gd name="connsiteX130" fmla="*/ 729496 w 1953031"/>
                    <a:gd name="connsiteY130" fmla="*/ 936224 h 1322929"/>
                    <a:gd name="connsiteX131" fmla="*/ 707014 w 1953031"/>
                    <a:gd name="connsiteY131" fmla="*/ 928760 h 1322929"/>
                    <a:gd name="connsiteX132" fmla="*/ 665846 w 1953031"/>
                    <a:gd name="connsiteY132" fmla="*/ 912322 h 1322929"/>
                    <a:gd name="connsiteX133" fmla="*/ 618244 w 1953031"/>
                    <a:gd name="connsiteY133" fmla="*/ 893135 h 1322929"/>
                    <a:gd name="connsiteX134" fmla="*/ 516447 w 1953031"/>
                    <a:gd name="connsiteY134" fmla="*/ 865947 h 1322929"/>
                    <a:gd name="connsiteX135" fmla="*/ 501805 w 1953031"/>
                    <a:gd name="connsiteY135" fmla="*/ 870603 h 1322929"/>
                    <a:gd name="connsiteX136" fmla="*/ 496736 w 1953031"/>
                    <a:gd name="connsiteY136" fmla="*/ 886203 h 1322929"/>
                    <a:gd name="connsiteX137" fmla="*/ 500794 w 1953031"/>
                    <a:gd name="connsiteY137" fmla="*/ 920842 h 1322929"/>
                    <a:gd name="connsiteX138" fmla="*/ 505232 w 1953031"/>
                    <a:gd name="connsiteY138" fmla="*/ 960997 h 1322929"/>
                    <a:gd name="connsiteX139" fmla="*/ 503197 w 1953031"/>
                    <a:gd name="connsiteY139" fmla="*/ 976351 h 1322929"/>
                    <a:gd name="connsiteX140" fmla="*/ 464327 w 1953031"/>
                    <a:gd name="connsiteY140" fmla="*/ 1000197 h 1322929"/>
                    <a:gd name="connsiteX141" fmla="*/ 457328 w 1953031"/>
                    <a:gd name="connsiteY141" fmla="*/ 999488 h 1322929"/>
                    <a:gd name="connsiteX142" fmla="*/ 434730 w 1953031"/>
                    <a:gd name="connsiteY142" fmla="*/ 939956 h 1322929"/>
                    <a:gd name="connsiteX143" fmla="*/ 434102 w 1953031"/>
                    <a:gd name="connsiteY143" fmla="*/ 932138 h 1322929"/>
                    <a:gd name="connsiteX144" fmla="*/ 429957 w 1953031"/>
                    <a:gd name="connsiteY144" fmla="*/ 936572 h 1322929"/>
                    <a:gd name="connsiteX145" fmla="*/ 412217 w 1953031"/>
                    <a:gd name="connsiteY145" fmla="*/ 955335 h 1322929"/>
                    <a:gd name="connsiteX146" fmla="*/ 394666 w 1953031"/>
                    <a:gd name="connsiteY146" fmla="*/ 973923 h 1322929"/>
                    <a:gd name="connsiteX147" fmla="*/ 363724 w 1953031"/>
                    <a:gd name="connsiteY147" fmla="*/ 1023704 h 1322929"/>
                    <a:gd name="connsiteX148" fmla="*/ 356090 w 1953031"/>
                    <a:gd name="connsiteY148" fmla="*/ 1070686 h 1322929"/>
                    <a:gd name="connsiteX149" fmla="*/ 356098 w 1953031"/>
                    <a:gd name="connsiteY149" fmla="*/ 1159458 h 1322929"/>
                    <a:gd name="connsiteX150" fmla="*/ 362731 w 1953031"/>
                    <a:gd name="connsiteY150" fmla="*/ 1219044 h 1322929"/>
                    <a:gd name="connsiteX151" fmla="*/ 370492 w 1953031"/>
                    <a:gd name="connsiteY151" fmla="*/ 1260425 h 1322929"/>
                    <a:gd name="connsiteX152" fmla="*/ 380666 w 1953031"/>
                    <a:gd name="connsiteY152" fmla="*/ 1277936 h 1322929"/>
                    <a:gd name="connsiteX153" fmla="*/ 391399 w 1953031"/>
                    <a:gd name="connsiteY153" fmla="*/ 1304515 h 1322929"/>
                    <a:gd name="connsiteX154" fmla="*/ 391283 w 1953031"/>
                    <a:gd name="connsiteY154" fmla="*/ 1320324 h 1322929"/>
                    <a:gd name="connsiteX155" fmla="*/ 390843 w 1953031"/>
                    <a:gd name="connsiteY155" fmla="*/ 1322756 h 1322929"/>
                    <a:gd name="connsiteX156" fmla="*/ 348151 w 1953031"/>
                    <a:gd name="connsiteY156" fmla="*/ 1322844 h 1322929"/>
                    <a:gd name="connsiteX157" fmla="*/ 304144 w 1953031"/>
                    <a:gd name="connsiteY157" fmla="*/ 1322579 h 1322929"/>
                    <a:gd name="connsiteX158" fmla="*/ 294630 w 1953031"/>
                    <a:gd name="connsiteY158" fmla="*/ 1312868 h 1322929"/>
                    <a:gd name="connsiteX159" fmla="*/ 271483 w 1953031"/>
                    <a:gd name="connsiteY159" fmla="*/ 1195591 h 1322929"/>
                    <a:gd name="connsiteX160" fmla="*/ 255031 w 1953031"/>
                    <a:gd name="connsiteY160" fmla="*/ 1074334 h 1322929"/>
                    <a:gd name="connsiteX161" fmla="*/ 246468 w 1953031"/>
                    <a:gd name="connsiteY161" fmla="*/ 962992 h 1322929"/>
                    <a:gd name="connsiteX162" fmla="*/ 246726 w 1953031"/>
                    <a:gd name="connsiteY162" fmla="*/ 960686 h 1322929"/>
                    <a:gd name="connsiteX163" fmla="*/ 239185 w 1953031"/>
                    <a:gd name="connsiteY163" fmla="*/ 966883 h 1322929"/>
                    <a:gd name="connsiteX164" fmla="*/ 216775 w 1953031"/>
                    <a:gd name="connsiteY164" fmla="*/ 984995 h 1322929"/>
                    <a:gd name="connsiteX165" fmla="*/ 195755 w 1953031"/>
                    <a:gd name="connsiteY165" fmla="*/ 1001910 h 1322929"/>
                    <a:gd name="connsiteX166" fmla="*/ 162761 w 1953031"/>
                    <a:gd name="connsiteY166" fmla="*/ 1047366 h 1322929"/>
                    <a:gd name="connsiteX167" fmla="*/ 149720 w 1953031"/>
                    <a:gd name="connsiteY167" fmla="*/ 1138437 h 1322929"/>
                    <a:gd name="connsiteX168" fmla="*/ 148122 w 1953031"/>
                    <a:gd name="connsiteY168" fmla="*/ 1214750 h 1322929"/>
                    <a:gd name="connsiteX169" fmla="*/ 151846 w 1953031"/>
                    <a:gd name="connsiteY169" fmla="*/ 1260042 h 1322929"/>
                    <a:gd name="connsiteX170" fmla="*/ 157602 w 1953031"/>
                    <a:gd name="connsiteY170" fmla="*/ 1271682 h 1322929"/>
                    <a:gd name="connsiteX171" fmla="*/ 169528 w 1953031"/>
                    <a:gd name="connsiteY171" fmla="*/ 1296524 h 1322929"/>
                    <a:gd name="connsiteX172" fmla="*/ 172714 w 1953031"/>
                    <a:gd name="connsiteY172" fmla="*/ 1316588 h 1322929"/>
                    <a:gd name="connsiteX173" fmla="*/ 172927 w 1953031"/>
                    <a:gd name="connsiteY173" fmla="*/ 1322929 h 1322929"/>
                    <a:gd name="connsiteX174" fmla="*/ 130748 w 1953031"/>
                    <a:gd name="connsiteY174" fmla="*/ 1322916 h 1322929"/>
                    <a:gd name="connsiteX175" fmla="*/ 87445 w 1953031"/>
                    <a:gd name="connsiteY175" fmla="*/ 1322413 h 1322929"/>
                    <a:gd name="connsiteX176" fmla="*/ 433058 w 1953031"/>
                    <a:gd name="connsiteY176" fmla="*/ 858089 h 1322929"/>
                    <a:gd name="connsiteX177" fmla="*/ 431485 w 1953031"/>
                    <a:gd name="connsiteY177" fmla="*/ 856034 h 1322929"/>
                    <a:gd name="connsiteX178" fmla="*/ 432913 w 1953031"/>
                    <a:gd name="connsiteY178" fmla="*/ 858746 h 1322929"/>
                    <a:gd name="connsiteX179" fmla="*/ 433058 w 1953031"/>
                    <a:gd name="connsiteY179" fmla="*/ 858089 h 1322929"/>
                    <a:gd name="connsiteX0" fmla="*/ 87445 w 1953031"/>
                    <a:gd name="connsiteY0" fmla="*/ 1322413 h 1322929"/>
                    <a:gd name="connsiteX1" fmla="*/ 71740 w 1953031"/>
                    <a:gd name="connsiteY1" fmla="*/ 1270292 h 1322929"/>
                    <a:gd name="connsiteX2" fmla="*/ 65819 w 1953031"/>
                    <a:gd name="connsiteY2" fmla="*/ 1172834 h 1322929"/>
                    <a:gd name="connsiteX3" fmla="*/ 60259 w 1953031"/>
                    <a:gd name="connsiteY3" fmla="*/ 1077634 h 1322929"/>
                    <a:gd name="connsiteX4" fmla="*/ 56504 w 1953031"/>
                    <a:gd name="connsiteY4" fmla="*/ 1016483 h 1322929"/>
                    <a:gd name="connsiteX5" fmla="*/ 57274 w 1953031"/>
                    <a:gd name="connsiteY5" fmla="*/ 984573 h 1322929"/>
                    <a:gd name="connsiteX6" fmla="*/ 69293 w 1953031"/>
                    <a:gd name="connsiteY6" fmla="*/ 935184 h 1322929"/>
                    <a:gd name="connsiteX7" fmla="*/ 83140 w 1953031"/>
                    <a:gd name="connsiteY7" fmla="*/ 894706 h 1322929"/>
                    <a:gd name="connsiteX8" fmla="*/ 86940 w 1953031"/>
                    <a:gd name="connsiteY8" fmla="*/ 883067 h 1322929"/>
                    <a:gd name="connsiteX9" fmla="*/ 102345 w 1953031"/>
                    <a:gd name="connsiteY9" fmla="*/ 821917 h 1322929"/>
                    <a:gd name="connsiteX10" fmla="*/ 102345 w 1953031"/>
                    <a:gd name="connsiteY10" fmla="*/ 797596 h 1322929"/>
                    <a:gd name="connsiteX11" fmla="*/ 84386 w 1953031"/>
                    <a:gd name="connsiteY11" fmla="*/ 724112 h 1322929"/>
                    <a:gd name="connsiteX12" fmla="*/ 56950 w 1953031"/>
                    <a:gd name="connsiteY12" fmla="*/ 611540 h 1322929"/>
                    <a:gd name="connsiteX13" fmla="*/ 49848 w 1953031"/>
                    <a:gd name="connsiteY13" fmla="*/ 555775 h 1322929"/>
                    <a:gd name="connsiteX14" fmla="*/ 48091 w 1953031"/>
                    <a:gd name="connsiteY14" fmla="*/ 532619 h 1322929"/>
                    <a:gd name="connsiteX15" fmla="*/ 46726 w 1953031"/>
                    <a:gd name="connsiteY15" fmla="*/ 537375 h 1322929"/>
                    <a:gd name="connsiteX16" fmla="*/ 40809 w 1953031"/>
                    <a:gd name="connsiteY16" fmla="*/ 582702 h 1322929"/>
                    <a:gd name="connsiteX17" fmla="*/ 38652 w 1953031"/>
                    <a:gd name="connsiteY17" fmla="*/ 680805 h 1322929"/>
                    <a:gd name="connsiteX18" fmla="*/ 43411 w 1953031"/>
                    <a:gd name="connsiteY18" fmla="*/ 797248 h 1322929"/>
                    <a:gd name="connsiteX19" fmla="*/ 45633 w 1953031"/>
                    <a:gd name="connsiteY19" fmla="*/ 840039 h 1322929"/>
                    <a:gd name="connsiteX20" fmla="*/ 46288 w 1953031"/>
                    <a:gd name="connsiteY20" fmla="*/ 854511 h 1322929"/>
                    <a:gd name="connsiteX21" fmla="*/ 47754 w 1953031"/>
                    <a:gd name="connsiteY21" fmla="*/ 857757 h 1322929"/>
                    <a:gd name="connsiteX22" fmla="*/ 55710 w 1953031"/>
                    <a:gd name="connsiteY22" fmla="*/ 883587 h 1322929"/>
                    <a:gd name="connsiteX23" fmla="*/ 56791 w 1953031"/>
                    <a:gd name="connsiteY23" fmla="*/ 924043 h 1322929"/>
                    <a:gd name="connsiteX24" fmla="*/ 41579 w 1953031"/>
                    <a:gd name="connsiteY24" fmla="*/ 974096 h 1322929"/>
                    <a:gd name="connsiteX25" fmla="*/ 2671 w 1953031"/>
                    <a:gd name="connsiteY25" fmla="*/ 1043577 h 1322929"/>
                    <a:gd name="connsiteX26" fmla="*/ 150 w 1953031"/>
                    <a:gd name="connsiteY26" fmla="*/ 1039680 h 1322929"/>
                    <a:gd name="connsiteX27" fmla="*/ 4661 w 1953031"/>
                    <a:gd name="connsiteY27" fmla="*/ 999287 h 1322929"/>
                    <a:gd name="connsiteX28" fmla="*/ 7404 w 1953031"/>
                    <a:gd name="connsiteY28" fmla="*/ 942306 h 1322929"/>
                    <a:gd name="connsiteX29" fmla="*/ 7816 w 1953031"/>
                    <a:gd name="connsiteY29" fmla="*/ 896791 h 1322929"/>
                    <a:gd name="connsiteX30" fmla="*/ 19626 w 1953031"/>
                    <a:gd name="connsiteY30" fmla="*/ 859575 h 1322929"/>
                    <a:gd name="connsiteX31" fmla="*/ 27016 w 1953031"/>
                    <a:gd name="connsiteY31" fmla="*/ 851518 h 1322929"/>
                    <a:gd name="connsiteX32" fmla="*/ 28005 w 1953031"/>
                    <a:gd name="connsiteY32" fmla="*/ 850776 h 1322929"/>
                    <a:gd name="connsiteX33" fmla="*/ 26410 w 1953031"/>
                    <a:gd name="connsiteY33" fmla="*/ 833827 h 1322929"/>
                    <a:gd name="connsiteX34" fmla="*/ 14711 w 1953031"/>
                    <a:gd name="connsiteY34" fmla="*/ 648021 h 1322929"/>
                    <a:gd name="connsiteX35" fmla="*/ 15055 w 1953031"/>
                    <a:gd name="connsiteY35" fmla="*/ 561855 h 1322929"/>
                    <a:gd name="connsiteX36" fmla="*/ 21188 w 1953031"/>
                    <a:gd name="connsiteY36" fmla="*/ 488718 h 1322929"/>
                    <a:gd name="connsiteX37" fmla="*/ 100197 w 1953031"/>
                    <a:gd name="connsiteY37" fmla="*/ 318206 h 1322929"/>
                    <a:gd name="connsiteX38" fmla="*/ 109242 w 1953031"/>
                    <a:gd name="connsiteY38" fmla="*/ 310366 h 1322929"/>
                    <a:gd name="connsiteX39" fmla="*/ 267328 w 1953031"/>
                    <a:gd name="connsiteY39" fmla="*/ 247426 h 1322929"/>
                    <a:gd name="connsiteX40" fmla="*/ 315449 w 1953031"/>
                    <a:gd name="connsiteY40" fmla="*/ 245613 h 1322929"/>
                    <a:gd name="connsiteX41" fmla="*/ 472495 w 1953031"/>
                    <a:gd name="connsiteY41" fmla="*/ 252298 h 1322929"/>
                    <a:gd name="connsiteX42" fmla="*/ 518329 w 1953031"/>
                    <a:gd name="connsiteY42" fmla="*/ 251771 h 1322929"/>
                    <a:gd name="connsiteX43" fmla="*/ 748902 w 1953031"/>
                    <a:gd name="connsiteY43" fmla="*/ 247445 h 1322929"/>
                    <a:gd name="connsiteX44" fmla="*/ 947272 w 1953031"/>
                    <a:gd name="connsiteY44" fmla="*/ 214767 h 1322929"/>
                    <a:gd name="connsiteX45" fmla="*/ 1102227 w 1953031"/>
                    <a:gd name="connsiteY45" fmla="*/ 172345 h 1322929"/>
                    <a:gd name="connsiteX46" fmla="*/ 1234252 w 1953031"/>
                    <a:gd name="connsiteY46" fmla="*/ 151880 h 1322929"/>
                    <a:gd name="connsiteX47" fmla="*/ 1312964 w 1953031"/>
                    <a:gd name="connsiteY47" fmla="*/ 128676 h 1322929"/>
                    <a:gd name="connsiteX48" fmla="*/ 1376022 w 1953031"/>
                    <a:gd name="connsiteY48" fmla="*/ 109687 h 1322929"/>
                    <a:gd name="connsiteX49" fmla="*/ 1448640 w 1953031"/>
                    <a:gd name="connsiteY49" fmla="*/ 103056 h 1322929"/>
                    <a:gd name="connsiteX50" fmla="*/ 1483374 w 1953031"/>
                    <a:gd name="connsiteY50" fmla="*/ 100994 h 1322929"/>
                    <a:gd name="connsiteX51" fmla="*/ 1552171 w 1953031"/>
                    <a:gd name="connsiteY51" fmla="*/ 83778 h 1322929"/>
                    <a:gd name="connsiteX52" fmla="*/ 1627914 w 1953031"/>
                    <a:gd name="connsiteY52" fmla="*/ 63976 h 1322929"/>
                    <a:gd name="connsiteX53" fmla="*/ 1633600 w 1953031"/>
                    <a:gd name="connsiteY53" fmla="*/ 62873 h 1322929"/>
                    <a:gd name="connsiteX54" fmla="*/ 1633994 w 1953031"/>
                    <a:gd name="connsiteY54" fmla="*/ 53943 h 1322929"/>
                    <a:gd name="connsiteX55" fmla="*/ 1637947 w 1953031"/>
                    <a:gd name="connsiteY55" fmla="*/ 10924 h 1322929"/>
                    <a:gd name="connsiteX56" fmla="*/ 1645852 w 1953031"/>
                    <a:gd name="connsiteY56" fmla="*/ 642 h 1322929"/>
                    <a:gd name="connsiteX57" fmla="*/ 1665510 w 1953031"/>
                    <a:gd name="connsiteY57" fmla="*/ 4542 h 1322929"/>
                    <a:gd name="connsiteX58" fmla="*/ 1692339 w 1953031"/>
                    <a:gd name="connsiteY58" fmla="*/ 32880 h 1322929"/>
                    <a:gd name="connsiteX59" fmla="*/ 1703487 w 1953031"/>
                    <a:gd name="connsiteY59" fmla="*/ 51553 h 1322929"/>
                    <a:gd name="connsiteX60" fmla="*/ 1705168 w 1953031"/>
                    <a:gd name="connsiteY60" fmla="*/ 54757 h 1322929"/>
                    <a:gd name="connsiteX61" fmla="*/ 1708490 w 1953031"/>
                    <a:gd name="connsiteY61" fmla="*/ 54757 h 1322929"/>
                    <a:gd name="connsiteX62" fmla="*/ 1726074 w 1953031"/>
                    <a:gd name="connsiteY62" fmla="*/ 55821 h 1322929"/>
                    <a:gd name="connsiteX63" fmla="*/ 1763775 w 1953031"/>
                    <a:gd name="connsiteY63" fmla="*/ 66287 h 1322929"/>
                    <a:gd name="connsiteX64" fmla="*/ 1780177 w 1953031"/>
                    <a:gd name="connsiteY64" fmla="*/ 76057 h 1322929"/>
                    <a:gd name="connsiteX65" fmla="*/ 1797287 w 1953031"/>
                    <a:gd name="connsiteY65" fmla="*/ 92340 h 1322929"/>
                    <a:gd name="connsiteX66" fmla="*/ 1808554 w 1953031"/>
                    <a:gd name="connsiteY66" fmla="*/ 105144 h 1322929"/>
                    <a:gd name="connsiteX67" fmla="*/ 1816302 w 1953031"/>
                    <a:gd name="connsiteY67" fmla="*/ 113128 h 1322929"/>
                    <a:gd name="connsiteX68" fmla="*/ 1820491 w 1953031"/>
                    <a:gd name="connsiteY68" fmla="*/ 120258 h 1322929"/>
                    <a:gd name="connsiteX69" fmla="*/ 1835947 w 1953031"/>
                    <a:gd name="connsiteY69" fmla="*/ 144526 h 1322929"/>
                    <a:gd name="connsiteX70" fmla="*/ 1847989 w 1953031"/>
                    <a:gd name="connsiteY70" fmla="*/ 162083 h 1322929"/>
                    <a:gd name="connsiteX71" fmla="*/ 1872282 w 1953031"/>
                    <a:gd name="connsiteY71" fmla="*/ 206862 h 1322929"/>
                    <a:gd name="connsiteX72" fmla="*/ 1901212 w 1953031"/>
                    <a:gd name="connsiteY72" fmla="*/ 268331 h 1322929"/>
                    <a:gd name="connsiteX73" fmla="*/ 1928013 w 1953031"/>
                    <a:gd name="connsiteY73" fmla="*/ 325599 h 1322929"/>
                    <a:gd name="connsiteX74" fmla="*/ 1947475 w 1953031"/>
                    <a:gd name="connsiteY74" fmla="*/ 358428 h 1322929"/>
                    <a:gd name="connsiteX75" fmla="*/ 1952990 w 1953031"/>
                    <a:gd name="connsiteY75" fmla="*/ 375188 h 1322929"/>
                    <a:gd name="connsiteX76" fmla="*/ 1944270 w 1953031"/>
                    <a:gd name="connsiteY76" fmla="*/ 398724 h 1322929"/>
                    <a:gd name="connsiteX77" fmla="*/ 1904481 w 1953031"/>
                    <a:gd name="connsiteY77" fmla="*/ 429980 h 1322929"/>
                    <a:gd name="connsiteX78" fmla="*/ 1871823 w 1953031"/>
                    <a:gd name="connsiteY78" fmla="*/ 436577 h 1322929"/>
                    <a:gd name="connsiteX79" fmla="*/ 1816223 w 1953031"/>
                    <a:gd name="connsiteY79" fmla="*/ 439134 h 1322929"/>
                    <a:gd name="connsiteX80" fmla="*/ 1698445 w 1953031"/>
                    <a:gd name="connsiteY80" fmla="*/ 433393 h 1322929"/>
                    <a:gd name="connsiteX81" fmla="*/ 1665261 w 1953031"/>
                    <a:gd name="connsiteY81" fmla="*/ 431589 h 1322929"/>
                    <a:gd name="connsiteX82" fmla="*/ 1643200 w 1953031"/>
                    <a:gd name="connsiteY82" fmla="*/ 433164 h 1322929"/>
                    <a:gd name="connsiteX83" fmla="*/ 1613877 w 1953031"/>
                    <a:gd name="connsiteY83" fmla="*/ 443519 h 1322929"/>
                    <a:gd name="connsiteX84" fmla="*/ 1586668 w 1953031"/>
                    <a:gd name="connsiteY84" fmla="*/ 466568 h 1322929"/>
                    <a:gd name="connsiteX85" fmla="*/ 1568848 w 1953031"/>
                    <a:gd name="connsiteY85" fmla="*/ 480889 h 1322929"/>
                    <a:gd name="connsiteX86" fmla="*/ 1563779 w 1953031"/>
                    <a:gd name="connsiteY86" fmla="*/ 485518 h 1322929"/>
                    <a:gd name="connsiteX87" fmla="*/ 1508994 w 1953031"/>
                    <a:gd name="connsiteY87" fmla="*/ 589130 h 1322929"/>
                    <a:gd name="connsiteX88" fmla="*/ 1486250 w 1953031"/>
                    <a:gd name="connsiteY88" fmla="*/ 645068 h 1322929"/>
                    <a:gd name="connsiteX89" fmla="*/ 1464819 w 1953031"/>
                    <a:gd name="connsiteY89" fmla="*/ 705697 h 1322929"/>
                    <a:gd name="connsiteX90" fmla="*/ 1449494 w 1953031"/>
                    <a:gd name="connsiteY90" fmla="*/ 751038 h 1322929"/>
                    <a:gd name="connsiteX91" fmla="*/ 1407394 w 1953031"/>
                    <a:gd name="connsiteY91" fmla="*/ 818176 h 1322929"/>
                    <a:gd name="connsiteX92" fmla="*/ 1393724 w 1953031"/>
                    <a:gd name="connsiteY92" fmla="*/ 824975 h 1322929"/>
                    <a:gd name="connsiteX93" fmla="*/ 1380841 w 1953031"/>
                    <a:gd name="connsiteY93" fmla="*/ 831482 h 1322929"/>
                    <a:gd name="connsiteX94" fmla="*/ 1349260 w 1953031"/>
                    <a:gd name="connsiteY94" fmla="*/ 861137 h 1322929"/>
                    <a:gd name="connsiteX95" fmla="*/ 1331348 w 1953031"/>
                    <a:gd name="connsiteY95" fmla="*/ 877607 h 1322929"/>
                    <a:gd name="connsiteX96" fmla="*/ 1317442 w 1953031"/>
                    <a:gd name="connsiteY96" fmla="*/ 883414 h 1322929"/>
                    <a:gd name="connsiteX97" fmla="*/ 1316352 w 1953031"/>
                    <a:gd name="connsiteY97" fmla="*/ 883414 h 1322929"/>
                    <a:gd name="connsiteX98" fmla="*/ 1315275 w 1953031"/>
                    <a:gd name="connsiteY98" fmla="*/ 887323 h 1322929"/>
                    <a:gd name="connsiteX99" fmla="*/ 1293502 w 1953031"/>
                    <a:gd name="connsiteY99" fmla="*/ 1074334 h 1322929"/>
                    <a:gd name="connsiteX100" fmla="*/ 1292124 w 1953031"/>
                    <a:gd name="connsiteY100" fmla="*/ 1151119 h 1322929"/>
                    <a:gd name="connsiteX101" fmla="*/ 1292741 w 1953031"/>
                    <a:gd name="connsiteY101" fmla="*/ 1203756 h 1322929"/>
                    <a:gd name="connsiteX102" fmla="*/ 1297481 w 1953031"/>
                    <a:gd name="connsiteY102" fmla="*/ 1263556 h 1322929"/>
                    <a:gd name="connsiteX103" fmla="*/ 1304087 w 1953031"/>
                    <a:gd name="connsiteY103" fmla="*/ 1278631 h 1322929"/>
                    <a:gd name="connsiteX104" fmla="*/ 1314001 w 1953031"/>
                    <a:gd name="connsiteY104" fmla="*/ 1305904 h 1322929"/>
                    <a:gd name="connsiteX105" fmla="*/ 1314723 w 1953031"/>
                    <a:gd name="connsiteY105" fmla="*/ 1321312 h 1322929"/>
                    <a:gd name="connsiteX106" fmla="*/ 1314474 w 1953031"/>
                    <a:gd name="connsiteY106" fmla="*/ 1322929 h 1322929"/>
                    <a:gd name="connsiteX107" fmla="*/ 1274527 w 1953031"/>
                    <a:gd name="connsiteY107" fmla="*/ 1322929 h 1322929"/>
                    <a:gd name="connsiteX108" fmla="*/ 1233595 w 1953031"/>
                    <a:gd name="connsiteY108" fmla="*/ 1322420 h 1322929"/>
                    <a:gd name="connsiteX109" fmla="*/ 1214844 w 1953031"/>
                    <a:gd name="connsiteY109" fmla="*/ 1258652 h 1322929"/>
                    <a:gd name="connsiteX110" fmla="*/ 1198836 w 1953031"/>
                    <a:gd name="connsiteY110" fmla="*/ 1080414 h 1322929"/>
                    <a:gd name="connsiteX111" fmla="*/ 1191495 w 1953031"/>
                    <a:gd name="connsiteY111" fmla="*/ 961630 h 1322929"/>
                    <a:gd name="connsiteX112" fmla="*/ 1189972 w 1953031"/>
                    <a:gd name="connsiteY112" fmla="*/ 969617 h 1322929"/>
                    <a:gd name="connsiteX113" fmla="*/ 1172402 w 1953031"/>
                    <a:gd name="connsiteY113" fmla="*/ 1161542 h 1322929"/>
                    <a:gd name="connsiteX114" fmla="*/ 1173663 w 1953031"/>
                    <a:gd name="connsiteY114" fmla="*/ 1263289 h 1322929"/>
                    <a:gd name="connsiteX115" fmla="*/ 1179559 w 1953031"/>
                    <a:gd name="connsiteY115" fmla="*/ 1277483 h 1322929"/>
                    <a:gd name="connsiteX116" fmla="*/ 1190090 w 1953031"/>
                    <a:gd name="connsiteY116" fmla="*/ 1310073 h 1322929"/>
                    <a:gd name="connsiteX117" fmla="*/ 1189617 w 1953031"/>
                    <a:gd name="connsiteY117" fmla="*/ 1322236 h 1322929"/>
                    <a:gd name="connsiteX118" fmla="*/ 1148752 w 1953031"/>
                    <a:gd name="connsiteY118" fmla="*/ 1322929 h 1322929"/>
                    <a:gd name="connsiteX119" fmla="*/ 1107164 w 1953031"/>
                    <a:gd name="connsiteY119" fmla="*/ 1322438 h 1322929"/>
                    <a:gd name="connsiteX120" fmla="*/ 1089751 w 1953031"/>
                    <a:gd name="connsiteY120" fmla="*/ 1244928 h 1322929"/>
                    <a:gd name="connsiteX121" fmla="*/ 1083658 w 1953031"/>
                    <a:gd name="connsiteY121" fmla="*/ 1109426 h 1322929"/>
                    <a:gd name="connsiteX122" fmla="*/ 1081071 w 1953031"/>
                    <a:gd name="connsiteY122" fmla="*/ 885205 h 1322929"/>
                    <a:gd name="connsiteX123" fmla="*/ 1081294 w 1953031"/>
                    <a:gd name="connsiteY123" fmla="*/ 872784 h 1322929"/>
                    <a:gd name="connsiteX124" fmla="*/ 1044565 w 1953031"/>
                    <a:gd name="connsiteY124" fmla="*/ 883356 h 1322929"/>
                    <a:gd name="connsiteX125" fmla="*/ 946405 w 1953031"/>
                    <a:gd name="connsiteY125" fmla="*/ 906677 h 1322929"/>
                    <a:gd name="connsiteX126" fmla="*/ 820984 w 1953031"/>
                    <a:gd name="connsiteY126" fmla="*/ 915856 h 1322929"/>
                    <a:gd name="connsiteX127" fmla="*/ 748537 w 1953031"/>
                    <a:gd name="connsiteY127" fmla="*/ 913593 h 1322929"/>
                    <a:gd name="connsiteX128" fmla="*/ 740106 w 1953031"/>
                    <a:gd name="connsiteY128" fmla="*/ 913794 h 1322929"/>
                    <a:gd name="connsiteX129" fmla="*/ 735838 w 1953031"/>
                    <a:gd name="connsiteY129" fmla="*/ 923234 h 1322929"/>
                    <a:gd name="connsiteX130" fmla="*/ 729496 w 1953031"/>
                    <a:gd name="connsiteY130" fmla="*/ 936224 h 1322929"/>
                    <a:gd name="connsiteX131" fmla="*/ 707014 w 1953031"/>
                    <a:gd name="connsiteY131" fmla="*/ 928760 h 1322929"/>
                    <a:gd name="connsiteX132" fmla="*/ 665846 w 1953031"/>
                    <a:gd name="connsiteY132" fmla="*/ 912322 h 1322929"/>
                    <a:gd name="connsiteX133" fmla="*/ 618244 w 1953031"/>
                    <a:gd name="connsiteY133" fmla="*/ 893135 h 1322929"/>
                    <a:gd name="connsiteX134" fmla="*/ 516447 w 1953031"/>
                    <a:gd name="connsiteY134" fmla="*/ 865947 h 1322929"/>
                    <a:gd name="connsiteX135" fmla="*/ 501805 w 1953031"/>
                    <a:gd name="connsiteY135" fmla="*/ 870603 h 1322929"/>
                    <a:gd name="connsiteX136" fmla="*/ 496736 w 1953031"/>
                    <a:gd name="connsiteY136" fmla="*/ 886203 h 1322929"/>
                    <a:gd name="connsiteX137" fmla="*/ 500794 w 1953031"/>
                    <a:gd name="connsiteY137" fmla="*/ 920842 h 1322929"/>
                    <a:gd name="connsiteX138" fmla="*/ 505232 w 1953031"/>
                    <a:gd name="connsiteY138" fmla="*/ 960997 h 1322929"/>
                    <a:gd name="connsiteX139" fmla="*/ 503197 w 1953031"/>
                    <a:gd name="connsiteY139" fmla="*/ 976351 h 1322929"/>
                    <a:gd name="connsiteX140" fmla="*/ 464327 w 1953031"/>
                    <a:gd name="connsiteY140" fmla="*/ 1000197 h 1322929"/>
                    <a:gd name="connsiteX141" fmla="*/ 457328 w 1953031"/>
                    <a:gd name="connsiteY141" fmla="*/ 999488 h 1322929"/>
                    <a:gd name="connsiteX142" fmla="*/ 434730 w 1953031"/>
                    <a:gd name="connsiteY142" fmla="*/ 939956 h 1322929"/>
                    <a:gd name="connsiteX143" fmla="*/ 434102 w 1953031"/>
                    <a:gd name="connsiteY143" fmla="*/ 932138 h 1322929"/>
                    <a:gd name="connsiteX144" fmla="*/ 429957 w 1953031"/>
                    <a:gd name="connsiteY144" fmla="*/ 936572 h 1322929"/>
                    <a:gd name="connsiteX145" fmla="*/ 412217 w 1953031"/>
                    <a:gd name="connsiteY145" fmla="*/ 955335 h 1322929"/>
                    <a:gd name="connsiteX146" fmla="*/ 394666 w 1953031"/>
                    <a:gd name="connsiteY146" fmla="*/ 973923 h 1322929"/>
                    <a:gd name="connsiteX147" fmla="*/ 363724 w 1953031"/>
                    <a:gd name="connsiteY147" fmla="*/ 1023704 h 1322929"/>
                    <a:gd name="connsiteX148" fmla="*/ 356090 w 1953031"/>
                    <a:gd name="connsiteY148" fmla="*/ 1070686 h 1322929"/>
                    <a:gd name="connsiteX149" fmla="*/ 356098 w 1953031"/>
                    <a:gd name="connsiteY149" fmla="*/ 1159458 h 1322929"/>
                    <a:gd name="connsiteX150" fmla="*/ 362731 w 1953031"/>
                    <a:gd name="connsiteY150" fmla="*/ 1219044 h 1322929"/>
                    <a:gd name="connsiteX151" fmla="*/ 370492 w 1953031"/>
                    <a:gd name="connsiteY151" fmla="*/ 1260425 h 1322929"/>
                    <a:gd name="connsiteX152" fmla="*/ 380666 w 1953031"/>
                    <a:gd name="connsiteY152" fmla="*/ 1277936 h 1322929"/>
                    <a:gd name="connsiteX153" fmla="*/ 391399 w 1953031"/>
                    <a:gd name="connsiteY153" fmla="*/ 1304515 h 1322929"/>
                    <a:gd name="connsiteX154" fmla="*/ 391283 w 1953031"/>
                    <a:gd name="connsiteY154" fmla="*/ 1320324 h 1322929"/>
                    <a:gd name="connsiteX155" fmla="*/ 390843 w 1953031"/>
                    <a:gd name="connsiteY155" fmla="*/ 1322756 h 1322929"/>
                    <a:gd name="connsiteX156" fmla="*/ 348151 w 1953031"/>
                    <a:gd name="connsiteY156" fmla="*/ 1322844 h 1322929"/>
                    <a:gd name="connsiteX157" fmla="*/ 304144 w 1953031"/>
                    <a:gd name="connsiteY157" fmla="*/ 1322579 h 1322929"/>
                    <a:gd name="connsiteX158" fmla="*/ 294630 w 1953031"/>
                    <a:gd name="connsiteY158" fmla="*/ 1312868 h 1322929"/>
                    <a:gd name="connsiteX159" fmla="*/ 271483 w 1953031"/>
                    <a:gd name="connsiteY159" fmla="*/ 1195591 h 1322929"/>
                    <a:gd name="connsiteX160" fmla="*/ 255031 w 1953031"/>
                    <a:gd name="connsiteY160" fmla="*/ 1074334 h 1322929"/>
                    <a:gd name="connsiteX161" fmla="*/ 246468 w 1953031"/>
                    <a:gd name="connsiteY161" fmla="*/ 962992 h 1322929"/>
                    <a:gd name="connsiteX162" fmla="*/ 246726 w 1953031"/>
                    <a:gd name="connsiteY162" fmla="*/ 960686 h 1322929"/>
                    <a:gd name="connsiteX163" fmla="*/ 239185 w 1953031"/>
                    <a:gd name="connsiteY163" fmla="*/ 966883 h 1322929"/>
                    <a:gd name="connsiteX164" fmla="*/ 216775 w 1953031"/>
                    <a:gd name="connsiteY164" fmla="*/ 984995 h 1322929"/>
                    <a:gd name="connsiteX165" fmla="*/ 195755 w 1953031"/>
                    <a:gd name="connsiteY165" fmla="*/ 1001910 h 1322929"/>
                    <a:gd name="connsiteX166" fmla="*/ 162761 w 1953031"/>
                    <a:gd name="connsiteY166" fmla="*/ 1047366 h 1322929"/>
                    <a:gd name="connsiteX167" fmla="*/ 149720 w 1953031"/>
                    <a:gd name="connsiteY167" fmla="*/ 1138437 h 1322929"/>
                    <a:gd name="connsiteX168" fmla="*/ 148122 w 1953031"/>
                    <a:gd name="connsiteY168" fmla="*/ 1214750 h 1322929"/>
                    <a:gd name="connsiteX169" fmla="*/ 151846 w 1953031"/>
                    <a:gd name="connsiteY169" fmla="*/ 1260042 h 1322929"/>
                    <a:gd name="connsiteX170" fmla="*/ 157602 w 1953031"/>
                    <a:gd name="connsiteY170" fmla="*/ 1271682 h 1322929"/>
                    <a:gd name="connsiteX171" fmla="*/ 169528 w 1953031"/>
                    <a:gd name="connsiteY171" fmla="*/ 1296524 h 1322929"/>
                    <a:gd name="connsiteX172" fmla="*/ 172714 w 1953031"/>
                    <a:gd name="connsiteY172" fmla="*/ 1316588 h 1322929"/>
                    <a:gd name="connsiteX173" fmla="*/ 172927 w 1953031"/>
                    <a:gd name="connsiteY173" fmla="*/ 1322929 h 1322929"/>
                    <a:gd name="connsiteX174" fmla="*/ 130748 w 1953031"/>
                    <a:gd name="connsiteY174" fmla="*/ 1322916 h 1322929"/>
                    <a:gd name="connsiteX175" fmla="*/ 87445 w 1953031"/>
                    <a:gd name="connsiteY175" fmla="*/ 1322413 h 1322929"/>
                    <a:gd name="connsiteX176" fmla="*/ 433058 w 1953031"/>
                    <a:gd name="connsiteY176" fmla="*/ 858089 h 1322929"/>
                    <a:gd name="connsiteX177" fmla="*/ 431485 w 1953031"/>
                    <a:gd name="connsiteY177" fmla="*/ 856034 h 1322929"/>
                    <a:gd name="connsiteX178" fmla="*/ 432913 w 1953031"/>
                    <a:gd name="connsiteY178" fmla="*/ 858746 h 1322929"/>
                    <a:gd name="connsiteX179" fmla="*/ 433058 w 1953031"/>
                    <a:gd name="connsiteY179" fmla="*/ 858089 h 13229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</a:cxnLst>
                  <a:rect l="l" t="t" r="r" b="b"/>
                  <a:pathLst>
                    <a:path w="1953031" h="1322929">
                      <a:moveTo>
                        <a:pt x="87445" y="1322413"/>
                      </a:moveTo>
                      <a:cubicBezTo>
                        <a:pt x="80653" y="1319461"/>
                        <a:pt x="75216" y="1301418"/>
                        <a:pt x="71740" y="1270292"/>
                      </a:cubicBezTo>
                      <a:cubicBezTo>
                        <a:pt x="69013" y="1245870"/>
                        <a:pt x="67885" y="1227307"/>
                        <a:pt x="65819" y="1172834"/>
                      </a:cubicBezTo>
                      <a:cubicBezTo>
                        <a:pt x="64633" y="1141558"/>
                        <a:pt x="63453" y="1121346"/>
                        <a:pt x="60259" y="1077634"/>
                      </a:cubicBezTo>
                      <a:cubicBezTo>
                        <a:pt x="57529" y="1040256"/>
                        <a:pt x="56800" y="1028377"/>
                        <a:pt x="56504" y="1016483"/>
                      </a:cubicBezTo>
                      <a:cubicBezTo>
                        <a:pt x="56204" y="1004489"/>
                        <a:pt x="56523" y="991314"/>
                        <a:pt x="57274" y="984573"/>
                      </a:cubicBezTo>
                      <a:cubicBezTo>
                        <a:pt x="58553" y="973106"/>
                        <a:pt x="62941" y="955079"/>
                        <a:pt x="69293" y="935184"/>
                      </a:cubicBezTo>
                      <a:cubicBezTo>
                        <a:pt x="71423" y="928516"/>
                        <a:pt x="82347" y="896584"/>
                        <a:pt x="83140" y="894706"/>
                      </a:cubicBezTo>
                      <a:cubicBezTo>
                        <a:pt x="83303" y="894324"/>
                        <a:pt x="85013" y="889085"/>
                        <a:pt x="86940" y="883067"/>
                      </a:cubicBezTo>
                      <a:cubicBezTo>
                        <a:pt x="94976" y="857986"/>
                        <a:pt x="100421" y="836366"/>
                        <a:pt x="102345" y="821917"/>
                      </a:cubicBezTo>
                      <a:cubicBezTo>
                        <a:pt x="102906" y="817711"/>
                        <a:pt x="102906" y="802899"/>
                        <a:pt x="102345" y="797596"/>
                      </a:cubicBezTo>
                      <a:cubicBezTo>
                        <a:pt x="100486" y="779986"/>
                        <a:pt x="97368" y="767230"/>
                        <a:pt x="84386" y="724112"/>
                      </a:cubicBezTo>
                      <a:cubicBezTo>
                        <a:pt x="69652" y="675170"/>
                        <a:pt x="62879" y="647381"/>
                        <a:pt x="56950" y="611540"/>
                      </a:cubicBezTo>
                      <a:cubicBezTo>
                        <a:pt x="53854" y="592828"/>
                        <a:pt x="51602" y="575139"/>
                        <a:pt x="49848" y="555775"/>
                      </a:cubicBezTo>
                      <a:cubicBezTo>
                        <a:pt x="49198" y="548597"/>
                        <a:pt x="48091" y="534007"/>
                        <a:pt x="48091" y="532619"/>
                      </a:cubicBezTo>
                      <a:cubicBezTo>
                        <a:pt x="48091" y="531311"/>
                        <a:pt x="47721" y="532600"/>
                        <a:pt x="46726" y="537375"/>
                      </a:cubicBezTo>
                      <a:cubicBezTo>
                        <a:pt x="43544" y="552628"/>
                        <a:pt x="42145" y="563342"/>
                        <a:pt x="40809" y="582702"/>
                      </a:cubicBezTo>
                      <a:cubicBezTo>
                        <a:pt x="38753" y="612449"/>
                        <a:pt x="38027" y="645536"/>
                        <a:pt x="38652" y="680805"/>
                      </a:cubicBezTo>
                      <a:cubicBezTo>
                        <a:pt x="39274" y="715742"/>
                        <a:pt x="40324" y="741442"/>
                        <a:pt x="43411" y="797248"/>
                      </a:cubicBezTo>
                      <a:cubicBezTo>
                        <a:pt x="44273" y="812822"/>
                        <a:pt x="45272" y="832078"/>
                        <a:pt x="45633" y="840039"/>
                      </a:cubicBezTo>
                      <a:cubicBezTo>
                        <a:pt x="45851" y="844863"/>
                        <a:pt x="46070" y="849687"/>
                        <a:pt x="46288" y="854511"/>
                      </a:cubicBezTo>
                      <a:lnTo>
                        <a:pt x="47754" y="857757"/>
                      </a:lnTo>
                      <a:cubicBezTo>
                        <a:pt x="50944" y="864826"/>
                        <a:pt x="53814" y="874144"/>
                        <a:pt x="55710" y="883587"/>
                      </a:cubicBezTo>
                      <a:cubicBezTo>
                        <a:pt x="58526" y="897608"/>
                        <a:pt x="58909" y="911971"/>
                        <a:pt x="56791" y="924043"/>
                      </a:cubicBezTo>
                      <a:cubicBezTo>
                        <a:pt x="54790" y="935446"/>
                        <a:pt x="48932" y="954719"/>
                        <a:pt x="41579" y="974096"/>
                      </a:cubicBezTo>
                      <a:cubicBezTo>
                        <a:pt x="26907" y="1012760"/>
                        <a:pt x="9680" y="1043522"/>
                        <a:pt x="2671" y="1043577"/>
                      </a:cubicBezTo>
                      <a:cubicBezTo>
                        <a:pt x="1194" y="1043589"/>
                        <a:pt x="497" y="1042511"/>
                        <a:pt x="150" y="1039680"/>
                      </a:cubicBezTo>
                      <a:cubicBezTo>
                        <a:pt x="-386" y="1035313"/>
                        <a:pt x="388" y="1028396"/>
                        <a:pt x="4661" y="999287"/>
                      </a:cubicBezTo>
                      <a:cubicBezTo>
                        <a:pt x="8180" y="975308"/>
                        <a:pt x="8864" y="961111"/>
                        <a:pt x="7404" y="942306"/>
                      </a:cubicBezTo>
                      <a:cubicBezTo>
                        <a:pt x="6210" y="926920"/>
                        <a:pt x="6372" y="909085"/>
                        <a:pt x="7816" y="896791"/>
                      </a:cubicBezTo>
                      <a:cubicBezTo>
                        <a:pt x="9656" y="881120"/>
                        <a:pt x="13706" y="868358"/>
                        <a:pt x="19626" y="859575"/>
                      </a:cubicBezTo>
                      <a:cubicBezTo>
                        <a:pt x="21403" y="856939"/>
                        <a:pt x="24953" y="853068"/>
                        <a:pt x="27016" y="851518"/>
                      </a:cubicBezTo>
                      <a:lnTo>
                        <a:pt x="28005" y="850776"/>
                      </a:lnTo>
                      <a:lnTo>
                        <a:pt x="26410" y="833827"/>
                      </a:lnTo>
                      <a:cubicBezTo>
                        <a:pt x="20124" y="767022"/>
                        <a:pt x="16204" y="704766"/>
                        <a:pt x="14711" y="648021"/>
                      </a:cubicBezTo>
                      <a:cubicBezTo>
                        <a:pt x="14250" y="630459"/>
                        <a:pt x="14473" y="574434"/>
                        <a:pt x="15055" y="561855"/>
                      </a:cubicBezTo>
                      <a:cubicBezTo>
                        <a:pt x="16302" y="534934"/>
                        <a:pt x="18508" y="508619"/>
                        <a:pt x="21188" y="488718"/>
                      </a:cubicBezTo>
                      <a:cubicBezTo>
                        <a:pt x="32600" y="403978"/>
                        <a:pt x="56563" y="352260"/>
                        <a:pt x="100197" y="318206"/>
                      </a:cubicBezTo>
                      <a:cubicBezTo>
                        <a:pt x="102782" y="316183"/>
                        <a:pt x="106853" y="312651"/>
                        <a:pt x="109242" y="310366"/>
                      </a:cubicBezTo>
                      <a:cubicBezTo>
                        <a:pt x="145996" y="275068"/>
                        <a:pt x="199107" y="253926"/>
                        <a:pt x="267328" y="247426"/>
                      </a:cubicBezTo>
                      <a:cubicBezTo>
                        <a:pt x="282427" y="245994"/>
                        <a:pt x="288064" y="245784"/>
                        <a:pt x="315449" y="245613"/>
                      </a:cubicBezTo>
                      <a:cubicBezTo>
                        <a:pt x="367085" y="245298"/>
                        <a:pt x="438682" y="251272"/>
                        <a:pt x="472495" y="252298"/>
                      </a:cubicBezTo>
                      <a:cubicBezTo>
                        <a:pt x="506308" y="253324"/>
                        <a:pt x="472261" y="252580"/>
                        <a:pt x="518329" y="251771"/>
                      </a:cubicBezTo>
                      <a:lnTo>
                        <a:pt x="748902" y="247445"/>
                      </a:lnTo>
                      <a:cubicBezTo>
                        <a:pt x="820393" y="241278"/>
                        <a:pt x="888385" y="227284"/>
                        <a:pt x="947272" y="214767"/>
                      </a:cubicBezTo>
                      <a:cubicBezTo>
                        <a:pt x="1006159" y="202250"/>
                        <a:pt x="1054397" y="182826"/>
                        <a:pt x="1102227" y="172345"/>
                      </a:cubicBezTo>
                      <a:cubicBezTo>
                        <a:pt x="1150057" y="161864"/>
                        <a:pt x="1199129" y="159158"/>
                        <a:pt x="1234252" y="151880"/>
                      </a:cubicBezTo>
                      <a:cubicBezTo>
                        <a:pt x="1269375" y="144602"/>
                        <a:pt x="1274632" y="142687"/>
                        <a:pt x="1312964" y="128676"/>
                      </a:cubicBezTo>
                      <a:cubicBezTo>
                        <a:pt x="1342313" y="117934"/>
                        <a:pt x="1357677" y="113312"/>
                        <a:pt x="1376022" y="109687"/>
                      </a:cubicBezTo>
                      <a:cubicBezTo>
                        <a:pt x="1399239" y="105104"/>
                        <a:pt x="1415837" y="103594"/>
                        <a:pt x="1448640" y="103056"/>
                      </a:cubicBezTo>
                      <a:cubicBezTo>
                        <a:pt x="1468574" y="102741"/>
                        <a:pt x="1473748" y="102425"/>
                        <a:pt x="1483374" y="100994"/>
                      </a:cubicBezTo>
                      <a:cubicBezTo>
                        <a:pt x="1500327" y="98486"/>
                        <a:pt x="1517424" y="94192"/>
                        <a:pt x="1552171" y="83778"/>
                      </a:cubicBezTo>
                      <a:cubicBezTo>
                        <a:pt x="1589281" y="72656"/>
                        <a:pt x="1609911" y="67259"/>
                        <a:pt x="1627914" y="63976"/>
                      </a:cubicBezTo>
                      <a:cubicBezTo>
                        <a:pt x="1630685" y="63477"/>
                        <a:pt x="1633246" y="62978"/>
                        <a:pt x="1633600" y="62873"/>
                      </a:cubicBezTo>
                      <a:cubicBezTo>
                        <a:pt x="1634204" y="62689"/>
                        <a:pt x="1634231" y="62269"/>
                        <a:pt x="1633994" y="53943"/>
                      </a:cubicBezTo>
                      <a:cubicBezTo>
                        <a:pt x="1633508" y="36557"/>
                        <a:pt x="1635111" y="19065"/>
                        <a:pt x="1637947" y="10924"/>
                      </a:cubicBezTo>
                      <a:cubicBezTo>
                        <a:pt x="1639851" y="5422"/>
                        <a:pt x="1642845" y="1535"/>
                        <a:pt x="1645852" y="642"/>
                      </a:cubicBezTo>
                      <a:cubicBezTo>
                        <a:pt x="1651289" y="-974"/>
                        <a:pt x="1658734" y="510"/>
                        <a:pt x="1665510" y="4542"/>
                      </a:cubicBezTo>
                      <a:cubicBezTo>
                        <a:pt x="1673915" y="9545"/>
                        <a:pt x="1683737" y="19919"/>
                        <a:pt x="1692339" y="32880"/>
                      </a:cubicBezTo>
                      <a:cubicBezTo>
                        <a:pt x="1696107" y="38527"/>
                        <a:pt x="1700638" y="46143"/>
                        <a:pt x="1703487" y="51553"/>
                      </a:cubicBezTo>
                      <a:lnTo>
                        <a:pt x="1705168" y="54757"/>
                      </a:lnTo>
                      <a:lnTo>
                        <a:pt x="1708490" y="54757"/>
                      </a:lnTo>
                      <a:cubicBezTo>
                        <a:pt x="1712601" y="54770"/>
                        <a:pt x="1721885" y="55322"/>
                        <a:pt x="1726074" y="55821"/>
                      </a:cubicBezTo>
                      <a:cubicBezTo>
                        <a:pt x="1736172" y="57016"/>
                        <a:pt x="1753191" y="61744"/>
                        <a:pt x="1763775" y="66287"/>
                      </a:cubicBezTo>
                      <a:cubicBezTo>
                        <a:pt x="1770393" y="69124"/>
                        <a:pt x="1774359" y="71487"/>
                        <a:pt x="1780177" y="76057"/>
                      </a:cubicBezTo>
                      <a:cubicBezTo>
                        <a:pt x="1791956" y="85315"/>
                        <a:pt x="1792074" y="85433"/>
                        <a:pt x="1797287" y="92340"/>
                      </a:cubicBezTo>
                      <a:cubicBezTo>
                        <a:pt x="1801122" y="97449"/>
                        <a:pt x="1803367" y="99996"/>
                        <a:pt x="1808554" y="105144"/>
                      </a:cubicBezTo>
                      <a:cubicBezTo>
                        <a:pt x="1812126" y="108676"/>
                        <a:pt x="1815606" y="112274"/>
                        <a:pt x="1816302" y="113128"/>
                      </a:cubicBezTo>
                      <a:cubicBezTo>
                        <a:pt x="1816985" y="113994"/>
                        <a:pt x="1818876" y="117199"/>
                        <a:pt x="1820491" y="120258"/>
                      </a:cubicBezTo>
                      <a:cubicBezTo>
                        <a:pt x="1825284" y="129345"/>
                        <a:pt x="1828619" y="134559"/>
                        <a:pt x="1835947" y="144526"/>
                      </a:cubicBezTo>
                      <a:cubicBezTo>
                        <a:pt x="1842605" y="153573"/>
                        <a:pt x="1843997" y="155596"/>
                        <a:pt x="1847989" y="162083"/>
                      </a:cubicBezTo>
                      <a:cubicBezTo>
                        <a:pt x="1855618" y="174479"/>
                        <a:pt x="1862276" y="186744"/>
                        <a:pt x="1872282" y="206862"/>
                      </a:cubicBezTo>
                      <a:cubicBezTo>
                        <a:pt x="1880923" y="224235"/>
                        <a:pt x="1883904" y="230591"/>
                        <a:pt x="1901212" y="268331"/>
                      </a:cubicBezTo>
                      <a:cubicBezTo>
                        <a:pt x="1918742" y="306597"/>
                        <a:pt x="1922038" y="313623"/>
                        <a:pt x="1928013" y="325599"/>
                      </a:cubicBezTo>
                      <a:cubicBezTo>
                        <a:pt x="1936536" y="342659"/>
                        <a:pt x="1941815" y="351555"/>
                        <a:pt x="1947475" y="358428"/>
                      </a:cubicBezTo>
                      <a:cubicBezTo>
                        <a:pt x="1951558" y="363377"/>
                        <a:pt x="1953331" y="368773"/>
                        <a:pt x="1952990" y="375188"/>
                      </a:cubicBezTo>
                      <a:cubicBezTo>
                        <a:pt x="1952583" y="382836"/>
                        <a:pt x="1949707" y="390576"/>
                        <a:pt x="1944270" y="398724"/>
                      </a:cubicBezTo>
                      <a:cubicBezTo>
                        <a:pt x="1934802" y="412892"/>
                        <a:pt x="1919425" y="424966"/>
                        <a:pt x="1904481" y="429980"/>
                      </a:cubicBezTo>
                      <a:cubicBezTo>
                        <a:pt x="1896602" y="432621"/>
                        <a:pt x="1884009" y="435164"/>
                        <a:pt x="1871823" y="436577"/>
                      </a:cubicBezTo>
                      <a:cubicBezTo>
                        <a:pt x="1855710" y="438443"/>
                        <a:pt x="1840464" y="439145"/>
                        <a:pt x="1816223" y="439134"/>
                      </a:cubicBezTo>
                      <a:cubicBezTo>
                        <a:pt x="1780676" y="439118"/>
                        <a:pt x="1749422" y="437595"/>
                        <a:pt x="1698445" y="433393"/>
                      </a:cubicBezTo>
                      <a:cubicBezTo>
                        <a:pt x="1678209" y="431727"/>
                        <a:pt x="1675950" y="431603"/>
                        <a:pt x="1665261" y="431589"/>
                      </a:cubicBezTo>
                      <a:cubicBezTo>
                        <a:pt x="1653587" y="431573"/>
                        <a:pt x="1651551" y="431717"/>
                        <a:pt x="1643200" y="433164"/>
                      </a:cubicBezTo>
                      <a:cubicBezTo>
                        <a:pt x="1632510" y="435017"/>
                        <a:pt x="1622491" y="438556"/>
                        <a:pt x="1613877" y="443519"/>
                      </a:cubicBezTo>
                      <a:cubicBezTo>
                        <a:pt x="1604737" y="448779"/>
                        <a:pt x="1598000" y="454484"/>
                        <a:pt x="1586668" y="466568"/>
                      </a:cubicBezTo>
                      <a:cubicBezTo>
                        <a:pt x="1577384" y="476460"/>
                        <a:pt x="1573615" y="479491"/>
                        <a:pt x="1568848" y="480889"/>
                      </a:cubicBezTo>
                      <a:cubicBezTo>
                        <a:pt x="1567023" y="481427"/>
                        <a:pt x="1566812" y="481614"/>
                        <a:pt x="1563779" y="485518"/>
                      </a:cubicBezTo>
                      <a:cubicBezTo>
                        <a:pt x="1545999" y="508477"/>
                        <a:pt x="1529991" y="538745"/>
                        <a:pt x="1508994" y="589130"/>
                      </a:cubicBezTo>
                      <a:cubicBezTo>
                        <a:pt x="1503124" y="603221"/>
                        <a:pt x="1491069" y="632865"/>
                        <a:pt x="1486250" y="645068"/>
                      </a:cubicBezTo>
                      <a:cubicBezTo>
                        <a:pt x="1479579" y="661971"/>
                        <a:pt x="1473328" y="679670"/>
                        <a:pt x="1464819" y="705697"/>
                      </a:cubicBezTo>
                      <a:cubicBezTo>
                        <a:pt x="1457123" y="729207"/>
                        <a:pt x="1452685" y="742370"/>
                        <a:pt x="1449494" y="751038"/>
                      </a:cubicBezTo>
                      <a:cubicBezTo>
                        <a:pt x="1436073" y="787597"/>
                        <a:pt x="1423769" y="807218"/>
                        <a:pt x="1407394" y="818176"/>
                      </a:cubicBezTo>
                      <a:cubicBezTo>
                        <a:pt x="1403323" y="820906"/>
                        <a:pt x="1399830" y="822640"/>
                        <a:pt x="1393724" y="824975"/>
                      </a:cubicBezTo>
                      <a:cubicBezTo>
                        <a:pt x="1387066" y="827516"/>
                        <a:pt x="1385648" y="828232"/>
                        <a:pt x="1380841" y="831482"/>
                      </a:cubicBezTo>
                      <a:cubicBezTo>
                        <a:pt x="1373671" y="836331"/>
                        <a:pt x="1368064" y="841597"/>
                        <a:pt x="1349260" y="861137"/>
                      </a:cubicBezTo>
                      <a:cubicBezTo>
                        <a:pt x="1340461" y="870282"/>
                        <a:pt x="1336141" y="874260"/>
                        <a:pt x="1331348" y="877607"/>
                      </a:cubicBezTo>
                      <a:cubicBezTo>
                        <a:pt x="1326647" y="880893"/>
                        <a:pt x="1320606" y="883414"/>
                        <a:pt x="1317442" y="883414"/>
                      </a:cubicBezTo>
                      <a:lnTo>
                        <a:pt x="1316352" y="883414"/>
                      </a:lnTo>
                      <a:lnTo>
                        <a:pt x="1315275" y="887323"/>
                      </a:lnTo>
                      <a:cubicBezTo>
                        <a:pt x="1305229" y="923962"/>
                        <a:pt x="1296943" y="995197"/>
                        <a:pt x="1293502" y="1074334"/>
                      </a:cubicBezTo>
                      <a:cubicBezTo>
                        <a:pt x="1292294" y="1102246"/>
                        <a:pt x="1292110" y="1112397"/>
                        <a:pt x="1292124" y="1151119"/>
                      </a:cubicBezTo>
                      <a:cubicBezTo>
                        <a:pt x="1292137" y="1182643"/>
                        <a:pt x="1292268" y="1193016"/>
                        <a:pt x="1292741" y="1203756"/>
                      </a:cubicBezTo>
                      <a:cubicBezTo>
                        <a:pt x="1294028" y="1232397"/>
                        <a:pt x="1296155" y="1259256"/>
                        <a:pt x="1297481" y="1263556"/>
                      </a:cubicBezTo>
                      <a:cubicBezTo>
                        <a:pt x="1298322" y="1266267"/>
                        <a:pt x="1300239" y="1270651"/>
                        <a:pt x="1304087" y="1278631"/>
                      </a:cubicBezTo>
                      <a:cubicBezTo>
                        <a:pt x="1309733" y="1290348"/>
                        <a:pt x="1312399" y="1297673"/>
                        <a:pt x="1314001" y="1305904"/>
                      </a:cubicBezTo>
                      <a:cubicBezTo>
                        <a:pt x="1314644" y="1309207"/>
                        <a:pt x="1315091" y="1318822"/>
                        <a:pt x="1314723" y="1321312"/>
                      </a:cubicBezTo>
                      <a:lnTo>
                        <a:pt x="1314474" y="1322929"/>
                      </a:lnTo>
                      <a:lnTo>
                        <a:pt x="1274527" y="1322929"/>
                      </a:lnTo>
                      <a:cubicBezTo>
                        <a:pt x="1240096" y="1322929"/>
                        <a:pt x="1234436" y="1322858"/>
                        <a:pt x="1233595" y="1322420"/>
                      </a:cubicBezTo>
                      <a:cubicBezTo>
                        <a:pt x="1226925" y="1318971"/>
                        <a:pt x="1220385" y="1296754"/>
                        <a:pt x="1214844" y="1258652"/>
                      </a:cubicBezTo>
                      <a:cubicBezTo>
                        <a:pt x="1209459" y="1221689"/>
                        <a:pt x="1205664" y="1179456"/>
                        <a:pt x="1198836" y="1080414"/>
                      </a:cubicBezTo>
                      <a:cubicBezTo>
                        <a:pt x="1196078" y="1040494"/>
                        <a:pt x="1192572" y="983741"/>
                        <a:pt x="1191495" y="961630"/>
                      </a:cubicBezTo>
                      <a:cubicBezTo>
                        <a:pt x="1191443" y="960506"/>
                        <a:pt x="1191180" y="961905"/>
                        <a:pt x="1189972" y="969617"/>
                      </a:cubicBezTo>
                      <a:cubicBezTo>
                        <a:pt x="1181292" y="1025486"/>
                        <a:pt x="1174857" y="1095654"/>
                        <a:pt x="1172402" y="1161542"/>
                      </a:cubicBezTo>
                      <a:cubicBezTo>
                        <a:pt x="1171010" y="1198978"/>
                        <a:pt x="1171706" y="1255696"/>
                        <a:pt x="1173663" y="1263289"/>
                      </a:cubicBezTo>
                      <a:cubicBezTo>
                        <a:pt x="1174398" y="1266133"/>
                        <a:pt x="1175041" y="1267678"/>
                        <a:pt x="1179559" y="1277483"/>
                      </a:cubicBezTo>
                      <a:cubicBezTo>
                        <a:pt x="1187031" y="1293667"/>
                        <a:pt x="1189421" y="1301066"/>
                        <a:pt x="1190090" y="1310073"/>
                      </a:cubicBezTo>
                      <a:cubicBezTo>
                        <a:pt x="1190340" y="1313335"/>
                        <a:pt x="1190038" y="1320893"/>
                        <a:pt x="1189617" y="1322236"/>
                      </a:cubicBezTo>
                      <a:cubicBezTo>
                        <a:pt x="1189394" y="1322924"/>
                        <a:pt x="1189053" y="1322929"/>
                        <a:pt x="1148752" y="1322929"/>
                      </a:cubicBezTo>
                      <a:cubicBezTo>
                        <a:pt x="1114386" y="1322929"/>
                        <a:pt x="1107965" y="1322853"/>
                        <a:pt x="1107164" y="1322438"/>
                      </a:cubicBezTo>
                      <a:cubicBezTo>
                        <a:pt x="1099429" y="1318381"/>
                        <a:pt x="1093717" y="1292994"/>
                        <a:pt x="1089751" y="1244928"/>
                      </a:cubicBezTo>
                      <a:cubicBezTo>
                        <a:pt x="1087216" y="1214380"/>
                        <a:pt x="1085733" y="1181333"/>
                        <a:pt x="1083658" y="1109426"/>
                      </a:cubicBezTo>
                      <a:cubicBezTo>
                        <a:pt x="1080427" y="997134"/>
                        <a:pt x="1079679" y="932379"/>
                        <a:pt x="1081071" y="885205"/>
                      </a:cubicBezTo>
                      <a:cubicBezTo>
                        <a:pt x="1081268" y="878451"/>
                        <a:pt x="1081373" y="872861"/>
                        <a:pt x="1081294" y="872784"/>
                      </a:cubicBezTo>
                      <a:cubicBezTo>
                        <a:pt x="1081136" y="872618"/>
                        <a:pt x="1069055" y="876093"/>
                        <a:pt x="1044565" y="883356"/>
                      </a:cubicBezTo>
                      <a:cubicBezTo>
                        <a:pt x="1002963" y="895685"/>
                        <a:pt x="978407" y="901521"/>
                        <a:pt x="946405" y="906677"/>
                      </a:cubicBezTo>
                      <a:cubicBezTo>
                        <a:pt x="906156" y="913161"/>
                        <a:pt x="869348" y="915854"/>
                        <a:pt x="820984" y="915856"/>
                      </a:cubicBezTo>
                      <a:cubicBezTo>
                        <a:pt x="794366" y="915856"/>
                        <a:pt x="781208" y="915445"/>
                        <a:pt x="748537" y="913593"/>
                      </a:cubicBezTo>
                      <a:cubicBezTo>
                        <a:pt x="741511" y="913197"/>
                        <a:pt x="740999" y="913208"/>
                        <a:pt x="740106" y="913794"/>
                      </a:cubicBezTo>
                      <a:cubicBezTo>
                        <a:pt x="738793" y="914654"/>
                        <a:pt x="737309" y="917921"/>
                        <a:pt x="735838" y="923234"/>
                      </a:cubicBezTo>
                      <a:cubicBezTo>
                        <a:pt x="732884" y="933822"/>
                        <a:pt x="731715" y="936227"/>
                        <a:pt x="729496" y="936224"/>
                      </a:cubicBezTo>
                      <a:cubicBezTo>
                        <a:pt x="728143" y="936222"/>
                        <a:pt x="717467" y="932679"/>
                        <a:pt x="707014" y="928760"/>
                      </a:cubicBezTo>
                      <a:cubicBezTo>
                        <a:pt x="697375" y="925142"/>
                        <a:pt x="686214" y="920688"/>
                        <a:pt x="665846" y="912322"/>
                      </a:cubicBezTo>
                      <a:lnTo>
                        <a:pt x="618244" y="893135"/>
                      </a:lnTo>
                      <a:cubicBezTo>
                        <a:pt x="572138" y="875252"/>
                        <a:pt x="537943" y="866122"/>
                        <a:pt x="516447" y="865947"/>
                      </a:cubicBezTo>
                      <a:cubicBezTo>
                        <a:pt x="509067" y="865888"/>
                        <a:pt x="505206" y="867119"/>
                        <a:pt x="501805" y="870603"/>
                      </a:cubicBezTo>
                      <a:cubicBezTo>
                        <a:pt x="498561" y="873939"/>
                        <a:pt x="497038" y="878622"/>
                        <a:pt x="496736" y="886203"/>
                      </a:cubicBezTo>
                      <a:cubicBezTo>
                        <a:pt x="496421" y="894028"/>
                        <a:pt x="497143" y="900184"/>
                        <a:pt x="500794" y="920842"/>
                      </a:cubicBezTo>
                      <a:cubicBezTo>
                        <a:pt x="504747" y="943315"/>
                        <a:pt x="505508" y="950153"/>
                        <a:pt x="505232" y="960997"/>
                      </a:cubicBezTo>
                      <a:cubicBezTo>
                        <a:pt x="505035" y="968494"/>
                        <a:pt x="504655" y="971437"/>
                        <a:pt x="503197" y="976351"/>
                      </a:cubicBezTo>
                      <a:cubicBezTo>
                        <a:pt x="498614" y="991861"/>
                        <a:pt x="485167" y="1000111"/>
                        <a:pt x="464327" y="1000197"/>
                      </a:cubicBezTo>
                      <a:cubicBezTo>
                        <a:pt x="460493" y="1000212"/>
                        <a:pt x="459219" y="1000082"/>
                        <a:pt x="457328" y="999488"/>
                      </a:cubicBezTo>
                      <a:cubicBezTo>
                        <a:pt x="444208" y="995351"/>
                        <a:pt x="436647" y="975432"/>
                        <a:pt x="434730" y="939956"/>
                      </a:cubicBezTo>
                      <a:cubicBezTo>
                        <a:pt x="434494" y="935606"/>
                        <a:pt x="434212" y="932088"/>
                        <a:pt x="434102" y="932138"/>
                      </a:cubicBezTo>
                      <a:cubicBezTo>
                        <a:pt x="433992" y="932189"/>
                        <a:pt x="432125" y="934184"/>
                        <a:pt x="429957" y="936572"/>
                      </a:cubicBezTo>
                      <a:cubicBezTo>
                        <a:pt x="427788" y="938961"/>
                        <a:pt x="419804" y="947405"/>
                        <a:pt x="412217" y="955335"/>
                      </a:cubicBezTo>
                      <a:cubicBezTo>
                        <a:pt x="404628" y="963265"/>
                        <a:pt x="396730" y="971630"/>
                        <a:pt x="394666" y="973923"/>
                      </a:cubicBezTo>
                      <a:cubicBezTo>
                        <a:pt x="377935" y="992515"/>
                        <a:pt x="368665" y="1007427"/>
                        <a:pt x="363724" y="1023704"/>
                      </a:cubicBezTo>
                      <a:cubicBezTo>
                        <a:pt x="360742" y="1033528"/>
                        <a:pt x="357712" y="1052168"/>
                        <a:pt x="356090" y="1070686"/>
                      </a:cubicBezTo>
                      <a:cubicBezTo>
                        <a:pt x="354006" y="1094465"/>
                        <a:pt x="354010" y="1130512"/>
                        <a:pt x="356098" y="1159458"/>
                      </a:cubicBezTo>
                      <a:cubicBezTo>
                        <a:pt x="357573" y="1179900"/>
                        <a:pt x="359679" y="1198831"/>
                        <a:pt x="362731" y="1219044"/>
                      </a:cubicBezTo>
                      <a:cubicBezTo>
                        <a:pt x="365368" y="1236516"/>
                        <a:pt x="369217" y="1257041"/>
                        <a:pt x="370492" y="1260425"/>
                      </a:cubicBezTo>
                      <a:cubicBezTo>
                        <a:pt x="371163" y="1262206"/>
                        <a:pt x="372514" y="1264531"/>
                        <a:pt x="380666" y="1277936"/>
                      </a:cubicBezTo>
                      <a:cubicBezTo>
                        <a:pt x="386531" y="1287580"/>
                        <a:pt x="390012" y="1296200"/>
                        <a:pt x="391399" y="1304515"/>
                      </a:cubicBezTo>
                      <a:cubicBezTo>
                        <a:pt x="391940" y="1307757"/>
                        <a:pt x="391872" y="1317066"/>
                        <a:pt x="391283" y="1320324"/>
                      </a:cubicBezTo>
                      <a:cubicBezTo>
                        <a:pt x="391136" y="1321135"/>
                        <a:pt x="390990" y="1321945"/>
                        <a:pt x="390843" y="1322756"/>
                      </a:cubicBezTo>
                      <a:lnTo>
                        <a:pt x="348151" y="1322844"/>
                      </a:lnTo>
                      <a:lnTo>
                        <a:pt x="304144" y="1322579"/>
                      </a:lnTo>
                      <a:cubicBezTo>
                        <a:pt x="300827" y="1321686"/>
                        <a:pt x="297346" y="1318132"/>
                        <a:pt x="294630" y="1312868"/>
                      </a:cubicBezTo>
                      <a:cubicBezTo>
                        <a:pt x="286461" y="1297034"/>
                        <a:pt x="280265" y="1265645"/>
                        <a:pt x="271483" y="1195591"/>
                      </a:cubicBezTo>
                      <a:cubicBezTo>
                        <a:pt x="264937" y="1143386"/>
                        <a:pt x="262896" y="1128348"/>
                        <a:pt x="255031" y="1074334"/>
                      </a:cubicBezTo>
                      <a:cubicBezTo>
                        <a:pt x="244958" y="1005150"/>
                        <a:pt x="243353" y="984278"/>
                        <a:pt x="246468" y="962992"/>
                      </a:cubicBezTo>
                      <a:cubicBezTo>
                        <a:pt x="246649" y="961756"/>
                        <a:pt x="246765" y="960719"/>
                        <a:pt x="246726" y="960686"/>
                      </a:cubicBezTo>
                      <a:cubicBezTo>
                        <a:pt x="246687" y="960653"/>
                        <a:pt x="243293" y="963441"/>
                        <a:pt x="239185" y="966883"/>
                      </a:cubicBezTo>
                      <a:cubicBezTo>
                        <a:pt x="235076" y="970323"/>
                        <a:pt x="224993" y="978474"/>
                        <a:pt x="216775" y="984995"/>
                      </a:cubicBezTo>
                      <a:cubicBezTo>
                        <a:pt x="208558" y="991517"/>
                        <a:pt x="199098" y="999128"/>
                        <a:pt x="195755" y="1001910"/>
                      </a:cubicBezTo>
                      <a:cubicBezTo>
                        <a:pt x="175047" y="1019134"/>
                        <a:pt x="167113" y="1030065"/>
                        <a:pt x="162761" y="1047366"/>
                      </a:cubicBezTo>
                      <a:cubicBezTo>
                        <a:pt x="157069" y="1070004"/>
                        <a:pt x="152240" y="1103723"/>
                        <a:pt x="149720" y="1138437"/>
                      </a:cubicBezTo>
                      <a:cubicBezTo>
                        <a:pt x="148030" y="1161728"/>
                        <a:pt x="147332" y="1195086"/>
                        <a:pt x="148122" y="1214750"/>
                      </a:cubicBezTo>
                      <a:cubicBezTo>
                        <a:pt x="148877" y="1233556"/>
                        <a:pt x="150735" y="1256144"/>
                        <a:pt x="151846" y="1260042"/>
                      </a:cubicBezTo>
                      <a:cubicBezTo>
                        <a:pt x="152507" y="1262357"/>
                        <a:pt x="154579" y="1266548"/>
                        <a:pt x="157602" y="1271682"/>
                      </a:cubicBezTo>
                      <a:cubicBezTo>
                        <a:pt x="164458" y="1283324"/>
                        <a:pt x="167088" y="1288803"/>
                        <a:pt x="169528" y="1296524"/>
                      </a:cubicBezTo>
                      <a:cubicBezTo>
                        <a:pt x="171583" y="1303030"/>
                        <a:pt x="172441" y="1308433"/>
                        <a:pt x="172714" y="1316588"/>
                      </a:cubicBezTo>
                      <a:lnTo>
                        <a:pt x="172927" y="1322929"/>
                      </a:lnTo>
                      <a:lnTo>
                        <a:pt x="130748" y="1322916"/>
                      </a:lnTo>
                      <a:cubicBezTo>
                        <a:pt x="95299" y="1322904"/>
                        <a:pt x="88389" y="1322824"/>
                        <a:pt x="87445" y="1322413"/>
                      </a:cubicBezTo>
                      <a:close/>
                      <a:moveTo>
                        <a:pt x="433058" y="858089"/>
                      </a:moveTo>
                      <a:cubicBezTo>
                        <a:pt x="433058" y="857299"/>
                        <a:pt x="431829" y="855693"/>
                        <a:pt x="431485" y="856034"/>
                      </a:cubicBezTo>
                      <a:cubicBezTo>
                        <a:pt x="431263" y="856256"/>
                        <a:pt x="432575" y="858746"/>
                        <a:pt x="432913" y="858746"/>
                      </a:cubicBezTo>
                      <a:cubicBezTo>
                        <a:pt x="432994" y="858746"/>
                        <a:pt x="433058" y="858450"/>
                        <a:pt x="433058" y="858089"/>
                      </a:cubicBezTo>
                      <a:close/>
                    </a:path>
                  </a:pathLst>
                </a:custGeom>
                <a:solidFill>
                  <a:schemeClr val="tx2">
                    <a:lumMod val="50000"/>
                  </a:schemeClr>
                </a:solidFill>
                <a:ln w="13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 sz="500"/>
                </a:p>
              </p:txBody>
            </p:sp>
            <p:sp>
              <p:nvSpPr>
                <p:cNvPr id="27" name="Grafik 4">
                  <a:extLst>
                    <a:ext uri="{FF2B5EF4-FFF2-40B4-BE49-F238E27FC236}">
                      <a16:creationId xmlns:a16="http://schemas.microsoft.com/office/drawing/2014/main" id="{4E5E6C58-0028-EF88-F803-E3B7415AA8B6}"/>
                    </a:ext>
                  </a:extLst>
                </p:cNvPr>
                <p:cNvSpPr/>
                <p:nvPr/>
              </p:nvSpPr>
              <p:spPr>
                <a:xfrm>
                  <a:off x="1225823" y="3506036"/>
                  <a:ext cx="660901" cy="387269"/>
                </a:xfrm>
                <a:custGeom>
                  <a:avLst/>
                  <a:gdLst>
                    <a:gd name="connsiteX0" fmla="*/ 85071 w 1906374"/>
                    <a:gd name="connsiteY0" fmla="*/ 1118681 h 1117081"/>
                    <a:gd name="connsiteX1" fmla="*/ 68219 w 1906374"/>
                    <a:gd name="connsiteY1" fmla="*/ 1048118 h 1117081"/>
                    <a:gd name="connsiteX2" fmla="*/ 64391 w 1906374"/>
                    <a:gd name="connsiteY2" fmla="*/ 971305 h 1117081"/>
                    <a:gd name="connsiteX3" fmla="*/ 59427 w 1906374"/>
                    <a:gd name="connsiteY3" fmla="*/ 887705 h 1117081"/>
                    <a:gd name="connsiteX4" fmla="*/ 55781 w 1906374"/>
                    <a:gd name="connsiteY4" fmla="*/ 805262 h 1117081"/>
                    <a:gd name="connsiteX5" fmla="*/ 59299 w 1906374"/>
                    <a:gd name="connsiteY5" fmla="*/ 780937 h 1117081"/>
                    <a:gd name="connsiteX6" fmla="*/ 77402 w 1906374"/>
                    <a:gd name="connsiteY6" fmla="*/ 721828 h 1117081"/>
                    <a:gd name="connsiteX7" fmla="*/ 96316 w 1906374"/>
                    <a:gd name="connsiteY7" fmla="*/ 658425 h 1117081"/>
                    <a:gd name="connsiteX8" fmla="*/ 99817 w 1906374"/>
                    <a:gd name="connsiteY8" fmla="*/ 630024 h 1117081"/>
                    <a:gd name="connsiteX9" fmla="*/ 92569 w 1906374"/>
                    <a:gd name="connsiteY9" fmla="*/ 584095 h 1117081"/>
                    <a:gd name="connsiteX10" fmla="*/ 81770 w 1906374"/>
                    <a:gd name="connsiteY10" fmla="*/ 547012 h 1117081"/>
                    <a:gd name="connsiteX11" fmla="*/ 56477 w 1906374"/>
                    <a:gd name="connsiteY11" fmla="*/ 443712 h 1117081"/>
                    <a:gd name="connsiteX12" fmla="*/ 48113 w 1906374"/>
                    <a:gd name="connsiteY12" fmla="*/ 372445 h 1117081"/>
                    <a:gd name="connsiteX13" fmla="*/ 47505 w 1906374"/>
                    <a:gd name="connsiteY13" fmla="*/ 366072 h 1117081"/>
                    <a:gd name="connsiteX14" fmla="*/ 43380 w 1906374"/>
                    <a:gd name="connsiteY14" fmla="*/ 387593 h 1117081"/>
                    <a:gd name="connsiteX15" fmla="*/ 38569 w 1906374"/>
                    <a:gd name="connsiteY15" fmla="*/ 484768 h 1117081"/>
                    <a:gd name="connsiteX16" fmla="*/ 43199 w 1906374"/>
                    <a:gd name="connsiteY16" fmla="*/ 617865 h 1117081"/>
                    <a:gd name="connsiteX17" fmla="*/ 45385 w 1906374"/>
                    <a:gd name="connsiteY17" fmla="*/ 660245 h 1117081"/>
                    <a:gd name="connsiteX18" fmla="*/ 45936 w 1906374"/>
                    <a:gd name="connsiteY18" fmla="*/ 672827 h 1117081"/>
                    <a:gd name="connsiteX19" fmla="*/ 47233 w 1906374"/>
                    <a:gd name="connsiteY19" fmla="*/ 675721 h 1117081"/>
                    <a:gd name="connsiteX20" fmla="*/ 57125 w 1906374"/>
                    <a:gd name="connsiteY20" fmla="*/ 729475 h 1117081"/>
                    <a:gd name="connsiteX21" fmla="*/ 54112 w 1906374"/>
                    <a:gd name="connsiteY21" fmla="*/ 747738 h 1117081"/>
                    <a:gd name="connsiteX22" fmla="*/ 14872 w 1906374"/>
                    <a:gd name="connsiteY22" fmla="*/ 842676 h 1117081"/>
                    <a:gd name="connsiteX23" fmla="*/ 4489 w 1906374"/>
                    <a:gd name="connsiteY23" fmla="*/ 853101 h 1117081"/>
                    <a:gd name="connsiteX24" fmla="*/ 1906 w 1906374"/>
                    <a:gd name="connsiteY24" fmla="*/ 848009 h 1117081"/>
                    <a:gd name="connsiteX25" fmla="*/ 4965 w 1906374"/>
                    <a:gd name="connsiteY25" fmla="*/ 820162 h 1117081"/>
                    <a:gd name="connsiteX26" fmla="*/ 9566 w 1906374"/>
                    <a:gd name="connsiteY26" fmla="*/ 773313 h 1117081"/>
                    <a:gd name="connsiteX27" fmla="*/ 8981 w 1906374"/>
                    <a:gd name="connsiteY27" fmla="*/ 756758 h 1117081"/>
                    <a:gd name="connsiteX28" fmla="*/ 8410 w 1906374"/>
                    <a:gd name="connsiteY28" fmla="*/ 724145 h 1117081"/>
                    <a:gd name="connsiteX29" fmla="*/ 25641 w 1906374"/>
                    <a:gd name="connsiteY29" fmla="*/ 671908 h 1117081"/>
                    <a:gd name="connsiteX30" fmla="*/ 28525 w 1906374"/>
                    <a:gd name="connsiteY30" fmla="*/ 669185 h 1117081"/>
                    <a:gd name="connsiteX31" fmla="*/ 27264 w 1906374"/>
                    <a:gd name="connsiteY31" fmla="*/ 655941 h 1117081"/>
                    <a:gd name="connsiteX32" fmla="*/ 16213 w 1906374"/>
                    <a:gd name="connsiteY32" fmla="*/ 395704 h 1117081"/>
                    <a:gd name="connsiteX33" fmla="*/ 56206 w 1906374"/>
                    <a:gd name="connsiteY33" fmla="*/ 209466 h 1117081"/>
                    <a:gd name="connsiteX34" fmla="*/ 98989 w 1906374"/>
                    <a:gd name="connsiteY34" fmla="*/ 160606 h 1117081"/>
                    <a:gd name="connsiteX35" fmla="*/ 106374 w 1906374"/>
                    <a:gd name="connsiteY35" fmla="*/ 154079 h 1117081"/>
                    <a:gd name="connsiteX36" fmla="*/ 185073 w 1906374"/>
                    <a:gd name="connsiteY36" fmla="*/ 108711 h 1117081"/>
                    <a:gd name="connsiteX37" fmla="*/ 269833 w 1906374"/>
                    <a:gd name="connsiteY37" fmla="*/ 93380 h 1117081"/>
                    <a:gd name="connsiteX38" fmla="*/ 346315 w 1906374"/>
                    <a:gd name="connsiteY38" fmla="*/ 93065 h 1117081"/>
                    <a:gd name="connsiteX39" fmla="*/ 486374 w 1906374"/>
                    <a:gd name="connsiteY39" fmla="*/ 102199 h 1117081"/>
                    <a:gd name="connsiteX40" fmla="*/ 644130 w 1906374"/>
                    <a:gd name="connsiteY40" fmla="*/ 110491 h 1117081"/>
                    <a:gd name="connsiteX41" fmla="*/ 725744 w 1906374"/>
                    <a:gd name="connsiteY41" fmla="*/ 108783 h 1117081"/>
                    <a:gd name="connsiteX42" fmla="*/ 816828 w 1906374"/>
                    <a:gd name="connsiteY42" fmla="*/ 108822 h 1117081"/>
                    <a:gd name="connsiteX43" fmla="*/ 923905 w 1906374"/>
                    <a:gd name="connsiteY43" fmla="*/ 118749 h 1117081"/>
                    <a:gd name="connsiteX44" fmla="*/ 1051394 w 1906374"/>
                    <a:gd name="connsiteY44" fmla="*/ 128017 h 1117081"/>
                    <a:gd name="connsiteX45" fmla="*/ 1146060 w 1906374"/>
                    <a:gd name="connsiteY45" fmla="*/ 127030 h 1117081"/>
                    <a:gd name="connsiteX46" fmla="*/ 1318060 w 1906374"/>
                    <a:gd name="connsiteY46" fmla="*/ 125893 h 1117081"/>
                    <a:gd name="connsiteX47" fmla="*/ 1427330 w 1906374"/>
                    <a:gd name="connsiteY47" fmla="*/ 125749 h 1117081"/>
                    <a:gd name="connsiteX48" fmla="*/ 1487258 w 1906374"/>
                    <a:gd name="connsiteY48" fmla="*/ 105566 h 1117081"/>
                    <a:gd name="connsiteX49" fmla="*/ 1510095 w 1906374"/>
                    <a:gd name="connsiteY49" fmla="*/ 95071 h 1117081"/>
                    <a:gd name="connsiteX50" fmla="*/ 1568371 w 1906374"/>
                    <a:gd name="connsiteY50" fmla="*/ 70355 h 1117081"/>
                    <a:gd name="connsiteX51" fmla="*/ 1598204 w 1906374"/>
                    <a:gd name="connsiteY51" fmla="*/ 62300 h 1117081"/>
                    <a:gd name="connsiteX52" fmla="*/ 1599555 w 1906374"/>
                    <a:gd name="connsiteY52" fmla="*/ 62089 h 1117081"/>
                    <a:gd name="connsiteX53" fmla="*/ 1599405 w 1906374"/>
                    <a:gd name="connsiteY53" fmla="*/ 52591 h 1117081"/>
                    <a:gd name="connsiteX54" fmla="*/ 1609829 w 1906374"/>
                    <a:gd name="connsiteY54" fmla="*/ 3189 h 1117081"/>
                    <a:gd name="connsiteX55" fmla="*/ 1624520 w 1906374"/>
                    <a:gd name="connsiteY55" fmla="*/ 4063 h 1117081"/>
                    <a:gd name="connsiteX56" fmla="*/ 1665828 w 1906374"/>
                    <a:gd name="connsiteY56" fmla="*/ 51731 h 1117081"/>
                    <a:gd name="connsiteX57" fmla="*/ 1667217 w 1906374"/>
                    <a:gd name="connsiteY57" fmla="*/ 54410 h 1117081"/>
                    <a:gd name="connsiteX58" fmla="*/ 1675075 w 1906374"/>
                    <a:gd name="connsiteY58" fmla="*/ 54619 h 1117081"/>
                    <a:gd name="connsiteX59" fmla="*/ 1694284 w 1906374"/>
                    <a:gd name="connsiteY59" fmla="*/ 56535 h 1117081"/>
                    <a:gd name="connsiteX60" fmla="*/ 1697700 w 1906374"/>
                    <a:gd name="connsiteY60" fmla="*/ 57212 h 1117081"/>
                    <a:gd name="connsiteX61" fmla="*/ 1701579 w 1906374"/>
                    <a:gd name="connsiteY61" fmla="*/ 53298 h 1117081"/>
                    <a:gd name="connsiteX62" fmla="*/ 1766863 w 1906374"/>
                    <a:gd name="connsiteY62" fmla="*/ 28030 h 1117081"/>
                    <a:gd name="connsiteX63" fmla="*/ 1775835 w 1906374"/>
                    <a:gd name="connsiteY63" fmla="*/ 29541 h 1117081"/>
                    <a:gd name="connsiteX64" fmla="*/ 1761670 w 1906374"/>
                    <a:gd name="connsiteY64" fmla="*/ 40137 h 1117081"/>
                    <a:gd name="connsiteX65" fmla="*/ 1738270 w 1906374"/>
                    <a:gd name="connsiteY65" fmla="*/ 55445 h 1117081"/>
                    <a:gd name="connsiteX66" fmla="*/ 1726356 w 1906374"/>
                    <a:gd name="connsiteY66" fmla="*/ 70304 h 1117081"/>
                    <a:gd name="connsiteX67" fmla="*/ 1728359 w 1906374"/>
                    <a:gd name="connsiteY67" fmla="*/ 72260 h 1117081"/>
                    <a:gd name="connsiteX68" fmla="*/ 1733815 w 1906374"/>
                    <a:gd name="connsiteY68" fmla="*/ 76254 h 1117081"/>
                    <a:gd name="connsiteX69" fmla="*/ 1737381 w 1906374"/>
                    <a:gd name="connsiteY69" fmla="*/ 78684 h 1117081"/>
                    <a:gd name="connsiteX70" fmla="*/ 1741035 w 1906374"/>
                    <a:gd name="connsiteY70" fmla="*/ 77027 h 1117081"/>
                    <a:gd name="connsiteX71" fmla="*/ 1782968 w 1906374"/>
                    <a:gd name="connsiteY71" fmla="*/ 68424 h 1117081"/>
                    <a:gd name="connsiteX72" fmla="*/ 1809260 w 1906374"/>
                    <a:gd name="connsiteY72" fmla="*/ 74893 h 1117081"/>
                    <a:gd name="connsiteX73" fmla="*/ 1795670 w 1906374"/>
                    <a:gd name="connsiteY73" fmla="*/ 81167 h 1117081"/>
                    <a:gd name="connsiteX74" fmla="*/ 1783419 w 1906374"/>
                    <a:gd name="connsiteY74" fmla="*/ 84136 h 1117081"/>
                    <a:gd name="connsiteX75" fmla="*/ 1759180 w 1906374"/>
                    <a:gd name="connsiteY75" fmla="*/ 97475 h 1117081"/>
                    <a:gd name="connsiteX76" fmla="*/ 1756952 w 1906374"/>
                    <a:gd name="connsiteY76" fmla="*/ 99262 h 1117081"/>
                    <a:gd name="connsiteX77" fmla="*/ 1758729 w 1906374"/>
                    <a:gd name="connsiteY77" fmla="*/ 101648 h 1117081"/>
                    <a:gd name="connsiteX78" fmla="*/ 1776949 w 1906374"/>
                    <a:gd name="connsiteY78" fmla="*/ 138777 h 1117081"/>
                    <a:gd name="connsiteX79" fmla="*/ 1787448 w 1906374"/>
                    <a:gd name="connsiteY79" fmla="*/ 162725 h 1117081"/>
                    <a:gd name="connsiteX80" fmla="*/ 1873279 w 1906374"/>
                    <a:gd name="connsiteY80" fmla="*/ 273366 h 1117081"/>
                    <a:gd name="connsiteX81" fmla="*/ 1899946 w 1906374"/>
                    <a:gd name="connsiteY81" fmla="*/ 303826 h 1117081"/>
                    <a:gd name="connsiteX82" fmla="*/ 1907116 w 1906374"/>
                    <a:gd name="connsiteY82" fmla="*/ 314587 h 1117081"/>
                    <a:gd name="connsiteX83" fmla="*/ 1890761 w 1906374"/>
                    <a:gd name="connsiteY83" fmla="*/ 356599 h 1117081"/>
                    <a:gd name="connsiteX84" fmla="*/ 1866547 w 1906374"/>
                    <a:gd name="connsiteY84" fmla="*/ 373410 h 1117081"/>
                    <a:gd name="connsiteX85" fmla="*/ 1853933 w 1906374"/>
                    <a:gd name="connsiteY85" fmla="*/ 376061 h 1117081"/>
                    <a:gd name="connsiteX86" fmla="*/ 1826616 w 1906374"/>
                    <a:gd name="connsiteY86" fmla="*/ 376060 h 1117081"/>
                    <a:gd name="connsiteX87" fmla="*/ 1639224 w 1906374"/>
                    <a:gd name="connsiteY87" fmla="*/ 331862 h 1117081"/>
                    <a:gd name="connsiteX88" fmla="*/ 1607439 w 1906374"/>
                    <a:gd name="connsiteY88" fmla="*/ 325200 h 1117081"/>
                    <a:gd name="connsiteX89" fmla="*/ 1598717 w 1906374"/>
                    <a:gd name="connsiteY89" fmla="*/ 325937 h 1117081"/>
                    <a:gd name="connsiteX90" fmla="*/ 1583588 w 1906374"/>
                    <a:gd name="connsiteY90" fmla="*/ 337432 h 1117081"/>
                    <a:gd name="connsiteX91" fmla="*/ 1572501 w 1906374"/>
                    <a:gd name="connsiteY91" fmla="*/ 363423 h 1117081"/>
                    <a:gd name="connsiteX92" fmla="*/ 1560600 w 1906374"/>
                    <a:gd name="connsiteY92" fmla="*/ 392725 h 1117081"/>
                    <a:gd name="connsiteX93" fmla="*/ 1510270 w 1906374"/>
                    <a:gd name="connsiteY93" fmla="*/ 455315 h 1117081"/>
                    <a:gd name="connsiteX94" fmla="*/ 1474944 w 1906374"/>
                    <a:gd name="connsiteY94" fmla="*/ 494038 h 1117081"/>
                    <a:gd name="connsiteX95" fmla="*/ 1457450 w 1906374"/>
                    <a:gd name="connsiteY95" fmla="*/ 528637 h 1117081"/>
                    <a:gd name="connsiteX96" fmla="*/ 1387624 w 1906374"/>
                    <a:gd name="connsiteY96" fmla="*/ 645424 h 1117081"/>
                    <a:gd name="connsiteX97" fmla="*/ 1366263 w 1906374"/>
                    <a:gd name="connsiteY97" fmla="*/ 666112 h 1117081"/>
                    <a:gd name="connsiteX98" fmla="*/ 1324855 w 1906374"/>
                    <a:gd name="connsiteY98" fmla="*/ 688690 h 1117081"/>
                    <a:gd name="connsiteX99" fmla="*/ 1258157 w 1906374"/>
                    <a:gd name="connsiteY99" fmla="*/ 700566 h 1117081"/>
                    <a:gd name="connsiteX100" fmla="*/ 1256180 w 1906374"/>
                    <a:gd name="connsiteY100" fmla="*/ 700638 h 1117081"/>
                    <a:gd name="connsiteX101" fmla="*/ 1255254 w 1906374"/>
                    <a:gd name="connsiteY101" fmla="*/ 704115 h 1117081"/>
                    <a:gd name="connsiteX102" fmla="*/ 1236609 w 1906374"/>
                    <a:gd name="connsiteY102" fmla="*/ 1050105 h 1117081"/>
                    <a:gd name="connsiteX103" fmla="*/ 1237810 w 1906374"/>
                    <a:gd name="connsiteY103" fmla="*/ 1061030 h 1117081"/>
                    <a:gd name="connsiteX104" fmla="*/ 1244555 w 1906374"/>
                    <a:gd name="connsiteY104" fmla="*/ 1077065 h 1117081"/>
                    <a:gd name="connsiteX105" fmla="*/ 1254841 w 1906374"/>
                    <a:gd name="connsiteY105" fmla="*/ 1115805 h 1117081"/>
                    <a:gd name="connsiteX106" fmla="*/ 1254604 w 1906374"/>
                    <a:gd name="connsiteY106" fmla="*/ 1119302 h 1117081"/>
                    <a:gd name="connsiteX107" fmla="*/ 1216575 w 1906374"/>
                    <a:gd name="connsiteY107" fmla="*/ 1119302 h 1117081"/>
                    <a:gd name="connsiteX108" fmla="*/ 1177694 w 1906374"/>
                    <a:gd name="connsiteY108" fmla="*/ 1118977 h 1117081"/>
                    <a:gd name="connsiteX109" fmla="*/ 1172426 w 1906374"/>
                    <a:gd name="connsiteY109" fmla="*/ 1112572 h 1117081"/>
                    <a:gd name="connsiteX110" fmla="*/ 1150215 w 1906374"/>
                    <a:gd name="connsiteY110" fmla="*/ 969649 h 1117081"/>
                    <a:gd name="connsiteX111" fmla="*/ 1138389 w 1906374"/>
                    <a:gd name="connsiteY111" fmla="*/ 794922 h 1117081"/>
                    <a:gd name="connsiteX112" fmla="*/ 1137100 w 1906374"/>
                    <a:gd name="connsiteY112" fmla="*/ 775222 h 1117081"/>
                    <a:gd name="connsiteX113" fmla="*/ 1134285 w 1906374"/>
                    <a:gd name="connsiteY113" fmla="*/ 793178 h 1117081"/>
                    <a:gd name="connsiteX114" fmla="*/ 1119581 w 1906374"/>
                    <a:gd name="connsiteY114" fmla="*/ 953260 h 1117081"/>
                    <a:gd name="connsiteX115" fmla="*/ 1119406 w 1906374"/>
                    <a:gd name="connsiteY115" fmla="*/ 1053746 h 1117081"/>
                    <a:gd name="connsiteX116" fmla="*/ 1125788 w 1906374"/>
                    <a:gd name="connsiteY116" fmla="*/ 1075764 h 1117081"/>
                    <a:gd name="connsiteX117" fmla="*/ 1135311 w 1906374"/>
                    <a:gd name="connsiteY117" fmla="*/ 1102049 h 1117081"/>
                    <a:gd name="connsiteX118" fmla="*/ 1135811 w 1906374"/>
                    <a:gd name="connsiteY118" fmla="*/ 1116405 h 1117081"/>
                    <a:gd name="connsiteX119" fmla="*/ 1135398 w 1906374"/>
                    <a:gd name="connsiteY119" fmla="*/ 1119302 h 1117081"/>
                    <a:gd name="connsiteX120" fmla="*/ 1096668 w 1906374"/>
                    <a:gd name="connsiteY120" fmla="*/ 1119302 h 1117081"/>
                    <a:gd name="connsiteX121" fmla="*/ 1056787 w 1906374"/>
                    <a:gd name="connsiteY121" fmla="*/ 1118763 h 1117081"/>
                    <a:gd name="connsiteX122" fmla="*/ 1042935 w 1906374"/>
                    <a:gd name="connsiteY122" fmla="*/ 1071129 h 1117081"/>
                    <a:gd name="connsiteX123" fmla="*/ 1033162 w 1906374"/>
                    <a:gd name="connsiteY123" fmla="*/ 867673 h 1117081"/>
                    <a:gd name="connsiteX124" fmla="*/ 1031923 w 1906374"/>
                    <a:gd name="connsiteY124" fmla="*/ 705440 h 1117081"/>
                    <a:gd name="connsiteX125" fmla="*/ 1032336 w 1906374"/>
                    <a:gd name="connsiteY125" fmla="*/ 690296 h 1117081"/>
                    <a:gd name="connsiteX126" fmla="*/ 1005018 w 1906374"/>
                    <a:gd name="connsiteY126" fmla="*/ 698100 h 1117081"/>
                    <a:gd name="connsiteX127" fmla="*/ 886252 w 1906374"/>
                    <a:gd name="connsiteY127" fmla="*/ 724453 h 1117081"/>
                    <a:gd name="connsiteX128" fmla="*/ 785908 w 1906374"/>
                    <a:gd name="connsiteY128" fmla="*/ 730269 h 1117081"/>
                    <a:gd name="connsiteX129" fmla="*/ 657208 w 1906374"/>
                    <a:gd name="connsiteY129" fmla="*/ 723302 h 1117081"/>
                    <a:gd name="connsiteX130" fmla="*/ 464544 w 1906374"/>
                    <a:gd name="connsiteY130" fmla="*/ 692823 h 1117081"/>
                    <a:gd name="connsiteX131" fmla="*/ 454912 w 1906374"/>
                    <a:gd name="connsiteY131" fmla="*/ 690660 h 1117081"/>
                    <a:gd name="connsiteX132" fmla="*/ 450133 w 1906374"/>
                    <a:gd name="connsiteY132" fmla="*/ 701684 h 1117081"/>
                    <a:gd name="connsiteX133" fmla="*/ 430661 w 1906374"/>
                    <a:gd name="connsiteY133" fmla="*/ 744908 h 1117081"/>
                    <a:gd name="connsiteX134" fmla="*/ 417475 w 1906374"/>
                    <a:gd name="connsiteY134" fmla="*/ 763014 h 1117081"/>
                    <a:gd name="connsiteX135" fmla="*/ 399672 w 1906374"/>
                    <a:gd name="connsiteY135" fmla="*/ 776377 h 1117081"/>
                    <a:gd name="connsiteX136" fmla="*/ 387823 w 1906374"/>
                    <a:gd name="connsiteY136" fmla="*/ 784775 h 1117081"/>
                    <a:gd name="connsiteX137" fmla="*/ 382035 w 1906374"/>
                    <a:gd name="connsiteY137" fmla="*/ 795425 h 1117081"/>
                    <a:gd name="connsiteX138" fmla="*/ 377430 w 1906374"/>
                    <a:gd name="connsiteY138" fmla="*/ 805097 h 1117081"/>
                    <a:gd name="connsiteX139" fmla="*/ 371825 w 1906374"/>
                    <a:gd name="connsiteY139" fmla="*/ 795842 h 1117081"/>
                    <a:gd name="connsiteX140" fmla="*/ 364271 w 1906374"/>
                    <a:gd name="connsiteY140" fmla="*/ 787756 h 1117081"/>
                    <a:gd name="connsiteX141" fmla="*/ 359334 w 1906374"/>
                    <a:gd name="connsiteY141" fmla="*/ 788626 h 1117081"/>
                    <a:gd name="connsiteX142" fmla="*/ 347484 w 1906374"/>
                    <a:gd name="connsiteY142" fmla="*/ 832247 h 1117081"/>
                    <a:gd name="connsiteX143" fmla="*/ 345659 w 1906374"/>
                    <a:gd name="connsiteY143" fmla="*/ 846152 h 1117081"/>
                    <a:gd name="connsiteX144" fmla="*/ 340132 w 1906374"/>
                    <a:gd name="connsiteY144" fmla="*/ 894326 h 1117081"/>
                    <a:gd name="connsiteX145" fmla="*/ 340133 w 1906374"/>
                    <a:gd name="connsiteY145" fmla="*/ 945646 h 1117081"/>
                    <a:gd name="connsiteX146" fmla="*/ 353059 w 1906374"/>
                    <a:gd name="connsiteY146" fmla="*/ 1052167 h 1117081"/>
                    <a:gd name="connsiteX147" fmla="*/ 358734 w 1906374"/>
                    <a:gd name="connsiteY147" fmla="*/ 1066824 h 1117081"/>
                    <a:gd name="connsiteX148" fmla="*/ 372644 w 1906374"/>
                    <a:gd name="connsiteY148" fmla="*/ 1093171 h 1117081"/>
                    <a:gd name="connsiteX149" fmla="*/ 374424 w 1906374"/>
                    <a:gd name="connsiteY149" fmla="*/ 1118392 h 1117081"/>
                    <a:gd name="connsiteX150" fmla="*/ 374239 w 1906374"/>
                    <a:gd name="connsiteY150" fmla="*/ 1119302 h 1117081"/>
                    <a:gd name="connsiteX151" fmla="*/ 333417 w 1906374"/>
                    <a:gd name="connsiteY151" fmla="*/ 1119302 h 1117081"/>
                    <a:gd name="connsiteX152" fmla="*/ 288435 w 1906374"/>
                    <a:gd name="connsiteY152" fmla="*/ 1117316 h 1117081"/>
                    <a:gd name="connsiteX153" fmla="*/ 282076 w 1906374"/>
                    <a:gd name="connsiteY153" fmla="*/ 1108542 h 1117081"/>
                    <a:gd name="connsiteX154" fmla="*/ 271514 w 1906374"/>
                    <a:gd name="connsiteY154" fmla="*/ 1071746 h 1117081"/>
                    <a:gd name="connsiteX155" fmla="*/ 260213 w 1906374"/>
                    <a:gd name="connsiteY155" fmla="*/ 995309 h 1117081"/>
                    <a:gd name="connsiteX156" fmla="*/ 245169 w 1906374"/>
                    <a:gd name="connsiteY156" fmla="*/ 884394 h 1117081"/>
                    <a:gd name="connsiteX157" fmla="*/ 235622 w 1906374"/>
                    <a:gd name="connsiteY157" fmla="*/ 802945 h 1117081"/>
                    <a:gd name="connsiteX158" fmla="*/ 236390 w 1906374"/>
                    <a:gd name="connsiteY158" fmla="*/ 778994 h 1117081"/>
                    <a:gd name="connsiteX159" fmla="*/ 236799 w 1906374"/>
                    <a:gd name="connsiteY159" fmla="*/ 774436 h 1117081"/>
                    <a:gd name="connsiteX160" fmla="*/ 229215 w 1906374"/>
                    <a:gd name="connsiteY160" fmla="*/ 780510 h 1117081"/>
                    <a:gd name="connsiteX161" fmla="*/ 209243 w 1906374"/>
                    <a:gd name="connsiteY161" fmla="*/ 796654 h 1117081"/>
                    <a:gd name="connsiteX162" fmla="*/ 173107 w 1906374"/>
                    <a:gd name="connsiteY162" fmla="*/ 827513 h 1117081"/>
                    <a:gd name="connsiteX163" fmla="*/ 155105 w 1906374"/>
                    <a:gd name="connsiteY163" fmla="*/ 864694 h 1117081"/>
                    <a:gd name="connsiteX164" fmla="*/ 143153 w 1906374"/>
                    <a:gd name="connsiteY164" fmla="*/ 967829 h 1117081"/>
                    <a:gd name="connsiteX165" fmla="*/ 143152 w 1906374"/>
                    <a:gd name="connsiteY165" fmla="*/ 1020141 h 1117081"/>
                    <a:gd name="connsiteX166" fmla="*/ 146448 w 1906374"/>
                    <a:gd name="connsiteY166" fmla="*/ 1059210 h 1117081"/>
                    <a:gd name="connsiteX167" fmla="*/ 150835 w 1906374"/>
                    <a:gd name="connsiteY167" fmla="*/ 1068380 h 1117081"/>
                    <a:gd name="connsiteX168" fmla="*/ 164498 w 1906374"/>
                    <a:gd name="connsiteY168" fmla="*/ 1098112 h 1117081"/>
                    <a:gd name="connsiteX169" fmla="*/ 166510 w 1906374"/>
                    <a:gd name="connsiteY169" fmla="*/ 1117284 h 1117081"/>
                    <a:gd name="connsiteX170" fmla="*/ 166281 w 1906374"/>
                    <a:gd name="connsiteY170" fmla="*/ 1119302 h 1117081"/>
                    <a:gd name="connsiteX171" fmla="*/ 126345 w 1906374"/>
                    <a:gd name="connsiteY171" fmla="*/ 1119295 h 1117081"/>
                    <a:gd name="connsiteX172" fmla="*/ 85071 w 1906374"/>
                    <a:gd name="connsiteY172" fmla="*/ 1118680 h 11170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</a:cxnLst>
                  <a:rect l="l" t="t" r="r" b="b"/>
                  <a:pathLst>
                    <a:path w="1906374" h="1117081">
                      <a:moveTo>
                        <a:pt x="85071" y="1118681"/>
                      </a:moveTo>
                      <a:cubicBezTo>
                        <a:pt x="77241" y="1115124"/>
                        <a:pt x="71619" y="1091583"/>
                        <a:pt x="68219" y="1048118"/>
                      </a:cubicBezTo>
                      <a:cubicBezTo>
                        <a:pt x="66676" y="1028399"/>
                        <a:pt x="66110" y="1017059"/>
                        <a:pt x="64391" y="971305"/>
                      </a:cubicBezTo>
                      <a:cubicBezTo>
                        <a:pt x="63509" y="947828"/>
                        <a:pt x="62141" y="924785"/>
                        <a:pt x="59427" y="887705"/>
                      </a:cubicBezTo>
                      <a:cubicBezTo>
                        <a:pt x="55551" y="834757"/>
                        <a:pt x="54887" y="819727"/>
                        <a:pt x="55781" y="805262"/>
                      </a:cubicBezTo>
                      <a:cubicBezTo>
                        <a:pt x="56384" y="795523"/>
                        <a:pt x="57015" y="791161"/>
                        <a:pt x="59299" y="780937"/>
                      </a:cubicBezTo>
                      <a:cubicBezTo>
                        <a:pt x="62801" y="765258"/>
                        <a:pt x="66477" y="753259"/>
                        <a:pt x="77402" y="721828"/>
                      </a:cubicBezTo>
                      <a:cubicBezTo>
                        <a:pt x="86877" y="694575"/>
                        <a:pt x="91812" y="678029"/>
                        <a:pt x="96316" y="658425"/>
                      </a:cubicBezTo>
                      <a:cubicBezTo>
                        <a:pt x="99119" y="646223"/>
                        <a:pt x="99817" y="640563"/>
                        <a:pt x="99817" y="630024"/>
                      </a:cubicBezTo>
                      <a:cubicBezTo>
                        <a:pt x="99817" y="616623"/>
                        <a:pt x="97762" y="603595"/>
                        <a:pt x="92569" y="584095"/>
                      </a:cubicBezTo>
                      <a:cubicBezTo>
                        <a:pt x="90150" y="575007"/>
                        <a:pt x="88403" y="569013"/>
                        <a:pt x="81770" y="547012"/>
                      </a:cubicBezTo>
                      <a:cubicBezTo>
                        <a:pt x="68799" y="503992"/>
                        <a:pt x="61868" y="475685"/>
                        <a:pt x="56477" y="443712"/>
                      </a:cubicBezTo>
                      <a:cubicBezTo>
                        <a:pt x="52614" y="420804"/>
                        <a:pt x="49524" y="394480"/>
                        <a:pt x="48113" y="372445"/>
                      </a:cubicBezTo>
                      <a:cubicBezTo>
                        <a:pt x="47889" y="368940"/>
                        <a:pt x="47615" y="366072"/>
                        <a:pt x="47505" y="366072"/>
                      </a:cubicBezTo>
                      <a:cubicBezTo>
                        <a:pt x="47159" y="366072"/>
                        <a:pt x="44597" y="379446"/>
                        <a:pt x="43380" y="387593"/>
                      </a:cubicBezTo>
                      <a:cubicBezTo>
                        <a:pt x="40342" y="407954"/>
                        <a:pt x="38569" y="443768"/>
                        <a:pt x="38569" y="484768"/>
                      </a:cubicBezTo>
                      <a:cubicBezTo>
                        <a:pt x="38569" y="523302"/>
                        <a:pt x="39539" y="551174"/>
                        <a:pt x="43199" y="617865"/>
                      </a:cubicBezTo>
                      <a:cubicBezTo>
                        <a:pt x="44099" y="634255"/>
                        <a:pt x="45082" y="653325"/>
                        <a:pt x="45385" y="660245"/>
                      </a:cubicBezTo>
                      <a:lnTo>
                        <a:pt x="45936" y="672827"/>
                      </a:lnTo>
                      <a:lnTo>
                        <a:pt x="47233" y="675721"/>
                      </a:lnTo>
                      <a:cubicBezTo>
                        <a:pt x="54276" y="691431"/>
                        <a:pt x="58299" y="713295"/>
                        <a:pt x="57125" y="729475"/>
                      </a:cubicBezTo>
                      <a:cubicBezTo>
                        <a:pt x="56669" y="735768"/>
                        <a:pt x="55869" y="740613"/>
                        <a:pt x="54112" y="747738"/>
                      </a:cubicBezTo>
                      <a:cubicBezTo>
                        <a:pt x="46681" y="777885"/>
                        <a:pt x="28165" y="822684"/>
                        <a:pt x="14872" y="842676"/>
                      </a:cubicBezTo>
                      <a:cubicBezTo>
                        <a:pt x="10487" y="849272"/>
                        <a:pt x="6660" y="853113"/>
                        <a:pt x="4489" y="853101"/>
                      </a:cubicBezTo>
                      <a:cubicBezTo>
                        <a:pt x="2698" y="853090"/>
                        <a:pt x="2145" y="851998"/>
                        <a:pt x="1906" y="848009"/>
                      </a:cubicBezTo>
                      <a:cubicBezTo>
                        <a:pt x="1665" y="843956"/>
                        <a:pt x="2085" y="840132"/>
                        <a:pt x="4965" y="820162"/>
                      </a:cubicBezTo>
                      <a:cubicBezTo>
                        <a:pt x="8953" y="792502"/>
                        <a:pt x="9566" y="786262"/>
                        <a:pt x="9566" y="773313"/>
                      </a:cubicBezTo>
                      <a:cubicBezTo>
                        <a:pt x="9566" y="766759"/>
                        <a:pt x="9373" y="761312"/>
                        <a:pt x="8981" y="756758"/>
                      </a:cubicBezTo>
                      <a:cubicBezTo>
                        <a:pt x="8184" y="747498"/>
                        <a:pt x="7919" y="732389"/>
                        <a:pt x="8410" y="724145"/>
                      </a:cubicBezTo>
                      <a:cubicBezTo>
                        <a:pt x="9945" y="698343"/>
                        <a:pt x="15510" y="681474"/>
                        <a:pt x="25641" y="671908"/>
                      </a:cubicBezTo>
                      <a:lnTo>
                        <a:pt x="28525" y="669185"/>
                      </a:lnTo>
                      <a:lnTo>
                        <a:pt x="27264" y="655941"/>
                      </a:lnTo>
                      <a:cubicBezTo>
                        <a:pt x="17617" y="554625"/>
                        <a:pt x="13618" y="460430"/>
                        <a:pt x="16213" y="395704"/>
                      </a:cubicBezTo>
                      <a:cubicBezTo>
                        <a:pt x="19627" y="310604"/>
                        <a:pt x="32407" y="251082"/>
                        <a:pt x="56206" y="209466"/>
                      </a:cubicBezTo>
                      <a:cubicBezTo>
                        <a:pt x="67029" y="190539"/>
                        <a:pt x="81319" y="174219"/>
                        <a:pt x="98989" y="160606"/>
                      </a:cubicBezTo>
                      <a:cubicBezTo>
                        <a:pt x="100627" y="159345"/>
                        <a:pt x="103950" y="156408"/>
                        <a:pt x="106374" y="154079"/>
                      </a:cubicBezTo>
                      <a:cubicBezTo>
                        <a:pt x="126964" y="134309"/>
                        <a:pt x="153574" y="118968"/>
                        <a:pt x="185073" y="108711"/>
                      </a:cubicBezTo>
                      <a:cubicBezTo>
                        <a:pt x="210136" y="100551"/>
                        <a:pt x="236222" y="95832"/>
                        <a:pt x="269833" y="93380"/>
                      </a:cubicBezTo>
                      <a:cubicBezTo>
                        <a:pt x="281188" y="92552"/>
                        <a:pt x="321605" y="92385"/>
                        <a:pt x="346315" y="93065"/>
                      </a:cubicBezTo>
                      <a:cubicBezTo>
                        <a:pt x="393502" y="94361"/>
                        <a:pt x="422532" y="96255"/>
                        <a:pt x="486374" y="102199"/>
                      </a:cubicBezTo>
                      <a:cubicBezTo>
                        <a:pt x="557050" y="108777"/>
                        <a:pt x="589967" y="110508"/>
                        <a:pt x="644130" y="110491"/>
                      </a:cubicBezTo>
                      <a:cubicBezTo>
                        <a:pt x="674592" y="110483"/>
                        <a:pt x="691925" y="110120"/>
                        <a:pt x="725744" y="108783"/>
                      </a:cubicBezTo>
                      <a:cubicBezTo>
                        <a:pt x="767246" y="107143"/>
                        <a:pt x="786630" y="107150"/>
                        <a:pt x="816828" y="108822"/>
                      </a:cubicBezTo>
                      <a:cubicBezTo>
                        <a:pt x="842810" y="110261"/>
                        <a:pt x="855390" y="111428"/>
                        <a:pt x="923905" y="118749"/>
                      </a:cubicBezTo>
                      <a:cubicBezTo>
                        <a:pt x="983245" y="125091"/>
                        <a:pt x="1010812" y="127096"/>
                        <a:pt x="1051394" y="128017"/>
                      </a:cubicBezTo>
                      <a:cubicBezTo>
                        <a:pt x="1067036" y="128372"/>
                        <a:pt x="1068563" y="128356"/>
                        <a:pt x="1146060" y="127030"/>
                      </a:cubicBezTo>
                      <a:cubicBezTo>
                        <a:pt x="1220053" y="125763"/>
                        <a:pt x="1246019" y="125592"/>
                        <a:pt x="1318060" y="125893"/>
                      </a:cubicBezTo>
                      <a:cubicBezTo>
                        <a:pt x="1414441" y="126299"/>
                        <a:pt x="1423751" y="126286"/>
                        <a:pt x="1427330" y="125749"/>
                      </a:cubicBezTo>
                      <a:cubicBezTo>
                        <a:pt x="1443122" y="123384"/>
                        <a:pt x="1460854" y="117412"/>
                        <a:pt x="1487258" y="105566"/>
                      </a:cubicBezTo>
                      <a:cubicBezTo>
                        <a:pt x="1490899" y="103932"/>
                        <a:pt x="1501173" y="99209"/>
                        <a:pt x="1510095" y="95071"/>
                      </a:cubicBezTo>
                      <a:cubicBezTo>
                        <a:pt x="1541204" y="80643"/>
                        <a:pt x="1552091" y="76029"/>
                        <a:pt x="1568371" y="70355"/>
                      </a:cubicBezTo>
                      <a:cubicBezTo>
                        <a:pt x="1578320" y="66886"/>
                        <a:pt x="1591384" y="63361"/>
                        <a:pt x="1598204" y="62300"/>
                      </a:cubicBezTo>
                      <a:lnTo>
                        <a:pt x="1599555" y="62089"/>
                      </a:lnTo>
                      <a:lnTo>
                        <a:pt x="1599405" y="52591"/>
                      </a:lnTo>
                      <a:cubicBezTo>
                        <a:pt x="1598917" y="23529"/>
                        <a:pt x="1602484" y="6671"/>
                        <a:pt x="1609829" y="3189"/>
                      </a:cubicBezTo>
                      <a:cubicBezTo>
                        <a:pt x="1613145" y="1620"/>
                        <a:pt x="1619427" y="1994"/>
                        <a:pt x="1624520" y="4063"/>
                      </a:cubicBezTo>
                      <a:cubicBezTo>
                        <a:pt x="1637697" y="9415"/>
                        <a:pt x="1653089" y="27181"/>
                        <a:pt x="1665828" y="51731"/>
                      </a:cubicBezTo>
                      <a:lnTo>
                        <a:pt x="1667217" y="54410"/>
                      </a:lnTo>
                      <a:lnTo>
                        <a:pt x="1675075" y="54619"/>
                      </a:lnTo>
                      <a:cubicBezTo>
                        <a:pt x="1683134" y="54832"/>
                        <a:pt x="1688302" y="55348"/>
                        <a:pt x="1694284" y="56535"/>
                      </a:cubicBezTo>
                      <a:lnTo>
                        <a:pt x="1697700" y="57212"/>
                      </a:lnTo>
                      <a:lnTo>
                        <a:pt x="1701579" y="53298"/>
                      </a:lnTo>
                      <a:cubicBezTo>
                        <a:pt x="1719261" y="35435"/>
                        <a:pt x="1742036" y="26620"/>
                        <a:pt x="1766863" y="28030"/>
                      </a:cubicBezTo>
                      <a:cubicBezTo>
                        <a:pt x="1772231" y="28334"/>
                        <a:pt x="1774109" y="28652"/>
                        <a:pt x="1775835" y="29541"/>
                      </a:cubicBezTo>
                      <a:cubicBezTo>
                        <a:pt x="1779277" y="31308"/>
                        <a:pt x="1774722" y="34711"/>
                        <a:pt x="1761670" y="40137"/>
                      </a:cubicBezTo>
                      <a:cubicBezTo>
                        <a:pt x="1751684" y="44290"/>
                        <a:pt x="1745502" y="48334"/>
                        <a:pt x="1738270" y="55445"/>
                      </a:cubicBezTo>
                      <a:cubicBezTo>
                        <a:pt x="1733902" y="59732"/>
                        <a:pt x="1728884" y="65994"/>
                        <a:pt x="1726356" y="70304"/>
                      </a:cubicBezTo>
                      <a:cubicBezTo>
                        <a:pt x="1726206" y="70549"/>
                        <a:pt x="1726957" y="71279"/>
                        <a:pt x="1728359" y="72260"/>
                      </a:cubicBezTo>
                      <a:cubicBezTo>
                        <a:pt x="1729597" y="73119"/>
                        <a:pt x="1732050" y="74916"/>
                        <a:pt x="1733815" y="76254"/>
                      </a:cubicBezTo>
                      <a:cubicBezTo>
                        <a:pt x="1735579" y="77591"/>
                        <a:pt x="1737181" y="78684"/>
                        <a:pt x="1737381" y="78684"/>
                      </a:cubicBezTo>
                      <a:cubicBezTo>
                        <a:pt x="1737569" y="78684"/>
                        <a:pt x="1739220" y="77940"/>
                        <a:pt x="1741035" y="77027"/>
                      </a:cubicBezTo>
                      <a:cubicBezTo>
                        <a:pt x="1753912" y="70567"/>
                        <a:pt x="1768928" y="67485"/>
                        <a:pt x="1782968" y="68424"/>
                      </a:cubicBezTo>
                      <a:cubicBezTo>
                        <a:pt x="1793980" y="69161"/>
                        <a:pt x="1806844" y="72326"/>
                        <a:pt x="1809260" y="74893"/>
                      </a:cubicBezTo>
                      <a:cubicBezTo>
                        <a:pt x="1811537" y="77329"/>
                        <a:pt x="1807558" y="79171"/>
                        <a:pt x="1795670" y="81167"/>
                      </a:cubicBezTo>
                      <a:cubicBezTo>
                        <a:pt x="1789701" y="82168"/>
                        <a:pt x="1787723" y="82649"/>
                        <a:pt x="1783419" y="84136"/>
                      </a:cubicBezTo>
                      <a:cubicBezTo>
                        <a:pt x="1775135" y="86998"/>
                        <a:pt x="1765837" y="92118"/>
                        <a:pt x="1759180" y="97475"/>
                      </a:cubicBezTo>
                      <a:lnTo>
                        <a:pt x="1756952" y="99262"/>
                      </a:lnTo>
                      <a:lnTo>
                        <a:pt x="1758729" y="101648"/>
                      </a:lnTo>
                      <a:cubicBezTo>
                        <a:pt x="1766413" y="112043"/>
                        <a:pt x="1772469" y="124378"/>
                        <a:pt x="1776949" y="138777"/>
                      </a:cubicBezTo>
                      <a:cubicBezTo>
                        <a:pt x="1781454" y="153203"/>
                        <a:pt x="1781942" y="154323"/>
                        <a:pt x="1787448" y="162725"/>
                      </a:cubicBezTo>
                      <a:cubicBezTo>
                        <a:pt x="1806456" y="191706"/>
                        <a:pt x="1836790" y="230794"/>
                        <a:pt x="1873279" y="273366"/>
                      </a:cubicBezTo>
                      <a:cubicBezTo>
                        <a:pt x="1880900" y="282253"/>
                        <a:pt x="1894090" y="297322"/>
                        <a:pt x="1899946" y="303826"/>
                      </a:cubicBezTo>
                      <a:cubicBezTo>
                        <a:pt x="1904476" y="308848"/>
                        <a:pt x="1905990" y="311119"/>
                        <a:pt x="1907116" y="314587"/>
                      </a:cubicBezTo>
                      <a:cubicBezTo>
                        <a:pt x="1910946" y="326320"/>
                        <a:pt x="1904676" y="342435"/>
                        <a:pt x="1890761" y="356599"/>
                      </a:cubicBezTo>
                      <a:cubicBezTo>
                        <a:pt x="1883203" y="364285"/>
                        <a:pt x="1873592" y="370961"/>
                        <a:pt x="1866547" y="373410"/>
                      </a:cubicBezTo>
                      <a:cubicBezTo>
                        <a:pt x="1863969" y="374304"/>
                        <a:pt x="1858063" y="375546"/>
                        <a:pt x="1853933" y="376061"/>
                      </a:cubicBezTo>
                      <a:cubicBezTo>
                        <a:pt x="1849441" y="376622"/>
                        <a:pt x="1832785" y="376622"/>
                        <a:pt x="1826616" y="376060"/>
                      </a:cubicBezTo>
                      <a:cubicBezTo>
                        <a:pt x="1782505" y="372043"/>
                        <a:pt x="1725981" y="358711"/>
                        <a:pt x="1639224" y="331862"/>
                      </a:cubicBezTo>
                      <a:cubicBezTo>
                        <a:pt x="1620628" y="326107"/>
                        <a:pt x="1616424" y="325226"/>
                        <a:pt x="1607439" y="325200"/>
                      </a:cubicBezTo>
                      <a:cubicBezTo>
                        <a:pt x="1602233" y="325183"/>
                        <a:pt x="1601132" y="325276"/>
                        <a:pt x="1598717" y="325937"/>
                      </a:cubicBezTo>
                      <a:cubicBezTo>
                        <a:pt x="1592247" y="327706"/>
                        <a:pt x="1587655" y="331191"/>
                        <a:pt x="1583588" y="337432"/>
                      </a:cubicBezTo>
                      <a:cubicBezTo>
                        <a:pt x="1580322" y="342443"/>
                        <a:pt x="1578345" y="347075"/>
                        <a:pt x="1572501" y="363423"/>
                      </a:cubicBezTo>
                      <a:cubicBezTo>
                        <a:pt x="1567483" y="377482"/>
                        <a:pt x="1564580" y="384637"/>
                        <a:pt x="1560600" y="392725"/>
                      </a:cubicBezTo>
                      <a:cubicBezTo>
                        <a:pt x="1549813" y="414665"/>
                        <a:pt x="1537888" y="429482"/>
                        <a:pt x="1510270" y="455315"/>
                      </a:cubicBezTo>
                      <a:cubicBezTo>
                        <a:pt x="1490837" y="473475"/>
                        <a:pt x="1482715" y="482391"/>
                        <a:pt x="1474944" y="494038"/>
                      </a:cubicBezTo>
                      <a:cubicBezTo>
                        <a:pt x="1468662" y="503478"/>
                        <a:pt x="1465246" y="510224"/>
                        <a:pt x="1457450" y="528637"/>
                      </a:cubicBezTo>
                      <a:cubicBezTo>
                        <a:pt x="1437366" y="576035"/>
                        <a:pt x="1412589" y="617470"/>
                        <a:pt x="1387624" y="645424"/>
                      </a:cubicBezTo>
                      <a:cubicBezTo>
                        <a:pt x="1381943" y="651782"/>
                        <a:pt x="1371907" y="661504"/>
                        <a:pt x="1366263" y="666112"/>
                      </a:cubicBezTo>
                      <a:cubicBezTo>
                        <a:pt x="1352310" y="677494"/>
                        <a:pt x="1340785" y="683780"/>
                        <a:pt x="1324855" y="688690"/>
                      </a:cubicBezTo>
                      <a:cubicBezTo>
                        <a:pt x="1300917" y="696065"/>
                        <a:pt x="1280169" y="699759"/>
                        <a:pt x="1258157" y="700566"/>
                      </a:cubicBezTo>
                      <a:lnTo>
                        <a:pt x="1256180" y="700638"/>
                      </a:lnTo>
                      <a:lnTo>
                        <a:pt x="1255254" y="704115"/>
                      </a:lnTo>
                      <a:cubicBezTo>
                        <a:pt x="1236471" y="774339"/>
                        <a:pt x="1227161" y="947216"/>
                        <a:pt x="1236609" y="1050105"/>
                      </a:cubicBezTo>
                      <a:cubicBezTo>
                        <a:pt x="1237072" y="1055113"/>
                        <a:pt x="1237610" y="1060029"/>
                        <a:pt x="1237810" y="1061030"/>
                      </a:cubicBezTo>
                      <a:cubicBezTo>
                        <a:pt x="1238273" y="1063364"/>
                        <a:pt x="1240538" y="1068749"/>
                        <a:pt x="1244555" y="1077065"/>
                      </a:cubicBezTo>
                      <a:cubicBezTo>
                        <a:pt x="1252589" y="1093715"/>
                        <a:pt x="1255580" y="1104970"/>
                        <a:pt x="1254841" y="1115805"/>
                      </a:cubicBezTo>
                      <a:lnTo>
                        <a:pt x="1254604" y="1119302"/>
                      </a:lnTo>
                      <a:lnTo>
                        <a:pt x="1216575" y="1119302"/>
                      </a:lnTo>
                      <a:cubicBezTo>
                        <a:pt x="1192461" y="1119302"/>
                        <a:pt x="1178245" y="1119183"/>
                        <a:pt x="1177694" y="1118977"/>
                      </a:cubicBezTo>
                      <a:cubicBezTo>
                        <a:pt x="1176143" y="1118387"/>
                        <a:pt x="1173990" y="1115762"/>
                        <a:pt x="1172426" y="1112572"/>
                      </a:cubicBezTo>
                      <a:cubicBezTo>
                        <a:pt x="1163729" y="1094824"/>
                        <a:pt x="1156471" y="1048106"/>
                        <a:pt x="1150215" y="969649"/>
                      </a:cubicBezTo>
                      <a:cubicBezTo>
                        <a:pt x="1146348" y="921100"/>
                        <a:pt x="1140779" y="838900"/>
                        <a:pt x="1138389" y="794922"/>
                      </a:cubicBezTo>
                      <a:cubicBezTo>
                        <a:pt x="1137801" y="783954"/>
                        <a:pt x="1137213" y="775090"/>
                        <a:pt x="1137100" y="775222"/>
                      </a:cubicBezTo>
                      <a:cubicBezTo>
                        <a:pt x="1136887" y="775474"/>
                        <a:pt x="1136750" y="776381"/>
                        <a:pt x="1134285" y="793178"/>
                      </a:cubicBezTo>
                      <a:cubicBezTo>
                        <a:pt x="1127390" y="840118"/>
                        <a:pt x="1121959" y="899281"/>
                        <a:pt x="1119581" y="953260"/>
                      </a:cubicBezTo>
                      <a:cubicBezTo>
                        <a:pt x="1117942" y="990805"/>
                        <a:pt x="1117867" y="1028376"/>
                        <a:pt x="1119406" y="1053746"/>
                      </a:cubicBezTo>
                      <a:cubicBezTo>
                        <a:pt x="1119969" y="1062980"/>
                        <a:pt x="1120132" y="1063559"/>
                        <a:pt x="1125788" y="1075764"/>
                      </a:cubicBezTo>
                      <a:cubicBezTo>
                        <a:pt x="1131857" y="1088873"/>
                        <a:pt x="1134009" y="1094817"/>
                        <a:pt x="1135311" y="1102049"/>
                      </a:cubicBezTo>
                      <a:cubicBezTo>
                        <a:pt x="1136074" y="1106223"/>
                        <a:pt x="1136299" y="1112958"/>
                        <a:pt x="1135811" y="1116405"/>
                      </a:cubicBezTo>
                      <a:lnTo>
                        <a:pt x="1135398" y="1119302"/>
                      </a:lnTo>
                      <a:lnTo>
                        <a:pt x="1096668" y="1119302"/>
                      </a:lnTo>
                      <a:cubicBezTo>
                        <a:pt x="1061555" y="1119302"/>
                        <a:pt x="1057826" y="1119252"/>
                        <a:pt x="1056787" y="1118763"/>
                      </a:cubicBezTo>
                      <a:cubicBezTo>
                        <a:pt x="1051194" y="1116105"/>
                        <a:pt x="1046426" y="1099721"/>
                        <a:pt x="1042935" y="1071129"/>
                      </a:cubicBezTo>
                      <a:cubicBezTo>
                        <a:pt x="1038555" y="1035250"/>
                        <a:pt x="1036265" y="987575"/>
                        <a:pt x="1033162" y="867673"/>
                      </a:cubicBezTo>
                      <a:cubicBezTo>
                        <a:pt x="1031660" y="809522"/>
                        <a:pt x="1031084" y="733306"/>
                        <a:pt x="1031923" y="705440"/>
                      </a:cubicBezTo>
                      <a:cubicBezTo>
                        <a:pt x="1032186" y="697153"/>
                        <a:pt x="1032361" y="690339"/>
                        <a:pt x="1032336" y="690296"/>
                      </a:cubicBezTo>
                      <a:cubicBezTo>
                        <a:pt x="1032273" y="690193"/>
                        <a:pt x="1017757" y="694340"/>
                        <a:pt x="1005018" y="698100"/>
                      </a:cubicBezTo>
                      <a:cubicBezTo>
                        <a:pt x="955815" y="712629"/>
                        <a:pt x="924280" y="719624"/>
                        <a:pt x="886252" y="724453"/>
                      </a:cubicBezTo>
                      <a:cubicBezTo>
                        <a:pt x="853879" y="728564"/>
                        <a:pt x="824502" y="730267"/>
                        <a:pt x="785908" y="730269"/>
                      </a:cubicBezTo>
                      <a:cubicBezTo>
                        <a:pt x="744815" y="730273"/>
                        <a:pt x="710278" y="728404"/>
                        <a:pt x="657208" y="723302"/>
                      </a:cubicBezTo>
                      <a:cubicBezTo>
                        <a:pt x="582442" y="716115"/>
                        <a:pt x="514842" y="705422"/>
                        <a:pt x="464544" y="692823"/>
                      </a:cubicBezTo>
                      <a:cubicBezTo>
                        <a:pt x="459462" y="691551"/>
                        <a:pt x="455128" y="690577"/>
                        <a:pt x="454912" y="690660"/>
                      </a:cubicBezTo>
                      <a:cubicBezTo>
                        <a:pt x="454696" y="690742"/>
                        <a:pt x="452546" y="695704"/>
                        <a:pt x="450133" y="701684"/>
                      </a:cubicBezTo>
                      <a:cubicBezTo>
                        <a:pt x="441549" y="722964"/>
                        <a:pt x="436296" y="734624"/>
                        <a:pt x="430661" y="744908"/>
                      </a:cubicBezTo>
                      <a:cubicBezTo>
                        <a:pt x="425784" y="753808"/>
                        <a:pt x="422640" y="758126"/>
                        <a:pt x="417475" y="763014"/>
                      </a:cubicBezTo>
                      <a:cubicBezTo>
                        <a:pt x="413700" y="766589"/>
                        <a:pt x="409787" y="769526"/>
                        <a:pt x="399672" y="776377"/>
                      </a:cubicBezTo>
                      <a:cubicBezTo>
                        <a:pt x="395091" y="779481"/>
                        <a:pt x="389759" y="783260"/>
                        <a:pt x="387823" y="784775"/>
                      </a:cubicBezTo>
                      <a:cubicBezTo>
                        <a:pt x="383696" y="788006"/>
                        <a:pt x="383700" y="788000"/>
                        <a:pt x="382035" y="795425"/>
                      </a:cubicBezTo>
                      <a:cubicBezTo>
                        <a:pt x="380268" y="803313"/>
                        <a:pt x="379419" y="805097"/>
                        <a:pt x="377430" y="805097"/>
                      </a:cubicBezTo>
                      <a:cubicBezTo>
                        <a:pt x="375029" y="805097"/>
                        <a:pt x="373770" y="803019"/>
                        <a:pt x="371825" y="795842"/>
                      </a:cubicBezTo>
                      <a:cubicBezTo>
                        <a:pt x="369774" y="788271"/>
                        <a:pt x="369349" y="787817"/>
                        <a:pt x="364271" y="787756"/>
                      </a:cubicBezTo>
                      <a:cubicBezTo>
                        <a:pt x="361132" y="787718"/>
                        <a:pt x="360768" y="787782"/>
                        <a:pt x="359334" y="788626"/>
                      </a:cubicBezTo>
                      <a:cubicBezTo>
                        <a:pt x="353424" y="792099"/>
                        <a:pt x="350352" y="803409"/>
                        <a:pt x="347484" y="832247"/>
                      </a:cubicBezTo>
                      <a:cubicBezTo>
                        <a:pt x="346949" y="837619"/>
                        <a:pt x="346129" y="843876"/>
                        <a:pt x="345659" y="846152"/>
                      </a:cubicBezTo>
                      <a:cubicBezTo>
                        <a:pt x="343165" y="858257"/>
                        <a:pt x="341207" y="875323"/>
                        <a:pt x="340132" y="894326"/>
                      </a:cubicBezTo>
                      <a:cubicBezTo>
                        <a:pt x="339604" y="903662"/>
                        <a:pt x="339605" y="935198"/>
                        <a:pt x="340133" y="945646"/>
                      </a:cubicBezTo>
                      <a:cubicBezTo>
                        <a:pt x="342032" y="983159"/>
                        <a:pt x="346249" y="1017905"/>
                        <a:pt x="353059" y="1052167"/>
                      </a:cubicBezTo>
                      <a:cubicBezTo>
                        <a:pt x="354514" y="1059485"/>
                        <a:pt x="354962" y="1060643"/>
                        <a:pt x="358734" y="1066824"/>
                      </a:cubicBezTo>
                      <a:cubicBezTo>
                        <a:pt x="368821" y="1083356"/>
                        <a:pt x="370299" y="1086154"/>
                        <a:pt x="372644" y="1093171"/>
                      </a:cubicBezTo>
                      <a:cubicBezTo>
                        <a:pt x="375416" y="1101462"/>
                        <a:pt x="376049" y="1110420"/>
                        <a:pt x="374424" y="1118392"/>
                      </a:cubicBezTo>
                      <a:lnTo>
                        <a:pt x="374239" y="1119302"/>
                      </a:lnTo>
                      <a:lnTo>
                        <a:pt x="333417" y="1119302"/>
                      </a:lnTo>
                      <a:cubicBezTo>
                        <a:pt x="288633" y="1119302"/>
                        <a:pt x="291296" y="1119420"/>
                        <a:pt x="288435" y="1117316"/>
                      </a:cubicBezTo>
                      <a:cubicBezTo>
                        <a:pt x="286174" y="1115654"/>
                        <a:pt x="284296" y="1113061"/>
                        <a:pt x="282076" y="1108542"/>
                      </a:cubicBezTo>
                      <a:cubicBezTo>
                        <a:pt x="278098" y="1100443"/>
                        <a:pt x="275086" y="1089950"/>
                        <a:pt x="271514" y="1071746"/>
                      </a:cubicBezTo>
                      <a:cubicBezTo>
                        <a:pt x="268450" y="1056120"/>
                        <a:pt x="264392" y="1028676"/>
                        <a:pt x="260213" y="995309"/>
                      </a:cubicBezTo>
                      <a:cubicBezTo>
                        <a:pt x="254204" y="947321"/>
                        <a:pt x="252681" y="936092"/>
                        <a:pt x="245169" y="884394"/>
                      </a:cubicBezTo>
                      <a:cubicBezTo>
                        <a:pt x="238136" y="835981"/>
                        <a:pt x="236242" y="819827"/>
                        <a:pt x="235622" y="802945"/>
                      </a:cubicBezTo>
                      <a:cubicBezTo>
                        <a:pt x="235312" y="794513"/>
                        <a:pt x="235608" y="785301"/>
                        <a:pt x="236390" y="778994"/>
                      </a:cubicBezTo>
                      <a:cubicBezTo>
                        <a:pt x="236691" y="776564"/>
                        <a:pt x="236875" y="774514"/>
                        <a:pt x="236799" y="774436"/>
                      </a:cubicBezTo>
                      <a:cubicBezTo>
                        <a:pt x="236723" y="774360"/>
                        <a:pt x="233309" y="777093"/>
                        <a:pt x="229215" y="780510"/>
                      </a:cubicBezTo>
                      <a:cubicBezTo>
                        <a:pt x="225120" y="783927"/>
                        <a:pt x="216133" y="791192"/>
                        <a:pt x="209243" y="796654"/>
                      </a:cubicBezTo>
                      <a:cubicBezTo>
                        <a:pt x="186301" y="814845"/>
                        <a:pt x="178674" y="821359"/>
                        <a:pt x="173107" y="827513"/>
                      </a:cubicBezTo>
                      <a:cubicBezTo>
                        <a:pt x="162553" y="839183"/>
                        <a:pt x="158989" y="846541"/>
                        <a:pt x="155105" y="864694"/>
                      </a:cubicBezTo>
                      <a:cubicBezTo>
                        <a:pt x="148952" y="893441"/>
                        <a:pt x="144917" y="928258"/>
                        <a:pt x="143153" y="967829"/>
                      </a:cubicBezTo>
                      <a:cubicBezTo>
                        <a:pt x="142657" y="978941"/>
                        <a:pt x="142656" y="1009912"/>
                        <a:pt x="143152" y="1020141"/>
                      </a:cubicBezTo>
                      <a:cubicBezTo>
                        <a:pt x="143888" y="1035351"/>
                        <a:pt x="145686" y="1056663"/>
                        <a:pt x="146448" y="1059210"/>
                      </a:cubicBezTo>
                      <a:cubicBezTo>
                        <a:pt x="147096" y="1061372"/>
                        <a:pt x="148589" y="1064493"/>
                        <a:pt x="150835" y="1068380"/>
                      </a:cubicBezTo>
                      <a:cubicBezTo>
                        <a:pt x="159986" y="1084208"/>
                        <a:pt x="162352" y="1089358"/>
                        <a:pt x="164498" y="1098112"/>
                      </a:cubicBezTo>
                      <a:cubicBezTo>
                        <a:pt x="166052" y="1104454"/>
                        <a:pt x="166970" y="1113210"/>
                        <a:pt x="166510" y="1117284"/>
                      </a:cubicBezTo>
                      <a:lnTo>
                        <a:pt x="166281" y="1119302"/>
                      </a:lnTo>
                      <a:lnTo>
                        <a:pt x="126345" y="1119295"/>
                      </a:lnTo>
                      <a:cubicBezTo>
                        <a:pt x="88324" y="1119287"/>
                        <a:pt x="86343" y="1119259"/>
                        <a:pt x="85071" y="1118680"/>
                      </a:cubicBez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25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 sz="500"/>
                </a:p>
              </p:txBody>
            </p:sp>
          </p:grpSp>
          <p:grpSp>
            <p:nvGrpSpPr>
              <p:cNvPr id="13" name="Gruppieren 12"/>
              <p:cNvGrpSpPr/>
              <p:nvPr/>
            </p:nvGrpSpPr>
            <p:grpSpPr>
              <a:xfrm>
                <a:off x="6147629" y="2272854"/>
                <a:ext cx="1024767" cy="327329"/>
                <a:chOff x="450889" y="3443360"/>
                <a:chExt cx="1435835" cy="458632"/>
              </a:xfrm>
            </p:grpSpPr>
            <p:sp>
              <p:nvSpPr>
                <p:cNvPr id="24" name="Grafik 2">
                  <a:extLst>
                    <a:ext uri="{FF2B5EF4-FFF2-40B4-BE49-F238E27FC236}">
                      <a16:creationId xmlns:a16="http://schemas.microsoft.com/office/drawing/2014/main" id="{92321430-1FA8-2D21-E480-AC9B8CB0C4E3}"/>
                    </a:ext>
                  </a:extLst>
                </p:cNvPr>
                <p:cNvSpPr/>
                <p:nvPr/>
              </p:nvSpPr>
              <p:spPr>
                <a:xfrm>
                  <a:off x="450889" y="3443360"/>
                  <a:ext cx="677076" cy="458632"/>
                </a:xfrm>
                <a:custGeom>
                  <a:avLst/>
                  <a:gdLst>
                    <a:gd name="connsiteX0" fmla="*/ 88860 w 1953030"/>
                    <a:gd name="connsiteY0" fmla="*/ 1325071 h 1322929"/>
                    <a:gd name="connsiteX1" fmla="*/ 73155 w 1953030"/>
                    <a:gd name="connsiteY1" fmla="*/ 1272950 h 1322929"/>
                    <a:gd name="connsiteX2" fmla="*/ 67234 w 1953030"/>
                    <a:gd name="connsiteY2" fmla="*/ 1175492 h 1322929"/>
                    <a:gd name="connsiteX3" fmla="*/ 61674 w 1953030"/>
                    <a:gd name="connsiteY3" fmla="*/ 1080292 h 1322929"/>
                    <a:gd name="connsiteX4" fmla="*/ 57919 w 1953030"/>
                    <a:gd name="connsiteY4" fmla="*/ 1019141 h 1322929"/>
                    <a:gd name="connsiteX5" fmla="*/ 58689 w 1953030"/>
                    <a:gd name="connsiteY5" fmla="*/ 987231 h 1322929"/>
                    <a:gd name="connsiteX6" fmla="*/ 70708 w 1953030"/>
                    <a:gd name="connsiteY6" fmla="*/ 937842 h 1322929"/>
                    <a:gd name="connsiteX7" fmla="*/ 84555 w 1953030"/>
                    <a:gd name="connsiteY7" fmla="*/ 897364 h 1322929"/>
                    <a:gd name="connsiteX8" fmla="*/ 88355 w 1953030"/>
                    <a:gd name="connsiteY8" fmla="*/ 885725 h 1322929"/>
                    <a:gd name="connsiteX9" fmla="*/ 103760 w 1953030"/>
                    <a:gd name="connsiteY9" fmla="*/ 824575 h 1322929"/>
                    <a:gd name="connsiteX10" fmla="*/ 103760 w 1953030"/>
                    <a:gd name="connsiteY10" fmla="*/ 800254 h 1322929"/>
                    <a:gd name="connsiteX11" fmla="*/ 85801 w 1953030"/>
                    <a:gd name="connsiteY11" fmla="*/ 726770 h 1322929"/>
                    <a:gd name="connsiteX12" fmla="*/ 58365 w 1953030"/>
                    <a:gd name="connsiteY12" fmla="*/ 614198 h 1322929"/>
                    <a:gd name="connsiteX13" fmla="*/ 51263 w 1953030"/>
                    <a:gd name="connsiteY13" fmla="*/ 558433 h 1322929"/>
                    <a:gd name="connsiteX14" fmla="*/ 49506 w 1953030"/>
                    <a:gd name="connsiteY14" fmla="*/ 535277 h 1322929"/>
                    <a:gd name="connsiteX15" fmla="*/ 48141 w 1953030"/>
                    <a:gd name="connsiteY15" fmla="*/ 540033 h 1322929"/>
                    <a:gd name="connsiteX16" fmla="*/ 42224 w 1953030"/>
                    <a:gd name="connsiteY16" fmla="*/ 585360 h 1322929"/>
                    <a:gd name="connsiteX17" fmla="*/ 40067 w 1953030"/>
                    <a:gd name="connsiteY17" fmla="*/ 683463 h 1322929"/>
                    <a:gd name="connsiteX18" fmla="*/ 44826 w 1953030"/>
                    <a:gd name="connsiteY18" fmla="*/ 799906 h 1322929"/>
                    <a:gd name="connsiteX19" fmla="*/ 47048 w 1953030"/>
                    <a:gd name="connsiteY19" fmla="*/ 842697 h 1322929"/>
                    <a:gd name="connsiteX20" fmla="*/ 47703 w 1953030"/>
                    <a:gd name="connsiteY20" fmla="*/ 857169 h 1322929"/>
                    <a:gd name="connsiteX21" fmla="*/ 49169 w 1953030"/>
                    <a:gd name="connsiteY21" fmla="*/ 860415 h 1322929"/>
                    <a:gd name="connsiteX22" fmla="*/ 57125 w 1953030"/>
                    <a:gd name="connsiteY22" fmla="*/ 886245 h 1322929"/>
                    <a:gd name="connsiteX23" fmla="*/ 58206 w 1953030"/>
                    <a:gd name="connsiteY23" fmla="*/ 926701 h 1322929"/>
                    <a:gd name="connsiteX24" fmla="*/ 42994 w 1953030"/>
                    <a:gd name="connsiteY24" fmla="*/ 976754 h 1322929"/>
                    <a:gd name="connsiteX25" fmla="*/ 4086 w 1953030"/>
                    <a:gd name="connsiteY25" fmla="*/ 1046235 h 1322929"/>
                    <a:gd name="connsiteX26" fmla="*/ 1565 w 1953030"/>
                    <a:gd name="connsiteY26" fmla="*/ 1042338 h 1322929"/>
                    <a:gd name="connsiteX27" fmla="*/ 6076 w 1953030"/>
                    <a:gd name="connsiteY27" fmla="*/ 1001945 h 1322929"/>
                    <a:gd name="connsiteX28" fmla="*/ 8819 w 1953030"/>
                    <a:gd name="connsiteY28" fmla="*/ 944964 h 1322929"/>
                    <a:gd name="connsiteX29" fmla="*/ 9231 w 1953030"/>
                    <a:gd name="connsiteY29" fmla="*/ 899449 h 1322929"/>
                    <a:gd name="connsiteX30" fmla="*/ 21041 w 1953030"/>
                    <a:gd name="connsiteY30" fmla="*/ 862233 h 1322929"/>
                    <a:gd name="connsiteX31" fmla="*/ 28431 w 1953030"/>
                    <a:gd name="connsiteY31" fmla="*/ 854176 h 1322929"/>
                    <a:gd name="connsiteX32" fmla="*/ 29420 w 1953030"/>
                    <a:gd name="connsiteY32" fmla="*/ 853434 h 1322929"/>
                    <a:gd name="connsiteX33" fmla="*/ 27825 w 1953030"/>
                    <a:gd name="connsiteY33" fmla="*/ 836485 h 1322929"/>
                    <a:gd name="connsiteX34" fmla="*/ 16126 w 1953030"/>
                    <a:gd name="connsiteY34" fmla="*/ 650679 h 1322929"/>
                    <a:gd name="connsiteX35" fmla="*/ 16470 w 1953030"/>
                    <a:gd name="connsiteY35" fmla="*/ 564513 h 1322929"/>
                    <a:gd name="connsiteX36" fmla="*/ 22603 w 1953030"/>
                    <a:gd name="connsiteY36" fmla="*/ 491376 h 1322929"/>
                    <a:gd name="connsiteX37" fmla="*/ 101612 w 1953030"/>
                    <a:gd name="connsiteY37" fmla="*/ 320864 h 1322929"/>
                    <a:gd name="connsiteX38" fmla="*/ 110657 w 1953030"/>
                    <a:gd name="connsiteY38" fmla="*/ 313024 h 1322929"/>
                    <a:gd name="connsiteX39" fmla="*/ 268743 w 1953030"/>
                    <a:gd name="connsiteY39" fmla="*/ 250084 h 1322929"/>
                    <a:gd name="connsiteX40" fmla="*/ 316864 w 1953030"/>
                    <a:gd name="connsiteY40" fmla="*/ 248271 h 1322929"/>
                    <a:gd name="connsiteX41" fmla="*/ 473910 w 1953030"/>
                    <a:gd name="connsiteY41" fmla="*/ 254956 h 1322929"/>
                    <a:gd name="connsiteX42" fmla="*/ 510219 w 1953030"/>
                    <a:gd name="connsiteY42" fmla="*/ 258239 h 1322929"/>
                    <a:gd name="connsiteX43" fmla="*/ 664963 w 1953030"/>
                    <a:gd name="connsiteY43" fmla="*/ 266827 h 1322929"/>
                    <a:gd name="connsiteX44" fmla="*/ 756032 w 1953030"/>
                    <a:gd name="connsiteY44" fmla="*/ 265343 h 1322929"/>
                    <a:gd name="connsiteX45" fmla="*/ 806562 w 1953030"/>
                    <a:gd name="connsiteY45" fmla="*/ 261521 h 1322929"/>
                    <a:gd name="connsiteX46" fmla="*/ 948687 w 1953030"/>
                    <a:gd name="connsiteY46" fmla="*/ 217425 h 1322929"/>
                    <a:gd name="connsiteX47" fmla="*/ 1076380 w 1953030"/>
                    <a:gd name="connsiteY47" fmla="*/ 173342 h 1322929"/>
                    <a:gd name="connsiteX48" fmla="*/ 1156982 w 1953030"/>
                    <a:gd name="connsiteY48" fmla="*/ 161668 h 1322929"/>
                    <a:gd name="connsiteX49" fmla="*/ 1235667 w 1953030"/>
                    <a:gd name="connsiteY49" fmla="*/ 154538 h 1322929"/>
                    <a:gd name="connsiteX50" fmla="*/ 1314379 w 1953030"/>
                    <a:gd name="connsiteY50" fmla="*/ 131334 h 1322929"/>
                    <a:gd name="connsiteX51" fmla="*/ 1377437 w 1953030"/>
                    <a:gd name="connsiteY51" fmla="*/ 112345 h 1322929"/>
                    <a:gd name="connsiteX52" fmla="*/ 1450055 w 1953030"/>
                    <a:gd name="connsiteY52" fmla="*/ 105714 h 1322929"/>
                    <a:gd name="connsiteX53" fmla="*/ 1484789 w 1953030"/>
                    <a:gd name="connsiteY53" fmla="*/ 103652 h 1322929"/>
                    <a:gd name="connsiteX54" fmla="*/ 1553586 w 1953030"/>
                    <a:gd name="connsiteY54" fmla="*/ 86436 h 1322929"/>
                    <a:gd name="connsiteX55" fmla="*/ 1629329 w 1953030"/>
                    <a:gd name="connsiteY55" fmla="*/ 66634 h 1322929"/>
                    <a:gd name="connsiteX56" fmla="*/ 1635015 w 1953030"/>
                    <a:gd name="connsiteY56" fmla="*/ 65531 h 1322929"/>
                    <a:gd name="connsiteX57" fmla="*/ 1635409 w 1953030"/>
                    <a:gd name="connsiteY57" fmla="*/ 56601 h 1322929"/>
                    <a:gd name="connsiteX58" fmla="*/ 1639362 w 1953030"/>
                    <a:gd name="connsiteY58" fmla="*/ 13582 h 1322929"/>
                    <a:gd name="connsiteX59" fmla="*/ 1647267 w 1953030"/>
                    <a:gd name="connsiteY59" fmla="*/ 3300 h 1322929"/>
                    <a:gd name="connsiteX60" fmla="*/ 1666925 w 1953030"/>
                    <a:gd name="connsiteY60" fmla="*/ 7200 h 1322929"/>
                    <a:gd name="connsiteX61" fmla="*/ 1693754 w 1953030"/>
                    <a:gd name="connsiteY61" fmla="*/ 35538 h 1322929"/>
                    <a:gd name="connsiteX62" fmla="*/ 1704902 w 1953030"/>
                    <a:gd name="connsiteY62" fmla="*/ 54211 h 1322929"/>
                    <a:gd name="connsiteX63" fmla="*/ 1706583 w 1953030"/>
                    <a:gd name="connsiteY63" fmla="*/ 57415 h 1322929"/>
                    <a:gd name="connsiteX64" fmla="*/ 1709905 w 1953030"/>
                    <a:gd name="connsiteY64" fmla="*/ 57415 h 1322929"/>
                    <a:gd name="connsiteX65" fmla="*/ 1727489 w 1953030"/>
                    <a:gd name="connsiteY65" fmla="*/ 58479 h 1322929"/>
                    <a:gd name="connsiteX66" fmla="*/ 1765190 w 1953030"/>
                    <a:gd name="connsiteY66" fmla="*/ 68945 h 1322929"/>
                    <a:gd name="connsiteX67" fmla="*/ 1781592 w 1953030"/>
                    <a:gd name="connsiteY67" fmla="*/ 78715 h 1322929"/>
                    <a:gd name="connsiteX68" fmla="*/ 1798702 w 1953030"/>
                    <a:gd name="connsiteY68" fmla="*/ 94998 h 1322929"/>
                    <a:gd name="connsiteX69" fmla="*/ 1809969 w 1953030"/>
                    <a:gd name="connsiteY69" fmla="*/ 107802 h 1322929"/>
                    <a:gd name="connsiteX70" fmla="*/ 1817717 w 1953030"/>
                    <a:gd name="connsiteY70" fmla="*/ 115786 h 1322929"/>
                    <a:gd name="connsiteX71" fmla="*/ 1821906 w 1953030"/>
                    <a:gd name="connsiteY71" fmla="*/ 122916 h 1322929"/>
                    <a:gd name="connsiteX72" fmla="*/ 1837362 w 1953030"/>
                    <a:gd name="connsiteY72" fmla="*/ 147184 h 1322929"/>
                    <a:gd name="connsiteX73" fmla="*/ 1849404 w 1953030"/>
                    <a:gd name="connsiteY73" fmla="*/ 164741 h 1322929"/>
                    <a:gd name="connsiteX74" fmla="*/ 1873697 w 1953030"/>
                    <a:gd name="connsiteY74" fmla="*/ 209520 h 1322929"/>
                    <a:gd name="connsiteX75" fmla="*/ 1902627 w 1953030"/>
                    <a:gd name="connsiteY75" fmla="*/ 270989 h 1322929"/>
                    <a:gd name="connsiteX76" fmla="*/ 1929428 w 1953030"/>
                    <a:gd name="connsiteY76" fmla="*/ 328257 h 1322929"/>
                    <a:gd name="connsiteX77" fmla="*/ 1948890 w 1953030"/>
                    <a:gd name="connsiteY77" fmla="*/ 361086 h 1322929"/>
                    <a:gd name="connsiteX78" fmla="*/ 1954405 w 1953030"/>
                    <a:gd name="connsiteY78" fmla="*/ 377846 h 1322929"/>
                    <a:gd name="connsiteX79" fmla="*/ 1945685 w 1953030"/>
                    <a:gd name="connsiteY79" fmla="*/ 401382 h 1322929"/>
                    <a:gd name="connsiteX80" fmla="*/ 1905896 w 1953030"/>
                    <a:gd name="connsiteY80" fmla="*/ 432638 h 1322929"/>
                    <a:gd name="connsiteX81" fmla="*/ 1873238 w 1953030"/>
                    <a:gd name="connsiteY81" fmla="*/ 439235 h 1322929"/>
                    <a:gd name="connsiteX82" fmla="*/ 1817638 w 1953030"/>
                    <a:gd name="connsiteY82" fmla="*/ 441792 h 1322929"/>
                    <a:gd name="connsiteX83" fmla="*/ 1699860 w 1953030"/>
                    <a:gd name="connsiteY83" fmla="*/ 436051 h 1322929"/>
                    <a:gd name="connsiteX84" fmla="*/ 1666676 w 1953030"/>
                    <a:gd name="connsiteY84" fmla="*/ 434247 h 1322929"/>
                    <a:gd name="connsiteX85" fmla="*/ 1644615 w 1953030"/>
                    <a:gd name="connsiteY85" fmla="*/ 435822 h 1322929"/>
                    <a:gd name="connsiteX86" fmla="*/ 1615292 w 1953030"/>
                    <a:gd name="connsiteY86" fmla="*/ 446177 h 1322929"/>
                    <a:gd name="connsiteX87" fmla="*/ 1588083 w 1953030"/>
                    <a:gd name="connsiteY87" fmla="*/ 469226 h 1322929"/>
                    <a:gd name="connsiteX88" fmla="*/ 1570263 w 1953030"/>
                    <a:gd name="connsiteY88" fmla="*/ 483547 h 1322929"/>
                    <a:gd name="connsiteX89" fmla="*/ 1565194 w 1953030"/>
                    <a:gd name="connsiteY89" fmla="*/ 488176 h 1322929"/>
                    <a:gd name="connsiteX90" fmla="*/ 1510409 w 1953030"/>
                    <a:gd name="connsiteY90" fmla="*/ 591788 h 1322929"/>
                    <a:gd name="connsiteX91" fmla="*/ 1487665 w 1953030"/>
                    <a:gd name="connsiteY91" fmla="*/ 647726 h 1322929"/>
                    <a:gd name="connsiteX92" fmla="*/ 1466234 w 1953030"/>
                    <a:gd name="connsiteY92" fmla="*/ 708355 h 1322929"/>
                    <a:gd name="connsiteX93" fmla="*/ 1450909 w 1953030"/>
                    <a:gd name="connsiteY93" fmla="*/ 753696 h 1322929"/>
                    <a:gd name="connsiteX94" fmla="*/ 1408809 w 1953030"/>
                    <a:gd name="connsiteY94" fmla="*/ 820834 h 1322929"/>
                    <a:gd name="connsiteX95" fmla="*/ 1395139 w 1953030"/>
                    <a:gd name="connsiteY95" fmla="*/ 827633 h 1322929"/>
                    <a:gd name="connsiteX96" fmla="*/ 1382256 w 1953030"/>
                    <a:gd name="connsiteY96" fmla="*/ 834140 h 1322929"/>
                    <a:gd name="connsiteX97" fmla="*/ 1350675 w 1953030"/>
                    <a:gd name="connsiteY97" fmla="*/ 863795 h 1322929"/>
                    <a:gd name="connsiteX98" fmla="*/ 1332763 w 1953030"/>
                    <a:gd name="connsiteY98" fmla="*/ 880265 h 1322929"/>
                    <a:gd name="connsiteX99" fmla="*/ 1318857 w 1953030"/>
                    <a:gd name="connsiteY99" fmla="*/ 886072 h 1322929"/>
                    <a:gd name="connsiteX100" fmla="*/ 1317767 w 1953030"/>
                    <a:gd name="connsiteY100" fmla="*/ 886072 h 1322929"/>
                    <a:gd name="connsiteX101" fmla="*/ 1316690 w 1953030"/>
                    <a:gd name="connsiteY101" fmla="*/ 889981 h 1322929"/>
                    <a:gd name="connsiteX102" fmla="*/ 1294917 w 1953030"/>
                    <a:gd name="connsiteY102" fmla="*/ 1076992 h 1322929"/>
                    <a:gd name="connsiteX103" fmla="*/ 1293539 w 1953030"/>
                    <a:gd name="connsiteY103" fmla="*/ 1153777 h 1322929"/>
                    <a:gd name="connsiteX104" fmla="*/ 1294156 w 1953030"/>
                    <a:gd name="connsiteY104" fmla="*/ 1206414 h 1322929"/>
                    <a:gd name="connsiteX105" fmla="*/ 1298896 w 1953030"/>
                    <a:gd name="connsiteY105" fmla="*/ 1266214 h 1322929"/>
                    <a:gd name="connsiteX106" fmla="*/ 1305502 w 1953030"/>
                    <a:gd name="connsiteY106" fmla="*/ 1281289 h 1322929"/>
                    <a:gd name="connsiteX107" fmla="*/ 1315416 w 1953030"/>
                    <a:gd name="connsiteY107" fmla="*/ 1308562 h 1322929"/>
                    <a:gd name="connsiteX108" fmla="*/ 1316138 w 1953030"/>
                    <a:gd name="connsiteY108" fmla="*/ 1323970 h 1322929"/>
                    <a:gd name="connsiteX109" fmla="*/ 1315889 w 1953030"/>
                    <a:gd name="connsiteY109" fmla="*/ 1325587 h 1322929"/>
                    <a:gd name="connsiteX110" fmla="*/ 1275942 w 1953030"/>
                    <a:gd name="connsiteY110" fmla="*/ 1325587 h 1322929"/>
                    <a:gd name="connsiteX111" fmla="*/ 1235010 w 1953030"/>
                    <a:gd name="connsiteY111" fmla="*/ 1325078 h 1322929"/>
                    <a:gd name="connsiteX112" fmla="*/ 1216259 w 1953030"/>
                    <a:gd name="connsiteY112" fmla="*/ 1261310 h 1322929"/>
                    <a:gd name="connsiteX113" fmla="*/ 1200251 w 1953030"/>
                    <a:gd name="connsiteY113" fmla="*/ 1083072 h 1322929"/>
                    <a:gd name="connsiteX114" fmla="*/ 1192910 w 1953030"/>
                    <a:gd name="connsiteY114" fmla="*/ 964288 h 1322929"/>
                    <a:gd name="connsiteX115" fmla="*/ 1191387 w 1953030"/>
                    <a:gd name="connsiteY115" fmla="*/ 972275 h 1322929"/>
                    <a:gd name="connsiteX116" fmla="*/ 1173817 w 1953030"/>
                    <a:gd name="connsiteY116" fmla="*/ 1164200 h 1322929"/>
                    <a:gd name="connsiteX117" fmla="*/ 1175078 w 1953030"/>
                    <a:gd name="connsiteY117" fmla="*/ 1265947 h 1322929"/>
                    <a:gd name="connsiteX118" fmla="*/ 1180974 w 1953030"/>
                    <a:gd name="connsiteY118" fmla="*/ 1280141 h 1322929"/>
                    <a:gd name="connsiteX119" fmla="*/ 1191505 w 1953030"/>
                    <a:gd name="connsiteY119" fmla="*/ 1312731 h 1322929"/>
                    <a:gd name="connsiteX120" fmla="*/ 1191032 w 1953030"/>
                    <a:gd name="connsiteY120" fmla="*/ 1324894 h 1322929"/>
                    <a:gd name="connsiteX121" fmla="*/ 1150167 w 1953030"/>
                    <a:gd name="connsiteY121" fmla="*/ 1325587 h 1322929"/>
                    <a:gd name="connsiteX122" fmla="*/ 1108579 w 1953030"/>
                    <a:gd name="connsiteY122" fmla="*/ 1325096 h 1322929"/>
                    <a:gd name="connsiteX123" fmla="*/ 1091166 w 1953030"/>
                    <a:gd name="connsiteY123" fmla="*/ 1247586 h 1322929"/>
                    <a:gd name="connsiteX124" fmla="*/ 1085073 w 1953030"/>
                    <a:gd name="connsiteY124" fmla="*/ 1112084 h 1322929"/>
                    <a:gd name="connsiteX125" fmla="*/ 1082486 w 1953030"/>
                    <a:gd name="connsiteY125" fmla="*/ 887863 h 1322929"/>
                    <a:gd name="connsiteX126" fmla="*/ 1082709 w 1953030"/>
                    <a:gd name="connsiteY126" fmla="*/ 875442 h 1322929"/>
                    <a:gd name="connsiteX127" fmla="*/ 1045980 w 1953030"/>
                    <a:gd name="connsiteY127" fmla="*/ 886014 h 1322929"/>
                    <a:gd name="connsiteX128" fmla="*/ 947820 w 1953030"/>
                    <a:gd name="connsiteY128" fmla="*/ 909335 h 1322929"/>
                    <a:gd name="connsiteX129" fmla="*/ 822399 w 1953030"/>
                    <a:gd name="connsiteY129" fmla="*/ 918514 h 1322929"/>
                    <a:gd name="connsiteX130" fmla="*/ 749952 w 1953030"/>
                    <a:gd name="connsiteY130" fmla="*/ 916251 h 1322929"/>
                    <a:gd name="connsiteX131" fmla="*/ 741521 w 1953030"/>
                    <a:gd name="connsiteY131" fmla="*/ 916452 h 1322929"/>
                    <a:gd name="connsiteX132" fmla="*/ 737253 w 1953030"/>
                    <a:gd name="connsiteY132" fmla="*/ 925892 h 1322929"/>
                    <a:gd name="connsiteX133" fmla="*/ 730911 w 1953030"/>
                    <a:gd name="connsiteY133" fmla="*/ 938882 h 1322929"/>
                    <a:gd name="connsiteX134" fmla="*/ 708429 w 1953030"/>
                    <a:gd name="connsiteY134" fmla="*/ 931418 h 1322929"/>
                    <a:gd name="connsiteX135" fmla="*/ 667261 w 1953030"/>
                    <a:gd name="connsiteY135" fmla="*/ 914980 h 1322929"/>
                    <a:gd name="connsiteX136" fmla="*/ 619659 w 1953030"/>
                    <a:gd name="connsiteY136" fmla="*/ 895793 h 1322929"/>
                    <a:gd name="connsiteX137" fmla="*/ 517862 w 1953030"/>
                    <a:gd name="connsiteY137" fmla="*/ 868605 h 1322929"/>
                    <a:gd name="connsiteX138" fmla="*/ 503220 w 1953030"/>
                    <a:gd name="connsiteY138" fmla="*/ 873261 h 1322929"/>
                    <a:gd name="connsiteX139" fmla="*/ 498151 w 1953030"/>
                    <a:gd name="connsiteY139" fmla="*/ 888861 h 1322929"/>
                    <a:gd name="connsiteX140" fmla="*/ 502209 w 1953030"/>
                    <a:gd name="connsiteY140" fmla="*/ 923500 h 1322929"/>
                    <a:gd name="connsiteX141" fmla="*/ 506647 w 1953030"/>
                    <a:gd name="connsiteY141" fmla="*/ 963655 h 1322929"/>
                    <a:gd name="connsiteX142" fmla="*/ 504612 w 1953030"/>
                    <a:gd name="connsiteY142" fmla="*/ 979009 h 1322929"/>
                    <a:gd name="connsiteX143" fmla="*/ 465742 w 1953030"/>
                    <a:gd name="connsiteY143" fmla="*/ 1002855 h 1322929"/>
                    <a:gd name="connsiteX144" fmla="*/ 458743 w 1953030"/>
                    <a:gd name="connsiteY144" fmla="*/ 1002146 h 1322929"/>
                    <a:gd name="connsiteX145" fmla="*/ 436145 w 1953030"/>
                    <a:gd name="connsiteY145" fmla="*/ 942614 h 1322929"/>
                    <a:gd name="connsiteX146" fmla="*/ 435517 w 1953030"/>
                    <a:gd name="connsiteY146" fmla="*/ 934796 h 1322929"/>
                    <a:gd name="connsiteX147" fmla="*/ 431372 w 1953030"/>
                    <a:gd name="connsiteY147" fmla="*/ 939230 h 1322929"/>
                    <a:gd name="connsiteX148" fmla="*/ 413632 w 1953030"/>
                    <a:gd name="connsiteY148" fmla="*/ 957993 h 1322929"/>
                    <a:gd name="connsiteX149" fmla="*/ 396081 w 1953030"/>
                    <a:gd name="connsiteY149" fmla="*/ 976581 h 1322929"/>
                    <a:gd name="connsiteX150" fmla="*/ 365139 w 1953030"/>
                    <a:gd name="connsiteY150" fmla="*/ 1026362 h 1322929"/>
                    <a:gd name="connsiteX151" fmla="*/ 357505 w 1953030"/>
                    <a:gd name="connsiteY151" fmla="*/ 1073344 h 1322929"/>
                    <a:gd name="connsiteX152" fmla="*/ 357513 w 1953030"/>
                    <a:gd name="connsiteY152" fmla="*/ 1162116 h 1322929"/>
                    <a:gd name="connsiteX153" fmla="*/ 364146 w 1953030"/>
                    <a:gd name="connsiteY153" fmla="*/ 1221702 h 1322929"/>
                    <a:gd name="connsiteX154" fmla="*/ 371907 w 1953030"/>
                    <a:gd name="connsiteY154" fmla="*/ 1263083 h 1322929"/>
                    <a:gd name="connsiteX155" fmla="*/ 382081 w 1953030"/>
                    <a:gd name="connsiteY155" fmla="*/ 1280594 h 1322929"/>
                    <a:gd name="connsiteX156" fmla="*/ 392814 w 1953030"/>
                    <a:gd name="connsiteY156" fmla="*/ 1307173 h 1322929"/>
                    <a:gd name="connsiteX157" fmla="*/ 392698 w 1953030"/>
                    <a:gd name="connsiteY157" fmla="*/ 1322982 h 1322929"/>
                    <a:gd name="connsiteX158" fmla="*/ 392258 w 1953030"/>
                    <a:gd name="connsiteY158" fmla="*/ 1325414 h 1322929"/>
                    <a:gd name="connsiteX159" fmla="*/ 349566 w 1953030"/>
                    <a:gd name="connsiteY159" fmla="*/ 1325502 h 1322929"/>
                    <a:gd name="connsiteX160" fmla="*/ 305559 w 1953030"/>
                    <a:gd name="connsiteY160" fmla="*/ 1325237 h 1322929"/>
                    <a:gd name="connsiteX161" fmla="*/ 296045 w 1953030"/>
                    <a:gd name="connsiteY161" fmla="*/ 1315526 h 1322929"/>
                    <a:gd name="connsiteX162" fmla="*/ 272898 w 1953030"/>
                    <a:gd name="connsiteY162" fmla="*/ 1198249 h 1322929"/>
                    <a:gd name="connsiteX163" fmla="*/ 256446 w 1953030"/>
                    <a:gd name="connsiteY163" fmla="*/ 1076992 h 1322929"/>
                    <a:gd name="connsiteX164" fmla="*/ 247883 w 1953030"/>
                    <a:gd name="connsiteY164" fmla="*/ 965650 h 1322929"/>
                    <a:gd name="connsiteX165" fmla="*/ 248141 w 1953030"/>
                    <a:gd name="connsiteY165" fmla="*/ 963344 h 1322929"/>
                    <a:gd name="connsiteX166" fmla="*/ 240600 w 1953030"/>
                    <a:gd name="connsiteY166" fmla="*/ 969541 h 1322929"/>
                    <a:gd name="connsiteX167" fmla="*/ 218190 w 1953030"/>
                    <a:gd name="connsiteY167" fmla="*/ 987653 h 1322929"/>
                    <a:gd name="connsiteX168" fmla="*/ 197170 w 1953030"/>
                    <a:gd name="connsiteY168" fmla="*/ 1004568 h 1322929"/>
                    <a:gd name="connsiteX169" fmla="*/ 164176 w 1953030"/>
                    <a:gd name="connsiteY169" fmla="*/ 1050024 h 1322929"/>
                    <a:gd name="connsiteX170" fmla="*/ 151135 w 1953030"/>
                    <a:gd name="connsiteY170" fmla="*/ 1141095 h 1322929"/>
                    <a:gd name="connsiteX171" fmla="*/ 149537 w 1953030"/>
                    <a:gd name="connsiteY171" fmla="*/ 1217408 h 1322929"/>
                    <a:gd name="connsiteX172" fmla="*/ 153261 w 1953030"/>
                    <a:gd name="connsiteY172" fmla="*/ 1262700 h 1322929"/>
                    <a:gd name="connsiteX173" fmla="*/ 159017 w 1953030"/>
                    <a:gd name="connsiteY173" fmla="*/ 1274340 h 1322929"/>
                    <a:gd name="connsiteX174" fmla="*/ 170943 w 1953030"/>
                    <a:gd name="connsiteY174" fmla="*/ 1299182 h 1322929"/>
                    <a:gd name="connsiteX175" fmla="*/ 174129 w 1953030"/>
                    <a:gd name="connsiteY175" fmla="*/ 1319246 h 1322929"/>
                    <a:gd name="connsiteX176" fmla="*/ 174342 w 1953030"/>
                    <a:gd name="connsiteY176" fmla="*/ 1325587 h 1322929"/>
                    <a:gd name="connsiteX177" fmla="*/ 132163 w 1953030"/>
                    <a:gd name="connsiteY177" fmla="*/ 1325574 h 1322929"/>
                    <a:gd name="connsiteX178" fmla="*/ 88860 w 1953030"/>
                    <a:gd name="connsiteY178" fmla="*/ 1325071 h 1322929"/>
                    <a:gd name="connsiteX179" fmla="*/ 434473 w 1953030"/>
                    <a:gd name="connsiteY179" fmla="*/ 860747 h 1322929"/>
                    <a:gd name="connsiteX180" fmla="*/ 432900 w 1953030"/>
                    <a:gd name="connsiteY180" fmla="*/ 858692 h 1322929"/>
                    <a:gd name="connsiteX181" fmla="*/ 434328 w 1953030"/>
                    <a:gd name="connsiteY181" fmla="*/ 861404 h 1322929"/>
                    <a:gd name="connsiteX182" fmla="*/ 434473 w 1953030"/>
                    <a:gd name="connsiteY182" fmla="*/ 860747 h 1322929"/>
                    <a:gd name="connsiteX0" fmla="*/ 87445 w 1953031"/>
                    <a:gd name="connsiteY0" fmla="*/ 1322413 h 1322929"/>
                    <a:gd name="connsiteX1" fmla="*/ 71740 w 1953031"/>
                    <a:gd name="connsiteY1" fmla="*/ 1270292 h 1322929"/>
                    <a:gd name="connsiteX2" fmla="*/ 65819 w 1953031"/>
                    <a:gd name="connsiteY2" fmla="*/ 1172834 h 1322929"/>
                    <a:gd name="connsiteX3" fmla="*/ 60259 w 1953031"/>
                    <a:gd name="connsiteY3" fmla="*/ 1077634 h 1322929"/>
                    <a:gd name="connsiteX4" fmla="*/ 56504 w 1953031"/>
                    <a:gd name="connsiteY4" fmla="*/ 1016483 h 1322929"/>
                    <a:gd name="connsiteX5" fmla="*/ 57274 w 1953031"/>
                    <a:gd name="connsiteY5" fmla="*/ 984573 h 1322929"/>
                    <a:gd name="connsiteX6" fmla="*/ 69293 w 1953031"/>
                    <a:gd name="connsiteY6" fmla="*/ 935184 h 1322929"/>
                    <a:gd name="connsiteX7" fmla="*/ 83140 w 1953031"/>
                    <a:gd name="connsiteY7" fmla="*/ 894706 h 1322929"/>
                    <a:gd name="connsiteX8" fmla="*/ 86940 w 1953031"/>
                    <a:gd name="connsiteY8" fmla="*/ 883067 h 1322929"/>
                    <a:gd name="connsiteX9" fmla="*/ 102345 w 1953031"/>
                    <a:gd name="connsiteY9" fmla="*/ 821917 h 1322929"/>
                    <a:gd name="connsiteX10" fmla="*/ 102345 w 1953031"/>
                    <a:gd name="connsiteY10" fmla="*/ 797596 h 1322929"/>
                    <a:gd name="connsiteX11" fmla="*/ 84386 w 1953031"/>
                    <a:gd name="connsiteY11" fmla="*/ 724112 h 1322929"/>
                    <a:gd name="connsiteX12" fmla="*/ 56950 w 1953031"/>
                    <a:gd name="connsiteY12" fmla="*/ 611540 h 1322929"/>
                    <a:gd name="connsiteX13" fmla="*/ 49848 w 1953031"/>
                    <a:gd name="connsiteY13" fmla="*/ 555775 h 1322929"/>
                    <a:gd name="connsiteX14" fmla="*/ 48091 w 1953031"/>
                    <a:gd name="connsiteY14" fmla="*/ 532619 h 1322929"/>
                    <a:gd name="connsiteX15" fmla="*/ 46726 w 1953031"/>
                    <a:gd name="connsiteY15" fmla="*/ 537375 h 1322929"/>
                    <a:gd name="connsiteX16" fmla="*/ 40809 w 1953031"/>
                    <a:gd name="connsiteY16" fmla="*/ 582702 h 1322929"/>
                    <a:gd name="connsiteX17" fmla="*/ 38652 w 1953031"/>
                    <a:gd name="connsiteY17" fmla="*/ 680805 h 1322929"/>
                    <a:gd name="connsiteX18" fmla="*/ 43411 w 1953031"/>
                    <a:gd name="connsiteY18" fmla="*/ 797248 h 1322929"/>
                    <a:gd name="connsiteX19" fmla="*/ 45633 w 1953031"/>
                    <a:gd name="connsiteY19" fmla="*/ 840039 h 1322929"/>
                    <a:gd name="connsiteX20" fmla="*/ 46288 w 1953031"/>
                    <a:gd name="connsiteY20" fmla="*/ 854511 h 1322929"/>
                    <a:gd name="connsiteX21" fmla="*/ 47754 w 1953031"/>
                    <a:gd name="connsiteY21" fmla="*/ 857757 h 1322929"/>
                    <a:gd name="connsiteX22" fmla="*/ 55710 w 1953031"/>
                    <a:gd name="connsiteY22" fmla="*/ 883587 h 1322929"/>
                    <a:gd name="connsiteX23" fmla="*/ 56791 w 1953031"/>
                    <a:gd name="connsiteY23" fmla="*/ 924043 h 1322929"/>
                    <a:gd name="connsiteX24" fmla="*/ 41579 w 1953031"/>
                    <a:gd name="connsiteY24" fmla="*/ 974096 h 1322929"/>
                    <a:gd name="connsiteX25" fmla="*/ 2671 w 1953031"/>
                    <a:gd name="connsiteY25" fmla="*/ 1043577 h 1322929"/>
                    <a:gd name="connsiteX26" fmla="*/ 150 w 1953031"/>
                    <a:gd name="connsiteY26" fmla="*/ 1039680 h 1322929"/>
                    <a:gd name="connsiteX27" fmla="*/ 4661 w 1953031"/>
                    <a:gd name="connsiteY27" fmla="*/ 999287 h 1322929"/>
                    <a:gd name="connsiteX28" fmla="*/ 7404 w 1953031"/>
                    <a:gd name="connsiteY28" fmla="*/ 942306 h 1322929"/>
                    <a:gd name="connsiteX29" fmla="*/ 7816 w 1953031"/>
                    <a:gd name="connsiteY29" fmla="*/ 896791 h 1322929"/>
                    <a:gd name="connsiteX30" fmla="*/ 19626 w 1953031"/>
                    <a:gd name="connsiteY30" fmla="*/ 859575 h 1322929"/>
                    <a:gd name="connsiteX31" fmla="*/ 27016 w 1953031"/>
                    <a:gd name="connsiteY31" fmla="*/ 851518 h 1322929"/>
                    <a:gd name="connsiteX32" fmla="*/ 28005 w 1953031"/>
                    <a:gd name="connsiteY32" fmla="*/ 850776 h 1322929"/>
                    <a:gd name="connsiteX33" fmla="*/ 26410 w 1953031"/>
                    <a:gd name="connsiteY33" fmla="*/ 833827 h 1322929"/>
                    <a:gd name="connsiteX34" fmla="*/ 14711 w 1953031"/>
                    <a:gd name="connsiteY34" fmla="*/ 648021 h 1322929"/>
                    <a:gd name="connsiteX35" fmla="*/ 15055 w 1953031"/>
                    <a:gd name="connsiteY35" fmla="*/ 561855 h 1322929"/>
                    <a:gd name="connsiteX36" fmla="*/ 21188 w 1953031"/>
                    <a:gd name="connsiteY36" fmla="*/ 488718 h 1322929"/>
                    <a:gd name="connsiteX37" fmla="*/ 100197 w 1953031"/>
                    <a:gd name="connsiteY37" fmla="*/ 318206 h 1322929"/>
                    <a:gd name="connsiteX38" fmla="*/ 109242 w 1953031"/>
                    <a:gd name="connsiteY38" fmla="*/ 310366 h 1322929"/>
                    <a:gd name="connsiteX39" fmla="*/ 267328 w 1953031"/>
                    <a:gd name="connsiteY39" fmla="*/ 247426 h 1322929"/>
                    <a:gd name="connsiteX40" fmla="*/ 315449 w 1953031"/>
                    <a:gd name="connsiteY40" fmla="*/ 245613 h 1322929"/>
                    <a:gd name="connsiteX41" fmla="*/ 472495 w 1953031"/>
                    <a:gd name="connsiteY41" fmla="*/ 252298 h 1322929"/>
                    <a:gd name="connsiteX42" fmla="*/ 508804 w 1953031"/>
                    <a:gd name="connsiteY42" fmla="*/ 255581 h 1322929"/>
                    <a:gd name="connsiteX43" fmla="*/ 663548 w 1953031"/>
                    <a:gd name="connsiteY43" fmla="*/ 264169 h 1322929"/>
                    <a:gd name="connsiteX44" fmla="*/ 754617 w 1953031"/>
                    <a:gd name="connsiteY44" fmla="*/ 262685 h 1322929"/>
                    <a:gd name="connsiteX45" fmla="*/ 805147 w 1953031"/>
                    <a:gd name="connsiteY45" fmla="*/ 251243 h 1322929"/>
                    <a:gd name="connsiteX46" fmla="*/ 947272 w 1953031"/>
                    <a:gd name="connsiteY46" fmla="*/ 214767 h 1322929"/>
                    <a:gd name="connsiteX47" fmla="*/ 1074965 w 1953031"/>
                    <a:gd name="connsiteY47" fmla="*/ 170684 h 1322929"/>
                    <a:gd name="connsiteX48" fmla="*/ 1155567 w 1953031"/>
                    <a:gd name="connsiteY48" fmla="*/ 159010 h 1322929"/>
                    <a:gd name="connsiteX49" fmla="*/ 1234252 w 1953031"/>
                    <a:gd name="connsiteY49" fmla="*/ 151880 h 1322929"/>
                    <a:gd name="connsiteX50" fmla="*/ 1312964 w 1953031"/>
                    <a:gd name="connsiteY50" fmla="*/ 128676 h 1322929"/>
                    <a:gd name="connsiteX51" fmla="*/ 1376022 w 1953031"/>
                    <a:gd name="connsiteY51" fmla="*/ 109687 h 1322929"/>
                    <a:gd name="connsiteX52" fmla="*/ 1448640 w 1953031"/>
                    <a:gd name="connsiteY52" fmla="*/ 103056 h 1322929"/>
                    <a:gd name="connsiteX53" fmla="*/ 1483374 w 1953031"/>
                    <a:gd name="connsiteY53" fmla="*/ 100994 h 1322929"/>
                    <a:gd name="connsiteX54" fmla="*/ 1552171 w 1953031"/>
                    <a:gd name="connsiteY54" fmla="*/ 83778 h 1322929"/>
                    <a:gd name="connsiteX55" fmla="*/ 1627914 w 1953031"/>
                    <a:gd name="connsiteY55" fmla="*/ 63976 h 1322929"/>
                    <a:gd name="connsiteX56" fmla="*/ 1633600 w 1953031"/>
                    <a:gd name="connsiteY56" fmla="*/ 62873 h 1322929"/>
                    <a:gd name="connsiteX57" fmla="*/ 1633994 w 1953031"/>
                    <a:gd name="connsiteY57" fmla="*/ 53943 h 1322929"/>
                    <a:gd name="connsiteX58" fmla="*/ 1637947 w 1953031"/>
                    <a:gd name="connsiteY58" fmla="*/ 10924 h 1322929"/>
                    <a:gd name="connsiteX59" fmla="*/ 1645852 w 1953031"/>
                    <a:gd name="connsiteY59" fmla="*/ 642 h 1322929"/>
                    <a:gd name="connsiteX60" fmla="*/ 1665510 w 1953031"/>
                    <a:gd name="connsiteY60" fmla="*/ 4542 h 1322929"/>
                    <a:gd name="connsiteX61" fmla="*/ 1692339 w 1953031"/>
                    <a:gd name="connsiteY61" fmla="*/ 32880 h 1322929"/>
                    <a:gd name="connsiteX62" fmla="*/ 1703487 w 1953031"/>
                    <a:gd name="connsiteY62" fmla="*/ 51553 h 1322929"/>
                    <a:gd name="connsiteX63" fmla="*/ 1705168 w 1953031"/>
                    <a:gd name="connsiteY63" fmla="*/ 54757 h 1322929"/>
                    <a:gd name="connsiteX64" fmla="*/ 1708490 w 1953031"/>
                    <a:gd name="connsiteY64" fmla="*/ 54757 h 1322929"/>
                    <a:gd name="connsiteX65" fmla="*/ 1726074 w 1953031"/>
                    <a:gd name="connsiteY65" fmla="*/ 55821 h 1322929"/>
                    <a:gd name="connsiteX66" fmla="*/ 1763775 w 1953031"/>
                    <a:gd name="connsiteY66" fmla="*/ 66287 h 1322929"/>
                    <a:gd name="connsiteX67" fmla="*/ 1780177 w 1953031"/>
                    <a:gd name="connsiteY67" fmla="*/ 76057 h 1322929"/>
                    <a:gd name="connsiteX68" fmla="*/ 1797287 w 1953031"/>
                    <a:gd name="connsiteY68" fmla="*/ 92340 h 1322929"/>
                    <a:gd name="connsiteX69" fmla="*/ 1808554 w 1953031"/>
                    <a:gd name="connsiteY69" fmla="*/ 105144 h 1322929"/>
                    <a:gd name="connsiteX70" fmla="*/ 1816302 w 1953031"/>
                    <a:gd name="connsiteY70" fmla="*/ 113128 h 1322929"/>
                    <a:gd name="connsiteX71" fmla="*/ 1820491 w 1953031"/>
                    <a:gd name="connsiteY71" fmla="*/ 120258 h 1322929"/>
                    <a:gd name="connsiteX72" fmla="*/ 1835947 w 1953031"/>
                    <a:gd name="connsiteY72" fmla="*/ 144526 h 1322929"/>
                    <a:gd name="connsiteX73" fmla="*/ 1847989 w 1953031"/>
                    <a:gd name="connsiteY73" fmla="*/ 162083 h 1322929"/>
                    <a:gd name="connsiteX74" fmla="*/ 1872282 w 1953031"/>
                    <a:gd name="connsiteY74" fmla="*/ 206862 h 1322929"/>
                    <a:gd name="connsiteX75" fmla="*/ 1901212 w 1953031"/>
                    <a:gd name="connsiteY75" fmla="*/ 268331 h 1322929"/>
                    <a:gd name="connsiteX76" fmla="*/ 1928013 w 1953031"/>
                    <a:gd name="connsiteY76" fmla="*/ 325599 h 1322929"/>
                    <a:gd name="connsiteX77" fmla="*/ 1947475 w 1953031"/>
                    <a:gd name="connsiteY77" fmla="*/ 358428 h 1322929"/>
                    <a:gd name="connsiteX78" fmla="*/ 1952990 w 1953031"/>
                    <a:gd name="connsiteY78" fmla="*/ 375188 h 1322929"/>
                    <a:gd name="connsiteX79" fmla="*/ 1944270 w 1953031"/>
                    <a:gd name="connsiteY79" fmla="*/ 398724 h 1322929"/>
                    <a:gd name="connsiteX80" fmla="*/ 1904481 w 1953031"/>
                    <a:gd name="connsiteY80" fmla="*/ 429980 h 1322929"/>
                    <a:gd name="connsiteX81" fmla="*/ 1871823 w 1953031"/>
                    <a:gd name="connsiteY81" fmla="*/ 436577 h 1322929"/>
                    <a:gd name="connsiteX82" fmla="*/ 1816223 w 1953031"/>
                    <a:gd name="connsiteY82" fmla="*/ 439134 h 1322929"/>
                    <a:gd name="connsiteX83" fmla="*/ 1698445 w 1953031"/>
                    <a:gd name="connsiteY83" fmla="*/ 433393 h 1322929"/>
                    <a:gd name="connsiteX84" fmla="*/ 1665261 w 1953031"/>
                    <a:gd name="connsiteY84" fmla="*/ 431589 h 1322929"/>
                    <a:gd name="connsiteX85" fmla="*/ 1643200 w 1953031"/>
                    <a:gd name="connsiteY85" fmla="*/ 433164 h 1322929"/>
                    <a:gd name="connsiteX86" fmla="*/ 1613877 w 1953031"/>
                    <a:gd name="connsiteY86" fmla="*/ 443519 h 1322929"/>
                    <a:gd name="connsiteX87" fmla="*/ 1586668 w 1953031"/>
                    <a:gd name="connsiteY87" fmla="*/ 466568 h 1322929"/>
                    <a:gd name="connsiteX88" fmla="*/ 1568848 w 1953031"/>
                    <a:gd name="connsiteY88" fmla="*/ 480889 h 1322929"/>
                    <a:gd name="connsiteX89" fmla="*/ 1563779 w 1953031"/>
                    <a:gd name="connsiteY89" fmla="*/ 485518 h 1322929"/>
                    <a:gd name="connsiteX90" fmla="*/ 1508994 w 1953031"/>
                    <a:gd name="connsiteY90" fmla="*/ 589130 h 1322929"/>
                    <a:gd name="connsiteX91" fmla="*/ 1486250 w 1953031"/>
                    <a:gd name="connsiteY91" fmla="*/ 645068 h 1322929"/>
                    <a:gd name="connsiteX92" fmla="*/ 1464819 w 1953031"/>
                    <a:gd name="connsiteY92" fmla="*/ 705697 h 1322929"/>
                    <a:gd name="connsiteX93" fmla="*/ 1449494 w 1953031"/>
                    <a:gd name="connsiteY93" fmla="*/ 751038 h 1322929"/>
                    <a:gd name="connsiteX94" fmla="*/ 1407394 w 1953031"/>
                    <a:gd name="connsiteY94" fmla="*/ 818176 h 1322929"/>
                    <a:gd name="connsiteX95" fmla="*/ 1393724 w 1953031"/>
                    <a:gd name="connsiteY95" fmla="*/ 824975 h 1322929"/>
                    <a:gd name="connsiteX96" fmla="*/ 1380841 w 1953031"/>
                    <a:gd name="connsiteY96" fmla="*/ 831482 h 1322929"/>
                    <a:gd name="connsiteX97" fmla="*/ 1349260 w 1953031"/>
                    <a:gd name="connsiteY97" fmla="*/ 861137 h 1322929"/>
                    <a:gd name="connsiteX98" fmla="*/ 1331348 w 1953031"/>
                    <a:gd name="connsiteY98" fmla="*/ 877607 h 1322929"/>
                    <a:gd name="connsiteX99" fmla="*/ 1317442 w 1953031"/>
                    <a:gd name="connsiteY99" fmla="*/ 883414 h 1322929"/>
                    <a:gd name="connsiteX100" fmla="*/ 1316352 w 1953031"/>
                    <a:gd name="connsiteY100" fmla="*/ 883414 h 1322929"/>
                    <a:gd name="connsiteX101" fmla="*/ 1315275 w 1953031"/>
                    <a:gd name="connsiteY101" fmla="*/ 887323 h 1322929"/>
                    <a:gd name="connsiteX102" fmla="*/ 1293502 w 1953031"/>
                    <a:gd name="connsiteY102" fmla="*/ 1074334 h 1322929"/>
                    <a:gd name="connsiteX103" fmla="*/ 1292124 w 1953031"/>
                    <a:gd name="connsiteY103" fmla="*/ 1151119 h 1322929"/>
                    <a:gd name="connsiteX104" fmla="*/ 1292741 w 1953031"/>
                    <a:gd name="connsiteY104" fmla="*/ 1203756 h 1322929"/>
                    <a:gd name="connsiteX105" fmla="*/ 1297481 w 1953031"/>
                    <a:gd name="connsiteY105" fmla="*/ 1263556 h 1322929"/>
                    <a:gd name="connsiteX106" fmla="*/ 1304087 w 1953031"/>
                    <a:gd name="connsiteY106" fmla="*/ 1278631 h 1322929"/>
                    <a:gd name="connsiteX107" fmla="*/ 1314001 w 1953031"/>
                    <a:gd name="connsiteY107" fmla="*/ 1305904 h 1322929"/>
                    <a:gd name="connsiteX108" fmla="*/ 1314723 w 1953031"/>
                    <a:gd name="connsiteY108" fmla="*/ 1321312 h 1322929"/>
                    <a:gd name="connsiteX109" fmla="*/ 1314474 w 1953031"/>
                    <a:gd name="connsiteY109" fmla="*/ 1322929 h 1322929"/>
                    <a:gd name="connsiteX110" fmla="*/ 1274527 w 1953031"/>
                    <a:gd name="connsiteY110" fmla="*/ 1322929 h 1322929"/>
                    <a:gd name="connsiteX111" fmla="*/ 1233595 w 1953031"/>
                    <a:gd name="connsiteY111" fmla="*/ 1322420 h 1322929"/>
                    <a:gd name="connsiteX112" fmla="*/ 1214844 w 1953031"/>
                    <a:gd name="connsiteY112" fmla="*/ 1258652 h 1322929"/>
                    <a:gd name="connsiteX113" fmla="*/ 1198836 w 1953031"/>
                    <a:gd name="connsiteY113" fmla="*/ 1080414 h 1322929"/>
                    <a:gd name="connsiteX114" fmla="*/ 1191495 w 1953031"/>
                    <a:gd name="connsiteY114" fmla="*/ 961630 h 1322929"/>
                    <a:gd name="connsiteX115" fmla="*/ 1189972 w 1953031"/>
                    <a:gd name="connsiteY115" fmla="*/ 969617 h 1322929"/>
                    <a:gd name="connsiteX116" fmla="*/ 1172402 w 1953031"/>
                    <a:gd name="connsiteY116" fmla="*/ 1161542 h 1322929"/>
                    <a:gd name="connsiteX117" fmla="*/ 1173663 w 1953031"/>
                    <a:gd name="connsiteY117" fmla="*/ 1263289 h 1322929"/>
                    <a:gd name="connsiteX118" fmla="*/ 1179559 w 1953031"/>
                    <a:gd name="connsiteY118" fmla="*/ 1277483 h 1322929"/>
                    <a:gd name="connsiteX119" fmla="*/ 1190090 w 1953031"/>
                    <a:gd name="connsiteY119" fmla="*/ 1310073 h 1322929"/>
                    <a:gd name="connsiteX120" fmla="*/ 1189617 w 1953031"/>
                    <a:gd name="connsiteY120" fmla="*/ 1322236 h 1322929"/>
                    <a:gd name="connsiteX121" fmla="*/ 1148752 w 1953031"/>
                    <a:gd name="connsiteY121" fmla="*/ 1322929 h 1322929"/>
                    <a:gd name="connsiteX122" fmla="*/ 1107164 w 1953031"/>
                    <a:gd name="connsiteY122" fmla="*/ 1322438 h 1322929"/>
                    <a:gd name="connsiteX123" fmla="*/ 1089751 w 1953031"/>
                    <a:gd name="connsiteY123" fmla="*/ 1244928 h 1322929"/>
                    <a:gd name="connsiteX124" fmla="*/ 1083658 w 1953031"/>
                    <a:gd name="connsiteY124" fmla="*/ 1109426 h 1322929"/>
                    <a:gd name="connsiteX125" fmla="*/ 1081071 w 1953031"/>
                    <a:gd name="connsiteY125" fmla="*/ 885205 h 1322929"/>
                    <a:gd name="connsiteX126" fmla="*/ 1081294 w 1953031"/>
                    <a:gd name="connsiteY126" fmla="*/ 872784 h 1322929"/>
                    <a:gd name="connsiteX127" fmla="*/ 1044565 w 1953031"/>
                    <a:gd name="connsiteY127" fmla="*/ 883356 h 1322929"/>
                    <a:gd name="connsiteX128" fmla="*/ 946405 w 1953031"/>
                    <a:gd name="connsiteY128" fmla="*/ 906677 h 1322929"/>
                    <a:gd name="connsiteX129" fmla="*/ 820984 w 1953031"/>
                    <a:gd name="connsiteY129" fmla="*/ 915856 h 1322929"/>
                    <a:gd name="connsiteX130" fmla="*/ 748537 w 1953031"/>
                    <a:gd name="connsiteY130" fmla="*/ 913593 h 1322929"/>
                    <a:gd name="connsiteX131" fmla="*/ 740106 w 1953031"/>
                    <a:gd name="connsiteY131" fmla="*/ 913794 h 1322929"/>
                    <a:gd name="connsiteX132" fmla="*/ 735838 w 1953031"/>
                    <a:gd name="connsiteY132" fmla="*/ 923234 h 1322929"/>
                    <a:gd name="connsiteX133" fmla="*/ 729496 w 1953031"/>
                    <a:gd name="connsiteY133" fmla="*/ 936224 h 1322929"/>
                    <a:gd name="connsiteX134" fmla="*/ 707014 w 1953031"/>
                    <a:gd name="connsiteY134" fmla="*/ 928760 h 1322929"/>
                    <a:gd name="connsiteX135" fmla="*/ 665846 w 1953031"/>
                    <a:gd name="connsiteY135" fmla="*/ 912322 h 1322929"/>
                    <a:gd name="connsiteX136" fmla="*/ 618244 w 1953031"/>
                    <a:gd name="connsiteY136" fmla="*/ 893135 h 1322929"/>
                    <a:gd name="connsiteX137" fmla="*/ 516447 w 1953031"/>
                    <a:gd name="connsiteY137" fmla="*/ 865947 h 1322929"/>
                    <a:gd name="connsiteX138" fmla="*/ 501805 w 1953031"/>
                    <a:gd name="connsiteY138" fmla="*/ 870603 h 1322929"/>
                    <a:gd name="connsiteX139" fmla="*/ 496736 w 1953031"/>
                    <a:gd name="connsiteY139" fmla="*/ 886203 h 1322929"/>
                    <a:gd name="connsiteX140" fmla="*/ 500794 w 1953031"/>
                    <a:gd name="connsiteY140" fmla="*/ 920842 h 1322929"/>
                    <a:gd name="connsiteX141" fmla="*/ 505232 w 1953031"/>
                    <a:gd name="connsiteY141" fmla="*/ 960997 h 1322929"/>
                    <a:gd name="connsiteX142" fmla="*/ 503197 w 1953031"/>
                    <a:gd name="connsiteY142" fmla="*/ 976351 h 1322929"/>
                    <a:gd name="connsiteX143" fmla="*/ 464327 w 1953031"/>
                    <a:gd name="connsiteY143" fmla="*/ 1000197 h 1322929"/>
                    <a:gd name="connsiteX144" fmla="*/ 457328 w 1953031"/>
                    <a:gd name="connsiteY144" fmla="*/ 999488 h 1322929"/>
                    <a:gd name="connsiteX145" fmla="*/ 434730 w 1953031"/>
                    <a:gd name="connsiteY145" fmla="*/ 939956 h 1322929"/>
                    <a:gd name="connsiteX146" fmla="*/ 434102 w 1953031"/>
                    <a:gd name="connsiteY146" fmla="*/ 932138 h 1322929"/>
                    <a:gd name="connsiteX147" fmla="*/ 429957 w 1953031"/>
                    <a:gd name="connsiteY147" fmla="*/ 936572 h 1322929"/>
                    <a:gd name="connsiteX148" fmla="*/ 412217 w 1953031"/>
                    <a:gd name="connsiteY148" fmla="*/ 955335 h 1322929"/>
                    <a:gd name="connsiteX149" fmla="*/ 394666 w 1953031"/>
                    <a:gd name="connsiteY149" fmla="*/ 973923 h 1322929"/>
                    <a:gd name="connsiteX150" fmla="*/ 363724 w 1953031"/>
                    <a:gd name="connsiteY150" fmla="*/ 1023704 h 1322929"/>
                    <a:gd name="connsiteX151" fmla="*/ 356090 w 1953031"/>
                    <a:gd name="connsiteY151" fmla="*/ 1070686 h 1322929"/>
                    <a:gd name="connsiteX152" fmla="*/ 356098 w 1953031"/>
                    <a:gd name="connsiteY152" fmla="*/ 1159458 h 1322929"/>
                    <a:gd name="connsiteX153" fmla="*/ 362731 w 1953031"/>
                    <a:gd name="connsiteY153" fmla="*/ 1219044 h 1322929"/>
                    <a:gd name="connsiteX154" fmla="*/ 370492 w 1953031"/>
                    <a:gd name="connsiteY154" fmla="*/ 1260425 h 1322929"/>
                    <a:gd name="connsiteX155" fmla="*/ 380666 w 1953031"/>
                    <a:gd name="connsiteY155" fmla="*/ 1277936 h 1322929"/>
                    <a:gd name="connsiteX156" fmla="*/ 391399 w 1953031"/>
                    <a:gd name="connsiteY156" fmla="*/ 1304515 h 1322929"/>
                    <a:gd name="connsiteX157" fmla="*/ 391283 w 1953031"/>
                    <a:gd name="connsiteY157" fmla="*/ 1320324 h 1322929"/>
                    <a:gd name="connsiteX158" fmla="*/ 390843 w 1953031"/>
                    <a:gd name="connsiteY158" fmla="*/ 1322756 h 1322929"/>
                    <a:gd name="connsiteX159" fmla="*/ 348151 w 1953031"/>
                    <a:gd name="connsiteY159" fmla="*/ 1322844 h 1322929"/>
                    <a:gd name="connsiteX160" fmla="*/ 304144 w 1953031"/>
                    <a:gd name="connsiteY160" fmla="*/ 1322579 h 1322929"/>
                    <a:gd name="connsiteX161" fmla="*/ 294630 w 1953031"/>
                    <a:gd name="connsiteY161" fmla="*/ 1312868 h 1322929"/>
                    <a:gd name="connsiteX162" fmla="*/ 271483 w 1953031"/>
                    <a:gd name="connsiteY162" fmla="*/ 1195591 h 1322929"/>
                    <a:gd name="connsiteX163" fmla="*/ 255031 w 1953031"/>
                    <a:gd name="connsiteY163" fmla="*/ 1074334 h 1322929"/>
                    <a:gd name="connsiteX164" fmla="*/ 246468 w 1953031"/>
                    <a:gd name="connsiteY164" fmla="*/ 962992 h 1322929"/>
                    <a:gd name="connsiteX165" fmla="*/ 246726 w 1953031"/>
                    <a:gd name="connsiteY165" fmla="*/ 960686 h 1322929"/>
                    <a:gd name="connsiteX166" fmla="*/ 239185 w 1953031"/>
                    <a:gd name="connsiteY166" fmla="*/ 966883 h 1322929"/>
                    <a:gd name="connsiteX167" fmla="*/ 216775 w 1953031"/>
                    <a:gd name="connsiteY167" fmla="*/ 984995 h 1322929"/>
                    <a:gd name="connsiteX168" fmla="*/ 195755 w 1953031"/>
                    <a:gd name="connsiteY168" fmla="*/ 1001910 h 1322929"/>
                    <a:gd name="connsiteX169" fmla="*/ 162761 w 1953031"/>
                    <a:gd name="connsiteY169" fmla="*/ 1047366 h 1322929"/>
                    <a:gd name="connsiteX170" fmla="*/ 149720 w 1953031"/>
                    <a:gd name="connsiteY170" fmla="*/ 1138437 h 1322929"/>
                    <a:gd name="connsiteX171" fmla="*/ 148122 w 1953031"/>
                    <a:gd name="connsiteY171" fmla="*/ 1214750 h 1322929"/>
                    <a:gd name="connsiteX172" fmla="*/ 151846 w 1953031"/>
                    <a:gd name="connsiteY172" fmla="*/ 1260042 h 1322929"/>
                    <a:gd name="connsiteX173" fmla="*/ 157602 w 1953031"/>
                    <a:gd name="connsiteY173" fmla="*/ 1271682 h 1322929"/>
                    <a:gd name="connsiteX174" fmla="*/ 169528 w 1953031"/>
                    <a:gd name="connsiteY174" fmla="*/ 1296524 h 1322929"/>
                    <a:gd name="connsiteX175" fmla="*/ 172714 w 1953031"/>
                    <a:gd name="connsiteY175" fmla="*/ 1316588 h 1322929"/>
                    <a:gd name="connsiteX176" fmla="*/ 172927 w 1953031"/>
                    <a:gd name="connsiteY176" fmla="*/ 1322929 h 1322929"/>
                    <a:gd name="connsiteX177" fmla="*/ 130748 w 1953031"/>
                    <a:gd name="connsiteY177" fmla="*/ 1322916 h 1322929"/>
                    <a:gd name="connsiteX178" fmla="*/ 87445 w 1953031"/>
                    <a:gd name="connsiteY178" fmla="*/ 1322413 h 1322929"/>
                    <a:gd name="connsiteX179" fmla="*/ 433058 w 1953031"/>
                    <a:gd name="connsiteY179" fmla="*/ 858089 h 1322929"/>
                    <a:gd name="connsiteX180" fmla="*/ 431485 w 1953031"/>
                    <a:gd name="connsiteY180" fmla="*/ 856034 h 1322929"/>
                    <a:gd name="connsiteX181" fmla="*/ 432913 w 1953031"/>
                    <a:gd name="connsiteY181" fmla="*/ 858746 h 1322929"/>
                    <a:gd name="connsiteX182" fmla="*/ 433058 w 1953031"/>
                    <a:gd name="connsiteY182" fmla="*/ 858089 h 1322929"/>
                    <a:gd name="connsiteX0" fmla="*/ 87445 w 1953031"/>
                    <a:gd name="connsiteY0" fmla="*/ 1322413 h 1322929"/>
                    <a:gd name="connsiteX1" fmla="*/ 71740 w 1953031"/>
                    <a:gd name="connsiteY1" fmla="*/ 1270292 h 1322929"/>
                    <a:gd name="connsiteX2" fmla="*/ 65819 w 1953031"/>
                    <a:gd name="connsiteY2" fmla="*/ 1172834 h 1322929"/>
                    <a:gd name="connsiteX3" fmla="*/ 60259 w 1953031"/>
                    <a:gd name="connsiteY3" fmla="*/ 1077634 h 1322929"/>
                    <a:gd name="connsiteX4" fmla="*/ 56504 w 1953031"/>
                    <a:gd name="connsiteY4" fmla="*/ 1016483 h 1322929"/>
                    <a:gd name="connsiteX5" fmla="*/ 57274 w 1953031"/>
                    <a:gd name="connsiteY5" fmla="*/ 984573 h 1322929"/>
                    <a:gd name="connsiteX6" fmla="*/ 69293 w 1953031"/>
                    <a:gd name="connsiteY6" fmla="*/ 935184 h 1322929"/>
                    <a:gd name="connsiteX7" fmla="*/ 83140 w 1953031"/>
                    <a:gd name="connsiteY7" fmla="*/ 894706 h 1322929"/>
                    <a:gd name="connsiteX8" fmla="*/ 86940 w 1953031"/>
                    <a:gd name="connsiteY8" fmla="*/ 883067 h 1322929"/>
                    <a:gd name="connsiteX9" fmla="*/ 102345 w 1953031"/>
                    <a:gd name="connsiteY9" fmla="*/ 821917 h 1322929"/>
                    <a:gd name="connsiteX10" fmla="*/ 102345 w 1953031"/>
                    <a:gd name="connsiteY10" fmla="*/ 797596 h 1322929"/>
                    <a:gd name="connsiteX11" fmla="*/ 84386 w 1953031"/>
                    <a:gd name="connsiteY11" fmla="*/ 724112 h 1322929"/>
                    <a:gd name="connsiteX12" fmla="*/ 56950 w 1953031"/>
                    <a:gd name="connsiteY12" fmla="*/ 611540 h 1322929"/>
                    <a:gd name="connsiteX13" fmla="*/ 49848 w 1953031"/>
                    <a:gd name="connsiteY13" fmla="*/ 555775 h 1322929"/>
                    <a:gd name="connsiteX14" fmla="*/ 48091 w 1953031"/>
                    <a:gd name="connsiteY14" fmla="*/ 532619 h 1322929"/>
                    <a:gd name="connsiteX15" fmla="*/ 46726 w 1953031"/>
                    <a:gd name="connsiteY15" fmla="*/ 537375 h 1322929"/>
                    <a:gd name="connsiteX16" fmla="*/ 40809 w 1953031"/>
                    <a:gd name="connsiteY16" fmla="*/ 582702 h 1322929"/>
                    <a:gd name="connsiteX17" fmla="*/ 38652 w 1953031"/>
                    <a:gd name="connsiteY17" fmla="*/ 680805 h 1322929"/>
                    <a:gd name="connsiteX18" fmla="*/ 43411 w 1953031"/>
                    <a:gd name="connsiteY18" fmla="*/ 797248 h 1322929"/>
                    <a:gd name="connsiteX19" fmla="*/ 45633 w 1953031"/>
                    <a:gd name="connsiteY19" fmla="*/ 840039 h 1322929"/>
                    <a:gd name="connsiteX20" fmla="*/ 46288 w 1953031"/>
                    <a:gd name="connsiteY20" fmla="*/ 854511 h 1322929"/>
                    <a:gd name="connsiteX21" fmla="*/ 47754 w 1953031"/>
                    <a:gd name="connsiteY21" fmla="*/ 857757 h 1322929"/>
                    <a:gd name="connsiteX22" fmla="*/ 55710 w 1953031"/>
                    <a:gd name="connsiteY22" fmla="*/ 883587 h 1322929"/>
                    <a:gd name="connsiteX23" fmla="*/ 56791 w 1953031"/>
                    <a:gd name="connsiteY23" fmla="*/ 924043 h 1322929"/>
                    <a:gd name="connsiteX24" fmla="*/ 41579 w 1953031"/>
                    <a:gd name="connsiteY24" fmla="*/ 974096 h 1322929"/>
                    <a:gd name="connsiteX25" fmla="*/ 2671 w 1953031"/>
                    <a:gd name="connsiteY25" fmla="*/ 1043577 h 1322929"/>
                    <a:gd name="connsiteX26" fmla="*/ 150 w 1953031"/>
                    <a:gd name="connsiteY26" fmla="*/ 1039680 h 1322929"/>
                    <a:gd name="connsiteX27" fmla="*/ 4661 w 1953031"/>
                    <a:gd name="connsiteY27" fmla="*/ 999287 h 1322929"/>
                    <a:gd name="connsiteX28" fmla="*/ 7404 w 1953031"/>
                    <a:gd name="connsiteY28" fmla="*/ 942306 h 1322929"/>
                    <a:gd name="connsiteX29" fmla="*/ 7816 w 1953031"/>
                    <a:gd name="connsiteY29" fmla="*/ 896791 h 1322929"/>
                    <a:gd name="connsiteX30" fmla="*/ 19626 w 1953031"/>
                    <a:gd name="connsiteY30" fmla="*/ 859575 h 1322929"/>
                    <a:gd name="connsiteX31" fmla="*/ 27016 w 1953031"/>
                    <a:gd name="connsiteY31" fmla="*/ 851518 h 1322929"/>
                    <a:gd name="connsiteX32" fmla="*/ 28005 w 1953031"/>
                    <a:gd name="connsiteY32" fmla="*/ 850776 h 1322929"/>
                    <a:gd name="connsiteX33" fmla="*/ 26410 w 1953031"/>
                    <a:gd name="connsiteY33" fmla="*/ 833827 h 1322929"/>
                    <a:gd name="connsiteX34" fmla="*/ 14711 w 1953031"/>
                    <a:gd name="connsiteY34" fmla="*/ 648021 h 1322929"/>
                    <a:gd name="connsiteX35" fmla="*/ 15055 w 1953031"/>
                    <a:gd name="connsiteY35" fmla="*/ 561855 h 1322929"/>
                    <a:gd name="connsiteX36" fmla="*/ 21188 w 1953031"/>
                    <a:gd name="connsiteY36" fmla="*/ 488718 h 1322929"/>
                    <a:gd name="connsiteX37" fmla="*/ 100197 w 1953031"/>
                    <a:gd name="connsiteY37" fmla="*/ 318206 h 1322929"/>
                    <a:gd name="connsiteX38" fmla="*/ 109242 w 1953031"/>
                    <a:gd name="connsiteY38" fmla="*/ 310366 h 1322929"/>
                    <a:gd name="connsiteX39" fmla="*/ 267328 w 1953031"/>
                    <a:gd name="connsiteY39" fmla="*/ 247426 h 1322929"/>
                    <a:gd name="connsiteX40" fmla="*/ 315449 w 1953031"/>
                    <a:gd name="connsiteY40" fmla="*/ 245613 h 1322929"/>
                    <a:gd name="connsiteX41" fmla="*/ 472495 w 1953031"/>
                    <a:gd name="connsiteY41" fmla="*/ 252298 h 1322929"/>
                    <a:gd name="connsiteX42" fmla="*/ 508804 w 1953031"/>
                    <a:gd name="connsiteY42" fmla="*/ 255581 h 1322929"/>
                    <a:gd name="connsiteX43" fmla="*/ 663548 w 1953031"/>
                    <a:gd name="connsiteY43" fmla="*/ 264169 h 1322929"/>
                    <a:gd name="connsiteX44" fmla="*/ 743187 w 1953031"/>
                    <a:gd name="connsiteY44" fmla="*/ 255065 h 1322929"/>
                    <a:gd name="connsiteX45" fmla="*/ 805147 w 1953031"/>
                    <a:gd name="connsiteY45" fmla="*/ 251243 h 1322929"/>
                    <a:gd name="connsiteX46" fmla="*/ 947272 w 1953031"/>
                    <a:gd name="connsiteY46" fmla="*/ 214767 h 1322929"/>
                    <a:gd name="connsiteX47" fmla="*/ 1074965 w 1953031"/>
                    <a:gd name="connsiteY47" fmla="*/ 170684 h 1322929"/>
                    <a:gd name="connsiteX48" fmla="*/ 1155567 w 1953031"/>
                    <a:gd name="connsiteY48" fmla="*/ 159010 h 1322929"/>
                    <a:gd name="connsiteX49" fmla="*/ 1234252 w 1953031"/>
                    <a:gd name="connsiteY49" fmla="*/ 151880 h 1322929"/>
                    <a:gd name="connsiteX50" fmla="*/ 1312964 w 1953031"/>
                    <a:gd name="connsiteY50" fmla="*/ 128676 h 1322929"/>
                    <a:gd name="connsiteX51" fmla="*/ 1376022 w 1953031"/>
                    <a:gd name="connsiteY51" fmla="*/ 109687 h 1322929"/>
                    <a:gd name="connsiteX52" fmla="*/ 1448640 w 1953031"/>
                    <a:gd name="connsiteY52" fmla="*/ 103056 h 1322929"/>
                    <a:gd name="connsiteX53" fmla="*/ 1483374 w 1953031"/>
                    <a:gd name="connsiteY53" fmla="*/ 100994 h 1322929"/>
                    <a:gd name="connsiteX54" fmla="*/ 1552171 w 1953031"/>
                    <a:gd name="connsiteY54" fmla="*/ 83778 h 1322929"/>
                    <a:gd name="connsiteX55" fmla="*/ 1627914 w 1953031"/>
                    <a:gd name="connsiteY55" fmla="*/ 63976 h 1322929"/>
                    <a:gd name="connsiteX56" fmla="*/ 1633600 w 1953031"/>
                    <a:gd name="connsiteY56" fmla="*/ 62873 h 1322929"/>
                    <a:gd name="connsiteX57" fmla="*/ 1633994 w 1953031"/>
                    <a:gd name="connsiteY57" fmla="*/ 53943 h 1322929"/>
                    <a:gd name="connsiteX58" fmla="*/ 1637947 w 1953031"/>
                    <a:gd name="connsiteY58" fmla="*/ 10924 h 1322929"/>
                    <a:gd name="connsiteX59" fmla="*/ 1645852 w 1953031"/>
                    <a:gd name="connsiteY59" fmla="*/ 642 h 1322929"/>
                    <a:gd name="connsiteX60" fmla="*/ 1665510 w 1953031"/>
                    <a:gd name="connsiteY60" fmla="*/ 4542 h 1322929"/>
                    <a:gd name="connsiteX61" fmla="*/ 1692339 w 1953031"/>
                    <a:gd name="connsiteY61" fmla="*/ 32880 h 1322929"/>
                    <a:gd name="connsiteX62" fmla="*/ 1703487 w 1953031"/>
                    <a:gd name="connsiteY62" fmla="*/ 51553 h 1322929"/>
                    <a:gd name="connsiteX63" fmla="*/ 1705168 w 1953031"/>
                    <a:gd name="connsiteY63" fmla="*/ 54757 h 1322929"/>
                    <a:gd name="connsiteX64" fmla="*/ 1708490 w 1953031"/>
                    <a:gd name="connsiteY64" fmla="*/ 54757 h 1322929"/>
                    <a:gd name="connsiteX65" fmla="*/ 1726074 w 1953031"/>
                    <a:gd name="connsiteY65" fmla="*/ 55821 h 1322929"/>
                    <a:gd name="connsiteX66" fmla="*/ 1763775 w 1953031"/>
                    <a:gd name="connsiteY66" fmla="*/ 66287 h 1322929"/>
                    <a:gd name="connsiteX67" fmla="*/ 1780177 w 1953031"/>
                    <a:gd name="connsiteY67" fmla="*/ 76057 h 1322929"/>
                    <a:gd name="connsiteX68" fmla="*/ 1797287 w 1953031"/>
                    <a:gd name="connsiteY68" fmla="*/ 92340 h 1322929"/>
                    <a:gd name="connsiteX69" fmla="*/ 1808554 w 1953031"/>
                    <a:gd name="connsiteY69" fmla="*/ 105144 h 1322929"/>
                    <a:gd name="connsiteX70" fmla="*/ 1816302 w 1953031"/>
                    <a:gd name="connsiteY70" fmla="*/ 113128 h 1322929"/>
                    <a:gd name="connsiteX71" fmla="*/ 1820491 w 1953031"/>
                    <a:gd name="connsiteY71" fmla="*/ 120258 h 1322929"/>
                    <a:gd name="connsiteX72" fmla="*/ 1835947 w 1953031"/>
                    <a:gd name="connsiteY72" fmla="*/ 144526 h 1322929"/>
                    <a:gd name="connsiteX73" fmla="*/ 1847989 w 1953031"/>
                    <a:gd name="connsiteY73" fmla="*/ 162083 h 1322929"/>
                    <a:gd name="connsiteX74" fmla="*/ 1872282 w 1953031"/>
                    <a:gd name="connsiteY74" fmla="*/ 206862 h 1322929"/>
                    <a:gd name="connsiteX75" fmla="*/ 1901212 w 1953031"/>
                    <a:gd name="connsiteY75" fmla="*/ 268331 h 1322929"/>
                    <a:gd name="connsiteX76" fmla="*/ 1928013 w 1953031"/>
                    <a:gd name="connsiteY76" fmla="*/ 325599 h 1322929"/>
                    <a:gd name="connsiteX77" fmla="*/ 1947475 w 1953031"/>
                    <a:gd name="connsiteY77" fmla="*/ 358428 h 1322929"/>
                    <a:gd name="connsiteX78" fmla="*/ 1952990 w 1953031"/>
                    <a:gd name="connsiteY78" fmla="*/ 375188 h 1322929"/>
                    <a:gd name="connsiteX79" fmla="*/ 1944270 w 1953031"/>
                    <a:gd name="connsiteY79" fmla="*/ 398724 h 1322929"/>
                    <a:gd name="connsiteX80" fmla="*/ 1904481 w 1953031"/>
                    <a:gd name="connsiteY80" fmla="*/ 429980 h 1322929"/>
                    <a:gd name="connsiteX81" fmla="*/ 1871823 w 1953031"/>
                    <a:gd name="connsiteY81" fmla="*/ 436577 h 1322929"/>
                    <a:gd name="connsiteX82" fmla="*/ 1816223 w 1953031"/>
                    <a:gd name="connsiteY82" fmla="*/ 439134 h 1322929"/>
                    <a:gd name="connsiteX83" fmla="*/ 1698445 w 1953031"/>
                    <a:gd name="connsiteY83" fmla="*/ 433393 h 1322929"/>
                    <a:gd name="connsiteX84" fmla="*/ 1665261 w 1953031"/>
                    <a:gd name="connsiteY84" fmla="*/ 431589 h 1322929"/>
                    <a:gd name="connsiteX85" fmla="*/ 1643200 w 1953031"/>
                    <a:gd name="connsiteY85" fmla="*/ 433164 h 1322929"/>
                    <a:gd name="connsiteX86" fmla="*/ 1613877 w 1953031"/>
                    <a:gd name="connsiteY86" fmla="*/ 443519 h 1322929"/>
                    <a:gd name="connsiteX87" fmla="*/ 1586668 w 1953031"/>
                    <a:gd name="connsiteY87" fmla="*/ 466568 h 1322929"/>
                    <a:gd name="connsiteX88" fmla="*/ 1568848 w 1953031"/>
                    <a:gd name="connsiteY88" fmla="*/ 480889 h 1322929"/>
                    <a:gd name="connsiteX89" fmla="*/ 1563779 w 1953031"/>
                    <a:gd name="connsiteY89" fmla="*/ 485518 h 1322929"/>
                    <a:gd name="connsiteX90" fmla="*/ 1508994 w 1953031"/>
                    <a:gd name="connsiteY90" fmla="*/ 589130 h 1322929"/>
                    <a:gd name="connsiteX91" fmla="*/ 1486250 w 1953031"/>
                    <a:gd name="connsiteY91" fmla="*/ 645068 h 1322929"/>
                    <a:gd name="connsiteX92" fmla="*/ 1464819 w 1953031"/>
                    <a:gd name="connsiteY92" fmla="*/ 705697 h 1322929"/>
                    <a:gd name="connsiteX93" fmla="*/ 1449494 w 1953031"/>
                    <a:gd name="connsiteY93" fmla="*/ 751038 h 1322929"/>
                    <a:gd name="connsiteX94" fmla="*/ 1407394 w 1953031"/>
                    <a:gd name="connsiteY94" fmla="*/ 818176 h 1322929"/>
                    <a:gd name="connsiteX95" fmla="*/ 1393724 w 1953031"/>
                    <a:gd name="connsiteY95" fmla="*/ 824975 h 1322929"/>
                    <a:gd name="connsiteX96" fmla="*/ 1380841 w 1953031"/>
                    <a:gd name="connsiteY96" fmla="*/ 831482 h 1322929"/>
                    <a:gd name="connsiteX97" fmla="*/ 1349260 w 1953031"/>
                    <a:gd name="connsiteY97" fmla="*/ 861137 h 1322929"/>
                    <a:gd name="connsiteX98" fmla="*/ 1331348 w 1953031"/>
                    <a:gd name="connsiteY98" fmla="*/ 877607 h 1322929"/>
                    <a:gd name="connsiteX99" fmla="*/ 1317442 w 1953031"/>
                    <a:gd name="connsiteY99" fmla="*/ 883414 h 1322929"/>
                    <a:gd name="connsiteX100" fmla="*/ 1316352 w 1953031"/>
                    <a:gd name="connsiteY100" fmla="*/ 883414 h 1322929"/>
                    <a:gd name="connsiteX101" fmla="*/ 1315275 w 1953031"/>
                    <a:gd name="connsiteY101" fmla="*/ 887323 h 1322929"/>
                    <a:gd name="connsiteX102" fmla="*/ 1293502 w 1953031"/>
                    <a:gd name="connsiteY102" fmla="*/ 1074334 h 1322929"/>
                    <a:gd name="connsiteX103" fmla="*/ 1292124 w 1953031"/>
                    <a:gd name="connsiteY103" fmla="*/ 1151119 h 1322929"/>
                    <a:gd name="connsiteX104" fmla="*/ 1292741 w 1953031"/>
                    <a:gd name="connsiteY104" fmla="*/ 1203756 h 1322929"/>
                    <a:gd name="connsiteX105" fmla="*/ 1297481 w 1953031"/>
                    <a:gd name="connsiteY105" fmla="*/ 1263556 h 1322929"/>
                    <a:gd name="connsiteX106" fmla="*/ 1304087 w 1953031"/>
                    <a:gd name="connsiteY106" fmla="*/ 1278631 h 1322929"/>
                    <a:gd name="connsiteX107" fmla="*/ 1314001 w 1953031"/>
                    <a:gd name="connsiteY107" fmla="*/ 1305904 h 1322929"/>
                    <a:gd name="connsiteX108" fmla="*/ 1314723 w 1953031"/>
                    <a:gd name="connsiteY108" fmla="*/ 1321312 h 1322929"/>
                    <a:gd name="connsiteX109" fmla="*/ 1314474 w 1953031"/>
                    <a:gd name="connsiteY109" fmla="*/ 1322929 h 1322929"/>
                    <a:gd name="connsiteX110" fmla="*/ 1274527 w 1953031"/>
                    <a:gd name="connsiteY110" fmla="*/ 1322929 h 1322929"/>
                    <a:gd name="connsiteX111" fmla="*/ 1233595 w 1953031"/>
                    <a:gd name="connsiteY111" fmla="*/ 1322420 h 1322929"/>
                    <a:gd name="connsiteX112" fmla="*/ 1214844 w 1953031"/>
                    <a:gd name="connsiteY112" fmla="*/ 1258652 h 1322929"/>
                    <a:gd name="connsiteX113" fmla="*/ 1198836 w 1953031"/>
                    <a:gd name="connsiteY113" fmla="*/ 1080414 h 1322929"/>
                    <a:gd name="connsiteX114" fmla="*/ 1191495 w 1953031"/>
                    <a:gd name="connsiteY114" fmla="*/ 961630 h 1322929"/>
                    <a:gd name="connsiteX115" fmla="*/ 1189972 w 1953031"/>
                    <a:gd name="connsiteY115" fmla="*/ 969617 h 1322929"/>
                    <a:gd name="connsiteX116" fmla="*/ 1172402 w 1953031"/>
                    <a:gd name="connsiteY116" fmla="*/ 1161542 h 1322929"/>
                    <a:gd name="connsiteX117" fmla="*/ 1173663 w 1953031"/>
                    <a:gd name="connsiteY117" fmla="*/ 1263289 h 1322929"/>
                    <a:gd name="connsiteX118" fmla="*/ 1179559 w 1953031"/>
                    <a:gd name="connsiteY118" fmla="*/ 1277483 h 1322929"/>
                    <a:gd name="connsiteX119" fmla="*/ 1190090 w 1953031"/>
                    <a:gd name="connsiteY119" fmla="*/ 1310073 h 1322929"/>
                    <a:gd name="connsiteX120" fmla="*/ 1189617 w 1953031"/>
                    <a:gd name="connsiteY120" fmla="*/ 1322236 h 1322929"/>
                    <a:gd name="connsiteX121" fmla="*/ 1148752 w 1953031"/>
                    <a:gd name="connsiteY121" fmla="*/ 1322929 h 1322929"/>
                    <a:gd name="connsiteX122" fmla="*/ 1107164 w 1953031"/>
                    <a:gd name="connsiteY122" fmla="*/ 1322438 h 1322929"/>
                    <a:gd name="connsiteX123" fmla="*/ 1089751 w 1953031"/>
                    <a:gd name="connsiteY123" fmla="*/ 1244928 h 1322929"/>
                    <a:gd name="connsiteX124" fmla="*/ 1083658 w 1953031"/>
                    <a:gd name="connsiteY124" fmla="*/ 1109426 h 1322929"/>
                    <a:gd name="connsiteX125" fmla="*/ 1081071 w 1953031"/>
                    <a:gd name="connsiteY125" fmla="*/ 885205 h 1322929"/>
                    <a:gd name="connsiteX126" fmla="*/ 1081294 w 1953031"/>
                    <a:gd name="connsiteY126" fmla="*/ 872784 h 1322929"/>
                    <a:gd name="connsiteX127" fmla="*/ 1044565 w 1953031"/>
                    <a:gd name="connsiteY127" fmla="*/ 883356 h 1322929"/>
                    <a:gd name="connsiteX128" fmla="*/ 946405 w 1953031"/>
                    <a:gd name="connsiteY128" fmla="*/ 906677 h 1322929"/>
                    <a:gd name="connsiteX129" fmla="*/ 820984 w 1953031"/>
                    <a:gd name="connsiteY129" fmla="*/ 915856 h 1322929"/>
                    <a:gd name="connsiteX130" fmla="*/ 748537 w 1953031"/>
                    <a:gd name="connsiteY130" fmla="*/ 913593 h 1322929"/>
                    <a:gd name="connsiteX131" fmla="*/ 740106 w 1953031"/>
                    <a:gd name="connsiteY131" fmla="*/ 913794 h 1322929"/>
                    <a:gd name="connsiteX132" fmla="*/ 735838 w 1953031"/>
                    <a:gd name="connsiteY132" fmla="*/ 923234 h 1322929"/>
                    <a:gd name="connsiteX133" fmla="*/ 729496 w 1953031"/>
                    <a:gd name="connsiteY133" fmla="*/ 936224 h 1322929"/>
                    <a:gd name="connsiteX134" fmla="*/ 707014 w 1953031"/>
                    <a:gd name="connsiteY134" fmla="*/ 928760 h 1322929"/>
                    <a:gd name="connsiteX135" fmla="*/ 665846 w 1953031"/>
                    <a:gd name="connsiteY135" fmla="*/ 912322 h 1322929"/>
                    <a:gd name="connsiteX136" fmla="*/ 618244 w 1953031"/>
                    <a:gd name="connsiteY136" fmla="*/ 893135 h 1322929"/>
                    <a:gd name="connsiteX137" fmla="*/ 516447 w 1953031"/>
                    <a:gd name="connsiteY137" fmla="*/ 865947 h 1322929"/>
                    <a:gd name="connsiteX138" fmla="*/ 501805 w 1953031"/>
                    <a:gd name="connsiteY138" fmla="*/ 870603 h 1322929"/>
                    <a:gd name="connsiteX139" fmla="*/ 496736 w 1953031"/>
                    <a:gd name="connsiteY139" fmla="*/ 886203 h 1322929"/>
                    <a:gd name="connsiteX140" fmla="*/ 500794 w 1953031"/>
                    <a:gd name="connsiteY140" fmla="*/ 920842 h 1322929"/>
                    <a:gd name="connsiteX141" fmla="*/ 505232 w 1953031"/>
                    <a:gd name="connsiteY141" fmla="*/ 960997 h 1322929"/>
                    <a:gd name="connsiteX142" fmla="*/ 503197 w 1953031"/>
                    <a:gd name="connsiteY142" fmla="*/ 976351 h 1322929"/>
                    <a:gd name="connsiteX143" fmla="*/ 464327 w 1953031"/>
                    <a:gd name="connsiteY143" fmla="*/ 1000197 h 1322929"/>
                    <a:gd name="connsiteX144" fmla="*/ 457328 w 1953031"/>
                    <a:gd name="connsiteY144" fmla="*/ 999488 h 1322929"/>
                    <a:gd name="connsiteX145" fmla="*/ 434730 w 1953031"/>
                    <a:gd name="connsiteY145" fmla="*/ 939956 h 1322929"/>
                    <a:gd name="connsiteX146" fmla="*/ 434102 w 1953031"/>
                    <a:gd name="connsiteY146" fmla="*/ 932138 h 1322929"/>
                    <a:gd name="connsiteX147" fmla="*/ 429957 w 1953031"/>
                    <a:gd name="connsiteY147" fmla="*/ 936572 h 1322929"/>
                    <a:gd name="connsiteX148" fmla="*/ 412217 w 1953031"/>
                    <a:gd name="connsiteY148" fmla="*/ 955335 h 1322929"/>
                    <a:gd name="connsiteX149" fmla="*/ 394666 w 1953031"/>
                    <a:gd name="connsiteY149" fmla="*/ 973923 h 1322929"/>
                    <a:gd name="connsiteX150" fmla="*/ 363724 w 1953031"/>
                    <a:gd name="connsiteY150" fmla="*/ 1023704 h 1322929"/>
                    <a:gd name="connsiteX151" fmla="*/ 356090 w 1953031"/>
                    <a:gd name="connsiteY151" fmla="*/ 1070686 h 1322929"/>
                    <a:gd name="connsiteX152" fmla="*/ 356098 w 1953031"/>
                    <a:gd name="connsiteY152" fmla="*/ 1159458 h 1322929"/>
                    <a:gd name="connsiteX153" fmla="*/ 362731 w 1953031"/>
                    <a:gd name="connsiteY153" fmla="*/ 1219044 h 1322929"/>
                    <a:gd name="connsiteX154" fmla="*/ 370492 w 1953031"/>
                    <a:gd name="connsiteY154" fmla="*/ 1260425 h 1322929"/>
                    <a:gd name="connsiteX155" fmla="*/ 380666 w 1953031"/>
                    <a:gd name="connsiteY155" fmla="*/ 1277936 h 1322929"/>
                    <a:gd name="connsiteX156" fmla="*/ 391399 w 1953031"/>
                    <a:gd name="connsiteY156" fmla="*/ 1304515 h 1322929"/>
                    <a:gd name="connsiteX157" fmla="*/ 391283 w 1953031"/>
                    <a:gd name="connsiteY157" fmla="*/ 1320324 h 1322929"/>
                    <a:gd name="connsiteX158" fmla="*/ 390843 w 1953031"/>
                    <a:gd name="connsiteY158" fmla="*/ 1322756 h 1322929"/>
                    <a:gd name="connsiteX159" fmla="*/ 348151 w 1953031"/>
                    <a:gd name="connsiteY159" fmla="*/ 1322844 h 1322929"/>
                    <a:gd name="connsiteX160" fmla="*/ 304144 w 1953031"/>
                    <a:gd name="connsiteY160" fmla="*/ 1322579 h 1322929"/>
                    <a:gd name="connsiteX161" fmla="*/ 294630 w 1953031"/>
                    <a:gd name="connsiteY161" fmla="*/ 1312868 h 1322929"/>
                    <a:gd name="connsiteX162" fmla="*/ 271483 w 1953031"/>
                    <a:gd name="connsiteY162" fmla="*/ 1195591 h 1322929"/>
                    <a:gd name="connsiteX163" fmla="*/ 255031 w 1953031"/>
                    <a:gd name="connsiteY163" fmla="*/ 1074334 h 1322929"/>
                    <a:gd name="connsiteX164" fmla="*/ 246468 w 1953031"/>
                    <a:gd name="connsiteY164" fmla="*/ 962992 h 1322929"/>
                    <a:gd name="connsiteX165" fmla="*/ 246726 w 1953031"/>
                    <a:gd name="connsiteY165" fmla="*/ 960686 h 1322929"/>
                    <a:gd name="connsiteX166" fmla="*/ 239185 w 1953031"/>
                    <a:gd name="connsiteY166" fmla="*/ 966883 h 1322929"/>
                    <a:gd name="connsiteX167" fmla="*/ 216775 w 1953031"/>
                    <a:gd name="connsiteY167" fmla="*/ 984995 h 1322929"/>
                    <a:gd name="connsiteX168" fmla="*/ 195755 w 1953031"/>
                    <a:gd name="connsiteY168" fmla="*/ 1001910 h 1322929"/>
                    <a:gd name="connsiteX169" fmla="*/ 162761 w 1953031"/>
                    <a:gd name="connsiteY169" fmla="*/ 1047366 h 1322929"/>
                    <a:gd name="connsiteX170" fmla="*/ 149720 w 1953031"/>
                    <a:gd name="connsiteY170" fmla="*/ 1138437 h 1322929"/>
                    <a:gd name="connsiteX171" fmla="*/ 148122 w 1953031"/>
                    <a:gd name="connsiteY171" fmla="*/ 1214750 h 1322929"/>
                    <a:gd name="connsiteX172" fmla="*/ 151846 w 1953031"/>
                    <a:gd name="connsiteY172" fmla="*/ 1260042 h 1322929"/>
                    <a:gd name="connsiteX173" fmla="*/ 157602 w 1953031"/>
                    <a:gd name="connsiteY173" fmla="*/ 1271682 h 1322929"/>
                    <a:gd name="connsiteX174" fmla="*/ 169528 w 1953031"/>
                    <a:gd name="connsiteY174" fmla="*/ 1296524 h 1322929"/>
                    <a:gd name="connsiteX175" fmla="*/ 172714 w 1953031"/>
                    <a:gd name="connsiteY175" fmla="*/ 1316588 h 1322929"/>
                    <a:gd name="connsiteX176" fmla="*/ 172927 w 1953031"/>
                    <a:gd name="connsiteY176" fmla="*/ 1322929 h 1322929"/>
                    <a:gd name="connsiteX177" fmla="*/ 130748 w 1953031"/>
                    <a:gd name="connsiteY177" fmla="*/ 1322916 h 1322929"/>
                    <a:gd name="connsiteX178" fmla="*/ 87445 w 1953031"/>
                    <a:gd name="connsiteY178" fmla="*/ 1322413 h 1322929"/>
                    <a:gd name="connsiteX179" fmla="*/ 433058 w 1953031"/>
                    <a:gd name="connsiteY179" fmla="*/ 858089 h 1322929"/>
                    <a:gd name="connsiteX180" fmla="*/ 431485 w 1953031"/>
                    <a:gd name="connsiteY180" fmla="*/ 856034 h 1322929"/>
                    <a:gd name="connsiteX181" fmla="*/ 432913 w 1953031"/>
                    <a:gd name="connsiteY181" fmla="*/ 858746 h 1322929"/>
                    <a:gd name="connsiteX182" fmla="*/ 433058 w 1953031"/>
                    <a:gd name="connsiteY182" fmla="*/ 858089 h 1322929"/>
                    <a:gd name="connsiteX0" fmla="*/ 87445 w 1953031"/>
                    <a:gd name="connsiteY0" fmla="*/ 1322413 h 1322929"/>
                    <a:gd name="connsiteX1" fmla="*/ 71740 w 1953031"/>
                    <a:gd name="connsiteY1" fmla="*/ 1270292 h 1322929"/>
                    <a:gd name="connsiteX2" fmla="*/ 65819 w 1953031"/>
                    <a:gd name="connsiteY2" fmla="*/ 1172834 h 1322929"/>
                    <a:gd name="connsiteX3" fmla="*/ 60259 w 1953031"/>
                    <a:gd name="connsiteY3" fmla="*/ 1077634 h 1322929"/>
                    <a:gd name="connsiteX4" fmla="*/ 56504 w 1953031"/>
                    <a:gd name="connsiteY4" fmla="*/ 1016483 h 1322929"/>
                    <a:gd name="connsiteX5" fmla="*/ 57274 w 1953031"/>
                    <a:gd name="connsiteY5" fmla="*/ 984573 h 1322929"/>
                    <a:gd name="connsiteX6" fmla="*/ 69293 w 1953031"/>
                    <a:gd name="connsiteY6" fmla="*/ 935184 h 1322929"/>
                    <a:gd name="connsiteX7" fmla="*/ 83140 w 1953031"/>
                    <a:gd name="connsiteY7" fmla="*/ 894706 h 1322929"/>
                    <a:gd name="connsiteX8" fmla="*/ 86940 w 1953031"/>
                    <a:gd name="connsiteY8" fmla="*/ 883067 h 1322929"/>
                    <a:gd name="connsiteX9" fmla="*/ 102345 w 1953031"/>
                    <a:gd name="connsiteY9" fmla="*/ 821917 h 1322929"/>
                    <a:gd name="connsiteX10" fmla="*/ 102345 w 1953031"/>
                    <a:gd name="connsiteY10" fmla="*/ 797596 h 1322929"/>
                    <a:gd name="connsiteX11" fmla="*/ 84386 w 1953031"/>
                    <a:gd name="connsiteY11" fmla="*/ 724112 h 1322929"/>
                    <a:gd name="connsiteX12" fmla="*/ 56950 w 1953031"/>
                    <a:gd name="connsiteY12" fmla="*/ 611540 h 1322929"/>
                    <a:gd name="connsiteX13" fmla="*/ 49848 w 1953031"/>
                    <a:gd name="connsiteY13" fmla="*/ 555775 h 1322929"/>
                    <a:gd name="connsiteX14" fmla="*/ 48091 w 1953031"/>
                    <a:gd name="connsiteY14" fmla="*/ 532619 h 1322929"/>
                    <a:gd name="connsiteX15" fmla="*/ 46726 w 1953031"/>
                    <a:gd name="connsiteY15" fmla="*/ 537375 h 1322929"/>
                    <a:gd name="connsiteX16" fmla="*/ 40809 w 1953031"/>
                    <a:gd name="connsiteY16" fmla="*/ 582702 h 1322929"/>
                    <a:gd name="connsiteX17" fmla="*/ 38652 w 1953031"/>
                    <a:gd name="connsiteY17" fmla="*/ 680805 h 1322929"/>
                    <a:gd name="connsiteX18" fmla="*/ 43411 w 1953031"/>
                    <a:gd name="connsiteY18" fmla="*/ 797248 h 1322929"/>
                    <a:gd name="connsiteX19" fmla="*/ 45633 w 1953031"/>
                    <a:gd name="connsiteY19" fmla="*/ 840039 h 1322929"/>
                    <a:gd name="connsiteX20" fmla="*/ 46288 w 1953031"/>
                    <a:gd name="connsiteY20" fmla="*/ 854511 h 1322929"/>
                    <a:gd name="connsiteX21" fmla="*/ 47754 w 1953031"/>
                    <a:gd name="connsiteY21" fmla="*/ 857757 h 1322929"/>
                    <a:gd name="connsiteX22" fmla="*/ 55710 w 1953031"/>
                    <a:gd name="connsiteY22" fmla="*/ 883587 h 1322929"/>
                    <a:gd name="connsiteX23" fmla="*/ 56791 w 1953031"/>
                    <a:gd name="connsiteY23" fmla="*/ 924043 h 1322929"/>
                    <a:gd name="connsiteX24" fmla="*/ 41579 w 1953031"/>
                    <a:gd name="connsiteY24" fmla="*/ 974096 h 1322929"/>
                    <a:gd name="connsiteX25" fmla="*/ 2671 w 1953031"/>
                    <a:gd name="connsiteY25" fmla="*/ 1043577 h 1322929"/>
                    <a:gd name="connsiteX26" fmla="*/ 150 w 1953031"/>
                    <a:gd name="connsiteY26" fmla="*/ 1039680 h 1322929"/>
                    <a:gd name="connsiteX27" fmla="*/ 4661 w 1953031"/>
                    <a:gd name="connsiteY27" fmla="*/ 999287 h 1322929"/>
                    <a:gd name="connsiteX28" fmla="*/ 7404 w 1953031"/>
                    <a:gd name="connsiteY28" fmla="*/ 942306 h 1322929"/>
                    <a:gd name="connsiteX29" fmla="*/ 7816 w 1953031"/>
                    <a:gd name="connsiteY29" fmla="*/ 896791 h 1322929"/>
                    <a:gd name="connsiteX30" fmla="*/ 19626 w 1953031"/>
                    <a:gd name="connsiteY30" fmla="*/ 859575 h 1322929"/>
                    <a:gd name="connsiteX31" fmla="*/ 27016 w 1953031"/>
                    <a:gd name="connsiteY31" fmla="*/ 851518 h 1322929"/>
                    <a:gd name="connsiteX32" fmla="*/ 28005 w 1953031"/>
                    <a:gd name="connsiteY32" fmla="*/ 850776 h 1322929"/>
                    <a:gd name="connsiteX33" fmla="*/ 26410 w 1953031"/>
                    <a:gd name="connsiteY33" fmla="*/ 833827 h 1322929"/>
                    <a:gd name="connsiteX34" fmla="*/ 14711 w 1953031"/>
                    <a:gd name="connsiteY34" fmla="*/ 648021 h 1322929"/>
                    <a:gd name="connsiteX35" fmla="*/ 15055 w 1953031"/>
                    <a:gd name="connsiteY35" fmla="*/ 561855 h 1322929"/>
                    <a:gd name="connsiteX36" fmla="*/ 21188 w 1953031"/>
                    <a:gd name="connsiteY36" fmla="*/ 488718 h 1322929"/>
                    <a:gd name="connsiteX37" fmla="*/ 100197 w 1953031"/>
                    <a:gd name="connsiteY37" fmla="*/ 318206 h 1322929"/>
                    <a:gd name="connsiteX38" fmla="*/ 109242 w 1953031"/>
                    <a:gd name="connsiteY38" fmla="*/ 310366 h 1322929"/>
                    <a:gd name="connsiteX39" fmla="*/ 267328 w 1953031"/>
                    <a:gd name="connsiteY39" fmla="*/ 247426 h 1322929"/>
                    <a:gd name="connsiteX40" fmla="*/ 315449 w 1953031"/>
                    <a:gd name="connsiteY40" fmla="*/ 245613 h 1322929"/>
                    <a:gd name="connsiteX41" fmla="*/ 472495 w 1953031"/>
                    <a:gd name="connsiteY41" fmla="*/ 252298 h 1322929"/>
                    <a:gd name="connsiteX42" fmla="*/ 508804 w 1953031"/>
                    <a:gd name="connsiteY42" fmla="*/ 255581 h 1322929"/>
                    <a:gd name="connsiteX43" fmla="*/ 642593 w 1953031"/>
                    <a:gd name="connsiteY43" fmla="*/ 248929 h 1322929"/>
                    <a:gd name="connsiteX44" fmla="*/ 743187 w 1953031"/>
                    <a:gd name="connsiteY44" fmla="*/ 255065 h 1322929"/>
                    <a:gd name="connsiteX45" fmla="*/ 805147 w 1953031"/>
                    <a:gd name="connsiteY45" fmla="*/ 251243 h 1322929"/>
                    <a:gd name="connsiteX46" fmla="*/ 947272 w 1953031"/>
                    <a:gd name="connsiteY46" fmla="*/ 214767 h 1322929"/>
                    <a:gd name="connsiteX47" fmla="*/ 1074965 w 1953031"/>
                    <a:gd name="connsiteY47" fmla="*/ 170684 h 1322929"/>
                    <a:gd name="connsiteX48" fmla="*/ 1155567 w 1953031"/>
                    <a:gd name="connsiteY48" fmla="*/ 159010 h 1322929"/>
                    <a:gd name="connsiteX49" fmla="*/ 1234252 w 1953031"/>
                    <a:gd name="connsiteY49" fmla="*/ 151880 h 1322929"/>
                    <a:gd name="connsiteX50" fmla="*/ 1312964 w 1953031"/>
                    <a:gd name="connsiteY50" fmla="*/ 128676 h 1322929"/>
                    <a:gd name="connsiteX51" fmla="*/ 1376022 w 1953031"/>
                    <a:gd name="connsiteY51" fmla="*/ 109687 h 1322929"/>
                    <a:gd name="connsiteX52" fmla="*/ 1448640 w 1953031"/>
                    <a:gd name="connsiteY52" fmla="*/ 103056 h 1322929"/>
                    <a:gd name="connsiteX53" fmla="*/ 1483374 w 1953031"/>
                    <a:gd name="connsiteY53" fmla="*/ 100994 h 1322929"/>
                    <a:gd name="connsiteX54" fmla="*/ 1552171 w 1953031"/>
                    <a:gd name="connsiteY54" fmla="*/ 83778 h 1322929"/>
                    <a:gd name="connsiteX55" fmla="*/ 1627914 w 1953031"/>
                    <a:gd name="connsiteY55" fmla="*/ 63976 h 1322929"/>
                    <a:gd name="connsiteX56" fmla="*/ 1633600 w 1953031"/>
                    <a:gd name="connsiteY56" fmla="*/ 62873 h 1322929"/>
                    <a:gd name="connsiteX57" fmla="*/ 1633994 w 1953031"/>
                    <a:gd name="connsiteY57" fmla="*/ 53943 h 1322929"/>
                    <a:gd name="connsiteX58" fmla="*/ 1637947 w 1953031"/>
                    <a:gd name="connsiteY58" fmla="*/ 10924 h 1322929"/>
                    <a:gd name="connsiteX59" fmla="*/ 1645852 w 1953031"/>
                    <a:gd name="connsiteY59" fmla="*/ 642 h 1322929"/>
                    <a:gd name="connsiteX60" fmla="*/ 1665510 w 1953031"/>
                    <a:gd name="connsiteY60" fmla="*/ 4542 h 1322929"/>
                    <a:gd name="connsiteX61" fmla="*/ 1692339 w 1953031"/>
                    <a:gd name="connsiteY61" fmla="*/ 32880 h 1322929"/>
                    <a:gd name="connsiteX62" fmla="*/ 1703487 w 1953031"/>
                    <a:gd name="connsiteY62" fmla="*/ 51553 h 1322929"/>
                    <a:gd name="connsiteX63" fmla="*/ 1705168 w 1953031"/>
                    <a:gd name="connsiteY63" fmla="*/ 54757 h 1322929"/>
                    <a:gd name="connsiteX64" fmla="*/ 1708490 w 1953031"/>
                    <a:gd name="connsiteY64" fmla="*/ 54757 h 1322929"/>
                    <a:gd name="connsiteX65" fmla="*/ 1726074 w 1953031"/>
                    <a:gd name="connsiteY65" fmla="*/ 55821 h 1322929"/>
                    <a:gd name="connsiteX66" fmla="*/ 1763775 w 1953031"/>
                    <a:gd name="connsiteY66" fmla="*/ 66287 h 1322929"/>
                    <a:gd name="connsiteX67" fmla="*/ 1780177 w 1953031"/>
                    <a:gd name="connsiteY67" fmla="*/ 76057 h 1322929"/>
                    <a:gd name="connsiteX68" fmla="*/ 1797287 w 1953031"/>
                    <a:gd name="connsiteY68" fmla="*/ 92340 h 1322929"/>
                    <a:gd name="connsiteX69" fmla="*/ 1808554 w 1953031"/>
                    <a:gd name="connsiteY69" fmla="*/ 105144 h 1322929"/>
                    <a:gd name="connsiteX70" fmla="*/ 1816302 w 1953031"/>
                    <a:gd name="connsiteY70" fmla="*/ 113128 h 1322929"/>
                    <a:gd name="connsiteX71" fmla="*/ 1820491 w 1953031"/>
                    <a:gd name="connsiteY71" fmla="*/ 120258 h 1322929"/>
                    <a:gd name="connsiteX72" fmla="*/ 1835947 w 1953031"/>
                    <a:gd name="connsiteY72" fmla="*/ 144526 h 1322929"/>
                    <a:gd name="connsiteX73" fmla="*/ 1847989 w 1953031"/>
                    <a:gd name="connsiteY73" fmla="*/ 162083 h 1322929"/>
                    <a:gd name="connsiteX74" fmla="*/ 1872282 w 1953031"/>
                    <a:gd name="connsiteY74" fmla="*/ 206862 h 1322929"/>
                    <a:gd name="connsiteX75" fmla="*/ 1901212 w 1953031"/>
                    <a:gd name="connsiteY75" fmla="*/ 268331 h 1322929"/>
                    <a:gd name="connsiteX76" fmla="*/ 1928013 w 1953031"/>
                    <a:gd name="connsiteY76" fmla="*/ 325599 h 1322929"/>
                    <a:gd name="connsiteX77" fmla="*/ 1947475 w 1953031"/>
                    <a:gd name="connsiteY77" fmla="*/ 358428 h 1322929"/>
                    <a:gd name="connsiteX78" fmla="*/ 1952990 w 1953031"/>
                    <a:gd name="connsiteY78" fmla="*/ 375188 h 1322929"/>
                    <a:gd name="connsiteX79" fmla="*/ 1944270 w 1953031"/>
                    <a:gd name="connsiteY79" fmla="*/ 398724 h 1322929"/>
                    <a:gd name="connsiteX80" fmla="*/ 1904481 w 1953031"/>
                    <a:gd name="connsiteY80" fmla="*/ 429980 h 1322929"/>
                    <a:gd name="connsiteX81" fmla="*/ 1871823 w 1953031"/>
                    <a:gd name="connsiteY81" fmla="*/ 436577 h 1322929"/>
                    <a:gd name="connsiteX82" fmla="*/ 1816223 w 1953031"/>
                    <a:gd name="connsiteY82" fmla="*/ 439134 h 1322929"/>
                    <a:gd name="connsiteX83" fmla="*/ 1698445 w 1953031"/>
                    <a:gd name="connsiteY83" fmla="*/ 433393 h 1322929"/>
                    <a:gd name="connsiteX84" fmla="*/ 1665261 w 1953031"/>
                    <a:gd name="connsiteY84" fmla="*/ 431589 h 1322929"/>
                    <a:gd name="connsiteX85" fmla="*/ 1643200 w 1953031"/>
                    <a:gd name="connsiteY85" fmla="*/ 433164 h 1322929"/>
                    <a:gd name="connsiteX86" fmla="*/ 1613877 w 1953031"/>
                    <a:gd name="connsiteY86" fmla="*/ 443519 h 1322929"/>
                    <a:gd name="connsiteX87" fmla="*/ 1586668 w 1953031"/>
                    <a:gd name="connsiteY87" fmla="*/ 466568 h 1322929"/>
                    <a:gd name="connsiteX88" fmla="*/ 1568848 w 1953031"/>
                    <a:gd name="connsiteY88" fmla="*/ 480889 h 1322929"/>
                    <a:gd name="connsiteX89" fmla="*/ 1563779 w 1953031"/>
                    <a:gd name="connsiteY89" fmla="*/ 485518 h 1322929"/>
                    <a:gd name="connsiteX90" fmla="*/ 1508994 w 1953031"/>
                    <a:gd name="connsiteY90" fmla="*/ 589130 h 1322929"/>
                    <a:gd name="connsiteX91" fmla="*/ 1486250 w 1953031"/>
                    <a:gd name="connsiteY91" fmla="*/ 645068 h 1322929"/>
                    <a:gd name="connsiteX92" fmla="*/ 1464819 w 1953031"/>
                    <a:gd name="connsiteY92" fmla="*/ 705697 h 1322929"/>
                    <a:gd name="connsiteX93" fmla="*/ 1449494 w 1953031"/>
                    <a:gd name="connsiteY93" fmla="*/ 751038 h 1322929"/>
                    <a:gd name="connsiteX94" fmla="*/ 1407394 w 1953031"/>
                    <a:gd name="connsiteY94" fmla="*/ 818176 h 1322929"/>
                    <a:gd name="connsiteX95" fmla="*/ 1393724 w 1953031"/>
                    <a:gd name="connsiteY95" fmla="*/ 824975 h 1322929"/>
                    <a:gd name="connsiteX96" fmla="*/ 1380841 w 1953031"/>
                    <a:gd name="connsiteY96" fmla="*/ 831482 h 1322929"/>
                    <a:gd name="connsiteX97" fmla="*/ 1349260 w 1953031"/>
                    <a:gd name="connsiteY97" fmla="*/ 861137 h 1322929"/>
                    <a:gd name="connsiteX98" fmla="*/ 1331348 w 1953031"/>
                    <a:gd name="connsiteY98" fmla="*/ 877607 h 1322929"/>
                    <a:gd name="connsiteX99" fmla="*/ 1317442 w 1953031"/>
                    <a:gd name="connsiteY99" fmla="*/ 883414 h 1322929"/>
                    <a:gd name="connsiteX100" fmla="*/ 1316352 w 1953031"/>
                    <a:gd name="connsiteY100" fmla="*/ 883414 h 1322929"/>
                    <a:gd name="connsiteX101" fmla="*/ 1315275 w 1953031"/>
                    <a:gd name="connsiteY101" fmla="*/ 887323 h 1322929"/>
                    <a:gd name="connsiteX102" fmla="*/ 1293502 w 1953031"/>
                    <a:gd name="connsiteY102" fmla="*/ 1074334 h 1322929"/>
                    <a:gd name="connsiteX103" fmla="*/ 1292124 w 1953031"/>
                    <a:gd name="connsiteY103" fmla="*/ 1151119 h 1322929"/>
                    <a:gd name="connsiteX104" fmla="*/ 1292741 w 1953031"/>
                    <a:gd name="connsiteY104" fmla="*/ 1203756 h 1322929"/>
                    <a:gd name="connsiteX105" fmla="*/ 1297481 w 1953031"/>
                    <a:gd name="connsiteY105" fmla="*/ 1263556 h 1322929"/>
                    <a:gd name="connsiteX106" fmla="*/ 1304087 w 1953031"/>
                    <a:gd name="connsiteY106" fmla="*/ 1278631 h 1322929"/>
                    <a:gd name="connsiteX107" fmla="*/ 1314001 w 1953031"/>
                    <a:gd name="connsiteY107" fmla="*/ 1305904 h 1322929"/>
                    <a:gd name="connsiteX108" fmla="*/ 1314723 w 1953031"/>
                    <a:gd name="connsiteY108" fmla="*/ 1321312 h 1322929"/>
                    <a:gd name="connsiteX109" fmla="*/ 1314474 w 1953031"/>
                    <a:gd name="connsiteY109" fmla="*/ 1322929 h 1322929"/>
                    <a:gd name="connsiteX110" fmla="*/ 1274527 w 1953031"/>
                    <a:gd name="connsiteY110" fmla="*/ 1322929 h 1322929"/>
                    <a:gd name="connsiteX111" fmla="*/ 1233595 w 1953031"/>
                    <a:gd name="connsiteY111" fmla="*/ 1322420 h 1322929"/>
                    <a:gd name="connsiteX112" fmla="*/ 1214844 w 1953031"/>
                    <a:gd name="connsiteY112" fmla="*/ 1258652 h 1322929"/>
                    <a:gd name="connsiteX113" fmla="*/ 1198836 w 1953031"/>
                    <a:gd name="connsiteY113" fmla="*/ 1080414 h 1322929"/>
                    <a:gd name="connsiteX114" fmla="*/ 1191495 w 1953031"/>
                    <a:gd name="connsiteY114" fmla="*/ 961630 h 1322929"/>
                    <a:gd name="connsiteX115" fmla="*/ 1189972 w 1953031"/>
                    <a:gd name="connsiteY115" fmla="*/ 969617 h 1322929"/>
                    <a:gd name="connsiteX116" fmla="*/ 1172402 w 1953031"/>
                    <a:gd name="connsiteY116" fmla="*/ 1161542 h 1322929"/>
                    <a:gd name="connsiteX117" fmla="*/ 1173663 w 1953031"/>
                    <a:gd name="connsiteY117" fmla="*/ 1263289 h 1322929"/>
                    <a:gd name="connsiteX118" fmla="*/ 1179559 w 1953031"/>
                    <a:gd name="connsiteY118" fmla="*/ 1277483 h 1322929"/>
                    <a:gd name="connsiteX119" fmla="*/ 1190090 w 1953031"/>
                    <a:gd name="connsiteY119" fmla="*/ 1310073 h 1322929"/>
                    <a:gd name="connsiteX120" fmla="*/ 1189617 w 1953031"/>
                    <a:gd name="connsiteY120" fmla="*/ 1322236 h 1322929"/>
                    <a:gd name="connsiteX121" fmla="*/ 1148752 w 1953031"/>
                    <a:gd name="connsiteY121" fmla="*/ 1322929 h 1322929"/>
                    <a:gd name="connsiteX122" fmla="*/ 1107164 w 1953031"/>
                    <a:gd name="connsiteY122" fmla="*/ 1322438 h 1322929"/>
                    <a:gd name="connsiteX123" fmla="*/ 1089751 w 1953031"/>
                    <a:gd name="connsiteY123" fmla="*/ 1244928 h 1322929"/>
                    <a:gd name="connsiteX124" fmla="*/ 1083658 w 1953031"/>
                    <a:gd name="connsiteY124" fmla="*/ 1109426 h 1322929"/>
                    <a:gd name="connsiteX125" fmla="*/ 1081071 w 1953031"/>
                    <a:gd name="connsiteY125" fmla="*/ 885205 h 1322929"/>
                    <a:gd name="connsiteX126" fmla="*/ 1081294 w 1953031"/>
                    <a:gd name="connsiteY126" fmla="*/ 872784 h 1322929"/>
                    <a:gd name="connsiteX127" fmla="*/ 1044565 w 1953031"/>
                    <a:gd name="connsiteY127" fmla="*/ 883356 h 1322929"/>
                    <a:gd name="connsiteX128" fmla="*/ 946405 w 1953031"/>
                    <a:gd name="connsiteY128" fmla="*/ 906677 h 1322929"/>
                    <a:gd name="connsiteX129" fmla="*/ 820984 w 1953031"/>
                    <a:gd name="connsiteY129" fmla="*/ 915856 h 1322929"/>
                    <a:gd name="connsiteX130" fmla="*/ 748537 w 1953031"/>
                    <a:gd name="connsiteY130" fmla="*/ 913593 h 1322929"/>
                    <a:gd name="connsiteX131" fmla="*/ 740106 w 1953031"/>
                    <a:gd name="connsiteY131" fmla="*/ 913794 h 1322929"/>
                    <a:gd name="connsiteX132" fmla="*/ 735838 w 1953031"/>
                    <a:gd name="connsiteY132" fmla="*/ 923234 h 1322929"/>
                    <a:gd name="connsiteX133" fmla="*/ 729496 w 1953031"/>
                    <a:gd name="connsiteY133" fmla="*/ 936224 h 1322929"/>
                    <a:gd name="connsiteX134" fmla="*/ 707014 w 1953031"/>
                    <a:gd name="connsiteY134" fmla="*/ 928760 h 1322929"/>
                    <a:gd name="connsiteX135" fmla="*/ 665846 w 1953031"/>
                    <a:gd name="connsiteY135" fmla="*/ 912322 h 1322929"/>
                    <a:gd name="connsiteX136" fmla="*/ 618244 w 1953031"/>
                    <a:gd name="connsiteY136" fmla="*/ 893135 h 1322929"/>
                    <a:gd name="connsiteX137" fmla="*/ 516447 w 1953031"/>
                    <a:gd name="connsiteY137" fmla="*/ 865947 h 1322929"/>
                    <a:gd name="connsiteX138" fmla="*/ 501805 w 1953031"/>
                    <a:gd name="connsiteY138" fmla="*/ 870603 h 1322929"/>
                    <a:gd name="connsiteX139" fmla="*/ 496736 w 1953031"/>
                    <a:gd name="connsiteY139" fmla="*/ 886203 h 1322929"/>
                    <a:gd name="connsiteX140" fmla="*/ 500794 w 1953031"/>
                    <a:gd name="connsiteY140" fmla="*/ 920842 h 1322929"/>
                    <a:gd name="connsiteX141" fmla="*/ 505232 w 1953031"/>
                    <a:gd name="connsiteY141" fmla="*/ 960997 h 1322929"/>
                    <a:gd name="connsiteX142" fmla="*/ 503197 w 1953031"/>
                    <a:gd name="connsiteY142" fmla="*/ 976351 h 1322929"/>
                    <a:gd name="connsiteX143" fmla="*/ 464327 w 1953031"/>
                    <a:gd name="connsiteY143" fmla="*/ 1000197 h 1322929"/>
                    <a:gd name="connsiteX144" fmla="*/ 457328 w 1953031"/>
                    <a:gd name="connsiteY144" fmla="*/ 999488 h 1322929"/>
                    <a:gd name="connsiteX145" fmla="*/ 434730 w 1953031"/>
                    <a:gd name="connsiteY145" fmla="*/ 939956 h 1322929"/>
                    <a:gd name="connsiteX146" fmla="*/ 434102 w 1953031"/>
                    <a:gd name="connsiteY146" fmla="*/ 932138 h 1322929"/>
                    <a:gd name="connsiteX147" fmla="*/ 429957 w 1953031"/>
                    <a:gd name="connsiteY147" fmla="*/ 936572 h 1322929"/>
                    <a:gd name="connsiteX148" fmla="*/ 412217 w 1953031"/>
                    <a:gd name="connsiteY148" fmla="*/ 955335 h 1322929"/>
                    <a:gd name="connsiteX149" fmla="*/ 394666 w 1953031"/>
                    <a:gd name="connsiteY149" fmla="*/ 973923 h 1322929"/>
                    <a:gd name="connsiteX150" fmla="*/ 363724 w 1953031"/>
                    <a:gd name="connsiteY150" fmla="*/ 1023704 h 1322929"/>
                    <a:gd name="connsiteX151" fmla="*/ 356090 w 1953031"/>
                    <a:gd name="connsiteY151" fmla="*/ 1070686 h 1322929"/>
                    <a:gd name="connsiteX152" fmla="*/ 356098 w 1953031"/>
                    <a:gd name="connsiteY152" fmla="*/ 1159458 h 1322929"/>
                    <a:gd name="connsiteX153" fmla="*/ 362731 w 1953031"/>
                    <a:gd name="connsiteY153" fmla="*/ 1219044 h 1322929"/>
                    <a:gd name="connsiteX154" fmla="*/ 370492 w 1953031"/>
                    <a:gd name="connsiteY154" fmla="*/ 1260425 h 1322929"/>
                    <a:gd name="connsiteX155" fmla="*/ 380666 w 1953031"/>
                    <a:gd name="connsiteY155" fmla="*/ 1277936 h 1322929"/>
                    <a:gd name="connsiteX156" fmla="*/ 391399 w 1953031"/>
                    <a:gd name="connsiteY156" fmla="*/ 1304515 h 1322929"/>
                    <a:gd name="connsiteX157" fmla="*/ 391283 w 1953031"/>
                    <a:gd name="connsiteY157" fmla="*/ 1320324 h 1322929"/>
                    <a:gd name="connsiteX158" fmla="*/ 390843 w 1953031"/>
                    <a:gd name="connsiteY158" fmla="*/ 1322756 h 1322929"/>
                    <a:gd name="connsiteX159" fmla="*/ 348151 w 1953031"/>
                    <a:gd name="connsiteY159" fmla="*/ 1322844 h 1322929"/>
                    <a:gd name="connsiteX160" fmla="*/ 304144 w 1953031"/>
                    <a:gd name="connsiteY160" fmla="*/ 1322579 h 1322929"/>
                    <a:gd name="connsiteX161" fmla="*/ 294630 w 1953031"/>
                    <a:gd name="connsiteY161" fmla="*/ 1312868 h 1322929"/>
                    <a:gd name="connsiteX162" fmla="*/ 271483 w 1953031"/>
                    <a:gd name="connsiteY162" fmla="*/ 1195591 h 1322929"/>
                    <a:gd name="connsiteX163" fmla="*/ 255031 w 1953031"/>
                    <a:gd name="connsiteY163" fmla="*/ 1074334 h 1322929"/>
                    <a:gd name="connsiteX164" fmla="*/ 246468 w 1953031"/>
                    <a:gd name="connsiteY164" fmla="*/ 962992 h 1322929"/>
                    <a:gd name="connsiteX165" fmla="*/ 246726 w 1953031"/>
                    <a:gd name="connsiteY165" fmla="*/ 960686 h 1322929"/>
                    <a:gd name="connsiteX166" fmla="*/ 239185 w 1953031"/>
                    <a:gd name="connsiteY166" fmla="*/ 966883 h 1322929"/>
                    <a:gd name="connsiteX167" fmla="*/ 216775 w 1953031"/>
                    <a:gd name="connsiteY167" fmla="*/ 984995 h 1322929"/>
                    <a:gd name="connsiteX168" fmla="*/ 195755 w 1953031"/>
                    <a:gd name="connsiteY168" fmla="*/ 1001910 h 1322929"/>
                    <a:gd name="connsiteX169" fmla="*/ 162761 w 1953031"/>
                    <a:gd name="connsiteY169" fmla="*/ 1047366 h 1322929"/>
                    <a:gd name="connsiteX170" fmla="*/ 149720 w 1953031"/>
                    <a:gd name="connsiteY170" fmla="*/ 1138437 h 1322929"/>
                    <a:gd name="connsiteX171" fmla="*/ 148122 w 1953031"/>
                    <a:gd name="connsiteY171" fmla="*/ 1214750 h 1322929"/>
                    <a:gd name="connsiteX172" fmla="*/ 151846 w 1953031"/>
                    <a:gd name="connsiteY172" fmla="*/ 1260042 h 1322929"/>
                    <a:gd name="connsiteX173" fmla="*/ 157602 w 1953031"/>
                    <a:gd name="connsiteY173" fmla="*/ 1271682 h 1322929"/>
                    <a:gd name="connsiteX174" fmla="*/ 169528 w 1953031"/>
                    <a:gd name="connsiteY174" fmla="*/ 1296524 h 1322929"/>
                    <a:gd name="connsiteX175" fmla="*/ 172714 w 1953031"/>
                    <a:gd name="connsiteY175" fmla="*/ 1316588 h 1322929"/>
                    <a:gd name="connsiteX176" fmla="*/ 172927 w 1953031"/>
                    <a:gd name="connsiteY176" fmla="*/ 1322929 h 1322929"/>
                    <a:gd name="connsiteX177" fmla="*/ 130748 w 1953031"/>
                    <a:gd name="connsiteY177" fmla="*/ 1322916 h 1322929"/>
                    <a:gd name="connsiteX178" fmla="*/ 87445 w 1953031"/>
                    <a:gd name="connsiteY178" fmla="*/ 1322413 h 1322929"/>
                    <a:gd name="connsiteX179" fmla="*/ 433058 w 1953031"/>
                    <a:gd name="connsiteY179" fmla="*/ 858089 h 1322929"/>
                    <a:gd name="connsiteX180" fmla="*/ 431485 w 1953031"/>
                    <a:gd name="connsiteY180" fmla="*/ 856034 h 1322929"/>
                    <a:gd name="connsiteX181" fmla="*/ 432913 w 1953031"/>
                    <a:gd name="connsiteY181" fmla="*/ 858746 h 1322929"/>
                    <a:gd name="connsiteX182" fmla="*/ 433058 w 1953031"/>
                    <a:gd name="connsiteY182" fmla="*/ 858089 h 1322929"/>
                    <a:gd name="connsiteX0" fmla="*/ 87445 w 1953031"/>
                    <a:gd name="connsiteY0" fmla="*/ 1322413 h 1322929"/>
                    <a:gd name="connsiteX1" fmla="*/ 71740 w 1953031"/>
                    <a:gd name="connsiteY1" fmla="*/ 1270292 h 1322929"/>
                    <a:gd name="connsiteX2" fmla="*/ 65819 w 1953031"/>
                    <a:gd name="connsiteY2" fmla="*/ 1172834 h 1322929"/>
                    <a:gd name="connsiteX3" fmla="*/ 60259 w 1953031"/>
                    <a:gd name="connsiteY3" fmla="*/ 1077634 h 1322929"/>
                    <a:gd name="connsiteX4" fmla="*/ 56504 w 1953031"/>
                    <a:gd name="connsiteY4" fmla="*/ 1016483 h 1322929"/>
                    <a:gd name="connsiteX5" fmla="*/ 57274 w 1953031"/>
                    <a:gd name="connsiteY5" fmla="*/ 984573 h 1322929"/>
                    <a:gd name="connsiteX6" fmla="*/ 69293 w 1953031"/>
                    <a:gd name="connsiteY6" fmla="*/ 935184 h 1322929"/>
                    <a:gd name="connsiteX7" fmla="*/ 83140 w 1953031"/>
                    <a:gd name="connsiteY7" fmla="*/ 894706 h 1322929"/>
                    <a:gd name="connsiteX8" fmla="*/ 86940 w 1953031"/>
                    <a:gd name="connsiteY8" fmla="*/ 883067 h 1322929"/>
                    <a:gd name="connsiteX9" fmla="*/ 102345 w 1953031"/>
                    <a:gd name="connsiteY9" fmla="*/ 821917 h 1322929"/>
                    <a:gd name="connsiteX10" fmla="*/ 102345 w 1953031"/>
                    <a:gd name="connsiteY10" fmla="*/ 797596 h 1322929"/>
                    <a:gd name="connsiteX11" fmla="*/ 84386 w 1953031"/>
                    <a:gd name="connsiteY11" fmla="*/ 724112 h 1322929"/>
                    <a:gd name="connsiteX12" fmla="*/ 56950 w 1953031"/>
                    <a:gd name="connsiteY12" fmla="*/ 611540 h 1322929"/>
                    <a:gd name="connsiteX13" fmla="*/ 49848 w 1953031"/>
                    <a:gd name="connsiteY13" fmla="*/ 555775 h 1322929"/>
                    <a:gd name="connsiteX14" fmla="*/ 48091 w 1953031"/>
                    <a:gd name="connsiteY14" fmla="*/ 532619 h 1322929"/>
                    <a:gd name="connsiteX15" fmla="*/ 46726 w 1953031"/>
                    <a:gd name="connsiteY15" fmla="*/ 537375 h 1322929"/>
                    <a:gd name="connsiteX16" fmla="*/ 40809 w 1953031"/>
                    <a:gd name="connsiteY16" fmla="*/ 582702 h 1322929"/>
                    <a:gd name="connsiteX17" fmla="*/ 38652 w 1953031"/>
                    <a:gd name="connsiteY17" fmla="*/ 680805 h 1322929"/>
                    <a:gd name="connsiteX18" fmla="*/ 43411 w 1953031"/>
                    <a:gd name="connsiteY18" fmla="*/ 797248 h 1322929"/>
                    <a:gd name="connsiteX19" fmla="*/ 45633 w 1953031"/>
                    <a:gd name="connsiteY19" fmla="*/ 840039 h 1322929"/>
                    <a:gd name="connsiteX20" fmla="*/ 46288 w 1953031"/>
                    <a:gd name="connsiteY20" fmla="*/ 854511 h 1322929"/>
                    <a:gd name="connsiteX21" fmla="*/ 47754 w 1953031"/>
                    <a:gd name="connsiteY21" fmla="*/ 857757 h 1322929"/>
                    <a:gd name="connsiteX22" fmla="*/ 55710 w 1953031"/>
                    <a:gd name="connsiteY22" fmla="*/ 883587 h 1322929"/>
                    <a:gd name="connsiteX23" fmla="*/ 56791 w 1953031"/>
                    <a:gd name="connsiteY23" fmla="*/ 924043 h 1322929"/>
                    <a:gd name="connsiteX24" fmla="*/ 41579 w 1953031"/>
                    <a:gd name="connsiteY24" fmla="*/ 974096 h 1322929"/>
                    <a:gd name="connsiteX25" fmla="*/ 2671 w 1953031"/>
                    <a:gd name="connsiteY25" fmla="*/ 1043577 h 1322929"/>
                    <a:gd name="connsiteX26" fmla="*/ 150 w 1953031"/>
                    <a:gd name="connsiteY26" fmla="*/ 1039680 h 1322929"/>
                    <a:gd name="connsiteX27" fmla="*/ 4661 w 1953031"/>
                    <a:gd name="connsiteY27" fmla="*/ 999287 h 1322929"/>
                    <a:gd name="connsiteX28" fmla="*/ 7404 w 1953031"/>
                    <a:gd name="connsiteY28" fmla="*/ 942306 h 1322929"/>
                    <a:gd name="connsiteX29" fmla="*/ 7816 w 1953031"/>
                    <a:gd name="connsiteY29" fmla="*/ 896791 h 1322929"/>
                    <a:gd name="connsiteX30" fmla="*/ 19626 w 1953031"/>
                    <a:gd name="connsiteY30" fmla="*/ 859575 h 1322929"/>
                    <a:gd name="connsiteX31" fmla="*/ 27016 w 1953031"/>
                    <a:gd name="connsiteY31" fmla="*/ 851518 h 1322929"/>
                    <a:gd name="connsiteX32" fmla="*/ 28005 w 1953031"/>
                    <a:gd name="connsiteY32" fmla="*/ 850776 h 1322929"/>
                    <a:gd name="connsiteX33" fmla="*/ 26410 w 1953031"/>
                    <a:gd name="connsiteY33" fmla="*/ 833827 h 1322929"/>
                    <a:gd name="connsiteX34" fmla="*/ 14711 w 1953031"/>
                    <a:gd name="connsiteY34" fmla="*/ 648021 h 1322929"/>
                    <a:gd name="connsiteX35" fmla="*/ 15055 w 1953031"/>
                    <a:gd name="connsiteY35" fmla="*/ 561855 h 1322929"/>
                    <a:gd name="connsiteX36" fmla="*/ 21188 w 1953031"/>
                    <a:gd name="connsiteY36" fmla="*/ 488718 h 1322929"/>
                    <a:gd name="connsiteX37" fmla="*/ 100197 w 1953031"/>
                    <a:gd name="connsiteY37" fmla="*/ 318206 h 1322929"/>
                    <a:gd name="connsiteX38" fmla="*/ 109242 w 1953031"/>
                    <a:gd name="connsiteY38" fmla="*/ 310366 h 1322929"/>
                    <a:gd name="connsiteX39" fmla="*/ 267328 w 1953031"/>
                    <a:gd name="connsiteY39" fmla="*/ 247426 h 1322929"/>
                    <a:gd name="connsiteX40" fmla="*/ 315449 w 1953031"/>
                    <a:gd name="connsiteY40" fmla="*/ 245613 h 1322929"/>
                    <a:gd name="connsiteX41" fmla="*/ 472495 w 1953031"/>
                    <a:gd name="connsiteY41" fmla="*/ 252298 h 1322929"/>
                    <a:gd name="connsiteX42" fmla="*/ 508804 w 1953031"/>
                    <a:gd name="connsiteY42" fmla="*/ 255581 h 1322929"/>
                    <a:gd name="connsiteX43" fmla="*/ 642593 w 1953031"/>
                    <a:gd name="connsiteY43" fmla="*/ 248929 h 1322929"/>
                    <a:gd name="connsiteX44" fmla="*/ 748902 w 1953031"/>
                    <a:gd name="connsiteY44" fmla="*/ 247445 h 1322929"/>
                    <a:gd name="connsiteX45" fmla="*/ 805147 w 1953031"/>
                    <a:gd name="connsiteY45" fmla="*/ 251243 h 1322929"/>
                    <a:gd name="connsiteX46" fmla="*/ 947272 w 1953031"/>
                    <a:gd name="connsiteY46" fmla="*/ 214767 h 1322929"/>
                    <a:gd name="connsiteX47" fmla="*/ 1074965 w 1953031"/>
                    <a:gd name="connsiteY47" fmla="*/ 170684 h 1322929"/>
                    <a:gd name="connsiteX48" fmla="*/ 1155567 w 1953031"/>
                    <a:gd name="connsiteY48" fmla="*/ 159010 h 1322929"/>
                    <a:gd name="connsiteX49" fmla="*/ 1234252 w 1953031"/>
                    <a:gd name="connsiteY49" fmla="*/ 151880 h 1322929"/>
                    <a:gd name="connsiteX50" fmla="*/ 1312964 w 1953031"/>
                    <a:gd name="connsiteY50" fmla="*/ 128676 h 1322929"/>
                    <a:gd name="connsiteX51" fmla="*/ 1376022 w 1953031"/>
                    <a:gd name="connsiteY51" fmla="*/ 109687 h 1322929"/>
                    <a:gd name="connsiteX52" fmla="*/ 1448640 w 1953031"/>
                    <a:gd name="connsiteY52" fmla="*/ 103056 h 1322929"/>
                    <a:gd name="connsiteX53" fmla="*/ 1483374 w 1953031"/>
                    <a:gd name="connsiteY53" fmla="*/ 100994 h 1322929"/>
                    <a:gd name="connsiteX54" fmla="*/ 1552171 w 1953031"/>
                    <a:gd name="connsiteY54" fmla="*/ 83778 h 1322929"/>
                    <a:gd name="connsiteX55" fmla="*/ 1627914 w 1953031"/>
                    <a:gd name="connsiteY55" fmla="*/ 63976 h 1322929"/>
                    <a:gd name="connsiteX56" fmla="*/ 1633600 w 1953031"/>
                    <a:gd name="connsiteY56" fmla="*/ 62873 h 1322929"/>
                    <a:gd name="connsiteX57" fmla="*/ 1633994 w 1953031"/>
                    <a:gd name="connsiteY57" fmla="*/ 53943 h 1322929"/>
                    <a:gd name="connsiteX58" fmla="*/ 1637947 w 1953031"/>
                    <a:gd name="connsiteY58" fmla="*/ 10924 h 1322929"/>
                    <a:gd name="connsiteX59" fmla="*/ 1645852 w 1953031"/>
                    <a:gd name="connsiteY59" fmla="*/ 642 h 1322929"/>
                    <a:gd name="connsiteX60" fmla="*/ 1665510 w 1953031"/>
                    <a:gd name="connsiteY60" fmla="*/ 4542 h 1322929"/>
                    <a:gd name="connsiteX61" fmla="*/ 1692339 w 1953031"/>
                    <a:gd name="connsiteY61" fmla="*/ 32880 h 1322929"/>
                    <a:gd name="connsiteX62" fmla="*/ 1703487 w 1953031"/>
                    <a:gd name="connsiteY62" fmla="*/ 51553 h 1322929"/>
                    <a:gd name="connsiteX63" fmla="*/ 1705168 w 1953031"/>
                    <a:gd name="connsiteY63" fmla="*/ 54757 h 1322929"/>
                    <a:gd name="connsiteX64" fmla="*/ 1708490 w 1953031"/>
                    <a:gd name="connsiteY64" fmla="*/ 54757 h 1322929"/>
                    <a:gd name="connsiteX65" fmla="*/ 1726074 w 1953031"/>
                    <a:gd name="connsiteY65" fmla="*/ 55821 h 1322929"/>
                    <a:gd name="connsiteX66" fmla="*/ 1763775 w 1953031"/>
                    <a:gd name="connsiteY66" fmla="*/ 66287 h 1322929"/>
                    <a:gd name="connsiteX67" fmla="*/ 1780177 w 1953031"/>
                    <a:gd name="connsiteY67" fmla="*/ 76057 h 1322929"/>
                    <a:gd name="connsiteX68" fmla="*/ 1797287 w 1953031"/>
                    <a:gd name="connsiteY68" fmla="*/ 92340 h 1322929"/>
                    <a:gd name="connsiteX69" fmla="*/ 1808554 w 1953031"/>
                    <a:gd name="connsiteY69" fmla="*/ 105144 h 1322929"/>
                    <a:gd name="connsiteX70" fmla="*/ 1816302 w 1953031"/>
                    <a:gd name="connsiteY70" fmla="*/ 113128 h 1322929"/>
                    <a:gd name="connsiteX71" fmla="*/ 1820491 w 1953031"/>
                    <a:gd name="connsiteY71" fmla="*/ 120258 h 1322929"/>
                    <a:gd name="connsiteX72" fmla="*/ 1835947 w 1953031"/>
                    <a:gd name="connsiteY72" fmla="*/ 144526 h 1322929"/>
                    <a:gd name="connsiteX73" fmla="*/ 1847989 w 1953031"/>
                    <a:gd name="connsiteY73" fmla="*/ 162083 h 1322929"/>
                    <a:gd name="connsiteX74" fmla="*/ 1872282 w 1953031"/>
                    <a:gd name="connsiteY74" fmla="*/ 206862 h 1322929"/>
                    <a:gd name="connsiteX75" fmla="*/ 1901212 w 1953031"/>
                    <a:gd name="connsiteY75" fmla="*/ 268331 h 1322929"/>
                    <a:gd name="connsiteX76" fmla="*/ 1928013 w 1953031"/>
                    <a:gd name="connsiteY76" fmla="*/ 325599 h 1322929"/>
                    <a:gd name="connsiteX77" fmla="*/ 1947475 w 1953031"/>
                    <a:gd name="connsiteY77" fmla="*/ 358428 h 1322929"/>
                    <a:gd name="connsiteX78" fmla="*/ 1952990 w 1953031"/>
                    <a:gd name="connsiteY78" fmla="*/ 375188 h 1322929"/>
                    <a:gd name="connsiteX79" fmla="*/ 1944270 w 1953031"/>
                    <a:gd name="connsiteY79" fmla="*/ 398724 h 1322929"/>
                    <a:gd name="connsiteX80" fmla="*/ 1904481 w 1953031"/>
                    <a:gd name="connsiteY80" fmla="*/ 429980 h 1322929"/>
                    <a:gd name="connsiteX81" fmla="*/ 1871823 w 1953031"/>
                    <a:gd name="connsiteY81" fmla="*/ 436577 h 1322929"/>
                    <a:gd name="connsiteX82" fmla="*/ 1816223 w 1953031"/>
                    <a:gd name="connsiteY82" fmla="*/ 439134 h 1322929"/>
                    <a:gd name="connsiteX83" fmla="*/ 1698445 w 1953031"/>
                    <a:gd name="connsiteY83" fmla="*/ 433393 h 1322929"/>
                    <a:gd name="connsiteX84" fmla="*/ 1665261 w 1953031"/>
                    <a:gd name="connsiteY84" fmla="*/ 431589 h 1322929"/>
                    <a:gd name="connsiteX85" fmla="*/ 1643200 w 1953031"/>
                    <a:gd name="connsiteY85" fmla="*/ 433164 h 1322929"/>
                    <a:gd name="connsiteX86" fmla="*/ 1613877 w 1953031"/>
                    <a:gd name="connsiteY86" fmla="*/ 443519 h 1322929"/>
                    <a:gd name="connsiteX87" fmla="*/ 1586668 w 1953031"/>
                    <a:gd name="connsiteY87" fmla="*/ 466568 h 1322929"/>
                    <a:gd name="connsiteX88" fmla="*/ 1568848 w 1953031"/>
                    <a:gd name="connsiteY88" fmla="*/ 480889 h 1322929"/>
                    <a:gd name="connsiteX89" fmla="*/ 1563779 w 1953031"/>
                    <a:gd name="connsiteY89" fmla="*/ 485518 h 1322929"/>
                    <a:gd name="connsiteX90" fmla="*/ 1508994 w 1953031"/>
                    <a:gd name="connsiteY90" fmla="*/ 589130 h 1322929"/>
                    <a:gd name="connsiteX91" fmla="*/ 1486250 w 1953031"/>
                    <a:gd name="connsiteY91" fmla="*/ 645068 h 1322929"/>
                    <a:gd name="connsiteX92" fmla="*/ 1464819 w 1953031"/>
                    <a:gd name="connsiteY92" fmla="*/ 705697 h 1322929"/>
                    <a:gd name="connsiteX93" fmla="*/ 1449494 w 1953031"/>
                    <a:gd name="connsiteY93" fmla="*/ 751038 h 1322929"/>
                    <a:gd name="connsiteX94" fmla="*/ 1407394 w 1953031"/>
                    <a:gd name="connsiteY94" fmla="*/ 818176 h 1322929"/>
                    <a:gd name="connsiteX95" fmla="*/ 1393724 w 1953031"/>
                    <a:gd name="connsiteY95" fmla="*/ 824975 h 1322929"/>
                    <a:gd name="connsiteX96" fmla="*/ 1380841 w 1953031"/>
                    <a:gd name="connsiteY96" fmla="*/ 831482 h 1322929"/>
                    <a:gd name="connsiteX97" fmla="*/ 1349260 w 1953031"/>
                    <a:gd name="connsiteY97" fmla="*/ 861137 h 1322929"/>
                    <a:gd name="connsiteX98" fmla="*/ 1331348 w 1953031"/>
                    <a:gd name="connsiteY98" fmla="*/ 877607 h 1322929"/>
                    <a:gd name="connsiteX99" fmla="*/ 1317442 w 1953031"/>
                    <a:gd name="connsiteY99" fmla="*/ 883414 h 1322929"/>
                    <a:gd name="connsiteX100" fmla="*/ 1316352 w 1953031"/>
                    <a:gd name="connsiteY100" fmla="*/ 883414 h 1322929"/>
                    <a:gd name="connsiteX101" fmla="*/ 1315275 w 1953031"/>
                    <a:gd name="connsiteY101" fmla="*/ 887323 h 1322929"/>
                    <a:gd name="connsiteX102" fmla="*/ 1293502 w 1953031"/>
                    <a:gd name="connsiteY102" fmla="*/ 1074334 h 1322929"/>
                    <a:gd name="connsiteX103" fmla="*/ 1292124 w 1953031"/>
                    <a:gd name="connsiteY103" fmla="*/ 1151119 h 1322929"/>
                    <a:gd name="connsiteX104" fmla="*/ 1292741 w 1953031"/>
                    <a:gd name="connsiteY104" fmla="*/ 1203756 h 1322929"/>
                    <a:gd name="connsiteX105" fmla="*/ 1297481 w 1953031"/>
                    <a:gd name="connsiteY105" fmla="*/ 1263556 h 1322929"/>
                    <a:gd name="connsiteX106" fmla="*/ 1304087 w 1953031"/>
                    <a:gd name="connsiteY106" fmla="*/ 1278631 h 1322929"/>
                    <a:gd name="connsiteX107" fmla="*/ 1314001 w 1953031"/>
                    <a:gd name="connsiteY107" fmla="*/ 1305904 h 1322929"/>
                    <a:gd name="connsiteX108" fmla="*/ 1314723 w 1953031"/>
                    <a:gd name="connsiteY108" fmla="*/ 1321312 h 1322929"/>
                    <a:gd name="connsiteX109" fmla="*/ 1314474 w 1953031"/>
                    <a:gd name="connsiteY109" fmla="*/ 1322929 h 1322929"/>
                    <a:gd name="connsiteX110" fmla="*/ 1274527 w 1953031"/>
                    <a:gd name="connsiteY110" fmla="*/ 1322929 h 1322929"/>
                    <a:gd name="connsiteX111" fmla="*/ 1233595 w 1953031"/>
                    <a:gd name="connsiteY111" fmla="*/ 1322420 h 1322929"/>
                    <a:gd name="connsiteX112" fmla="*/ 1214844 w 1953031"/>
                    <a:gd name="connsiteY112" fmla="*/ 1258652 h 1322929"/>
                    <a:gd name="connsiteX113" fmla="*/ 1198836 w 1953031"/>
                    <a:gd name="connsiteY113" fmla="*/ 1080414 h 1322929"/>
                    <a:gd name="connsiteX114" fmla="*/ 1191495 w 1953031"/>
                    <a:gd name="connsiteY114" fmla="*/ 961630 h 1322929"/>
                    <a:gd name="connsiteX115" fmla="*/ 1189972 w 1953031"/>
                    <a:gd name="connsiteY115" fmla="*/ 969617 h 1322929"/>
                    <a:gd name="connsiteX116" fmla="*/ 1172402 w 1953031"/>
                    <a:gd name="connsiteY116" fmla="*/ 1161542 h 1322929"/>
                    <a:gd name="connsiteX117" fmla="*/ 1173663 w 1953031"/>
                    <a:gd name="connsiteY117" fmla="*/ 1263289 h 1322929"/>
                    <a:gd name="connsiteX118" fmla="*/ 1179559 w 1953031"/>
                    <a:gd name="connsiteY118" fmla="*/ 1277483 h 1322929"/>
                    <a:gd name="connsiteX119" fmla="*/ 1190090 w 1953031"/>
                    <a:gd name="connsiteY119" fmla="*/ 1310073 h 1322929"/>
                    <a:gd name="connsiteX120" fmla="*/ 1189617 w 1953031"/>
                    <a:gd name="connsiteY120" fmla="*/ 1322236 h 1322929"/>
                    <a:gd name="connsiteX121" fmla="*/ 1148752 w 1953031"/>
                    <a:gd name="connsiteY121" fmla="*/ 1322929 h 1322929"/>
                    <a:gd name="connsiteX122" fmla="*/ 1107164 w 1953031"/>
                    <a:gd name="connsiteY122" fmla="*/ 1322438 h 1322929"/>
                    <a:gd name="connsiteX123" fmla="*/ 1089751 w 1953031"/>
                    <a:gd name="connsiteY123" fmla="*/ 1244928 h 1322929"/>
                    <a:gd name="connsiteX124" fmla="*/ 1083658 w 1953031"/>
                    <a:gd name="connsiteY124" fmla="*/ 1109426 h 1322929"/>
                    <a:gd name="connsiteX125" fmla="*/ 1081071 w 1953031"/>
                    <a:gd name="connsiteY125" fmla="*/ 885205 h 1322929"/>
                    <a:gd name="connsiteX126" fmla="*/ 1081294 w 1953031"/>
                    <a:gd name="connsiteY126" fmla="*/ 872784 h 1322929"/>
                    <a:gd name="connsiteX127" fmla="*/ 1044565 w 1953031"/>
                    <a:gd name="connsiteY127" fmla="*/ 883356 h 1322929"/>
                    <a:gd name="connsiteX128" fmla="*/ 946405 w 1953031"/>
                    <a:gd name="connsiteY128" fmla="*/ 906677 h 1322929"/>
                    <a:gd name="connsiteX129" fmla="*/ 820984 w 1953031"/>
                    <a:gd name="connsiteY129" fmla="*/ 915856 h 1322929"/>
                    <a:gd name="connsiteX130" fmla="*/ 748537 w 1953031"/>
                    <a:gd name="connsiteY130" fmla="*/ 913593 h 1322929"/>
                    <a:gd name="connsiteX131" fmla="*/ 740106 w 1953031"/>
                    <a:gd name="connsiteY131" fmla="*/ 913794 h 1322929"/>
                    <a:gd name="connsiteX132" fmla="*/ 735838 w 1953031"/>
                    <a:gd name="connsiteY132" fmla="*/ 923234 h 1322929"/>
                    <a:gd name="connsiteX133" fmla="*/ 729496 w 1953031"/>
                    <a:gd name="connsiteY133" fmla="*/ 936224 h 1322929"/>
                    <a:gd name="connsiteX134" fmla="*/ 707014 w 1953031"/>
                    <a:gd name="connsiteY134" fmla="*/ 928760 h 1322929"/>
                    <a:gd name="connsiteX135" fmla="*/ 665846 w 1953031"/>
                    <a:gd name="connsiteY135" fmla="*/ 912322 h 1322929"/>
                    <a:gd name="connsiteX136" fmla="*/ 618244 w 1953031"/>
                    <a:gd name="connsiteY136" fmla="*/ 893135 h 1322929"/>
                    <a:gd name="connsiteX137" fmla="*/ 516447 w 1953031"/>
                    <a:gd name="connsiteY137" fmla="*/ 865947 h 1322929"/>
                    <a:gd name="connsiteX138" fmla="*/ 501805 w 1953031"/>
                    <a:gd name="connsiteY138" fmla="*/ 870603 h 1322929"/>
                    <a:gd name="connsiteX139" fmla="*/ 496736 w 1953031"/>
                    <a:gd name="connsiteY139" fmla="*/ 886203 h 1322929"/>
                    <a:gd name="connsiteX140" fmla="*/ 500794 w 1953031"/>
                    <a:gd name="connsiteY140" fmla="*/ 920842 h 1322929"/>
                    <a:gd name="connsiteX141" fmla="*/ 505232 w 1953031"/>
                    <a:gd name="connsiteY141" fmla="*/ 960997 h 1322929"/>
                    <a:gd name="connsiteX142" fmla="*/ 503197 w 1953031"/>
                    <a:gd name="connsiteY142" fmla="*/ 976351 h 1322929"/>
                    <a:gd name="connsiteX143" fmla="*/ 464327 w 1953031"/>
                    <a:gd name="connsiteY143" fmla="*/ 1000197 h 1322929"/>
                    <a:gd name="connsiteX144" fmla="*/ 457328 w 1953031"/>
                    <a:gd name="connsiteY144" fmla="*/ 999488 h 1322929"/>
                    <a:gd name="connsiteX145" fmla="*/ 434730 w 1953031"/>
                    <a:gd name="connsiteY145" fmla="*/ 939956 h 1322929"/>
                    <a:gd name="connsiteX146" fmla="*/ 434102 w 1953031"/>
                    <a:gd name="connsiteY146" fmla="*/ 932138 h 1322929"/>
                    <a:gd name="connsiteX147" fmla="*/ 429957 w 1953031"/>
                    <a:gd name="connsiteY147" fmla="*/ 936572 h 1322929"/>
                    <a:gd name="connsiteX148" fmla="*/ 412217 w 1953031"/>
                    <a:gd name="connsiteY148" fmla="*/ 955335 h 1322929"/>
                    <a:gd name="connsiteX149" fmla="*/ 394666 w 1953031"/>
                    <a:gd name="connsiteY149" fmla="*/ 973923 h 1322929"/>
                    <a:gd name="connsiteX150" fmla="*/ 363724 w 1953031"/>
                    <a:gd name="connsiteY150" fmla="*/ 1023704 h 1322929"/>
                    <a:gd name="connsiteX151" fmla="*/ 356090 w 1953031"/>
                    <a:gd name="connsiteY151" fmla="*/ 1070686 h 1322929"/>
                    <a:gd name="connsiteX152" fmla="*/ 356098 w 1953031"/>
                    <a:gd name="connsiteY152" fmla="*/ 1159458 h 1322929"/>
                    <a:gd name="connsiteX153" fmla="*/ 362731 w 1953031"/>
                    <a:gd name="connsiteY153" fmla="*/ 1219044 h 1322929"/>
                    <a:gd name="connsiteX154" fmla="*/ 370492 w 1953031"/>
                    <a:gd name="connsiteY154" fmla="*/ 1260425 h 1322929"/>
                    <a:gd name="connsiteX155" fmla="*/ 380666 w 1953031"/>
                    <a:gd name="connsiteY155" fmla="*/ 1277936 h 1322929"/>
                    <a:gd name="connsiteX156" fmla="*/ 391399 w 1953031"/>
                    <a:gd name="connsiteY156" fmla="*/ 1304515 h 1322929"/>
                    <a:gd name="connsiteX157" fmla="*/ 391283 w 1953031"/>
                    <a:gd name="connsiteY157" fmla="*/ 1320324 h 1322929"/>
                    <a:gd name="connsiteX158" fmla="*/ 390843 w 1953031"/>
                    <a:gd name="connsiteY158" fmla="*/ 1322756 h 1322929"/>
                    <a:gd name="connsiteX159" fmla="*/ 348151 w 1953031"/>
                    <a:gd name="connsiteY159" fmla="*/ 1322844 h 1322929"/>
                    <a:gd name="connsiteX160" fmla="*/ 304144 w 1953031"/>
                    <a:gd name="connsiteY160" fmla="*/ 1322579 h 1322929"/>
                    <a:gd name="connsiteX161" fmla="*/ 294630 w 1953031"/>
                    <a:gd name="connsiteY161" fmla="*/ 1312868 h 1322929"/>
                    <a:gd name="connsiteX162" fmla="*/ 271483 w 1953031"/>
                    <a:gd name="connsiteY162" fmla="*/ 1195591 h 1322929"/>
                    <a:gd name="connsiteX163" fmla="*/ 255031 w 1953031"/>
                    <a:gd name="connsiteY163" fmla="*/ 1074334 h 1322929"/>
                    <a:gd name="connsiteX164" fmla="*/ 246468 w 1953031"/>
                    <a:gd name="connsiteY164" fmla="*/ 962992 h 1322929"/>
                    <a:gd name="connsiteX165" fmla="*/ 246726 w 1953031"/>
                    <a:gd name="connsiteY165" fmla="*/ 960686 h 1322929"/>
                    <a:gd name="connsiteX166" fmla="*/ 239185 w 1953031"/>
                    <a:gd name="connsiteY166" fmla="*/ 966883 h 1322929"/>
                    <a:gd name="connsiteX167" fmla="*/ 216775 w 1953031"/>
                    <a:gd name="connsiteY167" fmla="*/ 984995 h 1322929"/>
                    <a:gd name="connsiteX168" fmla="*/ 195755 w 1953031"/>
                    <a:gd name="connsiteY168" fmla="*/ 1001910 h 1322929"/>
                    <a:gd name="connsiteX169" fmla="*/ 162761 w 1953031"/>
                    <a:gd name="connsiteY169" fmla="*/ 1047366 h 1322929"/>
                    <a:gd name="connsiteX170" fmla="*/ 149720 w 1953031"/>
                    <a:gd name="connsiteY170" fmla="*/ 1138437 h 1322929"/>
                    <a:gd name="connsiteX171" fmla="*/ 148122 w 1953031"/>
                    <a:gd name="connsiteY171" fmla="*/ 1214750 h 1322929"/>
                    <a:gd name="connsiteX172" fmla="*/ 151846 w 1953031"/>
                    <a:gd name="connsiteY172" fmla="*/ 1260042 h 1322929"/>
                    <a:gd name="connsiteX173" fmla="*/ 157602 w 1953031"/>
                    <a:gd name="connsiteY173" fmla="*/ 1271682 h 1322929"/>
                    <a:gd name="connsiteX174" fmla="*/ 169528 w 1953031"/>
                    <a:gd name="connsiteY174" fmla="*/ 1296524 h 1322929"/>
                    <a:gd name="connsiteX175" fmla="*/ 172714 w 1953031"/>
                    <a:gd name="connsiteY175" fmla="*/ 1316588 h 1322929"/>
                    <a:gd name="connsiteX176" fmla="*/ 172927 w 1953031"/>
                    <a:gd name="connsiteY176" fmla="*/ 1322929 h 1322929"/>
                    <a:gd name="connsiteX177" fmla="*/ 130748 w 1953031"/>
                    <a:gd name="connsiteY177" fmla="*/ 1322916 h 1322929"/>
                    <a:gd name="connsiteX178" fmla="*/ 87445 w 1953031"/>
                    <a:gd name="connsiteY178" fmla="*/ 1322413 h 1322929"/>
                    <a:gd name="connsiteX179" fmla="*/ 433058 w 1953031"/>
                    <a:gd name="connsiteY179" fmla="*/ 858089 h 1322929"/>
                    <a:gd name="connsiteX180" fmla="*/ 431485 w 1953031"/>
                    <a:gd name="connsiteY180" fmla="*/ 856034 h 1322929"/>
                    <a:gd name="connsiteX181" fmla="*/ 432913 w 1953031"/>
                    <a:gd name="connsiteY181" fmla="*/ 858746 h 1322929"/>
                    <a:gd name="connsiteX182" fmla="*/ 433058 w 1953031"/>
                    <a:gd name="connsiteY182" fmla="*/ 858089 h 1322929"/>
                    <a:gd name="connsiteX0" fmla="*/ 87445 w 1953031"/>
                    <a:gd name="connsiteY0" fmla="*/ 1322413 h 1322929"/>
                    <a:gd name="connsiteX1" fmla="*/ 71740 w 1953031"/>
                    <a:gd name="connsiteY1" fmla="*/ 1270292 h 1322929"/>
                    <a:gd name="connsiteX2" fmla="*/ 65819 w 1953031"/>
                    <a:gd name="connsiteY2" fmla="*/ 1172834 h 1322929"/>
                    <a:gd name="connsiteX3" fmla="*/ 60259 w 1953031"/>
                    <a:gd name="connsiteY3" fmla="*/ 1077634 h 1322929"/>
                    <a:gd name="connsiteX4" fmla="*/ 56504 w 1953031"/>
                    <a:gd name="connsiteY4" fmla="*/ 1016483 h 1322929"/>
                    <a:gd name="connsiteX5" fmla="*/ 57274 w 1953031"/>
                    <a:gd name="connsiteY5" fmla="*/ 984573 h 1322929"/>
                    <a:gd name="connsiteX6" fmla="*/ 69293 w 1953031"/>
                    <a:gd name="connsiteY6" fmla="*/ 935184 h 1322929"/>
                    <a:gd name="connsiteX7" fmla="*/ 83140 w 1953031"/>
                    <a:gd name="connsiteY7" fmla="*/ 894706 h 1322929"/>
                    <a:gd name="connsiteX8" fmla="*/ 86940 w 1953031"/>
                    <a:gd name="connsiteY8" fmla="*/ 883067 h 1322929"/>
                    <a:gd name="connsiteX9" fmla="*/ 102345 w 1953031"/>
                    <a:gd name="connsiteY9" fmla="*/ 821917 h 1322929"/>
                    <a:gd name="connsiteX10" fmla="*/ 102345 w 1953031"/>
                    <a:gd name="connsiteY10" fmla="*/ 797596 h 1322929"/>
                    <a:gd name="connsiteX11" fmla="*/ 84386 w 1953031"/>
                    <a:gd name="connsiteY11" fmla="*/ 724112 h 1322929"/>
                    <a:gd name="connsiteX12" fmla="*/ 56950 w 1953031"/>
                    <a:gd name="connsiteY12" fmla="*/ 611540 h 1322929"/>
                    <a:gd name="connsiteX13" fmla="*/ 49848 w 1953031"/>
                    <a:gd name="connsiteY13" fmla="*/ 555775 h 1322929"/>
                    <a:gd name="connsiteX14" fmla="*/ 48091 w 1953031"/>
                    <a:gd name="connsiteY14" fmla="*/ 532619 h 1322929"/>
                    <a:gd name="connsiteX15" fmla="*/ 46726 w 1953031"/>
                    <a:gd name="connsiteY15" fmla="*/ 537375 h 1322929"/>
                    <a:gd name="connsiteX16" fmla="*/ 40809 w 1953031"/>
                    <a:gd name="connsiteY16" fmla="*/ 582702 h 1322929"/>
                    <a:gd name="connsiteX17" fmla="*/ 38652 w 1953031"/>
                    <a:gd name="connsiteY17" fmla="*/ 680805 h 1322929"/>
                    <a:gd name="connsiteX18" fmla="*/ 43411 w 1953031"/>
                    <a:gd name="connsiteY18" fmla="*/ 797248 h 1322929"/>
                    <a:gd name="connsiteX19" fmla="*/ 45633 w 1953031"/>
                    <a:gd name="connsiteY19" fmla="*/ 840039 h 1322929"/>
                    <a:gd name="connsiteX20" fmla="*/ 46288 w 1953031"/>
                    <a:gd name="connsiteY20" fmla="*/ 854511 h 1322929"/>
                    <a:gd name="connsiteX21" fmla="*/ 47754 w 1953031"/>
                    <a:gd name="connsiteY21" fmla="*/ 857757 h 1322929"/>
                    <a:gd name="connsiteX22" fmla="*/ 55710 w 1953031"/>
                    <a:gd name="connsiteY22" fmla="*/ 883587 h 1322929"/>
                    <a:gd name="connsiteX23" fmla="*/ 56791 w 1953031"/>
                    <a:gd name="connsiteY23" fmla="*/ 924043 h 1322929"/>
                    <a:gd name="connsiteX24" fmla="*/ 41579 w 1953031"/>
                    <a:gd name="connsiteY24" fmla="*/ 974096 h 1322929"/>
                    <a:gd name="connsiteX25" fmla="*/ 2671 w 1953031"/>
                    <a:gd name="connsiteY25" fmla="*/ 1043577 h 1322929"/>
                    <a:gd name="connsiteX26" fmla="*/ 150 w 1953031"/>
                    <a:gd name="connsiteY26" fmla="*/ 1039680 h 1322929"/>
                    <a:gd name="connsiteX27" fmla="*/ 4661 w 1953031"/>
                    <a:gd name="connsiteY27" fmla="*/ 999287 h 1322929"/>
                    <a:gd name="connsiteX28" fmla="*/ 7404 w 1953031"/>
                    <a:gd name="connsiteY28" fmla="*/ 942306 h 1322929"/>
                    <a:gd name="connsiteX29" fmla="*/ 7816 w 1953031"/>
                    <a:gd name="connsiteY29" fmla="*/ 896791 h 1322929"/>
                    <a:gd name="connsiteX30" fmla="*/ 19626 w 1953031"/>
                    <a:gd name="connsiteY30" fmla="*/ 859575 h 1322929"/>
                    <a:gd name="connsiteX31" fmla="*/ 27016 w 1953031"/>
                    <a:gd name="connsiteY31" fmla="*/ 851518 h 1322929"/>
                    <a:gd name="connsiteX32" fmla="*/ 28005 w 1953031"/>
                    <a:gd name="connsiteY32" fmla="*/ 850776 h 1322929"/>
                    <a:gd name="connsiteX33" fmla="*/ 26410 w 1953031"/>
                    <a:gd name="connsiteY33" fmla="*/ 833827 h 1322929"/>
                    <a:gd name="connsiteX34" fmla="*/ 14711 w 1953031"/>
                    <a:gd name="connsiteY34" fmla="*/ 648021 h 1322929"/>
                    <a:gd name="connsiteX35" fmla="*/ 15055 w 1953031"/>
                    <a:gd name="connsiteY35" fmla="*/ 561855 h 1322929"/>
                    <a:gd name="connsiteX36" fmla="*/ 21188 w 1953031"/>
                    <a:gd name="connsiteY36" fmla="*/ 488718 h 1322929"/>
                    <a:gd name="connsiteX37" fmla="*/ 100197 w 1953031"/>
                    <a:gd name="connsiteY37" fmla="*/ 318206 h 1322929"/>
                    <a:gd name="connsiteX38" fmla="*/ 109242 w 1953031"/>
                    <a:gd name="connsiteY38" fmla="*/ 310366 h 1322929"/>
                    <a:gd name="connsiteX39" fmla="*/ 267328 w 1953031"/>
                    <a:gd name="connsiteY39" fmla="*/ 247426 h 1322929"/>
                    <a:gd name="connsiteX40" fmla="*/ 315449 w 1953031"/>
                    <a:gd name="connsiteY40" fmla="*/ 245613 h 1322929"/>
                    <a:gd name="connsiteX41" fmla="*/ 472495 w 1953031"/>
                    <a:gd name="connsiteY41" fmla="*/ 252298 h 1322929"/>
                    <a:gd name="connsiteX42" fmla="*/ 508804 w 1953031"/>
                    <a:gd name="connsiteY42" fmla="*/ 255581 h 1322929"/>
                    <a:gd name="connsiteX43" fmla="*/ 642593 w 1953031"/>
                    <a:gd name="connsiteY43" fmla="*/ 248929 h 1322929"/>
                    <a:gd name="connsiteX44" fmla="*/ 748902 w 1953031"/>
                    <a:gd name="connsiteY44" fmla="*/ 247445 h 1322929"/>
                    <a:gd name="connsiteX45" fmla="*/ 843247 w 1953031"/>
                    <a:gd name="connsiteY45" fmla="*/ 232193 h 1322929"/>
                    <a:gd name="connsiteX46" fmla="*/ 947272 w 1953031"/>
                    <a:gd name="connsiteY46" fmla="*/ 214767 h 1322929"/>
                    <a:gd name="connsiteX47" fmla="*/ 1074965 w 1953031"/>
                    <a:gd name="connsiteY47" fmla="*/ 170684 h 1322929"/>
                    <a:gd name="connsiteX48" fmla="*/ 1155567 w 1953031"/>
                    <a:gd name="connsiteY48" fmla="*/ 159010 h 1322929"/>
                    <a:gd name="connsiteX49" fmla="*/ 1234252 w 1953031"/>
                    <a:gd name="connsiteY49" fmla="*/ 151880 h 1322929"/>
                    <a:gd name="connsiteX50" fmla="*/ 1312964 w 1953031"/>
                    <a:gd name="connsiteY50" fmla="*/ 128676 h 1322929"/>
                    <a:gd name="connsiteX51" fmla="*/ 1376022 w 1953031"/>
                    <a:gd name="connsiteY51" fmla="*/ 109687 h 1322929"/>
                    <a:gd name="connsiteX52" fmla="*/ 1448640 w 1953031"/>
                    <a:gd name="connsiteY52" fmla="*/ 103056 h 1322929"/>
                    <a:gd name="connsiteX53" fmla="*/ 1483374 w 1953031"/>
                    <a:gd name="connsiteY53" fmla="*/ 100994 h 1322929"/>
                    <a:gd name="connsiteX54" fmla="*/ 1552171 w 1953031"/>
                    <a:gd name="connsiteY54" fmla="*/ 83778 h 1322929"/>
                    <a:gd name="connsiteX55" fmla="*/ 1627914 w 1953031"/>
                    <a:gd name="connsiteY55" fmla="*/ 63976 h 1322929"/>
                    <a:gd name="connsiteX56" fmla="*/ 1633600 w 1953031"/>
                    <a:gd name="connsiteY56" fmla="*/ 62873 h 1322929"/>
                    <a:gd name="connsiteX57" fmla="*/ 1633994 w 1953031"/>
                    <a:gd name="connsiteY57" fmla="*/ 53943 h 1322929"/>
                    <a:gd name="connsiteX58" fmla="*/ 1637947 w 1953031"/>
                    <a:gd name="connsiteY58" fmla="*/ 10924 h 1322929"/>
                    <a:gd name="connsiteX59" fmla="*/ 1645852 w 1953031"/>
                    <a:gd name="connsiteY59" fmla="*/ 642 h 1322929"/>
                    <a:gd name="connsiteX60" fmla="*/ 1665510 w 1953031"/>
                    <a:gd name="connsiteY60" fmla="*/ 4542 h 1322929"/>
                    <a:gd name="connsiteX61" fmla="*/ 1692339 w 1953031"/>
                    <a:gd name="connsiteY61" fmla="*/ 32880 h 1322929"/>
                    <a:gd name="connsiteX62" fmla="*/ 1703487 w 1953031"/>
                    <a:gd name="connsiteY62" fmla="*/ 51553 h 1322929"/>
                    <a:gd name="connsiteX63" fmla="*/ 1705168 w 1953031"/>
                    <a:gd name="connsiteY63" fmla="*/ 54757 h 1322929"/>
                    <a:gd name="connsiteX64" fmla="*/ 1708490 w 1953031"/>
                    <a:gd name="connsiteY64" fmla="*/ 54757 h 1322929"/>
                    <a:gd name="connsiteX65" fmla="*/ 1726074 w 1953031"/>
                    <a:gd name="connsiteY65" fmla="*/ 55821 h 1322929"/>
                    <a:gd name="connsiteX66" fmla="*/ 1763775 w 1953031"/>
                    <a:gd name="connsiteY66" fmla="*/ 66287 h 1322929"/>
                    <a:gd name="connsiteX67" fmla="*/ 1780177 w 1953031"/>
                    <a:gd name="connsiteY67" fmla="*/ 76057 h 1322929"/>
                    <a:gd name="connsiteX68" fmla="*/ 1797287 w 1953031"/>
                    <a:gd name="connsiteY68" fmla="*/ 92340 h 1322929"/>
                    <a:gd name="connsiteX69" fmla="*/ 1808554 w 1953031"/>
                    <a:gd name="connsiteY69" fmla="*/ 105144 h 1322929"/>
                    <a:gd name="connsiteX70" fmla="*/ 1816302 w 1953031"/>
                    <a:gd name="connsiteY70" fmla="*/ 113128 h 1322929"/>
                    <a:gd name="connsiteX71" fmla="*/ 1820491 w 1953031"/>
                    <a:gd name="connsiteY71" fmla="*/ 120258 h 1322929"/>
                    <a:gd name="connsiteX72" fmla="*/ 1835947 w 1953031"/>
                    <a:gd name="connsiteY72" fmla="*/ 144526 h 1322929"/>
                    <a:gd name="connsiteX73" fmla="*/ 1847989 w 1953031"/>
                    <a:gd name="connsiteY73" fmla="*/ 162083 h 1322929"/>
                    <a:gd name="connsiteX74" fmla="*/ 1872282 w 1953031"/>
                    <a:gd name="connsiteY74" fmla="*/ 206862 h 1322929"/>
                    <a:gd name="connsiteX75" fmla="*/ 1901212 w 1953031"/>
                    <a:gd name="connsiteY75" fmla="*/ 268331 h 1322929"/>
                    <a:gd name="connsiteX76" fmla="*/ 1928013 w 1953031"/>
                    <a:gd name="connsiteY76" fmla="*/ 325599 h 1322929"/>
                    <a:gd name="connsiteX77" fmla="*/ 1947475 w 1953031"/>
                    <a:gd name="connsiteY77" fmla="*/ 358428 h 1322929"/>
                    <a:gd name="connsiteX78" fmla="*/ 1952990 w 1953031"/>
                    <a:gd name="connsiteY78" fmla="*/ 375188 h 1322929"/>
                    <a:gd name="connsiteX79" fmla="*/ 1944270 w 1953031"/>
                    <a:gd name="connsiteY79" fmla="*/ 398724 h 1322929"/>
                    <a:gd name="connsiteX80" fmla="*/ 1904481 w 1953031"/>
                    <a:gd name="connsiteY80" fmla="*/ 429980 h 1322929"/>
                    <a:gd name="connsiteX81" fmla="*/ 1871823 w 1953031"/>
                    <a:gd name="connsiteY81" fmla="*/ 436577 h 1322929"/>
                    <a:gd name="connsiteX82" fmla="*/ 1816223 w 1953031"/>
                    <a:gd name="connsiteY82" fmla="*/ 439134 h 1322929"/>
                    <a:gd name="connsiteX83" fmla="*/ 1698445 w 1953031"/>
                    <a:gd name="connsiteY83" fmla="*/ 433393 h 1322929"/>
                    <a:gd name="connsiteX84" fmla="*/ 1665261 w 1953031"/>
                    <a:gd name="connsiteY84" fmla="*/ 431589 h 1322929"/>
                    <a:gd name="connsiteX85" fmla="*/ 1643200 w 1953031"/>
                    <a:gd name="connsiteY85" fmla="*/ 433164 h 1322929"/>
                    <a:gd name="connsiteX86" fmla="*/ 1613877 w 1953031"/>
                    <a:gd name="connsiteY86" fmla="*/ 443519 h 1322929"/>
                    <a:gd name="connsiteX87" fmla="*/ 1586668 w 1953031"/>
                    <a:gd name="connsiteY87" fmla="*/ 466568 h 1322929"/>
                    <a:gd name="connsiteX88" fmla="*/ 1568848 w 1953031"/>
                    <a:gd name="connsiteY88" fmla="*/ 480889 h 1322929"/>
                    <a:gd name="connsiteX89" fmla="*/ 1563779 w 1953031"/>
                    <a:gd name="connsiteY89" fmla="*/ 485518 h 1322929"/>
                    <a:gd name="connsiteX90" fmla="*/ 1508994 w 1953031"/>
                    <a:gd name="connsiteY90" fmla="*/ 589130 h 1322929"/>
                    <a:gd name="connsiteX91" fmla="*/ 1486250 w 1953031"/>
                    <a:gd name="connsiteY91" fmla="*/ 645068 h 1322929"/>
                    <a:gd name="connsiteX92" fmla="*/ 1464819 w 1953031"/>
                    <a:gd name="connsiteY92" fmla="*/ 705697 h 1322929"/>
                    <a:gd name="connsiteX93" fmla="*/ 1449494 w 1953031"/>
                    <a:gd name="connsiteY93" fmla="*/ 751038 h 1322929"/>
                    <a:gd name="connsiteX94" fmla="*/ 1407394 w 1953031"/>
                    <a:gd name="connsiteY94" fmla="*/ 818176 h 1322929"/>
                    <a:gd name="connsiteX95" fmla="*/ 1393724 w 1953031"/>
                    <a:gd name="connsiteY95" fmla="*/ 824975 h 1322929"/>
                    <a:gd name="connsiteX96" fmla="*/ 1380841 w 1953031"/>
                    <a:gd name="connsiteY96" fmla="*/ 831482 h 1322929"/>
                    <a:gd name="connsiteX97" fmla="*/ 1349260 w 1953031"/>
                    <a:gd name="connsiteY97" fmla="*/ 861137 h 1322929"/>
                    <a:gd name="connsiteX98" fmla="*/ 1331348 w 1953031"/>
                    <a:gd name="connsiteY98" fmla="*/ 877607 h 1322929"/>
                    <a:gd name="connsiteX99" fmla="*/ 1317442 w 1953031"/>
                    <a:gd name="connsiteY99" fmla="*/ 883414 h 1322929"/>
                    <a:gd name="connsiteX100" fmla="*/ 1316352 w 1953031"/>
                    <a:gd name="connsiteY100" fmla="*/ 883414 h 1322929"/>
                    <a:gd name="connsiteX101" fmla="*/ 1315275 w 1953031"/>
                    <a:gd name="connsiteY101" fmla="*/ 887323 h 1322929"/>
                    <a:gd name="connsiteX102" fmla="*/ 1293502 w 1953031"/>
                    <a:gd name="connsiteY102" fmla="*/ 1074334 h 1322929"/>
                    <a:gd name="connsiteX103" fmla="*/ 1292124 w 1953031"/>
                    <a:gd name="connsiteY103" fmla="*/ 1151119 h 1322929"/>
                    <a:gd name="connsiteX104" fmla="*/ 1292741 w 1953031"/>
                    <a:gd name="connsiteY104" fmla="*/ 1203756 h 1322929"/>
                    <a:gd name="connsiteX105" fmla="*/ 1297481 w 1953031"/>
                    <a:gd name="connsiteY105" fmla="*/ 1263556 h 1322929"/>
                    <a:gd name="connsiteX106" fmla="*/ 1304087 w 1953031"/>
                    <a:gd name="connsiteY106" fmla="*/ 1278631 h 1322929"/>
                    <a:gd name="connsiteX107" fmla="*/ 1314001 w 1953031"/>
                    <a:gd name="connsiteY107" fmla="*/ 1305904 h 1322929"/>
                    <a:gd name="connsiteX108" fmla="*/ 1314723 w 1953031"/>
                    <a:gd name="connsiteY108" fmla="*/ 1321312 h 1322929"/>
                    <a:gd name="connsiteX109" fmla="*/ 1314474 w 1953031"/>
                    <a:gd name="connsiteY109" fmla="*/ 1322929 h 1322929"/>
                    <a:gd name="connsiteX110" fmla="*/ 1274527 w 1953031"/>
                    <a:gd name="connsiteY110" fmla="*/ 1322929 h 1322929"/>
                    <a:gd name="connsiteX111" fmla="*/ 1233595 w 1953031"/>
                    <a:gd name="connsiteY111" fmla="*/ 1322420 h 1322929"/>
                    <a:gd name="connsiteX112" fmla="*/ 1214844 w 1953031"/>
                    <a:gd name="connsiteY112" fmla="*/ 1258652 h 1322929"/>
                    <a:gd name="connsiteX113" fmla="*/ 1198836 w 1953031"/>
                    <a:gd name="connsiteY113" fmla="*/ 1080414 h 1322929"/>
                    <a:gd name="connsiteX114" fmla="*/ 1191495 w 1953031"/>
                    <a:gd name="connsiteY114" fmla="*/ 961630 h 1322929"/>
                    <a:gd name="connsiteX115" fmla="*/ 1189972 w 1953031"/>
                    <a:gd name="connsiteY115" fmla="*/ 969617 h 1322929"/>
                    <a:gd name="connsiteX116" fmla="*/ 1172402 w 1953031"/>
                    <a:gd name="connsiteY116" fmla="*/ 1161542 h 1322929"/>
                    <a:gd name="connsiteX117" fmla="*/ 1173663 w 1953031"/>
                    <a:gd name="connsiteY117" fmla="*/ 1263289 h 1322929"/>
                    <a:gd name="connsiteX118" fmla="*/ 1179559 w 1953031"/>
                    <a:gd name="connsiteY118" fmla="*/ 1277483 h 1322929"/>
                    <a:gd name="connsiteX119" fmla="*/ 1190090 w 1953031"/>
                    <a:gd name="connsiteY119" fmla="*/ 1310073 h 1322929"/>
                    <a:gd name="connsiteX120" fmla="*/ 1189617 w 1953031"/>
                    <a:gd name="connsiteY120" fmla="*/ 1322236 h 1322929"/>
                    <a:gd name="connsiteX121" fmla="*/ 1148752 w 1953031"/>
                    <a:gd name="connsiteY121" fmla="*/ 1322929 h 1322929"/>
                    <a:gd name="connsiteX122" fmla="*/ 1107164 w 1953031"/>
                    <a:gd name="connsiteY122" fmla="*/ 1322438 h 1322929"/>
                    <a:gd name="connsiteX123" fmla="*/ 1089751 w 1953031"/>
                    <a:gd name="connsiteY123" fmla="*/ 1244928 h 1322929"/>
                    <a:gd name="connsiteX124" fmla="*/ 1083658 w 1953031"/>
                    <a:gd name="connsiteY124" fmla="*/ 1109426 h 1322929"/>
                    <a:gd name="connsiteX125" fmla="*/ 1081071 w 1953031"/>
                    <a:gd name="connsiteY125" fmla="*/ 885205 h 1322929"/>
                    <a:gd name="connsiteX126" fmla="*/ 1081294 w 1953031"/>
                    <a:gd name="connsiteY126" fmla="*/ 872784 h 1322929"/>
                    <a:gd name="connsiteX127" fmla="*/ 1044565 w 1953031"/>
                    <a:gd name="connsiteY127" fmla="*/ 883356 h 1322929"/>
                    <a:gd name="connsiteX128" fmla="*/ 946405 w 1953031"/>
                    <a:gd name="connsiteY128" fmla="*/ 906677 h 1322929"/>
                    <a:gd name="connsiteX129" fmla="*/ 820984 w 1953031"/>
                    <a:gd name="connsiteY129" fmla="*/ 915856 h 1322929"/>
                    <a:gd name="connsiteX130" fmla="*/ 748537 w 1953031"/>
                    <a:gd name="connsiteY130" fmla="*/ 913593 h 1322929"/>
                    <a:gd name="connsiteX131" fmla="*/ 740106 w 1953031"/>
                    <a:gd name="connsiteY131" fmla="*/ 913794 h 1322929"/>
                    <a:gd name="connsiteX132" fmla="*/ 735838 w 1953031"/>
                    <a:gd name="connsiteY132" fmla="*/ 923234 h 1322929"/>
                    <a:gd name="connsiteX133" fmla="*/ 729496 w 1953031"/>
                    <a:gd name="connsiteY133" fmla="*/ 936224 h 1322929"/>
                    <a:gd name="connsiteX134" fmla="*/ 707014 w 1953031"/>
                    <a:gd name="connsiteY134" fmla="*/ 928760 h 1322929"/>
                    <a:gd name="connsiteX135" fmla="*/ 665846 w 1953031"/>
                    <a:gd name="connsiteY135" fmla="*/ 912322 h 1322929"/>
                    <a:gd name="connsiteX136" fmla="*/ 618244 w 1953031"/>
                    <a:gd name="connsiteY136" fmla="*/ 893135 h 1322929"/>
                    <a:gd name="connsiteX137" fmla="*/ 516447 w 1953031"/>
                    <a:gd name="connsiteY137" fmla="*/ 865947 h 1322929"/>
                    <a:gd name="connsiteX138" fmla="*/ 501805 w 1953031"/>
                    <a:gd name="connsiteY138" fmla="*/ 870603 h 1322929"/>
                    <a:gd name="connsiteX139" fmla="*/ 496736 w 1953031"/>
                    <a:gd name="connsiteY139" fmla="*/ 886203 h 1322929"/>
                    <a:gd name="connsiteX140" fmla="*/ 500794 w 1953031"/>
                    <a:gd name="connsiteY140" fmla="*/ 920842 h 1322929"/>
                    <a:gd name="connsiteX141" fmla="*/ 505232 w 1953031"/>
                    <a:gd name="connsiteY141" fmla="*/ 960997 h 1322929"/>
                    <a:gd name="connsiteX142" fmla="*/ 503197 w 1953031"/>
                    <a:gd name="connsiteY142" fmla="*/ 976351 h 1322929"/>
                    <a:gd name="connsiteX143" fmla="*/ 464327 w 1953031"/>
                    <a:gd name="connsiteY143" fmla="*/ 1000197 h 1322929"/>
                    <a:gd name="connsiteX144" fmla="*/ 457328 w 1953031"/>
                    <a:gd name="connsiteY144" fmla="*/ 999488 h 1322929"/>
                    <a:gd name="connsiteX145" fmla="*/ 434730 w 1953031"/>
                    <a:gd name="connsiteY145" fmla="*/ 939956 h 1322929"/>
                    <a:gd name="connsiteX146" fmla="*/ 434102 w 1953031"/>
                    <a:gd name="connsiteY146" fmla="*/ 932138 h 1322929"/>
                    <a:gd name="connsiteX147" fmla="*/ 429957 w 1953031"/>
                    <a:gd name="connsiteY147" fmla="*/ 936572 h 1322929"/>
                    <a:gd name="connsiteX148" fmla="*/ 412217 w 1953031"/>
                    <a:gd name="connsiteY148" fmla="*/ 955335 h 1322929"/>
                    <a:gd name="connsiteX149" fmla="*/ 394666 w 1953031"/>
                    <a:gd name="connsiteY149" fmla="*/ 973923 h 1322929"/>
                    <a:gd name="connsiteX150" fmla="*/ 363724 w 1953031"/>
                    <a:gd name="connsiteY150" fmla="*/ 1023704 h 1322929"/>
                    <a:gd name="connsiteX151" fmla="*/ 356090 w 1953031"/>
                    <a:gd name="connsiteY151" fmla="*/ 1070686 h 1322929"/>
                    <a:gd name="connsiteX152" fmla="*/ 356098 w 1953031"/>
                    <a:gd name="connsiteY152" fmla="*/ 1159458 h 1322929"/>
                    <a:gd name="connsiteX153" fmla="*/ 362731 w 1953031"/>
                    <a:gd name="connsiteY153" fmla="*/ 1219044 h 1322929"/>
                    <a:gd name="connsiteX154" fmla="*/ 370492 w 1953031"/>
                    <a:gd name="connsiteY154" fmla="*/ 1260425 h 1322929"/>
                    <a:gd name="connsiteX155" fmla="*/ 380666 w 1953031"/>
                    <a:gd name="connsiteY155" fmla="*/ 1277936 h 1322929"/>
                    <a:gd name="connsiteX156" fmla="*/ 391399 w 1953031"/>
                    <a:gd name="connsiteY156" fmla="*/ 1304515 h 1322929"/>
                    <a:gd name="connsiteX157" fmla="*/ 391283 w 1953031"/>
                    <a:gd name="connsiteY157" fmla="*/ 1320324 h 1322929"/>
                    <a:gd name="connsiteX158" fmla="*/ 390843 w 1953031"/>
                    <a:gd name="connsiteY158" fmla="*/ 1322756 h 1322929"/>
                    <a:gd name="connsiteX159" fmla="*/ 348151 w 1953031"/>
                    <a:gd name="connsiteY159" fmla="*/ 1322844 h 1322929"/>
                    <a:gd name="connsiteX160" fmla="*/ 304144 w 1953031"/>
                    <a:gd name="connsiteY160" fmla="*/ 1322579 h 1322929"/>
                    <a:gd name="connsiteX161" fmla="*/ 294630 w 1953031"/>
                    <a:gd name="connsiteY161" fmla="*/ 1312868 h 1322929"/>
                    <a:gd name="connsiteX162" fmla="*/ 271483 w 1953031"/>
                    <a:gd name="connsiteY162" fmla="*/ 1195591 h 1322929"/>
                    <a:gd name="connsiteX163" fmla="*/ 255031 w 1953031"/>
                    <a:gd name="connsiteY163" fmla="*/ 1074334 h 1322929"/>
                    <a:gd name="connsiteX164" fmla="*/ 246468 w 1953031"/>
                    <a:gd name="connsiteY164" fmla="*/ 962992 h 1322929"/>
                    <a:gd name="connsiteX165" fmla="*/ 246726 w 1953031"/>
                    <a:gd name="connsiteY165" fmla="*/ 960686 h 1322929"/>
                    <a:gd name="connsiteX166" fmla="*/ 239185 w 1953031"/>
                    <a:gd name="connsiteY166" fmla="*/ 966883 h 1322929"/>
                    <a:gd name="connsiteX167" fmla="*/ 216775 w 1953031"/>
                    <a:gd name="connsiteY167" fmla="*/ 984995 h 1322929"/>
                    <a:gd name="connsiteX168" fmla="*/ 195755 w 1953031"/>
                    <a:gd name="connsiteY168" fmla="*/ 1001910 h 1322929"/>
                    <a:gd name="connsiteX169" fmla="*/ 162761 w 1953031"/>
                    <a:gd name="connsiteY169" fmla="*/ 1047366 h 1322929"/>
                    <a:gd name="connsiteX170" fmla="*/ 149720 w 1953031"/>
                    <a:gd name="connsiteY170" fmla="*/ 1138437 h 1322929"/>
                    <a:gd name="connsiteX171" fmla="*/ 148122 w 1953031"/>
                    <a:gd name="connsiteY171" fmla="*/ 1214750 h 1322929"/>
                    <a:gd name="connsiteX172" fmla="*/ 151846 w 1953031"/>
                    <a:gd name="connsiteY172" fmla="*/ 1260042 h 1322929"/>
                    <a:gd name="connsiteX173" fmla="*/ 157602 w 1953031"/>
                    <a:gd name="connsiteY173" fmla="*/ 1271682 h 1322929"/>
                    <a:gd name="connsiteX174" fmla="*/ 169528 w 1953031"/>
                    <a:gd name="connsiteY174" fmla="*/ 1296524 h 1322929"/>
                    <a:gd name="connsiteX175" fmla="*/ 172714 w 1953031"/>
                    <a:gd name="connsiteY175" fmla="*/ 1316588 h 1322929"/>
                    <a:gd name="connsiteX176" fmla="*/ 172927 w 1953031"/>
                    <a:gd name="connsiteY176" fmla="*/ 1322929 h 1322929"/>
                    <a:gd name="connsiteX177" fmla="*/ 130748 w 1953031"/>
                    <a:gd name="connsiteY177" fmla="*/ 1322916 h 1322929"/>
                    <a:gd name="connsiteX178" fmla="*/ 87445 w 1953031"/>
                    <a:gd name="connsiteY178" fmla="*/ 1322413 h 1322929"/>
                    <a:gd name="connsiteX179" fmla="*/ 433058 w 1953031"/>
                    <a:gd name="connsiteY179" fmla="*/ 858089 h 1322929"/>
                    <a:gd name="connsiteX180" fmla="*/ 431485 w 1953031"/>
                    <a:gd name="connsiteY180" fmla="*/ 856034 h 1322929"/>
                    <a:gd name="connsiteX181" fmla="*/ 432913 w 1953031"/>
                    <a:gd name="connsiteY181" fmla="*/ 858746 h 1322929"/>
                    <a:gd name="connsiteX182" fmla="*/ 433058 w 1953031"/>
                    <a:gd name="connsiteY182" fmla="*/ 858089 h 1322929"/>
                    <a:gd name="connsiteX0" fmla="*/ 87445 w 1953031"/>
                    <a:gd name="connsiteY0" fmla="*/ 1322413 h 1322929"/>
                    <a:gd name="connsiteX1" fmla="*/ 71740 w 1953031"/>
                    <a:gd name="connsiteY1" fmla="*/ 1270292 h 1322929"/>
                    <a:gd name="connsiteX2" fmla="*/ 65819 w 1953031"/>
                    <a:gd name="connsiteY2" fmla="*/ 1172834 h 1322929"/>
                    <a:gd name="connsiteX3" fmla="*/ 60259 w 1953031"/>
                    <a:gd name="connsiteY3" fmla="*/ 1077634 h 1322929"/>
                    <a:gd name="connsiteX4" fmla="*/ 56504 w 1953031"/>
                    <a:gd name="connsiteY4" fmla="*/ 1016483 h 1322929"/>
                    <a:gd name="connsiteX5" fmla="*/ 57274 w 1953031"/>
                    <a:gd name="connsiteY5" fmla="*/ 984573 h 1322929"/>
                    <a:gd name="connsiteX6" fmla="*/ 69293 w 1953031"/>
                    <a:gd name="connsiteY6" fmla="*/ 935184 h 1322929"/>
                    <a:gd name="connsiteX7" fmla="*/ 83140 w 1953031"/>
                    <a:gd name="connsiteY7" fmla="*/ 894706 h 1322929"/>
                    <a:gd name="connsiteX8" fmla="*/ 86940 w 1953031"/>
                    <a:gd name="connsiteY8" fmla="*/ 883067 h 1322929"/>
                    <a:gd name="connsiteX9" fmla="*/ 102345 w 1953031"/>
                    <a:gd name="connsiteY9" fmla="*/ 821917 h 1322929"/>
                    <a:gd name="connsiteX10" fmla="*/ 102345 w 1953031"/>
                    <a:gd name="connsiteY10" fmla="*/ 797596 h 1322929"/>
                    <a:gd name="connsiteX11" fmla="*/ 84386 w 1953031"/>
                    <a:gd name="connsiteY11" fmla="*/ 724112 h 1322929"/>
                    <a:gd name="connsiteX12" fmla="*/ 56950 w 1953031"/>
                    <a:gd name="connsiteY12" fmla="*/ 611540 h 1322929"/>
                    <a:gd name="connsiteX13" fmla="*/ 49848 w 1953031"/>
                    <a:gd name="connsiteY13" fmla="*/ 555775 h 1322929"/>
                    <a:gd name="connsiteX14" fmla="*/ 48091 w 1953031"/>
                    <a:gd name="connsiteY14" fmla="*/ 532619 h 1322929"/>
                    <a:gd name="connsiteX15" fmla="*/ 46726 w 1953031"/>
                    <a:gd name="connsiteY15" fmla="*/ 537375 h 1322929"/>
                    <a:gd name="connsiteX16" fmla="*/ 40809 w 1953031"/>
                    <a:gd name="connsiteY16" fmla="*/ 582702 h 1322929"/>
                    <a:gd name="connsiteX17" fmla="*/ 38652 w 1953031"/>
                    <a:gd name="connsiteY17" fmla="*/ 680805 h 1322929"/>
                    <a:gd name="connsiteX18" fmla="*/ 43411 w 1953031"/>
                    <a:gd name="connsiteY18" fmla="*/ 797248 h 1322929"/>
                    <a:gd name="connsiteX19" fmla="*/ 45633 w 1953031"/>
                    <a:gd name="connsiteY19" fmla="*/ 840039 h 1322929"/>
                    <a:gd name="connsiteX20" fmla="*/ 46288 w 1953031"/>
                    <a:gd name="connsiteY20" fmla="*/ 854511 h 1322929"/>
                    <a:gd name="connsiteX21" fmla="*/ 47754 w 1953031"/>
                    <a:gd name="connsiteY21" fmla="*/ 857757 h 1322929"/>
                    <a:gd name="connsiteX22" fmla="*/ 55710 w 1953031"/>
                    <a:gd name="connsiteY22" fmla="*/ 883587 h 1322929"/>
                    <a:gd name="connsiteX23" fmla="*/ 56791 w 1953031"/>
                    <a:gd name="connsiteY23" fmla="*/ 924043 h 1322929"/>
                    <a:gd name="connsiteX24" fmla="*/ 41579 w 1953031"/>
                    <a:gd name="connsiteY24" fmla="*/ 974096 h 1322929"/>
                    <a:gd name="connsiteX25" fmla="*/ 2671 w 1953031"/>
                    <a:gd name="connsiteY25" fmla="*/ 1043577 h 1322929"/>
                    <a:gd name="connsiteX26" fmla="*/ 150 w 1953031"/>
                    <a:gd name="connsiteY26" fmla="*/ 1039680 h 1322929"/>
                    <a:gd name="connsiteX27" fmla="*/ 4661 w 1953031"/>
                    <a:gd name="connsiteY27" fmla="*/ 999287 h 1322929"/>
                    <a:gd name="connsiteX28" fmla="*/ 7404 w 1953031"/>
                    <a:gd name="connsiteY28" fmla="*/ 942306 h 1322929"/>
                    <a:gd name="connsiteX29" fmla="*/ 7816 w 1953031"/>
                    <a:gd name="connsiteY29" fmla="*/ 896791 h 1322929"/>
                    <a:gd name="connsiteX30" fmla="*/ 19626 w 1953031"/>
                    <a:gd name="connsiteY30" fmla="*/ 859575 h 1322929"/>
                    <a:gd name="connsiteX31" fmla="*/ 27016 w 1953031"/>
                    <a:gd name="connsiteY31" fmla="*/ 851518 h 1322929"/>
                    <a:gd name="connsiteX32" fmla="*/ 28005 w 1953031"/>
                    <a:gd name="connsiteY32" fmla="*/ 850776 h 1322929"/>
                    <a:gd name="connsiteX33" fmla="*/ 26410 w 1953031"/>
                    <a:gd name="connsiteY33" fmla="*/ 833827 h 1322929"/>
                    <a:gd name="connsiteX34" fmla="*/ 14711 w 1953031"/>
                    <a:gd name="connsiteY34" fmla="*/ 648021 h 1322929"/>
                    <a:gd name="connsiteX35" fmla="*/ 15055 w 1953031"/>
                    <a:gd name="connsiteY35" fmla="*/ 561855 h 1322929"/>
                    <a:gd name="connsiteX36" fmla="*/ 21188 w 1953031"/>
                    <a:gd name="connsiteY36" fmla="*/ 488718 h 1322929"/>
                    <a:gd name="connsiteX37" fmla="*/ 100197 w 1953031"/>
                    <a:gd name="connsiteY37" fmla="*/ 318206 h 1322929"/>
                    <a:gd name="connsiteX38" fmla="*/ 109242 w 1953031"/>
                    <a:gd name="connsiteY38" fmla="*/ 310366 h 1322929"/>
                    <a:gd name="connsiteX39" fmla="*/ 267328 w 1953031"/>
                    <a:gd name="connsiteY39" fmla="*/ 247426 h 1322929"/>
                    <a:gd name="connsiteX40" fmla="*/ 315449 w 1953031"/>
                    <a:gd name="connsiteY40" fmla="*/ 245613 h 1322929"/>
                    <a:gd name="connsiteX41" fmla="*/ 472495 w 1953031"/>
                    <a:gd name="connsiteY41" fmla="*/ 252298 h 1322929"/>
                    <a:gd name="connsiteX42" fmla="*/ 508804 w 1953031"/>
                    <a:gd name="connsiteY42" fmla="*/ 255581 h 1322929"/>
                    <a:gd name="connsiteX43" fmla="*/ 748902 w 1953031"/>
                    <a:gd name="connsiteY43" fmla="*/ 247445 h 1322929"/>
                    <a:gd name="connsiteX44" fmla="*/ 843247 w 1953031"/>
                    <a:gd name="connsiteY44" fmla="*/ 232193 h 1322929"/>
                    <a:gd name="connsiteX45" fmla="*/ 947272 w 1953031"/>
                    <a:gd name="connsiteY45" fmla="*/ 214767 h 1322929"/>
                    <a:gd name="connsiteX46" fmla="*/ 1074965 w 1953031"/>
                    <a:gd name="connsiteY46" fmla="*/ 170684 h 1322929"/>
                    <a:gd name="connsiteX47" fmla="*/ 1155567 w 1953031"/>
                    <a:gd name="connsiteY47" fmla="*/ 159010 h 1322929"/>
                    <a:gd name="connsiteX48" fmla="*/ 1234252 w 1953031"/>
                    <a:gd name="connsiteY48" fmla="*/ 151880 h 1322929"/>
                    <a:gd name="connsiteX49" fmla="*/ 1312964 w 1953031"/>
                    <a:gd name="connsiteY49" fmla="*/ 128676 h 1322929"/>
                    <a:gd name="connsiteX50" fmla="*/ 1376022 w 1953031"/>
                    <a:gd name="connsiteY50" fmla="*/ 109687 h 1322929"/>
                    <a:gd name="connsiteX51" fmla="*/ 1448640 w 1953031"/>
                    <a:gd name="connsiteY51" fmla="*/ 103056 h 1322929"/>
                    <a:gd name="connsiteX52" fmla="*/ 1483374 w 1953031"/>
                    <a:gd name="connsiteY52" fmla="*/ 100994 h 1322929"/>
                    <a:gd name="connsiteX53" fmla="*/ 1552171 w 1953031"/>
                    <a:gd name="connsiteY53" fmla="*/ 83778 h 1322929"/>
                    <a:gd name="connsiteX54" fmla="*/ 1627914 w 1953031"/>
                    <a:gd name="connsiteY54" fmla="*/ 63976 h 1322929"/>
                    <a:gd name="connsiteX55" fmla="*/ 1633600 w 1953031"/>
                    <a:gd name="connsiteY55" fmla="*/ 62873 h 1322929"/>
                    <a:gd name="connsiteX56" fmla="*/ 1633994 w 1953031"/>
                    <a:gd name="connsiteY56" fmla="*/ 53943 h 1322929"/>
                    <a:gd name="connsiteX57" fmla="*/ 1637947 w 1953031"/>
                    <a:gd name="connsiteY57" fmla="*/ 10924 h 1322929"/>
                    <a:gd name="connsiteX58" fmla="*/ 1645852 w 1953031"/>
                    <a:gd name="connsiteY58" fmla="*/ 642 h 1322929"/>
                    <a:gd name="connsiteX59" fmla="*/ 1665510 w 1953031"/>
                    <a:gd name="connsiteY59" fmla="*/ 4542 h 1322929"/>
                    <a:gd name="connsiteX60" fmla="*/ 1692339 w 1953031"/>
                    <a:gd name="connsiteY60" fmla="*/ 32880 h 1322929"/>
                    <a:gd name="connsiteX61" fmla="*/ 1703487 w 1953031"/>
                    <a:gd name="connsiteY61" fmla="*/ 51553 h 1322929"/>
                    <a:gd name="connsiteX62" fmla="*/ 1705168 w 1953031"/>
                    <a:gd name="connsiteY62" fmla="*/ 54757 h 1322929"/>
                    <a:gd name="connsiteX63" fmla="*/ 1708490 w 1953031"/>
                    <a:gd name="connsiteY63" fmla="*/ 54757 h 1322929"/>
                    <a:gd name="connsiteX64" fmla="*/ 1726074 w 1953031"/>
                    <a:gd name="connsiteY64" fmla="*/ 55821 h 1322929"/>
                    <a:gd name="connsiteX65" fmla="*/ 1763775 w 1953031"/>
                    <a:gd name="connsiteY65" fmla="*/ 66287 h 1322929"/>
                    <a:gd name="connsiteX66" fmla="*/ 1780177 w 1953031"/>
                    <a:gd name="connsiteY66" fmla="*/ 76057 h 1322929"/>
                    <a:gd name="connsiteX67" fmla="*/ 1797287 w 1953031"/>
                    <a:gd name="connsiteY67" fmla="*/ 92340 h 1322929"/>
                    <a:gd name="connsiteX68" fmla="*/ 1808554 w 1953031"/>
                    <a:gd name="connsiteY68" fmla="*/ 105144 h 1322929"/>
                    <a:gd name="connsiteX69" fmla="*/ 1816302 w 1953031"/>
                    <a:gd name="connsiteY69" fmla="*/ 113128 h 1322929"/>
                    <a:gd name="connsiteX70" fmla="*/ 1820491 w 1953031"/>
                    <a:gd name="connsiteY70" fmla="*/ 120258 h 1322929"/>
                    <a:gd name="connsiteX71" fmla="*/ 1835947 w 1953031"/>
                    <a:gd name="connsiteY71" fmla="*/ 144526 h 1322929"/>
                    <a:gd name="connsiteX72" fmla="*/ 1847989 w 1953031"/>
                    <a:gd name="connsiteY72" fmla="*/ 162083 h 1322929"/>
                    <a:gd name="connsiteX73" fmla="*/ 1872282 w 1953031"/>
                    <a:gd name="connsiteY73" fmla="*/ 206862 h 1322929"/>
                    <a:gd name="connsiteX74" fmla="*/ 1901212 w 1953031"/>
                    <a:gd name="connsiteY74" fmla="*/ 268331 h 1322929"/>
                    <a:gd name="connsiteX75" fmla="*/ 1928013 w 1953031"/>
                    <a:gd name="connsiteY75" fmla="*/ 325599 h 1322929"/>
                    <a:gd name="connsiteX76" fmla="*/ 1947475 w 1953031"/>
                    <a:gd name="connsiteY76" fmla="*/ 358428 h 1322929"/>
                    <a:gd name="connsiteX77" fmla="*/ 1952990 w 1953031"/>
                    <a:gd name="connsiteY77" fmla="*/ 375188 h 1322929"/>
                    <a:gd name="connsiteX78" fmla="*/ 1944270 w 1953031"/>
                    <a:gd name="connsiteY78" fmla="*/ 398724 h 1322929"/>
                    <a:gd name="connsiteX79" fmla="*/ 1904481 w 1953031"/>
                    <a:gd name="connsiteY79" fmla="*/ 429980 h 1322929"/>
                    <a:gd name="connsiteX80" fmla="*/ 1871823 w 1953031"/>
                    <a:gd name="connsiteY80" fmla="*/ 436577 h 1322929"/>
                    <a:gd name="connsiteX81" fmla="*/ 1816223 w 1953031"/>
                    <a:gd name="connsiteY81" fmla="*/ 439134 h 1322929"/>
                    <a:gd name="connsiteX82" fmla="*/ 1698445 w 1953031"/>
                    <a:gd name="connsiteY82" fmla="*/ 433393 h 1322929"/>
                    <a:gd name="connsiteX83" fmla="*/ 1665261 w 1953031"/>
                    <a:gd name="connsiteY83" fmla="*/ 431589 h 1322929"/>
                    <a:gd name="connsiteX84" fmla="*/ 1643200 w 1953031"/>
                    <a:gd name="connsiteY84" fmla="*/ 433164 h 1322929"/>
                    <a:gd name="connsiteX85" fmla="*/ 1613877 w 1953031"/>
                    <a:gd name="connsiteY85" fmla="*/ 443519 h 1322929"/>
                    <a:gd name="connsiteX86" fmla="*/ 1586668 w 1953031"/>
                    <a:gd name="connsiteY86" fmla="*/ 466568 h 1322929"/>
                    <a:gd name="connsiteX87" fmla="*/ 1568848 w 1953031"/>
                    <a:gd name="connsiteY87" fmla="*/ 480889 h 1322929"/>
                    <a:gd name="connsiteX88" fmla="*/ 1563779 w 1953031"/>
                    <a:gd name="connsiteY88" fmla="*/ 485518 h 1322929"/>
                    <a:gd name="connsiteX89" fmla="*/ 1508994 w 1953031"/>
                    <a:gd name="connsiteY89" fmla="*/ 589130 h 1322929"/>
                    <a:gd name="connsiteX90" fmla="*/ 1486250 w 1953031"/>
                    <a:gd name="connsiteY90" fmla="*/ 645068 h 1322929"/>
                    <a:gd name="connsiteX91" fmla="*/ 1464819 w 1953031"/>
                    <a:gd name="connsiteY91" fmla="*/ 705697 h 1322929"/>
                    <a:gd name="connsiteX92" fmla="*/ 1449494 w 1953031"/>
                    <a:gd name="connsiteY92" fmla="*/ 751038 h 1322929"/>
                    <a:gd name="connsiteX93" fmla="*/ 1407394 w 1953031"/>
                    <a:gd name="connsiteY93" fmla="*/ 818176 h 1322929"/>
                    <a:gd name="connsiteX94" fmla="*/ 1393724 w 1953031"/>
                    <a:gd name="connsiteY94" fmla="*/ 824975 h 1322929"/>
                    <a:gd name="connsiteX95" fmla="*/ 1380841 w 1953031"/>
                    <a:gd name="connsiteY95" fmla="*/ 831482 h 1322929"/>
                    <a:gd name="connsiteX96" fmla="*/ 1349260 w 1953031"/>
                    <a:gd name="connsiteY96" fmla="*/ 861137 h 1322929"/>
                    <a:gd name="connsiteX97" fmla="*/ 1331348 w 1953031"/>
                    <a:gd name="connsiteY97" fmla="*/ 877607 h 1322929"/>
                    <a:gd name="connsiteX98" fmla="*/ 1317442 w 1953031"/>
                    <a:gd name="connsiteY98" fmla="*/ 883414 h 1322929"/>
                    <a:gd name="connsiteX99" fmla="*/ 1316352 w 1953031"/>
                    <a:gd name="connsiteY99" fmla="*/ 883414 h 1322929"/>
                    <a:gd name="connsiteX100" fmla="*/ 1315275 w 1953031"/>
                    <a:gd name="connsiteY100" fmla="*/ 887323 h 1322929"/>
                    <a:gd name="connsiteX101" fmla="*/ 1293502 w 1953031"/>
                    <a:gd name="connsiteY101" fmla="*/ 1074334 h 1322929"/>
                    <a:gd name="connsiteX102" fmla="*/ 1292124 w 1953031"/>
                    <a:gd name="connsiteY102" fmla="*/ 1151119 h 1322929"/>
                    <a:gd name="connsiteX103" fmla="*/ 1292741 w 1953031"/>
                    <a:gd name="connsiteY103" fmla="*/ 1203756 h 1322929"/>
                    <a:gd name="connsiteX104" fmla="*/ 1297481 w 1953031"/>
                    <a:gd name="connsiteY104" fmla="*/ 1263556 h 1322929"/>
                    <a:gd name="connsiteX105" fmla="*/ 1304087 w 1953031"/>
                    <a:gd name="connsiteY105" fmla="*/ 1278631 h 1322929"/>
                    <a:gd name="connsiteX106" fmla="*/ 1314001 w 1953031"/>
                    <a:gd name="connsiteY106" fmla="*/ 1305904 h 1322929"/>
                    <a:gd name="connsiteX107" fmla="*/ 1314723 w 1953031"/>
                    <a:gd name="connsiteY107" fmla="*/ 1321312 h 1322929"/>
                    <a:gd name="connsiteX108" fmla="*/ 1314474 w 1953031"/>
                    <a:gd name="connsiteY108" fmla="*/ 1322929 h 1322929"/>
                    <a:gd name="connsiteX109" fmla="*/ 1274527 w 1953031"/>
                    <a:gd name="connsiteY109" fmla="*/ 1322929 h 1322929"/>
                    <a:gd name="connsiteX110" fmla="*/ 1233595 w 1953031"/>
                    <a:gd name="connsiteY110" fmla="*/ 1322420 h 1322929"/>
                    <a:gd name="connsiteX111" fmla="*/ 1214844 w 1953031"/>
                    <a:gd name="connsiteY111" fmla="*/ 1258652 h 1322929"/>
                    <a:gd name="connsiteX112" fmla="*/ 1198836 w 1953031"/>
                    <a:gd name="connsiteY112" fmla="*/ 1080414 h 1322929"/>
                    <a:gd name="connsiteX113" fmla="*/ 1191495 w 1953031"/>
                    <a:gd name="connsiteY113" fmla="*/ 961630 h 1322929"/>
                    <a:gd name="connsiteX114" fmla="*/ 1189972 w 1953031"/>
                    <a:gd name="connsiteY114" fmla="*/ 969617 h 1322929"/>
                    <a:gd name="connsiteX115" fmla="*/ 1172402 w 1953031"/>
                    <a:gd name="connsiteY115" fmla="*/ 1161542 h 1322929"/>
                    <a:gd name="connsiteX116" fmla="*/ 1173663 w 1953031"/>
                    <a:gd name="connsiteY116" fmla="*/ 1263289 h 1322929"/>
                    <a:gd name="connsiteX117" fmla="*/ 1179559 w 1953031"/>
                    <a:gd name="connsiteY117" fmla="*/ 1277483 h 1322929"/>
                    <a:gd name="connsiteX118" fmla="*/ 1190090 w 1953031"/>
                    <a:gd name="connsiteY118" fmla="*/ 1310073 h 1322929"/>
                    <a:gd name="connsiteX119" fmla="*/ 1189617 w 1953031"/>
                    <a:gd name="connsiteY119" fmla="*/ 1322236 h 1322929"/>
                    <a:gd name="connsiteX120" fmla="*/ 1148752 w 1953031"/>
                    <a:gd name="connsiteY120" fmla="*/ 1322929 h 1322929"/>
                    <a:gd name="connsiteX121" fmla="*/ 1107164 w 1953031"/>
                    <a:gd name="connsiteY121" fmla="*/ 1322438 h 1322929"/>
                    <a:gd name="connsiteX122" fmla="*/ 1089751 w 1953031"/>
                    <a:gd name="connsiteY122" fmla="*/ 1244928 h 1322929"/>
                    <a:gd name="connsiteX123" fmla="*/ 1083658 w 1953031"/>
                    <a:gd name="connsiteY123" fmla="*/ 1109426 h 1322929"/>
                    <a:gd name="connsiteX124" fmla="*/ 1081071 w 1953031"/>
                    <a:gd name="connsiteY124" fmla="*/ 885205 h 1322929"/>
                    <a:gd name="connsiteX125" fmla="*/ 1081294 w 1953031"/>
                    <a:gd name="connsiteY125" fmla="*/ 872784 h 1322929"/>
                    <a:gd name="connsiteX126" fmla="*/ 1044565 w 1953031"/>
                    <a:gd name="connsiteY126" fmla="*/ 883356 h 1322929"/>
                    <a:gd name="connsiteX127" fmla="*/ 946405 w 1953031"/>
                    <a:gd name="connsiteY127" fmla="*/ 906677 h 1322929"/>
                    <a:gd name="connsiteX128" fmla="*/ 820984 w 1953031"/>
                    <a:gd name="connsiteY128" fmla="*/ 915856 h 1322929"/>
                    <a:gd name="connsiteX129" fmla="*/ 748537 w 1953031"/>
                    <a:gd name="connsiteY129" fmla="*/ 913593 h 1322929"/>
                    <a:gd name="connsiteX130" fmla="*/ 740106 w 1953031"/>
                    <a:gd name="connsiteY130" fmla="*/ 913794 h 1322929"/>
                    <a:gd name="connsiteX131" fmla="*/ 735838 w 1953031"/>
                    <a:gd name="connsiteY131" fmla="*/ 923234 h 1322929"/>
                    <a:gd name="connsiteX132" fmla="*/ 729496 w 1953031"/>
                    <a:gd name="connsiteY132" fmla="*/ 936224 h 1322929"/>
                    <a:gd name="connsiteX133" fmla="*/ 707014 w 1953031"/>
                    <a:gd name="connsiteY133" fmla="*/ 928760 h 1322929"/>
                    <a:gd name="connsiteX134" fmla="*/ 665846 w 1953031"/>
                    <a:gd name="connsiteY134" fmla="*/ 912322 h 1322929"/>
                    <a:gd name="connsiteX135" fmla="*/ 618244 w 1953031"/>
                    <a:gd name="connsiteY135" fmla="*/ 893135 h 1322929"/>
                    <a:gd name="connsiteX136" fmla="*/ 516447 w 1953031"/>
                    <a:gd name="connsiteY136" fmla="*/ 865947 h 1322929"/>
                    <a:gd name="connsiteX137" fmla="*/ 501805 w 1953031"/>
                    <a:gd name="connsiteY137" fmla="*/ 870603 h 1322929"/>
                    <a:gd name="connsiteX138" fmla="*/ 496736 w 1953031"/>
                    <a:gd name="connsiteY138" fmla="*/ 886203 h 1322929"/>
                    <a:gd name="connsiteX139" fmla="*/ 500794 w 1953031"/>
                    <a:gd name="connsiteY139" fmla="*/ 920842 h 1322929"/>
                    <a:gd name="connsiteX140" fmla="*/ 505232 w 1953031"/>
                    <a:gd name="connsiteY140" fmla="*/ 960997 h 1322929"/>
                    <a:gd name="connsiteX141" fmla="*/ 503197 w 1953031"/>
                    <a:gd name="connsiteY141" fmla="*/ 976351 h 1322929"/>
                    <a:gd name="connsiteX142" fmla="*/ 464327 w 1953031"/>
                    <a:gd name="connsiteY142" fmla="*/ 1000197 h 1322929"/>
                    <a:gd name="connsiteX143" fmla="*/ 457328 w 1953031"/>
                    <a:gd name="connsiteY143" fmla="*/ 999488 h 1322929"/>
                    <a:gd name="connsiteX144" fmla="*/ 434730 w 1953031"/>
                    <a:gd name="connsiteY144" fmla="*/ 939956 h 1322929"/>
                    <a:gd name="connsiteX145" fmla="*/ 434102 w 1953031"/>
                    <a:gd name="connsiteY145" fmla="*/ 932138 h 1322929"/>
                    <a:gd name="connsiteX146" fmla="*/ 429957 w 1953031"/>
                    <a:gd name="connsiteY146" fmla="*/ 936572 h 1322929"/>
                    <a:gd name="connsiteX147" fmla="*/ 412217 w 1953031"/>
                    <a:gd name="connsiteY147" fmla="*/ 955335 h 1322929"/>
                    <a:gd name="connsiteX148" fmla="*/ 394666 w 1953031"/>
                    <a:gd name="connsiteY148" fmla="*/ 973923 h 1322929"/>
                    <a:gd name="connsiteX149" fmla="*/ 363724 w 1953031"/>
                    <a:gd name="connsiteY149" fmla="*/ 1023704 h 1322929"/>
                    <a:gd name="connsiteX150" fmla="*/ 356090 w 1953031"/>
                    <a:gd name="connsiteY150" fmla="*/ 1070686 h 1322929"/>
                    <a:gd name="connsiteX151" fmla="*/ 356098 w 1953031"/>
                    <a:gd name="connsiteY151" fmla="*/ 1159458 h 1322929"/>
                    <a:gd name="connsiteX152" fmla="*/ 362731 w 1953031"/>
                    <a:gd name="connsiteY152" fmla="*/ 1219044 h 1322929"/>
                    <a:gd name="connsiteX153" fmla="*/ 370492 w 1953031"/>
                    <a:gd name="connsiteY153" fmla="*/ 1260425 h 1322929"/>
                    <a:gd name="connsiteX154" fmla="*/ 380666 w 1953031"/>
                    <a:gd name="connsiteY154" fmla="*/ 1277936 h 1322929"/>
                    <a:gd name="connsiteX155" fmla="*/ 391399 w 1953031"/>
                    <a:gd name="connsiteY155" fmla="*/ 1304515 h 1322929"/>
                    <a:gd name="connsiteX156" fmla="*/ 391283 w 1953031"/>
                    <a:gd name="connsiteY156" fmla="*/ 1320324 h 1322929"/>
                    <a:gd name="connsiteX157" fmla="*/ 390843 w 1953031"/>
                    <a:gd name="connsiteY157" fmla="*/ 1322756 h 1322929"/>
                    <a:gd name="connsiteX158" fmla="*/ 348151 w 1953031"/>
                    <a:gd name="connsiteY158" fmla="*/ 1322844 h 1322929"/>
                    <a:gd name="connsiteX159" fmla="*/ 304144 w 1953031"/>
                    <a:gd name="connsiteY159" fmla="*/ 1322579 h 1322929"/>
                    <a:gd name="connsiteX160" fmla="*/ 294630 w 1953031"/>
                    <a:gd name="connsiteY160" fmla="*/ 1312868 h 1322929"/>
                    <a:gd name="connsiteX161" fmla="*/ 271483 w 1953031"/>
                    <a:gd name="connsiteY161" fmla="*/ 1195591 h 1322929"/>
                    <a:gd name="connsiteX162" fmla="*/ 255031 w 1953031"/>
                    <a:gd name="connsiteY162" fmla="*/ 1074334 h 1322929"/>
                    <a:gd name="connsiteX163" fmla="*/ 246468 w 1953031"/>
                    <a:gd name="connsiteY163" fmla="*/ 962992 h 1322929"/>
                    <a:gd name="connsiteX164" fmla="*/ 246726 w 1953031"/>
                    <a:gd name="connsiteY164" fmla="*/ 960686 h 1322929"/>
                    <a:gd name="connsiteX165" fmla="*/ 239185 w 1953031"/>
                    <a:gd name="connsiteY165" fmla="*/ 966883 h 1322929"/>
                    <a:gd name="connsiteX166" fmla="*/ 216775 w 1953031"/>
                    <a:gd name="connsiteY166" fmla="*/ 984995 h 1322929"/>
                    <a:gd name="connsiteX167" fmla="*/ 195755 w 1953031"/>
                    <a:gd name="connsiteY167" fmla="*/ 1001910 h 1322929"/>
                    <a:gd name="connsiteX168" fmla="*/ 162761 w 1953031"/>
                    <a:gd name="connsiteY168" fmla="*/ 1047366 h 1322929"/>
                    <a:gd name="connsiteX169" fmla="*/ 149720 w 1953031"/>
                    <a:gd name="connsiteY169" fmla="*/ 1138437 h 1322929"/>
                    <a:gd name="connsiteX170" fmla="*/ 148122 w 1953031"/>
                    <a:gd name="connsiteY170" fmla="*/ 1214750 h 1322929"/>
                    <a:gd name="connsiteX171" fmla="*/ 151846 w 1953031"/>
                    <a:gd name="connsiteY171" fmla="*/ 1260042 h 1322929"/>
                    <a:gd name="connsiteX172" fmla="*/ 157602 w 1953031"/>
                    <a:gd name="connsiteY172" fmla="*/ 1271682 h 1322929"/>
                    <a:gd name="connsiteX173" fmla="*/ 169528 w 1953031"/>
                    <a:gd name="connsiteY173" fmla="*/ 1296524 h 1322929"/>
                    <a:gd name="connsiteX174" fmla="*/ 172714 w 1953031"/>
                    <a:gd name="connsiteY174" fmla="*/ 1316588 h 1322929"/>
                    <a:gd name="connsiteX175" fmla="*/ 172927 w 1953031"/>
                    <a:gd name="connsiteY175" fmla="*/ 1322929 h 1322929"/>
                    <a:gd name="connsiteX176" fmla="*/ 130748 w 1953031"/>
                    <a:gd name="connsiteY176" fmla="*/ 1322916 h 1322929"/>
                    <a:gd name="connsiteX177" fmla="*/ 87445 w 1953031"/>
                    <a:gd name="connsiteY177" fmla="*/ 1322413 h 1322929"/>
                    <a:gd name="connsiteX178" fmla="*/ 433058 w 1953031"/>
                    <a:gd name="connsiteY178" fmla="*/ 858089 h 1322929"/>
                    <a:gd name="connsiteX179" fmla="*/ 431485 w 1953031"/>
                    <a:gd name="connsiteY179" fmla="*/ 856034 h 1322929"/>
                    <a:gd name="connsiteX180" fmla="*/ 432913 w 1953031"/>
                    <a:gd name="connsiteY180" fmla="*/ 858746 h 1322929"/>
                    <a:gd name="connsiteX181" fmla="*/ 433058 w 1953031"/>
                    <a:gd name="connsiteY181" fmla="*/ 858089 h 1322929"/>
                    <a:gd name="connsiteX0" fmla="*/ 87445 w 1953031"/>
                    <a:gd name="connsiteY0" fmla="*/ 1322413 h 1322929"/>
                    <a:gd name="connsiteX1" fmla="*/ 71740 w 1953031"/>
                    <a:gd name="connsiteY1" fmla="*/ 1270292 h 1322929"/>
                    <a:gd name="connsiteX2" fmla="*/ 65819 w 1953031"/>
                    <a:gd name="connsiteY2" fmla="*/ 1172834 h 1322929"/>
                    <a:gd name="connsiteX3" fmla="*/ 60259 w 1953031"/>
                    <a:gd name="connsiteY3" fmla="*/ 1077634 h 1322929"/>
                    <a:gd name="connsiteX4" fmla="*/ 56504 w 1953031"/>
                    <a:gd name="connsiteY4" fmla="*/ 1016483 h 1322929"/>
                    <a:gd name="connsiteX5" fmla="*/ 57274 w 1953031"/>
                    <a:gd name="connsiteY5" fmla="*/ 984573 h 1322929"/>
                    <a:gd name="connsiteX6" fmla="*/ 69293 w 1953031"/>
                    <a:gd name="connsiteY6" fmla="*/ 935184 h 1322929"/>
                    <a:gd name="connsiteX7" fmla="*/ 83140 w 1953031"/>
                    <a:gd name="connsiteY7" fmla="*/ 894706 h 1322929"/>
                    <a:gd name="connsiteX8" fmla="*/ 86940 w 1953031"/>
                    <a:gd name="connsiteY8" fmla="*/ 883067 h 1322929"/>
                    <a:gd name="connsiteX9" fmla="*/ 102345 w 1953031"/>
                    <a:gd name="connsiteY9" fmla="*/ 821917 h 1322929"/>
                    <a:gd name="connsiteX10" fmla="*/ 102345 w 1953031"/>
                    <a:gd name="connsiteY10" fmla="*/ 797596 h 1322929"/>
                    <a:gd name="connsiteX11" fmla="*/ 84386 w 1953031"/>
                    <a:gd name="connsiteY11" fmla="*/ 724112 h 1322929"/>
                    <a:gd name="connsiteX12" fmla="*/ 56950 w 1953031"/>
                    <a:gd name="connsiteY12" fmla="*/ 611540 h 1322929"/>
                    <a:gd name="connsiteX13" fmla="*/ 49848 w 1953031"/>
                    <a:gd name="connsiteY13" fmla="*/ 555775 h 1322929"/>
                    <a:gd name="connsiteX14" fmla="*/ 48091 w 1953031"/>
                    <a:gd name="connsiteY14" fmla="*/ 532619 h 1322929"/>
                    <a:gd name="connsiteX15" fmla="*/ 46726 w 1953031"/>
                    <a:gd name="connsiteY15" fmla="*/ 537375 h 1322929"/>
                    <a:gd name="connsiteX16" fmla="*/ 40809 w 1953031"/>
                    <a:gd name="connsiteY16" fmla="*/ 582702 h 1322929"/>
                    <a:gd name="connsiteX17" fmla="*/ 38652 w 1953031"/>
                    <a:gd name="connsiteY17" fmla="*/ 680805 h 1322929"/>
                    <a:gd name="connsiteX18" fmla="*/ 43411 w 1953031"/>
                    <a:gd name="connsiteY18" fmla="*/ 797248 h 1322929"/>
                    <a:gd name="connsiteX19" fmla="*/ 45633 w 1953031"/>
                    <a:gd name="connsiteY19" fmla="*/ 840039 h 1322929"/>
                    <a:gd name="connsiteX20" fmla="*/ 46288 w 1953031"/>
                    <a:gd name="connsiteY20" fmla="*/ 854511 h 1322929"/>
                    <a:gd name="connsiteX21" fmla="*/ 47754 w 1953031"/>
                    <a:gd name="connsiteY21" fmla="*/ 857757 h 1322929"/>
                    <a:gd name="connsiteX22" fmla="*/ 55710 w 1953031"/>
                    <a:gd name="connsiteY22" fmla="*/ 883587 h 1322929"/>
                    <a:gd name="connsiteX23" fmla="*/ 56791 w 1953031"/>
                    <a:gd name="connsiteY23" fmla="*/ 924043 h 1322929"/>
                    <a:gd name="connsiteX24" fmla="*/ 41579 w 1953031"/>
                    <a:gd name="connsiteY24" fmla="*/ 974096 h 1322929"/>
                    <a:gd name="connsiteX25" fmla="*/ 2671 w 1953031"/>
                    <a:gd name="connsiteY25" fmla="*/ 1043577 h 1322929"/>
                    <a:gd name="connsiteX26" fmla="*/ 150 w 1953031"/>
                    <a:gd name="connsiteY26" fmla="*/ 1039680 h 1322929"/>
                    <a:gd name="connsiteX27" fmla="*/ 4661 w 1953031"/>
                    <a:gd name="connsiteY27" fmla="*/ 999287 h 1322929"/>
                    <a:gd name="connsiteX28" fmla="*/ 7404 w 1953031"/>
                    <a:gd name="connsiteY28" fmla="*/ 942306 h 1322929"/>
                    <a:gd name="connsiteX29" fmla="*/ 7816 w 1953031"/>
                    <a:gd name="connsiteY29" fmla="*/ 896791 h 1322929"/>
                    <a:gd name="connsiteX30" fmla="*/ 19626 w 1953031"/>
                    <a:gd name="connsiteY30" fmla="*/ 859575 h 1322929"/>
                    <a:gd name="connsiteX31" fmla="*/ 27016 w 1953031"/>
                    <a:gd name="connsiteY31" fmla="*/ 851518 h 1322929"/>
                    <a:gd name="connsiteX32" fmla="*/ 28005 w 1953031"/>
                    <a:gd name="connsiteY32" fmla="*/ 850776 h 1322929"/>
                    <a:gd name="connsiteX33" fmla="*/ 26410 w 1953031"/>
                    <a:gd name="connsiteY33" fmla="*/ 833827 h 1322929"/>
                    <a:gd name="connsiteX34" fmla="*/ 14711 w 1953031"/>
                    <a:gd name="connsiteY34" fmla="*/ 648021 h 1322929"/>
                    <a:gd name="connsiteX35" fmla="*/ 15055 w 1953031"/>
                    <a:gd name="connsiteY35" fmla="*/ 561855 h 1322929"/>
                    <a:gd name="connsiteX36" fmla="*/ 21188 w 1953031"/>
                    <a:gd name="connsiteY36" fmla="*/ 488718 h 1322929"/>
                    <a:gd name="connsiteX37" fmla="*/ 100197 w 1953031"/>
                    <a:gd name="connsiteY37" fmla="*/ 318206 h 1322929"/>
                    <a:gd name="connsiteX38" fmla="*/ 109242 w 1953031"/>
                    <a:gd name="connsiteY38" fmla="*/ 310366 h 1322929"/>
                    <a:gd name="connsiteX39" fmla="*/ 267328 w 1953031"/>
                    <a:gd name="connsiteY39" fmla="*/ 247426 h 1322929"/>
                    <a:gd name="connsiteX40" fmla="*/ 315449 w 1953031"/>
                    <a:gd name="connsiteY40" fmla="*/ 245613 h 1322929"/>
                    <a:gd name="connsiteX41" fmla="*/ 472495 w 1953031"/>
                    <a:gd name="connsiteY41" fmla="*/ 252298 h 1322929"/>
                    <a:gd name="connsiteX42" fmla="*/ 508804 w 1953031"/>
                    <a:gd name="connsiteY42" fmla="*/ 255581 h 1322929"/>
                    <a:gd name="connsiteX43" fmla="*/ 748902 w 1953031"/>
                    <a:gd name="connsiteY43" fmla="*/ 247445 h 1322929"/>
                    <a:gd name="connsiteX44" fmla="*/ 843247 w 1953031"/>
                    <a:gd name="connsiteY44" fmla="*/ 232193 h 1322929"/>
                    <a:gd name="connsiteX45" fmla="*/ 947272 w 1953031"/>
                    <a:gd name="connsiteY45" fmla="*/ 214767 h 1322929"/>
                    <a:gd name="connsiteX46" fmla="*/ 1074965 w 1953031"/>
                    <a:gd name="connsiteY46" fmla="*/ 170684 h 1322929"/>
                    <a:gd name="connsiteX47" fmla="*/ 1155567 w 1953031"/>
                    <a:gd name="connsiteY47" fmla="*/ 159010 h 1322929"/>
                    <a:gd name="connsiteX48" fmla="*/ 1234252 w 1953031"/>
                    <a:gd name="connsiteY48" fmla="*/ 151880 h 1322929"/>
                    <a:gd name="connsiteX49" fmla="*/ 1312964 w 1953031"/>
                    <a:gd name="connsiteY49" fmla="*/ 128676 h 1322929"/>
                    <a:gd name="connsiteX50" fmla="*/ 1376022 w 1953031"/>
                    <a:gd name="connsiteY50" fmla="*/ 109687 h 1322929"/>
                    <a:gd name="connsiteX51" fmla="*/ 1448640 w 1953031"/>
                    <a:gd name="connsiteY51" fmla="*/ 103056 h 1322929"/>
                    <a:gd name="connsiteX52" fmla="*/ 1483374 w 1953031"/>
                    <a:gd name="connsiteY52" fmla="*/ 100994 h 1322929"/>
                    <a:gd name="connsiteX53" fmla="*/ 1552171 w 1953031"/>
                    <a:gd name="connsiteY53" fmla="*/ 83778 h 1322929"/>
                    <a:gd name="connsiteX54" fmla="*/ 1627914 w 1953031"/>
                    <a:gd name="connsiteY54" fmla="*/ 63976 h 1322929"/>
                    <a:gd name="connsiteX55" fmla="*/ 1633600 w 1953031"/>
                    <a:gd name="connsiteY55" fmla="*/ 62873 h 1322929"/>
                    <a:gd name="connsiteX56" fmla="*/ 1633994 w 1953031"/>
                    <a:gd name="connsiteY56" fmla="*/ 53943 h 1322929"/>
                    <a:gd name="connsiteX57" fmla="*/ 1637947 w 1953031"/>
                    <a:gd name="connsiteY57" fmla="*/ 10924 h 1322929"/>
                    <a:gd name="connsiteX58" fmla="*/ 1645852 w 1953031"/>
                    <a:gd name="connsiteY58" fmla="*/ 642 h 1322929"/>
                    <a:gd name="connsiteX59" fmla="*/ 1665510 w 1953031"/>
                    <a:gd name="connsiteY59" fmla="*/ 4542 h 1322929"/>
                    <a:gd name="connsiteX60" fmla="*/ 1692339 w 1953031"/>
                    <a:gd name="connsiteY60" fmla="*/ 32880 h 1322929"/>
                    <a:gd name="connsiteX61" fmla="*/ 1703487 w 1953031"/>
                    <a:gd name="connsiteY61" fmla="*/ 51553 h 1322929"/>
                    <a:gd name="connsiteX62" fmla="*/ 1705168 w 1953031"/>
                    <a:gd name="connsiteY62" fmla="*/ 54757 h 1322929"/>
                    <a:gd name="connsiteX63" fmla="*/ 1708490 w 1953031"/>
                    <a:gd name="connsiteY63" fmla="*/ 54757 h 1322929"/>
                    <a:gd name="connsiteX64" fmla="*/ 1726074 w 1953031"/>
                    <a:gd name="connsiteY64" fmla="*/ 55821 h 1322929"/>
                    <a:gd name="connsiteX65" fmla="*/ 1763775 w 1953031"/>
                    <a:gd name="connsiteY65" fmla="*/ 66287 h 1322929"/>
                    <a:gd name="connsiteX66" fmla="*/ 1780177 w 1953031"/>
                    <a:gd name="connsiteY66" fmla="*/ 76057 h 1322929"/>
                    <a:gd name="connsiteX67" fmla="*/ 1797287 w 1953031"/>
                    <a:gd name="connsiteY67" fmla="*/ 92340 h 1322929"/>
                    <a:gd name="connsiteX68" fmla="*/ 1808554 w 1953031"/>
                    <a:gd name="connsiteY68" fmla="*/ 105144 h 1322929"/>
                    <a:gd name="connsiteX69" fmla="*/ 1816302 w 1953031"/>
                    <a:gd name="connsiteY69" fmla="*/ 113128 h 1322929"/>
                    <a:gd name="connsiteX70" fmla="*/ 1820491 w 1953031"/>
                    <a:gd name="connsiteY70" fmla="*/ 120258 h 1322929"/>
                    <a:gd name="connsiteX71" fmla="*/ 1835947 w 1953031"/>
                    <a:gd name="connsiteY71" fmla="*/ 144526 h 1322929"/>
                    <a:gd name="connsiteX72" fmla="*/ 1847989 w 1953031"/>
                    <a:gd name="connsiteY72" fmla="*/ 162083 h 1322929"/>
                    <a:gd name="connsiteX73" fmla="*/ 1872282 w 1953031"/>
                    <a:gd name="connsiteY73" fmla="*/ 206862 h 1322929"/>
                    <a:gd name="connsiteX74" fmla="*/ 1901212 w 1953031"/>
                    <a:gd name="connsiteY74" fmla="*/ 268331 h 1322929"/>
                    <a:gd name="connsiteX75" fmla="*/ 1928013 w 1953031"/>
                    <a:gd name="connsiteY75" fmla="*/ 325599 h 1322929"/>
                    <a:gd name="connsiteX76" fmla="*/ 1947475 w 1953031"/>
                    <a:gd name="connsiteY76" fmla="*/ 358428 h 1322929"/>
                    <a:gd name="connsiteX77" fmla="*/ 1952990 w 1953031"/>
                    <a:gd name="connsiteY77" fmla="*/ 375188 h 1322929"/>
                    <a:gd name="connsiteX78" fmla="*/ 1944270 w 1953031"/>
                    <a:gd name="connsiteY78" fmla="*/ 398724 h 1322929"/>
                    <a:gd name="connsiteX79" fmla="*/ 1904481 w 1953031"/>
                    <a:gd name="connsiteY79" fmla="*/ 429980 h 1322929"/>
                    <a:gd name="connsiteX80" fmla="*/ 1871823 w 1953031"/>
                    <a:gd name="connsiteY80" fmla="*/ 436577 h 1322929"/>
                    <a:gd name="connsiteX81" fmla="*/ 1816223 w 1953031"/>
                    <a:gd name="connsiteY81" fmla="*/ 439134 h 1322929"/>
                    <a:gd name="connsiteX82" fmla="*/ 1698445 w 1953031"/>
                    <a:gd name="connsiteY82" fmla="*/ 433393 h 1322929"/>
                    <a:gd name="connsiteX83" fmla="*/ 1665261 w 1953031"/>
                    <a:gd name="connsiteY83" fmla="*/ 431589 h 1322929"/>
                    <a:gd name="connsiteX84" fmla="*/ 1643200 w 1953031"/>
                    <a:gd name="connsiteY84" fmla="*/ 433164 h 1322929"/>
                    <a:gd name="connsiteX85" fmla="*/ 1613877 w 1953031"/>
                    <a:gd name="connsiteY85" fmla="*/ 443519 h 1322929"/>
                    <a:gd name="connsiteX86" fmla="*/ 1586668 w 1953031"/>
                    <a:gd name="connsiteY86" fmla="*/ 466568 h 1322929"/>
                    <a:gd name="connsiteX87" fmla="*/ 1568848 w 1953031"/>
                    <a:gd name="connsiteY87" fmla="*/ 480889 h 1322929"/>
                    <a:gd name="connsiteX88" fmla="*/ 1563779 w 1953031"/>
                    <a:gd name="connsiteY88" fmla="*/ 485518 h 1322929"/>
                    <a:gd name="connsiteX89" fmla="*/ 1508994 w 1953031"/>
                    <a:gd name="connsiteY89" fmla="*/ 589130 h 1322929"/>
                    <a:gd name="connsiteX90" fmla="*/ 1486250 w 1953031"/>
                    <a:gd name="connsiteY90" fmla="*/ 645068 h 1322929"/>
                    <a:gd name="connsiteX91" fmla="*/ 1464819 w 1953031"/>
                    <a:gd name="connsiteY91" fmla="*/ 705697 h 1322929"/>
                    <a:gd name="connsiteX92" fmla="*/ 1449494 w 1953031"/>
                    <a:gd name="connsiteY92" fmla="*/ 751038 h 1322929"/>
                    <a:gd name="connsiteX93" fmla="*/ 1407394 w 1953031"/>
                    <a:gd name="connsiteY93" fmla="*/ 818176 h 1322929"/>
                    <a:gd name="connsiteX94" fmla="*/ 1393724 w 1953031"/>
                    <a:gd name="connsiteY94" fmla="*/ 824975 h 1322929"/>
                    <a:gd name="connsiteX95" fmla="*/ 1380841 w 1953031"/>
                    <a:gd name="connsiteY95" fmla="*/ 831482 h 1322929"/>
                    <a:gd name="connsiteX96" fmla="*/ 1349260 w 1953031"/>
                    <a:gd name="connsiteY96" fmla="*/ 861137 h 1322929"/>
                    <a:gd name="connsiteX97" fmla="*/ 1331348 w 1953031"/>
                    <a:gd name="connsiteY97" fmla="*/ 877607 h 1322929"/>
                    <a:gd name="connsiteX98" fmla="*/ 1317442 w 1953031"/>
                    <a:gd name="connsiteY98" fmla="*/ 883414 h 1322929"/>
                    <a:gd name="connsiteX99" fmla="*/ 1316352 w 1953031"/>
                    <a:gd name="connsiteY99" fmla="*/ 883414 h 1322929"/>
                    <a:gd name="connsiteX100" fmla="*/ 1315275 w 1953031"/>
                    <a:gd name="connsiteY100" fmla="*/ 887323 h 1322929"/>
                    <a:gd name="connsiteX101" fmla="*/ 1293502 w 1953031"/>
                    <a:gd name="connsiteY101" fmla="*/ 1074334 h 1322929"/>
                    <a:gd name="connsiteX102" fmla="*/ 1292124 w 1953031"/>
                    <a:gd name="connsiteY102" fmla="*/ 1151119 h 1322929"/>
                    <a:gd name="connsiteX103" fmla="*/ 1292741 w 1953031"/>
                    <a:gd name="connsiteY103" fmla="*/ 1203756 h 1322929"/>
                    <a:gd name="connsiteX104" fmla="*/ 1297481 w 1953031"/>
                    <a:gd name="connsiteY104" fmla="*/ 1263556 h 1322929"/>
                    <a:gd name="connsiteX105" fmla="*/ 1304087 w 1953031"/>
                    <a:gd name="connsiteY105" fmla="*/ 1278631 h 1322929"/>
                    <a:gd name="connsiteX106" fmla="*/ 1314001 w 1953031"/>
                    <a:gd name="connsiteY106" fmla="*/ 1305904 h 1322929"/>
                    <a:gd name="connsiteX107" fmla="*/ 1314723 w 1953031"/>
                    <a:gd name="connsiteY107" fmla="*/ 1321312 h 1322929"/>
                    <a:gd name="connsiteX108" fmla="*/ 1314474 w 1953031"/>
                    <a:gd name="connsiteY108" fmla="*/ 1322929 h 1322929"/>
                    <a:gd name="connsiteX109" fmla="*/ 1274527 w 1953031"/>
                    <a:gd name="connsiteY109" fmla="*/ 1322929 h 1322929"/>
                    <a:gd name="connsiteX110" fmla="*/ 1233595 w 1953031"/>
                    <a:gd name="connsiteY110" fmla="*/ 1322420 h 1322929"/>
                    <a:gd name="connsiteX111" fmla="*/ 1214844 w 1953031"/>
                    <a:gd name="connsiteY111" fmla="*/ 1258652 h 1322929"/>
                    <a:gd name="connsiteX112" fmla="*/ 1198836 w 1953031"/>
                    <a:gd name="connsiteY112" fmla="*/ 1080414 h 1322929"/>
                    <a:gd name="connsiteX113" fmla="*/ 1191495 w 1953031"/>
                    <a:gd name="connsiteY113" fmla="*/ 961630 h 1322929"/>
                    <a:gd name="connsiteX114" fmla="*/ 1189972 w 1953031"/>
                    <a:gd name="connsiteY114" fmla="*/ 969617 h 1322929"/>
                    <a:gd name="connsiteX115" fmla="*/ 1172402 w 1953031"/>
                    <a:gd name="connsiteY115" fmla="*/ 1161542 h 1322929"/>
                    <a:gd name="connsiteX116" fmla="*/ 1173663 w 1953031"/>
                    <a:gd name="connsiteY116" fmla="*/ 1263289 h 1322929"/>
                    <a:gd name="connsiteX117" fmla="*/ 1179559 w 1953031"/>
                    <a:gd name="connsiteY117" fmla="*/ 1277483 h 1322929"/>
                    <a:gd name="connsiteX118" fmla="*/ 1190090 w 1953031"/>
                    <a:gd name="connsiteY118" fmla="*/ 1310073 h 1322929"/>
                    <a:gd name="connsiteX119" fmla="*/ 1189617 w 1953031"/>
                    <a:gd name="connsiteY119" fmla="*/ 1322236 h 1322929"/>
                    <a:gd name="connsiteX120" fmla="*/ 1148752 w 1953031"/>
                    <a:gd name="connsiteY120" fmla="*/ 1322929 h 1322929"/>
                    <a:gd name="connsiteX121" fmla="*/ 1107164 w 1953031"/>
                    <a:gd name="connsiteY121" fmla="*/ 1322438 h 1322929"/>
                    <a:gd name="connsiteX122" fmla="*/ 1089751 w 1953031"/>
                    <a:gd name="connsiteY122" fmla="*/ 1244928 h 1322929"/>
                    <a:gd name="connsiteX123" fmla="*/ 1083658 w 1953031"/>
                    <a:gd name="connsiteY123" fmla="*/ 1109426 h 1322929"/>
                    <a:gd name="connsiteX124" fmla="*/ 1081071 w 1953031"/>
                    <a:gd name="connsiteY124" fmla="*/ 885205 h 1322929"/>
                    <a:gd name="connsiteX125" fmla="*/ 1081294 w 1953031"/>
                    <a:gd name="connsiteY125" fmla="*/ 872784 h 1322929"/>
                    <a:gd name="connsiteX126" fmla="*/ 1044565 w 1953031"/>
                    <a:gd name="connsiteY126" fmla="*/ 883356 h 1322929"/>
                    <a:gd name="connsiteX127" fmla="*/ 946405 w 1953031"/>
                    <a:gd name="connsiteY127" fmla="*/ 906677 h 1322929"/>
                    <a:gd name="connsiteX128" fmla="*/ 820984 w 1953031"/>
                    <a:gd name="connsiteY128" fmla="*/ 915856 h 1322929"/>
                    <a:gd name="connsiteX129" fmla="*/ 748537 w 1953031"/>
                    <a:gd name="connsiteY129" fmla="*/ 913593 h 1322929"/>
                    <a:gd name="connsiteX130" fmla="*/ 740106 w 1953031"/>
                    <a:gd name="connsiteY130" fmla="*/ 913794 h 1322929"/>
                    <a:gd name="connsiteX131" fmla="*/ 735838 w 1953031"/>
                    <a:gd name="connsiteY131" fmla="*/ 923234 h 1322929"/>
                    <a:gd name="connsiteX132" fmla="*/ 729496 w 1953031"/>
                    <a:gd name="connsiteY132" fmla="*/ 936224 h 1322929"/>
                    <a:gd name="connsiteX133" fmla="*/ 707014 w 1953031"/>
                    <a:gd name="connsiteY133" fmla="*/ 928760 h 1322929"/>
                    <a:gd name="connsiteX134" fmla="*/ 665846 w 1953031"/>
                    <a:gd name="connsiteY134" fmla="*/ 912322 h 1322929"/>
                    <a:gd name="connsiteX135" fmla="*/ 618244 w 1953031"/>
                    <a:gd name="connsiteY135" fmla="*/ 893135 h 1322929"/>
                    <a:gd name="connsiteX136" fmla="*/ 516447 w 1953031"/>
                    <a:gd name="connsiteY136" fmla="*/ 865947 h 1322929"/>
                    <a:gd name="connsiteX137" fmla="*/ 501805 w 1953031"/>
                    <a:gd name="connsiteY137" fmla="*/ 870603 h 1322929"/>
                    <a:gd name="connsiteX138" fmla="*/ 496736 w 1953031"/>
                    <a:gd name="connsiteY138" fmla="*/ 886203 h 1322929"/>
                    <a:gd name="connsiteX139" fmla="*/ 500794 w 1953031"/>
                    <a:gd name="connsiteY139" fmla="*/ 920842 h 1322929"/>
                    <a:gd name="connsiteX140" fmla="*/ 505232 w 1953031"/>
                    <a:gd name="connsiteY140" fmla="*/ 960997 h 1322929"/>
                    <a:gd name="connsiteX141" fmla="*/ 503197 w 1953031"/>
                    <a:gd name="connsiteY141" fmla="*/ 976351 h 1322929"/>
                    <a:gd name="connsiteX142" fmla="*/ 464327 w 1953031"/>
                    <a:gd name="connsiteY142" fmla="*/ 1000197 h 1322929"/>
                    <a:gd name="connsiteX143" fmla="*/ 457328 w 1953031"/>
                    <a:gd name="connsiteY143" fmla="*/ 999488 h 1322929"/>
                    <a:gd name="connsiteX144" fmla="*/ 434730 w 1953031"/>
                    <a:gd name="connsiteY144" fmla="*/ 939956 h 1322929"/>
                    <a:gd name="connsiteX145" fmla="*/ 434102 w 1953031"/>
                    <a:gd name="connsiteY145" fmla="*/ 932138 h 1322929"/>
                    <a:gd name="connsiteX146" fmla="*/ 429957 w 1953031"/>
                    <a:gd name="connsiteY146" fmla="*/ 936572 h 1322929"/>
                    <a:gd name="connsiteX147" fmla="*/ 412217 w 1953031"/>
                    <a:gd name="connsiteY147" fmla="*/ 955335 h 1322929"/>
                    <a:gd name="connsiteX148" fmla="*/ 394666 w 1953031"/>
                    <a:gd name="connsiteY148" fmla="*/ 973923 h 1322929"/>
                    <a:gd name="connsiteX149" fmla="*/ 363724 w 1953031"/>
                    <a:gd name="connsiteY149" fmla="*/ 1023704 h 1322929"/>
                    <a:gd name="connsiteX150" fmla="*/ 356090 w 1953031"/>
                    <a:gd name="connsiteY150" fmla="*/ 1070686 h 1322929"/>
                    <a:gd name="connsiteX151" fmla="*/ 356098 w 1953031"/>
                    <a:gd name="connsiteY151" fmla="*/ 1159458 h 1322929"/>
                    <a:gd name="connsiteX152" fmla="*/ 362731 w 1953031"/>
                    <a:gd name="connsiteY152" fmla="*/ 1219044 h 1322929"/>
                    <a:gd name="connsiteX153" fmla="*/ 370492 w 1953031"/>
                    <a:gd name="connsiteY153" fmla="*/ 1260425 h 1322929"/>
                    <a:gd name="connsiteX154" fmla="*/ 380666 w 1953031"/>
                    <a:gd name="connsiteY154" fmla="*/ 1277936 h 1322929"/>
                    <a:gd name="connsiteX155" fmla="*/ 391399 w 1953031"/>
                    <a:gd name="connsiteY155" fmla="*/ 1304515 h 1322929"/>
                    <a:gd name="connsiteX156" fmla="*/ 391283 w 1953031"/>
                    <a:gd name="connsiteY156" fmla="*/ 1320324 h 1322929"/>
                    <a:gd name="connsiteX157" fmla="*/ 390843 w 1953031"/>
                    <a:gd name="connsiteY157" fmla="*/ 1322756 h 1322929"/>
                    <a:gd name="connsiteX158" fmla="*/ 348151 w 1953031"/>
                    <a:gd name="connsiteY158" fmla="*/ 1322844 h 1322929"/>
                    <a:gd name="connsiteX159" fmla="*/ 304144 w 1953031"/>
                    <a:gd name="connsiteY159" fmla="*/ 1322579 h 1322929"/>
                    <a:gd name="connsiteX160" fmla="*/ 294630 w 1953031"/>
                    <a:gd name="connsiteY160" fmla="*/ 1312868 h 1322929"/>
                    <a:gd name="connsiteX161" fmla="*/ 271483 w 1953031"/>
                    <a:gd name="connsiteY161" fmla="*/ 1195591 h 1322929"/>
                    <a:gd name="connsiteX162" fmla="*/ 255031 w 1953031"/>
                    <a:gd name="connsiteY162" fmla="*/ 1074334 h 1322929"/>
                    <a:gd name="connsiteX163" fmla="*/ 246468 w 1953031"/>
                    <a:gd name="connsiteY163" fmla="*/ 962992 h 1322929"/>
                    <a:gd name="connsiteX164" fmla="*/ 246726 w 1953031"/>
                    <a:gd name="connsiteY164" fmla="*/ 960686 h 1322929"/>
                    <a:gd name="connsiteX165" fmla="*/ 239185 w 1953031"/>
                    <a:gd name="connsiteY165" fmla="*/ 966883 h 1322929"/>
                    <a:gd name="connsiteX166" fmla="*/ 216775 w 1953031"/>
                    <a:gd name="connsiteY166" fmla="*/ 984995 h 1322929"/>
                    <a:gd name="connsiteX167" fmla="*/ 195755 w 1953031"/>
                    <a:gd name="connsiteY167" fmla="*/ 1001910 h 1322929"/>
                    <a:gd name="connsiteX168" fmla="*/ 162761 w 1953031"/>
                    <a:gd name="connsiteY168" fmla="*/ 1047366 h 1322929"/>
                    <a:gd name="connsiteX169" fmla="*/ 149720 w 1953031"/>
                    <a:gd name="connsiteY169" fmla="*/ 1138437 h 1322929"/>
                    <a:gd name="connsiteX170" fmla="*/ 148122 w 1953031"/>
                    <a:gd name="connsiteY170" fmla="*/ 1214750 h 1322929"/>
                    <a:gd name="connsiteX171" fmla="*/ 151846 w 1953031"/>
                    <a:gd name="connsiteY171" fmla="*/ 1260042 h 1322929"/>
                    <a:gd name="connsiteX172" fmla="*/ 157602 w 1953031"/>
                    <a:gd name="connsiteY172" fmla="*/ 1271682 h 1322929"/>
                    <a:gd name="connsiteX173" fmla="*/ 169528 w 1953031"/>
                    <a:gd name="connsiteY173" fmla="*/ 1296524 h 1322929"/>
                    <a:gd name="connsiteX174" fmla="*/ 172714 w 1953031"/>
                    <a:gd name="connsiteY174" fmla="*/ 1316588 h 1322929"/>
                    <a:gd name="connsiteX175" fmla="*/ 172927 w 1953031"/>
                    <a:gd name="connsiteY175" fmla="*/ 1322929 h 1322929"/>
                    <a:gd name="connsiteX176" fmla="*/ 130748 w 1953031"/>
                    <a:gd name="connsiteY176" fmla="*/ 1322916 h 1322929"/>
                    <a:gd name="connsiteX177" fmla="*/ 87445 w 1953031"/>
                    <a:gd name="connsiteY177" fmla="*/ 1322413 h 1322929"/>
                    <a:gd name="connsiteX178" fmla="*/ 433058 w 1953031"/>
                    <a:gd name="connsiteY178" fmla="*/ 858089 h 1322929"/>
                    <a:gd name="connsiteX179" fmla="*/ 431485 w 1953031"/>
                    <a:gd name="connsiteY179" fmla="*/ 856034 h 1322929"/>
                    <a:gd name="connsiteX180" fmla="*/ 432913 w 1953031"/>
                    <a:gd name="connsiteY180" fmla="*/ 858746 h 1322929"/>
                    <a:gd name="connsiteX181" fmla="*/ 433058 w 1953031"/>
                    <a:gd name="connsiteY181" fmla="*/ 858089 h 1322929"/>
                    <a:gd name="connsiteX0" fmla="*/ 87445 w 1953031"/>
                    <a:gd name="connsiteY0" fmla="*/ 1322413 h 1322929"/>
                    <a:gd name="connsiteX1" fmla="*/ 71740 w 1953031"/>
                    <a:gd name="connsiteY1" fmla="*/ 1270292 h 1322929"/>
                    <a:gd name="connsiteX2" fmla="*/ 65819 w 1953031"/>
                    <a:gd name="connsiteY2" fmla="*/ 1172834 h 1322929"/>
                    <a:gd name="connsiteX3" fmla="*/ 60259 w 1953031"/>
                    <a:gd name="connsiteY3" fmla="*/ 1077634 h 1322929"/>
                    <a:gd name="connsiteX4" fmla="*/ 56504 w 1953031"/>
                    <a:gd name="connsiteY4" fmla="*/ 1016483 h 1322929"/>
                    <a:gd name="connsiteX5" fmla="*/ 57274 w 1953031"/>
                    <a:gd name="connsiteY5" fmla="*/ 984573 h 1322929"/>
                    <a:gd name="connsiteX6" fmla="*/ 69293 w 1953031"/>
                    <a:gd name="connsiteY6" fmla="*/ 935184 h 1322929"/>
                    <a:gd name="connsiteX7" fmla="*/ 83140 w 1953031"/>
                    <a:gd name="connsiteY7" fmla="*/ 894706 h 1322929"/>
                    <a:gd name="connsiteX8" fmla="*/ 86940 w 1953031"/>
                    <a:gd name="connsiteY8" fmla="*/ 883067 h 1322929"/>
                    <a:gd name="connsiteX9" fmla="*/ 102345 w 1953031"/>
                    <a:gd name="connsiteY9" fmla="*/ 821917 h 1322929"/>
                    <a:gd name="connsiteX10" fmla="*/ 102345 w 1953031"/>
                    <a:gd name="connsiteY10" fmla="*/ 797596 h 1322929"/>
                    <a:gd name="connsiteX11" fmla="*/ 84386 w 1953031"/>
                    <a:gd name="connsiteY11" fmla="*/ 724112 h 1322929"/>
                    <a:gd name="connsiteX12" fmla="*/ 56950 w 1953031"/>
                    <a:gd name="connsiteY12" fmla="*/ 611540 h 1322929"/>
                    <a:gd name="connsiteX13" fmla="*/ 49848 w 1953031"/>
                    <a:gd name="connsiteY13" fmla="*/ 555775 h 1322929"/>
                    <a:gd name="connsiteX14" fmla="*/ 48091 w 1953031"/>
                    <a:gd name="connsiteY14" fmla="*/ 532619 h 1322929"/>
                    <a:gd name="connsiteX15" fmla="*/ 46726 w 1953031"/>
                    <a:gd name="connsiteY15" fmla="*/ 537375 h 1322929"/>
                    <a:gd name="connsiteX16" fmla="*/ 40809 w 1953031"/>
                    <a:gd name="connsiteY16" fmla="*/ 582702 h 1322929"/>
                    <a:gd name="connsiteX17" fmla="*/ 38652 w 1953031"/>
                    <a:gd name="connsiteY17" fmla="*/ 680805 h 1322929"/>
                    <a:gd name="connsiteX18" fmla="*/ 43411 w 1953031"/>
                    <a:gd name="connsiteY18" fmla="*/ 797248 h 1322929"/>
                    <a:gd name="connsiteX19" fmla="*/ 45633 w 1953031"/>
                    <a:gd name="connsiteY19" fmla="*/ 840039 h 1322929"/>
                    <a:gd name="connsiteX20" fmla="*/ 46288 w 1953031"/>
                    <a:gd name="connsiteY20" fmla="*/ 854511 h 1322929"/>
                    <a:gd name="connsiteX21" fmla="*/ 47754 w 1953031"/>
                    <a:gd name="connsiteY21" fmla="*/ 857757 h 1322929"/>
                    <a:gd name="connsiteX22" fmla="*/ 55710 w 1953031"/>
                    <a:gd name="connsiteY22" fmla="*/ 883587 h 1322929"/>
                    <a:gd name="connsiteX23" fmla="*/ 56791 w 1953031"/>
                    <a:gd name="connsiteY23" fmla="*/ 924043 h 1322929"/>
                    <a:gd name="connsiteX24" fmla="*/ 41579 w 1953031"/>
                    <a:gd name="connsiteY24" fmla="*/ 974096 h 1322929"/>
                    <a:gd name="connsiteX25" fmla="*/ 2671 w 1953031"/>
                    <a:gd name="connsiteY25" fmla="*/ 1043577 h 1322929"/>
                    <a:gd name="connsiteX26" fmla="*/ 150 w 1953031"/>
                    <a:gd name="connsiteY26" fmla="*/ 1039680 h 1322929"/>
                    <a:gd name="connsiteX27" fmla="*/ 4661 w 1953031"/>
                    <a:gd name="connsiteY27" fmla="*/ 999287 h 1322929"/>
                    <a:gd name="connsiteX28" fmla="*/ 7404 w 1953031"/>
                    <a:gd name="connsiteY28" fmla="*/ 942306 h 1322929"/>
                    <a:gd name="connsiteX29" fmla="*/ 7816 w 1953031"/>
                    <a:gd name="connsiteY29" fmla="*/ 896791 h 1322929"/>
                    <a:gd name="connsiteX30" fmla="*/ 19626 w 1953031"/>
                    <a:gd name="connsiteY30" fmla="*/ 859575 h 1322929"/>
                    <a:gd name="connsiteX31" fmla="*/ 27016 w 1953031"/>
                    <a:gd name="connsiteY31" fmla="*/ 851518 h 1322929"/>
                    <a:gd name="connsiteX32" fmla="*/ 28005 w 1953031"/>
                    <a:gd name="connsiteY32" fmla="*/ 850776 h 1322929"/>
                    <a:gd name="connsiteX33" fmla="*/ 26410 w 1953031"/>
                    <a:gd name="connsiteY33" fmla="*/ 833827 h 1322929"/>
                    <a:gd name="connsiteX34" fmla="*/ 14711 w 1953031"/>
                    <a:gd name="connsiteY34" fmla="*/ 648021 h 1322929"/>
                    <a:gd name="connsiteX35" fmla="*/ 15055 w 1953031"/>
                    <a:gd name="connsiteY35" fmla="*/ 561855 h 1322929"/>
                    <a:gd name="connsiteX36" fmla="*/ 21188 w 1953031"/>
                    <a:gd name="connsiteY36" fmla="*/ 488718 h 1322929"/>
                    <a:gd name="connsiteX37" fmla="*/ 100197 w 1953031"/>
                    <a:gd name="connsiteY37" fmla="*/ 318206 h 1322929"/>
                    <a:gd name="connsiteX38" fmla="*/ 109242 w 1953031"/>
                    <a:gd name="connsiteY38" fmla="*/ 310366 h 1322929"/>
                    <a:gd name="connsiteX39" fmla="*/ 267328 w 1953031"/>
                    <a:gd name="connsiteY39" fmla="*/ 247426 h 1322929"/>
                    <a:gd name="connsiteX40" fmla="*/ 315449 w 1953031"/>
                    <a:gd name="connsiteY40" fmla="*/ 245613 h 1322929"/>
                    <a:gd name="connsiteX41" fmla="*/ 472495 w 1953031"/>
                    <a:gd name="connsiteY41" fmla="*/ 252298 h 1322929"/>
                    <a:gd name="connsiteX42" fmla="*/ 508804 w 1953031"/>
                    <a:gd name="connsiteY42" fmla="*/ 255581 h 1322929"/>
                    <a:gd name="connsiteX43" fmla="*/ 748902 w 1953031"/>
                    <a:gd name="connsiteY43" fmla="*/ 247445 h 1322929"/>
                    <a:gd name="connsiteX44" fmla="*/ 947272 w 1953031"/>
                    <a:gd name="connsiteY44" fmla="*/ 214767 h 1322929"/>
                    <a:gd name="connsiteX45" fmla="*/ 1074965 w 1953031"/>
                    <a:gd name="connsiteY45" fmla="*/ 170684 h 1322929"/>
                    <a:gd name="connsiteX46" fmla="*/ 1155567 w 1953031"/>
                    <a:gd name="connsiteY46" fmla="*/ 159010 h 1322929"/>
                    <a:gd name="connsiteX47" fmla="*/ 1234252 w 1953031"/>
                    <a:gd name="connsiteY47" fmla="*/ 151880 h 1322929"/>
                    <a:gd name="connsiteX48" fmla="*/ 1312964 w 1953031"/>
                    <a:gd name="connsiteY48" fmla="*/ 128676 h 1322929"/>
                    <a:gd name="connsiteX49" fmla="*/ 1376022 w 1953031"/>
                    <a:gd name="connsiteY49" fmla="*/ 109687 h 1322929"/>
                    <a:gd name="connsiteX50" fmla="*/ 1448640 w 1953031"/>
                    <a:gd name="connsiteY50" fmla="*/ 103056 h 1322929"/>
                    <a:gd name="connsiteX51" fmla="*/ 1483374 w 1953031"/>
                    <a:gd name="connsiteY51" fmla="*/ 100994 h 1322929"/>
                    <a:gd name="connsiteX52" fmla="*/ 1552171 w 1953031"/>
                    <a:gd name="connsiteY52" fmla="*/ 83778 h 1322929"/>
                    <a:gd name="connsiteX53" fmla="*/ 1627914 w 1953031"/>
                    <a:gd name="connsiteY53" fmla="*/ 63976 h 1322929"/>
                    <a:gd name="connsiteX54" fmla="*/ 1633600 w 1953031"/>
                    <a:gd name="connsiteY54" fmla="*/ 62873 h 1322929"/>
                    <a:gd name="connsiteX55" fmla="*/ 1633994 w 1953031"/>
                    <a:gd name="connsiteY55" fmla="*/ 53943 h 1322929"/>
                    <a:gd name="connsiteX56" fmla="*/ 1637947 w 1953031"/>
                    <a:gd name="connsiteY56" fmla="*/ 10924 h 1322929"/>
                    <a:gd name="connsiteX57" fmla="*/ 1645852 w 1953031"/>
                    <a:gd name="connsiteY57" fmla="*/ 642 h 1322929"/>
                    <a:gd name="connsiteX58" fmla="*/ 1665510 w 1953031"/>
                    <a:gd name="connsiteY58" fmla="*/ 4542 h 1322929"/>
                    <a:gd name="connsiteX59" fmla="*/ 1692339 w 1953031"/>
                    <a:gd name="connsiteY59" fmla="*/ 32880 h 1322929"/>
                    <a:gd name="connsiteX60" fmla="*/ 1703487 w 1953031"/>
                    <a:gd name="connsiteY60" fmla="*/ 51553 h 1322929"/>
                    <a:gd name="connsiteX61" fmla="*/ 1705168 w 1953031"/>
                    <a:gd name="connsiteY61" fmla="*/ 54757 h 1322929"/>
                    <a:gd name="connsiteX62" fmla="*/ 1708490 w 1953031"/>
                    <a:gd name="connsiteY62" fmla="*/ 54757 h 1322929"/>
                    <a:gd name="connsiteX63" fmla="*/ 1726074 w 1953031"/>
                    <a:gd name="connsiteY63" fmla="*/ 55821 h 1322929"/>
                    <a:gd name="connsiteX64" fmla="*/ 1763775 w 1953031"/>
                    <a:gd name="connsiteY64" fmla="*/ 66287 h 1322929"/>
                    <a:gd name="connsiteX65" fmla="*/ 1780177 w 1953031"/>
                    <a:gd name="connsiteY65" fmla="*/ 76057 h 1322929"/>
                    <a:gd name="connsiteX66" fmla="*/ 1797287 w 1953031"/>
                    <a:gd name="connsiteY66" fmla="*/ 92340 h 1322929"/>
                    <a:gd name="connsiteX67" fmla="*/ 1808554 w 1953031"/>
                    <a:gd name="connsiteY67" fmla="*/ 105144 h 1322929"/>
                    <a:gd name="connsiteX68" fmla="*/ 1816302 w 1953031"/>
                    <a:gd name="connsiteY68" fmla="*/ 113128 h 1322929"/>
                    <a:gd name="connsiteX69" fmla="*/ 1820491 w 1953031"/>
                    <a:gd name="connsiteY69" fmla="*/ 120258 h 1322929"/>
                    <a:gd name="connsiteX70" fmla="*/ 1835947 w 1953031"/>
                    <a:gd name="connsiteY70" fmla="*/ 144526 h 1322929"/>
                    <a:gd name="connsiteX71" fmla="*/ 1847989 w 1953031"/>
                    <a:gd name="connsiteY71" fmla="*/ 162083 h 1322929"/>
                    <a:gd name="connsiteX72" fmla="*/ 1872282 w 1953031"/>
                    <a:gd name="connsiteY72" fmla="*/ 206862 h 1322929"/>
                    <a:gd name="connsiteX73" fmla="*/ 1901212 w 1953031"/>
                    <a:gd name="connsiteY73" fmla="*/ 268331 h 1322929"/>
                    <a:gd name="connsiteX74" fmla="*/ 1928013 w 1953031"/>
                    <a:gd name="connsiteY74" fmla="*/ 325599 h 1322929"/>
                    <a:gd name="connsiteX75" fmla="*/ 1947475 w 1953031"/>
                    <a:gd name="connsiteY75" fmla="*/ 358428 h 1322929"/>
                    <a:gd name="connsiteX76" fmla="*/ 1952990 w 1953031"/>
                    <a:gd name="connsiteY76" fmla="*/ 375188 h 1322929"/>
                    <a:gd name="connsiteX77" fmla="*/ 1944270 w 1953031"/>
                    <a:gd name="connsiteY77" fmla="*/ 398724 h 1322929"/>
                    <a:gd name="connsiteX78" fmla="*/ 1904481 w 1953031"/>
                    <a:gd name="connsiteY78" fmla="*/ 429980 h 1322929"/>
                    <a:gd name="connsiteX79" fmla="*/ 1871823 w 1953031"/>
                    <a:gd name="connsiteY79" fmla="*/ 436577 h 1322929"/>
                    <a:gd name="connsiteX80" fmla="*/ 1816223 w 1953031"/>
                    <a:gd name="connsiteY80" fmla="*/ 439134 h 1322929"/>
                    <a:gd name="connsiteX81" fmla="*/ 1698445 w 1953031"/>
                    <a:gd name="connsiteY81" fmla="*/ 433393 h 1322929"/>
                    <a:gd name="connsiteX82" fmla="*/ 1665261 w 1953031"/>
                    <a:gd name="connsiteY82" fmla="*/ 431589 h 1322929"/>
                    <a:gd name="connsiteX83" fmla="*/ 1643200 w 1953031"/>
                    <a:gd name="connsiteY83" fmla="*/ 433164 h 1322929"/>
                    <a:gd name="connsiteX84" fmla="*/ 1613877 w 1953031"/>
                    <a:gd name="connsiteY84" fmla="*/ 443519 h 1322929"/>
                    <a:gd name="connsiteX85" fmla="*/ 1586668 w 1953031"/>
                    <a:gd name="connsiteY85" fmla="*/ 466568 h 1322929"/>
                    <a:gd name="connsiteX86" fmla="*/ 1568848 w 1953031"/>
                    <a:gd name="connsiteY86" fmla="*/ 480889 h 1322929"/>
                    <a:gd name="connsiteX87" fmla="*/ 1563779 w 1953031"/>
                    <a:gd name="connsiteY87" fmla="*/ 485518 h 1322929"/>
                    <a:gd name="connsiteX88" fmla="*/ 1508994 w 1953031"/>
                    <a:gd name="connsiteY88" fmla="*/ 589130 h 1322929"/>
                    <a:gd name="connsiteX89" fmla="*/ 1486250 w 1953031"/>
                    <a:gd name="connsiteY89" fmla="*/ 645068 h 1322929"/>
                    <a:gd name="connsiteX90" fmla="*/ 1464819 w 1953031"/>
                    <a:gd name="connsiteY90" fmla="*/ 705697 h 1322929"/>
                    <a:gd name="connsiteX91" fmla="*/ 1449494 w 1953031"/>
                    <a:gd name="connsiteY91" fmla="*/ 751038 h 1322929"/>
                    <a:gd name="connsiteX92" fmla="*/ 1407394 w 1953031"/>
                    <a:gd name="connsiteY92" fmla="*/ 818176 h 1322929"/>
                    <a:gd name="connsiteX93" fmla="*/ 1393724 w 1953031"/>
                    <a:gd name="connsiteY93" fmla="*/ 824975 h 1322929"/>
                    <a:gd name="connsiteX94" fmla="*/ 1380841 w 1953031"/>
                    <a:gd name="connsiteY94" fmla="*/ 831482 h 1322929"/>
                    <a:gd name="connsiteX95" fmla="*/ 1349260 w 1953031"/>
                    <a:gd name="connsiteY95" fmla="*/ 861137 h 1322929"/>
                    <a:gd name="connsiteX96" fmla="*/ 1331348 w 1953031"/>
                    <a:gd name="connsiteY96" fmla="*/ 877607 h 1322929"/>
                    <a:gd name="connsiteX97" fmla="*/ 1317442 w 1953031"/>
                    <a:gd name="connsiteY97" fmla="*/ 883414 h 1322929"/>
                    <a:gd name="connsiteX98" fmla="*/ 1316352 w 1953031"/>
                    <a:gd name="connsiteY98" fmla="*/ 883414 h 1322929"/>
                    <a:gd name="connsiteX99" fmla="*/ 1315275 w 1953031"/>
                    <a:gd name="connsiteY99" fmla="*/ 887323 h 1322929"/>
                    <a:gd name="connsiteX100" fmla="*/ 1293502 w 1953031"/>
                    <a:gd name="connsiteY100" fmla="*/ 1074334 h 1322929"/>
                    <a:gd name="connsiteX101" fmla="*/ 1292124 w 1953031"/>
                    <a:gd name="connsiteY101" fmla="*/ 1151119 h 1322929"/>
                    <a:gd name="connsiteX102" fmla="*/ 1292741 w 1953031"/>
                    <a:gd name="connsiteY102" fmla="*/ 1203756 h 1322929"/>
                    <a:gd name="connsiteX103" fmla="*/ 1297481 w 1953031"/>
                    <a:gd name="connsiteY103" fmla="*/ 1263556 h 1322929"/>
                    <a:gd name="connsiteX104" fmla="*/ 1304087 w 1953031"/>
                    <a:gd name="connsiteY104" fmla="*/ 1278631 h 1322929"/>
                    <a:gd name="connsiteX105" fmla="*/ 1314001 w 1953031"/>
                    <a:gd name="connsiteY105" fmla="*/ 1305904 h 1322929"/>
                    <a:gd name="connsiteX106" fmla="*/ 1314723 w 1953031"/>
                    <a:gd name="connsiteY106" fmla="*/ 1321312 h 1322929"/>
                    <a:gd name="connsiteX107" fmla="*/ 1314474 w 1953031"/>
                    <a:gd name="connsiteY107" fmla="*/ 1322929 h 1322929"/>
                    <a:gd name="connsiteX108" fmla="*/ 1274527 w 1953031"/>
                    <a:gd name="connsiteY108" fmla="*/ 1322929 h 1322929"/>
                    <a:gd name="connsiteX109" fmla="*/ 1233595 w 1953031"/>
                    <a:gd name="connsiteY109" fmla="*/ 1322420 h 1322929"/>
                    <a:gd name="connsiteX110" fmla="*/ 1214844 w 1953031"/>
                    <a:gd name="connsiteY110" fmla="*/ 1258652 h 1322929"/>
                    <a:gd name="connsiteX111" fmla="*/ 1198836 w 1953031"/>
                    <a:gd name="connsiteY111" fmla="*/ 1080414 h 1322929"/>
                    <a:gd name="connsiteX112" fmla="*/ 1191495 w 1953031"/>
                    <a:gd name="connsiteY112" fmla="*/ 961630 h 1322929"/>
                    <a:gd name="connsiteX113" fmla="*/ 1189972 w 1953031"/>
                    <a:gd name="connsiteY113" fmla="*/ 969617 h 1322929"/>
                    <a:gd name="connsiteX114" fmla="*/ 1172402 w 1953031"/>
                    <a:gd name="connsiteY114" fmla="*/ 1161542 h 1322929"/>
                    <a:gd name="connsiteX115" fmla="*/ 1173663 w 1953031"/>
                    <a:gd name="connsiteY115" fmla="*/ 1263289 h 1322929"/>
                    <a:gd name="connsiteX116" fmla="*/ 1179559 w 1953031"/>
                    <a:gd name="connsiteY116" fmla="*/ 1277483 h 1322929"/>
                    <a:gd name="connsiteX117" fmla="*/ 1190090 w 1953031"/>
                    <a:gd name="connsiteY117" fmla="*/ 1310073 h 1322929"/>
                    <a:gd name="connsiteX118" fmla="*/ 1189617 w 1953031"/>
                    <a:gd name="connsiteY118" fmla="*/ 1322236 h 1322929"/>
                    <a:gd name="connsiteX119" fmla="*/ 1148752 w 1953031"/>
                    <a:gd name="connsiteY119" fmla="*/ 1322929 h 1322929"/>
                    <a:gd name="connsiteX120" fmla="*/ 1107164 w 1953031"/>
                    <a:gd name="connsiteY120" fmla="*/ 1322438 h 1322929"/>
                    <a:gd name="connsiteX121" fmla="*/ 1089751 w 1953031"/>
                    <a:gd name="connsiteY121" fmla="*/ 1244928 h 1322929"/>
                    <a:gd name="connsiteX122" fmla="*/ 1083658 w 1953031"/>
                    <a:gd name="connsiteY122" fmla="*/ 1109426 h 1322929"/>
                    <a:gd name="connsiteX123" fmla="*/ 1081071 w 1953031"/>
                    <a:gd name="connsiteY123" fmla="*/ 885205 h 1322929"/>
                    <a:gd name="connsiteX124" fmla="*/ 1081294 w 1953031"/>
                    <a:gd name="connsiteY124" fmla="*/ 872784 h 1322929"/>
                    <a:gd name="connsiteX125" fmla="*/ 1044565 w 1953031"/>
                    <a:gd name="connsiteY125" fmla="*/ 883356 h 1322929"/>
                    <a:gd name="connsiteX126" fmla="*/ 946405 w 1953031"/>
                    <a:gd name="connsiteY126" fmla="*/ 906677 h 1322929"/>
                    <a:gd name="connsiteX127" fmla="*/ 820984 w 1953031"/>
                    <a:gd name="connsiteY127" fmla="*/ 915856 h 1322929"/>
                    <a:gd name="connsiteX128" fmla="*/ 748537 w 1953031"/>
                    <a:gd name="connsiteY128" fmla="*/ 913593 h 1322929"/>
                    <a:gd name="connsiteX129" fmla="*/ 740106 w 1953031"/>
                    <a:gd name="connsiteY129" fmla="*/ 913794 h 1322929"/>
                    <a:gd name="connsiteX130" fmla="*/ 735838 w 1953031"/>
                    <a:gd name="connsiteY130" fmla="*/ 923234 h 1322929"/>
                    <a:gd name="connsiteX131" fmla="*/ 729496 w 1953031"/>
                    <a:gd name="connsiteY131" fmla="*/ 936224 h 1322929"/>
                    <a:gd name="connsiteX132" fmla="*/ 707014 w 1953031"/>
                    <a:gd name="connsiteY132" fmla="*/ 928760 h 1322929"/>
                    <a:gd name="connsiteX133" fmla="*/ 665846 w 1953031"/>
                    <a:gd name="connsiteY133" fmla="*/ 912322 h 1322929"/>
                    <a:gd name="connsiteX134" fmla="*/ 618244 w 1953031"/>
                    <a:gd name="connsiteY134" fmla="*/ 893135 h 1322929"/>
                    <a:gd name="connsiteX135" fmla="*/ 516447 w 1953031"/>
                    <a:gd name="connsiteY135" fmla="*/ 865947 h 1322929"/>
                    <a:gd name="connsiteX136" fmla="*/ 501805 w 1953031"/>
                    <a:gd name="connsiteY136" fmla="*/ 870603 h 1322929"/>
                    <a:gd name="connsiteX137" fmla="*/ 496736 w 1953031"/>
                    <a:gd name="connsiteY137" fmla="*/ 886203 h 1322929"/>
                    <a:gd name="connsiteX138" fmla="*/ 500794 w 1953031"/>
                    <a:gd name="connsiteY138" fmla="*/ 920842 h 1322929"/>
                    <a:gd name="connsiteX139" fmla="*/ 505232 w 1953031"/>
                    <a:gd name="connsiteY139" fmla="*/ 960997 h 1322929"/>
                    <a:gd name="connsiteX140" fmla="*/ 503197 w 1953031"/>
                    <a:gd name="connsiteY140" fmla="*/ 976351 h 1322929"/>
                    <a:gd name="connsiteX141" fmla="*/ 464327 w 1953031"/>
                    <a:gd name="connsiteY141" fmla="*/ 1000197 h 1322929"/>
                    <a:gd name="connsiteX142" fmla="*/ 457328 w 1953031"/>
                    <a:gd name="connsiteY142" fmla="*/ 999488 h 1322929"/>
                    <a:gd name="connsiteX143" fmla="*/ 434730 w 1953031"/>
                    <a:gd name="connsiteY143" fmla="*/ 939956 h 1322929"/>
                    <a:gd name="connsiteX144" fmla="*/ 434102 w 1953031"/>
                    <a:gd name="connsiteY144" fmla="*/ 932138 h 1322929"/>
                    <a:gd name="connsiteX145" fmla="*/ 429957 w 1953031"/>
                    <a:gd name="connsiteY145" fmla="*/ 936572 h 1322929"/>
                    <a:gd name="connsiteX146" fmla="*/ 412217 w 1953031"/>
                    <a:gd name="connsiteY146" fmla="*/ 955335 h 1322929"/>
                    <a:gd name="connsiteX147" fmla="*/ 394666 w 1953031"/>
                    <a:gd name="connsiteY147" fmla="*/ 973923 h 1322929"/>
                    <a:gd name="connsiteX148" fmla="*/ 363724 w 1953031"/>
                    <a:gd name="connsiteY148" fmla="*/ 1023704 h 1322929"/>
                    <a:gd name="connsiteX149" fmla="*/ 356090 w 1953031"/>
                    <a:gd name="connsiteY149" fmla="*/ 1070686 h 1322929"/>
                    <a:gd name="connsiteX150" fmla="*/ 356098 w 1953031"/>
                    <a:gd name="connsiteY150" fmla="*/ 1159458 h 1322929"/>
                    <a:gd name="connsiteX151" fmla="*/ 362731 w 1953031"/>
                    <a:gd name="connsiteY151" fmla="*/ 1219044 h 1322929"/>
                    <a:gd name="connsiteX152" fmla="*/ 370492 w 1953031"/>
                    <a:gd name="connsiteY152" fmla="*/ 1260425 h 1322929"/>
                    <a:gd name="connsiteX153" fmla="*/ 380666 w 1953031"/>
                    <a:gd name="connsiteY153" fmla="*/ 1277936 h 1322929"/>
                    <a:gd name="connsiteX154" fmla="*/ 391399 w 1953031"/>
                    <a:gd name="connsiteY154" fmla="*/ 1304515 h 1322929"/>
                    <a:gd name="connsiteX155" fmla="*/ 391283 w 1953031"/>
                    <a:gd name="connsiteY155" fmla="*/ 1320324 h 1322929"/>
                    <a:gd name="connsiteX156" fmla="*/ 390843 w 1953031"/>
                    <a:gd name="connsiteY156" fmla="*/ 1322756 h 1322929"/>
                    <a:gd name="connsiteX157" fmla="*/ 348151 w 1953031"/>
                    <a:gd name="connsiteY157" fmla="*/ 1322844 h 1322929"/>
                    <a:gd name="connsiteX158" fmla="*/ 304144 w 1953031"/>
                    <a:gd name="connsiteY158" fmla="*/ 1322579 h 1322929"/>
                    <a:gd name="connsiteX159" fmla="*/ 294630 w 1953031"/>
                    <a:gd name="connsiteY159" fmla="*/ 1312868 h 1322929"/>
                    <a:gd name="connsiteX160" fmla="*/ 271483 w 1953031"/>
                    <a:gd name="connsiteY160" fmla="*/ 1195591 h 1322929"/>
                    <a:gd name="connsiteX161" fmla="*/ 255031 w 1953031"/>
                    <a:gd name="connsiteY161" fmla="*/ 1074334 h 1322929"/>
                    <a:gd name="connsiteX162" fmla="*/ 246468 w 1953031"/>
                    <a:gd name="connsiteY162" fmla="*/ 962992 h 1322929"/>
                    <a:gd name="connsiteX163" fmla="*/ 246726 w 1953031"/>
                    <a:gd name="connsiteY163" fmla="*/ 960686 h 1322929"/>
                    <a:gd name="connsiteX164" fmla="*/ 239185 w 1953031"/>
                    <a:gd name="connsiteY164" fmla="*/ 966883 h 1322929"/>
                    <a:gd name="connsiteX165" fmla="*/ 216775 w 1953031"/>
                    <a:gd name="connsiteY165" fmla="*/ 984995 h 1322929"/>
                    <a:gd name="connsiteX166" fmla="*/ 195755 w 1953031"/>
                    <a:gd name="connsiteY166" fmla="*/ 1001910 h 1322929"/>
                    <a:gd name="connsiteX167" fmla="*/ 162761 w 1953031"/>
                    <a:gd name="connsiteY167" fmla="*/ 1047366 h 1322929"/>
                    <a:gd name="connsiteX168" fmla="*/ 149720 w 1953031"/>
                    <a:gd name="connsiteY168" fmla="*/ 1138437 h 1322929"/>
                    <a:gd name="connsiteX169" fmla="*/ 148122 w 1953031"/>
                    <a:gd name="connsiteY169" fmla="*/ 1214750 h 1322929"/>
                    <a:gd name="connsiteX170" fmla="*/ 151846 w 1953031"/>
                    <a:gd name="connsiteY170" fmla="*/ 1260042 h 1322929"/>
                    <a:gd name="connsiteX171" fmla="*/ 157602 w 1953031"/>
                    <a:gd name="connsiteY171" fmla="*/ 1271682 h 1322929"/>
                    <a:gd name="connsiteX172" fmla="*/ 169528 w 1953031"/>
                    <a:gd name="connsiteY172" fmla="*/ 1296524 h 1322929"/>
                    <a:gd name="connsiteX173" fmla="*/ 172714 w 1953031"/>
                    <a:gd name="connsiteY173" fmla="*/ 1316588 h 1322929"/>
                    <a:gd name="connsiteX174" fmla="*/ 172927 w 1953031"/>
                    <a:gd name="connsiteY174" fmla="*/ 1322929 h 1322929"/>
                    <a:gd name="connsiteX175" fmla="*/ 130748 w 1953031"/>
                    <a:gd name="connsiteY175" fmla="*/ 1322916 h 1322929"/>
                    <a:gd name="connsiteX176" fmla="*/ 87445 w 1953031"/>
                    <a:gd name="connsiteY176" fmla="*/ 1322413 h 1322929"/>
                    <a:gd name="connsiteX177" fmla="*/ 433058 w 1953031"/>
                    <a:gd name="connsiteY177" fmla="*/ 858089 h 1322929"/>
                    <a:gd name="connsiteX178" fmla="*/ 431485 w 1953031"/>
                    <a:gd name="connsiteY178" fmla="*/ 856034 h 1322929"/>
                    <a:gd name="connsiteX179" fmla="*/ 432913 w 1953031"/>
                    <a:gd name="connsiteY179" fmla="*/ 858746 h 1322929"/>
                    <a:gd name="connsiteX180" fmla="*/ 433058 w 1953031"/>
                    <a:gd name="connsiteY180" fmla="*/ 858089 h 1322929"/>
                    <a:gd name="connsiteX0" fmla="*/ 87445 w 1953031"/>
                    <a:gd name="connsiteY0" fmla="*/ 1322413 h 1322929"/>
                    <a:gd name="connsiteX1" fmla="*/ 71740 w 1953031"/>
                    <a:gd name="connsiteY1" fmla="*/ 1270292 h 1322929"/>
                    <a:gd name="connsiteX2" fmla="*/ 65819 w 1953031"/>
                    <a:gd name="connsiteY2" fmla="*/ 1172834 h 1322929"/>
                    <a:gd name="connsiteX3" fmla="*/ 60259 w 1953031"/>
                    <a:gd name="connsiteY3" fmla="*/ 1077634 h 1322929"/>
                    <a:gd name="connsiteX4" fmla="*/ 56504 w 1953031"/>
                    <a:gd name="connsiteY4" fmla="*/ 1016483 h 1322929"/>
                    <a:gd name="connsiteX5" fmla="*/ 57274 w 1953031"/>
                    <a:gd name="connsiteY5" fmla="*/ 984573 h 1322929"/>
                    <a:gd name="connsiteX6" fmla="*/ 69293 w 1953031"/>
                    <a:gd name="connsiteY6" fmla="*/ 935184 h 1322929"/>
                    <a:gd name="connsiteX7" fmla="*/ 83140 w 1953031"/>
                    <a:gd name="connsiteY7" fmla="*/ 894706 h 1322929"/>
                    <a:gd name="connsiteX8" fmla="*/ 86940 w 1953031"/>
                    <a:gd name="connsiteY8" fmla="*/ 883067 h 1322929"/>
                    <a:gd name="connsiteX9" fmla="*/ 102345 w 1953031"/>
                    <a:gd name="connsiteY9" fmla="*/ 821917 h 1322929"/>
                    <a:gd name="connsiteX10" fmla="*/ 102345 w 1953031"/>
                    <a:gd name="connsiteY10" fmla="*/ 797596 h 1322929"/>
                    <a:gd name="connsiteX11" fmla="*/ 84386 w 1953031"/>
                    <a:gd name="connsiteY11" fmla="*/ 724112 h 1322929"/>
                    <a:gd name="connsiteX12" fmla="*/ 56950 w 1953031"/>
                    <a:gd name="connsiteY12" fmla="*/ 611540 h 1322929"/>
                    <a:gd name="connsiteX13" fmla="*/ 49848 w 1953031"/>
                    <a:gd name="connsiteY13" fmla="*/ 555775 h 1322929"/>
                    <a:gd name="connsiteX14" fmla="*/ 48091 w 1953031"/>
                    <a:gd name="connsiteY14" fmla="*/ 532619 h 1322929"/>
                    <a:gd name="connsiteX15" fmla="*/ 46726 w 1953031"/>
                    <a:gd name="connsiteY15" fmla="*/ 537375 h 1322929"/>
                    <a:gd name="connsiteX16" fmla="*/ 40809 w 1953031"/>
                    <a:gd name="connsiteY16" fmla="*/ 582702 h 1322929"/>
                    <a:gd name="connsiteX17" fmla="*/ 38652 w 1953031"/>
                    <a:gd name="connsiteY17" fmla="*/ 680805 h 1322929"/>
                    <a:gd name="connsiteX18" fmla="*/ 43411 w 1953031"/>
                    <a:gd name="connsiteY18" fmla="*/ 797248 h 1322929"/>
                    <a:gd name="connsiteX19" fmla="*/ 45633 w 1953031"/>
                    <a:gd name="connsiteY19" fmla="*/ 840039 h 1322929"/>
                    <a:gd name="connsiteX20" fmla="*/ 46288 w 1953031"/>
                    <a:gd name="connsiteY20" fmla="*/ 854511 h 1322929"/>
                    <a:gd name="connsiteX21" fmla="*/ 47754 w 1953031"/>
                    <a:gd name="connsiteY21" fmla="*/ 857757 h 1322929"/>
                    <a:gd name="connsiteX22" fmla="*/ 55710 w 1953031"/>
                    <a:gd name="connsiteY22" fmla="*/ 883587 h 1322929"/>
                    <a:gd name="connsiteX23" fmla="*/ 56791 w 1953031"/>
                    <a:gd name="connsiteY23" fmla="*/ 924043 h 1322929"/>
                    <a:gd name="connsiteX24" fmla="*/ 41579 w 1953031"/>
                    <a:gd name="connsiteY24" fmla="*/ 974096 h 1322929"/>
                    <a:gd name="connsiteX25" fmla="*/ 2671 w 1953031"/>
                    <a:gd name="connsiteY25" fmla="*/ 1043577 h 1322929"/>
                    <a:gd name="connsiteX26" fmla="*/ 150 w 1953031"/>
                    <a:gd name="connsiteY26" fmla="*/ 1039680 h 1322929"/>
                    <a:gd name="connsiteX27" fmla="*/ 4661 w 1953031"/>
                    <a:gd name="connsiteY27" fmla="*/ 999287 h 1322929"/>
                    <a:gd name="connsiteX28" fmla="*/ 7404 w 1953031"/>
                    <a:gd name="connsiteY28" fmla="*/ 942306 h 1322929"/>
                    <a:gd name="connsiteX29" fmla="*/ 7816 w 1953031"/>
                    <a:gd name="connsiteY29" fmla="*/ 896791 h 1322929"/>
                    <a:gd name="connsiteX30" fmla="*/ 19626 w 1953031"/>
                    <a:gd name="connsiteY30" fmla="*/ 859575 h 1322929"/>
                    <a:gd name="connsiteX31" fmla="*/ 27016 w 1953031"/>
                    <a:gd name="connsiteY31" fmla="*/ 851518 h 1322929"/>
                    <a:gd name="connsiteX32" fmla="*/ 28005 w 1953031"/>
                    <a:gd name="connsiteY32" fmla="*/ 850776 h 1322929"/>
                    <a:gd name="connsiteX33" fmla="*/ 26410 w 1953031"/>
                    <a:gd name="connsiteY33" fmla="*/ 833827 h 1322929"/>
                    <a:gd name="connsiteX34" fmla="*/ 14711 w 1953031"/>
                    <a:gd name="connsiteY34" fmla="*/ 648021 h 1322929"/>
                    <a:gd name="connsiteX35" fmla="*/ 15055 w 1953031"/>
                    <a:gd name="connsiteY35" fmla="*/ 561855 h 1322929"/>
                    <a:gd name="connsiteX36" fmla="*/ 21188 w 1953031"/>
                    <a:gd name="connsiteY36" fmla="*/ 488718 h 1322929"/>
                    <a:gd name="connsiteX37" fmla="*/ 100197 w 1953031"/>
                    <a:gd name="connsiteY37" fmla="*/ 318206 h 1322929"/>
                    <a:gd name="connsiteX38" fmla="*/ 109242 w 1953031"/>
                    <a:gd name="connsiteY38" fmla="*/ 310366 h 1322929"/>
                    <a:gd name="connsiteX39" fmla="*/ 267328 w 1953031"/>
                    <a:gd name="connsiteY39" fmla="*/ 247426 h 1322929"/>
                    <a:gd name="connsiteX40" fmla="*/ 315449 w 1953031"/>
                    <a:gd name="connsiteY40" fmla="*/ 245613 h 1322929"/>
                    <a:gd name="connsiteX41" fmla="*/ 472495 w 1953031"/>
                    <a:gd name="connsiteY41" fmla="*/ 252298 h 1322929"/>
                    <a:gd name="connsiteX42" fmla="*/ 508804 w 1953031"/>
                    <a:gd name="connsiteY42" fmla="*/ 255581 h 1322929"/>
                    <a:gd name="connsiteX43" fmla="*/ 748902 w 1953031"/>
                    <a:gd name="connsiteY43" fmla="*/ 247445 h 1322929"/>
                    <a:gd name="connsiteX44" fmla="*/ 947272 w 1953031"/>
                    <a:gd name="connsiteY44" fmla="*/ 214767 h 1322929"/>
                    <a:gd name="connsiteX45" fmla="*/ 1155567 w 1953031"/>
                    <a:gd name="connsiteY45" fmla="*/ 159010 h 1322929"/>
                    <a:gd name="connsiteX46" fmla="*/ 1234252 w 1953031"/>
                    <a:gd name="connsiteY46" fmla="*/ 151880 h 1322929"/>
                    <a:gd name="connsiteX47" fmla="*/ 1312964 w 1953031"/>
                    <a:gd name="connsiteY47" fmla="*/ 128676 h 1322929"/>
                    <a:gd name="connsiteX48" fmla="*/ 1376022 w 1953031"/>
                    <a:gd name="connsiteY48" fmla="*/ 109687 h 1322929"/>
                    <a:gd name="connsiteX49" fmla="*/ 1448640 w 1953031"/>
                    <a:gd name="connsiteY49" fmla="*/ 103056 h 1322929"/>
                    <a:gd name="connsiteX50" fmla="*/ 1483374 w 1953031"/>
                    <a:gd name="connsiteY50" fmla="*/ 100994 h 1322929"/>
                    <a:gd name="connsiteX51" fmla="*/ 1552171 w 1953031"/>
                    <a:gd name="connsiteY51" fmla="*/ 83778 h 1322929"/>
                    <a:gd name="connsiteX52" fmla="*/ 1627914 w 1953031"/>
                    <a:gd name="connsiteY52" fmla="*/ 63976 h 1322929"/>
                    <a:gd name="connsiteX53" fmla="*/ 1633600 w 1953031"/>
                    <a:gd name="connsiteY53" fmla="*/ 62873 h 1322929"/>
                    <a:gd name="connsiteX54" fmla="*/ 1633994 w 1953031"/>
                    <a:gd name="connsiteY54" fmla="*/ 53943 h 1322929"/>
                    <a:gd name="connsiteX55" fmla="*/ 1637947 w 1953031"/>
                    <a:gd name="connsiteY55" fmla="*/ 10924 h 1322929"/>
                    <a:gd name="connsiteX56" fmla="*/ 1645852 w 1953031"/>
                    <a:gd name="connsiteY56" fmla="*/ 642 h 1322929"/>
                    <a:gd name="connsiteX57" fmla="*/ 1665510 w 1953031"/>
                    <a:gd name="connsiteY57" fmla="*/ 4542 h 1322929"/>
                    <a:gd name="connsiteX58" fmla="*/ 1692339 w 1953031"/>
                    <a:gd name="connsiteY58" fmla="*/ 32880 h 1322929"/>
                    <a:gd name="connsiteX59" fmla="*/ 1703487 w 1953031"/>
                    <a:gd name="connsiteY59" fmla="*/ 51553 h 1322929"/>
                    <a:gd name="connsiteX60" fmla="*/ 1705168 w 1953031"/>
                    <a:gd name="connsiteY60" fmla="*/ 54757 h 1322929"/>
                    <a:gd name="connsiteX61" fmla="*/ 1708490 w 1953031"/>
                    <a:gd name="connsiteY61" fmla="*/ 54757 h 1322929"/>
                    <a:gd name="connsiteX62" fmla="*/ 1726074 w 1953031"/>
                    <a:gd name="connsiteY62" fmla="*/ 55821 h 1322929"/>
                    <a:gd name="connsiteX63" fmla="*/ 1763775 w 1953031"/>
                    <a:gd name="connsiteY63" fmla="*/ 66287 h 1322929"/>
                    <a:gd name="connsiteX64" fmla="*/ 1780177 w 1953031"/>
                    <a:gd name="connsiteY64" fmla="*/ 76057 h 1322929"/>
                    <a:gd name="connsiteX65" fmla="*/ 1797287 w 1953031"/>
                    <a:gd name="connsiteY65" fmla="*/ 92340 h 1322929"/>
                    <a:gd name="connsiteX66" fmla="*/ 1808554 w 1953031"/>
                    <a:gd name="connsiteY66" fmla="*/ 105144 h 1322929"/>
                    <a:gd name="connsiteX67" fmla="*/ 1816302 w 1953031"/>
                    <a:gd name="connsiteY67" fmla="*/ 113128 h 1322929"/>
                    <a:gd name="connsiteX68" fmla="*/ 1820491 w 1953031"/>
                    <a:gd name="connsiteY68" fmla="*/ 120258 h 1322929"/>
                    <a:gd name="connsiteX69" fmla="*/ 1835947 w 1953031"/>
                    <a:gd name="connsiteY69" fmla="*/ 144526 h 1322929"/>
                    <a:gd name="connsiteX70" fmla="*/ 1847989 w 1953031"/>
                    <a:gd name="connsiteY70" fmla="*/ 162083 h 1322929"/>
                    <a:gd name="connsiteX71" fmla="*/ 1872282 w 1953031"/>
                    <a:gd name="connsiteY71" fmla="*/ 206862 h 1322929"/>
                    <a:gd name="connsiteX72" fmla="*/ 1901212 w 1953031"/>
                    <a:gd name="connsiteY72" fmla="*/ 268331 h 1322929"/>
                    <a:gd name="connsiteX73" fmla="*/ 1928013 w 1953031"/>
                    <a:gd name="connsiteY73" fmla="*/ 325599 h 1322929"/>
                    <a:gd name="connsiteX74" fmla="*/ 1947475 w 1953031"/>
                    <a:gd name="connsiteY74" fmla="*/ 358428 h 1322929"/>
                    <a:gd name="connsiteX75" fmla="*/ 1952990 w 1953031"/>
                    <a:gd name="connsiteY75" fmla="*/ 375188 h 1322929"/>
                    <a:gd name="connsiteX76" fmla="*/ 1944270 w 1953031"/>
                    <a:gd name="connsiteY76" fmla="*/ 398724 h 1322929"/>
                    <a:gd name="connsiteX77" fmla="*/ 1904481 w 1953031"/>
                    <a:gd name="connsiteY77" fmla="*/ 429980 h 1322929"/>
                    <a:gd name="connsiteX78" fmla="*/ 1871823 w 1953031"/>
                    <a:gd name="connsiteY78" fmla="*/ 436577 h 1322929"/>
                    <a:gd name="connsiteX79" fmla="*/ 1816223 w 1953031"/>
                    <a:gd name="connsiteY79" fmla="*/ 439134 h 1322929"/>
                    <a:gd name="connsiteX80" fmla="*/ 1698445 w 1953031"/>
                    <a:gd name="connsiteY80" fmla="*/ 433393 h 1322929"/>
                    <a:gd name="connsiteX81" fmla="*/ 1665261 w 1953031"/>
                    <a:gd name="connsiteY81" fmla="*/ 431589 h 1322929"/>
                    <a:gd name="connsiteX82" fmla="*/ 1643200 w 1953031"/>
                    <a:gd name="connsiteY82" fmla="*/ 433164 h 1322929"/>
                    <a:gd name="connsiteX83" fmla="*/ 1613877 w 1953031"/>
                    <a:gd name="connsiteY83" fmla="*/ 443519 h 1322929"/>
                    <a:gd name="connsiteX84" fmla="*/ 1586668 w 1953031"/>
                    <a:gd name="connsiteY84" fmla="*/ 466568 h 1322929"/>
                    <a:gd name="connsiteX85" fmla="*/ 1568848 w 1953031"/>
                    <a:gd name="connsiteY85" fmla="*/ 480889 h 1322929"/>
                    <a:gd name="connsiteX86" fmla="*/ 1563779 w 1953031"/>
                    <a:gd name="connsiteY86" fmla="*/ 485518 h 1322929"/>
                    <a:gd name="connsiteX87" fmla="*/ 1508994 w 1953031"/>
                    <a:gd name="connsiteY87" fmla="*/ 589130 h 1322929"/>
                    <a:gd name="connsiteX88" fmla="*/ 1486250 w 1953031"/>
                    <a:gd name="connsiteY88" fmla="*/ 645068 h 1322929"/>
                    <a:gd name="connsiteX89" fmla="*/ 1464819 w 1953031"/>
                    <a:gd name="connsiteY89" fmla="*/ 705697 h 1322929"/>
                    <a:gd name="connsiteX90" fmla="*/ 1449494 w 1953031"/>
                    <a:gd name="connsiteY90" fmla="*/ 751038 h 1322929"/>
                    <a:gd name="connsiteX91" fmla="*/ 1407394 w 1953031"/>
                    <a:gd name="connsiteY91" fmla="*/ 818176 h 1322929"/>
                    <a:gd name="connsiteX92" fmla="*/ 1393724 w 1953031"/>
                    <a:gd name="connsiteY92" fmla="*/ 824975 h 1322929"/>
                    <a:gd name="connsiteX93" fmla="*/ 1380841 w 1953031"/>
                    <a:gd name="connsiteY93" fmla="*/ 831482 h 1322929"/>
                    <a:gd name="connsiteX94" fmla="*/ 1349260 w 1953031"/>
                    <a:gd name="connsiteY94" fmla="*/ 861137 h 1322929"/>
                    <a:gd name="connsiteX95" fmla="*/ 1331348 w 1953031"/>
                    <a:gd name="connsiteY95" fmla="*/ 877607 h 1322929"/>
                    <a:gd name="connsiteX96" fmla="*/ 1317442 w 1953031"/>
                    <a:gd name="connsiteY96" fmla="*/ 883414 h 1322929"/>
                    <a:gd name="connsiteX97" fmla="*/ 1316352 w 1953031"/>
                    <a:gd name="connsiteY97" fmla="*/ 883414 h 1322929"/>
                    <a:gd name="connsiteX98" fmla="*/ 1315275 w 1953031"/>
                    <a:gd name="connsiteY98" fmla="*/ 887323 h 1322929"/>
                    <a:gd name="connsiteX99" fmla="*/ 1293502 w 1953031"/>
                    <a:gd name="connsiteY99" fmla="*/ 1074334 h 1322929"/>
                    <a:gd name="connsiteX100" fmla="*/ 1292124 w 1953031"/>
                    <a:gd name="connsiteY100" fmla="*/ 1151119 h 1322929"/>
                    <a:gd name="connsiteX101" fmla="*/ 1292741 w 1953031"/>
                    <a:gd name="connsiteY101" fmla="*/ 1203756 h 1322929"/>
                    <a:gd name="connsiteX102" fmla="*/ 1297481 w 1953031"/>
                    <a:gd name="connsiteY102" fmla="*/ 1263556 h 1322929"/>
                    <a:gd name="connsiteX103" fmla="*/ 1304087 w 1953031"/>
                    <a:gd name="connsiteY103" fmla="*/ 1278631 h 1322929"/>
                    <a:gd name="connsiteX104" fmla="*/ 1314001 w 1953031"/>
                    <a:gd name="connsiteY104" fmla="*/ 1305904 h 1322929"/>
                    <a:gd name="connsiteX105" fmla="*/ 1314723 w 1953031"/>
                    <a:gd name="connsiteY105" fmla="*/ 1321312 h 1322929"/>
                    <a:gd name="connsiteX106" fmla="*/ 1314474 w 1953031"/>
                    <a:gd name="connsiteY106" fmla="*/ 1322929 h 1322929"/>
                    <a:gd name="connsiteX107" fmla="*/ 1274527 w 1953031"/>
                    <a:gd name="connsiteY107" fmla="*/ 1322929 h 1322929"/>
                    <a:gd name="connsiteX108" fmla="*/ 1233595 w 1953031"/>
                    <a:gd name="connsiteY108" fmla="*/ 1322420 h 1322929"/>
                    <a:gd name="connsiteX109" fmla="*/ 1214844 w 1953031"/>
                    <a:gd name="connsiteY109" fmla="*/ 1258652 h 1322929"/>
                    <a:gd name="connsiteX110" fmla="*/ 1198836 w 1953031"/>
                    <a:gd name="connsiteY110" fmla="*/ 1080414 h 1322929"/>
                    <a:gd name="connsiteX111" fmla="*/ 1191495 w 1953031"/>
                    <a:gd name="connsiteY111" fmla="*/ 961630 h 1322929"/>
                    <a:gd name="connsiteX112" fmla="*/ 1189972 w 1953031"/>
                    <a:gd name="connsiteY112" fmla="*/ 969617 h 1322929"/>
                    <a:gd name="connsiteX113" fmla="*/ 1172402 w 1953031"/>
                    <a:gd name="connsiteY113" fmla="*/ 1161542 h 1322929"/>
                    <a:gd name="connsiteX114" fmla="*/ 1173663 w 1953031"/>
                    <a:gd name="connsiteY114" fmla="*/ 1263289 h 1322929"/>
                    <a:gd name="connsiteX115" fmla="*/ 1179559 w 1953031"/>
                    <a:gd name="connsiteY115" fmla="*/ 1277483 h 1322929"/>
                    <a:gd name="connsiteX116" fmla="*/ 1190090 w 1953031"/>
                    <a:gd name="connsiteY116" fmla="*/ 1310073 h 1322929"/>
                    <a:gd name="connsiteX117" fmla="*/ 1189617 w 1953031"/>
                    <a:gd name="connsiteY117" fmla="*/ 1322236 h 1322929"/>
                    <a:gd name="connsiteX118" fmla="*/ 1148752 w 1953031"/>
                    <a:gd name="connsiteY118" fmla="*/ 1322929 h 1322929"/>
                    <a:gd name="connsiteX119" fmla="*/ 1107164 w 1953031"/>
                    <a:gd name="connsiteY119" fmla="*/ 1322438 h 1322929"/>
                    <a:gd name="connsiteX120" fmla="*/ 1089751 w 1953031"/>
                    <a:gd name="connsiteY120" fmla="*/ 1244928 h 1322929"/>
                    <a:gd name="connsiteX121" fmla="*/ 1083658 w 1953031"/>
                    <a:gd name="connsiteY121" fmla="*/ 1109426 h 1322929"/>
                    <a:gd name="connsiteX122" fmla="*/ 1081071 w 1953031"/>
                    <a:gd name="connsiteY122" fmla="*/ 885205 h 1322929"/>
                    <a:gd name="connsiteX123" fmla="*/ 1081294 w 1953031"/>
                    <a:gd name="connsiteY123" fmla="*/ 872784 h 1322929"/>
                    <a:gd name="connsiteX124" fmla="*/ 1044565 w 1953031"/>
                    <a:gd name="connsiteY124" fmla="*/ 883356 h 1322929"/>
                    <a:gd name="connsiteX125" fmla="*/ 946405 w 1953031"/>
                    <a:gd name="connsiteY125" fmla="*/ 906677 h 1322929"/>
                    <a:gd name="connsiteX126" fmla="*/ 820984 w 1953031"/>
                    <a:gd name="connsiteY126" fmla="*/ 915856 h 1322929"/>
                    <a:gd name="connsiteX127" fmla="*/ 748537 w 1953031"/>
                    <a:gd name="connsiteY127" fmla="*/ 913593 h 1322929"/>
                    <a:gd name="connsiteX128" fmla="*/ 740106 w 1953031"/>
                    <a:gd name="connsiteY128" fmla="*/ 913794 h 1322929"/>
                    <a:gd name="connsiteX129" fmla="*/ 735838 w 1953031"/>
                    <a:gd name="connsiteY129" fmla="*/ 923234 h 1322929"/>
                    <a:gd name="connsiteX130" fmla="*/ 729496 w 1953031"/>
                    <a:gd name="connsiteY130" fmla="*/ 936224 h 1322929"/>
                    <a:gd name="connsiteX131" fmla="*/ 707014 w 1953031"/>
                    <a:gd name="connsiteY131" fmla="*/ 928760 h 1322929"/>
                    <a:gd name="connsiteX132" fmla="*/ 665846 w 1953031"/>
                    <a:gd name="connsiteY132" fmla="*/ 912322 h 1322929"/>
                    <a:gd name="connsiteX133" fmla="*/ 618244 w 1953031"/>
                    <a:gd name="connsiteY133" fmla="*/ 893135 h 1322929"/>
                    <a:gd name="connsiteX134" fmla="*/ 516447 w 1953031"/>
                    <a:gd name="connsiteY134" fmla="*/ 865947 h 1322929"/>
                    <a:gd name="connsiteX135" fmla="*/ 501805 w 1953031"/>
                    <a:gd name="connsiteY135" fmla="*/ 870603 h 1322929"/>
                    <a:gd name="connsiteX136" fmla="*/ 496736 w 1953031"/>
                    <a:gd name="connsiteY136" fmla="*/ 886203 h 1322929"/>
                    <a:gd name="connsiteX137" fmla="*/ 500794 w 1953031"/>
                    <a:gd name="connsiteY137" fmla="*/ 920842 h 1322929"/>
                    <a:gd name="connsiteX138" fmla="*/ 505232 w 1953031"/>
                    <a:gd name="connsiteY138" fmla="*/ 960997 h 1322929"/>
                    <a:gd name="connsiteX139" fmla="*/ 503197 w 1953031"/>
                    <a:gd name="connsiteY139" fmla="*/ 976351 h 1322929"/>
                    <a:gd name="connsiteX140" fmla="*/ 464327 w 1953031"/>
                    <a:gd name="connsiteY140" fmla="*/ 1000197 h 1322929"/>
                    <a:gd name="connsiteX141" fmla="*/ 457328 w 1953031"/>
                    <a:gd name="connsiteY141" fmla="*/ 999488 h 1322929"/>
                    <a:gd name="connsiteX142" fmla="*/ 434730 w 1953031"/>
                    <a:gd name="connsiteY142" fmla="*/ 939956 h 1322929"/>
                    <a:gd name="connsiteX143" fmla="*/ 434102 w 1953031"/>
                    <a:gd name="connsiteY143" fmla="*/ 932138 h 1322929"/>
                    <a:gd name="connsiteX144" fmla="*/ 429957 w 1953031"/>
                    <a:gd name="connsiteY144" fmla="*/ 936572 h 1322929"/>
                    <a:gd name="connsiteX145" fmla="*/ 412217 w 1953031"/>
                    <a:gd name="connsiteY145" fmla="*/ 955335 h 1322929"/>
                    <a:gd name="connsiteX146" fmla="*/ 394666 w 1953031"/>
                    <a:gd name="connsiteY146" fmla="*/ 973923 h 1322929"/>
                    <a:gd name="connsiteX147" fmla="*/ 363724 w 1953031"/>
                    <a:gd name="connsiteY147" fmla="*/ 1023704 h 1322929"/>
                    <a:gd name="connsiteX148" fmla="*/ 356090 w 1953031"/>
                    <a:gd name="connsiteY148" fmla="*/ 1070686 h 1322929"/>
                    <a:gd name="connsiteX149" fmla="*/ 356098 w 1953031"/>
                    <a:gd name="connsiteY149" fmla="*/ 1159458 h 1322929"/>
                    <a:gd name="connsiteX150" fmla="*/ 362731 w 1953031"/>
                    <a:gd name="connsiteY150" fmla="*/ 1219044 h 1322929"/>
                    <a:gd name="connsiteX151" fmla="*/ 370492 w 1953031"/>
                    <a:gd name="connsiteY151" fmla="*/ 1260425 h 1322929"/>
                    <a:gd name="connsiteX152" fmla="*/ 380666 w 1953031"/>
                    <a:gd name="connsiteY152" fmla="*/ 1277936 h 1322929"/>
                    <a:gd name="connsiteX153" fmla="*/ 391399 w 1953031"/>
                    <a:gd name="connsiteY153" fmla="*/ 1304515 h 1322929"/>
                    <a:gd name="connsiteX154" fmla="*/ 391283 w 1953031"/>
                    <a:gd name="connsiteY154" fmla="*/ 1320324 h 1322929"/>
                    <a:gd name="connsiteX155" fmla="*/ 390843 w 1953031"/>
                    <a:gd name="connsiteY155" fmla="*/ 1322756 h 1322929"/>
                    <a:gd name="connsiteX156" fmla="*/ 348151 w 1953031"/>
                    <a:gd name="connsiteY156" fmla="*/ 1322844 h 1322929"/>
                    <a:gd name="connsiteX157" fmla="*/ 304144 w 1953031"/>
                    <a:gd name="connsiteY157" fmla="*/ 1322579 h 1322929"/>
                    <a:gd name="connsiteX158" fmla="*/ 294630 w 1953031"/>
                    <a:gd name="connsiteY158" fmla="*/ 1312868 h 1322929"/>
                    <a:gd name="connsiteX159" fmla="*/ 271483 w 1953031"/>
                    <a:gd name="connsiteY159" fmla="*/ 1195591 h 1322929"/>
                    <a:gd name="connsiteX160" fmla="*/ 255031 w 1953031"/>
                    <a:gd name="connsiteY160" fmla="*/ 1074334 h 1322929"/>
                    <a:gd name="connsiteX161" fmla="*/ 246468 w 1953031"/>
                    <a:gd name="connsiteY161" fmla="*/ 962992 h 1322929"/>
                    <a:gd name="connsiteX162" fmla="*/ 246726 w 1953031"/>
                    <a:gd name="connsiteY162" fmla="*/ 960686 h 1322929"/>
                    <a:gd name="connsiteX163" fmla="*/ 239185 w 1953031"/>
                    <a:gd name="connsiteY163" fmla="*/ 966883 h 1322929"/>
                    <a:gd name="connsiteX164" fmla="*/ 216775 w 1953031"/>
                    <a:gd name="connsiteY164" fmla="*/ 984995 h 1322929"/>
                    <a:gd name="connsiteX165" fmla="*/ 195755 w 1953031"/>
                    <a:gd name="connsiteY165" fmla="*/ 1001910 h 1322929"/>
                    <a:gd name="connsiteX166" fmla="*/ 162761 w 1953031"/>
                    <a:gd name="connsiteY166" fmla="*/ 1047366 h 1322929"/>
                    <a:gd name="connsiteX167" fmla="*/ 149720 w 1953031"/>
                    <a:gd name="connsiteY167" fmla="*/ 1138437 h 1322929"/>
                    <a:gd name="connsiteX168" fmla="*/ 148122 w 1953031"/>
                    <a:gd name="connsiteY168" fmla="*/ 1214750 h 1322929"/>
                    <a:gd name="connsiteX169" fmla="*/ 151846 w 1953031"/>
                    <a:gd name="connsiteY169" fmla="*/ 1260042 h 1322929"/>
                    <a:gd name="connsiteX170" fmla="*/ 157602 w 1953031"/>
                    <a:gd name="connsiteY170" fmla="*/ 1271682 h 1322929"/>
                    <a:gd name="connsiteX171" fmla="*/ 169528 w 1953031"/>
                    <a:gd name="connsiteY171" fmla="*/ 1296524 h 1322929"/>
                    <a:gd name="connsiteX172" fmla="*/ 172714 w 1953031"/>
                    <a:gd name="connsiteY172" fmla="*/ 1316588 h 1322929"/>
                    <a:gd name="connsiteX173" fmla="*/ 172927 w 1953031"/>
                    <a:gd name="connsiteY173" fmla="*/ 1322929 h 1322929"/>
                    <a:gd name="connsiteX174" fmla="*/ 130748 w 1953031"/>
                    <a:gd name="connsiteY174" fmla="*/ 1322916 h 1322929"/>
                    <a:gd name="connsiteX175" fmla="*/ 87445 w 1953031"/>
                    <a:gd name="connsiteY175" fmla="*/ 1322413 h 1322929"/>
                    <a:gd name="connsiteX176" fmla="*/ 433058 w 1953031"/>
                    <a:gd name="connsiteY176" fmla="*/ 858089 h 1322929"/>
                    <a:gd name="connsiteX177" fmla="*/ 431485 w 1953031"/>
                    <a:gd name="connsiteY177" fmla="*/ 856034 h 1322929"/>
                    <a:gd name="connsiteX178" fmla="*/ 432913 w 1953031"/>
                    <a:gd name="connsiteY178" fmla="*/ 858746 h 1322929"/>
                    <a:gd name="connsiteX179" fmla="*/ 433058 w 1953031"/>
                    <a:gd name="connsiteY179" fmla="*/ 858089 h 1322929"/>
                    <a:gd name="connsiteX0" fmla="*/ 87445 w 1953031"/>
                    <a:gd name="connsiteY0" fmla="*/ 1322413 h 1322929"/>
                    <a:gd name="connsiteX1" fmla="*/ 71740 w 1953031"/>
                    <a:gd name="connsiteY1" fmla="*/ 1270292 h 1322929"/>
                    <a:gd name="connsiteX2" fmla="*/ 65819 w 1953031"/>
                    <a:gd name="connsiteY2" fmla="*/ 1172834 h 1322929"/>
                    <a:gd name="connsiteX3" fmla="*/ 60259 w 1953031"/>
                    <a:gd name="connsiteY3" fmla="*/ 1077634 h 1322929"/>
                    <a:gd name="connsiteX4" fmla="*/ 56504 w 1953031"/>
                    <a:gd name="connsiteY4" fmla="*/ 1016483 h 1322929"/>
                    <a:gd name="connsiteX5" fmla="*/ 57274 w 1953031"/>
                    <a:gd name="connsiteY5" fmla="*/ 984573 h 1322929"/>
                    <a:gd name="connsiteX6" fmla="*/ 69293 w 1953031"/>
                    <a:gd name="connsiteY6" fmla="*/ 935184 h 1322929"/>
                    <a:gd name="connsiteX7" fmla="*/ 83140 w 1953031"/>
                    <a:gd name="connsiteY7" fmla="*/ 894706 h 1322929"/>
                    <a:gd name="connsiteX8" fmla="*/ 86940 w 1953031"/>
                    <a:gd name="connsiteY8" fmla="*/ 883067 h 1322929"/>
                    <a:gd name="connsiteX9" fmla="*/ 102345 w 1953031"/>
                    <a:gd name="connsiteY9" fmla="*/ 821917 h 1322929"/>
                    <a:gd name="connsiteX10" fmla="*/ 102345 w 1953031"/>
                    <a:gd name="connsiteY10" fmla="*/ 797596 h 1322929"/>
                    <a:gd name="connsiteX11" fmla="*/ 84386 w 1953031"/>
                    <a:gd name="connsiteY11" fmla="*/ 724112 h 1322929"/>
                    <a:gd name="connsiteX12" fmla="*/ 56950 w 1953031"/>
                    <a:gd name="connsiteY12" fmla="*/ 611540 h 1322929"/>
                    <a:gd name="connsiteX13" fmla="*/ 49848 w 1953031"/>
                    <a:gd name="connsiteY13" fmla="*/ 555775 h 1322929"/>
                    <a:gd name="connsiteX14" fmla="*/ 48091 w 1953031"/>
                    <a:gd name="connsiteY14" fmla="*/ 532619 h 1322929"/>
                    <a:gd name="connsiteX15" fmla="*/ 46726 w 1953031"/>
                    <a:gd name="connsiteY15" fmla="*/ 537375 h 1322929"/>
                    <a:gd name="connsiteX16" fmla="*/ 40809 w 1953031"/>
                    <a:gd name="connsiteY16" fmla="*/ 582702 h 1322929"/>
                    <a:gd name="connsiteX17" fmla="*/ 38652 w 1953031"/>
                    <a:gd name="connsiteY17" fmla="*/ 680805 h 1322929"/>
                    <a:gd name="connsiteX18" fmla="*/ 43411 w 1953031"/>
                    <a:gd name="connsiteY18" fmla="*/ 797248 h 1322929"/>
                    <a:gd name="connsiteX19" fmla="*/ 45633 w 1953031"/>
                    <a:gd name="connsiteY19" fmla="*/ 840039 h 1322929"/>
                    <a:gd name="connsiteX20" fmla="*/ 46288 w 1953031"/>
                    <a:gd name="connsiteY20" fmla="*/ 854511 h 1322929"/>
                    <a:gd name="connsiteX21" fmla="*/ 47754 w 1953031"/>
                    <a:gd name="connsiteY21" fmla="*/ 857757 h 1322929"/>
                    <a:gd name="connsiteX22" fmla="*/ 55710 w 1953031"/>
                    <a:gd name="connsiteY22" fmla="*/ 883587 h 1322929"/>
                    <a:gd name="connsiteX23" fmla="*/ 56791 w 1953031"/>
                    <a:gd name="connsiteY23" fmla="*/ 924043 h 1322929"/>
                    <a:gd name="connsiteX24" fmla="*/ 41579 w 1953031"/>
                    <a:gd name="connsiteY24" fmla="*/ 974096 h 1322929"/>
                    <a:gd name="connsiteX25" fmla="*/ 2671 w 1953031"/>
                    <a:gd name="connsiteY25" fmla="*/ 1043577 h 1322929"/>
                    <a:gd name="connsiteX26" fmla="*/ 150 w 1953031"/>
                    <a:gd name="connsiteY26" fmla="*/ 1039680 h 1322929"/>
                    <a:gd name="connsiteX27" fmla="*/ 4661 w 1953031"/>
                    <a:gd name="connsiteY27" fmla="*/ 999287 h 1322929"/>
                    <a:gd name="connsiteX28" fmla="*/ 7404 w 1953031"/>
                    <a:gd name="connsiteY28" fmla="*/ 942306 h 1322929"/>
                    <a:gd name="connsiteX29" fmla="*/ 7816 w 1953031"/>
                    <a:gd name="connsiteY29" fmla="*/ 896791 h 1322929"/>
                    <a:gd name="connsiteX30" fmla="*/ 19626 w 1953031"/>
                    <a:gd name="connsiteY30" fmla="*/ 859575 h 1322929"/>
                    <a:gd name="connsiteX31" fmla="*/ 27016 w 1953031"/>
                    <a:gd name="connsiteY31" fmla="*/ 851518 h 1322929"/>
                    <a:gd name="connsiteX32" fmla="*/ 28005 w 1953031"/>
                    <a:gd name="connsiteY32" fmla="*/ 850776 h 1322929"/>
                    <a:gd name="connsiteX33" fmla="*/ 26410 w 1953031"/>
                    <a:gd name="connsiteY33" fmla="*/ 833827 h 1322929"/>
                    <a:gd name="connsiteX34" fmla="*/ 14711 w 1953031"/>
                    <a:gd name="connsiteY34" fmla="*/ 648021 h 1322929"/>
                    <a:gd name="connsiteX35" fmla="*/ 15055 w 1953031"/>
                    <a:gd name="connsiteY35" fmla="*/ 561855 h 1322929"/>
                    <a:gd name="connsiteX36" fmla="*/ 21188 w 1953031"/>
                    <a:gd name="connsiteY36" fmla="*/ 488718 h 1322929"/>
                    <a:gd name="connsiteX37" fmla="*/ 100197 w 1953031"/>
                    <a:gd name="connsiteY37" fmla="*/ 318206 h 1322929"/>
                    <a:gd name="connsiteX38" fmla="*/ 109242 w 1953031"/>
                    <a:gd name="connsiteY38" fmla="*/ 310366 h 1322929"/>
                    <a:gd name="connsiteX39" fmla="*/ 267328 w 1953031"/>
                    <a:gd name="connsiteY39" fmla="*/ 247426 h 1322929"/>
                    <a:gd name="connsiteX40" fmla="*/ 315449 w 1953031"/>
                    <a:gd name="connsiteY40" fmla="*/ 245613 h 1322929"/>
                    <a:gd name="connsiteX41" fmla="*/ 472495 w 1953031"/>
                    <a:gd name="connsiteY41" fmla="*/ 252298 h 1322929"/>
                    <a:gd name="connsiteX42" fmla="*/ 508804 w 1953031"/>
                    <a:gd name="connsiteY42" fmla="*/ 255581 h 1322929"/>
                    <a:gd name="connsiteX43" fmla="*/ 748902 w 1953031"/>
                    <a:gd name="connsiteY43" fmla="*/ 247445 h 1322929"/>
                    <a:gd name="connsiteX44" fmla="*/ 947272 w 1953031"/>
                    <a:gd name="connsiteY44" fmla="*/ 214767 h 1322929"/>
                    <a:gd name="connsiteX45" fmla="*/ 1102227 w 1953031"/>
                    <a:gd name="connsiteY45" fmla="*/ 172345 h 1322929"/>
                    <a:gd name="connsiteX46" fmla="*/ 1234252 w 1953031"/>
                    <a:gd name="connsiteY46" fmla="*/ 151880 h 1322929"/>
                    <a:gd name="connsiteX47" fmla="*/ 1312964 w 1953031"/>
                    <a:gd name="connsiteY47" fmla="*/ 128676 h 1322929"/>
                    <a:gd name="connsiteX48" fmla="*/ 1376022 w 1953031"/>
                    <a:gd name="connsiteY48" fmla="*/ 109687 h 1322929"/>
                    <a:gd name="connsiteX49" fmla="*/ 1448640 w 1953031"/>
                    <a:gd name="connsiteY49" fmla="*/ 103056 h 1322929"/>
                    <a:gd name="connsiteX50" fmla="*/ 1483374 w 1953031"/>
                    <a:gd name="connsiteY50" fmla="*/ 100994 h 1322929"/>
                    <a:gd name="connsiteX51" fmla="*/ 1552171 w 1953031"/>
                    <a:gd name="connsiteY51" fmla="*/ 83778 h 1322929"/>
                    <a:gd name="connsiteX52" fmla="*/ 1627914 w 1953031"/>
                    <a:gd name="connsiteY52" fmla="*/ 63976 h 1322929"/>
                    <a:gd name="connsiteX53" fmla="*/ 1633600 w 1953031"/>
                    <a:gd name="connsiteY53" fmla="*/ 62873 h 1322929"/>
                    <a:gd name="connsiteX54" fmla="*/ 1633994 w 1953031"/>
                    <a:gd name="connsiteY54" fmla="*/ 53943 h 1322929"/>
                    <a:gd name="connsiteX55" fmla="*/ 1637947 w 1953031"/>
                    <a:gd name="connsiteY55" fmla="*/ 10924 h 1322929"/>
                    <a:gd name="connsiteX56" fmla="*/ 1645852 w 1953031"/>
                    <a:gd name="connsiteY56" fmla="*/ 642 h 1322929"/>
                    <a:gd name="connsiteX57" fmla="*/ 1665510 w 1953031"/>
                    <a:gd name="connsiteY57" fmla="*/ 4542 h 1322929"/>
                    <a:gd name="connsiteX58" fmla="*/ 1692339 w 1953031"/>
                    <a:gd name="connsiteY58" fmla="*/ 32880 h 1322929"/>
                    <a:gd name="connsiteX59" fmla="*/ 1703487 w 1953031"/>
                    <a:gd name="connsiteY59" fmla="*/ 51553 h 1322929"/>
                    <a:gd name="connsiteX60" fmla="*/ 1705168 w 1953031"/>
                    <a:gd name="connsiteY60" fmla="*/ 54757 h 1322929"/>
                    <a:gd name="connsiteX61" fmla="*/ 1708490 w 1953031"/>
                    <a:gd name="connsiteY61" fmla="*/ 54757 h 1322929"/>
                    <a:gd name="connsiteX62" fmla="*/ 1726074 w 1953031"/>
                    <a:gd name="connsiteY62" fmla="*/ 55821 h 1322929"/>
                    <a:gd name="connsiteX63" fmla="*/ 1763775 w 1953031"/>
                    <a:gd name="connsiteY63" fmla="*/ 66287 h 1322929"/>
                    <a:gd name="connsiteX64" fmla="*/ 1780177 w 1953031"/>
                    <a:gd name="connsiteY64" fmla="*/ 76057 h 1322929"/>
                    <a:gd name="connsiteX65" fmla="*/ 1797287 w 1953031"/>
                    <a:gd name="connsiteY65" fmla="*/ 92340 h 1322929"/>
                    <a:gd name="connsiteX66" fmla="*/ 1808554 w 1953031"/>
                    <a:gd name="connsiteY66" fmla="*/ 105144 h 1322929"/>
                    <a:gd name="connsiteX67" fmla="*/ 1816302 w 1953031"/>
                    <a:gd name="connsiteY67" fmla="*/ 113128 h 1322929"/>
                    <a:gd name="connsiteX68" fmla="*/ 1820491 w 1953031"/>
                    <a:gd name="connsiteY68" fmla="*/ 120258 h 1322929"/>
                    <a:gd name="connsiteX69" fmla="*/ 1835947 w 1953031"/>
                    <a:gd name="connsiteY69" fmla="*/ 144526 h 1322929"/>
                    <a:gd name="connsiteX70" fmla="*/ 1847989 w 1953031"/>
                    <a:gd name="connsiteY70" fmla="*/ 162083 h 1322929"/>
                    <a:gd name="connsiteX71" fmla="*/ 1872282 w 1953031"/>
                    <a:gd name="connsiteY71" fmla="*/ 206862 h 1322929"/>
                    <a:gd name="connsiteX72" fmla="*/ 1901212 w 1953031"/>
                    <a:gd name="connsiteY72" fmla="*/ 268331 h 1322929"/>
                    <a:gd name="connsiteX73" fmla="*/ 1928013 w 1953031"/>
                    <a:gd name="connsiteY73" fmla="*/ 325599 h 1322929"/>
                    <a:gd name="connsiteX74" fmla="*/ 1947475 w 1953031"/>
                    <a:gd name="connsiteY74" fmla="*/ 358428 h 1322929"/>
                    <a:gd name="connsiteX75" fmla="*/ 1952990 w 1953031"/>
                    <a:gd name="connsiteY75" fmla="*/ 375188 h 1322929"/>
                    <a:gd name="connsiteX76" fmla="*/ 1944270 w 1953031"/>
                    <a:gd name="connsiteY76" fmla="*/ 398724 h 1322929"/>
                    <a:gd name="connsiteX77" fmla="*/ 1904481 w 1953031"/>
                    <a:gd name="connsiteY77" fmla="*/ 429980 h 1322929"/>
                    <a:gd name="connsiteX78" fmla="*/ 1871823 w 1953031"/>
                    <a:gd name="connsiteY78" fmla="*/ 436577 h 1322929"/>
                    <a:gd name="connsiteX79" fmla="*/ 1816223 w 1953031"/>
                    <a:gd name="connsiteY79" fmla="*/ 439134 h 1322929"/>
                    <a:gd name="connsiteX80" fmla="*/ 1698445 w 1953031"/>
                    <a:gd name="connsiteY80" fmla="*/ 433393 h 1322929"/>
                    <a:gd name="connsiteX81" fmla="*/ 1665261 w 1953031"/>
                    <a:gd name="connsiteY81" fmla="*/ 431589 h 1322929"/>
                    <a:gd name="connsiteX82" fmla="*/ 1643200 w 1953031"/>
                    <a:gd name="connsiteY82" fmla="*/ 433164 h 1322929"/>
                    <a:gd name="connsiteX83" fmla="*/ 1613877 w 1953031"/>
                    <a:gd name="connsiteY83" fmla="*/ 443519 h 1322929"/>
                    <a:gd name="connsiteX84" fmla="*/ 1586668 w 1953031"/>
                    <a:gd name="connsiteY84" fmla="*/ 466568 h 1322929"/>
                    <a:gd name="connsiteX85" fmla="*/ 1568848 w 1953031"/>
                    <a:gd name="connsiteY85" fmla="*/ 480889 h 1322929"/>
                    <a:gd name="connsiteX86" fmla="*/ 1563779 w 1953031"/>
                    <a:gd name="connsiteY86" fmla="*/ 485518 h 1322929"/>
                    <a:gd name="connsiteX87" fmla="*/ 1508994 w 1953031"/>
                    <a:gd name="connsiteY87" fmla="*/ 589130 h 1322929"/>
                    <a:gd name="connsiteX88" fmla="*/ 1486250 w 1953031"/>
                    <a:gd name="connsiteY88" fmla="*/ 645068 h 1322929"/>
                    <a:gd name="connsiteX89" fmla="*/ 1464819 w 1953031"/>
                    <a:gd name="connsiteY89" fmla="*/ 705697 h 1322929"/>
                    <a:gd name="connsiteX90" fmla="*/ 1449494 w 1953031"/>
                    <a:gd name="connsiteY90" fmla="*/ 751038 h 1322929"/>
                    <a:gd name="connsiteX91" fmla="*/ 1407394 w 1953031"/>
                    <a:gd name="connsiteY91" fmla="*/ 818176 h 1322929"/>
                    <a:gd name="connsiteX92" fmla="*/ 1393724 w 1953031"/>
                    <a:gd name="connsiteY92" fmla="*/ 824975 h 1322929"/>
                    <a:gd name="connsiteX93" fmla="*/ 1380841 w 1953031"/>
                    <a:gd name="connsiteY93" fmla="*/ 831482 h 1322929"/>
                    <a:gd name="connsiteX94" fmla="*/ 1349260 w 1953031"/>
                    <a:gd name="connsiteY94" fmla="*/ 861137 h 1322929"/>
                    <a:gd name="connsiteX95" fmla="*/ 1331348 w 1953031"/>
                    <a:gd name="connsiteY95" fmla="*/ 877607 h 1322929"/>
                    <a:gd name="connsiteX96" fmla="*/ 1317442 w 1953031"/>
                    <a:gd name="connsiteY96" fmla="*/ 883414 h 1322929"/>
                    <a:gd name="connsiteX97" fmla="*/ 1316352 w 1953031"/>
                    <a:gd name="connsiteY97" fmla="*/ 883414 h 1322929"/>
                    <a:gd name="connsiteX98" fmla="*/ 1315275 w 1953031"/>
                    <a:gd name="connsiteY98" fmla="*/ 887323 h 1322929"/>
                    <a:gd name="connsiteX99" fmla="*/ 1293502 w 1953031"/>
                    <a:gd name="connsiteY99" fmla="*/ 1074334 h 1322929"/>
                    <a:gd name="connsiteX100" fmla="*/ 1292124 w 1953031"/>
                    <a:gd name="connsiteY100" fmla="*/ 1151119 h 1322929"/>
                    <a:gd name="connsiteX101" fmla="*/ 1292741 w 1953031"/>
                    <a:gd name="connsiteY101" fmla="*/ 1203756 h 1322929"/>
                    <a:gd name="connsiteX102" fmla="*/ 1297481 w 1953031"/>
                    <a:gd name="connsiteY102" fmla="*/ 1263556 h 1322929"/>
                    <a:gd name="connsiteX103" fmla="*/ 1304087 w 1953031"/>
                    <a:gd name="connsiteY103" fmla="*/ 1278631 h 1322929"/>
                    <a:gd name="connsiteX104" fmla="*/ 1314001 w 1953031"/>
                    <a:gd name="connsiteY104" fmla="*/ 1305904 h 1322929"/>
                    <a:gd name="connsiteX105" fmla="*/ 1314723 w 1953031"/>
                    <a:gd name="connsiteY105" fmla="*/ 1321312 h 1322929"/>
                    <a:gd name="connsiteX106" fmla="*/ 1314474 w 1953031"/>
                    <a:gd name="connsiteY106" fmla="*/ 1322929 h 1322929"/>
                    <a:gd name="connsiteX107" fmla="*/ 1274527 w 1953031"/>
                    <a:gd name="connsiteY107" fmla="*/ 1322929 h 1322929"/>
                    <a:gd name="connsiteX108" fmla="*/ 1233595 w 1953031"/>
                    <a:gd name="connsiteY108" fmla="*/ 1322420 h 1322929"/>
                    <a:gd name="connsiteX109" fmla="*/ 1214844 w 1953031"/>
                    <a:gd name="connsiteY109" fmla="*/ 1258652 h 1322929"/>
                    <a:gd name="connsiteX110" fmla="*/ 1198836 w 1953031"/>
                    <a:gd name="connsiteY110" fmla="*/ 1080414 h 1322929"/>
                    <a:gd name="connsiteX111" fmla="*/ 1191495 w 1953031"/>
                    <a:gd name="connsiteY111" fmla="*/ 961630 h 1322929"/>
                    <a:gd name="connsiteX112" fmla="*/ 1189972 w 1953031"/>
                    <a:gd name="connsiteY112" fmla="*/ 969617 h 1322929"/>
                    <a:gd name="connsiteX113" fmla="*/ 1172402 w 1953031"/>
                    <a:gd name="connsiteY113" fmla="*/ 1161542 h 1322929"/>
                    <a:gd name="connsiteX114" fmla="*/ 1173663 w 1953031"/>
                    <a:gd name="connsiteY114" fmla="*/ 1263289 h 1322929"/>
                    <a:gd name="connsiteX115" fmla="*/ 1179559 w 1953031"/>
                    <a:gd name="connsiteY115" fmla="*/ 1277483 h 1322929"/>
                    <a:gd name="connsiteX116" fmla="*/ 1190090 w 1953031"/>
                    <a:gd name="connsiteY116" fmla="*/ 1310073 h 1322929"/>
                    <a:gd name="connsiteX117" fmla="*/ 1189617 w 1953031"/>
                    <a:gd name="connsiteY117" fmla="*/ 1322236 h 1322929"/>
                    <a:gd name="connsiteX118" fmla="*/ 1148752 w 1953031"/>
                    <a:gd name="connsiteY118" fmla="*/ 1322929 h 1322929"/>
                    <a:gd name="connsiteX119" fmla="*/ 1107164 w 1953031"/>
                    <a:gd name="connsiteY119" fmla="*/ 1322438 h 1322929"/>
                    <a:gd name="connsiteX120" fmla="*/ 1089751 w 1953031"/>
                    <a:gd name="connsiteY120" fmla="*/ 1244928 h 1322929"/>
                    <a:gd name="connsiteX121" fmla="*/ 1083658 w 1953031"/>
                    <a:gd name="connsiteY121" fmla="*/ 1109426 h 1322929"/>
                    <a:gd name="connsiteX122" fmla="*/ 1081071 w 1953031"/>
                    <a:gd name="connsiteY122" fmla="*/ 885205 h 1322929"/>
                    <a:gd name="connsiteX123" fmla="*/ 1081294 w 1953031"/>
                    <a:gd name="connsiteY123" fmla="*/ 872784 h 1322929"/>
                    <a:gd name="connsiteX124" fmla="*/ 1044565 w 1953031"/>
                    <a:gd name="connsiteY124" fmla="*/ 883356 h 1322929"/>
                    <a:gd name="connsiteX125" fmla="*/ 946405 w 1953031"/>
                    <a:gd name="connsiteY125" fmla="*/ 906677 h 1322929"/>
                    <a:gd name="connsiteX126" fmla="*/ 820984 w 1953031"/>
                    <a:gd name="connsiteY126" fmla="*/ 915856 h 1322929"/>
                    <a:gd name="connsiteX127" fmla="*/ 748537 w 1953031"/>
                    <a:gd name="connsiteY127" fmla="*/ 913593 h 1322929"/>
                    <a:gd name="connsiteX128" fmla="*/ 740106 w 1953031"/>
                    <a:gd name="connsiteY128" fmla="*/ 913794 h 1322929"/>
                    <a:gd name="connsiteX129" fmla="*/ 735838 w 1953031"/>
                    <a:gd name="connsiteY129" fmla="*/ 923234 h 1322929"/>
                    <a:gd name="connsiteX130" fmla="*/ 729496 w 1953031"/>
                    <a:gd name="connsiteY130" fmla="*/ 936224 h 1322929"/>
                    <a:gd name="connsiteX131" fmla="*/ 707014 w 1953031"/>
                    <a:gd name="connsiteY131" fmla="*/ 928760 h 1322929"/>
                    <a:gd name="connsiteX132" fmla="*/ 665846 w 1953031"/>
                    <a:gd name="connsiteY132" fmla="*/ 912322 h 1322929"/>
                    <a:gd name="connsiteX133" fmla="*/ 618244 w 1953031"/>
                    <a:gd name="connsiteY133" fmla="*/ 893135 h 1322929"/>
                    <a:gd name="connsiteX134" fmla="*/ 516447 w 1953031"/>
                    <a:gd name="connsiteY134" fmla="*/ 865947 h 1322929"/>
                    <a:gd name="connsiteX135" fmla="*/ 501805 w 1953031"/>
                    <a:gd name="connsiteY135" fmla="*/ 870603 h 1322929"/>
                    <a:gd name="connsiteX136" fmla="*/ 496736 w 1953031"/>
                    <a:gd name="connsiteY136" fmla="*/ 886203 h 1322929"/>
                    <a:gd name="connsiteX137" fmla="*/ 500794 w 1953031"/>
                    <a:gd name="connsiteY137" fmla="*/ 920842 h 1322929"/>
                    <a:gd name="connsiteX138" fmla="*/ 505232 w 1953031"/>
                    <a:gd name="connsiteY138" fmla="*/ 960997 h 1322929"/>
                    <a:gd name="connsiteX139" fmla="*/ 503197 w 1953031"/>
                    <a:gd name="connsiteY139" fmla="*/ 976351 h 1322929"/>
                    <a:gd name="connsiteX140" fmla="*/ 464327 w 1953031"/>
                    <a:gd name="connsiteY140" fmla="*/ 1000197 h 1322929"/>
                    <a:gd name="connsiteX141" fmla="*/ 457328 w 1953031"/>
                    <a:gd name="connsiteY141" fmla="*/ 999488 h 1322929"/>
                    <a:gd name="connsiteX142" fmla="*/ 434730 w 1953031"/>
                    <a:gd name="connsiteY142" fmla="*/ 939956 h 1322929"/>
                    <a:gd name="connsiteX143" fmla="*/ 434102 w 1953031"/>
                    <a:gd name="connsiteY143" fmla="*/ 932138 h 1322929"/>
                    <a:gd name="connsiteX144" fmla="*/ 429957 w 1953031"/>
                    <a:gd name="connsiteY144" fmla="*/ 936572 h 1322929"/>
                    <a:gd name="connsiteX145" fmla="*/ 412217 w 1953031"/>
                    <a:gd name="connsiteY145" fmla="*/ 955335 h 1322929"/>
                    <a:gd name="connsiteX146" fmla="*/ 394666 w 1953031"/>
                    <a:gd name="connsiteY146" fmla="*/ 973923 h 1322929"/>
                    <a:gd name="connsiteX147" fmla="*/ 363724 w 1953031"/>
                    <a:gd name="connsiteY147" fmla="*/ 1023704 h 1322929"/>
                    <a:gd name="connsiteX148" fmla="*/ 356090 w 1953031"/>
                    <a:gd name="connsiteY148" fmla="*/ 1070686 h 1322929"/>
                    <a:gd name="connsiteX149" fmla="*/ 356098 w 1953031"/>
                    <a:gd name="connsiteY149" fmla="*/ 1159458 h 1322929"/>
                    <a:gd name="connsiteX150" fmla="*/ 362731 w 1953031"/>
                    <a:gd name="connsiteY150" fmla="*/ 1219044 h 1322929"/>
                    <a:gd name="connsiteX151" fmla="*/ 370492 w 1953031"/>
                    <a:gd name="connsiteY151" fmla="*/ 1260425 h 1322929"/>
                    <a:gd name="connsiteX152" fmla="*/ 380666 w 1953031"/>
                    <a:gd name="connsiteY152" fmla="*/ 1277936 h 1322929"/>
                    <a:gd name="connsiteX153" fmla="*/ 391399 w 1953031"/>
                    <a:gd name="connsiteY153" fmla="*/ 1304515 h 1322929"/>
                    <a:gd name="connsiteX154" fmla="*/ 391283 w 1953031"/>
                    <a:gd name="connsiteY154" fmla="*/ 1320324 h 1322929"/>
                    <a:gd name="connsiteX155" fmla="*/ 390843 w 1953031"/>
                    <a:gd name="connsiteY155" fmla="*/ 1322756 h 1322929"/>
                    <a:gd name="connsiteX156" fmla="*/ 348151 w 1953031"/>
                    <a:gd name="connsiteY156" fmla="*/ 1322844 h 1322929"/>
                    <a:gd name="connsiteX157" fmla="*/ 304144 w 1953031"/>
                    <a:gd name="connsiteY157" fmla="*/ 1322579 h 1322929"/>
                    <a:gd name="connsiteX158" fmla="*/ 294630 w 1953031"/>
                    <a:gd name="connsiteY158" fmla="*/ 1312868 h 1322929"/>
                    <a:gd name="connsiteX159" fmla="*/ 271483 w 1953031"/>
                    <a:gd name="connsiteY159" fmla="*/ 1195591 h 1322929"/>
                    <a:gd name="connsiteX160" fmla="*/ 255031 w 1953031"/>
                    <a:gd name="connsiteY160" fmla="*/ 1074334 h 1322929"/>
                    <a:gd name="connsiteX161" fmla="*/ 246468 w 1953031"/>
                    <a:gd name="connsiteY161" fmla="*/ 962992 h 1322929"/>
                    <a:gd name="connsiteX162" fmla="*/ 246726 w 1953031"/>
                    <a:gd name="connsiteY162" fmla="*/ 960686 h 1322929"/>
                    <a:gd name="connsiteX163" fmla="*/ 239185 w 1953031"/>
                    <a:gd name="connsiteY163" fmla="*/ 966883 h 1322929"/>
                    <a:gd name="connsiteX164" fmla="*/ 216775 w 1953031"/>
                    <a:gd name="connsiteY164" fmla="*/ 984995 h 1322929"/>
                    <a:gd name="connsiteX165" fmla="*/ 195755 w 1953031"/>
                    <a:gd name="connsiteY165" fmla="*/ 1001910 h 1322929"/>
                    <a:gd name="connsiteX166" fmla="*/ 162761 w 1953031"/>
                    <a:gd name="connsiteY166" fmla="*/ 1047366 h 1322929"/>
                    <a:gd name="connsiteX167" fmla="*/ 149720 w 1953031"/>
                    <a:gd name="connsiteY167" fmla="*/ 1138437 h 1322929"/>
                    <a:gd name="connsiteX168" fmla="*/ 148122 w 1953031"/>
                    <a:gd name="connsiteY168" fmla="*/ 1214750 h 1322929"/>
                    <a:gd name="connsiteX169" fmla="*/ 151846 w 1953031"/>
                    <a:gd name="connsiteY169" fmla="*/ 1260042 h 1322929"/>
                    <a:gd name="connsiteX170" fmla="*/ 157602 w 1953031"/>
                    <a:gd name="connsiteY170" fmla="*/ 1271682 h 1322929"/>
                    <a:gd name="connsiteX171" fmla="*/ 169528 w 1953031"/>
                    <a:gd name="connsiteY171" fmla="*/ 1296524 h 1322929"/>
                    <a:gd name="connsiteX172" fmla="*/ 172714 w 1953031"/>
                    <a:gd name="connsiteY172" fmla="*/ 1316588 h 1322929"/>
                    <a:gd name="connsiteX173" fmla="*/ 172927 w 1953031"/>
                    <a:gd name="connsiteY173" fmla="*/ 1322929 h 1322929"/>
                    <a:gd name="connsiteX174" fmla="*/ 130748 w 1953031"/>
                    <a:gd name="connsiteY174" fmla="*/ 1322916 h 1322929"/>
                    <a:gd name="connsiteX175" fmla="*/ 87445 w 1953031"/>
                    <a:gd name="connsiteY175" fmla="*/ 1322413 h 1322929"/>
                    <a:gd name="connsiteX176" fmla="*/ 433058 w 1953031"/>
                    <a:gd name="connsiteY176" fmla="*/ 858089 h 1322929"/>
                    <a:gd name="connsiteX177" fmla="*/ 431485 w 1953031"/>
                    <a:gd name="connsiteY177" fmla="*/ 856034 h 1322929"/>
                    <a:gd name="connsiteX178" fmla="*/ 432913 w 1953031"/>
                    <a:gd name="connsiteY178" fmla="*/ 858746 h 1322929"/>
                    <a:gd name="connsiteX179" fmla="*/ 433058 w 1953031"/>
                    <a:gd name="connsiteY179" fmla="*/ 858089 h 1322929"/>
                    <a:gd name="connsiteX0" fmla="*/ 87445 w 1953031"/>
                    <a:gd name="connsiteY0" fmla="*/ 1322413 h 1322929"/>
                    <a:gd name="connsiteX1" fmla="*/ 71740 w 1953031"/>
                    <a:gd name="connsiteY1" fmla="*/ 1270292 h 1322929"/>
                    <a:gd name="connsiteX2" fmla="*/ 65819 w 1953031"/>
                    <a:gd name="connsiteY2" fmla="*/ 1172834 h 1322929"/>
                    <a:gd name="connsiteX3" fmla="*/ 60259 w 1953031"/>
                    <a:gd name="connsiteY3" fmla="*/ 1077634 h 1322929"/>
                    <a:gd name="connsiteX4" fmla="*/ 56504 w 1953031"/>
                    <a:gd name="connsiteY4" fmla="*/ 1016483 h 1322929"/>
                    <a:gd name="connsiteX5" fmla="*/ 57274 w 1953031"/>
                    <a:gd name="connsiteY5" fmla="*/ 984573 h 1322929"/>
                    <a:gd name="connsiteX6" fmla="*/ 69293 w 1953031"/>
                    <a:gd name="connsiteY6" fmla="*/ 935184 h 1322929"/>
                    <a:gd name="connsiteX7" fmla="*/ 83140 w 1953031"/>
                    <a:gd name="connsiteY7" fmla="*/ 894706 h 1322929"/>
                    <a:gd name="connsiteX8" fmla="*/ 86940 w 1953031"/>
                    <a:gd name="connsiteY8" fmla="*/ 883067 h 1322929"/>
                    <a:gd name="connsiteX9" fmla="*/ 102345 w 1953031"/>
                    <a:gd name="connsiteY9" fmla="*/ 821917 h 1322929"/>
                    <a:gd name="connsiteX10" fmla="*/ 102345 w 1953031"/>
                    <a:gd name="connsiteY10" fmla="*/ 797596 h 1322929"/>
                    <a:gd name="connsiteX11" fmla="*/ 84386 w 1953031"/>
                    <a:gd name="connsiteY11" fmla="*/ 724112 h 1322929"/>
                    <a:gd name="connsiteX12" fmla="*/ 56950 w 1953031"/>
                    <a:gd name="connsiteY12" fmla="*/ 611540 h 1322929"/>
                    <a:gd name="connsiteX13" fmla="*/ 49848 w 1953031"/>
                    <a:gd name="connsiteY13" fmla="*/ 555775 h 1322929"/>
                    <a:gd name="connsiteX14" fmla="*/ 48091 w 1953031"/>
                    <a:gd name="connsiteY14" fmla="*/ 532619 h 1322929"/>
                    <a:gd name="connsiteX15" fmla="*/ 46726 w 1953031"/>
                    <a:gd name="connsiteY15" fmla="*/ 537375 h 1322929"/>
                    <a:gd name="connsiteX16" fmla="*/ 40809 w 1953031"/>
                    <a:gd name="connsiteY16" fmla="*/ 582702 h 1322929"/>
                    <a:gd name="connsiteX17" fmla="*/ 38652 w 1953031"/>
                    <a:gd name="connsiteY17" fmla="*/ 680805 h 1322929"/>
                    <a:gd name="connsiteX18" fmla="*/ 43411 w 1953031"/>
                    <a:gd name="connsiteY18" fmla="*/ 797248 h 1322929"/>
                    <a:gd name="connsiteX19" fmla="*/ 45633 w 1953031"/>
                    <a:gd name="connsiteY19" fmla="*/ 840039 h 1322929"/>
                    <a:gd name="connsiteX20" fmla="*/ 46288 w 1953031"/>
                    <a:gd name="connsiteY20" fmla="*/ 854511 h 1322929"/>
                    <a:gd name="connsiteX21" fmla="*/ 47754 w 1953031"/>
                    <a:gd name="connsiteY21" fmla="*/ 857757 h 1322929"/>
                    <a:gd name="connsiteX22" fmla="*/ 55710 w 1953031"/>
                    <a:gd name="connsiteY22" fmla="*/ 883587 h 1322929"/>
                    <a:gd name="connsiteX23" fmla="*/ 56791 w 1953031"/>
                    <a:gd name="connsiteY23" fmla="*/ 924043 h 1322929"/>
                    <a:gd name="connsiteX24" fmla="*/ 41579 w 1953031"/>
                    <a:gd name="connsiteY24" fmla="*/ 974096 h 1322929"/>
                    <a:gd name="connsiteX25" fmla="*/ 2671 w 1953031"/>
                    <a:gd name="connsiteY25" fmla="*/ 1043577 h 1322929"/>
                    <a:gd name="connsiteX26" fmla="*/ 150 w 1953031"/>
                    <a:gd name="connsiteY26" fmla="*/ 1039680 h 1322929"/>
                    <a:gd name="connsiteX27" fmla="*/ 4661 w 1953031"/>
                    <a:gd name="connsiteY27" fmla="*/ 999287 h 1322929"/>
                    <a:gd name="connsiteX28" fmla="*/ 7404 w 1953031"/>
                    <a:gd name="connsiteY28" fmla="*/ 942306 h 1322929"/>
                    <a:gd name="connsiteX29" fmla="*/ 7816 w 1953031"/>
                    <a:gd name="connsiteY29" fmla="*/ 896791 h 1322929"/>
                    <a:gd name="connsiteX30" fmla="*/ 19626 w 1953031"/>
                    <a:gd name="connsiteY30" fmla="*/ 859575 h 1322929"/>
                    <a:gd name="connsiteX31" fmla="*/ 27016 w 1953031"/>
                    <a:gd name="connsiteY31" fmla="*/ 851518 h 1322929"/>
                    <a:gd name="connsiteX32" fmla="*/ 28005 w 1953031"/>
                    <a:gd name="connsiteY32" fmla="*/ 850776 h 1322929"/>
                    <a:gd name="connsiteX33" fmla="*/ 26410 w 1953031"/>
                    <a:gd name="connsiteY33" fmla="*/ 833827 h 1322929"/>
                    <a:gd name="connsiteX34" fmla="*/ 14711 w 1953031"/>
                    <a:gd name="connsiteY34" fmla="*/ 648021 h 1322929"/>
                    <a:gd name="connsiteX35" fmla="*/ 15055 w 1953031"/>
                    <a:gd name="connsiteY35" fmla="*/ 561855 h 1322929"/>
                    <a:gd name="connsiteX36" fmla="*/ 21188 w 1953031"/>
                    <a:gd name="connsiteY36" fmla="*/ 488718 h 1322929"/>
                    <a:gd name="connsiteX37" fmla="*/ 100197 w 1953031"/>
                    <a:gd name="connsiteY37" fmla="*/ 318206 h 1322929"/>
                    <a:gd name="connsiteX38" fmla="*/ 109242 w 1953031"/>
                    <a:gd name="connsiteY38" fmla="*/ 310366 h 1322929"/>
                    <a:gd name="connsiteX39" fmla="*/ 267328 w 1953031"/>
                    <a:gd name="connsiteY39" fmla="*/ 247426 h 1322929"/>
                    <a:gd name="connsiteX40" fmla="*/ 315449 w 1953031"/>
                    <a:gd name="connsiteY40" fmla="*/ 245613 h 1322929"/>
                    <a:gd name="connsiteX41" fmla="*/ 472495 w 1953031"/>
                    <a:gd name="connsiteY41" fmla="*/ 252298 h 1322929"/>
                    <a:gd name="connsiteX42" fmla="*/ 518329 w 1953031"/>
                    <a:gd name="connsiteY42" fmla="*/ 251771 h 1322929"/>
                    <a:gd name="connsiteX43" fmla="*/ 748902 w 1953031"/>
                    <a:gd name="connsiteY43" fmla="*/ 247445 h 1322929"/>
                    <a:gd name="connsiteX44" fmla="*/ 947272 w 1953031"/>
                    <a:gd name="connsiteY44" fmla="*/ 214767 h 1322929"/>
                    <a:gd name="connsiteX45" fmla="*/ 1102227 w 1953031"/>
                    <a:gd name="connsiteY45" fmla="*/ 172345 h 1322929"/>
                    <a:gd name="connsiteX46" fmla="*/ 1234252 w 1953031"/>
                    <a:gd name="connsiteY46" fmla="*/ 151880 h 1322929"/>
                    <a:gd name="connsiteX47" fmla="*/ 1312964 w 1953031"/>
                    <a:gd name="connsiteY47" fmla="*/ 128676 h 1322929"/>
                    <a:gd name="connsiteX48" fmla="*/ 1376022 w 1953031"/>
                    <a:gd name="connsiteY48" fmla="*/ 109687 h 1322929"/>
                    <a:gd name="connsiteX49" fmla="*/ 1448640 w 1953031"/>
                    <a:gd name="connsiteY49" fmla="*/ 103056 h 1322929"/>
                    <a:gd name="connsiteX50" fmla="*/ 1483374 w 1953031"/>
                    <a:gd name="connsiteY50" fmla="*/ 100994 h 1322929"/>
                    <a:gd name="connsiteX51" fmla="*/ 1552171 w 1953031"/>
                    <a:gd name="connsiteY51" fmla="*/ 83778 h 1322929"/>
                    <a:gd name="connsiteX52" fmla="*/ 1627914 w 1953031"/>
                    <a:gd name="connsiteY52" fmla="*/ 63976 h 1322929"/>
                    <a:gd name="connsiteX53" fmla="*/ 1633600 w 1953031"/>
                    <a:gd name="connsiteY53" fmla="*/ 62873 h 1322929"/>
                    <a:gd name="connsiteX54" fmla="*/ 1633994 w 1953031"/>
                    <a:gd name="connsiteY54" fmla="*/ 53943 h 1322929"/>
                    <a:gd name="connsiteX55" fmla="*/ 1637947 w 1953031"/>
                    <a:gd name="connsiteY55" fmla="*/ 10924 h 1322929"/>
                    <a:gd name="connsiteX56" fmla="*/ 1645852 w 1953031"/>
                    <a:gd name="connsiteY56" fmla="*/ 642 h 1322929"/>
                    <a:gd name="connsiteX57" fmla="*/ 1665510 w 1953031"/>
                    <a:gd name="connsiteY57" fmla="*/ 4542 h 1322929"/>
                    <a:gd name="connsiteX58" fmla="*/ 1692339 w 1953031"/>
                    <a:gd name="connsiteY58" fmla="*/ 32880 h 1322929"/>
                    <a:gd name="connsiteX59" fmla="*/ 1703487 w 1953031"/>
                    <a:gd name="connsiteY59" fmla="*/ 51553 h 1322929"/>
                    <a:gd name="connsiteX60" fmla="*/ 1705168 w 1953031"/>
                    <a:gd name="connsiteY60" fmla="*/ 54757 h 1322929"/>
                    <a:gd name="connsiteX61" fmla="*/ 1708490 w 1953031"/>
                    <a:gd name="connsiteY61" fmla="*/ 54757 h 1322929"/>
                    <a:gd name="connsiteX62" fmla="*/ 1726074 w 1953031"/>
                    <a:gd name="connsiteY62" fmla="*/ 55821 h 1322929"/>
                    <a:gd name="connsiteX63" fmla="*/ 1763775 w 1953031"/>
                    <a:gd name="connsiteY63" fmla="*/ 66287 h 1322929"/>
                    <a:gd name="connsiteX64" fmla="*/ 1780177 w 1953031"/>
                    <a:gd name="connsiteY64" fmla="*/ 76057 h 1322929"/>
                    <a:gd name="connsiteX65" fmla="*/ 1797287 w 1953031"/>
                    <a:gd name="connsiteY65" fmla="*/ 92340 h 1322929"/>
                    <a:gd name="connsiteX66" fmla="*/ 1808554 w 1953031"/>
                    <a:gd name="connsiteY66" fmla="*/ 105144 h 1322929"/>
                    <a:gd name="connsiteX67" fmla="*/ 1816302 w 1953031"/>
                    <a:gd name="connsiteY67" fmla="*/ 113128 h 1322929"/>
                    <a:gd name="connsiteX68" fmla="*/ 1820491 w 1953031"/>
                    <a:gd name="connsiteY68" fmla="*/ 120258 h 1322929"/>
                    <a:gd name="connsiteX69" fmla="*/ 1835947 w 1953031"/>
                    <a:gd name="connsiteY69" fmla="*/ 144526 h 1322929"/>
                    <a:gd name="connsiteX70" fmla="*/ 1847989 w 1953031"/>
                    <a:gd name="connsiteY70" fmla="*/ 162083 h 1322929"/>
                    <a:gd name="connsiteX71" fmla="*/ 1872282 w 1953031"/>
                    <a:gd name="connsiteY71" fmla="*/ 206862 h 1322929"/>
                    <a:gd name="connsiteX72" fmla="*/ 1901212 w 1953031"/>
                    <a:gd name="connsiteY72" fmla="*/ 268331 h 1322929"/>
                    <a:gd name="connsiteX73" fmla="*/ 1928013 w 1953031"/>
                    <a:gd name="connsiteY73" fmla="*/ 325599 h 1322929"/>
                    <a:gd name="connsiteX74" fmla="*/ 1947475 w 1953031"/>
                    <a:gd name="connsiteY74" fmla="*/ 358428 h 1322929"/>
                    <a:gd name="connsiteX75" fmla="*/ 1952990 w 1953031"/>
                    <a:gd name="connsiteY75" fmla="*/ 375188 h 1322929"/>
                    <a:gd name="connsiteX76" fmla="*/ 1944270 w 1953031"/>
                    <a:gd name="connsiteY76" fmla="*/ 398724 h 1322929"/>
                    <a:gd name="connsiteX77" fmla="*/ 1904481 w 1953031"/>
                    <a:gd name="connsiteY77" fmla="*/ 429980 h 1322929"/>
                    <a:gd name="connsiteX78" fmla="*/ 1871823 w 1953031"/>
                    <a:gd name="connsiteY78" fmla="*/ 436577 h 1322929"/>
                    <a:gd name="connsiteX79" fmla="*/ 1816223 w 1953031"/>
                    <a:gd name="connsiteY79" fmla="*/ 439134 h 1322929"/>
                    <a:gd name="connsiteX80" fmla="*/ 1698445 w 1953031"/>
                    <a:gd name="connsiteY80" fmla="*/ 433393 h 1322929"/>
                    <a:gd name="connsiteX81" fmla="*/ 1665261 w 1953031"/>
                    <a:gd name="connsiteY81" fmla="*/ 431589 h 1322929"/>
                    <a:gd name="connsiteX82" fmla="*/ 1643200 w 1953031"/>
                    <a:gd name="connsiteY82" fmla="*/ 433164 h 1322929"/>
                    <a:gd name="connsiteX83" fmla="*/ 1613877 w 1953031"/>
                    <a:gd name="connsiteY83" fmla="*/ 443519 h 1322929"/>
                    <a:gd name="connsiteX84" fmla="*/ 1586668 w 1953031"/>
                    <a:gd name="connsiteY84" fmla="*/ 466568 h 1322929"/>
                    <a:gd name="connsiteX85" fmla="*/ 1568848 w 1953031"/>
                    <a:gd name="connsiteY85" fmla="*/ 480889 h 1322929"/>
                    <a:gd name="connsiteX86" fmla="*/ 1563779 w 1953031"/>
                    <a:gd name="connsiteY86" fmla="*/ 485518 h 1322929"/>
                    <a:gd name="connsiteX87" fmla="*/ 1508994 w 1953031"/>
                    <a:gd name="connsiteY87" fmla="*/ 589130 h 1322929"/>
                    <a:gd name="connsiteX88" fmla="*/ 1486250 w 1953031"/>
                    <a:gd name="connsiteY88" fmla="*/ 645068 h 1322929"/>
                    <a:gd name="connsiteX89" fmla="*/ 1464819 w 1953031"/>
                    <a:gd name="connsiteY89" fmla="*/ 705697 h 1322929"/>
                    <a:gd name="connsiteX90" fmla="*/ 1449494 w 1953031"/>
                    <a:gd name="connsiteY90" fmla="*/ 751038 h 1322929"/>
                    <a:gd name="connsiteX91" fmla="*/ 1407394 w 1953031"/>
                    <a:gd name="connsiteY91" fmla="*/ 818176 h 1322929"/>
                    <a:gd name="connsiteX92" fmla="*/ 1393724 w 1953031"/>
                    <a:gd name="connsiteY92" fmla="*/ 824975 h 1322929"/>
                    <a:gd name="connsiteX93" fmla="*/ 1380841 w 1953031"/>
                    <a:gd name="connsiteY93" fmla="*/ 831482 h 1322929"/>
                    <a:gd name="connsiteX94" fmla="*/ 1349260 w 1953031"/>
                    <a:gd name="connsiteY94" fmla="*/ 861137 h 1322929"/>
                    <a:gd name="connsiteX95" fmla="*/ 1331348 w 1953031"/>
                    <a:gd name="connsiteY95" fmla="*/ 877607 h 1322929"/>
                    <a:gd name="connsiteX96" fmla="*/ 1317442 w 1953031"/>
                    <a:gd name="connsiteY96" fmla="*/ 883414 h 1322929"/>
                    <a:gd name="connsiteX97" fmla="*/ 1316352 w 1953031"/>
                    <a:gd name="connsiteY97" fmla="*/ 883414 h 1322929"/>
                    <a:gd name="connsiteX98" fmla="*/ 1315275 w 1953031"/>
                    <a:gd name="connsiteY98" fmla="*/ 887323 h 1322929"/>
                    <a:gd name="connsiteX99" fmla="*/ 1293502 w 1953031"/>
                    <a:gd name="connsiteY99" fmla="*/ 1074334 h 1322929"/>
                    <a:gd name="connsiteX100" fmla="*/ 1292124 w 1953031"/>
                    <a:gd name="connsiteY100" fmla="*/ 1151119 h 1322929"/>
                    <a:gd name="connsiteX101" fmla="*/ 1292741 w 1953031"/>
                    <a:gd name="connsiteY101" fmla="*/ 1203756 h 1322929"/>
                    <a:gd name="connsiteX102" fmla="*/ 1297481 w 1953031"/>
                    <a:gd name="connsiteY102" fmla="*/ 1263556 h 1322929"/>
                    <a:gd name="connsiteX103" fmla="*/ 1304087 w 1953031"/>
                    <a:gd name="connsiteY103" fmla="*/ 1278631 h 1322929"/>
                    <a:gd name="connsiteX104" fmla="*/ 1314001 w 1953031"/>
                    <a:gd name="connsiteY104" fmla="*/ 1305904 h 1322929"/>
                    <a:gd name="connsiteX105" fmla="*/ 1314723 w 1953031"/>
                    <a:gd name="connsiteY105" fmla="*/ 1321312 h 1322929"/>
                    <a:gd name="connsiteX106" fmla="*/ 1314474 w 1953031"/>
                    <a:gd name="connsiteY106" fmla="*/ 1322929 h 1322929"/>
                    <a:gd name="connsiteX107" fmla="*/ 1274527 w 1953031"/>
                    <a:gd name="connsiteY107" fmla="*/ 1322929 h 1322929"/>
                    <a:gd name="connsiteX108" fmla="*/ 1233595 w 1953031"/>
                    <a:gd name="connsiteY108" fmla="*/ 1322420 h 1322929"/>
                    <a:gd name="connsiteX109" fmla="*/ 1214844 w 1953031"/>
                    <a:gd name="connsiteY109" fmla="*/ 1258652 h 1322929"/>
                    <a:gd name="connsiteX110" fmla="*/ 1198836 w 1953031"/>
                    <a:gd name="connsiteY110" fmla="*/ 1080414 h 1322929"/>
                    <a:gd name="connsiteX111" fmla="*/ 1191495 w 1953031"/>
                    <a:gd name="connsiteY111" fmla="*/ 961630 h 1322929"/>
                    <a:gd name="connsiteX112" fmla="*/ 1189972 w 1953031"/>
                    <a:gd name="connsiteY112" fmla="*/ 969617 h 1322929"/>
                    <a:gd name="connsiteX113" fmla="*/ 1172402 w 1953031"/>
                    <a:gd name="connsiteY113" fmla="*/ 1161542 h 1322929"/>
                    <a:gd name="connsiteX114" fmla="*/ 1173663 w 1953031"/>
                    <a:gd name="connsiteY114" fmla="*/ 1263289 h 1322929"/>
                    <a:gd name="connsiteX115" fmla="*/ 1179559 w 1953031"/>
                    <a:gd name="connsiteY115" fmla="*/ 1277483 h 1322929"/>
                    <a:gd name="connsiteX116" fmla="*/ 1190090 w 1953031"/>
                    <a:gd name="connsiteY116" fmla="*/ 1310073 h 1322929"/>
                    <a:gd name="connsiteX117" fmla="*/ 1189617 w 1953031"/>
                    <a:gd name="connsiteY117" fmla="*/ 1322236 h 1322929"/>
                    <a:gd name="connsiteX118" fmla="*/ 1148752 w 1953031"/>
                    <a:gd name="connsiteY118" fmla="*/ 1322929 h 1322929"/>
                    <a:gd name="connsiteX119" fmla="*/ 1107164 w 1953031"/>
                    <a:gd name="connsiteY119" fmla="*/ 1322438 h 1322929"/>
                    <a:gd name="connsiteX120" fmla="*/ 1089751 w 1953031"/>
                    <a:gd name="connsiteY120" fmla="*/ 1244928 h 1322929"/>
                    <a:gd name="connsiteX121" fmla="*/ 1083658 w 1953031"/>
                    <a:gd name="connsiteY121" fmla="*/ 1109426 h 1322929"/>
                    <a:gd name="connsiteX122" fmla="*/ 1081071 w 1953031"/>
                    <a:gd name="connsiteY122" fmla="*/ 885205 h 1322929"/>
                    <a:gd name="connsiteX123" fmla="*/ 1081294 w 1953031"/>
                    <a:gd name="connsiteY123" fmla="*/ 872784 h 1322929"/>
                    <a:gd name="connsiteX124" fmla="*/ 1044565 w 1953031"/>
                    <a:gd name="connsiteY124" fmla="*/ 883356 h 1322929"/>
                    <a:gd name="connsiteX125" fmla="*/ 946405 w 1953031"/>
                    <a:gd name="connsiteY125" fmla="*/ 906677 h 1322929"/>
                    <a:gd name="connsiteX126" fmla="*/ 820984 w 1953031"/>
                    <a:gd name="connsiteY126" fmla="*/ 915856 h 1322929"/>
                    <a:gd name="connsiteX127" fmla="*/ 748537 w 1953031"/>
                    <a:gd name="connsiteY127" fmla="*/ 913593 h 1322929"/>
                    <a:gd name="connsiteX128" fmla="*/ 740106 w 1953031"/>
                    <a:gd name="connsiteY128" fmla="*/ 913794 h 1322929"/>
                    <a:gd name="connsiteX129" fmla="*/ 735838 w 1953031"/>
                    <a:gd name="connsiteY129" fmla="*/ 923234 h 1322929"/>
                    <a:gd name="connsiteX130" fmla="*/ 729496 w 1953031"/>
                    <a:gd name="connsiteY130" fmla="*/ 936224 h 1322929"/>
                    <a:gd name="connsiteX131" fmla="*/ 707014 w 1953031"/>
                    <a:gd name="connsiteY131" fmla="*/ 928760 h 1322929"/>
                    <a:gd name="connsiteX132" fmla="*/ 665846 w 1953031"/>
                    <a:gd name="connsiteY132" fmla="*/ 912322 h 1322929"/>
                    <a:gd name="connsiteX133" fmla="*/ 618244 w 1953031"/>
                    <a:gd name="connsiteY133" fmla="*/ 893135 h 1322929"/>
                    <a:gd name="connsiteX134" fmla="*/ 516447 w 1953031"/>
                    <a:gd name="connsiteY134" fmla="*/ 865947 h 1322929"/>
                    <a:gd name="connsiteX135" fmla="*/ 501805 w 1953031"/>
                    <a:gd name="connsiteY135" fmla="*/ 870603 h 1322929"/>
                    <a:gd name="connsiteX136" fmla="*/ 496736 w 1953031"/>
                    <a:gd name="connsiteY136" fmla="*/ 886203 h 1322929"/>
                    <a:gd name="connsiteX137" fmla="*/ 500794 w 1953031"/>
                    <a:gd name="connsiteY137" fmla="*/ 920842 h 1322929"/>
                    <a:gd name="connsiteX138" fmla="*/ 505232 w 1953031"/>
                    <a:gd name="connsiteY138" fmla="*/ 960997 h 1322929"/>
                    <a:gd name="connsiteX139" fmla="*/ 503197 w 1953031"/>
                    <a:gd name="connsiteY139" fmla="*/ 976351 h 1322929"/>
                    <a:gd name="connsiteX140" fmla="*/ 464327 w 1953031"/>
                    <a:gd name="connsiteY140" fmla="*/ 1000197 h 1322929"/>
                    <a:gd name="connsiteX141" fmla="*/ 457328 w 1953031"/>
                    <a:gd name="connsiteY141" fmla="*/ 999488 h 1322929"/>
                    <a:gd name="connsiteX142" fmla="*/ 434730 w 1953031"/>
                    <a:gd name="connsiteY142" fmla="*/ 939956 h 1322929"/>
                    <a:gd name="connsiteX143" fmla="*/ 434102 w 1953031"/>
                    <a:gd name="connsiteY143" fmla="*/ 932138 h 1322929"/>
                    <a:gd name="connsiteX144" fmla="*/ 429957 w 1953031"/>
                    <a:gd name="connsiteY144" fmla="*/ 936572 h 1322929"/>
                    <a:gd name="connsiteX145" fmla="*/ 412217 w 1953031"/>
                    <a:gd name="connsiteY145" fmla="*/ 955335 h 1322929"/>
                    <a:gd name="connsiteX146" fmla="*/ 394666 w 1953031"/>
                    <a:gd name="connsiteY146" fmla="*/ 973923 h 1322929"/>
                    <a:gd name="connsiteX147" fmla="*/ 363724 w 1953031"/>
                    <a:gd name="connsiteY147" fmla="*/ 1023704 h 1322929"/>
                    <a:gd name="connsiteX148" fmla="*/ 356090 w 1953031"/>
                    <a:gd name="connsiteY148" fmla="*/ 1070686 h 1322929"/>
                    <a:gd name="connsiteX149" fmla="*/ 356098 w 1953031"/>
                    <a:gd name="connsiteY149" fmla="*/ 1159458 h 1322929"/>
                    <a:gd name="connsiteX150" fmla="*/ 362731 w 1953031"/>
                    <a:gd name="connsiteY150" fmla="*/ 1219044 h 1322929"/>
                    <a:gd name="connsiteX151" fmla="*/ 370492 w 1953031"/>
                    <a:gd name="connsiteY151" fmla="*/ 1260425 h 1322929"/>
                    <a:gd name="connsiteX152" fmla="*/ 380666 w 1953031"/>
                    <a:gd name="connsiteY152" fmla="*/ 1277936 h 1322929"/>
                    <a:gd name="connsiteX153" fmla="*/ 391399 w 1953031"/>
                    <a:gd name="connsiteY153" fmla="*/ 1304515 h 1322929"/>
                    <a:gd name="connsiteX154" fmla="*/ 391283 w 1953031"/>
                    <a:gd name="connsiteY154" fmla="*/ 1320324 h 1322929"/>
                    <a:gd name="connsiteX155" fmla="*/ 390843 w 1953031"/>
                    <a:gd name="connsiteY155" fmla="*/ 1322756 h 1322929"/>
                    <a:gd name="connsiteX156" fmla="*/ 348151 w 1953031"/>
                    <a:gd name="connsiteY156" fmla="*/ 1322844 h 1322929"/>
                    <a:gd name="connsiteX157" fmla="*/ 304144 w 1953031"/>
                    <a:gd name="connsiteY157" fmla="*/ 1322579 h 1322929"/>
                    <a:gd name="connsiteX158" fmla="*/ 294630 w 1953031"/>
                    <a:gd name="connsiteY158" fmla="*/ 1312868 h 1322929"/>
                    <a:gd name="connsiteX159" fmla="*/ 271483 w 1953031"/>
                    <a:gd name="connsiteY159" fmla="*/ 1195591 h 1322929"/>
                    <a:gd name="connsiteX160" fmla="*/ 255031 w 1953031"/>
                    <a:gd name="connsiteY160" fmla="*/ 1074334 h 1322929"/>
                    <a:gd name="connsiteX161" fmla="*/ 246468 w 1953031"/>
                    <a:gd name="connsiteY161" fmla="*/ 962992 h 1322929"/>
                    <a:gd name="connsiteX162" fmla="*/ 246726 w 1953031"/>
                    <a:gd name="connsiteY162" fmla="*/ 960686 h 1322929"/>
                    <a:gd name="connsiteX163" fmla="*/ 239185 w 1953031"/>
                    <a:gd name="connsiteY163" fmla="*/ 966883 h 1322929"/>
                    <a:gd name="connsiteX164" fmla="*/ 216775 w 1953031"/>
                    <a:gd name="connsiteY164" fmla="*/ 984995 h 1322929"/>
                    <a:gd name="connsiteX165" fmla="*/ 195755 w 1953031"/>
                    <a:gd name="connsiteY165" fmla="*/ 1001910 h 1322929"/>
                    <a:gd name="connsiteX166" fmla="*/ 162761 w 1953031"/>
                    <a:gd name="connsiteY166" fmla="*/ 1047366 h 1322929"/>
                    <a:gd name="connsiteX167" fmla="*/ 149720 w 1953031"/>
                    <a:gd name="connsiteY167" fmla="*/ 1138437 h 1322929"/>
                    <a:gd name="connsiteX168" fmla="*/ 148122 w 1953031"/>
                    <a:gd name="connsiteY168" fmla="*/ 1214750 h 1322929"/>
                    <a:gd name="connsiteX169" fmla="*/ 151846 w 1953031"/>
                    <a:gd name="connsiteY169" fmla="*/ 1260042 h 1322929"/>
                    <a:gd name="connsiteX170" fmla="*/ 157602 w 1953031"/>
                    <a:gd name="connsiteY170" fmla="*/ 1271682 h 1322929"/>
                    <a:gd name="connsiteX171" fmla="*/ 169528 w 1953031"/>
                    <a:gd name="connsiteY171" fmla="*/ 1296524 h 1322929"/>
                    <a:gd name="connsiteX172" fmla="*/ 172714 w 1953031"/>
                    <a:gd name="connsiteY172" fmla="*/ 1316588 h 1322929"/>
                    <a:gd name="connsiteX173" fmla="*/ 172927 w 1953031"/>
                    <a:gd name="connsiteY173" fmla="*/ 1322929 h 1322929"/>
                    <a:gd name="connsiteX174" fmla="*/ 130748 w 1953031"/>
                    <a:gd name="connsiteY174" fmla="*/ 1322916 h 1322929"/>
                    <a:gd name="connsiteX175" fmla="*/ 87445 w 1953031"/>
                    <a:gd name="connsiteY175" fmla="*/ 1322413 h 1322929"/>
                    <a:gd name="connsiteX176" fmla="*/ 433058 w 1953031"/>
                    <a:gd name="connsiteY176" fmla="*/ 858089 h 1322929"/>
                    <a:gd name="connsiteX177" fmla="*/ 431485 w 1953031"/>
                    <a:gd name="connsiteY177" fmla="*/ 856034 h 1322929"/>
                    <a:gd name="connsiteX178" fmla="*/ 432913 w 1953031"/>
                    <a:gd name="connsiteY178" fmla="*/ 858746 h 1322929"/>
                    <a:gd name="connsiteX179" fmla="*/ 433058 w 1953031"/>
                    <a:gd name="connsiteY179" fmla="*/ 858089 h 13229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</a:cxnLst>
                  <a:rect l="l" t="t" r="r" b="b"/>
                  <a:pathLst>
                    <a:path w="1953031" h="1322929">
                      <a:moveTo>
                        <a:pt x="87445" y="1322413"/>
                      </a:moveTo>
                      <a:cubicBezTo>
                        <a:pt x="80653" y="1319461"/>
                        <a:pt x="75216" y="1301418"/>
                        <a:pt x="71740" y="1270292"/>
                      </a:cubicBezTo>
                      <a:cubicBezTo>
                        <a:pt x="69013" y="1245870"/>
                        <a:pt x="67885" y="1227307"/>
                        <a:pt x="65819" y="1172834"/>
                      </a:cubicBezTo>
                      <a:cubicBezTo>
                        <a:pt x="64633" y="1141558"/>
                        <a:pt x="63453" y="1121346"/>
                        <a:pt x="60259" y="1077634"/>
                      </a:cubicBezTo>
                      <a:cubicBezTo>
                        <a:pt x="57529" y="1040256"/>
                        <a:pt x="56800" y="1028377"/>
                        <a:pt x="56504" y="1016483"/>
                      </a:cubicBezTo>
                      <a:cubicBezTo>
                        <a:pt x="56204" y="1004489"/>
                        <a:pt x="56523" y="991314"/>
                        <a:pt x="57274" y="984573"/>
                      </a:cubicBezTo>
                      <a:cubicBezTo>
                        <a:pt x="58553" y="973106"/>
                        <a:pt x="62941" y="955079"/>
                        <a:pt x="69293" y="935184"/>
                      </a:cubicBezTo>
                      <a:cubicBezTo>
                        <a:pt x="71423" y="928516"/>
                        <a:pt x="82347" y="896584"/>
                        <a:pt x="83140" y="894706"/>
                      </a:cubicBezTo>
                      <a:cubicBezTo>
                        <a:pt x="83303" y="894324"/>
                        <a:pt x="85013" y="889085"/>
                        <a:pt x="86940" y="883067"/>
                      </a:cubicBezTo>
                      <a:cubicBezTo>
                        <a:pt x="94976" y="857986"/>
                        <a:pt x="100421" y="836366"/>
                        <a:pt x="102345" y="821917"/>
                      </a:cubicBezTo>
                      <a:cubicBezTo>
                        <a:pt x="102906" y="817711"/>
                        <a:pt x="102906" y="802899"/>
                        <a:pt x="102345" y="797596"/>
                      </a:cubicBezTo>
                      <a:cubicBezTo>
                        <a:pt x="100486" y="779986"/>
                        <a:pt x="97368" y="767230"/>
                        <a:pt x="84386" y="724112"/>
                      </a:cubicBezTo>
                      <a:cubicBezTo>
                        <a:pt x="69652" y="675170"/>
                        <a:pt x="62879" y="647381"/>
                        <a:pt x="56950" y="611540"/>
                      </a:cubicBezTo>
                      <a:cubicBezTo>
                        <a:pt x="53854" y="592828"/>
                        <a:pt x="51602" y="575139"/>
                        <a:pt x="49848" y="555775"/>
                      </a:cubicBezTo>
                      <a:cubicBezTo>
                        <a:pt x="49198" y="548597"/>
                        <a:pt x="48091" y="534007"/>
                        <a:pt x="48091" y="532619"/>
                      </a:cubicBezTo>
                      <a:cubicBezTo>
                        <a:pt x="48091" y="531311"/>
                        <a:pt x="47721" y="532600"/>
                        <a:pt x="46726" y="537375"/>
                      </a:cubicBezTo>
                      <a:cubicBezTo>
                        <a:pt x="43544" y="552628"/>
                        <a:pt x="42145" y="563342"/>
                        <a:pt x="40809" y="582702"/>
                      </a:cubicBezTo>
                      <a:cubicBezTo>
                        <a:pt x="38753" y="612449"/>
                        <a:pt x="38027" y="645536"/>
                        <a:pt x="38652" y="680805"/>
                      </a:cubicBezTo>
                      <a:cubicBezTo>
                        <a:pt x="39274" y="715742"/>
                        <a:pt x="40324" y="741442"/>
                        <a:pt x="43411" y="797248"/>
                      </a:cubicBezTo>
                      <a:cubicBezTo>
                        <a:pt x="44273" y="812822"/>
                        <a:pt x="45272" y="832078"/>
                        <a:pt x="45633" y="840039"/>
                      </a:cubicBezTo>
                      <a:cubicBezTo>
                        <a:pt x="45851" y="844863"/>
                        <a:pt x="46070" y="849687"/>
                        <a:pt x="46288" y="854511"/>
                      </a:cubicBezTo>
                      <a:lnTo>
                        <a:pt x="47754" y="857757"/>
                      </a:lnTo>
                      <a:cubicBezTo>
                        <a:pt x="50944" y="864826"/>
                        <a:pt x="53814" y="874144"/>
                        <a:pt x="55710" y="883587"/>
                      </a:cubicBezTo>
                      <a:cubicBezTo>
                        <a:pt x="58526" y="897608"/>
                        <a:pt x="58909" y="911971"/>
                        <a:pt x="56791" y="924043"/>
                      </a:cubicBezTo>
                      <a:cubicBezTo>
                        <a:pt x="54790" y="935446"/>
                        <a:pt x="48932" y="954719"/>
                        <a:pt x="41579" y="974096"/>
                      </a:cubicBezTo>
                      <a:cubicBezTo>
                        <a:pt x="26907" y="1012760"/>
                        <a:pt x="9680" y="1043522"/>
                        <a:pt x="2671" y="1043577"/>
                      </a:cubicBezTo>
                      <a:cubicBezTo>
                        <a:pt x="1194" y="1043589"/>
                        <a:pt x="497" y="1042511"/>
                        <a:pt x="150" y="1039680"/>
                      </a:cubicBezTo>
                      <a:cubicBezTo>
                        <a:pt x="-386" y="1035313"/>
                        <a:pt x="388" y="1028396"/>
                        <a:pt x="4661" y="999287"/>
                      </a:cubicBezTo>
                      <a:cubicBezTo>
                        <a:pt x="8180" y="975308"/>
                        <a:pt x="8864" y="961111"/>
                        <a:pt x="7404" y="942306"/>
                      </a:cubicBezTo>
                      <a:cubicBezTo>
                        <a:pt x="6210" y="926920"/>
                        <a:pt x="6372" y="909085"/>
                        <a:pt x="7816" y="896791"/>
                      </a:cubicBezTo>
                      <a:cubicBezTo>
                        <a:pt x="9656" y="881120"/>
                        <a:pt x="13706" y="868358"/>
                        <a:pt x="19626" y="859575"/>
                      </a:cubicBezTo>
                      <a:cubicBezTo>
                        <a:pt x="21403" y="856939"/>
                        <a:pt x="24953" y="853068"/>
                        <a:pt x="27016" y="851518"/>
                      </a:cubicBezTo>
                      <a:lnTo>
                        <a:pt x="28005" y="850776"/>
                      </a:lnTo>
                      <a:lnTo>
                        <a:pt x="26410" y="833827"/>
                      </a:lnTo>
                      <a:cubicBezTo>
                        <a:pt x="20124" y="767022"/>
                        <a:pt x="16204" y="704766"/>
                        <a:pt x="14711" y="648021"/>
                      </a:cubicBezTo>
                      <a:cubicBezTo>
                        <a:pt x="14250" y="630459"/>
                        <a:pt x="14473" y="574434"/>
                        <a:pt x="15055" y="561855"/>
                      </a:cubicBezTo>
                      <a:cubicBezTo>
                        <a:pt x="16302" y="534934"/>
                        <a:pt x="18508" y="508619"/>
                        <a:pt x="21188" y="488718"/>
                      </a:cubicBezTo>
                      <a:cubicBezTo>
                        <a:pt x="32600" y="403978"/>
                        <a:pt x="56563" y="352260"/>
                        <a:pt x="100197" y="318206"/>
                      </a:cubicBezTo>
                      <a:cubicBezTo>
                        <a:pt x="102782" y="316183"/>
                        <a:pt x="106853" y="312651"/>
                        <a:pt x="109242" y="310366"/>
                      </a:cubicBezTo>
                      <a:cubicBezTo>
                        <a:pt x="145996" y="275068"/>
                        <a:pt x="199107" y="253926"/>
                        <a:pt x="267328" y="247426"/>
                      </a:cubicBezTo>
                      <a:cubicBezTo>
                        <a:pt x="282427" y="245994"/>
                        <a:pt x="288064" y="245784"/>
                        <a:pt x="315449" y="245613"/>
                      </a:cubicBezTo>
                      <a:cubicBezTo>
                        <a:pt x="367085" y="245298"/>
                        <a:pt x="438682" y="251272"/>
                        <a:pt x="472495" y="252298"/>
                      </a:cubicBezTo>
                      <a:cubicBezTo>
                        <a:pt x="506308" y="253324"/>
                        <a:pt x="472261" y="252580"/>
                        <a:pt x="518329" y="251771"/>
                      </a:cubicBezTo>
                      <a:lnTo>
                        <a:pt x="748902" y="247445"/>
                      </a:lnTo>
                      <a:cubicBezTo>
                        <a:pt x="820393" y="241278"/>
                        <a:pt x="888385" y="227284"/>
                        <a:pt x="947272" y="214767"/>
                      </a:cubicBezTo>
                      <a:cubicBezTo>
                        <a:pt x="1006159" y="202250"/>
                        <a:pt x="1054397" y="182826"/>
                        <a:pt x="1102227" y="172345"/>
                      </a:cubicBezTo>
                      <a:cubicBezTo>
                        <a:pt x="1150057" y="161864"/>
                        <a:pt x="1199129" y="159158"/>
                        <a:pt x="1234252" y="151880"/>
                      </a:cubicBezTo>
                      <a:cubicBezTo>
                        <a:pt x="1269375" y="144602"/>
                        <a:pt x="1274632" y="142687"/>
                        <a:pt x="1312964" y="128676"/>
                      </a:cubicBezTo>
                      <a:cubicBezTo>
                        <a:pt x="1342313" y="117934"/>
                        <a:pt x="1357677" y="113312"/>
                        <a:pt x="1376022" y="109687"/>
                      </a:cubicBezTo>
                      <a:cubicBezTo>
                        <a:pt x="1399239" y="105104"/>
                        <a:pt x="1415837" y="103594"/>
                        <a:pt x="1448640" y="103056"/>
                      </a:cubicBezTo>
                      <a:cubicBezTo>
                        <a:pt x="1468574" y="102741"/>
                        <a:pt x="1473748" y="102425"/>
                        <a:pt x="1483374" y="100994"/>
                      </a:cubicBezTo>
                      <a:cubicBezTo>
                        <a:pt x="1500327" y="98486"/>
                        <a:pt x="1517424" y="94192"/>
                        <a:pt x="1552171" y="83778"/>
                      </a:cubicBezTo>
                      <a:cubicBezTo>
                        <a:pt x="1589281" y="72656"/>
                        <a:pt x="1609911" y="67259"/>
                        <a:pt x="1627914" y="63976"/>
                      </a:cubicBezTo>
                      <a:cubicBezTo>
                        <a:pt x="1630685" y="63477"/>
                        <a:pt x="1633246" y="62978"/>
                        <a:pt x="1633600" y="62873"/>
                      </a:cubicBezTo>
                      <a:cubicBezTo>
                        <a:pt x="1634204" y="62689"/>
                        <a:pt x="1634231" y="62269"/>
                        <a:pt x="1633994" y="53943"/>
                      </a:cubicBezTo>
                      <a:cubicBezTo>
                        <a:pt x="1633508" y="36557"/>
                        <a:pt x="1635111" y="19065"/>
                        <a:pt x="1637947" y="10924"/>
                      </a:cubicBezTo>
                      <a:cubicBezTo>
                        <a:pt x="1639851" y="5422"/>
                        <a:pt x="1642845" y="1535"/>
                        <a:pt x="1645852" y="642"/>
                      </a:cubicBezTo>
                      <a:cubicBezTo>
                        <a:pt x="1651289" y="-974"/>
                        <a:pt x="1658734" y="510"/>
                        <a:pt x="1665510" y="4542"/>
                      </a:cubicBezTo>
                      <a:cubicBezTo>
                        <a:pt x="1673915" y="9545"/>
                        <a:pt x="1683737" y="19919"/>
                        <a:pt x="1692339" y="32880"/>
                      </a:cubicBezTo>
                      <a:cubicBezTo>
                        <a:pt x="1696107" y="38527"/>
                        <a:pt x="1700638" y="46143"/>
                        <a:pt x="1703487" y="51553"/>
                      </a:cubicBezTo>
                      <a:lnTo>
                        <a:pt x="1705168" y="54757"/>
                      </a:lnTo>
                      <a:lnTo>
                        <a:pt x="1708490" y="54757"/>
                      </a:lnTo>
                      <a:cubicBezTo>
                        <a:pt x="1712601" y="54770"/>
                        <a:pt x="1721885" y="55322"/>
                        <a:pt x="1726074" y="55821"/>
                      </a:cubicBezTo>
                      <a:cubicBezTo>
                        <a:pt x="1736172" y="57016"/>
                        <a:pt x="1753191" y="61744"/>
                        <a:pt x="1763775" y="66287"/>
                      </a:cubicBezTo>
                      <a:cubicBezTo>
                        <a:pt x="1770393" y="69124"/>
                        <a:pt x="1774359" y="71487"/>
                        <a:pt x="1780177" y="76057"/>
                      </a:cubicBezTo>
                      <a:cubicBezTo>
                        <a:pt x="1791956" y="85315"/>
                        <a:pt x="1792074" y="85433"/>
                        <a:pt x="1797287" y="92340"/>
                      </a:cubicBezTo>
                      <a:cubicBezTo>
                        <a:pt x="1801122" y="97449"/>
                        <a:pt x="1803367" y="99996"/>
                        <a:pt x="1808554" y="105144"/>
                      </a:cubicBezTo>
                      <a:cubicBezTo>
                        <a:pt x="1812126" y="108676"/>
                        <a:pt x="1815606" y="112274"/>
                        <a:pt x="1816302" y="113128"/>
                      </a:cubicBezTo>
                      <a:cubicBezTo>
                        <a:pt x="1816985" y="113994"/>
                        <a:pt x="1818876" y="117199"/>
                        <a:pt x="1820491" y="120258"/>
                      </a:cubicBezTo>
                      <a:cubicBezTo>
                        <a:pt x="1825284" y="129345"/>
                        <a:pt x="1828619" y="134559"/>
                        <a:pt x="1835947" y="144526"/>
                      </a:cubicBezTo>
                      <a:cubicBezTo>
                        <a:pt x="1842605" y="153573"/>
                        <a:pt x="1843997" y="155596"/>
                        <a:pt x="1847989" y="162083"/>
                      </a:cubicBezTo>
                      <a:cubicBezTo>
                        <a:pt x="1855618" y="174479"/>
                        <a:pt x="1862276" y="186744"/>
                        <a:pt x="1872282" y="206862"/>
                      </a:cubicBezTo>
                      <a:cubicBezTo>
                        <a:pt x="1880923" y="224235"/>
                        <a:pt x="1883904" y="230591"/>
                        <a:pt x="1901212" y="268331"/>
                      </a:cubicBezTo>
                      <a:cubicBezTo>
                        <a:pt x="1918742" y="306597"/>
                        <a:pt x="1922038" y="313623"/>
                        <a:pt x="1928013" y="325599"/>
                      </a:cubicBezTo>
                      <a:cubicBezTo>
                        <a:pt x="1936536" y="342659"/>
                        <a:pt x="1941815" y="351555"/>
                        <a:pt x="1947475" y="358428"/>
                      </a:cubicBezTo>
                      <a:cubicBezTo>
                        <a:pt x="1951558" y="363377"/>
                        <a:pt x="1953331" y="368773"/>
                        <a:pt x="1952990" y="375188"/>
                      </a:cubicBezTo>
                      <a:cubicBezTo>
                        <a:pt x="1952583" y="382836"/>
                        <a:pt x="1949707" y="390576"/>
                        <a:pt x="1944270" y="398724"/>
                      </a:cubicBezTo>
                      <a:cubicBezTo>
                        <a:pt x="1934802" y="412892"/>
                        <a:pt x="1919425" y="424966"/>
                        <a:pt x="1904481" y="429980"/>
                      </a:cubicBezTo>
                      <a:cubicBezTo>
                        <a:pt x="1896602" y="432621"/>
                        <a:pt x="1884009" y="435164"/>
                        <a:pt x="1871823" y="436577"/>
                      </a:cubicBezTo>
                      <a:cubicBezTo>
                        <a:pt x="1855710" y="438443"/>
                        <a:pt x="1840464" y="439145"/>
                        <a:pt x="1816223" y="439134"/>
                      </a:cubicBezTo>
                      <a:cubicBezTo>
                        <a:pt x="1780676" y="439118"/>
                        <a:pt x="1749422" y="437595"/>
                        <a:pt x="1698445" y="433393"/>
                      </a:cubicBezTo>
                      <a:cubicBezTo>
                        <a:pt x="1678209" y="431727"/>
                        <a:pt x="1675950" y="431603"/>
                        <a:pt x="1665261" y="431589"/>
                      </a:cubicBezTo>
                      <a:cubicBezTo>
                        <a:pt x="1653587" y="431573"/>
                        <a:pt x="1651551" y="431717"/>
                        <a:pt x="1643200" y="433164"/>
                      </a:cubicBezTo>
                      <a:cubicBezTo>
                        <a:pt x="1632510" y="435017"/>
                        <a:pt x="1622491" y="438556"/>
                        <a:pt x="1613877" y="443519"/>
                      </a:cubicBezTo>
                      <a:cubicBezTo>
                        <a:pt x="1604737" y="448779"/>
                        <a:pt x="1598000" y="454484"/>
                        <a:pt x="1586668" y="466568"/>
                      </a:cubicBezTo>
                      <a:cubicBezTo>
                        <a:pt x="1577384" y="476460"/>
                        <a:pt x="1573615" y="479491"/>
                        <a:pt x="1568848" y="480889"/>
                      </a:cubicBezTo>
                      <a:cubicBezTo>
                        <a:pt x="1567023" y="481427"/>
                        <a:pt x="1566812" y="481614"/>
                        <a:pt x="1563779" y="485518"/>
                      </a:cubicBezTo>
                      <a:cubicBezTo>
                        <a:pt x="1545999" y="508477"/>
                        <a:pt x="1529991" y="538745"/>
                        <a:pt x="1508994" y="589130"/>
                      </a:cubicBezTo>
                      <a:cubicBezTo>
                        <a:pt x="1503124" y="603221"/>
                        <a:pt x="1491069" y="632865"/>
                        <a:pt x="1486250" y="645068"/>
                      </a:cubicBezTo>
                      <a:cubicBezTo>
                        <a:pt x="1479579" y="661971"/>
                        <a:pt x="1473328" y="679670"/>
                        <a:pt x="1464819" y="705697"/>
                      </a:cubicBezTo>
                      <a:cubicBezTo>
                        <a:pt x="1457123" y="729207"/>
                        <a:pt x="1452685" y="742370"/>
                        <a:pt x="1449494" y="751038"/>
                      </a:cubicBezTo>
                      <a:cubicBezTo>
                        <a:pt x="1436073" y="787597"/>
                        <a:pt x="1423769" y="807218"/>
                        <a:pt x="1407394" y="818176"/>
                      </a:cubicBezTo>
                      <a:cubicBezTo>
                        <a:pt x="1403323" y="820906"/>
                        <a:pt x="1399830" y="822640"/>
                        <a:pt x="1393724" y="824975"/>
                      </a:cubicBezTo>
                      <a:cubicBezTo>
                        <a:pt x="1387066" y="827516"/>
                        <a:pt x="1385648" y="828232"/>
                        <a:pt x="1380841" y="831482"/>
                      </a:cubicBezTo>
                      <a:cubicBezTo>
                        <a:pt x="1373671" y="836331"/>
                        <a:pt x="1368064" y="841597"/>
                        <a:pt x="1349260" y="861137"/>
                      </a:cubicBezTo>
                      <a:cubicBezTo>
                        <a:pt x="1340461" y="870282"/>
                        <a:pt x="1336141" y="874260"/>
                        <a:pt x="1331348" y="877607"/>
                      </a:cubicBezTo>
                      <a:cubicBezTo>
                        <a:pt x="1326647" y="880893"/>
                        <a:pt x="1320606" y="883414"/>
                        <a:pt x="1317442" y="883414"/>
                      </a:cubicBezTo>
                      <a:lnTo>
                        <a:pt x="1316352" y="883414"/>
                      </a:lnTo>
                      <a:lnTo>
                        <a:pt x="1315275" y="887323"/>
                      </a:lnTo>
                      <a:cubicBezTo>
                        <a:pt x="1305229" y="923962"/>
                        <a:pt x="1296943" y="995197"/>
                        <a:pt x="1293502" y="1074334"/>
                      </a:cubicBezTo>
                      <a:cubicBezTo>
                        <a:pt x="1292294" y="1102246"/>
                        <a:pt x="1292110" y="1112397"/>
                        <a:pt x="1292124" y="1151119"/>
                      </a:cubicBezTo>
                      <a:cubicBezTo>
                        <a:pt x="1292137" y="1182643"/>
                        <a:pt x="1292268" y="1193016"/>
                        <a:pt x="1292741" y="1203756"/>
                      </a:cubicBezTo>
                      <a:cubicBezTo>
                        <a:pt x="1294028" y="1232397"/>
                        <a:pt x="1296155" y="1259256"/>
                        <a:pt x="1297481" y="1263556"/>
                      </a:cubicBezTo>
                      <a:cubicBezTo>
                        <a:pt x="1298322" y="1266267"/>
                        <a:pt x="1300239" y="1270651"/>
                        <a:pt x="1304087" y="1278631"/>
                      </a:cubicBezTo>
                      <a:cubicBezTo>
                        <a:pt x="1309733" y="1290348"/>
                        <a:pt x="1312399" y="1297673"/>
                        <a:pt x="1314001" y="1305904"/>
                      </a:cubicBezTo>
                      <a:cubicBezTo>
                        <a:pt x="1314644" y="1309207"/>
                        <a:pt x="1315091" y="1318822"/>
                        <a:pt x="1314723" y="1321312"/>
                      </a:cubicBezTo>
                      <a:lnTo>
                        <a:pt x="1314474" y="1322929"/>
                      </a:lnTo>
                      <a:lnTo>
                        <a:pt x="1274527" y="1322929"/>
                      </a:lnTo>
                      <a:cubicBezTo>
                        <a:pt x="1240096" y="1322929"/>
                        <a:pt x="1234436" y="1322858"/>
                        <a:pt x="1233595" y="1322420"/>
                      </a:cubicBezTo>
                      <a:cubicBezTo>
                        <a:pt x="1226925" y="1318971"/>
                        <a:pt x="1220385" y="1296754"/>
                        <a:pt x="1214844" y="1258652"/>
                      </a:cubicBezTo>
                      <a:cubicBezTo>
                        <a:pt x="1209459" y="1221689"/>
                        <a:pt x="1205664" y="1179456"/>
                        <a:pt x="1198836" y="1080414"/>
                      </a:cubicBezTo>
                      <a:cubicBezTo>
                        <a:pt x="1196078" y="1040494"/>
                        <a:pt x="1192572" y="983741"/>
                        <a:pt x="1191495" y="961630"/>
                      </a:cubicBezTo>
                      <a:cubicBezTo>
                        <a:pt x="1191443" y="960506"/>
                        <a:pt x="1191180" y="961905"/>
                        <a:pt x="1189972" y="969617"/>
                      </a:cubicBezTo>
                      <a:cubicBezTo>
                        <a:pt x="1181292" y="1025486"/>
                        <a:pt x="1174857" y="1095654"/>
                        <a:pt x="1172402" y="1161542"/>
                      </a:cubicBezTo>
                      <a:cubicBezTo>
                        <a:pt x="1171010" y="1198978"/>
                        <a:pt x="1171706" y="1255696"/>
                        <a:pt x="1173663" y="1263289"/>
                      </a:cubicBezTo>
                      <a:cubicBezTo>
                        <a:pt x="1174398" y="1266133"/>
                        <a:pt x="1175041" y="1267678"/>
                        <a:pt x="1179559" y="1277483"/>
                      </a:cubicBezTo>
                      <a:cubicBezTo>
                        <a:pt x="1187031" y="1293667"/>
                        <a:pt x="1189421" y="1301066"/>
                        <a:pt x="1190090" y="1310073"/>
                      </a:cubicBezTo>
                      <a:cubicBezTo>
                        <a:pt x="1190340" y="1313335"/>
                        <a:pt x="1190038" y="1320893"/>
                        <a:pt x="1189617" y="1322236"/>
                      </a:cubicBezTo>
                      <a:cubicBezTo>
                        <a:pt x="1189394" y="1322924"/>
                        <a:pt x="1189053" y="1322929"/>
                        <a:pt x="1148752" y="1322929"/>
                      </a:cubicBezTo>
                      <a:cubicBezTo>
                        <a:pt x="1114386" y="1322929"/>
                        <a:pt x="1107965" y="1322853"/>
                        <a:pt x="1107164" y="1322438"/>
                      </a:cubicBezTo>
                      <a:cubicBezTo>
                        <a:pt x="1099429" y="1318381"/>
                        <a:pt x="1093717" y="1292994"/>
                        <a:pt x="1089751" y="1244928"/>
                      </a:cubicBezTo>
                      <a:cubicBezTo>
                        <a:pt x="1087216" y="1214380"/>
                        <a:pt x="1085733" y="1181333"/>
                        <a:pt x="1083658" y="1109426"/>
                      </a:cubicBezTo>
                      <a:cubicBezTo>
                        <a:pt x="1080427" y="997134"/>
                        <a:pt x="1079679" y="932379"/>
                        <a:pt x="1081071" y="885205"/>
                      </a:cubicBezTo>
                      <a:cubicBezTo>
                        <a:pt x="1081268" y="878451"/>
                        <a:pt x="1081373" y="872861"/>
                        <a:pt x="1081294" y="872784"/>
                      </a:cubicBezTo>
                      <a:cubicBezTo>
                        <a:pt x="1081136" y="872618"/>
                        <a:pt x="1069055" y="876093"/>
                        <a:pt x="1044565" y="883356"/>
                      </a:cubicBezTo>
                      <a:cubicBezTo>
                        <a:pt x="1002963" y="895685"/>
                        <a:pt x="978407" y="901521"/>
                        <a:pt x="946405" y="906677"/>
                      </a:cubicBezTo>
                      <a:cubicBezTo>
                        <a:pt x="906156" y="913161"/>
                        <a:pt x="869348" y="915854"/>
                        <a:pt x="820984" y="915856"/>
                      </a:cubicBezTo>
                      <a:cubicBezTo>
                        <a:pt x="794366" y="915856"/>
                        <a:pt x="781208" y="915445"/>
                        <a:pt x="748537" y="913593"/>
                      </a:cubicBezTo>
                      <a:cubicBezTo>
                        <a:pt x="741511" y="913197"/>
                        <a:pt x="740999" y="913208"/>
                        <a:pt x="740106" y="913794"/>
                      </a:cubicBezTo>
                      <a:cubicBezTo>
                        <a:pt x="738793" y="914654"/>
                        <a:pt x="737309" y="917921"/>
                        <a:pt x="735838" y="923234"/>
                      </a:cubicBezTo>
                      <a:cubicBezTo>
                        <a:pt x="732884" y="933822"/>
                        <a:pt x="731715" y="936227"/>
                        <a:pt x="729496" y="936224"/>
                      </a:cubicBezTo>
                      <a:cubicBezTo>
                        <a:pt x="728143" y="936222"/>
                        <a:pt x="717467" y="932679"/>
                        <a:pt x="707014" y="928760"/>
                      </a:cubicBezTo>
                      <a:cubicBezTo>
                        <a:pt x="697375" y="925142"/>
                        <a:pt x="686214" y="920688"/>
                        <a:pt x="665846" y="912322"/>
                      </a:cubicBezTo>
                      <a:lnTo>
                        <a:pt x="618244" y="893135"/>
                      </a:lnTo>
                      <a:cubicBezTo>
                        <a:pt x="572138" y="875252"/>
                        <a:pt x="537943" y="866122"/>
                        <a:pt x="516447" y="865947"/>
                      </a:cubicBezTo>
                      <a:cubicBezTo>
                        <a:pt x="509067" y="865888"/>
                        <a:pt x="505206" y="867119"/>
                        <a:pt x="501805" y="870603"/>
                      </a:cubicBezTo>
                      <a:cubicBezTo>
                        <a:pt x="498561" y="873939"/>
                        <a:pt x="497038" y="878622"/>
                        <a:pt x="496736" y="886203"/>
                      </a:cubicBezTo>
                      <a:cubicBezTo>
                        <a:pt x="496421" y="894028"/>
                        <a:pt x="497143" y="900184"/>
                        <a:pt x="500794" y="920842"/>
                      </a:cubicBezTo>
                      <a:cubicBezTo>
                        <a:pt x="504747" y="943315"/>
                        <a:pt x="505508" y="950153"/>
                        <a:pt x="505232" y="960997"/>
                      </a:cubicBezTo>
                      <a:cubicBezTo>
                        <a:pt x="505035" y="968494"/>
                        <a:pt x="504655" y="971437"/>
                        <a:pt x="503197" y="976351"/>
                      </a:cubicBezTo>
                      <a:cubicBezTo>
                        <a:pt x="498614" y="991861"/>
                        <a:pt x="485167" y="1000111"/>
                        <a:pt x="464327" y="1000197"/>
                      </a:cubicBezTo>
                      <a:cubicBezTo>
                        <a:pt x="460493" y="1000212"/>
                        <a:pt x="459219" y="1000082"/>
                        <a:pt x="457328" y="999488"/>
                      </a:cubicBezTo>
                      <a:cubicBezTo>
                        <a:pt x="444208" y="995351"/>
                        <a:pt x="436647" y="975432"/>
                        <a:pt x="434730" y="939956"/>
                      </a:cubicBezTo>
                      <a:cubicBezTo>
                        <a:pt x="434494" y="935606"/>
                        <a:pt x="434212" y="932088"/>
                        <a:pt x="434102" y="932138"/>
                      </a:cubicBezTo>
                      <a:cubicBezTo>
                        <a:pt x="433992" y="932189"/>
                        <a:pt x="432125" y="934184"/>
                        <a:pt x="429957" y="936572"/>
                      </a:cubicBezTo>
                      <a:cubicBezTo>
                        <a:pt x="427788" y="938961"/>
                        <a:pt x="419804" y="947405"/>
                        <a:pt x="412217" y="955335"/>
                      </a:cubicBezTo>
                      <a:cubicBezTo>
                        <a:pt x="404628" y="963265"/>
                        <a:pt x="396730" y="971630"/>
                        <a:pt x="394666" y="973923"/>
                      </a:cubicBezTo>
                      <a:cubicBezTo>
                        <a:pt x="377935" y="992515"/>
                        <a:pt x="368665" y="1007427"/>
                        <a:pt x="363724" y="1023704"/>
                      </a:cubicBezTo>
                      <a:cubicBezTo>
                        <a:pt x="360742" y="1033528"/>
                        <a:pt x="357712" y="1052168"/>
                        <a:pt x="356090" y="1070686"/>
                      </a:cubicBezTo>
                      <a:cubicBezTo>
                        <a:pt x="354006" y="1094465"/>
                        <a:pt x="354010" y="1130512"/>
                        <a:pt x="356098" y="1159458"/>
                      </a:cubicBezTo>
                      <a:cubicBezTo>
                        <a:pt x="357573" y="1179900"/>
                        <a:pt x="359679" y="1198831"/>
                        <a:pt x="362731" y="1219044"/>
                      </a:cubicBezTo>
                      <a:cubicBezTo>
                        <a:pt x="365368" y="1236516"/>
                        <a:pt x="369217" y="1257041"/>
                        <a:pt x="370492" y="1260425"/>
                      </a:cubicBezTo>
                      <a:cubicBezTo>
                        <a:pt x="371163" y="1262206"/>
                        <a:pt x="372514" y="1264531"/>
                        <a:pt x="380666" y="1277936"/>
                      </a:cubicBezTo>
                      <a:cubicBezTo>
                        <a:pt x="386531" y="1287580"/>
                        <a:pt x="390012" y="1296200"/>
                        <a:pt x="391399" y="1304515"/>
                      </a:cubicBezTo>
                      <a:cubicBezTo>
                        <a:pt x="391940" y="1307757"/>
                        <a:pt x="391872" y="1317066"/>
                        <a:pt x="391283" y="1320324"/>
                      </a:cubicBezTo>
                      <a:cubicBezTo>
                        <a:pt x="391136" y="1321135"/>
                        <a:pt x="390990" y="1321945"/>
                        <a:pt x="390843" y="1322756"/>
                      </a:cubicBezTo>
                      <a:lnTo>
                        <a:pt x="348151" y="1322844"/>
                      </a:lnTo>
                      <a:lnTo>
                        <a:pt x="304144" y="1322579"/>
                      </a:lnTo>
                      <a:cubicBezTo>
                        <a:pt x="300827" y="1321686"/>
                        <a:pt x="297346" y="1318132"/>
                        <a:pt x="294630" y="1312868"/>
                      </a:cubicBezTo>
                      <a:cubicBezTo>
                        <a:pt x="286461" y="1297034"/>
                        <a:pt x="280265" y="1265645"/>
                        <a:pt x="271483" y="1195591"/>
                      </a:cubicBezTo>
                      <a:cubicBezTo>
                        <a:pt x="264937" y="1143386"/>
                        <a:pt x="262896" y="1128348"/>
                        <a:pt x="255031" y="1074334"/>
                      </a:cubicBezTo>
                      <a:cubicBezTo>
                        <a:pt x="244958" y="1005150"/>
                        <a:pt x="243353" y="984278"/>
                        <a:pt x="246468" y="962992"/>
                      </a:cubicBezTo>
                      <a:cubicBezTo>
                        <a:pt x="246649" y="961756"/>
                        <a:pt x="246765" y="960719"/>
                        <a:pt x="246726" y="960686"/>
                      </a:cubicBezTo>
                      <a:cubicBezTo>
                        <a:pt x="246687" y="960653"/>
                        <a:pt x="243293" y="963441"/>
                        <a:pt x="239185" y="966883"/>
                      </a:cubicBezTo>
                      <a:cubicBezTo>
                        <a:pt x="235076" y="970323"/>
                        <a:pt x="224993" y="978474"/>
                        <a:pt x="216775" y="984995"/>
                      </a:cubicBezTo>
                      <a:cubicBezTo>
                        <a:pt x="208558" y="991517"/>
                        <a:pt x="199098" y="999128"/>
                        <a:pt x="195755" y="1001910"/>
                      </a:cubicBezTo>
                      <a:cubicBezTo>
                        <a:pt x="175047" y="1019134"/>
                        <a:pt x="167113" y="1030065"/>
                        <a:pt x="162761" y="1047366"/>
                      </a:cubicBezTo>
                      <a:cubicBezTo>
                        <a:pt x="157069" y="1070004"/>
                        <a:pt x="152240" y="1103723"/>
                        <a:pt x="149720" y="1138437"/>
                      </a:cubicBezTo>
                      <a:cubicBezTo>
                        <a:pt x="148030" y="1161728"/>
                        <a:pt x="147332" y="1195086"/>
                        <a:pt x="148122" y="1214750"/>
                      </a:cubicBezTo>
                      <a:cubicBezTo>
                        <a:pt x="148877" y="1233556"/>
                        <a:pt x="150735" y="1256144"/>
                        <a:pt x="151846" y="1260042"/>
                      </a:cubicBezTo>
                      <a:cubicBezTo>
                        <a:pt x="152507" y="1262357"/>
                        <a:pt x="154579" y="1266548"/>
                        <a:pt x="157602" y="1271682"/>
                      </a:cubicBezTo>
                      <a:cubicBezTo>
                        <a:pt x="164458" y="1283324"/>
                        <a:pt x="167088" y="1288803"/>
                        <a:pt x="169528" y="1296524"/>
                      </a:cubicBezTo>
                      <a:cubicBezTo>
                        <a:pt x="171583" y="1303030"/>
                        <a:pt x="172441" y="1308433"/>
                        <a:pt x="172714" y="1316588"/>
                      </a:cubicBezTo>
                      <a:lnTo>
                        <a:pt x="172927" y="1322929"/>
                      </a:lnTo>
                      <a:lnTo>
                        <a:pt x="130748" y="1322916"/>
                      </a:lnTo>
                      <a:cubicBezTo>
                        <a:pt x="95299" y="1322904"/>
                        <a:pt x="88389" y="1322824"/>
                        <a:pt x="87445" y="1322413"/>
                      </a:cubicBezTo>
                      <a:close/>
                      <a:moveTo>
                        <a:pt x="433058" y="858089"/>
                      </a:moveTo>
                      <a:cubicBezTo>
                        <a:pt x="433058" y="857299"/>
                        <a:pt x="431829" y="855693"/>
                        <a:pt x="431485" y="856034"/>
                      </a:cubicBezTo>
                      <a:cubicBezTo>
                        <a:pt x="431263" y="856256"/>
                        <a:pt x="432575" y="858746"/>
                        <a:pt x="432913" y="858746"/>
                      </a:cubicBezTo>
                      <a:cubicBezTo>
                        <a:pt x="432994" y="858746"/>
                        <a:pt x="433058" y="858450"/>
                        <a:pt x="433058" y="858089"/>
                      </a:cubicBezTo>
                      <a:close/>
                    </a:path>
                  </a:pathLst>
                </a:custGeom>
                <a:solidFill>
                  <a:schemeClr val="tx2">
                    <a:lumMod val="50000"/>
                  </a:schemeClr>
                </a:solidFill>
                <a:ln w="13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 sz="500"/>
                </a:p>
              </p:txBody>
            </p:sp>
            <p:sp>
              <p:nvSpPr>
                <p:cNvPr id="25" name="Grafik 4">
                  <a:extLst>
                    <a:ext uri="{FF2B5EF4-FFF2-40B4-BE49-F238E27FC236}">
                      <a16:creationId xmlns:a16="http://schemas.microsoft.com/office/drawing/2014/main" id="{4E5E6C58-0028-EF88-F803-E3B7415AA8B6}"/>
                    </a:ext>
                  </a:extLst>
                </p:cNvPr>
                <p:cNvSpPr/>
                <p:nvPr/>
              </p:nvSpPr>
              <p:spPr>
                <a:xfrm>
                  <a:off x="1225823" y="3506036"/>
                  <a:ext cx="660901" cy="387269"/>
                </a:xfrm>
                <a:custGeom>
                  <a:avLst/>
                  <a:gdLst>
                    <a:gd name="connsiteX0" fmla="*/ 85071 w 1906374"/>
                    <a:gd name="connsiteY0" fmla="*/ 1118681 h 1117081"/>
                    <a:gd name="connsiteX1" fmla="*/ 68219 w 1906374"/>
                    <a:gd name="connsiteY1" fmla="*/ 1048118 h 1117081"/>
                    <a:gd name="connsiteX2" fmla="*/ 64391 w 1906374"/>
                    <a:gd name="connsiteY2" fmla="*/ 971305 h 1117081"/>
                    <a:gd name="connsiteX3" fmla="*/ 59427 w 1906374"/>
                    <a:gd name="connsiteY3" fmla="*/ 887705 h 1117081"/>
                    <a:gd name="connsiteX4" fmla="*/ 55781 w 1906374"/>
                    <a:gd name="connsiteY4" fmla="*/ 805262 h 1117081"/>
                    <a:gd name="connsiteX5" fmla="*/ 59299 w 1906374"/>
                    <a:gd name="connsiteY5" fmla="*/ 780937 h 1117081"/>
                    <a:gd name="connsiteX6" fmla="*/ 77402 w 1906374"/>
                    <a:gd name="connsiteY6" fmla="*/ 721828 h 1117081"/>
                    <a:gd name="connsiteX7" fmla="*/ 96316 w 1906374"/>
                    <a:gd name="connsiteY7" fmla="*/ 658425 h 1117081"/>
                    <a:gd name="connsiteX8" fmla="*/ 99817 w 1906374"/>
                    <a:gd name="connsiteY8" fmla="*/ 630024 h 1117081"/>
                    <a:gd name="connsiteX9" fmla="*/ 92569 w 1906374"/>
                    <a:gd name="connsiteY9" fmla="*/ 584095 h 1117081"/>
                    <a:gd name="connsiteX10" fmla="*/ 81770 w 1906374"/>
                    <a:gd name="connsiteY10" fmla="*/ 547012 h 1117081"/>
                    <a:gd name="connsiteX11" fmla="*/ 56477 w 1906374"/>
                    <a:gd name="connsiteY11" fmla="*/ 443712 h 1117081"/>
                    <a:gd name="connsiteX12" fmla="*/ 48113 w 1906374"/>
                    <a:gd name="connsiteY12" fmla="*/ 372445 h 1117081"/>
                    <a:gd name="connsiteX13" fmla="*/ 47505 w 1906374"/>
                    <a:gd name="connsiteY13" fmla="*/ 366072 h 1117081"/>
                    <a:gd name="connsiteX14" fmla="*/ 43380 w 1906374"/>
                    <a:gd name="connsiteY14" fmla="*/ 387593 h 1117081"/>
                    <a:gd name="connsiteX15" fmla="*/ 38569 w 1906374"/>
                    <a:gd name="connsiteY15" fmla="*/ 484768 h 1117081"/>
                    <a:gd name="connsiteX16" fmla="*/ 43199 w 1906374"/>
                    <a:gd name="connsiteY16" fmla="*/ 617865 h 1117081"/>
                    <a:gd name="connsiteX17" fmla="*/ 45385 w 1906374"/>
                    <a:gd name="connsiteY17" fmla="*/ 660245 h 1117081"/>
                    <a:gd name="connsiteX18" fmla="*/ 45936 w 1906374"/>
                    <a:gd name="connsiteY18" fmla="*/ 672827 h 1117081"/>
                    <a:gd name="connsiteX19" fmla="*/ 47233 w 1906374"/>
                    <a:gd name="connsiteY19" fmla="*/ 675721 h 1117081"/>
                    <a:gd name="connsiteX20" fmla="*/ 57125 w 1906374"/>
                    <a:gd name="connsiteY20" fmla="*/ 729475 h 1117081"/>
                    <a:gd name="connsiteX21" fmla="*/ 54112 w 1906374"/>
                    <a:gd name="connsiteY21" fmla="*/ 747738 h 1117081"/>
                    <a:gd name="connsiteX22" fmla="*/ 14872 w 1906374"/>
                    <a:gd name="connsiteY22" fmla="*/ 842676 h 1117081"/>
                    <a:gd name="connsiteX23" fmla="*/ 4489 w 1906374"/>
                    <a:gd name="connsiteY23" fmla="*/ 853101 h 1117081"/>
                    <a:gd name="connsiteX24" fmla="*/ 1906 w 1906374"/>
                    <a:gd name="connsiteY24" fmla="*/ 848009 h 1117081"/>
                    <a:gd name="connsiteX25" fmla="*/ 4965 w 1906374"/>
                    <a:gd name="connsiteY25" fmla="*/ 820162 h 1117081"/>
                    <a:gd name="connsiteX26" fmla="*/ 9566 w 1906374"/>
                    <a:gd name="connsiteY26" fmla="*/ 773313 h 1117081"/>
                    <a:gd name="connsiteX27" fmla="*/ 8981 w 1906374"/>
                    <a:gd name="connsiteY27" fmla="*/ 756758 h 1117081"/>
                    <a:gd name="connsiteX28" fmla="*/ 8410 w 1906374"/>
                    <a:gd name="connsiteY28" fmla="*/ 724145 h 1117081"/>
                    <a:gd name="connsiteX29" fmla="*/ 25641 w 1906374"/>
                    <a:gd name="connsiteY29" fmla="*/ 671908 h 1117081"/>
                    <a:gd name="connsiteX30" fmla="*/ 28525 w 1906374"/>
                    <a:gd name="connsiteY30" fmla="*/ 669185 h 1117081"/>
                    <a:gd name="connsiteX31" fmla="*/ 27264 w 1906374"/>
                    <a:gd name="connsiteY31" fmla="*/ 655941 h 1117081"/>
                    <a:gd name="connsiteX32" fmla="*/ 16213 w 1906374"/>
                    <a:gd name="connsiteY32" fmla="*/ 395704 h 1117081"/>
                    <a:gd name="connsiteX33" fmla="*/ 56206 w 1906374"/>
                    <a:gd name="connsiteY33" fmla="*/ 209466 h 1117081"/>
                    <a:gd name="connsiteX34" fmla="*/ 98989 w 1906374"/>
                    <a:gd name="connsiteY34" fmla="*/ 160606 h 1117081"/>
                    <a:gd name="connsiteX35" fmla="*/ 106374 w 1906374"/>
                    <a:gd name="connsiteY35" fmla="*/ 154079 h 1117081"/>
                    <a:gd name="connsiteX36" fmla="*/ 185073 w 1906374"/>
                    <a:gd name="connsiteY36" fmla="*/ 108711 h 1117081"/>
                    <a:gd name="connsiteX37" fmla="*/ 269833 w 1906374"/>
                    <a:gd name="connsiteY37" fmla="*/ 93380 h 1117081"/>
                    <a:gd name="connsiteX38" fmla="*/ 346315 w 1906374"/>
                    <a:gd name="connsiteY38" fmla="*/ 93065 h 1117081"/>
                    <a:gd name="connsiteX39" fmla="*/ 486374 w 1906374"/>
                    <a:gd name="connsiteY39" fmla="*/ 102199 h 1117081"/>
                    <a:gd name="connsiteX40" fmla="*/ 644130 w 1906374"/>
                    <a:gd name="connsiteY40" fmla="*/ 110491 h 1117081"/>
                    <a:gd name="connsiteX41" fmla="*/ 725744 w 1906374"/>
                    <a:gd name="connsiteY41" fmla="*/ 108783 h 1117081"/>
                    <a:gd name="connsiteX42" fmla="*/ 816828 w 1906374"/>
                    <a:gd name="connsiteY42" fmla="*/ 108822 h 1117081"/>
                    <a:gd name="connsiteX43" fmla="*/ 923905 w 1906374"/>
                    <a:gd name="connsiteY43" fmla="*/ 118749 h 1117081"/>
                    <a:gd name="connsiteX44" fmla="*/ 1051394 w 1906374"/>
                    <a:gd name="connsiteY44" fmla="*/ 128017 h 1117081"/>
                    <a:gd name="connsiteX45" fmla="*/ 1146060 w 1906374"/>
                    <a:gd name="connsiteY45" fmla="*/ 127030 h 1117081"/>
                    <a:gd name="connsiteX46" fmla="*/ 1318060 w 1906374"/>
                    <a:gd name="connsiteY46" fmla="*/ 125893 h 1117081"/>
                    <a:gd name="connsiteX47" fmla="*/ 1427330 w 1906374"/>
                    <a:gd name="connsiteY47" fmla="*/ 125749 h 1117081"/>
                    <a:gd name="connsiteX48" fmla="*/ 1487258 w 1906374"/>
                    <a:gd name="connsiteY48" fmla="*/ 105566 h 1117081"/>
                    <a:gd name="connsiteX49" fmla="*/ 1510095 w 1906374"/>
                    <a:gd name="connsiteY49" fmla="*/ 95071 h 1117081"/>
                    <a:gd name="connsiteX50" fmla="*/ 1568371 w 1906374"/>
                    <a:gd name="connsiteY50" fmla="*/ 70355 h 1117081"/>
                    <a:gd name="connsiteX51" fmla="*/ 1598204 w 1906374"/>
                    <a:gd name="connsiteY51" fmla="*/ 62300 h 1117081"/>
                    <a:gd name="connsiteX52" fmla="*/ 1599555 w 1906374"/>
                    <a:gd name="connsiteY52" fmla="*/ 62089 h 1117081"/>
                    <a:gd name="connsiteX53" fmla="*/ 1599405 w 1906374"/>
                    <a:gd name="connsiteY53" fmla="*/ 52591 h 1117081"/>
                    <a:gd name="connsiteX54" fmla="*/ 1609829 w 1906374"/>
                    <a:gd name="connsiteY54" fmla="*/ 3189 h 1117081"/>
                    <a:gd name="connsiteX55" fmla="*/ 1624520 w 1906374"/>
                    <a:gd name="connsiteY55" fmla="*/ 4063 h 1117081"/>
                    <a:gd name="connsiteX56" fmla="*/ 1665828 w 1906374"/>
                    <a:gd name="connsiteY56" fmla="*/ 51731 h 1117081"/>
                    <a:gd name="connsiteX57" fmla="*/ 1667217 w 1906374"/>
                    <a:gd name="connsiteY57" fmla="*/ 54410 h 1117081"/>
                    <a:gd name="connsiteX58" fmla="*/ 1675075 w 1906374"/>
                    <a:gd name="connsiteY58" fmla="*/ 54619 h 1117081"/>
                    <a:gd name="connsiteX59" fmla="*/ 1694284 w 1906374"/>
                    <a:gd name="connsiteY59" fmla="*/ 56535 h 1117081"/>
                    <a:gd name="connsiteX60" fmla="*/ 1697700 w 1906374"/>
                    <a:gd name="connsiteY60" fmla="*/ 57212 h 1117081"/>
                    <a:gd name="connsiteX61" fmla="*/ 1701579 w 1906374"/>
                    <a:gd name="connsiteY61" fmla="*/ 53298 h 1117081"/>
                    <a:gd name="connsiteX62" fmla="*/ 1766863 w 1906374"/>
                    <a:gd name="connsiteY62" fmla="*/ 28030 h 1117081"/>
                    <a:gd name="connsiteX63" fmla="*/ 1775835 w 1906374"/>
                    <a:gd name="connsiteY63" fmla="*/ 29541 h 1117081"/>
                    <a:gd name="connsiteX64" fmla="*/ 1761670 w 1906374"/>
                    <a:gd name="connsiteY64" fmla="*/ 40137 h 1117081"/>
                    <a:gd name="connsiteX65" fmla="*/ 1738270 w 1906374"/>
                    <a:gd name="connsiteY65" fmla="*/ 55445 h 1117081"/>
                    <a:gd name="connsiteX66" fmla="*/ 1726356 w 1906374"/>
                    <a:gd name="connsiteY66" fmla="*/ 70304 h 1117081"/>
                    <a:gd name="connsiteX67" fmla="*/ 1728359 w 1906374"/>
                    <a:gd name="connsiteY67" fmla="*/ 72260 h 1117081"/>
                    <a:gd name="connsiteX68" fmla="*/ 1733815 w 1906374"/>
                    <a:gd name="connsiteY68" fmla="*/ 76254 h 1117081"/>
                    <a:gd name="connsiteX69" fmla="*/ 1737381 w 1906374"/>
                    <a:gd name="connsiteY69" fmla="*/ 78684 h 1117081"/>
                    <a:gd name="connsiteX70" fmla="*/ 1741035 w 1906374"/>
                    <a:gd name="connsiteY70" fmla="*/ 77027 h 1117081"/>
                    <a:gd name="connsiteX71" fmla="*/ 1782968 w 1906374"/>
                    <a:gd name="connsiteY71" fmla="*/ 68424 h 1117081"/>
                    <a:gd name="connsiteX72" fmla="*/ 1809260 w 1906374"/>
                    <a:gd name="connsiteY72" fmla="*/ 74893 h 1117081"/>
                    <a:gd name="connsiteX73" fmla="*/ 1795670 w 1906374"/>
                    <a:gd name="connsiteY73" fmla="*/ 81167 h 1117081"/>
                    <a:gd name="connsiteX74" fmla="*/ 1783419 w 1906374"/>
                    <a:gd name="connsiteY74" fmla="*/ 84136 h 1117081"/>
                    <a:gd name="connsiteX75" fmla="*/ 1759180 w 1906374"/>
                    <a:gd name="connsiteY75" fmla="*/ 97475 h 1117081"/>
                    <a:gd name="connsiteX76" fmla="*/ 1756952 w 1906374"/>
                    <a:gd name="connsiteY76" fmla="*/ 99262 h 1117081"/>
                    <a:gd name="connsiteX77" fmla="*/ 1758729 w 1906374"/>
                    <a:gd name="connsiteY77" fmla="*/ 101648 h 1117081"/>
                    <a:gd name="connsiteX78" fmla="*/ 1776949 w 1906374"/>
                    <a:gd name="connsiteY78" fmla="*/ 138777 h 1117081"/>
                    <a:gd name="connsiteX79" fmla="*/ 1787448 w 1906374"/>
                    <a:gd name="connsiteY79" fmla="*/ 162725 h 1117081"/>
                    <a:gd name="connsiteX80" fmla="*/ 1873279 w 1906374"/>
                    <a:gd name="connsiteY80" fmla="*/ 273366 h 1117081"/>
                    <a:gd name="connsiteX81" fmla="*/ 1899946 w 1906374"/>
                    <a:gd name="connsiteY81" fmla="*/ 303826 h 1117081"/>
                    <a:gd name="connsiteX82" fmla="*/ 1907116 w 1906374"/>
                    <a:gd name="connsiteY82" fmla="*/ 314587 h 1117081"/>
                    <a:gd name="connsiteX83" fmla="*/ 1890761 w 1906374"/>
                    <a:gd name="connsiteY83" fmla="*/ 356599 h 1117081"/>
                    <a:gd name="connsiteX84" fmla="*/ 1866547 w 1906374"/>
                    <a:gd name="connsiteY84" fmla="*/ 373410 h 1117081"/>
                    <a:gd name="connsiteX85" fmla="*/ 1853933 w 1906374"/>
                    <a:gd name="connsiteY85" fmla="*/ 376061 h 1117081"/>
                    <a:gd name="connsiteX86" fmla="*/ 1826616 w 1906374"/>
                    <a:gd name="connsiteY86" fmla="*/ 376060 h 1117081"/>
                    <a:gd name="connsiteX87" fmla="*/ 1639224 w 1906374"/>
                    <a:gd name="connsiteY87" fmla="*/ 331862 h 1117081"/>
                    <a:gd name="connsiteX88" fmla="*/ 1607439 w 1906374"/>
                    <a:gd name="connsiteY88" fmla="*/ 325200 h 1117081"/>
                    <a:gd name="connsiteX89" fmla="*/ 1598717 w 1906374"/>
                    <a:gd name="connsiteY89" fmla="*/ 325937 h 1117081"/>
                    <a:gd name="connsiteX90" fmla="*/ 1583588 w 1906374"/>
                    <a:gd name="connsiteY90" fmla="*/ 337432 h 1117081"/>
                    <a:gd name="connsiteX91" fmla="*/ 1572501 w 1906374"/>
                    <a:gd name="connsiteY91" fmla="*/ 363423 h 1117081"/>
                    <a:gd name="connsiteX92" fmla="*/ 1560600 w 1906374"/>
                    <a:gd name="connsiteY92" fmla="*/ 392725 h 1117081"/>
                    <a:gd name="connsiteX93" fmla="*/ 1510270 w 1906374"/>
                    <a:gd name="connsiteY93" fmla="*/ 455315 h 1117081"/>
                    <a:gd name="connsiteX94" fmla="*/ 1474944 w 1906374"/>
                    <a:gd name="connsiteY94" fmla="*/ 494038 h 1117081"/>
                    <a:gd name="connsiteX95" fmla="*/ 1457450 w 1906374"/>
                    <a:gd name="connsiteY95" fmla="*/ 528637 h 1117081"/>
                    <a:gd name="connsiteX96" fmla="*/ 1387624 w 1906374"/>
                    <a:gd name="connsiteY96" fmla="*/ 645424 h 1117081"/>
                    <a:gd name="connsiteX97" fmla="*/ 1366263 w 1906374"/>
                    <a:gd name="connsiteY97" fmla="*/ 666112 h 1117081"/>
                    <a:gd name="connsiteX98" fmla="*/ 1324855 w 1906374"/>
                    <a:gd name="connsiteY98" fmla="*/ 688690 h 1117081"/>
                    <a:gd name="connsiteX99" fmla="*/ 1258157 w 1906374"/>
                    <a:gd name="connsiteY99" fmla="*/ 700566 h 1117081"/>
                    <a:gd name="connsiteX100" fmla="*/ 1256180 w 1906374"/>
                    <a:gd name="connsiteY100" fmla="*/ 700638 h 1117081"/>
                    <a:gd name="connsiteX101" fmla="*/ 1255254 w 1906374"/>
                    <a:gd name="connsiteY101" fmla="*/ 704115 h 1117081"/>
                    <a:gd name="connsiteX102" fmla="*/ 1236609 w 1906374"/>
                    <a:gd name="connsiteY102" fmla="*/ 1050105 h 1117081"/>
                    <a:gd name="connsiteX103" fmla="*/ 1237810 w 1906374"/>
                    <a:gd name="connsiteY103" fmla="*/ 1061030 h 1117081"/>
                    <a:gd name="connsiteX104" fmla="*/ 1244555 w 1906374"/>
                    <a:gd name="connsiteY104" fmla="*/ 1077065 h 1117081"/>
                    <a:gd name="connsiteX105" fmla="*/ 1254841 w 1906374"/>
                    <a:gd name="connsiteY105" fmla="*/ 1115805 h 1117081"/>
                    <a:gd name="connsiteX106" fmla="*/ 1254604 w 1906374"/>
                    <a:gd name="connsiteY106" fmla="*/ 1119302 h 1117081"/>
                    <a:gd name="connsiteX107" fmla="*/ 1216575 w 1906374"/>
                    <a:gd name="connsiteY107" fmla="*/ 1119302 h 1117081"/>
                    <a:gd name="connsiteX108" fmla="*/ 1177694 w 1906374"/>
                    <a:gd name="connsiteY108" fmla="*/ 1118977 h 1117081"/>
                    <a:gd name="connsiteX109" fmla="*/ 1172426 w 1906374"/>
                    <a:gd name="connsiteY109" fmla="*/ 1112572 h 1117081"/>
                    <a:gd name="connsiteX110" fmla="*/ 1150215 w 1906374"/>
                    <a:gd name="connsiteY110" fmla="*/ 969649 h 1117081"/>
                    <a:gd name="connsiteX111" fmla="*/ 1138389 w 1906374"/>
                    <a:gd name="connsiteY111" fmla="*/ 794922 h 1117081"/>
                    <a:gd name="connsiteX112" fmla="*/ 1137100 w 1906374"/>
                    <a:gd name="connsiteY112" fmla="*/ 775222 h 1117081"/>
                    <a:gd name="connsiteX113" fmla="*/ 1134285 w 1906374"/>
                    <a:gd name="connsiteY113" fmla="*/ 793178 h 1117081"/>
                    <a:gd name="connsiteX114" fmla="*/ 1119581 w 1906374"/>
                    <a:gd name="connsiteY114" fmla="*/ 953260 h 1117081"/>
                    <a:gd name="connsiteX115" fmla="*/ 1119406 w 1906374"/>
                    <a:gd name="connsiteY115" fmla="*/ 1053746 h 1117081"/>
                    <a:gd name="connsiteX116" fmla="*/ 1125788 w 1906374"/>
                    <a:gd name="connsiteY116" fmla="*/ 1075764 h 1117081"/>
                    <a:gd name="connsiteX117" fmla="*/ 1135311 w 1906374"/>
                    <a:gd name="connsiteY117" fmla="*/ 1102049 h 1117081"/>
                    <a:gd name="connsiteX118" fmla="*/ 1135811 w 1906374"/>
                    <a:gd name="connsiteY118" fmla="*/ 1116405 h 1117081"/>
                    <a:gd name="connsiteX119" fmla="*/ 1135398 w 1906374"/>
                    <a:gd name="connsiteY119" fmla="*/ 1119302 h 1117081"/>
                    <a:gd name="connsiteX120" fmla="*/ 1096668 w 1906374"/>
                    <a:gd name="connsiteY120" fmla="*/ 1119302 h 1117081"/>
                    <a:gd name="connsiteX121" fmla="*/ 1056787 w 1906374"/>
                    <a:gd name="connsiteY121" fmla="*/ 1118763 h 1117081"/>
                    <a:gd name="connsiteX122" fmla="*/ 1042935 w 1906374"/>
                    <a:gd name="connsiteY122" fmla="*/ 1071129 h 1117081"/>
                    <a:gd name="connsiteX123" fmla="*/ 1033162 w 1906374"/>
                    <a:gd name="connsiteY123" fmla="*/ 867673 h 1117081"/>
                    <a:gd name="connsiteX124" fmla="*/ 1031923 w 1906374"/>
                    <a:gd name="connsiteY124" fmla="*/ 705440 h 1117081"/>
                    <a:gd name="connsiteX125" fmla="*/ 1032336 w 1906374"/>
                    <a:gd name="connsiteY125" fmla="*/ 690296 h 1117081"/>
                    <a:gd name="connsiteX126" fmla="*/ 1005018 w 1906374"/>
                    <a:gd name="connsiteY126" fmla="*/ 698100 h 1117081"/>
                    <a:gd name="connsiteX127" fmla="*/ 886252 w 1906374"/>
                    <a:gd name="connsiteY127" fmla="*/ 724453 h 1117081"/>
                    <a:gd name="connsiteX128" fmla="*/ 785908 w 1906374"/>
                    <a:gd name="connsiteY128" fmla="*/ 730269 h 1117081"/>
                    <a:gd name="connsiteX129" fmla="*/ 657208 w 1906374"/>
                    <a:gd name="connsiteY129" fmla="*/ 723302 h 1117081"/>
                    <a:gd name="connsiteX130" fmla="*/ 464544 w 1906374"/>
                    <a:gd name="connsiteY130" fmla="*/ 692823 h 1117081"/>
                    <a:gd name="connsiteX131" fmla="*/ 454912 w 1906374"/>
                    <a:gd name="connsiteY131" fmla="*/ 690660 h 1117081"/>
                    <a:gd name="connsiteX132" fmla="*/ 450133 w 1906374"/>
                    <a:gd name="connsiteY132" fmla="*/ 701684 h 1117081"/>
                    <a:gd name="connsiteX133" fmla="*/ 430661 w 1906374"/>
                    <a:gd name="connsiteY133" fmla="*/ 744908 h 1117081"/>
                    <a:gd name="connsiteX134" fmla="*/ 417475 w 1906374"/>
                    <a:gd name="connsiteY134" fmla="*/ 763014 h 1117081"/>
                    <a:gd name="connsiteX135" fmla="*/ 399672 w 1906374"/>
                    <a:gd name="connsiteY135" fmla="*/ 776377 h 1117081"/>
                    <a:gd name="connsiteX136" fmla="*/ 387823 w 1906374"/>
                    <a:gd name="connsiteY136" fmla="*/ 784775 h 1117081"/>
                    <a:gd name="connsiteX137" fmla="*/ 382035 w 1906374"/>
                    <a:gd name="connsiteY137" fmla="*/ 795425 h 1117081"/>
                    <a:gd name="connsiteX138" fmla="*/ 377430 w 1906374"/>
                    <a:gd name="connsiteY138" fmla="*/ 805097 h 1117081"/>
                    <a:gd name="connsiteX139" fmla="*/ 371825 w 1906374"/>
                    <a:gd name="connsiteY139" fmla="*/ 795842 h 1117081"/>
                    <a:gd name="connsiteX140" fmla="*/ 364271 w 1906374"/>
                    <a:gd name="connsiteY140" fmla="*/ 787756 h 1117081"/>
                    <a:gd name="connsiteX141" fmla="*/ 359334 w 1906374"/>
                    <a:gd name="connsiteY141" fmla="*/ 788626 h 1117081"/>
                    <a:gd name="connsiteX142" fmla="*/ 347484 w 1906374"/>
                    <a:gd name="connsiteY142" fmla="*/ 832247 h 1117081"/>
                    <a:gd name="connsiteX143" fmla="*/ 345659 w 1906374"/>
                    <a:gd name="connsiteY143" fmla="*/ 846152 h 1117081"/>
                    <a:gd name="connsiteX144" fmla="*/ 340132 w 1906374"/>
                    <a:gd name="connsiteY144" fmla="*/ 894326 h 1117081"/>
                    <a:gd name="connsiteX145" fmla="*/ 340133 w 1906374"/>
                    <a:gd name="connsiteY145" fmla="*/ 945646 h 1117081"/>
                    <a:gd name="connsiteX146" fmla="*/ 353059 w 1906374"/>
                    <a:gd name="connsiteY146" fmla="*/ 1052167 h 1117081"/>
                    <a:gd name="connsiteX147" fmla="*/ 358734 w 1906374"/>
                    <a:gd name="connsiteY147" fmla="*/ 1066824 h 1117081"/>
                    <a:gd name="connsiteX148" fmla="*/ 372644 w 1906374"/>
                    <a:gd name="connsiteY148" fmla="*/ 1093171 h 1117081"/>
                    <a:gd name="connsiteX149" fmla="*/ 374424 w 1906374"/>
                    <a:gd name="connsiteY149" fmla="*/ 1118392 h 1117081"/>
                    <a:gd name="connsiteX150" fmla="*/ 374239 w 1906374"/>
                    <a:gd name="connsiteY150" fmla="*/ 1119302 h 1117081"/>
                    <a:gd name="connsiteX151" fmla="*/ 333417 w 1906374"/>
                    <a:gd name="connsiteY151" fmla="*/ 1119302 h 1117081"/>
                    <a:gd name="connsiteX152" fmla="*/ 288435 w 1906374"/>
                    <a:gd name="connsiteY152" fmla="*/ 1117316 h 1117081"/>
                    <a:gd name="connsiteX153" fmla="*/ 282076 w 1906374"/>
                    <a:gd name="connsiteY153" fmla="*/ 1108542 h 1117081"/>
                    <a:gd name="connsiteX154" fmla="*/ 271514 w 1906374"/>
                    <a:gd name="connsiteY154" fmla="*/ 1071746 h 1117081"/>
                    <a:gd name="connsiteX155" fmla="*/ 260213 w 1906374"/>
                    <a:gd name="connsiteY155" fmla="*/ 995309 h 1117081"/>
                    <a:gd name="connsiteX156" fmla="*/ 245169 w 1906374"/>
                    <a:gd name="connsiteY156" fmla="*/ 884394 h 1117081"/>
                    <a:gd name="connsiteX157" fmla="*/ 235622 w 1906374"/>
                    <a:gd name="connsiteY157" fmla="*/ 802945 h 1117081"/>
                    <a:gd name="connsiteX158" fmla="*/ 236390 w 1906374"/>
                    <a:gd name="connsiteY158" fmla="*/ 778994 h 1117081"/>
                    <a:gd name="connsiteX159" fmla="*/ 236799 w 1906374"/>
                    <a:gd name="connsiteY159" fmla="*/ 774436 h 1117081"/>
                    <a:gd name="connsiteX160" fmla="*/ 229215 w 1906374"/>
                    <a:gd name="connsiteY160" fmla="*/ 780510 h 1117081"/>
                    <a:gd name="connsiteX161" fmla="*/ 209243 w 1906374"/>
                    <a:gd name="connsiteY161" fmla="*/ 796654 h 1117081"/>
                    <a:gd name="connsiteX162" fmla="*/ 173107 w 1906374"/>
                    <a:gd name="connsiteY162" fmla="*/ 827513 h 1117081"/>
                    <a:gd name="connsiteX163" fmla="*/ 155105 w 1906374"/>
                    <a:gd name="connsiteY163" fmla="*/ 864694 h 1117081"/>
                    <a:gd name="connsiteX164" fmla="*/ 143153 w 1906374"/>
                    <a:gd name="connsiteY164" fmla="*/ 967829 h 1117081"/>
                    <a:gd name="connsiteX165" fmla="*/ 143152 w 1906374"/>
                    <a:gd name="connsiteY165" fmla="*/ 1020141 h 1117081"/>
                    <a:gd name="connsiteX166" fmla="*/ 146448 w 1906374"/>
                    <a:gd name="connsiteY166" fmla="*/ 1059210 h 1117081"/>
                    <a:gd name="connsiteX167" fmla="*/ 150835 w 1906374"/>
                    <a:gd name="connsiteY167" fmla="*/ 1068380 h 1117081"/>
                    <a:gd name="connsiteX168" fmla="*/ 164498 w 1906374"/>
                    <a:gd name="connsiteY168" fmla="*/ 1098112 h 1117081"/>
                    <a:gd name="connsiteX169" fmla="*/ 166510 w 1906374"/>
                    <a:gd name="connsiteY169" fmla="*/ 1117284 h 1117081"/>
                    <a:gd name="connsiteX170" fmla="*/ 166281 w 1906374"/>
                    <a:gd name="connsiteY170" fmla="*/ 1119302 h 1117081"/>
                    <a:gd name="connsiteX171" fmla="*/ 126345 w 1906374"/>
                    <a:gd name="connsiteY171" fmla="*/ 1119295 h 1117081"/>
                    <a:gd name="connsiteX172" fmla="*/ 85071 w 1906374"/>
                    <a:gd name="connsiteY172" fmla="*/ 1118680 h 11170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</a:cxnLst>
                  <a:rect l="l" t="t" r="r" b="b"/>
                  <a:pathLst>
                    <a:path w="1906374" h="1117081">
                      <a:moveTo>
                        <a:pt x="85071" y="1118681"/>
                      </a:moveTo>
                      <a:cubicBezTo>
                        <a:pt x="77241" y="1115124"/>
                        <a:pt x="71619" y="1091583"/>
                        <a:pt x="68219" y="1048118"/>
                      </a:cubicBezTo>
                      <a:cubicBezTo>
                        <a:pt x="66676" y="1028399"/>
                        <a:pt x="66110" y="1017059"/>
                        <a:pt x="64391" y="971305"/>
                      </a:cubicBezTo>
                      <a:cubicBezTo>
                        <a:pt x="63509" y="947828"/>
                        <a:pt x="62141" y="924785"/>
                        <a:pt x="59427" y="887705"/>
                      </a:cubicBezTo>
                      <a:cubicBezTo>
                        <a:pt x="55551" y="834757"/>
                        <a:pt x="54887" y="819727"/>
                        <a:pt x="55781" y="805262"/>
                      </a:cubicBezTo>
                      <a:cubicBezTo>
                        <a:pt x="56384" y="795523"/>
                        <a:pt x="57015" y="791161"/>
                        <a:pt x="59299" y="780937"/>
                      </a:cubicBezTo>
                      <a:cubicBezTo>
                        <a:pt x="62801" y="765258"/>
                        <a:pt x="66477" y="753259"/>
                        <a:pt x="77402" y="721828"/>
                      </a:cubicBezTo>
                      <a:cubicBezTo>
                        <a:pt x="86877" y="694575"/>
                        <a:pt x="91812" y="678029"/>
                        <a:pt x="96316" y="658425"/>
                      </a:cubicBezTo>
                      <a:cubicBezTo>
                        <a:pt x="99119" y="646223"/>
                        <a:pt x="99817" y="640563"/>
                        <a:pt x="99817" y="630024"/>
                      </a:cubicBezTo>
                      <a:cubicBezTo>
                        <a:pt x="99817" y="616623"/>
                        <a:pt x="97762" y="603595"/>
                        <a:pt x="92569" y="584095"/>
                      </a:cubicBezTo>
                      <a:cubicBezTo>
                        <a:pt x="90150" y="575007"/>
                        <a:pt x="88403" y="569013"/>
                        <a:pt x="81770" y="547012"/>
                      </a:cubicBezTo>
                      <a:cubicBezTo>
                        <a:pt x="68799" y="503992"/>
                        <a:pt x="61868" y="475685"/>
                        <a:pt x="56477" y="443712"/>
                      </a:cubicBezTo>
                      <a:cubicBezTo>
                        <a:pt x="52614" y="420804"/>
                        <a:pt x="49524" y="394480"/>
                        <a:pt x="48113" y="372445"/>
                      </a:cubicBezTo>
                      <a:cubicBezTo>
                        <a:pt x="47889" y="368940"/>
                        <a:pt x="47615" y="366072"/>
                        <a:pt x="47505" y="366072"/>
                      </a:cubicBezTo>
                      <a:cubicBezTo>
                        <a:pt x="47159" y="366072"/>
                        <a:pt x="44597" y="379446"/>
                        <a:pt x="43380" y="387593"/>
                      </a:cubicBezTo>
                      <a:cubicBezTo>
                        <a:pt x="40342" y="407954"/>
                        <a:pt x="38569" y="443768"/>
                        <a:pt x="38569" y="484768"/>
                      </a:cubicBezTo>
                      <a:cubicBezTo>
                        <a:pt x="38569" y="523302"/>
                        <a:pt x="39539" y="551174"/>
                        <a:pt x="43199" y="617865"/>
                      </a:cubicBezTo>
                      <a:cubicBezTo>
                        <a:pt x="44099" y="634255"/>
                        <a:pt x="45082" y="653325"/>
                        <a:pt x="45385" y="660245"/>
                      </a:cubicBezTo>
                      <a:lnTo>
                        <a:pt x="45936" y="672827"/>
                      </a:lnTo>
                      <a:lnTo>
                        <a:pt x="47233" y="675721"/>
                      </a:lnTo>
                      <a:cubicBezTo>
                        <a:pt x="54276" y="691431"/>
                        <a:pt x="58299" y="713295"/>
                        <a:pt x="57125" y="729475"/>
                      </a:cubicBezTo>
                      <a:cubicBezTo>
                        <a:pt x="56669" y="735768"/>
                        <a:pt x="55869" y="740613"/>
                        <a:pt x="54112" y="747738"/>
                      </a:cubicBezTo>
                      <a:cubicBezTo>
                        <a:pt x="46681" y="777885"/>
                        <a:pt x="28165" y="822684"/>
                        <a:pt x="14872" y="842676"/>
                      </a:cubicBezTo>
                      <a:cubicBezTo>
                        <a:pt x="10487" y="849272"/>
                        <a:pt x="6660" y="853113"/>
                        <a:pt x="4489" y="853101"/>
                      </a:cubicBezTo>
                      <a:cubicBezTo>
                        <a:pt x="2698" y="853090"/>
                        <a:pt x="2145" y="851998"/>
                        <a:pt x="1906" y="848009"/>
                      </a:cubicBezTo>
                      <a:cubicBezTo>
                        <a:pt x="1665" y="843956"/>
                        <a:pt x="2085" y="840132"/>
                        <a:pt x="4965" y="820162"/>
                      </a:cubicBezTo>
                      <a:cubicBezTo>
                        <a:pt x="8953" y="792502"/>
                        <a:pt x="9566" y="786262"/>
                        <a:pt x="9566" y="773313"/>
                      </a:cubicBezTo>
                      <a:cubicBezTo>
                        <a:pt x="9566" y="766759"/>
                        <a:pt x="9373" y="761312"/>
                        <a:pt x="8981" y="756758"/>
                      </a:cubicBezTo>
                      <a:cubicBezTo>
                        <a:pt x="8184" y="747498"/>
                        <a:pt x="7919" y="732389"/>
                        <a:pt x="8410" y="724145"/>
                      </a:cubicBezTo>
                      <a:cubicBezTo>
                        <a:pt x="9945" y="698343"/>
                        <a:pt x="15510" y="681474"/>
                        <a:pt x="25641" y="671908"/>
                      </a:cubicBezTo>
                      <a:lnTo>
                        <a:pt x="28525" y="669185"/>
                      </a:lnTo>
                      <a:lnTo>
                        <a:pt x="27264" y="655941"/>
                      </a:lnTo>
                      <a:cubicBezTo>
                        <a:pt x="17617" y="554625"/>
                        <a:pt x="13618" y="460430"/>
                        <a:pt x="16213" y="395704"/>
                      </a:cubicBezTo>
                      <a:cubicBezTo>
                        <a:pt x="19627" y="310604"/>
                        <a:pt x="32407" y="251082"/>
                        <a:pt x="56206" y="209466"/>
                      </a:cubicBezTo>
                      <a:cubicBezTo>
                        <a:pt x="67029" y="190539"/>
                        <a:pt x="81319" y="174219"/>
                        <a:pt x="98989" y="160606"/>
                      </a:cubicBezTo>
                      <a:cubicBezTo>
                        <a:pt x="100627" y="159345"/>
                        <a:pt x="103950" y="156408"/>
                        <a:pt x="106374" y="154079"/>
                      </a:cubicBezTo>
                      <a:cubicBezTo>
                        <a:pt x="126964" y="134309"/>
                        <a:pt x="153574" y="118968"/>
                        <a:pt x="185073" y="108711"/>
                      </a:cubicBezTo>
                      <a:cubicBezTo>
                        <a:pt x="210136" y="100551"/>
                        <a:pt x="236222" y="95832"/>
                        <a:pt x="269833" y="93380"/>
                      </a:cubicBezTo>
                      <a:cubicBezTo>
                        <a:pt x="281188" y="92552"/>
                        <a:pt x="321605" y="92385"/>
                        <a:pt x="346315" y="93065"/>
                      </a:cubicBezTo>
                      <a:cubicBezTo>
                        <a:pt x="393502" y="94361"/>
                        <a:pt x="422532" y="96255"/>
                        <a:pt x="486374" y="102199"/>
                      </a:cubicBezTo>
                      <a:cubicBezTo>
                        <a:pt x="557050" y="108777"/>
                        <a:pt x="589967" y="110508"/>
                        <a:pt x="644130" y="110491"/>
                      </a:cubicBezTo>
                      <a:cubicBezTo>
                        <a:pt x="674592" y="110483"/>
                        <a:pt x="691925" y="110120"/>
                        <a:pt x="725744" y="108783"/>
                      </a:cubicBezTo>
                      <a:cubicBezTo>
                        <a:pt x="767246" y="107143"/>
                        <a:pt x="786630" y="107150"/>
                        <a:pt x="816828" y="108822"/>
                      </a:cubicBezTo>
                      <a:cubicBezTo>
                        <a:pt x="842810" y="110261"/>
                        <a:pt x="855390" y="111428"/>
                        <a:pt x="923905" y="118749"/>
                      </a:cubicBezTo>
                      <a:cubicBezTo>
                        <a:pt x="983245" y="125091"/>
                        <a:pt x="1010812" y="127096"/>
                        <a:pt x="1051394" y="128017"/>
                      </a:cubicBezTo>
                      <a:cubicBezTo>
                        <a:pt x="1067036" y="128372"/>
                        <a:pt x="1068563" y="128356"/>
                        <a:pt x="1146060" y="127030"/>
                      </a:cubicBezTo>
                      <a:cubicBezTo>
                        <a:pt x="1220053" y="125763"/>
                        <a:pt x="1246019" y="125592"/>
                        <a:pt x="1318060" y="125893"/>
                      </a:cubicBezTo>
                      <a:cubicBezTo>
                        <a:pt x="1414441" y="126299"/>
                        <a:pt x="1423751" y="126286"/>
                        <a:pt x="1427330" y="125749"/>
                      </a:cubicBezTo>
                      <a:cubicBezTo>
                        <a:pt x="1443122" y="123384"/>
                        <a:pt x="1460854" y="117412"/>
                        <a:pt x="1487258" y="105566"/>
                      </a:cubicBezTo>
                      <a:cubicBezTo>
                        <a:pt x="1490899" y="103932"/>
                        <a:pt x="1501173" y="99209"/>
                        <a:pt x="1510095" y="95071"/>
                      </a:cubicBezTo>
                      <a:cubicBezTo>
                        <a:pt x="1541204" y="80643"/>
                        <a:pt x="1552091" y="76029"/>
                        <a:pt x="1568371" y="70355"/>
                      </a:cubicBezTo>
                      <a:cubicBezTo>
                        <a:pt x="1578320" y="66886"/>
                        <a:pt x="1591384" y="63361"/>
                        <a:pt x="1598204" y="62300"/>
                      </a:cubicBezTo>
                      <a:lnTo>
                        <a:pt x="1599555" y="62089"/>
                      </a:lnTo>
                      <a:lnTo>
                        <a:pt x="1599405" y="52591"/>
                      </a:lnTo>
                      <a:cubicBezTo>
                        <a:pt x="1598917" y="23529"/>
                        <a:pt x="1602484" y="6671"/>
                        <a:pt x="1609829" y="3189"/>
                      </a:cubicBezTo>
                      <a:cubicBezTo>
                        <a:pt x="1613145" y="1620"/>
                        <a:pt x="1619427" y="1994"/>
                        <a:pt x="1624520" y="4063"/>
                      </a:cubicBezTo>
                      <a:cubicBezTo>
                        <a:pt x="1637697" y="9415"/>
                        <a:pt x="1653089" y="27181"/>
                        <a:pt x="1665828" y="51731"/>
                      </a:cubicBezTo>
                      <a:lnTo>
                        <a:pt x="1667217" y="54410"/>
                      </a:lnTo>
                      <a:lnTo>
                        <a:pt x="1675075" y="54619"/>
                      </a:lnTo>
                      <a:cubicBezTo>
                        <a:pt x="1683134" y="54832"/>
                        <a:pt x="1688302" y="55348"/>
                        <a:pt x="1694284" y="56535"/>
                      </a:cubicBezTo>
                      <a:lnTo>
                        <a:pt x="1697700" y="57212"/>
                      </a:lnTo>
                      <a:lnTo>
                        <a:pt x="1701579" y="53298"/>
                      </a:lnTo>
                      <a:cubicBezTo>
                        <a:pt x="1719261" y="35435"/>
                        <a:pt x="1742036" y="26620"/>
                        <a:pt x="1766863" y="28030"/>
                      </a:cubicBezTo>
                      <a:cubicBezTo>
                        <a:pt x="1772231" y="28334"/>
                        <a:pt x="1774109" y="28652"/>
                        <a:pt x="1775835" y="29541"/>
                      </a:cubicBezTo>
                      <a:cubicBezTo>
                        <a:pt x="1779277" y="31308"/>
                        <a:pt x="1774722" y="34711"/>
                        <a:pt x="1761670" y="40137"/>
                      </a:cubicBezTo>
                      <a:cubicBezTo>
                        <a:pt x="1751684" y="44290"/>
                        <a:pt x="1745502" y="48334"/>
                        <a:pt x="1738270" y="55445"/>
                      </a:cubicBezTo>
                      <a:cubicBezTo>
                        <a:pt x="1733902" y="59732"/>
                        <a:pt x="1728884" y="65994"/>
                        <a:pt x="1726356" y="70304"/>
                      </a:cubicBezTo>
                      <a:cubicBezTo>
                        <a:pt x="1726206" y="70549"/>
                        <a:pt x="1726957" y="71279"/>
                        <a:pt x="1728359" y="72260"/>
                      </a:cubicBezTo>
                      <a:cubicBezTo>
                        <a:pt x="1729597" y="73119"/>
                        <a:pt x="1732050" y="74916"/>
                        <a:pt x="1733815" y="76254"/>
                      </a:cubicBezTo>
                      <a:cubicBezTo>
                        <a:pt x="1735579" y="77591"/>
                        <a:pt x="1737181" y="78684"/>
                        <a:pt x="1737381" y="78684"/>
                      </a:cubicBezTo>
                      <a:cubicBezTo>
                        <a:pt x="1737569" y="78684"/>
                        <a:pt x="1739220" y="77940"/>
                        <a:pt x="1741035" y="77027"/>
                      </a:cubicBezTo>
                      <a:cubicBezTo>
                        <a:pt x="1753912" y="70567"/>
                        <a:pt x="1768928" y="67485"/>
                        <a:pt x="1782968" y="68424"/>
                      </a:cubicBezTo>
                      <a:cubicBezTo>
                        <a:pt x="1793980" y="69161"/>
                        <a:pt x="1806844" y="72326"/>
                        <a:pt x="1809260" y="74893"/>
                      </a:cubicBezTo>
                      <a:cubicBezTo>
                        <a:pt x="1811537" y="77329"/>
                        <a:pt x="1807558" y="79171"/>
                        <a:pt x="1795670" y="81167"/>
                      </a:cubicBezTo>
                      <a:cubicBezTo>
                        <a:pt x="1789701" y="82168"/>
                        <a:pt x="1787723" y="82649"/>
                        <a:pt x="1783419" y="84136"/>
                      </a:cubicBezTo>
                      <a:cubicBezTo>
                        <a:pt x="1775135" y="86998"/>
                        <a:pt x="1765837" y="92118"/>
                        <a:pt x="1759180" y="97475"/>
                      </a:cubicBezTo>
                      <a:lnTo>
                        <a:pt x="1756952" y="99262"/>
                      </a:lnTo>
                      <a:lnTo>
                        <a:pt x="1758729" y="101648"/>
                      </a:lnTo>
                      <a:cubicBezTo>
                        <a:pt x="1766413" y="112043"/>
                        <a:pt x="1772469" y="124378"/>
                        <a:pt x="1776949" y="138777"/>
                      </a:cubicBezTo>
                      <a:cubicBezTo>
                        <a:pt x="1781454" y="153203"/>
                        <a:pt x="1781942" y="154323"/>
                        <a:pt x="1787448" y="162725"/>
                      </a:cubicBezTo>
                      <a:cubicBezTo>
                        <a:pt x="1806456" y="191706"/>
                        <a:pt x="1836790" y="230794"/>
                        <a:pt x="1873279" y="273366"/>
                      </a:cubicBezTo>
                      <a:cubicBezTo>
                        <a:pt x="1880900" y="282253"/>
                        <a:pt x="1894090" y="297322"/>
                        <a:pt x="1899946" y="303826"/>
                      </a:cubicBezTo>
                      <a:cubicBezTo>
                        <a:pt x="1904476" y="308848"/>
                        <a:pt x="1905990" y="311119"/>
                        <a:pt x="1907116" y="314587"/>
                      </a:cubicBezTo>
                      <a:cubicBezTo>
                        <a:pt x="1910946" y="326320"/>
                        <a:pt x="1904676" y="342435"/>
                        <a:pt x="1890761" y="356599"/>
                      </a:cubicBezTo>
                      <a:cubicBezTo>
                        <a:pt x="1883203" y="364285"/>
                        <a:pt x="1873592" y="370961"/>
                        <a:pt x="1866547" y="373410"/>
                      </a:cubicBezTo>
                      <a:cubicBezTo>
                        <a:pt x="1863969" y="374304"/>
                        <a:pt x="1858063" y="375546"/>
                        <a:pt x="1853933" y="376061"/>
                      </a:cubicBezTo>
                      <a:cubicBezTo>
                        <a:pt x="1849441" y="376622"/>
                        <a:pt x="1832785" y="376622"/>
                        <a:pt x="1826616" y="376060"/>
                      </a:cubicBezTo>
                      <a:cubicBezTo>
                        <a:pt x="1782505" y="372043"/>
                        <a:pt x="1725981" y="358711"/>
                        <a:pt x="1639224" y="331862"/>
                      </a:cubicBezTo>
                      <a:cubicBezTo>
                        <a:pt x="1620628" y="326107"/>
                        <a:pt x="1616424" y="325226"/>
                        <a:pt x="1607439" y="325200"/>
                      </a:cubicBezTo>
                      <a:cubicBezTo>
                        <a:pt x="1602233" y="325183"/>
                        <a:pt x="1601132" y="325276"/>
                        <a:pt x="1598717" y="325937"/>
                      </a:cubicBezTo>
                      <a:cubicBezTo>
                        <a:pt x="1592247" y="327706"/>
                        <a:pt x="1587655" y="331191"/>
                        <a:pt x="1583588" y="337432"/>
                      </a:cubicBezTo>
                      <a:cubicBezTo>
                        <a:pt x="1580322" y="342443"/>
                        <a:pt x="1578345" y="347075"/>
                        <a:pt x="1572501" y="363423"/>
                      </a:cubicBezTo>
                      <a:cubicBezTo>
                        <a:pt x="1567483" y="377482"/>
                        <a:pt x="1564580" y="384637"/>
                        <a:pt x="1560600" y="392725"/>
                      </a:cubicBezTo>
                      <a:cubicBezTo>
                        <a:pt x="1549813" y="414665"/>
                        <a:pt x="1537888" y="429482"/>
                        <a:pt x="1510270" y="455315"/>
                      </a:cubicBezTo>
                      <a:cubicBezTo>
                        <a:pt x="1490837" y="473475"/>
                        <a:pt x="1482715" y="482391"/>
                        <a:pt x="1474944" y="494038"/>
                      </a:cubicBezTo>
                      <a:cubicBezTo>
                        <a:pt x="1468662" y="503478"/>
                        <a:pt x="1465246" y="510224"/>
                        <a:pt x="1457450" y="528637"/>
                      </a:cubicBezTo>
                      <a:cubicBezTo>
                        <a:pt x="1437366" y="576035"/>
                        <a:pt x="1412589" y="617470"/>
                        <a:pt x="1387624" y="645424"/>
                      </a:cubicBezTo>
                      <a:cubicBezTo>
                        <a:pt x="1381943" y="651782"/>
                        <a:pt x="1371907" y="661504"/>
                        <a:pt x="1366263" y="666112"/>
                      </a:cubicBezTo>
                      <a:cubicBezTo>
                        <a:pt x="1352310" y="677494"/>
                        <a:pt x="1340785" y="683780"/>
                        <a:pt x="1324855" y="688690"/>
                      </a:cubicBezTo>
                      <a:cubicBezTo>
                        <a:pt x="1300917" y="696065"/>
                        <a:pt x="1280169" y="699759"/>
                        <a:pt x="1258157" y="700566"/>
                      </a:cubicBezTo>
                      <a:lnTo>
                        <a:pt x="1256180" y="700638"/>
                      </a:lnTo>
                      <a:lnTo>
                        <a:pt x="1255254" y="704115"/>
                      </a:lnTo>
                      <a:cubicBezTo>
                        <a:pt x="1236471" y="774339"/>
                        <a:pt x="1227161" y="947216"/>
                        <a:pt x="1236609" y="1050105"/>
                      </a:cubicBezTo>
                      <a:cubicBezTo>
                        <a:pt x="1237072" y="1055113"/>
                        <a:pt x="1237610" y="1060029"/>
                        <a:pt x="1237810" y="1061030"/>
                      </a:cubicBezTo>
                      <a:cubicBezTo>
                        <a:pt x="1238273" y="1063364"/>
                        <a:pt x="1240538" y="1068749"/>
                        <a:pt x="1244555" y="1077065"/>
                      </a:cubicBezTo>
                      <a:cubicBezTo>
                        <a:pt x="1252589" y="1093715"/>
                        <a:pt x="1255580" y="1104970"/>
                        <a:pt x="1254841" y="1115805"/>
                      </a:cubicBezTo>
                      <a:lnTo>
                        <a:pt x="1254604" y="1119302"/>
                      </a:lnTo>
                      <a:lnTo>
                        <a:pt x="1216575" y="1119302"/>
                      </a:lnTo>
                      <a:cubicBezTo>
                        <a:pt x="1192461" y="1119302"/>
                        <a:pt x="1178245" y="1119183"/>
                        <a:pt x="1177694" y="1118977"/>
                      </a:cubicBezTo>
                      <a:cubicBezTo>
                        <a:pt x="1176143" y="1118387"/>
                        <a:pt x="1173990" y="1115762"/>
                        <a:pt x="1172426" y="1112572"/>
                      </a:cubicBezTo>
                      <a:cubicBezTo>
                        <a:pt x="1163729" y="1094824"/>
                        <a:pt x="1156471" y="1048106"/>
                        <a:pt x="1150215" y="969649"/>
                      </a:cubicBezTo>
                      <a:cubicBezTo>
                        <a:pt x="1146348" y="921100"/>
                        <a:pt x="1140779" y="838900"/>
                        <a:pt x="1138389" y="794922"/>
                      </a:cubicBezTo>
                      <a:cubicBezTo>
                        <a:pt x="1137801" y="783954"/>
                        <a:pt x="1137213" y="775090"/>
                        <a:pt x="1137100" y="775222"/>
                      </a:cubicBezTo>
                      <a:cubicBezTo>
                        <a:pt x="1136887" y="775474"/>
                        <a:pt x="1136750" y="776381"/>
                        <a:pt x="1134285" y="793178"/>
                      </a:cubicBezTo>
                      <a:cubicBezTo>
                        <a:pt x="1127390" y="840118"/>
                        <a:pt x="1121959" y="899281"/>
                        <a:pt x="1119581" y="953260"/>
                      </a:cubicBezTo>
                      <a:cubicBezTo>
                        <a:pt x="1117942" y="990805"/>
                        <a:pt x="1117867" y="1028376"/>
                        <a:pt x="1119406" y="1053746"/>
                      </a:cubicBezTo>
                      <a:cubicBezTo>
                        <a:pt x="1119969" y="1062980"/>
                        <a:pt x="1120132" y="1063559"/>
                        <a:pt x="1125788" y="1075764"/>
                      </a:cubicBezTo>
                      <a:cubicBezTo>
                        <a:pt x="1131857" y="1088873"/>
                        <a:pt x="1134009" y="1094817"/>
                        <a:pt x="1135311" y="1102049"/>
                      </a:cubicBezTo>
                      <a:cubicBezTo>
                        <a:pt x="1136074" y="1106223"/>
                        <a:pt x="1136299" y="1112958"/>
                        <a:pt x="1135811" y="1116405"/>
                      </a:cubicBezTo>
                      <a:lnTo>
                        <a:pt x="1135398" y="1119302"/>
                      </a:lnTo>
                      <a:lnTo>
                        <a:pt x="1096668" y="1119302"/>
                      </a:lnTo>
                      <a:cubicBezTo>
                        <a:pt x="1061555" y="1119302"/>
                        <a:pt x="1057826" y="1119252"/>
                        <a:pt x="1056787" y="1118763"/>
                      </a:cubicBezTo>
                      <a:cubicBezTo>
                        <a:pt x="1051194" y="1116105"/>
                        <a:pt x="1046426" y="1099721"/>
                        <a:pt x="1042935" y="1071129"/>
                      </a:cubicBezTo>
                      <a:cubicBezTo>
                        <a:pt x="1038555" y="1035250"/>
                        <a:pt x="1036265" y="987575"/>
                        <a:pt x="1033162" y="867673"/>
                      </a:cubicBezTo>
                      <a:cubicBezTo>
                        <a:pt x="1031660" y="809522"/>
                        <a:pt x="1031084" y="733306"/>
                        <a:pt x="1031923" y="705440"/>
                      </a:cubicBezTo>
                      <a:cubicBezTo>
                        <a:pt x="1032186" y="697153"/>
                        <a:pt x="1032361" y="690339"/>
                        <a:pt x="1032336" y="690296"/>
                      </a:cubicBezTo>
                      <a:cubicBezTo>
                        <a:pt x="1032273" y="690193"/>
                        <a:pt x="1017757" y="694340"/>
                        <a:pt x="1005018" y="698100"/>
                      </a:cubicBezTo>
                      <a:cubicBezTo>
                        <a:pt x="955815" y="712629"/>
                        <a:pt x="924280" y="719624"/>
                        <a:pt x="886252" y="724453"/>
                      </a:cubicBezTo>
                      <a:cubicBezTo>
                        <a:pt x="853879" y="728564"/>
                        <a:pt x="824502" y="730267"/>
                        <a:pt x="785908" y="730269"/>
                      </a:cubicBezTo>
                      <a:cubicBezTo>
                        <a:pt x="744815" y="730273"/>
                        <a:pt x="710278" y="728404"/>
                        <a:pt x="657208" y="723302"/>
                      </a:cubicBezTo>
                      <a:cubicBezTo>
                        <a:pt x="582442" y="716115"/>
                        <a:pt x="514842" y="705422"/>
                        <a:pt x="464544" y="692823"/>
                      </a:cubicBezTo>
                      <a:cubicBezTo>
                        <a:pt x="459462" y="691551"/>
                        <a:pt x="455128" y="690577"/>
                        <a:pt x="454912" y="690660"/>
                      </a:cubicBezTo>
                      <a:cubicBezTo>
                        <a:pt x="454696" y="690742"/>
                        <a:pt x="452546" y="695704"/>
                        <a:pt x="450133" y="701684"/>
                      </a:cubicBezTo>
                      <a:cubicBezTo>
                        <a:pt x="441549" y="722964"/>
                        <a:pt x="436296" y="734624"/>
                        <a:pt x="430661" y="744908"/>
                      </a:cubicBezTo>
                      <a:cubicBezTo>
                        <a:pt x="425784" y="753808"/>
                        <a:pt x="422640" y="758126"/>
                        <a:pt x="417475" y="763014"/>
                      </a:cubicBezTo>
                      <a:cubicBezTo>
                        <a:pt x="413700" y="766589"/>
                        <a:pt x="409787" y="769526"/>
                        <a:pt x="399672" y="776377"/>
                      </a:cubicBezTo>
                      <a:cubicBezTo>
                        <a:pt x="395091" y="779481"/>
                        <a:pt x="389759" y="783260"/>
                        <a:pt x="387823" y="784775"/>
                      </a:cubicBezTo>
                      <a:cubicBezTo>
                        <a:pt x="383696" y="788006"/>
                        <a:pt x="383700" y="788000"/>
                        <a:pt x="382035" y="795425"/>
                      </a:cubicBezTo>
                      <a:cubicBezTo>
                        <a:pt x="380268" y="803313"/>
                        <a:pt x="379419" y="805097"/>
                        <a:pt x="377430" y="805097"/>
                      </a:cubicBezTo>
                      <a:cubicBezTo>
                        <a:pt x="375029" y="805097"/>
                        <a:pt x="373770" y="803019"/>
                        <a:pt x="371825" y="795842"/>
                      </a:cubicBezTo>
                      <a:cubicBezTo>
                        <a:pt x="369774" y="788271"/>
                        <a:pt x="369349" y="787817"/>
                        <a:pt x="364271" y="787756"/>
                      </a:cubicBezTo>
                      <a:cubicBezTo>
                        <a:pt x="361132" y="787718"/>
                        <a:pt x="360768" y="787782"/>
                        <a:pt x="359334" y="788626"/>
                      </a:cubicBezTo>
                      <a:cubicBezTo>
                        <a:pt x="353424" y="792099"/>
                        <a:pt x="350352" y="803409"/>
                        <a:pt x="347484" y="832247"/>
                      </a:cubicBezTo>
                      <a:cubicBezTo>
                        <a:pt x="346949" y="837619"/>
                        <a:pt x="346129" y="843876"/>
                        <a:pt x="345659" y="846152"/>
                      </a:cubicBezTo>
                      <a:cubicBezTo>
                        <a:pt x="343165" y="858257"/>
                        <a:pt x="341207" y="875323"/>
                        <a:pt x="340132" y="894326"/>
                      </a:cubicBezTo>
                      <a:cubicBezTo>
                        <a:pt x="339604" y="903662"/>
                        <a:pt x="339605" y="935198"/>
                        <a:pt x="340133" y="945646"/>
                      </a:cubicBezTo>
                      <a:cubicBezTo>
                        <a:pt x="342032" y="983159"/>
                        <a:pt x="346249" y="1017905"/>
                        <a:pt x="353059" y="1052167"/>
                      </a:cubicBezTo>
                      <a:cubicBezTo>
                        <a:pt x="354514" y="1059485"/>
                        <a:pt x="354962" y="1060643"/>
                        <a:pt x="358734" y="1066824"/>
                      </a:cubicBezTo>
                      <a:cubicBezTo>
                        <a:pt x="368821" y="1083356"/>
                        <a:pt x="370299" y="1086154"/>
                        <a:pt x="372644" y="1093171"/>
                      </a:cubicBezTo>
                      <a:cubicBezTo>
                        <a:pt x="375416" y="1101462"/>
                        <a:pt x="376049" y="1110420"/>
                        <a:pt x="374424" y="1118392"/>
                      </a:cubicBezTo>
                      <a:lnTo>
                        <a:pt x="374239" y="1119302"/>
                      </a:lnTo>
                      <a:lnTo>
                        <a:pt x="333417" y="1119302"/>
                      </a:lnTo>
                      <a:cubicBezTo>
                        <a:pt x="288633" y="1119302"/>
                        <a:pt x="291296" y="1119420"/>
                        <a:pt x="288435" y="1117316"/>
                      </a:cubicBezTo>
                      <a:cubicBezTo>
                        <a:pt x="286174" y="1115654"/>
                        <a:pt x="284296" y="1113061"/>
                        <a:pt x="282076" y="1108542"/>
                      </a:cubicBezTo>
                      <a:cubicBezTo>
                        <a:pt x="278098" y="1100443"/>
                        <a:pt x="275086" y="1089950"/>
                        <a:pt x="271514" y="1071746"/>
                      </a:cubicBezTo>
                      <a:cubicBezTo>
                        <a:pt x="268450" y="1056120"/>
                        <a:pt x="264392" y="1028676"/>
                        <a:pt x="260213" y="995309"/>
                      </a:cubicBezTo>
                      <a:cubicBezTo>
                        <a:pt x="254204" y="947321"/>
                        <a:pt x="252681" y="936092"/>
                        <a:pt x="245169" y="884394"/>
                      </a:cubicBezTo>
                      <a:cubicBezTo>
                        <a:pt x="238136" y="835981"/>
                        <a:pt x="236242" y="819827"/>
                        <a:pt x="235622" y="802945"/>
                      </a:cubicBezTo>
                      <a:cubicBezTo>
                        <a:pt x="235312" y="794513"/>
                        <a:pt x="235608" y="785301"/>
                        <a:pt x="236390" y="778994"/>
                      </a:cubicBezTo>
                      <a:cubicBezTo>
                        <a:pt x="236691" y="776564"/>
                        <a:pt x="236875" y="774514"/>
                        <a:pt x="236799" y="774436"/>
                      </a:cubicBezTo>
                      <a:cubicBezTo>
                        <a:pt x="236723" y="774360"/>
                        <a:pt x="233309" y="777093"/>
                        <a:pt x="229215" y="780510"/>
                      </a:cubicBezTo>
                      <a:cubicBezTo>
                        <a:pt x="225120" y="783927"/>
                        <a:pt x="216133" y="791192"/>
                        <a:pt x="209243" y="796654"/>
                      </a:cubicBezTo>
                      <a:cubicBezTo>
                        <a:pt x="186301" y="814845"/>
                        <a:pt x="178674" y="821359"/>
                        <a:pt x="173107" y="827513"/>
                      </a:cubicBezTo>
                      <a:cubicBezTo>
                        <a:pt x="162553" y="839183"/>
                        <a:pt x="158989" y="846541"/>
                        <a:pt x="155105" y="864694"/>
                      </a:cubicBezTo>
                      <a:cubicBezTo>
                        <a:pt x="148952" y="893441"/>
                        <a:pt x="144917" y="928258"/>
                        <a:pt x="143153" y="967829"/>
                      </a:cubicBezTo>
                      <a:cubicBezTo>
                        <a:pt x="142657" y="978941"/>
                        <a:pt x="142656" y="1009912"/>
                        <a:pt x="143152" y="1020141"/>
                      </a:cubicBezTo>
                      <a:cubicBezTo>
                        <a:pt x="143888" y="1035351"/>
                        <a:pt x="145686" y="1056663"/>
                        <a:pt x="146448" y="1059210"/>
                      </a:cubicBezTo>
                      <a:cubicBezTo>
                        <a:pt x="147096" y="1061372"/>
                        <a:pt x="148589" y="1064493"/>
                        <a:pt x="150835" y="1068380"/>
                      </a:cubicBezTo>
                      <a:cubicBezTo>
                        <a:pt x="159986" y="1084208"/>
                        <a:pt x="162352" y="1089358"/>
                        <a:pt x="164498" y="1098112"/>
                      </a:cubicBezTo>
                      <a:cubicBezTo>
                        <a:pt x="166052" y="1104454"/>
                        <a:pt x="166970" y="1113210"/>
                        <a:pt x="166510" y="1117284"/>
                      </a:cubicBezTo>
                      <a:lnTo>
                        <a:pt x="166281" y="1119302"/>
                      </a:lnTo>
                      <a:lnTo>
                        <a:pt x="126345" y="1119295"/>
                      </a:lnTo>
                      <a:cubicBezTo>
                        <a:pt x="88324" y="1119287"/>
                        <a:pt x="86343" y="1119259"/>
                        <a:pt x="85071" y="1118680"/>
                      </a:cubicBez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25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 sz="500"/>
                </a:p>
              </p:txBody>
            </p:sp>
          </p:grpSp>
          <p:grpSp>
            <p:nvGrpSpPr>
              <p:cNvPr id="14" name="Gruppieren 13"/>
              <p:cNvGrpSpPr/>
              <p:nvPr/>
            </p:nvGrpSpPr>
            <p:grpSpPr>
              <a:xfrm>
                <a:off x="7474170" y="2272854"/>
                <a:ext cx="1024767" cy="327329"/>
                <a:chOff x="450889" y="3443360"/>
                <a:chExt cx="1435835" cy="458632"/>
              </a:xfrm>
            </p:grpSpPr>
            <p:sp>
              <p:nvSpPr>
                <p:cNvPr id="22" name="Grafik 2">
                  <a:extLst>
                    <a:ext uri="{FF2B5EF4-FFF2-40B4-BE49-F238E27FC236}">
                      <a16:creationId xmlns:a16="http://schemas.microsoft.com/office/drawing/2014/main" id="{92321430-1FA8-2D21-E480-AC9B8CB0C4E3}"/>
                    </a:ext>
                  </a:extLst>
                </p:cNvPr>
                <p:cNvSpPr/>
                <p:nvPr/>
              </p:nvSpPr>
              <p:spPr>
                <a:xfrm>
                  <a:off x="450889" y="3443360"/>
                  <a:ext cx="677076" cy="458632"/>
                </a:xfrm>
                <a:custGeom>
                  <a:avLst/>
                  <a:gdLst>
                    <a:gd name="connsiteX0" fmla="*/ 88860 w 1953030"/>
                    <a:gd name="connsiteY0" fmla="*/ 1325071 h 1322929"/>
                    <a:gd name="connsiteX1" fmla="*/ 73155 w 1953030"/>
                    <a:gd name="connsiteY1" fmla="*/ 1272950 h 1322929"/>
                    <a:gd name="connsiteX2" fmla="*/ 67234 w 1953030"/>
                    <a:gd name="connsiteY2" fmla="*/ 1175492 h 1322929"/>
                    <a:gd name="connsiteX3" fmla="*/ 61674 w 1953030"/>
                    <a:gd name="connsiteY3" fmla="*/ 1080292 h 1322929"/>
                    <a:gd name="connsiteX4" fmla="*/ 57919 w 1953030"/>
                    <a:gd name="connsiteY4" fmla="*/ 1019141 h 1322929"/>
                    <a:gd name="connsiteX5" fmla="*/ 58689 w 1953030"/>
                    <a:gd name="connsiteY5" fmla="*/ 987231 h 1322929"/>
                    <a:gd name="connsiteX6" fmla="*/ 70708 w 1953030"/>
                    <a:gd name="connsiteY6" fmla="*/ 937842 h 1322929"/>
                    <a:gd name="connsiteX7" fmla="*/ 84555 w 1953030"/>
                    <a:gd name="connsiteY7" fmla="*/ 897364 h 1322929"/>
                    <a:gd name="connsiteX8" fmla="*/ 88355 w 1953030"/>
                    <a:gd name="connsiteY8" fmla="*/ 885725 h 1322929"/>
                    <a:gd name="connsiteX9" fmla="*/ 103760 w 1953030"/>
                    <a:gd name="connsiteY9" fmla="*/ 824575 h 1322929"/>
                    <a:gd name="connsiteX10" fmla="*/ 103760 w 1953030"/>
                    <a:gd name="connsiteY10" fmla="*/ 800254 h 1322929"/>
                    <a:gd name="connsiteX11" fmla="*/ 85801 w 1953030"/>
                    <a:gd name="connsiteY11" fmla="*/ 726770 h 1322929"/>
                    <a:gd name="connsiteX12" fmla="*/ 58365 w 1953030"/>
                    <a:gd name="connsiteY12" fmla="*/ 614198 h 1322929"/>
                    <a:gd name="connsiteX13" fmla="*/ 51263 w 1953030"/>
                    <a:gd name="connsiteY13" fmla="*/ 558433 h 1322929"/>
                    <a:gd name="connsiteX14" fmla="*/ 49506 w 1953030"/>
                    <a:gd name="connsiteY14" fmla="*/ 535277 h 1322929"/>
                    <a:gd name="connsiteX15" fmla="*/ 48141 w 1953030"/>
                    <a:gd name="connsiteY15" fmla="*/ 540033 h 1322929"/>
                    <a:gd name="connsiteX16" fmla="*/ 42224 w 1953030"/>
                    <a:gd name="connsiteY16" fmla="*/ 585360 h 1322929"/>
                    <a:gd name="connsiteX17" fmla="*/ 40067 w 1953030"/>
                    <a:gd name="connsiteY17" fmla="*/ 683463 h 1322929"/>
                    <a:gd name="connsiteX18" fmla="*/ 44826 w 1953030"/>
                    <a:gd name="connsiteY18" fmla="*/ 799906 h 1322929"/>
                    <a:gd name="connsiteX19" fmla="*/ 47048 w 1953030"/>
                    <a:gd name="connsiteY19" fmla="*/ 842697 h 1322929"/>
                    <a:gd name="connsiteX20" fmla="*/ 47703 w 1953030"/>
                    <a:gd name="connsiteY20" fmla="*/ 857169 h 1322929"/>
                    <a:gd name="connsiteX21" fmla="*/ 49169 w 1953030"/>
                    <a:gd name="connsiteY21" fmla="*/ 860415 h 1322929"/>
                    <a:gd name="connsiteX22" fmla="*/ 57125 w 1953030"/>
                    <a:gd name="connsiteY22" fmla="*/ 886245 h 1322929"/>
                    <a:gd name="connsiteX23" fmla="*/ 58206 w 1953030"/>
                    <a:gd name="connsiteY23" fmla="*/ 926701 h 1322929"/>
                    <a:gd name="connsiteX24" fmla="*/ 42994 w 1953030"/>
                    <a:gd name="connsiteY24" fmla="*/ 976754 h 1322929"/>
                    <a:gd name="connsiteX25" fmla="*/ 4086 w 1953030"/>
                    <a:gd name="connsiteY25" fmla="*/ 1046235 h 1322929"/>
                    <a:gd name="connsiteX26" fmla="*/ 1565 w 1953030"/>
                    <a:gd name="connsiteY26" fmla="*/ 1042338 h 1322929"/>
                    <a:gd name="connsiteX27" fmla="*/ 6076 w 1953030"/>
                    <a:gd name="connsiteY27" fmla="*/ 1001945 h 1322929"/>
                    <a:gd name="connsiteX28" fmla="*/ 8819 w 1953030"/>
                    <a:gd name="connsiteY28" fmla="*/ 944964 h 1322929"/>
                    <a:gd name="connsiteX29" fmla="*/ 9231 w 1953030"/>
                    <a:gd name="connsiteY29" fmla="*/ 899449 h 1322929"/>
                    <a:gd name="connsiteX30" fmla="*/ 21041 w 1953030"/>
                    <a:gd name="connsiteY30" fmla="*/ 862233 h 1322929"/>
                    <a:gd name="connsiteX31" fmla="*/ 28431 w 1953030"/>
                    <a:gd name="connsiteY31" fmla="*/ 854176 h 1322929"/>
                    <a:gd name="connsiteX32" fmla="*/ 29420 w 1953030"/>
                    <a:gd name="connsiteY32" fmla="*/ 853434 h 1322929"/>
                    <a:gd name="connsiteX33" fmla="*/ 27825 w 1953030"/>
                    <a:gd name="connsiteY33" fmla="*/ 836485 h 1322929"/>
                    <a:gd name="connsiteX34" fmla="*/ 16126 w 1953030"/>
                    <a:gd name="connsiteY34" fmla="*/ 650679 h 1322929"/>
                    <a:gd name="connsiteX35" fmla="*/ 16470 w 1953030"/>
                    <a:gd name="connsiteY35" fmla="*/ 564513 h 1322929"/>
                    <a:gd name="connsiteX36" fmla="*/ 22603 w 1953030"/>
                    <a:gd name="connsiteY36" fmla="*/ 491376 h 1322929"/>
                    <a:gd name="connsiteX37" fmla="*/ 101612 w 1953030"/>
                    <a:gd name="connsiteY37" fmla="*/ 320864 h 1322929"/>
                    <a:gd name="connsiteX38" fmla="*/ 110657 w 1953030"/>
                    <a:gd name="connsiteY38" fmla="*/ 313024 h 1322929"/>
                    <a:gd name="connsiteX39" fmla="*/ 268743 w 1953030"/>
                    <a:gd name="connsiteY39" fmla="*/ 250084 h 1322929"/>
                    <a:gd name="connsiteX40" fmla="*/ 316864 w 1953030"/>
                    <a:gd name="connsiteY40" fmla="*/ 248271 h 1322929"/>
                    <a:gd name="connsiteX41" fmla="*/ 473910 w 1953030"/>
                    <a:gd name="connsiteY41" fmla="*/ 254956 h 1322929"/>
                    <a:gd name="connsiteX42" fmla="*/ 510219 w 1953030"/>
                    <a:gd name="connsiteY42" fmla="*/ 258239 h 1322929"/>
                    <a:gd name="connsiteX43" fmla="*/ 664963 w 1953030"/>
                    <a:gd name="connsiteY43" fmla="*/ 266827 h 1322929"/>
                    <a:gd name="connsiteX44" fmla="*/ 756032 w 1953030"/>
                    <a:gd name="connsiteY44" fmla="*/ 265343 h 1322929"/>
                    <a:gd name="connsiteX45" fmla="*/ 806562 w 1953030"/>
                    <a:gd name="connsiteY45" fmla="*/ 261521 h 1322929"/>
                    <a:gd name="connsiteX46" fmla="*/ 948687 w 1953030"/>
                    <a:gd name="connsiteY46" fmla="*/ 217425 h 1322929"/>
                    <a:gd name="connsiteX47" fmla="*/ 1076380 w 1953030"/>
                    <a:gd name="connsiteY47" fmla="*/ 173342 h 1322929"/>
                    <a:gd name="connsiteX48" fmla="*/ 1156982 w 1953030"/>
                    <a:gd name="connsiteY48" fmla="*/ 161668 h 1322929"/>
                    <a:gd name="connsiteX49" fmla="*/ 1235667 w 1953030"/>
                    <a:gd name="connsiteY49" fmla="*/ 154538 h 1322929"/>
                    <a:gd name="connsiteX50" fmla="*/ 1314379 w 1953030"/>
                    <a:gd name="connsiteY50" fmla="*/ 131334 h 1322929"/>
                    <a:gd name="connsiteX51" fmla="*/ 1377437 w 1953030"/>
                    <a:gd name="connsiteY51" fmla="*/ 112345 h 1322929"/>
                    <a:gd name="connsiteX52" fmla="*/ 1450055 w 1953030"/>
                    <a:gd name="connsiteY52" fmla="*/ 105714 h 1322929"/>
                    <a:gd name="connsiteX53" fmla="*/ 1484789 w 1953030"/>
                    <a:gd name="connsiteY53" fmla="*/ 103652 h 1322929"/>
                    <a:gd name="connsiteX54" fmla="*/ 1553586 w 1953030"/>
                    <a:gd name="connsiteY54" fmla="*/ 86436 h 1322929"/>
                    <a:gd name="connsiteX55" fmla="*/ 1629329 w 1953030"/>
                    <a:gd name="connsiteY55" fmla="*/ 66634 h 1322929"/>
                    <a:gd name="connsiteX56" fmla="*/ 1635015 w 1953030"/>
                    <a:gd name="connsiteY56" fmla="*/ 65531 h 1322929"/>
                    <a:gd name="connsiteX57" fmla="*/ 1635409 w 1953030"/>
                    <a:gd name="connsiteY57" fmla="*/ 56601 h 1322929"/>
                    <a:gd name="connsiteX58" fmla="*/ 1639362 w 1953030"/>
                    <a:gd name="connsiteY58" fmla="*/ 13582 h 1322929"/>
                    <a:gd name="connsiteX59" fmla="*/ 1647267 w 1953030"/>
                    <a:gd name="connsiteY59" fmla="*/ 3300 h 1322929"/>
                    <a:gd name="connsiteX60" fmla="*/ 1666925 w 1953030"/>
                    <a:gd name="connsiteY60" fmla="*/ 7200 h 1322929"/>
                    <a:gd name="connsiteX61" fmla="*/ 1693754 w 1953030"/>
                    <a:gd name="connsiteY61" fmla="*/ 35538 h 1322929"/>
                    <a:gd name="connsiteX62" fmla="*/ 1704902 w 1953030"/>
                    <a:gd name="connsiteY62" fmla="*/ 54211 h 1322929"/>
                    <a:gd name="connsiteX63" fmla="*/ 1706583 w 1953030"/>
                    <a:gd name="connsiteY63" fmla="*/ 57415 h 1322929"/>
                    <a:gd name="connsiteX64" fmla="*/ 1709905 w 1953030"/>
                    <a:gd name="connsiteY64" fmla="*/ 57415 h 1322929"/>
                    <a:gd name="connsiteX65" fmla="*/ 1727489 w 1953030"/>
                    <a:gd name="connsiteY65" fmla="*/ 58479 h 1322929"/>
                    <a:gd name="connsiteX66" fmla="*/ 1765190 w 1953030"/>
                    <a:gd name="connsiteY66" fmla="*/ 68945 h 1322929"/>
                    <a:gd name="connsiteX67" fmla="*/ 1781592 w 1953030"/>
                    <a:gd name="connsiteY67" fmla="*/ 78715 h 1322929"/>
                    <a:gd name="connsiteX68" fmla="*/ 1798702 w 1953030"/>
                    <a:gd name="connsiteY68" fmla="*/ 94998 h 1322929"/>
                    <a:gd name="connsiteX69" fmla="*/ 1809969 w 1953030"/>
                    <a:gd name="connsiteY69" fmla="*/ 107802 h 1322929"/>
                    <a:gd name="connsiteX70" fmla="*/ 1817717 w 1953030"/>
                    <a:gd name="connsiteY70" fmla="*/ 115786 h 1322929"/>
                    <a:gd name="connsiteX71" fmla="*/ 1821906 w 1953030"/>
                    <a:gd name="connsiteY71" fmla="*/ 122916 h 1322929"/>
                    <a:gd name="connsiteX72" fmla="*/ 1837362 w 1953030"/>
                    <a:gd name="connsiteY72" fmla="*/ 147184 h 1322929"/>
                    <a:gd name="connsiteX73" fmla="*/ 1849404 w 1953030"/>
                    <a:gd name="connsiteY73" fmla="*/ 164741 h 1322929"/>
                    <a:gd name="connsiteX74" fmla="*/ 1873697 w 1953030"/>
                    <a:gd name="connsiteY74" fmla="*/ 209520 h 1322929"/>
                    <a:gd name="connsiteX75" fmla="*/ 1902627 w 1953030"/>
                    <a:gd name="connsiteY75" fmla="*/ 270989 h 1322929"/>
                    <a:gd name="connsiteX76" fmla="*/ 1929428 w 1953030"/>
                    <a:gd name="connsiteY76" fmla="*/ 328257 h 1322929"/>
                    <a:gd name="connsiteX77" fmla="*/ 1948890 w 1953030"/>
                    <a:gd name="connsiteY77" fmla="*/ 361086 h 1322929"/>
                    <a:gd name="connsiteX78" fmla="*/ 1954405 w 1953030"/>
                    <a:gd name="connsiteY78" fmla="*/ 377846 h 1322929"/>
                    <a:gd name="connsiteX79" fmla="*/ 1945685 w 1953030"/>
                    <a:gd name="connsiteY79" fmla="*/ 401382 h 1322929"/>
                    <a:gd name="connsiteX80" fmla="*/ 1905896 w 1953030"/>
                    <a:gd name="connsiteY80" fmla="*/ 432638 h 1322929"/>
                    <a:gd name="connsiteX81" fmla="*/ 1873238 w 1953030"/>
                    <a:gd name="connsiteY81" fmla="*/ 439235 h 1322929"/>
                    <a:gd name="connsiteX82" fmla="*/ 1817638 w 1953030"/>
                    <a:gd name="connsiteY82" fmla="*/ 441792 h 1322929"/>
                    <a:gd name="connsiteX83" fmla="*/ 1699860 w 1953030"/>
                    <a:gd name="connsiteY83" fmla="*/ 436051 h 1322929"/>
                    <a:gd name="connsiteX84" fmla="*/ 1666676 w 1953030"/>
                    <a:gd name="connsiteY84" fmla="*/ 434247 h 1322929"/>
                    <a:gd name="connsiteX85" fmla="*/ 1644615 w 1953030"/>
                    <a:gd name="connsiteY85" fmla="*/ 435822 h 1322929"/>
                    <a:gd name="connsiteX86" fmla="*/ 1615292 w 1953030"/>
                    <a:gd name="connsiteY86" fmla="*/ 446177 h 1322929"/>
                    <a:gd name="connsiteX87" fmla="*/ 1588083 w 1953030"/>
                    <a:gd name="connsiteY87" fmla="*/ 469226 h 1322929"/>
                    <a:gd name="connsiteX88" fmla="*/ 1570263 w 1953030"/>
                    <a:gd name="connsiteY88" fmla="*/ 483547 h 1322929"/>
                    <a:gd name="connsiteX89" fmla="*/ 1565194 w 1953030"/>
                    <a:gd name="connsiteY89" fmla="*/ 488176 h 1322929"/>
                    <a:gd name="connsiteX90" fmla="*/ 1510409 w 1953030"/>
                    <a:gd name="connsiteY90" fmla="*/ 591788 h 1322929"/>
                    <a:gd name="connsiteX91" fmla="*/ 1487665 w 1953030"/>
                    <a:gd name="connsiteY91" fmla="*/ 647726 h 1322929"/>
                    <a:gd name="connsiteX92" fmla="*/ 1466234 w 1953030"/>
                    <a:gd name="connsiteY92" fmla="*/ 708355 h 1322929"/>
                    <a:gd name="connsiteX93" fmla="*/ 1450909 w 1953030"/>
                    <a:gd name="connsiteY93" fmla="*/ 753696 h 1322929"/>
                    <a:gd name="connsiteX94" fmla="*/ 1408809 w 1953030"/>
                    <a:gd name="connsiteY94" fmla="*/ 820834 h 1322929"/>
                    <a:gd name="connsiteX95" fmla="*/ 1395139 w 1953030"/>
                    <a:gd name="connsiteY95" fmla="*/ 827633 h 1322929"/>
                    <a:gd name="connsiteX96" fmla="*/ 1382256 w 1953030"/>
                    <a:gd name="connsiteY96" fmla="*/ 834140 h 1322929"/>
                    <a:gd name="connsiteX97" fmla="*/ 1350675 w 1953030"/>
                    <a:gd name="connsiteY97" fmla="*/ 863795 h 1322929"/>
                    <a:gd name="connsiteX98" fmla="*/ 1332763 w 1953030"/>
                    <a:gd name="connsiteY98" fmla="*/ 880265 h 1322929"/>
                    <a:gd name="connsiteX99" fmla="*/ 1318857 w 1953030"/>
                    <a:gd name="connsiteY99" fmla="*/ 886072 h 1322929"/>
                    <a:gd name="connsiteX100" fmla="*/ 1317767 w 1953030"/>
                    <a:gd name="connsiteY100" fmla="*/ 886072 h 1322929"/>
                    <a:gd name="connsiteX101" fmla="*/ 1316690 w 1953030"/>
                    <a:gd name="connsiteY101" fmla="*/ 889981 h 1322929"/>
                    <a:gd name="connsiteX102" fmla="*/ 1294917 w 1953030"/>
                    <a:gd name="connsiteY102" fmla="*/ 1076992 h 1322929"/>
                    <a:gd name="connsiteX103" fmla="*/ 1293539 w 1953030"/>
                    <a:gd name="connsiteY103" fmla="*/ 1153777 h 1322929"/>
                    <a:gd name="connsiteX104" fmla="*/ 1294156 w 1953030"/>
                    <a:gd name="connsiteY104" fmla="*/ 1206414 h 1322929"/>
                    <a:gd name="connsiteX105" fmla="*/ 1298896 w 1953030"/>
                    <a:gd name="connsiteY105" fmla="*/ 1266214 h 1322929"/>
                    <a:gd name="connsiteX106" fmla="*/ 1305502 w 1953030"/>
                    <a:gd name="connsiteY106" fmla="*/ 1281289 h 1322929"/>
                    <a:gd name="connsiteX107" fmla="*/ 1315416 w 1953030"/>
                    <a:gd name="connsiteY107" fmla="*/ 1308562 h 1322929"/>
                    <a:gd name="connsiteX108" fmla="*/ 1316138 w 1953030"/>
                    <a:gd name="connsiteY108" fmla="*/ 1323970 h 1322929"/>
                    <a:gd name="connsiteX109" fmla="*/ 1315889 w 1953030"/>
                    <a:gd name="connsiteY109" fmla="*/ 1325587 h 1322929"/>
                    <a:gd name="connsiteX110" fmla="*/ 1275942 w 1953030"/>
                    <a:gd name="connsiteY110" fmla="*/ 1325587 h 1322929"/>
                    <a:gd name="connsiteX111" fmla="*/ 1235010 w 1953030"/>
                    <a:gd name="connsiteY111" fmla="*/ 1325078 h 1322929"/>
                    <a:gd name="connsiteX112" fmla="*/ 1216259 w 1953030"/>
                    <a:gd name="connsiteY112" fmla="*/ 1261310 h 1322929"/>
                    <a:gd name="connsiteX113" fmla="*/ 1200251 w 1953030"/>
                    <a:gd name="connsiteY113" fmla="*/ 1083072 h 1322929"/>
                    <a:gd name="connsiteX114" fmla="*/ 1192910 w 1953030"/>
                    <a:gd name="connsiteY114" fmla="*/ 964288 h 1322929"/>
                    <a:gd name="connsiteX115" fmla="*/ 1191387 w 1953030"/>
                    <a:gd name="connsiteY115" fmla="*/ 972275 h 1322929"/>
                    <a:gd name="connsiteX116" fmla="*/ 1173817 w 1953030"/>
                    <a:gd name="connsiteY116" fmla="*/ 1164200 h 1322929"/>
                    <a:gd name="connsiteX117" fmla="*/ 1175078 w 1953030"/>
                    <a:gd name="connsiteY117" fmla="*/ 1265947 h 1322929"/>
                    <a:gd name="connsiteX118" fmla="*/ 1180974 w 1953030"/>
                    <a:gd name="connsiteY118" fmla="*/ 1280141 h 1322929"/>
                    <a:gd name="connsiteX119" fmla="*/ 1191505 w 1953030"/>
                    <a:gd name="connsiteY119" fmla="*/ 1312731 h 1322929"/>
                    <a:gd name="connsiteX120" fmla="*/ 1191032 w 1953030"/>
                    <a:gd name="connsiteY120" fmla="*/ 1324894 h 1322929"/>
                    <a:gd name="connsiteX121" fmla="*/ 1150167 w 1953030"/>
                    <a:gd name="connsiteY121" fmla="*/ 1325587 h 1322929"/>
                    <a:gd name="connsiteX122" fmla="*/ 1108579 w 1953030"/>
                    <a:gd name="connsiteY122" fmla="*/ 1325096 h 1322929"/>
                    <a:gd name="connsiteX123" fmla="*/ 1091166 w 1953030"/>
                    <a:gd name="connsiteY123" fmla="*/ 1247586 h 1322929"/>
                    <a:gd name="connsiteX124" fmla="*/ 1085073 w 1953030"/>
                    <a:gd name="connsiteY124" fmla="*/ 1112084 h 1322929"/>
                    <a:gd name="connsiteX125" fmla="*/ 1082486 w 1953030"/>
                    <a:gd name="connsiteY125" fmla="*/ 887863 h 1322929"/>
                    <a:gd name="connsiteX126" fmla="*/ 1082709 w 1953030"/>
                    <a:gd name="connsiteY126" fmla="*/ 875442 h 1322929"/>
                    <a:gd name="connsiteX127" fmla="*/ 1045980 w 1953030"/>
                    <a:gd name="connsiteY127" fmla="*/ 886014 h 1322929"/>
                    <a:gd name="connsiteX128" fmla="*/ 947820 w 1953030"/>
                    <a:gd name="connsiteY128" fmla="*/ 909335 h 1322929"/>
                    <a:gd name="connsiteX129" fmla="*/ 822399 w 1953030"/>
                    <a:gd name="connsiteY129" fmla="*/ 918514 h 1322929"/>
                    <a:gd name="connsiteX130" fmla="*/ 749952 w 1953030"/>
                    <a:gd name="connsiteY130" fmla="*/ 916251 h 1322929"/>
                    <a:gd name="connsiteX131" fmla="*/ 741521 w 1953030"/>
                    <a:gd name="connsiteY131" fmla="*/ 916452 h 1322929"/>
                    <a:gd name="connsiteX132" fmla="*/ 737253 w 1953030"/>
                    <a:gd name="connsiteY132" fmla="*/ 925892 h 1322929"/>
                    <a:gd name="connsiteX133" fmla="*/ 730911 w 1953030"/>
                    <a:gd name="connsiteY133" fmla="*/ 938882 h 1322929"/>
                    <a:gd name="connsiteX134" fmla="*/ 708429 w 1953030"/>
                    <a:gd name="connsiteY134" fmla="*/ 931418 h 1322929"/>
                    <a:gd name="connsiteX135" fmla="*/ 667261 w 1953030"/>
                    <a:gd name="connsiteY135" fmla="*/ 914980 h 1322929"/>
                    <a:gd name="connsiteX136" fmla="*/ 619659 w 1953030"/>
                    <a:gd name="connsiteY136" fmla="*/ 895793 h 1322929"/>
                    <a:gd name="connsiteX137" fmla="*/ 517862 w 1953030"/>
                    <a:gd name="connsiteY137" fmla="*/ 868605 h 1322929"/>
                    <a:gd name="connsiteX138" fmla="*/ 503220 w 1953030"/>
                    <a:gd name="connsiteY138" fmla="*/ 873261 h 1322929"/>
                    <a:gd name="connsiteX139" fmla="*/ 498151 w 1953030"/>
                    <a:gd name="connsiteY139" fmla="*/ 888861 h 1322929"/>
                    <a:gd name="connsiteX140" fmla="*/ 502209 w 1953030"/>
                    <a:gd name="connsiteY140" fmla="*/ 923500 h 1322929"/>
                    <a:gd name="connsiteX141" fmla="*/ 506647 w 1953030"/>
                    <a:gd name="connsiteY141" fmla="*/ 963655 h 1322929"/>
                    <a:gd name="connsiteX142" fmla="*/ 504612 w 1953030"/>
                    <a:gd name="connsiteY142" fmla="*/ 979009 h 1322929"/>
                    <a:gd name="connsiteX143" fmla="*/ 465742 w 1953030"/>
                    <a:gd name="connsiteY143" fmla="*/ 1002855 h 1322929"/>
                    <a:gd name="connsiteX144" fmla="*/ 458743 w 1953030"/>
                    <a:gd name="connsiteY144" fmla="*/ 1002146 h 1322929"/>
                    <a:gd name="connsiteX145" fmla="*/ 436145 w 1953030"/>
                    <a:gd name="connsiteY145" fmla="*/ 942614 h 1322929"/>
                    <a:gd name="connsiteX146" fmla="*/ 435517 w 1953030"/>
                    <a:gd name="connsiteY146" fmla="*/ 934796 h 1322929"/>
                    <a:gd name="connsiteX147" fmla="*/ 431372 w 1953030"/>
                    <a:gd name="connsiteY147" fmla="*/ 939230 h 1322929"/>
                    <a:gd name="connsiteX148" fmla="*/ 413632 w 1953030"/>
                    <a:gd name="connsiteY148" fmla="*/ 957993 h 1322929"/>
                    <a:gd name="connsiteX149" fmla="*/ 396081 w 1953030"/>
                    <a:gd name="connsiteY149" fmla="*/ 976581 h 1322929"/>
                    <a:gd name="connsiteX150" fmla="*/ 365139 w 1953030"/>
                    <a:gd name="connsiteY150" fmla="*/ 1026362 h 1322929"/>
                    <a:gd name="connsiteX151" fmla="*/ 357505 w 1953030"/>
                    <a:gd name="connsiteY151" fmla="*/ 1073344 h 1322929"/>
                    <a:gd name="connsiteX152" fmla="*/ 357513 w 1953030"/>
                    <a:gd name="connsiteY152" fmla="*/ 1162116 h 1322929"/>
                    <a:gd name="connsiteX153" fmla="*/ 364146 w 1953030"/>
                    <a:gd name="connsiteY153" fmla="*/ 1221702 h 1322929"/>
                    <a:gd name="connsiteX154" fmla="*/ 371907 w 1953030"/>
                    <a:gd name="connsiteY154" fmla="*/ 1263083 h 1322929"/>
                    <a:gd name="connsiteX155" fmla="*/ 382081 w 1953030"/>
                    <a:gd name="connsiteY155" fmla="*/ 1280594 h 1322929"/>
                    <a:gd name="connsiteX156" fmla="*/ 392814 w 1953030"/>
                    <a:gd name="connsiteY156" fmla="*/ 1307173 h 1322929"/>
                    <a:gd name="connsiteX157" fmla="*/ 392698 w 1953030"/>
                    <a:gd name="connsiteY157" fmla="*/ 1322982 h 1322929"/>
                    <a:gd name="connsiteX158" fmla="*/ 392258 w 1953030"/>
                    <a:gd name="connsiteY158" fmla="*/ 1325414 h 1322929"/>
                    <a:gd name="connsiteX159" fmla="*/ 349566 w 1953030"/>
                    <a:gd name="connsiteY159" fmla="*/ 1325502 h 1322929"/>
                    <a:gd name="connsiteX160" fmla="*/ 305559 w 1953030"/>
                    <a:gd name="connsiteY160" fmla="*/ 1325237 h 1322929"/>
                    <a:gd name="connsiteX161" fmla="*/ 296045 w 1953030"/>
                    <a:gd name="connsiteY161" fmla="*/ 1315526 h 1322929"/>
                    <a:gd name="connsiteX162" fmla="*/ 272898 w 1953030"/>
                    <a:gd name="connsiteY162" fmla="*/ 1198249 h 1322929"/>
                    <a:gd name="connsiteX163" fmla="*/ 256446 w 1953030"/>
                    <a:gd name="connsiteY163" fmla="*/ 1076992 h 1322929"/>
                    <a:gd name="connsiteX164" fmla="*/ 247883 w 1953030"/>
                    <a:gd name="connsiteY164" fmla="*/ 965650 h 1322929"/>
                    <a:gd name="connsiteX165" fmla="*/ 248141 w 1953030"/>
                    <a:gd name="connsiteY165" fmla="*/ 963344 h 1322929"/>
                    <a:gd name="connsiteX166" fmla="*/ 240600 w 1953030"/>
                    <a:gd name="connsiteY166" fmla="*/ 969541 h 1322929"/>
                    <a:gd name="connsiteX167" fmla="*/ 218190 w 1953030"/>
                    <a:gd name="connsiteY167" fmla="*/ 987653 h 1322929"/>
                    <a:gd name="connsiteX168" fmla="*/ 197170 w 1953030"/>
                    <a:gd name="connsiteY168" fmla="*/ 1004568 h 1322929"/>
                    <a:gd name="connsiteX169" fmla="*/ 164176 w 1953030"/>
                    <a:gd name="connsiteY169" fmla="*/ 1050024 h 1322929"/>
                    <a:gd name="connsiteX170" fmla="*/ 151135 w 1953030"/>
                    <a:gd name="connsiteY170" fmla="*/ 1141095 h 1322929"/>
                    <a:gd name="connsiteX171" fmla="*/ 149537 w 1953030"/>
                    <a:gd name="connsiteY171" fmla="*/ 1217408 h 1322929"/>
                    <a:gd name="connsiteX172" fmla="*/ 153261 w 1953030"/>
                    <a:gd name="connsiteY172" fmla="*/ 1262700 h 1322929"/>
                    <a:gd name="connsiteX173" fmla="*/ 159017 w 1953030"/>
                    <a:gd name="connsiteY173" fmla="*/ 1274340 h 1322929"/>
                    <a:gd name="connsiteX174" fmla="*/ 170943 w 1953030"/>
                    <a:gd name="connsiteY174" fmla="*/ 1299182 h 1322929"/>
                    <a:gd name="connsiteX175" fmla="*/ 174129 w 1953030"/>
                    <a:gd name="connsiteY175" fmla="*/ 1319246 h 1322929"/>
                    <a:gd name="connsiteX176" fmla="*/ 174342 w 1953030"/>
                    <a:gd name="connsiteY176" fmla="*/ 1325587 h 1322929"/>
                    <a:gd name="connsiteX177" fmla="*/ 132163 w 1953030"/>
                    <a:gd name="connsiteY177" fmla="*/ 1325574 h 1322929"/>
                    <a:gd name="connsiteX178" fmla="*/ 88860 w 1953030"/>
                    <a:gd name="connsiteY178" fmla="*/ 1325071 h 1322929"/>
                    <a:gd name="connsiteX179" fmla="*/ 434473 w 1953030"/>
                    <a:gd name="connsiteY179" fmla="*/ 860747 h 1322929"/>
                    <a:gd name="connsiteX180" fmla="*/ 432900 w 1953030"/>
                    <a:gd name="connsiteY180" fmla="*/ 858692 h 1322929"/>
                    <a:gd name="connsiteX181" fmla="*/ 434328 w 1953030"/>
                    <a:gd name="connsiteY181" fmla="*/ 861404 h 1322929"/>
                    <a:gd name="connsiteX182" fmla="*/ 434473 w 1953030"/>
                    <a:gd name="connsiteY182" fmla="*/ 860747 h 1322929"/>
                    <a:gd name="connsiteX0" fmla="*/ 87445 w 1953031"/>
                    <a:gd name="connsiteY0" fmla="*/ 1322413 h 1322929"/>
                    <a:gd name="connsiteX1" fmla="*/ 71740 w 1953031"/>
                    <a:gd name="connsiteY1" fmla="*/ 1270292 h 1322929"/>
                    <a:gd name="connsiteX2" fmla="*/ 65819 w 1953031"/>
                    <a:gd name="connsiteY2" fmla="*/ 1172834 h 1322929"/>
                    <a:gd name="connsiteX3" fmla="*/ 60259 w 1953031"/>
                    <a:gd name="connsiteY3" fmla="*/ 1077634 h 1322929"/>
                    <a:gd name="connsiteX4" fmla="*/ 56504 w 1953031"/>
                    <a:gd name="connsiteY4" fmla="*/ 1016483 h 1322929"/>
                    <a:gd name="connsiteX5" fmla="*/ 57274 w 1953031"/>
                    <a:gd name="connsiteY5" fmla="*/ 984573 h 1322929"/>
                    <a:gd name="connsiteX6" fmla="*/ 69293 w 1953031"/>
                    <a:gd name="connsiteY6" fmla="*/ 935184 h 1322929"/>
                    <a:gd name="connsiteX7" fmla="*/ 83140 w 1953031"/>
                    <a:gd name="connsiteY7" fmla="*/ 894706 h 1322929"/>
                    <a:gd name="connsiteX8" fmla="*/ 86940 w 1953031"/>
                    <a:gd name="connsiteY8" fmla="*/ 883067 h 1322929"/>
                    <a:gd name="connsiteX9" fmla="*/ 102345 w 1953031"/>
                    <a:gd name="connsiteY9" fmla="*/ 821917 h 1322929"/>
                    <a:gd name="connsiteX10" fmla="*/ 102345 w 1953031"/>
                    <a:gd name="connsiteY10" fmla="*/ 797596 h 1322929"/>
                    <a:gd name="connsiteX11" fmla="*/ 84386 w 1953031"/>
                    <a:gd name="connsiteY11" fmla="*/ 724112 h 1322929"/>
                    <a:gd name="connsiteX12" fmla="*/ 56950 w 1953031"/>
                    <a:gd name="connsiteY12" fmla="*/ 611540 h 1322929"/>
                    <a:gd name="connsiteX13" fmla="*/ 49848 w 1953031"/>
                    <a:gd name="connsiteY13" fmla="*/ 555775 h 1322929"/>
                    <a:gd name="connsiteX14" fmla="*/ 48091 w 1953031"/>
                    <a:gd name="connsiteY14" fmla="*/ 532619 h 1322929"/>
                    <a:gd name="connsiteX15" fmla="*/ 46726 w 1953031"/>
                    <a:gd name="connsiteY15" fmla="*/ 537375 h 1322929"/>
                    <a:gd name="connsiteX16" fmla="*/ 40809 w 1953031"/>
                    <a:gd name="connsiteY16" fmla="*/ 582702 h 1322929"/>
                    <a:gd name="connsiteX17" fmla="*/ 38652 w 1953031"/>
                    <a:gd name="connsiteY17" fmla="*/ 680805 h 1322929"/>
                    <a:gd name="connsiteX18" fmla="*/ 43411 w 1953031"/>
                    <a:gd name="connsiteY18" fmla="*/ 797248 h 1322929"/>
                    <a:gd name="connsiteX19" fmla="*/ 45633 w 1953031"/>
                    <a:gd name="connsiteY19" fmla="*/ 840039 h 1322929"/>
                    <a:gd name="connsiteX20" fmla="*/ 46288 w 1953031"/>
                    <a:gd name="connsiteY20" fmla="*/ 854511 h 1322929"/>
                    <a:gd name="connsiteX21" fmla="*/ 47754 w 1953031"/>
                    <a:gd name="connsiteY21" fmla="*/ 857757 h 1322929"/>
                    <a:gd name="connsiteX22" fmla="*/ 55710 w 1953031"/>
                    <a:gd name="connsiteY22" fmla="*/ 883587 h 1322929"/>
                    <a:gd name="connsiteX23" fmla="*/ 56791 w 1953031"/>
                    <a:gd name="connsiteY23" fmla="*/ 924043 h 1322929"/>
                    <a:gd name="connsiteX24" fmla="*/ 41579 w 1953031"/>
                    <a:gd name="connsiteY24" fmla="*/ 974096 h 1322929"/>
                    <a:gd name="connsiteX25" fmla="*/ 2671 w 1953031"/>
                    <a:gd name="connsiteY25" fmla="*/ 1043577 h 1322929"/>
                    <a:gd name="connsiteX26" fmla="*/ 150 w 1953031"/>
                    <a:gd name="connsiteY26" fmla="*/ 1039680 h 1322929"/>
                    <a:gd name="connsiteX27" fmla="*/ 4661 w 1953031"/>
                    <a:gd name="connsiteY27" fmla="*/ 999287 h 1322929"/>
                    <a:gd name="connsiteX28" fmla="*/ 7404 w 1953031"/>
                    <a:gd name="connsiteY28" fmla="*/ 942306 h 1322929"/>
                    <a:gd name="connsiteX29" fmla="*/ 7816 w 1953031"/>
                    <a:gd name="connsiteY29" fmla="*/ 896791 h 1322929"/>
                    <a:gd name="connsiteX30" fmla="*/ 19626 w 1953031"/>
                    <a:gd name="connsiteY30" fmla="*/ 859575 h 1322929"/>
                    <a:gd name="connsiteX31" fmla="*/ 27016 w 1953031"/>
                    <a:gd name="connsiteY31" fmla="*/ 851518 h 1322929"/>
                    <a:gd name="connsiteX32" fmla="*/ 28005 w 1953031"/>
                    <a:gd name="connsiteY32" fmla="*/ 850776 h 1322929"/>
                    <a:gd name="connsiteX33" fmla="*/ 26410 w 1953031"/>
                    <a:gd name="connsiteY33" fmla="*/ 833827 h 1322929"/>
                    <a:gd name="connsiteX34" fmla="*/ 14711 w 1953031"/>
                    <a:gd name="connsiteY34" fmla="*/ 648021 h 1322929"/>
                    <a:gd name="connsiteX35" fmla="*/ 15055 w 1953031"/>
                    <a:gd name="connsiteY35" fmla="*/ 561855 h 1322929"/>
                    <a:gd name="connsiteX36" fmla="*/ 21188 w 1953031"/>
                    <a:gd name="connsiteY36" fmla="*/ 488718 h 1322929"/>
                    <a:gd name="connsiteX37" fmla="*/ 100197 w 1953031"/>
                    <a:gd name="connsiteY37" fmla="*/ 318206 h 1322929"/>
                    <a:gd name="connsiteX38" fmla="*/ 109242 w 1953031"/>
                    <a:gd name="connsiteY38" fmla="*/ 310366 h 1322929"/>
                    <a:gd name="connsiteX39" fmla="*/ 267328 w 1953031"/>
                    <a:gd name="connsiteY39" fmla="*/ 247426 h 1322929"/>
                    <a:gd name="connsiteX40" fmla="*/ 315449 w 1953031"/>
                    <a:gd name="connsiteY40" fmla="*/ 245613 h 1322929"/>
                    <a:gd name="connsiteX41" fmla="*/ 472495 w 1953031"/>
                    <a:gd name="connsiteY41" fmla="*/ 252298 h 1322929"/>
                    <a:gd name="connsiteX42" fmla="*/ 508804 w 1953031"/>
                    <a:gd name="connsiteY42" fmla="*/ 255581 h 1322929"/>
                    <a:gd name="connsiteX43" fmla="*/ 663548 w 1953031"/>
                    <a:gd name="connsiteY43" fmla="*/ 264169 h 1322929"/>
                    <a:gd name="connsiteX44" fmla="*/ 754617 w 1953031"/>
                    <a:gd name="connsiteY44" fmla="*/ 262685 h 1322929"/>
                    <a:gd name="connsiteX45" fmla="*/ 805147 w 1953031"/>
                    <a:gd name="connsiteY45" fmla="*/ 251243 h 1322929"/>
                    <a:gd name="connsiteX46" fmla="*/ 947272 w 1953031"/>
                    <a:gd name="connsiteY46" fmla="*/ 214767 h 1322929"/>
                    <a:gd name="connsiteX47" fmla="*/ 1074965 w 1953031"/>
                    <a:gd name="connsiteY47" fmla="*/ 170684 h 1322929"/>
                    <a:gd name="connsiteX48" fmla="*/ 1155567 w 1953031"/>
                    <a:gd name="connsiteY48" fmla="*/ 159010 h 1322929"/>
                    <a:gd name="connsiteX49" fmla="*/ 1234252 w 1953031"/>
                    <a:gd name="connsiteY49" fmla="*/ 151880 h 1322929"/>
                    <a:gd name="connsiteX50" fmla="*/ 1312964 w 1953031"/>
                    <a:gd name="connsiteY50" fmla="*/ 128676 h 1322929"/>
                    <a:gd name="connsiteX51" fmla="*/ 1376022 w 1953031"/>
                    <a:gd name="connsiteY51" fmla="*/ 109687 h 1322929"/>
                    <a:gd name="connsiteX52" fmla="*/ 1448640 w 1953031"/>
                    <a:gd name="connsiteY52" fmla="*/ 103056 h 1322929"/>
                    <a:gd name="connsiteX53" fmla="*/ 1483374 w 1953031"/>
                    <a:gd name="connsiteY53" fmla="*/ 100994 h 1322929"/>
                    <a:gd name="connsiteX54" fmla="*/ 1552171 w 1953031"/>
                    <a:gd name="connsiteY54" fmla="*/ 83778 h 1322929"/>
                    <a:gd name="connsiteX55" fmla="*/ 1627914 w 1953031"/>
                    <a:gd name="connsiteY55" fmla="*/ 63976 h 1322929"/>
                    <a:gd name="connsiteX56" fmla="*/ 1633600 w 1953031"/>
                    <a:gd name="connsiteY56" fmla="*/ 62873 h 1322929"/>
                    <a:gd name="connsiteX57" fmla="*/ 1633994 w 1953031"/>
                    <a:gd name="connsiteY57" fmla="*/ 53943 h 1322929"/>
                    <a:gd name="connsiteX58" fmla="*/ 1637947 w 1953031"/>
                    <a:gd name="connsiteY58" fmla="*/ 10924 h 1322929"/>
                    <a:gd name="connsiteX59" fmla="*/ 1645852 w 1953031"/>
                    <a:gd name="connsiteY59" fmla="*/ 642 h 1322929"/>
                    <a:gd name="connsiteX60" fmla="*/ 1665510 w 1953031"/>
                    <a:gd name="connsiteY60" fmla="*/ 4542 h 1322929"/>
                    <a:gd name="connsiteX61" fmla="*/ 1692339 w 1953031"/>
                    <a:gd name="connsiteY61" fmla="*/ 32880 h 1322929"/>
                    <a:gd name="connsiteX62" fmla="*/ 1703487 w 1953031"/>
                    <a:gd name="connsiteY62" fmla="*/ 51553 h 1322929"/>
                    <a:gd name="connsiteX63" fmla="*/ 1705168 w 1953031"/>
                    <a:gd name="connsiteY63" fmla="*/ 54757 h 1322929"/>
                    <a:gd name="connsiteX64" fmla="*/ 1708490 w 1953031"/>
                    <a:gd name="connsiteY64" fmla="*/ 54757 h 1322929"/>
                    <a:gd name="connsiteX65" fmla="*/ 1726074 w 1953031"/>
                    <a:gd name="connsiteY65" fmla="*/ 55821 h 1322929"/>
                    <a:gd name="connsiteX66" fmla="*/ 1763775 w 1953031"/>
                    <a:gd name="connsiteY66" fmla="*/ 66287 h 1322929"/>
                    <a:gd name="connsiteX67" fmla="*/ 1780177 w 1953031"/>
                    <a:gd name="connsiteY67" fmla="*/ 76057 h 1322929"/>
                    <a:gd name="connsiteX68" fmla="*/ 1797287 w 1953031"/>
                    <a:gd name="connsiteY68" fmla="*/ 92340 h 1322929"/>
                    <a:gd name="connsiteX69" fmla="*/ 1808554 w 1953031"/>
                    <a:gd name="connsiteY69" fmla="*/ 105144 h 1322929"/>
                    <a:gd name="connsiteX70" fmla="*/ 1816302 w 1953031"/>
                    <a:gd name="connsiteY70" fmla="*/ 113128 h 1322929"/>
                    <a:gd name="connsiteX71" fmla="*/ 1820491 w 1953031"/>
                    <a:gd name="connsiteY71" fmla="*/ 120258 h 1322929"/>
                    <a:gd name="connsiteX72" fmla="*/ 1835947 w 1953031"/>
                    <a:gd name="connsiteY72" fmla="*/ 144526 h 1322929"/>
                    <a:gd name="connsiteX73" fmla="*/ 1847989 w 1953031"/>
                    <a:gd name="connsiteY73" fmla="*/ 162083 h 1322929"/>
                    <a:gd name="connsiteX74" fmla="*/ 1872282 w 1953031"/>
                    <a:gd name="connsiteY74" fmla="*/ 206862 h 1322929"/>
                    <a:gd name="connsiteX75" fmla="*/ 1901212 w 1953031"/>
                    <a:gd name="connsiteY75" fmla="*/ 268331 h 1322929"/>
                    <a:gd name="connsiteX76" fmla="*/ 1928013 w 1953031"/>
                    <a:gd name="connsiteY76" fmla="*/ 325599 h 1322929"/>
                    <a:gd name="connsiteX77" fmla="*/ 1947475 w 1953031"/>
                    <a:gd name="connsiteY77" fmla="*/ 358428 h 1322929"/>
                    <a:gd name="connsiteX78" fmla="*/ 1952990 w 1953031"/>
                    <a:gd name="connsiteY78" fmla="*/ 375188 h 1322929"/>
                    <a:gd name="connsiteX79" fmla="*/ 1944270 w 1953031"/>
                    <a:gd name="connsiteY79" fmla="*/ 398724 h 1322929"/>
                    <a:gd name="connsiteX80" fmla="*/ 1904481 w 1953031"/>
                    <a:gd name="connsiteY80" fmla="*/ 429980 h 1322929"/>
                    <a:gd name="connsiteX81" fmla="*/ 1871823 w 1953031"/>
                    <a:gd name="connsiteY81" fmla="*/ 436577 h 1322929"/>
                    <a:gd name="connsiteX82" fmla="*/ 1816223 w 1953031"/>
                    <a:gd name="connsiteY82" fmla="*/ 439134 h 1322929"/>
                    <a:gd name="connsiteX83" fmla="*/ 1698445 w 1953031"/>
                    <a:gd name="connsiteY83" fmla="*/ 433393 h 1322929"/>
                    <a:gd name="connsiteX84" fmla="*/ 1665261 w 1953031"/>
                    <a:gd name="connsiteY84" fmla="*/ 431589 h 1322929"/>
                    <a:gd name="connsiteX85" fmla="*/ 1643200 w 1953031"/>
                    <a:gd name="connsiteY85" fmla="*/ 433164 h 1322929"/>
                    <a:gd name="connsiteX86" fmla="*/ 1613877 w 1953031"/>
                    <a:gd name="connsiteY86" fmla="*/ 443519 h 1322929"/>
                    <a:gd name="connsiteX87" fmla="*/ 1586668 w 1953031"/>
                    <a:gd name="connsiteY87" fmla="*/ 466568 h 1322929"/>
                    <a:gd name="connsiteX88" fmla="*/ 1568848 w 1953031"/>
                    <a:gd name="connsiteY88" fmla="*/ 480889 h 1322929"/>
                    <a:gd name="connsiteX89" fmla="*/ 1563779 w 1953031"/>
                    <a:gd name="connsiteY89" fmla="*/ 485518 h 1322929"/>
                    <a:gd name="connsiteX90" fmla="*/ 1508994 w 1953031"/>
                    <a:gd name="connsiteY90" fmla="*/ 589130 h 1322929"/>
                    <a:gd name="connsiteX91" fmla="*/ 1486250 w 1953031"/>
                    <a:gd name="connsiteY91" fmla="*/ 645068 h 1322929"/>
                    <a:gd name="connsiteX92" fmla="*/ 1464819 w 1953031"/>
                    <a:gd name="connsiteY92" fmla="*/ 705697 h 1322929"/>
                    <a:gd name="connsiteX93" fmla="*/ 1449494 w 1953031"/>
                    <a:gd name="connsiteY93" fmla="*/ 751038 h 1322929"/>
                    <a:gd name="connsiteX94" fmla="*/ 1407394 w 1953031"/>
                    <a:gd name="connsiteY94" fmla="*/ 818176 h 1322929"/>
                    <a:gd name="connsiteX95" fmla="*/ 1393724 w 1953031"/>
                    <a:gd name="connsiteY95" fmla="*/ 824975 h 1322929"/>
                    <a:gd name="connsiteX96" fmla="*/ 1380841 w 1953031"/>
                    <a:gd name="connsiteY96" fmla="*/ 831482 h 1322929"/>
                    <a:gd name="connsiteX97" fmla="*/ 1349260 w 1953031"/>
                    <a:gd name="connsiteY97" fmla="*/ 861137 h 1322929"/>
                    <a:gd name="connsiteX98" fmla="*/ 1331348 w 1953031"/>
                    <a:gd name="connsiteY98" fmla="*/ 877607 h 1322929"/>
                    <a:gd name="connsiteX99" fmla="*/ 1317442 w 1953031"/>
                    <a:gd name="connsiteY99" fmla="*/ 883414 h 1322929"/>
                    <a:gd name="connsiteX100" fmla="*/ 1316352 w 1953031"/>
                    <a:gd name="connsiteY100" fmla="*/ 883414 h 1322929"/>
                    <a:gd name="connsiteX101" fmla="*/ 1315275 w 1953031"/>
                    <a:gd name="connsiteY101" fmla="*/ 887323 h 1322929"/>
                    <a:gd name="connsiteX102" fmla="*/ 1293502 w 1953031"/>
                    <a:gd name="connsiteY102" fmla="*/ 1074334 h 1322929"/>
                    <a:gd name="connsiteX103" fmla="*/ 1292124 w 1953031"/>
                    <a:gd name="connsiteY103" fmla="*/ 1151119 h 1322929"/>
                    <a:gd name="connsiteX104" fmla="*/ 1292741 w 1953031"/>
                    <a:gd name="connsiteY104" fmla="*/ 1203756 h 1322929"/>
                    <a:gd name="connsiteX105" fmla="*/ 1297481 w 1953031"/>
                    <a:gd name="connsiteY105" fmla="*/ 1263556 h 1322929"/>
                    <a:gd name="connsiteX106" fmla="*/ 1304087 w 1953031"/>
                    <a:gd name="connsiteY106" fmla="*/ 1278631 h 1322929"/>
                    <a:gd name="connsiteX107" fmla="*/ 1314001 w 1953031"/>
                    <a:gd name="connsiteY107" fmla="*/ 1305904 h 1322929"/>
                    <a:gd name="connsiteX108" fmla="*/ 1314723 w 1953031"/>
                    <a:gd name="connsiteY108" fmla="*/ 1321312 h 1322929"/>
                    <a:gd name="connsiteX109" fmla="*/ 1314474 w 1953031"/>
                    <a:gd name="connsiteY109" fmla="*/ 1322929 h 1322929"/>
                    <a:gd name="connsiteX110" fmla="*/ 1274527 w 1953031"/>
                    <a:gd name="connsiteY110" fmla="*/ 1322929 h 1322929"/>
                    <a:gd name="connsiteX111" fmla="*/ 1233595 w 1953031"/>
                    <a:gd name="connsiteY111" fmla="*/ 1322420 h 1322929"/>
                    <a:gd name="connsiteX112" fmla="*/ 1214844 w 1953031"/>
                    <a:gd name="connsiteY112" fmla="*/ 1258652 h 1322929"/>
                    <a:gd name="connsiteX113" fmla="*/ 1198836 w 1953031"/>
                    <a:gd name="connsiteY113" fmla="*/ 1080414 h 1322929"/>
                    <a:gd name="connsiteX114" fmla="*/ 1191495 w 1953031"/>
                    <a:gd name="connsiteY114" fmla="*/ 961630 h 1322929"/>
                    <a:gd name="connsiteX115" fmla="*/ 1189972 w 1953031"/>
                    <a:gd name="connsiteY115" fmla="*/ 969617 h 1322929"/>
                    <a:gd name="connsiteX116" fmla="*/ 1172402 w 1953031"/>
                    <a:gd name="connsiteY116" fmla="*/ 1161542 h 1322929"/>
                    <a:gd name="connsiteX117" fmla="*/ 1173663 w 1953031"/>
                    <a:gd name="connsiteY117" fmla="*/ 1263289 h 1322929"/>
                    <a:gd name="connsiteX118" fmla="*/ 1179559 w 1953031"/>
                    <a:gd name="connsiteY118" fmla="*/ 1277483 h 1322929"/>
                    <a:gd name="connsiteX119" fmla="*/ 1190090 w 1953031"/>
                    <a:gd name="connsiteY119" fmla="*/ 1310073 h 1322929"/>
                    <a:gd name="connsiteX120" fmla="*/ 1189617 w 1953031"/>
                    <a:gd name="connsiteY120" fmla="*/ 1322236 h 1322929"/>
                    <a:gd name="connsiteX121" fmla="*/ 1148752 w 1953031"/>
                    <a:gd name="connsiteY121" fmla="*/ 1322929 h 1322929"/>
                    <a:gd name="connsiteX122" fmla="*/ 1107164 w 1953031"/>
                    <a:gd name="connsiteY122" fmla="*/ 1322438 h 1322929"/>
                    <a:gd name="connsiteX123" fmla="*/ 1089751 w 1953031"/>
                    <a:gd name="connsiteY123" fmla="*/ 1244928 h 1322929"/>
                    <a:gd name="connsiteX124" fmla="*/ 1083658 w 1953031"/>
                    <a:gd name="connsiteY124" fmla="*/ 1109426 h 1322929"/>
                    <a:gd name="connsiteX125" fmla="*/ 1081071 w 1953031"/>
                    <a:gd name="connsiteY125" fmla="*/ 885205 h 1322929"/>
                    <a:gd name="connsiteX126" fmla="*/ 1081294 w 1953031"/>
                    <a:gd name="connsiteY126" fmla="*/ 872784 h 1322929"/>
                    <a:gd name="connsiteX127" fmla="*/ 1044565 w 1953031"/>
                    <a:gd name="connsiteY127" fmla="*/ 883356 h 1322929"/>
                    <a:gd name="connsiteX128" fmla="*/ 946405 w 1953031"/>
                    <a:gd name="connsiteY128" fmla="*/ 906677 h 1322929"/>
                    <a:gd name="connsiteX129" fmla="*/ 820984 w 1953031"/>
                    <a:gd name="connsiteY129" fmla="*/ 915856 h 1322929"/>
                    <a:gd name="connsiteX130" fmla="*/ 748537 w 1953031"/>
                    <a:gd name="connsiteY130" fmla="*/ 913593 h 1322929"/>
                    <a:gd name="connsiteX131" fmla="*/ 740106 w 1953031"/>
                    <a:gd name="connsiteY131" fmla="*/ 913794 h 1322929"/>
                    <a:gd name="connsiteX132" fmla="*/ 735838 w 1953031"/>
                    <a:gd name="connsiteY132" fmla="*/ 923234 h 1322929"/>
                    <a:gd name="connsiteX133" fmla="*/ 729496 w 1953031"/>
                    <a:gd name="connsiteY133" fmla="*/ 936224 h 1322929"/>
                    <a:gd name="connsiteX134" fmla="*/ 707014 w 1953031"/>
                    <a:gd name="connsiteY134" fmla="*/ 928760 h 1322929"/>
                    <a:gd name="connsiteX135" fmla="*/ 665846 w 1953031"/>
                    <a:gd name="connsiteY135" fmla="*/ 912322 h 1322929"/>
                    <a:gd name="connsiteX136" fmla="*/ 618244 w 1953031"/>
                    <a:gd name="connsiteY136" fmla="*/ 893135 h 1322929"/>
                    <a:gd name="connsiteX137" fmla="*/ 516447 w 1953031"/>
                    <a:gd name="connsiteY137" fmla="*/ 865947 h 1322929"/>
                    <a:gd name="connsiteX138" fmla="*/ 501805 w 1953031"/>
                    <a:gd name="connsiteY138" fmla="*/ 870603 h 1322929"/>
                    <a:gd name="connsiteX139" fmla="*/ 496736 w 1953031"/>
                    <a:gd name="connsiteY139" fmla="*/ 886203 h 1322929"/>
                    <a:gd name="connsiteX140" fmla="*/ 500794 w 1953031"/>
                    <a:gd name="connsiteY140" fmla="*/ 920842 h 1322929"/>
                    <a:gd name="connsiteX141" fmla="*/ 505232 w 1953031"/>
                    <a:gd name="connsiteY141" fmla="*/ 960997 h 1322929"/>
                    <a:gd name="connsiteX142" fmla="*/ 503197 w 1953031"/>
                    <a:gd name="connsiteY142" fmla="*/ 976351 h 1322929"/>
                    <a:gd name="connsiteX143" fmla="*/ 464327 w 1953031"/>
                    <a:gd name="connsiteY143" fmla="*/ 1000197 h 1322929"/>
                    <a:gd name="connsiteX144" fmla="*/ 457328 w 1953031"/>
                    <a:gd name="connsiteY144" fmla="*/ 999488 h 1322929"/>
                    <a:gd name="connsiteX145" fmla="*/ 434730 w 1953031"/>
                    <a:gd name="connsiteY145" fmla="*/ 939956 h 1322929"/>
                    <a:gd name="connsiteX146" fmla="*/ 434102 w 1953031"/>
                    <a:gd name="connsiteY146" fmla="*/ 932138 h 1322929"/>
                    <a:gd name="connsiteX147" fmla="*/ 429957 w 1953031"/>
                    <a:gd name="connsiteY147" fmla="*/ 936572 h 1322929"/>
                    <a:gd name="connsiteX148" fmla="*/ 412217 w 1953031"/>
                    <a:gd name="connsiteY148" fmla="*/ 955335 h 1322929"/>
                    <a:gd name="connsiteX149" fmla="*/ 394666 w 1953031"/>
                    <a:gd name="connsiteY149" fmla="*/ 973923 h 1322929"/>
                    <a:gd name="connsiteX150" fmla="*/ 363724 w 1953031"/>
                    <a:gd name="connsiteY150" fmla="*/ 1023704 h 1322929"/>
                    <a:gd name="connsiteX151" fmla="*/ 356090 w 1953031"/>
                    <a:gd name="connsiteY151" fmla="*/ 1070686 h 1322929"/>
                    <a:gd name="connsiteX152" fmla="*/ 356098 w 1953031"/>
                    <a:gd name="connsiteY152" fmla="*/ 1159458 h 1322929"/>
                    <a:gd name="connsiteX153" fmla="*/ 362731 w 1953031"/>
                    <a:gd name="connsiteY153" fmla="*/ 1219044 h 1322929"/>
                    <a:gd name="connsiteX154" fmla="*/ 370492 w 1953031"/>
                    <a:gd name="connsiteY154" fmla="*/ 1260425 h 1322929"/>
                    <a:gd name="connsiteX155" fmla="*/ 380666 w 1953031"/>
                    <a:gd name="connsiteY155" fmla="*/ 1277936 h 1322929"/>
                    <a:gd name="connsiteX156" fmla="*/ 391399 w 1953031"/>
                    <a:gd name="connsiteY156" fmla="*/ 1304515 h 1322929"/>
                    <a:gd name="connsiteX157" fmla="*/ 391283 w 1953031"/>
                    <a:gd name="connsiteY157" fmla="*/ 1320324 h 1322929"/>
                    <a:gd name="connsiteX158" fmla="*/ 390843 w 1953031"/>
                    <a:gd name="connsiteY158" fmla="*/ 1322756 h 1322929"/>
                    <a:gd name="connsiteX159" fmla="*/ 348151 w 1953031"/>
                    <a:gd name="connsiteY159" fmla="*/ 1322844 h 1322929"/>
                    <a:gd name="connsiteX160" fmla="*/ 304144 w 1953031"/>
                    <a:gd name="connsiteY160" fmla="*/ 1322579 h 1322929"/>
                    <a:gd name="connsiteX161" fmla="*/ 294630 w 1953031"/>
                    <a:gd name="connsiteY161" fmla="*/ 1312868 h 1322929"/>
                    <a:gd name="connsiteX162" fmla="*/ 271483 w 1953031"/>
                    <a:gd name="connsiteY162" fmla="*/ 1195591 h 1322929"/>
                    <a:gd name="connsiteX163" fmla="*/ 255031 w 1953031"/>
                    <a:gd name="connsiteY163" fmla="*/ 1074334 h 1322929"/>
                    <a:gd name="connsiteX164" fmla="*/ 246468 w 1953031"/>
                    <a:gd name="connsiteY164" fmla="*/ 962992 h 1322929"/>
                    <a:gd name="connsiteX165" fmla="*/ 246726 w 1953031"/>
                    <a:gd name="connsiteY165" fmla="*/ 960686 h 1322929"/>
                    <a:gd name="connsiteX166" fmla="*/ 239185 w 1953031"/>
                    <a:gd name="connsiteY166" fmla="*/ 966883 h 1322929"/>
                    <a:gd name="connsiteX167" fmla="*/ 216775 w 1953031"/>
                    <a:gd name="connsiteY167" fmla="*/ 984995 h 1322929"/>
                    <a:gd name="connsiteX168" fmla="*/ 195755 w 1953031"/>
                    <a:gd name="connsiteY168" fmla="*/ 1001910 h 1322929"/>
                    <a:gd name="connsiteX169" fmla="*/ 162761 w 1953031"/>
                    <a:gd name="connsiteY169" fmla="*/ 1047366 h 1322929"/>
                    <a:gd name="connsiteX170" fmla="*/ 149720 w 1953031"/>
                    <a:gd name="connsiteY170" fmla="*/ 1138437 h 1322929"/>
                    <a:gd name="connsiteX171" fmla="*/ 148122 w 1953031"/>
                    <a:gd name="connsiteY171" fmla="*/ 1214750 h 1322929"/>
                    <a:gd name="connsiteX172" fmla="*/ 151846 w 1953031"/>
                    <a:gd name="connsiteY172" fmla="*/ 1260042 h 1322929"/>
                    <a:gd name="connsiteX173" fmla="*/ 157602 w 1953031"/>
                    <a:gd name="connsiteY173" fmla="*/ 1271682 h 1322929"/>
                    <a:gd name="connsiteX174" fmla="*/ 169528 w 1953031"/>
                    <a:gd name="connsiteY174" fmla="*/ 1296524 h 1322929"/>
                    <a:gd name="connsiteX175" fmla="*/ 172714 w 1953031"/>
                    <a:gd name="connsiteY175" fmla="*/ 1316588 h 1322929"/>
                    <a:gd name="connsiteX176" fmla="*/ 172927 w 1953031"/>
                    <a:gd name="connsiteY176" fmla="*/ 1322929 h 1322929"/>
                    <a:gd name="connsiteX177" fmla="*/ 130748 w 1953031"/>
                    <a:gd name="connsiteY177" fmla="*/ 1322916 h 1322929"/>
                    <a:gd name="connsiteX178" fmla="*/ 87445 w 1953031"/>
                    <a:gd name="connsiteY178" fmla="*/ 1322413 h 1322929"/>
                    <a:gd name="connsiteX179" fmla="*/ 433058 w 1953031"/>
                    <a:gd name="connsiteY179" fmla="*/ 858089 h 1322929"/>
                    <a:gd name="connsiteX180" fmla="*/ 431485 w 1953031"/>
                    <a:gd name="connsiteY180" fmla="*/ 856034 h 1322929"/>
                    <a:gd name="connsiteX181" fmla="*/ 432913 w 1953031"/>
                    <a:gd name="connsiteY181" fmla="*/ 858746 h 1322929"/>
                    <a:gd name="connsiteX182" fmla="*/ 433058 w 1953031"/>
                    <a:gd name="connsiteY182" fmla="*/ 858089 h 1322929"/>
                    <a:gd name="connsiteX0" fmla="*/ 87445 w 1953031"/>
                    <a:gd name="connsiteY0" fmla="*/ 1322413 h 1322929"/>
                    <a:gd name="connsiteX1" fmla="*/ 71740 w 1953031"/>
                    <a:gd name="connsiteY1" fmla="*/ 1270292 h 1322929"/>
                    <a:gd name="connsiteX2" fmla="*/ 65819 w 1953031"/>
                    <a:gd name="connsiteY2" fmla="*/ 1172834 h 1322929"/>
                    <a:gd name="connsiteX3" fmla="*/ 60259 w 1953031"/>
                    <a:gd name="connsiteY3" fmla="*/ 1077634 h 1322929"/>
                    <a:gd name="connsiteX4" fmla="*/ 56504 w 1953031"/>
                    <a:gd name="connsiteY4" fmla="*/ 1016483 h 1322929"/>
                    <a:gd name="connsiteX5" fmla="*/ 57274 w 1953031"/>
                    <a:gd name="connsiteY5" fmla="*/ 984573 h 1322929"/>
                    <a:gd name="connsiteX6" fmla="*/ 69293 w 1953031"/>
                    <a:gd name="connsiteY6" fmla="*/ 935184 h 1322929"/>
                    <a:gd name="connsiteX7" fmla="*/ 83140 w 1953031"/>
                    <a:gd name="connsiteY7" fmla="*/ 894706 h 1322929"/>
                    <a:gd name="connsiteX8" fmla="*/ 86940 w 1953031"/>
                    <a:gd name="connsiteY8" fmla="*/ 883067 h 1322929"/>
                    <a:gd name="connsiteX9" fmla="*/ 102345 w 1953031"/>
                    <a:gd name="connsiteY9" fmla="*/ 821917 h 1322929"/>
                    <a:gd name="connsiteX10" fmla="*/ 102345 w 1953031"/>
                    <a:gd name="connsiteY10" fmla="*/ 797596 h 1322929"/>
                    <a:gd name="connsiteX11" fmla="*/ 84386 w 1953031"/>
                    <a:gd name="connsiteY11" fmla="*/ 724112 h 1322929"/>
                    <a:gd name="connsiteX12" fmla="*/ 56950 w 1953031"/>
                    <a:gd name="connsiteY12" fmla="*/ 611540 h 1322929"/>
                    <a:gd name="connsiteX13" fmla="*/ 49848 w 1953031"/>
                    <a:gd name="connsiteY13" fmla="*/ 555775 h 1322929"/>
                    <a:gd name="connsiteX14" fmla="*/ 48091 w 1953031"/>
                    <a:gd name="connsiteY14" fmla="*/ 532619 h 1322929"/>
                    <a:gd name="connsiteX15" fmla="*/ 46726 w 1953031"/>
                    <a:gd name="connsiteY15" fmla="*/ 537375 h 1322929"/>
                    <a:gd name="connsiteX16" fmla="*/ 40809 w 1953031"/>
                    <a:gd name="connsiteY16" fmla="*/ 582702 h 1322929"/>
                    <a:gd name="connsiteX17" fmla="*/ 38652 w 1953031"/>
                    <a:gd name="connsiteY17" fmla="*/ 680805 h 1322929"/>
                    <a:gd name="connsiteX18" fmla="*/ 43411 w 1953031"/>
                    <a:gd name="connsiteY18" fmla="*/ 797248 h 1322929"/>
                    <a:gd name="connsiteX19" fmla="*/ 45633 w 1953031"/>
                    <a:gd name="connsiteY19" fmla="*/ 840039 h 1322929"/>
                    <a:gd name="connsiteX20" fmla="*/ 46288 w 1953031"/>
                    <a:gd name="connsiteY20" fmla="*/ 854511 h 1322929"/>
                    <a:gd name="connsiteX21" fmla="*/ 47754 w 1953031"/>
                    <a:gd name="connsiteY21" fmla="*/ 857757 h 1322929"/>
                    <a:gd name="connsiteX22" fmla="*/ 55710 w 1953031"/>
                    <a:gd name="connsiteY22" fmla="*/ 883587 h 1322929"/>
                    <a:gd name="connsiteX23" fmla="*/ 56791 w 1953031"/>
                    <a:gd name="connsiteY23" fmla="*/ 924043 h 1322929"/>
                    <a:gd name="connsiteX24" fmla="*/ 41579 w 1953031"/>
                    <a:gd name="connsiteY24" fmla="*/ 974096 h 1322929"/>
                    <a:gd name="connsiteX25" fmla="*/ 2671 w 1953031"/>
                    <a:gd name="connsiteY25" fmla="*/ 1043577 h 1322929"/>
                    <a:gd name="connsiteX26" fmla="*/ 150 w 1953031"/>
                    <a:gd name="connsiteY26" fmla="*/ 1039680 h 1322929"/>
                    <a:gd name="connsiteX27" fmla="*/ 4661 w 1953031"/>
                    <a:gd name="connsiteY27" fmla="*/ 999287 h 1322929"/>
                    <a:gd name="connsiteX28" fmla="*/ 7404 w 1953031"/>
                    <a:gd name="connsiteY28" fmla="*/ 942306 h 1322929"/>
                    <a:gd name="connsiteX29" fmla="*/ 7816 w 1953031"/>
                    <a:gd name="connsiteY29" fmla="*/ 896791 h 1322929"/>
                    <a:gd name="connsiteX30" fmla="*/ 19626 w 1953031"/>
                    <a:gd name="connsiteY30" fmla="*/ 859575 h 1322929"/>
                    <a:gd name="connsiteX31" fmla="*/ 27016 w 1953031"/>
                    <a:gd name="connsiteY31" fmla="*/ 851518 h 1322929"/>
                    <a:gd name="connsiteX32" fmla="*/ 28005 w 1953031"/>
                    <a:gd name="connsiteY32" fmla="*/ 850776 h 1322929"/>
                    <a:gd name="connsiteX33" fmla="*/ 26410 w 1953031"/>
                    <a:gd name="connsiteY33" fmla="*/ 833827 h 1322929"/>
                    <a:gd name="connsiteX34" fmla="*/ 14711 w 1953031"/>
                    <a:gd name="connsiteY34" fmla="*/ 648021 h 1322929"/>
                    <a:gd name="connsiteX35" fmla="*/ 15055 w 1953031"/>
                    <a:gd name="connsiteY35" fmla="*/ 561855 h 1322929"/>
                    <a:gd name="connsiteX36" fmla="*/ 21188 w 1953031"/>
                    <a:gd name="connsiteY36" fmla="*/ 488718 h 1322929"/>
                    <a:gd name="connsiteX37" fmla="*/ 100197 w 1953031"/>
                    <a:gd name="connsiteY37" fmla="*/ 318206 h 1322929"/>
                    <a:gd name="connsiteX38" fmla="*/ 109242 w 1953031"/>
                    <a:gd name="connsiteY38" fmla="*/ 310366 h 1322929"/>
                    <a:gd name="connsiteX39" fmla="*/ 267328 w 1953031"/>
                    <a:gd name="connsiteY39" fmla="*/ 247426 h 1322929"/>
                    <a:gd name="connsiteX40" fmla="*/ 315449 w 1953031"/>
                    <a:gd name="connsiteY40" fmla="*/ 245613 h 1322929"/>
                    <a:gd name="connsiteX41" fmla="*/ 472495 w 1953031"/>
                    <a:gd name="connsiteY41" fmla="*/ 252298 h 1322929"/>
                    <a:gd name="connsiteX42" fmla="*/ 508804 w 1953031"/>
                    <a:gd name="connsiteY42" fmla="*/ 255581 h 1322929"/>
                    <a:gd name="connsiteX43" fmla="*/ 663548 w 1953031"/>
                    <a:gd name="connsiteY43" fmla="*/ 264169 h 1322929"/>
                    <a:gd name="connsiteX44" fmla="*/ 743187 w 1953031"/>
                    <a:gd name="connsiteY44" fmla="*/ 255065 h 1322929"/>
                    <a:gd name="connsiteX45" fmla="*/ 805147 w 1953031"/>
                    <a:gd name="connsiteY45" fmla="*/ 251243 h 1322929"/>
                    <a:gd name="connsiteX46" fmla="*/ 947272 w 1953031"/>
                    <a:gd name="connsiteY46" fmla="*/ 214767 h 1322929"/>
                    <a:gd name="connsiteX47" fmla="*/ 1074965 w 1953031"/>
                    <a:gd name="connsiteY47" fmla="*/ 170684 h 1322929"/>
                    <a:gd name="connsiteX48" fmla="*/ 1155567 w 1953031"/>
                    <a:gd name="connsiteY48" fmla="*/ 159010 h 1322929"/>
                    <a:gd name="connsiteX49" fmla="*/ 1234252 w 1953031"/>
                    <a:gd name="connsiteY49" fmla="*/ 151880 h 1322929"/>
                    <a:gd name="connsiteX50" fmla="*/ 1312964 w 1953031"/>
                    <a:gd name="connsiteY50" fmla="*/ 128676 h 1322929"/>
                    <a:gd name="connsiteX51" fmla="*/ 1376022 w 1953031"/>
                    <a:gd name="connsiteY51" fmla="*/ 109687 h 1322929"/>
                    <a:gd name="connsiteX52" fmla="*/ 1448640 w 1953031"/>
                    <a:gd name="connsiteY52" fmla="*/ 103056 h 1322929"/>
                    <a:gd name="connsiteX53" fmla="*/ 1483374 w 1953031"/>
                    <a:gd name="connsiteY53" fmla="*/ 100994 h 1322929"/>
                    <a:gd name="connsiteX54" fmla="*/ 1552171 w 1953031"/>
                    <a:gd name="connsiteY54" fmla="*/ 83778 h 1322929"/>
                    <a:gd name="connsiteX55" fmla="*/ 1627914 w 1953031"/>
                    <a:gd name="connsiteY55" fmla="*/ 63976 h 1322929"/>
                    <a:gd name="connsiteX56" fmla="*/ 1633600 w 1953031"/>
                    <a:gd name="connsiteY56" fmla="*/ 62873 h 1322929"/>
                    <a:gd name="connsiteX57" fmla="*/ 1633994 w 1953031"/>
                    <a:gd name="connsiteY57" fmla="*/ 53943 h 1322929"/>
                    <a:gd name="connsiteX58" fmla="*/ 1637947 w 1953031"/>
                    <a:gd name="connsiteY58" fmla="*/ 10924 h 1322929"/>
                    <a:gd name="connsiteX59" fmla="*/ 1645852 w 1953031"/>
                    <a:gd name="connsiteY59" fmla="*/ 642 h 1322929"/>
                    <a:gd name="connsiteX60" fmla="*/ 1665510 w 1953031"/>
                    <a:gd name="connsiteY60" fmla="*/ 4542 h 1322929"/>
                    <a:gd name="connsiteX61" fmla="*/ 1692339 w 1953031"/>
                    <a:gd name="connsiteY61" fmla="*/ 32880 h 1322929"/>
                    <a:gd name="connsiteX62" fmla="*/ 1703487 w 1953031"/>
                    <a:gd name="connsiteY62" fmla="*/ 51553 h 1322929"/>
                    <a:gd name="connsiteX63" fmla="*/ 1705168 w 1953031"/>
                    <a:gd name="connsiteY63" fmla="*/ 54757 h 1322929"/>
                    <a:gd name="connsiteX64" fmla="*/ 1708490 w 1953031"/>
                    <a:gd name="connsiteY64" fmla="*/ 54757 h 1322929"/>
                    <a:gd name="connsiteX65" fmla="*/ 1726074 w 1953031"/>
                    <a:gd name="connsiteY65" fmla="*/ 55821 h 1322929"/>
                    <a:gd name="connsiteX66" fmla="*/ 1763775 w 1953031"/>
                    <a:gd name="connsiteY66" fmla="*/ 66287 h 1322929"/>
                    <a:gd name="connsiteX67" fmla="*/ 1780177 w 1953031"/>
                    <a:gd name="connsiteY67" fmla="*/ 76057 h 1322929"/>
                    <a:gd name="connsiteX68" fmla="*/ 1797287 w 1953031"/>
                    <a:gd name="connsiteY68" fmla="*/ 92340 h 1322929"/>
                    <a:gd name="connsiteX69" fmla="*/ 1808554 w 1953031"/>
                    <a:gd name="connsiteY69" fmla="*/ 105144 h 1322929"/>
                    <a:gd name="connsiteX70" fmla="*/ 1816302 w 1953031"/>
                    <a:gd name="connsiteY70" fmla="*/ 113128 h 1322929"/>
                    <a:gd name="connsiteX71" fmla="*/ 1820491 w 1953031"/>
                    <a:gd name="connsiteY71" fmla="*/ 120258 h 1322929"/>
                    <a:gd name="connsiteX72" fmla="*/ 1835947 w 1953031"/>
                    <a:gd name="connsiteY72" fmla="*/ 144526 h 1322929"/>
                    <a:gd name="connsiteX73" fmla="*/ 1847989 w 1953031"/>
                    <a:gd name="connsiteY73" fmla="*/ 162083 h 1322929"/>
                    <a:gd name="connsiteX74" fmla="*/ 1872282 w 1953031"/>
                    <a:gd name="connsiteY74" fmla="*/ 206862 h 1322929"/>
                    <a:gd name="connsiteX75" fmla="*/ 1901212 w 1953031"/>
                    <a:gd name="connsiteY75" fmla="*/ 268331 h 1322929"/>
                    <a:gd name="connsiteX76" fmla="*/ 1928013 w 1953031"/>
                    <a:gd name="connsiteY76" fmla="*/ 325599 h 1322929"/>
                    <a:gd name="connsiteX77" fmla="*/ 1947475 w 1953031"/>
                    <a:gd name="connsiteY77" fmla="*/ 358428 h 1322929"/>
                    <a:gd name="connsiteX78" fmla="*/ 1952990 w 1953031"/>
                    <a:gd name="connsiteY78" fmla="*/ 375188 h 1322929"/>
                    <a:gd name="connsiteX79" fmla="*/ 1944270 w 1953031"/>
                    <a:gd name="connsiteY79" fmla="*/ 398724 h 1322929"/>
                    <a:gd name="connsiteX80" fmla="*/ 1904481 w 1953031"/>
                    <a:gd name="connsiteY80" fmla="*/ 429980 h 1322929"/>
                    <a:gd name="connsiteX81" fmla="*/ 1871823 w 1953031"/>
                    <a:gd name="connsiteY81" fmla="*/ 436577 h 1322929"/>
                    <a:gd name="connsiteX82" fmla="*/ 1816223 w 1953031"/>
                    <a:gd name="connsiteY82" fmla="*/ 439134 h 1322929"/>
                    <a:gd name="connsiteX83" fmla="*/ 1698445 w 1953031"/>
                    <a:gd name="connsiteY83" fmla="*/ 433393 h 1322929"/>
                    <a:gd name="connsiteX84" fmla="*/ 1665261 w 1953031"/>
                    <a:gd name="connsiteY84" fmla="*/ 431589 h 1322929"/>
                    <a:gd name="connsiteX85" fmla="*/ 1643200 w 1953031"/>
                    <a:gd name="connsiteY85" fmla="*/ 433164 h 1322929"/>
                    <a:gd name="connsiteX86" fmla="*/ 1613877 w 1953031"/>
                    <a:gd name="connsiteY86" fmla="*/ 443519 h 1322929"/>
                    <a:gd name="connsiteX87" fmla="*/ 1586668 w 1953031"/>
                    <a:gd name="connsiteY87" fmla="*/ 466568 h 1322929"/>
                    <a:gd name="connsiteX88" fmla="*/ 1568848 w 1953031"/>
                    <a:gd name="connsiteY88" fmla="*/ 480889 h 1322929"/>
                    <a:gd name="connsiteX89" fmla="*/ 1563779 w 1953031"/>
                    <a:gd name="connsiteY89" fmla="*/ 485518 h 1322929"/>
                    <a:gd name="connsiteX90" fmla="*/ 1508994 w 1953031"/>
                    <a:gd name="connsiteY90" fmla="*/ 589130 h 1322929"/>
                    <a:gd name="connsiteX91" fmla="*/ 1486250 w 1953031"/>
                    <a:gd name="connsiteY91" fmla="*/ 645068 h 1322929"/>
                    <a:gd name="connsiteX92" fmla="*/ 1464819 w 1953031"/>
                    <a:gd name="connsiteY92" fmla="*/ 705697 h 1322929"/>
                    <a:gd name="connsiteX93" fmla="*/ 1449494 w 1953031"/>
                    <a:gd name="connsiteY93" fmla="*/ 751038 h 1322929"/>
                    <a:gd name="connsiteX94" fmla="*/ 1407394 w 1953031"/>
                    <a:gd name="connsiteY94" fmla="*/ 818176 h 1322929"/>
                    <a:gd name="connsiteX95" fmla="*/ 1393724 w 1953031"/>
                    <a:gd name="connsiteY95" fmla="*/ 824975 h 1322929"/>
                    <a:gd name="connsiteX96" fmla="*/ 1380841 w 1953031"/>
                    <a:gd name="connsiteY96" fmla="*/ 831482 h 1322929"/>
                    <a:gd name="connsiteX97" fmla="*/ 1349260 w 1953031"/>
                    <a:gd name="connsiteY97" fmla="*/ 861137 h 1322929"/>
                    <a:gd name="connsiteX98" fmla="*/ 1331348 w 1953031"/>
                    <a:gd name="connsiteY98" fmla="*/ 877607 h 1322929"/>
                    <a:gd name="connsiteX99" fmla="*/ 1317442 w 1953031"/>
                    <a:gd name="connsiteY99" fmla="*/ 883414 h 1322929"/>
                    <a:gd name="connsiteX100" fmla="*/ 1316352 w 1953031"/>
                    <a:gd name="connsiteY100" fmla="*/ 883414 h 1322929"/>
                    <a:gd name="connsiteX101" fmla="*/ 1315275 w 1953031"/>
                    <a:gd name="connsiteY101" fmla="*/ 887323 h 1322929"/>
                    <a:gd name="connsiteX102" fmla="*/ 1293502 w 1953031"/>
                    <a:gd name="connsiteY102" fmla="*/ 1074334 h 1322929"/>
                    <a:gd name="connsiteX103" fmla="*/ 1292124 w 1953031"/>
                    <a:gd name="connsiteY103" fmla="*/ 1151119 h 1322929"/>
                    <a:gd name="connsiteX104" fmla="*/ 1292741 w 1953031"/>
                    <a:gd name="connsiteY104" fmla="*/ 1203756 h 1322929"/>
                    <a:gd name="connsiteX105" fmla="*/ 1297481 w 1953031"/>
                    <a:gd name="connsiteY105" fmla="*/ 1263556 h 1322929"/>
                    <a:gd name="connsiteX106" fmla="*/ 1304087 w 1953031"/>
                    <a:gd name="connsiteY106" fmla="*/ 1278631 h 1322929"/>
                    <a:gd name="connsiteX107" fmla="*/ 1314001 w 1953031"/>
                    <a:gd name="connsiteY107" fmla="*/ 1305904 h 1322929"/>
                    <a:gd name="connsiteX108" fmla="*/ 1314723 w 1953031"/>
                    <a:gd name="connsiteY108" fmla="*/ 1321312 h 1322929"/>
                    <a:gd name="connsiteX109" fmla="*/ 1314474 w 1953031"/>
                    <a:gd name="connsiteY109" fmla="*/ 1322929 h 1322929"/>
                    <a:gd name="connsiteX110" fmla="*/ 1274527 w 1953031"/>
                    <a:gd name="connsiteY110" fmla="*/ 1322929 h 1322929"/>
                    <a:gd name="connsiteX111" fmla="*/ 1233595 w 1953031"/>
                    <a:gd name="connsiteY111" fmla="*/ 1322420 h 1322929"/>
                    <a:gd name="connsiteX112" fmla="*/ 1214844 w 1953031"/>
                    <a:gd name="connsiteY112" fmla="*/ 1258652 h 1322929"/>
                    <a:gd name="connsiteX113" fmla="*/ 1198836 w 1953031"/>
                    <a:gd name="connsiteY113" fmla="*/ 1080414 h 1322929"/>
                    <a:gd name="connsiteX114" fmla="*/ 1191495 w 1953031"/>
                    <a:gd name="connsiteY114" fmla="*/ 961630 h 1322929"/>
                    <a:gd name="connsiteX115" fmla="*/ 1189972 w 1953031"/>
                    <a:gd name="connsiteY115" fmla="*/ 969617 h 1322929"/>
                    <a:gd name="connsiteX116" fmla="*/ 1172402 w 1953031"/>
                    <a:gd name="connsiteY116" fmla="*/ 1161542 h 1322929"/>
                    <a:gd name="connsiteX117" fmla="*/ 1173663 w 1953031"/>
                    <a:gd name="connsiteY117" fmla="*/ 1263289 h 1322929"/>
                    <a:gd name="connsiteX118" fmla="*/ 1179559 w 1953031"/>
                    <a:gd name="connsiteY118" fmla="*/ 1277483 h 1322929"/>
                    <a:gd name="connsiteX119" fmla="*/ 1190090 w 1953031"/>
                    <a:gd name="connsiteY119" fmla="*/ 1310073 h 1322929"/>
                    <a:gd name="connsiteX120" fmla="*/ 1189617 w 1953031"/>
                    <a:gd name="connsiteY120" fmla="*/ 1322236 h 1322929"/>
                    <a:gd name="connsiteX121" fmla="*/ 1148752 w 1953031"/>
                    <a:gd name="connsiteY121" fmla="*/ 1322929 h 1322929"/>
                    <a:gd name="connsiteX122" fmla="*/ 1107164 w 1953031"/>
                    <a:gd name="connsiteY122" fmla="*/ 1322438 h 1322929"/>
                    <a:gd name="connsiteX123" fmla="*/ 1089751 w 1953031"/>
                    <a:gd name="connsiteY123" fmla="*/ 1244928 h 1322929"/>
                    <a:gd name="connsiteX124" fmla="*/ 1083658 w 1953031"/>
                    <a:gd name="connsiteY124" fmla="*/ 1109426 h 1322929"/>
                    <a:gd name="connsiteX125" fmla="*/ 1081071 w 1953031"/>
                    <a:gd name="connsiteY125" fmla="*/ 885205 h 1322929"/>
                    <a:gd name="connsiteX126" fmla="*/ 1081294 w 1953031"/>
                    <a:gd name="connsiteY126" fmla="*/ 872784 h 1322929"/>
                    <a:gd name="connsiteX127" fmla="*/ 1044565 w 1953031"/>
                    <a:gd name="connsiteY127" fmla="*/ 883356 h 1322929"/>
                    <a:gd name="connsiteX128" fmla="*/ 946405 w 1953031"/>
                    <a:gd name="connsiteY128" fmla="*/ 906677 h 1322929"/>
                    <a:gd name="connsiteX129" fmla="*/ 820984 w 1953031"/>
                    <a:gd name="connsiteY129" fmla="*/ 915856 h 1322929"/>
                    <a:gd name="connsiteX130" fmla="*/ 748537 w 1953031"/>
                    <a:gd name="connsiteY130" fmla="*/ 913593 h 1322929"/>
                    <a:gd name="connsiteX131" fmla="*/ 740106 w 1953031"/>
                    <a:gd name="connsiteY131" fmla="*/ 913794 h 1322929"/>
                    <a:gd name="connsiteX132" fmla="*/ 735838 w 1953031"/>
                    <a:gd name="connsiteY132" fmla="*/ 923234 h 1322929"/>
                    <a:gd name="connsiteX133" fmla="*/ 729496 w 1953031"/>
                    <a:gd name="connsiteY133" fmla="*/ 936224 h 1322929"/>
                    <a:gd name="connsiteX134" fmla="*/ 707014 w 1953031"/>
                    <a:gd name="connsiteY134" fmla="*/ 928760 h 1322929"/>
                    <a:gd name="connsiteX135" fmla="*/ 665846 w 1953031"/>
                    <a:gd name="connsiteY135" fmla="*/ 912322 h 1322929"/>
                    <a:gd name="connsiteX136" fmla="*/ 618244 w 1953031"/>
                    <a:gd name="connsiteY136" fmla="*/ 893135 h 1322929"/>
                    <a:gd name="connsiteX137" fmla="*/ 516447 w 1953031"/>
                    <a:gd name="connsiteY137" fmla="*/ 865947 h 1322929"/>
                    <a:gd name="connsiteX138" fmla="*/ 501805 w 1953031"/>
                    <a:gd name="connsiteY138" fmla="*/ 870603 h 1322929"/>
                    <a:gd name="connsiteX139" fmla="*/ 496736 w 1953031"/>
                    <a:gd name="connsiteY139" fmla="*/ 886203 h 1322929"/>
                    <a:gd name="connsiteX140" fmla="*/ 500794 w 1953031"/>
                    <a:gd name="connsiteY140" fmla="*/ 920842 h 1322929"/>
                    <a:gd name="connsiteX141" fmla="*/ 505232 w 1953031"/>
                    <a:gd name="connsiteY141" fmla="*/ 960997 h 1322929"/>
                    <a:gd name="connsiteX142" fmla="*/ 503197 w 1953031"/>
                    <a:gd name="connsiteY142" fmla="*/ 976351 h 1322929"/>
                    <a:gd name="connsiteX143" fmla="*/ 464327 w 1953031"/>
                    <a:gd name="connsiteY143" fmla="*/ 1000197 h 1322929"/>
                    <a:gd name="connsiteX144" fmla="*/ 457328 w 1953031"/>
                    <a:gd name="connsiteY144" fmla="*/ 999488 h 1322929"/>
                    <a:gd name="connsiteX145" fmla="*/ 434730 w 1953031"/>
                    <a:gd name="connsiteY145" fmla="*/ 939956 h 1322929"/>
                    <a:gd name="connsiteX146" fmla="*/ 434102 w 1953031"/>
                    <a:gd name="connsiteY146" fmla="*/ 932138 h 1322929"/>
                    <a:gd name="connsiteX147" fmla="*/ 429957 w 1953031"/>
                    <a:gd name="connsiteY147" fmla="*/ 936572 h 1322929"/>
                    <a:gd name="connsiteX148" fmla="*/ 412217 w 1953031"/>
                    <a:gd name="connsiteY148" fmla="*/ 955335 h 1322929"/>
                    <a:gd name="connsiteX149" fmla="*/ 394666 w 1953031"/>
                    <a:gd name="connsiteY149" fmla="*/ 973923 h 1322929"/>
                    <a:gd name="connsiteX150" fmla="*/ 363724 w 1953031"/>
                    <a:gd name="connsiteY150" fmla="*/ 1023704 h 1322929"/>
                    <a:gd name="connsiteX151" fmla="*/ 356090 w 1953031"/>
                    <a:gd name="connsiteY151" fmla="*/ 1070686 h 1322929"/>
                    <a:gd name="connsiteX152" fmla="*/ 356098 w 1953031"/>
                    <a:gd name="connsiteY152" fmla="*/ 1159458 h 1322929"/>
                    <a:gd name="connsiteX153" fmla="*/ 362731 w 1953031"/>
                    <a:gd name="connsiteY153" fmla="*/ 1219044 h 1322929"/>
                    <a:gd name="connsiteX154" fmla="*/ 370492 w 1953031"/>
                    <a:gd name="connsiteY154" fmla="*/ 1260425 h 1322929"/>
                    <a:gd name="connsiteX155" fmla="*/ 380666 w 1953031"/>
                    <a:gd name="connsiteY155" fmla="*/ 1277936 h 1322929"/>
                    <a:gd name="connsiteX156" fmla="*/ 391399 w 1953031"/>
                    <a:gd name="connsiteY156" fmla="*/ 1304515 h 1322929"/>
                    <a:gd name="connsiteX157" fmla="*/ 391283 w 1953031"/>
                    <a:gd name="connsiteY157" fmla="*/ 1320324 h 1322929"/>
                    <a:gd name="connsiteX158" fmla="*/ 390843 w 1953031"/>
                    <a:gd name="connsiteY158" fmla="*/ 1322756 h 1322929"/>
                    <a:gd name="connsiteX159" fmla="*/ 348151 w 1953031"/>
                    <a:gd name="connsiteY159" fmla="*/ 1322844 h 1322929"/>
                    <a:gd name="connsiteX160" fmla="*/ 304144 w 1953031"/>
                    <a:gd name="connsiteY160" fmla="*/ 1322579 h 1322929"/>
                    <a:gd name="connsiteX161" fmla="*/ 294630 w 1953031"/>
                    <a:gd name="connsiteY161" fmla="*/ 1312868 h 1322929"/>
                    <a:gd name="connsiteX162" fmla="*/ 271483 w 1953031"/>
                    <a:gd name="connsiteY162" fmla="*/ 1195591 h 1322929"/>
                    <a:gd name="connsiteX163" fmla="*/ 255031 w 1953031"/>
                    <a:gd name="connsiteY163" fmla="*/ 1074334 h 1322929"/>
                    <a:gd name="connsiteX164" fmla="*/ 246468 w 1953031"/>
                    <a:gd name="connsiteY164" fmla="*/ 962992 h 1322929"/>
                    <a:gd name="connsiteX165" fmla="*/ 246726 w 1953031"/>
                    <a:gd name="connsiteY165" fmla="*/ 960686 h 1322929"/>
                    <a:gd name="connsiteX166" fmla="*/ 239185 w 1953031"/>
                    <a:gd name="connsiteY166" fmla="*/ 966883 h 1322929"/>
                    <a:gd name="connsiteX167" fmla="*/ 216775 w 1953031"/>
                    <a:gd name="connsiteY167" fmla="*/ 984995 h 1322929"/>
                    <a:gd name="connsiteX168" fmla="*/ 195755 w 1953031"/>
                    <a:gd name="connsiteY168" fmla="*/ 1001910 h 1322929"/>
                    <a:gd name="connsiteX169" fmla="*/ 162761 w 1953031"/>
                    <a:gd name="connsiteY169" fmla="*/ 1047366 h 1322929"/>
                    <a:gd name="connsiteX170" fmla="*/ 149720 w 1953031"/>
                    <a:gd name="connsiteY170" fmla="*/ 1138437 h 1322929"/>
                    <a:gd name="connsiteX171" fmla="*/ 148122 w 1953031"/>
                    <a:gd name="connsiteY171" fmla="*/ 1214750 h 1322929"/>
                    <a:gd name="connsiteX172" fmla="*/ 151846 w 1953031"/>
                    <a:gd name="connsiteY172" fmla="*/ 1260042 h 1322929"/>
                    <a:gd name="connsiteX173" fmla="*/ 157602 w 1953031"/>
                    <a:gd name="connsiteY173" fmla="*/ 1271682 h 1322929"/>
                    <a:gd name="connsiteX174" fmla="*/ 169528 w 1953031"/>
                    <a:gd name="connsiteY174" fmla="*/ 1296524 h 1322929"/>
                    <a:gd name="connsiteX175" fmla="*/ 172714 w 1953031"/>
                    <a:gd name="connsiteY175" fmla="*/ 1316588 h 1322929"/>
                    <a:gd name="connsiteX176" fmla="*/ 172927 w 1953031"/>
                    <a:gd name="connsiteY176" fmla="*/ 1322929 h 1322929"/>
                    <a:gd name="connsiteX177" fmla="*/ 130748 w 1953031"/>
                    <a:gd name="connsiteY177" fmla="*/ 1322916 h 1322929"/>
                    <a:gd name="connsiteX178" fmla="*/ 87445 w 1953031"/>
                    <a:gd name="connsiteY178" fmla="*/ 1322413 h 1322929"/>
                    <a:gd name="connsiteX179" fmla="*/ 433058 w 1953031"/>
                    <a:gd name="connsiteY179" fmla="*/ 858089 h 1322929"/>
                    <a:gd name="connsiteX180" fmla="*/ 431485 w 1953031"/>
                    <a:gd name="connsiteY180" fmla="*/ 856034 h 1322929"/>
                    <a:gd name="connsiteX181" fmla="*/ 432913 w 1953031"/>
                    <a:gd name="connsiteY181" fmla="*/ 858746 h 1322929"/>
                    <a:gd name="connsiteX182" fmla="*/ 433058 w 1953031"/>
                    <a:gd name="connsiteY182" fmla="*/ 858089 h 1322929"/>
                    <a:gd name="connsiteX0" fmla="*/ 87445 w 1953031"/>
                    <a:gd name="connsiteY0" fmla="*/ 1322413 h 1322929"/>
                    <a:gd name="connsiteX1" fmla="*/ 71740 w 1953031"/>
                    <a:gd name="connsiteY1" fmla="*/ 1270292 h 1322929"/>
                    <a:gd name="connsiteX2" fmla="*/ 65819 w 1953031"/>
                    <a:gd name="connsiteY2" fmla="*/ 1172834 h 1322929"/>
                    <a:gd name="connsiteX3" fmla="*/ 60259 w 1953031"/>
                    <a:gd name="connsiteY3" fmla="*/ 1077634 h 1322929"/>
                    <a:gd name="connsiteX4" fmla="*/ 56504 w 1953031"/>
                    <a:gd name="connsiteY4" fmla="*/ 1016483 h 1322929"/>
                    <a:gd name="connsiteX5" fmla="*/ 57274 w 1953031"/>
                    <a:gd name="connsiteY5" fmla="*/ 984573 h 1322929"/>
                    <a:gd name="connsiteX6" fmla="*/ 69293 w 1953031"/>
                    <a:gd name="connsiteY6" fmla="*/ 935184 h 1322929"/>
                    <a:gd name="connsiteX7" fmla="*/ 83140 w 1953031"/>
                    <a:gd name="connsiteY7" fmla="*/ 894706 h 1322929"/>
                    <a:gd name="connsiteX8" fmla="*/ 86940 w 1953031"/>
                    <a:gd name="connsiteY8" fmla="*/ 883067 h 1322929"/>
                    <a:gd name="connsiteX9" fmla="*/ 102345 w 1953031"/>
                    <a:gd name="connsiteY9" fmla="*/ 821917 h 1322929"/>
                    <a:gd name="connsiteX10" fmla="*/ 102345 w 1953031"/>
                    <a:gd name="connsiteY10" fmla="*/ 797596 h 1322929"/>
                    <a:gd name="connsiteX11" fmla="*/ 84386 w 1953031"/>
                    <a:gd name="connsiteY11" fmla="*/ 724112 h 1322929"/>
                    <a:gd name="connsiteX12" fmla="*/ 56950 w 1953031"/>
                    <a:gd name="connsiteY12" fmla="*/ 611540 h 1322929"/>
                    <a:gd name="connsiteX13" fmla="*/ 49848 w 1953031"/>
                    <a:gd name="connsiteY13" fmla="*/ 555775 h 1322929"/>
                    <a:gd name="connsiteX14" fmla="*/ 48091 w 1953031"/>
                    <a:gd name="connsiteY14" fmla="*/ 532619 h 1322929"/>
                    <a:gd name="connsiteX15" fmla="*/ 46726 w 1953031"/>
                    <a:gd name="connsiteY15" fmla="*/ 537375 h 1322929"/>
                    <a:gd name="connsiteX16" fmla="*/ 40809 w 1953031"/>
                    <a:gd name="connsiteY16" fmla="*/ 582702 h 1322929"/>
                    <a:gd name="connsiteX17" fmla="*/ 38652 w 1953031"/>
                    <a:gd name="connsiteY17" fmla="*/ 680805 h 1322929"/>
                    <a:gd name="connsiteX18" fmla="*/ 43411 w 1953031"/>
                    <a:gd name="connsiteY18" fmla="*/ 797248 h 1322929"/>
                    <a:gd name="connsiteX19" fmla="*/ 45633 w 1953031"/>
                    <a:gd name="connsiteY19" fmla="*/ 840039 h 1322929"/>
                    <a:gd name="connsiteX20" fmla="*/ 46288 w 1953031"/>
                    <a:gd name="connsiteY20" fmla="*/ 854511 h 1322929"/>
                    <a:gd name="connsiteX21" fmla="*/ 47754 w 1953031"/>
                    <a:gd name="connsiteY21" fmla="*/ 857757 h 1322929"/>
                    <a:gd name="connsiteX22" fmla="*/ 55710 w 1953031"/>
                    <a:gd name="connsiteY22" fmla="*/ 883587 h 1322929"/>
                    <a:gd name="connsiteX23" fmla="*/ 56791 w 1953031"/>
                    <a:gd name="connsiteY23" fmla="*/ 924043 h 1322929"/>
                    <a:gd name="connsiteX24" fmla="*/ 41579 w 1953031"/>
                    <a:gd name="connsiteY24" fmla="*/ 974096 h 1322929"/>
                    <a:gd name="connsiteX25" fmla="*/ 2671 w 1953031"/>
                    <a:gd name="connsiteY25" fmla="*/ 1043577 h 1322929"/>
                    <a:gd name="connsiteX26" fmla="*/ 150 w 1953031"/>
                    <a:gd name="connsiteY26" fmla="*/ 1039680 h 1322929"/>
                    <a:gd name="connsiteX27" fmla="*/ 4661 w 1953031"/>
                    <a:gd name="connsiteY27" fmla="*/ 999287 h 1322929"/>
                    <a:gd name="connsiteX28" fmla="*/ 7404 w 1953031"/>
                    <a:gd name="connsiteY28" fmla="*/ 942306 h 1322929"/>
                    <a:gd name="connsiteX29" fmla="*/ 7816 w 1953031"/>
                    <a:gd name="connsiteY29" fmla="*/ 896791 h 1322929"/>
                    <a:gd name="connsiteX30" fmla="*/ 19626 w 1953031"/>
                    <a:gd name="connsiteY30" fmla="*/ 859575 h 1322929"/>
                    <a:gd name="connsiteX31" fmla="*/ 27016 w 1953031"/>
                    <a:gd name="connsiteY31" fmla="*/ 851518 h 1322929"/>
                    <a:gd name="connsiteX32" fmla="*/ 28005 w 1953031"/>
                    <a:gd name="connsiteY32" fmla="*/ 850776 h 1322929"/>
                    <a:gd name="connsiteX33" fmla="*/ 26410 w 1953031"/>
                    <a:gd name="connsiteY33" fmla="*/ 833827 h 1322929"/>
                    <a:gd name="connsiteX34" fmla="*/ 14711 w 1953031"/>
                    <a:gd name="connsiteY34" fmla="*/ 648021 h 1322929"/>
                    <a:gd name="connsiteX35" fmla="*/ 15055 w 1953031"/>
                    <a:gd name="connsiteY35" fmla="*/ 561855 h 1322929"/>
                    <a:gd name="connsiteX36" fmla="*/ 21188 w 1953031"/>
                    <a:gd name="connsiteY36" fmla="*/ 488718 h 1322929"/>
                    <a:gd name="connsiteX37" fmla="*/ 100197 w 1953031"/>
                    <a:gd name="connsiteY37" fmla="*/ 318206 h 1322929"/>
                    <a:gd name="connsiteX38" fmla="*/ 109242 w 1953031"/>
                    <a:gd name="connsiteY38" fmla="*/ 310366 h 1322929"/>
                    <a:gd name="connsiteX39" fmla="*/ 267328 w 1953031"/>
                    <a:gd name="connsiteY39" fmla="*/ 247426 h 1322929"/>
                    <a:gd name="connsiteX40" fmla="*/ 315449 w 1953031"/>
                    <a:gd name="connsiteY40" fmla="*/ 245613 h 1322929"/>
                    <a:gd name="connsiteX41" fmla="*/ 472495 w 1953031"/>
                    <a:gd name="connsiteY41" fmla="*/ 252298 h 1322929"/>
                    <a:gd name="connsiteX42" fmla="*/ 508804 w 1953031"/>
                    <a:gd name="connsiteY42" fmla="*/ 255581 h 1322929"/>
                    <a:gd name="connsiteX43" fmla="*/ 642593 w 1953031"/>
                    <a:gd name="connsiteY43" fmla="*/ 248929 h 1322929"/>
                    <a:gd name="connsiteX44" fmla="*/ 743187 w 1953031"/>
                    <a:gd name="connsiteY44" fmla="*/ 255065 h 1322929"/>
                    <a:gd name="connsiteX45" fmla="*/ 805147 w 1953031"/>
                    <a:gd name="connsiteY45" fmla="*/ 251243 h 1322929"/>
                    <a:gd name="connsiteX46" fmla="*/ 947272 w 1953031"/>
                    <a:gd name="connsiteY46" fmla="*/ 214767 h 1322929"/>
                    <a:gd name="connsiteX47" fmla="*/ 1074965 w 1953031"/>
                    <a:gd name="connsiteY47" fmla="*/ 170684 h 1322929"/>
                    <a:gd name="connsiteX48" fmla="*/ 1155567 w 1953031"/>
                    <a:gd name="connsiteY48" fmla="*/ 159010 h 1322929"/>
                    <a:gd name="connsiteX49" fmla="*/ 1234252 w 1953031"/>
                    <a:gd name="connsiteY49" fmla="*/ 151880 h 1322929"/>
                    <a:gd name="connsiteX50" fmla="*/ 1312964 w 1953031"/>
                    <a:gd name="connsiteY50" fmla="*/ 128676 h 1322929"/>
                    <a:gd name="connsiteX51" fmla="*/ 1376022 w 1953031"/>
                    <a:gd name="connsiteY51" fmla="*/ 109687 h 1322929"/>
                    <a:gd name="connsiteX52" fmla="*/ 1448640 w 1953031"/>
                    <a:gd name="connsiteY52" fmla="*/ 103056 h 1322929"/>
                    <a:gd name="connsiteX53" fmla="*/ 1483374 w 1953031"/>
                    <a:gd name="connsiteY53" fmla="*/ 100994 h 1322929"/>
                    <a:gd name="connsiteX54" fmla="*/ 1552171 w 1953031"/>
                    <a:gd name="connsiteY54" fmla="*/ 83778 h 1322929"/>
                    <a:gd name="connsiteX55" fmla="*/ 1627914 w 1953031"/>
                    <a:gd name="connsiteY55" fmla="*/ 63976 h 1322929"/>
                    <a:gd name="connsiteX56" fmla="*/ 1633600 w 1953031"/>
                    <a:gd name="connsiteY56" fmla="*/ 62873 h 1322929"/>
                    <a:gd name="connsiteX57" fmla="*/ 1633994 w 1953031"/>
                    <a:gd name="connsiteY57" fmla="*/ 53943 h 1322929"/>
                    <a:gd name="connsiteX58" fmla="*/ 1637947 w 1953031"/>
                    <a:gd name="connsiteY58" fmla="*/ 10924 h 1322929"/>
                    <a:gd name="connsiteX59" fmla="*/ 1645852 w 1953031"/>
                    <a:gd name="connsiteY59" fmla="*/ 642 h 1322929"/>
                    <a:gd name="connsiteX60" fmla="*/ 1665510 w 1953031"/>
                    <a:gd name="connsiteY60" fmla="*/ 4542 h 1322929"/>
                    <a:gd name="connsiteX61" fmla="*/ 1692339 w 1953031"/>
                    <a:gd name="connsiteY61" fmla="*/ 32880 h 1322929"/>
                    <a:gd name="connsiteX62" fmla="*/ 1703487 w 1953031"/>
                    <a:gd name="connsiteY62" fmla="*/ 51553 h 1322929"/>
                    <a:gd name="connsiteX63" fmla="*/ 1705168 w 1953031"/>
                    <a:gd name="connsiteY63" fmla="*/ 54757 h 1322929"/>
                    <a:gd name="connsiteX64" fmla="*/ 1708490 w 1953031"/>
                    <a:gd name="connsiteY64" fmla="*/ 54757 h 1322929"/>
                    <a:gd name="connsiteX65" fmla="*/ 1726074 w 1953031"/>
                    <a:gd name="connsiteY65" fmla="*/ 55821 h 1322929"/>
                    <a:gd name="connsiteX66" fmla="*/ 1763775 w 1953031"/>
                    <a:gd name="connsiteY66" fmla="*/ 66287 h 1322929"/>
                    <a:gd name="connsiteX67" fmla="*/ 1780177 w 1953031"/>
                    <a:gd name="connsiteY67" fmla="*/ 76057 h 1322929"/>
                    <a:gd name="connsiteX68" fmla="*/ 1797287 w 1953031"/>
                    <a:gd name="connsiteY68" fmla="*/ 92340 h 1322929"/>
                    <a:gd name="connsiteX69" fmla="*/ 1808554 w 1953031"/>
                    <a:gd name="connsiteY69" fmla="*/ 105144 h 1322929"/>
                    <a:gd name="connsiteX70" fmla="*/ 1816302 w 1953031"/>
                    <a:gd name="connsiteY70" fmla="*/ 113128 h 1322929"/>
                    <a:gd name="connsiteX71" fmla="*/ 1820491 w 1953031"/>
                    <a:gd name="connsiteY71" fmla="*/ 120258 h 1322929"/>
                    <a:gd name="connsiteX72" fmla="*/ 1835947 w 1953031"/>
                    <a:gd name="connsiteY72" fmla="*/ 144526 h 1322929"/>
                    <a:gd name="connsiteX73" fmla="*/ 1847989 w 1953031"/>
                    <a:gd name="connsiteY73" fmla="*/ 162083 h 1322929"/>
                    <a:gd name="connsiteX74" fmla="*/ 1872282 w 1953031"/>
                    <a:gd name="connsiteY74" fmla="*/ 206862 h 1322929"/>
                    <a:gd name="connsiteX75" fmla="*/ 1901212 w 1953031"/>
                    <a:gd name="connsiteY75" fmla="*/ 268331 h 1322929"/>
                    <a:gd name="connsiteX76" fmla="*/ 1928013 w 1953031"/>
                    <a:gd name="connsiteY76" fmla="*/ 325599 h 1322929"/>
                    <a:gd name="connsiteX77" fmla="*/ 1947475 w 1953031"/>
                    <a:gd name="connsiteY77" fmla="*/ 358428 h 1322929"/>
                    <a:gd name="connsiteX78" fmla="*/ 1952990 w 1953031"/>
                    <a:gd name="connsiteY78" fmla="*/ 375188 h 1322929"/>
                    <a:gd name="connsiteX79" fmla="*/ 1944270 w 1953031"/>
                    <a:gd name="connsiteY79" fmla="*/ 398724 h 1322929"/>
                    <a:gd name="connsiteX80" fmla="*/ 1904481 w 1953031"/>
                    <a:gd name="connsiteY80" fmla="*/ 429980 h 1322929"/>
                    <a:gd name="connsiteX81" fmla="*/ 1871823 w 1953031"/>
                    <a:gd name="connsiteY81" fmla="*/ 436577 h 1322929"/>
                    <a:gd name="connsiteX82" fmla="*/ 1816223 w 1953031"/>
                    <a:gd name="connsiteY82" fmla="*/ 439134 h 1322929"/>
                    <a:gd name="connsiteX83" fmla="*/ 1698445 w 1953031"/>
                    <a:gd name="connsiteY83" fmla="*/ 433393 h 1322929"/>
                    <a:gd name="connsiteX84" fmla="*/ 1665261 w 1953031"/>
                    <a:gd name="connsiteY84" fmla="*/ 431589 h 1322929"/>
                    <a:gd name="connsiteX85" fmla="*/ 1643200 w 1953031"/>
                    <a:gd name="connsiteY85" fmla="*/ 433164 h 1322929"/>
                    <a:gd name="connsiteX86" fmla="*/ 1613877 w 1953031"/>
                    <a:gd name="connsiteY86" fmla="*/ 443519 h 1322929"/>
                    <a:gd name="connsiteX87" fmla="*/ 1586668 w 1953031"/>
                    <a:gd name="connsiteY87" fmla="*/ 466568 h 1322929"/>
                    <a:gd name="connsiteX88" fmla="*/ 1568848 w 1953031"/>
                    <a:gd name="connsiteY88" fmla="*/ 480889 h 1322929"/>
                    <a:gd name="connsiteX89" fmla="*/ 1563779 w 1953031"/>
                    <a:gd name="connsiteY89" fmla="*/ 485518 h 1322929"/>
                    <a:gd name="connsiteX90" fmla="*/ 1508994 w 1953031"/>
                    <a:gd name="connsiteY90" fmla="*/ 589130 h 1322929"/>
                    <a:gd name="connsiteX91" fmla="*/ 1486250 w 1953031"/>
                    <a:gd name="connsiteY91" fmla="*/ 645068 h 1322929"/>
                    <a:gd name="connsiteX92" fmla="*/ 1464819 w 1953031"/>
                    <a:gd name="connsiteY92" fmla="*/ 705697 h 1322929"/>
                    <a:gd name="connsiteX93" fmla="*/ 1449494 w 1953031"/>
                    <a:gd name="connsiteY93" fmla="*/ 751038 h 1322929"/>
                    <a:gd name="connsiteX94" fmla="*/ 1407394 w 1953031"/>
                    <a:gd name="connsiteY94" fmla="*/ 818176 h 1322929"/>
                    <a:gd name="connsiteX95" fmla="*/ 1393724 w 1953031"/>
                    <a:gd name="connsiteY95" fmla="*/ 824975 h 1322929"/>
                    <a:gd name="connsiteX96" fmla="*/ 1380841 w 1953031"/>
                    <a:gd name="connsiteY96" fmla="*/ 831482 h 1322929"/>
                    <a:gd name="connsiteX97" fmla="*/ 1349260 w 1953031"/>
                    <a:gd name="connsiteY97" fmla="*/ 861137 h 1322929"/>
                    <a:gd name="connsiteX98" fmla="*/ 1331348 w 1953031"/>
                    <a:gd name="connsiteY98" fmla="*/ 877607 h 1322929"/>
                    <a:gd name="connsiteX99" fmla="*/ 1317442 w 1953031"/>
                    <a:gd name="connsiteY99" fmla="*/ 883414 h 1322929"/>
                    <a:gd name="connsiteX100" fmla="*/ 1316352 w 1953031"/>
                    <a:gd name="connsiteY100" fmla="*/ 883414 h 1322929"/>
                    <a:gd name="connsiteX101" fmla="*/ 1315275 w 1953031"/>
                    <a:gd name="connsiteY101" fmla="*/ 887323 h 1322929"/>
                    <a:gd name="connsiteX102" fmla="*/ 1293502 w 1953031"/>
                    <a:gd name="connsiteY102" fmla="*/ 1074334 h 1322929"/>
                    <a:gd name="connsiteX103" fmla="*/ 1292124 w 1953031"/>
                    <a:gd name="connsiteY103" fmla="*/ 1151119 h 1322929"/>
                    <a:gd name="connsiteX104" fmla="*/ 1292741 w 1953031"/>
                    <a:gd name="connsiteY104" fmla="*/ 1203756 h 1322929"/>
                    <a:gd name="connsiteX105" fmla="*/ 1297481 w 1953031"/>
                    <a:gd name="connsiteY105" fmla="*/ 1263556 h 1322929"/>
                    <a:gd name="connsiteX106" fmla="*/ 1304087 w 1953031"/>
                    <a:gd name="connsiteY106" fmla="*/ 1278631 h 1322929"/>
                    <a:gd name="connsiteX107" fmla="*/ 1314001 w 1953031"/>
                    <a:gd name="connsiteY107" fmla="*/ 1305904 h 1322929"/>
                    <a:gd name="connsiteX108" fmla="*/ 1314723 w 1953031"/>
                    <a:gd name="connsiteY108" fmla="*/ 1321312 h 1322929"/>
                    <a:gd name="connsiteX109" fmla="*/ 1314474 w 1953031"/>
                    <a:gd name="connsiteY109" fmla="*/ 1322929 h 1322929"/>
                    <a:gd name="connsiteX110" fmla="*/ 1274527 w 1953031"/>
                    <a:gd name="connsiteY110" fmla="*/ 1322929 h 1322929"/>
                    <a:gd name="connsiteX111" fmla="*/ 1233595 w 1953031"/>
                    <a:gd name="connsiteY111" fmla="*/ 1322420 h 1322929"/>
                    <a:gd name="connsiteX112" fmla="*/ 1214844 w 1953031"/>
                    <a:gd name="connsiteY112" fmla="*/ 1258652 h 1322929"/>
                    <a:gd name="connsiteX113" fmla="*/ 1198836 w 1953031"/>
                    <a:gd name="connsiteY113" fmla="*/ 1080414 h 1322929"/>
                    <a:gd name="connsiteX114" fmla="*/ 1191495 w 1953031"/>
                    <a:gd name="connsiteY114" fmla="*/ 961630 h 1322929"/>
                    <a:gd name="connsiteX115" fmla="*/ 1189972 w 1953031"/>
                    <a:gd name="connsiteY115" fmla="*/ 969617 h 1322929"/>
                    <a:gd name="connsiteX116" fmla="*/ 1172402 w 1953031"/>
                    <a:gd name="connsiteY116" fmla="*/ 1161542 h 1322929"/>
                    <a:gd name="connsiteX117" fmla="*/ 1173663 w 1953031"/>
                    <a:gd name="connsiteY117" fmla="*/ 1263289 h 1322929"/>
                    <a:gd name="connsiteX118" fmla="*/ 1179559 w 1953031"/>
                    <a:gd name="connsiteY118" fmla="*/ 1277483 h 1322929"/>
                    <a:gd name="connsiteX119" fmla="*/ 1190090 w 1953031"/>
                    <a:gd name="connsiteY119" fmla="*/ 1310073 h 1322929"/>
                    <a:gd name="connsiteX120" fmla="*/ 1189617 w 1953031"/>
                    <a:gd name="connsiteY120" fmla="*/ 1322236 h 1322929"/>
                    <a:gd name="connsiteX121" fmla="*/ 1148752 w 1953031"/>
                    <a:gd name="connsiteY121" fmla="*/ 1322929 h 1322929"/>
                    <a:gd name="connsiteX122" fmla="*/ 1107164 w 1953031"/>
                    <a:gd name="connsiteY122" fmla="*/ 1322438 h 1322929"/>
                    <a:gd name="connsiteX123" fmla="*/ 1089751 w 1953031"/>
                    <a:gd name="connsiteY123" fmla="*/ 1244928 h 1322929"/>
                    <a:gd name="connsiteX124" fmla="*/ 1083658 w 1953031"/>
                    <a:gd name="connsiteY124" fmla="*/ 1109426 h 1322929"/>
                    <a:gd name="connsiteX125" fmla="*/ 1081071 w 1953031"/>
                    <a:gd name="connsiteY125" fmla="*/ 885205 h 1322929"/>
                    <a:gd name="connsiteX126" fmla="*/ 1081294 w 1953031"/>
                    <a:gd name="connsiteY126" fmla="*/ 872784 h 1322929"/>
                    <a:gd name="connsiteX127" fmla="*/ 1044565 w 1953031"/>
                    <a:gd name="connsiteY127" fmla="*/ 883356 h 1322929"/>
                    <a:gd name="connsiteX128" fmla="*/ 946405 w 1953031"/>
                    <a:gd name="connsiteY128" fmla="*/ 906677 h 1322929"/>
                    <a:gd name="connsiteX129" fmla="*/ 820984 w 1953031"/>
                    <a:gd name="connsiteY129" fmla="*/ 915856 h 1322929"/>
                    <a:gd name="connsiteX130" fmla="*/ 748537 w 1953031"/>
                    <a:gd name="connsiteY130" fmla="*/ 913593 h 1322929"/>
                    <a:gd name="connsiteX131" fmla="*/ 740106 w 1953031"/>
                    <a:gd name="connsiteY131" fmla="*/ 913794 h 1322929"/>
                    <a:gd name="connsiteX132" fmla="*/ 735838 w 1953031"/>
                    <a:gd name="connsiteY132" fmla="*/ 923234 h 1322929"/>
                    <a:gd name="connsiteX133" fmla="*/ 729496 w 1953031"/>
                    <a:gd name="connsiteY133" fmla="*/ 936224 h 1322929"/>
                    <a:gd name="connsiteX134" fmla="*/ 707014 w 1953031"/>
                    <a:gd name="connsiteY134" fmla="*/ 928760 h 1322929"/>
                    <a:gd name="connsiteX135" fmla="*/ 665846 w 1953031"/>
                    <a:gd name="connsiteY135" fmla="*/ 912322 h 1322929"/>
                    <a:gd name="connsiteX136" fmla="*/ 618244 w 1953031"/>
                    <a:gd name="connsiteY136" fmla="*/ 893135 h 1322929"/>
                    <a:gd name="connsiteX137" fmla="*/ 516447 w 1953031"/>
                    <a:gd name="connsiteY137" fmla="*/ 865947 h 1322929"/>
                    <a:gd name="connsiteX138" fmla="*/ 501805 w 1953031"/>
                    <a:gd name="connsiteY138" fmla="*/ 870603 h 1322929"/>
                    <a:gd name="connsiteX139" fmla="*/ 496736 w 1953031"/>
                    <a:gd name="connsiteY139" fmla="*/ 886203 h 1322929"/>
                    <a:gd name="connsiteX140" fmla="*/ 500794 w 1953031"/>
                    <a:gd name="connsiteY140" fmla="*/ 920842 h 1322929"/>
                    <a:gd name="connsiteX141" fmla="*/ 505232 w 1953031"/>
                    <a:gd name="connsiteY141" fmla="*/ 960997 h 1322929"/>
                    <a:gd name="connsiteX142" fmla="*/ 503197 w 1953031"/>
                    <a:gd name="connsiteY142" fmla="*/ 976351 h 1322929"/>
                    <a:gd name="connsiteX143" fmla="*/ 464327 w 1953031"/>
                    <a:gd name="connsiteY143" fmla="*/ 1000197 h 1322929"/>
                    <a:gd name="connsiteX144" fmla="*/ 457328 w 1953031"/>
                    <a:gd name="connsiteY144" fmla="*/ 999488 h 1322929"/>
                    <a:gd name="connsiteX145" fmla="*/ 434730 w 1953031"/>
                    <a:gd name="connsiteY145" fmla="*/ 939956 h 1322929"/>
                    <a:gd name="connsiteX146" fmla="*/ 434102 w 1953031"/>
                    <a:gd name="connsiteY146" fmla="*/ 932138 h 1322929"/>
                    <a:gd name="connsiteX147" fmla="*/ 429957 w 1953031"/>
                    <a:gd name="connsiteY147" fmla="*/ 936572 h 1322929"/>
                    <a:gd name="connsiteX148" fmla="*/ 412217 w 1953031"/>
                    <a:gd name="connsiteY148" fmla="*/ 955335 h 1322929"/>
                    <a:gd name="connsiteX149" fmla="*/ 394666 w 1953031"/>
                    <a:gd name="connsiteY149" fmla="*/ 973923 h 1322929"/>
                    <a:gd name="connsiteX150" fmla="*/ 363724 w 1953031"/>
                    <a:gd name="connsiteY150" fmla="*/ 1023704 h 1322929"/>
                    <a:gd name="connsiteX151" fmla="*/ 356090 w 1953031"/>
                    <a:gd name="connsiteY151" fmla="*/ 1070686 h 1322929"/>
                    <a:gd name="connsiteX152" fmla="*/ 356098 w 1953031"/>
                    <a:gd name="connsiteY152" fmla="*/ 1159458 h 1322929"/>
                    <a:gd name="connsiteX153" fmla="*/ 362731 w 1953031"/>
                    <a:gd name="connsiteY153" fmla="*/ 1219044 h 1322929"/>
                    <a:gd name="connsiteX154" fmla="*/ 370492 w 1953031"/>
                    <a:gd name="connsiteY154" fmla="*/ 1260425 h 1322929"/>
                    <a:gd name="connsiteX155" fmla="*/ 380666 w 1953031"/>
                    <a:gd name="connsiteY155" fmla="*/ 1277936 h 1322929"/>
                    <a:gd name="connsiteX156" fmla="*/ 391399 w 1953031"/>
                    <a:gd name="connsiteY156" fmla="*/ 1304515 h 1322929"/>
                    <a:gd name="connsiteX157" fmla="*/ 391283 w 1953031"/>
                    <a:gd name="connsiteY157" fmla="*/ 1320324 h 1322929"/>
                    <a:gd name="connsiteX158" fmla="*/ 390843 w 1953031"/>
                    <a:gd name="connsiteY158" fmla="*/ 1322756 h 1322929"/>
                    <a:gd name="connsiteX159" fmla="*/ 348151 w 1953031"/>
                    <a:gd name="connsiteY159" fmla="*/ 1322844 h 1322929"/>
                    <a:gd name="connsiteX160" fmla="*/ 304144 w 1953031"/>
                    <a:gd name="connsiteY160" fmla="*/ 1322579 h 1322929"/>
                    <a:gd name="connsiteX161" fmla="*/ 294630 w 1953031"/>
                    <a:gd name="connsiteY161" fmla="*/ 1312868 h 1322929"/>
                    <a:gd name="connsiteX162" fmla="*/ 271483 w 1953031"/>
                    <a:gd name="connsiteY162" fmla="*/ 1195591 h 1322929"/>
                    <a:gd name="connsiteX163" fmla="*/ 255031 w 1953031"/>
                    <a:gd name="connsiteY163" fmla="*/ 1074334 h 1322929"/>
                    <a:gd name="connsiteX164" fmla="*/ 246468 w 1953031"/>
                    <a:gd name="connsiteY164" fmla="*/ 962992 h 1322929"/>
                    <a:gd name="connsiteX165" fmla="*/ 246726 w 1953031"/>
                    <a:gd name="connsiteY165" fmla="*/ 960686 h 1322929"/>
                    <a:gd name="connsiteX166" fmla="*/ 239185 w 1953031"/>
                    <a:gd name="connsiteY166" fmla="*/ 966883 h 1322929"/>
                    <a:gd name="connsiteX167" fmla="*/ 216775 w 1953031"/>
                    <a:gd name="connsiteY167" fmla="*/ 984995 h 1322929"/>
                    <a:gd name="connsiteX168" fmla="*/ 195755 w 1953031"/>
                    <a:gd name="connsiteY168" fmla="*/ 1001910 h 1322929"/>
                    <a:gd name="connsiteX169" fmla="*/ 162761 w 1953031"/>
                    <a:gd name="connsiteY169" fmla="*/ 1047366 h 1322929"/>
                    <a:gd name="connsiteX170" fmla="*/ 149720 w 1953031"/>
                    <a:gd name="connsiteY170" fmla="*/ 1138437 h 1322929"/>
                    <a:gd name="connsiteX171" fmla="*/ 148122 w 1953031"/>
                    <a:gd name="connsiteY171" fmla="*/ 1214750 h 1322929"/>
                    <a:gd name="connsiteX172" fmla="*/ 151846 w 1953031"/>
                    <a:gd name="connsiteY172" fmla="*/ 1260042 h 1322929"/>
                    <a:gd name="connsiteX173" fmla="*/ 157602 w 1953031"/>
                    <a:gd name="connsiteY173" fmla="*/ 1271682 h 1322929"/>
                    <a:gd name="connsiteX174" fmla="*/ 169528 w 1953031"/>
                    <a:gd name="connsiteY174" fmla="*/ 1296524 h 1322929"/>
                    <a:gd name="connsiteX175" fmla="*/ 172714 w 1953031"/>
                    <a:gd name="connsiteY175" fmla="*/ 1316588 h 1322929"/>
                    <a:gd name="connsiteX176" fmla="*/ 172927 w 1953031"/>
                    <a:gd name="connsiteY176" fmla="*/ 1322929 h 1322929"/>
                    <a:gd name="connsiteX177" fmla="*/ 130748 w 1953031"/>
                    <a:gd name="connsiteY177" fmla="*/ 1322916 h 1322929"/>
                    <a:gd name="connsiteX178" fmla="*/ 87445 w 1953031"/>
                    <a:gd name="connsiteY178" fmla="*/ 1322413 h 1322929"/>
                    <a:gd name="connsiteX179" fmla="*/ 433058 w 1953031"/>
                    <a:gd name="connsiteY179" fmla="*/ 858089 h 1322929"/>
                    <a:gd name="connsiteX180" fmla="*/ 431485 w 1953031"/>
                    <a:gd name="connsiteY180" fmla="*/ 856034 h 1322929"/>
                    <a:gd name="connsiteX181" fmla="*/ 432913 w 1953031"/>
                    <a:gd name="connsiteY181" fmla="*/ 858746 h 1322929"/>
                    <a:gd name="connsiteX182" fmla="*/ 433058 w 1953031"/>
                    <a:gd name="connsiteY182" fmla="*/ 858089 h 1322929"/>
                    <a:gd name="connsiteX0" fmla="*/ 87445 w 1953031"/>
                    <a:gd name="connsiteY0" fmla="*/ 1322413 h 1322929"/>
                    <a:gd name="connsiteX1" fmla="*/ 71740 w 1953031"/>
                    <a:gd name="connsiteY1" fmla="*/ 1270292 h 1322929"/>
                    <a:gd name="connsiteX2" fmla="*/ 65819 w 1953031"/>
                    <a:gd name="connsiteY2" fmla="*/ 1172834 h 1322929"/>
                    <a:gd name="connsiteX3" fmla="*/ 60259 w 1953031"/>
                    <a:gd name="connsiteY3" fmla="*/ 1077634 h 1322929"/>
                    <a:gd name="connsiteX4" fmla="*/ 56504 w 1953031"/>
                    <a:gd name="connsiteY4" fmla="*/ 1016483 h 1322929"/>
                    <a:gd name="connsiteX5" fmla="*/ 57274 w 1953031"/>
                    <a:gd name="connsiteY5" fmla="*/ 984573 h 1322929"/>
                    <a:gd name="connsiteX6" fmla="*/ 69293 w 1953031"/>
                    <a:gd name="connsiteY6" fmla="*/ 935184 h 1322929"/>
                    <a:gd name="connsiteX7" fmla="*/ 83140 w 1953031"/>
                    <a:gd name="connsiteY7" fmla="*/ 894706 h 1322929"/>
                    <a:gd name="connsiteX8" fmla="*/ 86940 w 1953031"/>
                    <a:gd name="connsiteY8" fmla="*/ 883067 h 1322929"/>
                    <a:gd name="connsiteX9" fmla="*/ 102345 w 1953031"/>
                    <a:gd name="connsiteY9" fmla="*/ 821917 h 1322929"/>
                    <a:gd name="connsiteX10" fmla="*/ 102345 w 1953031"/>
                    <a:gd name="connsiteY10" fmla="*/ 797596 h 1322929"/>
                    <a:gd name="connsiteX11" fmla="*/ 84386 w 1953031"/>
                    <a:gd name="connsiteY11" fmla="*/ 724112 h 1322929"/>
                    <a:gd name="connsiteX12" fmla="*/ 56950 w 1953031"/>
                    <a:gd name="connsiteY12" fmla="*/ 611540 h 1322929"/>
                    <a:gd name="connsiteX13" fmla="*/ 49848 w 1953031"/>
                    <a:gd name="connsiteY13" fmla="*/ 555775 h 1322929"/>
                    <a:gd name="connsiteX14" fmla="*/ 48091 w 1953031"/>
                    <a:gd name="connsiteY14" fmla="*/ 532619 h 1322929"/>
                    <a:gd name="connsiteX15" fmla="*/ 46726 w 1953031"/>
                    <a:gd name="connsiteY15" fmla="*/ 537375 h 1322929"/>
                    <a:gd name="connsiteX16" fmla="*/ 40809 w 1953031"/>
                    <a:gd name="connsiteY16" fmla="*/ 582702 h 1322929"/>
                    <a:gd name="connsiteX17" fmla="*/ 38652 w 1953031"/>
                    <a:gd name="connsiteY17" fmla="*/ 680805 h 1322929"/>
                    <a:gd name="connsiteX18" fmla="*/ 43411 w 1953031"/>
                    <a:gd name="connsiteY18" fmla="*/ 797248 h 1322929"/>
                    <a:gd name="connsiteX19" fmla="*/ 45633 w 1953031"/>
                    <a:gd name="connsiteY19" fmla="*/ 840039 h 1322929"/>
                    <a:gd name="connsiteX20" fmla="*/ 46288 w 1953031"/>
                    <a:gd name="connsiteY20" fmla="*/ 854511 h 1322929"/>
                    <a:gd name="connsiteX21" fmla="*/ 47754 w 1953031"/>
                    <a:gd name="connsiteY21" fmla="*/ 857757 h 1322929"/>
                    <a:gd name="connsiteX22" fmla="*/ 55710 w 1953031"/>
                    <a:gd name="connsiteY22" fmla="*/ 883587 h 1322929"/>
                    <a:gd name="connsiteX23" fmla="*/ 56791 w 1953031"/>
                    <a:gd name="connsiteY23" fmla="*/ 924043 h 1322929"/>
                    <a:gd name="connsiteX24" fmla="*/ 41579 w 1953031"/>
                    <a:gd name="connsiteY24" fmla="*/ 974096 h 1322929"/>
                    <a:gd name="connsiteX25" fmla="*/ 2671 w 1953031"/>
                    <a:gd name="connsiteY25" fmla="*/ 1043577 h 1322929"/>
                    <a:gd name="connsiteX26" fmla="*/ 150 w 1953031"/>
                    <a:gd name="connsiteY26" fmla="*/ 1039680 h 1322929"/>
                    <a:gd name="connsiteX27" fmla="*/ 4661 w 1953031"/>
                    <a:gd name="connsiteY27" fmla="*/ 999287 h 1322929"/>
                    <a:gd name="connsiteX28" fmla="*/ 7404 w 1953031"/>
                    <a:gd name="connsiteY28" fmla="*/ 942306 h 1322929"/>
                    <a:gd name="connsiteX29" fmla="*/ 7816 w 1953031"/>
                    <a:gd name="connsiteY29" fmla="*/ 896791 h 1322929"/>
                    <a:gd name="connsiteX30" fmla="*/ 19626 w 1953031"/>
                    <a:gd name="connsiteY30" fmla="*/ 859575 h 1322929"/>
                    <a:gd name="connsiteX31" fmla="*/ 27016 w 1953031"/>
                    <a:gd name="connsiteY31" fmla="*/ 851518 h 1322929"/>
                    <a:gd name="connsiteX32" fmla="*/ 28005 w 1953031"/>
                    <a:gd name="connsiteY32" fmla="*/ 850776 h 1322929"/>
                    <a:gd name="connsiteX33" fmla="*/ 26410 w 1953031"/>
                    <a:gd name="connsiteY33" fmla="*/ 833827 h 1322929"/>
                    <a:gd name="connsiteX34" fmla="*/ 14711 w 1953031"/>
                    <a:gd name="connsiteY34" fmla="*/ 648021 h 1322929"/>
                    <a:gd name="connsiteX35" fmla="*/ 15055 w 1953031"/>
                    <a:gd name="connsiteY35" fmla="*/ 561855 h 1322929"/>
                    <a:gd name="connsiteX36" fmla="*/ 21188 w 1953031"/>
                    <a:gd name="connsiteY36" fmla="*/ 488718 h 1322929"/>
                    <a:gd name="connsiteX37" fmla="*/ 100197 w 1953031"/>
                    <a:gd name="connsiteY37" fmla="*/ 318206 h 1322929"/>
                    <a:gd name="connsiteX38" fmla="*/ 109242 w 1953031"/>
                    <a:gd name="connsiteY38" fmla="*/ 310366 h 1322929"/>
                    <a:gd name="connsiteX39" fmla="*/ 267328 w 1953031"/>
                    <a:gd name="connsiteY39" fmla="*/ 247426 h 1322929"/>
                    <a:gd name="connsiteX40" fmla="*/ 315449 w 1953031"/>
                    <a:gd name="connsiteY40" fmla="*/ 245613 h 1322929"/>
                    <a:gd name="connsiteX41" fmla="*/ 472495 w 1953031"/>
                    <a:gd name="connsiteY41" fmla="*/ 252298 h 1322929"/>
                    <a:gd name="connsiteX42" fmla="*/ 508804 w 1953031"/>
                    <a:gd name="connsiteY42" fmla="*/ 255581 h 1322929"/>
                    <a:gd name="connsiteX43" fmla="*/ 642593 w 1953031"/>
                    <a:gd name="connsiteY43" fmla="*/ 248929 h 1322929"/>
                    <a:gd name="connsiteX44" fmla="*/ 748902 w 1953031"/>
                    <a:gd name="connsiteY44" fmla="*/ 247445 h 1322929"/>
                    <a:gd name="connsiteX45" fmla="*/ 805147 w 1953031"/>
                    <a:gd name="connsiteY45" fmla="*/ 251243 h 1322929"/>
                    <a:gd name="connsiteX46" fmla="*/ 947272 w 1953031"/>
                    <a:gd name="connsiteY46" fmla="*/ 214767 h 1322929"/>
                    <a:gd name="connsiteX47" fmla="*/ 1074965 w 1953031"/>
                    <a:gd name="connsiteY47" fmla="*/ 170684 h 1322929"/>
                    <a:gd name="connsiteX48" fmla="*/ 1155567 w 1953031"/>
                    <a:gd name="connsiteY48" fmla="*/ 159010 h 1322929"/>
                    <a:gd name="connsiteX49" fmla="*/ 1234252 w 1953031"/>
                    <a:gd name="connsiteY49" fmla="*/ 151880 h 1322929"/>
                    <a:gd name="connsiteX50" fmla="*/ 1312964 w 1953031"/>
                    <a:gd name="connsiteY50" fmla="*/ 128676 h 1322929"/>
                    <a:gd name="connsiteX51" fmla="*/ 1376022 w 1953031"/>
                    <a:gd name="connsiteY51" fmla="*/ 109687 h 1322929"/>
                    <a:gd name="connsiteX52" fmla="*/ 1448640 w 1953031"/>
                    <a:gd name="connsiteY52" fmla="*/ 103056 h 1322929"/>
                    <a:gd name="connsiteX53" fmla="*/ 1483374 w 1953031"/>
                    <a:gd name="connsiteY53" fmla="*/ 100994 h 1322929"/>
                    <a:gd name="connsiteX54" fmla="*/ 1552171 w 1953031"/>
                    <a:gd name="connsiteY54" fmla="*/ 83778 h 1322929"/>
                    <a:gd name="connsiteX55" fmla="*/ 1627914 w 1953031"/>
                    <a:gd name="connsiteY55" fmla="*/ 63976 h 1322929"/>
                    <a:gd name="connsiteX56" fmla="*/ 1633600 w 1953031"/>
                    <a:gd name="connsiteY56" fmla="*/ 62873 h 1322929"/>
                    <a:gd name="connsiteX57" fmla="*/ 1633994 w 1953031"/>
                    <a:gd name="connsiteY57" fmla="*/ 53943 h 1322929"/>
                    <a:gd name="connsiteX58" fmla="*/ 1637947 w 1953031"/>
                    <a:gd name="connsiteY58" fmla="*/ 10924 h 1322929"/>
                    <a:gd name="connsiteX59" fmla="*/ 1645852 w 1953031"/>
                    <a:gd name="connsiteY59" fmla="*/ 642 h 1322929"/>
                    <a:gd name="connsiteX60" fmla="*/ 1665510 w 1953031"/>
                    <a:gd name="connsiteY60" fmla="*/ 4542 h 1322929"/>
                    <a:gd name="connsiteX61" fmla="*/ 1692339 w 1953031"/>
                    <a:gd name="connsiteY61" fmla="*/ 32880 h 1322929"/>
                    <a:gd name="connsiteX62" fmla="*/ 1703487 w 1953031"/>
                    <a:gd name="connsiteY62" fmla="*/ 51553 h 1322929"/>
                    <a:gd name="connsiteX63" fmla="*/ 1705168 w 1953031"/>
                    <a:gd name="connsiteY63" fmla="*/ 54757 h 1322929"/>
                    <a:gd name="connsiteX64" fmla="*/ 1708490 w 1953031"/>
                    <a:gd name="connsiteY64" fmla="*/ 54757 h 1322929"/>
                    <a:gd name="connsiteX65" fmla="*/ 1726074 w 1953031"/>
                    <a:gd name="connsiteY65" fmla="*/ 55821 h 1322929"/>
                    <a:gd name="connsiteX66" fmla="*/ 1763775 w 1953031"/>
                    <a:gd name="connsiteY66" fmla="*/ 66287 h 1322929"/>
                    <a:gd name="connsiteX67" fmla="*/ 1780177 w 1953031"/>
                    <a:gd name="connsiteY67" fmla="*/ 76057 h 1322929"/>
                    <a:gd name="connsiteX68" fmla="*/ 1797287 w 1953031"/>
                    <a:gd name="connsiteY68" fmla="*/ 92340 h 1322929"/>
                    <a:gd name="connsiteX69" fmla="*/ 1808554 w 1953031"/>
                    <a:gd name="connsiteY69" fmla="*/ 105144 h 1322929"/>
                    <a:gd name="connsiteX70" fmla="*/ 1816302 w 1953031"/>
                    <a:gd name="connsiteY70" fmla="*/ 113128 h 1322929"/>
                    <a:gd name="connsiteX71" fmla="*/ 1820491 w 1953031"/>
                    <a:gd name="connsiteY71" fmla="*/ 120258 h 1322929"/>
                    <a:gd name="connsiteX72" fmla="*/ 1835947 w 1953031"/>
                    <a:gd name="connsiteY72" fmla="*/ 144526 h 1322929"/>
                    <a:gd name="connsiteX73" fmla="*/ 1847989 w 1953031"/>
                    <a:gd name="connsiteY73" fmla="*/ 162083 h 1322929"/>
                    <a:gd name="connsiteX74" fmla="*/ 1872282 w 1953031"/>
                    <a:gd name="connsiteY74" fmla="*/ 206862 h 1322929"/>
                    <a:gd name="connsiteX75" fmla="*/ 1901212 w 1953031"/>
                    <a:gd name="connsiteY75" fmla="*/ 268331 h 1322929"/>
                    <a:gd name="connsiteX76" fmla="*/ 1928013 w 1953031"/>
                    <a:gd name="connsiteY76" fmla="*/ 325599 h 1322929"/>
                    <a:gd name="connsiteX77" fmla="*/ 1947475 w 1953031"/>
                    <a:gd name="connsiteY77" fmla="*/ 358428 h 1322929"/>
                    <a:gd name="connsiteX78" fmla="*/ 1952990 w 1953031"/>
                    <a:gd name="connsiteY78" fmla="*/ 375188 h 1322929"/>
                    <a:gd name="connsiteX79" fmla="*/ 1944270 w 1953031"/>
                    <a:gd name="connsiteY79" fmla="*/ 398724 h 1322929"/>
                    <a:gd name="connsiteX80" fmla="*/ 1904481 w 1953031"/>
                    <a:gd name="connsiteY80" fmla="*/ 429980 h 1322929"/>
                    <a:gd name="connsiteX81" fmla="*/ 1871823 w 1953031"/>
                    <a:gd name="connsiteY81" fmla="*/ 436577 h 1322929"/>
                    <a:gd name="connsiteX82" fmla="*/ 1816223 w 1953031"/>
                    <a:gd name="connsiteY82" fmla="*/ 439134 h 1322929"/>
                    <a:gd name="connsiteX83" fmla="*/ 1698445 w 1953031"/>
                    <a:gd name="connsiteY83" fmla="*/ 433393 h 1322929"/>
                    <a:gd name="connsiteX84" fmla="*/ 1665261 w 1953031"/>
                    <a:gd name="connsiteY84" fmla="*/ 431589 h 1322929"/>
                    <a:gd name="connsiteX85" fmla="*/ 1643200 w 1953031"/>
                    <a:gd name="connsiteY85" fmla="*/ 433164 h 1322929"/>
                    <a:gd name="connsiteX86" fmla="*/ 1613877 w 1953031"/>
                    <a:gd name="connsiteY86" fmla="*/ 443519 h 1322929"/>
                    <a:gd name="connsiteX87" fmla="*/ 1586668 w 1953031"/>
                    <a:gd name="connsiteY87" fmla="*/ 466568 h 1322929"/>
                    <a:gd name="connsiteX88" fmla="*/ 1568848 w 1953031"/>
                    <a:gd name="connsiteY88" fmla="*/ 480889 h 1322929"/>
                    <a:gd name="connsiteX89" fmla="*/ 1563779 w 1953031"/>
                    <a:gd name="connsiteY89" fmla="*/ 485518 h 1322929"/>
                    <a:gd name="connsiteX90" fmla="*/ 1508994 w 1953031"/>
                    <a:gd name="connsiteY90" fmla="*/ 589130 h 1322929"/>
                    <a:gd name="connsiteX91" fmla="*/ 1486250 w 1953031"/>
                    <a:gd name="connsiteY91" fmla="*/ 645068 h 1322929"/>
                    <a:gd name="connsiteX92" fmla="*/ 1464819 w 1953031"/>
                    <a:gd name="connsiteY92" fmla="*/ 705697 h 1322929"/>
                    <a:gd name="connsiteX93" fmla="*/ 1449494 w 1953031"/>
                    <a:gd name="connsiteY93" fmla="*/ 751038 h 1322929"/>
                    <a:gd name="connsiteX94" fmla="*/ 1407394 w 1953031"/>
                    <a:gd name="connsiteY94" fmla="*/ 818176 h 1322929"/>
                    <a:gd name="connsiteX95" fmla="*/ 1393724 w 1953031"/>
                    <a:gd name="connsiteY95" fmla="*/ 824975 h 1322929"/>
                    <a:gd name="connsiteX96" fmla="*/ 1380841 w 1953031"/>
                    <a:gd name="connsiteY96" fmla="*/ 831482 h 1322929"/>
                    <a:gd name="connsiteX97" fmla="*/ 1349260 w 1953031"/>
                    <a:gd name="connsiteY97" fmla="*/ 861137 h 1322929"/>
                    <a:gd name="connsiteX98" fmla="*/ 1331348 w 1953031"/>
                    <a:gd name="connsiteY98" fmla="*/ 877607 h 1322929"/>
                    <a:gd name="connsiteX99" fmla="*/ 1317442 w 1953031"/>
                    <a:gd name="connsiteY99" fmla="*/ 883414 h 1322929"/>
                    <a:gd name="connsiteX100" fmla="*/ 1316352 w 1953031"/>
                    <a:gd name="connsiteY100" fmla="*/ 883414 h 1322929"/>
                    <a:gd name="connsiteX101" fmla="*/ 1315275 w 1953031"/>
                    <a:gd name="connsiteY101" fmla="*/ 887323 h 1322929"/>
                    <a:gd name="connsiteX102" fmla="*/ 1293502 w 1953031"/>
                    <a:gd name="connsiteY102" fmla="*/ 1074334 h 1322929"/>
                    <a:gd name="connsiteX103" fmla="*/ 1292124 w 1953031"/>
                    <a:gd name="connsiteY103" fmla="*/ 1151119 h 1322929"/>
                    <a:gd name="connsiteX104" fmla="*/ 1292741 w 1953031"/>
                    <a:gd name="connsiteY104" fmla="*/ 1203756 h 1322929"/>
                    <a:gd name="connsiteX105" fmla="*/ 1297481 w 1953031"/>
                    <a:gd name="connsiteY105" fmla="*/ 1263556 h 1322929"/>
                    <a:gd name="connsiteX106" fmla="*/ 1304087 w 1953031"/>
                    <a:gd name="connsiteY106" fmla="*/ 1278631 h 1322929"/>
                    <a:gd name="connsiteX107" fmla="*/ 1314001 w 1953031"/>
                    <a:gd name="connsiteY107" fmla="*/ 1305904 h 1322929"/>
                    <a:gd name="connsiteX108" fmla="*/ 1314723 w 1953031"/>
                    <a:gd name="connsiteY108" fmla="*/ 1321312 h 1322929"/>
                    <a:gd name="connsiteX109" fmla="*/ 1314474 w 1953031"/>
                    <a:gd name="connsiteY109" fmla="*/ 1322929 h 1322929"/>
                    <a:gd name="connsiteX110" fmla="*/ 1274527 w 1953031"/>
                    <a:gd name="connsiteY110" fmla="*/ 1322929 h 1322929"/>
                    <a:gd name="connsiteX111" fmla="*/ 1233595 w 1953031"/>
                    <a:gd name="connsiteY111" fmla="*/ 1322420 h 1322929"/>
                    <a:gd name="connsiteX112" fmla="*/ 1214844 w 1953031"/>
                    <a:gd name="connsiteY112" fmla="*/ 1258652 h 1322929"/>
                    <a:gd name="connsiteX113" fmla="*/ 1198836 w 1953031"/>
                    <a:gd name="connsiteY113" fmla="*/ 1080414 h 1322929"/>
                    <a:gd name="connsiteX114" fmla="*/ 1191495 w 1953031"/>
                    <a:gd name="connsiteY114" fmla="*/ 961630 h 1322929"/>
                    <a:gd name="connsiteX115" fmla="*/ 1189972 w 1953031"/>
                    <a:gd name="connsiteY115" fmla="*/ 969617 h 1322929"/>
                    <a:gd name="connsiteX116" fmla="*/ 1172402 w 1953031"/>
                    <a:gd name="connsiteY116" fmla="*/ 1161542 h 1322929"/>
                    <a:gd name="connsiteX117" fmla="*/ 1173663 w 1953031"/>
                    <a:gd name="connsiteY117" fmla="*/ 1263289 h 1322929"/>
                    <a:gd name="connsiteX118" fmla="*/ 1179559 w 1953031"/>
                    <a:gd name="connsiteY118" fmla="*/ 1277483 h 1322929"/>
                    <a:gd name="connsiteX119" fmla="*/ 1190090 w 1953031"/>
                    <a:gd name="connsiteY119" fmla="*/ 1310073 h 1322929"/>
                    <a:gd name="connsiteX120" fmla="*/ 1189617 w 1953031"/>
                    <a:gd name="connsiteY120" fmla="*/ 1322236 h 1322929"/>
                    <a:gd name="connsiteX121" fmla="*/ 1148752 w 1953031"/>
                    <a:gd name="connsiteY121" fmla="*/ 1322929 h 1322929"/>
                    <a:gd name="connsiteX122" fmla="*/ 1107164 w 1953031"/>
                    <a:gd name="connsiteY122" fmla="*/ 1322438 h 1322929"/>
                    <a:gd name="connsiteX123" fmla="*/ 1089751 w 1953031"/>
                    <a:gd name="connsiteY123" fmla="*/ 1244928 h 1322929"/>
                    <a:gd name="connsiteX124" fmla="*/ 1083658 w 1953031"/>
                    <a:gd name="connsiteY124" fmla="*/ 1109426 h 1322929"/>
                    <a:gd name="connsiteX125" fmla="*/ 1081071 w 1953031"/>
                    <a:gd name="connsiteY125" fmla="*/ 885205 h 1322929"/>
                    <a:gd name="connsiteX126" fmla="*/ 1081294 w 1953031"/>
                    <a:gd name="connsiteY126" fmla="*/ 872784 h 1322929"/>
                    <a:gd name="connsiteX127" fmla="*/ 1044565 w 1953031"/>
                    <a:gd name="connsiteY127" fmla="*/ 883356 h 1322929"/>
                    <a:gd name="connsiteX128" fmla="*/ 946405 w 1953031"/>
                    <a:gd name="connsiteY128" fmla="*/ 906677 h 1322929"/>
                    <a:gd name="connsiteX129" fmla="*/ 820984 w 1953031"/>
                    <a:gd name="connsiteY129" fmla="*/ 915856 h 1322929"/>
                    <a:gd name="connsiteX130" fmla="*/ 748537 w 1953031"/>
                    <a:gd name="connsiteY130" fmla="*/ 913593 h 1322929"/>
                    <a:gd name="connsiteX131" fmla="*/ 740106 w 1953031"/>
                    <a:gd name="connsiteY131" fmla="*/ 913794 h 1322929"/>
                    <a:gd name="connsiteX132" fmla="*/ 735838 w 1953031"/>
                    <a:gd name="connsiteY132" fmla="*/ 923234 h 1322929"/>
                    <a:gd name="connsiteX133" fmla="*/ 729496 w 1953031"/>
                    <a:gd name="connsiteY133" fmla="*/ 936224 h 1322929"/>
                    <a:gd name="connsiteX134" fmla="*/ 707014 w 1953031"/>
                    <a:gd name="connsiteY134" fmla="*/ 928760 h 1322929"/>
                    <a:gd name="connsiteX135" fmla="*/ 665846 w 1953031"/>
                    <a:gd name="connsiteY135" fmla="*/ 912322 h 1322929"/>
                    <a:gd name="connsiteX136" fmla="*/ 618244 w 1953031"/>
                    <a:gd name="connsiteY136" fmla="*/ 893135 h 1322929"/>
                    <a:gd name="connsiteX137" fmla="*/ 516447 w 1953031"/>
                    <a:gd name="connsiteY137" fmla="*/ 865947 h 1322929"/>
                    <a:gd name="connsiteX138" fmla="*/ 501805 w 1953031"/>
                    <a:gd name="connsiteY138" fmla="*/ 870603 h 1322929"/>
                    <a:gd name="connsiteX139" fmla="*/ 496736 w 1953031"/>
                    <a:gd name="connsiteY139" fmla="*/ 886203 h 1322929"/>
                    <a:gd name="connsiteX140" fmla="*/ 500794 w 1953031"/>
                    <a:gd name="connsiteY140" fmla="*/ 920842 h 1322929"/>
                    <a:gd name="connsiteX141" fmla="*/ 505232 w 1953031"/>
                    <a:gd name="connsiteY141" fmla="*/ 960997 h 1322929"/>
                    <a:gd name="connsiteX142" fmla="*/ 503197 w 1953031"/>
                    <a:gd name="connsiteY142" fmla="*/ 976351 h 1322929"/>
                    <a:gd name="connsiteX143" fmla="*/ 464327 w 1953031"/>
                    <a:gd name="connsiteY143" fmla="*/ 1000197 h 1322929"/>
                    <a:gd name="connsiteX144" fmla="*/ 457328 w 1953031"/>
                    <a:gd name="connsiteY144" fmla="*/ 999488 h 1322929"/>
                    <a:gd name="connsiteX145" fmla="*/ 434730 w 1953031"/>
                    <a:gd name="connsiteY145" fmla="*/ 939956 h 1322929"/>
                    <a:gd name="connsiteX146" fmla="*/ 434102 w 1953031"/>
                    <a:gd name="connsiteY146" fmla="*/ 932138 h 1322929"/>
                    <a:gd name="connsiteX147" fmla="*/ 429957 w 1953031"/>
                    <a:gd name="connsiteY147" fmla="*/ 936572 h 1322929"/>
                    <a:gd name="connsiteX148" fmla="*/ 412217 w 1953031"/>
                    <a:gd name="connsiteY148" fmla="*/ 955335 h 1322929"/>
                    <a:gd name="connsiteX149" fmla="*/ 394666 w 1953031"/>
                    <a:gd name="connsiteY149" fmla="*/ 973923 h 1322929"/>
                    <a:gd name="connsiteX150" fmla="*/ 363724 w 1953031"/>
                    <a:gd name="connsiteY150" fmla="*/ 1023704 h 1322929"/>
                    <a:gd name="connsiteX151" fmla="*/ 356090 w 1953031"/>
                    <a:gd name="connsiteY151" fmla="*/ 1070686 h 1322929"/>
                    <a:gd name="connsiteX152" fmla="*/ 356098 w 1953031"/>
                    <a:gd name="connsiteY152" fmla="*/ 1159458 h 1322929"/>
                    <a:gd name="connsiteX153" fmla="*/ 362731 w 1953031"/>
                    <a:gd name="connsiteY153" fmla="*/ 1219044 h 1322929"/>
                    <a:gd name="connsiteX154" fmla="*/ 370492 w 1953031"/>
                    <a:gd name="connsiteY154" fmla="*/ 1260425 h 1322929"/>
                    <a:gd name="connsiteX155" fmla="*/ 380666 w 1953031"/>
                    <a:gd name="connsiteY155" fmla="*/ 1277936 h 1322929"/>
                    <a:gd name="connsiteX156" fmla="*/ 391399 w 1953031"/>
                    <a:gd name="connsiteY156" fmla="*/ 1304515 h 1322929"/>
                    <a:gd name="connsiteX157" fmla="*/ 391283 w 1953031"/>
                    <a:gd name="connsiteY157" fmla="*/ 1320324 h 1322929"/>
                    <a:gd name="connsiteX158" fmla="*/ 390843 w 1953031"/>
                    <a:gd name="connsiteY158" fmla="*/ 1322756 h 1322929"/>
                    <a:gd name="connsiteX159" fmla="*/ 348151 w 1953031"/>
                    <a:gd name="connsiteY159" fmla="*/ 1322844 h 1322929"/>
                    <a:gd name="connsiteX160" fmla="*/ 304144 w 1953031"/>
                    <a:gd name="connsiteY160" fmla="*/ 1322579 h 1322929"/>
                    <a:gd name="connsiteX161" fmla="*/ 294630 w 1953031"/>
                    <a:gd name="connsiteY161" fmla="*/ 1312868 h 1322929"/>
                    <a:gd name="connsiteX162" fmla="*/ 271483 w 1953031"/>
                    <a:gd name="connsiteY162" fmla="*/ 1195591 h 1322929"/>
                    <a:gd name="connsiteX163" fmla="*/ 255031 w 1953031"/>
                    <a:gd name="connsiteY163" fmla="*/ 1074334 h 1322929"/>
                    <a:gd name="connsiteX164" fmla="*/ 246468 w 1953031"/>
                    <a:gd name="connsiteY164" fmla="*/ 962992 h 1322929"/>
                    <a:gd name="connsiteX165" fmla="*/ 246726 w 1953031"/>
                    <a:gd name="connsiteY165" fmla="*/ 960686 h 1322929"/>
                    <a:gd name="connsiteX166" fmla="*/ 239185 w 1953031"/>
                    <a:gd name="connsiteY166" fmla="*/ 966883 h 1322929"/>
                    <a:gd name="connsiteX167" fmla="*/ 216775 w 1953031"/>
                    <a:gd name="connsiteY167" fmla="*/ 984995 h 1322929"/>
                    <a:gd name="connsiteX168" fmla="*/ 195755 w 1953031"/>
                    <a:gd name="connsiteY168" fmla="*/ 1001910 h 1322929"/>
                    <a:gd name="connsiteX169" fmla="*/ 162761 w 1953031"/>
                    <a:gd name="connsiteY169" fmla="*/ 1047366 h 1322929"/>
                    <a:gd name="connsiteX170" fmla="*/ 149720 w 1953031"/>
                    <a:gd name="connsiteY170" fmla="*/ 1138437 h 1322929"/>
                    <a:gd name="connsiteX171" fmla="*/ 148122 w 1953031"/>
                    <a:gd name="connsiteY171" fmla="*/ 1214750 h 1322929"/>
                    <a:gd name="connsiteX172" fmla="*/ 151846 w 1953031"/>
                    <a:gd name="connsiteY172" fmla="*/ 1260042 h 1322929"/>
                    <a:gd name="connsiteX173" fmla="*/ 157602 w 1953031"/>
                    <a:gd name="connsiteY173" fmla="*/ 1271682 h 1322929"/>
                    <a:gd name="connsiteX174" fmla="*/ 169528 w 1953031"/>
                    <a:gd name="connsiteY174" fmla="*/ 1296524 h 1322929"/>
                    <a:gd name="connsiteX175" fmla="*/ 172714 w 1953031"/>
                    <a:gd name="connsiteY175" fmla="*/ 1316588 h 1322929"/>
                    <a:gd name="connsiteX176" fmla="*/ 172927 w 1953031"/>
                    <a:gd name="connsiteY176" fmla="*/ 1322929 h 1322929"/>
                    <a:gd name="connsiteX177" fmla="*/ 130748 w 1953031"/>
                    <a:gd name="connsiteY177" fmla="*/ 1322916 h 1322929"/>
                    <a:gd name="connsiteX178" fmla="*/ 87445 w 1953031"/>
                    <a:gd name="connsiteY178" fmla="*/ 1322413 h 1322929"/>
                    <a:gd name="connsiteX179" fmla="*/ 433058 w 1953031"/>
                    <a:gd name="connsiteY179" fmla="*/ 858089 h 1322929"/>
                    <a:gd name="connsiteX180" fmla="*/ 431485 w 1953031"/>
                    <a:gd name="connsiteY180" fmla="*/ 856034 h 1322929"/>
                    <a:gd name="connsiteX181" fmla="*/ 432913 w 1953031"/>
                    <a:gd name="connsiteY181" fmla="*/ 858746 h 1322929"/>
                    <a:gd name="connsiteX182" fmla="*/ 433058 w 1953031"/>
                    <a:gd name="connsiteY182" fmla="*/ 858089 h 1322929"/>
                    <a:gd name="connsiteX0" fmla="*/ 87445 w 1953031"/>
                    <a:gd name="connsiteY0" fmla="*/ 1322413 h 1322929"/>
                    <a:gd name="connsiteX1" fmla="*/ 71740 w 1953031"/>
                    <a:gd name="connsiteY1" fmla="*/ 1270292 h 1322929"/>
                    <a:gd name="connsiteX2" fmla="*/ 65819 w 1953031"/>
                    <a:gd name="connsiteY2" fmla="*/ 1172834 h 1322929"/>
                    <a:gd name="connsiteX3" fmla="*/ 60259 w 1953031"/>
                    <a:gd name="connsiteY3" fmla="*/ 1077634 h 1322929"/>
                    <a:gd name="connsiteX4" fmla="*/ 56504 w 1953031"/>
                    <a:gd name="connsiteY4" fmla="*/ 1016483 h 1322929"/>
                    <a:gd name="connsiteX5" fmla="*/ 57274 w 1953031"/>
                    <a:gd name="connsiteY5" fmla="*/ 984573 h 1322929"/>
                    <a:gd name="connsiteX6" fmla="*/ 69293 w 1953031"/>
                    <a:gd name="connsiteY6" fmla="*/ 935184 h 1322929"/>
                    <a:gd name="connsiteX7" fmla="*/ 83140 w 1953031"/>
                    <a:gd name="connsiteY7" fmla="*/ 894706 h 1322929"/>
                    <a:gd name="connsiteX8" fmla="*/ 86940 w 1953031"/>
                    <a:gd name="connsiteY8" fmla="*/ 883067 h 1322929"/>
                    <a:gd name="connsiteX9" fmla="*/ 102345 w 1953031"/>
                    <a:gd name="connsiteY9" fmla="*/ 821917 h 1322929"/>
                    <a:gd name="connsiteX10" fmla="*/ 102345 w 1953031"/>
                    <a:gd name="connsiteY10" fmla="*/ 797596 h 1322929"/>
                    <a:gd name="connsiteX11" fmla="*/ 84386 w 1953031"/>
                    <a:gd name="connsiteY11" fmla="*/ 724112 h 1322929"/>
                    <a:gd name="connsiteX12" fmla="*/ 56950 w 1953031"/>
                    <a:gd name="connsiteY12" fmla="*/ 611540 h 1322929"/>
                    <a:gd name="connsiteX13" fmla="*/ 49848 w 1953031"/>
                    <a:gd name="connsiteY13" fmla="*/ 555775 h 1322929"/>
                    <a:gd name="connsiteX14" fmla="*/ 48091 w 1953031"/>
                    <a:gd name="connsiteY14" fmla="*/ 532619 h 1322929"/>
                    <a:gd name="connsiteX15" fmla="*/ 46726 w 1953031"/>
                    <a:gd name="connsiteY15" fmla="*/ 537375 h 1322929"/>
                    <a:gd name="connsiteX16" fmla="*/ 40809 w 1953031"/>
                    <a:gd name="connsiteY16" fmla="*/ 582702 h 1322929"/>
                    <a:gd name="connsiteX17" fmla="*/ 38652 w 1953031"/>
                    <a:gd name="connsiteY17" fmla="*/ 680805 h 1322929"/>
                    <a:gd name="connsiteX18" fmla="*/ 43411 w 1953031"/>
                    <a:gd name="connsiteY18" fmla="*/ 797248 h 1322929"/>
                    <a:gd name="connsiteX19" fmla="*/ 45633 w 1953031"/>
                    <a:gd name="connsiteY19" fmla="*/ 840039 h 1322929"/>
                    <a:gd name="connsiteX20" fmla="*/ 46288 w 1953031"/>
                    <a:gd name="connsiteY20" fmla="*/ 854511 h 1322929"/>
                    <a:gd name="connsiteX21" fmla="*/ 47754 w 1953031"/>
                    <a:gd name="connsiteY21" fmla="*/ 857757 h 1322929"/>
                    <a:gd name="connsiteX22" fmla="*/ 55710 w 1953031"/>
                    <a:gd name="connsiteY22" fmla="*/ 883587 h 1322929"/>
                    <a:gd name="connsiteX23" fmla="*/ 56791 w 1953031"/>
                    <a:gd name="connsiteY23" fmla="*/ 924043 h 1322929"/>
                    <a:gd name="connsiteX24" fmla="*/ 41579 w 1953031"/>
                    <a:gd name="connsiteY24" fmla="*/ 974096 h 1322929"/>
                    <a:gd name="connsiteX25" fmla="*/ 2671 w 1953031"/>
                    <a:gd name="connsiteY25" fmla="*/ 1043577 h 1322929"/>
                    <a:gd name="connsiteX26" fmla="*/ 150 w 1953031"/>
                    <a:gd name="connsiteY26" fmla="*/ 1039680 h 1322929"/>
                    <a:gd name="connsiteX27" fmla="*/ 4661 w 1953031"/>
                    <a:gd name="connsiteY27" fmla="*/ 999287 h 1322929"/>
                    <a:gd name="connsiteX28" fmla="*/ 7404 w 1953031"/>
                    <a:gd name="connsiteY28" fmla="*/ 942306 h 1322929"/>
                    <a:gd name="connsiteX29" fmla="*/ 7816 w 1953031"/>
                    <a:gd name="connsiteY29" fmla="*/ 896791 h 1322929"/>
                    <a:gd name="connsiteX30" fmla="*/ 19626 w 1953031"/>
                    <a:gd name="connsiteY30" fmla="*/ 859575 h 1322929"/>
                    <a:gd name="connsiteX31" fmla="*/ 27016 w 1953031"/>
                    <a:gd name="connsiteY31" fmla="*/ 851518 h 1322929"/>
                    <a:gd name="connsiteX32" fmla="*/ 28005 w 1953031"/>
                    <a:gd name="connsiteY32" fmla="*/ 850776 h 1322929"/>
                    <a:gd name="connsiteX33" fmla="*/ 26410 w 1953031"/>
                    <a:gd name="connsiteY33" fmla="*/ 833827 h 1322929"/>
                    <a:gd name="connsiteX34" fmla="*/ 14711 w 1953031"/>
                    <a:gd name="connsiteY34" fmla="*/ 648021 h 1322929"/>
                    <a:gd name="connsiteX35" fmla="*/ 15055 w 1953031"/>
                    <a:gd name="connsiteY35" fmla="*/ 561855 h 1322929"/>
                    <a:gd name="connsiteX36" fmla="*/ 21188 w 1953031"/>
                    <a:gd name="connsiteY36" fmla="*/ 488718 h 1322929"/>
                    <a:gd name="connsiteX37" fmla="*/ 100197 w 1953031"/>
                    <a:gd name="connsiteY37" fmla="*/ 318206 h 1322929"/>
                    <a:gd name="connsiteX38" fmla="*/ 109242 w 1953031"/>
                    <a:gd name="connsiteY38" fmla="*/ 310366 h 1322929"/>
                    <a:gd name="connsiteX39" fmla="*/ 267328 w 1953031"/>
                    <a:gd name="connsiteY39" fmla="*/ 247426 h 1322929"/>
                    <a:gd name="connsiteX40" fmla="*/ 315449 w 1953031"/>
                    <a:gd name="connsiteY40" fmla="*/ 245613 h 1322929"/>
                    <a:gd name="connsiteX41" fmla="*/ 472495 w 1953031"/>
                    <a:gd name="connsiteY41" fmla="*/ 252298 h 1322929"/>
                    <a:gd name="connsiteX42" fmla="*/ 508804 w 1953031"/>
                    <a:gd name="connsiteY42" fmla="*/ 255581 h 1322929"/>
                    <a:gd name="connsiteX43" fmla="*/ 642593 w 1953031"/>
                    <a:gd name="connsiteY43" fmla="*/ 248929 h 1322929"/>
                    <a:gd name="connsiteX44" fmla="*/ 748902 w 1953031"/>
                    <a:gd name="connsiteY44" fmla="*/ 247445 h 1322929"/>
                    <a:gd name="connsiteX45" fmla="*/ 843247 w 1953031"/>
                    <a:gd name="connsiteY45" fmla="*/ 232193 h 1322929"/>
                    <a:gd name="connsiteX46" fmla="*/ 947272 w 1953031"/>
                    <a:gd name="connsiteY46" fmla="*/ 214767 h 1322929"/>
                    <a:gd name="connsiteX47" fmla="*/ 1074965 w 1953031"/>
                    <a:gd name="connsiteY47" fmla="*/ 170684 h 1322929"/>
                    <a:gd name="connsiteX48" fmla="*/ 1155567 w 1953031"/>
                    <a:gd name="connsiteY48" fmla="*/ 159010 h 1322929"/>
                    <a:gd name="connsiteX49" fmla="*/ 1234252 w 1953031"/>
                    <a:gd name="connsiteY49" fmla="*/ 151880 h 1322929"/>
                    <a:gd name="connsiteX50" fmla="*/ 1312964 w 1953031"/>
                    <a:gd name="connsiteY50" fmla="*/ 128676 h 1322929"/>
                    <a:gd name="connsiteX51" fmla="*/ 1376022 w 1953031"/>
                    <a:gd name="connsiteY51" fmla="*/ 109687 h 1322929"/>
                    <a:gd name="connsiteX52" fmla="*/ 1448640 w 1953031"/>
                    <a:gd name="connsiteY52" fmla="*/ 103056 h 1322929"/>
                    <a:gd name="connsiteX53" fmla="*/ 1483374 w 1953031"/>
                    <a:gd name="connsiteY53" fmla="*/ 100994 h 1322929"/>
                    <a:gd name="connsiteX54" fmla="*/ 1552171 w 1953031"/>
                    <a:gd name="connsiteY54" fmla="*/ 83778 h 1322929"/>
                    <a:gd name="connsiteX55" fmla="*/ 1627914 w 1953031"/>
                    <a:gd name="connsiteY55" fmla="*/ 63976 h 1322929"/>
                    <a:gd name="connsiteX56" fmla="*/ 1633600 w 1953031"/>
                    <a:gd name="connsiteY56" fmla="*/ 62873 h 1322929"/>
                    <a:gd name="connsiteX57" fmla="*/ 1633994 w 1953031"/>
                    <a:gd name="connsiteY57" fmla="*/ 53943 h 1322929"/>
                    <a:gd name="connsiteX58" fmla="*/ 1637947 w 1953031"/>
                    <a:gd name="connsiteY58" fmla="*/ 10924 h 1322929"/>
                    <a:gd name="connsiteX59" fmla="*/ 1645852 w 1953031"/>
                    <a:gd name="connsiteY59" fmla="*/ 642 h 1322929"/>
                    <a:gd name="connsiteX60" fmla="*/ 1665510 w 1953031"/>
                    <a:gd name="connsiteY60" fmla="*/ 4542 h 1322929"/>
                    <a:gd name="connsiteX61" fmla="*/ 1692339 w 1953031"/>
                    <a:gd name="connsiteY61" fmla="*/ 32880 h 1322929"/>
                    <a:gd name="connsiteX62" fmla="*/ 1703487 w 1953031"/>
                    <a:gd name="connsiteY62" fmla="*/ 51553 h 1322929"/>
                    <a:gd name="connsiteX63" fmla="*/ 1705168 w 1953031"/>
                    <a:gd name="connsiteY63" fmla="*/ 54757 h 1322929"/>
                    <a:gd name="connsiteX64" fmla="*/ 1708490 w 1953031"/>
                    <a:gd name="connsiteY64" fmla="*/ 54757 h 1322929"/>
                    <a:gd name="connsiteX65" fmla="*/ 1726074 w 1953031"/>
                    <a:gd name="connsiteY65" fmla="*/ 55821 h 1322929"/>
                    <a:gd name="connsiteX66" fmla="*/ 1763775 w 1953031"/>
                    <a:gd name="connsiteY66" fmla="*/ 66287 h 1322929"/>
                    <a:gd name="connsiteX67" fmla="*/ 1780177 w 1953031"/>
                    <a:gd name="connsiteY67" fmla="*/ 76057 h 1322929"/>
                    <a:gd name="connsiteX68" fmla="*/ 1797287 w 1953031"/>
                    <a:gd name="connsiteY68" fmla="*/ 92340 h 1322929"/>
                    <a:gd name="connsiteX69" fmla="*/ 1808554 w 1953031"/>
                    <a:gd name="connsiteY69" fmla="*/ 105144 h 1322929"/>
                    <a:gd name="connsiteX70" fmla="*/ 1816302 w 1953031"/>
                    <a:gd name="connsiteY70" fmla="*/ 113128 h 1322929"/>
                    <a:gd name="connsiteX71" fmla="*/ 1820491 w 1953031"/>
                    <a:gd name="connsiteY71" fmla="*/ 120258 h 1322929"/>
                    <a:gd name="connsiteX72" fmla="*/ 1835947 w 1953031"/>
                    <a:gd name="connsiteY72" fmla="*/ 144526 h 1322929"/>
                    <a:gd name="connsiteX73" fmla="*/ 1847989 w 1953031"/>
                    <a:gd name="connsiteY73" fmla="*/ 162083 h 1322929"/>
                    <a:gd name="connsiteX74" fmla="*/ 1872282 w 1953031"/>
                    <a:gd name="connsiteY74" fmla="*/ 206862 h 1322929"/>
                    <a:gd name="connsiteX75" fmla="*/ 1901212 w 1953031"/>
                    <a:gd name="connsiteY75" fmla="*/ 268331 h 1322929"/>
                    <a:gd name="connsiteX76" fmla="*/ 1928013 w 1953031"/>
                    <a:gd name="connsiteY76" fmla="*/ 325599 h 1322929"/>
                    <a:gd name="connsiteX77" fmla="*/ 1947475 w 1953031"/>
                    <a:gd name="connsiteY77" fmla="*/ 358428 h 1322929"/>
                    <a:gd name="connsiteX78" fmla="*/ 1952990 w 1953031"/>
                    <a:gd name="connsiteY78" fmla="*/ 375188 h 1322929"/>
                    <a:gd name="connsiteX79" fmla="*/ 1944270 w 1953031"/>
                    <a:gd name="connsiteY79" fmla="*/ 398724 h 1322929"/>
                    <a:gd name="connsiteX80" fmla="*/ 1904481 w 1953031"/>
                    <a:gd name="connsiteY80" fmla="*/ 429980 h 1322929"/>
                    <a:gd name="connsiteX81" fmla="*/ 1871823 w 1953031"/>
                    <a:gd name="connsiteY81" fmla="*/ 436577 h 1322929"/>
                    <a:gd name="connsiteX82" fmla="*/ 1816223 w 1953031"/>
                    <a:gd name="connsiteY82" fmla="*/ 439134 h 1322929"/>
                    <a:gd name="connsiteX83" fmla="*/ 1698445 w 1953031"/>
                    <a:gd name="connsiteY83" fmla="*/ 433393 h 1322929"/>
                    <a:gd name="connsiteX84" fmla="*/ 1665261 w 1953031"/>
                    <a:gd name="connsiteY84" fmla="*/ 431589 h 1322929"/>
                    <a:gd name="connsiteX85" fmla="*/ 1643200 w 1953031"/>
                    <a:gd name="connsiteY85" fmla="*/ 433164 h 1322929"/>
                    <a:gd name="connsiteX86" fmla="*/ 1613877 w 1953031"/>
                    <a:gd name="connsiteY86" fmla="*/ 443519 h 1322929"/>
                    <a:gd name="connsiteX87" fmla="*/ 1586668 w 1953031"/>
                    <a:gd name="connsiteY87" fmla="*/ 466568 h 1322929"/>
                    <a:gd name="connsiteX88" fmla="*/ 1568848 w 1953031"/>
                    <a:gd name="connsiteY88" fmla="*/ 480889 h 1322929"/>
                    <a:gd name="connsiteX89" fmla="*/ 1563779 w 1953031"/>
                    <a:gd name="connsiteY89" fmla="*/ 485518 h 1322929"/>
                    <a:gd name="connsiteX90" fmla="*/ 1508994 w 1953031"/>
                    <a:gd name="connsiteY90" fmla="*/ 589130 h 1322929"/>
                    <a:gd name="connsiteX91" fmla="*/ 1486250 w 1953031"/>
                    <a:gd name="connsiteY91" fmla="*/ 645068 h 1322929"/>
                    <a:gd name="connsiteX92" fmla="*/ 1464819 w 1953031"/>
                    <a:gd name="connsiteY92" fmla="*/ 705697 h 1322929"/>
                    <a:gd name="connsiteX93" fmla="*/ 1449494 w 1953031"/>
                    <a:gd name="connsiteY93" fmla="*/ 751038 h 1322929"/>
                    <a:gd name="connsiteX94" fmla="*/ 1407394 w 1953031"/>
                    <a:gd name="connsiteY94" fmla="*/ 818176 h 1322929"/>
                    <a:gd name="connsiteX95" fmla="*/ 1393724 w 1953031"/>
                    <a:gd name="connsiteY95" fmla="*/ 824975 h 1322929"/>
                    <a:gd name="connsiteX96" fmla="*/ 1380841 w 1953031"/>
                    <a:gd name="connsiteY96" fmla="*/ 831482 h 1322929"/>
                    <a:gd name="connsiteX97" fmla="*/ 1349260 w 1953031"/>
                    <a:gd name="connsiteY97" fmla="*/ 861137 h 1322929"/>
                    <a:gd name="connsiteX98" fmla="*/ 1331348 w 1953031"/>
                    <a:gd name="connsiteY98" fmla="*/ 877607 h 1322929"/>
                    <a:gd name="connsiteX99" fmla="*/ 1317442 w 1953031"/>
                    <a:gd name="connsiteY99" fmla="*/ 883414 h 1322929"/>
                    <a:gd name="connsiteX100" fmla="*/ 1316352 w 1953031"/>
                    <a:gd name="connsiteY100" fmla="*/ 883414 h 1322929"/>
                    <a:gd name="connsiteX101" fmla="*/ 1315275 w 1953031"/>
                    <a:gd name="connsiteY101" fmla="*/ 887323 h 1322929"/>
                    <a:gd name="connsiteX102" fmla="*/ 1293502 w 1953031"/>
                    <a:gd name="connsiteY102" fmla="*/ 1074334 h 1322929"/>
                    <a:gd name="connsiteX103" fmla="*/ 1292124 w 1953031"/>
                    <a:gd name="connsiteY103" fmla="*/ 1151119 h 1322929"/>
                    <a:gd name="connsiteX104" fmla="*/ 1292741 w 1953031"/>
                    <a:gd name="connsiteY104" fmla="*/ 1203756 h 1322929"/>
                    <a:gd name="connsiteX105" fmla="*/ 1297481 w 1953031"/>
                    <a:gd name="connsiteY105" fmla="*/ 1263556 h 1322929"/>
                    <a:gd name="connsiteX106" fmla="*/ 1304087 w 1953031"/>
                    <a:gd name="connsiteY106" fmla="*/ 1278631 h 1322929"/>
                    <a:gd name="connsiteX107" fmla="*/ 1314001 w 1953031"/>
                    <a:gd name="connsiteY107" fmla="*/ 1305904 h 1322929"/>
                    <a:gd name="connsiteX108" fmla="*/ 1314723 w 1953031"/>
                    <a:gd name="connsiteY108" fmla="*/ 1321312 h 1322929"/>
                    <a:gd name="connsiteX109" fmla="*/ 1314474 w 1953031"/>
                    <a:gd name="connsiteY109" fmla="*/ 1322929 h 1322929"/>
                    <a:gd name="connsiteX110" fmla="*/ 1274527 w 1953031"/>
                    <a:gd name="connsiteY110" fmla="*/ 1322929 h 1322929"/>
                    <a:gd name="connsiteX111" fmla="*/ 1233595 w 1953031"/>
                    <a:gd name="connsiteY111" fmla="*/ 1322420 h 1322929"/>
                    <a:gd name="connsiteX112" fmla="*/ 1214844 w 1953031"/>
                    <a:gd name="connsiteY112" fmla="*/ 1258652 h 1322929"/>
                    <a:gd name="connsiteX113" fmla="*/ 1198836 w 1953031"/>
                    <a:gd name="connsiteY113" fmla="*/ 1080414 h 1322929"/>
                    <a:gd name="connsiteX114" fmla="*/ 1191495 w 1953031"/>
                    <a:gd name="connsiteY114" fmla="*/ 961630 h 1322929"/>
                    <a:gd name="connsiteX115" fmla="*/ 1189972 w 1953031"/>
                    <a:gd name="connsiteY115" fmla="*/ 969617 h 1322929"/>
                    <a:gd name="connsiteX116" fmla="*/ 1172402 w 1953031"/>
                    <a:gd name="connsiteY116" fmla="*/ 1161542 h 1322929"/>
                    <a:gd name="connsiteX117" fmla="*/ 1173663 w 1953031"/>
                    <a:gd name="connsiteY117" fmla="*/ 1263289 h 1322929"/>
                    <a:gd name="connsiteX118" fmla="*/ 1179559 w 1953031"/>
                    <a:gd name="connsiteY118" fmla="*/ 1277483 h 1322929"/>
                    <a:gd name="connsiteX119" fmla="*/ 1190090 w 1953031"/>
                    <a:gd name="connsiteY119" fmla="*/ 1310073 h 1322929"/>
                    <a:gd name="connsiteX120" fmla="*/ 1189617 w 1953031"/>
                    <a:gd name="connsiteY120" fmla="*/ 1322236 h 1322929"/>
                    <a:gd name="connsiteX121" fmla="*/ 1148752 w 1953031"/>
                    <a:gd name="connsiteY121" fmla="*/ 1322929 h 1322929"/>
                    <a:gd name="connsiteX122" fmla="*/ 1107164 w 1953031"/>
                    <a:gd name="connsiteY122" fmla="*/ 1322438 h 1322929"/>
                    <a:gd name="connsiteX123" fmla="*/ 1089751 w 1953031"/>
                    <a:gd name="connsiteY123" fmla="*/ 1244928 h 1322929"/>
                    <a:gd name="connsiteX124" fmla="*/ 1083658 w 1953031"/>
                    <a:gd name="connsiteY124" fmla="*/ 1109426 h 1322929"/>
                    <a:gd name="connsiteX125" fmla="*/ 1081071 w 1953031"/>
                    <a:gd name="connsiteY125" fmla="*/ 885205 h 1322929"/>
                    <a:gd name="connsiteX126" fmla="*/ 1081294 w 1953031"/>
                    <a:gd name="connsiteY126" fmla="*/ 872784 h 1322929"/>
                    <a:gd name="connsiteX127" fmla="*/ 1044565 w 1953031"/>
                    <a:gd name="connsiteY127" fmla="*/ 883356 h 1322929"/>
                    <a:gd name="connsiteX128" fmla="*/ 946405 w 1953031"/>
                    <a:gd name="connsiteY128" fmla="*/ 906677 h 1322929"/>
                    <a:gd name="connsiteX129" fmla="*/ 820984 w 1953031"/>
                    <a:gd name="connsiteY129" fmla="*/ 915856 h 1322929"/>
                    <a:gd name="connsiteX130" fmla="*/ 748537 w 1953031"/>
                    <a:gd name="connsiteY130" fmla="*/ 913593 h 1322929"/>
                    <a:gd name="connsiteX131" fmla="*/ 740106 w 1953031"/>
                    <a:gd name="connsiteY131" fmla="*/ 913794 h 1322929"/>
                    <a:gd name="connsiteX132" fmla="*/ 735838 w 1953031"/>
                    <a:gd name="connsiteY132" fmla="*/ 923234 h 1322929"/>
                    <a:gd name="connsiteX133" fmla="*/ 729496 w 1953031"/>
                    <a:gd name="connsiteY133" fmla="*/ 936224 h 1322929"/>
                    <a:gd name="connsiteX134" fmla="*/ 707014 w 1953031"/>
                    <a:gd name="connsiteY134" fmla="*/ 928760 h 1322929"/>
                    <a:gd name="connsiteX135" fmla="*/ 665846 w 1953031"/>
                    <a:gd name="connsiteY135" fmla="*/ 912322 h 1322929"/>
                    <a:gd name="connsiteX136" fmla="*/ 618244 w 1953031"/>
                    <a:gd name="connsiteY136" fmla="*/ 893135 h 1322929"/>
                    <a:gd name="connsiteX137" fmla="*/ 516447 w 1953031"/>
                    <a:gd name="connsiteY137" fmla="*/ 865947 h 1322929"/>
                    <a:gd name="connsiteX138" fmla="*/ 501805 w 1953031"/>
                    <a:gd name="connsiteY138" fmla="*/ 870603 h 1322929"/>
                    <a:gd name="connsiteX139" fmla="*/ 496736 w 1953031"/>
                    <a:gd name="connsiteY139" fmla="*/ 886203 h 1322929"/>
                    <a:gd name="connsiteX140" fmla="*/ 500794 w 1953031"/>
                    <a:gd name="connsiteY140" fmla="*/ 920842 h 1322929"/>
                    <a:gd name="connsiteX141" fmla="*/ 505232 w 1953031"/>
                    <a:gd name="connsiteY141" fmla="*/ 960997 h 1322929"/>
                    <a:gd name="connsiteX142" fmla="*/ 503197 w 1953031"/>
                    <a:gd name="connsiteY142" fmla="*/ 976351 h 1322929"/>
                    <a:gd name="connsiteX143" fmla="*/ 464327 w 1953031"/>
                    <a:gd name="connsiteY143" fmla="*/ 1000197 h 1322929"/>
                    <a:gd name="connsiteX144" fmla="*/ 457328 w 1953031"/>
                    <a:gd name="connsiteY144" fmla="*/ 999488 h 1322929"/>
                    <a:gd name="connsiteX145" fmla="*/ 434730 w 1953031"/>
                    <a:gd name="connsiteY145" fmla="*/ 939956 h 1322929"/>
                    <a:gd name="connsiteX146" fmla="*/ 434102 w 1953031"/>
                    <a:gd name="connsiteY146" fmla="*/ 932138 h 1322929"/>
                    <a:gd name="connsiteX147" fmla="*/ 429957 w 1953031"/>
                    <a:gd name="connsiteY147" fmla="*/ 936572 h 1322929"/>
                    <a:gd name="connsiteX148" fmla="*/ 412217 w 1953031"/>
                    <a:gd name="connsiteY148" fmla="*/ 955335 h 1322929"/>
                    <a:gd name="connsiteX149" fmla="*/ 394666 w 1953031"/>
                    <a:gd name="connsiteY149" fmla="*/ 973923 h 1322929"/>
                    <a:gd name="connsiteX150" fmla="*/ 363724 w 1953031"/>
                    <a:gd name="connsiteY150" fmla="*/ 1023704 h 1322929"/>
                    <a:gd name="connsiteX151" fmla="*/ 356090 w 1953031"/>
                    <a:gd name="connsiteY151" fmla="*/ 1070686 h 1322929"/>
                    <a:gd name="connsiteX152" fmla="*/ 356098 w 1953031"/>
                    <a:gd name="connsiteY152" fmla="*/ 1159458 h 1322929"/>
                    <a:gd name="connsiteX153" fmla="*/ 362731 w 1953031"/>
                    <a:gd name="connsiteY153" fmla="*/ 1219044 h 1322929"/>
                    <a:gd name="connsiteX154" fmla="*/ 370492 w 1953031"/>
                    <a:gd name="connsiteY154" fmla="*/ 1260425 h 1322929"/>
                    <a:gd name="connsiteX155" fmla="*/ 380666 w 1953031"/>
                    <a:gd name="connsiteY155" fmla="*/ 1277936 h 1322929"/>
                    <a:gd name="connsiteX156" fmla="*/ 391399 w 1953031"/>
                    <a:gd name="connsiteY156" fmla="*/ 1304515 h 1322929"/>
                    <a:gd name="connsiteX157" fmla="*/ 391283 w 1953031"/>
                    <a:gd name="connsiteY157" fmla="*/ 1320324 h 1322929"/>
                    <a:gd name="connsiteX158" fmla="*/ 390843 w 1953031"/>
                    <a:gd name="connsiteY158" fmla="*/ 1322756 h 1322929"/>
                    <a:gd name="connsiteX159" fmla="*/ 348151 w 1953031"/>
                    <a:gd name="connsiteY159" fmla="*/ 1322844 h 1322929"/>
                    <a:gd name="connsiteX160" fmla="*/ 304144 w 1953031"/>
                    <a:gd name="connsiteY160" fmla="*/ 1322579 h 1322929"/>
                    <a:gd name="connsiteX161" fmla="*/ 294630 w 1953031"/>
                    <a:gd name="connsiteY161" fmla="*/ 1312868 h 1322929"/>
                    <a:gd name="connsiteX162" fmla="*/ 271483 w 1953031"/>
                    <a:gd name="connsiteY162" fmla="*/ 1195591 h 1322929"/>
                    <a:gd name="connsiteX163" fmla="*/ 255031 w 1953031"/>
                    <a:gd name="connsiteY163" fmla="*/ 1074334 h 1322929"/>
                    <a:gd name="connsiteX164" fmla="*/ 246468 w 1953031"/>
                    <a:gd name="connsiteY164" fmla="*/ 962992 h 1322929"/>
                    <a:gd name="connsiteX165" fmla="*/ 246726 w 1953031"/>
                    <a:gd name="connsiteY165" fmla="*/ 960686 h 1322929"/>
                    <a:gd name="connsiteX166" fmla="*/ 239185 w 1953031"/>
                    <a:gd name="connsiteY166" fmla="*/ 966883 h 1322929"/>
                    <a:gd name="connsiteX167" fmla="*/ 216775 w 1953031"/>
                    <a:gd name="connsiteY167" fmla="*/ 984995 h 1322929"/>
                    <a:gd name="connsiteX168" fmla="*/ 195755 w 1953031"/>
                    <a:gd name="connsiteY168" fmla="*/ 1001910 h 1322929"/>
                    <a:gd name="connsiteX169" fmla="*/ 162761 w 1953031"/>
                    <a:gd name="connsiteY169" fmla="*/ 1047366 h 1322929"/>
                    <a:gd name="connsiteX170" fmla="*/ 149720 w 1953031"/>
                    <a:gd name="connsiteY170" fmla="*/ 1138437 h 1322929"/>
                    <a:gd name="connsiteX171" fmla="*/ 148122 w 1953031"/>
                    <a:gd name="connsiteY171" fmla="*/ 1214750 h 1322929"/>
                    <a:gd name="connsiteX172" fmla="*/ 151846 w 1953031"/>
                    <a:gd name="connsiteY172" fmla="*/ 1260042 h 1322929"/>
                    <a:gd name="connsiteX173" fmla="*/ 157602 w 1953031"/>
                    <a:gd name="connsiteY173" fmla="*/ 1271682 h 1322929"/>
                    <a:gd name="connsiteX174" fmla="*/ 169528 w 1953031"/>
                    <a:gd name="connsiteY174" fmla="*/ 1296524 h 1322929"/>
                    <a:gd name="connsiteX175" fmla="*/ 172714 w 1953031"/>
                    <a:gd name="connsiteY175" fmla="*/ 1316588 h 1322929"/>
                    <a:gd name="connsiteX176" fmla="*/ 172927 w 1953031"/>
                    <a:gd name="connsiteY176" fmla="*/ 1322929 h 1322929"/>
                    <a:gd name="connsiteX177" fmla="*/ 130748 w 1953031"/>
                    <a:gd name="connsiteY177" fmla="*/ 1322916 h 1322929"/>
                    <a:gd name="connsiteX178" fmla="*/ 87445 w 1953031"/>
                    <a:gd name="connsiteY178" fmla="*/ 1322413 h 1322929"/>
                    <a:gd name="connsiteX179" fmla="*/ 433058 w 1953031"/>
                    <a:gd name="connsiteY179" fmla="*/ 858089 h 1322929"/>
                    <a:gd name="connsiteX180" fmla="*/ 431485 w 1953031"/>
                    <a:gd name="connsiteY180" fmla="*/ 856034 h 1322929"/>
                    <a:gd name="connsiteX181" fmla="*/ 432913 w 1953031"/>
                    <a:gd name="connsiteY181" fmla="*/ 858746 h 1322929"/>
                    <a:gd name="connsiteX182" fmla="*/ 433058 w 1953031"/>
                    <a:gd name="connsiteY182" fmla="*/ 858089 h 1322929"/>
                    <a:gd name="connsiteX0" fmla="*/ 87445 w 1953031"/>
                    <a:gd name="connsiteY0" fmla="*/ 1322413 h 1322929"/>
                    <a:gd name="connsiteX1" fmla="*/ 71740 w 1953031"/>
                    <a:gd name="connsiteY1" fmla="*/ 1270292 h 1322929"/>
                    <a:gd name="connsiteX2" fmla="*/ 65819 w 1953031"/>
                    <a:gd name="connsiteY2" fmla="*/ 1172834 h 1322929"/>
                    <a:gd name="connsiteX3" fmla="*/ 60259 w 1953031"/>
                    <a:gd name="connsiteY3" fmla="*/ 1077634 h 1322929"/>
                    <a:gd name="connsiteX4" fmla="*/ 56504 w 1953031"/>
                    <a:gd name="connsiteY4" fmla="*/ 1016483 h 1322929"/>
                    <a:gd name="connsiteX5" fmla="*/ 57274 w 1953031"/>
                    <a:gd name="connsiteY5" fmla="*/ 984573 h 1322929"/>
                    <a:gd name="connsiteX6" fmla="*/ 69293 w 1953031"/>
                    <a:gd name="connsiteY6" fmla="*/ 935184 h 1322929"/>
                    <a:gd name="connsiteX7" fmla="*/ 83140 w 1953031"/>
                    <a:gd name="connsiteY7" fmla="*/ 894706 h 1322929"/>
                    <a:gd name="connsiteX8" fmla="*/ 86940 w 1953031"/>
                    <a:gd name="connsiteY8" fmla="*/ 883067 h 1322929"/>
                    <a:gd name="connsiteX9" fmla="*/ 102345 w 1953031"/>
                    <a:gd name="connsiteY9" fmla="*/ 821917 h 1322929"/>
                    <a:gd name="connsiteX10" fmla="*/ 102345 w 1953031"/>
                    <a:gd name="connsiteY10" fmla="*/ 797596 h 1322929"/>
                    <a:gd name="connsiteX11" fmla="*/ 84386 w 1953031"/>
                    <a:gd name="connsiteY11" fmla="*/ 724112 h 1322929"/>
                    <a:gd name="connsiteX12" fmla="*/ 56950 w 1953031"/>
                    <a:gd name="connsiteY12" fmla="*/ 611540 h 1322929"/>
                    <a:gd name="connsiteX13" fmla="*/ 49848 w 1953031"/>
                    <a:gd name="connsiteY13" fmla="*/ 555775 h 1322929"/>
                    <a:gd name="connsiteX14" fmla="*/ 48091 w 1953031"/>
                    <a:gd name="connsiteY14" fmla="*/ 532619 h 1322929"/>
                    <a:gd name="connsiteX15" fmla="*/ 46726 w 1953031"/>
                    <a:gd name="connsiteY15" fmla="*/ 537375 h 1322929"/>
                    <a:gd name="connsiteX16" fmla="*/ 40809 w 1953031"/>
                    <a:gd name="connsiteY16" fmla="*/ 582702 h 1322929"/>
                    <a:gd name="connsiteX17" fmla="*/ 38652 w 1953031"/>
                    <a:gd name="connsiteY17" fmla="*/ 680805 h 1322929"/>
                    <a:gd name="connsiteX18" fmla="*/ 43411 w 1953031"/>
                    <a:gd name="connsiteY18" fmla="*/ 797248 h 1322929"/>
                    <a:gd name="connsiteX19" fmla="*/ 45633 w 1953031"/>
                    <a:gd name="connsiteY19" fmla="*/ 840039 h 1322929"/>
                    <a:gd name="connsiteX20" fmla="*/ 46288 w 1953031"/>
                    <a:gd name="connsiteY20" fmla="*/ 854511 h 1322929"/>
                    <a:gd name="connsiteX21" fmla="*/ 47754 w 1953031"/>
                    <a:gd name="connsiteY21" fmla="*/ 857757 h 1322929"/>
                    <a:gd name="connsiteX22" fmla="*/ 55710 w 1953031"/>
                    <a:gd name="connsiteY22" fmla="*/ 883587 h 1322929"/>
                    <a:gd name="connsiteX23" fmla="*/ 56791 w 1953031"/>
                    <a:gd name="connsiteY23" fmla="*/ 924043 h 1322929"/>
                    <a:gd name="connsiteX24" fmla="*/ 41579 w 1953031"/>
                    <a:gd name="connsiteY24" fmla="*/ 974096 h 1322929"/>
                    <a:gd name="connsiteX25" fmla="*/ 2671 w 1953031"/>
                    <a:gd name="connsiteY25" fmla="*/ 1043577 h 1322929"/>
                    <a:gd name="connsiteX26" fmla="*/ 150 w 1953031"/>
                    <a:gd name="connsiteY26" fmla="*/ 1039680 h 1322929"/>
                    <a:gd name="connsiteX27" fmla="*/ 4661 w 1953031"/>
                    <a:gd name="connsiteY27" fmla="*/ 999287 h 1322929"/>
                    <a:gd name="connsiteX28" fmla="*/ 7404 w 1953031"/>
                    <a:gd name="connsiteY28" fmla="*/ 942306 h 1322929"/>
                    <a:gd name="connsiteX29" fmla="*/ 7816 w 1953031"/>
                    <a:gd name="connsiteY29" fmla="*/ 896791 h 1322929"/>
                    <a:gd name="connsiteX30" fmla="*/ 19626 w 1953031"/>
                    <a:gd name="connsiteY30" fmla="*/ 859575 h 1322929"/>
                    <a:gd name="connsiteX31" fmla="*/ 27016 w 1953031"/>
                    <a:gd name="connsiteY31" fmla="*/ 851518 h 1322929"/>
                    <a:gd name="connsiteX32" fmla="*/ 28005 w 1953031"/>
                    <a:gd name="connsiteY32" fmla="*/ 850776 h 1322929"/>
                    <a:gd name="connsiteX33" fmla="*/ 26410 w 1953031"/>
                    <a:gd name="connsiteY33" fmla="*/ 833827 h 1322929"/>
                    <a:gd name="connsiteX34" fmla="*/ 14711 w 1953031"/>
                    <a:gd name="connsiteY34" fmla="*/ 648021 h 1322929"/>
                    <a:gd name="connsiteX35" fmla="*/ 15055 w 1953031"/>
                    <a:gd name="connsiteY35" fmla="*/ 561855 h 1322929"/>
                    <a:gd name="connsiteX36" fmla="*/ 21188 w 1953031"/>
                    <a:gd name="connsiteY36" fmla="*/ 488718 h 1322929"/>
                    <a:gd name="connsiteX37" fmla="*/ 100197 w 1953031"/>
                    <a:gd name="connsiteY37" fmla="*/ 318206 h 1322929"/>
                    <a:gd name="connsiteX38" fmla="*/ 109242 w 1953031"/>
                    <a:gd name="connsiteY38" fmla="*/ 310366 h 1322929"/>
                    <a:gd name="connsiteX39" fmla="*/ 267328 w 1953031"/>
                    <a:gd name="connsiteY39" fmla="*/ 247426 h 1322929"/>
                    <a:gd name="connsiteX40" fmla="*/ 315449 w 1953031"/>
                    <a:gd name="connsiteY40" fmla="*/ 245613 h 1322929"/>
                    <a:gd name="connsiteX41" fmla="*/ 472495 w 1953031"/>
                    <a:gd name="connsiteY41" fmla="*/ 252298 h 1322929"/>
                    <a:gd name="connsiteX42" fmla="*/ 508804 w 1953031"/>
                    <a:gd name="connsiteY42" fmla="*/ 255581 h 1322929"/>
                    <a:gd name="connsiteX43" fmla="*/ 748902 w 1953031"/>
                    <a:gd name="connsiteY43" fmla="*/ 247445 h 1322929"/>
                    <a:gd name="connsiteX44" fmla="*/ 843247 w 1953031"/>
                    <a:gd name="connsiteY44" fmla="*/ 232193 h 1322929"/>
                    <a:gd name="connsiteX45" fmla="*/ 947272 w 1953031"/>
                    <a:gd name="connsiteY45" fmla="*/ 214767 h 1322929"/>
                    <a:gd name="connsiteX46" fmla="*/ 1074965 w 1953031"/>
                    <a:gd name="connsiteY46" fmla="*/ 170684 h 1322929"/>
                    <a:gd name="connsiteX47" fmla="*/ 1155567 w 1953031"/>
                    <a:gd name="connsiteY47" fmla="*/ 159010 h 1322929"/>
                    <a:gd name="connsiteX48" fmla="*/ 1234252 w 1953031"/>
                    <a:gd name="connsiteY48" fmla="*/ 151880 h 1322929"/>
                    <a:gd name="connsiteX49" fmla="*/ 1312964 w 1953031"/>
                    <a:gd name="connsiteY49" fmla="*/ 128676 h 1322929"/>
                    <a:gd name="connsiteX50" fmla="*/ 1376022 w 1953031"/>
                    <a:gd name="connsiteY50" fmla="*/ 109687 h 1322929"/>
                    <a:gd name="connsiteX51" fmla="*/ 1448640 w 1953031"/>
                    <a:gd name="connsiteY51" fmla="*/ 103056 h 1322929"/>
                    <a:gd name="connsiteX52" fmla="*/ 1483374 w 1953031"/>
                    <a:gd name="connsiteY52" fmla="*/ 100994 h 1322929"/>
                    <a:gd name="connsiteX53" fmla="*/ 1552171 w 1953031"/>
                    <a:gd name="connsiteY53" fmla="*/ 83778 h 1322929"/>
                    <a:gd name="connsiteX54" fmla="*/ 1627914 w 1953031"/>
                    <a:gd name="connsiteY54" fmla="*/ 63976 h 1322929"/>
                    <a:gd name="connsiteX55" fmla="*/ 1633600 w 1953031"/>
                    <a:gd name="connsiteY55" fmla="*/ 62873 h 1322929"/>
                    <a:gd name="connsiteX56" fmla="*/ 1633994 w 1953031"/>
                    <a:gd name="connsiteY56" fmla="*/ 53943 h 1322929"/>
                    <a:gd name="connsiteX57" fmla="*/ 1637947 w 1953031"/>
                    <a:gd name="connsiteY57" fmla="*/ 10924 h 1322929"/>
                    <a:gd name="connsiteX58" fmla="*/ 1645852 w 1953031"/>
                    <a:gd name="connsiteY58" fmla="*/ 642 h 1322929"/>
                    <a:gd name="connsiteX59" fmla="*/ 1665510 w 1953031"/>
                    <a:gd name="connsiteY59" fmla="*/ 4542 h 1322929"/>
                    <a:gd name="connsiteX60" fmla="*/ 1692339 w 1953031"/>
                    <a:gd name="connsiteY60" fmla="*/ 32880 h 1322929"/>
                    <a:gd name="connsiteX61" fmla="*/ 1703487 w 1953031"/>
                    <a:gd name="connsiteY61" fmla="*/ 51553 h 1322929"/>
                    <a:gd name="connsiteX62" fmla="*/ 1705168 w 1953031"/>
                    <a:gd name="connsiteY62" fmla="*/ 54757 h 1322929"/>
                    <a:gd name="connsiteX63" fmla="*/ 1708490 w 1953031"/>
                    <a:gd name="connsiteY63" fmla="*/ 54757 h 1322929"/>
                    <a:gd name="connsiteX64" fmla="*/ 1726074 w 1953031"/>
                    <a:gd name="connsiteY64" fmla="*/ 55821 h 1322929"/>
                    <a:gd name="connsiteX65" fmla="*/ 1763775 w 1953031"/>
                    <a:gd name="connsiteY65" fmla="*/ 66287 h 1322929"/>
                    <a:gd name="connsiteX66" fmla="*/ 1780177 w 1953031"/>
                    <a:gd name="connsiteY66" fmla="*/ 76057 h 1322929"/>
                    <a:gd name="connsiteX67" fmla="*/ 1797287 w 1953031"/>
                    <a:gd name="connsiteY67" fmla="*/ 92340 h 1322929"/>
                    <a:gd name="connsiteX68" fmla="*/ 1808554 w 1953031"/>
                    <a:gd name="connsiteY68" fmla="*/ 105144 h 1322929"/>
                    <a:gd name="connsiteX69" fmla="*/ 1816302 w 1953031"/>
                    <a:gd name="connsiteY69" fmla="*/ 113128 h 1322929"/>
                    <a:gd name="connsiteX70" fmla="*/ 1820491 w 1953031"/>
                    <a:gd name="connsiteY70" fmla="*/ 120258 h 1322929"/>
                    <a:gd name="connsiteX71" fmla="*/ 1835947 w 1953031"/>
                    <a:gd name="connsiteY71" fmla="*/ 144526 h 1322929"/>
                    <a:gd name="connsiteX72" fmla="*/ 1847989 w 1953031"/>
                    <a:gd name="connsiteY72" fmla="*/ 162083 h 1322929"/>
                    <a:gd name="connsiteX73" fmla="*/ 1872282 w 1953031"/>
                    <a:gd name="connsiteY73" fmla="*/ 206862 h 1322929"/>
                    <a:gd name="connsiteX74" fmla="*/ 1901212 w 1953031"/>
                    <a:gd name="connsiteY74" fmla="*/ 268331 h 1322929"/>
                    <a:gd name="connsiteX75" fmla="*/ 1928013 w 1953031"/>
                    <a:gd name="connsiteY75" fmla="*/ 325599 h 1322929"/>
                    <a:gd name="connsiteX76" fmla="*/ 1947475 w 1953031"/>
                    <a:gd name="connsiteY76" fmla="*/ 358428 h 1322929"/>
                    <a:gd name="connsiteX77" fmla="*/ 1952990 w 1953031"/>
                    <a:gd name="connsiteY77" fmla="*/ 375188 h 1322929"/>
                    <a:gd name="connsiteX78" fmla="*/ 1944270 w 1953031"/>
                    <a:gd name="connsiteY78" fmla="*/ 398724 h 1322929"/>
                    <a:gd name="connsiteX79" fmla="*/ 1904481 w 1953031"/>
                    <a:gd name="connsiteY79" fmla="*/ 429980 h 1322929"/>
                    <a:gd name="connsiteX80" fmla="*/ 1871823 w 1953031"/>
                    <a:gd name="connsiteY80" fmla="*/ 436577 h 1322929"/>
                    <a:gd name="connsiteX81" fmla="*/ 1816223 w 1953031"/>
                    <a:gd name="connsiteY81" fmla="*/ 439134 h 1322929"/>
                    <a:gd name="connsiteX82" fmla="*/ 1698445 w 1953031"/>
                    <a:gd name="connsiteY82" fmla="*/ 433393 h 1322929"/>
                    <a:gd name="connsiteX83" fmla="*/ 1665261 w 1953031"/>
                    <a:gd name="connsiteY83" fmla="*/ 431589 h 1322929"/>
                    <a:gd name="connsiteX84" fmla="*/ 1643200 w 1953031"/>
                    <a:gd name="connsiteY84" fmla="*/ 433164 h 1322929"/>
                    <a:gd name="connsiteX85" fmla="*/ 1613877 w 1953031"/>
                    <a:gd name="connsiteY85" fmla="*/ 443519 h 1322929"/>
                    <a:gd name="connsiteX86" fmla="*/ 1586668 w 1953031"/>
                    <a:gd name="connsiteY86" fmla="*/ 466568 h 1322929"/>
                    <a:gd name="connsiteX87" fmla="*/ 1568848 w 1953031"/>
                    <a:gd name="connsiteY87" fmla="*/ 480889 h 1322929"/>
                    <a:gd name="connsiteX88" fmla="*/ 1563779 w 1953031"/>
                    <a:gd name="connsiteY88" fmla="*/ 485518 h 1322929"/>
                    <a:gd name="connsiteX89" fmla="*/ 1508994 w 1953031"/>
                    <a:gd name="connsiteY89" fmla="*/ 589130 h 1322929"/>
                    <a:gd name="connsiteX90" fmla="*/ 1486250 w 1953031"/>
                    <a:gd name="connsiteY90" fmla="*/ 645068 h 1322929"/>
                    <a:gd name="connsiteX91" fmla="*/ 1464819 w 1953031"/>
                    <a:gd name="connsiteY91" fmla="*/ 705697 h 1322929"/>
                    <a:gd name="connsiteX92" fmla="*/ 1449494 w 1953031"/>
                    <a:gd name="connsiteY92" fmla="*/ 751038 h 1322929"/>
                    <a:gd name="connsiteX93" fmla="*/ 1407394 w 1953031"/>
                    <a:gd name="connsiteY93" fmla="*/ 818176 h 1322929"/>
                    <a:gd name="connsiteX94" fmla="*/ 1393724 w 1953031"/>
                    <a:gd name="connsiteY94" fmla="*/ 824975 h 1322929"/>
                    <a:gd name="connsiteX95" fmla="*/ 1380841 w 1953031"/>
                    <a:gd name="connsiteY95" fmla="*/ 831482 h 1322929"/>
                    <a:gd name="connsiteX96" fmla="*/ 1349260 w 1953031"/>
                    <a:gd name="connsiteY96" fmla="*/ 861137 h 1322929"/>
                    <a:gd name="connsiteX97" fmla="*/ 1331348 w 1953031"/>
                    <a:gd name="connsiteY97" fmla="*/ 877607 h 1322929"/>
                    <a:gd name="connsiteX98" fmla="*/ 1317442 w 1953031"/>
                    <a:gd name="connsiteY98" fmla="*/ 883414 h 1322929"/>
                    <a:gd name="connsiteX99" fmla="*/ 1316352 w 1953031"/>
                    <a:gd name="connsiteY99" fmla="*/ 883414 h 1322929"/>
                    <a:gd name="connsiteX100" fmla="*/ 1315275 w 1953031"/>
                    <a:gd name="connsiteY100" fmla="*/ 887323 h 1322929"/>
                    <a:gd name="connsiteX101" fmla="*/ 1293502 w 1953031"/>
                    <a:gd name="connsiteY101" fmla="*/ 1074334 h 1322929"/>
                    <a:gd name="connsiteX102" fmla="*/ 1292124 w 1953031"/>
                    <a:gd name="connsiteY102" fmla="*/ 1151119 h 1322929"/>
                    <a:gd name="connsiteX103" fmla="*/ 1292741 w 1953031"/>
                    <a:gd name="connsiteY103" fmla="*/ 1203756 h 1322929"/>
                    <a:gd name="connsiteX104" fmla="*/ 1297481 w 1953031"/>
                    <a:gd name="connsiteY104" fmla="*/ 1263556 h 1322929"/>
                    <a:gd name="connsiteX105" fmla="*/ 1304087 w 1953031"/>
                    <a:gd name="connsiteY105" fmla="*/ 1278631 h 1322929"/>
                    <a:gd name="connsiteX106" fmla="*/ 1314001 w 1953031"/>
                    <a:gd name="connsiteY106" fmla="*/ 1305904 h 1322929"/>
                    <a:gd name="connsiteX107" fmla="*/ 1314723 w 1953031"/>
                    <a:gd name="connsiteY107" fmla="*/ 1321312 h 1322929"/>
                    <a:gd name="connsiteX108" fmla="*/ 1314474 w 1953031"/>
                    <a:gd name="connsiteY108" fmla="*/ 1322929 h 1322929"/>
                    <a:gd name="connsiteX109" fmla="*/ 1274527 w 1953031"/>
                    <a:gd name="connsiteY109" fmla="*/ 1322929 h 1322929"/>
                    <a:gd name="connsiteX110" fmla="*/ 1233595 w 1953031"/>
                    <a:gd name="connsiteY110" fmla="*/ 1322420 h 1322929"/>
                    <a:gd name="connsiteX111" fmla="*/ 1214844 w 1953031"/>
                    <a:gd name="connsiteY111" fmla="*/ 1258652 h 1322929"/>
                    <a:gd name="connsiteX112" fmla="*/ 1198836 w 1953031"/>
                    <a:gd name="connsiteY112" fmla="*/ 1080414 h 1322929"/>
                    <a:gd name="connsiteX113" fmla="*/ 1191495 w 1953031"/>
                    <a:gd name="connsiteY113" fmla="*/ 961630 h 1322929"/>
                    <a:gd name="connsiteX114" fmla="*/ 1189972 w 1953031"/>
                    <a:gd name="connsiteY114" fmla="*/ 969617 h 1322929"/>
                    <a:gd name="connsiteX115" fmla="*/ 1172402 w 1953031"/>
                    <a:gd name="connsiteY115" fmla="*/ 1161542 h 1322929"/>
                    <a:gd name="connsiteX116" fmla="*/ 1173663 w 1953031"/>
                    <a:gd name="connsiteY116" fmla="*/ 1263289 h 1322929"/>
                    <a:gd name="connsiteX117" fmla="*/ 1179559 w 1953031"/>
                    <a:gd name="connsiteY117" fmla="*/ 1277483 h 1322929"/>
                    <a:gd name="connsiteX118" fmla="*/ 1190090 w 1953031"/>
                    <a:gd name="connsiteY118" fmla="*/ 1310073 h 1322929"/>
                    <a:gd name="connsiteX119" fmla="*/ 1189617 w 1953031"/>
                    <a:gd name="connsiteY119" fmla="*/ 1322236 h 1322929"/>
                    <a:gd name="connsiteX120" fmla="*/ 1148752 w 1953031"/>
                    <a:gd name="connsiteY120" fmla="*/ 1322929 h 1322929"/>
                    <a:gd name="connsiteX121" fmla="*/ 1107164 w 1953031"/>
                    <a:gd name="connsiteY121" fmla="*/ 1322438 h 1322929"/>
                    <a:gd name="connsiteX122" fmla="*/ 1089751 w 1953031"/>
                    <a:gd name="connsiteY122" fmla="*/ 1244928 h 1322929"/>
                    <a:gd name="connsiteX123" fmla="*/ 1083658 w 1953031"/>
                    <a:gd name="connsiteY123" fmla="*/ 1109426 h 1322929"/>
                    <a:gd name="connsiteX124" fmla="*/ 1081071 w 1953031"/>
                    <a:gd name="connsiteY124" fmla="*/ 885205 h 1322929"/>
                    <a:gd name="connsiteX125" fmla="*/ 1081294 w 1953031"/>
                    <a:gd name="connsiteY125" fmla="*/ 872784 h 1322929"/>
                    <a:gd name="connsiteX126" fmla="*/ 1044565 w 1953031"/>
                    <a:gd name="connsiteY126" fmla="*/ 883356 h 1322929"/>
                    <a:gd name="connsiteX127" fmla="*/ 946405 w 1953031"/>
                    <a:gd name="connsiteY127" fmla="*/ 906677 h 1322929"/>
                    <a:gd name="connsiteX128" fmla="*/ 820984 w 1953031"/>
                    <a:gd name="connsiteY128" fmla="*/ 915856 h 1322929"/>
                    <a:gd name="connsiteX129" fmla="*/ 748537 w 1953031"/>
                    <a:gd name="connsiteY129" fmla="*/ 913593 h 1322929"/>
                    <a:gd name="connsiteX130" fmla="*/ 740106 w 1953031"/>
                    <a:gd name="connsiteY130" fmla="*/ 913794 h 1322929"/>
                    <a:gd name="connsiteX131" fmla="*/ 735838 w 1953031"/>
                    <a:gd name="connsiteY131" fmla="*/ 923234 h 1322929"/>
                    <a:gd name="connsiteX132" fmla="*/ 729496 w 1953031"/>
                    <a:gd name="connsiteY132" fmla="*/ 936224 h 1322929"/>
                    <a:gd name="connsiteX133" fmla="*/ 707014 w 1953031"/>
                    <a:gd name="connsiteY133" fmla="*/ 928760 h 1322929"/>
                    <a:gd name="connsiteX134" fmla="*/ 665846 w 1953031"/>
                    <a:gd name="connsiteY134" fmla="*/ 912322 h 1322929"/>
                    <a:gd name="connsiteX135" fmla="*/ 618244 w 1953031"/>
                    <a:gd name="connsiteY135" fmla="*/ 893135 h 1322929"/>
                    <a:gd name="connsiteX136" fmla="*/ 516447 w 1953031"/>
                    <a:gd name="connsiteY136" fmla="*/ 865947 h 1322929"/>
                    <a:gd name="connsiteX137" fmla="*/ 501805 w 1953031"/>
                    <a:gd name="connsiteY137" fmla="*/ 870603 h 1322929"/>
                    <a:gd name="connsiteX138" fmla="*/ 496736 w 1953031"/>
                    <a:gd name="connsiteY138" fmla="*/ 886203 h 1322929"/>
                    <a:gd name="connsiteX139" fmla="*/ 500794 w 1953031"/>
                    <a:gd name="connsiteY139" fmla="*/ 920842 h 1322929"/>
                    <a:gd name="connsiteX140" fmla="*/ 505232 w 1953031"/>
                    <a:gd name="connsiteY140" fmla="*/ 960997 h 1322929"/>
                    <a:gd name="connsiteX141" fmla="*/ 503197 w 1953031"/>
                    <a:gd name="connsiteY141" fmla="*/ 976351 h 1322929"/>
                    <a:gd name="connsiteX142" fmla="*/ 464327 w 1953031"/>
                    <a:gd name="connsiteY142" fmla="*/ 1000197 h 1322929"/>
                    <a:gd name="connsiteX143" fmla="*/ 457328 w 1953031"/>
                    <a:gd name="connsiteY143" fmla="*/ 999488 h 1322929"/>
                    <a:gd name="connsiteX144" fmla="*/ 434730 w 1953031"/>
                    <a:gd name="connsiteY144" fmla="*/ 939956 h 1322929"/>
                    <a:gd name="connsiteX145" fmla="*/ 434102 w 1953031"/>
                    <a:gd name="connsiteY145" fmla="*/ 932138 h 1322929"/>
                    <a:gd name="connsiteX146" fmla="*/ 429957 w 1953031"/>
                    <a:gd name="connsiteY146" fmla="*/ 936572 h 1322929"/>
                    <a:gd name="connsiteX147" fmla="*/ 412217 w 1953031"/>
                    <a:gd name="connsiteY147" fmla="*/ 955335 h 1322929"/>
                    <a:gd name="connsiteX148" fmla="*/ 394666 w 1953031"/>
                    <a:gd name="connsiteY148" fmla="*/ 973923 h 1322929"/>
                    <a:gd name="connsiteX149" fmla="*/ 363724 w 1953031"/>
                    <a:gd name="connsiteY149" fmla="*/ 1023704 h 1322929"/>
                    <a:gd name="connsiteX150" fmla="*/ 356090 w 1953031"/>
                    <a:gd name="connsiteY150" fmla="*/ 1070686 h 1322929"/>
                    <a:gd name="connsiteX151" fmla="*/ 356098 w 1953031"/>
                    <a:gd name="connsiteY151" fmla="*/ 1159458 h 1322929"/>
                    <a:gd name="connsiteX152" fmla="*/ 362731 w 1953031"/>
                    <a:gd name="connsiteY152" fmla="*/ 1219044 h 1322929"/>
                    <a:gd name="connsiteX153" fmla="*/ 370492 w 1953031"/>
                    <a:gd name="connsiteY153" fmla="*/ 1260425 h 1322929"/>
                    <a:gd name="connsiteX154" fmla="*/ 380666 w 1953031"/>
                    <a:gd name="connsiteY154" fmla="*/ 1277936 h 1322929"/>
                    <a:gd name="connsiteX155" fmla="*/ 391399 w 1953031"/>
                    <a:gd name="connsiteY155" fmla="*/ 1304515 h 1322929"/>
                    <a:gd name="connsiteX156" fmla="*/ 391283 w 1953031"/>
                    <a:gd name="connsiteY156" fmla="*/ 1320324 h 1322929"/>
                    <a:gd name="connsiteX157" fmla="*/ 390843 w 1953031"/>
                    <a:gd name="connsiteY157" fmla="*/ 1322756 h 1322929"/>
                    <a:gd name="connsiteX158" fmla="*/ 348151 w 1953031"/>
                    <a:gd name="connsiteY158" fmla="*/ 1322844 h 1322929"/>
                    <a:gd name="connsiteX159" fmla="*/ 304144 w 1953031"/>
                    <a:gd name="connsiteY159" fmla="*/ 1322579 h 1322929"/>
                    <a:gd name="connsiteX160" fmla="*/ 294630 w 1953031"/>
                    <a:gd name="connsiteY160" fmla="*/ 1312868 h 1322929"/>
                    <a:gd name="connsiteX161" fmla="*/ 271483 w 1953031"/>
                    <a:gd name="connsiteY161" fmla="*/ 1195591 h 1322929"/>
                    <a:gd name="connsiteX162" fmla="*/ 255031 w 1953031"/>
                    <a:gd name="connsiteY162" fmla="*/ 1074334 h 1322929"/>
                    <a:gd name="connsiteX163" fmla="*/ 246468 w 1953031"/>
                    <a:gd name="connsiteY163" fmla="*/ 962992 h 1322929"/>
                    <a:gd name="connsiteX164" fmla="*/ 246726 w 1953031"/>
                    <a:gd name="connsiteY164" fmla="*/ 960686 h 1322929"/>
                    <a:gd name="connsiteX165" fmla="*/ 239185 w 1953031"/>
                    <a:gd name="connsiteY165" fmla="*/ 966883 h 1322929"/>
                    <a:gd name="connsiteX166" fmla="*/ 216775 w 1953031"/>
                    <a:gd name="connsiteY166" fmla="*/ 984995 h 1322929"/>
                    <a:gd name="connsiteX167" fmla="*/ 195755 w 1953031"/>
                    <a:gd name="connsiteY167" fmla="*/ 1001910 h 1322929"/>
                    <a:gd name="connsiteX168" fmla="*/ 162761 w 1953031"/>
                    <a:gd name="connsiteY168" fmla="*/ 1047366 h 1322929"/>
                    <a:gd name="connsiteX169" fmla="*/ 149720 w 1953031"/>
                    <a:gd name="connsiteY169" fmla="*/ 1138437 h 1322929"/>
                    <a:gd name="connsiteX170" fmla="*/ 148122 w 1953031"/>
                    <a:gd name="connsiteY170" fmla="*/ 1214750 h 1322929"/>
                    <a:gd name="connsiteX171" fmla="*/ 151846 w 1953031"/>
                    <a:gd name="connsiteY171" fmla="*/ 1260042 h 1322929"/>
                    <a:gd name="connsiteX172" fmla="*/ 157602 w 1953031"/>
                    <a:gd name="connsiteY172" fmla="*/ 1271682 h 1322929"/>
                    <a:gd name="connsiteX173" fmla="*/ 169528 w 1953031"/>
                    <a:gd name="connsiteY173" fmla="*/ 1296524 h 1322929"/>
                    <a:gd name="connsiteX174" fmla="*/ 172714 w 1953031"/>
                    <a:gd name="connsiteY174" fmla="*/ 1316588 h 1322929"/>
                    <a:gd name="connsiteX175" fmla="*/ 172927 w 1953031"/>
                    <a:gd name="connsiteY175" fmla="*/ 1322929 h 1322929"/>
                    <a:gd name="connsiteX176" fmla="*/ 130748 w 1953031"/>
                    <a:gd name="connsiteY176" fmla="*/ 1322916 h 1322929"/>
                    <a:gd name="connsiteX177" fmla="*/ 87445 w 1953031"/>
                    <a:gd name="connsiteY177" fmla="*/ 1322413 h 1322929"/>
                    <a:gd name="connsiteX178" fmla="*/ 433058 w 1953031"/>
                    <a:gd name="connsiteY178" fmla="*/ 858089 h 1322929"/>
                    <a:gd name="connsiteX179" fmla="*/ 431485 w 1953031"/>
                    <a:gd name="connsiteY179" fmla="*/ 856034 h 1322929"/>
                    <a:gd name="connsiteX180" fmla="*/ 432913 w 1953031"/>
                    <a:gd name="connsiteY180" fmla="*/ 858746 h 1322929"/>
                    <a:gd name="connsiteX181" fmla="*/ 433058 w 1953031"/>
                    <a:gd name="connsiteY181" fmla="*/ 858089 h 1322929"/>
                    <a:gd name="connsiteX0" fmla="*/ 87445 w 1953031"/>
                    <a:gd name="connsiteY0" fmla="*/ 1322413 h 1322929"/>
                    <a:gd name="connsiteX1" fmla="*/ 71740 w 1953031"/>
                    <a:gd name="connsiteY1" fmla="*/ 1270292 h 1322929"/>
                    <a:gd name="connsiteX2" fmla="*/ 65819 w 1953031"/>
                    <a:gd name="connsiteY2" fmla="*/ 1172834 h 1322929"/>
                    <a:gd name="connsiteX3" fmla="*/ 60259 w 1953031"/>
                    <a:gd name="connsiteY3" fmla="*/ 1077634 h 1322929"/>
                    <a:gd name="connsiteX4" fmla="*/ 56504 w 1953031"/>
                    <a:gd name="connsiteY4" fmla="*/ 1016483 h 1322929"/>
                    <a:gd name="connsiteX5" fmla="*/ 57274 w 1953031"/>
                    <a:gd name="connsiteY5" fmla="*/ 984573 h 1322929"/>
                    <a:gd name="connsiteX6" fmla="*/ 69293 w 1953031"/>
                    <a:gd name="connsiteY6" fmla="*/ 935184 h 1322929"/>
                    <a:gd name="connsiteX7" fmla="*/ 83140 w 1953031"/>
                    <a:gd name="connsiteY7" fmla="*/ 894706 h 1322929"/>
                    <a:gd name="connsiteX8" fmla="*/ 86940 w 1953031"/>
                    <a:gd name="connsiteY8" fmla="*/ 883067 h 1322929"/>
                    <a:gd name="connsiteX9" fmla="*/ 102345 w 1953031"/>
                    <a:gd name="connsiteY9" fmla="*/ 821917 h 1322929"/>
                    <a:gd name="connsiteX10" fmla="*/ 102345 w 1953031"/>
                    <a:gd name="connsiteY10" fmla="*/ 797596 h 1322929"/>
                    <a:gd name="connsiteX11" fmla="*/ 84386 w 1953031"/>
                    <a:gd name="connsiteY11" fmla="*/ 724112 h 1322929"/>
                    <a:gd name="connsiteX12" fmla="*/ 56950 w 1953031"/>
                    <a:gd name="connsiteY12" fmla="*/ 611540 h 1322929"/>
                    <a:gd name="connsiteX13" fmla="*/ 49848 w 1953031"/>
                    <a:gd name="connsiteY13" fmla="*/ 555775 h 1322929"/>
                    <a:gd name="connsiteX14" fmla="*/ 48091 w 1953031"/>
                    <a:gd name="connsiteY14" fmla="*/ 532619 h 1322929"/>
                    <a:gd name="connsiteX15" fmla="*/ 46726 w 1953031"/>
                    <a:gd name="connsiteY15" fmla="*/ 537375 h 1322929"/>
                    <a:gd name="connsiteX16" fmla="*/ 40809 w 1953031"/>
                    <a:gd name="connsiteY16" fmla="*/ 582702 h 1322929"/>
                    <a:gd name="connsiteX17" fmla="*/ 38652 w 1953031"/>
                    <a:gd name="connsiteY17" fmla="*/ 680805 h 1322929"/>
                    <a:gd name="connsiteX18" fmla="*/ 43411 w 1953031"/>
                    <a:gd name="connsiteY18" fmla="*/ 797248 h 1322929"/>
                    <a:gd name="connsiteX19" fmla="*/ 45633 w 1953031"/>
                    <a:gd name="connsiteY19" fmla="*/ 840039 h 1322929"/>
                    <a:gd name="connsiteX20" fmla="*/ 46288 w 1953031"/>
                    <a:gd name="connsiteY20" fmla="*/ 854511 h 1322929"/>
                    <a:gd name="connsiteX21" fmla="*/ 47754 w 1953031"/>
                    <a:gd name="connsiteY21" fmla="*/ 857757 h 1322929"/>
                    <a:gd name="connsiteX22" fmla="*/ 55710 w 1953031"/>
                    <a:gd name="connsiteY22" fmla="*/ 883587 h 1322929"/>
                    <a:gd name="connsiteX23" fmla="*/ 56791 w 1953031"/>
                    <a:gd name="connsiteY23" fmla="*/ 924043 h 1322929"/>
                    <a:gd name="connsiteX24" fmla="*/ 41579 w 1953031"/>
                    <a:gd name="connsiteY24" fmla="*/ 974096 h 1322929"/>
                    <a:gd name="connsiteX25" fmla="*/ 2671 w 1953031"/>
                    <a:gd name="connsiteY25" fmla="*/ 1043577 h 1322929"/>
                    <a:gd name="connsiteX26" fmla="*/ 150 w 1953031"/>
                    <a:gd name="connsiteY26" fmla="*/ 1039680 h 1322929"/>
                    <a:gd name="connsiteX27" fmla="*/ 4661 w 1953031"/>
                    <a:gd name="connsiteY27" fmla="*/ 999287 h 1322929"/>
                    <a:gd name="connsiteX28" fmla="*/ 7404 w 1953031"/>
                    <a:gd name="connsiteY28" fmla="*/ 942306 h 1322929"/>
                    <a:gd name="connsiteX29" fmla="*/ 7816 w 1953031"/>
                    <a:gd name="connsiteY29" fmla="*/ 896791 h 1322929"/>
                    <a:gd name="connsiteX30" fmla="*/ 19626 w 1953031"/>
                    <a:gd name="connsiteY30" fmla="*/ 859575 h 1322929"/>
                    <a:gd name="connsiteX31" fmla="*/ 27016 w 1953031"/>
                    <a:gd name="connsiteY31" fmla="*/ 851518 h 1322929"/>
                    <a:gd name="connsiteX32" fmla="*/ 28005 w 1953031"/>
                    <a:gd name="connsiteY32" fmla="*/ 850776 h 1322929"/>
                    <a:gd name="connsiteX33" fmla="*/ 26410 w 1953031"/>
                    <a:gd name="connsiteY33" fmla="*/ 833827 h 1322929"/>
                    <a:gd name="connsiteX34" fmla="*/ 14711 w 1953031"/>
                    <a:gd name="connsiteY34" fmla="*/ 648021 h 1322929"/>
                    <a:gd name="connsiteX35" fmla="*/ 15055 w 1953031"/>
                    <a:gd name="connsiteY35" fmla="*/ 561855 h 1322929"/>
                    <a:gd name="connsiteX36" fmla="*/ 21188 w 1953031"/>
                    <a:gd name="connsiteY36" fmla="*/ 488718 h 1322929"/>
                    <a:gd name="connsiteX37" fmla="*/ 100197 w 1953031"/>
                    <a:gd name="connsiteY37" fmla="*/ 318206 h 1322929"/>
                    <a:gd name="connsiteX38" fmla="*/ 109242 w 1953031"/>
                    <a:gd name="connsiteY38" fmla="*/ 310366 h 1322929"/>
                    <a:gd name="connsiteX39" fmla="*/ 267328 w 1953031"/>
                    <a:gd name="connsiteY39" fmla="*/ 247426 h 1322929"/>
                    <a:gd name="connsiteX40" fmla="*/ 315449 w 1953031"/>
                    <a:gd name="connsiteY40" fmla="*/ 245613 h 1322929"/>
                    <a:gd name="connsiteX41" fmla="*/ 472495 w 1953031"/>
                    <a:gd name="connsiteY41" fmla="*/ 252298 h 1322929"/>
                    <a:gd name="connsiteX42" fmla="*/ 508804 w 1953031"/>
                    <a:gd name="connsiteY42" fmla="*/ 255581 h 1322929"/>
                    <a:gd name="connsiteX43" fmla="*/ 748902 w 1953031"/>
                    <a:gd name="connsiteY43" fmla="*/ 247445 h 1322929"/>
                    <a:gd name="connsiteX44" fmla="*/ 843247 w 1953031"/>
                    <a:gd name="connsiteY44" fmla="*/ 232193 h 1322929"/>
                    <a:gd name="connsiteX45" fmla="*/ 947272 w 1953031"/>
                    <a:gd name="connsiteY45" fmla="*/ 214767 h 1322929"/>
                    <a:gd name="connsiteX46" fmla="*/ 1074965 w 1953031"/>
                    <a:gd name="connsiteY46" fmla="*/ 170684 h 1322929"/>
                    <a:gd name="connsiteX47" fmla="*/ 1155567 w 1953031"/>
                    <a:gd name="connsiteY47" fmla="*/ 159010 h 1322929"/>
                    <a:gd name="connsiteX48" fmla="*/ 1234252 w 1953031"/>
                    <a:gd name="connsiteY48" fmla="*/ 151880 h 1322929"/>
                    <a:gd name="connsiteX49" fmla="*/ 1312964 w 1953031"/>
                    <a:gd name="connsiteY49" fmla="*/ 128676 h 1322929"/>
                    <a:gd name="connsiteX50" fmla="*/ 1376022 w 1953031"/>
                    <a:gd name="connsiteY50" fmla="*/ 109687 h 1322929"/>
                    <a:gd name="connsiteX51" fmla="*/ 1448640 w 1953031"/>
                    <a:gd name="connsiteY51" fmla="*/ 103056 h 1322929"/>
                    <a:gd name="connsiteX52" fmla="*/ 1483374 w 1953031"/>
                    <a:gd name="connsiteY52" fmla="*/ 100994 h 1322929"/>
                    <a:gd name="connsiteX53" fmla="*/ 1552171 w 1953031"/>
                    <a:gd name="connsiteY53" fmla="*/ 83778 h 1322929"/>
                    <a:gd name="connsiteX54" fmla="*/ 1627914 w 1953031"/>
                    <a:gd name="connsiteY54" fmla="*/ 63976 h 1322929"/>
                    <a:gd name="connsiteX55" fmla="*/ 1633600 w 1953031"/>
                    <a:gd name="connsiteY55" fmla="*/ 62873 h 1322929"/>
                    <a:gd name="connsiteX56" fmla="*/ 1633994 w 1953031"/>
                    <a:gd name="connsiteY56" fmla="*/ 53943 h 1322929"/>
                    <a:gd name="connsiteX57" fmla="*/ 1637947 w 1953031"/>
                    <a:gd name="connsiteY57" fmla="*/ 10924 h 1322929"/>
                    <a:gd name="connsiteX58" fmla="*/ 1645852 w 1953031"/>
                    <a:gd name="connsiteY58" fmla="*/ 642 h 1322929"/>
                    <a:gd name="connsiteX59" fmla="*/ 1665510 w 1953031"/>
                    <a:gd name="connsiteY59" fmla="*/ 4542 h 1322929"/>
                    <a:gd name="connsiteX60" fmla="*/ 1692339 w 1953031"/>
                    <a:gd name="connsiteY60" fmla="*/ 32880 h 1322929"/>
                    <a:gd name="connsiteX61" fmla="*/ 1703487 w 1953031"/>
                    <a:gd name="connsiteY61" fmla="*/ 51553 h 1322929"/>
                    <a:gd name="connsiteX62" fmla="*/ 1705168 w 1953031"/>
                    <a:gd name="connsiteY62" fmla="*/ 54757 h 1322929"/>
                    <a:gd name="connsiteX63" fmla="*/ 1708490 w 1953031"/>
                    <a:gd name="connsiteY63" fmla="*/ 54757 h 1322929"/>
                    <a:gd name="connsiteX64" fmla="*/ 1726074 w 1953031"/>
                    <a:gd name="connsiteY64" fmla="*/ 55821 h 1322929"/>
                    <a:gd name="connsiteX65" fmla="*/ 1763775 w 1953031"/>
                    <a:gd name="connsiteY65" fmla="*/ 66287 h 1322929"/>
                    <a:gd name="connsiteX66" fmla="*/ 1780177 w 1953031"/>
                    <a:gd name="connsiteY66" fmla="*/ 76057 h 1322929"/>
                    <a:gd name="connsiteX67" fmla="*/ 1797287 w 1953031"/>
                    <a:gd name="connsiteY67" fmla="*/ 92340 h 1322929"/>
                    <a:gd name="connsiteX68" fmla="*/ 1808554 w 1953031"/>
                    <a:gd name="connsiteY68" fmla="*/ 105144 h 1322929"/>
                    <a:gd name="connsiteX69" fmla="*/ 1816302 w 1953031"/>
                    <a:gd name="connsiteY69" fmla="*/ 113128 h 1322929"/>
                    <a:gd name="connsiteX70" fmla="*/ 1820491 w 1953031"/>
                    <a:gd name="connsiteY70" fmla="*/ 120258 h 1322929"/>
                    <a:gd name="connsiteX71" fmla="*/ 1835947 w 1953031"/>
                    <a:gd name="connsiteY71" fmla="*/ 144526 h 1322929"/>
                    <a:gd name="connsiteX72" fmla="*/ 1847989 w 1953031"/>
                    <a:gd name="connsiteY72" fmla="*/ 162083 h 1322929"/>
                    <a:gd name="connsiteX73" fmla="*/ 1872282 w 1953031"/>
                    <a:gd name="connsiteY73" fmla="*/ 206862 h 1322929"/>
                    <a:gd name="connsiteX74" fmla="*/ 1901212 w 1953031"/>
                    <a:gd name="connsiteY74" fmla="*/ 268331 h 1322929"/>
                    <a:gd name="connsiteX75" fmla="*/ 1928013 w 1953031"/>
                    <a:gd name="connsiteY75" fmla="*/ 325599 h 1322929"/>
                    <a:gd name="connsiteX76" fmla="*/ 1947475 w 1953031"/>
                    <a:gd name="connsiteY76" fmla="*/ 358428 h 1322929"/>
                    <a:gd name="connsiteX77" fmla="*/ 1952990 w 1953031"/>
                    <a:gd name="connsiteY77" fmla="*/ 375188 h 1322929"/>
                    <a:gd name="connsiteX78" fmla="*/ 1944270 w 1953031"/>
                    <a:gd name="connsiteY78" fmla="*/ 398724 h 1322929"/>
                    <a:gd name="connsiteX79" fmla="*/ 1904481 w 1953031"/>
                    <a:gd name="connsiteY79" fmla="*/ 429980 h 1322929"/>
                    <a:gd name="connsiteX80" fmla="*/ 1871823 w 1953031"/>
                    <a:gd name="connsiteY80" fmla="*/ 436577 h 1322929"/>
                    <a:gd name="connsiteX81" fmla="*/ 1816223 w 1953031"/>
                    <a:gd name="connsiteY81" fmla="*/ 439134 h 1322929"/>
                    <a:gd name="connsiteX82" fmla="*/ 1698445 w 1953031"/>
                    <a:gd name="connsiteY82" fmla="*/ 433393 h 1322929"/>
                    <a:gd name="connsiteX83" fmla="*/ 1665261 w 1953031"/>
                    <a:gd name="connsiteY83" fmla="*/ 431589 h 1322929"/>
                    <a:gd name="connsiteX84" fmla="*/ 1643200 w 1953031"/>
                    <a:gd name="connsiteY84" fmla="*/ 433164 h 1322929"/>
                    <a:gd name="connsiteX85" fmla="*/ 1613877 w 1953031"/>
                    <a:gd name="connsiteY85" fmla="*/ 443519 h 1322929"/>
                    <a:gd name="connsiteX86" fmla="*/ 1586668 w 1953031"/>
                    <a:gd name="connsiteY86" fmla="*/ 466568 h 1322929"/>
                    <a:gd name="connsiteX87" fmla="*/ 1568848 w 1953031"/>
                    <a:gd name="connsiteY87" fmla="*/ 480889 h 1322929"/>
                    <a:gd name="connsiteX88" fmla="*/ 1563779 w 1953031"/>
                    <a:gd name="connsiteY88" fmla="*/ 485518 h 1322929"/>
                    <a:gd name="connsiteX89" fmla="*/ 1508994 w 1953031"/>
                    <a:gd name="connsiteY89" fmla="*/ 589130 h 1322929"/>
                    <a:gd name="connsiteX90" fmla="*/ 1486250 w 1953031"/>
                    <a:gd name="connsiteY90" fmla="*/ 645068 h 1322929"/>
                    <a:gd name="connsiteX91" fmla="*/ 1464819 w 1953031"/>
                    <a:gd name="connsiteY91" fmla="*/ 705697 h 1322929"/>
                    <a:gd name="connsiteX92" fmla="*/ 1449494 w 1953031"/>
                    <a:gd name="connsiteY92" fmla="*/ 751038 h 1322929"/>
                    <a:gd name="connsiteX93" fmla="*/ 1407394 w 1953031"/>
                    <a:gd name="connsiteY93" fmla="*/ 818176 h 1322929"/>
                    <a:gd name="connsiteX94" fmla="*/ 1393724 w 1953031"/>
                    <a:gd name="connsiteY94" fmla="*/ 824975 h 1322929"/>
                    <a:gd name="connsiteX95" fmla="*/ 1380841 w 1953031"/>
                    <a:gd name="connsiteY95" fmla="*/ 831482 h 1322929"/>
                    <a:gd name="connsiteX96" fmla="*/ 1349260 w 1953031"/>
                    <a:gd name="connsiteY96" fmla="*/ 861137 h 1322929"/>
                    <a:gd name="connsiteX97" fmla="*/ 1331348 w 1953031"/>
                    <a:gd name="connsiteY97" fmla="*/ 877607 h 1322929"/>
                    <a:gd name="connsiteX98" fmla="*/ 1317442 w 1953031"/>
                    <a:gd name="connsiteY98" fmla="*/ 883414 h 1322929"/>
                    <a:gd name="connsiteX99" fmla="*/ 1316352 w 1953031"/>
                    <a:gd name="connsiteY99" fmla="*/ 883414 h 1322929"/>
                    <a:gd name="connsiteX100" fmla="*/ 1315275 w 1953031"/>
                    <a:gd name="connsiteY100" fmla="*/ 887323 h 1322929"/>
                    <a:gd name="connsiteX101" fmla="*/ 1293502 w 1953031"/>
                    <a:gd name="connsiteY101" fmla="*/ 1074334 h 1322929"/>
                    <a:gd name="connsiteX102" fmla="*/ 1292124 w 1953031"/>
                    <a:gd name="connsiteY102" fmla="*/ 1151119 h 1322929"/>
                    <a:gd name="connsiteX103" fmla="*/ 1292741 w 1953031"/>
                    <a:gd name="connsiteY103" fmla="*/ 1203756 h 1322929"/>
                    <a:gd name="connsiteX104" fmla="*/ 1297481 w 1953031"/>
                    <a:gd name="connsiteY104" fmla="*/ 1263556 h 1322929"/>
                    <a:gd name="connsiteX105" fmla="*/ 1304087 w 1953031"/>
                    <a:gd name="connsiteY105" fmla="*/ 1278631 h 1322929"/>
                    <a:gd name="connsiteX106" fmla="*/ 1314001 w 1953031"/>
                    <a:gd name="connsiteY106" fmla="*/ 1305904 h 1322929"/>
                    <a:gd name="connsiteX107" fmla="*/ 1314723 w 1953031"/>
                    <a:gd name="connsiteY107" fmla="*/ 1321312 h 1322929"/>
                    <a:gd name="connsiteX108" fmla="*/ 1314474 w 1953031"/>
                    <a:gd name="connsiteY108" fmla="*/ 1322929 h 1322929"/>
                    <a:gd name="connsiteX109" fmla="*/ 1274527 w 1953031"/>
                    <a:gd name="connsiteY109" fmla="*/ 1322929 h 1322929"/>
                    <a:gd name="connsiteX110" fmla="*/ 1233595 w 1953031"/>
                    <a:gd name="connsiteY110" fmla="*/ 1322420 h 1322929"/>
                    <a:gd name="connsiteX111" fmla="*/ 1214844 w 1953031"/>
                    <a:gd name="connsiteY111" fmla="*/ 1258652 h 1322929"/>
                    <a:gd name="connsiteX112" fmla="*/ 1198836 w 1953031"/>
                    <a:gd name="connsiteY112" fmla="*/ 1080414 h 1322929"/>
                    <a:gd name="connsiteX113" fmla="*/ 1191495 w 1953031"/>
                    <a:gd name="connsiteY113" fmla="*/ 961630 h 1322929"/>
                    <a:gd name="connsiteX114" fmla="*/ 1189972 w 1953031"/>
                    <a:gd name="connsiteY114" fmla="*/ 969617 h 1322929"/>
                    <a:gd name="connsiteX115" fmla="*/ 1172402 w 1953031"/>
                    <a:gd name="connsiteY115" fmla="*/ 1161542 h 1322929"/>
                    <a:gd name="connsiteX116" fmla="*/ 1173663 w 1953031"/>
                    <a:gd name="connsiteY116" fmla="*/ 1263289 h 1322929"/>
                    <a:gd name="connsiteX117" fmla="*/ 1179559 w 1953031"/>
                    <a:gd name="connsiteY117" fmla="*/ 1277483 h 1322929"/>
                    <a:gd name="connsiteX118" fmla="*/ 1190090 w 1953031"/>
                    <a:gd name="connsiteY118" fmla="*/ 1310073 h 1322929"/>
                    <a:gd name="connsiteX119" fmla="*/ 1189617 w 1953031"/>
                    <a:gd name="connsiteY119" fmla="*/ 1322236 h 1322929"/>
                    <a:gd name="connsiteX120" fmla="*/ 1148752 w 1953031"/>
                    <a:gd name="connsiteY120" fmla="*/ 1322929 h 1322929"/>
                    <a:gd name="connsiteX121" fmla="*/ 1107164 w 1953031"/>
                    <a:gd name="connsiteY121" fmla="*/ 1322438 h 1322929"/>
                    <a:gd name="connsiteX122" fmla="*/ 1089751 w 1953031"/>
                    <a:gd name="connsiteY122" fmla="*/ 1244928 h 1322929"/>
                    <a:gd name="connsiteX123" fmla="*/ 1083658 w 1953031"/>
                    <a:gd name="connsiteY123" fmla="*/ 1109426 h 1322929"/>
                    <a:gd name="connsiteX124" fmla="*/ 1081071 w 1953031"/>
                    <a:gd name="connsiteY124" fmla="*/ 885205 h 1322929"/>
                    <a:gd name="connsiteX125" fmla="*/ 1081294 w 1953031"/>
                    <a:gd name="connsiteY125" fmla="*/ 872784 h 1322929"/>
                    <a:gd name="connsiteX126" fmla="*/ 1044565 w 1953031"/>
                    <a:gd name="connsiteY126" fmla="*/ 883356 h 1322929"/>
                    <a:gd name="connsiteX127" fmla="*/ 946405 w 1953031"/>
                    <a:gd name="connsiteY127" fmla="*/ 906677 h 1322929"/>
                    <a:gd name="connsiteX128" fmla="*/ 820984 w 1953031"/>
                    <a:gd name="connsiteY128" fmla="*/ 915856 h 1322929"/>
                    <a:gd name="connsiteX129" fmla="*/ 748537 w 1953031"/>
                    <a:gd name="connsiteY129" fmla="*/ 913593 h 1322929"/>
                    <a:gd name="connsiteX130" fmla="*/ 740106 w 1953031"/>
                    <a:gd name="connsiteY130" fmla="*/ 913794 h 1322929"/>
                    <a:gd name="connsiteX131" fmla="*/ 735838 w 1953031"/>
                    <a:gd name="connsiteY131" fmla="*/ 923234 h 1322929"/>
                    <a:gd name="connsiteX132" fmla="*/ 729496 w 1953031"/>
                    <a:gd name="connsiteY132" fmla="*/ 936224 h 1322929"/>
                    <a:gd name="connsiteX133" fmla="*/ 707014 w 1953031"/>
                    <a:gd name="connsiteY133" fmla="*/ 928760 h 1322929"/>
                    <a:gd name="connsiteX134" fmla="*/ 665846 w 1953031"/>
                    <a:gd name="connsiteY134" fmla="*/ 912322 h 1322929"/>
                    <a:gd name="connsiteX135" fmla="*/ 618244 w 1953031"/>
                    <a:gd name="connsiteY135" fmla="*/ 893135 h 1322929"/>
                    <a:gd name="connsiteX136" fmla="*/ 516447 w 1953031"/>
                    <a:gd name="connsiteY136" fmla="*/ 865947 h 1322929"/>
                    <a:gd name="connsiteX137" fmla="*/ 501805 w 1953031"/>
                    <a:gd name="connsiteY137" fmla="*/ 870603 h 1322929"/>
                    <a:gd name="connsiteX138" fmla="*/ 496736 w 1953031"/>
                    <a:gd name="connsiteY138" fmla="*/ 886203 h 1322929"/>
                    <a:gd name="connsiteX139" fmla="*/ 500794 w 1953031"/>
                    <a:gd name="connsiteY139" fmla="*/ 920842 h 1322929"/>
                    <a:gd name="connsiteX140" fmla="*/ 505232 w 1953031"/>
                    <a:gd name="connsiteY140" fmla="*/ 960997 h 1322929"/>
                    <a:gd name="connsiteX141" fmla="*/ 503197 w 1953031"/>
                    <a:gd name="connsiteY141" fmla="*/ 976351 h 1322929"/>
                    <a:gd name="connsiteX142" fmla="*/ 464327 w 1953031"/>
                    <a:gd name="connsiteY142" fmla="*/ 1000197 h 1322929"/>
                    <a:gd name="connsiteX143" fmla="*/ 457328 w 1953031"/>
                    <a:gd name="connsiteY143" fmla="*/ 999488 h 1322929"/>
                    <a:gd name="connsiteX144" fmla="*/ 434730 w 1953031"/>
                    <a:gd name="connsiteY144" fmla="*/ 939956 h 1322929"/>
                    <a:gd name="connsiteX145" fmla="*/ 434102 w 1953031"/>
                    <a:gd name="connsiteY145" fmla="*/ 932138 h 1322929"/>
                    <a:gd name="connsiteX146" fmla="*/ 429957 w 1953031"/>
                    <a:gd name="connsiteY146" fmla="*/ 936572 h 1322929"/>
                    <a:gd name="connsiteX147" fmla="*/ 412217 w 1953031"/>
                    <a:gd name="connsiteY147" fmla="*/ 955335 h 1322929"/>
                    <a:gd name="connsiteX148" fmla="*/ 394666 w 1953031"/>
                    <a:gd name="connsiteY148" fmla="*/ 973923 h 1322929"/>
                    <a:gd name="connsiteX149" fmla="*/ 363724 w 1953031"/>
                    <a:gd name="connsiteY149" fmla="*/ 1023704 h 1322929"/>
                    <a:gd name="connsiteX150" fmla="*/ 356090 w 1953031"/>
                    <a:gd name="connsiteY150" fmla="*/ 1070686 h 1322929"/>
                    <a:gd name="connsiteX151" fmla="*/ 356098 w 1953031"/>
                    <a:gd name="connsiteY151" fmla="*/ 1159458 h 1322929"/>
                    <a:gd name="connsiteX152" fmla="*/ 362731 w 1953031"/>
                    <a:gd name="connsiteY152" fmla="*/ 1219044 h 1322929"/>
                    <a:gd name="connsiteX153" fmla="*/ 370492 w 1953031"/>
                    <a:gd name="connsiteY153" fmla="*/ 1260425 h 1322929"/>
                    <a:gd name="connsiteX154" fmla="*/ 380666 w 1953031"/>
                    <a:gd name="connsiteY154" fmla="*/ 1277936 h 1322929"/>
                    <a:gd name="connsiteX155" fmla="*/ 391399 w 1953031"/>
                    <a:gd name="connsiteY155" fmla="*/ 1304515 h 1322929"/>
                    <a:gd name="connsiteX156" fmla="*/ 391283 w 1953031"/>
                    <a:gd name="connsiteY156" fmla="*/ 1320324 h 1322929"/>
                    <a:gd name="connsiteX157" fmla="*/ 390843 w 1953031"/>
                    <a:gd name="connsiteY157" fmla="*/ 1322756 h 1322929"/>
                    <a:gd name="connsiteX158" fmla="*/ 348151 w 1953031"/>
                    <a:gd name="connsiteY158" fmla="*/ 1322844 h 1322929"/>
                    <a:gd name="connsiteX159" fmla="*/ 304144 w 1953031"/>
                    <a:gd name="connsiteY159" fmla="*/ 1322579 h 1322929"/>
                    <a:gd name="connsiteX160" fmla="*/ 294630 w 1953031"/>
                    <a:gd name="connsiteY160" fmla="*/ 1312868 h 1322929"/>
                    <a:gd name="connsiteX161" fmla="*/ 271483 w 1953031"/>
                    <a:gd name="connsiteY161" fmla="*/ 1195591 h 1322929"/>
                    <a:gd name="connsiteX162" fmla="*/ 255031 w 1953031"/>
                    <a:gd name="connsiteY162" fmla="*/ 1074334 h 1322929"/>
                    <a:gd name="connsiteX163" fmla="*/ 246468 w 1953031"/>
                    <a:gd name="connsiteY163" fmla="*/ 962992 h 1322929"/>
                    <a:gd name="connsiteX164" fmla="*/ 246726 w 1953031"/>
                    <a:gd name="connsiteY164" fmla="*/ 960686 h 1322929"/>
                    <a:gd name="connsiteX165" fmla="*/ 239185 w 1953031"/>
                    <a:gd name="connsiteY165" fmla="*/ 966883 h 1322929"/>
                    <a:gd name="connsiteX166" fmla="*/ 216775 w 1953031"/>
                    <a:gd name="connsiteY166" fmla="*/ 984995 h 1322929"/>
                    <a:gd name="connsiteX167" fmla="*/ 195755 w 1953031"/>
                    <a:gd name="connsiteY167" fmla="*/ 1001910 h 1322929"/>
                    <a:gd name="connsiteX168" fmla="*/ 162761 w 1953031"/>
                    <a:gd name="connsiteY168" fmla="*/ 1047366 h 1322929"/>
                    <a:gd name="connsiteX169" fmla="*/ 149720 w 1953031"/>
                    <a:gd name="connsiteY169" fmla="*/ 1138437 h 1322929"/>
                    <a:gd name="connsiteX170" fmla="*/ 148122 w 1953031"/>
                    <a:gd name="connsiteY170" fmla="*/ 1214750 h 1322929"/>
                    <a:gd name="connsiteX171" fmla="*/ 151846 w 1953031"/>
                    <a:gd name="connsiteY171" fmla="*/ 1260042 h 1322929"/>
                    <a:gd name="connsiteX172" fmla="*/ 157602 w 1953031"/>
                    <a:gd name="connsiteY172" fmla="*/ 1271682 h 1322929"/>
                    <a:gd name="connsiteX173" fmla="*/ 169528 w 1953031"/>
                    <a:gd name="connsiteY173" fmla="*/ 1296524 h 1322929"/>
                    <a:gd name="connsiteX174" fmla="*/ 172714 w 1953031"/>
                    <a:gd name="connsiteY174" fmla="*/ 1316588 h 1322929"/>
                    <a:gd name="connsiteX175" fmla="*/ 172927 w 1953031"/>
                    <a:gd name="connsiteY175" fmla="*/ 1322929 h 1322929"/>
                    <a:gd name="connsiteX176" fmla="*/ 130748 w 1953031"/>
                    <a:gd name="connsiteY176" fmla="*/ 1322916 h 1322929"/>
                    <a:gd name="connsiteX177" fmla="*/ 87445 w 1953031"/>
                    <a:gd name="connsiteY177" fmla="*/ 1322413 h 1322929"/>
                    <a:gd name="connsiteX178" fmla="*/ 433058 w 1953031"/>
                    <a:gd name="connsiteY178" fmla="*/ 858089 h 1322929"/>
                    <a:gd name="connsiteX179" fmla="*/ 431485 w 1953031"/>
                    <a:gd name="connsiteY179" fmla="*/ 856034 h 1322929"/>
                    <a:gd name="connsiteX180" fmla="*/ 432913 w 1953031"/>
                    <a:gd name="connsiteY180" fmla="*/ 858746 h 1322929"/>
                    <a:gd name="connsiteX181" fmla="*/ 433058 w 1953031"/>
                    <a:gd name="connsiteY181" fmla="*/ 858089 h 1322929"/>
                    <a:gd name="connsiteX0" fmla="*/ 87445 w 1953031"/>
                    <a:gd name="connsiteY0" fmla="*/ 1322413 h 1322929"/>
                    <a:gd name="connsiteX1" fmla="*/ 71740 w 1953031"/>
                    <a:gd name="connsiteY1" fmla="*/ 1270292 h 1322929"/>
                    <a:gd name="connsiteX2" fmla="*/ 65819 w 1953031"/>
                    <a:gd name="connsiteY2" fmla="*/ 1172834 h 1322929"/>
                    <a:gd name="connsiteX3" fmla="*/ 60259 w 1953031"/>
                    <a:gd name="connsiteY3" fmla="*/ 1077634 h 1322929"/>
                    <a:gd name="connsiteX4" fmla="*/ 56504 w 1953031"/>
                    <a:gd name="connsiteY4" fmla="*/ 1016483 h 1322929"/>
                    <a:gd name="connsiteX5" fmla="*/ 57274 w 1953031"/>
                    <a:gd name="connsiteY5" fmla="*/ 984573 h 1322929"/>
                    <a:gd name="connsiteX6" fmla="*/ 69293 w 1953031"/>
                    <a:gd name="connsiteY6" fmla="*/ 935184 h 1322929"/>
                    <a:gd name="connsiteX7" fmla="*/ 83140 w 1953031"/>
                    <a:gd name="connsiteY7" fmla="*/ 894706 h 1322929"/>
                    <a:gd name="connsiteX8" fmla="*/ 86940 w 1953031"/>
                    <a:gd name="connsiteY8" fmla="*/ 883067 h 1322929"/>
                    <a:gd name="connsiteX9" fmla="*/ 102345 w 1953031"/>
                    <a:gd name="connsiteY9" fmla="*/ 821917 h 1322929"/>
                    <a:gd name="connsiteX10" fmla="*/ 102345 w 1953031"/>
                    <a:gd name="connsiteY10" fmla="*/ 797596 h 1322929"/>
                    <a:gd name="connsiteX11" fmla="*/ 84386 w 1953031"/>
                    <a:gd name="connsiteY11" fmla="*/ 724112 h 1322929"/>
                    <a:gd name="connsiteX12" fmla="*/ 56950 w 1953031"/>
                    <a:gd name="connsiteY12" fmla="*/ 611540 h 1322929"/>
                    <a:gd name="connsiteX13" fmla="*/ 49848 w 1953031"/>
                    <a:gd name="connsiteY13" fmla="*/ 555775 h 1322929"/>
                    <a:gd name="connsiteX14" fmla="*/ 48091 w 1953031"/>
                    <a:gd name="connsiteY14" fmla="*/ 532619 h 1322929"/>
                    <a:gd name="connsiteX15" fmla="*/ 46726 w 1953031"/>
                    <a:gd name="connsiteY15" fmla="*/ 537375 h 1322929"/>
                    <a:gd name="connsiteX16" fmla="*/ 40809 w 1953031"/>
                    <a:gd name="connsiteY16" fmla="*/ 582702 h 1322929"/>
                    <a:gd name="connsiteX17" fmla="*/ 38652 w 1953031"/>
                    <a:gd name="connsiteY17" fmla="*/ 680805 h 1322929"/>
                    <a:gd name="connsiteX18" fmla="*/ 43411 w 1953031"/>
                    <a:gd name="connsiteY18" fmla="*/ 797248 h 1322929"/>
                    <a:gd name="connsiteX19" fmla="*/ 45633 w 1953031"/>
                    <a:gd name="connsiteY19" fmla="*/ 840039 h 1322929"/>
                    <a:gd name="connsiteX20" fmla="*/ 46288 w 1953031"/>
                    <a:gd name="connsiteY20" fmla="*/ 854511 h 1322929"/>
                    <a:gd name="connsiteX21" fmla="*/ 47754 w 1953031"/>
                    <a:gd name="connsiteY21" fmla="*/ 857757 h 1322929"/>
                    <a:gd name="connsiteX22" fmla="*/ 55710 w 1953031"/>
                    <a:gd name="connsiteY22" fmla="*/ 883587 h 1322929"/>
                    <a:gd name="connsiteX23" fmla="*/ 56791 w 1953031"/>
                    <a:gd name="connsiteY23" fmla="*/ 924043 h 1322929"/>
                    <a:gd name="connsiteX24" fmla="*/ 41579 w 1953031"/>
                    <a:gd name="connsiteY24" fmla="*/ 974096 h 1322929"/>
                    <a:gd name="connsiteX25" fmla="*/ 2671 w 1953031"/>
                    <a:gd name="connsiteY25" fmla="*/ 1043577 h 1322929"/>
                    <a:gd name="connsiteX26" fmla="*/ 150 w 1953031"/>
                    <a:gd name="connsiteY26" fmla="*/ 1039680 h 1322929"/>
                    <a:gd name="connsiteX27" fmla="*/ 4661 w 1953031"/>
                    <a:gd name="connsiteY27" fmla="*/ 999287 h 1322929"/>
                    <a:gd name="connsiteX28" fmla="*/ 7404 w 1953031"/>
                    <a:gd name="connsiteY28" fmla="*/ 942306 h 1322929"/>
                    <a:gd name="connsiteX29" fmla="*/ 7816 w 1953031"/>
                    <a:gd name="connsiteY29" fmla="*/ 896791 h 1322929"/>
                    <a:gd name="connsiteX30" fmla="*/ 19626 w 1953031"/>
                    <a:gd name="connsiteY30" fmla="*/ 859575 h 1322929"/>
                    <a:gd name="connsiteX31" fmla="*/ 27016 w 1953031"/>
                    <a:gd name="connsiteY31" fmla="*/ 851518 h 1322929"/>
                    <a:gd name="connsiteX32" fmla="*/ 28005 w 1953031"/>
                    <a:gd name="connsiteY32" fmla="*/ 850776 h 1322929"/>
                    <a:gd name="connsiteX33" fmla="*/ 26410 w 1953031"/>
                    <a:gd name="connsiteY33" fmla="*/ 833827 h 1322929"/>
                    <a:gd name="connsiteX34" fmla="*/ 14711 w 1953031"/>
                    <a:gd name="connsiteY34" fmla="*/ 648021 h 1322929"/>
                    <a:gd name="connsiteX35" fmla="*/ 15055 w 1953031"/>
                    <a:gd name="connsiteY35" fmla="*/ 561855 h 1322929"/>
                    <a:gd name="connsiteX36" fmla="*/ 21188 w 1953031"/>
                    <a:gd name="connsiteY36" fmla="*/ 488718 h 1322929"/>
                    <a:gd name="connsiteX37" fmla="*/ 100197 w 1953031"/>
                    <a:gd name="connsiteY37" fmla="*/ 318206 h 1322929"/>
                    <a:gd name="connsiteX38" fmla="*/ 109242 w 1953031"/>
                    <a:gd name="connsiteY38" fmla="*/ 310366 h 1322929"/>
                    <a:gd name="connsiteX39" fmla="*/ 267328 w 1953031"/>
                    <a:gd name="connsiteY39" fmla="*/ 247426 h 1322929"/>
                    <a:gd name="connsiteX40" fmla="*/ 315449 w 1953031"/>
                    <a:gd name="connsiteY40" fmla="*/ 245613 h 1322929"/>
                    <a:gd name="connsiteX41" fmla="*/ 472495 w 1953031"/>
                    <a:gd name="connsiteY41" fmla="*/ 252298 h 1322929"/>
                    <a:gd name="connsiteX42" fmla="*/ 508804 w 1953031"/>
                    <a:gd name="connsiteY42" fmla="*/ 255581 h 1322929"/>
                    <a:gd name="connsiteX43" fmla="*/ 748902 w 1953031"/>
                    <a:gd name="connsiteY43" fmla="*/ 247445 h 1322929"/>
                    <a:gd name="connsiteX44" fmla="*/ 947272 w 1953031"/>
                    <a:gd name="connsiteY44" fmla="*/ 214767 h 1322929"/>
                    <a:gd name="connsiteX45" fmla="*/ 1074965 w 1953031"/>
                    <a:gd name="connsiteY45" fmla="*/ 170684 h 1322929"/>
                    <a:gd name="connsiteX46" fmla="*/ 1155567 w 1953031"/>
                    <a:gd name="connsiteY46" fmla="*/ 159010 h 1322929"/>
                    <a:gd name="connsiteX47" fmla="*/ 1234252 w 1953031"/>
                    <a:gd name="connsiteY47" fmla="*/ 151880 h 1322929"/>
                    <a:gd name="connsiteX48" fmla="*/ 1312964 w 1953031"/>
                    <a:gd name="connsiteY48" fmla="*/ 128676 h 1322929"/>
                    <a:gd name="connsiteX49" fmla="*/ 1376022 w 1953031"/>
                    <a:gd name="connsiteY49" fmla="*/ 109687 h 1322929"/>
                    <a:gd name="connsiteX50" fmla="*/ 1448640 w 1953031"/>
                    <a:gd name="connsiteY50" fmla="*/ 103056 h 1322929"/>
                    <a:gd name="connsiteX51" fmla="*/ 1483374 w 1953031"/>
                    <a:gd name="connsiteY51" fmla="*/ 100994 h 1322929"/>
                    <a:gd name="connsiteX52" fmla="*/ 1552171 w 1953031"/>
                    <a:gd name="connsiteY52" fmla="*/ 83778 h 1322929"/>
                    <a:gd name="connsiteX53" fmla="*/ 1627914 w 1953031"/>
                    <a:gd name="connsiteY53" fmla="*/ 63976 h 1322929"/>
                    <a:gd name="connsiteX54" fmla="*/ 1633600 w 1953031"/>
                    <a:gd name="connsiteY54" fmla="*/ 62873 h 1322929"/>
                    <a:gd name="connsiteX55" fmla="*/ 1633994 w 1953031"/>
                    <a:gd name="connsiteY55" fmla="*/ 53943 h 1322929"/>
                    <a:gd name="connsiteX56" fmla="*/ 1637947 w 1953031"/>
                    <a:gd name="connsiteY56" fmla="*/ 10924 h 1322929"/>
                    <a:gd name="connsiteX57" fmla="*/ 1645852 w 1953031"/>
                    <a:gd name="connsiteY57" fmla="*/ 642 h 1322929"/>
                    <a:gd name="connsiteX58" fmla="*/ 1665510 w 1953031"/>
                    <a:gd name="connsiteY58" fmla="*/ 4542 h 1322929"/>
                    <a:gd name="connsiteX59" fmla="*/ 1692339 w 1953031"/>
                    <a:gd name="connsiteY59" fmla="*/ 32880 h 1322929"/>
                    <a:gd name="connsiteX60" fmla="*/ 1703487 w 1953031"/>
                    <a:gd name="connsiteY60" fmla="*/ 51553 h 1322929"/>
                    <a:gd name="connsiteX61" fmla="*/ 1705168 w 1953031"/>
                    <a:gd name="connsiteY61" fmla="*/ 54757 h 1322929"/>
                    <a:gd name="connsiteX62" fmla="*/ 1708490 w 1953031"/>
                    <a:gd name="connsiteY62" fmla="*/ 54757 h 1322929"/>
                    <a:gd name="connsiteX63" fmla="*/ 1726074 w 1953031"/>
                    <a:gd name="connsiteY63" fmla="*/ 55821 h 1322929"/>
                    <a:gd name="connsiteX64" fmla="*/ 1763775 w 1953031"/>
                    <a:gd name="connsiteY64" fmla="*/ 66287 h 1322929"/>
                    <a:gd name="connsiteX65" fmla="*/ 1780177 w 1953031"/>
                    <a:gd name="connsiteY65" fmla="*/ 76057 h 1322929"/>
                    <a:gd name="connsiteX66" fmla="*/ 1797287 w 1953031"/>
                    <a:gd name="connsiteY66" fmla="*/ 92340 h 1322929"/>
                    <a:gd name="connsiteX67" fmla="*/ 1808554 w 1953031"/>
                    <a:gd name="connsiteY67" fmla="*/ 105144 h 1322929"/>
                    <a:gd name="connsiteX68" fmla="*/ 1816302 w 1953031"/>
                    <a:gd name="connsiteY68" fmla="*/ 113128 h 1322929"/>
                    <a:gd name="connsiteX69" fmla="*/ 1820491 w 1953031"/>
                    <a:gd name="connsiteY69" fmla="*/ 120258 h 1322929"/>
                    <a:gd name="connsiteX70" fmla="*/ 1835947 w 1953031"/>
                    <a:gd name="connsiteY70" fmla="*/ 144526 h 1322929"/>
                    <a:gd name="connsiteX71" fmla="*/ 1847989 w 1953031"/>
                    <a:gd name="connsiteY71" fmla="*/ 162083 h 1322929"/>
                    <a:gd name="connsiteX72" fmla="*/ 1872282 w 1953031"/>
                    <a:gd name="connsiteY72" fmla="*/ 206862 h 1322929"/>
                    <a:gd name="connsiteX73" fmla="*/ 1901212 w 1953031"/>
                    <a:gd name="connsiteY73" fmla="*/ 268331 h 1322929"/>
                    <a:gd name="connsiteX74" fmla="*/ 1928013 w 1953031"/>
                    <a:gd name="connsiteY74" fmla="*/ 325599 h 1322929"/>
                    <a:gd name="connsiteX75" fmla="*/ 1947475 w 1953031"/>
                    <a:gd name="connsiteY75" fmla="*/ 358428 h 1322929"/>
                    <a:gd name="connsiteX76" fmla="*/ 1952990 w 1953031"/>
                    <a:gd name="connsiteY76" fmla="*/ 375188 h 1322929"/>
                    <a:gd name="connsiteX77" fmla="*/ 1944270 w 1953031"/>
                    <a:gd name="connsiteY77" fmla="*/ 398724 h 1322929"/>
                    <a:gd name="connsiteX78" fmla="*/ 1904481 w 1953031"/>
                    <a:gd name="connsiteY78" fmla="*/ 429980 h 1322929"/>
                    <a:gd name="connsiteX79" fmla="*/ 1871823 w 1953031"/>
                    <a:gd name="connsiteY79" fmla="*/ 436577 h 1322929"/>
                    <a:gd name="connsiteX80" fmla="*/ 1816223 w 1953031"/>
                    <a:gd name="connsiteY80" fmla="*/ 439134 h 1322929"/>
                    <a:gd name="connsiteX81" fmla="*/ 1698445 w 1953031"/>
                    <a:gd name="connsiteY81" fmla="*/ 433393 h 1322929"/>
                    <a:gd name="connsiteX82" fmla="*/ 1665261 w 1953031"/>
                    <a:gd name="connsiteY82" fmla="*/ 431589 h 1322929"/>
                    <a:gd name="connsiteX83" fmla="*/ 1643200 w 1953031"/>
                    <a:gd name="connsiteY83" fmla="*/ 433164 h 1322929"/>
                    <a:gd name="connsiteX84" fmla="*/ 1613877 w 1953031"/>
                    <a:gd name="connsiteY84" fmla="*/ 443519 h 1322929"/>
                    <a:gd name="connsiteX85" fmla="*/ 1586668 w 1953031"/>
                    <a:gd name="connsiteY85" fmla="*/ 466568 h 1322929"/>
                    <a:gd name="connsiteX86" fmla="*/ 1568848 w 1953031"/>
                    <a:gd name="connsiteY86" fmla="*/ 480889 h 1322929"/>
                    <a:gd name="connsiteX87" fmla="*/ 1563779 w 1953031"/>
                    <a:gd name="connsiteY87" fmla="*/ 485518 h 1322929"/>
                    <a:gd name="connsiteX88" fmla="*/ 1508994 w 1953031"/>
                    <a:gd name="connsiteY88" fmla="*/ 589130 h 1322929"/>
                    <a:gd name="connsiteX89" fmla="*/ 1486250 w 1953031"/>
                    <a:gd name="connsiteY89" fmla="*/ 645068 h 1322929"/>
                    <a:gd name="connsiteX90" fmla="*/ 1464819 w 1953031"/>
                    <a:gd name="connsiteY90" fmla="*/ 705697 h 1322929"/>
                    <a:gd name="connsiteX91" fmla="*/ 1449494 w 1953031"/>
                    <a:gd name="connsiteY91" fmla="*/ 751038 h 1322929"/>
                    <a:gd name="connsiteX92" fmla="*/ 1407394 w 1953031"/>
                    <a:gd name="connsiteY92" fmla="*/ 818176 h 1322929"/>
                    <a:gd name="connsiteX93" fmla="*/ 1393724 w 1953031"/>
                    <a:gd name="connsiteY93" fmla="*/ 824975 h 1322929"/>
                    <a:gd name="connsiteX94" fmla="*/ 1380841 w 1953031"/>
                    <a:gd name="connsiteY94" fmla="*/ 831482 h 1322929"/>
                    <a:gd name="connsiteX95" fmla="*/ 1349260 w 1953031"/>
                    <a:gd name="connsiteY95" fmla="*/ 861137 h 1322929"/>
                    <a:gd name="connsiteX96" fmla="*/ 1331348 w 1953031"/>
                    <a:gd name="connsiteY96" fmla="*/ 877607 h 1322929"/>
                    <a:gd name="connsiteX97" fmla="*/ 1317442 w 1953031"/>
                    <a:gd name="connsiteY97" fmla="*/ 883414 h 1322929"/>
                    <a:gd name="connsiteX98" fmla="*/ 1316352 w 1953031"/>
                    <a:gd name="connsiteY98" fmla="*/ 883414 h 1322929"/>
                    <a:gd name="connsiteX99" fmla="*/ 1315275 w 1953031"/>
                    <a:gd name="connsiteY99" fmla="*/ 887323 h 1322929"/>
                    <a:gd name="connsiteX100" fmla="*/ 1293502 w 1953031"/>
                    <a:gd name="connsiteY100" fmla="*/ 1074334 h 1322929"/>
                    <a:gd name="connsiteX101" fmla="*/ 1292124 w 1953031"/>
                    <a:gd name="connsiteY101" fmla="*/ 1151119 h 1322929"/>
                    <a:gd name="connsiteX102" fmla="*/ 1292741 w 1953031"/>
                    <a:gd name="connsiteY102" fmla="*/ 1203756 h 1322929"/>
                    <a:gd name="connsiteX103" fmla="*/ 1297481 w 1953031"/>
                    <a:gd name="connsiteY103" fmla="*/ 1263556 h 1322929"/>
                    <a:gd name="connsiteX104" fmla="*/ 1304087 w 1953031"/>
                    <a:gd name="connsiteY104" fmla="*/ 1278631 h 1322929"/>
                    <a:gd name="connsiteX105" fmla="*/ 1314001 w 1953031"/>
                    <a:gd name="connsiteY105" fmla="*/ 1305904 h 1322929"/>
                    <a:gd name="connsiteX106" fmla="*/ 1314723 w 1953031"/>
                    <a:gd name="connsiteY106" fmla="*/ 1321312 h 1322929"/>
                    <a:gd name="connsiteX107" fmla="*/ 1314474 w 1953031"/>
                    <a:gd name="connsiteY107" fmla="*/ 1322929 h 1322929"/>
                    <a:gd name="connsiteX108" fmla="*/ 1274527 w 1953031"/>
                    <a:gd name="connsiteY108" fmla="*/ 1322929 h 1322929"/>
                    <a:gd name="connsiteX109" fmla="*/ 1233595 w 1953031"/>
                    <a:gd name="connsiteY109" fmla="*/ 1322420 h 1322929"/>
                    <a:gd name="connsiteX110" fmla="*/ 1214844 w 1953031"/>
                    <a:gd name="connsiteY110" fmla="*/ 1258652 h 1322929"/>
                    <a:gd name="connsiteX111" fmla="*/ 1198836 w 1953031"/>
                    <a:gd name="connsiteY111" fmla="*/ 1080414 h 1322929"/>
                    <a:gd name="connsiteX112" fmla="*/ 1191495 w 1953031"/>
                    <a:gd name="connsiteY112" fmla="*/ 961630 h 1322929"/>
                    <a:gd name="connsiteX113" fmla="*/ 1189972 w 1953031"/>
                    <a:gd name="connsiteY113" fmla="*/ 969617 h 1322929"/>
                    <a:gd name="connsiteX114" fmla="*/ 1172402 w 1953031"/>
                    <a:gd name="connsiteY114" fmla="*/ 1161542 h 1322929"/>
                    <a:gd name="connsiteX115" fmla="*/ 1173663 w 1953031"/>
                    <a:gd name="connsiteY115" fmla="*/ 1263289 h 1322929"/>
                    <a:gd name="connsiteX116" fmla="*/ 1179559 w 1953031"/>
                    <a:gd name="connsiteY116" fmla="*/ 1277483 h 1322929"/>
                    <a:gd name="connsiteX117" fmla="*/ 1190090 w 1953031"/>
                    <a:gd name="connsiteY117" fmla="*/ 1310073 h 1322929"/>
                    <a:gd name="connsiteX118" fmla="*/ 1189617 w 1953031"/>
                    <a:gd name="connsiteY118" fmla="*/ 1322236 h 1322929"/>
                    <a:gd name="connsiteX119" fmla="*/ 1148752 w 1953031"/>
                    <a:gd name="connsiteY119" fmla="*/ 1322929 h 1322929"/>
                    <a:gd name="connsiteX120" fmla="*/ 1107164 w 1953031"/>
                    <a:gd name="connsiteY120" fmla="*/ 1322438 h 1322929"/>
                    <a:gd name="connsiteX121" fmla="*/ 1089751 w 1953031"/>
                    <a:gd name="connsiteY121" fmla="*/ 1244928 h 1322929"/>
                    <a:gd name="connsiteX122" fmla="*/ 1083658 w 1953031"/>
                    <a:gd name="connsiteY122" fmla="*/ 1109426 h 1322929"/>
                    <a:gd name="connsiteX123" fmla="*/ 1081071 w 1953031"/>
                    <a:gd name="connsiteY123" fmla="*/ 885205 h 1322929"/>
                    <a:gd name="connsiteX124" fmla="*/ 1081294 w 1953031"/>
                    <a:gd name="connsiteY124" fmla="*/ 872784 h 1322929"/>
                    <a:gd name="connsiteX125" fmla="*/ 1044565 w 1953031"/>
                    <a:gd name="connsiteY125" fmla="*/ 883356 h 1322929"/>
                    <a:gd name="connsiteX126" fmla="*/ 946405 w 1953031"/>
                    <a:gd name="connsiteY126" fmla="*/ 906677 h 1322929"/>
                    <a:gd name="connsiteX127" fmla="*/ 820984 w 1953031"/>
                    <a:gd name="connsiteY127" fmla="*/ 915856 h 1322929"/>
                    <a:gd name="connsiteX128" fmla="*/ 748537 w 1953031"/>
                    <a:gd name="connsiteY128" fmla="*/ 913593 h 1322929"/>
                    <a:gd name="connsiteX129" fmla="*/ 740106 w 1953031"/>
                    <a:gd name="connsiteY129" fmla="*/ 913794 h 1322929"/>
                    <a:gd name="connsiteX130" fmla="*/ 735838 w 1953031"/>
                    <a:gd name="connsiteY130" fmla="*/ 923234 h 1322929"/>
                    <a:gd name="connsiteX131" fmla="*/ 729496 w 1953031"/>
                    <a:gd name="connsiteY131" fmla="*/ 936224 h 1322929"/>
                    <a:gd name="connsiteX132" fmla="*/ 707014 w 1953031"/>
                    <a:gd name="connsiteY132" fmla="*/ 928760 h 1322929"/>
                    <a:gd name="connsiteX133" fmla="*/ 665846 w 1953031"/>
                    <a:gd name="connsiteY133" fmla="*/ 912322 h 1322929"/>
                    <a:gd name="connsiteX134" fmla="*/ 618244 w 1953031"/>
                    <a:gd name="connsiteY134" fmla="*/ 893135 h 1322929"/>
                    <a:gd name="connsiteX135" fmla="*/ 516447 w 1953031"/>
                    <a:gd name="connsiteY135" fmla="*/ 865947 h 1322929"/>
                    <a:gd name="connsiteX136" fmla="*/ 501805 w 1953031"/>
                    <a:gd name="connsiteY136" fmla="*/ 870603 h 1322929"/>
                    <a:gd name="connsiteX137" fmla="*/ 496736 w 1953031"/>
                    <a:gd name="connsiteY137" fmla="*/ 886203 h 1322929"/>
                    <a:gd name="connsiteX138" fmla="*/ 500794 w 1953031"/>
                    <a:gd name="connsiteY138" fmla="*/ 920842 h 1322929"/>
                    <a:gd name="connsiteX139" fmla="*/ 505232 w 1953031"/>
                    <a:gd name="connsiteY139" fmla="*/ 960997 h 1322929"/>
                    <a:gd name="connsiteX140" fmla="*/ 503197 w 1953031"/>
                    <a:gd name="connsiteY140" fmla="*/ 976351 h 1322929"/>
                    <a:gd name="connsiteX141" fmla="*/ 464327 w 1953031"/>
                    <a:gd name="connsiteY141" fmla="*/ 1000197 h 1322929"/>
                    <a:gd name="connsiteX142" fmla="*/ 457328 w 1953031"/>
                    <a:gd name="connsiteY142" fmla="*/ 999488 h 1322929"/>
                    <a:gd name="connsiteX143" fmla="*/ 434730 w 1953031"/>
                    <a:gd name="connsiteY143" fmla="*/ 939956 h 1322929"/>
                    <a:gd name="connsiteX144" fmla="*/ 434102 w 1953031"/>
                    <a:gd name="connsiteY144" fmla="*/ 932138 h 1322929"/>
                    <a:gd name="connsiteX145" fmla="*/ 429957 w 1953031"/>
                    <a:gd name="connsiteY145" fmla="*/ 936572 h 1322929"/>
                    <a:gd name="connsiteX146" fmla="*/ 412217 w 1953031"/>
                    <a:gd name="connsiteY146" fmla="*/ 955335 h 1322929"/>
                    <a:gd name="connsiteX147" fmla="*/ 394666 w 1953031"/>
                    <a:gd name="connsiteY147" fmla="*/ 973923 h 1322929"/>
                    <a:gd name="connsiteX148" fmla="*/ 363724 w 1953031"/>
                    <a:gd name="connsiteY148" fmla="*/ 1023704 h 1322929"/>
                    <a:gd name="connsiteX149" fmla="*/ 356090 w 1953031"/>
                    <a:gd name="connsiteY149" fmla="*/ 1070686 h 1322929"/>
                    <a:gd name="connsiteX150" fmla="*/ 356098 w 1953031"/>
                    <a:gd name="connsiteY150" fmla="*/ 1159458 h 1322929"/>
                    <a:gd name="connsiteX151" fmla="*/ 362731 w 1953031"/>
                    <a:gd name="connsiteY151" fmla="*/ 1219044 h 1322929"/>
                    <a:gd name="connsiteX152" fmla="*/ 370492 w 1953031"/>
                    <a:gd name="connsiteY152" fmla="*/ 1260425 h 1322929"/>
                    <a:gd name="connsiteX153" fmla="*/ 380666 w 1953031"/>
                    <a:gd name="connsiteY153" fmla="*/ 1277936 h 1322929"/>
                    <a:gd name="connsiteX154" fmla="*/ 391399 w 1953031"/>
                    <a:gd name="connsiteY154" fmla="*/ 1304515 h 1322929"/>
                    <a:gd name="connsiteX155" fmla="*/ 391283 w 1953031"/>
                    <a:gd name="connsiteY155" fmla="*/ 1320324 h 1322929"/>
                    <a:gd name="connsiteX156" fmla="*/ 390843 w 1953031"/>
                    <a:gd name="connsiteY156" fmla="*/ 1322756 h 1322929"/>
                    <a:gd name="connsiteX157" fmla="*/ 348151 w 1953031"/>
                    <a:gd name="connsiteY157" fmla="*/ 1322844 h 1322929"/>
                    <a:gd name="connsiteX158" fmla="*/ 304144 w 1953031"/>
                    <a:gd name="connsiteY158" fmla="*/ 1322579 h 1322929"/>
                    <a:gd name="connsiteX159" fmla="*/ 294630 w 1953031"/>
                    <a:gd name="connsiteY159" fmla="*/ 1312868 h 1322929"/>
                    <a:gd name="connsiteX160" fmla="*/ 271483 w 1953031"/>
                    <a:gd name="connsiteY160" fmla="*/ 1195591 h 1322929"/>
                    <a:gd name="connsiteX161" fmla="*/ 255031 w 1953031"/>
                    <a:gd name="connsiteY161" fmla="*/ 1074334 h 1322929"/>
                    <a:gd name="connsiteX162" fmla="*/ 246468 w 1953031"/>
                    <a:gd name="connsiteY162" fmla="*/ 962992 h 1322929"/>
                    <a:gd name="connsiteX163" fmla="*/ 246726 w 1953031"/>
                    <a:gd name="connsiteY163" fmla="*/ 960686 h 1322929"/>
                    <a:gd name="connsiteX164" fmla="*/ 239185 w 1953031"/>
                    <a:gd name="connsiteY164" fmla="*/ 966883 h 1322929"/>
                    <a:gd name="connsiteX165" fmla="*/ 216775 w 1953031"/>
                    <a:gd name="connsiteY165" fmla="*/ 984995 h 1322929"/>
                    <a:gd name="connsiteX166" fmla="*/ 195755 w 1953031"/>
                    <a:gd name="connsiteY166" fmla="*/ 1001910 h 1322929"/>
                    <a:gd name="connsiteX167" fmla="*/ 162761 w 1953031"/>
                    <a:gd name="connsiteY167" fmla="*/ 1047366 h 1322929"/>
                    <a:gd name="connsiteX168" fmla="*/ 149720 w 1953031"/>
                    <a:gd name="connsiteY168" fmla="*/ 1138437 h 1322929"/>
                    <a:gd name="connsiteX169" fmla="*/ 148122 w 1953031"/>
                    <a:gd name="connsiteY169" fmla="*/ 1214750 h 1322929"/>
                    <a:gd name="connsiteX170" fmla="*/ 151846 w 1953031"/>
                    <a:gd name="connsiteY170" fmla="*/ 1260042 h 1322929"/>
                    <a:gd name="connsiteX171" fmla="*/ 157602 w 1953031"/>
                    <a:gd name="connsiteY171" fmla="*/ 1271682 h 1322929"/>
                    <a:gd name="connsiteX172" fmla="*/ 169528 w 1953031"/>
                    <a:gd name="connsiteY172" fmla="*/ 1296524 h 1322929"/>
                    <a:gd name="connsiteX173" fmla="*/ 172714 w 1953031"/>
                    <a:gd name="connsiteY173" fmla="*/ 1316588 h 1322929"/>
                    <a:gd name="connsiteX174" fmla="*/ 172927 w 1953031"/>
                    <a:gd name="connsiteY174" fmla="*/ 1322929 h 1322929"/>
                    <a:gd name="connsiteX175" fmla="*/ 130748 w 1953031"/>
                    <a:gd name="connsiteY175" fmla="*/ 1322916 h 1322929"/>
                    <a:gd name="connsiteX176" fmla="*/ 87445 w 1953031"/>
                    <a:gd name="connsiteY176" fmla="*/ 1322413 h 1322929"/>
                    <a:gd name="connsiteX177" fmla="*/ 433058 w 1953031"/>
                    <a:gd name="connsiteY177" fmla="*/ 858089 h 1322929"/>
                    <a:gd name="connsiteX178" fmla="*/ 431485 w 1953031"/>
                    <a:gd name="connsiteY178" fmla="*/ 856034 h 1322929"/>
                    <a:gd name="connsiteX179" fmla="*/ 432913 w 1953031"/>
                    <a:gd name="connsiteY179" fmla="*/ 858746 h 1322929"/>
                    <a:gd name="connsiteX180" fmla="*/ 433058 w 1953031"/>
                    <a:gd name="connsiteY180" fmla="*/ 858089 h 1322929"/>
                    <a:gd name="connsiteX0" fmla="*/ 87445 w 1953031"/>
                    <a:gd name="connsiteY0" fmla="*/ 1322413 h 1322929"/>
                    <a:gd name="connsiteX1" fmla="*/ 71740 w 1953031"/>
                    <a:gd name="connsiteY1" fmla="*/ 1270292 h 1322929"/>
                    <a:gd name="connsiteX2" fmla="*/ 65819 w 1953031"/>
                    <a:gd name="connsiteY2" fmla="*/ 1172834 h 1322929"/>
                    <a:gd name="connsiteX3" fmla="*/ 60259 w 1953031"/>
                    <a:gd name="connsiteY3" fmla="*/ 1077634 h 1322929"/>
                    <a:gd name="connsiteX4" fmla="*/ 56504 w 1953031"/>
                    <a:gd name="connsiteY4" fmla="*/ 1016483 h 1322929"/>
                    <a:gd name="connsiteX5" fmla="*/ 57274 w 1953031"/>
                    <a:gd name="connsiteY5" fmla="*/ 984573 h 1322929"/>
                    <a:gd name="connsiteX6" fmla="*/ 69293 w 1953031"/>
                    <a:gd name="connsiteY6" fmla="*/ 935184 h 1322929"/>
                    <a:gd name="connsiteX7" fmla="*/ 83140 w 1953031"/>
                    <a:gd name="connsiteY7" fmla="*/ 894706 h 1322929"/>
                    <a:gd name="connsiteX8" fmla="*/ 86940 w 1953031"/>
                    <a:gd name="connsiteY8" fmla="*/ 883067 h 1322929"/>
                    <a:gd name="connsiteX9" fmla="*/ 102345 w 1953031"/>
                    <a:gd name="connsiteY9" fmla="*/ 821917 h 1322929"/>
                    <a:gd name="connsiteX10" fmla="*/ 102345 w 1953031"/>
                    <a:gd name="connsiteY10" fmla="*/ 797596 h 1322929"/>
                    <a:gd name="connsiteX11" fmla="*/ 84386 w 1953031"/>
                    <a:gd name="connsiteY11" fmla="*/ 724112 h 1322929"/>
                    <a:gd name="connsiteX12" fmla="*/ 56950 w 1953031"/>
                    <a:gd name="connsiteY12" fmla="*/ 611540 h 1322929"/>
                    <a:gd name="connsiteX13" fmla="*/ 49848 w 1953031"/>
                    <a:gd name="connsiteY13" fmla="*/ 555775 h 1322929"/>
                    <a:gd name="connsiteX14" fmla="*/ 48091 w 1953031"/>
                    <a:gd name="connsiteY14" fmla="*/ 532619 h 1322929"/>
                    <a:gd name="connsiteX15" fmla="*/ 46726 w 1953031"/>
                    <a:gd name="connsiteY15" fmla="*/ 537375 h 1322929"/>
                    <a:gd name="connsiteX16" fmla="*/ 40809 w 1953031"/>
                    <a:gd name="connsiteY16" fmla="*/ 582702 h 1322929"/>
                    <a:gd name="connsiteX17" fmla="*/ 38652 w 1953031"/>
                    <a:gd name="connsiteY17" fmla="*/ 680805 h 1322929"/>
                    <a:gd name="connsiteX18" fmla="*/ 43411 w 1953031"/>
                    <a:gd name="connsiteY18" fmla="*/ 797248 h 1322929"/>
                    <a:gd name="connsiteX19" fmla="*/ 45633 w 1953031"/>
                    <a:gd name="connsiteY19" fmla="*/ 840039 h 1322929"/>
                    <a:gd name="connsiteX20" fmla="*/ 46288 w 1953031"/>
                    <a:gd name="connsiteY20" fmla="*/ 854511 h 1322929"/>
                    <a:gd name="connsiteX21" fmla="*/ 47754 w 1953031"/>
                    <a:gd name="connsiteY21" fmla="*/ 857757 h 1322929"/>
                    <a:gd name="connsiteX22" fmla="*/ 55710 w 1953031"/>
                    <a:gd name="connsiteY22" fmla="*/ 883587 h 1322929"/>
                    <a:gd name="connsiteX23" fmla="*/ 56791 w 1953031"/>
                    <a:gd name="connsiteY23" fmla="*/ 924043 h 1322929"/>
                    <a:gd name="connsiteX24" fmla="*/ 41579 w 1953031"/>
                    <a:gd name="connsiteY24" fmla="*/ 974096 h 1322929"/>
                    <a:gd name="connsiteX25" fmla="*/ 2671 w 1953031"/>
                    <a:gd name="connsiteY25" fmla="*/ 1043577 h 1322929"/>
                    <a:gd name="connsiteX26" fmla="*/ 150 w 1953031"/>
                    <a:gd name="connsiteY26" fmla="*/ 1039680 h 1322929"/>
                    <a:gd name="connsiteX27" fmla="*/ 4661 w 1953031"/>
                    <a:gd name="connsiteY27" fmla="*/ 999287 h 1322929"/>
                    <a:gd name="connsiteX28" fmla="*/ 7404 w 1953031"/>
                    <a:gd name="connsiteY28" fmla="*/ 942306 h 1322929"/>
                    <a:gd name="connsiteX29" fmla="*/ 7816 w 1953031"/>
                    <a:gd name="connsiteY29" fmla="*/ 896791 h 1322929"/>
                    <a:gd name="connsiteX30" fmla="*/ 19626 w 1953031"/>
                    <a:gd name="connsiteY30" fmla="*/ 859575 h 1322929"/>
                    <a:gd name="connsiteX31" fmla="*/ 27016 w 1953031"/>
                    <a:gd name="connsiteY31" fmla="*/ 851518 h 1322929"/>
                    <a:gd name="connsiteX32" fmla="*/ 28005 w 1953031"/>
                    <a:gd name="connsiteY32" fmla="*/ 850776 h 1322929"/>
                    <a:gd name="connsiteX33" fmla="*/ 26410 w 1953031"/>
                    <a:gd name="connsiteY33" fmla="*/ 833827 h 1322929"/>
                    <a:gd name="connsiteX34" fmla="*/ 14711 w 1953031"/>
                    <a:gd name="connsiteY34" fmla="*/ 648021 h 1322929"/>
                    <a:gd name="connsiteX35" fmla="*/ 15055 w 1953031"/>
                    <a:gd name="connsiteY35" fmla="*/ 561855 h 1322929"/>
                    <a:gd name="connsiteX36" fmla="*/ 21188 w 1953031"/>
                    <a:gd name="connsiteY36" fmla="*/ 488718 h 1322929"/>
                    <a:gd name="connsiteX37" fmla="*/ 100197 w 1953031"/>
                    <a:gd name="connsiteY37" fmla="*/ 318206 h 1322929"/>
                    <a:gd name="connsiteX38" fmla="*/ 109242 w 1953031"/>
                    <a:gd name="connsiteY38" fmla="*/ 310366 h 1322929"/>
                    <a:gd name="connsiteX39" fmla="*/ 267328 w 1953031"/>
                    <a:gd name="connsiteY39" fmla="*/ 247426 h 1322929"/>
                    <a:gd name="connsiteX40" fmla="*/ 315449 w 1953031"/>
                    <a:gd name="connsiteY40" fmla="*/ 245613 h 1322929"/>
                    <a:gd name="connsiteX41" fmla="*/ 472495 w 1953031"/>
                    <a:gd name="connsiteY41" fmla="*/ 252298 h 1322929"/>
                    <a:gd name="connsiteX42" fmla="*/ 508804 w 1953031"/>
                    <a:gd name="connsiteY42" fmla="*/ 255581 h 1322929"/>
                    <a:gd name="connsiteX43" fmla="*/ 748902 w 1953031"/>
                    <a:gd name="connsiteY43" fmla="*/ 247445 h 1322929"/>
                    <a:gd name="connsiteX44" fmla="*/ 947272 w 1953031"/>
                    <a:gd name="connsiteY44" fmla="*/ 214767 h 1322929"/>
                    <a:gd name="connsiteX45" fmla="*/ 1155567 w 1953031"/>
                    <a:gd name="connsiteY45" fmla="*/ 159010 h 1322929"/>
                    <a:gd name="connsiteX46" fmla="*/ 1234252 w 1953031"/>
                    <a:gd name="connsiteY46" fmla="*/ 151880 h 1322929"/>
                    <a:gd name="connsiteX47" fmla="*/ 1312964 w 1953031"/>
                    <a:gd name="connsiteY47" fmla="*/ 128676 h 1322929"/>
                    <a:gd name="connsiteX48" fmla="*/ 1376022 w 1953031"/>
                    <a:gd name="connsiteY48" fmla="*/ 109687 h 1322929"/>
                    <a:gd name="connsiteX49" fmla="*/ 1448640 w 1953031"/>
                    <a:gd name="connsiteY49" fmla="*/ 103056 h 1322929"/>
                    <a:gd name="connsiteX50" fmla="*/ 1483374 w 1953031"/>
                    <a:gd name="connsiteY50" fmla="*/ 100994 h 1322929"/>
                    <a:gd name="connsiteX51" fmla="*/ 1552171 w 1953031"/>
                    <a:gd name="connsiteY51" fmla="*/ 83778 h 1322929"/>
                    <a:gd name="connsiteX52" fmla="*/ 1627914 w 1953031"/>
                    <a:gd name="connsiteY52" fmla="*/ 63976 h 1322929"/>
                    <a:gd name="connsiteX53" fmla="*/ 1633600 w 1953031"/>
                    <a:gd name="connsiteY53" fmla="*/ 62873 h 1322929"/>
                    <a:gd name="connsiteX54" fmla="*/ 1633994 w 1953031"/>
                    <a:gd name="connsiteY54" fmla="*/ 53943 h 1322929"/>
                    <a:gd name="connsiteX55" fmla="*/ 1637947 w 1953031"/>
                    <a:gd name="connsiteY55" fmla="*/ 10924 h 1322929"/>
                    <a:gd name="connsiteX56" fmla="*/ 1645852 w 1953031"/>
                    <a:gd name="connsiteY56" fmla="*/ 642 h 1322929"/>
                    <a:gd name="connsiteX57" fmla="*/ 1665510 w 1953031"/>
                    <a:gd name="connsiteY57" fmla="*/ 4542 h 1322929"/>
                    <a:gd name="connsiteX58" fmla="*/ 1692339 w 1953031"/>
                    <a:gd name="connsiteY58" fmla="*/ 32880 h 1322929"/>
                    <a:gd name="connsiteX59" fmla="*/ 1703487 w 1953031"/>
                    <a:gd name="connsiteY59" fmla="*/ 51553 h 1322929"/>
                    <a:gd name="connsiteX60" fmla="*/ 1705168 w 1953031"/>
                    <a:gd name="connsiteY60" fmla="*/ 54757 h 1322929"/>
                    <a:gd name="connsiteX61" fmla="*/ 1708490 w 1953031"/>
                    <a:gd name="connsiteY61" fmla="*/ 54757 h 1322929"/>
                    <a:gd name="connsiteX62" fmla="*/ 1726074 w 1953031"/>
                    <a:gd name="connsiteY62" fmla="*/ 55821 h 1322929"/>
                    <a:gd name="connsiteX63" fmla="*/ 1763775 w 1953031"/>
                    <a:gd name="connsiteY63" fmla="*/ 66287 h 1322929"/>
                    <a:gd name="connsiteX64" fmla="*/ 1780177 w 1953031"/>
                    <a:gd name="connsiteY64" fmla="*/ 76057 h 1322929"/>
                    <a:gd name="connsiteX65" fmla="*/ 1797287 w 1953031"/>
                    <a:gd name="connsiteY65" fmla="*/ 92340 h 1322929"/>
                    <a:gd name="connsiteX66" fmla="*/ 1808554 w 1953031"/>
                    <a:gd name="connsiteY66" fmla="*/ 105144 h 1322929"/>
                    <a:gd name="connsiteX67" fmla="*/ 1816302 w 1953031"/>
                    <a:gd name="connsiteY67" fmla="*/ 113128 h 1322929"/>
                    <a:gd name="connsiteX68" fmla="*/ 1820491 w 1953031"/>
                    <a:gd name="connsiteY68" fmla="*/ 120258 h 1322929"/>
                    <a:gd name="connsiteX69" fmla="*/ 1835947 w 1953031"/>
                    <a:gd name="connsiteY69" fmla="*/ 144526 h 1322929"/>
                    <a:gd name="connsiteX70" fmla="*/ 1847989 w 1953031"/>
                    <a:gd name="connsiteY70" fmla="*/ 162083 h 1322929"/>
                    <a:gd name="connsiteX71" fmla="*/ 1872282 w 1953031"/>
                    <a:gd name="connsiteY71" fmla="*/ 206862 h 1322929"/>
                    <a:gd name="connsiteX72" fmla="*/ 1901212 w 1953031"/>
                    <a:gd name="connsiteY72" fmla="*/ 268331 h 1322929"/>
                    <a:gd name="connsiteX73" fmla="*/ 1928013 w 1953031"/>
                    <a:gd name="connsiteY73" fmla="*/ 325599 h 1322929"/>
                    <a:gd name="connsiteX74" fmla="*/ 1947475 w 1953031"/>
                    <a:gd name="connsiteY74" fmla="*/ 358428 h 1322929"/>
                    <a:gd name="connsiteX75" fmla="*/ 1952990 w 1953031"/>
                    <a:gd name="connsiteY75" fmla="*/ 375188 h 1322929"/>
                    <a:gd name="connsiteX76" fmla="*/ 1944270 w 1953031"/>
                    <a:gd name="connsiteY76" fmla="*/ 398724 h 1322929"/>
                    <a:gd name="connsiteX77" fmla="*/ 1904481 w 1953031"/>
                    <a:gd name="connsiteY77" fmla="*/ 429980 h 1322929"/>
                    <a:gd name="connsiteX78" fmla="*/ 1871823 w 1953031"/>
                    <a:gd name="connsiteY78" fmla="*/ 436577 h 1322929"/>
                    <a:gd name="connsiteX79" fmla="*/ 1816223 w 1953031"/>
                    <a:gd name="connsiteY79" fmla="*/ 439134 h 1322929"/>
                    <a:gd name="connsiteX80" fmla="*/ 1698445 w 1953031"/>
                    <a:gd name="connsiteY80" fmla="*/ 433393 h 1322929"/>
                    <a:gd name="connsiteX81" fmla="*/ 1665261 w 1953031"/>
                    <a:gd name="connsiteY81" fmla="*/ 431589 h 1322929"/>
                    <a:gd name="connsiteX82" fmla="*/ 1643200 w 1953031"/>
                    <a:gd name="connsiteY82" fmla="*/ 433164 h 1322929"/>
                    <a:gd name="connsiteX83" fmla="*/ 1613877 w 1953031"/>
                    <a:gd name="connsiteY83" fmla="*/ 443519 h 1322929"/>
                    <a:gd name="connsiteX84" fmla="*/ 1586668 w 1953031"/>
                    <a:gd name="connsiteY84" fmla="*/ 466568 h 1322929"/>
                    <a:gd name="connsiteX85" fmla="*/ 1568848 w 1953031"/>
                    <a:gd name="connsiteY85" fmla="*/ 480889 h 1322929"/>
                    <a:gd name="connsiteX86" fmla="*/ 1563779 w 1953031"/>
                    <a:gd name="connsiteY86" fmla="*/ 485518 h 1322929"/>
                    <a:gd name="connsiteX87" fmla="*/ 1508994 w 1953031"/>
                    <a:gd name="connsiteY87" fmla="*/ 589130 h 1322929"/>
                    <a:gd name="connsiteX88" fmla="*/ 1486250 w 1953031"/>
                    <a:gd name="connsiteY88" fmla="*/ 645068 h 1322929"/>
                    <a:gd name="connsiteX89" fmla="*/ 1464819 w 1953031"/>
                    <a:gd name="connsiteY89" fmla="*/ 705697 h 1322929"/>
                    <a:gd name="connsiteX90" fmla="*/ 1449494 w 1953031"/>
                    <a:gd name="connsiteY90" fmla="*/ 751038 h 1322929"/>
                    <a:gd name="connsiteX91" fmla="*/ 1407394 w 1953031"/>
                    <a:gd name="connsiteY91" fmla="*/ 818176 h 1322929"/>
                    <a:gd name="connsiteX92" fmla="*/ 1393724 w 1953031"/>
                    <a:gd name="connsiteY92" fmla="*/ 824975 h 1322929"/>
                    <a:gd name="connsiteX93" fmla="*/ 1380841 w 1953031"/>
                    <a:gd name="connsiteY93" fmla="*/ 831482 h 1322929"/>
                    <a:gd name="connsiteX94" fmla="*/ 1349260 w 1953031"/>
                    <a:gd name="connsiteY94" fmla="*/ 861137 h 1322929"/>
                    <a:gd name="connsiteX95" fmla="*/ 1331348 w 1953031"/>
                    <a:gd name="connsiteY95" fmla="*/ 877607 h 1322929"/>
                    <a:gd name="connsiteX96" fmla="*/ 1317442 w 1953031"/>
                    <a:gd name="connsiteY96" fmla="*/ 883414 h 1322929"/>
                    <a:gd name="connsiteX97" fmla="*/ 1316352 w 1953031"/>
                    <a:gd name="connsiteY97" fmla="*/ 883414 h 1322929"/>
                    <a:gd name="connsiteX98" fmla="*/ 1315275 w 1953031"/>
                    <a:gd name="connsiteY98" fmla="*/ 887323 h 1322929"/>
                    <a:gd name="connsiteX99" fmla="*/ 1293502 w 1953031"/>
                    <a:gd name="connsiteY99" fmla="*/ 1074334 h 1322929"/>
                    <a:gd name="connsiteX100" fmla="*/ 1292124 w 1953031"/>
                    <a:gd name="connsiteY100" fmla="*/ 1151119 h 1322929"/>
                    <a:gd name="connsiteX101" fmla="*/ 1292741 w 1953031"/>
                    <a:gd name="connsiteY101" fmla="*/ 1203756 h 1322929"/>
                    <a:gd name="connsiteX102" fmla="*/ 1297481 w 1953031"/>
                    <a:gd name="connsiteY102" fmla="*/ 1263556 h 1322929"/>
                    <a:gd name="connsiteX103" fmla="*/ 1304087 w 1953031"/>
                    <a:gd name="connsiteY103" fmla="*/ 1278631 h 1322929"/>
                    <a:gd name="connsiteX104" fmla="*/ 1314001 w 1953031"/>
                    <a:gd name="connsiteY104" fmla="*/ 1305904 h 1322929"/>
                    <a:gd name="connsiteX105" fmla="*/ 1314723 w 1953031"/>
                    <a:gd name="connsiteY105" fmla="*/ 1321312 h 1322929"/>
                    <a:gd name="connsiteX106" fmla="*/ 1314474 w 1953031"/>
                    <a:gd name="connsiteY106" fmla="*/ 1322929 h 1322929"/>
                    <a:gd name="connsiteX107" fmla="*/ 1274527 w 1953031"/>
                    <a:gd name="connsiteY107" fmla="*/ 1322929 h 1322929"/>
                    <a:gd name="connsiteX108" fmla="*/ 1233595 w 1953031"/>
                    <a:gd name="connsiteY108" fmla="*/ 1322420 h 1322929"/>
                    <a:gd name="connsiteX109" fmla="*/ 1214844 w 1953031"/>
                    <a:gd name="connsiteY109" fmla="*/ 1258652 h 1322929"/>
                    <a:gd name="connsiteX110" fmla="*/ 1198836 w 1953031"/>
                    <a:gd name="connsiteY110" fmla="*/ 1080414 h 1322929"/>
                    <a:gd name="connsiteX111" fmla="*/ 1191495 w 1953031"/>
                    <a:gd name="connsiteY111" fmla="*/ 961630 h 1322929"/>
                    <a:gd name="connsiteX112" fmla="*/ 1189972 w 1953031"/>
                    <a:gd name="connsiteY112" fmla="*/ 969617 h 1322929"/>
                    <a:gd name="connsiteX113" fmla="*/ 1172402 w 1953031"/>
                    <a:gd name="connsiteY113" fmla="*/ 1161542 h 1322929"/>
                    <a:gd name="connsiteX114" fmla="*/ 1173663 w 1953031"/>
                    <a:gd name="connsiteY114" fmla="*/ 1263289 h 1322929"/>
                    <a:gd name="connsiteX115" fmla="*/ 1179559 w 1953031"/>
                    <a:gd name="connsiteY115" fmla="*/ 1277483 h 1322929"/>
                    <a:gd name="connsiteX116" fmla="*/ 1190090 w 1953031"/>
                    <a:gd name="connsiteY116" fmla="*/ 1310073 h 1322929"/>
                    <a:gd name="connsiteX117" fmla="*/ 1189617 w 1953031"/>
                    <a:gd name="connsiteY117" fmla="*/ 1322236 h 1322929"/>
                    <a:gd name="connsiteX118" fmla="*/ 1148752 w 1953031"/>
                    <a:gd name="connsiteY118" fmla="*/ 1322929 h 1322929"/>
                    <a:gd name="connsiteX119" fmla="*/ 1107164 w 1953031"/>
                    <a:gd name="connsiteY119" fmla="*/ 1322438 h 1322929"/>
                    <a:gd name="connsiteX120" fmla="*/ 1089751 w 1953031"/>
                    <a:gd name="connsiteY120" fmla="*/ 1244928 h 1322929"/>
                    <a:gd name="connsiteX121" fmla="*/ 1083658 w 1953031"/>
                    <a:gd name="connsiteY121" fmla="*/ 1109426 h 1322929"/>
                    <a:gd name="connsiteX122" fmla="*/ 1081071 w 1953031"/>
                    <a:gd name="connsiteY122" fmla="*/ 885205 h 1322929"/>
                    <a:gd name="connsiteX123" fmla="*/ 1081294 w 1953031"/>
                    <a:gd name="connsiteY123" fmla="*/ 872784 h 1322929"/>
                    <a:gd name="connsiteX124" fmla="*/ 1044565 w 1953031"/>
                    <a:gd name="connsiteY124" fmla="*/ 883356 h 1322929"/>
                    <a:gd name="connsiteX125" fmla="*/ 946405 w 1953031"/>
                    <a:gd name="connsiteY125" fmla="*/ 906677 h 1322929"/>
                    <a:gd name="connsiteX126" fmla="*/ 820984 w 1953031"/>
                    <a:gd name="connsiteY126" fmla="*/ 915856 h 1322929"/>
                    <a:gd name="connsiteX127" fmla="*/ 748537 w 1953031"/>
                    <a:gd name="connsiteY127" fmla="*/ 913593 h 1322929"/>
                    <a:gd name="connsiteX128" fmla="*/ 740106 w 1953031"/>
                    <a:gd name="connsiteY128" fmla="*/ 913794 h 1322929"/>
                    <a:gd name="connsiteX129" fmla="*/ 735838 w 1953031"/>
                    <a:gd name="connsiteY129" fmla="*/ 923234 h 1322929"/>
                    <a:gd name="connsiteX130" fmla="*/ 729496 w 1953031"/>
                    <a:gd name="connsiteY130" fmla="*/ 936224 h 1322929"/>
                    <a:gd name="connsiteX131" fmla="*/ 707014 w 1953031"/>
                    <a:gd name="connsiteY131" fmla="*/ 928760 h 1322929"/>
                    <a:gd name="connsiteX132" fmla="*/ 665846 w 1953031"/>
                    <a:gd name="connsiteY132" fmla="*/ 912322 h 1322929"/>
                    <a:gd name="connsiteX133" fmla="*/ 618244 w 1953031"/>
                    <a:gd name="connsiteY133" fmla="*/ 893135 h 1322929"/>
                    <a:gd name="connsiteX134" fmla="*/ 516447 w 1953031"/>
                    <a:gd name="connsiteY134" fmla="*/ 865947 h 1322929"/>
                    <a:gd name="connsiteX135" fmla="*/ 501805 w 1953031"/>
                    <a:gd name="connsiteY135" fmla="*/ 870603 h 1322929"/>
                    <a:gd name="connsiteX136" fmla="*/ 496736 w 1953031"/>
                    <a:gd name="connsiteY136" fmla="*/ 886203 h 1322929"/>
                    <a:gd name="connsiteX137" fmla="*/ 500794 w 1953031"/>
                    <a:gd name="connsiteY137" fmla="*/ 920842 h 1322929"/>
                    <a:gd name="connsiteX138" fmla="*/ 505232 w 1953031"/>
                    <a:gd name="connsiteY138" fmla="*/ 960997 h 1322929"/>
                    <a:gd name="connsiteX139" fmla="*/ 503197 w 1953031"/>
                    <a:gd name="connsiteY139" fmla="*/ 976351 h 1322929"/>
                    <a:gd name="connsiteX140" fmla="*/ 464327 w 1953031"/>
                    <a:gd name="connsiteY140" fmla="*/ 1000197 h 1322929"/>
                    <a:gd name="connsiteX141" fmla="*/ 457328 w 1953031"/>
                    <a:gd name="connsiteY141" fmla="*/ 999488 h 1322929"/>
                    <a:gd name="connsiteX142" fmla="*/ 434730 w 1953031"/>
                    <a:gd name="connsiteY142" fmla="*/ 939956 h 1322929"/>
                    <a:gd name="connsiteX143" fmla="*/ 434102 w 1953031"/>
                    <a:gd name="connsiteY143" fmla="*/ 932138 h 1322929"/>
                    <a:gd name="connsiteX144" fmla="*/ 429957 w 1953031"/>
                    <a:gd name="connsiteY144" fmla="*/ 936572 h 1322929"/>
                    <a:gd name="connsiteX145" fmla="*/ 412217 w 1953031"/>
                    <a:gd name="connsiteY145" fmla="*/ 955335 h 1322929"/>
                    <a:gd name="connsiteX146" fmla="*/ 394666 w 1953031"/>
                    <a:gd name="connsiteY146" fmla="*/ 973923 h 1322929"/>
                    <a:gd name="connsiteX147" fmla="*/ 363724 w 1953031"/>
                    <a:gd name="connsiteY147" fmla="*/ 1023704 h 1322929"/>
                    <a:gd name="connsiteX148" fmla="*/ 356090 w 1953031"/>
                    <a:gd name="connsiteY148" fmla="*/ 1070686 h 1322929"/>
                    <a:gd name="connsiteX149" fmla="*/ 356098 w 1953031"/>
                    <a:gd name="connsiteY149" fmla="*/ 1159458 h 1322929"/>
                    <a:gd name="connsiteX150" fmla="*/ 362731 w 1953031"/>
                    <a:gd name="connsiteY150" fmla="*/ 1219044 h 1322929"/>
                    <a:gd name="connsiteX151" fmla="*/ 370492 w 1953031"/>
                    <a:gd name="connsiteY151" fmla="*/ 1260425 h 1322929"/>
                    <a:gd name="connsiteX152" fmla="*/ 380666 w 1953031"/>
                    <a:gd name="connsiteY152" fmla="*/ 1277936 h 1322929"/>
                    <a:gd name="connsiteX153" fmla="*/ 391399 w 1953031"/>
                    <a:gd name="connsiteY153" fmla="*/ 1304515 h 1322929"/>
                    <a:gd name="connsiteX154" fmla="*/ 391283 w 1953031"/>
                    <a:gd name="connsiteY154" fmla="*/ 1320324 h 1322929"/>
                    <a:gd name="connsiteX155" fmla="*/ 390843 w 1953031"/>
                    <a:gd name="connsiteY155" fmla="*/ 1322756 h 1322929"/>
                    <a:gd name="connsiteX156" fmla="*/ 348151 w 1953031"/>
                    <a:gd name="connsiteY156" fmla="*/ 1322844 h 1322929"/>
                    <a:gd name="connsiteX157" fmla="*/ 304144 w 1953031"/>
                    <a:gd name="connsiteY157" fmla="*/ 1322579 h 1322929"/>
                    <a:gd name="connsiteX158" fmla="*/ 294630 w 1953031"/>
                    <a:gd name="connsiteY158" fmla="*/ 1312868 h 1322929"/>
                    <a:gd name="connsiteX159" fmla="*/ 271483 w 1953031"/>
                    <a:gd name="connsiteY159" fmla="*/ 1195591 h 1322929"/>
                    <a:gd name="connsiteX160" fmla="*/ 255031 w 1953031"/>
                    <a:gd name="connsiteY160" fmla="*/ 1074334 h 1322929"/>
                    <a:gd name="connsiteX161" fmla="*/ 246468 w 1953031"/>
                    <a:gd name="connsiteY161" fmla="*/ 962992 h 1322929"/>
                    <a:gd name="connsiteX162" fmla="*/ 246726 w 1953031"/>
                    <a:gd name="connsiteY162" fmla="*/ 960686 h 1322929"/>
                    <a:gd name="connsiteX163" fmla="*/ 239185 w 1953031"/>
                    <a:gd name="connsiteY163" fmla="*/ 966883 h 1322929"/>
                    <a:gd name="connsiteX164" fmla="*/ 216775 w 1953031"/>
                    <a:gd name="connsiteY164" fmla="*/ 984995 h 1322929"/>
                    <a:gd name="connsiteX165" fmla="*/ 195755 w 1953031"/>
                    <a:gd name="connsiteY165" fmla="*/ 1001910 h 1322929"/>
                    <a:gd name="connsiteX166" fmla="*/ 162761 w 1953031"/>
                    <a:gd name="connsiteY166" fmla="*/ 1047366 h 1322929"/>
                    <a:gd name="connsiteX167" fmla="*/ 149720 w 1953031"/>
                    <a:gd name="connsiteY167" fmla="*/ 1138437 h 1322929"/>
                    <a:gd name="connsiteX168" fmla="*/ 148122 w 1953031"/>
                    <a:gd name="connsiteY168" fmla="*/ 1214750 h 1322929"/>
                    <a:gd name="connsiteX169" fmla="*/ 151846 w 1953031"/>
                    <a:gd name="connsiteY169" fmla="*/ 1260042 h 1322929"/>
                    <a:gd name="connsiteX170" fmla="*/ 157602 w 1953031"/>
                    <a:gd name="connsiteY170" fmla="*/ 1271682 h 1322929"/>
                    <a:gd name="connsiteX171" fmla="*/ 169528 w 1953031"/>
                    <a:gd name="connsiteY171" fmla="*/ 1296524 h 1322929"/>
                    <a:gd name="connsiteX172" fmla="*/ 172714 w 1953031"/>
                    <a:gd name="connsiteY172" fmla="*/ 1316588 h 1322929"/>
                    <a:gd name="connsiteX173" fmla="*/ 172927 w 1953031"/>
                    <a:gd name="connsiteY173" fmla="*/ 1322929 h 1322929"/>
                    <a:gd name="connsiteX174" fmla="*/ 130748 w 1953031"/>
                    <a:gd name="connsiteY174" fmla="*/ 1322916 h 1322929"/>
                    <a:gd name="connsiteX175" fmla="*/ 87445 w 1953031"/>
                    <a:gd name="connsiteY175" fmla="*/ 1322413 h 1322929"/>
                    <a:gd name="connsiteX176" fmla="*/ 433058 w 1953031"/>
                    <a:gd name="connsiteY176" fmla="*/ 858089 h 1322929"/>
                    <a:gd name="connsiteX177" fmla="*/ 431485 w 1953031"/>
                    <a:gd name="connsiteY177" fmla="*/ 856034 h 1322929"/>
                    <a:gd name="connsiteX178" fmla="*/ 432913 w 1953031"/>
                    <a:gd name="connsiteY178" fmla="*/ 858746 h 1322929"/>
                    <a:gd name="connsiteX179" fmla="*/ 433058 w 1953031"/>
                    <a:gd name="connsiteY179" fmla="*/ 858089 h 1322929"/>
                    <a:gd name="connsiteX0" fmla="*/ 87445 w 1953031"/>
                    <a:gd name="connsiteY0" fmla="*/ 1322413 h 1322929"/>
                    <a:gd name="connsiteX1" fmla="*/ 71740 w 1953031"/>
                    <a:gd name="connsiteY1" fmla="*/ 1270292 h 1322929"/>
                    <a:gd name="connsiteX2" fmla="*/ 65819 w 1953031"/>
                    <a:gd name="connsiteY2" fmla="*/ 1172834 h 1322929"/>
                    <a:gd name="connsiteX3" fmla="*/ 60259 w 1953031"/>
                    <a:gd name="connsiteY3" fmla="*/ 1077634 h 1322929"/>
                    <a:gd name="connsiteX4" fmla="*/ 56504 w 1953031"/>
                    <a:gd name="connsiteY4" fmla="*/ 1016483 h 1322929"/>
                    <a:gd name="connsiteX5" fmla="*/ 57274 w 1953031"/>
                    <a:gd name="connsiteY5" fmla="*/ 984573 h 1322929"/>
                    <a:gd name="connsiteX6" fmla="*/ 69293 w 1953031"/>
                    <a:gd name="connsiteY6" fmla="*/ 935184 h 1322929"/>
                    <a:gd name="connsiteX7" fmla="*/ 83140 w 1953031"/>
                    <a:gd name="connsiteY7" fmla="*/ 894706 h 1322929"/>
                    <a:gd name="connsiteX8" fmla="*/ 86940 w 1953031"/>
                    <a:gd name="connsiteY8" fmla="*/ 883067 h 1322929"/>
                    <a:gd name="connsiteX9" fmla="*/ 102345 w 1953031"/>
                    <a:gd name="connsiteY9" fmla="*/ 821917 h 1322929"/>
                    <a:gd name="connsiteX10" fmla="*/ 102345 w 1953031"/>
                    <a:gd name="connsiteY10" fmla="*/ 797596 h 1322929"/>
                    <a:gd name="connsiteX11" fmla="*/ 84386 w 1953031"/>
                    <a:gd name="connsiteY11" fmla="*/ 724112 h 1322929"/>
                    <a:gd name="connsiteX12" fmla="*/ 56950 w 1953031"/>
                    <a:gd name="connsiteY12" fmla="*/ 611540 h 1322929"/>
                    <a:gd name="connsiteX13" fmla="*/ 49848 w 1953031"/>
                    <a:gd name="connsiteY13" fmla="*/ 555775 h 1322929"/>
                    <a:gd name="connsiteX14" fmla="*/ 48091 w 1953031"/>
                    <a:gd name="connsiteY14" fmla="*/ 532619 h 1322929"/>
                    <a:gd name="connsiteX15" fmla="*/ 46726 w 1953031"/>
                    <a:gd name="connsiteY15" fmla="*/ 537375 h 1322929"/>
                    <a:gd name="connsiteX16" fmla="*/ 40809 w 1953031"/>
                    <a:gd name="connsiteY16" fmla="*/ 582702 h 1322929"/>
                    <a:gd name="connsiteX17" fmla="*/ 38652 w 1953031"/>
                    <a:gd name="connsiteY17" fmla="*/ 680805 h 1322929"/>
                    <a:gd name="connsiteX18" fmla="*/ 43411 w 1953031"/>
                    <a:gd name="connsiteY18" fmla="*/ 797248 h 1322929"/>
                    <a:gd name="connsiteX19" fmla="*/ 45633 w 1953031"/>
                    <a:gd name="connsiteY19" fmla="*/ 840039 h 1322929"/>
                    <a:gd name="connsiteX20" fmla="*/ 46288 w 1953031"/>
                    <a:gd name="connsiteY20" fmla="*/ 854511 h 1322929"/>
                    <a:gd name="connsiteX21" fmla="*/ 47754 w 1953031"/>
                    <a:gd name="connsiteY21" fmla="*/ 857757 h 1322929"/>
                    <a:gd name="connsiteX22" fmla="*/ 55710 w 1953031"/>
                    <a:gd name="connsiteY22" fmla="*/ 883587 h 1322929"/>
                    <a:gd name="connsiteX23" fmla="*/ 56791 w 1953031"/>
                    <a:gd name="connsiteY23" fmla="*/ 924043 h 1322929"/>
                    <a:gd name="connsiteX24" fmla="*/ 41579 w 1953031"/>
                    <a:gd name="connsiteY24" fmla="*/ 974096 h 1322929"/>
                    <a:gd name="connsiteX25" fmla="*/ 2671 w 1953031"/>
                    <a:gd name="connsiteY25" fmla="*/ 1043577 h 1322929"/>
                    <a:gd name="connsiteX26" fmla="*/ 150 w 1953031"/>
                    <a:gd name="connsiteY26" fmla="*/ 1039680 h 1322929"/>
                    <a:gd name="connsiteX27" fmla="*/ 4661 w 1953031"/>
                    <a:gd name="connsiteY27" fmla="*/ 999287 h 1322929"/>
                    <a:gd name="connsiteX28" fmla="*/ 7404 w 1953031"/>
                    <a:gd name="connsiteY28" fmla="*/ 942306 h 1322929"/>
                    <a:gd name="connsiteX29" fmla="*/ 7816 w 1953031"/>
                    <a:gd name="connsiteY29" fmla="*/ 896791 h 1322929"/>
                    <a:gd name="connsiteX30" fmla="*/ 19626 w 1953031"/>
                    <a:gd name="connsiteY30" fmla="*/ 859575 h 1322929"/>
                    <a:gd name="connsiteX31" fmla="*/ 27016 w 1953031"/>
                    <a:gd name="connsiteY31" fmla="*/ 851518 h 1322929"/>
                    <a:gd name="connsiteX32" fmla="*/ 28005 w 1953031"/>
                    <a:gd name="connsiteY32" fmla="*/ 850776 h 1322929"/>
                    <a:gd name="connsiteX33" fmla="*/ 26410 w 1953031"/>
                    <a:gd name="connsiteY33" fmla="*/ 833827 h 1322929"/>
                    <a:gd name="connsiteX34" fmla="*/ 14711 w 1953031"/>
                    <a:gd name="connsiteY34" fmla="*/ 648021 h 1322929"/>
                    <a:gd name="connsiteX35" fmla="*/ 15055 w 1953031"/>
                    <a:gd name="connsiteY35" fmla="*/ 561855 h 1322929"/>
                    <a:gd name="connsiteX36" fmla="*/ 21188 w 1953031"/>
                    <a:gd name="connsiteY36" fmla="*/ 488718 h 1322929"/>
                    <a:gd name="connsiteX37" fmla="*/ 100197 w 1953031"/>
                    <a:gd name="connsiteY37" fmla="*/ 318206 h 1322929"/>
                    <a:gd name="connsiteX38" fmla="*/ 109242 w 1953031"/>
                    <a:gd name="connsiteY38" fmla="*/ 310366 h 1322929"/>
                    <a:gd name="connsiteX39" fmla="*/ 267328 w 1953031"/>
                    <a:gd name="connsiteY39" fmla="*/ 247426 h 1322929"/>
                    <a:gd name="connsiteX40" fmla="*/ 315449 w 1953031"/>
                    <a:gd name="connsiteY40" fmla="*/ 245613 h 1322929"/>
                    <a:gd name="connsiteX41" fmla="*/ 472495 w 1953031"/>
                    <a:gd name="connsiteY41" fmla="*/ 252298 h 1322929"/>
                    <a:gd name="connsiteX42" fmla="*/ 508804 w 1953031"/>
                    <a:gd name="connsiteY42" fmla="*/ 255581 h 1322929"/>
                    <a:gd name="connsiteX43" fmla="*/ 748902 w 1953031"/>
                    <a:gd name="connsiteY43" fmla="*/ 247445 h 1322929"/>
                    <a:gd name="connsiteX44" fmla="*/ 947272 w 1953031"/>
                    <a:gd name="connsiteY44" fmla="*/ 214767 h 1322929"/>
                    <a:gd name="connsiteX45" fmla="*/ 1102227 w 1953031"/>
                    <a:gd name="connsiteY45" fmla="*/ 172345 h 1322929"/>
                    <a:gd name="connsiteX46" fmla="*/ 1234252 w 1953031"/>
                    <a:gd name="connsiteY46" fmla="*/ 151880 h 1322929"/>
                    <a:gd name="connsiteX47" fmla="*/ 1312964 w 1953031"/>
                    <a:gd name="connsiteY47" fmla="*/ 128676 h 1322929"/>
                    <a:gd name="connsiteX48" fmla="*/ 1376022 w 1953031"/>
                    <a:gd name="connsiteY48" fmla="*/ 109687 h 1322929"/>
                    <a:gd name="connsiteX49" fmla="*/ 1448640 w 1953031"/>
                    <a:gd name="connsiteY49" fmla="*/ 103056 h 1322929"/>
                    <a:gd name="connsiteX50" fmla="*/ 1483374 w 1953031"/>
                    <a:gd name="connsiteY50" fmla="*/ 100994 h 1322929"/>
                    <a:gd name="connsiteX51" fmla="*/ 1552171 w 1953031"/>
                    <a:gd name="connsiteY51" fmla="*/ 83778 h 1322929"/>
                    <a:gd name="connsiteX52" fmla="*/ 1627914 w 1953031"/>
                    <a:gd name="connsiteY52" fmla="*/ 63976 h 1322929"/>
                    <a:gd name="connsiteX53" fmla="*/ 1633600 w 1953031"/>
                    <a:gd name="connsiteY53" fmla="*/ 62873 h 1322929"/>
                    <a:gd name="connsiteX54" fmla="*/ 1633994 w 1953031"/>
                    <a:gd name="connsiteY54" fmla="*/ 53943 h 1322929"/>
                    <a:gd name="connsiteX55" fmla="*/ 1637947 w 1953031"/>
                    <a:gd name="connsiteY55" fmla="*/ 10924 h 1322929"/>
                    <a:gd name="connsiteX56" fmla="*/ 1645852 w 1953031"/>
                    <a:gd name="connsiteY56" fmla="*/ 642 h 1322929"/>
                    <a:gd name="connsiteX57" fmla="*/ 1665510 w 1953031"/>
                    <a:gd name="connsiteY57" fmla="*/ 4542 h 1322929"/>
                    <a:gd name="connsiteX58" fmla="*/ 1692339 w 1953031"/>
                    <a:gd name="connsiteY58" fmla="*/ 32880 h 1322929"/>
                    <a:gd name="connsiteX59" fmla="*/ 1703487 w 1953031"/>
                    <a:gd name="connsiteY59" fmla="*/ 51553 h 1322929"/>
                    <a:gd name="connsiteX60" fmla="*/ 1705168 w 1953031"/>
                    <a:gd name="connsiteY60" fmla="*/ 54757 h 1322929"/>
                    <a:gd name="connsiteX61" fmla="*/ 1708490 w 1953031"/>
                    <a:gd name="connsiteY61" fmla="*/ 54757 h 1322929"/>
                    <a:gd name="connsiteX62" fmla="*/ 1726074 w 1953031"/>
                    <a:gd name="connsiteY62" fmla="*/ 55821 h 1322929"/>
                    <a:gd name="connsiteX63" fmla="*/ 1763775 w 1953031"/>
                    <a:gd name="connsiteY63" fmla="*/ 66287 h 1322929"/>
                    <a:gd name="connsiteX64" fmla="*/ 1780177 w 1953031"/>
                    <a:gd name="connsiteY64" fmla="*/ 76057 h 1322929"/>
                    <a:gd name="connsiteX65" fmla="*/ 1797287 w 1953031"/>
                    <a:gd name="connsiteY65" fmla="*/ 92340 h 1322929"/>
                    <a:gd name="connsiteX66" fmla="*/ 1808554 w 1953031"/>
                    <a:gd name="connsiteY66" fmla="*/ 105144 h 1322929"/>
                    <a:gd name="connsiteX67" fmla="*/ 1816302 w 1953031"/>
                    <a:gd name="connsiteY67" fmla="*/ 113128 h 1322929"/>
                    <a:gd name="connsiteX68" fmla="*/ 1820491 w 1953031"/>
                    <a:gd name="connsiteY68" fmla="*/ 120258 h 1322929"/>
                    <a:gd name="connsiteX69" fmla="*/ 1835947 w 1953031"/>
                    <a:gd name="connsiteY69" fmla="*/ 144526 h 1322929"/>
                    <a:gd name="connsiteX70" fmla="*/ 1847989 w 1953031"/>
                    <a:gd name="connsiteY70" fmla="*/ 162083 h 1322929"/>
                    <a:gd name="connsiteX71" fmla="*/ 1872282 w 1953031"/>
                    <a:gd name="connsiteY71" fmla="*/ 206862 h 1322929"/>
                    <a:gd name="connsiteX72" fmla="*/ 1901212 w 1953031"/>
                    <a:gd name="connsiteY72" fmla="*/ 268331 h 1322929"/>
                    <a:gd name="connsiteX73" fmla="*/ 1928013 w 1953031"/>
                    <a:gd name="connsiteY73" fmla="*/ 325599 h 1322929"/>
                    <a:gd name="connsiteX74" fmla="*/ 1947475 w 1953031"/>
                    <a:gd name="connsiteY74" fmla="*/ 358428 h 1322929"/>
                    <a:gd name="connsiteX75" fmla="*/ 1952990 w 1953031"/>
                    <a:gd name="connsiteY75" fmla="*/ 375188 h 1322929"/>
                    <a:gd name="connsiteX76" fmla="*/ 1944270 w 1953031"/>
                    <a:gd name="connsiteY76" fmla="*/ 398724 h 1322929"/>
                    <a:gd name="connsiteX77" fmla="*/ 1904481 w 1953031"/>
                    <a:gd name="connsiteY77" fmla="*/ 429980 h 1322929"/>
                    <a:gd name="connsiteX78" fmla="*/ 1871823 w 1953031"/>
                    <a:gd name="connsiteY78" fmla="*/ 436577 h 1322929"/>
                    <a:gd name="connsiteX79" fmla="*/ 1816223 w 1953031"/>
                    <a:gd name="connsiteY79" fmla="*/ 439134 h 1322929"/>
                    <a:gd name="connsiteX80" fmla="*/ 1698445 w 1953031"/>
                    <a:gd name="connsiteY80" fmla="*/ 433393 h 1322929"/>
                    <a:gd name="connsiteX81" fmla="*/ 1665261 w 1953031"/>
                    <a:gd name="connsiteY81" fmla="*/ 431589 h 1322929"/>
                    <a:gd name="connsiteX82" fmla="*/ 1643200 w 1953031"/>
                    <a:gd name="connsiteY82" fmla="*/ 433164 h 1322929"/>
                    <a:gd name="connsiteX83" fmla="*/ 1613877 w 1953031"/>
                    <a:gd name="connsiteY83" fmla="*/ 443519 h 1322929"/>
                    <a:gd name="connsiteX84" fmla="*/ 1586668 w 1953031"/>
                    <a:gd name="connsiteY84" fmla="*/ 466568 h 1322929"/>
                    <a:gd name="connsiteX85" fmla="*/ 1568848 w 1953031"/>
                    <a:gd name="connsiteY85" fmla="*/ 480889 h 1322929"/>
                    <a:gd name="connsiteX86" fmla="*/ 1563779 w 1953031"/>
                    <a:gd name="connsiteY86" fmla="*/ 485518 h 1322929"/>
                    <a:gd name="connsiteX87" fmla="*/ 1508994 w 1953031"/>
                    <a:gd name="connsiteY87" fmla="*/ 589130 h 1322929"/>
                    <a:gd name="connsiteX88" fmla="*/ 1486250 w 1953031"/>
                    <a:gd name="connsiteY88" fmla="*/ 645068 h 1322929"/>
                    <a:gd name="connsiteX89" fmla="*/ 1464819 w 1953031"/>
                    <a:gd name="connsiteY89" fmla="*/ 705697 h 1322929"/>
                    <a:gd name="connsiteX90" fmla="*/ 1449494 w 1953031"/>
                    <a:gd name="connsiteY90" fmla="*/ 751038 h 1322929"/>
                    <a:gd name="connsiteX91" fmla="*/ 1407394 w 1953031"/>
                    <a:gd name="connsiteY91" fmla="*/ 818176 h 1322929"/>
                    <a:gd name="connsiteX92" fmla="*/ 1393724 w 1953031"/>
                    <a:gd name="connsiteY92" fmla="*/ 824975 h 1322929"/>
                    <a:gd name="connsiteX93" fmla="*/ 1380841 w 1953031"/>
                    <a:gd name="connsiteY93" fmla="*/ 831482 h 1322929"/>
                    <a:gd name="connsiteX94" fmla="*/ 1349260 w 1953031"/>
                    <a:gd name="connsiteY94" fmla="*/ 861137 h 1322929"/>
                    <a:gd name="connsiteX95" fmla="*/ 1331348 w 1953031"/>
                    <a:gd name="connsiteY95" fmla="*/ 877607 h 1322929"/>
                    <a:gd name="connsiteX96" fmla="*/ 1317442 w 1953031"/>
                    <a:gd name="connsiteY96" fmla="*/ 883414 h 1322929"/>
                    <a:gd name="connsiteX97" fmla="*/ 1316352 w 1953031"/>
                    <a:gd name="connsiteY97" fmla="*/ 883414 h 1322929"/>
                    <a:gd name="connsiteX98" fmla="*/ 1315275 w 1953031"/>
                    <a:gd name="connsiteY98" fmla="*/ 887323 h 1322929"/>
                    <a:gd name="connsiteX99" fmla="*/ 1293502 w 1953031"/>
                    <a:gd name="connsiteY99" fmla="*/ 1074334 h 1322929"/>
                    <a:gd name="connsiteX100" fmla="*/ 1292124 w 1953031"/>
                    <a:gd name="connsiteY100" fmla="*/ 1151119 h 1322929"/>
                    <a:gd name="connsiteX101" fmla="*/ 1292741 w 1953031"/>
                    <a:gd name="connsiteY101" fmla="*/ 1203756 h 1322929"/>
                    <a:gd name="connsiteX102" fmla="*/ 1297481 w 1953031"/>
                    <a:gd name="connsiteY102" fmla="*/ 1263556 h 1322929"/>
                    <a:gd name="connsiteX103" fmla="*/ 1304087 w 1953031"/>
                    <a:gd name="connsiteY103" fmla="*/ 1278631 h 1322929"/>
                    <a:gd name="connsiteX104" fmla="*/ 1314001 w 1953031"/>
                    <a:gd name="connsiteY104" fmla="*/ 1305904 h 1322929"/>
                    <a:gd name="connsiteX105" fmla="*/ 1314723 w 1953031"/>
                    <a:gd name="connsiteY105" fmla="*/ 1321312 h 1322929"/>
                    <a:gd name="connsiteX106" fmla="*/ 1314474 w 1953031"/>
                    <a:gd name="connsiteY106" fmla="*/ 1322929 h 1322929"/>
                    <a:gd name="connsiteX107" fmla="*/ 1274527 w 1953031"/>
                    <a:gd name="connsiteY107" fmla="*/ 1322929 h 1322929"/>
                    <a:gd name="connsiteX108" fmla="*/ 1233595 w 1953031"/>
                    <a:gd name="connsiteY108" fmla="*/ 1322420 h 1322929"/>
                    <a:gd name="connsiteX109" fmla="*/ 1214844 w 1953031"/>
                    <a:gd name="connsiteY109" fmla="*/ 1258652 h 1322929"/>
                    <a:gd name="connsiteX110" fmla="*/ 1198836 w 1953031"/>
                    <a:gd name="connsiteY110" fmla="*/ 1080414 h 1322929"/>
                    <a:gd name="connsiteX111" fmla="*/ 1191495 w 1953031"/>
                    <a:gd name="connsiteY111" fmla="*/ 961630 h 1322929"/>
                    <a:gd name="connsiteX112" fmla="*/ 1189972 w 1953031"/>
                    <a:gd name="connsiteY112" fmla="*/ 969617 h 1322929"/>
                    <a:gd name="connsiteX113" fmla="*/ 1172402 w 1953031"/>
                    <a:gd name="connsiteY113" fmla="*/ 1161542 h 1322929"/>
                    <a:gd name="connsiteX114" fmla="*/ 1173663 w 1953031"/>
                    <a:gd name="connsiteY114" fmla="*/ 1263289 h 1322929"/>
                    <a:gd name="connsiteX115" fmla="*/ 1179559 w 1953031"/>
                    <a:gd name="connsiteY115" fmla="*/ 1277483 h 1322929"/>
                    <a:gd name="connsiteX116" fmla="*/ 1190090 w 1953031"/>
                    <a:gd name="connsiteY116" fmla="*/ 1310073 h 1322929"/>
                    <a:gd name="connsiteX117" fmla="*/ 1189617 w 1953031"/>
                    <a:gd name="connsiteY117" fmla="*/ 1322236 h 1322929"/>
                    <a:gd name="connsiteX118" fmla="*/ 1148752 w 1953031"/>
                    <a:gd name="connsiteY118" fmla="*/ 1322929 h 1322929"/>
                    <a:gd name="connsiteX119" fmla="*/ 1107164 w 1953031"/>
                    <a:gd name="connsiteY119" fmla="*/ 1322438 h 1322929"/>
                    <a:gd name="connsiteX120" fmla="*/ 1089751 w 1953031"/>
                    <a:gd name="connsiteY120" fmla="*/ 1244928 h 1322929"/>
                    <a:gd name="connsiteX121" fmla="*/ 1083658 w 1953031"/>
                    <a:gd name="connsiteY121" fmla="*/ 1109426 h 1322929"/>
                    <a:gd name="connsiteX122" fmla="*/ 1081071 w 1953031"/>
                    <a:gd name="connsiteY122" fmla="*/ 885205 h 1322929"/>
                    <a:gd name="connsiteX123" fmla="*/ 1081294 w 1953031"/>
                    <a:gd name="connsiteY123" fmla="*/ 872784 h 1322929"/>
                    <a:gd name="connsiteX124" fmla="*/ 1044565 w 1953031"/>
                    <a:gd name="connsiteY124" fmla="*/ 883356 h 1322929"/>
                    <a:gd name="connsiteX125" fmla="*/ 946405 w 1953031"/>
                    <a:gd name="connsiteY125" fmla="*/ 906677 h 1322929"/>
                    <a:gd name="connsiteX126" fmla="*/ 820984 w 1953031"/>
                    <a:gd name="connsiteY126" fmla="*/ 915856 h 1322929"/>
                    <a:gd name="connsiteX127" fmla="*/ 748537 w 1953031"/>
                    <a:gd name="connsiteY127" fmla="*/ 913593 h 1322929"/>
                    <a:gd name="connsiteX128" fmla="*/ 740106 w 1953031"/>
                    <a:gd name="connsiteY128" fmla="*/ 913794 h 1322929"/>
                    <a:gd name="connsiteX129" fmla="*/ 735838 w 1953031"/>
                    <a:gd name="connsiteY129" fmla="*/ 923234 h 1322929"/>
                    <a:gd name="connsiteX130" fmla="*/ 729496 w 1953031"/>
                    <a:gd name="connsiteY130" fmla="*/ 936224 h 1322929"/>
                    <a:gd name="connsiteX131" fmla="*/ 707014 w 1953031"/>
                    <a:gd name="connsiteY131" fmla="*/ 928760 h 1322929"/>
                    <a:gd name="connsiteX132" fmla="*/ 665846 w 1953031"/>
                    <a:gd name="connsiteY132" fmla="*/ 912322 h 1322929"/>
                    <a:gd name="connsiteX133" fmla="*/ 618244 w 1953031"/>
                    <a:gd name="connsiteY133" fmla="*/ 893135 h 1322929"/>
                    <a:gd name="connsiteX134" fmla="*/ 516447 w 1953031"/>
                    <a:gd name="connsiteY134" fmla="*/ 865947 h 1322929"/>
                    <a:gd name="connsiteX135" fmla="*/ 501805 w 1953031"/>
                    <a:gd name="connsiteY135" fmla="*/ 870603 h 1322929"/>
                    <a:gd name="connsiteX136" fmla="*/ 496736 w 1953031"/>
                    <a:gd name="connsiteY136" fmla="*/ 886203 h 1322929"/>
                    <a:gd name="connsiteX137" fmla="*/ 500794 w 1953031"/>
                    <a:gd name="connsiteY137" fmla="*/ 920842 h 1322929"/>
                    <a:gd name="connsiteX138" fmla="*/ 505232 w 1953031"/>
                    <a:gd name="connsiteY138" fmla="*/ 960997 h 1322929"/>
                    <a:gd name="connsiteX139" fmla="*/ 503197 w 1953031"/>
                    <a:gd name="connsiteY139" fmla="*/ 976351 h 1322929"/>
                    <a:gd name="connsiteX140" fmla="*/ 464327 w 1953031"/>
                    <a:gd name="connsiteY140" fmla="*/ 1000197 h 1322929"/>
                    <a:gd name="connsiteX141" fmla="*/ 457328 w 1953031"/>
                    <a:gd name="connsiteY141" fmla="*/ 999488 h 1322929"/>
                    <a:gd name="connsiteX142" fmla="*/ 434730 w 1953031"/>
                    <a:gd name="connsiteY142" fmla="*/ 939956 h 1322929"/>
                    <a:gd name="connsiteX143" fmla="*/ 434102 w 1953031"/>
                    <a:gd name="connsiteY143" fmla="*/ 932138 h 1322929"/>
                    <a:gd name="connsiteX144" fmla="*/ 429957 w 1953031"/>
                    <a:gd name="connsiteY144" fmla="*/ 936572 h 1322929"/>
                    <a:gd name="connsiteX145" fmla="*/ 412217 w 1953031"/>
                    <a:gd name="connsiteY145" fmla="*/ 955335 h 1322929"/>
                    <a:gd name="connsiteX146" fmla="*/ 394666 w 1953031"/>
                    <a:gd name="connsiteY146" fmla="*/ 973923 h 1322929"/>
                    <a:gd name="connsiteX147" fmla="*/ 363724 w 1953031"/>
                    <a:gd name="connsiteY147" fmla="*/ 1023704 h 1322929"/>
                    <a:gd name="connsiteX148" fmla="*/ 356090 w 1953031"/>
                    <a:gd name="connsiteY148" fmla="*/ 1070686 h 1322929"/>
                    <a:gd name="connsiteX149" fmla="*/ 356098 w 1953031"/>
                    <a:gd name="connsiteY149" fmla="*/ 1159458 h 1322929"/>
                    <a:gd name="connsiteX150" fmla="*/ 362731 w 1953031"/>
                    <a:gd name="connsiteY150" fmla="*/ 1219044 h 1322929"/>
                    <a:gd name="connsiteX151" fmla="*/ 370492 w 1953031"/>
                    <a:gd name="connsiteY151" fmla="*/ 1260425 h 1322929"/>
                    <a:gd name="connsiteX152" fmla="*/ 380666 w 1953031"/>
                    <a:gd name="connsiteY152" fmla="*/ 1277936 h 1322929"/>
                    <a:gd name="connsiteX153" fmla="*/ 391399 w 1953031"/>
                    <a:gd name="connsiteY153" fmla="*/ 1304515 h 1322929"/>
                    <a:gd name="connsiteX154" fmla="*/ 391283 w 1953031"/>
                    <a:gd name="connsiteY154" fmla="*/ 1320324 h 1322929"/>
                    <a:gd name="connsiteX155" fmla="*/ 390843 w 1953031"/>
                    <a:gd name="connsiteY155" fmla="*/ 1322756 h 1322929"/>
                    <a:gd name="connsiteX156" fmla="*/ 348151 w 1953031"/>
                    <a:gd name="connsiteY156" fmla="*/ 1322844 h 1322929"/>
                    <a:gd name="connsiteX157" fmla="*/ 304144 w 1953031"/>
                    <a:gd name="connsiteY157" fmla="*/ 1322579 h 1322929"/>
                    <a:gd name="connsiteX158" fmla="*/ 294630 w 1953031"/>
                    <a:gd name="connsiteY158" fmla="*/ 1312868 h 1322929"/>
                    <a:gd name="connsiteX159" fmla="*/ 271483 w 1953031"/>
                    <a:gd name="connsiteY159" fmla="*/ 1195591 h 1322929"/>
                    <a:gd name="connsiteX160" fmla="*/ 255031 w 1953031"/>
                    <a:gd name="connsiteY160" fmla="*/ 1074334 h 1322929"/>
                    <a:gd name="connsiteX161" fmla="*/ 246468 w 1953031"/>
                    <a:gd name="connsiteY161" fmla="*/ 962992 h 1322929"/>
                    <a:gd name="connsiteX162" fmla="*/ 246726 w 1953031"/>
                    <a:gd name="connsiteY162" fmla="*/ 960686 h 1322929"/>
                    <a:gd name="connsiteX163" fmla="*/ 239185 w 1953031"/>
                    <a:gd name="connsiteY163" fmla="*/ 966883 h 1322929"/>
                    <a:gd name="connsiteX164" fmla="*/ 216775 w 1953031"/>
                    <a:gd name="connsiteY164" fmla="*/ 984995 h 1322929"/>
                    <a:gd name="connsiteX165" fmla="*/ 195755 w 1953031"/>
                    <a:gd name="connsiteY165" fmla="*/ 1001910 h 1322929"/>
                    <a:gd name="connsiteX166" fmla="*/ 162761 w 1953031"/>
                    <a:gd name="connsiteY166" fmla="*/ 1047366 h 1322929"/>
                    <a:gd name="connsiteX167" fmla="*/ 149720 w 1953031"/>
                    <a:gd name="connsiteY167" fmla="*/ 1138437 h 1322929"/>
                    <a:gd name="connsiteX168" fmla="*/ 148122 w 1953031"/>
                    <a:gd name="connsiteY168" fmla="*/ 1214750 h 1322929"/>
                    <a:gd name="connsiteX169" fmla="*/ 151846 w 1953031"/>
                    <a:gd name="connsiteY169" fmla="*/ 1260042 h 1322929"/>
                    <a:gd name="connsiteX170" fmla="*/ 157602 w 1953031"/>
                    <a:gd name="connsiteY170" fmla="*/ 1271682 h 1322929"/>
                    <a:gd name="connsiteX171" fmla="*/ 169528 w 1953031"/>
                    <a:gd name="connsiteY171" fmla="*/ 1296524 h 1322929"/>
                    <a:gd name="connsiteX172" fmla="*/ 172714 w 1953031"/>
                    <a:gd name="connsiteY172" fmla="*/ 1316588 h 1322929"/>
                    <a:gd name="connsiteX173" fmla="*/ 172927 w 1953031"/>
                    <a:gd name="connsiteY173" fmla="*/ 1322929 h 1322929"/>
                    <a:gd name="connsiteX174" fmla="*/ 130748 w 1953031"/>
                    <a:gd name="connsiteY174" fmla="*/ 1322916 h 1322929"/>
                    <a:gd name="connsiteX175" fmla="*/ 87445 w 1953031"/>
                    <a:gd name="connsiteY175" fmla="*/ 1322413 h 1322929"/>
                    <a:gd name="connsiteX176" fmla="*/ 433058 w 1953031"/>
                    <a:gd name="connsiteY176" fmla="*/ 858089 h 1322929"/>
                    <a:gd name="connsiteX177" fmla="*/ 431485 w 1953031"/>
                    <a:gd name="connsiteY177" fmla="*/ 856034 h 1322929"/>
                    <a:gd name="connsiteX178" fmla="*/ 432913 w 1953031"/>
                    <a:gd name="connsiteY178" fmla="*/ 858746 h 1322929"/>
                    <a:gd name="connsiteX179" fmla="*/ 433058 w 1953031"/>
                    <a:gd name="connsiteY179" fmla="*/ 858089 h 1322929"/>
                    <a:gd name="connsiteX0" fmla="*/ 87445 w 1953031"/>
                    <a:gd name="connsiteY0" fmla="*/ 1322413 h 1322929"/>
                    <a:gd name="connsiteX1" fmla="*/ 71740 w 1953031"/>
                    <a:gd name="connsiteY1" fmla="*/ 1270292 h 1322929"/>
                    <a:gd name="connsiteX2" fmla="*/ 65819 w 1953031"/>
                    <a:gd name="connsiteY2" fmla="*/ 1172834 h 1322929"/>
                    <a:gd name="connsiteX3" fmla="*/ 60259 w 1953031"/>
                    <a:gd name="connsiteY3" fmla="*/ 1077634 h 1322929"/>
                    <a:gd name="connsiteX4" fmla="*/ 56504 w 1953031"/>
                    <a:gd name="connsiteY4" fmla="*/ 1016483 h 1322929"/>
                    <a:gd name="connsiteX5" fmla="*/ 57274 w 1953031"/>
                    <a:gd name="connsiteY5" fmla="*/ 984573 h 1322929"/>
                    <a:gd name="connsiteX6" fmla="*/ 69293 w 1953031"/>
                    <a:gd name="connsiteY6" fmla="*/ 935184 h 1322929"/>
                    <a:gd name="connsiteX7" fmla="*/ 83140 w 1953031"/>
                    <a:gd name="connsiteY7" fmla="*/ 894706 h 1322929"/>
                    <a:gd name="connsiteX8" fmla="*/ 86940 w 1953031"/>
                    <a:gd name="connsiteY8" fmla="*/ 883067 h 1322929"/>
                    <a:gd name="connsiteX9" fmla="*/ 102345 w 1953031"/>
                    <a:gd name="connsiteY9" fmla="*/ 821917 h 1322929"/>
                    <a:gd name="connsiteX10" fmla="*/ 102345 w 1953031"/>
                    <a:gd name="connsiteY10" fmla="*/ 797596 h 1322929"/>
                    <a:gd name="connsiteX11" fmla="*/ 84386 w 1953031"/>
                    <a:gd name="connsiteY11" fmla="*/ 724112 h 1322929"/>
                    <a:gd name="connsiteX12" fmla="*/ 56950 w 1953031"/>
                    <a:gd name="connsiteY12" fmla="*/ 611540 h 1322929"/>
                    <a:gd name="connsiteX13" fmla="*/ 49848 w 1953031"/>
                    <a:gd name="connsiteY13" fmla="*/ 555775 h 1322929"/>
                    <a:gd name="connsiteX14" fmla="*/ 48091 w 1953031"/>
                    <a:gd name="connsiteY14" fmla="*/ 532619 h 1322929"/>
                    <a:gd name="connsiteX15" fmla="*/ 46726 w 1953031"/>
                    <a:gd name="connsiteY15" fmla="*/ 537375 h 1322929"/>
                    <a:gd name="connsiteX16" fmla="*/ 40809 w 1953031"/>
                    <a:gd name="connsiteY16" fmla="*/ 582702 h 1322929"/>
                    <a:gd name="connsiteX17" fmla="*/ 38652 w 1953031"/>
                    <a:gd name="connsiteY17" fmla="*/ 680805 h 1322929"/>
                    <a:gd name="connsiteX18" fmla="*/ 43411 w 1953031"/>
                    <a:gd name="connsiteY18" fmla="*/ 797248 h 1322929"/>
                    <a:gd name="connsiteX19" fmla="*/ 45633 w 1953031"/>
                    <a:gd name="connsiteY19" fmla="*/ 840039 h 1322929"/>
                    <a:gd name="connsiteX20" fmla="*/ 46288 w 1953031"/>
                    <a:gd name="connsiteY20" fmla="*/ 854511 h 1322929"/>
                    <a:gd name="connsiteX21" fmla="*/ 47754 w 1953031"/>
                    <a:gd name="connsiteY21" fmla="*/ 857757 h 1322929"/>
                    <a:gd name="connsiteX22" fmla="*/ 55710 w 1953031"/>
                    <a:gd name="connsiteY22" fmla="*/ 883587 h 1322929"/>
                    <a:gd name="connsiteX23" fmla="*/ 56791 w 1953031"/>
                    <a:gd name="connsiteY23" fmla="*/ 924043 h 1322929"/>
                    <a:gd name="connsiteX24" fmla="*/ 41579 w 1953031"/>
                    <a:gd name="connsiteY24" fmla="*/ 974096 h 1322929"/>
                    <a:gd name="connsiteX25" fmla="*/ 2671 w 1953031"/>
                    <a:gd name="connsiteY25" fmla="*/ 1043577 h 1322929"/>
                    <a:gd name="connsiteX26" fmla="*/ 150 w 1953031"/>
                    <a:gd name="connsiteY26" fmla="*/ 1039680 h 1322929"/>
                    <a:gd name="connsiteX27" fmla="*/ 4661 w 1953031"/>
                    <a:gd name="connsiteY27" fmla="*/ 999287 h 1322929"/>
                    <a:gd name="connsiteX28" fmla="*/ 7404 w 1953031"/>
                    <a:gd name="connsiteY28" fmla="*/ 942306 h 1322929"/>
                    <a:gd name="connsiteX29" fmla="*/ 7816 w 1953031"/>
                    <a:gd name="connsiteY29" fmla="*/ 896791 h 1322929"/>
                    <a:gd name="connsiteX30" fmla="*/ 19626 w 1953031"/>
                    <a:gd name="connsiteY30" fmla="*/ 859575 h 1322929"/>
                    <a:gd name="connsiteX31" fmla="*/ 27016 w 1953031"/>
                    <a:gd name="connsiteY31" fmla="*/ 851518 h 1322929"/>
                    <a:gd name="connsiteX32" fmla="*/ 28005 w 1953031"/>
                    <a:gd name="connsiteY32" fmla="*/ 850776 h 1322929"/>
                    <a:gd name="connsiteX33" fmla="*/ 26410 w 1953031"/>
                    <a:gd name="connsiteY33" fmla="*/ 833827 h 1322929"/>
                    <a:gd name="connsiteX34" fmla="*/ 14711 w 1953031"/>
                    <a:gd name="connsiteY34" fmla="*/ 648021 h 1322929"/>
                    <a:gd name="connsiteX35" fmla="*/ 15055 w 1953031"/>
                    <a:gd name="connsiteY35" fmla="*/ 561855 h 1322929"/>
                    <a:gd name="connsiteX36" fmla="*/ 21188 w 1953031"/>
                    <a:gd name="connsiteY36" fmla="*/ 488718 h 1322929"/>
                    <a:gd name="connsiteX37" fmla="*/ 100197 w 1953031"/>
                    <a:gd name="connsiteY37" fmla="*/ 318206 h 1322929"/>
                    <a:gd name="connsiteX38" fmla="*/ 109242 w 1953031"/>
                    <a:gd name="connsiteY38" fmla="*/ 310366 h 1322929"/>
                    <a:gd name="connsiteX39" fmla="*/ 267328 w 1953031"/>
                    <a:gd name="connsiteY39" fmla="*/ 247426 h 1322929"/>
                    <a:gd name="connsiteX40" fmla="*/ 315449 w 1953031"/>
                    <a:gd name="connsiteY40" fmla="*/ 245613 h 1322929"/>
                    <a:gd name="connsiteX41" fmla="*/ 472495 w 1953031"/>
                    <a:gd name="connsiteY41" fmla="*/ 252298 h 1322929"/>
                    <a:gd name="connsiteX42" fmla="*/ 518329 w 1953031"/>
                    <a:gd name="connsiteY42" fmla="*/ 251771 h 1322929"/>
                    <a:gd name="connsiteX43" fmla="*/ 748902 w 1953031"/>
                    <a:gd name="connsiteY43" fmla="*/ 247445 h 1322929"/>
                    <a:gd name="connsiteX44" fmla="*/ 947272 w 1953031"/>
                    <a:gd name="connsiteY44" fmla="*/ 214767 h 1322929"/>
                    <a:gd name="connsiteX45" fmla="*/ 1102227 w 1953031"/>
                    <a:gd name="connsiteY45" fmla="*/ 172345 h 1322929"/>
                    <a:gd name="connsiteX46" fmla="*/ 1234252 w 1953031"/>
                    <a:gd name="connsiteY46" fmla="*/ 151880 h 1322929"/>
                    <a:gd name="connsiteX47" fmla="*/ 1312964 w 1953031"/>
                    <a:gd name="connsiteY47" fmla="*/ 128676 h 1322929"/>
                    <a:gd name="connsiteX48" fmla="*/ 1376022 w 1953031"/>
                    <a:gd name="connsiteY48" fmla="*/ 109687 h 1322929"/>
                    <a:gd name="connsiteX49" fmla="*/ 1448640 w 1953031"/>
                    <a:gd name="connsiteY49" fmla="*/ 103056 h 1322929"/>
                    <a:gd name="connsiteX50" fmla="*/ 1483374 w 1953031"/>
                    <a:gd name="connsiteY50" fmla="*/ 100994 h 1322929"/>
                    <a:gd name="connsiteX51" fmla="*/ 1552171 w 1953031"/>
                    <a:gd name="connsiteY51" fmla="*/ 83778 h 1322929"/>
                    <a:gd name="connsiteX52" fmla="*/ 1627914 w 1953031"/>
                    <a:gd name="connsiteY52" fmla="*/ 63976 h 1322929"/>
                    <a:gd name="connsiteX53" fmla="*/ 1633600 w 1953031"/>
                    <a:gd name="connsiteY53" fmla="*/ 62873 h 1322929"/>
                    <a:gd name="connsiteX54" fmla="*/ 1633994 w 1953031"/>
                    <a:gd name="connsiteY54" fmla="*/ 53943 h 1322929"/>
                    <a:gd name="connsiteX55" fmla="*/ 1637947 w 1953031"/>
                    <a:gd name="connsiteY55" fmla="*/ 10924 h 1322929"/>
                    <a:gd name="connsiteX56" fmla="*/ 1645852 w 1953031"/>
                    <a:gd name="connsiteY56" fmla="*/ 642 h 1322929"/>
                    <a:gd name="connsiteX57" fmla="*/ 1665510 w 1953031"/>
                    <a:gd name="connsiteY57" fmla="*/ 4542 h 1322929"/>
                    <a:gd name="connsiteX58" fmla="*/ 1692339 w 1953031"/>
                    <a:gd name="connsiteY58" fmla="*/ 32880 h 1322929"/>
                    <a:gd name="connsiteX59" fmla="*/ 1703487 w 1953031"/>
                    <a:gd name="connsiteY59" fmla="*/ 51553 h 1322929"/>
                    <a:gd name="connsiteX60" fmla="*/ 1705168 w 1953031"/>
                    <a:gd name="connsiteY60" fmla="*/ 54757 h 1322929"/>
                    <a:gd name="connsiteX61" fmla="*/ 1708490 w 1953031"/>
                    <a:gd name="connsiteY61" fmla="*/ 54757 h 1322929"/>
                    <a:gd name="connsiteX62" fmla="*/ 1726074 w 1953031"/>
                    <a:gd name="connsiteY62" fmla="*/ 55821 h 1322929"/>
                    <a:gd name="connsiteX63" fmla="*/ 1763775 w 1953031"/>
                    <a:gd name="connsiteY63" fmla="*/ 66287 h 1322929"/>
                    <a:gd name="connsiteX64" fmla="*/ 1780177 w 1953031"/>
                    <a:gd name="connsiteY64" fmla="*/ 76057 h 1322929"/>
                    <a:gd name="connsiteX65" fmla="*/ 1797287 w 1953031"/>
                    <a:gd name="connsiteY65" fmla="*/ 92340 h 1322929"/>
                    <a:gd name="connsiteX66" fmla="*/ 1808554 w 1953031"/>
                    <a:gd name="connsiteY66" fmla="*/ 105144 h 1322929"/>
                    <a:gd name="connsiteX67" fmla="*/ 1816302 w 1953031"/>
                    <a:gd name="connsiteY67" fmla="*/ 113128 h 1322929"/>
                    <a:gd name="connsiteX68" fmla="*/ 1820491 w 1953031"/>
                    <a:gd name="connsiteY68" fmla="*/ 120258 h 1322929"/>
                    <a:gd name="connsiteX69" fmla="*/ 1835947 w 1953031"/>
                    <a:gd name="connsiteY69" fmla="*/ 144526 h 1322929"/>
                    <a:gd name="connsiteX70" fmla="*/ 1847989 w 1953031"/>
                    <a:gd name="connsiteY70" fmla="*/ 162083 h 1322929"/>
                    <a:gd name="connsiteX71" fmla="*/ 1872282 w 1953031"/>
                    <a:gd name="connsiteY71" fmla="*/ 206862 h 1322929"/>
                    <a:gd name="connsiteX72" fmla="*/ 1901212 w 1953031"/>
                    <a:gd name="connsiteY72" fmla="*/ 268331 h 1322929"/>
                    <a:gd name="connsiteX73" fmla="*/ 1928013 w 1953031"/>
                    <a:gd name="connsiteY73" fmla="*/ 325599 h 1322929"/>
                    <a:gd name="connsiteX74" fmla="*/ 1947475 w 1953031"/>
                    <a:gd name="connsiteY74" fmla="*/ 358428 h 1322929"/>
                    <a:gd name="connsiteX75" fmla="*/ 1952990 w 1953031"/>
                    <a:gd name="connsiteY75" fmla="*/ 375188 h 1322929"/>
                    <a:gd name="connsiteX76" fmla="*/ 1944270 w 1953031"/>
                    <a:gd name="connsiteY76" fmla="*/ 398724 h 1322929"/>
                    <a:gd name="connsiteX77" fmla="*/ 1904481 w 1953031"/>
                    <a:gd name="connsiteY77" fmla="*/ 429980 h 1322929"/>
                    <a:gd name="connsiteX78" fmla="*/ 1871823 w 1953031"/>
                    <a:gd name="connsiteY78" fmla="*/ 436577 h 1322929"/>
                    <a:gd name="connsiteX79" fmla="*/ 1816223 w 1953031"/>
                    <a:gd name="connsiteY79" fmla="*/ 439134 h 1322929"/>
                    <a:gd name="connsiteX80" fmla="*/ 1698445 w 1953031"/>
                    <a:gd name="connsiteY80" fmla="*/ 433393 h 1322929"/>
                    <a:gd name="connsiteX81" fmla="*/ 1665261 w 1953031"/>
                    <a:gd name="connsiteY81" fmla="*/ 431589 h 1322929"/>
                    <a:gd name="connsiteX82" fmla="*/ 1643200 w 1953031"/>
                    <a:gd name="connsiteY82" fmla="*/ 433164 h 1322929"/>
                    <a:gd name="connsiteX83" fmla="*/ 1613877 w 1953031"/>
                    <a:gd name="connsiteY83" fmla="*/ 443519 h 1322929"/>
                    <a:gd name="connsiteX84" fmla="*/ 1586668 w 1953031"/>
                    <a:gd name="connsiteY84" fmla="*/ 466568 h 1322929"/>
                    <a:gd name="connsiteX85" fmla="*/ 1568848 w 1953031"/>
                    <a:gd name="connsiteY85" fmla="*/ 480889 h 1322929"/>
                    <a:gd name="connsiteX86" fmla="*/ 1563779 w 1953031"/>
                    <a:gd name="connsiteY86" fmla="*/ 485518 h 1322929"/>
                    <a:gd name="connsiteX87" fmla="*/ 1508994 w 1953031"/>
                    <a:gd name="connsiteY87" fmla="*/ 589130 h 1322929"/>
                    <a:gd name="connsiteX88" fmla="*/ 1486250 w 1953031"/>
                    <a:gd name="connsiteY88" fmla="*/ 645068 h 1322929"/>
                    <a:gd name="connsiteX89" fmla="*/ 1464819 w 1953031"/>
                    <a:gd name="connsiteY89" fmla="*/ 705697 h 1322929"/>
                    <a:gd name="connsiteX90" fmla="*/ 1449494 w 1953031"/>
                    <a:gd name="connsiteY90" fmla="*/ 751038 h 1322929"/>
                    <a:gd name="connsiteX91" fmla="*/ 1407394 w 1953031"/>
                    <a:gd name="connsiteY91" fmla="*/ 818176 h 1322929"/>
                    <a:gd name="connsiteX92" fmla="*/ 1393724 w 1953031"/>
                    <a:gd name="connsiteY92" fmla="*/ 824975 h 1322929"/>
                    <a:gd name="connsiteX93" fmla="*/ 1380841 w 1953031"/>
                    <a:gd name="connsiteY93" fmla="*/ 831482 h 1322929"/>
                    <a:gd name="connsiteX94" fmla="*/ 1349260 w 1953031"/>
                    <a:gd name="connsiteY94" fmla="*/ 861137 h 1322929"/>
                    <a:gd name="connsiteX95" fmla="*/ 1331348 w 1953031"/>
                    <a:gd name="connsiteY95" fmla="*/ 877607 h 1322929"/>
                    <a:gd name="connsiteX96" fmla="*/ 1317442 w 1953031"/>
                    <a:gd name="connsiteY96" fmla="*/ 883414 h 1322929"/>
                    <a:gd name="connsiteX97" fmla="*/ 1316352 w 1953031"/>
                    <a:gd name="connsiteY97" fmla="*/ 883414 h 1322929"/>
                    <a:gd name="connsiteX98" fmla="*/ 1315275 w 1953031"/>
                    <a:gd name="connsiteY98" fmla="*/ 887323 h 1322929"/>
                    <a:gd name="connsiteX99" fmla="*/ 1293502 w 1953031"/>
                    <a:gd name="connsiteY99" fmla="*/ 1074334 h 1322929"/>
                    <a:gd name="connsiteX100" fmla="*/ 1292124 w 1953031"/>
                    <a:gd name="connsiteY100" fmla="*/ 1151119 h 1322929"/>
                    <a:gd name="connsiteX101" fmla="*/ 1292741 w 1953031"/>
                    <a:gd name="connsiteY101" fmla="*/ 1203756 h 1322929"/>
                    <a:gd name="connsiteX102" fmla="*/ 1297481 w 1953031"/>
                    <a:gd name="connsiteY102" fmla="*/ 1263556 h 1322929"/>
                    <a:gd name="connsiteX103" fmla="*/ 1304087 w 1953031"/>
                    <a:gd name="connsiteY103" fmla="*/ 1278631 h 1322929"/>
                    <a:gd name="connsiteX104" fmla="*/ 1314001 w 1953031"/>
                    <a:gd name="connsiteY104" fmla="*/ 1305904 h 1322929"/>
                    <a:gd name="connsiteX105" fmla="*/ 1314723 w 1953031"/>
                    <a:gd name="connsiteY105" fmla="*/ 1321312 h 1322929"/>
                    <a:gd name="connsiteX106" fmla="*/ 1314474 w 1953031"/>
                    <a:gd name="connsiteY106" fmla="*/ 1322929 h 1322929"/>
                    <a:gd name="connsiteX107" fmla="*/ 1274527 w 1953031"/>
                    <a:gd name="connsiteY107" fmla="*/ 1322929 h 1322929"/>
                    <a:gd name="connsiteX108" fmla="*/ 1233595 w 1953031"/>
                    <a:gd name="connsiteY108" fmla="*/ 1322420 h 1322929"/>
                    <a:gd name="connsiteX109" fmla="*/ 1214844 w 1953031"/>
                    <a:gd name="connsiteY109" fmla="*/ 1258652 h 1322929"/>
                    <a:gd name="connsiteX110" fmla="*/ 1198836 w 1953031"/>
                    <a:gd name="connsiteY110" fmla="*/ 1080414 h 1322929"/>
                    <a:gd name="connsiteX111" fmla="*/ 1191495 w 1953031"/>
                    <a:gd name="connsiteY111" fmla="*/ 961630 h 1322929"/>
                    <a:gd name="connsiteX112" fmla="*/ 1189972 w 1953031"/>
                    <a:gd name="connsiteY112" fmla="*/ 969617 h 1322929"/>
                    <a:gd name="connsiteX113" fmla="*/ 1172402 w 1953031"/>
                    <a:gd name="connsiteY113" fmla="*/ 1161542 h 1322929"/>
                    <a:gd name="connsiteX114" fmla="*/ 1173663 w 1953031"/>
                    <a:gd name="connsiteY114" fmla="*/ 1263289 h 1322929"/>
                    <a:gd name="connsiteX115" fmla="*/ 1179559 w 1953031"/>
                    <a:gd name="connsiteY115" fmla="*/ 1277483 h 1322929"/>
                    <a:gd name="connsiteX116" fmla="*/ 1190090 w 1953031"/>
                    <a:gd name="connsiteY116" fmla="*/ 1310073 h 1322929"/>
                    <a:gd name="connsiteX117" fmla="*/ 1189617 w 1953031"/>
                    <a:gd name="connsiteY117" fmla="*/ 1322236 h 1322929"/>
                    <a:gd name="connsiteX118" fmla="*/ 1148752 w 1953031"/>
                    <a:gd name="connsiteY118" fmla="*/ 1322929 h 1322929"/>
                    <a:gd name="connsiteX119" fmla="*/ 1107164 w 1953031"/>
                    <a:gd name="connsiteY119" fmla="*/ 1322438 h 1322929"/>
                    <a:gd name="connsiteX120" fmla="*/ 1089751 w 1953031"/>
                    <a:gd name="connsiteY120" fmla="*/ 1244928 h 1322929"/>
                    <a:gd name="connsiteX121" fmla="*/ 1083658 w 1953031"/>
                    <a:gd name="connsiteY121" fmla="*/ 1109426 h 1322929"/>
                    <a:gd name="connsiteX122" fmla="*/ 1081071 w 1953031"/>
                    <a:gd name="connsiteY122" fmla="*/ 885205 h 1322929"/>
                    <a:gd name="connsiteX123" fmla="*/ 1081294 w 1953031"/>
                    <a:gd name="connsiteY123" fmla="*/ 872784 h 1322929"/>
                    <a:gd name="connsiteX124" fmla="*/ 1044565 w 1953031"/>
                    <a:gd name="connsiteY124" fmla="*/ 883356 h 1322929"/>
                    <a:gd name="connsiteX125" fmla="*/ 946405 w 1953031"/>
                    <a:gd name="connsiteY125" fmla="*/ 906677 h 1322929"/>
                    <a:gd name="connsiteX126" fmla="*/ 820984 w 1953031"/>
                    <a:gd name="connsiteY126" fmla="*/ 915856 h 1322929"/>
                    <a:gd name="connsiteX127" fmla="*/ 748537 w 1953031"/>
                    <a:gd name="connsiteY127" fmla="*/ 913593 h 1322929"/>
                    <a:gd name="connsiteX128" fmla="*/ 740106 w 1953031"/>
                    <a:gd name="connsiteY128" fmla="*/ 913794 h 1322929"/>
                    <a:gd name="connsiteX129" fmla="*/ 735838 w 1953031"/>
                    <a:gd name="connsiteY129" fmla="*/ 923234 h 1322929"/>
                    <a:gd name="connsiteX130" fmla="*/ 729496 w 1953031"/>
                    <a:gd name="connsiteY130" fmla="*/ 936224 h 1322929"/>
                    <a:gd name="connsiteX131" fmla="*/ 707014 w 1953031"/>
                    <a:gd name="connsiteY131" fmla="*/ 928760 h 1322929"/>
                    <a:gd name="connsiteX132" fmla="*/ 665846 w 1953031"/>
                    <a:gd name="connsiteY132" fmla="*/ 912322 h 1322929"/>
                    <a:gd name="connsiteX133" fmla="*/ 618244 w 1953031"/>
                    <a:gd name="connsiteY133" fmla="*/ 893135 h 1322929"/>
                    <a:gd name="connsiteX134" fmla="*/ 516447 w 1953031"/>
                    <a:gd name="connsiteY134" fmla="*/ 865947 h 1322929"/>
                    <a:gd name="connsiteX135" fmla="*/ 501805 w 1953031"/>
                    <a:gd name="connsiteY135" fmla="*/ 870603 h 1322929"/>
                    <a:gd name="connsiteX136" fmla="*/ 496736 w 1953031"/>
                    <a:gd name="connsiteY136" fmla="*/ 886203 h 1322929"/>
                    <a:gd name="connsiteX137" fmla="*/ 500794 w 1953031"/>
                    <a:gd name="connsiteY137" fmla="*/ 920842 h 1322929"/>
                    <a:gd name="connsiteX138" fmla="*/ 505232 w 1953031"/>
                    <a:gd name="connsiteY138" fmla="*/ 960997 h 1322929"/>
                    <a:gd name="connsiteX139" fmla="*/ 503197 w 1953031"/>
                    <a:gd name="connsiteY139" fmla="*/ 976351 h 1322929"/>
                    <a:gd name="connsiteX140" fmla="*/ 464327 w 1953031"/>
                    <a:gd name="connsiteY140" fmla="*/ 1000197 h 1322929"/>
                    <a:gd name="connsiteX141" fmla="*/ 457328 w 1953031"/>
                    <a:gd name="connsiteY141" fmla="*/ 999488 h 1322929"/>
                    <a:gd name="connsiteX142" fmla="*/ 434730 w 1953031"/>
                    <a:gd name="connsiteY142" fmla="*/ 939956 h 1322929"/>
                    <a:gd name="connsiteX143" fmla="*/ 434102 w 1953031"/>
                    <a:gd name="connsiteY143" fmla="*/ 932138 h 1322929"/>
                    <a:gd name="connsiteX144" fmla="*/ 429957 w 1953031"/>
                    <a:gd name="connsiteY144" fmla="*/ 936572 h 1322929"/>
                    <a:gd name="connsiteX145" fmla="*/ 412217 w 1953031"/>
                    <a:gd name="connsiteY145" fmla="*/ 955335 h 1322929"/>
                    <a:gd name="connsiteX146" fmla="*/ 394666 w 1953031"/>
                    <a:gd name="connsiteY146" fmla="*/ 973923 h 1322929"/>
                    <a:gd name="connsiteX147" fmla="*/ 363724 w 1953031"/>
                    <a:gd name="connsiteY147" fmla="*/ 1023704 h 1322929"/>
                    <a:gd name="connsiteX148" fmla="*/ 356090 w 1953031"/>
                    <a:gd name="connsiteY148" fmla="*/ 1070686 h 1322929"/>
                    <a:gd name="connsiteX149" fmla="*/ 356098 w 1953031"/>
                    <a:gd name="connsiteY149" fmla="*/ 1159458 h 1322929"/>
                    <a:gd name="connsiteX150" fmla="*/ 362731 w 1953031"/>
                    <a:gd name="connsiteY150" fmla="*/ 1219044 h 1322929"/>
                    <a:gd name="connsiteX151" fmla="*/ 370492 w 1953031"/>
                    <a:gd name="connsiteY151" fmla="*/ 1260425 h 1322929"/>
                    <a:gd name="connsiteX152" fmla="*/ 380666 w 1953031"/>
                    <a:gd name="connsiteY152" fmla="*/ 1277936 h 1322929"/>
                    <a:gd name="connsiteX153" fmla="*/ 391399 w 1953031"/>
                    <a:gd name="connsiteY153" fmla="*/ 1304515 h 1322929"/>
                    <a:gd name="connsiteX154" fmla="*/ 391283 w 1953031"/>
                    <a:gd name="connsiteY154" fmla="*/ 1320324 h 1322929"/>
                    <a:gd name="connsiteX155" fmla="*/ 390843 w 1953031"/>
                    <a:gd name="connsiteY155" fmla="*/ 1322756 h 1322929"/>
                    <a:gd name="connsiteX156" fmla="*/ 348151 w 1953031"/>
                    <a:gd name="connsiteY156" fmla="*/ 1322844 h 1322929"/>
                    <a:gd name="connsiteX157" fmla="*/ 304144 w 1953031"/>
                    <a:gd name="connsiteY157" fmla="*/ 1322579 h 1322929"/>
                    <a:gd name="connsiteX158" fmla="*/ 294630 w 1953031"/>
                    <a:gd name="connsiteY158" fmla="*/ 1312868 h 1322929"/>
                    <a:gd name="connsiteX159" fmla="*/ 271483 w 1953031"/>
                    <a:gd name="connsiteY159" fmla="*/ 1195591 h 1322929"/>
                    <a:gd name="connsiteX160" fmla="*/ 255031 w 1953031"/>
                    <a:gd name="connsiteY160" fmla="*/ 1074334 h 1322929"/>
                    <a:gd name="connsiteX161" fmla="*/ 246468 w 1953031"/>
                    <a:gd name="connsiteY161" fmla="*/ 962992 h 1322929"/>
                    <a:gd name="connsiteX162" fmla="*/ 246726 w 1953031"/>
                    <a:gd name="connsiteY162" fmla="*/ 960686 h 1322929"/>
                    <a:gd name="connsiteX163" fmla="*/ 239185 w 1953031"/>
                    <a:gd name="connsiteY163" fmla="*/ 966883 h 1322929"/>
                    <a:gd name="connsiteX164" fmla="*/ 216775 w 1953031"/>
                    <a:gd name="connsiteY164" fmla="*/ 984995 h 1322929"/>
                    <a:gd name="connsiteX165" fmla="*/ 195755 w 1953031"/>
                    <a:gd name="connsiteY165" fmla="*/ 1001910 h 1322929"/>
                    <a:gd name="connsiteX166" fmla="*/ 162761 w 1953031"/>
                    <a:gd name="connsiteY166" fmla="*/ 1047366 h 1322929"/>
                    <a:gd name="connsiteX167" fmla="*/ 149720 w 1953031"/>
                    <a:gd name="connsiteY167" fmla="*/ 1138437 h 1322929"/>
                    <a:gd name="connsiteX168" fmla="*/ 148122 w 1953031"/>
                    <a:gd name="connsiteY168" fmla="*/ 1214750 h 1322929"/>
                    <a:gd name="connsiteX169" fmla="*/ 151846 w 1953031"/>
                    <a:gd name="connsiteY169" fmla="*/ 1260042 h 1322929"/>
                    <a:gd name="connsiteX170" fmla="*/ 157602 w 1953031"/>
                    <a:gd name="connsiteY170" fmla="*/ 1271682 h 1322929"/>
                    <a:gd name="connsiteX171" fmla="*/ 169528 w 1953031"/>
                    <a:gd name="connsiteY171" fmla="*/ 1296524 h 1322929"/>
                    <a:gd name="connsiteX172" fmla="*/ 172714 w 1953031"/>
                    <a:gd name="connsiteY172" fmla="*/ 1316588 h 1322929"/>
                    <a:gd name="connsiteX173" fmla="*/ 172927 w 1953031"/>
                    <a:gd name="connsiteY173" fmla="*/ 1322929 h 1322929"/>
                    <a:gd name="connsiteX174" fmla="*/ 130748 w 1953031"/>
                    <a:gd name="connsiteY174" fmla="*/ 1322916 h 1322929"/>
                    <a:gd name="connsiteX175" fmla="*/ 87445 w 1953031"/>
                    <a:gd name="connsiteY175" fmla="*/ 1322413 h 1322929"/>
                    <a:gd name="connsiteX176" fmla="*/ 433058 w 1953031"/>
                    <a:gd name="connsiteY176" fmla="*/ 858089 h 1322929"/>
                    <a:gd name="connsiteX177" fmla="*/ 431485 w 1953031"/>
                    <a:gd name="connsiteY177" fmla="*/ 856034 h 1322929"/>
                    <a:gd name="connsiteX178" fmla="*/ 432913 w 1953031"/>
                    <a:gd name="connsiteY178" fmla="*/ 858746 h 1322929"/>
                    <a:gd name="connsiteX179" fmla="*/ 433058 w 1953031"/>
                    <a:gd name="connsiteY179" fmla="*/ 858089 h 13229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</a:cxnLst>
                  <a:rect l="l" t="t" r="r" b="b"/>
                  <a:pathLst>
                    <a:path w="1953031" h="1322929">
                      <a:moveTo>
                        <a:pt x="87445" y="1322413"/>
                      </a:moveTo>
                      <a:cubicBezTo>
                        <a:pt x="80653" y="1319461"/>
                        <a:pt x="75216" y="1301418"/>
                        <a:pt x="71740" y="1270292"/>
                      </a:cubicBezTo>
                      <a:cubicBezTo>
                        <a:pt x="69013" y="1245870"/>
                        <a:pt x="67885" y="1227307"/>
                        <a:pt x="65819" y="1172834"/>
                      </a:cubicBezTo>
                      <a:cubicBezTo>
                        <a:pt x="64633" y="1141558"/>
                        <a:pt x="63453" y="1121346"/>
                        <a:pt x="60259" y="1077634"/>
                      </a:cubicBezTo>
                      <a:cubicBezTo>
                        <a:pt x="57529" y="1040256"/>
                        <a:pt x="56800" y="1028377"/>
                        <a:pt x="56504" y="1016483"/>
                      </a:cubicBezTo>
                      <a:cubicBezTo>
                        <a:pt x="56204" y="1004489"/>
                        <a:pt x="56523" y="991314"/>
                        <a:pt x="57274" y="984573"/>
                      </a:cubicBezTo>
                      <a:cubicBezTo>
                        <a:pt x="58553" y="973106"/>
                        <a:pt x="62941" y="955079"/>
                        <a:pt x="69293" y="935184"/>
                      </a:cubicBezTo>
                      <a:cubicBezTo>
                        <a:pt x="71423" y="928516"/>
                        <a:pt x="82347" y="896584"/>
                        <a:pt x="83140" y="894706"/>
                      </a:cubicBezTo>
                      <a:cubicBezTo>
                        <a:pt x="83303" y="894324"/>
                        <a:pt x="85013" y="889085"/>
                        <a:pt x="86940" y="883067"/>
                      </a:cubicBezTo>
                      <a:cubicBezTo>
                        <a:pt x="94976" y="857986"/>
                        <a:pt x="100421" y="836366"/>
                        <a:pt x="102345" y="821917"/>
                      </a:cubicBezTo>
                      <a:cubicBezTo>
                        <a:pt x="102906" y="817711"/>
                        <a:pt x="102906" y="802899"/>
                        <a:pt x="102345" y="797596"/>
                      </a:cubicBezTo>
                      <a:cubicBezTo>
                        <a:pt x="100486" y="779986"/>
                        <a:pt x="97368" y="767230"/>
                        <a:pt x="84386" y="724112"/>
                      </a:cubicBezTo>
                      <a:cubicBezTo>
                        <a:pt x="69652" y="675170"/>
                        <a:pt x="62879" y="647381"/>
                        <a:pt x="56950" y="611540"/>
                      </a:cubicBezTo>
                      <a:cubicBezTo>
                        <a:pt x="53854" y="592828"/>
                        <a:pt x="51602" y="575139"/>
                        <a:pt x="49848" y="555775"/>
                      </a:cubicBezTo>
                      <a:cubicBezTo>
                        <a:pt x="49198" y="548597"/>
                        <a:pt x="48091" y="534007"/>
                        <a:pt x="48091" y="532619"/>
                      </a:cubicBezTo>
                      <a:cubicBezTo>
                        <a:pt x="48091" y="531311"/>
                        <a:pt x="47721" y="532600"/>
                        <a:pt x="46726" y="537375"/>
                      </a:cubicBezTo>
                      <a:cubicBezTo>
                        <a:pt x="43544" y="552628"/>
                        <a:pt x="42145" y="563342"/>
                        <a:pt x="40809" y="582702"/>
                      </a:cubicBezTo>
                      <a:cubicBezTo>
                        <a:pt x="38753" y="612449"/>
                        <a:pt x="38027" y="645536"/>
                        <a:pt x="38652" y="680805"/>
                      </a:cubicBezTo>
                      <a:cubicBezTo>
                        <a:pt x="39274" y="715742"/>
                        <a:pt x="40324" y="741442"/>
                        <a:pt x="43411" y="797248"/>
                      </a:cubicBezTo>
                      <a:cubicBezTo>
                        <a:pt x="44273" y="812822"/>
                        <a:pt x="45272" y="832078"/>
                        <a:pt x="45633" y="840039"/>
                      </a:cubicBezTo>
                      <a:cubicBezTo>
                        <a:pt x="45851" y="844863"/>
                        <a:pt x="46070" y="849687"/>
                        <a:pt x="46288" y="854511"/>
                      </a:cubicBezTo>
                      <a:lnTo>
                        <a:pt x="47754" y="857757"/>
                      </a:lnTo>
                      <a:cubicBezTo>
                        <a:pt x="50944" y="864826"/>
                        <a:pt x="53814" y="874144"/>
                        <a:pt x="55710" y="883587"/>
                      </a:cubicBezTo>
                      <a:cubicBezTo>
                        <a:pt x="58526" y="897608"/>
                        <a:pt x="58909" y="911971"/>
                        <a:pt x="56791" y="924043"/>
                      </a:cubicBezTo>
                      <a:cubicBezTo>
                        <a:pt x="54790" y="935446"/>
                        <a:pt x="48932" y="954719"/>
                        <a:pt x="41579" y="974096"/>
                      </a:cubicBezTo>
                      <a:cubicBezTo>
                        <a:pt x="26907" y="1012760"/>
                        <a:pt x="9680" y="1043522"/>
                        <a:pt x="2671" y="1043577"/>
                      </a:cubicBezTo>
                      <a:cubicBezTo>
                        <a:pt x="1194" y="1043589"/>
                        <a:pt x="497" y="1042511"/>
                        <a:pt x="150" y="1039680"/>
                      </a:cubicBezTo>
                      <a:cubicBezTo>
                        <a:pt x="-386" y="1035313"/>
                        <a:pt x="388" y="1028396"/>
                        <a:pt x="4661" y="999287"/>
                      </a:cubicBezTo>
                      <a:cubicBezTo>
                        <a:pt x="8180" y="975308"/>
                        <a:pt x="8864" y="961111"/>
                        <a:pt x="7404" y="942306"/>
                      </a:cubicBezTo>
                      <a:cubicBezTo>
                        <a:pt x="6210" y="926920"/>
                        <a:pt x="6372" y="909085"/>
                        <a:pt x="7816" y="896791"/>
                      </a:cubicBezTo>
                      <a:cubicBezTo>
                        <a:pt x="9656" y="881120"/>
                        <a:pt x="13706" y="868358"/>
                        <a:pt x="19626" y="859575"/>
                      </a:cubicBezTo>
                      <a:cubicBezTo>
                        <a:pt x="21403" y="856939"/>
                        <a:pt x="24953" y="853068"/>
                        <a:pt x="27016" y="851518"/>
                      </a:cubicBezTo>
                      <a:lnTo>
                        <a:pt x="28005" y="850776"/>
                      </a:lnTo>
                      <a:lnTo>
                        <a:pt x="26410" y="833827"/>
                      </a:lnTo>
                      <a:cubicBezTo>
                        <a:pt x="20124" y="767022"/>
                        <a:pt x="16204" y="704766"/>
                        <a:pt x="14711" y="648021"/>
                      </a:cubicBezTo>
                      <a:cubicBezTo>
                        <a:pt x="14250" y="630459"/>
                        <a:pt x="14473" y="574434"/>
                        <a:pt x="15055" y="561855"/>
                      </a:cubicBezTo>
                      <a:cubicBezTo>
                        <a:pt x="16302" y="534934"/>
                        <a:pt x="18508" y="508619"/>
                        <a:pt x="21188" y="488718"/>
                      </a:cubicBezTo>
                      <a:cubicBezTo>
                        <a:pt x="32600" y="403978"/>
                        <a:pt x="56563" y="352260"/>
                        <a:pt x="100197" y="318206"/>
                      </a:cubicBezTo>
                      <a:cubicBezTo>
                        <a:pt x="102782" y="316183"/>
                        <a:pt x="106853" y="312651"/>
                        <a:pt x="109242" y="310366"/>
                      </a:cubicBezTo>
                      <a:cubicBezTo>
                        <a:pt x="145996" y="275068"/>
                        <a:pt x="199107" y="253926"/>
                        <a:pt x="267328" y="247426"/>
                      </a:cubicBezTo>
                      <a:cubicBezTo>
                        <a:pt x="282427" y="245994"/>
                        <a:pt x="288064" y="245784"/>
                        <a:pt x="315449" y="245613"/>
                      </a:cubicBezTo>
                      <a:cubicBezTo>
                        <a:pt x="367085" y="245298"/>
                        <a:pt x="438682" y="251272"/>
                        <a:pt x="472495" y="252298"/>
                      </a:cubicBezTo>
                      <a:cubicBezTo>
                        <a:pt x="506308" y="253324"/>
                        <a:pt x="472261" y="252580"/>
                        <a:pt x="518329" y="251771"/>
                      </a:cubicBezTo>
                      <a:lnTo>
                        <a:pt x="748902" y="247445"/>
                      </a:lnTo>
                      <a:cubicBezTo>
                        <a:pt x="820393" y="241278"/>
                        <a:pt x="888385" y="227284"/>
                        <a:pt x="947272" y="214767"/>
                      </a:cubicBezTo>
                      <a:cubicBezTo>
                        <a:pt x="1006159" y="202250"/>
                        <a:pt x="1054397" y="182826"/>
                        <a:pt x="1102227" y="172345"/>
                      </a:cubicBezTo>
                      <a:cubicBezTo>
                        <a:pt x="1150057" y="161864"/>
                        <a:pt x="1199129" y="159158"/>
                        <a:pt x="1234252" y="151880"/>
                      </a:cubicBezTo>
                      <a:cubicBezTo>
                        <a:pt x="1269375" y="144602"/>
                        <a:pt x="1274632" y="142687"/>
                        <a:pt x="1312964" y="128676"/>
                      </a:cubicBezTo>
                      <a:cubicBezTo>
                        <a:pt x="1342313" y="117934"/>
                        <a:pt x="1357677" y="113312"/>
                        <a:pt x="1376022" y="109687"/>
                      </a:cubicBezTo>
                      <a:cubicBezTo>
                        <a:pt x="1399239" y="105104"/>
                        <a:pt x="1415837" y="103594"/>
                        <a:pt x="1448640" y="103056"/>
                      </a:cubicBezTo>
                      <a:cubicBezTo>
                        <a:pt x="1468574" y="102741"/>
                        <a:pt x="1473748" y="102425"/>
                        <a:pt x="1483374" y="100994"/>
                      </a:cubicBezTo>
                      <a:cubicBezTo>
                        <a:pt x="1500327" y="98486"/>
                        <a:pt x="1517424" y="94192"/>
                        <a:pt x="1552171" y="83778"/>
                      </a:cubicBezTo>
                      <a:cubicBezTo>
                        <a:pt x="1589281" y="72656"/>
                        <a:pt x="1609911" y="67259"/>
                        <a:pt x="1627914" y="63976"/>
                      </a:cubicBezTo>
                      <a:cubicBezTo>
                        <a:pt x="1630685" y="63477"/>
                        <a:pt x="1633246" y="62978"/>
                        <a:pt x="1633600" y="62873"/>
                      </a:cubicBezTo>
                      <a:cubicBezTo>
                        <a:pt x="1634204" y="62689"/>
                        <a:pt x="1634231" y="62269"/>
                        <a:pt x="1633994" y="53943"/>
                      </a:cubicBezTo>
                      <a:cubicBezTo>
                        <a:pt x="1633508" y="36557"/>
                        <a:pt x="1635111" y="19065"/>
                        <a:pt x="1637947" y="10924"/>
                      </a:cubicBezTo>
                      <a:cubicBezTo>
                        <a:pt x="1639851" y="5422"/>
                        <a:pt x="1642845" y="1535"/>
                        <a:pt x="1645852" y="642"/>
                      </a:cubicBezTo>
                      <a:cubicBezTo>
                        <a:pt x="1651289" y="-974"/>
                        <a:pt x="1658734" y="510"/>
                        <a:pt x="1665510" y="4542"/>
                      </a:cubicBezTo>
                      <a:cubicBezTo>
                        <a:pt x="1673915" y="9545"/>
                        <a:pt x="1683737" y="19919"/>
                        <a:pt x="1692339" y="32880"/>
                      </a:cubicBezTo>
                      <a:cubicBezTo>
                        <a:pt x="1696107" y="38527"/>
                        <a:pt x="1700638" y="46143"/>
                        <a:pt x="1703487" y="51553"/>
                      </a:cubicBezTo>
                      <a:lnTo>
                        <a:pt x="1705168" y="54757"/>
                      </a:lnTo>
                      <a:lnTo>
                        <a:pt x="1708490" y="54757"/>
                      </a:lnTo>
                      <a:cubicBezTo>
                        <a:pt x="1712601" y="54770"/>
                        <a:pt x="1721885" y="55322"/>
                        <a:pt x="1726074" y="55821"/>
                      </a:cubicBezTo>
                      <a:cubicBezTo>
                        <a:pt x="1736172" y="57016"/>
                        <a:pt x="1753191" y="61744"/>
                        <a:pt x="1763775" y="66287"/>
                      </a:cubicBezTo>
                      <a:cubicBezTo>
                        <a:pt x="1770393" y="69124"/>
                        <a:pt x="1774359" y="71487"/>
                        <a:pt x="1780177" y="76057"/>
                      </a:cubicBezTo>
                      <a:cubicBezTo>
                        <a:pt x="1791956" y="85315"/>
                        <a:pt x="1792074" y="85433"/>
                        <a:pt x="1797287" y="92340"/>
                      </a:cubicBezTo>
                      <a:cubicBezTo>
                        <a:pt x="1801122" y="97449"/>
                        <a:pt x="1803367" y="99996"/>
                        <a:pt x="1808554" y="105144"/>
                      </a:cubicBezTo>
                      <a:cubicBezTo>
                        <a:pt x="1812126" y="108676"/>
                        <a:pt x="1815606" y="112274"/>
                        <a:pt x="1816302" y="113128"/>
                      </a:cubicBezTo>
                      <a:cubicBezTo>
                        <a:pt x="1816985" y="113994"/>
                        <a:pt x="1818876" y="117199"/>
                        <a:pt x="1820491" y="120258"/>
                      </a:cubicBezTo>
                      <a:cubicBezTo>
                        <a:pt x="1825284" y="129345"/>
                        <a:pt x="1828619" y="134559"/>
                        <a:pt x="1835947" y="144526"/>
                      </a:cubicBezTo>
                      <a:cubicBezTo>
                        <a:pt x="1842605" y="153573"/>
                        <a:pt x="1843997" y="155596"/>
                        <a:pt x="1847989" y="162083"/>
                      </a:cubicBezTo>
                      <a:cubicBezTo>
                        <a:pt x="1855618" y="174479"/>
                        <a:pt x="1862276" y="186744"/>
                        <a:pt x="1872282" y="206862"/>
                      </a:cubicBezTo>
                      <a:cubicBezTo>
                        <a:pt x="1880923" y="224235"/>
                        <a:pt x="1883904" y="230591"/>
                        <a:pt x="1901212" y="268331"/>
                      </a:cubicBezTo>
                      <a:cubicBezTo>
                        <a:pt x="1918742" y="306597"/>
                        <a:pt x="1922038" y="313623"/>
                        <a:pt x="1928013" y="325599"/>
                      </a:cubicBezTo>
                      <a:cubicBezTo>
                        <a:pt x="1936536" y="342659"/>
                        <a:pt x="1941815" y="351555"/>
                        <a:pt x="1947475" y="358428"/>
                      </a:cubicBezTo>
                      <a:cubicBezTo>
                        <a:pt x="1951558" y="363377"/>
                        <a:pt x="1953331" y="368773"/>
                        <a:pt x="1952990" y="375188"/>
                      </a:cubicBezTo>
                      <a:cubicBezTo>
                        <a:pt x="1952583" y="382836"/>
                        <a:pt x="1949707" y="390576"/>
                        <a:pt x="1944270" y="398724"/>
                      </a:cubicBezTo>
                      <a:cubicBezTo>
                        <a:pt x="1934802" y="412892"/>
                        <a:pt x="1919425" y="424966"/>
                        <a:pt x="1904481" y="429980"/>
                      </a:cubicBezTo>
                      <a:cubicBezTo>
                        <a:pt x="1896602" y="432621"/>
                        <a:pt x="1884009" y="435164"/>
                        <a:pt x="1871823" y="436577"/>
                      </a:cubicBezTo>
                      <a:cubicBezTo>
                        <a:pt x="1855710" y="438443"/>
                        <a:pt x="1840464" y="439145"/>
                        <a:pt x="1816223" y="439134"/>
                      </a:cubicBezTo>
                      <a:cubicBezTo>
                        <a:pt x="1780676" y="439118"/>
                        <a:pt x="1749422" y="437595"/>
                        <a:pt x="1698445" y="433393"/>
                      </a:cubicBezTo>
                      <a:cubicBezTo>
                        <a:pt x="1678209" y="431727"/>
                        <a:pt x="1675950" y="431603"/>
                        <a:pt x="1665261" y="431589"/>
                      </a:cubicBezTo>
                      <a:cubicBezTo>
                        <a:pt x="1653587" y="431573"/>
                        <a:pt x="1651551" y="431717"/>
                        <a:pt x="1643200" y="433164"/>
                      </a:cubicBezTo>
                      <a:cubicBezTo>
                        <a:pt x="1632510" y="435017"/>
                        <a:pt x="1622491" y="438556"/>
                        <a:pt x="1613877" y="443519"/>
                      </a:cubicBezTo>
                      <a:cubicBezTo>
                        <a:pt x="1604737" y="448779"/>
                        <a:pt x="1598000" y="454484"/>
                        <a:pt x="1586668" y="466568"/>
                      </a:cubicBezTo>
                      <a:cubicBezTo>
                        <a:pt x="1577384" y="476460"/>
                        <a:pt x="1573615" y="479491"/>
                        <a:pt x="1568848" y="480889"/>
                      </a:cubicBezTo>
                      <a:cubicBezTo>
                        <a:pt x="1567023" y="481427"/>
                        <a:pt x="1566812" y="481614"/>
                        <a:pt x="1563779" y="485518"/>
                      </a:cubicBezTo>
                      <a:cubicBezTo>
                        <a:pt x="1545999" y="508477"/>
                        <a:pt x="1529991" y="538745"/>
                        <a:pt x="1508994" y="589130"/>
                      </a:cubicBezTo>
                      <a:cubicBezTo>
                        <a:pt x="1503124" y="603221"/>
                        <a:pt x="1491069" y="632865"/>
                        <a:pt x="1486250" y="645068"/>
                      </a:cubicBezTo>
                      <a:cubicBezTo>
                        <a:pt x="1479579" y="661971"/>
                        <a:pt x="1473328" y="679670"/>
                        <a:pt x="1464819" y="705697"/>
                      </a:cubicBezTo>
                      <a:cubicBezTo>
                        <a:pt x="1457123" y="729207"/>
                        <a:pt x="1452685" y="742370"/>
                        <a:pt x="1449494" y="751038"/>
                      </a:cubicBezTo>
                      <a:cubicBezTo>
                        <a:pt x="1436073" y="787597"/>
                        <a:pt x="1423769" y="807218"/>
                        <a:pt x="1407394" y="818176"/>
                      </a:cubicBezTo>
                      <a:cubicBezTo>
                        <a:pt x="1403323" y="820906"/>
                        <a:pt x="1399830" y="822640"/>
                        <a:pt x="1393724" y="824975"/>
                      </a:cubicBezTo>
                      <a:cubicBezTo>
                        <a:pt x="1387066" y="827516"/>
                        <a:pt x="1385648" y="828232"/>
                        <a:pt x="1380841" y="831482"/>
                      </a:cubicBezTo>
                      <a:cubicBezTo>
                        <a:pt x="1373671" y="836331"/>
                        <a:pt x="1368064" y="841597"/>
                        <a:pt x="1349260" y="861137"/>
                      </a:cubicBezTo>
                      <a:cubicBezTo>
                        <a:pt x="1340461" y="870282"/>
                        <a:pt x="1336141" y="874260"/>
                        <a:pt x="1331348" y="877607"/>
                      </a:cubicBezTo>
                      <a:cubicBezTo>
                        <a:pt x="1326647" y="880893"/>
                        <a:pt x="1320606" y="883414"/>
                        <a:pt x="1317442" y="883414"/>
                      </a:cubicBezTo>
                      <a:lnTo>
                        <a:pt x="1316352" y="883414"/>
                      </a:lnTo>
                      <a:lnTo>
                        <a:pt x="1315275" y="887323"/>
                      </a:lnTo>
                      <a:cubicBezTo>
                        <a:pt x="1305229" y="923962"/>
                        <a:pt x="1296943" y="995197"/>
                        <a:pt x="1293502" y="1074334"/>
                      </a:cubicBezTo>
                      <a:cubicBezTo>
                        <a:pt x="1292294" y="1102246"/>
                        <a:pt x="1292110" y="1112397"/>
                        <a:pt x="1292124" y="1151119"/>
                      </a:cubicBezTo>
                      <a:cubicBezTo>
                        <a:pt x="1292137" y="1182643"/>
                        <a:pt x="1292268" y="1193016"/>
                        <a:pt x="1292741" y="1203756"/>
                      </a:cubicBezTo>
                      <a:cubicBezTo>
                        <a:pt x="1294028" y="1232397"/>
                        <a:pt x="1296155" y="1259256"/>
                        <a:pt x="1297481" y="1263556"/>
                      </a:cubicBezTo>
                      <a:cubicBezTo>
                        <a:pt x="1298322" y="1266267"/>
                        <a:pt x="1300239" y="1270651"/>
                        <a:pt x="1304087" y="1278631"/>
                      </a:cubicBezTo>
                      <a:cubicBezTo>
                        <a:pt x="1309733" y="1290348"/>
                        <a:pt x="1312399" y="1297673"/>
                        <a:pt x="1314001" y="1305904"/>
                      </a:cubicBezTo>
                      <a:cubicBezTo>
                        <a:pt x="1314644" y="1309207"/>
                        <a:pt x="1315091" y="1318822"/>
                        <a:pt x="1314723" y="1321312"/>
                      </a:cubicBezTo>
                      <a:lnTo>
                        <a:pt x="1314474" y="1322929"/>
                      </a:lnTo>
                      <a:lnTo>
                        <a:pt x="1274527" y="1322929"/>
                      </a:lnTo>
                      <a:cubicBezTo>
                        <a:pt x="1240096" y="1322929"/>
                        <a:pt x="1234436" y="1322858"/>
                        <a:pt x="1233595" y="1322420"/>
                      </a:cubicBezTo>
                      <a:cubicBezTo>
                        <a:pt x="1226925" y="1318971"/>
                        <a:pt x="1220385" y="1296754"/>
                        <a:pt x="1214844" y="1258652"/>
                      </a:cubicBezTo>
                      <a:cubicBezTo>
                        <a:pt x="1209459" y="1221689"/>
                        <a:pt x="1205664" y="1179456"/>
                        <a:pt x="1198836" y="1080414"/>
                      </a:cubicBezTo>
                      <a:cubicBezTo>
                        <a:pt x="1196078" y="1040494"/>
                        <a:pt x="1192572" y="983741"/>
                        <a:pt x="1191495" y="961630"/>
                      </a:cubicBezTo>
                      <a:cubicBezTo>
                        <a:pt x="1191443" y="960506"/>
                        <a:pt x="1191180" y="961905"/>
                        <a:pt x="1189972" y="969617"/>
                      </a:cubicBezTo>
                      <a:cubicBezTo>
                        <a:pt x="1181292" y="1025486"/>
                        <a:pt x="1174857" y="1095654"/>
                        <a:pt x="1172402" y="1161542"/>
                      </a:cubicBezTo>
                      <a:cubicBezTo>
                        <a:pt x="1171010" y="1198978"/>
                        <a:pt x="1171706" y="1255696"/>
                        <a:pt x="1173663" y="1263289"/>
                      </a:cubicBezTo>
                      <a:cubicBezTo>
                        <a:pt x="1174398" y="1266133"/>
                        <a:pt x="1175041" y="1267678"/>
                        <a:pt x="1179559" y="1277483"/>
                      </a:cubicBezTo>
                      <a:cubicBezTo>
                        <a:pt x="1187031" y="1293667"/>
                        <a:pt x="1189421" y="1301066"/>
                        <a:pt x="1190090" y="1310073"/>
                      </a:cubicBezTo>
                      <a:cubicBezTo>
                        <a:pt x="1190340" y="1313335"/>
                        <a:pt x="1190038" y="1320893"/>
                        <a:pt x="1189617" y="1322236"/>
                      </a:cubicBezTo>
                      <a:cubicBezTo>
                        <a:pt x="1189394" y="1322924"/>
                        <a:pt x="1189053" y="1322929"/>
                        <a:pt x="1148752" y="1322929"/>
                      </a:cubicBezTo>
                      <a:cubicBezTo>
                        <a:pt x="1114386" y="1322929"/>
                        <a:pt x="1107965" y="1322853"/>
                        <a:pt x="1107164" y="1322438"/>
                      </a:cubicBezTo>
                      <a:cubicBezTo>
                        <a:pt x="1099429" y="1318381"/>
                        <a:pt x="1093717" y="1292994"/>
                        <a:pt x="1089751" y="1244928"/>
                      </a:cubicBezTo>
                      <a:cubicBezTo>
                        <a:pt x="1087216" y="1214380"/>
                        <a:pt x="1085733" y="1181333"/>
                        <a:pt x="1083658" y="1109426"/>
                      </a:cubicBezTo>
                      <a:cubicBezTo>
                        <a:pt x="1080427" y="997134"/>
                        <a:pt x="1079679" y="932379"/>
                        <a:pt x="1081071" y="885205"/>
                      </a:cubicBezTo>
                      <a:cubicBezTo>
                        <a:pt x="1081268" y="878451"/>
                        <a:pt x="1081373" y="872861"/>
                        <a:pt x="1081294" y="872784"/>
                      </a:cubicBezTo>
                      <a:cubicBezTo>
                        <a:pt x="1081136" y="872618"/>
                        <a:pt x="1069055" y="876093"/>
                        <a:pt x="1044565" y="883356"/>
                      </a:cubicBezTo>
                      <a:cubicBezTo>
                        <a:pt x="1002963" y="895685"/>
                        <a:pt x="978407" y="901521"/>
                        <a:pt x="946405" y="906677"/>
                      </a:cubicBezTo>
                      <a:cubicBezTo>
                        <a:pt x="906156" y="913161"/>
                        <a:pt x="869348" y="915854"/>
                        <a:pt x="820984" y="915856"/>
                      </a:cubicBezTo>
                      <a:cubicBezTo>
                        <a:pt x="794366" y="915856"/>
                        <a:pt x="781208" y="915445"/>
                        <a:pt x="748537" y="913593"/>
                      </a:cubicBezTo>
                      <a:cubicBezTo>
                        <a:pt x="741511" y="913197"/>
                        <a:pt x="740999" y="913208"/>
                        <a:pt x="740106" y="913794"/>
                      </a:cubicBezTo>
                      <a:cubicBezTo>
                        <a:pt x="738793" y="914654"/>
                        <a:pt x="737309" y="917921"/>
                        <a:pt x="735838" y="923234"/>
                      </a:cubicBezTo>
                      <a:cubicBezTo>
                        <a:pt x="732884" y="933822"/>
                        <a:pt x="731715" y="936227"/>
                        <a:pt x="729496" y="936224"/>
                      </a:cubicBezTo>
                      <a:cubicBezTo>
                        <a:pt x="728143" y="936222"/>
                        <a:pt x="717467" y="932679"/>
                        <a:pt x="707014" y="928760"/>
                      </a:cubicBezTo>
                      <a:cubicBezTo>
                        <a:pt x="697375" y="925142"/>
                        <a:pt x="686214" y="920688"/>
                        <a:pt x="665846" y="912322"/>
                      </a:cubicBezTo>
                      <a:lnTo>
                        <a:pt x="618244" y="893135"/>
                      </a:lnTo>
                      <a:cubicBezTo>
                        <a:pt x="572138" y="875252"/>
                        <a:pt x="537943" y="866122"/>
                        <a:pt x="516447" y="865947"/>
                      </a:cubicBezTo>
                      <a:cubicBezTo>
                        <a:pt x="509067" y="865888"/>
                        <a:pt x="505206" y="867119"/>
                        <a:pt x="501805" y="870603"/>
                      </a:cubicBezTo>
                      <a:cubicBezTo>
                        <a:pt x="498561" y="873939"/>
                        <a:pt x="497038" y="878622"/>
                        <a:pt x="496736" y="886203"/>
                      </a:cubicBezTo>
                      <a:cubicBezTo>
                        <a:pt x="496421" y="894028"/>
                        <a:pt x="497143" y="900184"/>
                        <a:pt x="500794" y="920842"/>
                      </a:cubicBezTo>
                      <a:cubicBezTo>
                        <a:pt x="504747" y="943315"/>
                        <a:pt x="505508" y="950153"/>
                        <a:pt x="505232" y="960997"/>
                      </a:cubicBezTo>
                      <a:cubicBezTo>
                        <a:pt x="505035" y="968494"/>
                        <a:pt x="504655" y="971437"/>
                        <a:pt x="503197" y="976351"/>
                      </a:cubicBezTo>
                      <a:cubicBezTo>
                        <a:pt x="498614" y="991861"/>
                        <a:pt x="485167" y="1000111"/>
                        <a:pt x="464327" y="1000197"/>
                      </a:cubicBezTo>
                      <a:cubicBezTo>
                        <a:pt x="460493" y="1000212"/>
                        <a:pt x="459219" y="1000082"/>
                        <a:pt x="457328" y="999488"/>
                      </a:cubicBezTo>
                      <a:cubicBezTo>
                        <a:pt x="444208" y="995351"/>
                        <a:pt x="436647" y="975432"/>
                        <a:pt x="434730" y="939956"/>
                      </a:cubicBezTo>
                      <a:cubicBezTo>
                        <a:pt x="434494" y="935606"/>
                        <a:pt x="434212" y="932088"/>
                        <a:pt x="434102" y="932138"/>
                      </a:cubicBezTo>
                      <a:cubicBezTo>
                        <a:pt x="433992" y="932189"/>
                        <a:pt x="432125" y="934184"/>
                        <a:pt x="429957" y="936572"/>
                      </a:cubicBezTo>
                      <a:cubicBezTo>
                        <a:pt x="427788" y="938961"/>
                        <a:pt x="419804" y="947405"/>
                        <a:pt x="412217" y="955335"/>
                      </a:cubicBezTo>
                      <a:cubicBezTo>
                        <a:pt x="404628" y="963265"/>
                        <a:pt x="396730" y="971630"/>
                        <a:pt x="394666" y="973923"/>
                      </a:cubicBezTo>
                      <a:cubicBezTo>
                        <a:pt x="377935" y="992515"/>
                        <a:pt x="368665" y="1007427"/>
                        <a:pt x="363724" y="1023704"/>
                      </a:cubicBezTo>
                      <a:cubicBezTo>
                        <a:pt x="360742" y="1033528"/>
                        <a:pt x="357712" y="1052168"/>
                        <a:pt x="356090" y="1070686"/>
                      </a:cubicBezTo>
                      <a:cubicBezTo>
                        <a:pt x="354006" y="1094465"/>
                        <a:pt x="354010" y="1130512"/>
                        <a:pt x="356098" y="1159458"/>
                      </a:cubicBezTo>
                      <a:cubicBezTo>
                        <a:pt x="357573" y="1179900"/>
                        <a:pt x="359679" y="1198831"/>
                        <a:pt x="362731" y="1219044"/>
                      </a:cubicBezTo>
                      <a:cubicBezTo>
                        <a:pt x="365368" y="1236516"/>
                        <a:pt x="369217" y="1257041"/>
                        <a:pt x="370492" y="1260425"/>
                      </a:cubicBezTo>
                      <a:cubicBezTo>
                        <a:pt x="371163" y="1262206"/>
                        <a:pt x="372514" y="1264531"/>
                        <a:pt x="380666" y="1277936"/>
                      </a:cubicBezTo>
                      <a:cubicBezTo>
                        <a:pt x="386531" y="1287580"/>
                        <a:pt x="390012" y="1296200"/>
                        <a:pt x="391399" y="1304515"/>
                      </a:cubicBezTo>
                      <a:cubicBezTo>
                        <a:pt x="391940" y="1307757"/>
                        <a:pt x="391872" y="1317066"/>
                        <a:pt x="391283" y="1320324"/>
                      </a:cubicBezTo>
                      <a:cubicBezTo>
                        <a:pt x="391136" y="1321135"/>
                        <a:pt x="390990" y="1321945"/>
                        <a:pt x="390843" y="1322756"/>
                      </a:cubicBezTo>
                      <a:lnTo>
                        <a:pt x="348151" y="1322844"/>
                      </a:lnTo>
                      <a:lnTo>
                        <a:pt x="304144" y="1322579"/>
                      </a:lnTo>
                      <a:cubicBezTo>
                        <a:pt x="300827" y="1321686"/>
                        <a:pt x="297346" y="1318132"/>
                        <a:pt x="294630" y="1312868"/>
                      </a:cubicBezTo>
                      <a:cubicBezTo>
                        <a:pt x="286461" y="1297034"/>
                        <a:pt x="280265" y="1265645"/>
                        <a:pt x="271483" y="1195591"/>
                      </a:cubicBezTo>
                      <a:cubicBezTo>
                        <a:pt x="264937" y="1143386"/>
                        <a:pt x="262896" y="1128348"/>
                        <a:pt x="255031" y="1074334"/>
                      </a:cubicBezTo>
                      <a:cubicBezTo>
                        <a:pt x="244958" y="1005150"/>
                        <a:pt x="243353" y="984278"/>
                        <a:pt x="246468" y="962992"/>
                      </a:cubicBezTo>
                      <a:cubicBezTo>
                        <a:pt x="246649" y="961756"/>
                        <a:pt x="246765" y="960719"/>
                        <a:pt x="246726" y="960686"/>
                      </a:cubicBezTo>
                      <a:cubicBezTo>
                        <a:pt x="246687" y="960653"/>
                        <a:pt x="243293" y="963441"/>
                        <a:pt x="239185" y="966883"/>
                      </a:cubicBezTo>
                      <a:cubicBezTo>
                        <a:pt x="235076" y="970323"/>
                        <a:pt x="224993" y="978474"/>
                        <a:pt x="216775" y="984995"/>
                      </a:cubicBezTo>
                      <a:cubicBezTo>
                        <a:pt x="208558" y="991517"/>
                        <a:pt x="199098" y="999128"/>
                        <a:pt x="195755" y="1001910"/>
                      </a:cubicBezTo>
                      <a:cubicBezTo>
                        <a:pt x="175047" y="1019134"/>
                        <a:pt x="167113" y="1030065"/>
                        <a:pt x="162761" y="1047366"/>
                      </a:cubicBezTo>
                      <a:cubicBezTo>
                        <a:pt x="157069" y="1070004"/>
                        <a:pt x="152240" y="1103723"/>
                        <a:pt x="149720" y="1138437"/>
                      </a:cubicBezTo>
                      <a:cubicBezTo>
                        <a:pt x="148030" y="1161728"/>
                        <a:pt x="147332" y="1195086"/>
                        <a:pt x="148122" y="1214750"/>
                      </a:cubicBezTo>
                      <a:cubicBezTo>
                        <a:pt x="148877" y="1233556"/>
                        <a:pt x="150735" y="1256144"/>
                        <a:pt x="151846" y="1260042"/>
                      </a:cubicBezTo>
                      <a:cubicBezTo>
                        <a:pt x="152507" y="1262357"/>
                        <a:pt x="154579" y="1266548"/>
                        <a:pt x="157602" y="1271682"/>
                      </a:cubicBezTo>
                      <a:cubicBezTo>
                        <a:pt x="164458" y="1283324"/>
                        <a:pt x="167088" y="1288803"/>
                        <a:pt x="169528" y="1296524"/>
                      </a:cubicBezTo>
                      <a:cubicBezTo>
                        <a:pt x="171583" y="1303030"/>
                        <a:pt x="172441" y="1308433"/>
                        <a:pt x="172714" y="1316588"/>
                      </a:cubicBezTo>
                      <a:lnTo>
                        <a:pt x="172927" y="1322929"/>
                      </a:lnTo>
                      <a:lnTo>
                        <a:pt x="130748" y="1322916"/>
                      </a:lnTo>
                      <a:cubicBezTo>
                        <a:pt x="95299" y="1322904"/>
                        <a:pt x="88389" y="1322824"/>
                        <a:pt x="87445" y="1322413"/>
                      </a:cubicBezTo>
                      <a:close/>
                      <a:moveTo>
                        <a:pt x="433058" y="858089"/>
                      </a:moveTo>
                      <a:cubicBezTo>
                        <a:pt x="433058" y="857299"/>
                        <a:pt x="431829" y="855693"/>
                        <a:pt x="431485" y="856034"/>
                      </a:cubicBezTo>
                      <a:cubicBezTo>
                        <a:pt x="431263" y="856256"/>
                        <a:pt x="432575" y="858746"/>
                        <a:pt x="432913" y="858746"/>
                      </a:cubicBezTo>
                      <a:cubicBezTo>
                        <a:pt x="432994" y="858746"/>
                        <a:pt x="433058" y="858450"/>
                        <a:pt x="433058" y="858089"/>
                      </a:cubicBezTo>
                      <a:close/>
                    </a:path>
                  </a:pathLst>
                </a:custGeom>
                <a:solidFill>
                  <a:schemeClr val="tx2">
                    <a:lumMod val="50000"/>
                  </a:schemeClr>
                </a:solidFill>
                <a:ln w="13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 sz="500"/>
                </a:p>
              </p:txBody>
            </p:sp>
            <p:sp>
              <p:nvSpPr>
                <p:cNvPr id="23" name="Grafik 4">
                  <a:extLst>
                    <a:ext uri="{FF2B5EF4-FFF2-40B4-BE49-F238E27FC236}">
                      <a16:creationId xmlns:a16="http://schemas.microsoft.com/office/drawing/2014/main" id="{4E5E6C58-0028-EF88-F803-E3B7415AA8B6}"/>
                    </a:ext>
                  </a:extLst>
                </p:cNvPr>
                <p:cNvSpPr/>
                <p:nvPr/>
              </p:nvSpPr>
              <p:spPr>
                <a:xfrm>
                  <a:off x="1225823" y="3506036"/>
                  <a:ext cx="660901" cy="387269"/>
                </a:xfrm>
                <a:custGeom>
                  <a:avLst/>
                  <a:gdLst>
                    <a:gd name="connsiteX0" fmla="*/ 85071 w 1906374"/>
                    <a:gd name="connsiteY0" fmla="*/ 1118681 h 1117081"/>
                    <a:gd name="connsiteX1" fmla="*/ 68219 w 1906374"/>
                    <a:gd name="connsiteY1" fmla="*/ 1048118 h 1117081"/>
                    <a:gd name="connsiteX2" fmla="*/ 64391 w 1906374"/>
                    <a:gd name="connsiteY2" fmla="*/ 971305 h 1117081"/>
                    <a:gd name="connsiteX3" fmla="*/ 59427 w 1906374"/>
                    <a:gd name="connsiteY3" fmla="*/ 887705 h 1117081"/>
                    <a:gd name="connsiteX4" fmla="*/ 55781 w 1906374"/>
                    <a:gd name="connsiteY4" fmla="*/ 805262 h 1117081"/>
                    <a:gd name="connsiteX5" fmla="*/ 59299 w 1906374"/>
                    <a:gd name="connsiteY5" fmla="*/ 780937 h 1117081"/>
                    <a:gd name="connsiteX6" fmla="*/ 77402 w 1906374"/>
                    <a:gd name="connsiteY6" fmla="*/ 721828 h 1117081"/>
                    <a:gd name="connsiteX7" fmla="*/ 96316 w 1906374"/>
                    <a:gd name="connsiteY7" fmla="*/ 658425 h 1117081"/>
                    <a:gd name="connsiteX8" fmla="*/ 99817 w 1906374"/>
                    <a:gd name="connsiteY8" fmla="*/ 630024 h 1117081"/>
                    <a:gd name="connsiteX9" fmla="*/ 92569 w 1906374"/>
                    <a:gd name="connsiteY9" fmla="*/ 584095 h 1117081"/>
                    <a:gd name="connsiteX10" fmla="*/ 81770 w 1906374"/>
                    <a:gd name="connsiteY10" fmla="*/ 547012 h 1117081"/>
                    <a:gd name="connsiteX11" fmla="*/ 56477 w 1906374"/>
                    <a:gd name="connsiteY11" fmla="*/ 443712 h 1117081"/>
                    <a:gd name="connsiteX12" fmla="*/ 48113 w 1906374"/>
                    <a:gd name="connsiteY12" fmla="*/ 372445 h 1117081"/>
                    <a:gd name="connsiteX13" fmla="*/ 47505 w 1906374"/>
                    <a:gd name="connsiteY13" fmla="*/ 366072 h 1117081"/>
                    <a:gd name="connsiteX14" fmla="*/ 43380 w 1906374"/>
                    <a:gd name="connsiteY14" fmla="*/ 387593 h 1117081"/>
                    <a:gd name="connsiteX15" fmla="*/ 38569 w 1906374"/>
                    <a:gd name="connsiteY15" fmla="*/ 484768 h 1117081"/>
                    <a:gd name="connsiteX16" fmla="*/ 43199 w 1906374"/>
                    <a:gd name="connsiteY16" fmla="*/ 617865 h 1117081"/>
                    <a:gd name="connsiteX17" fmla="*/ 45385 w 1906374"/>
                    <a:gd name="connsiteY17" fmla="*/ 660245 h 1117081"/>
                    <a:gd name="connsiteX18" fmla="*/ 45936 w 1906374"/>
                    <a:gd name="connsiteY18" fmla="*/ 672827 h 1117081"/>
                    <a:gd name="connsiteX19" fmla="*/ 47233 w 1906374"/>
                    <a:gd name="connsiteY19" fmla="*/ 675721 h 1117081"/>
                    <a:gd name="connsiteX20" fmla="*/ 57125 w 1906374"/>
                    <a:gd name="connsiteY20" fmla="*/ 729475 h 1117081"/>
                    <a:gd name="connsiteX21" fmla="*/ 54112 w 1906374"/>
                    <a:gd name="connsiteY21" fmla="*/ 747738 h 1117081"/>
                    <a:gd name="connsiteX22" fmla="*/ 14872 w 1906374"/>
                    <a:gd name="connsiteY22" fmla="*/ 842676 h 1117081"/>
                    <a:gd name="connsiteX23" fmla="*/ 4489 w 1906374"/>
                    <a:gd name="connsiteY23" fmla="*/ 853101 h 1117081"/>
                    <a:gd name="connsiteX24" fmla="*/ 1906 w 1906374"/>
                    <a:gd name="connsiteY24" fmla="*/ 848009 h 1117081"/>
                    <a:gd name="connsiteX25" fmla="*/ 4965 w 1906374"/>
                    <a:gd name="connsiteY25" fmla="*/ 820162 h 1117081"/>
                    <a:gd name="connsiteX26" fmla="*/ 9566 w 1906374"/>
                    <a:gd name="connsiteY26" fmla="*/ 773313 h 1117081"/>
                    <a:gd name="connsiteX27" fmla="*/ 8981 w 1906374"/>
                    <a:gd name="connsiteY27" fmla="*/ 756758 h 1117081"/>
                    <a:gd name="connsiteX28" fmla="*/ 8410 w 1906374"/>
                    <a:gd name="connsiteY28" fmla="*/ 724145 h 1117081"/>
                    <a:gd name="connsiteX29" fmla="*/ 25641 w 1906374"/>
                    <a:gd name="connsiteY29" fmla="*/ 671908 h 1117081"/>
                    <a:gd name="connsiteX30" fmla="*/ 28525 w 1906374"/>
                    <a:gd name="connsiteY30" fmla="*/ 669185 h 1117081"/>
                    <a:gd name="connsiteX31" fmla="*/ 27264 w 1906374"/>
                    <a:gd name="connsiteY31" fmla="*/ 655941 h 1117081"/>
                    <a:gd name="connsiteX32" fmla="*/ 16213 w 1906374"/>
                    <a:gd name="connsiteY32" fmla="*/ 395704 h 1117081"/>
                    <a:gd name="connsiteX33" fmla="*/ 56206 w 1906374"/>
                    <a:gd name="connsiteY33" fmla="*/ 209466 h 1117081"/>
                    <a:gd name="connsiteX34" fmla="*/ 98989 w 1906374"/>
                    <a:gd name="connsiteY34" fmla="*/ 160606 h 1117081"/>
                    <a:gd name="connsiteX35" fmla="*/ 106374 w 1906374"/>
                    <a:gd name="connsiteY35" fmla="*/ 154079 h 1117081"/>
                    <a:gd name="connsiteX36" fmla="*/ 185073 w 1906374"/>
                    <a:gd name="connsiteY36" fmla="*/ 108711 h 1117081"/>
                    <a:gd name="connsiteX37" fmla="*/ 269833 w 1906374"/>
                    <a:gd name="connsiteY37" fmla="*/ 93380 h 1117081"/>
                    <a:gd name="connsiteX38" fmla="*/ 346315 w 1906374"/>
                    <a:gd name="connsiteY38" fmla="*/ 93065 h 1117081"/>
                    <a:gd name="connsiteX39" fmla="*/ 486374 w 1906374"/>
                    <a:gd name="connsiteY39" fmla="*/ 102199 h 1117081"/>
                    <a:gd name="connsiteX40" fmla="*/ 644130 w 1906374"/>
                    <a:gd name="connsiteY40" fmla="*/ 110491 h 1117081"/>
                    <a:gd name="connsiteX41" fmla="*/ 725744 w 1906374"/>
                    <a:gd name="connsiteY41" fmla="*/ 108783 h 1117081"/>
                    <a:gd name="connsiteX42" fmla="*/ 816828 w 1906374"/>
                    <a:gd name="connsiteY42" fmla="*/ 108822 h 1117081"/>
                    <a:gd name="connsiteX43" fmla="*/ 923905 w 1906374"/>
                    <a:gd name="connsiteY43" fmla="*/ 118749 h 1117081"/>
                    <a:gd name="connsiteX44" fmla="*/ 1051394 w 1906374"/>
                    <a:gd name="connsiteY44" fmla="*/ 128017 h 1117081"/>
                    <a:gd name="connsiteX45" fmla="*/ 1146060 w 1906374"/>
                    <a:gd name="connsiteY45" fmla="*/ 127030 h 1117081"/>
                    <a:gd name="connsiteX46" fmla="*/ 1318060 w 1906374"/>
                    <a:gd name="connsiteY46" fmla="*/ 125893 h 1117081"/>
                    <a:gd name="connsiteX47" fmla="*/ 1427330 w 1906374"/>
                    <a:gd name="connsiteY47" fmla="*/ 125749 h 1117081"/>
                    <a:gd name="connsiteX48" fmla="*/ 1487258 w 1906374"/>
                    <a:gd name="connsiteY48" fmla="*/ 105566 h 1117081"/>
                    <a:gd name="connsiteX49" fmla="*/ 1510095 w 1906374"/>
                    <a:gd name="connsiteY49" fmla="*/ 95071 h 1117081"/>
                    <a:gd name="connsiteX50" fmla="*/ 1568371 w 1906374"/>
                    <a:gd name="connsiteY50" fmla="*/ 70355 h 1117081"/>
                    <a:gd name="connsiteX51" fmla="*/ 1598204 w 1906374"/>
                    <a:gd name="connsiteY51" fmla="*/ 62300 h 1117081"/>
                    <a:gd name="connsiteX52" fmla="*/ 1599555 w 1906374"/>
                    <a:gd name="connsiteY52" fmla="*/ 62089 h 1117081"/>
                    <a:gd name="connsiteX53" fmla="*/ 1599405 w 1906374"/>
                    <a:gd name="connsiteY53" fmla="*/ 52591 h 1117081"/>
                    <a:gd name="connsiteX54" fmla="*/ 1609829 w 1906374"/>
                    <a:gd name="connsiteY54" fmla="*/ 3189 h 1117081"/>
                    <a:gd name="connsiteX55" fmla="*/ 1624520 w 1906374"/>
                    <a:gd name="connsiteY55" fmla="*/ 4063 h 1117081"/>
                    <a:gd name="connsiteX56" fmla="*/ 1665828 w 1906374"/>
                    <a:gd name="connsiteY56" fmla="*/ 51731 h 1117081"/>
                    <a:gd name="connsiteX57" fmla="*/ 1667217 w 1906374"/>
                    <a:gd name="connsiteY57" fmla="*/ 54410 h 1117081"/>
                    <a:gd name="connsiteX58" fmla="*/ 1675075 w 1906374"/>
                    <a:gd name="connsiteY58" fmla="*/ 54619 h 1117081"/>
                    <a:gd name="connsiteX59" fmla="*/ 1694284 w 1906374"/>
                    <a:gd name="connsiteY59" fmla="*/ 56535 h 1117081"/>
                    <a:gd name="connsiteX60" fmla="*/ 1697700 w 1906374"/>
                    <a:gd name="connsiteY60" fmla="*/ 57212 h 1117081"/>
                    <a:gd name="connsiteX61" fmla="*/ 1701579 w 1906374"/>
                    <a:gd name="connsiteY61" fmla="*/ 53298 h 1117081"/>
                    <a:gd name="connsiteX62" fmla="*/ 1766863 w 1906374"/>
                    <a:gd name="connsiteY62" fmla="*/ 28030 h 1117081"/>
                    <a:gd name="connsiteX63" fmla="*/ 1775835 w 1906374"/>
                    <a:gd name="connsiteY63" fmla="*/ 29541 h 1117081"/>
                    <a:gd name="connsiteX64" fmla="*/ 1761670 w 1906374"/>
                    <a:gd name="connsiteY64" fmla="*/ 40137 h 1117081"/>
                    <a:gd name="connsiteX65" fmla="*/ 1738270 w 1906374"/>
                    <a:gd name="connsiteY65" fmla="*/ 55445 h 1117081"/>
                    <a:gd name="connsiteX66" fmla="*/ 1726356 w 1906374"/>
                    <a:gd name="connsiteY66" fmla="*/ 70304 h 1117081"/>
                    <a:gd name="connsiteX67" fmla="*/ 1728359 w 1906374"/>
                    <a:gd name="connsiteY67" fmla="*/ 72260 h 1117081"/>
                    <a:gd name="connsiteX68" fmla="*/ 1733815 w 1906374"/>
                    <a:gd name="connsiteY68" fmla="*/ 76254 h 1117081"/>
                    <a:gd name="connsiteX69" fmla="*/ 1737381 w 1906374"/>
                    <a:gd name="connsiteY69" fmla="*/ 78684 h 1117081"/>
                    <a:gd name="connsiteX70" fmla="*/ 1741035 w 1906374"/>
                    <a:gd name="connsiteY70" fmla="*/ 77027 h 1117081"/>
                    <a:gd name="connsiteX71" fmla="*/ 1782968 w 1906374"/>
                    <a:gd name="connsiteY71" fmla="*/ 68424 h 1117081"/>
                    <a:gd name="connsiteX72" fmla="*/ 1809260 w 1906374"/>
                    <a:gd name="connsiteY72" fmla="*/ 74893 h 1117081"/>
                    <a:gd name="connsiteX73" fmla="*/ 1795670 w 1906374"/>
                    <a:gd name="connsiteY73" fmla="*/ 81167 h 1117081"/>
                    <a:gd name="connsiteX74" fmla="*/ 1783419 w 1906374"/>
                    <a:gd name="connsiteY74" fmla="*/ 84136 h 1117081"/>
                    <a:gd name="connsiteX75" fmla="*/ 1759180 w 1906374"/>
                    <a:gd name="connsiteY75" fmla="*/ 97475 h 1117081"/>
                    <a:gd name="connsiteX76" fmla="*/ 1756952 w 1906374"/>
                    <a:gd name="connsiteY76" fmla="*/ 99262 h 1117081"/>
                    <a:gd name="connsiteX77" fmla="*/ 1758729 w 1906374"/>
                    <a:gd name="connsiteY77" fmla="*/ 101648 h 1117081"/>
                    <a:gd name="connsiteX78" fmla="*/ 1776949 w 1906374"/>
                    <a:gd name="connsiteY78" fmla="*/ 138777 h 1117081"/>
                    <a:gd name="connsiteX79" fmla="*/ 1787448 w 1906374"/>
                    <a:gd name="connsiteY79" fmla="*/ 162725 h 1117081"/>
                    <a:gd name="connsiteX80" fmla="*/ 1873279 w 1906374"/>
                    <a:gd name="connsiteY80" fmla="*/ 273366 h 1117081"/>
                    <a:gd name="connsiteX81" fmla="*/ 1899946 w 1906374"/>
                    <a:gd name="connsiteY81" fmla="*/ 303826 h 1117081"/>
                    <a:gd name="connsiteX82" fmla="*/ 1907116 w 1906374"/>
                    <a:gd name="connsiteY82" fmla="*/ 314587 h 1117081"/>
                    <a:gd name="connsiteX83" fmla="*/ 1890761 w 1906374"/>
                    <a:gd name="connsiteY83" fmla="*/ 356599 h 1117081"/>
                    <a:gd name="connsiteX84" fmla="*/ 1866547 w 1906374"/>
                    <a:gd name="connsiteY84" fmla="*/ 373410 h 1117081"/>
                    <a:gd name="connsiteX85" fmla="*/ 1853933 w 1906374"/>
                    <a:gd name="connsiteY85" fmla="*/ 376061 h 1117081"/>
                    <a:gd name="connsiteX86" fmla="*/ 1826616 w 1906374"/>
                    <a:gd name="connsiteY86" fmla="*/ 376060 h 1117081"/>
                    <a:gd name="connsiteX87" fmla="*/ 1639224 w 1906374"/>
                    <a:gd name="connsiteY87" fmla="*/ 331862 h 1117081"/>
                    <a:gd name="connsiteX88" fmla="*/ 1607439 w 1906374"/>
                    <a:gd name="connsiteY88" fmla="*/ 325200 h 1117081"/>
                    <a:gd name="connsiteX89" fmla="*/ 1598717 w 1906374"/>
                    <a:gd name="connsiteY89" fmla="*/ 325937 h 1117081"/>
                    <a:gd name="connsiteX90" fmla="*/ 1583588 w 1906374"/>
                    <a:gd name="connsiteY90" fmla="*/ 337432 h 1117081"/>
                    <a:gd name="connsiteX91" fmla="*/ 1572501 w 1906374"/>
                    <a:gd name="connsiteY91" fmla="*/ 363423 h 1117081"/>
                    <a:gd name="connsiteX92" fmla="*/ 1560600 w 1906374"/>
                    <a:gd name="connsiteY92" fmla="*/ 392725 h 1117081"/>
                    <a:gd name="connsiteX93" fmla="*/ 1510270 w 1906374"/>
                    <a:gd name="connsiteY93" fmla="*/ 455315 h 1117081"/>
                    <a:gd name="connsiteX94" fmla="*/ 1474944 w 1906374"/>
                    <a:gd name="connsiteY94" fmla="*/ 494038 h 1117081"/>
                    <a:gd name="connsiteX95" fmla="*/ 1457450 w 1906374"/>
                    <a:gd name="connsiteY95" fmla="*/ 528637 h 1117081"/>
                    <a:gd name="connsiteX96" fmla="*/ 1387624 w 1906374"/>
                    <a:gd name="connsiteY96" fmla="*/ 645424 h 1117081"/>
                    <a:gd name="connsiteX97" fmla="*/ 1366263 w 1906374"/>
                    <a:gd name="connsiteY97" fmla="*/ 666112 h 1117081"/>
                    <a:gd name="connsiteX98" fmla="*/ 1324855 w 1906374"/>
                    <a:gd name="connsiteY98" fmla="*/ 688690 h 1117081"/>
                    <a:gd name="connsiteX99" fmla="*/ 1258157 w 1906374"/>
                    <a:gd name="connsiteY99" fmla="*/ 700566 h 1117081"/>
                    <a:gd name="connsiteX100" fmla="*/ 1256180 w 1906374"/>
                    <a:gd name="connsiteY100" fmla="*/ 700638 h 1117081"/>
                    <a:gd name="connsiteX101" fmla="*/ 1255254 w 1906374"/>
                    <a:gd name="connsiteY101" fmla="*/ 704115 h 1117081"/>
                    <a:gd name="connsiteX102" fmla="*/ 1236609 w 1906374"/>
                    <a:gd name="connsiteY102" fmla="*/ 1050105 h 1117081"/>
                    <a:gd name="connsiteX103" fmla="*/ 1237810 w 1906374"/>
                    <a:gd name="connsiteY103" fmla="*/ 1061030 h 1117081"/>
                    <a:gd name="connsiteX104" fmla="*/ 1244555 w 1906374"/>
                    <a:gd name="connsiteY104" fmla="*/ 1077065 h 1117081"/>
                    <a:gd name="connsiteX105" fmla="*/ 1254841 w 1906374"/>
                    <a:gd name="connsiteY105" fmla="*/ 1115805 h 1117081"/>
                    <a:gd name="connsiteX106" fmla="*/ 1254604 w 1906374"/>
                    <a:gd name="connsiteY106" fmla="*/ 1119302 h 1117081"/>
                    <a:gd name="connsiteX107" fmla="*/ 1216575 w 1906374"/>
                    <a:gd name="connsiteY107" fmla="*/ 1119302 h 1117081"/>
                    <a:gd name="connsiteX108" fmla="*/ 1177694 w 1906374"/>
                    <a:gd name="connsiteY108" fmla="*/ 1118977 h 1117081"/>
                    <a:gd name="connsiteX109" fmla="*/ 1172426 w 1906374"/>
                    <a:gd name="connsiteY109" fmla="*/ 1112572 h 1117081"/>
                    <a:gd name="connsiteX110" fmla="*/ 1150215 w 1906374"/>
                    <a:gd name="connsiteY110" fmla="*/ 969649 h 1117081"/>
                    <a:gd name="connsiteX111" fmla="*/ 1138389 w 1906374"/>
                    <a:gd name="connsiteY111" fmla="*/ 794922 h 1117081"/>
                    <a:gd name="connsiteX112" fmla="*/ 1137100 w 1906374"/>
                    <a:gd name="connsiteY112" fmla="*/ 775222 h 1117081"/>
                    <a:gd name="connsiteX113" fmla="*/ 1134285 w 1906374"/>
                    <a:gd name="connsiteY113" fmla="*/ 793178 h 1117081"/>
                    <a:gd name="connsiteX114" fmla="*/ 1119581 w 1906374"/>
                    <a:gd name="connsiteY114" fmla="*/ 953260 h 1117081"/>
                    <a:gd name="connsiteX115" fmla="*/ 1119406 w 1906374"/>
                    <a:gd name="connsiteY115" fmla="*/ 1053746 h 1117081"/>
                    <a:gd name="connsiteX116" fmla="*/ 1125788 w 1906374"/>
                    <a:gd name="connsiteY116" fmla="*/ 1075764 h 1117081"/>
                    <a:gd name="connsiteX117" fmla="*/ 1135311 w 1906374"/>
                    <a:gd name="connsiteY117" fmla="*/ 1102049 h 1117081"/>
                    <a:gd name="connsiteX118" fmla="*/ 1135811 w 1906374"/>
                    <a:gd name="connsiteY118" fmla="*/ 1116405 h 1117081"/>
                    <a:gd name="connsiteX119" fmla="*/ 1135398 w 1906374"/>
                    <a:gd name="connsiteY119" fmla="*/ 1119302 h 1117081"/>
                    <a:gd name="connsiteX120" fmla="*/ 1096668 w 1906374"/>
                    <a:gd name="connsiteY120" fmla="*/ 1119302 h 1117081"/>
                    <a:gd name="connsiteX121" fmla="*/ 1056787 w 1906374"/>
                    <a:gd name="connsiteY121" fmla="*/ 1118763 h 1117081"/>
                    <a:gd name="connsiteX122" fmla="*/ 1042935 w 1906374"/>
                    <a:gd name="connsiteY122" fmla="*/ 1071129 h 1117081"/>
                    <a:gd name="connsiteX123" fmla="*/ 1033162 w 1906374"/>
                    <a:gd name="connsiteY123" fmla="*/ 867673 h 1117081"/>
                    <a:gd name="connsiteX124" fmla="*/ 1031923 w 1906374"/>
                    <a:gd name="connsiteY124" fmla="*/ 705440 h 1117081"/>
                    <a:gd name="connsiteX125" fmla="*/ 1032336 w 1906374"/>
                    <a:gd name="connsiteY125" fmla="*/ 690296 h 1117081"/>
                    <a:gd name="connsiteX126" fmla="*/ 1005018 w 1906374"/>
                    <a:gd name="connsiteY126" fmla="*/ 698100 h 1117081"/>
                    <a:gd name="connsiteX127" fmla="*/ 886252 w 1906374"/>
                    <a:gd name="connsiteY127" fmla="*/ 724453 h 1117081"/>
                    <a:gd name="connsiteX128" fmla="*/ 785908 w 1906374"/>
                    <a:gd name="connsiteY128" fmla="*/ 730269 h 1117081"/>
                    <a:gd name="connsiteX129" fmla="*/ 657208 w 1906374"/>
                    <a:gd name="connsiteY129" fmla="*/ 723302 h 1117081"/>
                    <a:gd name="connsiteX130" fmla="*/ 464544 w 1906374"/>
                    <a:gd name="connsiteY130" fmla="*/ 692823 h 1117081"/>
                    <a:gd name="connsiteX131" fmla="*/ 454912 w 1906374"/>
                    <a:gd name="connsiteY131" fmla="*/ 690660 h 1117081"/>
                    <a:gd name="connsiteX132" fmla="*/ 450133 w 1906374"/>
                    <a:gd name="connsiteY132" fmla="*/ 701684 h 1117081"/>
                    <a:gd name="connsiteX133" fmla="*/ 430661 w 1906374"/>
                    <a:gd name="connsiteY133" fmla="*/ 744908 h 1117081"/>
                    <a:gd name="connsiteX134" fmla="*/ 417475 w 1906374"/>
                    <a:gd name="connsiteY134" fmla="*/ 763014 h 1117081"/>
                    <a:gd name="connsiteX135" fmla="*/ 399672 w 1906374"/>
                    <a:gd name="connsiteY135" fmla="*/ 776377 h 1117081"/>
                    <a:gd name="connsiteX136" fmla="*/ 387823 w 1906374"/>
                    <a:gd name="connsiteY136" fmla="*/ 784775 h 1117081"/>
                    <a:gd name="connsiteX137" fmla="*/ 382035 w 1906374"/>
                    <a:gd name="connsiteY137" fmla="*/ 795425 h 1117081"/>
                    <a:gd name="connsiteX138" fmla="*/ 377430 w 1906374"/>
                    <a:gd name="connsiteY138" fmla="*/ 805097 h 1117081"/>
                    <a:gd name="connsiteX139" fmla="*/ 371825 w 1906374"/>
                    <a:gd name="connsiteY139" fmla="*/ 795842 h 1117081"/>
                    <a:gd name="connsiteX140" fmla="*/ 364271 w 1906374"/>
                    <a:gd name="connsiteY140" fmla="*/ 787756 h 1117081"/>
                    <a:gd name="connsiteX141" fmla="*/ 359334 w 1906374"/>
                    <a:gd name="connsiteY141" fmla="*/ 788626 h 1117081"/>
                    <a:gd name="connsiteX142" fmla="*/ 347484 w 1906374"/>
                    <a:gd name="connsiteY142" fmla="*/ 832247 h 1117081"/>
                    <a:gd name="connsiteX143" fmla="*/ 345659 w 1906374"/>
                    <a:gd name="connsiteY143" fmla="*/ 846152 h 1117081"/>
                    <a:gd name="connsiteX144" fmla="*/ 340132 w 1906374"/>
                    <a:gd name="connsiteY144" fmla="*/ 894326 h 1117081"/>
                    <a:gd name="connsiteX145" fmla="*/ 340133 w 1906374"/>
                    <a:gd name="connsiteY145" fmla="*/ 945646 h 1117081"/>
                    <a:gd name="connsiteX146" fmla="*/ 353059 w 1906374"/>
                    <a:gd name="connsiteY146" fmla="*/ 1052167 h 1117081"/>
                    <a:gd name="connsiteX147" fmla="*/ 358734 w 1906374"/>
                    <a:gd name="connsiteY147" fmla="*/ 1066824 h 1117081"/>
                    <a:gd name="connsiteX148" fmla="*/ 372644 w 1906374"/>
                    <a:gd name="connsiteY148" fmla="*/ 1093171 h 1117081"/>
                    <a:gd name="connsiteX149" fmla="*/ 374424 w 1906374"/>
                    <a:gd name="connsiteY149" fmla="*/ 1118392 h 1117081"/>
                    <a:gd name="connsiteX150" fmla="*/ 374239 w 1906374"/>
                    <a:gd name="connsiteY150" fmla="*/ 1119302 h 1117081"/>
                    <a:gd name="connsiteX151" fmla="*/ 333417 w 1906374"/>
                    <a:gd name="connsiteY151" fmla="*/ 1119302 h 1117081"/>
                    <a:gd name="connsiteX152" fmla="*/ 288435 w 1906374"/>
                    <a:gd name="connsiteY152" fmla="*/ 1117316 h 1117081"/>
                    <a:gd name="connsiteX153" fmla="*/ 282076 w 1906374"/>
                    <a:gd name="connsiteY153" fmla="*/ 1108542 h 1117081"/>
                    <a:gd name="connsiteX154" fmla="*/ 271514 w 1906374"/>
                    <a:gd name="connsiteY154" fmla="*/ 1071746 h 1117081"/>
                    <a:gd name="connsiteX155" fmla="*/ 260213 w 1906374"/>
                    <a:gd name="connsiteY155" fmla="*/ 995309 h 1117081"/>
                    <a:gd name="connsiteX156" fmla="*/ 245169 w 1906374"/>
                    <a:gd name="connsiteY156" fmla="*/ 884394 h 1117081"/>
                    <a:gd name="connsiteX157" fmla="*/ 235622 w 1906374"/>
                    <a:gd name="connsiteY157" fmla="*/ 802945 h 1117081"/>
                    <a:gd name="connsiteX158" fmla="*/ 236390 w 1906374"/>
                    <a:gd name="connsiteY158" fmla="*/ 778994 h 1117081"/>
                    <a:gd name="connsiteX159" fmla="*/ 236799 w 1906374"/>
                    <a:gd name="connsiteY159" fmla="*/ 774436 h 1117081"/>
                    <a:gd name="connsiteX160" fmla="*/ 229215 w 1906374"/>
                    <a:gd name="connsiteY160" fmla="*/ 780510 h 1117081"/>
                    <a:gd name="connsiteX161" fmla="*/ 209243 w 1906374"/>
                    <a:gd name="connsiteY161" fmla="*/ 796654 h 1117081"/>
                    <a:gd name="connsiteX162" fmla="*/ 173107 w 1906374"/>
                    <a:gd name="connsiteY162" fmla="*/ 827513 h 1117081"/>
                    <a:gd name="connsiteX163" fmla="*/ 155105 w 1906374"/>
                    <a:gd name="connsiteY163" fmla="*/ 864694 h 1117081"/>
                    <a:gd name="connsiteX164" fmla="*/ 143153 w 1906374"/>
                    <a:gd name="connsiteY164" fmla="*/ 967829 h 1117081"/>
                    <a:gd name="connsiteX165" fmla="*/ 143152 w 1906374"/>
                    <a:gd name="connsiteY165" fmla="*/ 1020141 h 1117081"/>
                    <a:gd name="connsiteX166" fmla="*/ 146448 w 1906374"/>
                    <a:gd name="connsiteY166" fmla="*/ 1059210 h 1117081"/>
                    <a:gd name="connsiteX167" fmla="*/ 150835 w 1906374"/>
                    <a:gd name="connsiteY167" fmla="*/ 1068380 h 1117081"/>
                    <a:gd name="connsiteX168" fmla="*/ 164498 w 1906374"/>
                    <a:gd name="connsiteY168" fmla="*/ 1098112 h 1117081"/>
                    <a:gd name="connsiteX169" fmla="*/ 166510 w 1906374"/>
                    <a:gd name="connsiteY169" fmla="*/ 1117284 h 1117081"/>
                    <a:gd name="connsiteX170" fmla="*/ 166281 w 1906374"/>
                    <a:gd name="connsiteY170" fmla="*/ 1119302 h 1117081"/>
                    <a:gd name="connsiteX171" fmla="*/ 126345 w 1906374"/>
                    <a:gd name="connsiteY171" fmla="*/ 1119295 h 1117081"/>
                    <a:gd name="connsiteX172" fmla="*/ 85071 w 1906374"/>
                    <a:gd name="connsiteY172" fmla="*/ 1118680 h 11170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</a:cxnLst>
                  <a:rect l="l" t="t" r="r" b="b"/>
                  <a:pathLst>
                    <a:path w="1906374" h="1117081">
                      <a:moveTo>
                        <a:pt x="85071" y="1118681"/>
                      </a:moveTo>
                      <a:cubicBezTo>
                        <a:pt x="77241" y="1115124"/>
                        <a:pt x="71619" y="1091583"/>
                        <a:pt x="68219" y="1048118"/>
                      </a:cubicBezTo>
                      <a:cubicBezTo>
                        <a:pt x="66676" y="1028399"/>
                        <a:pt x="66110" y="1017059"/>
                        <a:pt x="64391" y="971305"/>
                      </a:cubicBezTo>
                      <a:cubicBezTo>
                        <a:pt x="63509" y="947828"/>
                        <a:pt x="62141" y="924785"/>
                        <a:pt x="59427" y="887705"/>
                      </a:cubicBezTo>
                      <a:cubicBezTo>
                        <a:pt x="55551" y="834757"/>
                        <a:pt x="54887" y="819727"/>
                        <a:pt x="55781" y="805262"/>
                      </a:cubicBezTo>
                      <a:cubicBezTo>
                        <a:pt x="56384" y="795523"/>
                        <a:pt x="57015" y="791161"/>
                        <a:pt x="59299" y="780937"/>
                      </a:cubicBezTo>
                      <a:cubicBezTo>
                        <a:pt x="62801" y="765258"/>
                        <a:pt x="66477" y="753259"/>
                        <a:pt x="77402" y="721828"/>
                      </a:cubicBezTo>
                      <a:cubicBezTo>
                        <a:pt x="86877" y="694575"/>
                        <a:pt x="91812" y="678029"/>
                        <a:pt x="96316" y="658425"/>
                      </a:cubicBezTo>
                      <a:cubicBezTo>
                        <a:pt x="99119" y="646223"/>
                        <a:pt x="99817" y="640563"/>
                        <a:pt x="99817" y="630024"/>
                      </a:cubicBezTo>
                      <a:cubicBezTo>
                        <a:pt x="99817" y="616623"/>
                        <a:pt x="97762" y="603595"/>
                        <a:pt x="92569" y="584095"/>
                      </a:cubicBezTo>
                      <a:cubicBezTo>
                        <a:pt x="90150" y="575007"/>
                        <a:pt x="88403" y="569013"/>
                        <a:pt x="81770" y="547012"/>
                      </a:cubicBezTo>
                      <a:cubicBezTo>
                        <a:pt x="68799" y="503992"/>
                        <a:pt x="61868" y="475685"/>
                        <a:pt x="56477" y="443712"/>
                      </a:cubicBezTo>
                      <a:cubicBezTo>
                        <a:pt x="52614" y="420804"/>
                        <a:pt x="49524" y="394480"/>
                        <a:pt x="48113" y="372445"/>
                      </a:cubicBezTo>
                      <a:cubicBezTo>
                        <a:pt x="47889" y="368940"/>
                        <a:pt x="47615" y="366072"/>
                        <a:pt x="47505" y="366072"/>
                      </a:cubicBezTo>
                      <a:cubicBezTo>
                        <a:pt x="47159" y="366072"/>
                        <a:pt x="44597" y="379446"/>
                        <a:pt x="43380" y="387593"/>
                      </a:cubicBezTo>
                      <a:cubicBezTo>
                        <a:pt x="40342" y="407954"/>
                        <a:pt x="38569" y="443768"/>
                        <a:pt x="38569" y="484768"/>
                      </a:cubicBezTo>
                      <a:cubicBezTo>
                        <a:pt x="38569" y="523302"/>
                        <a:pt x="39539" y="551174"/>
                        <a:pt x="43199" y="617865"/>
                      </a:cubicBezTo>
                      <a:cubicBezTo>
                        <a:pt x="44099" y="634255"/>
                        <a:pt x="45082" y="653325"/>
                        <a:pt x="45385" y="660245"/>
                      </a:cubicBezTo>
                      <a:lnTo>
                        <a:pt x="45936" y="672827"/>
                      </a:lnTo>
                      <a:lnTo>
                        <a:pt x="47233" y="675721"/>
                      </a:lnTo>
                      <a:cubicBezTo>
                        <a:pt x="54276" y="691431"/>
                        <a:pt x="58299" y="713295"/>
                        <a:pt x="57125" y="729475"/>
                      </a:cubicBezTo>
                      <a:cubicBezTo>
                        <a:pt x="56669" y="735768"/>
                        <a:pt x="55869" y="740613"/>
                        <a:pt x="54112" y="747738"/>
                      </a:cubicBezTo>
                      <a:cubicBezTo>
                        <a:pt x="46681" y="777885"/>
                        <a:pt x="28165" y="822684"/>
                        <a:pt x="14872" y="842676"/>
                      </a:cubicBezTo>
                      <a:cubicBezTo>
                        <a:pt x="10487" y="849272"/>
                        <a:pt x="6660" y="853113"/>
                        <a:pt x="4489" y="853101"/>
                      </a:cubicBezTo>
                      <a:cubicBezTo>
                        <a:pt x="2698" y="853090"/>
                        <a:pt x="2145" y="851998"/>
                        <a:pt x="1906" y="848009"/>
                      </a:cubicBezTo>
                      <a:cubicBezTo>
                        <a:pt x="1665" y="843956"/>
                        <a:pt x="2085" y="840132"/>
                        <a:pt x="4965" y="820162"/>
                      </a:cubicBezTo>
                      <a:cubicBezTo>
                        <a:pt x="8953" y="792502"/>
                        <a:pt x="9566" y="786262"/>
                        <a:pt x="9566" y="773313"/>
                      </a:cubicBezTo>
                      <a:cubicBezTo>
                        <a:pt x="9566" y="766759"/>
                        <a:pt x="9373" y="761312"/>
                        <a:pt x="8981" y="756758"/>
                      </a:cubicBezTo>
                      <a:cubicBezTo>
                        <a:pt x="8184" y="747498"/>
                        <a:pt x="7919" y="732389"/>
                        <a:pt x="8410" y="724145"/>
                      </a:cubicBezTo>
                      <a:cubicBezTo>
                        <a:pt x="9945" y="698343"/>
                        <a:pt x="15510" y="681474"/>
                        <a:pt x="25641" y="671908"/>
                      </a:cubicBezTo>
                      <a:lnTo>
                        <a:pt x="28525" y="669185"/>
                      </a:lnTo>
                      <a:lnTo>
                        <a:pt x="27264" y="655941"/>
                      </a:lnTo>
                      <a:cubicBezTo>
                        <a:pt x="17617" y="554625"/>
                        <a:pt x="13618" y="460430"/>
                        <a:pt x="16213" y="395704"/>
                      </a:cubicBezTo>
                      <a:cubicBezTo>
                        <a:pt x="19627" y="310604"/>
                        <a:pt x="32407" y="251082"/>
                        <a:pt x="56206" y="209466"/>
                      </a:cubicBezTo>
                      <a:cubicBezTo>
                        <a:pt x="67029" y="190539"/>
                        <a:pt x="81319" y="174219"/>
                        <a:pt x="98989" y="160606"/>
                      </a:cubicBezTo>
                      <a:cubicBezTo>
                        <a:pt x="100627" y="159345"/>
                        <a:pt x="103950" y="156408"/>
                        <a:pt x="106374" y="154079"/>
                      </a:cubicBezTo>
                      <a:cubicBezTo>
                        <a:pt x="126964" y="134309"/>
                        <a:pt x="153574" y="118968"/>
                        <a:pt x="185073" y="108711"/>
                      </a:cubicBezTo>
                      <a:cubicBezTo>
                        <a:pt x="210136" y="100551"/>
                        <a:pt x="236222" y="95832"/>
                        <a:pt x="269833" y="93380"/>
                      </a:cubicBezTo>
                      <a:cubicBezTo>
                        <a:pt x="281188" y="92552"/>
                        <a:pt x="321605" y="92385"/>
                        <a:pt x="346315" y="93065"/>
                      </a:cubicBezTo>
                      <a:cubicBezTo>
                        <a:pt x="393502" y="94361"/>
                        <a:pt x="422532" y="96255"/>
                        <a:pt x="486374" y="102199"/>
                      </a:cubicBezTo>
                      <a:cubicBezTo>
                        <a:pt x="557050" y="108777"/>
                        <a:pt x="589967" y="110508"/>
                        <a:pt x="644130" y="110491"/>
                      </a:cubicBezTo>
                      <a:cubicBezTo>
                        <a:pt x="674592" y="110483"/>
                        <a:pt x="691925" y="110120"/>
                        <a:pt x="725744" y="108783"/>
                      </a:cubicBezTo>
                      <a:cubicBezTo>
                        <a:pt x="767246" y="107143"/>
                        <a:pt x="786630" y="107150"/>
                        <a:pt x="816828" y="108822"/>
                      </a:cubicBezTo>
                      <a:cubicBezTo>
                        <a:pt x="842810" y="110261"/>
                        <a:pt x="855390" y="111428"/>
                        <a:pt x="923905" y="118749"/>
                      </a:cubicBezTo>
                      <a:cubicBezTo>
                        <a:pt x="983245" y="125091"/>
                        <a:pt x="1010812" y="127096"/>
                        <a:pt x="1051394" y="128017"/>
                      </a:cubicBezTo>
                      <a:cubicBezTo>
                        <a:pt x="1067036" y="128372"/>
                        <a:pt x="1068563" y="128356"/>
                        <a:pt x="1146060" y="127030"/>
                      </a:cubicBezTo>
                      <a:cubicBezTo>
                        <a:pt x="1220053" y="125763"/>
                        <a:pt x="1246019" y="125592"/>
                        <a:pt x="1318060" y="125893"/>
                      </a:cubicBezTo>
                      <a:cubicBezTo>
                        <a:pt x="1414441" y="126299"/>
                        <a:pt x="1423751" y="126286"/>
                        <a:pt x="1427330" y="125749"/>
                      </a:cubicBezTo>
                      <a:cubicBezTo>
                        <a:pt x="1443122" y="123384"/>
                        <a:pt x="1460854" y="117412"/>
                        <a:pt x="1487258" y="105566"/>
                      </a:cubicBezTo>
                      <a:cubicBezTo>
                        <a:pt x="1490899" y="103932"/>
                        <a:pt x="1501173" y="99209"/>
                        <a:pt x="1510095" y="95071"/>
                      </a:cubicBezTo>
                      <a:cubicBezTo>
                        <a:pt x="1541204" y="80643"/>
                        <a:pt x="1552091" y="76029"/>
                        <a:pt x="1568371" y="70355"/>
                      </a:cubicBezTo>
                      <a:cubicBezTo>
                        <a:pt x="1578320" y="66886"/>
                        <a:pt x="1591384" y="63361"/>
                        <a:pt x="1598204" y="62300"/>
                      </a:cubicBezTo>
                      <a:lnTo>
                        <a:pt x="1599555" y="62089"/>
                      </a:lnTo>
                      <a:lnTo>
                        <a:pt x="1599405" y="52591"/>
                      </a:lnTo>
                      <a:cubicBezTo>
                        <a:pt x="1598917" y="23529"/>
                        <a:pt x="1602484" y="6671"/>
                        <a:pt x="1609829" y="3189"/>
                      </a:cubicBezTo>
                      <a:cubicBezTo>
                        <a:pt x="1613145" y="1620"/>
                        <a:pt x="1619427" y="1994"/>
                        <a:pt x="1624520" y="4063"/>
                      </a:cubicBezTo>
                      <a:cubicBezTo>
                        <a:pt x="1637697" y="9415"/>
                        <a:pt x="1653089" y="27181"/>
                        <a:pt x="1665828" y="51731"/>
                      </a:cubicBezTo>
                      <a:lnTo>
                        <a:pt x="1667217" y="54410"/>
                      </a:lnTo>
                      <a:lnTo>
                        <a:pt x="1675075" y="54619"/>
                      </a:lnTo>
                      <a:cubicBezTo>
                        <a:pt x="1683134" y="54832"/>
                        <a:pt x="1688302" y="55348"/>
                        <a:pt x="1694284" y="56535"/>
                      </a:cubicBezTo>
                      <a:lnTo>
                        <a:pt x="1697700" y="57212"/>
                      </a:lnTo>
                      <a:lnTo>
                        <a:pt x="1701579" y="53298"/>
                      </a:lnTo>
                      <a:cubicBezTo>
                        <a:pt x="1719261" y="35435"/>
                        <a:pt x="1742036" y="26620"/>
                        <a:pt x="1766863" y="28030"/>
                      </a:cubicBezTo>
                      <a:cubicBezTo>
                        <a:pt x="1772231" y="28334"/>
                        <a:pt x="1774109" y="28652"/>
                        <a:pt x="1775835" y="29541"/>
                      </a:cubicBezTo>
                      <a:cubicBezTo>
                        <a:pt x="1779277" y="31308"/>
                        <a:pt x="1774722" y="34711"/>
                        <a:pt x="1761670" y="40137"/>
                      </a:cubicBezTo>
                      <a:cubicBezTo>
                        <a:pt x="1751684" y="44290"/>
                        <a:pt x="1745502" y="48334"/>
                        <a:pt x="1738270" y="55445"/>
                      </a:cubicBezTo>
                      <a:cubicBezTo>
                        <a:pt x="1733902" y="59732"/>
                        <a:pt x="1728884" y="65994"/>
                        <a:pt x="1726356" y="70304"/>
                      </a:cubicBezTo>
                      <a:cubicBezTo>
                        <a:pt x="1726206" y="70549"/>
                        <a:pt x="1726957" y="71279"/>
                        <a:pt x="1728359" y="72260"/>
                      </a:cubicBezTo>
                      <a:cubicBezTo>
                        <a:pt x="1729597" y="73119"/>
                        <a:pt x="1732050" y="74916"/>
                        <a:pt x="1733815" y="76254"/>
                      </a:cubicBezTo>
                      <a:cubicBezTo>
                        <a:pt x="1735579" y="77591"/>
                        <a:pt x="1737181" y="78684"/>
                        <a:pt x="1737381" y="78684"/>
                      </a:cubicBezTo>
                      <a:cubicBezTo>
                        <a:pt x="1737569" y="78684"/>
                        <a:pt x="1739220" y="77940"/>
                        <a:pt x="1741035" y="77027"/>
                      </a:cubicBezTo>
                      <a:cubicBezTo>
                        <a:pt x="1753912" y="70567"/>
                        <a:pt x="1768928" y="67485"/>
                        <a:pt x="1782968" y="68424"/>
                      </a:cubicBezTo>
                      <a:cubicBezTo>
                        <a:pt x="1793980" y="69161"/>
                        <a:pt x="1806844" y="72326"/>
                        <a:pt x="1809260" y="74893"/>
                      </a:cubicBezTo>
                      <a:cubicBezTo>
                        <a:pt x="1811537" y="77329"/>
                        <a:pt x="1807558" y="79171"/>
                        <a:pt x="1795670" y="81167"/>
                      </a:cubicBezTo>
                      <a:cubicBezTo>
                        <a:pt x="1789701" y="82168"/>
                        <a:pt x="1787723" y="82649"/>
                        <a:pt x="1783419" y="84136"/>
                      </a:cubicBezTo>
                      <a:cubicBezTo>
                        <a:pt x="1775135" y="86998"/>
                        <a:pt x="1765837" y="92118"/>
                        <a:pt x="1759180" y="97475"/>
                      </a:cubicBezTo>
                      <a:lnTo>
                        <a:pt x="1756952" y="99262"/>
                      </a:lnTo>
                      <a:lnTo>
                        <a:pt x="1758729" y="101648"/>
                      </a:lnTo>
                      <a:cubicBezTo>
                        <a:pt x="1766413" y="112043"/>
                        <a:pt x="1772469" y="124378"/>
                        <a:pt x="1776949" y="138777"/>
                      </a:cubicBezTo>
                      <a:cubicBezTo>
                        <a:pt x="1781454" y="153203"/>
                        <a:pt x="1781942" y="154323"/>
                        <a:pt x="1787448" y="162725"/>
                      </a:cubicBezTo>
                      <a:cubicBezTo>
                        <a:pt x="1806456" y="191706"/>
                        <a:pt x="1836790" y="230794"/>
                        <a:pt x="1873279" y="273366"/>
                      </a:cubicBezTo>
                      <a:cubicBezTo>
                        <a:pt x="1880900" y="282253"/>
                        <a:pt x="1894090" y="297322"/>
                        <a:pt x="1899946" y="303826"/>
                      </a:cubicBezTo>
                      <a:cubicBezTo>
                        <a:pt x="1904476" y="308848"/>
                        <a:pt x="1905990" y="311119"/>
                        <a:pt x="1907116" y="314587"/>
                      </a:cubicBezTo>
                      <a:cubicBezTo>
                        <a:pt x="1910946" y="326320"/>
                        <a:pt x="1904676" y="342435"/>
                        <a:pt x="1890761" y="356599"/>
                      </a:cubicBezTo>
                      <a:cubicBezTo>
                        <a:pt x="1883203" y="364285"/>
                        <a:pt x="1873592" y="370961"/>
                        <a:pt x="1866547" y="373410"/>
                      </a:cubicBezTo>
                      <a:cubicBezTo>
                        <a:pt x="1863969" y="374304"/>
                        <a:pt x="1858063" y="375546"/>
                        <a:pt x="1853933" y="376061"/>
                      </a:cubicBezTo>
                      <a:cubicBezTo>
                        <a:pt x="1849441" y="376622"/>
                        <a:pt x="1832785" y="376622"/>
                        <a:pt x="1826616" y="376060"/>
                      </a:cubicBezTo>
                      <a:cubicBezTo>
                        <a:pt x="1782505" y="372043"/>
                        <a:pt x="1725981" y="358711"/>
                        <a:pt x="1639224" y="331862"/>
                      </a:cubicBezTo>
                      <a:cubicBezTo>
                        <a:pt x="1620628" y="326107"/>
                        <a:pt x="1616424" y="325226"/>
                        <a:pt x="1607439" y="325200"/>
                      </a:cubicBezTo>
                      <a:cubicBezTo>
                        <a:pt x="1602233" y="325183"/>
                        <a:pt x="1601132" y="325276"/>
                        <a:pt x="1598717" y="325937"/>
                      </a:cubicBezTo>
                      <a:cubicBezTo>
                        <a:pt x="1592247" y="327706"/>
                        <a:pt x="1587655" y="331191"/>
                        <a:pt x="1583588" y="337432"/>
                      </a:cubicBezTo>
                      <a:cubicBezTo>
                        <a:pt x="1580322" y="342443"/>
                        <a:pt x="1578345" y="347075"/>
                        <a:pt x="1572501" y="363423"/>
                      </a:cubicBezTo>
                      <a:cubicBezTo>
                        <a:pt x="1567483" y="377482"/>
                        <a:pt x="1564580" y="384637"/>
                        <a:pt x="1560600" y="392725"/>
                      </a:cubicBezTo>
                      <a:cubicBezTo>
                        <a:pt x="1549813" y="414665"/>
                        <a:pt x="1537888" y="429482"/>
                        <a:pt x="1510270" y="455315"/>
                      </a:cubicBezTo>
                      <a:cubicBezTo>
                        <a:pt x="1490837" y="473475"/>
                        <a:pt x="1482715" y="482391"/>
                        <a:pt x="1474944" y="494038"/>
                      </a:cubicBezTo>
                      <a:cubicBezTo>
                        <a:pt x="1468662" y="503478"/>
                        <a:pt x="1465246" y="510224"/>
                        <a:pt x="1457450" y="528637"/>
                      </a:cubicBezTo>
                      <a:cubicBezTo>
                        <a:pt x="1437366" y="576035"/>
                        <a:pt x="1412589" y="617470"/>
                        <a:pt x="1387624" y="645424"/>
                      </a:cubicBezTo>
                      <a:cubicBezTo>
                        <a:pt x="1381943" y="651782"/>
                        <a:pt x="1371907" y="661504"/>
                        <a:pt x="1366263" y="666112"/>
                      </a:cubicBezTo>
                      <a:cubicBezTo>
                        <a:pt x="1352310" y="677494"/>
                        <a:pt x="1340785" y="683780"/>
                        <a:pt x="1324855" y="688690"/>
                      </a:cubicBezTo>
                      <a:cubicBezTo>
                        <a:pt x="1300917" y="696065"/>
                        <a:pt x="1280169" y="699759"/>
                        <a:pt x="1258157" y="700566"/>
                      </a:cubicBezTo>
                      <a:lnTo>
                        <a:pt x="1256180" y="700638"/>
                      </a:lnTo>
                      <a:lnTo>
                        <a:pt x="1255254" y="704115"/>
                      </a:lnTo>
                      <a:cubicBezTo>
                        <a:pt x="1236471" y="774339"/>
                        <a:pt x="1227161" y="947216"/>
                        <a:pt x="1236609" y="1050105"/>
                      </a:cubicBezTo>
                      <a:cubicBezTo>
                        <a:pt x="1237072" y="1055113"/>
                        <a:pt x="1237610" y="1060029"/>
                        <a:pt x="1237810" y="1061030"/>
                      </a:cubicBezTo>
                      <a:cubicBezTo>
                        <a:pt x="1238273" y="1063364"/>
                        <a:pt x="1240538" y="1068749"/>
                        <a:pt x="1244555" y="1077065"/>
                      </a:cubicBezTo>
                      <a:cubicBezTo>
                        <a:pt x="1252589" y="1093715"/>
                        <a:pt x="1255580" y="1104970"/>
                        <a:pt x="1254841" y="1115805"/>
                      </a:cubicBezTo>
                      <a:lnTo>
                        <a:pt x="1254604" y="1119302"/>
                      </a:lnTo>
                      <a:lnTo>
                        <a:pt x="1216575" y="1119302"/>
                      </a:lnTo>
                      <a:cubicBezTo>
                        <a:pt x="1192461" y="1119302"/>
                        <a:pt x="1178245" y="1119183"/>
                        <a:pt x="1177694" y="1118977"/>
                      </a:cubicBezTo>
                      <a:cubicBezTo>
                        <a:pt x="1176143" y="1118387"/>
                        <a:pt x="1173990" y="1115762"/>
                        <a:pt x="1172426" y="1112572"/>
                      </a:cubicBezTo>
                      <a:cubicBezTo>
                        <a:pt x="1163729" y="1094824"/>
                        <a:pt x="1156471" y="1048106"/>
                        <a:pt x="1150215" y="969649"/>
                      </a:cubicBezTo>
                      <a:cubicBezTo>
                        <a:pt x="1146348" y="921100"/>
                        <a:pt x="1140779" y="838900"/>
                        <a:pt x="1138389" y="794922"/>
                      </a:cubicBezTo>
                      <a:cubicBezTo>
                        <a:pt x="1137801" y="783954"/>
                        <a:pt x="1137213" y="775090"/>
                        <a:pt x="1137100" y="775222"/>
                      </a:cubicBezTo>
                      <a:cubicBezTo>
                        <a:pt x="1136887" y="775474"/>
                        <a:pt x="1136750" y="776381"/>
                        <a:pt x="1134285" y="793178"/>
                      </a:cubicBezTo>
                      <a:cubicBezTo>
                        <a:pt x="1127390" y="840118"/>
                        <a:pt x="1121959" y="899281"/>
                        <a:pt x="1119581" y="953260"/>
                      </a:cubicBezTo>
                      <a:cubicBezTo>
                        <a:pt x="1117942" y="990805"/>
                        <a:pt x="1117867" y="1028376"/>
                        <a:pt x="1119406" y="1053746"/>
                      </a:cubicBezTo>
                      <a:cubicBezTo>
                        <a:pt x="1119969" y="1062980"/>
                        <a:pt x="1120132" y="1063559"/>
                        <a:pt x="1125788" y="1075764"/>
                      </a:cubicBezTo>
                      <a:cubicBezTo>
                        <a:pt x="1131857" y="1088873"/>
                        <a:pt x="1134009" y="1094817"/>
                        <a:pt x="1135311" y="1102049"/>
                      </a:cubicBezTo>
                      <a:cubicBezTo>
                        <a:pt x="1136074" y="1106223"/>
                        <a:pt x="1136299" y="1112958"/>
                        <a:pt x="1135811" y="1116405"/>
                      </a:cubicBezTo>
                      <a:lnTo>
                        <a:pt x="1135398" y="1119302"/>
                      </a:lnTo>
                      <a:lnTo>
                        <a:pt x="1096668" y="1119302"/>
                      </a:lnTo>
                      <a:cubicBezTo>
                        <a:pt x="1061555" y="1119302"/>
                        <a:pt x="1057826" y="1119252"/>
                        <a:pt x="1056787" y="1118763"/>
                      </a:cubicBezTo>
                      <a:cubicBezTo>
                        <a:pt x="1051194" y="1116105"/>
                        <a:pt x="1046426" y="1099721"/>
                        <a:pt x="1042935" y="1071129"/>
                      </a:cubicBezTo>
                      <a:cubicBezTo>
                        <a:pt x="1038555" y="1035250"/>
                        <a:pt x="1036265" y="987575"/>
                        <a:pt x="1033162" y="867673"/>
                      </a:cubicBezTo>
                      <a:cubicBezTo>
                        <a:pt x="1031660" y="809522"/>
                        <a:pt x="1031084" y="733306"/>
                        <a:pt x="1031923" y="705440"/>
                      </a:cubicBezTo>
                      <a:cubicBezTo>
                        <a:pt x="1032186" y="697153"/>
                        <a:pt x="1032361" y="690339"/>
                        <a:pt x="1032336" y="690296"/>
                      </a:cubicBezTo>
                      <a:cubicBezTo>
                        <a:pt x="1032273" y="690193"/>
                        <a:pt x="1017757" y="694340"/>
                        <a:pt x="1005018" y="698100"/>
                      </a:cubicBezTo>
                      <a:cubicBezTo>
                        <a:pt x="955815" y="712629"/>
                        <a:pt x="924280" y="719624"/>
                        <a:pt x="886252" y="724453"/>
                      </a:cubicBezTo>
                      <a:cubicBezTo>
                        <a:pt x="853879" y="728564"/>
                        <a:pt x="824502" y="730267"/>
                        <a:pt x="785908" y="730269"/>
                      </a:cubicBezTo>
                      <a:cubicBezTo>
                        <a:pt x="744815" y="730273"/>
                        <a:pt x="710278" y="728404"/>
                        <a:pt x="657208" y="723302"/>
                      </a:cubicBezTo>
                      <a:cubicBezTo>
                        <a:pt x="582442" y="716115"/>
                        <a:pt x="514842" y="705422"/>
                        <a:pt x="464544" y="692823"/>
                      </a:cubicBezTo>
                      <a:cubicBezTo>
                        <a:pt x="459462" y="691551"/>
                        <a:pt x="455128" y="690577"/>
                        <a:pt x="454912" y="690660"/>
                      </a:cubicBezTo>
                      <a:cubicBezTo>
                        <a:pt x="454696" y="690742"/>
                        <a:pt x="452546" y="695704"/>
                        <a:pt x="450133" y="701684"/>
                      </a:cubicBezTo>
                      <a:cubicBezTo>
                        <a:pt x="441549" y="722964"/>
                        <a:pt x="436296" y="734624"/>
                        <a:pt x="430661" y="744908"/>
                      </a:cubicBezTo>
                      <a:cubicBezTo>
                        <a:pt x="425784" y="753808"/>
                        <a:pt x="422640" y="758126"/>
                        <a:pt x="417475" y="763014"/>
                      </a:cubicBezTo>
                      <a:cubicBezTo>
                        <a:pt x="413700" y="766589"/>
                        <a:pt x="409787" y="769526"/>
                        <a:pt x="399672" y="776377"/>
                      </a:cubicBezTo>
                      <a:cubicBezTo>
                        <a:pt x="395091" y="779481"/>
                        <a:pt x="389759" y="783260"/>
                        <a:pt x="387823" y="784775"/>
                      </a:cubicBezTo>
                      <a:cubicBezTo>
                        <a:pt x="383696" y="788006"/>
                        <a:pt x="383700" y="788000"/>
                        <a:pt x="382035" y="795425"/>
                      </a:cubicBezTo>
                      <a:cubicBezTo>
                        <a:pt x="380268" y="803313"/>
                        <a:pt x="379419" y="805097"/>
                        <a:pt x="377430" y="805097"/>
                      </a:cubicBezTo>
                      <a:cubicBezTo>
                        <a:pt x="375029" y="805097"/>
                        <a:pt x="373770" y="803019"/>
                        <a:pt x="371825" y="795842"/>
                      </a:cubicBezTo>
                      <a:cubicBezTo>
                        <a:pt x="369774" y="788271"/>
                        <a:pt x="369349" y="787817"/>
                        <a:pt x="364271" y="787756"/>
                      </a:cubicBezTo>
                      <a:cubicBezTo>
                        <a:pt x="361132" y="787718"/>
                        <a:pt x="360768" y="787782"/>
                        <a:pt x="359334" y="788626"/>
                      </a:cubicBezTo>
                      <a:cubicBezTo>
                        <a:pt x="353424" y="792099"/>
                        <a:pt x="350352" y="803409"/>
                        <a:pt x="347484" y="832247"/>
                      </a:cubicBezTo>
                      <a:cubicBezTo>
                        <a:pt x="346949" y="837619"/>
                        <a:pt x="346129" y="843876"/>
                        <a:pt x="345659" y="846152"/>
                      </a:cubicBezTo>
                      <a:cubicBezTo>
                        <a:pt x="343165" y="858257"/>
                        <a:pt x="341207" y="875323"/>
                        <a:pt x="340132" y="894326"/>
                      </a:cubicBezTo>
                      <a:cubicBezTo>
                        <a:pt x="339604" y="903662"/>
                        <a:pt x="339605" y="935198"/>
                        <a:pt x="340133" y="945646"/>
                      </a:cubicBezTo>
                      <a:cubicBezTo>
                        <a:pt x="342032" y="983159"/>
                        <a:pt x="346249" y="1017905"/>
                        <a:pt x="353059" y="1052167"/>
                      </a:cubicBezTo>
                      <a:cubicBezTo>
                        <a:pt x="354514" y="1059485"/>
                        <a:pt x="354962" y="1060643"/>
                        <a:pt x="358734" y="1066824"/>
                      </a:cubicBezTo>
                      <a:cubicBezTo>
                        <a:pt x="368821" y="1083356"/>
                        <a:pt x="370299" y="1086154"/>
                        <a:pt x="372644" y="1093171"/>
                      </a:cubicBezTo>
                      <a:cubicBezTo>
                        <a:pt x="375416" y="1101462"/>
                        <a:pt x="376049" y="1110420"/>
                        <a:pt x="374424" y="1118392"/>
                      </a:cubicBezTo>
                      <a:lnTo>
                        <a:pt x="374239" y="1119302"/>
                      </a:lnTo>
                      <a:lnTo>
                        <a:pt x="333417" y="1119302"/>
                      </a:lnTo>
                      <a:cubicBezTo>
                        <a:pt x="288633" y="1119302"/>
                        <a:pt x="291296" y="1119420"/>
                        <a:pt x="288435" y="1117316"/>
                      </a:cubicBezTo>
                      <a:cubicBezTo>
                        <a:pt x="286174" y="1115654"/>
                        <a:pt x="284296" y="1113061"/>
                        <a:pt x="282076" y="1108542"/>
                      </a:cubicBezTo>
                      <a:cubicBezTo>
                        <a:pt x="278098" y="1100443"/>
                        <a:pt x="275086" y="1089950"/>
                        <a:pt x="271514" y="1071746"/>
                      </a:cubicBezTo>
                      <a:cubicBezTo>
                        <a:pt x="268450" y="1056120"/>
                        <a:pt x="264392" y="1028676"/>
                        <a:pt x="260213" y="995309"/>
                      </a:cubicBezTo>
                      <a:cubicBezTo>
                        <a:pt x="254204" y="947321"/>
                        <a:pt x="252681" y="936092"/>
                        <a:pt x="245169" y="884394"/>
                      </a:cubicBezTo>
                      <a:cubicBezTo>
                        <a:pt x="238136" y="835981"/>
                        <a:pt x="236242" y="819827"/>
                        <a:pt x="235622" y="802945"/>
                      </a:cubicBezTo>
                      <a:cubicBezTo>
                        <a:pt x="235312" y="794513"/>
                        <a:pt x="235608" y="785301"/>
                        <a:pt x="236390" y="778994"/>
                      </a:cubicBezTo>
                      <a:cubicBezTo>
                        <a:pt x="236691" y="776564"/>
                        <a:pt x="236875" y="774514"/>
                        <a:pt x="236799" y="774436"/>
                      </a:cubicBezTo>
                      <a:cubicBezTo>
                        <a:pt x="236723" y="774360"/>
                        <a:pt x="233309" y="777093"/>
                        <a:pt x="229215" y="780510"/>
                      </a:cubicBezTo>
                      <a:cubicBezTo>
                        <a:pt x="225120" y="783927"/>
                        <a:pt x="216133" y="791192"/>
                        <a:pt x="209243" y="796654"/>
                      </a:cubicBezTo>
                      <a:cubicBezTo>
                        <a:pt x="186301" y="814845"/>
                        <a:pt x="178674" y="821359"/>
                        <a:pt x="173107" y="827513"/>
                      </a:cubicBezTo>
                      <a:cubicBezTo>
                        <a:pt x="162553" y="839183"/>
                        <a:pt x="158989" y="846541"/>
                        <a:pt x="155105" y="864694"/>
                      </a:cubicBezTo>
                      <a:cubicBezTo>
                        <a:pt x="148952" y="893441"/>
                        <a:pt x="144917" y="928258"/>
                        <a:pt x="143153" y="967829"/>
                      </a:cubicBezTo>
                      <a:cubicBezTo>
                        <a:pt x="142657" y="978941"/>
                        <a:pt x="142656" y="1009912"/>
                        <a:pt x="143152" y="1020141"/>
                      </a:cubicBezTo>
                      <a:cubicBezTo>
                        <a:pt x="143888" y="1035351"/>
                        <a:pt x="145686" y="1056663"/>
                        <a:pt x="146448" y="1059210"/>
                      </a:cubicBezTo>
                      <a:cubicBezTo>
                        <a:pt x="147096" y="1061372"/>
                        <a:pt x="148589" y="1064493"/>
                        <a:pt x="150835" y="1068380"/>
                      </a:cubicBezTo>
                      <a:cubicBezTo>
                        <a:pt x="159986" y="1084208"/>
                        <a:pt x="162352" y="1089358"/>
                        <a:pt x="164498" y="1098112"/>
                      </a:cubicBezTo>
                      <a:cubicBezTo>
                        <a:pt x="166052" y="1104454"/>
                        <a:pt x="166970" y="1113210"/>
                        <a:pt x="166510" y="1117284"/>
                      </a:cubicBezTo>
                      <a:lnTo>
                        <a:pt x="166281" y="1119302"/>
                      </a:lnTo>
                      <a:lnTo>
                        <a:pt x="126345" y="1119295"/>
                      </a:lnTo>
                      <a:cubicBezTo>
                        <a:pt x="88324" y="1119287"/>
                        <a:pt x="86343" y="1119259"/>
                        <a:pt x="85071" y="1118680"/>
                      </a:cubicBez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25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 sz="500"/>
                </a:p>
              </p:txBody>
            </p:sp>
          </p:grpSp>
          <p:grpSp>
            <p:nvGrpSpPr>
              <p:cNvPr id="15" name="Gruppieren 14"/>
              <p:cNvGrpSpPr/>
              <p:nvPr/>
            </p:nvGrpSpPr>
            <p:grpSpPr>
              <a:xfrm>
                <a:off x="3771725" y="3919263"/>
                <a:ext cx="1024767" cy="327329"/>
                <a:chOff x="450889" y="3443360"/>
                <a:chExt cx="1435835" cy="458632"/>
              </a:xfrm>
            </p:grpSpPr>
            <p:sp>
              <p:nvSpPr>
                <p:cNvPr id="20" name="Grafik 2">
                  <a:extLst>
                    <a:ext uri="{FF2B5EF4-FFF2-40B4-BE49-F238E27FC236}">
                      <a16:creationId xmlns:a16="http://schemas.microsoft.com/office/drawing/2014/main" id="{92321430-1FA8-2D21-E480-AC9B8CB0C4E3}"/>
                    </a:ext>
                  </a:extLst>
                </p:cNvPr>
                <p:cNvSpPr/>
                <p:nvPr/>
              </p:nvSpPr>
              <p:spPr>
                <a:xfrm>
                  <a:off x="450889" y="3443360"/>
                  <a:ext cx="677076" cy="458632"/>
                </a:xfrm>
                <a:custGeom>
                  <a:avLst/>
                  <a:gdLst>
                    <a:gd name="connsiteX0" fmla="*/ 88860 w 1953030"/>
                    <a:gd name="connsiteY0" fmla="*/ 1325071 h 1322929"/>
                    <a:gd name="connsiteX1" fmla="*/ 73155 w 1953030"/>
                    <a:gd name="connsiteY1" fmla="*/ 1272950 h 1322929"/>
                    <a:gd name="connsiteX2" fmla="*/ 67234 w 1953030"/>
                    <a:gd name="connsiteY2" fmla="*/ 1175492 h 1322929"/>
                    <a:gd name="connsiteX3" fmla="*/ 61674 w 1953030"/>
                    <a:gd name="connsiteY3" fmla="*/ 1080292 h 1322929"/>
                    <a:gd name="connsiteX4" fmla="*/ 57919 w 1953030"/>
                    <a:gd name="connsiteY4" fmla="*/ 1019141 h 1322929"/>
                    <a:gd name="connsiteX5" fmla="*/ 58689 w 1953030"/>
                    <a:gd name="connsiteY5" fmla="*/ 987231 h 1322929"/>
                    <a:gd name="connsiteX6" fmla="*/ 70708 w 1953030"/>
                    <a:gd name="connsiteY6" fmla="*/ 937842 h 1322929"/>
                    <a:gd name="connsiteX7" fmla="*/ 84555 w 1953030"/>
                    <a:gd name="connsiteY7" fmla="*/ 897364 h 1322929"/>
                    <a:gd name="connsiteX8" fmla="*/ 88355 w 1953030"/>
                    <a:gd name="connsiteY8" fmla="*/ 885725 h 1322929"/>
                    <a:gd name="connsiteX9" fmla="*/ 103760 w 1953030"/>
                    <a:gd name="connsiteY9" fmla="*/ 824575 h 1322929"/>
                    <a:gd name="connsiteX10" fmla="*/ 103760 w 1953030"/>
                    <a:gd name="connsiteY10" fmla="*/ 800254 h 1322929"/>
                    <a:gd name="connsiteX11" fmla="*/ 85801 w 1953030"/>
                    <a:gd name="connsiteY11" fmla="*/ 726770 h 1322929"/>
                    <a:gd name="connsiteX12" fmla="*/ 58365 w 1953030"/>
                    <a:gd name="connsiteY12" fmla="*/ 614198 h 1322929"/>
                    <a:gd name="connsiteX13" fmla="*/ 51263 w 1953030"/>
                    <a:gd name="connsiteY13" fmla="*/ 558433 h 1322929"/>
                    <a:gd name="connsiteX14" fmla="*/ 49506 w 1953030"/>
                    <a:gd name="connsiteY14" fmla="*/ 535277 h 1322929"/>
                    <a:gd name="connsiteX15" fmla="*/ 48141 w 1953030"/>
                    <a:gd name="connsiteY15" fmla="*/ 540033 h 1322929"/>
                    <a:gd name="connsiteX16" fmla="*/ 42224 w 1953030"/>
                    <a:gd name="connsiteY16" fmla="*/ 585360 h 1322929"/>
                    <a:gd name="connsiteX17" fmla="*/ 40067 w 1953030"/>
                    <a:gd name="connsiteY17" fmla="*/ 683463 h 1322929"/>
                    <a:gd name="connsiteX18" fmla="*/ 44826 w 1953030"/>
                    <a:gd name="connsiteY18" fmla="*/ 799906 h 1322929"/>
                    <a:gd name="connsiteX19" fmla="*/ 47048 w 1953030"/>
                    <a:gd name="connsiteY19" fmla="*/ 842697 h 1322929"/>
                    <a:gd name="connsiteX20" fmla="*/ 47703 w 1953030"/>
                    <a:gd name="connsiteY20" fmla="*/ 857169 h 1322929"/>
                    <a:gd name="connsiteX21" fmla="*/ 49169 w 1953030"/>
                    <a:gd name="connsiteY21" fmla="*/ 860415 h 1322929"/>
                    <a:gd name="connsiteX22" fmla="*/ 57125 w 1953030"/>
                    <a:gd name="connsiteY22" fmla="*/ 886245 h 1322929"/>
                    <a:gd name="connsiteX23" fmla="*/ 58206 w 1953030"/>
                    <a:gd name="connsiteY23" fmla="*/ 926701 h 1322929"/>
                    <a:gd name="connsiteX24" fmla="*/ 42994 w 1953030"/>
                    <a:gd name="connsiteY24" fmla="*/ 976754 h 1322929"/>
                    <a:gd name="connsiteX25" fmla="*/ 4086 w 1953030"/>
                    <a:gd name="connsiteY25" fmla="*/ 1046235 h 1322929"/>
                    <a:gd name="connsiteX26" fmla="*/ 1565 w 1953030"/>
                    <a:gd name="connsiteY26" fmla="*/ 1042338 h 1322929"/>
                    <a:gd name="connsiteX27" fmla="*/ 6076 w 1953030"/>
                    <a:gd name="connsiteY27" fmla="*/ 1001945 h 1322929"/>
                    <a:gd name="connsiteX28" fmla="*/ 8819 w 1953030"/>
                    <a:gd name="connsiteY28" fmla="*/ 944964 h 1322929"/>
                    <a:gd name="connsiteX29" fmla="*/ 9231 w 1953030"/>
                    <a:gd name="connsiteY29" fmla="*/ 899449 h 1322929"/>
                    <a:gd name="connsiteX30" fmla="*/ 21041 w 1953030"/>
                    <a:gd name="connsiteY30" fmla="*/ 862233 h 1322929"/>
                    <a:gd name="connsiteX31" fmla="*/ 28431 w 1953030"/>
                    <a:gd name="connsiteY31" fmla="*/ 854176 h 1322929"/>
                    <a:gd name="connsiteX32" fmla="*/ 29420 w 1953030"/>
                    <a:gd name="connsiteY32" fmla="*/ 853434 h 1322929"/>
                    <a:gd name="connsiteX33" fmla="*/ 27825 w 1953030"/>
                    <a:gd name="connsiteY33" fmla="*/ 836485 h 1322929"/>
                    <a:gd name="connsiteX34" fmla="*/ 16126 w 1953030"/>
                    <a:gd name="connsiteY34" fmla="*/ 650679 h 1322929"/>
                    <a:gd name="connsiteX35" fmla="*/ 16470 w 1953030"/>
                    <a:gd name="connsiteY35" fmla="*/ 564513 h 1322929"/>
                    <a:gd name="connsiteX36" fmla="*/ 22603 w 1953030"/>
                    <a:gd name="connsiteY36" fmla="*/ 491376 h 1322929"/>
                    <a:gd name="connsiteX37" fmla="*/ 101612 w 1953030"/>
                    <a:gd name="connsiteY37" fmla="*/ 320864 h 1322929"/>
                    <a:gd name="connsiteX38" fmla="*/ 110657 w 1953030"/>
                    <a:gd name="connsiteY38" fmla="*/ 313024 h 1322929"/>
                    <a:gd name="connsiteX39" fmla="*/ 268743 w 1953030"/>
                    <a:gd name="connsiteY39" fmla="*/ 250084 h 1322929"/>
                    <a:gd name="connsiteX40" fmla="*/ 316864 w 1953030"/>
                    <a:gd name="connsiteY40" fmla="*/ 248271 h 1322929"/>
                    <a:gd name="connsiteX41" fmla="*/ 473910 w 1953030"/>
                    <a:gd name="connsiteY41" fmla="*/ 254956 h 1322929"/>
                    <a:gd name="connsiteX42" fmla="*/ 510219 w 1953030"/>
                    <a:gd name="connsiteY42" fmla="*/ 258239 h 1322929"/>
                    <a:gd name="connsiteX43" fmla="*/ 664963 w 1953030"/>
                    <a:gd name="connsiteY43" fmla="*/ 266827 h 1322929"/>
                    <a:gd name="connsiteX44" fmla="*/ 756032 w 1953030"/>
                    <a:gd name="connsiteY44" fmla="*/ 265343 h 1322929"/>
                    <a:gd name="connsiteX45" fmla="*/ 806562 w 1953030"/>
                    <a:gd name="connsiteY45" fmla="*/ 261521 h 1322929"/>
                    <a:gd name="connsiteX46" fmla="*/ 948687 w 1953030"/>
                    <a:gd name="connsiteY46" fmla="*/ 217425 h 1322929"/>
                    <a:gd name="connsiteX47" fmla="*/ 1076380 w 1953030"/>
                    <a:gd name="connsiteY47" fmla="*/ 173342 h 1322929"/>
                    <a:gd name="connsiteX48" fmla="*/ 1156982 w 1953030"/>
                    <a:gd name="connsiteY48" fmla="*/ 161668 h 1322929"/>
                    <a:gd name="connsiteX49" fmla="*/ 1235667 w 1953030"/>
                    <a:gd name="connsiteY49" fmla="*/ 154538 h 1322929"/>
                    <a:gd name="connsiteX50" fmla="*/ 1314379 w 1953030"/>
                    <a:gd name="connsiteY50" fmla="*/ 131334 h 1322929"/>
                    <a:gd name="connsiteX51" fmla="*/ 1377437 w 1953030"/>
                    <a:gd name="connsiteY51" fmla="*/ 112345 h 1322929"/>
                    <a:gd name="connsiteX52" fmla="*/ 1450055 w 1953030"/>
                    <a:gd name="connsiteY52" fmla="*/ 105714 h 1322929"/>
                    <a:gd name="connsiteX53" fmla="*/ 1484789 w 1953030"/>
                    <a:gd name="connsiteY53" fmla="*/ 103652 h 1322929"/>
                    <a:gd name="connsiteX54" fmla="*/ 1553586 w 1953030"/>
                    <a:gd name="connsiteY54" fmla="*/ 86436 h 1322929"/>
                    <a:gd name="connsiteX55" fmla="*/ 1629329 w 1953030"/>
                    <a:gd name="connsiteY55" fmla="*/ 66634 h 1322929"/>
                    <a:gd name="connsiteX56" fmla="*/ 1635015 w 1953030"/>
                    <a:gd name="connsiteY56" fmla="*/ 65531 h 1322929"/>
                    <a:gd name="connsiteX57" fmla="*/ 1635409 w 1953030"/>
                    <a:gd name="connsiteY57" fmla="*/ 56601 h 1322929"/>
                    <a:gd name="connsiteX58" fmla="*/ 1639362 w 1953030"/>
                    <a:gd name="connsiteY58" fmla="*/ 13582 h 1322929"/>
                    <a:gd name="connsiteX59" fmla="*/ 1647267 w 1953030"/>
                    <a:gd name="connsiteY59" fmla="*/ 3300 h 1322929"/>
                    <a:gd name="connsiteX60" fmla="*/ 1666925 w 1953030"/>
                    <a:gd name="connsiteY60" fmla="*/ 7200 h 1322929"/>
                    <a:gd name="connsiteX61" fmla="*/ 1693754 w 1953030"/>
                    <a:gd name="connsiteY61" fmla="*/ 35538 h 1322929"/>
                    <a:gd name="connsiteX62" fmla="*/ 1704902 w 1953030"/>
                    <a:gd name="connsiteY62" fmla="*/ 54211 h 1322929"/>
                    <a:gd name="connsiteX63" fmla="*/ 1706583 w 1953030"/>
                    <a:gd name="connsiteY63" fmla="*/ 57415 h 1322929"/>
                    <a:gd name="connsiteX64" fmla="*/ 1709905 w 1953030"/>
                    <a:gd name="connsiteY64" fmla="*/ 57415 h 1322929"/>
                    <a:gd name="connsiteX65" fmla="*/ 1727489 w 1953030"/>
                    <a:gd name="connsiteY65" fmla="*/ 58479 h 1322929"/>
                    <a:gd name="connsiteX66" fmla="*/ 1765190 w 1953030"/>
                    <a:gd name="connsiteY66" fmla="*/ 68945 h 1322929"/>
                    <a:gd name="connsiteX67" fmla="*/ 1781592 w 1953030"/>
                    <a:gd name="connsiteY67" fmla="*/ 78715 h 1322929"/>
                    <a:gd name="connsiteX68" fmla="*/ 1798702 w 1953030"/>
                    <a:gd name="connsiteY68" fmla="*/ 94998 h 1322929"/>
                    <a:gd name="connsiteX69" fmla="*/ 1809969 w 1953030"/>
                    <a:gd name="connsiteY69" fmla="*/ 107802 h 1322929"/>
                    <a:gd name="connsiteX70" fmla="*/ 1817717 w 1953030"/>
                    <a:gd name="connsiteY70" fmla="*/ 115786 h 1322929"/>
                    <a:gd name="connsiteX71" fmla="*/ 1821906 w 1953030"/>
                    <a:gd name="connsiteY71" fmla="*/ 122916 h 1322929"/>
                    <a:gd name="connsiteX72" fmla="*/ 1837362 w 1953030"/>
                    <a:gd name="connsiteY72" fmla="*/ 147184 h 1322929"/>
                    <a:gd name="connsiteX73" fmla="*/ 1849404 w 1953030"/>
                    <a:gd name="connsiteY73" fmla="*/ 164741 h 1322929"/>
                    <a:gd name="connsiteX74" fmla="*/ 1873697 w 1953030"/>
                    <a:gd name="connsiteY74" fmla="*/ 209520 h 1322929"/>
                    <a:gd name="connsiteX75" fmla="*/ 1902627 w 1953030"/>
                    <a:gd name="connsiteY75" fmla="*/ 270989 h 1322929"/>
                    <a:gd name="connsiteX76" fmla="*/ 1929428 w 1953030"/>
                    <a:gd name="connsiteY76" fmla="*/ 328257 h 1322929"/>
                    <a:gd name="connsiteX77" fmla="*/ 1948890 w 1953030"/>
                    <a:gd name="connsiteY77" fmla="*/ 361086 h 1322929"/>
                    <a:gd name="connsiteX78" fmla="*/ 1954405 w 1953030"/>
                    <a:gd name="connsiteY78" fmla="*/ 377846 h 1322929"/>
                    <a:gd name="connsiteX79" fmla="*/ 1945685 w 1953030"/>
                    <a:gd name="connsiteY79" fmla="*/ 401382 h 1322929"/>
                    <a:gd name="connsiteX80" fmla="*/ 1905896 w 1953030"/>
                    <a:gd name="connsiteY80" fmla="*/ 432638 h 1322929"/>
                    <a:gd name="connsiteX81" fmla="*/ 1873238 w 1953030"/>
                    <a:gd name="connsiteY81" fmla="*/ 439235 h 1322929"/>
                    <a:gd name="connsiteX82" fmla="*/ 1817638 w 1953030"/>
                    <a:gd name="connsiteY82" fmla="*/ 441792 h 1322929"/>
                    <a:gd name="connsiteX83" fmla="*/ 1699860 w 1953030"/>
                    <a:gd name="connsiteY83" fmla="*/ 436051 h 1322929"/>
                    <a:gd name="connsiteX84" fmla="*/ 1666676 w 1953030"/>
                    <a:gd name="connsiteY84" fmla="*/ 434247 h 1322929"/>
                    <a:gd name="connsiteX85" fmla="*/ 1644615 w 1953030"/>
                    <a:gd name="connsiteY85" fmla="*/ 435822 h 1322929"/>
                    <a:gd name="connsiteX86" fmla="*/ 1615292 w 1953030"/>
                    <a:gd name="connsiteY86" fmla="*/ 446177 h 1322929"/>
                    <a:gd name="connsiteX87" fmla="*/ 1588083 w 1953030"/>
                    <a:gd name="connsiteY87" fmla="*/ 469226 h 1322929"/>
                    <a:gd name="connsiteX88" fmla="*/ 1570263 w 1953030"/>
                    <a:gd name="connsiteY88" fmla="*/ 483547 h 1322929"/>
                    <a:gd name="connsiteX89" fmla="*/ 1565194 w 1953030"/>
                    <a:gd name="connsiteY89" fmla="*/ 488176 h 1322929"/>
                    <a:gd name="connsiteX90" fmla="*/ 1510409 w 1953030"/>
                    <a:gd name="connsiteY90" fmla="*/ 591788 h 1322929"/>
                    <a:gd name="connsiteX91" fmla="*/ 1487665 w 1953030"/>
                    <a:gd name="connsiteY91" fmla="*/ 647726 h 1322929"/>
                    <a:gd name="connsiteX92" fmla="*/ 1466234 w 1953030"/>
                    <a:gd name="connsiteY92" fmla="*/ 708355 h 1322929"/>
                    <a:gd name="connsiteX93" fmla="*/ 1450909 w 1953030"/>
                    <a:gd name="connsiteY93" fmla="*/ 753696 h 1322929"/>
                    <a:gd name="connsiteX94" fmla="*/ 1408809 w 1953030"/>
                    <a:gd name="connsiteY94" fmla="*/ 820834 h 1322929"/>
                    <a:gd name="connsiteX95" fmla="*/ 1395139 w 1953030"/>
                    <a:gd name="connsiteY95" fmla="*/ 827633 h 1322929"/>
                    <a:gd name="connsiteX96" fmla="*/ 1382256 w 1953030"/>
                    <a:gd name="connsiteY96" fmla="*/ 834140 h 1322929"/>
                    <a:gd name="connsiteX97" fmla="*/ 1350675 w 1953030"/>
                    <a:gd name="connsiteY97" fmla="*/ 863795 h 1322929"/>
                    <a:gd name="connsiteX98" fmla="*/ 1332763 w 1953030"/>
                    <a:gd name="connsiteY98" fmla="*/ 880265 h 1322929"/>
                    <a:gd name="connsiteX99" fmla="*/ 1318857 w 1953030"/>
                    <a:gd name="connsiteY99" fmla="*/ 886072 h 1322929"/>
                    <a:gd name="connsiteX100" fmla="*/ 1317767 w 1953030"/>
                    <a:gd name="connsiteY100" fmla="*/ 886072 h 1322929"/>
                    <a:gd name="connsiteX101" fmla="*/ 1316690 w 1953030"/>
                    <a:gd name="connsiteY101" fmla="*/ 889981 h 1322929"/>
                    <a:gd name="connsiteX102" fmla="*/ 1294917 w 1953030"/>
                    <a:gd name="connsiteY102" fmla="*/ 1076992 h 1322929"/>
                    <a:gd name="connsiteX103" fmla="*/ 1293539 w 1953030"/>
                    <a:gd name="connsiteY103" fmla="*/ 1153777 h 1322929"/>
                    <a:gd name="connsiteX104" fmla="*/ 1294156 w 1953030"/>
                    <a:gd name="connsiteY104" fmla="*/ 1206414 h 1322929"/>
                    <a:gd name="connsiteX105" fmla="*/ 1298896 w 1953030"/>
                    <a:gd name="connsiteY105" fmla="*/ 1266214 h 1322929"/>
                    <a:gd name="connsiteX106" fmla="*/ 1305502 w 1953030"/>
                    <a:gd name="connsiteY106" fmla="*/ 1281289 h 1322929"/>
                    <a:gd name="connsiteX107" fmla="*/ 1315416 w 1953030"/>
                    <a:gd name="connsiteY107" fmla="*/ 1308562 h 1322929"/>
                    <a:gd name="connsiteX108" fmla="*/ 1316138 w 1953030"/>
                    <a:gd name="connsiteY108" fmla="*/ 1323970 h 1322929"/>
                    <a:gd name="connsiteX109" fmla="*/ 1315889 w 1953030"/>
                    <a:gd name="connsiteY109" fmla="*/ 1325587 h 1322929"/>
                    <a:gd name="connsiteX110" fmla="*/ 1275942 w 1953030"/>
                    <a:gd name="connsiteY110" fmla="*/ 1325587 h 1322929"/>
                    <a:gd name="connsiteX111" fmla="*/ 1235010 w 1953030"/>
                    <a:gd name="connsiteY111" fmla="*/ 1325078 h 1322929"/>
                    <a:gd name="connsiteX112" fmla="*/ 1216259 w 1953030"/>
                    <a:gd name="connsiteY112" fmla="*/ 1261310 h 1322929"/>
                    <a:gd name="connsiteX113" fmla="*/ 1200251 w 1953030"/>
                    <a:gd name="connsiteY113" fmla="*/ 1083072 h 1322929"/>
                    <a:gd name="connsiteX114" fmla="*/ 1192910 w 1953030"/>
                    <a:gd name="connsiteY114" fmla="*/ 964288 h 1322929"/>
                    <a:gd name="connsiteX115" fmla="*/ 1191387 w 1953030"/>
                    <a:gd name="connsiteY115" fmla="*/ 972275 h 1322929"/>
                    <a:gd name="connsiteX116" fmla="*/ 1173817 w 1953030"/>
                    <a:gd name="connsiteY116" fmla="*/ 1164200 h 1322929"/>
                    <a:gd name="connsiteX117" fmla="*/ 1175078 w 1953030"/>
                    <a:gd name="connsiteY117" fmla="*/ 1265947 h 1322929"/>
                    <a:gd name="connsiteX118" fmla="*/ 1180974 w 1953030"/>
                    <a:gd name="connsiteY118" fmla="*/ 1280141 h 1322929"/>
                    <a:gd name="connsiteX119" fmla="*/ 1191505 w 1953030"/>
                    <a:gd name="connsiteY119" fmla="*/ 1312731 h 1322929"/>
                    <a:gd name="connsiteX120" fmla="*/ 1191032 w 1953030"/>
                    <a:gd name="connsiteY120" fmla="*/ 1324894 h 1322929"/>
                    <a:gd name="connsiteX121" fmla="*/ 1150167 w 1953030"/>
                    <a:gd name="connsiteY121" fmla="*/ 1325587 h 1322929"/>
                    <a:gd name="connsiteX122" fmla="*/ 1108579 w 1953030"/>
                    <a:gd name="connsiteY122" fmla="*/ 1325096 h 1322929"/>
                    <a:gd name="connsiteX123" fmla="*/ 1091166 w 1953030"/>
                    <a:gd name="connsiteY123" fmla="*/ 1247586 h 1322929"/>
                    <a:gd name="connsiteX124" fmla="*/ 1085073 w 1953030"/>
                    <a:gd name="connsiteY124" fmla="*/ 1112084 h 1322929"/>
                    <a:gd name="connsiteX125" fmla="*/ 1082486 w 1953030"/>
                    <a:gd name="connsiteY125" fmla="*/ 887863 h 1322929"/>
                    <a:gd name="connsiteX126" fmla="*/ 1082709 w 1953030"/>
                    <a:gd name="connsiteY126" fmla="*/ 875442 h 1322929"/>
                    <a:gd name="connsiteX127" fmla="*/ 1045980 w 1953030"/>
                    <a:gd name="connsiteY127" fmla="*/ 886014 h 1322929"/>
                    <a:gd name="connsiteX128" fmla="*/ 947820 w 1953030"/>
                    <a:gd name="connsiteY128" fmla="*/ 909335 h 1322929"/>
                    <a:gd name="connsiteX129" fmla="*/ 822399 w 1953030"/>
                    <a:gd name="connsiteY129" fmla="*/ 918514 h 1322929"/>
                    <a:gd name="connsiteX130" fmla="*/ 749952 w 1953030"/>
                    <a:gd name="connsiteY130" fmla="*/ 916251 h 1322929"/>
                    <a:gd name="connsiteX131" fmla="*/ 741521 w 1953030"/>
                    <a:gd name="connsiteY131" fmla="*/ 916452 h 1322929"/>
                    <a:gd name="connsiteX132" fmla="*/ 737253 w 1953030"/>
                    <a:gd name="connsiteY132" fmla="*/ 925892 h 1322929"/>
                    <a:gd name="connsiteX133" fmla="*/ 730911 w 1953030"/>
                    <a:gd name="connsiteY133" fmla="*/ 938882 h 1322929"/>
                    <a:gd name="connsiteX134" fmla="*/ 708429 w 1953030"/>
                    <a:gd name="connsiteY134" fmla="*/ 931418 h 1322929"/>
                    <a:gd name="connsiteX135" fmla="*/ 667261 w 1953030"/>
                    <a:gd name="connsiteY135" fmla="*/ 914980 h 1322929"/>
                    <a:gd name="connsiteX136" fmla="*/ 619659 w 1953030"/>
                    <a:gd name="connsiteY136" fmla="*/ 895793 h 1322929"/>
                    <a:gd name="connsiteX137" fmla="*/ 517862 w 1953030"/>
                    <a:gd name="connsiteY137" fmla="*/ 868605 h 1322929"/>
                    <a:gd name="connsiteX138" fmla="*/ 503220 w 1953030"/>
                    <a:gd name="connsiteY138" fmla="*/ 873261 h 1322929"/>
                    <a:gd name="connsiteX139" fmla="*/ 498151 w 1953030"/>
                    <a:gd name="connsiteY139" fmla="*/ 888861 h 1322929"/>
                    <a:gd name="connsiteX140" fmla="*/ 502209 w 1953030"/>
                    <a:gd name="connsiteY140" fmla="*/ 923500 h 1322929"/>
                    <a:gd name="connsiteX141" fmla="*/ 506647 w 1953030"/>
                    <a:gd name="connsiteY141" fmla="*/ 963655 h 1322929"/>
                    <a:gd name="connsiteX142" fmla="*/ 504612 w 1953030"/>
                    <a:gd name="connsiteY142" fmla="*/ 979009 h 1322929"/>
                    <a:gd name="connsiteX143" fmla="*/ 465742 w 1953030"/>
                    <a:gd name="connsiteY143" fmla="*/ 1002855 h 1322929"/>
                    <a:gd name="connsiteX144" fmla="*/ 458743 w 1953030"/>
                    <a:gd name="connsiteY144" fmla="*/ 1002146 h 1322929"/>
                    <a:gd name="connsiteX145" fmla="*/ 436145 w 1953030"/>
                    <a:gd name="connsiteY145" fmla="*/ 942614 h 1322929"/>
                    <a:gd name="connsiteX146" fmla="*/ 435517 w 1953030"/>
                    <a:gd name="connsiteY146" fmla="*/ 934796 h 1322929"/>
                    <a:gd name="connsiteX147" fmla="*/ 431372 w 1953030"/>
                    <a:gd name="connsiteY147" fmla="*/ 939230 h 1322929"/>
                    <a:gd name="connsiteX148" fmla="*/ 413632 w 1953030"/>
                    <a:gd name="connsiteY148" fmla="*/ 957993 h 1322929"/>
                    <a:gd name="connsiteX149" fmla="*/ 396081 w 1953030"/>
                    <a:gd name="connsiteY149" fmla="*/ 976581 h 1322929"/>
                    <a:gd name="connsiteX150" fmla="*/ 365139 w 1953030"/>
                    <a:gd name="connsiteY150" fmla="*/ 1026362 h 1322929"/>
                    <a:gd name="connsiteX151" fmla="*/ 357505 w 1953030"/>
                    <a:gd name="connsiteY151" fmla="*/ 1073344 h 1322929"/>
                    <a:gd name="connsiteX152" fmla="*/ 357513 w 1953030"/>
                    <a:gd name="connsiteY152" fmla="*/ 1162116 h 1322929"/>
                    <a:gd name="connsiteX153" fmla="*/ 364146 w 1953030"/>
                    <a:gd name="connsiteY153" fmla="*/ 1221702 h 1322929"/>
                    <a:gd name="connsiteX154" fmla="*/ 371907 w 1953030"/>
                    <a:gd name="connsiteY154" fmla="*/ 1263083 h 1322929"/>
                    <a:gd name="connsiteX155" fmla="*/ 382081 w 1953030"/>
                    <a:gd name="connsiteY155" fmla="*/ 1280594 h 1322929"/>
                    <a:gd name="connsiteX156" fmla="*/ 392814 w 1953030"/>
                    <a:gd name="connsiteY156" fmla="*/ 1307173 h 1322929"/>
                    <a:gd name="connsiteX157" fmla="*/ 392698 w 1953030"/>
                    <a:gd name="connsiteY157" fmla="*/ 1322982 h 1322929"/>
                    <a:gd name="connsiteX158" fmla="*/ 392258 w 1953030"/>
                    <a:gd name="connsiteY158" fmla="*/ 1325414 h 1322929"/>
                    <a:gd name="connsiteX159" fmla="*/ 349566 w 1953030"/>
                    <a:gd name="connsiteY159" fmla="*/ 1325502 h 1322929"/>
                    <a:gd name="connsiteX160" fmla="*/ 305559 w 1953030"/>
                    <a:gd name="connsiteY160" fmla="*/ 1325237 h 1322929"/>
                    <a:gd name="connsiteX161" fmla="*/ 296045 w 1953030"/>
                    <a:gd name="connsiteY161" fmla="*/ 1315526 h 1322929"/>
                    <a:gd name="connsiteX162" fmla="*/ 272898 w 1953030"/>
                    <a:gd name="connsiteY162" fmla="*/ 1198249 h 1322929"/>
                    <a:gd name="connsiteX163" fmla="*/ 256446 w 1953030"/>
                    <a:gd name="connsiteY163" fmla="*/ 1076992 h 1322929"/>
                    <a:gd name="connsiteX164" fmla="*/ 247883 w 1953030"/>
                    <a:gd name="connsiteY164" fmla="*/ 965650 h 1322929"/>
                    <a:gd name="connsiteX165" fmla="*/ 248141 w 1953030"/>
                    <a:gd name="connsiteY165" fmla="*/ 963344 h 1322929"/>
                    <a:gd name="connsiteX166" fmla="*/ 240600 w 1953030"/>
                    <a:gd name="connsiteY166" fmla="*/ 969541 h 1322929"/>
                    <a:gd name="connsiteX167" fmla="*/ 218190 w 1953030"/>
                    <a:gd name="connsiteY167" fmla="*/ 987653 h 1322929"/>
                    <a:gd name="connsiteX168" fmla="*/ 197170 w 1953030"/>
                    <a:gd name="connsiteY168" fmla="*/ 1004568 h 1322929"/>
                    <a:gd name="connsiteX169" fmla="*/ 164176 w 1953030"/>
                    <a:gd name="connsiteY169" fmla="*/ 1050024 h 1322929"/>
                    <a:gd name="connsiteX170" fmla="*/ 151135 w 1953030"/>
                    <a:gd name="connsiteY170" fmla="*/ 1141095 h 1322929"/>
                    <a:gd name="connsiteX171" fmla="*/ 149537 w 1953030"/>
                    <a:gd name="connsiteY171" fmla="*/ 1217408 h 1322929"/>
                    <a:gd name="connsiteX172" fmla="*/ 153261 w 1953030"/>
                    <a:gd name="connsiteY172" fmla="*/ 1262700 h 1322929"/>
                    <a:gd name="connsiteX173" fmla="*/ 159017 w 1953030"/>
                    <a:gd name="connsiteY173" fmla="*/ 1274340 h 1322929"/>
                    <a:gd name="connsiteX174" fmla="*/ 170943 w 1953030"/>
                    <a:gd name="connsiteY174" fmla="*/ 1299182 h 1322929"/>
                    <a:gd name="connsiteX175" fmla="*/ 174129 w 1953030"/>
                    <a:gd name="connsiteY175" fmla="*/ 1319246 h 1322929"/>
                    <a:gd name="connsiteX176" fmla="*/ 174342 w 1953030"/>
                    <a:gd name="connsiteY176" fmla="*/ 1325587 h 1322929"/>
                    <a:gd name="connsiteX177" fmla="*/ 132163 w 1953030"/>
                    <a:gd name="connsiteY177" fmla="*/ 1325574 h 1322929"/>
                    <a:gd name="connsiteX178" fmla="*/ 88860 w 1953030"/>
                    <a:gd name="connsiteY178" fmla="*/ 1325071 h 1322929"/>
                    <a:gd name="connsiteX179" fmla="*/ 434473 w 1953030"/>
                    <a:gd name="connsiteY179" fmla="*/ 860747 h 1322929"/>
                    <a:gd name="connsiteX180" fmla="*/ 432900 w 1953030"/>
                    <a:gd name="connsiteY180" fmla="*/ 858692 h 1322929"/>
                    <a:gd name="connsiteX181" fmla="*/ 434328 w 1953030"/>
                    <a:gd name="connsiteY181" fmla="*/ 861404 h 1322929"/>
                    <a:gd name="connsiteX182" fmla="*/ 434473 w 1953030"/>
                    <a:gd name="connsiteY182" fmla="*/ 860747 h 1322929"/>
                    <a:gd name="connsiteX0" fmla="*/ 87445 w 1953031"/>
                    <a:gd name="connsiteY0" fmla="*/ 1322413 h 1322929"/>
                    <a:gd name="connsiteX1" fmla="*/ 71740 w 1953031"/>
                    <a:gd name="connsiteY1" fmla="*/ 1270292 h 1322929"/>
                    <a:gd name="connsiteX2" fmla="*/ 65819 w 1953031"/>
                    <a:gd name="connsiteY2" fmla="*/ 1172834 h 1322929"/>
                    <a:gd name="connsiteX3" fmla="*/ 60259 w 1953031"/>
                    <a:gd name="connsiteY3" fmla="*/ 1077634 h 1322929"/>
                    <a:gd name="connsiteX4" fmla="*/ 56504 w 1953031"/>
                    <a:gd name="connsiteY4" fmla="*/ 1016483 h 1322929"/>
                    <a:gd name="connsiteX5" fmla="*/ 57274 w 1953031"/>
                    <a:gd name="connsiteY5" fmla="*/ 984573 h 1322929"/>
                    <a:gd name="connsiteX6" fmla="*/ 69293 w 1953031"/>
                    <a:gd name="connsiteY6" fmla="*/ 935184 h 1322929"/>
                    <a:gd name="connsiteX7" fmla="*/ 83140 w 1953031"/>
                    <a:gd name="connsiteY7" fmla="*/ 894706 h 1322929"/>
                    <a:gd name="connsiteX8" fmla="*/ 86940 w 1953031"/>
                    <a:gd name="connsiteY8" fmla="*/ 883067 h 1322929"/>
                    <a:gd name="connsiteX9" fmla="*/ 102345 w 1953031"/>
                    <a:gd name="connsiteY9" fmla="*/ 821917 h 1322929"/>
                    <a:gd name="connsiteX10" fmla="*/ 102345 w 1953031"/>
                    <a:gd name="connsiteY10" fmla="*/ 797596 h 1322929"/>
                    <a:gd name="connsiteX11" fmla="*/ 84386 w 1953031"/>
                    <a:gd name="connsiteY11" fmla="*/ 724112 h 1322929"/>
                    <a:gd name="connsiteX12" fmla="*/ 56950 w 1953031"/>
                    <a:gd name="connsiteY12" fmla="*/ 611540 h 1322929"/>
                    <a:gd name="connsiteX13" fmla="*/ 49848 w 1953031"/>
                    <a:gd name="connsiteY13" fmla="*/ 555775 h 1322929"/>
                    <a:gd name="connsiteX14" fmla="*/ 48091 w 1953031"/>
                    <a:gd name="connsiteY14" fmla="*/ 532619 h 1322929"/>
                    <a:gd name="connsiteX15" fmla="*/ 46726 w 1953031"/>
                    <a:gd name="connsiteY15" fmla="*/ 537375 h 1322929"/>
                    <a:gd name="connsiteX16" fmla="*/ 40809 w 1953031"/>
                    <a:gd name="connsiteY16" fmla="*/ 582702 h 1322929"/>
                    <a:gd name="connsiteX17" fmla="*/ 38652 w 1953031"/>
                    <a:gd name="connsiteY17" fmla="*/ 680805 h 1322929"/>
                    <a:gd name="connsiteX18" fmla="*/ 43411 w 1953031"/>
                    <a:gd name="connsiteY18" fmla="*/ 797248 h 1322929"/>
                    <a:gd name="connsiteX19" fmla="*/ 45633 w 1953031"/>
                    <a:gd name="connsiteY19" fmla="*/ 840039 h 1322929"/>
                    <a:gd name="connsiteX20" fmla="*/ 46288 w 1953031"/>
                    <a:gd name="connsiteY20" fmla="*/ 854511 h 1322929"/>
                    <a:gd name="connsiteX21" fmla="*/ 47754 w 1953031"/>
                    <a:gd name="connsiteY21" fmla="*/ 857757 h 1322929"/>
                    <a:gd name="connsiteX22" fmla="*/ 55710 w 1953031"/>
                    <a:gd name="connsiteY22" fmla="*/ 883587 h 1322929"/>
                    <a:gd name="connsiteX23" fmla="*/ 56791 w 1953031"/>
                    <a:gd name="connsiteY23" fmla="*/ 924043 h 1322929"/>
                    <a:gd name="connsiteX24" fmla="*/ 41579 w 1953031"/>
                    <a:gd name="connsiteY24" fmla="*/ 974096 h 1322929"/>
                    <a:gd name="connsiteX25" fmla="*/ 2671 w 1953031"/>
                    <a:gd name="connsiteY25" fmla="*/ 1043577 h 1322929"/>
                    <a:gd name="connsiteX26" fmla="*/ 150 w 1953031"/>
                    <a:gd name="connsiteY26" fmla="*/ 1039680 h 1322929"/>
                    <a:gd name="connsiteX27" fmla="*/ 4661 w 1953031"/>
                    <a:gd name="connsiteY27" fmla="*/ 999287 h 1322929"/>
                    <a:gd name="connsiteX28" fmla="*/ 7404 w 1953031"/>
                    <a:gd name="connsiteY28" fmla="*/ 942306 h 1322929"/>
                    <a:gd name="connsiteX29" fmla="*/ 7816 w 1953031"/>
                    <a:gd name="connsiteY29" fmla="*/ 896791 h 1322929"/>
                    <a:gd name="connsiteX30" fmla="*/ 19626 w 1953031"/>
                    <a:gd name="connsiteY30" fmla="*/ 859575 h 1322929"/>
                    <a:gd name="connsiteX31" fmla="*/ 27016 w 1953031"/>
                    <a:gd name="connsiteY31" fmla="*/ 851518 h 1322929"/>
                    <a:gd name="connsiteX32" fmla="*/ 28005 w 1953031"/>
                    <a:gd name="connsiteY32" fmla="*/ 850776 h 1322929"/>
                    <a:gd name="connsiteX33" fmla="*/ 26410 w 1953031"/>
                    <a:gd name="connsiteY33" fmla="*/ 833827 h 1322929"/>
                    <a:gd name="connsiteX34" fmla="*/ 14711 w 1953031"/>
                    <a:gd name="connsiteY34" fmla="*/ 648021 h 1322929"/>
                    <a:gd name="connsiteX35" fmla="*/ 15055 w 1953031"/>
                    <a:gd name="connsiteY35" fmla="*/ 561855 h 1322929"/>
                    <a:gd name="connsiteX36" fmla="*/ 21188 w 1953031"/>
                    <a:gd name="connsiteY36" fmla="*/ 488718 h 1322929"/>
                    <a:gd name="connsiteX37" fmla="*/ 100197 w 1953031"/>
                    <a:gd name="connsiteY37" fmla="*/ 318206 h 1322929"/>
                    <a:gd name="connsiteX38" fmla="*/ 109242 w 1953031"/>
                    <a:gd name="connsiteY38" fmla="*/ 310366 h 1322929"/>
                    <a:gd name="connsiteX39" fmla="*/ 267328 w 1953031"/>
                    <a:gd name="connsiteY39" fmla="*/ 247426 h 1322929"/>
                    <a:gd name="connsiteX40" fmla="*/ 315449 w 1953031"/>
                    <a:gd name="connsiteY40" fmla="*/ 245613 h 1322929"/>
                    <a:gd name="connsiteX41" fmla="*/ 472495 w 1953031"/>
                    <a:gd name="connsiteY41" fmla="*/ 252298 h 1322929"/>
                    <a:gd name="connsiteX42" fmla="*/ 508804 w 1953031"/>
                    <a:gd name="connsiteY42" fmla="*/ 255581 h 1322929"/>
                    <a:gd name="connsiteX43" fmla="*/ 663548 w 1953031"/>
                    <a:gd name="connsiteY43" fmla="*/ 264169 h 1322929"/>
                    <a:gd name="connsiteX44" fmla="*/ 754617 w 1953031"/>
                    <a:gd name="connsiteY44" fmla="*/ 262685 h 1322929"/>
                    <a:gd name="connsiteX45" fmla="*/ 805147 w 1953031"/>
                    <a:gd name="connsiteY45" fmla="*/ 251243 h 1322929"/>
                    <a:gd name="connsiteX46" fmla="*/ 947272 w 1953031"/>
                    <a:gd name="connsiteY46" fmla="*/ 214767 h 1322929"/>
                    <a:gd name="connsiteX47" fmla="*/ 1074965 w 1953031"/>
                    <a:gd name="connsiteY47" fmla="*/ 170684 h 1322929"/>
                    <a:gd name="connsiteX48" fmla="*/ 1155567 w 1953031"/>
                    <a:gd name="connsiteY48" fmla="*/ 159010 h 1322929"/>
                    <a:gd name="connsiteX49" fmla="*/ 1234252 w 1953031"/>
                    <a:gd name="connsiteY49" fmla="*/ 151880 h 1322929"/>
                    <a:gd name="connsiteX50" fmla="*/ 1312964 w 1953031"/>
                    <a:gd name="connsiteY50" fmla="*/ 128676 h 1322929"/>
                    <a:gd name="connsiteX51" fmla="*/ 1376022 w 1953031"/>
                    <a:gd name="connsiteY51" fmla="*/ 109687 h 1322929"/>
                    <a:gd name="connsiteX52" fmla="*/ 1448640 w 1953031"/>
                    <a:gd name="connsiteY52" fmla="*/ 103056 h 1322929"/>
                    <a:gd name="connsiteX53" fmla="*/ 1483374 w 1953031"/>
                    <a:gd name="connsiteY53" fmla="*/ 100994 h 1322929"/>
                    <a:gd name="connsiteX54" fmla="*/ 1552171 w 1953031"/>
                    <a:gd name="connsiteY54" fmla="*/ 83778 h 1322929"/>
                    <a:gd name="connsiteX55" fmla="*/ 1627914 w 1953031"/>
                    <a:gd name="connsiteY55" fmla="*/ 63976 h 1322929"/>
                    <a:gd name="connsiteX56" fmla="*/ 1633600 w 1953031"/>
                    <a:gd name="connsiteY56" fmla="*/ 62873 h 1322929"/>
                    <a:gd name="connsiteX57" fmla="*/ 1633994 w 1953031"/>
                    <a:gd name="connsiteY57" fmla="*/ 53943 h 1322929"/>
                    <a:gd name="connsiteX58" fmla="*/ 1637947 w 1953031"/>
                    <a:gd name="connsiteY58" fmla="*/ 10924 h 1322929"/>
                    <a:gd name="connsiteX59" fmla="*/ 1645852 w 1953031"/>
                    <a:gd name="connsiteY59" fmla="*/ 642 h 1322929"/>
                    <a:gd name="connsiteX60" fmla="*/ 1665510 w 1953031"/>
                    <a:gd name="connsiteY60" fmla="*/ 4542 h 1322929"/>
                    <a:gd name="connsiteX61" fmla="*/ 1692339 w 1953031"/>
                    <a:gd name="connsiteY61" fmla="*/ 32880 h 1322929"/>
                    <a:gd name="connsiteX62" fmla="*/ 1703487 w 1953031"/>
                    <a:gd name="connsiteY62" fmla="*/ 51553 h 1322929"/>
                    <a:gd name="connsiteX63" fmla="*/ 1705168 w 1953031"/>
                    <a:gd name="connsiteY63" fmla="*/ 54757 h 1322929"/>
                    <a:gd name="connsiteX64" fmla="*/ 1708490 w 1953031"/>
                    <a:gd name="connsiteY64" fmla="*/ 54757 h 1322929"/>
                    <a:gd name="connsiteX65" fmla="*/ 1726074 w 1953031"/>
                    <a:gd name="connsiteY65" fmla="*/ 55821 h 1322929"/>
                    <a:gd name="connsiteX66" fmla="*/ 1763775 w 1953031"/>
                    <a:gd name="connsiteY66" fmla="*/ 66287 h 1322929"/>
                    <a:gd name="connsiteX67" fmla="*/ 1780177 w 1953031"/>
                    <a:gd name="connsiteY67" fmla="*/ 76057 h 1322929"/>
                    <a:gd name="connsiteX68" fmla="*/ 1797287 w 1953031"/>
                    <a:gd name="connsiteY68" fmla="*/ 92340 h 1322929"/>
                    <a:gd name="connsiteX69" fmla="*/ 1808554 w 1953031"/>
                    <a:gd name="connsiteY69" fmla="*/ 105144 h 1322929"/>
                    <a:gd name="connsiteX70" fmla="*/ 1816302 w 1953031"/>
                    <a:gd name="connsiteY70" fmla="*/ 113128 h 1322929"/>
                    <a:gd name="connsiteX71" fmla="*/ 1820491 w 1953031"/>
                    <a:gd name="connsiteY71" fmla="*/ 120258 h 1322929"/>
                    <a:gd name="connsiteX72" fmla="*/ 1835947 w 1953031"/>
                    <a:gd name="connsiteY72" fmla="*/ 144526 h 1322929"/>
                    <a:gd name="connsiteX73" fmla="*/ 1847989 w 1953031"/>
                    <a:gd name="connsiteY73" fmla="*/ 162083 h 1322929"/>
                    <a:gd name="connsiteX74" fmla="*/ 1872282 w 1953031"/>
                    <a:gd name="connsiteY74" fmla="*/ 206862 h 1322929"/>
                    <a:gd name="connsiteX75" fmla="*/ 1901212 w 1953031"/>
                    <a:gd name="connsiteY75" fmla="*/ 268331 h 1322929"/>
                    <a:gd name="connsiteX76" fmla="*/ 1928013 w 1953031"/>
                    <a:gd name="connsiteY76" fmla="*/ 325599 h 1322929"/>
                    <a:gd name="connsiteX77" fmla="*/ 1947475 w 1953031"/>
                    <a:gd name="connsiteY77" fmla="*/ 358428 h 1322929"/>
                    <a:gd name="connsiteX78" fmla="*/ 1952990 w 1953031"/>
                    <a:gd name="connsiteY78" fmla="*/ 375188 h 1322929"/>
                    <a:gd name="connsiteX79" fmla="*/ 1944270 w 1953031"/>
                    <a:gd name="connsiteY79" fmla="*/ 398724 h 1322929"/>
                    <a:gd name="connsiteX80" fmla="*/ 1904481 w 1953031"/>
                    <a:gd name="connsiteY80" fmla="*/ 429980 h 1322929"/>
                    <a:gd name="connsiteX81" fmla="*/ 1871823 w 1953031"/>
                    <a:gd name="connsiteY81" fmla="*/ 436577 h 1322929"/>
                    <a:gd name="connsiteX82" fmla="*/ 1816223 w 1953031"/>
                    <a:gd name="connsiteY82" fmla="*/ 439134 h 1322929"/>
                    <a:gd name="connsiteX83" fmla="*/ 1698445 w 1953031"/>
                    <a:gd name="connsiteY83" fmla="*/ 433393 h 1322929"/>
                    <a:gd name="connsiteX84" fmla="*/ 1665261 w 1953031"/>
                    <a:gd name="connsiteY84" fmla="*/ 431589 h 1322929"/>
                    <a:gd name="connsiteX85" fmla="*/ 1643200 w 1953031"/>
                    <a:gd name="connsiteY85" fmla="*/ 433164 h 1322929"/>
                    <a:gd name="connsiteX86" fmla="*/ 1613877 w 1953031"/>
                    <a:gd name="connsiteY86" fmla="*/ 443519 h 1322929"/>
                    <a:gd name="connsiteX87" fmla="*/ 1586668 w 1953031"/>
                    <a:gd name="connsiteY87" fmla="*/ 466568 h 1322929"/>
                    <a:gd name="connsiteX88" fmla="*/ 1568848 w 1953031"/>
                    <a:gd name="connsiteY88" fmla="*/ 480889 h 1322929"/>
                    <a:gd name="connsiteX89" fmla="*/ 1563779 w 1953031"/>
                    <a:gd name="connsiteY89" fmla="*/ 485518 h 1322929"/>
                    <a:gd name="connsiteX90" fmla="*/ 1508994 w 1953031"/>
                    <a:gd name="connsiteY90" fmla="*/ 589130 h 1322929"/>
                    <a:gd name="connsiteX91" fmla="*/ 1486250 w 1953031"/>
                    <a:gd name="connsiteY91" fmla="*/ 645068 h 1322929"/>
                    <a:gd name="connsiteX92" fmla="*/ 1464819 w 1953031"/>
                    <a:gd name="connsiteY92" fmla="*/ 705697 h 1322929"/>
                    <a:gd name="connsiteX93" fmla="*/ 1449494 w 1953031"/>
                    <a:gd name="connsiteY93" fmla="*/ 751038 h 1322929"/>
                    <a:gd name="connsiteX94" fmla="*/ 1407394 w 1953031"/>
                    <a:gd name="connsiteY94" fmla="*/ 818176 h 1322929"/>
                    <a:gd name="connsiteX95" fmla="*/ 1393724 w 1953031"/>
                    <a:gd name="connsiteY95" fmla="*/ 824975 h 1322929"/>
                    <a:gd name="connsiteX96" fmla="*/ 1380841 w 1953031"/>
                    <a:gd name="connsiteY96" fmla="*/ 831482 h 1322929"/>
                    <a:gd name="connsiteX97" fmla="*/ 1349260 w 1953031"/>
                    <a:gd name="connsiteY97" fmla="*/ 861137 h 1322929"/>
                    <a:gd name="connsiteX98" fmla="*/ 1331348 w 1953031"/>
                    <a:gd name="connsiteY98" fmla="*/ 877607 h 1322929"/>
                    <a:gd name="connsiteX99" fmla="*/ 1317442 w 1953031"/>
                    <a:gd name="connsiteY99" fmla="*/ 883414 h 1322929"/>
                    <a:gd name="connsiteX100" fmla="*/ 1316352 w 1953031"/>
                    <a:gd name="connsiteY100" fmla="*/ 883414 h 1322929"/>
                    <a:gd name="connsiteX101" fmla="*/ 1315275 w 1953031"/>
                    <a:gd name="connsiteY101" fmla="*/ 887323 h 1322929"/>
                    <a:gd name="connsiteX102" fmla="*/ 1293502 w 1953031"/>
                    <a:gd name="connsiteY102" fmla="*/ 1074334 h 1322929"/>
                    <a:gd name="connsiteX103" fmla="*/ 1292124 w 1953031"/>
                    <a:gd name="connsiteY103" fmla="*/ 1151119 h 1322929"/>
                    <a:gd name="connsiteX104" fmla="*/ 1292741 w 1953031"/>
                    <a:gd name="connsiteY104" fmla="*/ 1203756 h 1322929"/>
                    <a:gd name="connsiteX105" fmla="*/ 1297481 w 1953031"/>
                    <a:gd name="connsiteY105" fmla="*/ 1263556 h 1322929"/>
                    <a:gd name="connsiteX106" fmla="*/ 1304087 w 1953031"/>
                    <a:gd name="connsiteY106" fmla="*/ 1278631 h 1322929"/>
                    <a:gd name="connsiteX107" fmla="*/ 1314001 w 1953031"/>
                    <a:gd name="connsiteY107" fmla="*/ 1305904 h 1322929"/>
                    <a:gd name="connsiteX108" fmla="*/ 1314723 w 1953031"/>
                    <a:gd name="connsiteY108" fmla="*/ 1321312 h 1322929"/>
                    <a:gd name="connsiteX109" fmla="*/ 1314474 w 1953031"/>
                    <a:gd name="connsiteY109" fmla="*/ 1322929 h 1322929"/>
                    <a:gd name="connsiteX110" fmla="*/ 1274527 w 1953031"/>
                    <a:gd name="connsiteY110" fmla="*/ 1322929 h 1322929"/>
                    <a:gd name="connsiteX111" fmla="*/ 1233595 w 1953031"/>
                    <a:gd name="connsiteY111" fmla="*/ 1322420 h 1322929"/>
                    <a:gd name="connsiteX112" fmla="*/ 1214844 w 1953031"/>
                    <a:gd name="connsiteY112" fmla="*/ 1258652 h 1322929"/>
                    <a:gd name="connsiteX113" fmla="*/ 1198836 w 1953031"/>
                    <a:gd name="connsiteY113" fmla="*/ 1080414 h 1322929"/>
                    <a:gd name="connsiteX114" fmla="*/ 1191495 w 1953031"/>
                    <a:gd name="connsiteY114" fmla="*/ 961630 h 1322929"/>
                    <a:gd name="connsiteX115" fmla="*/ 1189972 w 1953031"/>
                    <a:gd name="connsiteY115" fmla="*/ 969617 h 1322929"/>
                    <a:gd name="connsiteX116" fmla="*/ 1172402 w 1953031"/>
                    <a:gd name="connsiteY116" fmla="*/ 1161542 h 1322929"/>
                    <a:gd name="connsiteX117" fmla="*/ 1173663 w 1953031"/>
                    <a:gd name="connsiteY117" fmla="*/ 1263289 h 1322929"/>
                    <a:gd name="connsiteX118" fmla="*/ 1179559 w 1953031"/>
                    <a:gd name="connsiteY118" fmla="*/ 1277483 h 1322929"/>
                    <a:gd name="connsiteX119" fmla="*/ 1190090 w 1953031"/>
                    <a:gd name="connsiteY119" fmla="*/ 1310073 h 1322929"/>
                    <a:gd name="connsiteX120" fmla="*/ 1189617 w 1953031"/>
                    <a:gd name="connsiteY120" fmla="*/ 1322236 h 1322929"/>
                    <a:gd name="connsiteX121" fmla="*/ 1148752 w 1953031"/>
                    <a:gd name="connsiteY121" fmla="*/ 1322929 h 1322929"/>
                    <a:gd name="connsiteX122" fmla="*/ 1107164 w 1953031"/>
                    <a:gd name="connsiteY122" fmla="*/ 1322438 h 1322929"/>
                    <a:gd name="connsiteX123" fmla="*/ 1089751 w 1953031"/>
                    <a:gd name="connsiteY123" fmla="*/ 1244928 h 1322929"/>
                    <a:gd name="connsiteX124" fmla="*/ 1083658 w 1953031"/>
                    <a:gd name="connsiteY124" fmla="*/ 1109426 h 1322929"/>
                    <a:gd name="connsiteX125" fmla="*/ 1081071 w 1953031"/>
                    <a:gd name="connsiteY125" fmla="*/ 885205 h 1322929"/>
                    <a:gd name="connsiteX126" fmla="*/ 1081294 w 1953031"/>
                    <a:gd name="connsiteY126" fmla="*/ 872784 h 1322929"/>
                    <a:gd name="connsiteX127" fmla="*/ 1044565 w 1953031"/>
                    <a:gd name="connsiteY127" fmla="*/ 883356 h 1322929"/>
                    <a:gd name="connsiteX128" fmla="*/ 946405 w 1953031"/>
                    <a:gd name="connsiteY128" fmla="*/ 906677 h 1322929"/>
                    <a:gd name="connsiteX129" fmla="*/ 820984 w 1953031"/>
                    <a:gd name="connsiteY129" fmla="*/ 915856 h 1322929"/>
                    <a:gd name="connsiteX130" fmla="*/ 748537 w 1953031"/>
                    <a:gd name="connsiteY130" fmla="*/ 913593 h 1322929"/>
                    <a:gd name="connsiteX131" fmla="*/ 740106 w 1953031"/>
                    <a:gd name="connsiteY131" fmla="*/ 913794 h 1322929"/>
                    <a:gd name="connsiteX132" fmla="*/ 735838 w 1953031"/>
                    <a:gd name="connsiteY132" fmla="*/ 923234 h 1322929"/>
                    <a:gd name="connsiteX133" fmla="*/ 729496 w 1953031"/>
                    <a:gd name="connsiteY133" fmla="*/ 936224 h 1322929"/>
                    <a:gd name="connsiteX134" fmla="*/ 707014 w 1953031"/>
                    <a:gd name="connsiteY134" fmla="*/ 928760 h 1322929"/>
                    <a:gd name="connsiteX135" fmla="*/ 665846 w 1953031"/>
                    <a:gd name="connsiteY135" fmla="*/ 912322 h 1322929"/>
                    <a:gd name="connsiteX136" fmla="*/ 618244 w 1953031"/>
                    <a:gd name="connsiteY136" fmla="*/ 893135 h 1322929"/>
                    <a:gd name="connsiteX137" fmla="*/ 516447 w 1953031"/>
                    <a:gd name="connsiteY137" fmla="*/ 865947 h 1322929"/>
                    <a:gd name="connsiteX138" fmla="*/ 501805 w 1953031"/>
                    <a:gd name="connsiteY138" fmla="*/ 870603 h 1322929"/>
                    <a:gd name="connsiteX139" fmla="*/ 496736 w 1953031"/>
                    <a:gd name="connsiteY139" fmla="*/ 886203 h 1322929"/>
                    <a:gd name="connsiteX140" fmla="*/ 500794 w 1953031"/>
                    <a:gd name="connsiteY140" fmla="*/ 920842 h 1322929"/>
                    <a:gd name="connsiteX141" fmla="*/ 505232 w 1953031"/>
                    <a:gd name="connsiteY141" fmla="*/ 960997 h 1322929"/>
                    <a:gd name="connsiteX142" fmla="*/ 503197 w 1953031"/>
                    <a:gd name="connsiteY142" fmla="*/ 976351 h 1322929"/>
                    <a:gd name="connsiteX143" fmla="*/ 464327 w 1953031"/>
                    <a:gd name="connsiteY143" fmla="*/ 1000197 h 1322929"/>
                    <a:gd name="connsiteX144" fmla="*/ 457328 w 1953031"/>
                    <a:gd name="connsiteY144" fmla="*/ 999488 h 1322929"/>
                    <a:gd name="connsiteX145" fmla="*/ 434730 w 1953031"/>
                    <a:gd name="connsiteY145" fmla="*/ 939956 h 1322929"/>
                    <a:gd name="connsiteX146" fmla="*/ 434102 w 1953031"/>
                    <a:gd name="connsiteY146" fmla="*/ 932138 h 1322929"/>
                    <a:gd name="connsiteX147" fmla="*/ 429957 w 1953031"/>
                    <a:gd name="connsiteY147" fmla="*/ 936572 h 1322929"/>
                    <a:gd name="connsiteX148" fmla="*/ 412217 w 1953031"/>
                    <a:gd name="connsiteY148" fmla="*/ 955335 h 1322929"/>
                    <a:gd name="connsiteX149" fmla="*/ 394666 w 1953031"/>
                    <a:gd name="connsiteY149" fmla="*/ 973923 h 1322929"/>
                    <a:gd name="connsiteX150" fmla="*/ 363724 w 1953031"/>
                    <a:gd name="connsiteY150" fmla="*/ 1023704 h 1322929"/>
                    <a:gd name="connsiteX151" fmla="*/ 356090 w 1953031"/>
                    <a:gd name="connsiteY151" fmla="*/ 1070686 h 1322929"/>
                    <a:gd name="connsiteX152" fmla="*/ 356098 w 1953031"/>
                    <a:gd name="connsiteY152" fmla="*/ 1159458 h 1322929"/>
                    <a:gd name="connsiteX153" fmla="*/ 362731 w 1953031"/>
                    <a:gd name="connsiteY153" fmla="*/ 1219044 h 1322929"/>
                    <a:gd name="connsiteX154" fmla="*/ 370492 w 1953031"/>
                    <a:gd name="connsiteY154" fmla="*/ 1260425 h 1322929"/>
                    <a:gd name="connsiteX155" fmla="*/ 380666 w 1953031"/>
                    <a:gd name="connsiteY155" fmla="*/ 1277936 h 1322929"/>
                    <a:gd name="connsiteX156" fmla="*/ 391399 w 1953031"/>
                    <a:gd name="connsiteY156" fmla="*/ 1304515 h 1322929"/>
                    <a:gd name="connsiteX157" fmla="*/ 391283 w 1953031"/>
                    <a:gd name="connsiteY157" fmla="*/ 1320324 h 1322929"/>
                    <a:gd name="connsiteX158" fmla="*/ 390843 w 1953031"/>
                    <a:gd name="connsiteY158" fmla="*/ 1322756 h 1322929"/>
                    <a:gd name="connsiteX159" fmla="*/ 348151 w 1953031"/>
                    <a:gd name="connsiteY159" fmla="*/ 1322844 h 1322929"/>
                    <a:gd name="connsiteX160" fmla="*/ 304144 w 1953031"/>
                    <a:gd name="connsiteY160" fmla="*/ 1322579 h 1322929"/>
                    <a:gd name="connsiteX161" fmla="*/ 294630 w 1953031"/>
                    <a:gd name="connsiteY161" fmla="*/ 1312868 h 1322929"/>
                    <a:gd name="connsiteX162" fmla="*/ 271483 w 1953031"/>
                    <a:gd name="connsiteY162" fmla="*/ 1195591 h 1322929"/>
                    <a:gd name="connsiteX163" fmla="*/ 255031 w 1953031"/>
                    <a:gd name="connsiteY163" fmla="*/ 1074334 h 1322929"/>
                    <a:gd name="connsiteX164" fmla="*/ 246468 w 1953031"/>
                    <a:gd name="connsiteY164" fmla="*/ 962992 h 1322929"/>
                    <a:gd name="connsiteX165" fmla="*/ 246726 w 1953031"/>
                    <a:gd name="connsiteY165" fmla="*/ 960686 h 1322929"/>
                    <a:gd name="connsiteX166" fmla="*/ 239185 w 1953031"/>
                    <a:gd name="connsiteY166" fmla="*/ 966883 h 1322929"/>
                    <a:gd name="connsiteX167" fmla="*/ 216775 w 1953031"/>
                    <a:gd name="connsiteY167" fmla="*/ 984995 h 1322929"/>
                    <a:gd name="connsiteX168" fmla="*/ 195755 w 1953031"/>
                    <a:gd name="connsiteY168" fmla="*/ 1001910 h 1322929"/>
                    <a:gd name="connsiteX169" fmla="*/ 162761 w 1953031"/>
                    <a:gd name="connsiteY169" fmla="*/ 1047366 h 1322929"/>
                    <a:gd name="connsiteX170" fmla="*/ 149720 w 1953031"/>
                    <a:gd name="connsiteY170" fmla="*/ 1138437 h 1322929"/>
                    <a:gd name="connsiteX171" fmla="*/ 148122 w 1953031"/>
                    <a:gd name="connsiteY171" fmla="*/ 1214750 h 1322929"/>
                    <a:gd name="connsiteX172" fmla="*/ 151846 w 1953031"/>
                    <a:gd name="connsiteY172" fmla="*/ 1260042 h 1322929"/>
                    <a:gd name="connsiteX173" fmla="*/ 157602 w 1953031"/>
                    <a:gd name="connsiteY173" fmla="*/ 1271682 h 1322929"/>
                    <a:gd name="connsiteX174" fmla="*/ 169528 w 1953031"/>
                    <a:gd name="connsiteY174" fmla="*/ 1296524 h 1322929"/>
                    <a:gd name="connsiteX175" fmla="*/ 172714 w 1953031"/>
                    <a:gd name="connsiteY175" fmla="*/ 1316588 h 1322929"/>
                    <a:gd name="connsiteX176" fmla="*/ 172927 w 1953031"/>
                    <a:gd name="connsiteY176" fmla="*/ 1322929 h 1322929"/>
                    <a:gd name="connsiteX177" fmla="*/ 130748 w 1953031"/>
                    <a:gd name="connsiteY177" fmla="*/ 1322916 h 1322929"/>
                    <a:gd name="connsiteX178" fmla="*/ 87445 w 1953031"/>
                    <a:gd name="connsiteY178" fmla="*/ 1322413 h 1322929"/>
                    <a:gd name="connsiteX179" fmla="*/ 433058 w 1953031"/>
                    <a:gd name="connsiteY179" fmla="*/ 858089 h 1322929"/>
                    <a:gd name="connsiteX180" fmla="*/ 431485 w 1953031"/>
                    <a:gd name="connsiteY180" fmla="*/ 856034 h 1322929"/>
                    <a:gd name="connsiteX181" fmla="*/ 432913 w 1953031"/>
                    <a:gd name="connsiteY181" fmla="*/ 858746 h 1322929"/>
                    <a:gd name="connsiteX182" fmla="*/ 433058 w 1953031"/>
                    <a:gd name="connsiteY182" fmla="*/ 858089 h 1322929"/>
                    <a:gd name="connsiteX0" fmla="*/ 87445 w 1953031"/>
                    <a:gd name="connsiteY0" fmla="*/ 1322413 h 1322929"/>
                    <a:gd name="connsiteX1" fmla="*/ 71740 w 1953031"/>
                    <a:gd name="connsiteY1" fmla="*/ 1270292 h 1322929"/>
                    <a:gd name="connsiteX2" fmla="*/ 65819 w 1953031"/>
                    <a:gd name="connsiteY2" fmla="*/ 1172834 h 1322929"/>
                    <a:gd name="connsiteX3" fmla="*/ 60259 w 1953031"/>
                    <a:gd name="connsiteY3" fmla="*/ 1077634 h 1322929"/>
                    <a:gd name="connsiteX4" fmla="*/ 56504 w 1953031"/>
                    <a:gd name="connsiteY4" fmla="*/ 1016483 h 1322929"/>
                    <a:gd name="connsiteX5" fmla="*/ 57274 w 1953031"/>
                    <a:gd name="connsiteY5" fmla="*/ 984573 h 1322929"/>
                    <a:gd name="connsiteX6" fmla="*/ 69293 w 1953031"/>
                    <a:gd name="connsiteY6" fmla="*/ 935184 h 1322929"/>
                    <a:gd name="connsiteX7" fmla="*/ 83140 w 1953031"/>
                    <a:gd name="connsiteY7" fmla="*/ 894706 h 1322929"/>
                    <a:gd name="connsiteX8" fmla="*/ 86940 w 1953031"/>
                    <a:gd name="connsiteY8" fmla="*/ 883067 h 1322929"/>
                    <a:gd name="connsiteX9" fmla="*/ 102345 w 1953031"/>
                    <a:gd name="connsiteY9" fmla="*/ 821917 h 1322929"/>
                    <a:gd name="connsiteX10" fmla="*/ 102345 w 1953031"/>
                    <a:gd name="connsiteY10" fmla="*/ 797596 h 1322929"/>
                    <a:gd name="connsiteX11" fmla="*/ 84386 w 1953031"/>
                    <a:gd name="connsiteY11" fmla="*/ 724112 h 1322929"/>
                    <a:gd name="connsiteX12" fmla="*/ 56950 w 1953031"/>
                    <a:gd name="connsiteY12" fmla="*/ 611540 h 1322929"/>
                    <a:gd name="connsiteX13" fmla="*/ 49848 w 1953031"/>
                    <a:gd name="connsiteY13" fmla="*/ 555775 h 1322929"/>
                    <a:gd name="connsiteX14" fmla="*/ 48091 w 1953031"/>
                    <a:gd name="connsiteY14" fmla="*/ 532619 h 1322929"/>
                    <a:gd name="connsiteX15" fmla="*/ 46726 w 1953031"/>
                    <a:gd name="connsiteY15" fmla="*/ 537375 h 1322929"/>
                    <a:gd name="connsiteX16" fmla="*/ 40809 w 1953031"/>
                    <a:gd name="connsiteY16" fmla="*/ 582702 h 1322929"/>
                    <a:gd name="connsiteX17" fmla="*/ 38652 w 1953031"/>
                    <a:gd name="connsiteY17" fmla="*/ 680805 h 1322929"/>
                    <a:gd name="connsiteX18" fmla="*/ 43411 w 1953031"/>
                    <a:gd name="connsiteY18" fmla="*/ 797248 h 1322929"/>
                    <a:gd name="connsiteX19" fmla="*/ 45633 w 1953031"/>
                    <a:gd name="connsiteY19" fmla="*/ 840039 h 1322929"/>
                    <a:gd name="connsiteX20" fmla="*/ 46288 w 1953031"/>
                    <a:gd name="connsiteY20" fmla="*/ 854511 h 1322929"/>
                    <a:gd name="connsiteX21" fmla="*/ 47754 w 1953031"/>
                    <a:gd name="connsiteY21" fmla="*/ 857757 h 1322929"/>
                    <a:gd name="connsiteX22" fmla="*/ 55710 w 1953031"/>
                    <a:gd name="connsiteY22" fmla="*/ 883587 h 1322929"/>
                    <a:gd name="connsiteX23" fmla="*/ 56791 w 1953031"/>
                    <a:gd name="connsiteY23" fmla="*/ 924043 h 1322929"/>
                    <a:gd name="connsiteX24" fmla="*/ 41579 w 1953031"/>
                    <a:gd name="connsiteY24" fmla="*/ 974096 h 1322929"/>
                    <a:gd name="connsiteX25" fmla="*/ 2671 w 1953031"/>
                    <a:gd name="connsiteY25" fmla="*/ 1043577 h 1322929"/>
                    <a:gd name="connsiteX26" fmla="*/ 150 w 1953031"/>
                    <a:gd name="connsiteY26" fmla="*/ 1039680 h 1322929"/>
                    <a:gd name="connsiteX27" fmla="*/ 4661 w 1953031"/>
                    <a:gd name="connsiteY27" fmla="*/ 999287 h 1322929"/>
                    <a:gd name="connsiteX28" fmla="*/ 7404 w 1953031"/>
                    <a:gd name="connsiteY28" fmla="*/ 942306 h 1322929"/>
                    <a:gd name="connsiteX29" fmla="*/ 7816 w 1953031"/>
                    <a:gd name="connsiteY29" fmla="*/ 896791 h 1322929"/>
                    <a:gd name="connsiteX30" fmla="*/ 19626 w 1953031"/>
                    <a:gd name="connsiteY30" fmla="*/ 859575 h 1322929"/>
                    <a:gd name="connsiteX31" fmla="*/ 27016 w 1953031"/>
                    <a:gd name="connsiteY31" fmla="*/ 851518 h 1322929"/>
                    <a:gd name="connsiteX32" fmla="*/ 28005 w 1953031"/>
                    <a:gd name="connsiteY32" fmla="*/ 850776 h 1322929"/>
                    <a:gd name="connsiteX33" fmla="*/ 26410 w 1953031"/>
                    <a:gd name="connsiteY33" fmla="*/ 833827 h 1322929"/>
                    <a:gd name="connsiteX34" fmla="*/ 14711 w 1953031"/>
                    <a:gd name="connsiteY34" fmla="*/ 648021 h 1322929"/>
                    <a:gd name="connsiteX35" fmla="*/ 15055 w 1953031"/>
                    <a:gd name="connsiteY35" fmla="*/ 561855 h 1322929"/>
                    <a:gd name="connsiteX36" fmla="*/ 21188 w 1953031"/>
                    <a:gd name="connsiteY36" fmla="*/ 488718 h 1322929"/>
                    <a:gd name="connsiteX37" fmla="*/ 100197 w 1953031"/>
                    <a:gd name="connsiteY37" fmla="*/ 318206 h 1322929"/>
                    <a:gd name="connsiteX38" fmla="*/ 109242 w 1953031"/>
                    <a:gd name="connsiteY38" fmla="*/ 310366 h 1322929"/>
                    <a:gd name="connsiteX39" fmla="*/ 267328 w 1953031"/>
                    <a:gd name="connsiteY39" fmla="*/ 247426 h 1322929"/>
                    <a:gd name="connsiteX40" fmla="*/ 315449 w 1953031"/>
                    <a:gd name="connsiteY40" fmla="*/ 245613 h 1322929"/>
                    <a:gd name="connsiteX41" fmla="*/ 472495 w 1953031"/>
                    <a:gd name="connsiteY41" fmla="*/ 252298 h 1322929"/>
                    <a:gd name="connsiteX42" fmla="*/ 508804 w 1953031"/>
                    <a:gd name="connsiteY42" fmla="*/ 255581 h 1322929"/>
                    <a:gd name="connsiteX43" fmla="*/ 663548 w 1953031"/>
                    <a:gd name="connsiteY43" fmla="*/ 264169 h 1322929"/>
                    <a:gd name="connsiteX44" fmla="*/ 743187 w 1953031"/>
                    <a:gd name="connsiteY44" fmla="*/ 255065 h 1322929"/>
                    <a:gd name="connsiteX45" fmla="*/ 805147 w 1953031"/>
                    <a:gd name="connsiteY45" fmla="*/ 251243 h 1322929"/>
                    <a:gd name="connsiteX46" fmla="*/ 947272 w 1953031"/>
                    <a:gd name="connsiteY46" fmla="*/ 214767 h 1322929"/>
                    <a:gd name="connsiteX47" fmla="*/ 1074965 w 1953031"/>
                    <a:gd name="connsiteY47" fmla="*/ 170684 h 1322929"/>
                    <a:gd name="connsiteX48" fmla="*/ 1155567 w 1953031"/>
                    <a:gd name="connsiteY48" fmla="*/ 159010 h 1322929"/>
                    <a:gd name="connsiteX49" fmla="*/ 1234252 w 1953031"/>
                    <a:gd name="connsiteY49" fmla="*/ 151880 h 1322929"/>
                    <a:gd name="connsiteX50" fmla="*/ 1312964 w 1953031"/>
                    <a:gd name="connsiteY50" fmla="*/ 128676 h 1322929"/>
                    <a:gd name="connsiteX51" fmla="*/ 1376022 w 1953031"/>
                    <a:gd name="connsiteY51" fmla="*/ 109687 h 1322929"/>
                    <a:gd name="connsiteX52" fmla="*/ 1448640 w 1953031"/>
                    <a:gd name="connsiteY52" fmla="*/ 103056 h 1322929"/>
                    <a:gd name="connsiteX53" fmla="*/ 1483374 w 1953031"/>
                    <a:gd name="connsiteY53" fmla="*/ 100994 h 1322929"/>
                    <a:gd name="connsiteX54" fmla="*/ 1552171 w 1953031"/>
                    <a:gd name="connsiteY54" fmla="*/ 83778 h 1322929"/>
                    <a:gd name="connsiteX55" fmla="*/ 1627914 w 1953031"/>
                    <a:gd name="connsiteY55" fmla="*/ 63976 h 1322929"/>
                    <a:gd name="connsiteX56" fmla="*/ 1633600 w 1953031"/>
                    <a:gd name="connsiteY56" fmla="*/ 62873 h 1322929"/>
                    <a:gd name="connsiteX57" fmla="*/ 1633994 w 1953031"/>
                    <a:gd name="connsiteY57" fmla="*/ 53943 h 1322929"/>
                    <a:gd name="connsiteX58" fmla="*/ 1637947 w 1953031"/>
                    <a:gd name="connsiteY58" fmla="*/ 10924 h 1322929"/>
                    <a:gd name="connsiteX59" fmla="*/ 1645852 w 1953031"/>
                    <a:gd name="connsiteY59" fmla="*/ 642 h 1322929"/>
                    <a:gd name="connsiteX60" fmla="*/ 1665510 w 1953031"/>
                    <a:gd name="connsiteY60" fmla="*/ 4542 h 1322929"/>
                    <a:gd name="connsiteX61" fmla="*/ 1692339 w 1953031"/>
                    <a:gd name="connsiteY61" fmla="*/ 32880 h 1322929"/>
                    <a:gd name="connsiteX62" fmla="*/ 1703487 w 1953031"/>
                    <a:gd name="connsiteY62" fmla="*/ 51553 h 1322929"/>
                    <a:gd name="connsiteX63" fmla="*/ 1705168 w 1953031"/>
                    <a:gd name="connsiteY63" fmla="*/ 54757 h 1322929"/>
                    <a:gd name="connsiteX64" fmla="*/ 1708490 w 1953031"/>
                    <a:gd name="connsiteY64" fmla="*/ 54757 h 1322929"/>
                    <a:gd name="connsiteX65" fmla="*/ 1726074 w 1953031"/>
                    <a:gd name="connsiteY65" fmla="*/ 55821 h 1322929"/>
                    <a:gd name="connsiteX66" fmla="*/ 1763775 w 1953031"/>
                    <a:gd name="connsiteY66" fmla="*/ 66287 h 1322929"/>
                    <a:gd name="connsiteX67" fmla="*/ 1780177 w 1953031"/>
                    <a:gd name="connsiteY67" fmla="*/ 76057 h 1322929"/>
                    <a:gd name="connsiteX68" fmla="*/ 1797287 w 1953031"/>
                    <a:gd name="connsiteY68" fmla="*/ 92340 h 1322929"/>
                    <a:gd name="connsiteX69" fmla="*/ 1808554 w 1953031"/>
                    <a:gd name="connsiteY69" fmla="*/ 105144 h 1322929"/>
                    <a:gd name="connsiteX70" fmla="*/ 1816302 w 1953031"/>
                    <a:gd name="connsiteY70" fmla="*/ 113128 h 1322929"/>
                    <a:gd name="connsiteX71" fmla="*/ 1820491 w 1953031"/>
                    <a:gd name="connsiteY71" fmla="*/ 120258 h 1322929"/>
                    <a:gd name="connsiteX72" fmla="*/ 1835947 w 1953031"/>
                    <a:gd name="connsiteY72" fmla="*/ 144526 h 1322929"/>
                    <a:gd name="connsiteX73" fmla="*/ 1847989 w 1953031"/>
                    <a:gd name="connsiteY73" fmla="*/ 162083 h 1322929"/>
                    <a:gd name="connsiteX74" fmla="*/ 1872282 w 1953031"/>
                    <a:gd name="connsiteY74" fmla="*/ 206862 h 1322929"/>
                    <a:gd name="connsiteX75" fmla="*/ 1901212 w 1953031"/>
                    <a:gd name="connsiteY75" fmla="*/ 268331 h 1322929"/>
                    <a:gd name="connsiteX76" fmla="*/ 1928013 w 1953031"/>
                    <a:gd name="connsiteY76" fmla="*/ 325599 h 1322929"/>
                    <a:gd name="connsiteX77" fmla="*/ 1947475 w 1953031"/>
                    <a:gd name="connsiteY77" fmla="*/ 358428 h 1322929"/>
                    <a:gd name="connsiteX78" fmla="*/ 1952990 w 1953031"/>
                    <a:gd name="connsiteY78" fmla="*/ 375188 h 1322929"/>
                    <a:gd name="connsiteX79" fmla="*/ 1944270 w 1953031"/>
                    <a:gd name="connsiteY79" fmla="*/ 398724 h 1322929"/>
                    <a:gd name="connsiteX80" fmla="*/ 1904481 w 1953031"/>
                    <a:gd name="connsiteY80" fmla="*/ 429980 h 1322929"/>
                    <a:gd name="connsiteX81" fmla="*/ 1871823 w 1953031"/>
                    <a:gd name="connsiteY81" fmla="*/ 436577 h 1322929"/>
                    <a:gd name="connsiteX82" fmla="*/ 1816223 w 1953031"/>
                    <a:gd name="connsiteY82" fmla="*/ 439134 h 1322929"/>
                    <a:gd name="connsiteX83" fmla="*/ 1698445 w 1953031"/>
                    <a:gd name="connsiteY83" fmla="*/ 433393 h 1322929"/>
                    <a:gd name="connsiteX84" fmla="*/ 1665261 w 1953031"/>
                    <a:gd name="connsiteY84" fmla="*/ 431589 h 1322929"/>
                    <a:gd name="connsiteX85" fmla="*/ 1643200 w 1953031"/>
                    <a:gd name="connsiteY85" fmla="*/ 433164 h 1322929"/>
                    <a:gd name="connsiteX86" fmla="*/ 1613877 w 1953031"/>
                    <a:gd name="connsiteY86" fmla="*/ 443519 h 1322929"/>
                    <a:gd name="connsiteX87" fmla="*/ 1586668 w 1953031"/>
                    <a:gd name="connsiteY87" fmla="*/ 466568 h 1322929"/>
                    <a:gd name="connsiteX88" fmla="*/ 1568848 w 1953031"/>
                    <a:gd name="connsiteY88" fmla="*/ 480889 h 1322929"/>
                    <a:gd name="connsiteX89" fmla="*/ 1563779 w 1953031"/>
                    <a:gd name="connsiteY89" fmla="*/ 485518 h 1322929"/>
                    <a:gd name="connsiteX90" fmla="*/ 1508994 w 1953031"/>
                    <a:gd name="connsiteY90" fmla="*/ 589130 h 1322929"/>
                    <a:gd name="connsiteX91" fmla="*/ 1486250 w 1953031"/>
                    <a:gd name="connsiteY91" fmla="*/ 645068 h 1322929"/>
                    <a:gd name="connsiteX92" fmla="*/ 1464819 w 1953031"/>
                    <a:gd name="connsiteY92" fmla="*/ 705697 h 1322929"/>
                    <a:gd name="connsiteX93" fmla="*/ 1449494 w 1953031"/>
                    <a:gd name="connsiteY93" fmla="*/ 751038 h 1322929"/>
                    <a:gd name="connsiteX94" fmla="*/ 1407394 w 1953031"/>
                    <a:gd name="connsiteY94" fmla="*/ 818176 h 1322929"/>
                    <a:gd name="connsiteX95" fmla="*/ 1393724 w 1953031"/>
                    <a:gd name="connsiteY95" fmla="*/ 824975 h 1322929"/>
                    <a:gd name="connsiteX96" fmla="*/ 1380841 w 1953031"/>
                    <a:gd name="connsiteY96" fmla="*/ 831482 h 1322929"/>
                    <a:gd name="connsiteX97" fmla="*/ 1349260 w 1953031"/>
                    <a:gd name="connsiteY97" fmla="*/ 861137 h 1322929"/>
                    <a:gd name="connsiteX98" fmla="*/ 1331348 w 1953031"/>
                    <a:gd name="connsiteY98" fmla="*/ 877607 h 1322929"/>
                    <a:gd name="connsiteX99" fmla="*/ 1317442 w 1953031"/>
                    <a:gd name="connsiteY99" fmla="*/ 883414 h 1322929"/>
                    <a:gd name="connsiteX100" fmla="*/ 1316352 w 1953031"/>
                    <a:gd name="connsiteY100" fmla="*/ 883414 h 1322929"/>
                    <a:gd name="connsiteX101" fmla="*/ 1315275 w 1953031"/>
                    <a:gd name="connsiteY101" fmla="*/ 887323 h 1322929"/>
                    <a:gd name="connsiteX102" fmla="*/ 1293502 w 1953031"/>
                    <a:gd name="connsiteY102" fmla="*/ 1074334 h 1322929"/>
                    <a:gd name="connsiteX103" fmla="*/ 1292124 w 1953031"/>
                    <a:gd name="connsiteY103" fmla="*/ 1151119 h 1322929"/>
                    <a:gd name="connsiteX104" fmla="*/ 1292741 w 1953031"/>
                    <a:gd name="connsiteY104" fmla="*/ 1203756 h 1322929"/>
                    <a:gd name="connsiteX105" fmla="*/ 1297481 w 1953031"/>
                    <a:gd name="connsiteY105" fmla="*/ 1263556 h 1322929"/>
                    <a:gd name="connsiteX106" fmla="*/ 1304087 w 1953031"/>
                    <a:gd name="connsiteY106" fmla="*/ 1278631 h 1322929"/>
                    <a:gd name="connsiteX107" fmla="*/ 1314001 w 1953031"/>
                    <a:gd name="connsiteY107" fmla="*/ 1305904 h 1322929"/>
                    <a:gd name="connsiteX108" fmla="*/ 1314723 w 1953031"/>
                    <a:gd name="connsiteY108" fmla="*/ 1321312 h 1322929"/>
                    <a:gd name="connsiteX109" fmla="*/ 1314474 w 1953031"/>
                    <a:gd name="connsiteY109" fmla="*/ 1322929 h 1322929"/>
                    <a:gd name="connsiteX110" fmla="*/ 1274527 w 1953031"/>
                    <a:gd name="connsiteY110" fmla="*/ 1322929 h 1322929"/>
                    <a:gd name="connsiteX111" fmla="*/ 1233595 w 1953031"/>
                    <a:gd name="connsiteY111" fmla="*/ 1322420 h 1322929"/>
                    <a:gd name="connsiteX112" fmla="*/ 1214844 w 1953031"/>
                    <a:gd name="connsiteY112" fmla="*/ 1258652 h 1322929"/>
                    <a:gd name="connsiteX113" fmla="*/ 1198836 w 1953031"/>
                    <a:gd name="connsiteY113" fmla="*/ 1080414 h 1322929"/>
                    <a:gd name="connsiteX114" fmla="*/ 1191495 w 1953031"/>
                    <a:gd name="connsiteY114" fmla="*/ 961630 h 1322929"/>
                    <a:gd name="connsiteX115" fmla="*/ 1189972 w 1953031"/>
                    <a:gd name="connsiteY115" fmla="*/ 969617 h 1322929"/>
                    <a:gd name="connsiteX116" fmla="*/ 1172402 w 1953031"/>
                    <a:gd name="connsiteY116" fmla="*/ 1161542 h 1322929"/>
                    <a:gd name="connsiteX117" fmla="*/ 1173663 w 1953031"/>
                    <a:gd name="connsiteY117" fmla="*/ 1263289 h 1322929"/>
                    <a:gd name="connsiteX118" fmla="*/ 1179559 w 1953031"/>
                    <a:gd name="connsiteY118" fmla="*/ 1277483 h 1322929"/>
                    <a:gd name="connsiteX119" fmla="*/ 1190090 w 1953031"/>
                    <a:gd name="connsiteY119" fmla="*/ 1310073 h 1322929"/>
                    <a:gd name="connsiteX120" fmla="*/ 1189617 w 1953031"/>
                    <a:gd name="connsiteY120" fmla="*/ 1322236 h 1322929"/>
                    <a:gd name="connsiteX121" fmla="*/ 1148752 w 1953031"/>
                    <a:gd name="connsiteY121" fmla="*/ 1322929 h 1322929"/>
                    <a:gd name="connsiteX122" fmla="*/ 1107164 w 1953031"/>
                    <a:gd name="connsiteY122" fmla="*/ 1322438 h 1322929"/>
                    <a:gd name="connsiteX123" fmla="*/ 1089751 w 1953031"/>
                    <a:gd name="connsiteY123" fmla="*/ 1244928 h 1322929"/>
                    <a:gd name="connsiteX124" fmla="*/ 1083658 w 1953031"/>
                    <a:gd name="connsiteY124" fmla="*/ 1109426 h 1322929"/>
                    <a:gd name="connsiteX125" fmla="*/ 1081071 w 1953031"/>
                    <a:gd name="connsiteY125" fmla="*/ 885205 h 1322929"/>
                    <a:gd name="connsiteX126" fmla="*/ 1081294 w 1953031"/>
                    <a:gd name="connsiteY126" fmla="*/ 872784 h 1322929"/>
                    <a:gd name="connsiteX127" fmla="*/ 1044565 w 1953031"/>
                    <a:gd name="connsiteY127" fmla="*/ 883356 h 1322929"/>
                    <a:gd name="connsiteX128" fmla="*/ 946405 w 1953031"/>
                    <a:gd name="connsiteY128" fmla="*/ 906677 h 1322929"/>
                    <a:gd name="connsiteX129" fmla="*/ 820984 w 1953031"/>
                    <a:gd name="connsiteY129" fmla="*/ 915856 h 1322929"/>
                    <a:gd name="connsiteX130" fmla="*/ 748537 w 1953031"/>
                    <a:gd name="connsiteY130" fmla="*/ 913593 h 1322929"/>
                    <a:gd name="connsiteX131" fmla="*/ 740106 w 1953031"/>
                    <a:gd name="connsiteY131" fmla="*/ 913794 h 1322929"/>
                    <a:gd name="connsiteX132" fmla="*/ 735838 w 1953031"/>
                    <a:gd name="connsiteY132" fmla="*/ 923234 h 1322929"/>
                    <a:gd name="connsiteX133" fmla="*/ 729496 w 1953031"/>
                    <a:gd name="connsiteY133" fmla="*/ 936224 h 1322929"/>
                    <a:gd name="connsiteX134" fmla="*/ 707014 w 1953031"/>
                    <a:gd name="connsiteY134" fmla="*/ 928760 h 1322929"/>
                    <a:gd name="connsiteX135" fmla="*/ 665846 w 1953031"/>
                    <a:gd name="connsiteY135" fmla="*/ 912322 h 1322929"/>
                    <a:gd name="connsiteX136" fmla="*/ 618244 w 1953031"/>
                    <a:gd name="connsiteY136" fmla="*/ 893135 h 1322929"/>
                    <a:gd name="connsiteX137" fmla="*/ 516447 w 1953031"/>
                    <a:gd name="connsiteY137" fmla="*/ 865947 h 1322929"/>
                    <a:gd name="connsiteX138" fmla="*/ 501805 w 1953031"/>
                    <a:gd name="connsiteY138" fmla="*/ 870603 h 1322929"/>
                    <a:gd name="connsiteX139" fmla="*/ 496736 w 1953031"/>
                    <a:gd name="connsiteY139" fmla="*/ 886203 h 1322929"/>
                    <a:gd name="connsiteX140" fmla="*/ 500794 w 1953031"/>
                    <a:gd name="connsiteY140" fmla="*/ 920842 h 1322929"/>
                    <a:gd name="connsiteX141" fmla="*/ 505232 w 1953031"/>
                    <a:gd name="connsiteY141" fmla="*/ 960997 h 1322929"/>
                    <a:gd name="connsiteX142" fmla="*/ 503197 w 1953031"/>
                    <a:gd name="connsiteY142" fmla="*/ 976351 h 1322929"/>
                    <a:gd name="connsiteX143" fmla="*/ 464327 w 1953031"/>
                    <a:gd name="connsiteY143" fmla="*/ 1000197 h 1322929"/>
                    <a:gd name="connsiteX144" fmla="*/ 457328 w 1953031"/>
                    <a:gd name="connsiteY144" fmla="*/ 999488 h 1322929"/>
                    <a:gd name="connsiteX145" fmla="*/ 434730 w 1953031"/>
                    <a:gd name="connsiteY145" fmla="*/ 939956 h 1322929"/>
                    <a:gd name="connsiteX146" fmla="*/ 434102 w 1953031"/>
                    <a:gd name="connsiteY146" fmla="*/ 932138 h 1322929"/>
                    <a:gd name="connsiteX147" fmla="*/ 429957 w 1953031"/>
                    <a:gd name="connsiteY147" fmla="*/ 936572 h 1322929"/>
                    <a:gd name="connsiteX148" fmla="*/ 412217 w 1953031"/>
                    <a:gd name="connsiteY148" fmla="*/ 955335 h 1322929"/>
                    <a:gd name="connsiteX149" fmla="*/ 394666 w 1953031"/>
                    <a:gd name="connsiteY149" fmla="*/ 973923 h 1322929"/>
                    <a:gd name="connsiteX150" fmla="*/ 363724 w 1953031"/>
                    <a:gd name="connsiteY150" fmla="*/ 1023704 h 1322929"/>
                    <a:gd name="connsiteX151" fmla="*/ 356090 w 1953031"/>
                    <a:gd name="connsiteY151" fmla="*/ 1070686 h 1322929"/>
                    <a:gd name="connsiteX152" fmla="*/ 356098 w 1953031"/>
                    <a:gd name="connsiteY152" fmla="*/ 1159458 h 1322929"/>
                    <a:gd name="connsiteX153" fmla="*/ 362731 w 1953031"/>
                    <a:gd name="connsiteY153" fmla="*/ 1219044 h 1322929"/>
                    <a:gd name="connsiteX154" fmla="*/ 370492 w 1953031"/>
                    <a:gd name="connsiteY154" fmla="*/ 1260425 h 1322929"/>
                    <a:gd name="connsiteX155" fmla="*/ 380666 w 1953031"/>
                    <a:gd name="connsiteY155" fmla="*/ 1277936 h 1322929"/>
                    <a:gd name="connsiteX156" fmla="*/ 391399 w 1953031"/>
                    <a:gd name="connsiteY156" fmla="*/ 1304515 h 1322929"/>
                    <a:gd name="connsiteX157" fmla="*/ 391283 w 1953031"/>
                    <a:gd name="connsiteY157" fmla="*/ 1320324 h 1322929"/>
                    <a:gd name="connsiteX158" fmla="*/ 390843 w 1953031"/>
                    <a:gd name="connsiteY158" fmla="*/ 1322756 h 1322929"/>
                    <a:gd name="connsiteX159" fmla="*/ 348151 w 1953031"/>
                    <a:gd name="connsiteY159" fmla="*/ 1322844 h 1322929"/>
                    <a:gd name="connsiteX160" fmla="*/ 304144 w 1953031"/>
                    <a:gd name="connsiteY160" fmla="*/ 1322579 h 1322929"/>
                    <a:gd name="connsiteX161" fmla="*/ 294630 w 1953031"/>
                    <a:gd name="connsiteY161" fmla="*/ 1312868 h 1322929"/>
                    <a:gd name="connsiteX162" fmla="*/ 271483 w 1953031"/>
                    <a:gd name="connsiteY162" fmla="*/ 1195591 h 1322929"/>
                    <a:gd name="connsiteX163" fmla="*/ 255031 w 1953031"/>
                    <a:gd name="connsiteY163" fmla="*/ 1074334 h 1322929"/>
                    <a:gd name="connsiteX164" fmla="*/ 246468 w 1953031"/>
                    <a:gd name="connsiteY164" fmla="*/ 962992 h 1322929"/>
                    <a:gd name="connsiteX165" fmla="*/ 246726 w 1953031"/>
                    <a:gd name="connsiteY165" fmla="*/ 960686 h 1322929"/>
                    <a:gd name="connsiteX166" fmla="*/ 239185 w 1953031"/>
                    <a:gd name="connsiteY166" fmla="*/ 966883 h 1322929"/>
                    <a:gd name="connsiteX167" fmla="*/ 216775 w 1953031"/>
                    <a:gd name="connsiteY167" fmla="*/ 984995 h 1322929"/>
                    <a:gd name="connsiteX168" fmla="*/ 195755 w 1953031"/>
                    <a:gd name="connsiteY168" fmla="*/ 1001910 h 1322929"/>
                    <a:gd name="connsiteX169" fmla="*/ 162761 w 1953031"/>
                    <a:gd name="connsiteY169" fmla="*/ 1047366 h 1322929"/>
                    <a:gd name="connsiteX170" fmla="*/ 149720 w 1953031"/>
                    <a:gd name="connsiteY170" fmla="*/ 1138437 h 1322929"/>
                    <a:gd name="connsiteX171" fmla="*/ 148122 w 1953031"/>
                    <a:gd name="connsiteY171" fmla="*/ 1214750 h 1322929"/>
                    <a:gd name="connsiteX172" fmla="*/ 151846 w 1953031"/>
                    <a:gd name="connsiteY172" fmla="*/ 1260042 h 1322929"/>
                    <a:gd name="connsiteX173" fmla="*/ 157602 w 1953031"/>
                    <a:gd name="connsiteY173" fmla="*/ 1271682 h 1322929"/>
                    <a:gd name="connsiteX174" fmla="*/ 169528 w 1953031"/>
                    <a:gd name="connsiteY174" fmla="*/ 1296524 h 1322929"/>
                    <a:gd name="connsiteX175" fmla="*/ 172714 w 1953031"/>
                    <a:gd name="connsiteY175" fmla="*/ 1316588 h 1322929"/>
                    <a:gd name="connsiteX176" fmla="*/ 172927 w 1953031"/>
                    <a:gd name="connsiteY176" fmla="*/ 1322929 h 1322929"/>
                    <a:gd name="connsiteX177" fmla="*/ 130748 w 1953031"/>
                    <a:gd name="connsiteY177" fmla="*/ 1322916 h 1322929"/>
                    <a:gd name="connsiteX178" fmla="*/ 87445 w 1953031"/>
                    <a:gd name="connsiteY178" fmla="*/ 1322413 h 1322929"/>
                    <a:gd name="connsiteX179" fmla="*/ 433058 w 1953031"/>
                    <a:gd name="connsiteY179" fmla="*/ 858089 h 1322929"/>
                    <a:gd name="connsiteX180" fmla="*/ 431485 w 1953031"/>
                    <a:gd name="connsiteY180" fmla="*/ 856034 h 1322929"/>
                    <a:gd name="connsiteX181" fmla="*/ 432913 w 1953031"/>
                    <a:gd name="connsiteY181" fmla="*/ 858746 h 1322929"/>
                    <a:gd name="connsiteX182" fmla="*/ 433058 w 1953031"/>
                    <a:gd name="connsiteY182" fmla="*/ 858089 h 1322929"/>
                    <a:gd name="connsiteX0" fmla="*/ 87445 w 1953031"/>
                    <a:gd name="connsiteY0" fmla="*/ 1322413 h 1322929"/>
                    <a:gd name="connsiteX1" fmla="*/ 71740 w 1953031"/>
                    <a:gd name="connsiteY1" fmla="*/ 1270292 h 1322929"/>
                    <a:gd name="connsiteX2" fmla="*/ 65819 w 1953031"/>
                    <a:gd name="connsiteY2" fmla="*/ 1172834 h 1322929"/>
                    <a:gd name="connsiteX3" fmla="*/ 60259 w 1953031"/>
                    <a:gd name="connsiteY3" fmla="*/ 1077634 h 1322929"/>
                    <a:gd name="connsiteX4" fmla="*/ 56504 w 1953031"/>
                    <a:gd name="connsiteY4" fmla="*/ 1016483 h 1322929"/>
                    <a:gd name="connsiteX5" fmla="*/ 57274 w 1953031"/>
                    <a:gd name="connsiteY5" fmla="*/ 984573 h 1322929"/>
                    <a:gd name="connsiteX6" fmla="*/ 69293 w 1953031"/>
                    <a:gd name="connsiteY6" fmla="*/ 935184 h 1322929"/>
                    <a:gd name="connsiteX7" fmla="*/ 83140 w 1953031"/>
                    <a:gd name="connsiteY7" fmla="*/ 894706 h 1322929"/>
                    <a:gd name="connsiteX8" fmla="*/ 86940 w 1953031"/>
                    <a:gd name="connsiteY8" fmla="*/ 883067 h 1322929"/>
                    <a:gd name="connsiteX9" fmla="*/ 102345 w 1953031"/>
                    <a:gd name="connsiteY9" fmla="*/ 821917 h 1322929"/>
                    <a:gd name="connsiteX10" fmla="*/ 102345 w 1953031"/>
                    <a:gd name="connsiteY10" fmla="*/ 797596 h 1322929"/>
                    <a:gd name="connsiteX11" fmla="*/ 84386 w 1953031"/>
                    <a:gd name="connsiteY11" fmla="*/ 724112 h 1322929"/>
                    <a:gd name="connsiteX12" fmla="*/ 56950 w 1953031"/>
                    <a:gd name="connsiteY12" fmla="*/ 611540 h 1322929"/>
                    <a:gd name="connsiteX13" fmla="*/ 49848 w 1953031"/>
                    <a:gd name="connsiteY13" fmla="*/ 555775 h 1322929"/>
                    <a:gd name="connsiteX14" fmla="*/ 48091 w 1953031"/>
                    <a:gd name="connsiteY14" fmla="*/ 532619 h 1322929"/>
                    <a:gd name="connsiteX15" fmla="*/ 46726 w 1953031"/>
                    <a:gd name="connsiteY15" fmla="*/ 537375 h 1322929"/>
                    <a:gd name="connsiteX16" fmla="*/ 40809 w 1953031"/>
                    <a:gd name="connsiteY16" fmla="*/ 582702 h 1322929"/>
                    <a:gd name="connsiteX17" fmla="*/ 38652 w 1953031"/>
                    <a:gd name="connsiteY17" fmla="*/ 680805 h 1322929"/>
                    <a:gd name="connsiteX18" fmla="*/ 43411 w 1953031"/>
                    <a:gd name="connsiteY18" fmla="*/ 797248 h 1322929"/>
                    <a:gd name="connsiteX19" fmla="*/ 45633 w 1953031"/>
                    <a:gd name="connsiteY19" fmla="*/ 840039 h 1322929"/>
                    <a:gd name="connsiteX20" fmla="*/ 46288 w 1953031"/>
                    <a:gd name="connsiteY20" fmla="*/ 854511 h 1322929"/>
                    <a:gd name="connsiteX21" fmla="*/ 47754 w 1953031"/>
                    <a:gd name="connsiteY21" fmla="*/ 857757 h 1322929"/>
                    <a:gd name="connsiteX22" fmla="*/ 55710 w 1953031"/>
                    <a:gd name="connsiteY22" fmla="*/ 883587 h 1322929"/>
                    <a:gd name="connsiteX23" fmla="*/ 56791 w 1953031"/>
                    <a:gd name="connsiteY23" fmla="*/ 924043 h 1322929"/>
                    <a:gd name="connsiteX24" fmla="*/ 41579 w 1953031"/>
                    <a:gd name="connsiteY24" fmla="*/ 974096 h 1322929"/>
                    <a:gd name="connsiteX25" fmla="*/ 2671 w 1953031"/>
                    <a:gd name="connsiteY25" fmla="*/ 1043577 h 1322929"/>
                    <a:gd name="connsiteX26" fmla="*/ 150 w 1953031"/>
                    <a:gd name="connsiteY26" fmla="*/ 1039680 h 1322929"/>
                    <a:gd name="connsiteX27" fmla="*/ 4661 w 1953031"/>
                    <a:gd name="connsiteY27" fmla="*/ 999287 h 1322929"/>
                    <a:gd name="connsiteX28" fmla="*/ 7404 w 1953031"/>
                    <a:gd name="connsiteY28" fmla="*/ 942306 h 1322929"/>
                    <a:gd name="connsiteX29" fmla="*/ 7816 w 1953031"/>
                    <a:gd name="connsiteY29" fmla="*/ 896791 h 1322929"/>
                    <a:gd name="connsiteX30" fmla="*/ 19626 w 1953031"/>
                    <a:gd name="connsiteY30" fmla="*/ 859575 h 1322929"/>
                    <a:gd name="connsiteX31" fmla="*/ 27016 w 1953031"/>
                    <a:gd name="connsiteY31" fmla="*/ 851518 h 1322929"/>
                    <a:gd name="connsiteX32" fmla="*/ 28005 w 1953031"/>
                    <a:gd name="connsiteY32" fmla="*/ 850776 h 1322929"/>
                    <a:gd name="connsiteX33" fmla="*/ 26410 w 1953031"/>
                    <a:gd name="connsiteY33" fmla="*/ 833827 h 1322929"/>
                    <a:gd name="connsiteX34" fmla="*/ 14711 w 1953031"/>
                    <a:gd name="connsiteY34" fmla="*/ 648021 h 1322929"/>
                    <a:gd name="connsiteX35" fmla="*/ 15055 w 1953031"/>
                    <a:gd name="connsiteY35" fmla="*/ 561855 h 1322929"/>
                    <a:gd name="connsiteX36" fmla="*/ 21188 w 1953031"/>
                    <a:gd name="connsiteY36" fmla="*/ 488718 h 1322929"/>
                    <a:gd name="connsiteX37" fmla="*/ 100197 w 1953031"/>
                    <a:gd name="connsiteY37" fmla="*/ 318206 h 1322929"/>
                    <a:gd name="connsiteX38" fmla="*/ 109242 w 1953031"/>
                    <a:gd name="connsiteY38" fmla="*/ 310366 h 1322929"/>
                    <a:gd name="connsiteX39" fmla="*/ 267328 w 1953031"/>
                    <a:gd name="connsiteY39" fmla="*/ 247426 h 1322929"/>
                    <a:gd name="connsiteX40" fmla="*/ 315449 w 1953031"/>
                    <a:gd name="connsiteY40" fmla="*/ 245613 h 1322929"/>
                    <a:gd name="connsiteX41" fmla="*/ 472495 w 1953031"/>
                    <a:gd name="connsiteY41" fmla="*/ 252298 h 1322929"/>
                    <a:gd name="connsiteX42" fmla="*/ 508804 w 1953031"/>
                    <a:gd name="connsiteY42" fmla="*/ 255581 h 1322929"/>
                    <a:gd name="connsiteX43" fmla="*/ 642593 w 1953031"/>
                    <a:gd name="connsiteY43" fmla="*/ 248929 h 1322929"/>
                    <a:gd name="connsiteX44" fmla="*/ 743187 w 1953031"/>
                    <a:gd name="connsiteY44" fmla="*/ 255065 h 1322929"/>
                    <a:gd name="connsiteX45" fmla="*/ 805147 w 1953031"/>
                    <a:gd name="connsiteY45" fmla="*/ 251243 h 1322929"/>
                    <a:gd name="connsiteX46" fmla="*/ 947272 w 1953031"/>
                    <a:gd name="connsiteY46" fmla="*/ 214767 h 1322929"/>
                    <a:gd name="connsiteX47" fmla="*/ 1074965 w 1953031"/>
                    <a:gd name="connsiteY47" fmla="*/ 170684 h 1322929"/>
                    <a:gd name="connsiteX48" fmla="*/ 1155567 w 1953031"/>
                    <a:gd name="connsiteY48" fmla="*/ 159010 h 1322929"/>
                    <a:gd name="connsiteX49" fmla="*/ 1234252 w 1953031"/>
                    <a:gd name="connsiteY49" fmla="*/ 151880 h 1322929"/>
                    <a:gd name="connsiteX50" fmla="*/ 1312964 w 1953031"/>
                    <a:gd name="connsiteY50" fmla="*/ 128676 h 1322929"/>
                    <a:gd name="connsiteX51" fmla="*/ 1376022 w 1953031"/>
                    <a:gd name="connsiteY51" fmla="*/ 109687 h 1322929"/>
                    <a:gd name="connsiteX52" fmla="*/ 1448640 w 1953031"/>
                    <a:gd name="connsiteY52" fmla="*/ 103056 h 1322929"/>
                    <a:gd name="connsiteX53" fmla="*/ 1483374 w 1953031"/>
                    <a:gd name="connsiteY53" fmla="*/ 100994 h 1322929"/>
                    <a:gd name="connsiteX54" fmla="*/ 1552171 w 1953031"/>
                    <a:gd name="connsiteY54" fmla="*/ 83778 h 1322929"/>
                    <a:gd name="connsiteX55" fmla="*/ 1627914 w 1953031"/>
                    <a:gd name="connsiteY55" fmla="*/ 63976 h 1322929"/>
                    <a:gd name="connsiteX56" fmla="*/ 1633600 w 1953031"/>
                    <a:gd name="connsiteY56" fmla="*/ 62873 h 1322929"/>
                    <a:gd name="connsiteX57" fmla="*/ 1633994 w 1953031"/>
                    <a:gd name="connsiteY57" fmla="*/ 53943 h 1322929"/>
                    <a:gd name="connsiteX58" fmla="*/ 1637947 w 1953031"/>
                    <a:gd name="connsiteY58" fmla="*/ 10924 h 1322929"/>
                    <a:gd name="connsiteX59" fmla="*/ 1645852 w 1953031"/>
                    <a:gd name="connsiteY59" fmla="*/ 642 h 1322929"/>
                    <a:gd name="connsiteX60" fmla="*/ 1665510 w 1953031"/>
                    <a:gd name="connsiteY60" fmla="*/ 4542 h 1322929"/>
                    <a:gd name="connsiteX61" fmla="*/ 1692339 w 1953031"/>
                    <a:gd name="connsiteY61" fmla="*/ 32880 h 1322929"/>
                    <a:gd name="connsiteX62" fmla="*/ 1703487 w 1953031"/>
                    <a:gd name="connsiteY62" fmla="*/ 51553 h 1322929"/>
                    <a:gd name="connsiteX63" fmla="*/ 1705168 w 1953031"/>
                    <a:gd name="connsiteY63" fmla="*/ 54757 h 1322929"/>
                    <a:gd name="connsiteX64" fmla="*/ 1708490 w 1953031"/>
                    <a:gd name="connsiteY64" fmla="*/ 54757 h 1322929"/>
                    <a:gd name="connsiteX65" fmla="*/ 1726074 w 1953031"/>
                    <a:gd name="connsiteY65" fmla="*/ 55821 h 1322929"/>
                    <a:gd name="connsiteX66" fmla="*/ 1763775 w 1953031"/>
                    <a:gd name="connsiteY66" fmla="*/ 66287 h 1322929"/>
                    <a:gd name="connsiteX67" fmla="*/ 1780177 w 1953031"/>
                    <a:gd name="connsiteY67" fmla="*/ 76057 h 1322929"/>
                    <a:gd name="connsiteX68" fmla="*/ 1797287 w 1953031"/>
                    <a:gd name="connsiteY68" fmla="*/ 92340 h 1322929"/>
                    <a:gd name="connsiteX69" fmla="*/ 1808554 w 1953031"/>
                    <a:gd name="connsiteY69" fmla="*/ 105144 h 1322929"/>
                    <a:gd name="connsiteX70" fmla="*/ 1816302 w 1953031"/>
                    <a:gd name="connsiteY70" fmla="*/ 113128 h 1322929"/>
                    <a:gd name="connsiteX71" fmla="*/ 1820491 w 1953031"/>
                    <a:gd name="connsiteY71" fmla="*/ 120258 h 1322929"/>
                    <a:gd name="connsiteX72" fmla="*/ 1835947 w 1953031"/>
                    <a:gd name="connsiteY72" fmla="*/ 144526 h 1322929"/>
                    <a:gd name="connsiteX73" fmla="*/ 1847989 w 1953031"/>
                    <a:gd name="connsiteY73" fmla="*/ 162083 h 1322929"/>
                    <a:gd name="connsiteX74" fmla="*/ 1872282 w 1953031"/>
                    <a:gd name="connsiteY74" fmla="*/ 206862 h 1322929"/>
                    <a:gd name="connsiteX75" fmla="*/ 1901212 w 1953031"/>
                    <a:gd name="connsiteY75" fmla="*/ 268331 h 1322929"/>
                    <a:gd name="connsiteX76" fmla="*/ 1928013 w 1953031"/>
                    <a:gd name="connsiteY76" fmla="*/ 325599 h 1322929"/>
                    <a:gd name="connsiteX77" fmla="*/ 1947475 w 1953031"/>
                    <a:gd name="connsiteY77" fmla="*/ 358428 h 1322929"/>
                    <a:gd name="connsiteX78" fmla="*/ 1952990 w 1953031"/>
                    <a:gd name="connsiteY78" fmla="*/ 375188 h 1322929"/>
                    <a:gd name="connsiteX79" fmla="*/ 1944270 w 1953031"/>
                    <a:gd name="connsiteY79" fmla="*/ 398724 h 1322929"/>
                    <a:gd name="connsiteX80" fmla="*/ 1904481 w 1953031"/>
                    <a:gd name="connsiteY80" fmla="*/ 429980 h 1322929"/>
                    <a:gd name="connsiteX81" fmla="*/ 1871823 w 1953031"/>
                    <a:gd name="connsiteY81" fmla="*/ 436577 h 1322929"/>
                    <a:gd name="connsiteX82" fmla="*/ 1816223 w 1953031"/>
                    <a:gd name="connsiteY82" fmla="*/ 439134 h 1322929"/>
                    <a:gd name="connsiteX83" fmla="*/ 1698445 w 1953031"/>
                    <a:gd name="connsiteY83" fmla="*/ 433393 h 1322929"/>
                    <a:gd name="connsiteX84" fmla="*/ 1665261 w 1953031"/>
                    <a:gd name="connsiteY84" fmla="*/ 431589 h 1322929"/>
                    <a:gd name="connsiteX85" fmla="*/ 1643200 w 1953031"/>
                    <a:gd name="connsiteY85" fmla="*/ 433164 h 1322929"/>
                    <a:gd name="connsiteX86" fmla="*/ 1613877 w 1953031"/>
                    <a:gd name="connsiteY86" fmla="*/ 443519 h 1322929"/>
                    <a:gd name="connsiteX87" fmla="*/ 1586668 w 1953031"/>
                    <a:gd name="connsiteY87" fmla="*/ 466568 h 1322929"/>
                    <a:gd name="connsiteX88" fmla="*/ 1568848 w 1953031"/>
                    <a:gd name="connsiteY88" fmla="*/ 480889 h 1322929"/>
                    <a:gd name="connsiteX89" fmla="*/ 1563779 w 1953031"/>
                    <a:gd name="connsiteY89" fmla="*/ 485518 h 1322929"/>
                    <a:gd name="connsiteX90" fmla="*/ 1508994 w 1953031"/>
                    <a:gd name="connsiteY90" fmla="*/ 589130 h 1322929"/>
                    <a:gd name="connsiteX91" fmla="*/ 1486250 w 1953031"/>
                    <a:gd name="connsiteY91" fmla="*/ 645068 h 1322929"/>
                    <a:gd name="connsiteX92" fmla="*/ 1464819 w 1953031"/>
                    <a:gd name="connsiteY92" fmla="*/ 705697 h 1322929"/>
                    <a:gd name="connsiteX93" fmla="*/ 1449494 w 1953031"/>
                    <a:gd name="connsiteY93" fmla="*/ 751038 h 1322929"/>
                    <a:gd name="connsiteX94" fmla="*/ 1407394 w 1953031"/>
                    <a:gd name="connsiteY94" fmla="*/ 818176 h 1322929"/>
                    <a:gd name="connsiteX95" fmla="*/ 1393724 w 1953031"/>
                    <a:gd name="connsiteY95" fmla="*/ 824975 h 1322929"/>
                    <a:gd name="connsiteX96" fmla="*/ 1380841 w 1953031"/>
                    <a:gd name="connsiteY96" fmla="*/ 831482 h 1322929"/>
                    <a:gd name="connsiteX97" fmla="*/ 1349260 w 1953031"/>
                    <a:gd name="connsiteY97" fmla="*/ 861137 h 1322929"/>
                    <a:gd name="connsiteX98" fmla="*/ 1331348 w 1953031"/>
                    <a:gd name="connsiteY98" fmla="*/ 877607 h 1322929"/>
                    <a:gd name="connsiteX99" fmla="*/ 1317442 w 1953031"/>
                    <a:gd name="connsiteY99" fmla="*/ 883414 h 1322929"/>
                    <a:gd name="connsiteX100" fmla="*/ 1316352 w 1953031"/>
                    <a:gd name="connsiteY100" fmla="*/ 883414 h 1322929"/>
                    <a:gd name="connsiteX101" fmla="*/ 1315275 w 1953031"/>
                    <a:gd name="connsiteY101" fmla="*/ 887323 h 1322929"/>
                    <a:gd name="connsiteX102" fmla="*/ 1293502 w 1953031"/>
                    <a:gd name="connsiteY102" fmla="*/ 1074334 h 1322929"/>
                    <a:gd name="connsiteX103" fmla="*/ 1292124 w 1953031"/>
                    <a:gd name="connsiteY103" fmla="*/ 1151119 h 1322929"/>
                    <a:gd name="connsiteX104" fmla="*/ 1292741 w 1953031"/>
                    <a:gd name="connsiteY104" fmla="*/ 1203756 h 1322929"/>
                    <a:gd name="connsiteX105" fmla="*/ 1297481 w 1953031"/>
                    <a:gd name="connsiteY105" fmla="*/ 1263556 h 1322929"/>
                    <a:gd name="connsiteX106" fmla="*/ 1304087 w 1953031"/>
                    <a:gd name="connsiteY106" fmla="*/ 1278631 h 1322929"/>
                    <a:gd name="connsiteX107" fmla="*/ 1314001 w 1953031"/>
                    <a:gd name="connsiteY107" fmla="*/ 1305904 h 1322929"/>
                    <a:gd name="connsiteX108" fmla="*/ 1314723 w 1953031"/>
                    <a:gd name="connsiteY108" fmla="*/ 1321312 h 1322929"/>
                    <a:gd name="connsiteX109" fmla="*/ 1314474 w 1953031"/>
                    <a:gd name="connsiteY109" fmla="*/ 1322929 h 1322929"/>
                    <a:gd name="connsiteX110" fmla="*/ 1274527 w 1953031"/>
                    <a:gd name="connsiteY110" fmla="*/ 1322929 h 1322929"/>
                    <a:gd name="connsiteX111" fmla="*/ 1233595 w 1953031"/>
                    <a:gd name="connsiteY111" fmla="*/ 1322420 h 1322929"/>
                    <a:gd name="connsiteX112" fmla="*/ 1214844 w 1953031"/>
                    <a:gd name="connsiteY112" fmla="*/ 1258652 h 1322929"/>
                    <a:gd name="connsiteX113" fmla="*/ 1198836 w 1953031"/>
                    <a:gd name="connsiteY113" fmla="*/ 1080414 h 1322929"/>
                    <a:gd name="connsiteX114" fmla="*/ 1191495 w 1953031"/>
                    <a:gd name="connsiteY114" fmla="*/ 961630 h 1322929"/>
                    <a:gd name="connsiteX115" fmla="*/ 1189972 w 1953031"/>
                    <a:gd name="connsiteY115" fmla="*/ 969617 h 1322929"/>
                    <a:gd name="connsiteX116" fmla="*/ 1172402 w 1953031"/>
                    <a:gd name="connsiteY116" fmla="*/ 1161542 h 1322929"/>
                    <a:gd name="connsiteX117" fmla="*/ 1173663 w 1953031"/>
                    <a:gd name="connsiteY117" fmla="*/ 1263289 h 1322929"/>
                    <a:gd name="connsiteX118" fmla="*/ 1179559 w 1953031"/>
                    <a:gd name="connsiteY118" fmla="*/ 1277483 h 1322929"/>
                    <a:gd name="connsiteX119" fmla="*/ 1190090 w 1953031"/>
                    <a:gd name="connsiteY119" fmla="*/ 1310073 h 1322929"/>
                    <a:gd name="connsiteX120" fmla="*/ 1189617 w 1953031"/>
                    <a:gd name="connsiteY120" fmla="*/ 1322236 h 1322929"/>
                    <a:gd name="connsiteX121" fmla="*/ 1148752 w 1953031"/>
                    <a:gd name="connsiteY121" fmla="*/ 1322929 h 1322929"/>
                    <a:gd name="connsiteX122" fmla="*/ 1107164 w 1953031"/>
                    <a:gd name="connsiteY122" fmla="*/ 1322438 h 1322929"/>
                    <a:gd name="connsiteX123" fmla="*/ 1089751 w 1953031"/>
                    <a:gd name="connsiteY123" fmla="*/ 1244928 h 1322929"/>
                    <a:gd name="connsiteX124" fmla="*/ 1083658 w 1953031"/>
                    <a:gd name="connsiteY124" fmla="*/ 1109426 h 1322929"/>
                    <a:gd name="connsiteX125" fmla="*/ 1081071 w 1953031"/>
                    <a:gd name="connsiteY125" fmla="*/ 885205 h 1322929"/>
                    <a:gd name="connsiteX126" fmla="*/ 1081294 w 1953031"/>
                    <a:gd name="connsiteY126" fmla="*/ 872784 h 1322929"/>
                    <a:gd name="connsiteX127" fmla="*/ 1044565 w 1953031"/>
                    <a:gd name="connsiteY127" fmla="*/ 883356 h 1322929"/>
                    <a:gd name="connsiteX128" fmla="*/ 946405 w 1953031"/>
                    <a:gd name="connsiteY128" fmla="*/ 906677 h 1322929"/>
                    <a:gd name="connsiteX129" fmla="*/ 820984 w 1953031"/>
                    <a:gd name="connsiteY129" fmla="*/ 915856 h 1322929"/>
                    <a:gd name="connsiteX130" fmla="*/ 748537 w 1953031"/>
                    <a:gd name="connsiteY130" fmla="*/ 913593 h 1322929"/>
                    <a:gd name="connsiteX131" fmla="*/ 740106 w 1953031"/>
                    <a:gd name="connsiteY131" fmla="*/ 913794 h 1322929"/>
                    <a:gd name="connsiteX132" fmla="*/ 735838 w 1953031"/>
                    <a:gd name="connsiteY132" fmla="*/ 923234 h 1322929"/>
                    <a:gd name="connsiteX133" fmla="*/ 729496 w 1953031"/>
                    <a:gd name="connsiteY133" fmla="*/ 936224 h 1322929"/>
                    <a:gd name="connsiteX134" fmla="*/ 707014 w 1953031"/>
                    <a:gd name="connsiteY134" fmla="*/ 928760 h 1322929"/>
                    <a:gd name="connsiteX135" fmla="*/ 665846 w 1953031"/>
                    <a:gd name="connsiteY135" fmla="*/ 912322 h 1322929"/>
                    <a:gd name="connsiteX136" fmla="*/ 618244 w 1953031"/>
                    <a:gd name="connsiteY136" fmla="*/ 893135 h 1322929"/>
                    <a:gd name="connsiteX137" fmla="*/ 516447 w 1953031"/>
                    <a:gd name="connsiteY137" fmla="*/ 865947 h 1322929"/>
                    <a:gd name="connsiteX138" fmla="*/ 501805 w 1953031"/>
                    <a:gd name="connsiteY138" fmla="*/ 870603 h 1322929"/>
                    <a:gd name="connsiteX139" fmla="*/ 496736 w 1953031"/>
                    <a:gd name="connsiteY139" fmla="*/ 886203 h 1322929"/>
                    <a:gd name="connsiteX140" fmla="*/ 500794 w 1953031"/>
                    <a:gd name="connsiteY140" fmla="*/ 920842 h 1322929"/>
                    <a:gd name="connsiteX141" fmla="*/ 505232 w 1953031"/>
                    <a:gd name="connsiteY141" fmla="*/ 960997 h 1322929"/>
                    <a:gd name="connsiteX142" fmla="*/ 503197 w 1953031"/>
                    <a:gd name="connsiteY142" fmla="*/ 976351 h 1322929"/>
                    <a:gd name="connsiteX143" fmla="*/ 464327 w 1953031"/>
                    <a:gd name="connsiteY143" fmla="*/ 1000197 h 1322929"/>
                    <a:gd name="connsiteX144" fmla="*/ 457328 w 1953031"/>
                    <a:gd name="connsiteY144" fmla="*/ 999488 h 1322929"/>
                    <a:gd name="connsiteX145" fmla="*/ 434730 w 1953031"/>
                    <a:gd name="connsiteY145" fmla="*/ 939956 h 1322929"/>
                    <a:gd name="connsiteX146" fmla="*/ 434102 w 1953031"/>
                    <a:gd name="connsiteY146" fmla="*/ 932138 h 1322929"/>
                    <a:gd name="connsiteX147" fmla="*/ 429957 w 1953031"/>
                    <a:gd name="connsiteY147" fmla="*/ 936572 h 1322929"/>
                    <a:gd name="connsiteX148" fmla="*/ 412217 w 1953031"/>
                    <a:gd name="connsiteY148" fmla="*/ 955335 h 1322929"/>
                    <a:gd name="connsiteX149" fmla="*/ 394666 w 1953031"/>
                    <a:gd name="connsiteY149" fmla="*/ 973923 h 1322929"/>
                    <a:gd name="connsiteX150" fmla="*/ 363724 w 1953031"/>
                    <a:gd name="connsiteY150" fmla="*/ 1023704 h 1322929"/>
                    <a:gd name="connsiteX151" fmla="*/ 356090 w 1953031"/>
                    <a:gd name="connsiteY151" fmla="*/ 1070686 h 1322929"/>
                    <a:gd name="connsiteX152" fmla="*/ 356098 w 1953031"/>
                    <a:gd name="connsiteY152" fmla="*/ 1159458 h 1322929"/>
                    <a:gd name="connsiteX153" fmla="*/ 362731 w 1953031"/>
                    <a:gd name="connsiteY153" fmla="*/ 1219044 h 1322929"/>
                    <a:gd name="connsiteX154" fmla="*/ 370492 w 1953031"/>
                    <a:gd name="connsiteY154" fmla="*/ 1260425 h 1322929"/>
                    <a:gd name="connsiteX155" fmla="*/ 380666 w 1953031"/>
                    <a:gd name="connsiteY155" fmla="*/ 1277936 h 1322929"/>
                    <a:gd name="connsiteX156" fmla="*/ 391399 w 1953031"/>
                    <a:gd name="connsiteY156" fmla="*/ 1304515 h 1322929"/>
                    <a:gd name="connsiteX157" fmla="*/ 391283 w 1953031"/>
                    <a:gd name="connsiteY157" fmla="*/ 1320324 h 1322929"/>
                    <a:gd name="connsiteX158" fmla="*/ 390843 w 1953031"/>
                    <a:gd name="connsiteY158" fmla="*/ 1322756 h 1322929"/>
                    <a:gd name="connsiteX159" fmla="*/ 348151 w 1953031"/>
                    <a:gd name="connsiteY159" fmla="*/ 1322844 h 1322929"/>
                    <a:gd name="connsiteX160" fmla="*/ 304144 w 1953031"/>
                    <a:gd name="connsiteY160" fmla="*/ 1322579 h 1322929"/>
                    <a:gd name="connsiteX161" fmla="*/ 294630 w 1953031"/>
                    <a:gd name="connsiteY161" fmla="*/ 1312868 h 1322929"/>
                    <a:gd name="connsiteX162" fmla="*/ 271483 w 1953031"/>
                    <a:gd name="connsiteY162" fmla="*/ 1195591 h 1322929"/>
                    <a:gd name="connsiteX163" fmla="*/ 255031 w 1953031"/>
                    <a:gd name="connsiteY163" fmla="*/ 1074334 h 1322929"/>
                    <a:gd name="connsiteX164" fmla="*/ 246468 w 1953031"/>
                    <a:gd name="connsiteY164" fmla="*/ 962992 h 1322929"/>
                    <a:gd name="connsiteX165" fmla="*/ 246726 w 1953031"/>
                    <a:gd name="connsiteY165" fmla="*/ 960686 h 1322929"/>
                    <a:gd name="connsiteX166" fmla="*/ 239185 w 1953031"/>
                    <a:gd name="connsiteY166" fmla="*/ 966883 h 1322929"/>
                    <a:gd name="connsiteX167" fmla="*/ 216775 w 1953031"/>
                    <a:gd name="connsiteY167" fmla="*/ 984995 h 1322929"/>
                    <a:gd name="connsiteX168" fmla="*/ 195755 w 1953031"/>
                    <a:gd name="connsiteY168" fmla="*/ 1001910 h 1322929"/>
                    <a:gd name="connsiteX169" fmla="*/ 162761 w 1953031"/>
                    <a:gd name="connsiteY169" fmla="*/ 1047366 h 1322929"/>
                    <a:gd name="connsiteX170" fmla="*/ 149720 w 1953031"/>
                    <a:gd name="connsiteY170" fmla="*/ 1138437 h 1322929"/>
                    <a:gd name="connsiteX171" fmla="*/ 148122 w 1953031"/>
                    <a:gd name="connsiteY171" fmla="*/ 1214750 h 1322929"/>
                    <a:gd name="connsiteX172" fmla="*/ 151846 w 1953031"/>
                    <a:gd name="connsiteY172" fmla="*/ 1260042 h 1322929"/>
                    <a:gd name="connsiteX173" fmla="*/ 157602 w 1953031"/>
                    <a:gd name="connsiteY173" fmla="*/ 1271682 h 1322929"/>
                    <a:gd name="connsiteX174" fmla="*/ 169528 w 1953031"/>
                    <a:gd name="connsiteY174" fmla="*/ 1296524 h 1322929"/>
                    <a:gd name="connsiteX175" fmla="*/ 172714 w 1953031"/>
                    <a:gd name="connsiteY175" fmla="*/ 1316588 h 1322929"/>
                    <a:gd name="connsiteX176" fmla="*/ 172927 w 1953031"/>
                    <a:gd name="connsiteY176" fmla="*/ 1322929 h 1322929"/>
                    <a:gd name="connsiteX177" fmla="*/ 130748 w 1953031"/>
                    <a:gd name="connsiteY177" fmla="*/ 1322916 h 1322929"/>
                    <a:gd name="connsiteX178" fmla="*/ 87445 w 1953031"/>
                    <a:gd name="connsiteY178" fmla="*/ 1322413 h 1322929"/>
                    <a:gd name="connsiteX179" fmla="*/ 433058 w 1953031"/>
                    <a:gd name="connsiteY179" fmla="*/ 858089 h 1322929"/>
                    <a:gd name="connsiteX180" fmla="*/ 431485 w 1953031"/>
                    <a:gd name="connsiteY180" fmla="*/ 856034 h 1322929"/>
                    <a:gd name="connsiteX181" fmla="*/ 432913 w 1953031"/>
                    <a:gd name="connsiteY181" fmla="*/ 858746 h 1322929"/>
                    <a:gd name="connsiteX182" fmla="*/ 433058 w 1953031"/>
                    <a:gd name="connsiteY182" fmla="*/ 858089 h 1322929"/>
                    <a:gd name="connsiteX0" fmla="*/ 87445 w 1953031"/>
                    <a:gd name="connsiteY0" fmla="*/ 1322413 h 1322929"/>
                    <a:gd name="connsiteX1" fmla="*/ 71740 w 1953031"/>
                    <a:gd name="connsiteY1" fmla="*/ 1270292 h 1322929"/>
                    <a:gd name="connsiteX2" fmla="*/ 65819 w 1953031"/>
                    <a:gd name="connsiteY2" fmla="*/ 1172834 h 1322929"/>
                    <a:gd name="connsiteX3" fmla="*/ 60259 w 1953031"/>
                    <a:gd name="connsiteY3" fmla="*/ 1077634 h 1322929"/>
                    <a:gd name="connsiteX4" fmla="*/ 56504 w 1953031"/>
                    <a:gd name="connsiteY4" fmla="*/ 1016483 h 1322929"/>
                    <a:gd name="connsiteX5" fmla="*/ 57274 w 1953031"/>
                    <a:gd name="connsiteY5" fmla="*/ 984573 h 1322929"/>
                    <a:gd name="connsiteX6" fmla="*/ 69293 w 1953031"/>
                    <a:gd name="connsiteY6" fmla="*/ 935184 h 1322929"/>
                    <a:gd name="connsiteX7" fmla="*/ 83140 w 1953031"/>
                    <a:gd name="connsiteY7" fmla="*/ 894706 h 1322929"/>
                    <a:gd name="connsiteX8" fmla="*/ 86940 w 1953031"/>
                    <a:gd name="connsiteY8" fmla="*/ 883067 h 1322929"/>
                    <a:gd name="connsiteX9" fmla="*/ 102345 w 1953031"/>
                    <a:gd name="connsiteY9" fmla="*/ 821917 h 1322929"/>
                    <a:gd name="connsiteX10" fmla="*/ 102345 w 1953031"/>
                    <a:gd name="connsiteY10" fmla="*/ 797596 h 1322929"/>
                    <a:gd name="connsiteX11" fmla="*/ 84386 w 1953031"/>
                    <a:gd name="connsiteY11" fmla="*/ 724112 h 1322929"/>
                    <a:gd name="connsiteX12" fmla="*/ 56950 w 1953031"/>
                    <a:gd name="connsiteY12" fmla="*/ 611540 h 1322929"/>
                    <a:gd name="connsiteX13" fmla="*/ 49848 w 1953031"/>
                    <a:gd name="connsiteY13" fmla="*/ 555775 h 1322929"/>
                    <a:gd name="connsiteX14" fmla="*/ 48091 w 1953031"/>
                    <a:gd name="connsiteY14" fmla="*/ 532619 h 1322929"/>
                    <a:gd name="connsiteX15" fmla="*/ 46726 w 1953031"/>
                    <a:gd name="connsiteY15" fmla="*/ 537375 h 1322929"/>
                    <a:gd name="connsiteX16" fmla="*/ 40809 w 1953031"/>
                    <a:gd name="connsiteY16" fmla="*/ 582702 h 1322929"/>
                    <a:gd name="connsiteX17" fmla="*/ 38652 w 1953031"/>
                    <a:gd name="connsiteY17" fmla="*/ 680805 h 1322929"/>
                    <a:gd name="connsiteX18" fmla="*/ 43411 w 1953031"/>
                    <a:gd name="connsiteY18" fmla="*/ 797248 h 1322929"/>
                    <a:gd name="connsiteX19" fmla="*/ 45633 w 1953031"/>
                    <a:gd name="connsiteY19" fmla="*/ 840039 h 1322929"/>
                    <a:gd name="connsiteX20" fmla="*/ 46288 w 1953031"/>
                    <a:gd name="connsiteY20" fmla="*/ 854511 h 1322929"/>
                    <a:gd name="connsiteX21" fmla="*/ 47754 w 1953031"/>
                    <a:gd name="connsiteY21" fmla="*/ 857757 h 1322929"/>
                    <a:gd name="connsiteX22" fmla="*/ 55710 w 1953031"/>
                    <a:gd name="connsiteY22" fmla="*/ 883587 h 1322929"/>
                    <a:gd name="connsiteX23" fmla="*/ 56791 w 1953031"/>
                    <a:gd name="connsiteY23" fmla="*/ 924043 h 1322929"/>
                    <a:gd name="connsiteX24" fmla="*/ 41579 w 1953031"/>
                    <a:gd name="connsiteY24" fmla="*/ 974096 h 1322929"/>
                    <a:gd name="connsiteX25" fmla="*/ 2671 w 1953031"/>
                    <a:gd name="connsiteY25" fmla="*/ 1043577 h 1322929"/>
                    <a:gd name="connsiteX26" fmla="*/ 150 w 1953031"/>
                    <a:gd name="connsiteY26" fmla="*/ 1039680 h 1322929"/>
                    <a:gd name="connsiteX27" fmla="*/ 4661 w 1953031"/>
                    <a:gd name="connsiteY27" fmla="*/ 999287 h 1322929"/>
                    <a:gd name="connsiteX28" fmla="*/ 7404 w 1953031"/>
                    <a:gd name="connsiteY28" fmla="*/ 942306 h 1322929"/>
                    <a:gd name="connsiteX29" fmla="*/ 7816 w 1953031"/>
                    <a:gd name="connsiteY29" fmla="*/ 896791 h 1322929"/>
                    <a:gd name="connsiteX30" fmla="*/ 19626 w 1953031"/>
                    <a:gd name="connsiteY30" fmla="*/ 859575 h 1322929"/>
                    <a:gd name="connsiteX31" fmla="*/ 27016 w 1953031"/>
                    <a:gd name="connsiteY31" fmla="*/ 851518 h 1322929"/>
                    <a:gd name="connsiteX32" fmla="*/ 28005 w 1953031"/>
                    <a:gd name="connsiteY32" fmla="*/ 850776 h 1322929"/>
                    <a:gd name="connsiteX33" fmla="*/ 26410 w 1953031"/>
                    <a:gd name="connsiteY33" fmla="*/ 833827 h 1322929"/>
                    <a:gd name="connsiteX34" fmla="*/ 14711 w 1953031"/>
                    <a:gd name="connsiteY34" fmla="*/ 648021 h 1322929"/>
                    <a:gd name="connsiteX35" fmla="*/ 15055 w 1953031"/>
                    <a:gd name="connsiteY35" fmla="*/ 561855 h 1322929"/>
                    <a:gd name="connsiteX36" fmla="*/ 21188 w 1953031"/>
                    <a:gd name="connsiteY36" fmla="*/ 488718 h 1322929"/>
                    <a:gd name="connsiteX37" fmla="*/ 100197 w 1953031"/>
                    <a:gd name="connsiteY37" fmla="*/ 318206 h 1322929"/>
                    <a:gd name="connsiteX38" fmla="*/ 109242 w 1953031"/>
                    <a:gd name="connsiteY38" fmla="*/ 310366 h 1322929"/>
                    <a:gd name="connsiteX39" fmla="*/ 267328 w 1953031"/>
                    <a:gd name="connsiteY39" fmla="*/ 247426 h 1322929"/>
                    <a:gd name="connsiteX40" fmla="*/ 315449 w 1953031"/>
                    <a:gd name="connsiteY40" fmla="*/ 245613 h 1322929"/>
                    <a:gd name="connsiteX41" fmla="*/ 472495 w 1953031"/>
                    <a:gd name="connsiteY41" fmla="*/ 252298 h 1322929"/>
                    <a:gd name="connsiteX42" fmla="*/ 508804 w 1953031"/>
                    <a:gd name="connsiteY42" fmla="*/ 255581 h 1322929"/>
                    <a:gd name="connsiteX43" fmla="*/ 642593 w 1953031"/>
                    <a:gd name="connsiteY43" fmla="*/ 248929 h 1322929"/>
                    <a:gd name="connsiteX44" fmla="*/ 748902 w 1953031"/>
                    <a:gd name="connsiteY44" fmla="*/ 247445 h 1322929"/>
                    <a:gd name="connsiteX45" fmla="*/ 805147 w 1953031"/>
                    <a:gd name="connsiteY45" fmla="*/ 251243 h 1322929"/>
                    <a:gd name="connsiteX46" fmla="*/ 947272 w 1953031"/>
                    <a:gd name="connsiteY46" fmla="*/ 214767 h 1322929"/>
                    <a:gd name="connsiteX47" fmla="*/ 1074965 w 1953031"/>
                    <a:gd name="connsiteY47" fmla="*/ 170684 h 1322929"/>
                    <a:gd name="connsiteX48" fmla="*/ 1155567 w 1953031"/>
                    <a:gd name="connsiteY48" fmla="*/ 159010 h 1322929"/>
                    <a:gd name="connsiteX49" fmla="*/ 1234252 w 1953031"/>
                    <a:gd name="connsiteY49" fmla="*/ 151880 h 1322929"/>
                    <a:gd name="connsiteX50" fmla="*/ 1312964 w 1953031"/>
                    <a:gd name="connsiteY50" fmla="*/ 128676 h 1322929"/>
                    <a:gd name="connsiteX51" fmla="*/ 1376022 w 1953031"/>
                    <a:gd name="connsiteY51" fmla="*/ 109687 h 1322929"/>
                    <a:gd name="connsiteX52" fmla="*/ 1448640 w 1953031"/>
                    <a:gd name="connsiteY52" fmla="*/ 103056 h 1322929"/>
                    <a:gd name="connsiteX53" fmla="*/ 1483374 w 1953031"/>
                    <a:gd name="connsiteY53" fmla="*/ 100994 h 1322929"/>
                    <a:gd name="connsiteX54" fmla="*/ 1552171 w 1953031"/>
                    <a:gd name="connsiteY54" fmla="*/ 83778 h 1322929"/>
                    <a:gd name="connsiteX55" fmla="*/ 1627914 w 1953031"/>
                    <a:gd name="connsiteY55" fmla="*/ 63976 h 1322929"/>
                    <a:gd name="connsiteX56" fmla="*/ 1633600 w 1953031"/>
                    <a:gd name="connsiteY56" fmla="*/ 62873 h 1322929"/>
                    <a:gd name="connsiteX57" fmla="*/ 1633994 w 1953031"/>
                    <a:gd name="connsiteY57" fmla="*/ 53943 h 1322929"/>
                    <a:gd name="connsiteX58" fmla="*/ 1637947 w 1953031"/>
                    <a:gd name="connsiteY58" fmla="*/ 10924 h 1322929"/>
                    <a:gd name="connsiteX59" fmla="*/ 1645852 w 1953031"/>
                    <a:gd name="connsiteY59" fmla="*/ 642 h 1322929"/>
                    <a:gd name="connsiteX60" fmla="*/ 1665510 w 1953031"/>
                    <a:gd name="connsiteY60" fmla="*/ 4542 h 1322929"/>
                    <a:gd name="connsiteX61" fmla="*/ 1692339 w 1953031"/>
                    <a:gd name="connsiteY61" fmla="*/ 32880 h 1322929"/>
                    <a:gd name="connsiteX62" fmla="*/ 1703487 w 1953031"/>
                    <a:gd name="connsiteY62" fmla="*/ 51553 h 1322929"/>
                    <a:gd name="connsiteX63" fmla="*/ 1705168 w 1953031"/>
                    <a:gd name="connsiteY63" fmla="*/ 54757 h 1322929"/>
                    <a:gd name="connsiteX64" fmla="*/ 1708490 w 1953031"/>
                    <a:gd name="connsiteY64" fmla="*/ 54757 h 1322929"/>
                    <a:gd name="connsiteX65" fmla="*/ 1726074 w 1953031"/>
                    <a:gd name="connsiteY65" fmla="*/ 55821 h 1322929"/>
                    <a:gd name="connsiteX66" fmla="*/ 1763775 w 1953031"/>
                    <a:gd name="connsiteY66" fmla="*/ 66287 h 1322929"/>
                    <a:gd name="connsiteX67" fmla="*/ 1780177 w 1953031"/>
                    <a:gd name="connsiteY67" fmla="*/ 76057 h 1322929"/>
                    <a:gd name="connsiteX68" fmla="*/ 1797287 w 1953031"/>
                    <a:gd name="connsiteY68" fmla="*/ 92340 h 1322929"/>
                    <a:gd name="connsiteX69" fmla="*/ 1808554 w 1953031"/>
                    <a:gd name="connsiteY69" fmla="*/ 105144 h 1322929"/>
                    <a:gd name="connsiteX70" fmla="*/ 1816302 w 1953031"/>
                    <a:gd name="connsiteY70" fmla="*/ 113128 h 1322929"/>
                    <a:gd name="connsiteX71" fmla="*/ 1820491 w 1953031"/>
                    <a:gd name="connsiteY71" fmla="*/ 120258 h 1322929"/>
                    <a:gd name="connsiteX72" fmla="*/ 1835947 w 1953031"/>
                    <a:gd name="connsiteY72" fmla="*/ 144526 h 1322929"/>
                    <a:gd name="connsiteX73" fmla="*/ 1847989 w 1953031"/>
                    <a:gd name="connsiteY73" fmla="*/ 162083 h 1322929"/>
                    <a:gd name="connsiteX74" fmla="*/ 1872282 w 1953031"/>
                    <a:gd name="connsiteY74" fmla="*/ 206862 h 1322929"/>
                    <a:gd name="connsiteX75" fmla="*/ 1901212 w 1953031"/>
                    <a:gd name="connsiteY75" fmla="*/ 268331 h 1322929"/>
                    <a:gd name="connsiteX76" fmla="*/ 1928013 w 1953031"/>
                    <a:gd name="connsiteY76" fmla="*/ 325599 h 1322929"/>
                    <a:gd name="connsiteX77" fmla="*/ 1947475 w 1953031"/>
                    <a:gd name="connsiteY77" fmla="*/ 358428 h 1322929"/>
                    <a:gd name="connsiteX78" fmla="*/ 1952990 w 1953031"/>
                    <a:gd name="connsiteY78" fmla="*/ 375188 h 1322929"/>
                    <a:gd name="connsiteX79" fmla="*/ 1944270 w 1953031"/>
                    <a:gd name="connsiteY79" fmla="*/ 398724 h 1322929"/>
                    <a:gd name="connsiteX80" fmla="*/ 1904481 w 1953031"/>
                    <a:gd name="connsiteY80" fmla="*/ 429980 h 1322929"/>
                    <a:gd name="connsiteX81" fmla="*/ 1871823 w 1953031"/>
                    <a:gd name="connsiteY81" fmla="*/ 436577 h 1322929"/>
                    <a:gd name="connsiteX82" fmla="*/ 1816223 w 1953031"/>
                    <a:gd name="connsiteY82" fmla="*/ 439134 h 1322929"/>
                    <a:gd name="connsiteX83" fmla="*/ 1698445 w 1953031"/>
                    <a:gd name="connsiteY83" fmla="*/ 433393 h 1322929"/>
                    <a:gd name="connsiteX84" fmla="*/ 1665261 w 1953031"/>
                    <a:gd name="connsiteY84" fmla="*/ 431589 h 1322929"/>
                    <a:gd name="connsiteX85" fmla="*/ 1643200 w 1953031"/>
                    <a:gd name="connsiteY85" fmla="*/ 433164 h 1322929"/>
                    <a:gd name="connsiteX86" fmla="*/ 1613877 w 1953031"/>
                    <a:gd name="connsiteY86" fmla="*/ 443519 h 1322929"/>
                    <a:gd name="connsiteX87" fmla="*/ 1586668 w 1953031"/>
                    <a:gd name="connsiteY87" fmla="*/ 466568 h 1322929"/>
                    <a:gd name="connsiteX88" fmla="*/ 1568848 w 1953031"/>
                    <a:gd name="connsiteY88" fmla="*/ 480889 h 1322929"/>
                    <a:gd name="connsiteX89" fmla="*/ 1563779 w 1953031"/>
                    <a:gd name="connsiteY89" fmla="*/ 485518 h 1322929"/>
                    <a:gd name="connsiteX90" fmla="*/ 1508994 w 1953031"/>
                    <a:gd name="connsiteY90" fmla="*/ 589130 h 1322929"/>
                    <a:gd name="connsiteX91" fmla="*/ 1486250 w 1953031"/>
                    <a:gd name="connsiteY91" fmla="*/ 645068 h 1322929"/>
                    <a:gd name="connsiteX92" fmla="*/ 1464819 w 1953031"/>
                    <a:gd name="connsiteY92" fmla="*/ 705697 h 1322929"/>
                    <a:gd name="connsiteX93" fmla="*/ 1449494 w 1953031"/>
                    <a:gd name="connsiteY93" fmla="*/ 751038 h 1322929"/>
                    <a:gd name="connsiteX94" fmla="*/ 1407394 w 1953031"/>
                    <a:gd name="connsiteY94" fmla="*/ 818176 h 1322929"/>
                    <a:gd name="connsiteX95" fmla="*/ 1393724 w 1953031"/>
                    <a:gd name="connsiteY95" fmla="*/ 824975 h 1322929"/>
                    <a:gd name="connsiteX96" fmla="*/ 1380841 w 1953031"/>
                    <a:gd name="connsiteY96" fmla="*/ 831482 h 1322929"/>
                    <a:gd name="connsiteX97" fmla="*/ 1349260 w 1953031"/>
                    <a:gd name="connsiteY97" fmla="*/ 861137 h 1322929"/>
                    <a:gd name="connsiteX98" fmla="*/ 1331348 w 1953031"/>
                    <a:gd name="connsiteY98" fmla="*/ 877607 h 1322929"/>
                    <a:gd name="connsiteX99" fmla="*/ 1317442 w 1953031"/>
                    <a:gd name="connsiteY99" fmla="*/ 883414 h 1322929"/>
                    <a:gd name="connsiteX100" fmla="*/ 1316352 w 1953031"/>
                    <a:gd name="connsiteY100" fmla="*/ 883414 h 1322929"/>
                    <a:gd name="connsiteX101" fmla="*/ 1315275 w 1953031"/>
                    <a:gd name="connsiteY101" fmla="*/ 887323 h 1322929"/>
                    <a:gd name="connsiteX102" fmla="*/ 1293502 w 1953031"/>
                    <a:gd name="connsiteY102" fmla="*/ 1074334 h 1322929"/>
                    <a:gd name="connsiteX103" fmla="*/ 1292124 w 1953031"/>
                    <a:gd name="connsiteY103" fmla="*/ 1151119 h 1322929"/>
                    <a:gd name="connsiteX104" fmla="*/ 1292741 w 1953031"/>
                    <a:gd name="connsiteY104" fmla="*/ 1203756 h 1322929"/>
                    <a:gd name="connsiteX105" fmla="*/ 1297481 w 1953031"/>
                    <a:gd name="connsiteY105" fmla="*/ 1263556 h 1322929"/>
                    <a:gd name="connsiteX106" fmla="*/ 1304087 w 1953031"/>
                    <a:gd name="connsiteY106" fmla="*/ 1278631 h 1322929"/>
                    <a:gd name="connsiteX107" fmla="*/ 1314001 w 1953031"/>
                    <a:gd name="connsiteY107" fmla="*/ 1305904 h 1322929"/>
                    <a:gd name="connsiteX108" fmla="*/ 1314723 w 1953031"/>
                    <a:gd name="connsiteY108" fmla="*/ 1321312 h 1322929"/>
                    <a:gd name="connsiteX109" fmla="*/ 1314474 w 1953031"/>
                    <a:gd name="connsiteY109" fmla="*/ 1322929 h 1322929"/>
                    <a:gd name="connsiteX110" fmla="*/ 1274527 w 1953031"/>
                    <a:gd name="connsiteY110" fmla="*/ 1322929 h 1322929"/>
                    <a:gd name="connsiteX111" fmla="*/ 1233595 w 1953031"/>
                    <a:gd name="connsiteY111" fmla="*/ 1322420 h 1322929"/>
                    <a:gd name="connsiteX112" fmla="*/ 1214844 w 1953031"/>
                    <a:gd name="connsiteY112" fmla="*/ 1258652 h 1322929"/>
                    <a:gd name="connsiteX113" fmla="*/ 1198836 w 1953031"/>
                    <a:gd name="connsiteY113" fmla="*/ 1080414 h 1322929"/>
                    <a:gd name="connsiteX114" fmla="*/ 1191495 w 1953031"/>
                    <a:gd name="connsiteY114" fmla="*/ 961630 h 1322929"/>
                    <a:gd name="connsiteX115" fmla="*/ 1189972 w 1953031"/>
                    <a:gd name="connsiteY115" fmla="*/ 969617 h 1322929"/>
                    <a:gd name="connsiteX116" fmla="*/ 1172402 w 1953031"/>
                    <a:gd name="connsiteY116" fmla="*/ 1161542 h 1322929"/>
                    <a:gd name="connsiteX117" fmla="*/ 1173663 w 1953031"/>
                    <a:gd name="connsiteY117" fmla="*/ 1263289 h 1322929"/>
                    <a:gd name="connsiteX118" fmla="*/ 1179559 w 1953031"/>
                    <a:gd name="connsiteY118" fmla="*/ 1277483 h 1322929"/>
                    <a:gd name="connsiteX119" fmla="*/ 1190090 w 1953031"/>
                    <a:gd name="connsiteY119" fmla="*/ 1310073 h 1322929"/>
                    <a:gd name="connsiteX120" fmla="*/ 1189617 w 1953031"/>
                    <a:gd name="connsiteY120" fmla="*/ 1322236 h 1322929"/>
                    <a:gd name="connsiteX121" fmla="*/ 1148752 w 1953031"/>
                    <a:gd name="connsiteY121" fmla="*/ 1322929 h 1322929"/>
                    <a:gd name="connsiteX122" fmla="*/ 1107164 w 1953031"/>
                    <a:gd name="connsiteY122" fmla="*/ 1322438 h 1322929"/>
                    <a:gd name="connsiteX123" fmla="*/ 1089751 w 1953031"/>
                    <a:gd name="connsiteY123" fmla="*/ 1244928 h 1322929"/>
                    <a:gd name="connsiteX124" fmla="*/ 1083658 w 1953031"/>
                    <a:gd name="connsiteY124" fmla="*/ 1109426 h 1322929"/>
                    <a:gd name="connsiteX125" fmla="*/ 1081071 w 1953031"/>
                    <a:gd name="connsiteY125" fmla="*/ 885205 h 1322929"/>
                    <a:gd name="connsiteX126" fmla="*/ 1081294 w 1953031"/>
                    <a:gd name="connsiteY126" fmla="*/ 872784 h 1322929"/>
                    <a:gd name="connsiteX127" fmla="*/ 1044565 w 1953031"/>
                    <a:gd name="connsiteY127" fmla="*/ 883356 h 1322929"/>
                    <a:gd name="connsiteX128" fmla="*/ 946405 w 1953031"/>
                    <a:gd name="connsiteY128" fmla="*/ 906677 h 1322929"/>
                    <a:gd name="connsiteX129" fmla="*/ 820984 w 1953031"/>
                    <a:gd name="connsiteY129" fmla="*/ 915856 h 1322929"/>
                    <a:gd name="connsiteX130" fmla="*/ 748537 w 1953031"/>
                    <a:gd name="connsiteY130" fmla="*/ 913593 h 1322929"/>
                    <a:gd name="connsiteX131" fmla="*/ 740106 w 1953031"/>
                    <a:gd name="connsiteY131" fmla="*/ 913794 h 1322929"/>
                    <a:gd name="connsiteX132" fmla="*/ 735838 w 1953031"/>
                    <a:gd name="connsiteY132" fmla="*/ 923234 h 1322929"/>
                    <a:gd name="connsiteX133" fmla="*/ 729496 w 1953031"/>
                    <a:gd name="connsiteY133" fmla="*/ 936224 h 1322929"/>
                    <a:gd name="connsiteX134" fmla="*/ 707014 w 1953031"/>
                    <a:gd name="connsiteY134" fmla="*/ 928760 h 1322929"/>
                    <a:gd name="connsiteX135" fmla="*/ 665846 w 1953031"/>
                    <a:gd name="connsiteY135" fmla="*/ 912322 h 1322929"/>
                    <a:gd name="connsiteX136" fmla="*/ 618244 w 1953031"/>
                    <a:gd name="connsiteY136" fmla="*/ 893135 h 1322929"/>
                    <a:gd name="connsiteX137" fmla="*/ 516447 w 1953031"/>
                    <a:gd name="connsiteY137" fmla="*/ 865947 h 1322929"/>
                    <a:gd name="connsiteX138" fmla="*/ 501805 w 1953031"/>
                    <a:gd name="connsiteY138" fmla="*/ 870603 h 1322929"/>
                    <a:gd name="connsiteX139" fmla="*/ 496736 w 1953031"/>
                    <a:gd name="connsiteY139" fmla="*/ 886203 h 1322929"/>
                    <a:gd name="connsiteX140" fmla="*/ 500794 w 1953031"/>
                    <a:gd name="connsiteY140" fmla="*/ 920842 h 1322929"/>
                    <a:gd name="connsiteX141" fmla="*/ 505232 w 1953031"/>
                    <a:gd name="connsiteY141" fmla="*/ 960997 h 1322929"/>
                    <a:gd name="connsiteX142" fmla="*/ 503197 w 1953031"/>
                    <a:gd name="connsiteY142" fmla="*/ 976351 h 1322929"/>
                    <a:gd name="connsiteX143" fmla="*/ 464327 w 1953031"/>
                    <a:gd name="connsiteY143" fmla="*/ 1000197 h 1322929"/>
                    <a:gd name="connsiteX144" fmla="*/ 457328 w 1953031"/>
                    <a:gd name="connsiteY144" fmla="*/ 999488 h 1322929"/>
                    <a:gd name="connsiteX145" fmla="*/ 434730 w 1953031"/>
                    <a:gd name="connsiteY145" fmla="*/ 939956 h 1322929"/>
                    <a:gd name="connsiteX146" fmla="*/ 434102 w 1953031"/>
                    <a:gd name="connsiteY146" fmla="*/ 932138 h 1322929"/>
                    <a:gd name="connsiteX147" fmla="*/ 429957 w 1953031"/>
                    <a:gd name="connsiteY147" fmla="*/ 936572 h 1322929"/>
                    <a:gd name="connsiteX148" fmla="*/ 412217 w 1953031"/>
                    <a:gd name="connsiteY148" fmla="*/ 955335 h 1322929"/>
                    <a:gd name="connsiteX149" fmla="*/ 394666 w 1953031"/>
                    <a:gd name="connsiteY149" fmla="*/ 973923 h 1322929"/>
                    <a:gd name="connsiteX150" fmla="*/ 363724 w 1953031"/>
                    <a:gd name="connsiteY150" fmla="*/ 1023704 h 1322929"/>
                    <a:gd name="connsiteX151" fmla="*/ 356090 w 1953031"/>
                    <a:gd name="connsiteY151" fmla="*/ 1070686 h 1322929"/>
                    <a:gd name="connsiteX152" fmla="*/ 356098 w 1953031"/>
                    <a:gd name="connsiteY152" fmla="*/ 1159458 h 1322929"/>
                    <a:gd name="connsiteX153" fmla="*/ 362731 w 1953031"/>
                    <a:gd name="connsiteY153" fmla="*/ 1219044 h 1322929"/>
                    <a:gd name="connsiteX154" fmla="*/ 370492 w 1953031"/>
                    <a:gd name="connsiteY154" fmla="*/ 1260425 h 1322929"/>
                    <a:gd name="connsiteX155" fmla="*/ 380666 w 1953031"/>
                    <a:gd name="connsiteY155" fmla="*/ 1277936 h 1322929"/>
                    <a:gd name="connsiteX156" fmla="*/ 391399 w 1953031"/>
                    <a:gd name="connsiteY156" fmla="*/ 1304515 h 1322929"/>
                    <a:gd name="connsiteX157" fmla="*/ 391283 w 1953031"/>
                    <a:gd name="connsiteY157" fmla="*/ 1320324 h 1322929"/>
                    <a:gd name="connsiteX158" fmla="*/ 390843 w 1953031"/>
                    <a:gd name="connsiteY158" fmla="*/ 1322756 h 1322929"/>
                    <a:gd name="connsiteX159" fmla="*/ 348151 w 1953031"/>
                    <a:gd name="connsiteY159" fmla="*/ 1322844 h 1322929"/>
                    <a:gd name="connsiteX160" fmla="*/ 304144 w 1953031"/>
                    <a:gd name="connsiteY160" fmla="*/ 1322579 h 1322929"/>
                    <a:gd name="connsiteX161" fmla="*/ 294630 w 1953031"/>
                    <a:gd name="connsiteY161" fmla="*/ 1312868 h 1322929"/>
                    <a:gd name="connsiteX162" fmla="*/ 271483 w 1953031"/>
                    <a:gd name="connsiteY162" fmla="*/ 1195591 h 1322929"/>
                    <a:gd name="connsiteX163" fmla="*/ 255031 w 1953031"/>
                    <a:gd name="connsiteY163" fmla="*/ 1074334 h 1322929"/>
                    <a:gd name="connsiteX164" fmla="*/ 246468 w 1953031"/>
                    <a:gd name="connsiteY164" fmla="*/ 962992 h 1322929"/>
                    <a:gd name="connsiteX165" fmla="*/ 246726 w 1953031"/>
                    <a:gd name="connsiteY165" fmla="*/ 960686 h 1322929"/>
                    <a:gd name="connsiteX166" fmla="*/ 239185 w 1953031"/>
                    <a:gd name="connsiteY166" fmla="*/ 966883 h 1322929"/>
                    <a:gd name="connsiteX167" fmla="*/ 216775 w 1953031"/>
                    <a:gd name="connsiteY167" fmla="*/ 984995 h 1322929"/>
                    <a:gd name="connsiteX168" fmla="*/ 195755 w 1953031"/>
                    <a:gd name="connsiteY168" fmla="*/ 1001910 h 1322929"/>
                    <a:gd name="connsiteX169" fmla="*/ 162761 w 1953031"/>
                    <a:gd name="connsiteY169" fmla="*/ 1047366 h 1322929"/>
                    <a:gd name="connsiteX170" fmla="*/ 149720 w 1953031"/>
                    <a:gd name="connsiteY170" fmla="*/ 1138437 h 1322929"/>
                    <a:gd name="connsiteX171" fmla="*/ 148122 w 1953031"/>
                    <a:gd name="connsiteY171" fmla="*/ 1214750 h 1322929"/>
                    <a:gd name="connsiteX172" fmla="*/ 151846 w 1953031"/>
                    <a:gd name="connsiteY172" fmla="*/ 1260042 h 1322929"/>
                    <a:gd name="connsiteX173" fmla="*/ 157602 w 1953031"/>
                    <a:gd name="connsiteY173" fmla="*/ 1271682 h 1322929"/>
                    <a:gd name="connsiteX174" fmla="*/ 169528 w 1953031"/>
                    <a:gd name="connsiteY174" fmla="*/ 1296524 h 1322929"/>
                    <a:gd name="connsiteX175" fmla="*/ 172714 w 1953031"/>
                    <a:gd name="connsiteY175" fmla="*/ 1316588 h 1322929"/>
                    <a:gd name="connsiteX176" fmla="*/ 172927 w 1953031"/>
                    <a:gd name="connsiteY176" fmla="*/ 1322929 h 1322929"/>
                    <a:gd name="connsiteX177" fmla="*/ 130748 w 1953031"/>
                    <a:gd name="connsiteY177" fmla="*/ 1322916 h 1322929"/>
                    <a:gd name="connsiteX178" fmla="*/ 87445 w 1953031"/>
                    <a:gd name="connsiteY178" fmla="*/ 1322413 h 1322929"/>
                    <a:gd name="connsiteX179" fmla="*/ 433058 w 1953031"/>
                    <a:gd name="connsiteY179" fmla="*/ 858089 h 1322929"/>
                    <a:gd name="connsiteX180" fmla="*/ 431485 w 1953031"/>
                    <a:gd name="connsiteY180" fmla="*/ 856034 h 1322929"/>
                    <a:gd name="connsiteX181" fmla="*/ 432913 w 1953031"/>
                    <a:gd name="connsiteY181" fmla="*/ 858746 h 1322929"/>
                    <a:gd name="connsiteX182" fmla="*/ 433058 w 1953031"/>
                    <a:gd name="connsiteY182" fmla="*/ 858089 h 1322929"/>
                    <a:gd name="connsiteX0" fmla="*/ 87445 w 1953031"/>
                    <a:gd name="connsiteY0" fmla="*/ 1322413 h 1322929"/>
                    <a:gd name="connsiteX1" fmla="*/ 71740 w 1953031"/>
                    <a:gd name="connsiteY1" fmla="*/ 1270292 h 1322929"/>
                    <a:gd name="connsiteX2" fmla="*/ 65819 w 1953031"/>
                    <a:gd name="connsiteY2" fmla="*/ 1172834 h 1322929"/>
                    <a:gd name="connsiteX3" fmla="*/ 60259 w 1953031"/>
                    <a:gd name="connsiteY3" fmla="*/ 1077634 h 1322929"/>
                    <a:gd name="connsiteX4" fmla="*/ 56504 w 1953031"/>
                    <a:gd name="connsiteY4" fmla="*/ 1016483 h 1322929"/>
                    <a:gd name="connsiteX5" fmla="*/ 57274 w 1953031"/>
                    <a:gd name="connsiteY5" fmla="*/ 984573 h 1322929"/>
                    <a:gd name="connsiteX6" fmla="*/ 69293 w 1953031"/>
                    <a:gd name="connsiteY6" fmla="*/ 935184 h 1322929"/>
                    <a:gd name="connsiteX7" fmla="*/ 83140 w 1953031"/>
                    <a:gd name="connsiteY7" fmla="*/ 894706 h 1322929"/>
                    <a:gd name="connsiteX8" fmla="*/ 86940 w 1953031"/>
                    <a:gd name="connsiteY8" fmla="*/ 883067 h 1322929"/>
                    <a:gd name="connsiteX9" fmla="*/ 102345 w 1953031"/>
                    <a:gd name="connsiteY9" fmla="*/ 821917 h 1322929"/>
                    <a:gd name="connsiteX10" fmla="*/ 102345 w 1953031"/>
                    <a:gd name="connsiteY10" fmla="*/ 797596 h 1322929"/>
                    <a:gd name="connsiteX11" fmla="*/ 84386 w 1953031"/>
                    <a:gd name="connsiteY11" fmla="*/ 724112 h 1322929"/>
                    <a:gd name="connsiteX12" fmla="*/ 56950 w 1953031"/>
                    <a:gd name="connsiteY12" fmla="*/ 611540 h 1322929"/>
                    <a:gd name="connsiteX13" fmla="*/ 49848 w 1953031"/>
                    <a:gd name="connsiteY13" fmla="*/ 555775 h 1322929"/>
                    <a:gd name="connsiteX14" fmla="*/ 48091 w 1953031"/>
                    <a:gd name="connsiteY14" fmla="*/ 532619 h 1322929"/>
                    <a:gd name="connsiteX15" fmla="*/ 46726 w 1953031"/>
                    <a:gd name="connsiteY15" fmla="*/ 537375 h 1322929"/>
                    <a:gd name="connsiteX16" fmla="*/ 40809 w 1953031"/>
                    <a:gd name="connsiteY16" fmla="*/ 582702 h 1322929"/>
                    <a:gd name="connsiteX17" fmla="*/ 38652 w 1953031"/>
                    <a:gd name="connsiteY17" fmla="*/ 680805 h 1322929"/>
                    <a:gd name="connsiteX18" fmla="*/ 43411 w 1953031"/>
                    <a:gd name="connsiteY18" fmla="*/ 797248 h 1322929"/>
                    <a:gd name="connsiteX19" fmla="*/ 45633 w 1953031"/>
                    <a:gd name="connsiteY19" fmla="*/ 840039 h 1322929"/>
                    <a:gd name="connsiteX20" fmla="*/ 46288 w 1953031"/>
                    <a:gd name="connsiteY20" fmla="*/ 854511 h 1322929"/>
                    <a:gd name="connsiteX21" fmla="*/ 47754 w 1953031"/>
                    <a:gd name="connsiteY21" fmla="*/ 857757 h 1322929"/>
                    <a:gd name="connsiteX22" fmla="*/ 55710 w 1953031"/>
                    <a:gd name="connsiteY22" fmla="*/ 883587 h 1322929"/>
                    <a:gd name="connsiteX23" fmla="*/ 56791 w 1953031"/>
                    <a:gd name="connsiteY23" fmla="*/ 924043 h 1322929"/>
                    <a:gd name="connsiteX24" fmla="*/ 41579 w 1953031"/>
                    <a:gd name="connsiteY24" fmla="*/ 974096 h 1322929"/>
                    <a:gd name="connsiteX25" fmla="*/ 2671 w 1953031"/>
                    <a:gd name="connsiteY25" fmla="*/ 1043577 h 1322929"/>
                    <a:gd name="connsiteX26" fmla="*/ 150 w 1953031"/>
                    <a:gd name="connsiteY26" fmla="*/ 1039680 h 1322929"/>
                    <a:gd name="connsiteX27" fmla="*/ 4661 w 1953031"/>
                    <a:gd name="connsiteY27" fmla="*/ 999287 h 1322929"/>
                    <a:gd name="connsiteX28" fmla="*/ 7404 w 1953031"/>
                    <a:gd name="connsiteY28" fmla="*/ 942306 h 1322929"/>
                    <a:gd name="connsiteX29" fmla="*/ 7816 w 1953031"/>
                    <a:gd name="connsiteY29" fmla="*/ 896791 h 1322929"/>
                    <a:gd name="connsiteX30" fmla="*/ 19626 w 1953031"/>
                    <a:gd name="connsiteY30" fmla="*/ 859575 h 1322929"/>
                    <a:gd name="connsiteX31" fmla="*/ 27016 w 1953031"/>
                    <a:gd name="connsiteY31" fmla="*/ 851518 h 1322929"/>
                    <a:gd name="connsiteX32" fmla="*/ 28005 w 1953031"/>
                    <a:gd name="connsiteY32" fmla="*/ 850776 h 1322929"/>
                    <a:gd name="connsiteX33" fmla="*/ 26410 w 1953031"/>
                    <a:gd name="connsiteY33" fmla="*/ 833827 h 1322929"/>
                    <a:gd name="connsiteX34" fmla="*/ 14711 w 1953031"/>
                    <a:gd name="connsiteY34" fmla="*/ 648021 h 1322929"/>
                    <a:gd name="connsiteX35" fmla="*/ 15055 w 1953031"/>
                    <a:gd name="connsiteY35" fmla="*/ 561855 h 1322929"/>
                    <a:gd name="connsiteX36" fmla="*/ 21188 w 1953031"/>
                    <a:gd name="connsiteY36" fmla="*/ 488718 h 1322929"/>
                    <a:gd name="connsiteX37" fmla="*/ 100197 w 1953031"/>
                    <a:gd name="connsiteY37" fmla="*/ 318206 h 1322929"/>
                    <a:gd name="connsiteX38" fmla="*/ 109242 w 1953031"/>
                    <a:gd name="connsiteY38" fmla="*/ 310366 h 1322929"/>
                    <a:gd name="connsiteX39" fmla="*/ 267328 w 1953031"/>
                    <a:gd name="connsiteY39" fmla="*/ 247426 h 1322929"/>
                    <a:gd name="connsiteX40" fmla="*/ 315449 w 1953031"/>
                    <a:gd name="connsiteY40" fmla="*/ 245613 h 1322929"/>
                    <a:gd name="connsiteX41" fmla="*/ 472495 w 1953031"/>
                    <a:gd name="connsiteY41" fmla="*/ 252298 h 1322929"/>
                    <a:gd name="connsiteX42" fmla="*/ 508804 w 1953031"/>
                    <a:gd name="connsiteY42" fmla="*/ 255581 h 1322929"/>
                    <a:gd name="connsiteX43" fmla="*/ 642593 w 1953031"/>
                    <a:gd name="connsiteY43" fmla="*/ 248929 h 1322929"/>
                    <a:gd name="connsiteX44" fmla="*/ 748902 w 1953031"/>
                    <a:gd name="connsiteY44" fmla="*/ 247445 h 1322929"/>
                    <a:gd name="connsiteX45" fmla="*/ 843247 w 1953031"/>
                    <a:gd name="connsiteY45" fmla="*/ 232193 h 1322929"/>
                    <a:gd name="connsiteX46" fmla="*/ 947272 w 1953031"/>
                    <a:gd name="connsiteY46" fmla="*/ 214767 h 1322929"/>
                    <a:gd name="connsiteX47" fmla="*/ 1074965 w 1953031"/>
                    <a:gd name="connsiteY47" fmla="*/ 170684 h 1322929"/>
                    <a:gd name="connsiteX48" fmla="*/ 1155567 w 1953031"/>
                    <a:gd name="connsiteY48" fmla="*/ 159010 h 1322929"/>
                    <a:gd name="connsiteX49" fmla="*/ 1234252 w 1953031"/>
                    <a:gd name="connsiteY49" fmla="*/ 151880 h 1322929"/>
                    <a:gd name="connsiteX50" fmla="*/ 1312964 w 1953031"/>
                    <a:gd name="connsiteY50" fmla="*/ 128676 h 1322929"/>
                    <a:gd name="connsiteX51" fmla="*/ 1376022 w 1953031"/>
                    <a:gd name="connsiteY51" fmla="*/ 109687 h 1322929"/>
                    <a:gd name="connsiteX52" fmla="*/ 1448640 w 1953031"/>
                    <a:gd name="connsiteY52" fmla="*/ 103056 h 1322929"/>
                    <a:gd name="connsiteX53" fmla="*/ 1483374 w 1953031"/>
                    <a:gd name="connsiteY53" fmla="*/ 100994 h 1322929"/>
                    <a:gd name="connsiteX54" fmla="*/ 1552171 w 1953031"/>
                    <a:gd name="connsiteY54" fmla="*/ 83778 h 1322929"/>
                    <a:gd name="connsiteX55" fmla="*/ 1627914 w 1953031"/>
                    <a:gd name="connsiteY55" fmla="*/ 63976 h 1322929"/>
                    <a:gd name="connsiteX56" fmla="*/ 1633600 w 1953031"/>
                    <a:gd name="connsiteY56" fmla="*/ 62873 h 1322929"/>
                    <a:gd name="connsiteX57" fmla="*/ 1633994 w 1953031"/>
                    <a:gd name="connsiteY57" fmla="*/ 53943 h 1322929"/>
                    <a:gd name="connsiteX58" fmla="*/ 1637947 w 1953031"/>
                    <a:gd name="connsiteY58" fmla="*/ 10924 h 1322929"/>
                    <a:gd name="connsiteX59" fmla="*/ 1645852 w 1953031"/>
                    <a:gd name="connsiteY59" fmla="*/ 642 h 1322929"/>
                    <a:gd name="connsiteX60" fmla="*/ 1665510 w 1953031"/>
                    <a:gd name="connsiteY60" fmla="*/ 4542 h 1322929"/>
                    <a:gd name="connsiteX61" fmla="*/ 1692339 w 1953031"/>
                    <a:gd name="connsiteY61" fmla="*/ 32880 h 1322929"/>
                    <a:gd name="connsiteX62" fmla="*/ 1703487 w 1953031"/>
                    <a:gd name="connsiteY62" fmla="*/ 51553 h 1322929"/>
                    <a:gd name="connsiteX63" fmla="*/ 1705168 w 1953031"/>
                    <a:gd name="connsiteY63" fmla="*/ 54757 h 1322929"/>
                    <a:gd name="connsiteX64" fmla="*/ 1708490 w 1953031"/>
                    <a:gd name="connsiteY64" fmla="*/ 54757 h 1322929"/>
                    <a:gd name="connsiteX65" fmla="*/ 1726074 w 1953031"/>
                    <a:gd name="connsiteY65" fmla="*/ 55821 h 1322929"/>
                    <a:gd name="connsiteX66" fmla="*/ 1763775 w 1953031"/>
                    <a:gd name="connsiteY66" fmla="*/ 66287 h 1322929"/>
                    <a:gd name="connsiteX67" fmla="*/ 1780177 w 1953031"/>
                    <a:gd name="connsiteY67" fmla="*/ 76057 h 1322929"/>
                    <a:gd name="connsiteX68" fmla="*/ 1797287 w 1953031"/>
                    <a:gd name="connsiteY68" fmla="*/ 92340 h 1322929"/>
                    <a:gd name="connsiteX69" fmla="*/ 1808554 w 1953031"/>
                    <a:gd name="connsiteY69" fmla="*/ 105144 h 1322929"/>
                    <a:gd name="connsiteX70" fmla="*/ 1816302 w 1953031"/>
                    <a:gd name="connsiteY70" fmla="*/ 113128 h 1322929"/>
                    <a:gd name="connsiteX71" fmla="*/ 1820491 w 1953031"/>
                    <a:gd name="connsiteY71" fmla="*/ 120258 h 1322929"/>
                    <a:gd name="connsiteX72" fmla="*/ 1835947 w 1953031"/>
                    <a:gd name="connsiteY72" fmla="*/ 144526 h 1322929"/>
                    <a:gd name="connsiteX73" fmla="*/ 1847989 w 1953031"/>
                    <a:gd name="connsiteY73" fmla="*/ 162083 h 1322929"/>
                    <a:gd name="connsiteX74" fmla="*/ 1872282 w 1953031"/>
                    <a:gd name="connsiteY74" fmla="*/ 206862 h 1322929"/>
                    <a:gd name="connsiteX75" fmla="*/ 1901212 w 1953031"/>
                    <a:gd name="connsiteY75" fmla="*/ 268331 h 1322929"/>
                    <a:gd name="connsiteX76" fmla="*/ 1928013 w 1953031"/>
                    <a:gd name="connsiteY76" fmla="*/ 325599 h 1322929"/>
                    <a:gd name="connsiteX77" fmla="*/ 1947475 w 1953031"/>
                    <a:gd name="connsiteY77" fmla="*/ 358428 h 1322929"/>
                    <a:gd name="connsiteX78" fmla="*/ 1952990 w 1953031"/>
                    <a:gd name="connsiteY78" fmla="*/ 375188 h 1322929"/>
                    <a:gd name="connsiteX79" fmla="*/ 1944270 w 1953031"/>
                    <a:gd name="connsiteY79" fmla="*/ 398724 h 1322929"/>
                    <a:gd name="connsiteX80" fmla="*/ 1904481 w 1953031"/>
                    <a:gd name="connsiteY80" fmla="*/ 429980 h 1322929"/>
                    <a:gd name="connsiteX81" fmla="*/ 1871823 w 1953031"/>
                    <a:gd name="connsiteY81" fmla="*/ 436577 h 1322929"/>
                    <a:gd name="connsiteX82" fmla="*/ 1816223 w 1953031"/>
                    <a:gd name="connsiteY82" fmla="*/ 439134 h 1322929"/>
                    <a:gd name="connsiteX83" fmla="*/ 1698445 w 1953031"/>
                    <a:gd name="connsiteY83" fmla="*/ 433393 h 1322929"/>
                    <a:gd name="connsiteX84" fmla="*/ 1665261 w 1953031"/>
                    <a:gd name="connsiteY84" fmla="*/ 431589 h 1322929"/>
                    <a:gd name="connsiteX85" fmla="*/ 1643200 w 1953031"/>
                    <a:gd name="connsiteY85" fmla="*/ 433164 h 1322929"/>
                    <a:gd name="connsiteX86" fmla="*/ 1613877 w 1953031"/>
                    <a:gd name="connsiteY86" fmla="*/ 443519 h 1322929"/>
                    <a:gd name="connsiteX87" fmla="*/ 1586668 w 1953031"/>
                    <a:gd name="connsiteY87" fmla="*/ 466568 h 1322929"/>
                    <a:gd name="connsiteX88" fmla="*/ 1568848 w 1953031"/>
                    <a:gd name="connsiteY88" fmla="*/ 480889 h 1322929"/>
                    <a:gd name="connsiteX89" fmla="*/ 1563779 w 1953031"/>
                    <a:gd name="connsiteY89" fmla="*/ 485518 h 1322929"/>
                    <a:gd name="connsiteX90" fmla="*/ 1508994 w 1953031"/>
                    <a:gd name="connsiteY90" fmla="*/ 589130 h 1322929"/>
                    <a:gd name="connsiteX91" fmla="*/ 1486250 w 1953031"/>
                    <a:gd name="connsiteY91" fmla="*/ 645068 h 1322929"/>
                    <a:gd name="connsiteX92" fmla="*/ 1464819 w 1953031"/>
                    <a:gd name="connsiteY92" fmla="*/ 705697 h 1322929"/>
                    <a:gd name="connsiteX93" fmla="*/ 1449494 w 1953031"/>
                    <a:gd name="connsiteY93" fmla="*/ 751038 h 1322929"/>
                    <a:gd name="connsiteX94" fmla="*/ 1407394 w 1953031"/>
                    <a:gd name="connsiteY94" fmla="*/ 818176 h 1322929"/>
                    <a:gd name="connsiteX95" fmla="*/ 1393724 w 1953031"/>
                    <a:gd name="connsiteY95" fmla="*/ 824975 h 1322929"/>
                    <a:gd name="connsiteX96" fmla="*/ 1380841 w 1953031"/>
                    <a:gd name="connsiteY96" fmla="*/ 831482 h 1322929"/>
                    <a:gd name="connsiteX97" fmla="*/ 1349260 w 1953031"/>
                    <a:gd name="connsiteY97" fmla="*/ 861137 h 1322929"/>
                    <a:gd name="connsiteX98" fmla="*/ 1331348 w 1953031"/>
                    <a:gd name="connsiteY98" fmla="*/ 877607 h 1322929"/>
                    <a:gd name="connsiteX99" fmla="*/ 1317442 w 1953031"/>
                    <a:gd name="connsiteY99" fmla="*/ 883414 h 1322929"/>
                    <a:gd name="connsiteX100" fmla="*/ 1316352 w 1953031"/>
                    <a:gd name="connsiteY100" fmla="*/ 883414 h 1322929"/>
                    <a:gd name="connsiteX101" fmla="*/ 1315275 w 1953031"/>
                    <a:gd name="connsiteY101" fmla="*/ 887323 h 1322929"/>
                    <a:gd name="connsiteX102" fmla="*/ 1293502 w 1953031"/>
                    <a:gd name="connsiteY102" fmla="*/ 1074334 h 1322929"/>
                    <a:gd name="connsiteX103" fmla="*/ 1292124 w 1953031"/>
                    <a:gd name="connsiteY103" fmla="*/ 1151119 h 1322929"/>
                    <a:gd name="connsiteX104" fmla="*/ 1292741 w 1953031"/>
                    <a:gd name="connsiteY104" fmla="*/ 1203756 h 1322929"/>
                    <a:gd name="connsiteX105" fmla="*/ 1297481 w 1953031"/>
                    <a:gd name="connsiteY105" fmla="*/ 1263556 h 1322929"/>
                    <a:gd name="connsiteX106" fmla="*/ 1304087 w 1953031"/>
                    <a:gd name="connsiteY106" fmla="*/ 1278631 h 1322929"/>
                    <a:gd name="connsiteX107" fmla="*/ 1314001 w 1953031"/>
                    <a:gd name="connsiteY107" fmla="*/ 1305904 h 1322929"/>
                    <a:gd name="connsiteX108" fmla="*/ 1314723 w 1953031"/>
                    <a:gd name="connsiteY108" fmla="*/ 1321312 h 1322929"/>
                    <a:gd name="connsiteX109" fmla="*/ 1314474 w 1953031"/>
                    <a:gd name="connsiteY109" fmla="*/ 1322929 h 1322929"/>
                    <a:gd name="connsiteX110" fmla="*/ 1274527 w 1953031"/>
                    <a:gd name="connsiteY110" fmla="*/ 1322929 h 1322929"/>
                    <a:gd name="connsiteX111" fmla="*/ 1233595 w 1953031"/>
                    <a:gd name="connsiteY111" fmla="*/ 1322420 h 1322929"/>
                    <a:gd name="connsiteX112" fmla="*/ 1214844 w 1953031"/>
                    <a:gd name="connsiteY112" fmla="*/ 1258652 h 1322929"/>
                    <a:gd name="connsiteX113" fmla="*/ 1198836 w 1953031"/>
                    <a:gd name="connsiteY113" fmla="*/ 1080414 h 1322929"/>
                    <a:gd name="connsiteX114" fmla="*/ 1191495 w 1953031"/>
                    <a:gd name="connsiteY114" fmla="*/ 961630 h 1322929"/>
                    <a:gd name="connsiteX115" fmla="*/ 1189972 w 1953031"/>
                    <a:gd name="connsiteY115" fmla="*/ 969617 h 1322929"/>
                    <a:gd name="connsiteX116" fmla="*/ 1172402 w 1953031"/>
                    <a:gd name="connsiteY116" fmla="*/ 1161542 h 1322929"/>
                    <a:gd name="connsiteX117" fmla="*/ 1173663 w 1953031"/>
                    <a:gd name="connsiteY117" fmla="*/ 1263289 h 1322929"/>
                    <a:gd name="connsiteX118" fmla="*/ 1179559 w 1953031"/>
                    <a:gd name="connsiteY118" fmla="*/ 1277483 h 1322929"/>
                    <a:gd name="connsiteX119" fmla="*/ 1190090 w 1953031"/>
                    <a:gd name="connsiteY119" fmla="*/ 1310073 h 1322929"/>
                    <a:gd name="connsiteX120" fmla="*/ 1189617 w 1953031"/>
                    <a:gd name="connsiteY120" fmla="*/ 1322236 h 1322929"/>
                    <a:gd name="connsiteX121" fmla="*/ 1148752 w 1953031"/>
                    <a:gd name="connsiteY121" fmla="*/ 1322929 h 1322929"/>
                    <a:gd name="connsiteX122" fmla="*/ 1107164 w 1953031"/>
                    <a:gd name="connsiteY122" fmla="*/ 1322438 h 1322929"/>
                    <a:gd name="connsiteX123" fmla="*/ 1089751 w 1953031"/>
                    <a:gd name="connsiteY123" fmla="*/ 1244928 h 1322929"/>
                    <a:gd name="connsiteX124" fmla="*/ 1083658 w 1953031"/>
                    <a:gd name="connsiteY124" fmla="*/ 1109426 h 1322929"/>
                    <a:gd name="connsiteX125" fmla="*/ 1081071 w 1953031"/>
                    <a:gd name="connsiteY125" fmla="*/ 885205 h 1322929"/>
                    <a:gd name="connsiteX126" fmla="*/ 1081294 w 1953031"/>
                    <a:gd name="connsiteY126" fmla="*/ 872784 h 1322929"/>
                    <a:gd name="connsiteX127" fmla="*/ 1044565 w 1953031"/>
                    <a:gd name="connsiteY127" fmla="*/ 883356 h 1322929"/>
                    <a:gd name="connsiteX128" fmla="*/ 946405 w 1953031"/>
                    <a:gd name="connsiteY128" fmla="*/ 906677 h 1322929"/>
                    <a:gd name="connsiteX129" fmla="*/ 820984 w 1953031"/>
                    <a:gd name="connsiteY129" fmla="*/ 915856 h 1322929"/>
                    <a:gd name="connsiteX130" fmla="*/ 748537 w 1953031"/>
                    <a:gd name="connsiteY130" fmla="*/ 913593 h 1322929"/>
                    <a:gd name="connsiteX131" fmla="*/ 740106 w 1953031"/>
                    <a:gd name="connsiteY131" fmla="*/ 913794 h 1322929"/>
                    <a:gd name="connsiteX132" fmla="*/ 735838 w 1953031"/>
                    <a:gd name="connsiteY132" fmla="*/ 923234 h 1322929"/>
                    <a:gd name="connsiteX133" fmla="*/ 729496 w 1953031"/>
                    <a:gd name="connsiteY133" fmla="*/ 936224 h 1322929"/>
                    <a:gd name="connsiteX134" fmla="*/ 707014 w 1953031"/>
                    <a:gd name="connsiteY134" fmla="*/ 928760 h 1322929"/>
                    <a:gd name="connsiteX135" fmla="*/ 665846 w 1953031"/>
                    <a:gd name="connsiteY135" fmla="*/ 912322 h 1322929"/>
                    <a:gd name="connsiteX136" fmla="*/ 618244 w 1953031"/>
                    <a:gd name="connsiteY136" fmla="*/ 893135 h 1322929"/>
                    <a:gd name="connsiteX137" fmla="*/ 516447 w 1953031"/>
                    <a:gd name="connsiteY137" fmla="*/ 865947 h 1322929"/>
                    <a:gd name="connsiteX138" fmla="*/ 501805 w 1953031"/>
                    <a:gd name="connsiteY138" fmla="*/ 870603 h 1322929"/>
                    <a:gd name="connsiteX139" fmla="*/ 496736 w 1953031"/>
                    <a:gd name="connsiteY139" fmla="*/ 886203 h 1322929"/>
                    <a:gd name="connsiteX140" fmla="*/ 500794 w 1953031"/>
                    <a:gd name="connsiteY140" fmla="*/ 920842 h 1322929"/>
                    <a:gd name="connsiteX141" fmla="*/ 505232 w 1953031"/>
                    <a:gd name="connsiteY141" fmla="*/ 960997 h 1322929"/>
                    <a:gd name="connsiteX142" fmla="*/ 503197 w 1953031"/>
                    <a:gd name="connsiteY142" fmla="*/ 976351 h 1322929"/>
                    <a:gd name="connsiteX143" fmla="*/ 464327 w 1953031"/>
                    <a:gd name="connsiteY143" fmla="*/ 1000197 h 1322929"/>
                    <a:gd name="connsiteX144" fmla="*/ 457328 w 1953031"/>
                    <a:gd name="connsiteY144" fmla="*/ 999488 h 1322929"/>
                    <a:gd name="connsiteX145" fmla="*/ 434730 w 1953031"/>
                    <a:gd name="connsiteY145" fmla="*/ 939956 h 1322929"/>
                    <a:gd name="connsiteX146" fmla="*/ 434102 w 1953031"/>
                    <a:gd name="connsiteY146" fmla="*/ 932138 h 1322929"/>
                    <a:gd name="connsiteX147" fmla="*/ 429957 w 1953031"/>
                    <a:gd name="connsiteY147" fmla="*/ 936572 h 1322929"/>
                    <a:gd name="connsiteX148" fmla="*/ 412217 w 1953031"/>
                    <a:gd name="connsiteY148" fmla="*/ 955335 h 1322929"/>
                    <a:gd name="connsiteX149" fmla="*/ 394666 w 1953031"/>
                    <a:gd name="connsiteY149" fmla="*/ 973923 h 1322929"/>
                    <a:gd name="connsiteX150" fmla="*/ 363724 w 1953031"/>
                    <a:gd name="connsiteY150" fmla="*/ 1023704 h 1322929"/>
                    <a:gd name="connsiteX151" fmla="*/ 356090 w 1953031"/>
                    <a:gd name="connsiteY151" fmla="*/ 1070686 h 1322929"/>
                    <a:gd name="connsiteX152" fmla="*/ 356098 w 1953031"/>
                    <a:gd name="connsiteY152" fmla="*/ 1159458 h 1322929"/>
                    <a:gd name="connsiteX153" fmla="*/ 362731 w 1953031"/>
                    <a:gd name="connsiteY153" fmla="*/ 1219044 h 1322929"/>
                    <a:gd name="connsiteX154" fmla="*/ 370492 w 1953031"/>
                    <a:gd name="connsiteY154" fmla="*/ 1260425 h 1322929"/>
                    <a:gd name="connsiteX155" fmla="*/ 380666 w 1953031"/>
                    <a:gd name="connsiteY155" fmla="*/ 1277936 h 1322929"/>
                    <a:gd name="connsiteX156" fmla="*/ 391399 w 1953031"/>
                    <a:gd name="connsiteY156" fmla="*/ 1304515 h 1322929"/>
                    <a:gd name="connsiteX157" fmla="*/ 391283 w 1953031"/>
                    <a:gd name="connsiteY157" fmla="*/ 1320324 h 1322929"/>
                    <a:gd name="connsiteX158" fmla="*/ 390843 w 1953031"/>
                    <a:gd name="connsiteY158" fmla="*/ 1322756 h 1322929"/>
                    <a:gd name="connsiteX159" fmla="*/ 348151 w 1953031"/>
                    <a:gd name="connsiteY159" fmla="*/ 1322844 h 1322929"/>
                    <a:gd name="connsiteX160" fmla="*/ 304144 w 1953031"/>
                    <a:gd name="connsiteY160" fmla="*/ 1322579 h 1322929"/>
                    <a:gd name="connsiteX161" fmla="*/ 294630 w 1953031"/>
                    <a:gd name="connsiteY161" fmla="*/ 1312868 h 1322929"/>
                    <a:gd name="connsiteX162" fmla="*/ 271483 w 1953031"/>
                    <a:gd name="connsiteY162" fmla="*/ 1195591 h 1322929"/>
                    <a:gd name="connsiteX163" fmla="*/ 255031 w 1953031"/>
                    <a:gd name="connsiteY163" fmla="*/ 1074334 h 1322929"/>
                    <a:gd name="connsiteX164" fmla="*/ 246468 w 1953031"/>
                    <a:gd name="connsiteY164" fmla="*/ 962992 h 1322929"/>
                    <a:gd name="connsiteX165" fmla="*/ 246726 w 1953031"/>
                    <a:gd name="connsiteY165" fmla="*/ 960686 h 1322929"/>
                    <a:gd name="connsiteX166" fmla="*/ 239185 w 1953031"/>
                    <a:gd name="connsiteY166" fmla="*/ 966883 h 1322929"/>
                    <a:gd name="connsiteX167" fmla="*/ 216775 w 1953031"/>
                    <a:gd name="connsiteY167" fmla="*/ 984995 h 1322929"/>
                    <a:gd name="connsiteX168" fmla="*/ 195755 w 1953031"/>
                    <a:gd name="connsiteY168" fmla="*/ 1001910 h 1322929"/>
                    <a:gd name="connsiteX169" fmla="*/ 162761 w 1953031"/>
                    <a:gd name="connsiteY169" fmla="*/ 1047366 h 1322929"/>
                    <a:gd name="connsiteX170" fmla="*/ 149720 w 1953031"/>
                    <a:gd name="connsiteY170" fmla="*/ 1138437 h 1322929"/>
                    <a:gd name="connsiteX171" fmla="*/ 148122 w 1953031"/>
                    <a:gd name="connsiteY171" fmla="*/ 1214750 h 1322929"/>
                    <a:gd name="connsiteX172" fmla="*/ 151846 w 1953031"/>
                    <a:gd name="connsiteY172" fmla="*/ 1260042 h 1322929"/>
                    <a:gd name="connsiteX173" fmla="*/ 157602 w 1953031"/>
                    <a:gd name="connsiteY173" fmla="*/ 1271682 h 1322929"/>
                    <a:gd name="connsiteX174" fmla="*/ 169528 w 1953031"/>
                    <a:gd name="connsiteY174" fmla="*/ 1296524 h 1322929"/>
                    <a:gd name="connsiteX175" fmla="*/ 172714 w 1953031"/>
                    <a:gd name="connsiteY175" fmla="*/ 1316588 h 1322929"/>
                    <a:gd name="connsiteX176" fmla="*/ 172927 w 1953031"/>
                    <a:gd name="connsiteY176" fmla="*/ 1322929 h 1322929"/>
                    <a:gd name="connsiteX177" fmla="*/ 130748 w 1953031"/>
                    <a:gd name="connsiteY177" fmla="*/ 1322916 h 1322929"/>
                    <a:gd name="connsiteX178" fmla="*/ 87445 w 1953031"/>
                    <a:gd name="connsiteY178" fmla="*/ 1322413 h 1322929"/>
                    <a:gd name="connsiteX179" fmla="*/ 433058 w 1953031"/>
                    <a:gd name="connsiteY179" fmla="*/ 858089 h 1322929"/>
                    <a:gd name="connsiteX180" fmla="*/ 431485 w 1953031"/>
                    <a:gd name="connsiteY180" fmla="*/ 856034 h 1322929"/>
                    <a:gd name="connsiteX181" fmla="*/ 432913 w 1953031"/>
                    <a:gd name="connsiteY181" fmla="*/ 858746 h 1322929"/>
                    <a:gd name="connsiteX182" fmla="*/ 433058 w 1953031"/>
                    <a:gd name="connsiteY182" fmla="*/ 858089 h 1322929"/>
                    <a:gd name="connsiteX0" fmla="*/ 87445 w 1953031"/>
                    <a:gd name="connsiteY0" fmla="*/ 1322413 h 1322929"/>
                    <a:gd name="connsiteX1" fmla="*/ 71740 w 1953031"/>
                    <a:gd name="connsiteY1" fmla="*/ 1270292 h 1322929"/>
                    <a:gd name="connsiteX2" fmla="*/ 65819 w 1953031"/>
                    <a:gd name="connsiteY2" fmla="*/ 1172834 h 1322929"/>
                    <a:gd name="connsiteX3" fmla="*/ 60259 w 1953031"/>
                    <a:gd name="connsiteY3" fmla="*/ 1077634 h 1322929"/>
                    <a:gd name="connsiteX4" fmla="*/ 56504 w 1953031"/>
                    <a:gd name="connsiteY4" fmla="*/ 1016483 h 1322929"/>
                    <a:gd name="connsiteX5" fmla="*/ 57274 w 1953031"/>
                    <a:gd name="connsiteY5" fmla="*/ 984573 h 1322929"/>
                    <a:gd name="connsiteX6" fmla="*/ 69293 w 1953031"/>
                    <a:gd name="connsiteY6" fmla="*/ 935184 h 1322929"/>
                    <a:gd name="connsiteX7" fmla="*/ 83140 w 1953031"/>
                    <a:gd name="connsiteY7" fmla="*/ 894706 h 1322929"/>
                    <a:gd name="connsiteX8" fmla="*/ 86940 w 1953031"/>
                    <a:gd name="connsiteY8" fmla="*/ 883067 h 1322929"/>
                    <a:gd name="connsiteX9" fmla="*/ 102345 w 1953031"/>
                    <a:gd name="connsiteY9" fmla="*/ 821917 h 1322929"/>
                    <a:gd name="connsiteX10" fmla="*/ 102345 w 1953031"/>
                    <a:gd name="connsiteY10" fmla="*/ 797596 h 1322929"/>
                    <a:gd name="connsiteX11" fmla="*/ 84386 w 1953031"/>
                    <a:gd name="connsiteY11" fmla="*/ 724112 h 1322929"/>
                    <a:gd name="connsiteX12" fmla="*/ 56950 w 1953031"/>
                    <a:gd name="connsiteY12" fmla="*/ 611540 h 1322929"/>
                    <a:gd name="connsiteX13" fmla="*/ 49848 w 1953031"/>
                    <a:gd name="connsiteY13" fmla="*/ 555775 h 1322929"/>
                    <a:gd name="connsiteX14" fmla="*/ 48091 w 1953031"/>
                    <a:gd name="connsiteY14" fmla="*/ 532619 h 1322929"/>
                    <a:gd name="connsiteX15" fmla="*/ 46726 w 1953031"/>
                    <a:gd name="connsiteY15" fmla="*/ 537375 h 1322929"/>
                    <a:gd name="connsiteX16" fmla="*/ 40809 w 1953031"/>
                    <a:gd name="connsiteY16" fmla="*/ 582702 h 1322929"/>
                    <a:gd name="connsiteX17" fmla="*/ 38652 w 1953031"/>
                    <a:gd name="connsiteY17" fmla="*/ 680805 h 1322929"/>
                    <a:gd name="connsiteX18" fmla="*/ 43411 w 1953031"/>
                    <a:gd name="connsiteY18" fmla="*/ 797248 h 1322929"/>
                    <a:gd name="connsiteX19" fmla="*/ 45633 w 1953031"/>
                    <a:gd name="connsiteY19" fmla="*/ 840039 h 1322929"/>
                    <a:gd name="connsiteX20" fmla="*/ 46288 w 1953031"/>
                    <a:gd name="connsiteY20" fmla="*/ 854511 h 1322929"/>
                    <a:gd name="connsiteX21" fmla="*/ 47754 w 1953031"/>
                    <a:gd name="connsiteY21" fmla="*/ 857757 h 1322929"/>
                    <a:gd name="connsiteX22" fmla="*/ 55710 w 1953031"/>
                    <a:gd name="connsiteY22" fmla="*/ 883587 h 1322929"/>
                    <a:gd name="connsiteX23" fmla="*/ 56791 w 1953031"/>
                    <a:gd name="connsiteY23" fmla="*/ 924043 h 1322929"/>
                    <a:gd name="connsiteX24" fmla="*/ 41579 w 1953031"/>
                    <a:gd name="connsiteY24" fmla="*/ 974096 h 1322929"/>
                    <a:gd name="connsiteX25" fmla="*/ 2671 w 1953031"/>
                    <a:gd name="connsiteY25" fmla="*/ 1043577 h 1322929"/>
                    <a:gd name="connsiteX26" fmla="*/ 150 w 1953031"/>
                    <a:gd name="connsiteY26" fmla="*/ 1039680 h 1322929"/>
                    <a:gd name="connsiteX27" fmla="*/ 4661 w 1953031"/>
                    <a:gd name="connsiteY27" fmla="*/ 999287 h 1322929"/>
                    <a:gd name="connsiteX28" fmla="*/ 7404 w 1953031"/>
                    <a:gd name="connsiteY28" fmla="*/ 942306 h 1322929"/>
                    <a:gd name="connsiteX29" fmla="*/ 7816 w 1953031"/>
                    <a:gd name="connsiteY29" fmla="*/ 896791 h 1322929"/>
                    <a:gd name="connsiteX30" fmla="*/ 19626 w 1953031"/>
                    <a:gd name="connsiteY30" fmla="*/ 859575 h 1322929"/>
                    <a:gd name="connsiteX31" fmla="*/ 27016 w 1953031"/>
                    <a:gd name="connsiteY31" fmla="*/ 851518 h 1322929"/>
                    <a:gd name="connsiteX32" fmla="*/ 28005 w 1953031"/>
                    <a:gd name="connsiteY32" fmla="*/ 850776 h 1322929"/>
                    <a:gd name="connsiteX33" fmla="*/ 26410 w 1953031"/>
                    <a:gd name="connsiteY33" fmla="*/ 833827 h 1322929"/>
                    <a:gd name="connsiteX34" fmla="*/ 14711 w 1953031"/>
                    <a:gd name="connsiteY34" fmla="*/ 648021 h 1322929"/>
                    <a:gd name="connsiteX35" fmla="*/ 15055 w 1953031"/>
                    <a:gd name="connsiteY35" fmla="*/ 561855 h 1322929"/>
                    <a:gd name="connsiteX36" fmla="*/ 21188 w 1953031"/>
                    <a:gd name="connsiteY36" fmla="*/ 488718 h 1322929"/>
                    <a:gd name="connsiteX37" fmla="*/ 100197 w 1953031"/>
                    <a:gd name="connsiteY37" fmla="*/ 318206 h 1322929"/>
                    <a:gd name="connsiteX38" fmla="*/ 109242 w 1953031"/>
                    <a:gd name="connsiteY38" fmla="*/ 310366 h 1322929"/>
                    <a:gd name="connsiteX39" fmla="*/ 267328 w 1953031"/>
                    <a:gd name="connsiteY39" fmla="*/ 247426 h 1322929"/>
                    <a:gd name="connsiteX40" fmla="*/ 315449 w 1953031"/>
                    <a:gd name="connsiteY40" fmla="*/ 245613 h 1322929"/>
                    <a:gd name="connsiteX41" fmla="*/ 472495 w 1953031"/>
                    <a:gd name="connsiteY41" fmla="*/ 252298 h 1322929"/>
                    <a:gd name="connsiteX42" fmla="*/ 508804 w 1953031"/>
                    <a:gd name="connsiteY42" fmla="*/ 255581 h 1322929"/>
                    <a:gd name="connsiteX43" fmla="*/ 748902 w 1953031"/>
                    <a:gd name="connsiteY43" fmla="*/ 247445 h 1322929"/>
                    <a:gd name="connsiteX44" fmla="*/ 843247 w 1953031"/>
                    <a:gd name="connsiteY44" fmla="*/ 232193 h 1322929"/>
                    <a:gd name="connsiteX45" fmla="*/ 947272 w 1953031"/>
                    <a:gd name="connsiteY45" fmla="*/ 214767 h 1322929"/>
                    <a:gd name="connsiteX46" fmla="*/ 1074965 w 1953031"/>
                    <a:gd name="connsiteY46" fmla="*/ 170684 h 1322929"/>
                    <a:gd name="connsiteX47" fmla="*/ 1155567 w 1953031"/>
                    <a:gd name="connsiteY47" fmla="*/ 159010 h 1322929"/>
                    <a:gd name="connsiteX48" fmla="*/ 1234252 w 1953031"/>
                    <a:gd name="connsiteY48" fmla="*/ 151880 h 1322929"/>
                    <a:gd name="connsiteX49" fmla="*/ 1312964 w 1953031"/>
                    <a:gd name="connsiteY49" fmla="*/ 128676 h 1322929"/>
                    <a:gd name="connsiteX50" fmla="*/ 1376022 w 1953031"/>
                    <a:gd name="connsiteY50" fmla="*/ 109687 h 1322929"/>
                    <a:gd name="connsiteX51" fmla="*/ 1448640 w 1953031"/>
                    <a:gd name="connsiteY51" fmla="*/ 103056 h 1322929"/>
                    <a:gd name="connsiteX52" fmla="*/ 1483374 w 1953031"/>
                    <a:gd name="connsiteY52" fmla="*/ 100994 h 1322929"/>
                    <a:gd name="connsiteX53" fmla="*/ 1552171 w 1953031"/>
                    <a:gd name="connsiteY53" fmla="*/ 83778 h 1322929"/>
                    <a:gd name="connsiteX54" fmla="*/ 1627914 w 1953031"/>
                    <a:gd name="connsiteY54" fmla="*/ 63976 h 1322929"/>
                    <a:gd name="connsiteX55" fmla="*/ 1633600 w 1953031"/>
                    <a:gd name="connsiteY55" fmla="*/ 62873 h 1322929"/>
                    <a:gd name="connsiteX56" fmla="*/ 1633994 w 1953031"/>
                    <a:gd name="connsiteY56" fmla="*/ 53943 h 1322929"/>
                    <a:gd name="connsiteX57" fmla="*/ 1637947 w 1953031"/>
                    <a:gd name="connsiteY57" fmla="*/ 10924 h 1322929"/>
                    <a:gd name="connsiteX58" fmla="*/ 1645852 w 1953031"/>
                    <a:gd name="connsiteY58" fmla="*/ 642 h 1322929"/>
                    <a:gd name="connsiteX59" fmla="*/ 1665510 w 1953031"/>
                    <a:gd name="connsiteY59" fmla="*/ 4542 h 1322929"/>
                    <a:gd name="connsiteX60" fmla="*/ 1692339 w 1953031"/>
                    <a:gd name="connsiteY60" fmla="*/ 32880 h 1322929"/>
                    <a:gd name="connsiteX61" fmla="*/ 1703487 w 1953031"/>
                    <a:gd name="connsiteY61" fmla="*/ 51553 h 1322929"/>
                    <a:gd name="connsiteX62" fmla="*/ 1705168 w 1953031"/>
                    <a:gd name="connsiteY62" fmla="*/ 54757 h 1322929"/>
                    <a:gd name="connsiteX63" fmla="*/ 1708490 w 1953031"/>
                    <a:gd name="connsiteY63" fmla="*/ 54757 h 1322929"/>
                    <a:gd name="connsiteX64" fmla="*/ 1726074 w 1953031"/>
                    <a:gd name="connsiteY64" fmla="*/ 55821 h 1322929"/>
                    <a:gd name="connsiteX65" fmla="*/ 1763775 w 1953031"/>
                    <a:gd name="connsiteY65" fmla="*/ 66287 h 1322929"/>
                    <a:gd name="connsiteX66" fmla="*/ 1780177 w 1953031"/>
                    <a:gd name="connsiteY66" fmla="*/ 76057 h 1322929"/>
                    <a:gd name="connsiteX67" fmla="*/ 1797287 w 1953031"/>
                    <a:gd name="connsiteY67" fmla="*/ 92340 h 1322929"/>
                    <a:gd name="connsiteX68" fmla="*/ 1808554 w 1953031"/>
                    <a:gd name="connsiteY68" fmla="*/ 105144 h 1322929"/>
                    <a:gd name="connsiteX69" fmla="*/ 1816302 w 1953031"/>
                    <a:gd name="connsiteY69" fmla="*/ 113128 h 1322929"/>
                    <a:gd name="connsiteX70" fmla="*/ 1820491 w 1953031"/>
                    <a:gd name="connsiteY70" fmla="*/ 120258 h 1322929"/>
                    <a:gd name="connsiteX71" fmla="*/ 1835947 w 1953031"/>
                    <a:gd name="connsiteY71" fmla="*/ 144526 h 1322929"/>
                    <a:gd name="connsiteX72" fmla="*/ 1847989 w 1953031"/>
                    <a:gd name="connsiteY72" fmla="*/ 162083 h 1322929"/>
                    <a:gd name="connsiteX73" fmla="*/ 1872282 w 1953031"/>
                    <a:gd name="connsiteY73" fmla="*/ 206862 h 1322929"/>
                    <a:gd name="connsiteX74" fmla="*/ 1901212 w 1953031"/>
                    <a:gd name="connsiteY74" fmla="*/ 268331 h 1322929"/>
                    <a:gd name="connsiteX75" fmla="*/ 1928013 w 1953031"/>
                    <a:gd name="connsiteY75" fmla="*/ 325599 h 1322929"/>
                    <a:gd name="connsiteX76" fmla="*/ 1947475 w 1953031"/>
                    <a:gd name="connsiteY76" fmla="*/ 358428 h 1322929"/>
                    <a:gd name="connsiteX77" fmla="*/ 1952990 w 1953031"/>
                    <a:gd name="connsiteY77" fmla="*/ 375188 h 1322929"/>
                    <a:gd name="connsiteX78" fmla="*/ 1944270 w 1953031"/>
                    <a:gd name="connsiteY78" fmla="*/ 398724 h 1322929"/>
                    <a:gd name="connsiteX79" fmla="*/ 1904481 w 1953031"/>
                    <a:gd name="connsiteY79" fmla="*/ 429980 h 1322929"/>
                    <a:gd name="connsiteX80" fmla="*/ 1871823 w 1953031"/>
                    <a:gd name="connsiteY80" fmla="*/ 436577 h 1322929"/>
                    <a:gd name="connsiteX81" fmla="*/ 1816223 w 1953031"/>
                    <a:gd name="connsiteY81" fmla="*/ 439134 h 1322929"/>
                    <a:gd name="connsiteX82" fmla="*/ 1698445 w 1953031"/>
                    <a:gd name="connsiteY82" fmla="*/ 433393 h 1322929"/>
                    <a:gd name="connsiteX83" fmla="*/ 1665261 w 1953031"/>
                    <a:gd name="connsiteY83" fmla="*/ 431589 h 1322929"/>
                    <a:gd name="connsiteX84" fmla="*/ 1643200 w 1953031"/>
                    <a:gd name="connsiteY84" fmla="*/ 433164 h 1322929"/>
                    <a:gd name="connsiteX85" fmla="*/ 1613877 w 1953031"/>
                    <a:gd name="connsiteY85" fmla="*/ 443519 h 1322929"/>
                    <a:gd name="connsiteX86" fmla="*/ 1586668 w 1953031"/>
                    <a:gd name="connsiteY86" fmla="*/ 466568 h 1322929"/>
                    <a:gd name="connsiteX87" fmla="*/ 1568848 w 1953031"/>
                    <a:gd name="connsiteY87" fmla="*/ 480889 h 1322929"/>
                    <a:gd name="connsiteX88" fmla="*/ 1563779 w 1953031"/>
                    <a:gd name="connsiteY88" fmla="*/ 485518 h 1322929"/>
                    <a:gd name="connsiteX89" fmla="*/ 1508994 w 1953031"/>
                    <a:gd name="connsiteY89" fmla="*/ 589130 h 1322929"/>
                    <a:gd name="connsiteX90" fmla="*/ 1486250 w 1953031"/>
                    <a:gd name="connsiteY90" fmla="*/ 645068 h 1322929"/>
                    <a:gd name="connsiteX91" fmla="*/ 1464819 w 1953031"/>
                    <a:gd name="connsiteY91" fmla="*/ 705697 h 1322929"/>
                    <a:gd name="connsiteX92" fmla="*/ 1449494 w 1953031"/>
                    <a:gd name="connsiteY92" fmla="*/ 751038 h 1322929"/>
                    <a:gd name="connsiteX93" fmla="*/ 1407394 w 1953031"/>
                    <a:gd name="connsiteY93" fmla="*/ 818176 h 1322929"/>
                    <a:gd name="connsiteX94" fmla="*/ 1393724 w 1953031"/>
                    <a:gd name="connsiteY94" fmla="*/ 824975 h 1322929"/>
                    <a:gd name="connsiteX95" fmla="*/ 1380841 w 1953031"/>
                    <a:gd name="connsiteY95" fmla="*/ 831482 h 1322929"/>
                    <a:gd name="connsiteX96" fmla="*/ 1349260 w 1953031"/>
                    <a:gd name="connsiteY96" fmla="*/ 861137 h 1322929"/>
                    <a:gd name="connsiteX97" fmla="*/ 1331348 w 1953031"/>
                    <a:gd name="connsiteY97" fmla="*/ 877607 h 1322929"/>
                    <a:gd name="connsiteX98" fmla="*/ 1317442 w 1953031"/>
                    <a:gd name="connsiteY98" fmla="*/ 883414 h 1322929"/>
                    <a:gd name="connsiteX99" fmla="*/ 1316352 w 1953031"/>
                    <a:gd name="connsiteY99" fmla="*/ 883414 h 1322929"/>
                    <a:gd name="connsiteX100" fmla="*/ 1315275 w 1953031"/>
                    <a:gd name="connsiteY100" fmla="*/ 887323 h 1322929"/>
                    <a:gd name="connsiteX101" fmla="*/ 1293502 w 1953031"/>
                    <a:gd name="connsiteY101" fmla="*/ 1074334 h 1322929"/>
                    <a:gd name="connsiteX102" fmla="*/ 1292124 w 1953031"/>
                    <a:gd name="connsiteY102" fmla="*/ 1151119 h 1322929"/>
                    <a:gd name="connsiteX103" fmla="*/ 1292741 w 1953031"/>
                    <a:gd name="connsiteY103" fmla="*/ 1203756 h 1322929"/>
                    <a:gd name="connsiteX104" fmla="*/ 1297481 w 1953031"/>
                    <a:gd name="connsiteY104" fmla="*/ 1263556 h 1322929"/>
                    <a:gd name="connsiteX105" fmla="*/ 1304087 w 1953031"/>
                    <a:gd name="connsiteY105" fmla="*/ 1278631 h 1322929"/>
                    <a:gd name="connsiteX106" fmla="*/ 1314001 w 1953031"/>
                    <a:gd name="connsiteY106" fmla="*/ 1305904 h 1322929"/>
                    <a:gd name="connsiteX107" fmla="*/ 1314723 w 1953031"/>
                    <a:gd name="connsiteY107" fmla="*/ 1321312 h 1322929"/>
                    <a:gd name="connsiteX108" fmla="*/ 1314474 w 1953031"/>
                    <a:gd name="connsiteY108" fmla="*/ 1322929 h 1322929"/>
                    <a:gd name="connsiteX109" fmla="*/ 1274527 w 1953031"/>
                    <a:gd name="connsiteY109" fmla="*/ 1322929 h 1322929"/>
                    <a:gd name="connsiteX110" fmla="*/ 1233595 w 1953031"/>
                    <a:gd name="connsiteY110" fmla="*/ 1322420 h 1322929"/>
                    <a:gd name="connsiteX111" fmla="*/ 1214844 w 1953031"/>
                    <a:gd name="connsiteY111" fmla="*/ 1258652 h 1322929"/>
                    <a:gd name="connsiteX112" fmla="*/ 1198836 w 1953031"/>
                    <a:gd name="connsiteY112" fmla="*/ 1080414 h 1322929"/>
                    <a:gd name="connsiteX113" fmla="*/ 1191495 w 1953031"/>
                    <a:gd name="connsiteY113" fmla="*/ 961630 h 1322929"/>
                    <a:gd name="connsiteX114" fmla="*/ 1189972 w 1953031"/>
                    <a:gd name="connsiteY114" fmla="*/ 969617 h 1322929"/>
                    <a:gd name="connsiteX115" fmla="*/ 1172402 w 1953031"/>
                    <a:gd name="connsiteY115" fmla="*/ 1161542 h 1322929"/>
                    <a:gd name="connsiteX116" fmla="*/ 1173663 w 1953031"/>
                    <a:gd name="connsiteY116" fmla="*/ 1263289 h 1322929"/>
                    <a:gd name="connsiteX117" fmla="*/ 1179559 w 1953031"/>
                    <a:gd name="connsiteY117" fmla="*/ 1277483 h 1322929"/>
                    <a:gd name="connsiteX118" fmla="*/ 1190090 w 1953031"/>
                    <a:gd name="connsiteY118" fmla="*/ 1310073 h 1322929"/>
                    <a:gd name="connsiteX119" fmla="*/ 1189617 w 1953031"/>
                    <a:gd name="connsiteY119" fmla="*/ 1322236 h 1322929"/>
                    <a:gd name="connsiteX120" fmla="*/ 1148752 w 1953031"/>
                    <a:gd name="connsiteY120" fmla="*/ 1322929 h 1322929"/>
                    <a:gd name="connsiteX121" fmla="*/ 1107164 w 1953031"/>
                    <a:gd name="connsiteY121" fmla="*/ 1322438 h 1322929"/>
                    <a:gd name="connsiteX122" fmla="*/ 1089751 w 1953031"/>
                    <a:gd name="connsiteY122" fmla="*/ 1244928 h 1322929"/>
                    <a:gd name="connsiteX123" fmla="*/ 1083658 w 1953031"/>
                    <a:gd name="connsiteY123" fmla="*/ 1109426 h 1322929"/>
                    <a:gd name="connsiteX124" fmla="*/ 1081071 w 1953031"/>
                    <a:gd name="connsiteY124" fmla="*/ 885205 h 1322929"/>
                    <a:gd name="connsiteX125" fmla="*/ 1081294 w 1953031"/>
                    <a:gd name="connsiteY125" fmla="*/ 872784 h 1322929"/>
                    <a:gd name="connsiteX126" fmla="*/ 1044565 w 1953031"/>
                    <a:gd name="connsiteY126" fmla="*/ 883356 h 1322929"/>
                    <a:gd name="connsiteX127" fmla="*/ 946405 w 1953031"/>
                    <a:gd name="connsiteY127" fmla="*/ 906677 h 1322929"/>
                    <a:gd name="connsiteX128" fmla="*/ 820984 w 1953031"/>
                    <a:gd name="connsiteY128" fmla="*/ 915856 h 1322929"/>
                    <a:gd name="connsiteX129" fmla="*/ 748537 w 1953031"/>
                    <a:gd name="connsiteY129" fmla="*/ 913593 h 1322929"/>
                    <a:gd name="connsiteX130" fmla="*/ 740106 w 1953031"/>
                    <a:gd name="connsiteY130" fmla="*/ 913794 h 1322929"/>
                    <a:gd name="connsiteX131" fmla="*/ 735838 w 1953031"/>
                    <a:gd name="connsiteY131" fmla="*/ 923234 h 1322929"/>
                    <a:gd name="connsiteX132" fmla="*/ 729496 w 1953031"/>
                    <a:gd name="connsiteY132" fmla="*/ 936224 h 1322929"/>
                    <a:gd name="connsiteX133" fmla="*/ 707014 w 1953031"/>
                    <a:gd name="connsiteY133" fmla="*/ 928760 h 1322929"/>
                    <a:gd name="connsiteX134" fmla="*/ 665846 w 1953031"/>
                    <a:gd name="connsiteY134" fmla="*/ 912322 h 1322929"/>
                    <a:gd name="connsiteX135" fmla="*/ 618244 w 1953031"/>
                    <a:gd name="connsiteY135" fmla="*/ 893135 h 1322929"/>
                    <a:gd name="connsiteX136" fmla="*/ 516447 w 1953031"/>
                    <a:gd name="connsiteY136" fmla="*/ 865947 h 1322929"/>
                    <a:gd name="connsiteX137" fmla="*/ 501805 w 1953031"/>
                    <a:gd name="connsiteY137" fmla="*/ 870603 h 1322929"/>
                    <a:gd name="connsiteX138" fmla="*/ 496736 w 1953031"/>
                    <a:gd name="connsiteY138" fmla="*/ 886203 h 1322929"/>
                    <a:gd name="connsiteX139" fmla="*/ 500794 w 1953031"/>
                    <a:gd name="connsiteY139" fmla="*/ 920842 h 1322929"/>
                    <a:gd name="connsiteX140" fmla="*/ 505232 w 1953031"/>
                    <a:gd name="connsiteY140" fmla="*/ 960997 h 1322929"/>
                    <a:gd name="connsiteX141" fmla="*/ 503197 w 1953031"/>
                    <a:gd name="connsiteY141" fmla="*/ 976351 h 1322929"/>
                    <a:gd name="connsiteX142" fmla="*/ 464327 w 1953031"/>
                    <a:gd name="connsiteY142" fmla="*/ 1000197 h 1322929"/>
                    <a:gd name="connsiteX143" fmla="*/ 457328 w 1953031"/>
                    <a:gd name="connsiteY143" fmla="*/ 999488 h 1322929"/>
                    <a:gd name="connsiteX144" fmla="*/ 434730 w 1953031"/>
                    <a:gd name="connsiteY144" fmla="*/ 939956 h 1322929"/>
                    <a:gd name="connsiteX145" fmla="*/ 434102 w 1953031"/>
                    <a:gd name="connsiteY145" fmla="*/ 932138 h 1322929"/>
                    <a:gd name="connsiteX146" fmla="*/ 429957 w 1953031"/>
                    <a:gd name="connsiteY146" fmla="*/ 936572 h 1322929"/>
                    <a:gd name="connsiteX147" fmla="*/ 412217 w 1953031"/>
                    <a:gd name="connsiteY147" fmla="*/ 955335 h 1322929"/>
                    <a:gd name="connsiteX148" fmla="*/ 394666 w 1953031"/>
                    <a:gd name="connsiteY148" fmla="*/ 973923 h 1322929"/>
                    <a:gd name="connsiteX149" fmla="*/ 363724 w 1953031"/>
                    <a:gd name="connsiteY149" fmla="*/ 1023704 h 1322929"/>
                    <a:gd name="connsiteX150" fmla="*/ 356090 w 1953031"/>
                    <a:gd name="connsiteY150" fmla="*/ 1070686 h 1322929"/>
                    <a:gd name="connsiteX151" fmla="*/ 356098 w 1953031"/>
                    <a:gd name="connsiteY151" fmla="*/ 1159458 h 1322929"/>
                    <a:gd name="connsiteX152" fmla="*/ 362731 w 1953031"/>
                    <a:gd name="connsiteY152" fmla="*/ 1219044 h 1322929"/>
                    <a:gd name="connsiteX153" fmla="*/ 370492 w 1953031"/>
                    <a:gd name="connsiteY153" fmla="*/ 1260425 h 1322929"/>
                    <a:gd name="connsiteX154" fmla="*/ 380666 w 1953031"/>
                    <a:gd name="connsiteY154" fmla="*/ 1277936 h 1322929"/>
                    <a:gd name="connsiteX155" fmla="*/ 391399 w 1953031"/>
                    <a:gd name="connsiteY155" fmla="*/ 1304515 h 1322929"/>
                    <a:gd name="connsiteX156" fmla="*/ 391283 w 1953031"/>
                    <a:gd name="connsiteY156" fmla="*/ 1320324 h 1322929"/>
                    <a:gd name="connsiteX157" fmla="*/ 390843 w 1953031"/>
                    <a:gd name="connsiteY157" fmla="*/ 1322756 h 1322929"/>
                    <a:gd name="connsiteX158" fmla="*/ 348151 w 1953031"/>
                    <a:gd name="connsiteY158" fmla="*/ 1322844 h 1322929"/>
                    <a:gd name="connsiteX159" fmla="*/ 304144 w 1953031"/>
                    <a:gd name="connsiteY159" fmla="*/ 1322579 h 1322929"/>
                    <a:gd name="connsiteX160" fmla="*/ 294630 w 1953031"/>
                    <a:gd name="connsiteY160" fmla="*/ 1312868 h 1322929"/>
                    <a:gd name="connsiteX161" fmla="*/ 271483 w 1953031"/>
                    <a:gd name="connsiteY161" fmla="*/ 1195591 h 1322929"/>
                    <a:gd name="connsiteX162" fmla="*/ 255031 w 1953031"/>
                    <a:gd name="connsiteY162" fmla="*/ 1074334 h 1322929"/>
                    <a:gd name="connsiteX163" fmla="*/ 246468 w 1953031"/>
                    <a:gd name="connsiteY163" fmla="*/ 962992 h 1322929"/>
                    <a:gd name="connsiteX164" fmla="*/ 246726 w 1953031"/>
                    <a:gd name="connsiteY164" fmla="*/ 960686 h 1322929"/>
                    <a:gd name="connsiteX165" fmla="*/ 239185 w 1953031"/>
                    <a:gd name="connsiteY165" fmla="*/ 966883 h 1322929"/>
                    <a:gd name="connsiteX166" fmla="*/ 216775 w 1953031"/>
                    <a:gd name="connsiteY166" fmla="*/ 984995 h 1322929"/>
                    <a:gd name="connsiteX167" fmla="*/ 195755 w 1953031"/>
                    <a:gd name="connsiteY167" fmla="*/ 1001910 h 1322929"/>
                    <a:gd name="connsiteX168" fmla="*/ 162761 w 1953031"/>
                    <a:gd name="connsiteY168" fmla="*/ 1047366 h 1322929"/>
                    <a:gd name="connsiteX169" fmla="*/ 149720 w 1953031"/>
                    <a:gd name="connsiteY169" fmla="*/ 1138437 h 1322929"/>
                    <a:gd name="connsiteX170" fmla="*/ 148122 w 1953031"/>
                    <a:gd name="connsiteY170" fmla="*/ 1214750 h 1322929"/>
                    <a:gd name="connsiteX171" fmla="*/ 151846 w 1953031"/>
                    <a:gd name="connsiteY171" fmla="*/ 1260042 h 1322929"/>
                    <a:gd name="connsiteX172" fmla="*/ 157602 w 1953031"/>
                    <a:gd name="connsiteY172" fmla="*/ 1271682 h 1322929"/>
                    <a:gd name="connsiteX173" fmla="*/ 169528 w 1953031"/>
                    <a:gd name="connsiteY173" fmla="*/ 1296524 h 1322929"/>
                    <a:gd name="connsiteX174" fmla="*/ 172714 w 1953031"/>
                    <a:gd name="connsiteY174" fmla="*/ 1316588 h 1322929"/>
                    <a:gd name="connsiteX175" fmla="*/ 172927 w 1953031"/>
                    <a:gd name="connsiteY175" fmla="*/ 1322929 h 1322929"/>
                    <a:gd name="connsiteX176" fmla="*/ 130748 w 1953031"/>
                    <a:gd name="connsiteY176" fmla="*/ 1322916 h 1322929"/>
                    <a:gd name="connsiteX177" fmla="*/ 87445 w 1953031"/>
                    <a:gd name="connsiteY177" fmla="*/ 1322413 h 1322929"/>
                    <a:gd name="connsiteX178" fmla="*/ 433058 w 1953031"/>
                    <a:gd name="connsiteY178" fmla="*/ 858089 h 1322929"/>
                    <a:gd name="connsiteX179" fmla="*/ 431485 w 1953031"/>
                    <a:gd name="connsiteY179" fmla="*/ 856034 h 1322929"/>
                    <a:gd name="connsiteX180" fmla="*/ 432913 w 1953031"/>
                    <a:gd name="connsiteY180" fmla="*/ 858746 h 1322929"/>
                    <a:gd name="connsiteX181" fmla="*/ 433058 w 1953031"/>
                    <a:gd name="connsiteY181" fmla="*/ 858089 h 1322929"/>
                    <a:gd name="connsiteX0" fmla="*/ 87445 w 1953031"/>
                    <a:gd name="connsiteY0" fmla="*/ 1322413 h 1322929"/>
                    <a:gd name="connsiteX1" fmla="*/ 71740 w 1953031"/>
                    <a:gd name="connsiteY1" fmla="*/ 1270292 h 1322929"/>
                    <a:gd name="connsiteX2" fmla="*/ 65819 w 1953031"/>
                    <a:gd name="connsiteY2" fmla="*/ 1172834 h 1322929"/>
                    <a:gd name="connsiteX3" fmla="*/ 60259 w 1953031"/>
                    <a:gd name="connsiteY3" fmla="*/ 1077634 h 1322929"/>
                    <a:gd name="connsiteX4" fmla="*/ 56504 w 1953031"/>
                    <a:gd name="connsiteY4" fmla="*/ 1016483 h 1322929"/>
                    <a:gd name="connsiteX5" fmla="*/ 57274 w 1953031"/>
                    <a:gd name="connsiteY5" fmla="*/ 984573 h 1322929"/>
                    <a:gd name="connsiteX6" fmla="*/ 69293 w 1953031"/>
                    <a:gd name="connsiteY6" fmla="*/ 935184 h 1322929"/>
                    <a:gd name="connsiteX7" fmla="*/ 83140 w 1953031"/>
                    <a:gd name="connsiteY7" fmla="*/ 894706 h 1322929"/>
                    <a:gd name="connsiteX8" fmla="*/ 86940 w 1953031"/>
                    <a:gd name="connsiteY8" fmla="*/ 883067 h 1322929"/>
                    <a:gd name="connsiteX9" fmla="*/ 102345 w 1953031"/>
                    <a:gd name="connsiteY9" fmla="*/ 821917 h 1322929"/>
                    <a:gd name="connsiteX10" fmla="*/ 102345 w 1953031"/>
                    <a:gd name="connsiteY10" fmla="*/ 797596 h 1322929"/>
                    <a:gd name="connsiteX11" fmla="*/ 84386 w 1953031"/>
                    <a:gd name="connsiteY11" fmla="*/ 724112 h 1322929"/>
                    <a:gd name="connsiteX12" fmla="*/ 56950 w 1953031"/>
                    <a:gd name="connsiteY12" fmla="*/ 611540 h 1322929"/>
                    <a:gd name="connsiteX13" fmla="*/ 49848 w 1953031"/>
                    <a:gd name="connsiteY13" fmla="*/ 555775 h 1322929"/>
                    <a:gd name="connsiteX14" fmla="*/ 48091 w 1953031"/>
                    <a:gd name="connsiteY14" fmla="*/ 532619 h 1322929"/>
                    <a:gd name="connsiteX15" fmla="*/ 46726 w 1953031"/>
                    <a:gd name="connsiteY15" fmla="*/ 537375 h 1322929"/>
                    <a:gd name="connsiteX16" fmla="*/ 40809 w 1953031"/>
                    <a:gd name="connsiteY16" fmla="*/ 582702 h 1322929"/>
                    <a:gd name="connsiteX17" fmla="*/ 38652 w 1953031"/>
                    <a:gd name="connsiteY17" fmla="*/ 680805 h 1322929"/>
                    <a:gd name="connsiteX18" fmla="*/ 43411 w 1953031"/>
                    <a:gd name="connsiteY18" fmla="*/ 797248 h 1322929"/>
                    <a:gd name="connsiteX19" fmla="*/ 45633 w 1953031"/>
                    <a:gd name="connsiteY19" fmla="*/ 840039 h 1322929"/>
                    <a:gd name="connsiteX20" fmla="*/ 46288 w 1953031"/>
                    <a:gd name="connsiteY20" fmla="*/ 854511 h 1322929"/>
                    <a:gd name="connsiteX21" fmla="*/ 47754 w 1953031"/>
                    <a:gd name="connsiteY21" fmla="*/ 857757 h 1322929"/>
                    <a:gd name="connsiteX22" fmla="*/ 55710 w 1953031"/>
                    <a:gd name="connsiteY22" fmla="*/ 883587 h 1322929"/>
                    <a:gd name="connsiteX23" fmla="*/ 56791 w 1953031"/>
                    <a:gd name="connsiteY23" fmla="*/ 924043 h 1322929"/>
                    <a:gd name="connsiteX24" fmla="*/ 41579 w 1953031"/>
                    <a:gd name="connsiteY24" fmla="*/ 974096 h 1322929"/>
                    <a:gd name="connsiteX25" fmla="*/ 2671 w 1953031"/>
                    <a:gd name="connsiteY25" fmla="*/ 1043577 h 1322929"/>
                    <a:gd name="connsiteX26" fmla="*/ 150 w 1953031"/>
                    <a:gd name="connsiteY26" fmla="*/ 1039680 h 1322929"/>
                    <a:gd name="connsiteX27" fmla="*/ 4661 w 1953031"/>
                    <a:gd name="connsiteY27" fmla="*/ 999287 h 1322929"/>
                    <a:gd name="connsiteX28" fmla="*/ 7404 w 1953031"/>
                    <a:gd name="connsiteY28" fmla="*/ 942306 h 1322929"/>
                    <a:gd name="connsiteX29" fmla="*/ 7816 w 1953031"/>
                    <a:gd name="connsiteY29" fmla="*/ 896791 h 1322929"/>
                    <a:gd name="connsiteX30" fmla="*/ 19626 w 1953031"/>
                    <a:gd name="connsiteY30" fmla="*/ 859575 h 1322929"/>
                    <a:gd name="connsiteX31" fmla="*/ 27016 w 1953031"/>
                    <a:gd name="connsiteY31" fmla="*/ 851518 h 1322929"/>
                    <a:gd name="connsiteX32" fmla="*/ 28005 w 1953031"/>
                    <a:gd name="connsiteY32" fmla="*/ 850776 h 1322929"/>
                    <a:gd name="connsiteX33" fmla="*/ 26410 w 1953031"/>
                    <a:gd name="connsiteY33" fmla="*/ 833827 h 1322929"/>
                    <a:gd name="connsiteX34" fmla="*/ 14711 w 1953031"/>
                    <a:gd name="connsiteY34" fmla="*/ 648021 h 1322929"/>
                    <a:gd name="connsiteX35" fmla="*/ 15055 w 1953031"/>
                    <a:gd name="connsiteY35" fmla="*/ 561855 h 1322929"/>
                    <a:gd name="connsiteX36" fmla="*/ 21188 w 1953031"/>
                    <a:gd name="connsiteY36" fmla="*/ 488718 h 1322929"/>
                    <a:gd name="connsiteX37" fmla="*/ 100197 w 1953031"/>
                    <a:gd name="connsiteY37" fmla="*/ 318206 h 1322929"/>
                    <a:gd name="connsiteX38" fmla="*/ 109242 w 1953031"/>
                    <a:gd name="connsiteY38" fmla="*/ 310366 h 1322929"/>
                    <a:gd name="connsiteX39" fmla="*/ 267328 w 1953031"/>
                    <a:gd name="connsiteY39" fmla="*/ 247426 h 1322929"/>
                    <a:gd name="connsiteX40" fmla="*/ 315449 w 1953031"/>
                    <a:gd name="connsiteY40" fmla="*/ 245613 h 1322929"/>
                    <a:gd name="connsiteX41" fmla="*/ 472495 w 1953031"/>
                    <a:gd name="connsiteY41" fmla="*/ 252298 h 1322929"/>
                    <a:gd name="connsiteX42" fmla="*/ 508804 w 1953031"/>
                    <a:gd name="connsiteY42" fmla="*/ 255581 h 1322929"/>
                    <a:gd name="connsiteX43" fmla="*/ 748902 w 1953031"/>
                    <a:gd name="connsiteY43" fmla="*/ 247445 h 1322929"/>
                    <a:gd name="connsiteX44" fmla="*/ 843247 w 1953031"/>
                    <a:gd name="connsiteY44" fmla="*/ 232193 h 1322929"/>
                    <a:gd name="connsiteX45" fmla="*/ 947272 w 1953031"/>
                    <a:gd name="connsiteY45" fmla="*/ 214767 h 1322929"/>
                    <a:gd name="connsiteX46" fmla="*/ 1074965 w 1953031"/>
                    <a:gd name="connsiteY46" fmla="*/ 170684 h 1322929"/>
                    <a:gd name="connsiteX47" fmla="*/ 1155567 w 1953031"/>
                    <a:gd name="connsiteY47" fmla="*/ 159010 h 1322929"/>
                    <a:gd name="connsiteX48" fmla="*/ 1234252 w 1953031"/>
                    <a:gd name="connsiteY48" fmla="*/ 151880 h 1322929"/>
                    <a:gd name="connsiteX49" fmla="*/ 1312964 w 1953031"/>
                    <a:gd name="connsiteY49" fmla="*/ 128676 h 1322929"/>
                    <a:gd name="connsiteX50" fmla="*/ 1376022 w 1953031"/>
                    <a:gd name="connsiteY50" fmla="*/ 109687 h 1322929"/>
                    <a:gd name="connsiteX51" fmla="*/ 1448640 w 1953031"/>
                    <a:gd name="connsiteY51" fmla="*/ 103056 h 1322929"/>
                    <a:gd name="connsiteX52" fmla="*/ 1483374 w 1953031"/>
                    <a:gd name="connsiteY52" fmla="*/ 100994 h 1322929"/>
                    <a:gd name="connsiteX53" fmla="*/ 1552171 w 1953031"/>
                    <a:gd name="connsiteY53" fmla="*/ 83778 h 1322929"/>
                    <a:gd name="connsiteX54" fmla="*/ 1627914 w 1953031"/>
                    <a:gd name="connsiteY54" fmla="*/ 63976 h 1322929"/>
                    <a:gd name="connsiteX55" fmla="*/ 1633600 w 1953031"/>
                    <a:gd name="connsiteY55" fmla="*/ 62873 h 1322929"/>
                    <a:gd name="connsiteX56" fmla="*/ 1633994 w 1953031"/>
                    <a:gd name="connsiteY56" fmla="*/ 53943 h 1322929"/>
                    <a:gd name="connsiteX57" fmla="*/ 1637947 w 1953031"/>
                    <a:gd name="connsiteY57" fmla="*/ 10924 h 1322929"/>
                    <a:gd name="connsiteX58" fmla="*/ 1645852 w 1953031"/>
                    <a:gd name="connsiteY58" fmla="*/ 642 h 1322929"/>
                    <a:gd name="connsiteX59" fmla="*/ 1665510 w 1953031"/>
                    <a:gd name="connsiteY59" fmla="*/ 4542 h 1322929"/>
                    <a:gd name="connsiteX60" fmla="*/ 1692339 w 1953031"/>
                    <a:gd name="connsiteY60" fmla="*/ 32880 h 1322929"/>
                    <a:gd name="connsiteX61" fmla="*/ 1703487 w 1953031"/>
                    <a:gd name="connsiteY61" fmla="*/ 51553 h 1322929"/>
                    <a:gd name="connsiteX62" fmla="*/ 1705168 w 1953031"/>
                    <a:gd name="connsiteY62" fmla="*/ 54757 h 1322929"/>
                    <a:gd name="connsiteX63" fmla="*/ 1708490 w 1953031"/>
                    <a:gd name="connsiteY63" fmla="*/ 54757 h 1322929"/>
                    <a:gd name="connsiteX64" fmla="*/ 1726074 w 1953031"/>
                    <a:gd name="connsiteY64" fmla="*/ 55821 h 1322929"/>
                    <a:gd name="connsiteX65" fmla="*/ 1763775 w 1953031"/>
                    <a:gd name="connsiteY65" fmla="*/ 66287 h 1322929"/>
                    <a:gd name="connsiteX66" fmla="*/ 1780177 w 1953031"/>
                    <a:gd name="connsiteY66" fmla="*/ 76057 h 1322929"/>
                    <a:gd name="connsiteX67" fmla="*/ 1797287 w 1953031"/>
                    <a:gd name="connsiteY67" fmla="*/ 92340 h 1322929"/>
                    <a:gd name="connsiteX68" fmla="*/ 1808554 w 1953031"/>
                    <a:gd name="connsiteY68" fmla="*/ 105144 h 1322929"/>
                    <a:gd name="connsiteX69" fmla="*/ 1816302 w 1953031"/>
                    <a:gd name="connsiteY69" fmla="*/ 113128 h 1322929"/>
                    <a:gd name="connsiteX70" fmla="*/ 1820491 w 1953031"/>
                    <a:gd name="connsiteY70" fmla="*/ 120258 h 1322929"/>
                    <a:gd name="connsiteX71" fmla="*/ 1835947 w 1953031"/>
                    <a:gd name="connsiteY71" fmla="*/ 144526 h 1322929"/>
                    <a:gd name="connsiteX72" fmla="*/ 1847989 w 1953031"/>
                    <a:gd name="connsiteY72" fmla="*/ 162083 h 1322929"/>
                    <a:gd name="connsiteX73" fmla="*/ 1872282 w 1953031"/>
                    <a:gd name="connsiteY73" fmla="*/ 206862 h 1322929"/>
                    <a:gd name="connsiteX74" fmla="*/ 1901212 w 1953031"/>
                    <a:gd name="connsiteY74" fmla="*/ 268331 h 1322929"/>
                    <a:gd name="connsiteX75" fmla="*/ 1928013 w 1953031"/>
                    <a:gd name="connsiteY75" fmla="*/ 325599 h 1322929"/>
                    <a:gd name="connsiteX76" fmla="*/ 1947475 w 1953031"/>
                    <a:gd name="connsiteY76" fmla="*/ 358428 h 1322929"/>
                    <a:gd name="connsiteX77" fmla="*/ 1952990 w 1953031"/>
                    <a:gd name="connsiteY77" fmla="*/ 375188 h 1322929"/>
                    <a:gd name="connsiteX78" fmla="*/ 1944270 w 1953031"/>
                    <a:gd name="connsiteY78" fmla="*/ 398724 h 1322929"/>
                    <a:gd name="connsiteX79" fmla="*/ 1904481 w 1953031"/>
                    <a:gd name="connsiteY79" fmla="*/ 429980 h 1322929"/>
                    <a:gd name="connsiteX80" fmla="*/ 1871823 w 1953031"/>
                    <a:gd name="connsiteY80" fmla="*/ 436577 h 1322929"/>
                    <a:gd name="connsiteX81" fmla="*/ 1816223 w 1953031"/>
                    <a:gd name="connsiteY81" fmla="*/ 439134 h 1322929"/>
                    <a:gd name="connsiteX82" fmla="*/ 1698445 w 1953031"/>
                    <a:gd name="connsiteY82" fmla="*/ 433393 h 1322929"/>
                    <a:gd name="connsiteX83" fmla="*/ 1665261 w 1953031"/>
                    <a:gd name="connsiteY83" fmla="*/ 431589 h 1322929"/>
                    <a:gd name="connsiteX84" fmla="*/ 1643200 w 1953031"/>
                    <a:gd name="connsiteY84" fmla="*/ 433164 h 1322929"/>
                    <a:gd name="connsiteX85" fmla="*/ 1613877 w 1953031"/>
                    <a:gd name="connsiteY85" fmla="*/ 443519 h 1322929"/>
                    <a:gd name="connsiteX86" fmla="*/ 1586668 w 1953031"/>
                    <a:gd name="connsiteY86" fmla="*/ 466568 h 1322929"/>
                    <a:gd name="connsiteX87" fmla="*/ 1568848 w 1953031"/>
                    <a:gd name="connsiteY87" fmla="*/ 480889 h 1322929"/>
                    <a:gd name="connsiteX88" fmla="*/ 1563779 w 1953031"/>
                    <a:gd name="connsiteY88" fmla="*/ 485518 h 1322929"/>
                    <a:gd name="connsiteX89" fmla="*/ 1508994 w 1953031"/>
                    <a:gd name="connsiteY89" fmla="*/ 589130 h 1322929"/>
                    <a:gd name="connsiteX90" fmla="*/ 1486250 w 1953031"/>
                    <a:gd name="connsiteY90" fmla="*/ 645068 h 1322929"/>
                    <a:gd name="connsiteX91" fmla="*/ 1464819 w 1953031"/>
                    <a:gd name="connsiteY91" fmla="*/ 705697 h 1322929"/>
                    <a:gd name="connsiteX92" fmla="*/ 1449494 w 1953031"/>
                    <a:gd name="connsiteY92" fmla="*/ 751038 h 1322929"/>
                    <a:gd name="connsiteX93" fmla="*/ 1407394 w 1953031"/>
                    <a:gd name="connsiteY93" fmla="*/ 818176 h 1322929"/>
                    <a:gd name="connsiteX94" fmla="*/ 1393724 w 1953031"/>
                    <a:gd name="connsiteY94" fmla="*/ 824975 h 1322929"/>
                    <a:gd name="connsiteX95" fmla="*/ 1380841 w 1953031"/>
                    <a:gd name="connsiteY95" fmla="*/ 831482 h 1322929"/>
                    <a:gd name="connsiteX96" fmla="*/ 1349260 w 1953031"/>
                    <a:gd name="connsiteY96" fmla="*/ 861137 h 1322929"/>
                    <a:gd name="connsiteX97" fmla="*/ 1331348 w 1953031"/>
                    <a:gd name="connsiteY97" fmla="*/ 877607 h 1322929"/>
                    <a:gd name="connsiteX98" fmla="*/ 1317442 w 1953031"/>
                    <a:gd name="connsiteY98" fmla="*/ 883414 h 1322929"/>
                    <a:gd name="connsiteX99" fmla="*/ 1316352 w 1953031"/>
                    <a:gd name="connsiteY99" fmla="*/ 883414 h 1322929"/>
                    <a:gd name="connsiteX100" fmla="*/ 1315275 w 1953031"/>
                    <a:gd name="connsiteY100" fmla="*/ 887323 h 1322929"/>
                    <a:gd name="connsiteX101" fmla="*/ 1293502 w 1953031"/>
                    <a:gd name="connsiteY101" fmla="*/ 1074334 h 1322929"/>
                    <a:gd name="connsiteX102" fmla="*/ 1292124 w 1953031"/>
                    <a:gd name="connsiteY102" fmla="*/ 1151119 h 1322929"/>
                    <a:gd name="connsiteX103" fmla="*/ 1292741 w 1953031"/>
                    <a:gd name="connsiteY103" fmla="*/ 1203756 h 1322929"/>
                    <a:gd name="connsiteX104" fmla="*/ 1297481 w 1953031"/>
                    <a:gd name="connsiteY104" fmla="*/ 1263556 h 1322929"/>
                    <a:gd name="connsiteX105" fmla="*/ 1304087 w 1953031"/>
                    <a:gd name="connsiteY105" fmla="*/ 1278631 h 1322929"/>
                    <a:gd name="connsiteX106" fmla="*/ 1314001 w 1953031"/>
                    <a:gd name="connsiteY106" fmla="*/ 1305904 h 1322929"/>
                    <a:gd name="connsiteX107" fmla="*/ 1314723 w 1953031"/>
                    <a:gd name="connsiteY107" fmla="*/ 1321312 h 1322929"/>
                    <a:gd name="connsiteX108" fmla="*/ 1314474 w 1953031"/>
                    <a:gd name="connsiteY108" fmla="*/ 1322929 h 1322929"/>
                    <a:gd name="connsiteX109" fmla="*/ 1274527 w 1953031"/>
                    <a:gd name="connsiteY109" fmla="*/ 1322929 h 1322929"/>
                    <a:gd name="connsiteX110" fmla="*/ 1233595 w 1953031"/>
                    <a:gd name="connsiteY110" fmla="*/ 1322420 h 1322929"/>
                    <a:gd name="connsiteX111" fmla="*/ 1214844 w 1953031"/>
                    <a:gd name="connsiteY111" fmla="*/ 1258652 h 1322929"/>
                    <a:gd name="connsiteX112" fmla="*/ 1198836 w 1953031"/>
                    <a:gd name="connsiteY112" fmla="*/ 1080414 h 1322929"/>
                    <a:gd name="connsiteX113" fmla="*/ 1191495 w 1953031"/>
                    <a:gd name="connsiteY113" fmla="*/ 961630 h 1322929"/>
                    <a:gd name="connsiteX114" fmla="*/ 1189972 w 1953031"/>
                    <a:gd name="connsiteY114" fmla="*/ 969617 h 1322929"/>
                    <a:gd name="connsiteX115" fmla="*/ 1172402 w 1953031"/>
                    <a:gd name="connsiteY115" fmla="*/ 1161542 h 1322929"/>
                    <a:gd name="connsiteX116" fmla="*/ 1173663 w 1953031"/>
                    <a:gd name="connsiteY116" fmla="*/ 1263289 h 1322929"/>
                    <a:gd name="connsiteX117" fmla="*/ 1179559 w 1953031"/>
                    <a:gd name="connsiteY117" fmla="*/ 1277483 h 1322929"/>
                    <a:gd name="connsiteX118" fmla="*/ 1190090 w 1953031"/>
                    <a:gd name="connsiteY118" fmla="*/ 1310073 h 1322929"/>
                    <a:gd name="connsiteX119" fmla="*/ 1189617 w 1953031"/>
                    <a:gd name="connsiteY119" fmla="*/ 1322236 h 1322929"/>
                    <a:gd name="connsiteX120" fmla="*/ 1148752 w 1953031"/>
                    <a:gd name="connsiteY120" fmla="*/ 1322929 h 1322929"/>
                    <a:gd name="connsiteX121" fmla="*/ 1107164 w 1953031"/>
                    <a:gd name="connsiteY121" fmla="*/ 1322438 h 1322929"/>
                    <a:gd name="connsiteX122" fmla="*/ 1089751 w 1953031"/>
                    <a:gd name="connsiteY122" fmla="*/ 1244928 h 1322929"/>
                    <a:gd name="connsiteX123" fmla="*/ 1083658 w 1953031"/>
                    <a:gd name="connsiteY123" fmla="*/ 1109426 h 1322929"/>
                    <a:gd name="connsiteX124" fmla="*/ 1081071 w 1953031"/>
                    <a:gd name="connsiteY124" fmla="*/ 885205 h 1322929"/>
                    <a:gd name="connsiteX125" fmla="*/ 1081294 w 1953031"/>
                    <a:gd name="connsiteY125" fmla="*/ 872784 h 1322929"/>
                    <a:gd name="connsiteX126" fmla="*/ 1044565 w 1953031"/>
                    <a:gd name="connsiteY126" fmla="*/ 883356 h 1322929"/>
                    <a:gd name="connsiteX127" fmla="*/ 946405 w 1953031"/>
                    <a:gd name="connsiteY127" fmla="*/ 906677 h 1322929"/>
                    <a:gd name="connsiteX128" fmla="*/ 820984 w 1953031"/>
                    <a:gd name="connsiteY128" fmla="*/ 915856 h 1322929"/>
                    <a:gd name="connsiteX129" fmla="*/ 748537 w 1953031"/>
                    <a:gd name="connsiteY129" fmla="*/ 913593 h 1322929"/>
                    <a:gd name="connsiteX130" fmla="*/ 740106 w 1953031"/>
                    <a:gd name="connsiteY130" fmla="*/ 913794 h 1322929"/>
                    <a:gd name="connsiteX131" fmla="*/ 735838 w 1953031"/>
                    <a:gd name="connsiteY131" fmla="*/ 923234 h 1322929"/>
                    <a:gd name="connsiteX132" fmla="*/ 729496 w 1953031"/>
                    <a:gd name="connsiteY132" fmla="*/ 936224 h 1322929"/>
                    <a:gd name="connsiteX133" fmla="*/ 707014 w 1953031"/>
                    <a:gd name="connsiteY133" fmla="*/ 928760 h 1322929"/>
                    <a:gd name="connsiteX134" fmla="*/ 665846 w 1953031"/>
                    <a:gd name="connsiteY134" fmla="*/ 912322 h 1322929"/>
                    <a:gd name="connsiteX135" fmla="*/ 618244 w 1953031"/>
                    <a:gd name="connsiteY135" fmla="*/ 893135 h 1322929"/>
                    <a:gd name="connsiteX136" fmla="*/ 516447 w 1953031"/>
                    <a:gd name="connsiteY136" fmla="*/ 865947 h 1322929"/>
                    <a:gd name="connsiteX137" fmla="*/ 501805 w 1953031"/>
                    <a:gd name="connsiteY137" fmla="*/ 870603 h 1322929"/>
                    <a:gd name="connsiteX138" fmla="*/ 496736 w 1953031"/>
                    <a:gd name="connsiteY138" fmla="*/ 886203 h 1322929"/>
                    <a:gd name="connsiteX139" fmla="*/ 500794 w 1953031"/>
                    <a:gd name="connsiteY139" fmla="*/ 920842 h 1322929"/>
                    <a:gd name="connsiteX140" fmla="*/ 505232 w 1953031"/>
                    <a:gd name="connsiteY140" fmla="*/ 960997 h 1322929"/>
                    <a:gd name="connsiteX141" fmla="*/ 503197 w 1953031"/>
                    <a:gd name="connsiteY141" fmla="*/ 976351 h 1322929"/>
                    <a:gd name="connsiteX142" fmla="*/ 464327 w 1953031"/>
                    <a:gd name="connsiteY142" fmla="*/ 1000197 h 1322929"/>
                    <a:gd name="connsiteX143" fmla="*/ 457328 w 1953031"/>
                    <a:gd name="connsiteY143" fmla="*/ 999488 h 1322929"/>
                    <a:gd name="connsiteX144" fmla="*/ 434730 w 1953031"/>
                    <a:gd name="connsiteY144" fmla="*/ 939956 h 1322929"/>
                    <a:gd name="connsiteX145" fmla="*/ 434102 w 1953031"/>
                    <a:gd name="connsiteY145" fmla="*/ 932138 h 1322929"/>
                    <a:gd name="connsiteX146" fmla="*/ 429957 w 1953031"/>
                    <a:gd name="connsiteY146" fmla="*/ 936572 h 1322929"/>
                    <a:gd name="connsiteX147" fmla="*/ 412217 w 1953031"/>
                    <a:gd name="connsiteY147" fmla="*/ 955335 h 1322929"/>
                    <a:gd name="connsiteX148" fmla="*/ 394666 w 1953031"/>
                    <a:gd name="connsiteY148" fmla="*/ 973923 h 1322929"/>
                    <a:gd name="connsiteX149" fmla="*/ 363724 w 1953031"/>
                    <a:gd name="connsiteY149" fmla="*/ 1023704 h 1322929"/>
                    <a:gd name="connsiteX150" fmla="*/ 356090 w 1953031"/>
                    <a:gd name="connsiteY150" fmla="*/ 1070686 h 1322929"/>
                    <a:gd name="connsiteX151" fmla="*/ 356098 w 1953031"/>
                    <a:gd name="connsiteY151" fmla="*/ 1159458 h 1322929"/>
                    <a:gd name="connsiteX152" fmla="*/ 362731 w 1953031"/>
                    <a:gd name="connsiteY152" fmla="*/ 1219044 h 1322929"/>
                    <a:gd name="connsiteX153" fmla="*/ 370492 w 1953031"/>
                    <a:gd name="connsiteY153" fmla="*/ 1260425 h 1322929"/>
                    <a:gd name="connsiteX154" fmla="*/ 380666 w 1953031"/>
                    <a:gd name="connsiteY154" fmla="*/ 1277936 h 1322929"/>
                    <a:gd name="connsiteX155" fmla="*/ 391399 w 1953031"/>
                    <a:gd name="connsiteY155" fmla="*/ 1304515 h 1322929"/>
                    <a:gd name="connsiteX156" fmla="*/ 391283 w 1953031"/>
                    <a:gd name="connsiteY156" fmla="*/ 1320324 h 1322929"/>
                    <a:gd name="connsiteX157" fmla="*/ 390843 w 1953031"/>
                    <a:gd name="connsiteY157" fmla="*/ 1322756 h 1322929"/>
                    <a:gd name="connsiteX158" fmla="*/ 348151 w 1953031"/>
                    <a:gd name="connsiteY158" fmla="*/ 1322844 h 1322929"/>
                    <a:gd name="connsiteX159" fmla="*/ 304144 w 1953031"/>
                    <a:gd name="connsiteY159" fmla="*/ 1322579 h 1322929"/>
                    <a:gd name="connsiteX160" fmla="*/ 294630 w 1953031"/>
                    <a:gd name="connsiteY160" fmla="*/ 1312868 h 1322929"/>
                    <a:gd name="connsiteX161" fmla="*/ 271483 w 1953031"/>
                    <a:gd name="connsiteY161" fmla="*/ 1195591 h 1322929"/>
                    <a:gd name="connsiteX162" fmla="*/ 255031 w 1953031"/>
                    <a:gd name="connsiteY162" fmla="*/ 1074334 h 1322929"/>
                    <a:gd name="connsiteX163" fmla="*/ 246468 w 1953031"/>
                    <a:gd name="connsiteY163" fmla="*/ 962992 h 1322929"/>
                    <a:gd name="connsiteX164" fmla="*/ 246726 w 1953031"/>
                    <a:gd name="connsiteY164" fmla="*/ 960686 h 1322929"/>
                    <a:gd name="connsiteX165" fmla="*/ 239185 w 1953031"/>
                    <a:gd name="connsiteY165" fmla="*/ 966883 h 1322929"/>
                    <a:gd name="connsiteX166" fmla="*/ 216775 w 1953031"/>
                    <a:gd name="connsiteY166" fmla="*/ 984995 h 1322929"/>
                    <a:gd name="connsiteX167" fmla="*/ 195755 w 1953031"/>
                    <a:gd name="connsiteY167" fmla="*/ 1001910 h 1322929"/>
                    <a:gd name="connsiteX168" fmla="*/ 162761 w 1953031"/>
                    <a:gd name="connsiteY168" fmla="*/ 1047366 h 1322929"/>
                    <a:gd name="connsiteX169" fmla="*/ 149720 w 1953031"/>
                    <a:gd name="connsiteY169" fmla="*/ 1138437 h 1322929"/>
                    <a:gd name="connsiteX170" fmla="*/ 148122 w 1953031"/>
                    <a:gd name="connsiteY170" fmla="*/ 1214750 h 1322929"/>
                    <a:gd name="connsiteX171" fmla="*/ 151846 w 1953031"/>
                    <a:gd name="connsiteY171" fmla="*/ 1260042 h 1322929"/>
                    <a:gd name="connsiteX172" fmla="*/ 157602 w 1953031"/>
                    <a:gd name="connsiteY172" fmla="*/ 1271682 h 1322929"/>
                    <a:gd name="connsiteX173" fmla="*/ 169528 w 1953031"/>
                    <a:gd name="connsiteY173" fmla="*/ 1296524 h 1322929"/>
                    <a:gd name="connsiteX174" fmla="*/ 172714 w 1953031"/>
                    <a:gd name="connsiteY174" fmla="*/ 1316588 h 1322929"/>
                    <a:gd name="connsiteX175" fmla="*/ 172927 w 1953031"/>
                    <a:gd name="connsiteY175" fmla="*/ 1322929 h 1322929"/>
                    <a:gd name="connsiteX176" fmla="*/ 130748 w 1953031"/>
                    <a:gd name="connsiteY176" fmla="*/ 1322916 h 1322929"/>
                    <a:gd name="connsiteX177" fmla="*/ 87445 w 1953031"/>
                    <a:gd name="connsiteY177" fmla="*/ 1322413 h 1322929"/>
                    <a:gd name="connsiteX178" fmla="*/ 433058 w 1953031"/>
                    <a:gd name="connsiteY178" fmla="*/ 858089 h 1322929"/>
                    <a:gd name="connsiteX179" fmla="*/ 431485 w 1953031"/>
                    <a:gd name="connsiteY179" fmla="*/ 856034 h 1322929"/>
                    <a:gd name="connsiteX180" fmla="*/ 432913 w 1953031"/>
                    <a:gd name="connsiteY180" fmla="*/ 858746 h 1322929"/>
                    <a:gd name="connsiteX181" fmla="*/ 433058 w 1953031"/>
                    <a:gd name="connsiteY181" fmla="*/ 858089 h 1322929"/>
                    <a:gd name="connsiteX0" fmla="*/ 87445 w 1953031"/>
                    <a:gd name="connsiteY0" fmla="*/ 1322413 h 1322929"/>
                    <a:gd name="connsiteX1" fmla="*/ 71740 w 1953031"/>
                    <a:gd name="connsiteY1" fmla="*/ 1270292 h 1322929"/>
                    <a:gd name="connsiteX2" fmla="*/ 65819 w 1953031"/>
                    <a:gd name="connsiteY2" fmla="*/ 1172834 h 1322929"/>
                    <a:gd name="connsiteX3" fmla="*/ 60259 w 1953031"/>
                    <a:gd name="connsiteY3" fmla="*/ 1077634 h 1322929"/>
                    <a:gd name="connsiteX4" fmla="*/ 56504 w 1953031"/>
                    <a:gd name="connsiteY4" fmla="*/ 1016483 h 1322929"/>
                    <a:gd name="connsiteX5" fmla="*/ 57274 w 1953031"/>
                    <a:gd name="connsiteY5" fmla="*/ 984573 h 1322929"/>
                    <a:gd name="connsiteX6" fmla="*/ 69293 w 1953031"/>
                    <a:gd name="connsiteY6" fmla="*/ 935184 h 1322929"/>
                    <a:gd name="connsiteX7" fmla="*/ 83140 w 1953031"/>
                    <a:gd name="connsiteY7" fmla="*/ 894706 h 1322929"/>
                    <a:gd name="connsiteX8" fmla="*/ 86940 w 1953031"/>
                    <a:gd name="connsiteY8" fmla="*/ 883067 h 1322929"/>
                    <a:gd name="connsiteX9" fmla="*/ 102345 w 1953031"/>
                    <a:gd name="connsiteY9" fmla="*/ 821917 h 1322929"/>
                    <a:gd name="connsiteX10" fmla="*/ 102345 w 1953031"/>
                    <a:gd name="connsiteY10" fmla="*/ 797596 h 1322929"/>
                    <a:gd name="connsiteX11" fmla="*/ 84386 w 1953031"/>
                    <a:gd name="connsiteY11" fmla="*/ 724112 h 1322929"/>
                    <a:gd name="connsiteX12" fmla="*/ 56950 w 1953031"/>
                    <a:gd name="connsiteY12" fmla="*/ 611540 h 1322929"/>
                    <a:gd name="connsiteX13" fmla="*/ 49848 w 1953031"/>
                    <a:gd name="connsiteY13" fmla="*/ 555775 h 1322929"/>
                    <a:gd name="connsiteX14" fmla="*/ 48091 w 1953031"/>
                    <a:gd name="connsiteY14" fmla="*/ 532619 h 1322929"/>
                    <a:gd name="connsiteX15" fmla="*/ 46726 w 1953031"/>
                    <a:gd name="connsiteY15" fmla="*/ 537375 h 1322929"/>
                    <a:gd name="connsiteX16" fmla="*/ 40809 w 1953031"/>
                    <a:gd name="connsiteY16" fmla="*/ 582702 h 1322929"/>
                    <a:gd name="connsiteX17" fmla="*/ 38652 w 1953031"/>
                    <a:gd name="connsiteY17" fmla="*/ 680805 h 1322929"/>
                    <a:gd name="connsiteX18" fmla="*/ 43411 w 1953031"/>
                    <a:gd name="connsiteY18" fmla="*/ 797248 h 1322929"/>
                    <a:gd name="connsiteX19" fmla="*/ 45633 w 1953031"/>
                    <a:gd name="connsiteY19" fmla="*/ 840039 h 1322929"/>
                    <a:gd name="connsiteX20" fmla="*/ 46288 w 1953031"/>
                    <a:gd name="connsiteY20" fmla="*/ 854511 h 1322929"/>
                    <a:gd name="connsiteX21" fmla="*/ 47754 w 1953031"/>
                    <a:gd name="connsiteY21" fmla="*/ 857757 h 1322929"/>
                    <a:gd name="connsiteX22" fmla="*/ 55710 w 1953031"/>
                    <a:gd name="connsiteY22" fmla="*/ 883587 h 1322929"/>
                    <a:gd name="connsiteX23" fmla="*/ 56791 w 1953031"/>
                    <a:gd name="connsiteY23" fmla="*/ 924043 h 1322929"/>
                    <a:gd name="connsiteX24" fmla="*/ 41579 w 1953031"/>
                    <a:gd name="connsiteY24" fmla="*/ 974096 h 1322929"/>
                    <a:gd name="connsiteX25" fmla="*/ 2671 w 1953031"/>
                    <a:gd name="connsiteY25" fmla="*/ 1043577 h 1322929"/>
                    <a:gd name="connsiteX26" fmla="*/ 150 w 1953031"/>
                    <a:gd name="connsiteY26" fmla="*/ 1039680 h 1322929"/>
                    <a:gd name="connsiteX27" fmla="*/ 4661 w 1953031"/>
                    <a:gd name="connsiteY27" fmla="*/ 999287 h 1322929"/>
                    <a:gd name="connsiteX28" fmla="*/ 7404 w 1953031"/>
                    <a:gd name="connsiteY28" fmla="*/ 942306 h 1322929"/>
                    <a:gd name="connsiteX29" fmla="*/ 7816 w 1953031"/>
                    <a:gd name="connsiteY29" fmla="*/ 896791 h 1322929"/>
                    <a:gd name="connsiteX30" fmla="*/ 19626 w 1953031"/>
                    <a:gd name="connsiteY30" fmla="*/ 859575 h 1322929"/>
                    <a:gd name="connsiteX31" fmla="*/ 27016 w 1953031"/>
                    <a:gd name="connsiteY31" fmla="*/ 851518 h 1322929"/>
                    <a:gd name="connsiteX32" fmla="*/ 28005 w 1953031"/>
                    <a:gd name="connsiteY32" fmla="*/ 850776 h 1322929"/>
                    <a:gd name="connsiteX33" fmla="*/ 26410 w 1953031"/>
                    <a:gd name="connsiteY33" fmla="*/ 833827 h 1322929"/>
                    <a:gd name="connsiteX34" fmla="*/ 14711 w 1953031"/>
                    <a:gd name="connsiteY34" fmla="*/ 648021 h 1322929"/>
                    <a:gd name="connsiteX35" fmla="*/ 15055 w 1953031"/>
                    <a:gd name="connsiteY35" fmla="*/ 561855 h 1322929"/>
                    <a:gd name="connsiteX36" fmla="*/ 21188 w 1953031"/>
                    <a:gd name="connsiteY36" fmla="*/ 488718 h 1322929"/>
                    <a:gd name="connsiteX37" fmla="*/ 100197 w 1953031"/>
                    <a:gd name="connsiteY37" fmla="*/ 318206 h 1322929"/>
                    <a:gd name="connsiteX38" fmla="*/ 109242 w 1953031"/>
                    <a:gd name="connsiteY38" fmla="*/ 310366 h 1322929"/>
                    <a:gd name="connsiteX39" fmla="*/ 267328 w 1953031"/>
                    <a:gd name="connsiteY39" fmla="*/ 247426 h 1322929"/>
                    <a:gd name="connsiteX40" fmla="*/ 315449 w 1953031"/>
                    <a:gd name="connsiteY40" fmla="*/ 245613 h 1322929"/>
                    <a:gd name="connsiteX41" fmla="*/ 472495 w 1953031"/>
                    <a:gd name="connsiteY41" fmla="*/ 252298 h 1322929"/>
                    <a:gd name="connsiteX42" fmla="*/ 508804 w 1953031"/>
                    <a:gd name="connsiteY42" fmla="*/ 255581 h 1322929"/>
                    <a:gd name="connsiteX43" fmla="*/ 748902 w 1953031"/>
                    <a:gd name="connsiteY43" fmla="*/ 247445 h 1322929"/>
                    <a:gd name="connsiteX44" fmla="*/ 947272 w 1953031"/>
                    <a:gd name="connsiteY44" fmla="*/ 214767 h 1322929"/>
                    <a:gd name="connsiteX45" fmla="*/ 1074965 w 1953031"/>
                    <a:gd name="connsiteY45" fmla="*/ 170684 h 1322929"/>
                    <a:gd name="connsiteX46" fmla="*/ 1155567 w 1953031"/>
                    <a:gd name="connsiteY46" fmla="*/ 159010 h 1322929"/>
                    <a:gd name="connsiteX47" fmla="*/ 1234252 w 1953031"/>
                    <a:gd name="connsiteY47" fmla="*/ 151880 h 1322929"/>
                    <a:gd name="connsiteX48" fmla="*/ 1312964 w 1953031"/>
                    <a:gd name="connsiteY48" fmla="*/ 128676 h 1322929"/>
                    <a:gd name="connsiteX49" fmla="*/ 1376022 w 1953031"/>
                    <a:gd name="connsiteY49" fmla="*/ 109687 h 1322929"/>
                    <a:gd name="connsiteX50" fmla="*/ 1448640 w 1953031"/>
                    <a:gd name="connsiteY50" fmla="*/ 103056 h 1322929"/>
                    <a:gd name="connsiteX51" fmla="*/ 1483374 w 1953031"/>
                    <a:gd name="connsiteY51" fmla="*/ 100994 h 1322929"/>
                    <a:gd name="connsiteX52" fmla="*/ 1552171 w 1953031"/>
                    <a:gd name="connsiteY52" fmla="*/ 83778 h 1322929"/>
                    <a:gd name="connsiteX53" fmla="*/ 1627914 w 1953031"/>
                    <a:gd name="connsiteY53" fmla="*/ 63976 h 1322929"/>
                    <a:gd name="connsiteX54" fmla="*/ 1633600 w 1953031"/>
                    <a:gd name="connsiteY54" fmla="*/ 62873 h 1322929"/>
                    <a:gd name="connsiteX55" fmla="*/ 1633994 w 1953031"/>
                    <a:gd name="connsiteY55" fmla="*/ 53943 h 1322929"/>
                    <a:gd name="connsiteX56" fmla="*/ 1637947 w 1953031"/>
                    <a:gd name="connsiteY56" fmla="*/ 10924 h 1322929"/>
                    <a:gd name="connsiteX57" fmla="*/ 1645852 w 1953031"/>
                    <a:gd name="connsiteY57" fmla="*/ 642 h 1322929"/>
                    <a:gd name="connsiteX58" fmla="*/ 1665510 w 1953031"/>
                    <a:gd name="connsiteY58" fmla="*/ 4542 h 1322929"/>
                    <a:gd name="connsiteX59" fmla="*/ 1692339 w 1953031"/>
                    <a:gd name="connsiteY59" fmla="*/ 32880 h 1322929"/>
                    <a:gd name="connsiteX60" fmla="*/ 1703487 w 1953031"/>
                    <a:gd name="connsiteY60" fmla="*/ 51553 h 1322929"/>
                    <a:gd name="connsiteX61" fmla="*/ 1705168 w 1953031"/>
                    <a:gd name="connsiteY61" fmla="*/ 54757 h 1322929"/>
                    <a:gd name="connsiteX62" fmla="*/ 1708490 w 1953031"/>
                    <a:gd name="connsiteY62" fmla="*/ 54757 h 1322929"/>
                    <a:gd name="connsiteX63" fmla="*/ 1726074 w 1953031"/>
                    <a:gd name="connsiteY63" fmla="*/ 55821 h 1322929"/>
                    <a:gd name="connsiteX64" fmla="*/ 1763775 w 1953031"/>
                    <a:gd name="connsiteY64" fmla="*/ 66287 h 1322929"/>
                    <a:gd name="connsiteX65" fmla="*/ 1780177 w 1953031"/>
                    <a:gd name="connsiteY65" fmla="*/ 76057 h 1322929"/>
                    <a:gd name="connsiteX66" fmla="*/ 1797287 w 1953031"/>
                    <a:gd name="connsiteY66" fmla="*/ 92340 h 1322929"/>
                    <a:gd name="connsiteX67" fmla="*/ 1808554 w 1953031"/>
                    <a:gd name="connsiteY67" fmla="*/ 105144 h 1322929"/>
                    <a:gd name="connsiteX68" fmla="*/ 1816302 w 1953031"/>
                    <a:gd name="connsiteY68" fmla="*/ 113128 h 1322929"/>
                    <a:gd name="connsiteX69" fmla="*/ 1820491 w 1953031"/>
                    <a:gd name="connsiteY69" fmla="*/ 120258 h 1322929"/>
                    <a:gd name="connsiteX70" fmla="*/ 1835947 w 1953031"/>
                    <a:gd name="connsiteY70" fmla="*/ 144526 h 1322929"/>
                    <a:gd name="connsiteX71" fmla="*/ 1847989 w 1953031"/>
                    <a:gd name="connsiteY71" fmla="*/ 162083 h 1322929"/>
                    <a:gd name="connsiteX72" fmla="*/ 1872282 w 1953031"/>
                    <a:gd name="connsiteY72" fmla="*/ 206862 h 1322929"/>
                    <a:gd name="connsiteX73" fmla="*/ 1901212 w 1953031"/>
                    <a:gd name="connsiteY73" fmla="*/ 268331 h 1322929"/>
                    <a:gd name="connsiteX74" fmla="*/ 1928013 w 1953031"/>
                    <a:gd name="connsiteY74" fmla="*/ 325599 h 1322929"/>
                    <a:gd name="connsiteX75" fmla="*/ 1947475 w 1953031"/>
                    <a:gd name="connsiteY75" fmla="*/ 358428 h 1322929"/>
                    <a:gd name="connsiteX76" fmla="*/ 1952990 w 1953031"/>
                    <a:gd name="connsiteY76" fmla="*/ 375188 h 1322929"/>
                    <a:gd name="connsiteX77" fmla="*/ 1944270 w 1953031"/>
                    <a:gd name="connsiteY77" fmla="*/ 398724 h 1322929"/>
                    <a:gd name="connsiteX78" fmla="*/ 1904481 w 1953031"/>
                    <a:gd name="connsiteY78" fmla="*/ 429980 h 1322929"/>
                    <a:gd name="connsiteX79" fmla="*/ 1871823 w 1953031"/>
                    <a:gd name="connsiteY79" fmla="*/ 436577 h 1322929"/>
                    <a:gd name="connsiteX80" fmla="*/ 1816223 w 1953031"/>
                    <a:gd name="connsiteY80" fmla="*/ 439134 h 1322929"/>
                    <a:gd name="connsiteX81" fmla="*/ 1698445 w 1953031"/>
                    <a:gd name="connsiteY81" fmla="*/ 433393 h 1322929"/>
                    <a:gd name="connsiteX82" fmla="*/ 1665261 w 1953031"/>
                    <a:gd name="connsiteY82" fmla="*/ 431589 h 1322929"/>
                    <a:gd name="connsiteX83" fmla="*/ 1643200 w 1953031"/>
                    <a:gd name="connsiteY83" fmla="*/ 433164 h 1322929"/>
                    <a:gd name="connsiteX84" fmla="*/ 1613877 w 1953031"/>
                    <a:gd name="connsiteY84" fmla="*/ 443519 h 1322929"/>
                    <a:gd name="connsiteX85" fmla="*/ 1586668 w 1953031"/>
                    <a:gd name="connsiteY85" fmla="*/ 466568 h 1322929"/>
                    <a:gd name="connsiteX86" fmla="*/ 1568848 w 1953031"/>
                    <a:gd name="connsiteY86" fmla="*/ 480889 h 1322929"/>
                    <a:gd name="connsiteX87" fmla="*/ 1563779 w 1953031"/>
                    <a:gd name="connsiteY87" fmla="*/ 485518 h 1322929"/>
                    <a:gd name="connsiteX88" fmla="*/ 1508994 w 1953031"/>
                    <a:gd name="connsiteY88" fmla="*/ 589130 h 1322929"/>
                    <a:gd name="connsiteX89" fmla="*/ 1486250 w 1953031"/>
                    <a:gd name="connsiteY89" fmla="*/ 645068 h 1322929"/>
                    <a:gd name="connsiteX90" fmla="*/ 1464819 w 1953031"/>
                    <a:gd name="connsiteY90" fmla="*/ 705697 h 1322929"/>
                    <a:gd name="connsiteX91" fmla="*/ 1449494 w 1953031"/>
                    <a:gd name="connsiteY91" fmla="*/ 751038 h 1322929"/>
                    <a:gd name="connsiteX92" fmla="*/ 1407394 w 1953031"/>
                    <a:gd name="connsiteY92" fmla="*/ 818176 h 1322929"/>
                    <a:gd name="connsiteX93" fmla="*/ 1393724 w 1953031"/>
                    <a:gd name="connsiteY93" fmla="*/ 824975 h 1322929"/>
                    <a:gd name="connsiteX94" fmla="*/ 1380841 w 1953031"/>
                    <a:gd name="connsiteY94" fmla="*/ 831482 h 1322929"/>
                    <a:gd name="connsiteX95" fmla="*/ 1349260 w 1953031"/>
                    <a:gd name="connsiteY95" fmla="*/ 861137 h 1322929"/>
                    <a:gd name="connsiteX96" fmla="*/ 1331348 w 1953031"/>
                    <a:gd name="connsiteY96" fmla="*/ 877607 h 1322929"/>
                    <a:gd name="connsiteX97" fmla="*/ 1317442 w 1953031"/>
                    <a:gd name="connsiteY97" fmla="*/ 883414 h 1322929"/>
                    <a:gd name="connsiteX98" fmla="*/ 1316352 w 1953031"/>
                    <a:gd name="connsiteY98" fmla="*/ 883414 h 1322929"/>
                    <a:gd name="connsiteX99" fmla="*/ 1315275 w 1953031"/>
                    <a:gd name="connsiteY99" fmla="*/ 887323 h 1322929"/>
                    <a:gd name="connsiteX100" fmla="*/ 1293502 w 1953031"/>
                    <a:gd name="connsiteY100" fmla="*/ 1074334 h 1322929"/>
                    <a:gd name="connsiteX101" fmla="*/ 1292124 w 1953031"/>
                    <a:gd name="connsiteY101" fmla="*/ 1151119 h 1322929"/>
                    <a:gd name="connsiteX102" fmla="*/ 1292741 w 1953031"/>
                    <a:gd name="connsiteY102" fmla="*/ 1203756 h 1322929"/>
                    <a:gd name="connsiteX103" fmla="*/ 1297481 w 1953031"/>
                    <a:gd name="connsiteY103" fmla="*/ 1263556 h 1322929"/>
                    <a:gd name="connsiteX104" fmla="*/ 1304087 w 1953031"/>
                    <a:gd name="connsiteY104" fmla="*/ 1278631 h 1322929"/>
                    <a:gd name="connsiteX105" fmla="*/ 1314001 w 1953031"/>
                    <a:gd name="connsiteY105" fmla="*/ 1305904 h 1322929"/>
                    <a:gd name="connsiteX106" fmla="*/ 1314723 w 1953031"/>
                    <a:gd name="connsiteY106" fmla="*/ 1321312 h 1322929"/>
                    <a:gd name="connsiteX107" fmla="*/ 1314474 w 1953031"/>
                    <a:gd name="connsiteY107" fmla="*/ 1322929 h 1322929"/>
                    <a:gd name="connsiteX108" fmla="*/ 1274527 w 1953031"/>
                    <a:gd name="connsiteY108" fmla="*/ 1322929 h 1322929"/>
                    <a:gd name="connsiteX109" fmla="*/ 1233595 w 1953031"/>
                    <a:gd name="connsiteY109" fmla="*/ 1322420 h 1322929"/>
                    <a:gd name="connsiteX110" fmla="*/ 1214844 w 1953031"/>
                    <a:gd name="connsiteY110" fmla="*/ 1258652 h 1322929"/>
                    <a:gd name="connsiteX111" fmla="*/ 1198836 w 1953031"/>
                    <a:gd name="connsiteY111" fmla="*/ 1080414 h 1322929"/>
                    <a:gd name="connsiteX112" fmla="*/ 1191495 w 1953031"/>
                    <a:gd name="connsiteY112" fmla="*/ 961630 h 1322929"/>
                    <a:gd name="connsiteX113" fmla="*/ 1189972 w 1953031"/>
                    <a:gd name="connsiteY113" fmla="*/ 969617 h 1322929"/>
                    <a:gd name="connsiteX114" fmla="*/ 1172402 w 1953031"/>
                    <a:gd name="connsiteY114" fmla="*/ 1161542 h 1322929"/>
                    <a:gd name="connsiteX115" fmla="*/ 1173663 w 1953031"/>
                    <a:gd name="connsiteY115" fmla="*/ 1263289 h 1322929"/>
                    <a:gd name="connsiteX116" fmla="*/ 1179559 w 1953031"/>
                    <a:gd name="connsiteY116" fmla="*/ 1277483 h 1322929"/>
                    <a:gd name="connsiteX117" fmla="*/ 1190090 w 1953031"/>
                    <a:gd name="connsiteY117" fmla="*/ 1310073 h 1322929"/>
                    <a:gd name="connsiteX118" fmla="*/ 1189617 w 1953031"/>
                    <a:gd name="connsiteY118" fmla="*/ 1322236 h 1322929"/>
                    <a:gd name="connsiteX119" fmla="*/ 1148752 w 1953031"/>
                    <a:gd name="connsiteY119" fmla="*/ 1322929 h 1322929"/>
                    <a:gd name="connsiteX120" fmla="*/ 1107164 w 1953031"/>
                    <a:gd name="connsiteY120" fmla="*/ 1322438 h 1322929"/>
                    <a:gd name="connsiteX121" fmla="*/ 1089751 w 1953031"/>
                    <a:gd name="connsiteY121" fmla="*/ 1244928 h 1322929"/>
                    <a:gd name="connsiteX122" fmla="*/ 1083658 w 1953031"/>
                    <a:gd name="connsiteY122" fmla="*/ 1109426 h 1322929"/>
                    <a:gd name="connsiteX123" fmla="*/ 1081071 w 1953031"/>
                    <a:gd name="connsiteY123" fmla="*/ 885205 h 1322929"/>
                    <a:gd name="connsiteX124" fmla="*/ 1081294 w 1953031"/>
                    <a:gd name="connsiteY124" fmla="*/ 872784 h 1322929"/>
                    <a:gd name="connsiteX125" fmla="*/ 1044565 w 1953031"/>
                    <a:gd name="connsiteY125" fmla="*/ 883356 h 1322929"/>
                    <a:gd name="connsiteX126" fmla="*/ 946405 w 1953031"/>
                    <a:gd name="connsiteY126" fmla="*/ 906677 h 1322929"/>
                    <a:gd name="connsiteX127" fmla="*/ 820984 w 1953031"/>
                    <a:gd name="connsiteY127" fmla="*/ 915856 h 1322929"/>
                    <a:gd name="connsiteX128" fmla="*/ 748537 w 1953031"/>
                    <a:gd name="connsiteY128" fmla="*/ 913593 h 1322929"/>
                    <a:gd name="connsiteX129" fmla="*/ 740106 w 1953031"/>
                    <a:gd name="connsiteY129" fmla="*/ 913794 h 1322929"/>
                    <a:gd name="connsiteX130" fmla="*/ 735838 w 1953031"/>
                    <a:gd name="connsiteY130" fmla="*/ 923234 h 1322929"/>
                    <a:gd name="connsiteX131" fmla="*/ 729496 w 1953031"/>
                    <a:gd name="connsiteY131" fmla="*/ 936224 h 1322929"/>
                    <a:gd name="connsiteX132" fmla="*/ 707014 w 1953031"/>
                    <a:gd name="connsiteY132" fmla="*/ 928760 h 1322929"/>
                    <a:gd name="connsiteX133" fmla="*/ 665846 w 1953031"/>
                    <a:gd name="connsiteY133" fmla="*/ 912322 h 1322929"/>
                    <a:gd name="connsiteX134" fmla="*/ 618244 w 1953031"/>
                    <a:gd name="connsiteY134" fmla="*/ 893135 h 1322929"/>
                    <a:gd name="connsiteX135" fmla="*/ 516447 w 1953031"/>
                    <a:gd name="connsiteY135" fmla="*/ 865947 h 1322929"/>
                    <a:gd name="connsiteX136" fmla="*/ 501805 w 1953031"/>
                    <a:gd name="connsiteY136" fmla="*/ 870603 h 1322929"/>
                    <a:gd name="connsiteX137" fmla="*/ 496736 w 1953031"/>
                    <a:gd name="connsiteY137" fmla="*/ 886203 h 1322929"/>
                    <a:gd name="connsiteX138" fmla="*/ 500794 w 1953031"/>
                    <a:gd name="connsiteY138" fmla="*/ 920842 h 1322929"/>
                    <a:gd name="connsiteX139" fmla="*/ 505232 w 1953031"/>
                    <a:gd name="connsiteY139" fmla="*/ 960997 h 1322929"/>
                    <a:gd name="connsiteX140" fmla="*/ 503197 w 1953031"/>
                    <a:gd name="connsiteY140" fmla="*/ 976351 h 1322929"/>
                    <a:gd name="connsiteX141" fmla="*/ 464327 w 1953031"/>
                    <a:gd name="connsiteY141" fmla="*/ 1000197 h 1322929"/>
                    <a:gd name="connsiteX142" fmla="*/ 457328 w 1953031"/>
                    <a:gd name="connsiteY142" fmla="*/ 999488 h 1322929"/>
                    <a:gd name="connsiteX143" fmla="*/ 434730 w 1953031"/>
                    <a:gd name="connsiteY143" fmla="*/ 939956 h 1322929"/>
                    <a:gd name="connsiteX144" fmla="*/ 434102 w 1953031"/>
                    <a:gd name="connsiteY144" fmla="*/ 932138 h 1322929"/>
                    <a:gd name="connsiteX145" fmla="*/ 429957 w 1953031"/>
                    <a:gd name="connsiteY145" fmla="*/ 936572 h 1322929"/>
                    <a:gd name="connsiteX146" fmla="*/ 412217 w 1953031"/>
                    <a:gd name="connsiteY146" fmla="*/ 955335 h 1322929"/>
                    <a:gd name="connsiteX147" fmla="*/ 394666 w 1953031"/>
                    <a:gd name="connsiteY147" fmla="*/ 973923 h 1322929"/>
                    <a:gd name="connsiteX148" fmla="*/ 363724 w 1953031"/>
                    <a:gd name="connsiteY148" fmla="*/ 1023704 h 1322929"/>
                    <a:gd name="connsiteX149" fmla="*/ 356090 w 1953031"/>
                    <a:gd name="connsiteY149" fmla="*/ 1070686 h 1322929"/>
                    <a:gd name="connsiteX150" fmla="*/ 356098 w 1953031"/>
                    <a:gd name="connsiteY150" fmla="*/ 1159458 h 1322929"/>
                    <a:gd name="connsiteX151" fmla="*/ 362731 w 1953031"/>
                    <a:gd name="connsiteY151" fmla="*/ 1219044 h 1322929"/>
                    <a:gd name="connsiteX152" fmla="*/ 370492 w 1953031"/>
                    <a:gd name="connsiteY152" fmla="*/ 1260425 h 1322929"/>
                    <a:gd name="connsiteX153" fmla="*/ 380666 w 1953031"/>
                    <a:gd name="connsiteY153" fmla="*/ 1277936 h 1322929"/>
                    <a:gd name="connsiteX154" fmla="*/ 391399 w 1953031"/>
                    <a:gd name="connsiteY154" fmla="*/ 1304515 h 1322929"/>
                    <a:gd name="connsiteX155" fmla="*/ 391283 w 1953031"/>
                    <a:gd name="connsiteY155" fmla="*/ 1320324 h 1322929"/>
                    <a:gd name="connsiteX156" fmla="*/ 390843 w 1953031"/>
                    <a:gd name="connsiteY156" fmla="*/ 1322756 h 1322929"/>
                    <a:gd name="connsiteX157" fmla="*/ 348151 w 1953031"/>
                    <a:gd name="connsiteY157" fmla="*/ 1322844 h 1322929"/>
                    <a:gd name="connsiteX158" fmla="*/ 304144 w 1953031"/>
                    <a:gd name="connsiteY158" fmla="*/ 1322579 h 1322929"/>
                    <a:gd name="connsiteX159" fmla="*/ 294630 w 1953031"/>
                    <a:gd name="connsiteY159" fmla="*/ 1312868 h 1322929"/>
                    <a:gd name="connsiteX160" fmla="*/ 271483 w 1953031"/>
                    <a:gd name="connsiteY160" fmla="*/ 1195591 h 1322929"/>
                    <a:gd name="connsiteX161" fmla="*/ 255031 w 1953031"/>
                    <a:gd name="connsiteY161" fmla="*/ 1074334 h 1322929"/>
                    <a:gd name="connsiteX162" fmla="*/ 246468 w 1953031"/>
                    <a:gd name="connsiteY162" fmla="*/ 962992 h 1322929"/>
                    <a:gd name="connsiteX163" fmla="*/ 246726 w 1953031"/>
                    <a:gd name="connsiteY163" fmla="*/ 960686 h 1322929"/>
                    <a:gd name="connsiteX164" fmla="*/ 239185 w 1953031"/>
                    <a:gd name="connsiteY164" fmla="*/ 966883 h 1322929"/>
                    <a:gd name="connsiteX165" fmla="*/ 216775 w 1953031"/>
                    <a:gd name="connsiteY165" fmla="*/ 984995 h 1322929"/>
                    <a:gd name="connsiteX166" fmla="*/ 195755 w 1953031"/>
                    <a:gd name="connsiteY166" fmla="*/ 1001910 h 1322929"/>
                    <a:gd name="connsiteX167" fmla="*/ 162761 w 1953031"/>
                    <a:gd name="connsiteY167" fmla="*/ 1047366 h 1322929"/>
                    <a:gd name="connsiteX168" fmla="*/ 149720 w 1953031"/>
                    <a:gd name="connsiteY168" fmla="*/ 1138437 h 1322929"/>
                    <a:gd name="connsiteX169" fmla="*/ 148122 w 1953031"/>
                    <a:gd name="connsiteY169" fmla="*/ 1214750 h 1322929"/>
                    <a:gd name="connsiteX170" fmla="*/ 151846 w 1953031"/>
                    <a:gd name="connsiteY170" fmla="*/ 1260042 h 1322929"/>
                    <a:gd name="connsiteX171" fmla="*/ 157602 w 1953031"/>
                    <a:gd name="connsiteY171" fmla="*/ 1271682 h 1322929"/>
                    <a:gd name="connsiteX172" fmla="*/ 169528 w 1953031"/>
                    <a:gd name="connsiteY172" fmla="*/ 1296524 h 1322929"/>
                    <a:gd name="connsiteX173" fmla="*/ 172714 w 1953031"/>
                    <a:gd name="connsiteY173" fmla="*/ 1316588 h 1322929"/>
                    <a:gd name="connsiteX174" fmla="*/ 172927 w 1953031"/>
                    <a:gd name="connsiteY174" fmla="*/ 1322929 h 1322929"/>
                    <a:gd name="connsiteX175" fmla="*/ 130748 w 1953031"/>
                    <a:gd name="connsiteY175" fmla="*/ 1322916 h 1322929"/>
                    <a:gd name="connsiteX176" fmla="*/ 87445 w 1953031"/>
                    <a:gd name="connsiteY176" fmla="*/ 1322413 h 1322929"/>
                    <a:gd name="connsiteX177" fmla="*/ 433058 w 1953031"/>
                    <a:gd name="connsiteY177" fmla="*/ 858089 h 1322929"/>
                    <a:gd name="connsiteX178" fmla="*/ 431485 w 1953031"/>
                    <a:gd name="connsiteY178" fmla="*/ 856034 h 1322929"/>
                    <a:gd name="connsiteX179" fmla="*/ 432913 w 1953031"/>
                    <a:gd name="connsiteY179" fmla="*/ 858746 h 1322929"/>
                    <a:gd name="connsiteX180" fmla="*/ 433058 w 1953031"/>
                    <a:gd name="connsiteY180" fmla="*/ 858089 h 1322929"/>
                    <a:gd name="connsiteX0" fmla="*/ 87445 w 1953031"/>
                    <a:gd name="connsiteY0" fmla="*/ 1322413 h 1322929"/>
                    <a:gd name="connsiteX1" fmla="*/ 71740 w 1953031"/>
                    <a:gd name="connsiteY1" fmla="*/ 1270292 h 1322929"/>
                    <a:gd name="connsiteX2" fmla="*/ 65819 w 1953031"/>
                    <a:gd name="connsiteY2" fmla="*/ 1172834 h 1322929"/>
                    <a:gd name="connsiteX3" fmla="*/ 60259 w 1953031"/>
                    <a:gd name="connsiteY3" fmla="*/ 1077634 h 1322929"/>
                    <a:gd name="connsiteX4" fmla="*/ 56504 w 1953031"/>
                    <a:gd name="connsiteY4" fmla="*/ 1016483 h 1322929"/>
                    <a:gd name="connsiteX5" fmla="*/ 57274 w 1953031"/>
                    <a:gd name="connsiteY5" fmla="*/ 984573 h 1322929"/>
                    <a:gd name="connsiteX6" fmla="*/ 69293 w 1953031"/>
                    <a:gd name="connsiteY6" fmla="*/ 935184 h 1322929"/>
                    <a:gd name="connsiteX7" fmla="*/ 83140 w 1953031"/>
                    <a:gd name="connsiteY7" fmla="*/ 894706 h 1322929"/>
                    <a:gd name="connsiteX8" fmla="*/ 86940 w 1953031"/>
                    <a:gd name="connsiteY8" fmla="*/ 883067 h 1322929"/>
                    <a:gd name="connsiteX9" fmla="*/ 102345 w 1953031"/>
                    <a:gd name="connsiteY9" fmla="*/ 821917 h 1322929"/>
                    <a:gd name="connsiteX10" fmla="*/ 102345 w 1953031"/>
                    <a:gd name="connsiteY10" fmla="*/ 797596 h 1322929"/>
                    <a:gd name="connsiteX11" fmla="*/ 84386 w 1953031"/>
                    <a:gd name="connsiteY11" fmla="*/ 724112 h 1322929"/>
                    <a:gd name="connsiteX12" fmla="*/ 56950 w 1953031"/>
                    <a:gd name="connsiteY12" fmla="*/ 611540 h 1322929"/>
                    <a:gd name="connsiteX13" fmla="*/ 49848 w 1953031"/>
                    <a:gd name="connsiteY13" fmla="*/ 555775 h 1322929"/>
                    <a:gd name="connsiteX14" fmla="*/ 48091 w 1953031"/>
                    <a:gd name="connsiteY14" fmla="*/ 532619 h 1322929"/>
                    <a:gd name="connsiteX15" fmla="*/ 46726 w 1953031"/>
                    <a:gd name="connsiteY15" fmla="*/ 537375 h 1322929"/>
                    <a:gd name="connsiteX16" fmla="*/ 40809 w 1953031"/>
                    <a:gd name="connsiteY16" fmla="*/ 582702 h 1322929"/>
                    <a:gd name="connsiteX17" fmla="*/ 38652 w 1953031"/>
                    <a:gd name="connsiteY17" fmla="*/ 680805 h 1322929"/>
                    <a:gd name="connsiteX18" fmla="*/ 43411 w 1953031"/>
                    <a:gd name="connsiteY18" fmla="*/ 797248 h 1322929"/>
                    <a:gd name="connsiteX19" fmla="*/ 45633 w 1953031"/>
                    <a:gd name="connsiteY19" fmla="*/ 840039 h 1322929"/>
                    <a:gd name="connsiteX20" fmla="*/ 46288 w 1953031"/>
                    <a:gd name="connsiteY20" fmla="*/ 854511 h 1322929"/>
                    <a:gd name="connsiteX21" fmla="*/ 47754 w 1953031"/>
                    <a:gd name="connsiteY21" fmla="*/ 857757 h 1322929"/>
                    <a:gd name="connsiteX22" fmla="*/ 55710 w 1953031"/>
                    <a:gd name="connsiteY22" fmla="*/ 883587 h 1322929"/>
                    <a:gd name="connsiteX23" fmla="*/ 56791 w 1953031"/>
                    <a:gd name="connsiteY23" fmla="*/ 924043 h 1322929"/>
                    <a:gd name="connsiteX24" fmla="*/ 41579 w 1953031"/>
                    <a:gd name="connsiteY24" fmla="*/ 974096 h 1322929"/>
                    <a:gd name="connsiteX25" fmla="*/ 2671 w 1953031"/>
                    <a:gd name="connsiteY25" fmla="*/ 1043577 h 1322929"/>
                    <a:gd name="connsiteX26" fmla="*/ 150 w 1953031"/>
                    <a:gd name="connsiteY26" fmla="*/ 1039680 h 1322929"/>
                    <a:gd name="connsiteX27" fmla="*/ 4661 w 1953031"/>
                    <a:gd name="connsiteY27" fmla="*/ 999287 h 1322929"/>
                    <a:gd name="connsiteX28" fmla="*/ 7404 w 1953031"/>
                    <a:gd name="connsiteY28" fmla="*/ 942306 h 1322929"/>
                    <a:gd name="connsiteX29" fmla="*/ 7816 w 1953031"/>
                    <a:gd name="connsiteY29" fmla="*/ 896791 h 1322929"/>
                    <a:gd name="connsiteX30" fmla="*/ 19626 w 1953031"/>
                    <a:gd name="connsiteY30" fmla="*/ 859575 h 1322929"/>
                    <a:gd name="connsiteX31" fmla="*/ 27016 w 1953031"/>
                    <a:gd name="connsiteY31" fmla="*/ 851518 h 1322929"/>
                    <a:gd name="connsiteX32" fmla="*/ 28005 w 1953031"/>
                    <a:gd name="connsiteY32" fmla="*/ 850776 h 1322929"/>
                    <a:gd name="connsiteX33" fmla="*/ 26410 w 1953031"/>
                    <a:gd name="connsiteY33" fmla="*/ 833827 h 1322929"/>
                    <a:gd name="connsiteX34" fmla="*/ 14711 w 1953031"/>
                    <a:gd name="connsiteY34" fmla="*/ 648021 h 1322929"/>
                    <a:gd name="connsiteX35" fmla="*/ 15055 w 1953031"/>
                    <a:gd name="connsiteY35" fmla="*/ 561855 h 1322929"/>
                    <a:gd name="connsiteX36" fmla="*/ 21188 w 1953031"/>
                    <a:gd name="connsiteY36" fmla="*/ 488718 h 1322929"/>
                    <a:gd name="connsiteX37" fmla="*/ 100197 w 1953031"/>
                    <a:gd name="connsiteY37" fmla="*/ 318206 h 1322929"/>
                    <a:gd name="connsiteX38" fmla="*/ 109242 w 1953031"/>
                    <a:gd name="connsiteY38" fmla="*/ 310366 h 1322929"/>
                    <a:gd name="connsiteX39" fmla="*/ 267328 w 1953031"/>
                    <a:gd name="connsiteY39" fmla="*/ 247426 h 1322929"/>
                    <a:gd name="connsiteX40" fmla="*/ 315449 w 1953031"/>
                    <a:gd name="connsiteY40" fmla="*/ 245613 h 1322929"/>
                    <a:gd name="connsiteX41" fmla="*/ 472495 w 1953031"/>
                    <a:gd name="connsiteY41" fmla="*/ 252298 h 1322929"/>
                    <a:gd name="connsiteX42" fmla="*/ 508804 w 1953031"/>
                    <a:gd name="connsiteY42" fmla="*/ 255581 h 1322929"/>
                    <a:gd name="connsiteX43" fmla="*/ 748902 w 1953031"/>
                    <a:gd name="connsiteY43" fmla="*/ 247445 h 1322929"/>
                    <a:gd name="connsiteX44" fmla="*/ 947272 w 1953031"/>
                    <a:gd name="connsiteY44" fmla="*/ 214767 h 1322929"/>
                    <a:gd name="connsiteX45" fmla="*/ 1155567 w 1953031"/>
                    <a:gd name="connsiteY45" fmla="*/ 159010 h 1322929"/>
                    <a:gd name="connsiteX46" fmla="*/ 1234252 w 1953031"/>
                    <a:gd name="connsiteY46" fmla="*/ 151880 h 1322929"/>
                    <a:gd name="connsiteX47" fmla="*/ 1312964 w 1953031"/>
                    <a:gd name="connsiteY47" fmla="*/ 128676 h 1322929"/>
                    <a:gd name="connsiteX48" fmla="*/ 1376022 w 1953031"/>
                    <a:gd name="connsiteY48" fmla="*/ 109687 h 1322929"/>
                    <a:gd name="connsiteX49" fmla="*/ 1448640 w 1953031"/>
                    <a:gd name="connsiteY49" fmla="*/ 103056 h 1322929"/>
                    <a:gd name="connsiteX50" fmla="*/ 1483374 w 1953031"/>
                    <a:gd name="connsiteY50" fmla="*/ 100994 h 1322929"/>
                    <a:gd name="connsiteX51" fmla="*/ 1552171 w 1953031"/>
                    <a:gd name="connsiteY51" fmla="*/ 83778 h 1322929"/>
                    <a:gd name="connsiteX52" fmla="*/ 1627914 w 1953031"/>
                    <a:gd name="connsiteY52" fmla="*/ 63976 h 1322929"/>
                    <a:gd name="connsiteX53" fmla="*/ 1633600 w 1953031"/>
                    <a:gd name="connsiteY53" fmla="*/ 62873 h 1322929"/>
                    <a:gd name="connsiteX54" fmla="*/ 1633994 w 1953031"/>
                    <a:gd name="connsiteY54" fmla="*/ 53943 h 1322929"/>
                    <a:gd name="connsiteX55" fmla="*/ 1637947 w 1953031"/>
                    <a:gd name="connsiteY55" fmla="*/ 10924 h 1322929"/>
                    <a:gd name="connsiteX56" fmla="*/ 1645852 w 1953031"/>
                    <a:gd name="connsiteY56" fmla="*/ 642 h 1322929"/>
                    <a:gd name="connsiteX57" fmla="*/ 1665510 w 1953031"/>
                    <a:gd name="connsiteY57" fmla="*/ 4542 h 1322929"/>
                    <a:gd name="connsiteX58" fmla="*/ 1692339 w 1953031"/>
                    <a:gd name="connsiteY58" fmla="*/ 32880 h 1322929"/>
                    <a:gd name="connsiteX59" fmla="*/ 1703487 w 1953031"/>
                    <a:gd name="connsiteY59" fmla="*/ 51553 h 1322929"/>
                    <a:gd name="connsiteX60" fmla="*/ 1705168 w 1953031"/>
                    <a:gd name="connsiteY60" fmla="*/ 54757 h 1322929"/>
                    <a:gd name="connsiteX61" fmla="*/ 1708490 w 1953031"/>
                    <a:gd name="connsiteY61" fmla="*/ 54757 h 1322929"/>
                    <a:gd name="connsiteX62" fmla="*/ 1726074 w 1953031"/>
                    <a:gd name="connsiteY62" fmla="*/ 55821 h 1322929"/>
                    <a:gd name="connsiteX63" fmla="*/ 1763775 w 1953031"/>
                    <a:gd name="connsiteY63" fmla="*/ 66287 h 1322929"/>
                    <a:gd name="connsiteX64" fmla="*/ 1780177 w 1953031"/>
                    <a:gd name="connsiteY64" fmla="*/ 76057 h 1322929"/>
                    <a:gd name="connsiteX65" fmla="*/ 1797287 w 1953031"/>
                    <a:gd name="connsiteY65" fmla="*/ 92340 h 1322929"/>
                    <a:gd name="connsiteX66" fmla="*/ 1808554 w 1953031"/>
                    <a:gd name="connsiteY66" fmla="*/ 105144 h 1322929"/>
                    <a:gd name="connsiteX67" fmla="*/ 1816302 w 1953031"/>
                    <a:gd name="connsiteY67" fmla="*/ 113128 h 1322929"/>
                    <a:gd name="connsiteX68" fmla="*/ 1820491 w 1953031"/>
                    <a:gd name="connsiteY68" fmla="*/ 120258 h 1322929"/>
                    <a:gd name="connsiteX69" fmla="*/ 1835947 w 1953031"/>
                    <a:gd name="connsiteY69" fmla="*/ 144526 h 1322929"/>
                    <a:gd name="connsiteX70" fmla="*/ 1847989 w 1953031"/>
                    <a:gd name="connsiteY70" fmla="*/ 162083 h 1322929"/>
                    <a:gd name="connsiteX71" fmla="*/ 1872282 w 1953031"/>
                    <a:gd name="connsiteY71" fmla="*/ 206862 h 1322929"/>
                    <a:gd name="connsiteX72" fmla="*/ 1901212 w 1953031"/>
                    <a:gd name="connsiteY72" fmla="*/ 268331 h 1322929"/>
                    <a:gd name="connsiteX73" fmla="*/ 1928013 w 1953031"/>
                    <a:gd name="connsiteY73" fmla="*/ 325599 h 1322929"/>
                    <a:gd name="connsiteX74" fmla="*/ 1947475 w 1953031"/>
                    <a:gd name="connsiteY74" fmla="*/ 358428 h 1322929"/>
                    <a:gd name="connsiteX75" fmla="*/ 1952990 w 1953031"/>
                    <a:gd name="connsiteY75" fmla="*/ 375188 h 1322929"/>
                    <a:gd name="connsiteX76" fmla="*/ 1944270 w 1953031"/>
                    <a:gd name="connsiteY76" fmla="*/ 398724 h 1322929"/>
                    <a:gd name="connsiteX77" fmla="*/ 1904481 w 1953031"/>
                    <a:gd name="connsiteY77" fmla="*/ 429980 h 1322929"/>
                    <a:gd name="connsiteX78" fmla="*/ 1871823 w 1953031"/>
                    <a:gd name="connsiteY78" fmla="*/ 436577 h 1322929"/>
                    <a:gd name="connsiteX79" fmla="*/ 1816223 w 1953031"/>
                    <a:gd name="connsiteY79" fmla="*/ 439134 h 1322929"/>
                    <a:gd name="connsiteX80" fmla="*/ 1698445 w 1953031"/>
                    <a:gd name="connsiteY80" fmla="*/ 433393 h 1322929"/>
                    <a:gd name="connsiteX81" fmla="*/ 1665261 w 1953031"/>
                    <a:gd name="connsiteY81" fmla="*/ 431589 h 1322929"/>
                    <a:gd name="connsiteX82" fmla="*/ 1643200 w 1953031"/>
                    <a:gd name="connsiteY82" fmla="*/ 433164 h 1322929"/>
                    <a:gd name="connsiteX83" fmla="*/ 1613877 w 1953031"/>
                    <a:gd name="connsiteY83" fmla="*/ 443519 h 1322929"/>
                    <a:gd name="connsiteX84" fmla="*/ 1586668 w 1953031"/>
                    <a:gd name="connsiteY84" fmla="*/ 466568 h 1322929"/>
                    <a:gd name="connsiteX85" fmla="*/ 1568848 w 1953031"/>
                    <a:gd name="connsiteY85" fmla="*/ 480889 h 1322929"/>
                    <a:gd name="connsiteX86" fmla="*/ 1563779 w 1953031"/>
                    <a:gd name="connsiteY86" fmla="*/ 485518 h 1322929"/>
                    <a:gd name="connsiteX87" fmla="*/ 1508994 w 1953031"/>
                    <a:gd name="connsiteY87" fmla="*/ 589130 h 1322929"/>
                    <a:gd name="connsiteX88" fmla="*/ 1486250 w 1953031"/>
                    <a:gd name="connsiteY88" fmla="*/ 645068 h 1322929"/>
                    <a:gd name="connsiteX89" fmla="*/ 1464819 w 1953031"/>
                    <a:gd name="connsiteY89" fmla="*/ 705697 h 1322929"/>
                    <a:gd name="connsiteX90" fmla="*/ 1449494 w 1953031"/>
                    <a:gd name="connsiteY90" fmla="*/ 751038 h 1322929"/>
                    <a:gd name="connsiteX91" fmla="*/ 1407394 w 1953031"/>
                    <a:gd name="connsiteY91" fmla="*/ 818176 h 1322929"/>
                    <a:gd name="connsiteX92" fmla="*/ 1393724 w 1953031"/>
                    <a:gd name="connsiteY92" fmla="*/ 824975 h 1322929"/>
                    <a:gd name="connsiteX93" fmla="*/ 1380841 w 1953031"/>
                    <a:gd name="connsiteY93" fmla="*/ 831482 h 1322929"/>
                    <a:gd name="connsiteX94" fmla="*/ 1349260 w 1953031"/>
                    <a:gd name="connsiteY94" fmla="*/ 861137 h 1322929"/>
                    <a:gd name="connsiteX95" fmla="*/ 1331348 w 1953031"/>
                    <a:gd name="connsiteY95" fmla="*/ 877607 h 1322929"/>
                    <a:gd name="connsiteX96" fmla="*/ 1317442 w 1953031"/>
                    <a:gd name="connsiteY96" fmla="*/ 883414 h 1322929"/>
                    <a:gd name="connsiteX97" fmla="*/ 1316352 w 1953031"/>
                    <a:gd name="connsiteY97" fmla="*/ 883414 h 1322929"/>
                    <a:gd name="connsiteX98" fmla="*/ 1315275 w 1953031"/>
                    <a:gd name="connsiteY98" fmla="*/ 887323 h 1322929"/>
                    <a:gd name="connsiteX99" fmla="*/ 1293502 w 1953031"/>
                    <a:gd name="connsiteY99" fmla="*/ 1074334 h 1322929"/>
                    <a:gd name="connsiteX100" fmla="*/ 1292124 w 1953031"/>
                    <a:gd name="connsiteY100" fmla="*/ 1151119 h 1322929"/>
                    <a:gd name="connsiteX101" fmla="*/ 1292741 w 1953031"/>
                    <a:gd name="connsiteY101" fmla="*/ 1203756 h 1322929"/>
                    <a:gd name="connsiteX102" fmla="*/ 1297481 w 1953031"/>
                    <a:gd name="connsiteY102" fmla="*/ 1263556 h 1322929"/>
                    <a:gd name="connsiteX103" fmla="*/ 1304087 w 1953031"/>
                    <a:gd name="connsiteY103" fmla="*/ 1278631 h 1322929"/>
                    <a:gd name="connsiteX104" fmla="*/ 1314001 w 1953031"/>
                    <a:gd name="connsiteY104" fmla="*/ 1305904 h 1322929"/>
                    <a:gd name="connsiteX105" fmla="*/ 1314723 w 1953031"/>
                    <a:gd name="connsiteY105" fmla="*/ 1321312 h 1322929"/>
                    <a:gd name="connsiteX106" fmla="*/ 1314474 w 1953031"/>
                    <a:gd name="connsiteY106" fmla="*/ 1322929 h 1322929"/>
                    <a:gd name="connsiteX107" fmla="*/ 1274527 w 1953031"/>
                    <a:gd name="connsiteY107" fmla="*/ 1322929 h 1322929"/>
                    <a:gd name="connsiteX108" fmla="*/ 1233595 w 1953031"/>
                    <a:gd name="connsiteY108" fmla="*/ 1322420 h 1322929"/>
                    <a:gd name="connsiteX109" fmla="*/ 1214844 w 1953031"/>
                    <a:gd name="connsiteY109" fmla="*/ 1258652 h 1322929"/>
                    <a:gd name="connsiteX110" fmla="*/ 1198836 w 1953031"/>
                    <a:gd name="connsiteY110" fmla="*/ 1080414 h 1322929"/>
                    <a:gd name="connsiteX111" fmla="*/ 1191495 w 1953031"/>
                    <a:gd name="connsiteY111" fmla="*/ 961630 h 1322929"/>
                    <a:gd name="connsiteX112" fmla="*/ 1189972 w 1953031"/>
                    <a:gd name="connsiteY112" fmla="*/ 969617 h 1322929"/>
                    <a:gd name="connsiteX113" fmla="*/ 1172402 w 1953031"/>
                    <a:gd name="connsiteY113" fmla="*/ 1161542 h 1322929"/>
                    <a:gd name="connsiteX114" fmla="*/ 1173663 w 1953031"/>
                    <a:gd name="connsiteY114" fmla="*/ 1263289 h 1322929"/>
                    <a:gd name="connsiteX115" fmla="*/ 1179559 w 1953031"/>
                    <a:gd name="connsiteY115" fmla="*/ 1277483 h 1322929"/>
                    <a:gd name="connsiteX116" fmla="*/ 1190090 w 1953031"/>
                    <a:gd name="connsiteY116" fmla="*/ 1310073 h 1322929"/>
                    <a:gd name="connsiteX117" fmla="*/ 1189617 w 1953031"/>
                    <a:gd name="connsiteY117" fmla="*/ 1322236 h 1322929"/>
                    <a:gd name="connsiteX118" fmla="*/ 1148752 w 1953031"/>
                    <a:gd name="connsiteY118" fmla="*/ 1322929 h 1322929"/>
                    <a:gd name="connsiteX119" fmla="*/ 1107164 w 1953031"/>
                    <a:gd name="connsiteY119" fmla="*/ 1322438 h 1322929"/>
                    <a:gd name="connsiteX120" fmla="*/ 1089751 w 1953031"/>
                    <a:gd name="connsiteY120" fmla="*/ 1244928 h 1322929"/>
                    <a:gd name="connsiteX121" fmla="*/ 1083658 w 1953031"/>
                    <a:gd name="connsiteY121" fmla="*/ 1109426 h 1322929"/>
                    <a:gd name="connsiteX122" fmla="*/ 1081071 w 1953031"/>
                    <a:gd name="connsiteY122" fmla="*/ 885205 h 1322929"/>
                    <a:gd name="connsiteX123" fmla="*/ 1081294 w 1953031"/>
                    <a:gd name="connsiteY123" fmla="*/ 872784 h 1322929"/>
                    <a:gd name="connsiteX124" fmla="*/ 1044565 w 1953031"/>
                    <a:gd name="connsiteY124" fmla="*/ 883356 h 1322929"/>
                    <a:gd name="connsiteX125" fmla="*/ 946405 w 1953031"/>
                    <a:gd name="connsiteY125" fmla="*/ 906677 h 1322929"/>
                    <a:gd name="connsiteX126" fmla="*/ 820984 w 1953031"/>
                    <a:gd name="connsiteY126" fmla="*/ 915856 h 1322929"/>
                    <a:gd name="connsiteX127" fmla="*/ 748537 w 1953031"/>
                    <a:gd name="connsiteY127" fmla="*/ 913593 h 1322929"/>
                    <a:gd name="connsiteX128" fmla="*/ 740106 w 1953031"/>
                    <a:gd name="connsiteY128" fmla="*/ 913794 h 1322929"/>
                    <a:gd name="connsiteX129" fmla="*/ 735838 w 1953031"/>
                    <a:gd name="connsiteY129" fmla="*/ 923234 h 1322929"/>
                    <a:gd name="connsiteX130" fmla="*/ 729496 w 1953031"/>
                    <a:gd name="connsiteY130" fmla="*/ 936224 h 1322929"/>
                    <a:gd name="connsiteX131" fmla="*/ 707014 w 1953031"/>
                    <a:gd name="connsiteY131" fmla="*/ 928760 h 1322929"/>
                    <a:gd name="connsiteX132" fmla="*/ 665846 w 1953031"/>
                    <a:gd name="connsiteY132" fmla="*/ 912322 h 1322929"/>
                    <a:gd name="connsiteX133" fmla="*/ 618244 w 1953031"/>
                    <a:gd name="connsiteY133" fmla="*/ 893135 h 1322929"/>
                    <a:gd name="connsiteX134" fmla="*/ 516447 w 1953031"/>
                    <a:gd name="connsiteY134" fmla="*/ 865947 h 1322929"/>
                    <a:gd name="connsiteX135" fmla="*/ 501805 w 1953031"/>
                    <a:gd name="connsiteY135" fmla="*/ 870603 h 1322929"/>
                    <a:gd name="connsiteX136" fmla="*/ 496736 w 1953031"/>
                    <a:gd name="connsiteY136" fmla="*/ 886203 h 1322929"/>
                    <a:gd name="connsiteX137" fmla="*/ 500794 w 1953031"/>
                    <a:gd name="connsiteY137" fmla="*/ 920842 h 1322929"/>
                    <a:gd name="connsiteX138" fmla="*/ 505232 w 1953031"/>
                    <a:gd name="connsiteY138" fmla="*/ 960997 h 1322929"/>
                    <a:gd name="connsiteX139" fmla="*/ 503197 w 1953031"/>
                    <a:gd name="connsiteY139" fmla="*/ 976351 h 1322929"/>
                    <a:gd name="connsiteX140" fmla="*/ 464327 w 1953031"/>
                    <a:gd name="connsiteY140" fmla="*/ 1000197 h 1322929"/>
                    <a:gd name="connsiteX141" fmla="*/ 457328 w 1953031"/>
                    <a:gd name="connsiteY141" fmla="*/ 999488 h 1322929"/>
                    <a:gd name="connsiteX142" fmla="*/ 434730 w 1953031"/>
                    <a:gd name="connsiteY142" fmla="*/ 939956 h 1322929"/>
                    <a:gd name="connsiteX143" fmla="*/ 434102 w 1953031"/>
                    <a:gd name="connsiteY143" fmla="*/ 932138 h 1322929"/>
                    <a:gd name="connsiteX144" fmla="*/ 429957 w 1953031"/>
                    <a:gd name="connsiteY144" fmla="*/ 936572 h 1322929"/>
                    <a:gd name="connsiteX145" fmla="*/ 412217 w 1953031"/>
                    <a:gd name="connsiteY145" fmla="*/ 955335 h 1322929"/>
                    <a:gd name="connsiteX146" fmla="*/ 394666 w 1953031"/>
                    <a:gd name="connsiteY146" fmla="*/ 973923 h 1322929"/>
                    <a:gd name="connsiteX147" fmla="*/ 363724 w 1953031"/>
                    <a:gd name="connsiteY147" fmla="*/ 1023704 h 1322929"/>
                    <a:gd name="connsiteX148" fmla="*/ 356090 w 1953031"/>
                    <a:gd name="connsiteY148" fmla="*/ 1070686 h 1322929"/>
                    <a:gd name="connsiteX149" fmla="*/ 356098 w 1953031"/>
                    <a:gd name="connsiteY149" fmla="*/ 1159458 h 1322929"/>
                    <a:gd name="connsiteX150" fmla="*/ 362731 w 1953031"/>
                    <a:gd name="connsiteY150" fmla="*/ 1219044 h 1322929"/>
                    <a:gd name="connsiteX151" fmla="*/ 370492 w 1953031"/>
                    <a:gd name="connsiteY151" fmla="*/ 1260425 h 1322929"/>
                    <a:gd name="connsiteX152" fmla="*/ 380666 w 1953031"/>
                    <a:gd name="connsiteY152" fmla="*/ 1277936 h 1322929"/>
                    <a:gd name="connsiteX153" fmla="*/ 391399 w 1953031"/>
                    <a:gd name="connsiteY153" fmla="*/ 1304515 h 1322929"/>
                    <a:gd name="connsiteX154" fmla="*/ 391283 w 1953031"/>
                    <a:gd name="connsiteY154" fmla="*/ 1320324 h 1322929"/>
                    <a:gd name="connsiteX155" fmla="*/ 390843 w 1953031"/>
                    <a:gd name="connsiteY155" fmla="*/ 1322756 h 1322929"/>
                    <a:gd name="connsiteX156" fmla="*/ 348151 w 1953031"/>
                    <a:gd name="connsiteY156" fmla="*/ 1322844 h 1322929"/>
                    <a:gd name="connsiteX157" fmla="*/ 304144 w 1953031"/>
                    <a:gd name="connsiteY157" fmla="*/ 1322579 h 1322929"/>
                    <a:gd name="connsiteX158" fmla="*/ 294630 w 1953031"/>
                    <a:gd name="connsiteY158" fmla="*/ 1312868 h 1322929"/>
                    <a:gd name="connsiteX159" fmla="*/ 271483 w 1953031"/>
                    <a:gd name="connsiteY159" fmla="*/ 1195591 h 1322929"/>
                    <a:gd name="connsiteX160" fmla="*/ 255031 w 1953031"/>
                    <a:gd name="connsiteY160" fmla="*/ 1074334 h 1322929"/>
                    <a:gd name="connsiteX161" fmla="*/ 246468 w 1953031"/>
                    <a:gd name="connsiteY161" fmla="*/ 962992 h 1322929"/>
                    <a:gd name="connsiteX162" fmla="*/ 246726 w 1953031"/>
                    <a:gd name="connsiteY162" fmla="*/ 960686 h 1322929"/>
                    <a:gd name="connsiteX163" fmla="*/ 239185 w 1953031"/>
                    <a:gd name="connsiteY163" fmla="*/ 966883 h 1322929"/>
                    <a:gd name="connsiteX164" fmla="*/ 216775 w 1953031"/>
                    <a:gd name="connsiteY164" fmla="*/ 984995 h 1322929"/>
                    <a:gd name="connsiteX165" fmla="*/ 195755 w 1953031"/>
                    <a:gd name="connsiteY165" fmla="*/ 1001910 h 1322929"/>
                    <a:gd name="connsiteX166" fmla="*/ 162761 w 1953031"/>
                    <a:gd name="connsiteY166" fmla="*/ 1047366 h 1322929"/>
                    <a:gd name="connsiteX167" fmla="*/ 149720 w 1953031"/>
                    <a:gd name="connsiteY167" fmla="*/ 1138437 h 1322929"/>
                    <a:gd name="connsiteX168" fmla="*/ 148122 w 1953031"/>
                    <a:gd name="connsiteY168" fmla="*/ 1214750 h 1322929"/>
                    <a:gd name="connsiteX169" fmla="*/ 151846 w 1953031"/>
                    <a:gd name="connsiteY169" fmla="*/ 1260042 h 1322929"/>
                    <a:gd name="connsiteX170" fmla="*/ 157602 w 1953031"/>
                    <a:gd name="connsiteY170" fmla="*/ 1271682 h 1322929"/>
                    <a:gd name="connsiteX171" fmla="*/ 169528 w 1953031"/>
                    <a:gd name="connsiteY171" fmla="*/ 1296524 h 1322929"/>
                    <a:gd name="connsiteX172" fmla="*/ 172714 w 1953031"/>
                    <a:gd name="connsiteY172" fmla="*/ 1316588 h 1322929"/>
                    <a:gd name="connsiteX173" fmla="*/ 172927 w 1953031"/>
                    <a:gd name="connsiteY173" fmla="*/ 1322929 h 1322929"/>
                    <a:gd name="connsiteX174" fmla="*/ 130748 w 1953031"/>
                    <a:gd name="connsiteY174" fmla="*/ 1322916 h 1322929"/>
                    <a:gd name="connsiteX175" fmla="*/ 87445 w 1953031"/>
                    <a:gd name="connsiteY175" fmla="*/ 1322413 h 1322929"/>
                    <a:gd name="connsiteX176" fmla="*/ 433058 w 1953031"/>
                    <a:gd name="connsiteY176" fmla="*/ 858089 h 1322929"/>
                    <a:gd name="connsiteX177" fmla="*/ 431485 w 1953031"/>
                    <a:gd name="connsiteY177" fmla="*/ 856034 h 1322929"/>
                    <a:gd name="connsiteX178" fmla="*/ 432913 w 1953031"/>
                    <a:gd name="connsiteY178" fmla="*/ 858746 h 1322929"/>
                    <a:gd name="connsiteX179" fmla="*/ 433058 w 1953031"/>
                    <a:gd name="connsiteY179" fmla="*/ 858089 h 1322929"/>
                    <a:gd name="connsiteX0" fmla="*/ 87445 w 1953031"/>
                    <a:gd name="connsiteY0" fmla="*/ 1322413 h 1322929"/>
                    <a:gd name="connsiteX1" fmla="*/ 71740 w 1953031"/>
                    <a:gd name="connsiteY1" fmla="*/ 1270292 h 1322929"/>
                    <a:gd name="connsiteX2" fmla="*/ 65819 w 1953031"/>
                    <a:gd name="connsiteY2" fmla="*/ 1172834 h 1322929"/>
                    <a:gd name="connsiteX3" fmla="*/ 60259 w 1953031"/>
                    <a:gd name="connsiteY3" fmla="*/ 1077634 h 1322929"/>
                    <a:gd name="connsiteX4" fmla="*/ 56504 w 1953031"/>
                    <a:gd name="connsiteY4" fmla="*/ 1016483 h 1322929"/>
                    <a:gd name="connsiteX5" fmla="*/ 57274 w 1953031"/>
                    <a:gd name="connsiteY5" fmla="*/ 984573 h 1322929"/>
                    <a:gd name="connsiteX6" fmla="*/ 69293 w 1953031"/>
                    <a:gd name="connsiteY6" fmla="*/ 935184 h 1322929"/>
                    <a:gd name="connsiteX7" fmla="*/ 83140 w 1953031"/>
                    <a:gd name="connsiteY7" fmla="*/ 894706 h 1322929"/>
                    <a:gd name="connsiteX8" fmla="*/ 86940 w 1953031"/>
                    <a:gd name="connsiteY8" fmla="*/ 883067 h 1322929"/>
                    <a:gd name="connsiteX9" fmla="*/ 102345 w 1953031"/>
                    <a:gd name="connsiteY9" fmla="*/ 821917 h 1322929"/>
                    <a:gd name="connsiteX10" fmla="*/ 102345 w 1953031"/>
                    <a:gd name="connsiteY10" fmla="*/ 797596 h 1322929"/>
                    <a:gd name="connsiteX11" fmla="*/ 84386 w 1953031"/>
                    <a:gd name="connsiteY11" fmla="*/ 724112 h 1322929"/>
                    <a:gd name="connsiteX12" fmla="*/ 56950 w 1953031"/>
                    <a:gd name="connsiteY12" fmla="*/ 611540 h 1322929"/>
                    <a:gd name="connsiteX13" fmla="*/ 49848 w 1953031"/>
                    <a:gd name="connsiteY13" fmla="*/ 555775 h 1322929"/>
                    <a:gd name="connsiteX14" fmla="*/ 48091 w 1953031"/>
                    <a:gd name="connsiteY14" fmla="*/ 532619 h 1322929"/>
                    <a:gd name="connsiteX15" fmla="*/ 46726 w 1953031"/>
                    <a:gd name="connsiteY15" fmla="*/ 537375 h 1322929"/>
                    <a:gd name="connsiteX16" fmla="*/ 40809 w 1953031"/>
                    <a:gd name="connsiteY16" fmla="*/ 582702 h 1322929"/>
                    <a:gd name="connsiteX17" fmla="*/ 38652 w 1953031"/>
                    <a:gd name="connsiteY17" fmla="*/ 680805 h 1322929"/>
                    <a:gd name="connsiteX18" fmla="*/ 43411 w 1953031"/>
                    <a:gd name="connsiteY18" fmla="*/ 797248 h 1322929"/>
                    <a:gd name="connsiteX19" fmla="*/ 45633 w 1953031"/>
                    <a:gd name="connsiteY19" fmla="*/ 840039 h 1322929"/>
                    <a:gd name="connsiteX20" fmla="*/ 46288 w 1953031"/>
                    <a:gd name="connsiteY20" fmla="*/ 854511 h 1322929"/>
                    <a:gd name="connsiteX21" fmla="*/ 47754 w 1953031"/>
                    <a:gd name="connsiteY21" fmla="*/ 857757 h 1322929"/>
                    <a:gd name="connsiteX22" fmla="*/ 55710 w 1953031"/>
                    <a:gd name="connsiteY22" fmla="*/ 883587 h 1322929"/>
                    <a:gd name="connsiteX23" fmla="*/ 56791 w 1953031"/>
                    <a:gd name="connsiteY23" fmla="*/ 924043 h 1322929"/>
                    <a:gd name="connsiteX24" fmla="*/ 41579 w 1953031"/>
                    <a:gd name="connsiteY24" fmla="*/ 974096 h 1322929"/>
                    <a:gd name="connsiteX25" fmla="*/ 2671 w 1953031"/>
                    <a:gd name="connsiteY25" fmla="*/ 1043577 h 1322929"/>
                    <a:gd name="connsiteX26" fmla="*/ 150 w 1953031"/>
                    <a:gd name="connsiteY26" fmla="*/ 1039680 h 1322929"/>
                    <a:gd name="connsiteX27" fmla="*/ 4661 w 1953031"/>
                    <a:gd name="connsiteY27" fmla="*/ 999287 h 1322929"/>
                    <a:gd name="connsiteX28" fmla="*/ 7404 w 1953031"/>
                    <a:gd name="connsiteY28" fmla="*/ 942306 h 1322929"/>
                    <a:gd name="connsiteX29" fmla="*/ 7816 w 1953031"/>
                    <a:gd name="connsiteY29" fmla="*/ 896791 h 1322929"/>
                    <a:gd name="connsiteX30" fmla="*/ 19626 w 1953031"/>
                    <a:gd name="connsiteY30" fmla="*/ 859575 h 1322929"/>
                    <a:gd name="connsiteX31" fmla="*/ 27016 w 1953031"/>
                    <a:gd name="connsiteY31" fmla="*/ 851518 h 1322929"/>
                    <a:gd name="connsiteX32" fmla="*/ 28005 w 1953031"/>
                    <a:gd name="connsiteY32" fmla="*/ 850776 h 1322929"/>
                    <a:gd name="connsiteX33" fmla="*/ 26410 w 1953031"/>
                    <a:gd name="connsiteY33" fmla="*/ 833827 h 1322929"/>
                    <a:gd name="connsiteX34" fmla="*/ 14711 w 1953031"/>
                    <a:gd name="connsiteY34" fmla="*/ 648021 h 1322929"/>
                    <a:gd name="connsiteX35" fmla="*/ 15055 w 1953031"/>
                    <a:gd name="connsiteY35" fmla="*/ 561855 h 1322929"/>
                    <a:gd name="connsiteX36" fmla="*/ 21188 w 1953031"/>
                    <a:gd name="connsiteY36" fmla="*/ 488718 h 1322929"/>
                    <a:gd name="connsiteX37" fmla="*/ 100197 w 1953031"/>
                    <a:gd name="connsiteY37" fmla="*/ 318206 h 1322929"/>
                    <a:gd name="connsiteX38" fmla="*/ 109242 w 1953031"/>
                    <a:gd name="connsiteY38" fmla="*/ 310366 h 1322929"/>
                    <a:gd name="connsiteX39" fmla="*/ 267328 w 1953031"/>
                    <a:gd name="connsiteY39" fmla="*/ 247426 h 1322929"/>
                    <a:gd name="connsiteX40" fmla="*/ 315449 w 1953031"/>
                    <a:gd name="connsiteY40" fmla="*/ 245613 h 1322929"/>
                    <a:gd name="connsiteX41" fmla="*/ 472495 w 1953031"/>
                    <a:gd name="connsiteY41" fmla="*/ 252298 h 1322929"/>
                    <a:gd name="connsiteX42" fmla="*/ 508804 w 1953031"/>
                    <a:gd name="connsiteY42" fmla="*/ 255581 h 1322929"/>
                    <a:gd name="connsiteX43" fmla="*/ 748902 w 1953031"/>
                    <a:gd name="connsiteY43" fmla="*/ 247445 h 1322929"/>
                    <a:gd name="connsiteX44" fmla="*/ 947272 w 1953031"/>
                    <a:gd name="connsiteY44" fmla="*/ 214767 h 1322929"/>
                    <a:gd name="connsiteX45" fmla="*/ 1102227 w 1953031"/>
                    <a:gd name="connsiteY45" fmla="*/ 172345 h 1322929"/>
                    <a:gd name="connsiteX46" fmla="*/ 1234252 w 1953031"/>
                    <a:gd name="connsiteY46" fmla="*/ 151880 h 1322929"/>
                    <a:gd name="connsiteX47" fmla="*/ 1312964 w 1953031"/>
                    <a:gd name="connsiteY47" fmla="*/ 128676 h 1322929"/>
                    <a:gd name="connsiteX48" fmla="*/ 1376022 w 1953031"/>
                    <a:gd name="connsiteY48" fmla="*/ 109687 h 1322929"/>
                    <a:gd name="connsiteX49" fmla="*/ 1448640 w 1953031"/>
                    <a:gd name="connsiteY49" fmla="*/ 103056 h 1322929"/>
                    <a:gd name="connsiteX50" fmla="*/ 1483374 w 1953031"/>
                    <a:gd name="connsiteY50" fmla="*/ 100994 h 1322929"/>
                    <a:gd name="connsiteX51" fmla="*/ 1552171 w 1953031"/>
                    <a:gd name="connsiteY51" fmla="*/ 83778 h 1322929"/>
                    <a:gd name="connsiteX52" fmla="*/ 1627914 w 1953031"/>
                    <a:gd name="connsiteY52" fmla="*/ 63976 h 1322929"/>
                    <a:gd name="connsiteX53" fmla="*/ 1633600 w 1953031"/>
                    <a:gd name="connsiteY53" fmla="*/ 62873 h 1322929"/>
                    <a:gd name="connsiteX54" fmla="*/ 1633994 w 1953031"/>
                    <a:gd name="connsiteY54" fmla="*/ 53943 h 1322929"/>
                    <a:gd name="connsiteX55" fmla="*/ 1637947 w 1953031"/>
                    <a:gd name="connsiteY55" fmla="*/ 10924 h 1322929"/>
                    <a:gd name="connsiteX56" fmla="*/ 1645852 w 1953031"/>
                    <a:gd name="connsiteY56" fmla="*/ 642 h 1322929"/>
                    <a:gd name="connsiteX57" fmla="*/ 1665510 w 1953031"/>
                    <a:gd name="connsiteY57" fmla="*/ 4542 h 1322929"/>
                    <a:gd name="connsiteX58" fmla="*/ 1692339 w 1953031"/>
                    <a:gd name="connsiteY58" fmla="*/ 32880 h 1322929"/>
                    <a:gd name="connsiteX59" fmla="*/ 1703487 w 1953031"/>
                    <a:gd name="connsiteY59" fmla="*/ 51553 h 1322929"/>
                    <a:gd name="connsiteX60" fmla="*/ 1705168 w 1953031"/>
                    <a:gd name="connsiteY60" fmla="*/ 54757 h 1322929"/>
                    <a:gd name="connsiteX61" fmla="*/ 1708490 w 1953031"/>
                    <a:gd name="connsiteY61" fmla="*/ 54757 h 1322929"/>
                    <a:gd name="connsiteX62" fmla="*/ 1726074 w 1953031"/>
                    <a:gd name="connsiteY62" fmla="*/ 55821 h 1322929"/>
                    <a:gd name="connsiteX63" fmla="*/ 1763775 w 1953031"/>
                    <a:gd name="connsiteY63" fmla="*/ 66287 h 1322929"/>
                    <a:gd name="connsiteX64" fmla="*/ 1780177 w 1953031"/>
                    <a:gd name="connsiteY64" fmla="*/ 76057 h 1322929"/>
                    <a:gd name="connsiteX65" fmla="*/ 1797287 w 1953031"/>
                    <a:gd name="connsiteY65" fmla="*/ 92340 h 1322929"/>
                    <a:gd name="connsiteX66" fmla="*/ 1808554 w 1953031"/>
                    <a:gd name="connsiteY66" fmla="*/ 105144 h 1322929"/>
                    <a:gd name="connsiteX67" fmla="*/ 1816302 w 1953031"/>
                    <a:gd name="connsiteY67" fmla="*/ 113128 h 1322929"/>
                    <a:gd name="connsiteX68" fmla="*/ 1820491 w 1953031"/>
                    <a:gd name="connsiteY68" fmla="*/ 120258 h 1322929"/>
                    <a:gd name="connsiteX69" fmla="*/ 1835947 w 1953031"/>
                    <a:gd name="connsiteY69" fmla="*/ 144526 h 1322929"/>
                    <a:gd name="connsiteX70" fmla="*/ 1847989 w 1953031"/>
                    <a:gd name="connsiteY70" fmla="*/ 162083 h 1322929"/>
                    <a:gd name="connsiteX71" fmla="*/ 1872282 w 1953031"/>
                    <a:gd name="connsiteY71" fmla="*/ 206862 h 1322929"/>
                    <a:gd name="connsiteX72" fmla="*/ 1901212 w 1953031"/>
                    <a:gd name="connsiteY72" fmla="*/ 268331 h 1322929"/>
                    <a:gd name="connsiteX73" fmla="*/ 1928013 w 1953031"/>
                    <a:gd name="connsiteY73" fmla="*/ 325599 h 1322929"/>
                    <a:gd name="connsiteX74" fmla="*/ 1947475 w 1953031"/>
                    <a:gd name="connsiteY74" fmla="*/ 358428 h 1322929"/>
                    <a:gd name="connsiteX75" fmla="*/ 1952990 w 1953031"/>
                    <a:gd name="connsiteY75" fmla="*/ 375188 h 1322929"/>
                    <a:gd name="connsiteX76" fmla="*/ 1944270 w 1953031"/>
                    <a:gd name="connsiteY76" fmla="*/ 398724 h 1322929"/>
                    <a:gd name="connsiteX77" fmla="*/ 1904481 w 1953031"/>
                    <a:gd name="connsiteY77" fmla="*/ 429980 h 1322929"/>
                    <a:gd name="connsiteX78" fmla="*/ 1871823 w 1953031"/>
                    <a:gd name="connsiteY78" fmla="*/ 436577 h 1322929"/>
                    <a:gd name="connsiteX79" fmla="*/ 1816223 w 1953031"/>
                    <a:gd name="connsiteY79" fmla="*/ 439134 h 1322929"/>
                    <a:gd name="connsiteX80" fmla="*/ 1698445 w 1953031"/>
                    <a:gd name="connsiteY80" fmla="*/ 433393 h 1322929"/>
                    <a:gd name="connsiteX81" fmla="*/ 1665261 w 1953031"/>
                    <a:gd name="connsiteY81" fmla="*/ 431589 h 1322929"/>
                    <a:gd name="connsiteX82" fmla="*/ 1643200 w 1953031"/>
                    <a:gd name="connsiteY82" fmla="*/ 433164 h 1322929"/>
                    <a:gd name="connsiteX83" fmla="*/ 1613877 w 1953031"/>
                    <a:gd name="connsiteY83" fmla="*/ 443519 h 1322929"/>
                    <a:gd name="connsiteX84" fmla="*/ 1586668 w 1953031"/>
                    <a:gd name="connsiteY84" fmla="*/ 466568 h 1322929"/>
                    <a:gd name="connsiteX85" fmla="*/ 1568848 w 1953031"/>
                    <a:gd name="connsiteY85" fmla="*/ 480889 h 1322929"/>
                    <a:gd name="connsiteX86" fmla="*/ 1563779 w 1953031"/>
                    <a:gd name="connsiteY86" fmla="*/ 485518 h 1322929"/>
                    <a:gd name="connsiteX87" fmla="*/ 1508994 w 1953031"/>
                    <a:gd name="connsiteY87" fmla="*/ 589130 h 1322929"/>
                    <a:gd name="connsiteX88" fmla="*/ 1486250 w 1953031"/>
                    <a:gd name="connsiteY88" fmla="*/ 645068 h 1322929"/>
                    <a:gd name="connsiteX89" fmla="*/ 1464819 w 1953031"/>
                    <a:gd name="connsiteY89" fmla="*/ 705697 h 1322929"/>
                    <a:gd name="connsiteX90" fmla="*/ 1449494 w 1953031"/>
                    <a:gd name="connsiteY90" fmla="*/ 751038 h 1322929"/>
                    <a:gd name="connsiteX91" fmla="*/ 1407394 w 1953031"/>
                    <a:gd name="connsiteY91" fmla="*/ 818176 h 1322929"/>
                    <a:gd name="connsiteX92" fmla="*/ 1393724 w 1953031"/>
                    <a:gd name="connsiteY92" fmla="*/ 824975 h 1322929"/>
                    <a:gd name="connsiteX93" fmla="*/ 1380841 w 1953031"/>
                    <a:gd name="connsiteY93" fmla="*/ 831482 h 1322929"/>
                    <a:gd name="connsiteX94" fmla="*/ 1349260 w 1953031"/>
                    <a:gd name="connsiteY94" fmla="*/ 861137 h 1322929"/>
                    <a:gd name="connsiteX95" fmla="*/ 1331348 w 1953031"/>
                    <a:gd name="connsiteY95" fmla="*/ 877607 h 1322929"/>
                    <a:gd name="connsiteX96" fmla="*/ 1317442 w 1953031"/>
                    <a:gd name="connsiteY96" fmla="*/ 883414 h 1322929"/>
                    <a:gd name="connsiteX97" fmla="*/ 1316352 w 1953031"/>
                    <a:gd name="connsiteY97" fmla="*/ 883414 h 1322929"/>
                    <a:gd name="connsiteX98" fmla="*/ 1315275 w 1953031"/>
                    <a:gd name="connsiteY98" fmla="*/ 887323 h 1322929"/>
                    <a:gd name="connsiteX99" fmla="*/ 1293502 w 1953031"/>
                    <a:gd name="connsiteY99" fmla="*/ 1074334 h 1322929"/>
                    <a:gd name="connsiteX100" fmla="*/ 1292124 w 1953031"/>
                    <a:gd name="connsiteY100" fmla="*/ 1151119 h 1322929"/>
                    <a:gd name="connsiteX101" fmla="*/ 1292741 w 1953031"/>
                    <a:gd name="connsiteY101" fmla="*/ 1203756 h 1322929"/>
                    <a:gd name="connsiteX102" fmla="*/ 1297481 w 1953031"/>
                    <a:gd name="connsiteY102" fmla="*/ 1263556 h 1322929"/>
                    <a:gd name="connsiteX103" fmla="*/ 1304087 w 1953031"/>
                    <a:gd name="connsiteY103" fmla="*/ 1278631 h 1322929"/>
                    <a:gd name="connsiteX104" fmla="*/ 1314001 w 1953031"/>
                    <a:gd name="connsiteY104" fmla="*/ 1305904 h 1322929"/>
                    <a:gd name="connsiteX105" fmla="*/ 1314723 w 1953031"/>
                    <a:gd name="connsiteY105" fmla="*/ 1321312 h 1322929"/>
                    <a:gd name="connsiteX106" fmla="*/ 1314474 w 1953031"/>
                    <a:gd name="connsiteY106" fmla="*/ 1322929 h 1322929"/>
                    <a:gd name="connsiteX107" fmla="*/ 1274527 w 1953031"/>
                    <a:gd name="connsiteY107" fmla="*/ 1322929 h 1322929"/>
                    <a:gd name="connsiteX108" fmla="*/ 1233595 w 1953031"/>
                    <a:gd name="connsiteY108" fmla="*/ 1322420 h 1322929"/>
                    <a:gd name="connsiteX109" fmla="*/ 1214844 w 1953031"/>
                    <a:gd name="connsiteY109" fmla="*/ 1258652 h 1322929"/>
                    <a:gd name="connsiteX110" fmla="*/ 1198836 w 1953031"/>
                    <a:gd name="connsiteY110" fmla="*/ 1080414 h 1322929"/>
                    <a:gd name="connsiteX111" fmla="*/ 1191495 w 1953031"/>
                    <a:gd name="connsiteY111" fmla="*/ 961630 h 1322929"/>
                    <a:gd name="connsiteX112" fmla="*/ 1189972 w 1953031"/>
                    <a:gd name="connsiteY112" fmla="*/ 969617 h 1322929"/>
                    <a:gd name="connsiteX113" fmla="*/ 1172402 w 1953031"/>
                    <a:gd name="connsiteY113" fmla="*/ 1161542 h 1322929"/>
                    <a:gd name="connsiteX114" fmla="*/ 1173663 w 1953031"/>
                    <a:gd name="connsiteY114" fmla="*/ 1263289 h 1322929"/>
                    <a:gd name="connsiteX115" fmla="*/ 1179559 w 1953031"/>
                    <a:gd name="connsiteY115" fmla="*/ 1277483 h 1322929"/>
                    <a:gd name="connsiteX116" fmla="*/ 1190090 w 1953031"/>
                    <a:gd name="connsiteY116" fmla="*/ 1310073 h 1322929"/>
                    <a:gd name="connsiteX117" fmla="*/ 1189617 w 1953031"/>
                    <a:gd name="connsiteY117" fmla="*/ 1322236 h 1322929"/>
                    <a:gd name="connsiteX118" fmla="*/ 1148752 w 1953031"/>
                    <a:gd name="connsiteY118" fmla="*/ 1322929 h 1322929"/>
                    <a:gd name="connsiteX119" fmla="*/ 1107164 w 1953031"/>
                    <a:gd name="connsiteY119" fmla="*/ 1322438 h 1322929"/>
                    <a:gd name="connsiteX120" fmla="*/ 1089751 w 1953031"/>
                    <a:gd name="connsiteY120" fmla="*/ 1244928 h 1322929"/>
                    <a:gd name="connsiteX121" fmla="*/ 1083658 w 1953031"/>
                    <a:gd name="connsiteY121" fmla="*/ 1109426 h 1322929"/>
                    <a:gd name="connsiteX122" fmla="*/ 1081071 w 1953031"/>
                    <a:gd name="connsiteY122" fmla="*/ 885205 h 1322929"/>
                    <a:gd name="connsiteX123" fmla="*/ 1081294 w 1953031"/>
                    <a:gd name="connsiteY123" fmla="*/ 872784 h 1322929"/>
                    <a:gd name="connsiteX124" fmla="*/ 1044565 w 1953031"/>
                    <a:gd name="connsiteY124" fmla="*/ 883356 h 1322929"/>
                    <a:gd name="connsiteX125" fmla="*/ 946405 w 1953031"/>
                    <a:gd name="connsiteY125" fmla="*/ 906677 h 1322929"/>
                    <a:gd name="connsiteX126" fmla="*/ 820984 w 1953031"/>
                    <a:gd name="connsiteY126" fmla="*/ 915856 h 1322929"/>
                    <a:gd name="connsiteX127" fmla="*/ 748537 w 1953031"/>
                    <a:gd name="connsiteY127" fmla="*/ 913593 h 1322929"/>
                    <a:gd name="connsiteX128" fmla="*/ 740106 w 1953031"/>
                    <a:gd name="connsiteY128" fmla="*/ 913794 h 1322929"/>
                    <a:gd name="connsiteX129" fmla="*/ 735838 w 1953031"/>
                    <a:gd name="connsiteY129" fmla="*/ 923234 h 1322929"/>
                    <a:gd name="connsiteX130" fmla="*/ 729496 w 1953031"/>
                    <a:gd name="connsiteY130" fmla="*/ 936224 h 1322929"/>
                    <a:gd name="connsiteX131" fmla="*/ 707014 w 1953031"/>
                    <a:gd name="connsiteY131" fmla="*/ 928760 h 1322929"/>
                    <a:gd name="connsiteX132" fmla="*/ 665846 w 1953031"/>
                    <a:gd name="connsiteY132" fmla="*/ 912322 h 1322929"/>
                    <a:gd name="connsiteX133" fmla="*/ 618244 w 1953031"/>
                    <a:gd name="connsiteY133" fmla="*/ 893135 h 1322929"/>
                    <a:gd name="connsiteX134" fmla="*/ 516447 w 1953031"/>
                    <a:gd name="connsiteY134" fmla="*/ 865947 h 1322929"/>
                    <a:gd name="connsiteX135" fmla="*/ 501805 w 1953031"/>
                    <a:gd name="connsiteY135" fmla="*/ 870603 h 1322929"/>
                    <a:gd name="connsiteX136" fmla="*/ 496736 w 1953031"/>
                    <a:gd name="connsiteY136" fmla="*/ 886203 h 1322929"/>
                    <a:gd name="connsiteX137" fmla="*/ 500794 w 1953031"/>
                    <a:gd name="connsiteY137" fmla="*/ 920842 h 1322929"/>
                    <a:gd name="connsiteX138" fmla="*/ 505232 w 1953031"/>
                    <a:gd name="connsiteY138" fmla="*/ 960997 h 1322929"/>
                    <a:gd name="connsiteX139" fmla="*/ 503197 w 1953031"/>
                    <a:gd name="connsiteY139" fmla="*/ 976351 h 1322929"/>
                    <a:gd name="connsiteX140" fmla="*/ 464327 w 1953031"/>
                    <a:gd name="connsiteY140" fmla="*/ 1000197 h 1322929"/>
                    <a:gd name="connsiteX141" fmla="*/ 457328 w 1953031"/>
                    <a:gd name="connsiteY141" fmla="*/ 999488 h 1322929"/>
                    <a:gd name="connsiteX142" fmla="*/ 434730 w 1953031"/>
                    <a:gd name="connsiteY142" fmla="*/ 939956 h 1322929"/>
                    <a:gd name="connsiteX143" fmla="*/ 434102 w 1953031"/>
                    <a:gd name="connsiteY143" fmla="*/ 932138 h 1322929"/>
                    <a:gd name="connsiteX144" fmla="*/ 429957 w 1953031"/>
                    <a:gd name="connsiteY144" fmla="*/ 936572 h 1322929"/>
                    <a:gd name="connsiteX145" fmla="*/ 412217 w 1953031"/>
                    <a:gd name="connsiteY145" fmla="*/ 955335 h 1322929"/>
                    <a:gd name="connsiteX146" fmla="*/ 394666 w 1953031"/>
                    <a:gd name="connsiteY146" fmla="*/ 973923 h 1322929"/>
                    <a:gd name="connsiteX147" fmla="*/ 363724 w 1953031"/>
                    <a:gd name="connsiteY147" fmla="*/ 1023704 h 1322929"/>
                    <a:gd name="connsiteX148" fmla="*/ 356090 w 1953031"/>
                    <a:gd name="connsiteY148" fmla="*/ 1070686 h 1322929"/>
                    <a:gd name="connsiteX149" fmla="*/ 356098 w 1953031"/>
                    <a:gd name="connsiteY149" fmla="*/ 1159458 h 1322929"/>
                    <a:gd name="connsiteX150" fmla="*/ 362731 w 1953031"/>
                    <a:gd name="connsiteY150" fmla="*/ 1219044 h 1322929"/>
                    <a:gd name="connsiteX151" fmla="*/ 370492 w 1953031"/>
                    <a:gd name="connsiteY151" fmla="*/ 1260425 h 1322929"/>
                    <a:gd name="connsiteX152" fmla="*/ 380666 w 1953031"/>
                    <a:gd name="connsiteY152" fmla="*/ 1277936 h 1322929"/>
                    <a:gd name="connsiteX153" fmla="*/ 391399 w 1953031"/>
                    <a:gd name="connsiteY153" fmla="*/ 1304515 h 1322929"/>
                    <a:gd name="connsiteX154" fmla="*/ 391283 w 1953031"/>
                    <a:gd name="connsiteY154" fmla="*/ 1320324 h 1322929"/>
                    <a:gd name="connsiteX155" fmla="*/ 390843 w 1953031"/>
                    <a:gd name="connsiteY155" fmla="*/ 1322756 h 1322929"/>
                    <a:gd name="connsiteX156" fmla="*/ 348151 w 1953031"/>
                    <a:gd name="connsiteY156" fmla="*/ 1322844 h 1322929"/>
                    <a:gd name="connsiteX157" fmla="*/ 304144 w 1953031"/>
                    <a:gd name="connsiteY157" fmla="*/ 1322579 h 1322929"/>
                    <a:gd name="connsiteX158" fmla="*/ 294630 w 1953031"/>
                    <a:gd name="connsiteY158" fmla="*/ 1312868 h 1322929"/>
                    <a:gd name="connsiteX159" fmla="*/ 271483 w 1953031"/>
                    <a:gd name="connsiteY159" fmla="*/ 1195591 h 1322929"/>
                    <a:gd name="connsiteX160" fmla="*/ 255031 w 1953031"/>
                    <a:gd name="connsiteY160" fmla="*/ 1074334 h 1322929"/>
                    <a:gd name="connsiteX161" fmla="*/ 246468 w 1953031"/>
                    <a:gd name="connsiteY161" fmla="*/ 962992 h 1322929"/>
                    <a:gd name="connsiteX162" fmla="*/ 246726 w 1953031"/>
                    <a:gd name="connsiteY162" fmla="*/ 960686 h 1322929"/>
                    <a:gd name="connsiteX163" fmla="*/ 239185 w 1953031"/>
                    <a:gd name="connsiteY163" fmla="*/ 966883 h 1322929"/>
                    <a:gd name="connsiteX164" fmla="*/ 216775 w 1953031"/>
                    <a:gd name="connsiteY164" fmla="*/ 984995 h 1322929"/>
                    <a:gd name="connsiteX165" fmla="*/ 195755 w 1953031"/>
                    <a:gd name="connsiteY165" fmla="*/ 1001910 h 1322929"/>
                    <a:gd name="connsiteX166" fmla="*/ 162761 w 1953031"/>
                    <a:gd name="connsiteY166" fmla="*/ 1047366 h 1322929"/>
                    <a:gd name="connsiteX167" fmla="*/ 149720 w 1953031"/>
                    <a:gd name="connsiteY167" fmla="*/ 1138437 h 1322929"/>
                    <a:gd name="connsiteX168" fmla="*/ 148122 w 1953031"/>
                    <a:gd name="connsiteY168" fmla="*/ 1214750 h 1322929"/>
                    <a:gd name="connsiteX169" fmla="*/ 151846 w 1953031"/>
                    <a:gd name="connsiteY169" fmla="*/ 1260042 h 1322929"/>
                    <a:gd name="connsiteX170" fmla="*/ 157602 w 1953031"/>
                    <a:gd name="connsiteY170" fmla="*/ 1271682 h 1322929"/>
                    <a:gd name="connsiteX171" fmla="*/ 169528 w 1953031"/>
                    <a:gd name="connsiteY171" fmla="*/ 1296524 h 1322929"/>
                    <a:gd name="connsiteX172" fmla="*/ 172714 w 1953031"/>
                    <a:gd name="connsiteY172" fmla="*/ 1316588 h 1322929"/>
                    <a:gd name="connsiteX173" fmla="*/ 172927 w 1953031"/>
                    <a:gd name="connsiteY173" fmla="*/ 1322929 h 1322929"/>
                    <a:gd name="connsiteX174" fmla="*/ 130748 w 1953031"/>
                    <a:gd name="connsiteY174" fmla="*/ 1322916 h 1322929"/>
                    <a:gd name="connsiteX175" fmla="*/ 87445 w 1953031"/>
                    <a:gd name="connsiteY175" fmla="*/ 1322413 h 1322929"/>
                    <a:gd name="connsiteX176" fmla="*/ 433058 w 1953031"/>
                    <a:gd name="connsiteY176" fmla="*/ 858089 h 1322929"/>
                    <a:gd name="connsiteX177" fmla="*/ 431485 w 1953031"/>
                    <a:gd name="connsiteY177" fmla="*/ 856034 h 1322929"/>
                    <a:gd name="connsiteX178" fmla="*/ 432913 w 1953031"/>
                    <a:gd name="connsiteY178" fmla="*/ 858746 h 1322929"/>
                    <a:gd name="connsiteX179" fmla="*/ 433058 w 1953031"/>
                    <a:gd name="connsiteY179" fmla="*/ 858089 h 1322929"/>
                    <a:gd name="connsiteX0" fmla="*/ 87445 w 1953031"/>
                    <a:gd name="connsiteY0" fmla="*/ 1322413 h 1322929"/>
                    <a:gd name="connsiteX1" fmla="*/ 71740 w 1953031"/>
                    <a:gd name="connsiteY1" fmla="*/ 1270292 h 1322929"/>
                    <a:gd name="connsiteX2" fmla="*/ 65819 w 1953031"/>
                    <a:gd name="connsiteY2" fmla="*/ 1172834 h 1322929"/>
                    <a:gd name="connsiteX3" fmla="*/ 60259 w 1953031"/>
                    <a:gd name="connsiteY3" fmla="*/ 1077634 h 1322929"/>
                    <a:gd name="connsiteX4" fmla="*/ 56504 w 1953031"/>
                    <a:gd name="connsiteY4" fmla="*/ 1016483 h 1322929"/>
                    <a:gd name="connsiteX5" fmla="*/ 57274 w 1953031"/>
                    <a:gd name="connsiteY5" fmla="*/ 984573 h 1322929"/>
                    <a:gd name="connsiteX6" fmla="*/ 69293 w 1953031"/>
                    <a:gd name="connsiteY6" fmla="*/ 935184 h 1322929"/>
                    <a:gd name="connsiteX7" fmla="*/ 83140 w 1953031"/>
                    <a:gd name="connsiteY7" fmla="*/ 894706 h 1322929"/>
                    <a:gd name="connsiteX8" fmla="*/ 86940 w 1953031"/>
                    <a:gd name="connsiteY8" fmla="*/ 883067 h 1322929"/>
                    <a:gd name="connsiteX9" fmla="*/ 102345 w 1953031"/>
                    <a:gd name="connsiteY9" fmla="*/ 821917 h 1322929"/>
                    <a:gd name="connsiteX10" fmla="*/ 102345 w 1953031"/>
                    <a:gd name="connsiteY10" fmla="*/ 797596 h 1322929"/>
                    <a:gd name="connsiteX11" fmla="*/ 84386 w 1953031"/>
                    <a:gd name="connsiteY11" fmla="*/ 724112 h 1322929"/>
                    <a:gd name="connsiteX12" fmla="*/ 56950 w 1953031"/>
                    <a:gd name="connsiteY12" fmla="*/ 611540 h 1322929"/>
                    <a:gd name="connsiteX13" fmla="*/ 49848 w 1953031"/>
                    <a:gd name="connsiteY13" fmla="*/ 555775 h 1322929"/>
                    <a:gd name="connsiteX14" fmla="*/ 48091 w 1953031"/>
                    <a:gd name="connsiteY14" fmla="*/ 532619 h 1322929"/>
                    <a:gd name="connsiteX15" fmla="*/ 46726 w 1953031"/>
                    <a:gd name="connsiteY15" fmla="*/ 537375 h 1322929"/>
                    <a:gd name="connsiteX16" fmla="*/ 40809 w 1953031"/>
                    <a:gd name="connsiteY16" fmla="*/ 582702 h 1322929"/>
                    <a:gd name="connsiteX17" fmla="*/ 38652 w 1953031"/>
                    <a:gd name="connsiteY17" fmla="*/ 680805 h 1322929"/>
                    <a:gd name="connsiteX18" fmla="*/ 43411 w 1953031"/>
                    <a:gd name="connsiteY18" fmla="*/ 797248 h 1322929"/>
                    <a:gd name="connsiteX19" fmla="*/ 45633 w 1953031"/>
                    <a:gd name="connsiteY19" fmla="*/ 840039 h 1322929"/>
                    <a:gd name="connsiteX20" fmla="*/ 46288 w 1953031"/>
                    <a:gd name="connsiteY20" fmla="*/ 854511 h 1322929"/>
                    <a:gd name="connsiteX21" fmla="*/ 47754 w 1953031"/>
                    <a:gd name="connsiteY21" fmla="*/ 857757 h 1322929"/>
                    <a:gd name="connsiteX22" fmla="*/ 55710 w 1953031"/>
                    <a:gd name="connsiteY22" fmla="*/ 883587 h 1322929"/>
                    <a:gd name="connsiteX23" fmla="*/ 56791 w 1953031"/>
                    <a:gd name="connsiteY23" fmla="*/ 924043 h 1322929"/>
                    <a:gd name="connsiteX24" fmla="*/ 41579 w 1953031"/>
                    <a:gd name="connsiteY24" fmla="*/ 974096 h 1322929"/>
                    <a:gd name="connsiteX25" fmla="*/ 2671 w 1953031"/>
                    <a:gd name="connsiteY25" fmla="*/ 1043577 h 1322929"/>
                    <a:gd name="connsiteX26" fmla="*/ 150 w 1953031"/>
                    <a:gd name="connsiteY26" fmla="*/ 1039680 h 1322929"/>
                    <a:gd name="connsiteX27" fmla="*/ 4661 w 1953031"/>
                    <a:gd name="connsiteY27" fmla="*/ 999287 h 1322929"/>
                    <a:gd name="connsiteX28" fmla="*/ 7404 w 1953031"/>
                    <a:gd name="connsiteY28" fmla="*/ 942306 h 1322929"/>
                    <a:gd name="connsiteX29" fmla="*/ 7816 w 1953031"/>
                    <a:gd name="connsiteY29" fmla="*/ 896791 h 1322929"/>
                    <a:gd name="connsiteX30" fmla="*/ 19626 w 1953031"/>
                    <a:gd name="connsiteY30" fmla="*/ 859575 h 1322929"/>
                    <a:gd name="connsiteX31" fmla="*/ 27016 w 1953031"/>
                    <a:gd name="connsiteY31" fmla="*/ 851518 h 1322929"/>
                    <a:gd name="connsiteX32" fmla="*/ 28005 w 1953031"/>
                    <a:gd name="connsiteY32" fmla="*/ 850776 h 1322929"/>
                    <a:gd name="connsiteX33" fmla="*/ 26410 w 1953031"/>
                    <a:gd name="connsiteY33" fmla="*/ 833827 h 1322929"/>
                    <a:gd name="connsiteX34" fmla="*/ 14711 w 1953031"/>
                    <a:gd name="connsiteY34" fmla="*/ 648021 h 1322929"/>
                    <a:gd name="connsiteX35" fmla="*/ 15055 w 1953031"/>
                    <a:gd name="connsiteY35" fmla="*/ 561855 h 1322929"/>
                    <a:gd name="connsiteX36" fmla="*/ 21188 w 1953031"/>
                    <a:gd name="connsiteY36" fmla="*/ 488718 h 1322929"/>
                    <a:gd name="connsiteX37" fmla="*/ 100197 w 1953031"/>
                    <a:gd name="connsiteY37" fmla="*/ 318206 h 1322929"/>
                    <a:gd name="connsiteX38" fmla="*/ 109242 w 1953031"/>
                    <a:gd name="connsiteY38" fmla="*/ 310366 h 1322929"/>
                    <a:gd name="connsiteX39" fmla="*/ 267328 w 1953031"/>
                    <a:gd name="connsiteY39" fmla="*/ 247426 h 1322929"/>
                    <a:gd name="connsiteX40" fmla="*/ 315449 w 1953031"/>
                    <a:gd name="connsiteY40" fmla="*/ 245613 h 1322929"/>
                    <a:gd name="connsiteX41" fmla="*/ 472495 w 1953031"/>
                    <a:gd name="connsiteY41" fmla="*/ 252298 h 1322929"/>
                    <a:gd name="connsiteX42" fmla="*/ 518329 w 1953031"/>
                    <a:gd name="connsiteY42" fmla="*/ 251771 h 1322929"/>
                    <a:gd name="connsiteX43" fmla="*/ 748902 w 1953031"/>
                    <a:gd name="connsiteY43" fmla="*/ 247445 h 1322929"/>
                    <a:gd name="connsiteX44" fmla="*/ 947272 w 1953031"/>
                    <a:gd name="connsiteY44" fmla="*/ 214767 h 1322929"/>
                    <a:gd name="connsiteX45" fmla="*/ 1102227 w 1953031"/>
                    <a:gd name="connsiteY45" fmla="*/ 172345 h 1322929"/>
                    <a:gd name="connsiteX46" fmla="*/ 1234252 w 1953031"/>
                    <a:gd name="connsiteY46" fmla="*/ 151880 h 1322929"/>
                    <a:gd name="connsiteX47" fmla="*/ 1312964 w 1953031"/>
                    <a:gd name="connsiteY47" fmla="*/ 128676 h 1322929"/>
                    <a:gd name="connsiteX48" fmla="*/ 1376022 w 1953031"/>
                    <a:gd name="connsiteY48" fmla="*/ 109687 h 1322929"/>
                    <a:gd name="connsiteX49" fmla="*/ 1448640 w 1953031"/>
                    <a:gd name="connsiteY49" fmla="*/ 103056 h 1322929"/>
                    <a:gd name="connsiteX50" fmla="*/ 1483374 w 1953031"/>
                    <a:gd name="connsiteY50" fmla="*/ 100994 h 1322929"/>
                    <a:gd name="connsiteX51" fmla="*/ 1552171 w 1953031"/>
                    <a:gd name="connsiteY51" fmla="*/ 83778 h 1322929"/>
                    <a:gd name="connsiteX52" fmla="*/ 1627914 w 1953031"/>
                    <a:gd name="connsiteY52" fmla="*/ 63976 h 1322929"/>
                    <a:gd name="connsiteX53" fmla="*/ 1633600 w 1953031"/>
                    <a:gd name="connsiteY53" fmla="*/ 62873 h 1322929"/>
                    <a:gd name="connsiteX54" fmla="*/ 1633994 w 1953031"/>
                    <a:gd name="connsiteY54" fmla="*/ 53943 h 1322929"/>
                    <a:gd name="connsiteX55" fmla="*/ 1637947 w 1953031"/>
                    <a:gd name="connsiteY55" fmla="*/ 10924 h 1322929"/>
                    <a:gd name="connsiteX56" fmla="*/ 1645852 w 1953031"/>
                    <a:gd name="connsiteY56" fmla="*/ 642 h 1322929"/>
                    <a:gd name="connsiteX57" fmla="*/ 1665510 w 1953031"/>
                    <a:gd name="connsiteY57" fmla="*/ 4542 h 1322929"/>
                    <a:gd name="connsiteX58" fmla="*/ 1692339 w 1953031"/>
                    <a:gd name="connsiteY58" fmla="*/ 32880 h 1322929"/>
                    <a:gd name="connsiteX59" fmla="*/ 1703487 w 1953031"/>
                    <a:gd name="connsiteY59" fmla="*/ 51553 h 1322929"/>
                    <a:gd name="connsiteX60" fmla="*/ 1705168 w 1953031"/>
                    <a:gd name="connsiteY60" fmla="*/ 54757 h 1322929"/>
                    <a:gd name="connsiteX61" fmla="*/ 1708490 w 1953031"/>
                    <a:gd name="connsiteY61" fmla="*/ 54757 h 1322929"/>
                    <a:gd name="connsiteX62" fmla="*/ 1726074 w 1953031"/>
                    <a:gd name="connsiteY62" fmla="*/ 55821 h 1322929"/>
                    <a:gd name="connsiteX63" fmla="*/ 1763775 w 1953031"/>
                    <a:gd name="connsiteY63" fmla="*/ 66287 h 1322929"/>
                    <a:gd name="connsiteX64" fmla="*/ 1780177 w 1953031"/>
                    <a:gd name="connsiteY64" fmla="*/ 76057 h 1322929"/>
                    <a:gd name="connsiteX65" fmla="*/ 1797287 w 1953031"/>
                    <a:gd name="connsiteY65" fmla="*/ 92340 h 1322929"/>
                    <a:gd name="connsiteX66" fmla="*/ 1808554 w 1953031"/>
                    <a:gd name="connsiteY66" fmla="*/ 105144 h 1322929"/>
                    <a:gd name="connsiteX67" fmla="*/ 1816302 w 1953031"/>
                    <a:gd name="connsiteY67" fmla="*/ 113128 h 1322929"/>
                    <a:gd name="connsiteX68" fmla="*/ 1820491 w 1953031"/>
                    <a:gd name="connsiteY68" fmla="*/ 120258 h 1322929"/>
                    <a:gd name="connsiteX69" fmla="*/ 1835947 w 1953031"/>
                    <a:gd name="connsiteY69" fmla="*/ 144526 h 1322929"/>
                    <a:gd name="connsiteX70" fmla="*/ 1847989 w 1953031"/>
                    <a:gd name="connsiteY70" fmla="*/ 162083 h 1322929"/>
                    <a:gd name="connsiteX71" fmla="*/ 1872282 w 1953031"/>
                    <a:gd name="connsiteY71" fmla="*/ 206862 h 1322929"/>
                    <a:gd name="connsiteX72" fmla="*/ 1901212 w 1953031"/>
                    <a:gd name="connsiteY72" fmla="*/ 268331 h 1322929"/>
                    <a:gd name="connsiteX73" fmla="*/ 1928013 w 1953031"/>
                    <a:gd name="connsiteY73" fmla="*/ 325599 h 1322929"/>
                    <a:gd name="connsiteX74" fmla="*/ 1947475 w 1953031"/>
                    <a:gd name="connsiteY74" fmla="*/ 358428 h 1322929"/>
                    <a:gd name="connsiteX75" fmla="*/ 1952990 w 1953031"/>
                    <a:gd name="connsiteY75" fmla="*/ 375188 h 1322929"/>
                    <a:gd name="connsiteX76" fmla="*/ 1944270 w 1953031"/>
                    <a:gd name="connsiteY76" fmla="*/ 398724 h 1322929"/>
                    <a:gd name="connsiteX77" fmla="*/ 1904481 w 1953031"/>
                    <a:gd name="connsiteY77" fmla="*/ 429980 h 1322929"/>
                    <a:gd name="connsiteX78" fmla="*/ 1871823 w 1953031"/>
                    <a:gd name="connsiteY78" fmla="*/ 436577 h 1322929"/>
                    <a:gd name="connsiteX79" fmla="*/ 1816223 w 1953031"/>
                    <a:gd name="connsiteY79" fmla="*/ 439134 h 1322929"/>
                    <a:gd name="connsiteX80" fmla="*/ 1698445 w 1953031"/>
                    <a:gd name="connsiteY80" fmla="*/ 433393 h 1322929"/>
                    <a:gd name="connsiteX81" fmla="*/ 1665261 w 1953031"/>
                    <a:gd name="connsiteY81" fmla="*/ 431589 h 1322929"/>
                    <a:gd name="connsiteX82" fmla="*/ 1643200 w 1953031"/>
                    <a:gd name="connsiteY82" fmla="*/ 433164 h 1322929"/>
                    <a:gd name="connsiteX83" fmla="*/ 1613877 w 1953031"/>
                    <a:gd name="connsiteY83" fmla="*/ 443519 h 1322929"/>
                    <a:gd name="connsiteX84" fmla="*/ 1586668 w 1953031"/>
                    <a:gd name="connsiteY84" fmla="*/ 466568 h 1322929"/>
                    <a:gd name="connsiteX85" fmla="*/ 1568848 w 1953031"/>
                    <a:gd name="connsiteY85" fmla="*/ 480889 h 1322929"/>
                    <a:gd name="connsiteX86" fmla="*/ 1563779 w 1953031"/>
                    <a:gd name="connsiteY86" fmla="*/ 485518 h 1322929"/>
                    <a:gd name="connsiteX87" fmla="*/ 1508994 w 1953031"/>
                    <a:gd name="connsiteY87" fmla="*/ 589130 h 1322929"/>
                    <a:gd name="connsiteX88" fmla="*/ 1486250 w 1953031"/>
                    <a:gd name="connsiteY88" fmla="*/ 645068 h 1322929"/>
                    <a:gd name="connsiteX89" fmla="*/ 1464819 w 1953031"/>
                    <a:gd name="connsiteY89" fmla="*/ 705697 h 1322929"/>
                    <a:gd name="connsiteX90" fmla="*/ 1449494 w 1953031"/>
                    <a:gd name="connsiteY90" fmla="*/ 751038 h 1322929"/>
                    <a:gd name="connsiteX91" fmla="*/ 1407394 w 1953031"/>
                    <a:gd name="connsiteY91" fmla="*/ 818176 h 1322929"/>
                    <a:gd name="connsiteX92" fmla="*/ 1393724 w 1953031"/>
                    <a:gd name="connsiteY92" fmla="*/ 824975 h 1322929"/>
                    <a:gd name="connsiteX93" fmla="*/ 1380841 w 1953031"/>
                    <a:gd name="connsiteY93" fmla="*/ 831482 h 1322929"/>
                    <a:gd name="connsiteX94" fmla="*/ 1349260 w 1953031"/>
                    <a:gd name="connsiteY94" fmla="*/ 861137 h 1322929"/>
                    <a:gd name="connsiteX95" fmla="*/ 1331348 w 1953031"/>
                    <a:gd name="connsiteY95" fmla="*/ 877607 h 1322929"/>
                    <a:gd name="connsiteX96" fmla="*/ 1317442 w 1953031"/>
                    <a:gd name="connsiteY96" fmla="*/ 883414 h 1322929"/>
                    <a:gd name="connsiteX97" fmla="*/ 1316352 w 1953031"/>
                    <a:gd name="connsiteY97" fmla="*/ 883414 h 1322929"/>
                    <a:gd name="connsiteX98" fmla="*/ 1315275 w 1953031"/>
                    <a:gd name="connsiteY98" fmla="*/ 887323 h 1322929"/>
                    <a:gd name="connsiteX99" fmla="*/ 1293502 w 1953031"/>
                    <a:gd name="connsiteY99" fmla="*/ 1074334 h 1322929"/>
                    <a:gd name="connsiteX100" fmla="*/ 1292124 w 1953031"/>
                    <a:gd name="connsiteY100" fmla="*/ 1151119 h 1322929"/>
                    <a:gd name="connsiteX101" fmla="*/ 1292741 w 1953031"/>
                    <a:gd name="connsiteY101" fmla="*/ 1203756 h 1322929"/>
                    <a:gd name="connsiteX102" fmla="*/ 1297481 w 1953031"/>
                    <a:gd name="connsiteY102" fmla="*/ 1263556 h 1322929"/>
                    <a:gd name="connsiteX103" fmla="*/ 1304087 w 1953031"/>
                    <a:gd name="connsiteY103" fmla="*/ 1278631 h 1322929"/>
                    <a:gd name="connsiteX104" fmla="*/ 1314001 w 1953031"/>
                    <a:gd name="connsiteY104" fmla="*/ 1305904 h 1322929"/>
                    <a:gd name="connsiteX105" fmla="*/ 1314723 w 1953031"/>
                    <a:gd name="connsiteY105" fmla="*/ 1321312 h 1322929"/>
                    <a:gd name="connsiteX106" fmla="*/ 1314474 w 1953031"/>
                    <a:gd name="connsiteY106" fmla="*/ 1322929 h 1322929"/>
                    <a:gd name="connsiteX107" fmla="*/ 1274527 w 1953031"/>
                    <a:gd name="connsiteY107" fmla="*/ 1322929 h 1322929"/>
                    <a:gd name="connsiteX108" fmla="*/ 1233595 w 1953031"/>
                    <a:gd name="connsiteY108" fmla="*/ 1322420 h 1322929"/>
                    <a:gd name="connsiteX109" fmla="*/ 1214844 w 1953031"/>
                    <a:gd name="connsiteY109" fmla="*/ 1258652 h 1322929"/>
                    <a:gd name="connsiteX110" fmla="*/ 1198836 w 1953031"/>
                    <a:gd name="connsiteY110" fmla="*/ 1080414 h 1322929"/>
                    <a:gd name="connsiteX111" fmla="*/ 1191495 w 1953031"/>
                    <a:gd name="connsiteY111" fmla="*/ 961630 h 1322929"/>
                    <a:gd name="connsiteX112" fmla="*/ 1189972 w 1953031"/>
                    <a:gd name="connsiteY112" fmla="*/ 969617 h 1322929"/>
                    <a:gd name="connsiteX113" fmla="*/ 1172402 w 1953031"/>
                    <a:gd name="connsiteY113" fmla="*/ 1161542 h 1322929"/>
                    <a:gd name="connsiteX114" fmla="*/ 1173663 w 1953031"/>
                    <a:gd name="connsiteY114" fmla="*/ 1263289 h 1322929"/>
                    <a:gd name="connsiteX115" fmla="*/ 1179559 w 1953031"/>
                    <a:gd name="connsiteY115" fmla="*/ 1277483 h 1322929"/>
                    <a:gd name="connsiteX116" fmla="*/ 1190090 w 1953031"/>
                    <a:gd name="connsiteY116" fmla="*/ 1310073 h 1322929"/>
                    <a:gd name="connsiteX117" fmla="*/ 1189617 w 1953031"/>
                    <a:gd name="connsiteY117" fmla="*/ 1322236 h 1322929"/>
                    <a:gd name="connsiteX118" fmla="*/ 1148752 w 1953031"/>
                    <a:gd name="connsiteY118" fmla="*/ 1322929 h 1322929"/>
                    <a:gd name="connsiteX119" fmla="*/ 1107164 w 1953031"/>
                    <a:gd name="connsiteY119" fmla="*/ 1322438 h 1322929"/>
                    <a:gd name="connsiteX120" fmla="*/ 1089751 w 1953031"/>
                    <a:gd name="connsiteY120" fmla="*/ 1244928 h 1322929"/>
                    <a:gd name="connsiteX121" fmla="*/ 1083658 w 1953031"/>
                    <a:gd name="connsiteY121" fmla="*/ 1109426 h 1322929"/>
                    <a:gd name="connsiteX122" fmla="*/ 1081071 w 1953031"/>
                    <a:gd name="connsiteY122" fmla="*/ 885205 h 1322929"/>
                    <a:gd name="connsiteX123" fmla="*/ 1081294 w 1953031"/>
                    <a:gd name="connsiteY123" fmla="*/ 872784 h 1322929"/>
                    <a:gd name="connsiteX124" fmla="*/ 1044565 w 1953031"/>
                    <a:gd name="connsiteY124" fmla="*/ 883356 h 1322929"/>
                    <a:gd name="connsiteX125" fmla="*/ 946405 w 1953031"/>
                    <a:gd name="connsiteY125" fmla="*/ 906677 h 1322929"/>
                    <a:gd name="connsiteX126" fmla="*/ 820984 w 1953031"/>
                    <a:gd name="connsiteY126" fmla="*/ 915856 h 1322929"/>
                    <a:gd name="connsiteX127" fmla="*/ 748537 w 1953031"/>
                    <a:gd name="connsiteY127" fmla="*/ 913593 h 1322929"/>
                    <a:gd name="connsiteX128" fmla="*/ 740106 w 1953031"/>
                    <a:gd name="connsiteY128" fmla="*/ 913794 h 1322929"/>
                    <a:gd name="connsiteX129" fmla="*/ 735838 w 1953031"/>
                    <a:gd name="connsiteY129" fmla="*/ 923234 h 1322929"/>
                    <a:gd name="connsiteX130" fmla="*/ 729496 w 1953031"/>
                    <a:gd name="connsiteY130" fmla="*/ 936224 h 1322929"/>
                    <a:gd name="connsiteX131" fmla="*/ 707014 w 1953031"/>
                    <a:gd name="connsiteY131" fmla="*/ 928760 h 1322929"/>
                    <a:gd name="connsiteX132" fmla="*/ 665846 w 1953031"/>
                    <a:gd name="connsiteY132" fmla="*/ 912322 h 1322929"/>
                    <a:gd name="connsiteX133" fmla="*/ 618244 w 1953031"/>
                    <a:gd name="connsiteY133" fmla="*/ 893135 h 1322929"/>
                    <a:gd name="connsiteX134" fmla="*/ 516447 w 1953031"/>
                    <a:gd name="connsiteY134" fmla="*/ 865947 h 1322929"/>
                    <a:gd name="connsiteX135" fmla="*/ 501805 w 1953031"/>
                    <a:gd name="connsiteY135" fmla="*/ 870603 h 1322929"/>
                    <a:gd name="connsiteX136" fmla="*/ 496736 w 1953031"/>
                    <a:gd name="connsiteY136" fmla="*/ 886203 h 1322929"/>
                    <a:gd name="connsiteX137" fmla="*/ 500794 w 1953031"/>
                    <a:gd name="connsiteY137" fmla="*/ 920842 h 1322929"/>
                    <a:gd name="connsiteX138" fmla="*/ 505232 w 1953031"/>
                    <a:gd name="connsiteY138" fmla="*/ 960997 h 1322929"/>
                    <a:gd name="connsiteX139" fmla="*/ 503197 w 1953031"/>
                    <a:gd name="connsiteY139" fmla="*/ 976351 h 1322929"/>
                    <a:gd name="connsiteX140" fmla="*/ 464327 w 1953031"/>
                    <a:gd name="connsiteY140" fmla="*/ 1000197 h 1322929"/>
                    <a:gd name="connsiteX141" fmla="*/ 457328 w 1953031"/>
                    <a:gd name="connsiteY141" fmla="*/ 999488 h 1322929"/>
                    <a:gd name="connsiteX142" fmla="*/ 434730 w 1953031"/>
                    <a:gd name="connsiteY142" fmla="*/ 939956 h 1322929"/>
                    <a:gd name="connsiteX143" fmla="*/ 434102 w 1953031"/>
                    <a:gd name="connsiteY143" fmla="*/ 932138 h 1322929"/>
                    <a:gd name="connsiteX144" fmla="*/ 429957 w 1953031"/>
                    <a:gd name="connsiteY144" fmla="*/ 936572 h 1322929"/>
                    <a:gd name="connsiteX145" fmla="*/ 412217 w 1953031"/>
                    <a:gd name="connsiteY145" fmla="*/ 955335 h 1322929"/>
                    <a:gd name="connsiteX146" fmla="*/ 394666 w 1953031"/>
                    <a:gd name="connsiteY146" fmla="*/ 973923 h 1322929"/>
                    <a:gd name="connsiteX147" fmla="*/ 363724 w 1953031"/>
                    <a:gd name="connsiteY147" fmla="*/ 1023704 h 1322929"/>
                    <a:gd name="connsiteX148" fmla="*/ 356090 w 1953031"/>
                    <a:gd name="connsiteY148" fmla="*/ 1070686 h 1322929"/>
                    <a:gd name="connsiteX149" fmla="*/ 356098 w 1953031"/>
                    <a:gd name="connsiteY149" fmla="*/ 1159458 h 1322929"/>
                    <a:gd name="connsiteX150" fmla="*/ 362731 w 1953031"/>
                    <a:gd name="connsiteY150" fmla="*/ 1219044 h 1322929"/>
                    <a:gd name="connsiteX151" fmla="*/ 370492 w 1953031"/>
                    <a:gd name="connsiteY151" fmla="*/ 1260425 h 1322929"/>
                    <a:gd name="connsiteX152" fmla="*/ 380666 w 1953031"/>
                    <a:gd name="connsiteY152" fmla="*/ 1277936 h 1322929"/>
                    <a:gd name="connsiteX153" fmla="*/ 391399 w 1953031"/>
                    <a:gd name="connsiteY153" fmla="*/ 1304515 h 1322929"/>
                    <a:gd name="connsiteX154" fmla="*/ 391283 w 1953031"/>
                    <a:gd name="connsiteY154" fmla="*/ 1320324 h 1322929"/>
                    <a:gd name="connsiteX155" fmla="*/ 390843 w 1953031"/>
                    <a:gd name="connsiteY155" fmla="*/ 1322756 h 1322929"/>
                    <a:gd name="connsiteX156" fmla="*/ 348151 w 1953031"/>
                    <a:gd name="connsiteY156" fmla="*/ 1322844 h 1322929"/>
                    <a:gd name="connsiteX157" fmla="*/ 304144 w 1953031"/>
                    <a:gd name="connsiteY157" fmla="*/ 1322579 h 1322929"/>
                    <a:gd name="connsiteX158" fmla="*/ 294630 w 1953031"/>
                    <a:gd name="connsiteY158" fmla="*/ 1312868 h 1322929"/>
                    <a:gd name="connsiteX159" fmla="*/ 271483 w 1953031"/>
                    <a:gd name="connsiteY159" fmla="*/ 1195591 h 1322929"/>
                    <a:gd name="connsiteX160" fmla="*/ 255031 w 1953031"/>
                    <a:gd name="connsiteY160" fmla="*/ 1074334 h 1322929"/>
                    <a:gd name="connsiteX161" fmla="*/ 246468 w 1953031"/>
                    <a:gd name="connsiteY161" fmla="*/ 962992 h 1322929"/>
                    <a:gd name="connsiteX162" fmla="*/ 246726 w 1953031"/>
                    <a:gd name="connsiteY162" fmla="*/ 960686 h 1322929"/>
                    <a:gd name="connsiteX163" fmla="*/ 239185 w 1953031"/>
                    <a:gd name="connsiteY163" fmla="*/ 966883 h 1322929"/>
                    <a:gd name="connsiteX164" fmla="*/ 216775 w 1953031"/>
                    <a:gd name="connsiteY164" fmla="*/ 984995 h 1322929"/>
                    <a:gd name="connsiteX165" fmla="*/ 195755 w 1953031"/>
                    <a:gd name="connsiteY165" fmla="*/ 1001910 h 1322929"/>
                    <a:gd name="connsiteX166" fmla="*/ 162761 w 1953031"/>
                    <a:gd name="connsiteY166" fmla="*/ 1047366 h 1322929"/>
                    <a:gd name="connsiteX167" fmla="*/ 149720 w 1953031"/>
                    <a:gd name="connsiteY167" fmla="*/ 1138437 h 1322929"/>
                    <a:gd name="connsiteX168" fmla="*/ 148122 w 1953031"/>
                    <a:gd name="connsiteY168" fmla="*/ 1214750 h 1322929"/>
                    <a:gd name="connsiteX169" fmla="*/ 151846 w 1953031"/>
                    <a:gd name="connsiteY169" fmla="*/ 1260042 h 1322929"/>
                    <a:gd name="connsiteX170" fmla="*/ 157602 w 1953031"/>
                    <a:gd name="connsiteY170" fmla="*/ 1271682 h 1322929"/>
                    <a:gd name="connsiteX171" fmla="*/ 169528 w 1953031"/>
                    <a:gd name="connsiteY171" fmla="*/ 1296524 h 1322929"/>
                    <a:gd name="connsiteX172" fmla="*/ 172714 w 1953031"/>
                    <a:gd name="connsiteY172" fmla="*/ 1316588 h 1322929"/>
                    <a:gd name="connsiteX173" fmla="*/ 172927 w 1953031"/>
                    <a:gd name="connsiteY173" fmla="*/ 1322929 h 1322929"/>
                    <a:gd name="connsiteX174" fmla="*/ 130748 w 1953031"/>
                    <a:gd name="connsiteY174" fmla="*/ 1322916 h 1322929"/>
                    <a:gd name="connsiteX175" fmla="*/ 87445 w 1953031"/>
                    <a:gd name="connsiteY175" fmla="*/ 1322413 h 1322929"/>
                    <a:gd name="connsiteX176" fmla="*/ 433058 w 1953031"/>
                    <a:gd name="connsiteY176" fmla="*/ 858089 h 1322929"/>
                    <a:gd name="connsiteX177" fmla="*/ 431485 w 1953031"/>
                    <a:gd name="connsiteY177" fmla="*/ 856034 h 1322929"/>
                    <a:gd name="connsiteX178" fmla="*/ 432913 w 1953031"/>
                    <a:gd name="connsiteY178" fmla="*/ 858746 h 1322929"/>
                    <a:gd name="connsiteX179" fmla="*/ 433058 w 1953031"/>
                    <a:gd name="connsiteY179" fmla="*/ 858089 h 13229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</a:cxnLst>
                  <a:rect l="l" t="t" r="r" b="b"/>
                  <a:pathLst>
                    <a:path w="1953031" h="1322929">
                      <a:moveTo>
                        <a:pt x="87445" y="1322413"/>
                      </a:moveTo>
                      <a:cubicBezTo>
                        <a:pt x="80653" y="1319461"/>
                        <a:pt x="75216" y="1301418"/>
                        <a:pt x="71740" y="1270292"/>
                      </a:cubicBezTo>
                      <a:cubicBezTo>
                        <a:pt x="69013" y="1245870"/>
                        <a:pt x="67885" y="1227307"/>
                        <a:pt x="65819" y="1172834"/>
                      </a:cubicBezTo>
                      <a:cubicBezTo>
                        <a:pt x="64633" y="1141558"/>
                        <a:pt x="63453" y="1121346"/>
                        <a:pt x="60259" y="1077634"/>
                      </a:cubicBezTo>
                      <a:cubicBezTo>
                        <a:pt x="57529" y="1040256"/>
                        <a:pt x="56800" y="1028377"/>
                        <a:pt x="56504" y="1016483"/>
                      </a:cubicBezTo>
                      <a:cubicBezTo>
                        <a:pt x="56204" y="1004489"/>
                        <a:pt x="56523" y="991314"/>
                        <a:pt x="57274" y="984573"/>
                      </a:cubicBezTo>
                      <a:cubicBezTo>
                        <a:pt x="58553" y="973106"/>
                        <a:pt x="62941" y="955079"/>
                        <a:pt x="69293" y="935184"/>
                      </a:cubicBezTo>
                      <a:cubicBezTo>
                        <a:pt x="71423" y="928516"/>
                        <a:pt x="82347" y="896584"/>
                        <a:pt x="83140" y="894706"/>
                      </a:cubicBezTo>
                      <a:cubicBezTo>
                        <a:pt x="83303" y="894324"/>
                        <a:pt x="85013" y="889085"/>
                        <a:pt x="86940" y="883067"/>
                      </a:cubicBezTo>
                      <a:cubicBezTo>
                        <a:pt x="94976" y="857986"/>
                        <a:pt x="100421" y="836366"/>
                        <a:pt x="102345" y="821917"/>
                      </a:cubicBezTo>
                      <a:cubicBezTo>
                        <a:pt x="102906" y="817711"/>
                        <a:pt x="102906" y="802899"/>
                        <a:pt x="102345" y="797596"/>
                      </a:cubicBezTo>
                      <a:cubicBezTo>
                        <a:pt x="100486" y="779986"/>
                        <a:pt x="97368" y="767230"/>
                        <a:pt x="84386" y="724112"/>
                      </a:cubicBezTo>
                      <a:cubicBezTo>
                        <a:pt x="69652" y="675170"/>
                        <a:pt x="62879" y="647381"/>
                        <a:pt x="56950" y="611540"/>
                      </a:cubicBezTo>
                      <a:cubicBezTo>
                        <a:pt x="53854" y="592828"/>
                        <a:pt x="51602" y="575139"/>
                        <a:pt x="49848" y="555775"/>
                      </a:cubicBezTo>
                      <a:cubicBezTo>
                        <a:pt x="49198" y="548597"/>
                        <a:pt x="48091" y="534007"/>
                        <a:pt x="48091" y="532619"/>
                      </a:cubicBezTo>
                      <a:cubicBezTo>
                        <a:pt x="48091" y="531311"/>
                        <a:pt x="47721" y="532600"/>
                        <a:pt x="46726" y="537375"/>
                      </a:cubicBezTo>
                      <a:cubicBezTo>
                        <a:pt x="43544" y="552628"/>
                        <a:pt x="42145" y="563342"/>
                        <a:pt x="40809" y="582702"/>
                      </a:cubicBezTo>
                      <a:cubicBezTo>
                        <a:pt x="38753" y="612449"/>
                        <a:pt x="38027" y="645536"/>
                        <a:pt x="38652" y="680805"/>
                      </a:cubicBezTo>
                      <a:cubicBezTo>
                        <a:pt x="39274" y="715742"/>
                        <a:pt x="40324" y="741442"/>
                        <a:pt x="43411" y="797248"/>
                      </a:cubicBezTo>
                      <a:cubicBezTo>
                        <a:pt x="44273" y="812822"/>
                        <a:pt x="45272" y="832078"/>
                        <a:pt x="45633" y="840039"/>
                      </a:cubicBezTo>
                      <a:cubicBezTo>
                        <a:pt x="45851" y="844863"/>
                        <a:pt x="46070" y="849687"/>
                        <a:pt x="46288" y="854511"/>
                      </a:cubicBezTo>
                      <a:lnTo>
                        <a:pt x="47754" y="857757"/>
                      </a:lnTo>
                      <a:cubicBezTo>
                        <a:pt x="50944" y="864826"/>
                        <a:pt x="53814" y="874144"/>
                        <a:pt x="55710" y="883587"/>
                      </a:cubicBezTo>
                      <a:cubicBezTo>
                        <a:pt x="58526" y="897608"/>
                        <a:pt x="58909" y="911971"/>
                        <a:pt x="56791" y="924043"/>
                      </a:cubicBezTo>
                      <a:cubicBezTo>
                        <a:pt x="54790" y="935446"/>
                        <a:pt x="48932" y="954719"/>
                        <a:pt x="41579" y="974096"/>
                      </a:cubicBezTo>
                      <a:cubicBezTo>
                        <a:pt x="26907" y="1012760"/>
                        <a:pt x="9680" y="1043522"/>
                        <a:pt x="2671" y="1043577"/>
                      </a:cubicBezTo>
                      <a:cubicBezTo>
                        <a:pt x="1194" y="1043589"/>
                        <a:pt x="497" y="1042511"/>
                        <a:pt x="150" y="1039680"/>
                      </a:cubicBezTo>
                      <a:cubicBezTo>
                        <a:pt x="-386" y="1035313"/>
                        <a:pt x="388" y="1028396"/>
                        <a:pt x="4661" y="999287"/>
                      </a:cubicBezTo>
                      <a:cubicBezTo>
                        <a:pt x="8180" y="975308"/>
                        <a:pt x="8864" y="961111"/>
                        <a:pt x="7404" y="942306"/>
                      </a:cubicBezTo>
                      <a:cubicBezTo>
                        <a:pt x="6210" y="926920"/>
                        <a:pt x="6372" y="909085"/>
                        <a:pt x="7816" y="896791"/>
                      </a:cubicBezTo>
                      <a:cubicBezTo>
                        <a:pt x="9656" y="881120"/>
                        <a:pt x="13706" y="868358"/>
                        <a:pt x="19626" y="859575"/>
                      </a:cubicBezTo>
                      <a:cubicBezTo>
                        <a:pt x="21403" y="856939"/>
                        <a:pt x="24953" y="853068"/>
                        <a:pt x="27016" y="851518"/>
                      </a:cubicBezTo>
                      <a:lnTo>
                        <a:pt x="28005" y="850776"/>
                      </a:lnTo>
                      <a:lnTo>
                        <a:pt x="26410" y="833827"/>
                      </a:lnTo>
                      <a:cubicBezTo>
                        <a:pt x="20124" y="767022"/>
                        <a:pt x="16204" y="704766"/>
                        <a:pt x="14711" y="648021"/>
                      </a:cubicBezTo>
                      <a:cubicBezTo>
                        <a:pt x="14250" y="630459"/>
                        <a:pt x="14473" y="574434"/>
                        <a:pt x="15055" y="561855"/>
                      </a:cubicBezTo>
                      <a:cubicBezTo>
                        <a:pt x="16302" y="534934"/>
                        <a:pt x="18508" y="508619"/>
                        <a:pt x="21188" y="488718"/>
                      </a:cubicBezTo>
                      <a:cubicBezTo>
                        <a:pt x="32600" y="403978"/>
                        <a:pt x="56563" y="352260"/>
                        <a:pt x="100197" y="318206"/>
                      </a:cubicBezTo>
                      <a:cubicBezTo>
                        <a:pt x="102782" y="316183"/>
                        <a:pt x="106853" y="312651"/>
                        <a:pt x="109242" y="310366"/>
                      </a:cubicBezTo>
                      <a:cubicBezTo>
                        <a:pt x="145996" y="275068"/>
                        <a:pt x="199107" y="253926"/>
                        <a:pt x="267328" y="247426"/>
                      </a:cubicBezTo>
                      <a:cubicBezTo>
                        <a:pt x="282427" y="245994"/>
                        <a:pt x="288064" y="245784"/>
                        <a:pt x="315449" y="245613"/>
                      </a:cubicBezTo>
                      <a:cubicBezTo>
                        <a:pt x="367085" y="245298"/>
                        <a:pt x="438682" y="251272"/>
                        <a:pt x="472495" y="252298"/>
                      </a:cubicBezTo>
                      <a:cubicBezTo>
                        <a:pt x="506308" y="253324"/>
                        <a:pt x="472261" y="252580"/>
                        <a:pt x="518329" y="251771"/>
                      </a:cubicBezTo>
                      <a:lnTo>
                        <a:pt x="748902" y="247445"/>
                      </a:lnTo>
                      <a:cubicBezTo>
                        <a:pt x="820393" y="241278"/>
                        <a:pt x="888385" y="227284"/>
                        <a:pt x="947272" y="214767"/>
                      </a:cubicBezTo>
                      <a:cubicBezTo>
                        <a:pt x="1006159" y="202250"/>
                        <a:pt x="1054397" y="182826"/>
                        <a:pt x="1102227" y="172345"/>
                      </a:cubicBezTo>
                      <a:cubicBezTo>
                        <a:pt x="1150057" y="161864"/>
                        <a:pt x="1199129" y="159158"/>
                        <a:pt x="1234252" y="151880"/>
                      </a:cubicBezTo>
                      <a:cubicBezTo>
                        <a:pt x="1269375" y="144602"/>
                        <a:pt x="1274632" y="142687"/>
                        <a:pt x="1312964" y="128676"/>
                      </a:cubicBezTo>
                      <a:cubicBezTo>
                        <a:pt x="1342313" y="117934"/>
                        <a:pt x="1357677" y="113312"/>
                        <a:pt x="1376022" y="109687"/>
                      </a:cubicBezTo>
                      <a:cubicBezTo>
                        <a:pt x="1399239" y="105104"/>
                        <a:pt x="1415837" y="103594"/>
                        <a:pt x="1448640" y="103056"/>
                      </a:cubicBezTo>
                      <a:cubicBezTo>
                        <a:pt x="1468574" y="102741"/>
                        <a:pt x="1473748" y="102425"/>
                        <a:pt x="1483374" y="100994"/>
                      </a:cubicBezTo>
                      <a:cubicBezTo>
                        <a:pt x="1500327" y="98486"/>
                        <a:pt x="1517424" y="94192"/>
                        <a:pt x="1552171" y="83778"/>
                      </a:cubicBezTo>
                      <a:cubicBezTo>
                        <a:pt x="1589281" y="72656"/>
                        <a:pt x="1609911" y="67259"/>
                        <a:pt x="1627914" y="63976"/>
                      </a:cubicBezTo>
                      <a:cubicBezTo>
                        <a:pt x="1630685" y="63477"/>
                        <a:pt x="1633246" y="62978"/>
                        <a:pt x="1633600" y="62873"/>
                      </a:cubicBezTo>
                      <a:cubicBezTo>
                        <a:pt x="1634204" y="62689"/>
                        <a:pt x="1634231" y="62269"/>
                        <a:pt x="1633994" y="53943"/>
                      </a:cubicBezTo>
                      <a:cubicBezTo>
                        <a:pt x="1633508" y="36557"/>
                        <a:pt x="1635111" y="19065"/>
                        <a:pt x="1637947" y="10924"/>
                      </a:cubicBezTo>
                      <a:cubicBezTo>
                        <a:pt x="1639851" y="5422"/>
                        <a:pt x="1642845" y="1535"/>
                        <a:pt x="1645852" y="642"/>
                      </a:cubicBezTo>
                      <a:cubicBezTo>
                        <a:pt x="1651289" y="-974"/>
                        <a:pt x="1658734" y="510"/>
                        <a:pt x="1665510" y="4542"/>
                      </a:cubicBezTo>
                      <a:cubicBezTo>
                        <a:pt x="1673915" y="9545"/>
                        <a:pt x="1683737" y="19919"/>
                        <a:pt x="1692339" y="32880"/>
                      </a:cubicBezTo>
                      <a:cubicBezTo>
                        <a:pt x="1696107" y="38527"/>
                        <a:pt x="1700638" y="46143"/>
                        <a:pt x="1703487" y="51553"/>
                      </a:cubicBezTo>
                      <a:lnTo>
                        <a:pt x="1705168" y="54757"/>
                      </a:lnTo>
                      <a:lnTo>
                        <a:pt x="1708490" y="54757"/>
                      </a:lnTo>
                      <a:cubicBezTo>
                        <a:pt x="1712601" y="54770"/>
                        <a:pt x="1721885" y="55322"/>
                        <a:pt x="1726074" y="55821"/>
                      </a:cubicBezTo>
                      <a:cubicBezTo>
                        <a:pt x="1736172" y="57016"/>
                        <a:pt x="1753191" y="61744"/>
                        <a:pt x="1763775" y="66287"/>
                      </a:cubicBezTo>
                      <a:cubicBezTo>
                        <a:pt x="1770393" y="69124"/>
                        <a:pt x="1774359" y="71487"/>
                        <a:pt x="1780177" y="76057"/>
                      </a:cubicBezTo>
                      <a:cubicBezTo>
                        <a:pt x="1791956" y="85315"/>
                        <a:pt x="1792074" y="85433"/>
                        <a:pt x="1797287" y="92340"/>
                      </a:cubicBezTo>
                      <a:cubicBezTo>
                        <a:pt x="1801122" y="97449"/>
                        <a:pt x="1803367" y="99996"/>
                        <a:pt x="1808554" y="105144"/>
                      </a:cubicBezTo>
                      <a:cubicBezTo>
                        <a:pt x="1812126" y="108676"/>
                        <a:pt x="1815606" y="112274"/>
                        <a:pt x="1816302" y="113128"/>
                      </a:cubicBezTo>
                      <a:cubicBezTo>
                        <a:pt x="1816985" y="113994"/>
                        <a:pt x="1818876" y="117199"/>
                        <a:pt x="1820491" y="120258"/>
                      </a:cubicBezTo>
                      <a:cubicBezTo>
                        <a:pt x="1825284" y="129345"/>
                        <a:pt x="1828619" y="134559"/>
                        <a:pt x="1835947" y="144526"/>
                      </a:cubicBezTo>
                      <a:cubicBezTo>
                        <a:pt x="1842605" y="153573"/>
                        <a:pt x="1843997" y="155596"/>
                        <a:pt x="1847989" y="162083"/>
                      </a:cubicBezTo>
                      <a:cubicBezTo>
                        <a:pt x="1855618" y="174479"/>
                        <a:pt x="1862276" y="186744"/>
                        <a:pt x="1872282" y="206862"/>
                      </a:cubicBezTo>
                      <a:cubicBezTo>
                        <a:pt x="1880923" y="224235"/>
                        <a:pt x="1883904" y="230591"/>
                        <a:pt x="1901212" y="268331"/>
                      </a:cubicBezTo>
                      <a:cubicBezTo>
                        <a:pt x="1918742" y="306597"/>
                        <a:pt x="1922038" y="313623"/>
                        <a:pt x="1928013" y="325599"/>
                      </a:cubicBezTo>
                      <a:cubicBezTo>
                        <a:pt x="1936536" y="342659"/>
                        <a:pt x="1941815" y="351555"/>
                        <a:pt x="1947475" y="358428"/>
                      </a:cubicBezTo>
                      <a:cubicBezTo>
                        <a:pt x="1951558" y="363377"/>
                        <a:pt x="1953331" y="368773"/>
                        <a:pt x="1952990" y="375188"/>
                      </a:cubicBezTo>
                      <a:cubicBezTo>
                        <a:pt x="1952583" y="382836"/>
                        <a:pt x="1949707" y="390576"/>
                        <a:pt x="1944270" y="398724"/>
                      </a:cubicBezTo>
                      <a:cubicBezTo>
                        <a:pt x="1934802" y="412892"/>
                        <a:pt x="1919425" y="424966"/>
                        <a:pt x="1904481" y="429980"/>
                      </a:cubicBezTo>
                      <a:cubicBezTo>
                        <a:pt x="1896602" y="432621"/>
                        <a:pt x="1884009" y="435164"/>
                        <a:pt x="1871823" y="436577"/>
                      </a:cubicBezTo>
                      <a:cubicBezTo>
                        <a:pt x="1855710" y="438443"/>
                        <a:pt x="1840464" y="439145"/>
                        <a:pt x="1816223" y="439134"/>
                      </a:cubicBezTo>
                      <a:cubicBezTo>
                        <a:pt x="1780676" y="439118"/>
                        <a:pt x="1749422" y="437595"/>
                        <a:pt x="1698445" y="433393"/>
                      </a:cubicBezTo>
                      <a:cubicBezTo>
                        <a:pt x="1678209" y="431727"/>
                        <a:pt x="1675950" y="431603"/>
                        <a:pt x="1665261" y="431589"/>
                      </a:cubicBezTo>
                      <a:cubicBezTo>
                        <a:pt x="1653587" y="431573"/>
                        <a:pt x="1651551" y="431717"/>
                        <a:pt x="1643200" y="433164"/>
                      </a:cubicBezTo>
                      <a:cubicBezTo>
                        <a:pt x="1632510" y="435017"/>
                        <a:pt x="1622491" y="438556"/>
                        <a:pt x="1613877" y="443519"/>
                      </a:cubicBezTo>
                      <a:cubicBezTo>
                        <a:pt x="1604737" y="448779"/>
                        <a:pt x="1598000" y="454484"/>
                        <a:pt x="1586668" y="466568"/>
                      </a:cubicBezTo>
                      <a:cubicBezTo>
                        <a:pt x="1577384" y="476460"/>
                        <a:pt x="1573615" y="479491"/>
                        <a:pt x="1568848" y="480889"/>
                      </a:cubicBezTo>
                      <a:cubicBezTo>
                        <a:pt x="1567023" y="481427"/>
                        <a:pt x="1566812" y="481614"/>
                        <a:pt x="1563779" y="485518"/>
                      </a:cubicBezTo>
                      <a:cubicBezTo>
                        <a:pt x="1545999" y="508477"/>
                        <a:pt x="1529991" y="538745"/>
                        <a:pt x="1508994" y="589130"/>
                      </a:cubicBezTo>
                      <a:cubicBezTo>
                        <a:pt x="1503124" y="603221"/>
                        <a:pt x="1491069" y="632865"/>
                        <a:pt x="1486250" y="645068"/>
                      </a:cubicBezTo>
                      <a:cubicBezTo>
                        <a:pt x="1479579" y="661971"/>
                        <a:pt x="1473328" y="679670"/>
                        <a:pt x="1464819" y="705697"/>
                      </a:cubicBezTo>
                      <a:cubicBezTo>
                        <a:pt x="1457123" y="729207"/>
                        <a:pt x="1452685" y="742370"/>
                        <a:pt x="1449494" y="751038"/>
                      </a:cubicBezTo>
                      <a:cubicBezTo>
                        <a:pt x="1436073" y="787597"/>
                        <a:pt x="1423769" y="807218"/>
                        <a:pt x="1407394" y="818176"/>
                      </a:cubicBezTo>
                      <a:cubicBezTo>
                        <a:pt x="1403323" y="820906"/>
                        <a:pt x="1399830" y="822640"/>
                        <a:pt x="1393724" y="824975"/>
                      </a:cubicBezTo>
                      <a:cubicBezTo>
                        <a:pt x="1387066" y="827516"/>
                        <a:pt x="1385648" y="828232"/>
                        <a:pt x="1380841" y="831482"/>
                      </a:cubicBezTo>
                      <a:cubicBezTo>
                        <a:pt x="1373671" y="836331"/>
                        <a:pt x="1368064" y="841597"/>
                        <a:pt x="1349260" y="861137"/>
                      </a:cubicBezTo>
                      <a:cubicBezTo>
                        <a:pt x="1340461" y="870282"/>
                        <a:pt x="1336141" y="874260"/>
                        <a:pt x="1331348" y="877607"/>
                      </a:cubicBezTo>
                      <a:cubicBezTo>
                        <a:pt x="1326647" y="880893"/>
                        <a:pt x="1320606" y="883414"/>
                        <a:pt x="1317442" y="883414"/>
                      </a:cubicBezTo>
                      <a:lnTo>
                        <a:pt x="1316352" y="883414"/>
                      </a:lnTo>
                      <a:lnTo>
                        <a:pt x="1315275" y="887323"/>
                      </a:lnTo>
                      <a:cubicBezTo>
                        <a:pt x="1305229" y="923962"/>
                        <a:pt x="1296943" y="995197"/>
                        <a:pt x="1293502" y="1074334"/>
                      </a:cubicBezTo>
                      <a:cubicBezTo>
                        <a:pt x="1292294" y="1102246"/>
                        <a:pt x="1292110" y="1112397"/>
                        <a:pt x="1292124" y="1151119"/>
                      </a:cubicBezTo>
                      <a:cubicBezTo>
                        <a:pt x="1292137" y="1182643"/>
                        <a:pt x="1292268" y="1193016"/>
                        <a:pt x="1292741" y="1203756"/>
                      </a:cubicBezTo>
                      <a:cubicBezTo>
                        <a:pt x="1294028" y="1232397"/>
                        <a:pt x="1296155" y="1259256"/>
                        <a:pt x="1297481" y="1263556"/>
                      </a:cubicBezTo>
                      <a:cubicBezTo>
                        <a:pt x="1298322" y="1266267"/>
                        <a:pt x="1300239" y="1270651"/>
                        <a:pt x="1304087" y="1278631"/>
                      </a:cubicBezTo>
                      <a:cubicBezTo>
                        <a:pt x="1309733" y="1290348"/>
                        <a:pt x="1312399" y="1297673"/>
                        <a:pt x="1314001" y="1305904"/>
                      </a:cubicBezTo>
                      <a:cubicBezTo>
                        <a:pt x="1314644" y="1309207"/>
                        <a:pt x="1315091" y="1318822"/>
                        <a:pt x="1314723" y="1321312"/>
                      </a:cubicBezTo>
                      <a:lnTo>
                        <a:pt x="1314474" y="1322929"/>
                      </a:lnTo>
                      <a:lnTo>
                        <a:pt x="1274527" y="1322929"/>
                      </a:lnTo>
                      <a:cubicBezTo>
                        <a:pt x="1240096" y="1322929"/>
                        <a:pt x="1234436" y="1322858"/>
                        <a:pt x="1233595" y="1322420"/>
                      </a:cubicBezTo>
                      <a:cubicBezTo>
                        <a:pt x="1226925" y="1318971"/>
                        <a:pt x="1220385" y="1296754"/>
                        <a:pt x="1214844" y="1258652"/>
                      </a:cubicBezTo>
                      <a:cubicBezTo>
                        <a:pt x="1209459" y="1221689"/>
                        <a:pt x="1205664" y="1179456"/>
                        <a:pt x="1198836" y="1080414"/>
                      </a:cubicBezTo>
                      <a:cubicBezTo>
                        <a:pt x="1196078" y="1040494"/>
                        <a:pt x="1192572" y="983741"/>
                        <a:pt x="1191495" y="961630"/>
                      </a:cubicBezTo>
                      <a:cubicBezTo>
                        <a:pt x="1191443" y="960506"/>
                        <a:pt x="1191180" y="961905"/>
                        <a:pt x="1189972" y="969617"/>
                      </a:cubicBezTo>
                      <a:cubicBezTo>
                        <a:pt x="1181292" y="1025486"/>
                        <a:pt x="1174857" y="1095654"/>
                        <a:pt x="1172402" y="1161542"/>
                      </a:cubicBezTo>
                      <a:cubicBezTo>
                        <a:pt x="1171010" y="1198978"/>
                        <a:pt x="1171706" y="1255696"/>
                        <a:pt x="1173663" y="1263289"/>
                      </a:cubicBezTo>
                      <a:cubicBezTo>
                        <a:pt x="1174398" y="1266133"/>
                        <a:pt x="1175041" y="1267678"/>
                        <a:pt x="1179559" y="1277483"/>
                      </a:cubicBezTo>
                      <a:cubicBezTo>
                        <a:pt x="1187031" y="1293667"/>
                        <a:pt x="1189421" y="1301066"/>
                        <a:pt x="1190090" y="1310073"/>
                      </a:cubicBezTo>
                      <a:cubicBezTo>
                        <a:pt x="1190340" y="1313335"/>
                        <a:pt x="1190038" y="1320893"/>
                        <a:pt x="1189617" y="1322236"/>
                      </a:cubicBezTo>
                      <a:cubicBezTo>
                        <a:pt x="1189394" y="1322924"/>
                        <a:pt x="1189053" y="1322929"/>
                        <a:pt x="1148752" y="1322929"/>
                      </a:cubicBezTo>
                      <a:cubicBezTo>
                        <a:pt x="1114386" y="1322929"/>
                        <a:pt x="1107965" y="1322853"/>
                        <a:pt x="1107164" y="1322438"/>
                      </a:cubicBezTo>
                      <a:cubicBezTo>
                        <a:pt x="1099429" y="1318381"/>
                        <a:pt x="1093717" y="1292994"/>
                        <a:pt x="1089751" y="1244928"/>
                      </a:cubicBezTo>
                      <a:cubicBezTo>
                        <a:pt x="1087216" y="1214380"/>
                        <a:pt x="1085733" y="1181333"/>
                        <a:pt x="1083658" y="1109426"/>
                      </a:cubicBezTo>
                      <a:cubicBezTo>
                        <a:pt x="1080427" y="997134"/>
                        <a:pt x="1079679" y="932379"/>
                        <a:pt x="1081071" y="885205"/>
                      </a:cubicBezTo>
                      <a:cubicBezTo>
                        <a:pt x="1081268" y="878451"/>
                        <a:pt x="1081373" y="872861"/>
                        <a:pt x="1081294" y="872784"/>
                      </a:cubicBezTo>
                      <a:cubicBezTo>
                        <a:pt x="1081136" y="872618"/>
                        <a:pt x="1069055" y="876093"/>
                        <a:pt x="1044565" y="883356"/>
                      </a:cubicBezTo>
                      <a:cubicBezTo>
                        <a:pt x="1002963" y="895685"/>
                        <a:pt x="978407" y="901521"/>
                        <a:pt x="946405" y="906677"/>
                      </a:cubicBezTo>
                      <a:cubicBezTo>
                        <a:pt x="906156" y="913161"/>
                        <a:pt x="869348" y="915854"/>
                        <a:pt x="820984" y="915856"/>
                      </a:cubicBezTo>
                      <a:cubicBezTo>
                        <a:pt x="794366" y="915856"/>
                        <a:pt x="781208" y="915445"/>
                        <a:pt x="748537" y="913593"/>
                      </a:cubicBezTo>
                      <a:cubicBezTo>
                        <a:pt x="741511" y="913197"/>
                        <a:pt x="740999" y="913208"/>
                        <a:pt x="740106" y="913794"/>
                      </a:cubicBezTo>
                      <a:cubicBezTo>
                        <a:pt x="738793" y="914654"/>
                        <a:pt x="737309" y="917921"/>
                        <a:pt x="735838" y="923234"/>
                      </a:cubicBezTo>
                      <a:cubicBezTo>
                        <a:pt x="732884" y="933822"/>
                        <a:pt x="731715" y="936227"/>
                        <a:pt x="729496" y="936224"/>
                      </a:cubicBezTo>
                      <a:cubicBezTo>
                        <a:pt x="728143" y="936222"/>
                        <a:pt x="717467" y="932679"/>
                        <a:pt x="707014" y="928760"/>
                      </a:cubicBezTo>
                      <a:cubicBezTo>
                        <a:pt x="697375" y="925142"/>
                        <a:pt x="686214" y="920688"/>
                        <a:pt x="665846" y="912322"/>
                      </a:cubicBezTo>
                      <a:lnTo>
                        <a:pt x="618244" y="893135"/>
                      </a:lnTo>
                      <a:cubicBezTo>
                        <a:pt x="572138" y="875252"/>
                        <a:pt x="537943" y="866122"/>
                        <a:pt x="516447" y="865947"/>
                      </a:cubicBezTo>
                      <a:cubicBezTo>
                        <a:pt x="509067" y="865888"/>
                        <a:pt x="505206" y="867119"/>
                        <a:pt x="501805" y="870603"/>
                      </a:cubicBezTo>
                      <a:cubicBezTo>
                        <a:pt x="498561" y="873939"/>
                        <a:pt x="497038" y="878622"/>
                        <a:pt x="496736" y="886203"/>
                      </a:cubicBezTo>
                      <a:cubicBezTo>
                        <a:pt x="496421" y="894028"/>
                        <a:pt x="497143" y="900184"/>
                        <a:pt x="500794" y="920842"/>
                      </a:cubicBezTo>
                      <a:cubicBezTo>
                        <a:pt x="504747" y="943315"/>
                        <a:pt x="505508" y="950153"/>
                        <a:pt x="505232" y="960997"/>
                      </a:cubicBezTo>
                      <a:cubicBezTo>
                        <a:pt x="505035" y="968494"/>
                        <a:pt x="504655" y="971437"/>
                        <a:pt x="503197" y="976351"/>
                      </a:cubicBezTo>
                      <a:cubicBezTo>
                        <a:pt x="498614" y="991861"/>
                        <a:pt x="485167" y="1000111"/>
                        <a:pt x="464327" y="1000197"/>
                      </a:cubicBezTo>
                      <a:cubicBezTo>
                        <a:pt x="460493" y="1000212"/>
                        <a:pt x="459219" y="1000082"/>
                        <a:pt x="457328" y="999488"/>
                      </a:cubicBezTo>
                      <a:cubicBezTo>
                        <a:pt x="444208" y="995351"/>
                        <a:pt x="436647" y="975432"/>
                        <a:pt x="434730" y="939956"/>
                      </a:cubicBezTo>
                      <a:cubicBezTo>
                        <a:pt x="434494" y="935606"/>
                        <a:pt x="434212" y="932088"/>
                        <a:pt x="434102" y="932138"/>
                      </a:cubicBezTo>
                      <a:cubicBezTo>
                        <a:pt x="433992" y="932189"/>
                        <a:pt x="432125" y="934184"/>
                        <a:pt x="429957" y="936572"/>
                      </a:cubicBezTo>
                      <a:cubicBezTo>
                        <a:pt x="427788" y="938961"/>
                        <a:pt x="419804" y="947405"/>
                        <a:pt x="412217" y="955335"/>
                      </a:cubicBezTo>
                      <a:cubicBezTo>
                        <a:pt x="404628" y="963265"/>
                        <a:pt x="396730" y="971630"/>
                        <a:pt x="394666" y="973923"/>
                      </a:cubicBezTo>
                      <a:cubicBezTo>
                        <a:pt x="377935" y="992515"/>
                        <a:pt x="368665" y="1007427"/>
                        <a:pt x="363724" y="1023704"/>
                      </a:cubicBezTo>
                      <a:cubicBezTo>
                        <a:pt x="360742" y="1033528"/>
                        <a:pt x="357712" y="1052168"/>
                        <a:pt x="356090" y="1070686"/>
                      </a:cubicBezTo>
                      <a:cubicBezTo>
                        <a:pt x="354006" y="1094465"/>
                        <a:pt x="354010" y="1130512"/>
                        <a:pt x="356098" y="1159458"/>
                      </a:cubicBezTo>
                      <a:cubicBezTo>
                        <a:pt x="357573" y="1179900"/>
                        <a:pt x="359679" y="1198831"/>
                        <a:pt x="362731" y="1219044"/>
                      </a:cubicBezTo>
                      <a:cubicBezTo>
                        <a:pt x="365368" y="1236516"/>
                        <a:pt x="369217" y="1257041"/>
                        <a:pt x="370492" y="1260425"/>
                      </a:cubicBezTo>
                      <a:cubicBezTo>
                        <a:pt x="371163" y="1262206"/>
                        <a:pt x="372514" y="1264531"/>
                        <a:pt x="380666" y="1277936"/>
                      </a:cubicBezTo>
                      <a:cubicBezTo>
                        <a:pt x="386531" y="1287580"/>
                        <a:pt x="390012" y="1296200"/>
                        <a:pt x="391399" y="1304515"/>
                      </a:cubicBezTo>
                      <a:cubicBezTo>
                        <a:pt x="391940" y="1307757"/>
                        <a:pt x="391872" y="1317066"/>
                        <a:pt x="391283" y="1320324"/>
                      </a:cubicBezTo>
                      <a:cubicBezTo>
                        <a:pt x="391136" y="1321135"/>
                        <a:pt x="390990" y="1321945"/>
                        <a:pt x="390843" y="1322756"/>
                      </a:cubicBezTo>
                      <a:lnTo>
                        <a:pt x="348151" y="1322844"/>
                      </a:lnTo>
                      <a:lnTo>
                        <a:pt x="304144" y="1322579"/>
                      </a:lnTo>
                      <a:cubicBezTo>
                        <a:pt x="300827" y="1321686"/>
                        <a:pt x="297346" y="1318132"/>
                        <a:pt x="294630" y="1312868"/>
                      </a:cubicBezTo>
                      <a:cubicBezTo>
                        <a:pt x="286461" y="1297034"/>
                        <a:pt x="280265" y="1265645"/>
                        <a:pt x="271483" y="1195591"/>
                      </a:cubicBezTo>
                      <a:cubicBezTo>
                        <a:pt x="264937" y="1143386"/>
                        <a:pt x="262896" y="1128348"/>
                        <a:pt x="255031" y="1074334"/>
                      </a:cubicBezTo>
                      <a:cubicBezTo>
                        <a:pt x="244958" y="1005150"/>
                        <a:pt x="243353" y="984278"/>
                        <a:pt x="246468" y="962992"/>
                      </a:cubicBezTo>
                      <a:cubicBezTo>
                        <a:pt x="246649" y="961756"/>
                        <a:pt x="246765" y="960719"/>
                        <a:pt x="246726" y="960686"/>
                      </a:cubicBezTo>
                      <a:cubicBezTo>
                        <a:pt x="246687" y="960653"/>
                        <a:pt x="243293" y="963441"/>
                        <a:pt x="239185" y="966883"/>
                      </a:cubicBezTo>
                      <a:cubicBezTo>
                        <a:pt x="235076" y="970323"/>
                        <a:pt x="224993" y="978474"/>
                        <a:pt x="216775" y="984995"/>
                      </a:cubicBezTo>
                      <a:cubicBezTo>
                        <a:pt x="208558" y="991517"/>
                        <a:pt x="199098" y="999128"/>
                        <a:pt x="195755" y="1001910"/>
                      </a:cubicBezTo>
                      <a:cubicBezTo>
                        <a:pt x="175047" y="1019134"/>
                        <a:pt x="167113" y="1030065"/>
                        <a:pt x="162761" y="1047366"/>
                      </a:cubicBezTo>
                      <a:cubicBezTo>
                        <a:pt x="157069" y="1070004"/>
                        <a:pt x="152240" y="1103723"/>
                        <a:pt x="149720" y="1138437"/>
                      </a:cubicBezTo>
                      <a:cubicBezTo>
                        <a:pt x="148030" y="1161728"/>
                        <a:pt x="147332" y="1195086"/>
                        <a:pt x="148122" y="1214750"/>
                      </a:cubicBezTo>
                      <a:cubicBezTo>
                        <a:pt x="148877" y="1233556"/>
                        <a:pt x="150735" y="1256144"/>
                        <a:pt x="151846" y="1260042"/>
                      </a:cubicBezTo>
                      <a:cubicBezTo>
                        <a:pt x="152507" y="1262357"/>
                        <a:pt x="154579" y="1266548"/>
                        <a:pt x="157602" y="1271682"/>
                      </a:cubicBezTo>
                      <a:cubicBezTo>
                        <a:pt x="164458" y="1283324"/>
                        <a:pt x="167088" y="1288803"/>
                        <a:pt x="169528" y="1296524"/>
                      </a:cubicBezTo>
                      <a:cubicBezTo>
                        <a:pt x="171583" y="1303030"/>
                        <a:pt x="172441" y="1308433"/>
                        <a:pt x="172714" y="1316588"/>
                      </a:cubicBezTo>
                      <a:lnTo>
                        <a:pt x="172927" y="1322929"/>
                      </a:lnTo>
                      <a:lnTo>
                        <a:pt x="130748" y="1322916"/>
                      </a:lnTo>
                      <a:cubicBezTo>
                        <a:pt x="95299" y="1322904"/>
                        <a:pt x="88389" y="1322824"/>
                        <a:pt x="87445" y="1322413"/>
                      </a:cubicBezTo>
                      <a:close/>
                      <a:moveTo>
                        <a:pt x="433058" y="858089"/>
                      </a:moveTo>
                      <a:cubicBezTo>
                        <a:pt x="433058" y="857299"/>
                        <a:pt x="431829" y="855693"/>
                        <a:pt x="431485" y="856034"/>
                      </a:cubicBezTo>
                      <a:cubicBezTo>
                        <a:pt x="431263" y="856256"/>
                        <a:pt x="432575" y="858746"/>
                        <a:pt x="432913" y="858746"/>
                      </a:cubicBezTo>
                      <a:cubicBezTo>
                        <a:pt x="432994" y="858746"/>
                        <a:pt x="433058" y="858450"/>
                        <a:pt x="433058" y="858089"/>
                      </a:cubicBezTo>
                      <a:close/>
                    </a:path>
                  </a:pathLst>
                </a:custGeom>
                <a:solidFill>
                  <a:schemeClr val="tx2">
                    <a:lumMod val="50000"/>
                  </a:schemeClr>
                </a:solidFill>
                <a:ln w="13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 sz="500"/>
                </a:p>
              </p:txBody>
            </p:sp>
            <p:sp>
              <p:nvSpPr>
                <p:cNvPr id="21" name="Grafik 4">
                  <a:extLst>
                    <a:ext uri="{FF2B5EF4-FFF2-40B4-BE49-F238E27FC236}">
                      <a16:creationId xmlns:a16="http://schemas.microsoft.com/office/drawing/2014/main" id="{4E5E6C58-0028-EF88-F803-E3B7415AA8B6}"/>
                    </a:ext>
                  </a:extLst>
                </p:cNvPr>
                <p:cNvSpPr/>
                <p:nvPr/>
              </p:nvSpPr>
              <p:spPr>
                <a:xfrm>
                  <a:off x="1225823" y="3506036"/>
                  <a:ext cx="660901" cy="387269"/>
                </a:xfrm>
                <a:custGeom>
                  <a:avLst/>
                  <a:gdLst>
                    <a:gd name="connsiteX0" fmla="*/ 85071 w 1906374"/>
                    <a:gd name="connsiteY0" fmla="*/ 1118681 h 1117081"/>
                    <a:gd name="connsiteX1" fmla="*/ 68219 w 1906374"/>
                    <a:gd name="connsiteY1" fmla="*/ 1048118 h 1117081"/>
                    <a:gd name="connsiteX2" fmla="*/ 64391 w 1906374"/>
                    <a:gd name="connsiteY2" fmla="*/ 971305 h 1117081"/>
                    <a:gd name="connsiteX3" fmla="*/ 59427 w 1906374"/>
                    <a:gd name="connsiteY3" fmla="*/ 887705 h 1117081"/>
                    <a:gd name="connsiteX4" fmla="*/ 55781 w 1906374"/>
                    <a:gd name="connsiteY4" fmla="*/ 805262 h 1117081"/>
                    <a:gd name="connsiteX5" fmla="*/ 59299 w 1906374"/>
                    <a:gd name="connsiteY5" fmla="*/ 780937 h 1117081"/>
                    <a:gd name="connsiteX6" fmla="*/ 77402 w 1906374"/>
                    <a:gd name="connsiteY6" fmla="*/ 721828 h 1117081"/>
                    <a:gd name="connsiteX7" fmla="*/ 96316 w 1906374"/>
                    <a:gd name="connsiteY7" fmla="*/ 658425 h 1117081"/>
                    <a:gd name="connsiteX8" fmla="*/ 99817 w 1906374"/>
                    <a:gd name="connsiteY8" fmla="*/ 630024 h 1117081"/>
                    <a:gd name="connsiteX9" fmla="*/ 92569 w 1906374"/>
                    <a:gd name="connsiteY9" fmla="*/ 584095 h 1117081"/>
                    <a:gd name="connsiteX10" fmla="*/ 81770 w 1906374"/>
                    <a:gd name="connsiteY10" fmla="*/ 547012 h 1117081"/>
                    <a:gd name="connsiteX11" fmla="*/ 56477 w 1906374"/>
                    <a:gd name="connsiteY11" fmla="*/ 443712 h 1117081"/>
                    <a:gd name="connsiteX12" fmla="*/ 48113 w 1906374"/>
                    <a:gd name="connsiteY12" fmla="*/ 372445 h 1117081"/>
                    <a:gd name="connsiteX13" fmla="*/ 47505 w 1906374"/>
                    <a:gd name="connsiteY13" fmla="*/ 366072 h 1117081"/>
                    <a:gd name="connsiteX14" fmla="*/ 43380 w 1906374"/>
                    <a:gd name="connsiteY14" fmla="*/ 387593 h 1117081"/>
                    <a:gd name="connsiteX15" fmla="*/ 38569 w 1906374"/>
                    <a:gd name="connsiteY15" fmla="*/ 484768 h 1117081"/>
                    <a:gd name="connsiteX16" fmla="*/ 43199 w 1906374"/>
                    <a:gd name="connsiteY16" fmla="*/ 617865 h 1117081"/>
                    <a:gd name="connsiteX17" fmla="*/ 45385 w 1906374"/>
                    <a:gd name="connsiteY17" fmla="*/ 660245 h 1117081"/>
                    <a:gd name="connsiteX18" fmla="*/ 45936 w 1906374"/>
                    <a:gd name="connsiteY18" fmla="*/ 672827 h 1117081"/>
                    <a:gd name="connsiteX19" fmla="*/ 47233 w 1906374"/>
                    <a:gd name="connsiteY19" fmla="*/ 675721 h 1117081"/>
                    <a:gd name="connsiteX20" fmla="*/ 57125 w 1906374"/>
                    <a:gd name="connsiteY20" fmla="*/ 729475 h 1117081"/>
                    <a:gd name="connsiteX21" fmla="*/ 54112 w 1906374"/>
                    <a:gd name="connsiteY21" fmla="*/ 747738 h 1117081"/>
                    <a:gd name="connsiteX22" fmla="*/ 14872 w 1906374"/>
                    <a:gd name="connsiteY22" fmla="*/ 842676 h 1117081"/>
                    <a:gd name="connsiteX23" fmla="*/ 4489 w 1906374"/>
                    <a:gd name="connsiteY23" fmla="*/ 853101 h 1117081"/>
                    <a:gd name="connsiteX24" fmla="*/ 1906 w 1906374"/>
                    <a:gd name="connsiteY24" fmla="*/ 848009 h 1117081"/>
                    <a:gd name="connsiteX25" fmla="*/ 4965 w 1906374"/>
                    <a:gd name="connsiteY25" fmla="*/ 820162 h 1117081"/>
                    <a:gd name="connsiteX26" fmla="*/ 9566 w 1906374"/>
                    <a:gd name="connsiteY26" fmla="*/ 773313 h 1117081"/>
                    <a:gd name="connsiteX27" fmla="*/ 8981 w 1906374"/>
                    <a:gd name="connsiteY27" fmla="*/ 756758 h 1117081"/>
                    <a:gd name="connsiteX28" fmla="*/ 8410 w 1906374"/>
                    <a:gd name="connsiteY28" fmla="*/ 724145 h 1117081"/>
                    <a:gd name="connsiteX29" fmla="*/ 25641 w 1906374"/>
                    <a:gd name="connsiteY29" fmla="*/ 671908 h 1117081"/>
                    <a:gd name="connsiteX30" fmla="*/ 28525 w 1906374"/>
                    <a:gd name="connsiteY30" fmla="*/ 669185 h 1117081"/>
                    <a:gd name="connsiteX31" fmla="*/ 27264 w 1906374"/>
                    <a:gd name="connsiteY31" fmla="*/ 655941 h 1117081"/>
                    <a:gd name="connsiteX32" fmla="*/ 16213 w 1906374"/>
                    <a:gd name="connsiteY32" fmla="*/ 395704 h 1117081"/>
                    <a:gd name="connsiteX33" fmla="*/ 56206 w 1906374"/>
                    <a:gd name="connsiteY33" fmla="*/ 209466 h 1117081"/>
                    <a:gd name="connsiteX34" fmla="*/ 98989 w 1906374"/>
                    <a:gd name="connsiteY34" fmla="*/ 160606 h 1117081"/>
                    <a:gd name="connsiteX35" fmla="*/ 106374 w 1906374"/>
                    <a:gd name="connsiteY35" fmla="*/ 154079 h 1117081"/>
                    <a:gd name="connsiteX36" fmla="*/ 185073 w 1906374"/>
                    <a:gd name="connsiteY36" fmla="*/ 108711 h 1117081"/>
                    <a:gd name="connsiteX37" fmla="*/ 269833 w 1906374"/>
                    <a:gd name="connsiteY37" fmla="*/ 93380 h 1117081"/>
                    <a:gd name="connsiteX38" fmla="*/ 346315 w 1906374"/>
                    <a:gd name="connsiteY38" fmla="*/ 93065 h 1117081"/>
                    <a:gd name="connsiteX39" fmla="*/ 486374 w 1906374"/>
                    <a:gd name="connsiteY39" fmla="*/ 102199 h 1117081"/>
                    <a:gd name="connsiteX40" fmla="*/ 644130 w 1906374"/>
                    <a:gd name="connsiteY40" fmla="*/ 110491 h 1117081"/>
                    <a:gd name="connsiteX41" fmla="*/ 725744 w 1906374"/>
                    <a:gd name="connsiteY41" fmla="*/ 108783 h 1117081"/>
                    <a:gd name="connsiteX42" fmla="*/ 816828 w 1906374"/>
                    <a:gd name="connsiteY42" fmla="*/ 108822 h 1117081"/>
                    <a:gd name="connsiteX43" fmla="*/ 923905 w 1906374"/>
                    <a:gd name="connsiteY43" fmla="*/ 118749 h 1117081"/>
                    <a:gd name="connsiteX44" fmla="*/ 1051394 w 1906374"/>
                    <a:gd name="connsiteY44" fmla="*/ 128017 h 1117081"/>
                    <a:gd name="connsiteX45" fmla="*/ 1146060 w 1906374"/>
                    <a:gd name="connsiteY45" fmla="*/ 127030 h 1117081"/>
                    <a:gd name="connsiteX46" fmla="*/ 1318060 w 1906374"/>
                    <a:gd name="connsiteY46" fmla="*/ 125893 h 1117081"/>
                    <a:gd name="connsiteX47" fmla="*/ 1427330 w 1906374"/>
                    <a:gd name="connsiteY47" fmla="*/ 125749 h 1117081"/>
                    <a:gd name="connsiteX48" fmla="*/ 1487258 w 1906374"/>
                    <a:gd name="connsiteY48" fmla="*/ 105566 h 1117081"/>
                    <a:gd name="connsiteX49" fmla="*/ 1510095 w 1906374"/>
                    <a:gd name="connsiteY49" fmla="*/ 95071 h 1117081"/>
                    <a:gd name="connsiteX50" fmla="*/ 1568371 w 1906374"/>
                    <a:gd name="connsiteY50" fmla="*/ 70355 h 1117081"/>
                    <a:gd name="connsiteX51" fmla="*/ 1598204 w 1906374"/>
                    <a:gd name="connsiteY51" fmla="*/ 62300 h 1117081"/>
                    <a:gd name="connsiteX52" fmla="*/ 1599555 w 1906374"/>
                    <a:gd name="connsiteY52" fmla="*/ 62089 h 1117081"/>
                    <a:gd name="connsiteX53" fmla="*/ 1599405 w 1906374"/>
                    <a:gd name="connsiteY53" fmla="*/ 52591 h 1117081"/>
                    <a:gd name="connsiteX54" fmla="*/ 1609829 w 1906374"/>
                    <a:gd name="connsiteY54" fmla="*/ 3189 h 1117081"/>
                    <a:gd name="connsiteX55" fmla="*/ 1624520 w 1906374"/>
                    <a:gd name="connsiteY55" fmla="*/ 4063 h 1117081"/>
                    <a:gd name="connsiteX56" fmla="*/ 1665828 w 1906374"/>
                    <a:gd name="connsiteY56" fmla="*/ 51731 h 1117081"/>
                    <a:gd name="connsiteX57" fmla="*/ 1667217 w 1906374"/>
                    <a:gd name="connsiteY57" fmla="*/ 54410 h 1117081"/>
                    <a:gd name="connsiteX58" fmla="*/ 1675075 w 1906374"/>
                    <a:gd name="connsiteY58" fmla="*/ 54619 h 1117081"/>
                    <a:gd name="connsiteX59" fmla="*/ 1694284 w 1906374"/>
                    <a:gd name="connsiteY59" fmla="*/ 56535 h 1117081"/>
                    <a:gd name="connsiteX60" fmla="*/ 1697700 w 1906374"/>
                    <a:gd name="connsiteY60" fmla="*/ 57212 h 1117081"/>
                    <a:gd name="connsiteX61" fmla="*/ 1701579 w 1906374"/>
                    <a:gd name="connsiteY61" fmla="*/ 53298 h 1117081"/>
                    <a:gd name="connsiteX62" fmla="*/ 1766863 w 1906374"/>
                    <a:gd name="connsiteY62" fmla="*/ 28030 h 1117081"/>
                    <a:gd name="connsiteX63" fmla="*/ 1775835 w 1906374"/>
                    <a:gd name="connsiteY63" fmla="*/ 29541 h 1117081"/>
                    <a:gd name="connsiteX64" fmla="*/ 1761670 w 1906374"/>
                    <a:gd name="connsiteY64" fmla="*/ 40137 h 1117081"/>
                    <a:gd name="connsiteX65" fmla="*/ 1738270 w 1906374"/>
                    <a:gd name="connsiteY65" fmla="*/ 55445 h 1117081"/>
                    <a:gd name="connsiteX66" fmla="*/ 1726356 w 1906374"/>
                    <a:gd name="connsiteY66" fmla="*/ 70304 h 1117081"/>
                    <a:gd name="connsiteX67" fmla="*/ 1728359 w 1906374"/>
                    <a:gd name="connsiteY67" fmla="*/ 72260 h 1117081"/>
                    <a:gd name="connsiteX68" fmla="*/ 1733815 w 1906374"/>
                    <a:gd name="connsiteY68" fmla="*/ 76254 h 1117081"/>
                    <a:gd name="connsiteX69" fmla="*/ 1737381 w 1906374"/>
                    <a:gd name="connsiteY69" fmla="*/ 78684 h 1117081"/>
                    <a:gd name="connsiteX70" fmla="*/ 1741035 w 1906374"/>
                    <a:gd name="connsiteY70" fmla="*/ 77027 h 1117081"/>
                    <a:gd name="connsiteX71" fmla="*/ 1782968 w 1906374"/>
                    <a:gd name="connsiteY71" fmla="*/ 68424 h 1117081"/>
                    <a:gd name="connsiteX72" fmla="*/ 1809260 w 1906374"/>
                    <a:gd name="connsiteY72" fmla="*/ 74893 h 1117081"/>
                    <a:gd name="connsiteX73" fmla="*/ 1795670 w 1906374"/>
                    <a:gd name="connsiteY73" fmla="*/ 81167 h 1117081"/>
                    <a:gd name="connsiteX74" fmla="*/ 1783419 w 1906374"/>
                    <a:gd name="connsiteY74" fmla="*/ 84136 h 1117081"/>
                    <a:gd name="connsiteX75" fmla="*/ 1759180 w 1906374"/>
                    <a:gd name="connsiteY75" fmla="*/ 97475 h 1117081"/>
                    <a:gd name="connsiteX76" fmla="*/ 1756952 w 1906374"/>
                    <a:gd name="connsiteY76" fmla="*/ 99262 h 1117081"/>
                    <a:gd name="connsiteX77" fmla="*/ 1758729 w 1906374"/>
                    <a:gd name="connsiteY77" fmla="*/ 101648 h 1117081"/>
                    <a:gd name="connsiteX78" fmla="*/ 1776949 w 1906374"/>
                    <a:gd name="connsiteY78" fmla="*/ 138777 h 1117081"/>
                    <a:gd name="connsiteX79" fmla="*/ 1787448 w 1906374"/>
                    <a:gd name="connsiteY79" fmla="*/ 162725 h 1117081"/>
                    <a:gd name="connsiteX80" fmla="*/ 1873279 w 1906374"/>
                    <a:gd name="connsiteY80" fmla="*/ 273366 h 1117081"/>
                    <a:gd name="connsiteX81" fmla="*/ 1899946 w 1906374"/>
                    <a:gd name="connsiteY81" fmla="*/ 303826 h 1117081"/>
                    <a:gd name="connsiteX82" fmla="*/ 1907116 w 1906374"/>
                    <a:gd name="connsiteY82" fmla="*/ 314587 h 1117081"/>
                    <a:gd name="connsiteX83" fmla="*/ 1890761 w 1906374"/>
                    <a:gd name="connsiteY83" fmla="*/ 356599 h 1117081"/>
                    <a:gd name="connsiteX84" fmla="*/ 1866547 w 1906374"/>
                    <a:gd name="connsiteY84" fmla="*/ 373410 h 1117081"/>
                    <a:gd name="connsiteX85" fmla="*/ 1853933 w 1906374"/>
                    <a:gd name="connsiteY85" fmla="*/ 376061 h 1117081"/>
                    <a:gd name="connsiteX86" fmla="*/ 1826616 w 1906374"/>
                    <a:gd name="connsiteY86" fmla="*/ 376060 h 1117081"/>
                    <a:gd name="connsiteX87" fmla="*/ 1639224 w 1906374"/>
                    <a:gd name="connsiteY87" fmla="*/ 331862 h 1117081"/>
                    <a:gd name="connsiteX88" fmla="*/ 1607439 w 1906374"/>
                    <a:gd name="connsiteY88" fmla="*/ 325200 h 1117081"/>
                    <a:gd name="connsiteX89" fmla="*/ 1598717 w 1906374"/>
                    <a:gd name="connsiteY89" fmla="*/ 325937 h 1117081"/>
                    <a:gd name="connsiteX90" fmla="*/ 1583588 w 1906374"/>
                    <a:gd name="connsiteY90" fmla="*/ 337432 h 1117081"/>
                    <a:gd name="connsiteX91" fmla="*/ 1572501 w 1906374"/>
                    <a:gd name="connsiteY91" fmla="*/ 363423 h 1117081"/>
                    <a:gd name="connsiteX92" fmla="*/ 1560600 w 1906374"/>
                    <a:gd name="connsiteY92" fmla="*/ 392725 h 1117081"/>
                    <a:gd name="connsiteX93" fmla="*/ 1510270 w 1906374"/>
                    <a:gd name="connsiteY93" fmla="*/ 455315 h 1117081"/>
                    <a:gd name="connsiteX94" fmla="*/ 1474944 w 1906374"/>
                    <a:gd name="connsiteY94" fmla="*/ 494038 h 1117081"/>
                    <a:gd name="connsiteX95" fmla="*/ 1457450 w 1906374"/>
                    <a:gd name="connsiteY95" fmla="*/ 528637 h 1117081"/>
                    <a:gd name="connsiteX96" fmla="*/ 1387624 w 1906374"/>
                    <a:gd name="connsiteY96" fmla="*/ 645424 h 1117081"/>
                    <a:gd name="connsiteX97" fmla="*/ 1366263 w 1906374"/>
                    <a:gd name="connsiteY97" fmla="*/ 666112 h 1117081"/>
                    <a:gd name="connsiteX98" fmla="*/ 1324855 w 1906374"/>
                    <a:gd name="connsiteY98" fmla="*/ 688690 h 1117081"/>
                    <a:gd name="connsiteX99" fmla="*/ 1258157 w 1906374"/>
                    <a:gd name="connsiteY99" fmla="*/ 700566 h 1117081"/>
                    <a:gd name="connsiteX100" fmla="*/ 1256180 w 1906374"/>
                    <a:gd name="connsiteY100" fmla="*/ 700638 h 1117081"/>
                    <a:gd name="connsiteX101" fmla="*/ 1255254 w 1906374"/>
                    <a:gd name="connsiteY101" fmla="*/ 704115 h 1117081"/>
                    <a:gd name="connsiteX102" fmla="*/ 1236609 w 1906374"/>
                    <a:gd name="connsiteY102" fmla="*/ 1050105 h 1117081"/>
                    <a:gd name="connsiteX103" fmla="*/ 1237810 w 1906374"/>
                    <a:gd name="connsiteY103" fmla="*/ 1061030 h 1117081"/>
                    <a:gd name="connsiteX104" fmla="*/ 1244555 w 1906374"/>
                    <a:gd name="connsiteY104" fmla="*/ 1077065 h 1117081"/>
                    <a:gd name="connsiteX105" fmla="*/ 1254841 w 1906374"/>
                    <a:gd name="connsiteY105" fmla="*/ 1115805 h 1117081"/>
                    <a:gd name="connsiteX106" fmla="*/ 1254604 w 1906374"/>
                    <a:gd name="connsiteY106" fmla="*/ 1119302 h 1117081"/>
                    <a:gd name="connsiteX107" fmla="*/ 1216575 w 1906374"/>
                    <a:gd name="connsiteY107" fmla="*/ 1119302 h 1117081"/>
                    <a:gd name="connsiteX108" fmla="*/ 1177694 w 1906374"/>
                    <a:gd name="connsiteY108" fmla="*/ 1118977 h 1117081"/>
                    <a:gd name="connsiteX109" fmla="*/ 1172426 w 1906374"/>
                    <a:gd name="connsiteY109" fmla="*/ 1112572 h 1117081"/>
                    <a:gd name="connsiteX110" fmla="*/ 1150215 w 1906374"/>
                    <a:gd name="connsiteY110" fmla="*/ 969649 h 1117081"/>
                    <a:gd name="connsiteX111" fmla="*/ 1138389 w 1906374"/>
                    <a:gd name="connsiteY111" fmla="*/ 794922 h 1117081"/>
                    <a:gd name="connsiteX112" fmla="*/ 1137100 w 1906374"/>
                    <a:gd name="connsiteY112" fmla="*/ 775222 h 1117081"/>
                    <a:gd name="connsiteX113" fmla="*/ 1134285 w 1906374"/>
                    <a:gd name="connsiteY113" fmla="*/ 793178 h 1117081"/>
                    <a:gd name="connsiteX114" fmla="*/ 1119581 w 1906374"/>
                    <a:gd name="connsiteY114" fmla="*/ 953260 h 1117081"/>
                    <a:gd name="connsiteX115" fmla="*/ 1119406 w 1906374"/>
                    <a:gd name="connsiteY115" fmla="*/ 1053746 h 1117081"/>
                    <a:gd name="connsiteX116" fmla="*/ 1125788 w 1906374"/>
                    <a:gd name="connsiteY116" fmla="*/ 1075764 h 1117081"/>
                    <a:gd name="connsiteX117" fmla="*/ 1135311 w 1906374"/>
                    <a:gd name="connsiteY117" fmla="*/ 1102049 h 1117081"/>
                    <a:gd name="connsiteX118" fmla="*/ 1135811 w 1906374"/>
                    <a:gd name="connsiteY118" fmla="*/ 1116405 h 1117081"/>
                    <a:gd name="connsiteX119" fmla="*/ 1135398 w 1906374"/>
                    <a:gd name="connsiteY119" fmla="*/ 1119302 h 1117081"/>
                    <a:gd name="connsiteX120" fmla="*/ 1096668 w 1906374"/>
                    <a:gd name="connsiteY120" fmla="*/ 1119302 h 1117081"/>
                    <a:gd name="connsiteX121" fmla="*/ 1056787 w 1906374"/>
                    <a:gd name="connsiteY121" fmla="*/ 1118763 h 1117081"/>
                    <a:gd name="connsiteX122" fmla="*/ 1042935 w 1906374"/>
                    <a:gd name="connsiteY122" fmla="*/ 1071129 h 1117081"/>
                    <a:gd name="connsiteX123" fmla="*/ 1033162 w 1906374"/>
                    <a:gd name="connsiteY123" fmla="*/ 867673 h 1117081"/>
                    <a:gd name="connsiteX124" fmla="*/ 1031923 w 1906374"/>
                    <a:gd name="connsiteY124" fmla="*/ 705440 h 1117081"/>
                    <a:gd name="connsiteX125" fmla="*/ 1032336 w 1906374"/>
                    <a:gd name="connsiteY125" fmla="*/ 690296 h 1117081"/>
                    <a:gd name="connsiteX126" fmla="*/ 1005018 w 1906374"/>
                    <a:gd name="connsiteY126" fmla="*/ 698100 h 1117081"/>
                    <a:gd name="connsiteX127" fmla="*/ 886252 w 1906374"/>
                    <a:gd name="connsiteY127" fmla="*/ 724453 h 1117081"/>
                    <a:gd name="connsiteX128" fmla="*/ 785908 w 1906374"/>
                    <a:gd name="connsiteY128" fmla="*/ 730269 h 1117081"/>
                    <a:gd name="connsiteX129" fmla="*/ 657208 w 1906374"/>
                    <a:gd name="connsiteY129" fmla="*/ 723302 h 1117081"/>
                    <a:gd name="connsiteX130" fmla="*/ 464544 w 1906374"/>
                    <a:gd name="connsiteY130" fmla="*/ 692823 h 1117081"/>
                    <a:gd name="connsiteX131" fmla="*/ 454912 w 1906374"/>
                    <a:gd name="connsiteY131" fmla="*/ 690660 h 1117081"/>
                    <a:gd name="connsiteX132" fmla="*/ 450133 w 1906374"/>
                    <a:gd name="connsiteY132" fmla="*/ 701684 h 1117081"/>
                    <a:gd name="connsiteX133" fmla="*/ 430661 w 1906374"/>
                    <a:gd name="connsiteY133" fmla="*/ 744908 h 1117081"/>
                    <a:gd name="connsiteX134" fmla="*/ 417475 w 1906374"/>
                    <a:gd name="connsiteY134" fmla="*/ 763014 h 1117081"/>
                    <a:gd name="connsiteX135" fmla="*/ 399672 w 1906374"/>
                    <a:gd name="connsiteY135" fmla="*/ 776377 h 1117081"/>
                    <a:gd name="connsiteX136" fmla="*/ 387823 w 1906374"/>
                    <a:gd name="connsiteY136" fmla="*/ 784775 h 1117081"/>
                    <a:gd name="connsiteX137" fmla="*/ 382035 w 1906374"/>
                    <a:gd name="connsiteY137" fmla="*/ 795425 h 1117081"/>
                    <a:gd name="connsiteX138" fmla="*/ 377430 w 1906374"/>
                    <a:gd name="connsiteY138" fmla="*/ 805097 h 1117081"/>
                    <a:gd name="connsiteX139" fmla="*/ 371825 w 1906374"/>
                    <a:gd name="connsiteY139" fmla="*/ 795842 h 1117081"/>
                    <a:gd name="connsiteX140" fmla="*/ 364271 w 1906374"/>
                    <a:gd name="connsiteY140" fmla="*/ 787756 h 1117081"/>
                    <a:gd name="connsiteX141" fmla="*/ 359334 w 1906374"/>
                    <a:gd name="connsiteY141" fmla="*/ 788626 h 1117081"/>
                    <a:gd name="connsiteX142" fmla="*/ 347484 w 1906374"/>
                    <a:gd name="connsiteY142" fmla="*/ 832247 h 1117081"/>
                    <a:gd name="connsiteX143" fmla="*/ 345659 w 1906374"/>
                    <a:gd name="connsiteY143" fmla="*/ 846152 h 1117081"/>
                    <a:gd name="connsiteX144" fmla="*/ 340132 w 1906374"/>
                    <a:gd name="connsiteY144" fmla="*/ 894326 h 1117081"/>
                    <a:gd name="connsiteX145" fmla="*/ 340133 w 1906374"/>
                    <a:gd name="connsiteY145" fmla="*/ 945646 h 1117081"/>
                    <a:gd name="connsiteX146" fmla="*/ 353059 w 1906374"/>
                    <a:gd name="connsiteY146" fmla="*/ 1052167 h 1117081"/>
                    <a:gd name="connsiteX147" fmla="*/ 358734 w 1906374"/>
                    <a:gd name="connsiteY147" fmla="*/ 1066824 h 1117081"/>
                    <a:gd name="connsiteX148" fmla="*/ 372644 w 1906374"/>
                    <a:gd name="connsiteY148" fmla="*/ 1093171 h 1117081"/>
                    <a:gd name="connsiteX149" fmla="*/ 374424 w 1906374"/>
                    <a:gd name="connsiteY149" fmla="*/ 1118392 h 1117081"/>
                    <a:gd name="connsiteX150" fmla="*/ 374239 w 1906374"/>
                    <a:gd name="connsiteY150" fmla="*/ 1119302 h 1117081"/>
                    <a:gd name="connsiteX151" fmla="*/ 333417 w 1906374"/>
                    <a:gd name="connsiteY151" fmla="*/ 1119302 h 1117081"/>
                    <a:gd name="connsiteX152" fmla="*/ 288435 w 1906374"/>
                    <a:gd name="connsiteY152" fmla="*/ 1117316 h 1117081"/>
                    <a:gd name="connsiteX153" fmla="*/ 282076 w 1906374"/>
                    <a:gd name="connsiteY153" fmla="*/ 1108542 h 1117081"/>
                    <a:gd name="connsiteX154" fmla="*/ 271514 w 1906374"/>
                    <a:gd name="connsiteY154" fmla="*/ 1071746 h 1117081"/>
                    <a:gd name="connsiteX155" fmla="*/ 260213 w 1906374"/>
                    <a:gd name="connsiteY155" fmla="*/ 995309 h 1117081"/>
                    <a:gd name="connsiteX156" fmla="*/ 245169 w 1906374"/>
                    <a:gd name="connsiteY156" fmla="*/ 884394 h 1117081"/>
                    <a:gd name="connsiteX157" fmla="*/ 235622 w 1906374"/>
                    <a:gd name="connsiteY157" fmla="*/ 802945 h 1117081"/>
                    <a:gd name="connsiteX158" fmla="*/ 236390 w 1906374"/>
                    <a:gd name="connsiteY158" fmla="*/ 778994 h 1117081"/>
                    <a:gd name="connsiteX159" fmla="*/ 236799 w 1906374"/>
                    <a:gd name="connsiteY159" fmla="*/ 774436 h 1117081"/>
                    <a:gd name="connsiteX160" fmla="*/ 229215 w 1906374"/>
                    <a:gd name="connsiteY160" fmla="*/ 780510 h 1117081"/>
                    <a:gd name="connsiteX161" fmla="*/ 209243 w 1906374"/>
                    <a:gd name="connsiteY161" fmla="*/ 796654 h 1117081"/>
                    <a:gd name="connsiteX162" fmla="*/ 173107 w 1906374"/>
                    <a:gd name="connsiteY162" fmla="*/ 827513 h 1117081"/>
                    <a:gd name="connsiteX163" fmla="*/ 155105 w 1906374"/>
                    <a:gd name="connsiteY163" fmla="*/ 864694 h 1117081"/>
                    <a:gd name="connsiteX164" fmla="*/ 143153 w 1906374"/>
                    <a:gd name="connsiteY164" fmla="*/ 967829 h 1117081"/>
                    <a:gd name="connsiteX165" fmla="*/ 143152 w 1906374"/>
                    <a:gd name="connsiteY165" fmla="*/ 1020141 h 1117081"/>
                    <a:gd name="connsiteX166" fmla="*/ 146448 w 1906374"/>
                    <a:gd name="connsiteY166" fmla="*/ 1059210 h 1117081"/>
                    <a:gd name="connsiteX167" fmla="*/ 150835 w 1906374"/>
                    <a:gd name="connsiteY167" fmla="*/ 1068380 h 1117081"/>
                    <a:gd name="connsiteX168" fmla="*/ 164498 w 1906374"/>
                    <a:gd name="connsiteY168" fmla="*/ 1098112 h 1117081"/>
                    <a:gd name="connsiteX169" fmla="*/ 166510 w 1906374"/>
                    <a:gd name="connsiteY169" fmla="*/ 1117284 h 1117081"/>
                    <a:gd name="connsiteX170" fmla="*/ 166281 w 1906374"/>
                    <a:gd name="connsiteY170" fmla="*/ 1119302 h 1117081"/>
                    <a:gd name="connsiteX171" fmla="*/ 126345 w 1906374"/>
                    <a:gd name="connsiteY171" fmla="*/ 1119295 h 1117081"/>
                    <a:gd name="connsiteX172" fmla="*/ 85071 w 1906374"/>
                    <a:gd name="connsiteY172" fmla="*/ 1118680 h 11170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</a:cxnLst>
                  <a:rect l="l" t="t" r="r" b="b"/>
                  <a:pathLst>
                    <a:path w="1906374" h="1117081">
                      <a:moveTo>
                        <a:pt x="85071" y="1118681"/>
                      </a:moveTo>
                      <a:cubicBezTo>
                        <a:pt x="77241" y="1115124"/>
                        <a:pt x="71619" y="1091583"/>
                        <a:pt x="68219" y="1048118"/>
                      </a:cubicBezTo>
                      <a:cubicBezTo>
                        <a:pt x="66676" y="1028399"/>
                        <a:pt x="66110" y="1017059"/>
                        <a:pt x="64391" y="971305"/>
                      </a:cubicBezTo>
                      <a:cubicBezTo>
                        <a:pt x="63509" y="947828"/>
                        <a:pt x="62141" y="924785"/>
                        <a:pt x="59427" y="887705"/>
                      </a:cubicBezTo>
                      <a:cubicBezTo>
                        <a:pt x="55551" y="834757"/>
                        <a:pt x="54887" y="819727"/>
                        <a:pt x="55781" y="805262"/>
                      </a:cubicBezTo>
                      <a:cubicBezTo>
                        <a:pt x="56384" y="795523"/>
                        <a:pt x="57015" y="791161"/>
                        <a:pt x="59299" y="780937"/>
                      </a:cubicBezTo>
                      <a:cubicBezTo>
                        <a:pt x="62801" y="765258"/>
                        <a:pt x="66477" y="753259"/>
                        <a:pt x="77402" y="721828"/>
                      </a:cubicBezTo>
                      <a:cubicBezTo>
                        <a:pt x="86877" y="694575"/>
                        <a:pt x="91812" y="678029"/>
                        <a:pt x="96316" y="658425"/>
                      </a:cubicBezTo>
                      <a:cubicBezTo>
                        <a:pt x="99119" y="646223"/>
                        <a:pt x="99817" y="640563"/>
                        <a:pt x="99817" y="630024"/>
                      </a:cubicBezTo>
                      <a:cubicBezTo>
                        <a:pt x="99817" y="616623"/>
                        <a:pt x="97762" y="603595"/>
                        <a:pt x="92569" y="584095"/>
                      </a:cubicBezTo>
                      <a:cubicBezTo>
                        <a:pt x="90150" y="575007"/>
                        <a:pt x="88403" y="569013"/>
                        <a:pt x="81770" y="547012"/>
                      </a:cubicBezTo>
                      <a:cubicBezTo>
                        <a:pt x="68799" y="503992"/>
                        <a:pt x="61868" y="475685"/>
                        <a:pt x="56477" y="443712"/>
                      </a:cubicBezTo>
                      <a:cubicBezTo>
                        <a:pt x="52614" y="420804"/>
                        <a:pt x="49524" y="394480"/>
                        <a:pt x="48113" y="372445"/>
                      </a:cubicBezTo>
                      <a:cubicBezTo>
                        <a:pt x="47889" y="368940"/>
                        <a:pt x="47615" y="366072"/>
                        <a:pt x="47505" y="366072"/>
                      </a:cubicBezTo>
                      <a:cubicBezTo>
                        <a:pt x="47159" y="366072"/>
                        <a:pt x="44597" y="379446"/>
                        <a:pt x="43380" y="387593"/>
                      </a:cubicBezTo>
                      <a:cubicBezTo>
                        <a:pt x="40342" y="407954"/>
                        <a:pt x="38569" y="443768"/>
                        <a:pt x="38569" y="484768"/>
                      </a:cubicBezTo>
                      <a:cubicBezTo>
                        <a:pt x="38569" y="523302"/>
                        <a:pt x="39539" y="551174"/>
                        <a:pt x="43199" y="617865"/>
                      </a:cubicBezTo>
                      <a:cubicBezTo>
                        <a:pt x="44099" y="634255"/>
                        <a:pt x="45082" y="653325"/>
                        <a:pt x="45385" y="660245"/>
                      </a:cubicBezTo>
                      <a:lnTo>
                        <a:pt x="45936" y="672827"/>
                      </a:lnTo>
                      <a:lnTo>
                        <a:pt x="47233" y="675721"/>
                      </a:lnTo>
                      <a:cubicBezTo>
                        <a:pt x="54276" y="691431"/>
                        <a:pt x="58299" y="713295"/>
                        <a:pt x="57125" y="729475"/>
                      </a:cubicBezTo>
                      <a:cubicBezTo>
                        <a:pt x="56669" y="735768"/>
                        <a:pt x="55869" y="740613"/>
                        <a:pt x="54112" y="747738"/>
                      </a:cubicBezTo>
                      <a:cubicBezTo>
                        <a:pt x="46681" y="777885"/>
                        <a:pt x="28165" y="822684"/>
                        <a:pt x="14872" y="842676"/>
                      </a:cubicBezTo>
                      <a:cubicBezTo>
                        <a:pt x="10487" y="849272"/>
                        <a:pt x="6660" y="853113"/>
                        <a:pt x="4489" y="853101"/>
                      </a:cubicBezTo>
                      <a:cubicBezTo>
                        <a:pt x="2698" y="853090"/>
                        <a:pt x="2145" y="851998"/>
                        <a:pt x="1906" y="848009"/>
                      </a:cubicBezTo>
                      <a:cubicBezTo>
                        <a:pt x="1665" y="843956"/>
                        <a:pt x="2085" y="840132"/>
                        <a:pt x="4965" y="820162"/>
                      </a:cubicBezTo>
                      <a:cubicBezTo>
                        <a:pt x="8953" y="792502"/>
                        <a:pt x="9566" y="786262"/>
                        <a:pt x="9566" y="773313"/>
                      </a:cubicBezTo>
                      <a:cubicBezTo>
                        <a:pt x="9566" y="766759"/>
                        <a:pt x="9373" y="761312"/>
                        <a:pt x="8981" y="756758"/>
                      </a:cubicBezTo>
                      <a:cubicBezTo>
                        <a:pt x="8184" y="747498"/>
                        <a:pt x="7919" y="732389"/>
                        <a:pt x="8410" y="724145"/>
                      </a:cubicBezTo>
                      <a:cubicBezTo>
                        <a:pt x="9945" y="698343"/>
                        <a:pt x="15510" y="681474"/>
                        <a:pt x="25641" y="671908"/>
                      </a:cubicBezTo>
                      <a:lnTo>
                        <a:pt x="28525" y="669185"/>
                      </a:lnTo>
                      <a:lnTo>
                        <a:pt x="27264" y="655941"/>
                      </a:lnTo>
                      <a:cubicBezTo>
                        <a:pt x="17617" y="554625"/>
                        <a:pt x="13618" y="460430"/>
                        <a:pt x="16213" y="395704"/>
                      </a:cubicBezTo>
                      <a:cubicBezTo>
                        <a:pt x="19627" y="310604"/>
                        <a:pt x="32407" y="251082"/>
                        <a:pt x="56206" y="209466"/>
                      </a:cubicBezTo>
                      <a:cubicBezTo>
                        <a:pt x="67029" y="190539"/>
                        <a:pt x="81319" y="174219"/>
                        <a:pt x="98989" y="160606"/>
                      </a:cubicBezTo>
                      <a:cubicBezTo>
                        <a:pt x="100627" y="159345"/>
                        <a:pt x="103950" y="156408"/>
                        <a:pt x="106374" y="154079"/>
                      </a:cubicBezTo>
                      <a:cubicBezTo>
                        <a:pt x="126964" y="134309"/>
                        <a:pt x="153574" y="118968"/>
                        <a:pt x="185073" y="108711"/>
                      </a:cubicBezTo>
                      <a:cubicBezTo>
                        <a:pt x="210136" y="100551"/>
                        <a:pt x="236222" y="95832"/>
                        <a:pt x="269833" y="93380"/>
                      </a:cubicBezTo>
                      <a:cubicBezTo>
                        <a:pt x="281188" y="92552"/>
                        <a:pt x="321605" y="92385"/>
                        <a:pt x="346315" y="93065"/>
                      </a:cubicBezTo>
                      <a:cubicBezTo>
                        <a:pt x="393502" y="94361"/>
                        <a:pt x="422532" y="96255"/>
                        <a:pt x="486374" y="102199"/>
                      </a:cubicBezTo>
                      <a:cubicBezTo>
                        <a:pt x="557050" y="108777"/>
                        <a:pt x="589967" y="110508"/>
                        <a:pt x="644130" y="110491"/>
                      </a:cubicBezTo>
                      <a:cubicBezTo>
                        <a:pt x="674592" y="110483"/>
                        <a:pt x="691925" y="110120"/>
                        <a:pt x="725744" y="108783"/>
                      </a:cubicBezTo>
                      <a:cubicBezTo>
                        <a:pt x="767246" y="107143"/>
                        <a:pt x="786630" y="107150"/>
                        <a:pt x="816828" y="108822"/>
                      </a:cubicBezTo>
                      <a:cubicBezTo>
                        <a:pt x="842810" y="110261"/>
                        <a:pt x="855390" y="111428"/>
                        <a:pt x="923905" y="118749"/>
                      </a:cubicBezTo>
                      <a:cubicBezTo>
                        <a:pt x="983245" y="125091"/>
                        <a:pt x="1010812" y="127096"/>
                        <a:pt x="1051394" y="128017"/>
                      </a:cubicBezTo>
                      <a:cubicBezTo>
                        <a:pt x="1067036" y="128372"/>
                        <a:pt x="1068563" y="128356"/>
                        <a:pt x="1146060" y="127030"/>
                      </a:cubicBezTo>
                      <a:cubicBezTo>
                        <a:pt x="1220053" y="125763"/>
                        <a:pt x="1246019" y="125592"/>
                        <a:pt x="1318060" y="125893"/>
                      </a:cubicBezTo>
                      <a:cubicBezTo>
                        <a:pt x="1414441" y="126299"/>
                        <a:pt x="1423751" y="126286"/>
                        <a:pt x="1427330" y="125749"/>
                      </a:cubicBezTo>
                      <a:cubicBezTo>
                        <a:pt x="1443122" y="123384"/>
                        <a:pt x="1460854" y="117412"/>
                        <a:pt x="1487258" y="105566"/>
                      </a:cubicBezTo>
                      <a:cubicBezTo>
                        <a:pt x="1490899" y="103932"/>
                        <a:pt x="1501173" y="99209"/>
                        <a:pt x="1510095" y="95071"/>
                      </a:cubicBezTo>
                      <a:cubicBezTo>
                        <a:pt x="1541204" y="80643"/>
                        <a:pt x="1552091" y="76029"/>
                        <a:pt x="1568371" y="70355"/>
                      </a:cubicBezTo>
                      <a:cubicBezTo>
                        <a:pt x="1578320" y="66886"/>
                        <a:pt x="1591384" y="63361"/>
                        <a:pt x="1598204" y="62300"/>
                      </a:cubicBezTo>
                      <a:lnTo>
                        <a:pt x="1599555" y="62089"/>
                      </a:lnTo>
                      <a:lnTo>
                        <a:pt x="1599405" y="52591"/>
                      </a:lnTo>
                      <a:cubicBezTo>
                        <a:pt x="1598917" y="23529"/>
                        <a:pt x="1602484" y="6671"/>
                        <a:pt x="1609829" y="3189"/>
                      </a:cubicBezTo>
                      <a:cubicBezTo>
                        <a:pt x="1613145" y="1620"/>
                        <a:pt x="1619427" y="1994"/>
                        <a:pt x="1624520" y="4063"/>
                      </a:cubicBezTo>
                      <a:cubicBezTo>
                        <a:pt x="1637697" y="9415"/>
                        <a:pt x="1653089" y="27181"/>
                        <a:pt x="1665828" y="51731"/>
                      </a:cubicBezTo>
                      <a:lnTo>
                        <a:pt x="1667217" y="54410"/>
                      </a:lnTo>
                      <a:lnTo>
                        <a:pt x="1675075" y="54619"/>
                      </a:lnTo>
                      <a:cubicBezTo>
                        <a:pt x="1683134" y="54832"/>
                        <a:pt x="1688302" y="55348"/>
                        <a:pt x="1694284" y="56535"/>
                      </a:cubicBezTo>
                      <a:lnTo>
                        <a:pt x="1697700" y="57212"/>
                      </a:lnTo>
                      <a:lnTo>
                        <a:pt x="1701579" y="53298"/>
                      </a:lnTo>
                      <a:cubicBezTo>
                        <a:pt x="1719261" y="35435"/>
                        <a:pt x="1742036" y="26620"/>
                        <a:pt x="1766863" y="28030"/>
                      </a:cubicBezTo>
                      <a:cubicBezTo>
                        <a:pt x="1772231" y="28334"/>
                        <a:pt x="1774109" y="28652"/>
                        <a:pt x="1775835" y="29541"/>
                      </a:cubicBezTo>
                      <a:cubicBezTo>
                        <a:pt x="1779277" y="31308"/>
                        <a:pt x="1774722" y="34711"/>
                        <a:pt x="1761670" y="40137"/>
                      </a:cubicBezTo>
                      <a:cubicBezTo>
                        <a:pt x="1751684" y="44290"/>
                        <a:pt x="1745502" y="48334"/>
                        <a:pt x="1738270" y="55445"/>
                      </a:cubicBezTo>
                      <a:cubicBezTo>
                        <a:pt x="1733902" y="59732"/>
                        <a:pt x="1728884" y="65994"/>
                        <a:pt x="1726356" y="70304"/>
                      </a:cubicBezTo>
                      <a:cubicBezTo>
                        <a:pt x="1726206" y="70549"/>
                        <a:pt x="1726957" y="71279"/>
                        <a:pt x="1728359" y="72260"/>
                      </a:cubicBezTo>
                      <a:cubicBezTo>
                        <a:pt x="1729597" y="73119"/>
                        <a:pt x="1732050" y="74916"/>
                        <a:pt x="1733815" y="76254"/>
                      </a:cubicBezTo>
                      <a:cubicBezTo>
                        <a:pt x="1735579" y="77591"/>
                        <a:pt x="1737181" y="78684"/>
                        <a:pt x="1737381" y="78684"/>
                      </a:cubicBezTo>
                      <a:cubicBezTo>
                        <a:pt x="1737569" y="78684"/>
                        <a:pt x="1739220" y="77940"/>
                        <a:pt x="1741035" y="77027"/>
                      </a:cubicBezTo>
                      <a:cubicBezTo>
                        <a:pt x="1753912" y="70567"/>
                        <a:pt x="1768928" y="67485"/>
                        <a:pt x="1782968" y="68424"/>
                      </a:cubicBezTo>
                      <a:cubicBezTo>
                        <a:pt x="1793980" y="69161"/>
                        <a:pt x="1806844" y="72326"/>
                        <a:pt x="1809260" y="74893"/>
                      </a:cubicBezTo>
                      <a:cubicBezTo>
                        <a:pt x="1811537" y="77329"/>
                        <a:pt x="1807558" y="79171"/>
                        <a:pt x="1795670" y="81167"/>
                      </a:cubicBezTo>
                      <a:cubicBezTo>
                        <a:pt x="1789701" y="82168"/>
                        <a:pt x="1787723" y="82649"/>
                        <a:pt x="1783419" y="84136"/>
                      </a:cubicBezTo>
                      <a:cubicBezTo>
                        <a:pt x="1775135" y="86998"/>
                        <a:pt x="1765837" y="92118"/>
                        <a:pt x="1759180" y="97475"/>
                      </a:cubicBezTo>
                      <a:lnTo>
                        <a:pt x="1756952" y="99262"/>
                      </a:lnTo>
                      <a:lnTo>
                        <a:pt x="1758729" y="101648"/>
                      </a:lnTo>
                      <a:cubicBezTo>
                        <a:pt x="1766413" y="112043"/>
                        <a:pt x="1772469" y="124378"/>
                        <a:pt x="1776949" y="138777"/>
                      </a:cubicBezTo>
                      <a:cubicBezTo>
                        <a:pt x="1781454" y="153203"/>
                        <a:pt x="1781942" y="154323"/>
                        <a:pt x="1787448" y="162725"/>
                      </a:cubicBezTo>
                      <a:cubicBezTo>
                        <a:pt x="1806456" y="191706"/>
                        <a:pt x="1836790" y="230794"/>
                        <a:pt x="1873279" y="273366"/>
                      </a:cubicBezTo>
                      <a:cubicBezTo>
                        <a:pt x="1880900" y="282253"/>
                        <a:pt x="1894090" y="297322"/>
                        <a:pt x="1899946" y="303826"/>
                      </a:cubicBezTo>
                      <a:cubicBezTo>
                        <a:pt x="1904476" y="308848"/>
                        <a:pt x="1905990" y="311119"/>
                        <a:pt x="1907116" y="314587"/>
                      </a:cubicBezTo>
                      <a:cubicBezTo>
                        <a:pt x="1910946" y="326320"/>
                        <a:pt x="1904676" y="342435"/>
                        <a:pt x="1890761" y="356599"/>
                      </a:cubicBezTo>
                      <a:cubicBezTo>
                        <a:pt x="1883203" y="364285"/>
                        <a:pt x="1873592" y="370961"/>
                        <a:pt x="1866547" y="373410"/>
                      </a:cubicBezTo>
                      <a:cubicBezTo>
                        <a:pt x="1863969" y="374304"/>
                        <a:pt x="1858063" y="375546"/>
                        <a:pt x="1853933" y="376061"/>
                      </a:cubicBezTo>
                      <a:cubicBezTo>
                        <a:pt x="1849441" y="376622"/>
                        <a:pt x="1832785" y="376622"/>
                        <a:pt x="1826616" y="376060"/>
                      </a:cubicBezTo>
                      <a:cubicBezTo>
                        <a:pt x="1782505" y="372043"/>
                        <a:pt x="1725981" y="358711"/>
                        <a:pt x="1639224" y="331862"/>
                      </a:cubicBezTo>
                      <a:cubicBezTo>
                        <a:pt x="1620628" y="326107"/>
                        <a:pt x="1616424" y="325226"/>
                        <a:pt x="1607439" y="325200"/>
                      </a:cubicBezTo>
                      <a:cubicBezTo>
                        <a:pt x="1602233" y="325183"/>
                        <a:pt x="1601132" y="325276"/>
                        <a:pt x="1598717" y="325937"/>
                      </a:cubicBezTo>
                      <a:cubicBezTo>
                        <a:pt x="1592247" y="327706"/>
                        <a:pt x="1587655" y="331191"/>
                        <a:pt x="1583588" y="337432"/>
                      </a:cubicBezTo>
                      <a:cubicBezTo>
                        <a:pt x="1580322" y="342443"/>
                        <a:pt x="1578345" y="347075"/>
                        <a:pt x="1572501" y="363423"/>
                      </a:cubicBezTo>
                      <a:cubicBezTo>
                        <a:pt x="1567483" y="377482"/>
                        <a:pt x="1564580" y="384637"/>
                        <a:pt x="1560600" y="392725"/>
                      </a:cubicBezTo>
                      <a:cubicBezTo>
                        <a:pt x="1549813" y="414665"/>
                        <a:pt x="1537888" y="429482"/>
                        <a:pt x="1510270" y="455315"/>
                      </a:cubicBezTo>
                      <a:cubicBezTo>
                        <a:pt x="1490837" y="473475"/>
                        <a:pt x="1482715" y="482391"/>
                        <a:pt x="1474944" y="494038"/>
                      </a:cubicBezTo>
                      <a:cubicBezTo>
                        <a:pt x="1468662" y="503478"/>
                        <a:pt x="1465246" y="510224"/>
                        <a:pt x="1457450" y="528637"/>
                      </a:cubicBezTo>
                      <a:cubicBezTo>
                        <a:pt x="1437366" y="576035"/>
                        <a:pt x="1412589" y="617470"/>
                        <a:pt x="1387624" y="645424"/>
                      </a:cubicBezTo>
                      <a:cubicBezTo>
                        <a:pt x="1381943" y="651782"/>
                        <a:pt x="1371907" y="661504"/>
                        <a:pt x="1366263" y="666112"/>
                      </a:cubicBezTo>
                      <a:cubicBezTo>
                        <a:pt x="1352310" y="677494"/>
                        <a:pt x="1340785" y="683780"/>
                        <a:pt x="1324855" y="688690"/>
                      </a:cubicBezTo>
                      <a:cubicBezTo>
                        <a:pt x="1300917" y="696065"/>
                        <a:pt x="1280169" y="699759"/>
                        <a:pt x="1258157" y="700566"/>
                      </a:cubicBezTo>
                      <a:lnTo>
                        <a:pt x="1256180" y="700638"/>
                      </a:lnTo>
                      <a:lnTo>
                        <a:pt x="1255254" y="704115"/>
                      </a:lnTo>
                      <a:cubicBezTo>
                        <a:pt x="1236471" y="774339"/>
                        <a:pt x="1227161" y="947216"/>
                        <a:pt x="1236609" y="1050105"/>
                      </a:cubicBezTo>
                      <a:cubicBezTo>
                        <a:pt x="1237072" y="1055113"/>
                        <a:pt x="1237610" y="1060029"/>
                        <a:pt x="1237810" y="1061030"/>
                      </a:cubicBezTo>
                      <a:cubicBezTo>
                        <a:pt x="1238273" y="1063364"/>
                        <a:pt x="1240538" y="1068749"/>
                        <a:pt x="1244555" y="1077065"/>
                      </a:cubicBezTo>
                      <a:cubicBezTo>
                        <a:pt x="1252589" y="1093715"/>
                        <a:pt x="1255580" y="1104970"/>
                        <a:pt x="1254841" y="1115805"/>
                      </a:cubicBezTo>
                      <a:lnTo>
                        <a:pt x="1254604" y="1119302"/>
                      </a:lnTo>
                      <a:lnTo>
                        <a:pt x="1216575" y="1119302"/>
                      </a:lnTo>
                      <a:cubicBezTo>
                        <a:pt x="1192461" y="1119302"/>
                        <a:pt x="1178245" y="1119183"/>
                        <a:pt x="1177694" y="1118977"/>
                      </a:cubicBezTo>
                      <a:cubicBezTo>
                        <a:pt x="1176143" y="1118387"/>
                        <a:pt x="1173990" y="1115762"/>
                        <a:pt x="1172426" y="1112572"/>
                      </a:cubicBezTo>
                      <a:cubicBezTo>
                        <a:pt x="1163729" y="1094824"/>
                        <a:pt x="1156471" y="1048106"/>
                        <a:pt x="1150215" y="969649"/>
                      </a:cubicBezTo>
                      <a:cubicBezTo>
                        <a:pt x="1146348" y="921100"/>
                        <a:pt x="1140779" y="838900"/>
                        <a:pt x="1138389" y="794922"/>
                      </a:cubicBezTo>
                      <a:cubicBezTo>
                        <a:pt x="1137801" y="783954"/>
                        <a:pt x="1137213" y="775090"/>
                        <a:pt x="1137100" y="775222"/>
                      </a:cubicBezTo>
                      <a:cubicBezTo>
                        <a:pt x="1136887" y="775474"/>
                        <a:pt x="1136750" y="776381"/>
                        <a:pt x="1134285" y="793178"/>
                      </a:cubicBezTo>
                      <a:cubicBezTo>
                        <a:pt x="1127390" y="840118"/>
                        <a:pt x="1121959" y="899281"/>
                        <a:pt x="1119581" y="953260"/>
                      </a:cubicBezTo>
                      <a:cubicBezTo>
                        <a:pt x="1117942" y="990805"/>
                        <a:pt x="1117867" y="1028376"/>
                        <a:pt x="1119406" y="1053746"/>
                      </a:cubicBezTo>
                      <a:cubicBezTo>
                        <a:pt x="1119969" y="1062980"/>
                        <a:pt x="1120132" y="1063559"/>
                        <a:pt x="1125788" y="1075764"/>
                      </a:cubicBezTo>
                      <a:cubicBezTo>
                        <a:pt x="1131857" y="1088873"/>
                        <a:pt x="1134009" y="1094817"/>
                        <a:pt x="1135311" y="1102049"/>
                      </a:cubicBezTo>
                      <a:cubicBezTo>
                        <a:pt x="1136074" y="1106223"/>
                        <a:pt x="1136299" y="1112958"/>
                        <a:pt x="1135811" y="1116405"/>
                      </a:cubicBezTo>
                      <a:lnTo>
                        <a:pt x="1135398" y="1119302"/>
                      </a:lnTo>
                      <a:lnTo>
                        <a:pt x="1096668" y="1119302"/>
                      </a:lnTo>
                      <a:cubicBezTo>
                        <a:pt x="1061555" y="1119302"/>
                        <a:pt x="1057826" y="1119252"/>
                        <a:pt x="1056787" y="1118763"/>
                      </a:cubicBezTo>
                      <a:cubicBezTo>
                        <a:pt x="1051194" y="1116105"/>
                        <a:pt x="1046426" y="1099721"/>
                        <a:pt x="1042935" y="1071129"/>
                      </a:cubicBezTo>
                      <a:cubicBezTo>
                        <a:pt x="1038555" y="1035250"/>
                        <a:pt x="1036265" y="987575"/>
                        <a:pt x="1033162" y="867673"/>
                      </a:cubicBezTo>
                      <a:cubicBezTo>
                        <a:pt x="1031660" y="809522"/>
                        <a:pt x="1031084" y="733306"/>
                        <a:pt x="1031923" y="705440"/>
                      </a:cubicBezTo>
                      <a:cubicBezTo>
                        <a:pt x="1032186" y="697153"/>
                        <a:pt x="1032361" y="690339"/>
                        <a:pt x="1032336" y="690296"/>
                      </a:cubicBezTo>
                      <a:cubicBezTo>
                        <a:pt x="1032273" y="690193"/>
                        <a:pt x="1017757" y="694340"/>
                        <a:pt x="1005018" y="698100"/>
                      </a:cubicBezTo>
                      <a:cubicBezTo>
                        <a:pt x="955815" y="712629"/>
                        <a:pt x="924280" y="719624"/>
                        <a:pt x="886252" y="724453"/>
                      </a:cubicBezTo>
                      <a:cubicBezTo>
                        <a:pt x="853879" y="728564"/>
                        <a:pt x="824502" y="730267"/>
                        <a:pt x="785908" y="730269"/>
                      </a:cubicBezTo>
                      <a:cubicBezTo>
                        <a:pt x="744815" y="730273"/>
                        <a:pt x="710278" y="728404"/>
                        <a:pt x="657208" y="723302"/>
                      </a:cubicBezTo>
                      <a:cubicBezTo>
                        <a:pt x="582442" y="716115"/>
                        <a:pt x="514842" y="705422"/>
                        <a:pt x="464544" y="692823"/>
                      </a:cubicBezTo>
                      <a:cubicBezTo>
                        <a:pt x="459462" y="691551"/>
                        <a:pt x="455128" y="690577"/>
                        <a:pt x="454912" y="690660"/>
                      </a:cubicBezTo>
                      <a:cubicBezTo>
                        <a:pt x="454696" y="690742"/>
                        <a:pt x="452546" y="695704"/>
                        <a:pt x="450133" y="701684"/>
                      </a:cubicBezTo>
                      <a:cubicBezTo>
                        <a:pt x="441549" y="722964"/>
                        <a:pt x="436296" y="734624"/>
                        <a:pt x="430661" y="744908"/>
                      </a:cubicBezTo>
                      <a:cubicBezTo>
                        <a:pt x="425784" y="753808"/>
                        <a:pt x="422640" y="758126"/>
                        <a:pt x="417475" y="763014"/>
                      </a:cubicBezTo>
                      <a:cubicBezTo>
                        <a:pt x="413700" y="766589"/>
                        <a:pt x="409787" y="769526"/>
                        <a:pt x="399672" y="776377"/>
                      </a:cubicBezTo>
                      <a:cubicBezTo>
                        <a:pt x="395091" y="779481"/>
                        <a:pt x="389759" y="783260"/>
                        <a:pt x="387823" y="784775"/>
                      </a:cubicBezTo>
                      <a:cubicBezTo>
                        <a:pt x="383696" y="788006"/>
                        <a:pt x="383700" y="788000"/>
                        <a:pt x="382035" y="795425"/>
                      </a:cubicBezTo>
                      <a:cubicBezTo>
                        <a:pt x="380268" y="803313"/>
                        <a:pt x="379419" y="805097"/>
                        <a:pt x="377430" y="805097"/>
                      </a:cubicBezTo>
                      <a:cubicBezTo>
                        <a:pt x="375029" y="805097"/>
                        <a:pt x="373770" y="803019"/>
                        <a:pt x="371825" y="795842"/>
                      </a:cubicBezTo>
                      <a:cubicBezTo>
                        <a:pt x="369774" y="788271"/>
                        <a:pt x="369349" y="787817"/>
                        <a:pt x="364271" y="787756"/>
                      </a:cubicBezTo>
                      <a:cubicBezTo>
                        <a:pt x="361132" y="787718"/>
                        <a:pt x="360768" y="787782"/>
                        <a:pt x="359334" y="788626"/>
                      </a:cubicBezTo>
                      <a:cubicBezTo>
                        <a:pt x="353424" y="792099"/>
                        <a:pt x="350352" y="803409"/>
                        <a:pt x="347484" y="832247"/>
                      </a:cubicBezTo>
                      <a:cubicBezTo>
                        <a:pt x="346949" y="837619"/>
                        <a:pt x="346129" y="843876"/>
                        <a:pt x="345659" y="846152"/>
                      </a:cubicBezTo>
                      <a:cubicBezTo>
                        <a:pt x="343165" y="858257"/>
                        <a:pt x="341207" y="875323"/>
                        <a:pt x="340132" y="894326"/>
                      </a:cubicBezTo>
                      <a:cubicBezTo>
                        <a:pt x="339604" y="903662"/>
                        <a:pt x="339605" y="935198"/>
                        <a:pt x="340133" y="945646"/>
                      </a:cubicBezTo>
                      <a:cubicBezTo>
                        <a:pt x="342032" y="983159"/>
                        <a:pt x="346249" y="1017905"/>
                        <a:pt x="353059" y="1052167"/>
                      </a:cubicBezTo>
                      <a:cubicBezTo>
                        <a:pt x="354514" y="1059485"/>
                        <a:pt x="354962" y="1060643"/>
                        <a:pt x="358734" y="1066824"/>
                      </a:cubicBezTo>
                      <a:cubicBezTo>
                        <a:pt x="368821" y="1083356"/>
                        <a:pt x="370299" y="1086154"/>
                        <a:pt x="372644" y="1093171"/>
                      </a:cubicBezTo>
                      <a:cubicBezTo>
                        <a:pt x="375416" y="1101462"/>
                        <a:pt x="376049" y="1110420"/>
                        <a:pt x="374424" y="1118392"/>
                      </a:cubicBezTo>
                      <a:lnTo>
                        <a:pt x="374239" y="1119302"/>
                      </a:lnTo>
                      <a:lnTo>
                        <a:pt x="333417" y="1119302"/>
                      </a:lnTo>
                      <a:cubicBezTo>
                        <a:pt x="288633" y="1119302"/>
                        <a:pt x="291296" y="1119420"/>
                        <a:pt x="288435" y="1117316"/>
                      </a:cubicBezTo>
                      <a:cubicBezTo>
                        <a:pt x="286174" y="1115654"/>
                        <a:pt x="284296" y="1113061"/>
                        <a:pt x="282076" y="1108542"/>
                      </a:cubicBezTo>
                      <a:cubicBezTo>
                        <a:pt x="278098" y="1100443"/>
                        <a:pt x="275086" y="1089950"/>
                        <a:pt x="271514" y="1071746"/>
                      </a:cubicBezTo>
                      <a:cubicBezTo>
                        <a:pt x="268450" y="1056120"/>
                        <a:pt x="264392" y="1028676"/>
                        <a:pt x="260213" y="995309"/>
                      </a:cubicBezTo>
                      <a:cubicBezTo>
                        <a:pt x="254204" y="947321"/>
                        <a:pt x="252681" y="936092"/>
                        <a:pt x="245169" y="884394"/>
                      </a:cubicBezTo>
                      <a:cubicBezTo>
                        <a:pt x="238136" y="835981"/>
                        <a:pt x="236242" y="819827"/>
                        <a:pt x="235622" y="802945"/>
                      </a:cubicBezTo>
                      <a:cubicBezTo>
                        <a:pt x="235312" y="794513"/>
                        <a:pt x="235608" y="785301"/>
                        <a:pt x="236390" y="778994"/>
                      </a:cubicBezTo>
                      <a:cubicBezTo>
                        <a:pt x="236691" y="776564"/>
                        <a:pt x="236875" y="774514"/>
                        <a:pt x="236799" y="774436"/>
                      </a:cubicBezTo>
                      <a:cubicBezTo>
                        <a:pt x="236723" y="774360"/>
                        <a:pt x="233309" y="777093"/>
                        <a:pt x="229215" y="780510"/>
                      </a:cubicBezTo>
                      <a:cubicBezTo>
                        <a:pt x="225120" y="783927"/>
                        <a:pt x="216133" y="791192"/>
                        <a:pt x="209243" y="796654"/>
                      </a:cubicBezTo>
                      <a:cubicBezTo>
                        <a:pt x="186301" y="814845"/>
                        <a:pt x="178674" y="821359"/>
                        <a:pt x="173107" y="827513"/>
                      </a:cubicBezTo>
                      <a:cubicBezTo>
                        <a:pt x="162553" y="839183"/>
                        <a:pt x="158989" y="846541"/>
                        <a:pt x="155105" y="864694"/>
                      </a:cubicBezTo>
                      <a:cubicBezTo>
                        <a:pt x="148952" y="893441"/>
                        <a:pt x="144917" y="928258"/>
                        <a:pt x="143153" y="967829"/>
                      </a:cubicBezTo>
                      <a:cubicBezTo>
                        <a:pt x="142657" y="978941"/>
                        <a:pt x="142656" y="1009912"/>
                        <a:pt x="143152" y="1020141"/>
                      </a:cubicBezTo>
                      <a:cubicBezTo>
                        <a:pt x="143888" y="1035351"/>
                        <a:pt x="145686" y="1056663"/>
                        <a:pt x="146448" y="1059210"/>
                      </a:cubicBezTo>
                      <a:cubicBezTo>
                        <a:pt x="147096" y="1061372"/>
                        <a:pt x="148589" y="1064493"/>
                        <a:pt x="150835" y="1068380"/>
                      </a:cubicBezTo>
                      <a:cubicBezTo>
                        <a:pt x="159986" y="1084208"/>
                        <a:pt x="162352" y="1089358"/>
                        <a:pt x="164498" y="1098112"/>
                      </a:cubicBezTo>
                      <a:cubicBezTo>
                        <a:pt x="166052" y="1104454"/>
                        <a:pt x="166970" y="1113210"/>
                        <a:pt x="166510" y="1117284"/>
                      </a:cubicBezTo>
                      <a:lnTo>
                        <a:pt x="166281" y="1119302"/>
                      </a:lnTo>
                      <a:lnTo>
                        <a:pt x="126345" y="1119295"/>
                      </a:lnTo>
                      <a:cubicBezTo>
                        <a:pt x="88324" y="1119287"/>
                        <a:pt x="86343" y="1119259"/>
                        <a:pt x="85071" y="1118680"/>
                      </a:cubicBez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25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 sz="500"/>
                </a:p>
              </p:txBody>
            </p:sp>
          </p:grpSp>
          <p:grpSp>
            <p:nvGrpSpPr>
              <p:cNvPr id="16" name="Gruppieren 15"/>
              <p:cNvGrpSpPr/>
              <p:nvPr/>
            </p:nvGrpSpPr>
            <p:grpSpPr>
              <a:xfrm>
                <a:off x="6119919" y="3919263"/>
                <a:ext cx="1024767" cy="327329"/>
                <a:chOff x="450889" y="3443360"/>
                <a:chExt cx="1435835" cy="458632"/>
              </a:xfrm>
            </p:grpSpPr>
            <p:sp>
              <p:nvSpPr>
                <p:cNvPr id="18" name="Grafik 2">
                  <a:extLst>
                    <a:ext uri="{FF2B5EF4-FFF2-40B4-BE49-F238E27FC236}">
                      <a16:creationId xmlns:a16="http://schemas.microsoft.com/office/drawing/2014/main" id="{92321430-1FA8-2D21-E480-AC9B8CB0C4E3}"/>
                    </a:ext>
                  </a:extLst>
                </p:cNvPr>
                <p:cNvSpPr/>
                <p:nvPr/>
              </p:nvSpPr>
              <p:spPr>
                <a:xfrm>
                  <a:off x="450889" y="3443360"/>
                  <a:ext cx="677076" cy="458632"/>
                </a:xfrm>
                <a:custGeom>
                  <a:avLst/>
                  <a:gdLst>
                    <a:gd name="connsiteX0" fmla="*/ 88860 w 1953030"/>
                    <a:gd name="connsiteY0" fmla="*/ 1325071 h 1322929"/>
                    <a:gd name="connsiteX1" fmla="*/ 73155 w 1953030"/>
                    <a:gd name="connsiteY1" fmla="*/ 1272950 h 1322929"/>
                    <a:gd name="connsiteX2" fmla="*/ 67234 w 1953030"/>
                    <a:gd name="connsiteY2" fmla="*/ 1175492 h 1322929"/>
                    <a:gd name="connsiteX3" fmla="*/ 61674 w 1953030"/>
                    <a:gd name="connsiteY3" fmla="*/ 1080292 h 1322929"/>
                    <a:gd name="connsiteX4" fmla="*/ 57919 w 1953030"/>
                    <a:gd name="connsiteY4" fmla="*/ 1019141 h 1322929"/>
                    <a:gd name="connsiteX5" fmla="*/ 58689 w 1953030"/>
                    <a:gd name="connsiteY5" fmla="*/ 987231 h 1322929"/>
                    <a:gd name="connsiteX6" fmla="*/ 70708 w 1953030"/>
                    <a:gd name="connsiteY6" fmla="*/ 937842 h 1322929"/>
                    <a:gd name="connsiteX7" fmla="*/ 84555 w 1953030"/>
                    <a:gd name="connsiteY7" fmla="*/ 897364 h 1322929"/>
                    <a:gd name="connsiteX8" fmla="*/ 88355 w 1953030"/>
                    <a:gd name="connsiteY8" fmla="*/ 885725 h 1322929"/>
                    <a:gd name="connsiteX9" fmla="*/ 103760 w 1953030"/>
                    <a:gd name="connsiteY9" fmla="*/ 824575 h 1322929"/>
                    <a:gd name="connsiteX10" fmla="*/ 103760 w 1953030"/>
                    <a:gd name="connsiteY10" fmla="*/ 800254 h 1322929"/>
                    <a:gd name="connsiteX11" fmla="*/ 85801 w 1953030"/>
                    <a:gd name="connsiteY11" fmla="*/ 726770 h 1322929"/>
                    <a:gd name="connsiteX12" fmla="*/ 58365 w 1953030"/>
                    <a:gd name="connsiteY12" fmla="*/ 614198 h 1322929"/>
                    <a:gd name="connsiteX13" fmla="*/ 51263 w 1953030"/>
                    <a:gd name="connsiteY13" fmla="*/ 558433 h 1322929"/>
                    <a:gd name="connsiteX14" fmla="*/ 49506 w 1953030"/>
                    <a:gd name="connsiteY14" fmla="*/ 535277 h 1322929"/>
                    <a:gd name="connsiteX15" fmla="*/ 48141 w 1953030"/>
                    <a:gd name="connsiteY15" fmla="*/ 540033 h 1322929"/>
                    <a:gd name="connsiteX16" fmla="*/ 42224 w 1953030"/>
                    <a:gd name="connsiteY16" fmla="*/ 585360 h 1322929"/>
                    <a:gd name="connsiteX17" fmla="*/ 40067 w 1953030"/>
                    <a:gd name="connsiteY17" fmla="*/ 683463 h 1322929"/>
                    <a:gd name="connsiteX18" fmla="*/ 44826 w 1953030"/>
                    <a:gd name="connsiteY18" fmla="*/ 799906 h 1322929"/>
                    <a:gd name="connsiteX19" fmla="*/ 47048 w 1953030"/>
                    <a:gd name="connsiteY19" fmla="*/ 842697 h 1322929"/>
                    <a:gd name="connsiteX20" fmla="*/ 47703 w 1953030"/>
                    <a:gd name="connsiteY20" fmla="*/ 857169 h 1322929"/>
                    <a:gd name="connsiteX21" fmla="*/ 49169 w 1953030"/>
                    <a:gd name="connsiteY21" fmla="*/ 860415 h 1322929"/>
                    <a:gd name="connsiteX22" fmla="*/ 57125 w 1953030"/>
                    <a:gd name="connsiteY22" fmla="*/ 886245 h 1322929"/>
                    <a:gd name="connsiteX23" fmla="*/ 58206 w 1953030"/>
                    <a:gd name="connsiteY23" fmla="*/ 926701 h 1322929"/>
                    <a:gd name="connsiteX24" fmla="*/ 42994 w 1953030"/>
                    <a:gd name="connsiteY24" fmla="*/ 976754 h 1322929"/>
                    <a:gd name="connsiteX25" fmla="*/ 4086 w 1953030"/>
                    <a:gd name="connsiteY25" fmla="*/ 1046235 h 1322929"/>
                    <a:gd name="connsiteX26" fmla="*/ 1565 w 1953030"/>
                    <a:gd name="connsiteY26" fmla="*/ 1042338 h 1322929"/>
                    <a:gd name="connsiteX27" fmla="*/ 6076 w 1953030"/>
                    <a:gd name="connsiteY27" fmla="*/ 1001945 h 1322929"/>
                    <a:gd name="connsiteX28" fmla="*/ 8819 w 1953030"/>
                    <a:gd name="connsiteY28" fmla="*/ 944964 h 1322929"/>
                    <a:gd name="connsiteX29" fmla="*/ 9231 w 1953030"/>
                    <a:gd name="connsiteY29" fmla="*/ 899449 h 1322929"/>
                    <a:gd name="connsiteX30" fmla="*/ 21041 w 1953030"/>
                    <a:gd name="connsiteY30" fmla="*/ 862233 h 1322929"/>
                    <a:gd name="connsiteX31" fmla="*/ 28431 w 1953030"/>
                    <a:gd name="connsiteY31" fmla="*/ 854176 h 1322929"/>
                    <a:gd name="connsiteX32" fmla="*/ 29420 w 1953030"/>
                    <a:gd name="connsiteY32" fmla="*/ 853434 h 1322929"/>
                    <a:gd name="connsiteX33" fmla="*/ 27825 w 1953030"/>
                    <a:gd name="connsiteY33" fmla="*/ 836485 h 1322929"/>
                    <a:gd name="connsiteX34" fmla="*/ 16126 w 1953030"/>
                    <a:gd name="connsiteY34" fmla="*/ 650679 h 1322929"/>
                    <a:gd name="connsiteX35" fmla="*/ 16470 w 1953030"/>
                    <a:gd name="connsiteY35" fmla="*/ 564513 h 1322929"/>
                    <a:gd name="connsiteX36" fmla="*/ 22603 w 1953030"/>
                    <a:gd name="connsiteY36" fmla="*/ 491376 h 1322929"/>
                    <a:gd name="connsiteX37" fmla="*/ 101612 w 1953030"/>
                    <a:gd name="connsiteY37" fmla="*/ 320864 h 1322929"/>
                    <a:gd name="connsiteX38" fmla="*/ 110657 w 1953030"/>
                    <a:gd name="connsiteY38" fmla="*/ 313024 h 1322929"/>
                    <a:gd name="connsiteX39" fmla="*/ 268743 w 1953030"/>
                    <a:gd name="connsiteY39" fmla="*/ 250084 h 1322929"/>
                    <a:gd name="connsiteX40" fmla="*/ 316864 w 1953030"/>
                    <a:gd name="connsiteY40" fmla="*/ 248271 h 1322929"/>
                    <a:gd name="connsiteX41" fmla="*/ 473910 w 1953030"/>
                    <a:gd name="connsiteY41" fmla="*/ 254956 h 1322929"/>
                    <a:gd name="connsiteX42" fmla="*/ 510219 w 1953030"/>
                    <a:gd name="connsiteY42" fmla="*/ 258239 h 1322929"/>
                    <a:gd name="connsiteX43" fmla="*/ 664963 w 1953030"/>
                    <a:gd name="connsiteY43" fmla="*/ 266827 h 1322929"/>
                    <a:gd name="connsiteX44" fmla="*/ 756032 w 1953030"/>
                    <a:gd name="connsiteY44" fmla="*/ 265343 h 1322929"/>
                    <a:gd name="connsiteX45" fmla="*/ 806562 w 1953030"/>
                    <a:gd name="connsiteY45" fmla="*/ 261521 h 1322929"/>
                    <a:gd name="connsiteX46" fmla="*/ 948687 w 1953030"/>
                    <a:gd name="connsiteY46" fmla="*/ 217425 h 1322929"/>
                    <a:gd name="connsiteX47" fmla="*/ 1076380 w 1953030"/>
                    <a:gd name="connsiteY47" fmla="*/ 173342 h 1322929"/>
                    <a:gd name="connsiteX48" fmla="*/ 1156982 w 1953030"/>
                    <a:gd name="connsiteY48" fmla="*/ 161668 h 1322929"/>
                    <a:gd name="connsiteX49" fmla="*/ 1235667 w 1953030"/>
                    <a:gd name="connsiteY49" fmla="*/ 154538 h 1322929"/>
                    <a:gd name="connsiteX50" fmla="*/ 1314379 w 1953030"/>
                    <a:gd name="connsiteY50" fmla="*/ 131334 h 1322929"/>
                    <a:gd name="connsiteX51" fmla="*/ 1377437 w 1953030"/>
                    <a:gd name="connsiteY51" fmla="*/ 112345 h 1322929"/>
                    <a:gd name="connsiteX52" fmla="*/ 1450055 w 1953030"/>
                    <a:gd name="connsiteY52" fmla="*/ 105714 h 1322929"/>
                    <a:gd name="connsiteX53" fmla="*/ 1484789 w 1953030"/>
                    <a:gd name="connsiteY53" fmla="*/ 103652 h 1322929"/>
                    <a:gd name="connsiteX54" fmla="*/ 1553586 w 1953030"/>
                    <a:gd name="connsiteY54" fmla="*/ 86436 h 1322929"/>
                    <a:gd name="connsiteX55" fmla="*/ 1629329 w 1953030"/>
                    <a:gd name="connsiteY55" fmla="*/ 66634 h 1322929"/>
                    <a:gd name="connsiteX56" fmla="*/ 1635015 w 1953030"/>
                    <a:gd name="connsiteY56" fmla="*/ 65531 h 1322929"/>
                    <a:gd name="connsiteX57" fmla="*/ 1635409 w 1953030"/>
                    <a:gd name="connsiteY57" fmla="*/ 56601 h 1322929"/>
                    <a:gd name="connsiteX58" fmla="*/ 1639362 w 1953030"/>
                    <a:gd name="connsiteY58" fmla="*/ 13582 h 1322929"/>
                    <a:gd name="connsiteX59" fmla="*/ 1647267 w 1953030"/>
                    <a:gd name="connsiteY59" fmla="*/ 3300 h 1322929"/>
                    <a:gd name="connsiteX60" fmla="*/ 1666925 w 1953030"/>
                    <a:gd name="connsiteY60" fmla="*/ 7200 h 1322929"/>
                    <a:gd name="connsiteX61" fmla="*/ 1693754 w 1953030"/>
                    <a:gd name="connsiteY61" fmla="*/ 35538 h 1322929"/>
                    <a:gd name="connsiteX62" fmla="*/ 1704902 w 1953030"/>
                    <a:gd name="connsiteY62" fmla="*/ 54211 h 1322929"/>
                    <a:gd name="connsiteX63" fmla="*/ 1706583 w 1953030"/>
                    <a:gd name="connsiteY63" fmla="*/ 57415 h 1322929"/>
                    <a:gd name="connsiteX64" fmla="*/ 1709905 w 1953030"/>
                    <a:gd name="connsiteY64" fmla="*/ 57415 h 1322929"/>
                    <a:gd name="connsiteX65" fmla="*/ 1727489 w 1953030"/>
                    <a:gd name="connsiteY65" fmla="*/ 58479 h 1322929"/>
                    <a:gd name="connsiteX66" fmla="*/ 1765190 w 1953030"/>
                    <a:gd name="connsiteY66" fmla="*/ 68945 h 1322929"/>
                    <a:gd name="connsiteX67" fmla="*/ 1781592 w 1953030"/>
                    <a:gd name="connsiteY67" fmla="*/ 78715 h 1322929"/>
                    <a:gd name="connsiteX68" fmla="*/ 1798702 w 1953030"/>
                    <a:gd name="connsiteY68" fmla="*/ 94998 h 1322929"/>
                    <a:gd name="connsiteX69" fmla="*/ 1809969 w 1953030"/>
                    <a:gd name="connsiteY69" fmla="*/ 107802 h 1322929"/>
                    <a:gd name="connsiteX70" fmla="*/ 1817717 w 1953030"/>
                    <a:gd name="connsiteY70" fmla="*/ 115786 h 1322929"/>
                    <a:gd name="connsiteX71" fmla="*/ 1821906 w 1953030"/>
                    <a:gd name="connsiteY71" fmla="*/ 122916 h 1322929"/>
                    <a:gd name="connsiteX72" fmla="*/ 1837362 w 1953030"/>
                    <a:gd name="connsiteY72" fmla="*/ 147184 h 1322929"/>
                    <a:gd name="connsiteX73" fmla="*/ 1849404 w 1953030"/>
                    <a:gd name="connsiteY73" fmla="*/ 164741 h 1322929"/>
                    <a:gd name="connsiteX74" fmla="*/ 1873697 w 1953030"/>
                    <a:gd name="connsiteY74" fmla="*/ 209520 h 1322929"/>
                    <a:gd name="connsiteX75" fmla="*/ 1902627 w 1953030"/>
                    <a:gd name="connsiteY75" fmla="*/ 270989 h 1322929"/>
                    <a:gd name="connsiteX76" fmla="*/ 1929428 w 1953030"/>
                    <a:gd name="connsiteY76" fmla="*/ 328257 h 1322929"/>
                    <a:gd name="connsiteX77" fmla="*/ 1948890 w 1953030"/>
                    <a:gd name="connsiteY77" fmla="*/ 361086 h 1322929"/>
                    <a:gd name="connsiteX78" fmla="*/ 1954405 w 1953030"/>
                    <a:gd name="connsiteY78" fmla="*/ 377846 h 1322929"/>
                    <a:gd name="connsiteX79" fmla="*/ 1945685 w 1953030"/>
                    <a:gd name="connsiteY79" fmla="*/ 401382 h 1322929"/>
                    <a:gd name="connsiteX80" fmla="*/ 1905896 w 1953030"/>
                    <a:gd name="connsiteY80" fmla="*/ 432638 h 1322929"/>
                    <a:gd name="connsiteX81" fmla="*/ 1873238 w 1953030"/>
                    <a:gd name="connsiteY81" fmla="*/ 439235 h 1322929"/>
                    <a:gd name="connsiteX82" fmla="*/ 1817638 w 1953030"/>
                    <a:gd name="connsiteY82" fmla="*/ 441792 h 1322929"/>
                    <a:gd name="connsiteX83" fmla="*/ 1699860 w 1953030"/>
                    <a:gd name="connsiteY83" fmla="*/ 436051 h 1322929"/>
                    <a:gd name="connsiteX84" fmla="*/ 1666676 w 1953030"/>
                    <a:gd name="connsiteY84" fmla="*/ 434247 h 1322929"/>
                    <a:gd name="connsiteX85" fmla="*/ 1644615 w 1953030"/>
                    <a:gd name="connsiteY85" fmla="*/ 435822 h 1322929"/>
                    <a:gd name="connsiteX86" fmla="*/ 1615292 w 1953030"/>
                    <a:gd name="connsiteY86" fmla="*/ 446177 h 1322929"/>
                    <a:gd name="connsiteX87" fmla="*/ 1588083 w 1953030"/>
                    <a:gd name="connsiteY87" fmla="*/ 469226 h 1322929"/>
                    <a:gd name="connsiteX88" fmla="*/ 1570263 w 1953030"/>
                    <a:gd name="connsiteY88" fmla="*/ 483547 h 1322929"/>
                    <a:gd name="connsiteX89" fmla="*/ 1565194 w 1953030"/>
                    <a:gd name="connsiteY89" fmla="*/ 488176 h 1322929"/>
                    <a:gd name="connsiteX90" fmla="*/ 1510409 w 1953030"/>
                    <a:gd name="connsiteY90" fmla="*/ 591788 h 1322929"/>
                    <a:gd name="connsiteX91" fmla="*/ 1487665 w 1953030"/>
                    <a:gd name="connsiteY91" fmla="*/ 647726 h 1322929"/>
                    <a:gd name="connsiteX92" fmla="*/ 1466234 w 1953030"/>
                    <a:gd name="connsiteY92" fmla="*/ 708355 h 1322929"/>
                    <a:gd name="connsiteX93" fmla="*/ 1450909 w 1953030"/>
                    <a:gd name="connsiteY93" fmla="*/ 753696 h 1322929"/>
                    <a:gd name="connsiteX94" fmla="*/ 1408809 w 1953030"/>
                    <a:gd name="connsiteY94" fmla="*/ 820834 h 1322929"/>
                    <a:gd name="connsiteX95" fmla="*/ 1395139 w 1953030"/>
                    <a:gd name="connsiteY95" fmla="*/ 827633 h 1322929"/>
                    <a:gd name="connsiteX96" fmla="*/ 1382256 w 1953030"/>
                    <a:gd name="connsiteY96" fmla="*/ 834140 h 1322929"/>
                    <a:gd name="connsiteX97" fmla="*/ 1350675 w 1953030"/>
                    <a:gd name="connsiteY97" fmla="*/ 863795 h 1322929"/>
                    <a:gd name="connsiteX98" fmla="*/ 1332763 w 1953030"/>
                    <a:gd name="connsiteY98" fmla="*/ 880265 h 1322929"/>
                    <a:gd name="connsiteX99" fmla="*/ 1318857 w 1953030"/>
                    <a:gd name="connsiteY99" fmla="*/ 886072 h 1322929"/>
                    <a:gd name="connsiteX100" fmla="*/ 1317767 w 1953030"/>
                    <a:gd name="connsiteY100" fmla="*/ 886072 h 1322929"/>
                    <a:gd name="connsiteX101" fmla="*/ 1316690 w 1953030"/>
                    <a:gd name="connsiteY101" fmla="*/ 889981 h 1322929"/>
                    <a:gd name="connsiteX102" fmla="*/ 1294917 w 1953030"/>
                    <a:gd name="connsiteY102" fmla="*/ 1076992 h 1322929"/>
                    <a:gd name="connsiteX103" fmla="*/ 1293539 w 1953030"/>
                    <a:gd name="connsiteY103" fmla="*/ 1153777 h 1322929"/>
                    <a:gd name="connsiteX104" fmla="*/ 1294156 w 1953030"/>
                    <a:gd name="connsiteY104" fmla="*/ 1206414 h 1322929"/>
                    <a:gd name="connsiteX105" fmla="*/ 1298896 w 1953030"/>
                    <a:gd name="connsiteY105" fmla="*/ 1266214 h 1322929"/>
                    <a:gd name="connsiteX106" fmla="*/ 1305502 w 1953030"/>
                    <a:gd name="connsiteY106" fmla="*/ 1281289 h 1322929"/>
                    <a:gd name="connsiteX107" fmla="*/ 1315416 w 1953030"/>
                    <a:gd name="connsiteY107" fmla="*/ 1308562 h 1322929"/>
                    <a:gd name="connsiteX108" fmla="*/ 1316138 w 1953030"/>
                    <a:gd name="connsiteY108" fmla="*/ 1323970 h 1322929"/>
                    <a:gd name="connsiteX109" fmla="*/ 1315889 w 1953030"/>
                    <a:gd name="connsiteY109" fmla="*/ 1325587 h 1322929"/>
                    <a:gd name="connsiteX110" fmla="*/ 1275942 w 1953030"/>
                    <a:gd name="connsiteY110" fmla="*/ 1325587 h 1322929"/>
                    <a:gd name="connsiteX111" fmla="*/ 1235010 w 1953030"/>
                    <a:gd name="connsiteY111" fmla="*/ 1325078 h 1322929"/>
                    <a:gd name="connsiteX112" fmla="*/ 1216259 w 1953030"/>
                    <a:gd name="connsiteY112" fmla="*/ 1261310 h 1322929"/>
                    <a:gd name="connsiteX113" fmla="*/ 1200251 w 1953030"/>
                    <a:gd name="connsiteY113" fmla="*/ 1083072 h 1322929"/>
                    <a:gd name="connsiteX114" fmla="*/ 1192910 w 1953030"/>
                    <a:gd name="connsiteY114" fmla="*/ 964288 h 1322929"/>
                    <a:gd name="connsiteX115" fmla="*/ 1191387 w 1953030"/>
                    <a:gd name="connsiteY115" fmla="*/ 972275 h 1322929"/>
                    <a:gd name="connsiteX116" fmla="*/ 1173817 w 1953030"/>
                    <a:gd name="connsiteY116" fmla="*/ 1164200 h 1322929"/>
                    <a:gd name="connsiteX117" fmla="*/ 1175078 w 1953030"/>
                    <a:gd name="connsiteY117" fmla="*/ 1265947 h 1322929"/>
                    <a:gd name="connsiteX118" fmla="*/ 1180974 w 1953030"/>
                    <a:gd name="connsiteY118" fmla="*/ 1280141 h 1322929"/>
                    <a:gd name="connsiteX119" fmla="*/ 1191505 w 1953030"/>
                    <a:gd name="connsiteY119" fmla="*/ 1312731 h 1322929"/>
                    <a:gd name="connsiteX120" fmla="*/ 1191032 w 1953030"/>
                    <a:gd name="connsiteY120" fmla="*/ 1324894 h 1322929"/>
                    <a:gd name="connsiteX121" fmla="*/ 1150167 w 1953030"/>
                    <a:gd name="connsiteY121" fmla="*/ 1325587 h 1322929"/>
                    <a:gd name="connsiteX122" fmla="*/ 1108579 w 1953030"/>
                    <a:gd name="connsiteY122" fmla="*/ 1325096 h 1322929"/>
                    <a:gd name="connsiteX123" fmla="*/ 1091166 w 1953030"/>
                    <a:gd name="connsiteY123" fmla="*/ 1247586 h 1322929"/>
                    <a:gd name="connsiteX124" fmla="*/ 1085073 w 1953030"/>
                    <a:gd name="connsiteY124" fmla="*/ 1112084 h 1322929"/>
                    <a:gd name="connsiteX125" fmla="*/ 1082486 w 1953030"/>
                    <a:gd name="connsiteY125" fmla="*/ 887863 h 1322929"/>
                    <a:gd name="connsiteX126" fmla="*/ 1082709 w 1953030"/>
                    <a:gd name="connsiteY126" fmla="*/ 875442 h 1322929"/>
                    <a:gd name="connsiteX127" fmla="*/ 1045980 w 1953030"/>
                    <a:gd name="connsiteY127" fmla="*/ 886014 h 1322929"/>
                    <a:gd name="connsiteX128" fmla="*/ 947820 w 1953030"/>
                    <a:gd name="connsiteY128" fmla="*/ 909335 h 1322929"/>
                    <a:gd name="connsiteX129" fmla="*/ 822399 w 1953030"/>
                    <a:gd name="connsiteY129" fmla="*/ 918514 h 1322929"/>
                    <a:gd name="connsiteX130" fmla="*/ 749952 w 1953030"/>
                    <a:gd name="connsiteY130" fmla="*/ 916251 h 1322929"/>
                    <a:gd name="connsiteX131" fmla="*/ 741521 w 1953030"/>
                    <a:gd name="connsiteY131" fmla="*/ 916452 h 1322929"/>
                    <a:gd name="connsiteX132" fmla="*/ 737253 w 1953030"/>
                    <a:gd name="connsiteY132" fmla="*/ 925892 h 1322929"/>
                    <a:gd name="connsiteX133" fmla="*/ 730911 w 1953030"/>
                    <a:gd name="connsiteY133" fmla="*/ 938882 h 1322929"/>
                    <a:gd name="connsiteX134" fmla="*/ 708429 w 1953030"/>
                    <a:gd name="connsiteY134" fmla="*/ 931418 h 1322929"/>
                    <a:gd name="connsiteX135" fmla="*/ 667261 w 1953030"/>
                    <a:gd name="connsiteY135" fmla="*/ 914980 h 1322929"/>
                    <a:gd name="connsiteX136" fmla="*/ 619659 w 1953030"/>
                    <a:gd name="connsiteY136" fmla="*/ 895793 h 1322929"/>
                    <a:gd name="connsiteX137" fmla="*/ 517862 w 1953030"/>
                    <a:gd name="connsiteY137" fmla="*/ 868605 h 1322929"/>
                    <a:gd name="connsiteX138" fmla="*/ 503220 w 1953030"/>
                    <a:gd name="connsiteY138" fmla="*/ 873261 h 1322929"/>
                    <a:gd name="connsiteX139" fmla="*/ 498151 w 1953030"/>
                    <a:gd name="connsiteY139" fmla="*/ 888861 h 1322929"/>
                    <a:gd name="connsiteX140" fmla="*/ 502209 w 1953030"/>
                    <a:gd name="connsiteY140" fmla="*/ 923500 h 1322929"/>
                    <a:gd name="connsiteX141" fmla="*/ 506647 w 1953030"/>
                    <a:gd name="connsiteY141" fmla="*/ 963655 h 1322929"/>
                    <a:gd name="connsiteX142" fmla="*/ 504612 w 1953030"/>
                    <a:gd name="connsiteY142" fmla="*/ 979009 h 1322929"/>
                    <a:gd name="connsiteX143" fmla="*/ 465742 w 1953030"/>
                    <a:gd name="connsiteY143" fmla="*/ 1002855 h 1322929"/>
                    <a:gd name="connsiteX144" fmla="*/ 458743 w 1953030"/>
                    <a:gd name="connsiteY144" fmla="*/ 1002146 h 1322929"/>
                    <a:gd name="connsiteX145" fmla="*/ 436145 w 1953030"/>
                    <a:gd name="connsiteY145" fmla="*/ 942614 h 1322929"/>
                    <a:gd name="connsiteX146" fmla="*/ 435517 w 1953030"/>
                    <a:gd name="connsiteY146" fmla="*/ 934796 h 1322929"/>
                    <a:gd name="connsiteX147" fmla="*/ 431372 w 1953030"/>
                    <a:gd name="connsiteY147" fmla="*/ 939230 h 1322929"/>
                    <a:gd name="connsiteX148" fmla="*/ 413632 w 1953030"/>
                    <a:gd name="connsiteY148" fmla="*/ 957993 h 1322929"/>
                    <a:gd name="connsiteX149" fmla="*/ 396081 w 1953030"/>
                    <a:gd name="connsiteY149" fmla="*/ 976581 h 1322929"/>
                    <a:gd name="connsiteX150" fmla="*/ 365139 w 1953030"/>
                    <a:gd name="connsiteY150" fmla="*/ 1026362 h 1322929"/>
                    <a:gd name="connsiteX151" fmla="*/ 357505 w 1953030"/>
                    <a:gd name="connsiteY151" fmla="*/ 1073344 h 1322929"/>
                    <a:gd name="connsiteX152" fmla="*/ 357513 w 1953030"/>
                    <a:gd name="connsiteY152" fmla="*/ 1162116 h 1322929"/>
                    <a:gd name="connsiteX153" fmla="*/ 364146 w 1953030"/>
                    <a:gd name="connsiteY153" fmla="*/ 1221702 h 1322929"/>
                    <a:gd name="connsiteX154" fmla="*/ 371907 w 1953030"/>
                    <a:gd name="connsiteY154" fmla="*/ 1263083 h 1322929"/>
                    <a:gd name="connsiteX155" fmla="*/ 382081 w 1953030"/>
                    <a:gd name="connsiteY155" fmla="*/ 1280594 h 1322929"/>
                    <a:gd name="connsiteX156" fmla="*/ 392814 w 1953030"/>
                    <a:gd name="connsiteY156" fmla="*/ 1307173 h 1322929"/>
                    <a:gd name="connsiteX157" fmla="*/ 392698 w 1953030"/>
                    <a:gd name="connsiteY157" fmla="*/ 1322982 h 1322929"/>
                    <a:gd name="connsiteX158" fmla="*/ 392258 w 1953030"/>
                    <a:gd name="connsiteY158" fmla="*/ 1325414 h 1322929"/>
                    <a:gd name="connsiteX159" fmla="*/ 349566 w 1953030"/>
                    <a:gd name="connsiteY159" fmla="*/ 1325502 h 1322929"/>
                    <a:gd name="connsiteX160" fmla="*/ 305559 w 1953030"/>
                    <a:gd name="connsiteY160" fmla="*/ 1325237 h 1322929"/>
                    <a:gd name="connsiteX161" fmla="*/ 296045 w 1953030"/>
                    <a:gd name="connsiteY161" fmla="*/ 1315526 h 1322929"/>
                    <a:gd name="connsiteX162" fmla="*/ 272898 w 1953030"/>
                    <a:gd name="connsiteY162" fmla="*/ 1198249 h 1322929"/>
                    <a:gd name="connsiteX163" fmla="*/ 256446 w 1953030"/>
                    <a:gd name="connsiteY163" fmla="*/ 1076992 h 1322929"/>
                    <a:gd name="connsiteX164" fmla="*/ 247883 w 1953030"/>
                    <a:gd name="connsiteY164" fmla="*/ 965650 h 1322929"/>
                    <a:gd name="connsiteX165" fmla="*/ 248141 w 1953030"/>
                    <a:gd name="connsiteY165" fmla="*/ 963344 h 1322929"/>
                    <a:gd name="connsiteX166" fmla="*/ 240600 w 1953030"/>
                    <a:gd name="connsiteY166" fmla="*/ 969541 h 1322929"/>
                    <a:gd name="connsiteX167" fmla="*/ 218190 w 1953030"/>
                    <a:gd name="connsiteY167" fmla="*/ 987653 h 1322929"/>
                    <a:gd name="connsiteX168" fmla="*/ 197170 w 1953030"/>
                    <a:gd name="connsiteY168" fmla="*/ 1004568 h 1322929"/>
                    <a:gd name="connsiteX169" fmla="*/ 164176 w 1953030"/>
                    <a:gd name="connsiteY169" fmla="*/ 1050024 h 1322929"/>
                    <a:gd name="connsiteX170" fmla="*/ 151135 w 1953030"/>
                    <a:gd name="connsiteY170" fmla="*/ 1141095 h 1322929"/>
                    <a:gd name="connsiteX171" fmla="*/ 149537 w 1953030"/>
                    <a:gd name="connsiteY171" fmla="*/ 1217408 h 1322929"/>
                    <a:gd name="connsiteX172" fmla="*/ 153261 w 1953030"/>
                    <a:gd name="connsiteY172" fmla="*/ 1262700 h 1322929"/>
                    <a:gd name="connsiteX173" fmla="*/ 159017 w 1953030"/>
                    <a:gd name="connsiteY173" fmla="*/ 1274340 h 1322929"/>
                    <a:gd name="connsiteX174" fmla="*/ 170943 w 1953030"/>
                    <a:gd name="connsiteY174" fmla="*/ 1299182 h 1322929"/>
                    <a:gd name="connsiteX175" fmla="*/ 174129 w 1953030"/>
                    <a:gd name="connsiteY175" fmla="*/ 1319246 h 1322929"/>
                    <a:gd name="connsiteX176" fmla="*/ 174342 w 1953030"/>
                    <a:gd name="connsiteY176" fmla="*/ 1325587 h 1322929"/>
                    <a:gd name="connsiteX177" fmla="*/ 132163 w 1953030"/>
                    <a:gd name="connsiteY177" fmla="*/ 1325574 h 1322929"/>
                    <a:gd name="connsiteX178" fmla="*/ 88860 w 1953030"/>
                    <a:gd name="connsiteY178" fmla="*/ 1325071 h 1322929"/>
                    <a:gd name="connsiteX179" fmla="*/ 434473 w 1953030"/>
                    <a:gd name="connsiteY179" fmla="*/ 860747 h 1322929"/>
                    <a:gd name="connsiteX180" fmla="*/ 432900 w 1953030"/>
                    <a:gd name="connsiteY180" fmla="*/ 858692 h 1322929"/>
                    <a:gd name="connsiteX181" fmla="*/ 434328 w 1953030"/>
                    <a:gd name="connsiteY181" fmla="*/ 861404 h 1322929"/>
                    <a:gd name="connsiteX182" fmla="*/ 434473 w 1953030"/>
                    <a:gd name="connsiteY182" fmla="*/ 860747 h 1322929"/>
                    <a:gd name="connsiteX0" fmla="*/ 87445 w 1953031"/>
                    <a:gd name="connsiteY0" fmla="*/ 1322413 h 1322929"/>
                    <a:gd name="connsiteX1" fmla="*/ 71740 w 1953031"/>
                    <a:gd name="connsiteY1" fmla="*/ 1270292 h 1322929"/>
                    <a:gd name="connsiteX2" fmla="*/ 65819 w 1953031"/>
                    <a:gd name="connsiteY2" fmla="*/ 1172834 h 1322929"/>
                    <a:gd name="connsiteX3" fmla="*/ 60259 w 1953031"/>
                    <a:gd name="connsiteY3" fmla="*/ 1077634 h 1322929"/>
                    <a:gd name="connsiteX4" fmla="*/ 56504 w 1953031"/>
                    <a:gd name="connsiteY4" fmla="*/ 1016483 h 1322929"/>
                    <a:gd name="connsiteX5" fmla="*/ 57274 w 1953031"/>
                    <a:gd name="connsiteY5" fmla="*/ 984573 h 1322929"/>
                    <a:gd name="connsiteX6" fmla="*/ 69293 w 1953031"/>
                    <a:gd name="connsiteY6" fmla="*/ 935184 h 1322929"/>
                    <a:gd name="connsiteX7" fmla="*/ 83140 w 1953031"/>
                    <a:gd name="connsiteY7" fmla="*/ 894706 h 1322929"/>
                    <a:gd name="connsiteX8" fmla="*/ 86940 w 1953031"/>
                    <a:gd name="connsiteY8" fmla="*/ 883067 h 1322929"/>
                    <a:gd name="connsiteX9" fmla="*/ 102345 w 1953031"/>
                    <a:gd name="connsiteY9" fmla="*/ 821917 h 1322929"/>
                    <a:gd name="connsiteX10" fmla="*/ 102345 w 1953031"/>
                    <a:gd name="connsiteY10" fmla="*/ 797596 h 1322929"/>
                    <a:gd name="connsiteX11" fmla="*/ 84386 w 1953031"/>
                    <a:gd name="connsiteY11" fmla="*/ 724112 h 1322929"/>
                    <a:gd name="connsiteX12" fmla="*/ 56950 w 1953031"/>
                    <a:gd name="connsiteY12" fmla="*/ 611540 h 1322929"/>
                    <a:gd name="connsiteX13" fmla="*/ 49848 w 1953031"/>
                    <a:gd name="connsiteY13" fmla="*/ 555775 h 1322929"/>
                    <a:gd name="connsiteX14" fmla="*/ 48091 w 1953031"/>
                    <a:gd name="connsiteY14" fmla="*/ 532619 h 1322929"/>
                    <a:gd name="connsiteX15" fmla="*/ 46726 w 1953031"/>
                    <a:gd name="connsiteY15" fmla="*/ 537375 h 1322929"/>
                    <a:gd name="connsiteX16" fmla="*/ 40809 w 1953031"/>
                    <a:gd name="connsiteY16" fmla="*/ 582702 h 1322929"/>
                    <a:gd name="connsiteX17" fmla="*/ 38652 w 1953031"/>
                    <a:gd name="connsiteY17" fmla="*/ 680805 h 1322929"/>
                    <a:gd name="connsiteX18" fmla="*/ 43411 w 1953031"/>
                    <a:gd name="connsiteY18" fmla="*/ 797248 h 1322929"/>
                    <a:gd name="connsiteX19" fmla="*/ 45633 w 1953031"/>
                    <a:gd name="connsiteY19" fmla="*/ 840039 h 1322929"/>
                    <a:gd name="connsiteX20" fmla="*/ 46288 w 1953031"/>
                    <a:gd name="connsiteY20" fmla="*/ 854511 h 1322929"/>
                    <a:gd name="connsiteX21" fmla="*/ 47754 w 1953031"/>
                    <a:gd name="connsiteY21" fmla="*/ 857757 h 1322929"/>
                    <a:gd name="connsiteX22" fmla="*/ 55710 w 1953031"/>
                    <a:gd name="connsiteY22" fmla="*/ 883587 h 1322929"/>
                    <a:gd name="connsiteX23" fmla="*/ 56791 w 1953031"/>
                    <a:gd name="connsiteY23" fmla="*/ 924043 h 1322929"/>
                    <a:gd name="connsiteX24" fmla="*/ 41579 w 1953031"/>
                    <a:gd name="connsiteY24" fmla="*/ 974096 h 1322929"/>
                    <a:gd name="connsiteX25" fmla="*/ 2671 w 1953031"/>
                    <a:gd name="connsiteY25" fmla="*/ 1043577 h 1322929"/>
                    <a:gd name="connsiteX26" fmla="*/ 150 w 1953031"/>
                    <a:gd name="connsiteY26" fmla="*/ 1039680 h 1322929"/>
                    <a:gd name="connsiteX27" fmla="*/ 4661 w 1953031"/>
                    <a:gd name="connsiteY27" fmla="*/ 999287 h 1322929"/>
                    <a:gd name="connsiteX28" fmla="*/ 7404 w 1953031"/>
                    <a:gd name="connsiteY28" fmla="*/ 942306 h 1322929"/>
                    <a:gd name="connsiteX29" fmla="*/ 7816 w 1953031"/>
                    <a:gd name="connsiteY29" fmla="*/ 896791 h 1322929"/>
                    <a:gd name="connsiteX30" fmla="*/ 19626 w 1953031"/>
                    <a:gd name="connsiteY30" fmla="*/ 859575 h 1322929"/>
                    <a:gd name="connsiteX31" fmla="*/ 27016 w 1953031"/>
                    <a:gd name="connsiteY31" fmla="*/ 851518 h 1322929"/>
                    <a:gd name="connsiteX32" fmla="*/ 28005 w 1953031"/>
                    <a:gd name="connsiteY32" fmla="*/ 850776 h 1322929"/>
                    <a:gd name="connsiteX33" fmla="*/ 26410 w 1953031"/>
                    <a:gd name="connsiteY33" fmla="*/ 833827 h 1322929"/>
                    <a:gd name="connsiteX34" fmla="*/ 14711 w 1953031"/>
                    <a:gd name="connsiteY34" fmla="*/ 648021 h 1322929"/>
                    <a:gd name="connsiteX35" fmla="*/ 15055 w 1953031"/>
                    <a:gd name="connsiteY35" fmla="*/ 561855 h 1322929"/>
                    <a:gd name="connsiteX36" fmla="*/ 21188 w 1953031"/>
                    <a:gd name="connsiteY36" fmla="*/ 488718 h 1322929"/>
                    <a:gd name="connsiteX37" fmla="*/ 100197 w 1953031"/>
                    <a:gd name="connsiteY37" fmla="*/ 318206 h 1322929"/>
                    <a:gd name="connsiteX38" fmla="*/ 109242 w 1953031"/>
                    <a:gd name="connsiteY38" fmla="*/ 310366 h 1322929"/>
                    <a:gd name="connsiteX39" fmla="*/ 267328 w 1953031"/>
                    <a:gd name="connsiteY39" fmla="*/ 247426 h 1322929"/>
                    <a:gd name="connsiteX40" fmla="*/ 315449 w 1953031"/>
                    <a:gd name="connsiteY40" fmla="*/ 245613 h 1322929"/>
                    <a:gd name="connsiteX41" fmla="*/ 472495 w 1953031"/>
                    <a:gd name="connsiteY41" fmla="*/ 252298 h 1322929"/>
                    <a:gd name="connsiteX42" fmla="*/ 508804 w 1953031"/>
                    <a:gd name="connsiteY42" fmla="*/ 255581 h 1322929"/>
                    <a:gd name="connsiteX43" fmla="*/ 663548 w 1953031"/>
                    <a:gd name="connsiteY43" fmla="*/ 264169 h 1322929"/>
                    <a:gd name="connsiteX44" fmla="*/ 754617 w 1953031"/>
                    <a:gd name="connsiteY44" fmla="*/ 262685 h 1322929"/>
                    <a:gd name="connsiteX45" fmla="*/ 805147 w 1953031"/>
                    <a:gd name="connsiteY45" fmla="*/ 251243 h 1322929"/>
                    <a:gd name="connsiteX46" fmla="*/ 947272 w 1953031"/>
                    <a:gd name="connsiteY46" fmla="*/ 214767 h 1322929"/>
                    <a:gd name="connsiteX47" fmla="*/ 1074965 w 1953031"/>
                    <a:gd name="connsiteY47" fmla="*/ 170684 h 1322929"/>
                    <a:gd name="connsiteX48" fmla="*/ 1155567 w 1953031"/>
                    <a:gd name="connsiteY48" fmla="*/ 159010 h 1322929"/>
                    <a:gd name="connsiteX49" fmla="*/ 1234252 w 1953031"/>
                    <a:gd name="connsiteY49" fmla="*/ 151880 h 1322929"/>
                    <a:gd name="connsiteX50" fmla="*/ 1312964 w 1953031"/>
                    <a:gd name="connsiteY50" fmla="*/ 128676 h 1322929"/>
                    <a:gd name="connsiteX51" fmla="*/ 1376022 w 1953031"/>
                    <a:gd name="connsiteY51" fmla="*/ 109687 h 1322929"/>
                    <a:gd name="connsiteX52" fmla="*/ 1448640 w 1953031"/>
                    <a:gd name="connsiteY52" fmla="*/ 103056 h 1322929"/>
                    <a:gd name="connsiteX53" fmla="*/ 1483374 w 1953031"/>
                    <a:gd name="connsiteY53" fmla="*/ 100994 h 1322929"/>
                    <a:gd name="connsiteX54" fmla="*/ 1552171 w 1953031"/>
                    <a:gd name="connsiteY54" fmla="*/ 83778 h 1322929"/>
                    <a:gd name="connsiteX55" fmla="*/ 1627914 w 1953031"/>
                    <a:gd name="connsiteY55" fmla="*/ 63976 h 1322929"/>
                    <a:gd name="connsiteX56" fmla="*/ 1633600 w 1953031"/>
                    <a:gd name="connsiteY56" fmla="*/ 62873 h 1322929"/>
                    <a:gd name="connsiteX57" fmla="*/ 1633994 w 1953031"/>
                    <a:gd name="connsiteY57" fmla="*/ 53943 h 1322929"/>
                    <a:gd name="connsiteX58" fmla="*/ 1637947 w 1953031"/>
                    <a:gd name="connsiteY58" fmla="*/ 10924 h 1322929"/>
                    <a:gd name="connsiteX59" fmla="*/ 1645852 w 1953031"/>
                    <a:gd name="connsiteY59" fmla="*/ 642 h 1322929"/>
                    <a:gd name="connsiteX60" fmla="*/ 1665510 w 1953031"/>
                    <a:gd name="connsiteY60" fmla="*/ 4542 h 1322929"/>
                    <a:gd name="connsiteX61" fmla="*/ 1692339 w 1953031"/>
                    <a:gd name="connsiteY61" fmla="*/ 32880 h 1322929"/>
                    <a:gd name="connsiteX62" fmla="*/ 1703487 w 1953031"/>
                    <a:gd name="connsiteY62" fmla="*/ 51553 h 1322929"/>
                    <a:gd name="connsiteX63" fmla="*/ 1705168 w 1953031"/>
                    <a:gd name="connsiteY63" fmla="*/ 54757 h 1322929"/>
                    <a:gd name="connsiteX64" fmla="*/ 1708490 w 1953031"/>
                    <a:gd name="connsiteY64" fmla="*/ 54757 h 1322929"/>
                    <a:gd name="connsiteX65" fmla="*/ 1726074 w 1953031"/>
                    <a:gd name="connsiteY65" fmla="*/ 55821 h 1322929"/>
                    <a:gd name="connsiteX66" fmla="*/ 1763775 w 1953031"/>
                    <a:gd name="connsiteY66" fmla="*/ 66287 h 1322929"/>
                    <a:gd name="connsiteX67" fmla="*/ 1780177 w 1953031"/>
                    <a:gd name="connsiteY67" fmla="*/ 76057 h 1322929"/>
                    <a:gd name="connsiteX68" fmla="*/ 1797287 w 1953031"/>
                    <a:gd name="connsiteY68" fmla="*/ 92340 h 1322929"/>
                    <a:gd name="connsiteX69" fmla="*/ 1808554 w 1953031"/>
                    <a:gd name="connsiteY69" fmla="*/ 105144 h 1322929"/>
                    <a:gd name="connsiteX70" fmla="*/ 1816302 w 1953031"/>
                    <a:gd name="connsiteY70" fmla="*/ 113128 h 1322929"/>
                    <a:gd name="connsiteX71" fmla="*/ 1820491 w 1953031"/>
                    <a:gd name="connsiteY71" fmla="*/ 120258 h 1322929"/>
                    <a:gd name="connsiteX72" fmla="*/ 1835947 w 1953031"/>
                    <a:gd name="connsiteY72" fmla="*/ 144526 h 1322929"/>
                    <a:gd name="connsiteX73" fmla="*/ 1847989 w 1953031"/>
                    <a:gd name="connsiteY73" fmla="*/ 162083 h 1322929"/>
                    <a:gd name="connsiteX74" fmla="*/ 1872282 w 1953031"/>
                    <a:gd name="connsiteY74" fmla="*/ 206862 h 1322929"/>
                    <a:gd name="connsiteX75" fmla="*/ 1901212 w 1953031"/>
                    <a:gd name="connsiteY75" fmla="*/ 268331 h 1322929"/>
                    <a:gd name="connsiteX76" fmla="*/ 1928013 w 1953031"/>
                    <a:gd name="connsiteY76" fmla="*/ 325599 h 1322929"/>
                    <a:gd name="connsiteX77" fmla="*/ 1947475 w 1953031"/>
                    <a:gd name="connsiteY77" fmla="*/ 358428 h 1322929"/>
                    <a:gd name="connsiteX78" fmla="*/ 1952990 w 1953031"/>
                    <a:gd name="connsiteY78" fmla="*/ 375188 h 1322929"/>
                    <a:gd name="connsiteX79" fmla="*/ 1944270 w 1953031"/>
                    <a:gd name="connsiteY79" fmla="*/ 398724 h 1322929"/>
                    <a:gd name="connsiteX80" fmla="*/ 1904481 w 1953031"/>
                    <a:gd name="connsiteY80" fmla="*/ 429980 h 1322929"/>
                    <a:gd name="connsiteX81" fmla="*/ 1871823 w 1953031"/>
                    <a:gd name="connsiteY81" fmla="*/ 436577 h 1322929"/>
                    <a:gd name="connsiteX82" fmla="*/ 1816223 w 1953031"/>
                    <a:gd name="connsiteY82" fmla="*/ 439134 h 1322929"/>
                    <a:gd name="connsiteX83" fmla="*/ 1698445 w 1953031"/>
                    <a:gd name="connsiteY83" fmla="*/ 433393 h 1322929"/>
                    <a:gd name="connsiteX84" fmla="*/ 1665261 w 1953031"/>
                    <a:gd name="connsiteY84" fmla="*/ 431589 h 1322929"/>
                    <a:gd name="connsiteX85" fmla="*/ 1643200 w 1953031"/>
                    <a:gd name="connsiteY85" fmla="*/ 433164 h 1322929"/>
                    <a:gd name="connsiteX86" fmla="*/ 1613877 w 1953031"/>
                    <a:gd name="connsiteY86" fmla="*/ 443519 h 1322929"/>
                    <a:gd name="connsiteX87" fmla="*/ 1586668 w 1953031"/>
                    <a:gd name="connsiteY87" fmla="*/ 466568 h 1322929"/>
                    <a:gd name="connsiteX88" fmla="*/ 1568848 w 1953031"/>
                    <a:gd name="connsiteY88" fmla="*/ 480889 h 1322929"/>
                    <a:gd name="connsiteX89" fmla="*/ 1563779 w 1953031"/>
                    <a:gd name="connsiteY89" fmla="*/ 485518 h 1322929"/>
                    <a:gd name="connsiteX90" fmla="*/ 1508994 w 1953031"/>
                    <a:gd name="connsiteY90" fmla="*/ 589130 h 1322929"/>
                    <a:gd name="connsiteX91" fmla="*/ 1486250 w 1953031"/>
                    <a:gd name="connsiteY91" fmla="*/ 645068 h 1322929"/>
                    <a:gd name="connsiteX92" fmla="*/ 1464819 w 1953031"/>
                    <a:gd name="connsiteY92" fmla="*/ 705697 h 1322929"/>
                    <a:gd name="connsiteX93" fmla="*/ 1449494 w 1953031"/>
                    <a:gd name="connsiteY93" fmla="*/ 751038 h 1322929"/>
                    <a:gd name="connsiteX94" fmla="*/ 1407394 w 1953031"/>
                    <a:gd name="connsiteY94" fmla="*/ 818176 h 1322929"/>
                    <a:gd name="connsiteX95" fmla="*/ 1393724 w 1953031"/>
                    <a:gd name="connsiteY95" fmla="*/ 824975 h 1322929"/>
                    <a:gd name="connsiteX96" fmla="*/ 1380841 w 1953031"/>
                    <a:gd name="connsiteY96" fmla="*/ 831482 h 1322929"/>
                    <a:gd name="connsiteX97" fmla="*/ 1349260 w 1953031"/>
                    <a:gd name="connsiteY97" fmla="*/ 861137 h 1322929"/>
                    <a:gd name="connsiteX98" fmla="*/ 1331348 w 1953031"/>
                    <a:gd name="connsiteY98" fmla="*/ 877607 h 1322929"/>
                    <a:gd name="connsiteX99" fmla="*/ 1317442 w 1953031"/>
                    <a:gd name="connsiteY99" fmla="*/ 883414 h 1322929"/>
                    <a:gd name="connsiteX100" fmla="*/ 1316352 w 1953031"/>
                    <a:gd name="connsiteY100" fmla="*/ 883414 h 1322929"/>
                    <a:gd name="connsiteX101" fmla="*/ 1315275 w 1953031"/>
                    <a:gd name="connsiteY101" fmla="*/ 887323 h 1322929"/>
                    <a:gd name="connsiteX102" fmla="*/ 1293502 w 1953031"/>
                    <a:gd name="connsiteY102" fmla="*/ 1074334 h 1322929"/>
                    <a:gd name="connsiteX103" fmla="*/ 1292124 w 1953031"/>
                    <a:gd name="connsiteY103" fmla="*/ 1151119 h 1322929"/>
                    <a:gd name="connsiteX104" fmla="*/ 1292741 w 1953031"/>
                    <a:gd name="connsiteY104" fmla="*/ 1203756 h 1322929"/>
                    <a:gd name="connsiteX105" fmla="*/ 1297481 w 1953031"/>
                    <a:gd name="connsiteY105" fmla="*/ 1263556 h 1322929"/>
                    <a:gd name="connsiteX106" fmla="*/ 1304087 w 1953031"/>
                    <a:gd name="connsiteY106" fmla="*/ 1278631 h 1322929"/>
                    <a:gd name="connsiteX107" fmla="*/ 1314001 w 1953031"/>
                    <a:gd name="connsiteY107" fmla="*/ 1305904 h 1322929"/>
                    <a:gd name="connsiteX108" fmla="*/ 1314723 w 1953031"/>
                    <a:gd name="connsiteY108" fmla="*/ 1321312 h 1322929"/>
                    <a:gd name="connsiteX109" fmla="*/ 1314474 w 1953031"/>
                    <a:gd name="connsiteY109" fmla="*/ 1322929 h 1322929"/>
                    <a:gd name="connsiteX110" fmla="*/ 1274527 w 1953031"/>
                    <a:gd name="connsiteY110" fmla="*/ 1322929 h 1322929"/>
                    <a:gd name="connsiteX111" fmla="*/ 1233595 w 1953031"/>
                    <a:gd name="connsiteY111" fmla="*/ 1322420 h 1322929"/>
                    <a:gd name="connsiteX112" fmla="*/ 1214844 w 1953031"/>
                    <a:gd name="connsiteY112" fmla="*/ 1258652 h 1322929"/>
                    <a:gd name="connsiteX113" fmla="*/ 1198836 w 1953031"/>
                    <a:gd name="connsiteY113" fmla="*/ 1080414 h 1322929"/>
                    <a:gd name="connsiteX114" fmla="*/ 1191495 w 1953031"/>
                    <a:gd name="connsiteY114" fmla="*/ 961630 h 1322929"/>
                    <a:gd name="connsiteX115" fmla="*/ 1189972 w 1953031"/>
                    <a:gd name="connsiteY115" fmla="*/ 969617 h 1322929"/>
                    <a:gd name="connsiteX116" fmla="*/ 1172402 w 1953031"/>
                    <a:gd name="connsiteY116" fmla="*/ 1161542 h 1322929"/>
                    <a:gd name="connsiteX117" fmla="*/ 1173663 w 1953031"/>
                    <a:gd name="connsiteY117" fmla="*/ 1263289 h 1322929"/>
                    <a:gd name="connsiteX118" fmla="*/ 1179559 w 1953031"/>
                    <a:gd name="connsiteY118" fmla="*/ 1277483 h 1322929"/>
                    <a:gd name="connsiteX119" fmla="*/ 1190090 w 1953031"/>
                    <a:gd name="connsiteY119" fmla="*/ 1310073 h 1322929"/>
                    <a:gd name="connsiteX120" fmla="*/ 1189617 w 1953031"/>
                    <a:gd name="connsiteY120" fmla="*/ 1322236 h 1322929"/>
                    <a:gd name="connsiteX121" fmla="*/ 1148752 w 1953031"/>
                    <a:gd name="connsiteY121" fmla="*/ 1322929 h 1322929"/>
                    <a:gd name="connsiteX122" fmla="*/ 1107164 w 1953031"/>
                    <a:gd name="connsiteY122" fmla="*/ 1322438 h 1322929"/>
                    <a:gd name="connsiteX123" fmla="*/ 1089751 w 1953031"/>
                    <a:gd name="connsiteY123" fmla="*/ 1244928 h 1322929"/>
                    <a:gd name="connsiteX124" fmla="*/ 1083658 w 1953031"/>
                    <a:gd name="connsiteY124" fmla="*/ 1109426 h 1322929"/>
                    <a:gd name="connsiteX125" fmla="*/ 1081071 w 1953031"/>
                    <a:gd name="connsiteY125" fmla="*/ 885205 h 1322929"/>
                    <a:gd name="connsiteX126" fmla="*/ 1081294 w 1953031"/>
                    <a:gd name="connsiteY126" fmla="*/ 872784 h 1322929"/>
                    <a:gd name="connsiteX127" fmla="*/ 1044565 w 1953031"/>
                    <a:gd name="connsiteY127" fmla="*/ 883356 h 1322929"/>
                    <a:gd name="connsiteX128" fmla="*/ 946405 w 1953031"/>
                    <a:gd name="connsiteY128" fmla="*/ 906677 h 1322929"/>
                    <a:gd name="connsiteX129" fmla="*/ 820984 w 1953031"/>
                    <a:gd name="connsiteY129" fmla="*/ 915856 h 1322929"/>
                    <a:gd name="connsiteX130" fmla="*/ 748537 w 1953031"/>
                    <a:gd name="connsiteY130" fmla="*/ 913593 h 1322929"/>
                    <a:gd name="connsiteX131" fmla="*/ 740106 w 1953031"/>
                    <a:gd name="connsiteY131" fmla="*/ 913794 h 1322929"/>
                    <a:gd name="connsiteX132" fmla="*/ 735838 w 1953031"/>
                    <a:gd name="connsiteY132" fmla="*/ 923234 h 1322929"/>
                    <a:gd name="connsiteX133" fmla="*/ 729496 w 1953031"/>
                    <a:gd name="connsiteY133" fmla="*/ 936224 h 1322929"/>
                    <a:gd name="connsiteX134" fmla="*/ 707014 w 1953031"/>
                    <a:gd name="connsiteY134" fmla="*/ 928760 h 1322929"/>
                    <a:gd name="connsiteX135" fmla="*/ 665846 w 1953031"/>
                    <a:gd name="connsiteY135" fmla="*/ 912322 h 1322929"/>
                    <a:gd name="connsiteX136" fmla="*/ 618244 w 1953031"/>
                    <a:gd name="connsiteY136" fmla="*/ 893135 h 1322929"/>
                    <a:gd name="connsiteX137" fmla="*/ 516447 w 1953031"/>
                    <a:gd name="connsiteY137" fmla="*/ 865947 h 1322929"/>
                    <a:gd name="connsiteX138" fmla="*/ 501805 w 1953031"/>
                    <a:gd name="connsiteY138" fmla="*/ 870603 h 1322929"/>
                    <a:gd name="connsiteX139" fmla="*/ 496736 w 1953031"/>
                    <a:gd name="connsiteY139" fmla="*/ 886203 h 1322929"/>
                    <a:gd name="connsiteX140" fmla="*/ 500794 w 1953031"/>
                    <a:gd name="connsiteY140" fmla="*/ 920842 h 1322929"/>
                    <a:gd name="connsiteX141" fmla="*/ 505232 w 1953031"/>
                    <a:gd name="connsiteY141" fmla="*/ 960997 h 1322929"/>
                    <a:gd name="connsiteX142" fmla="*/ 503197 w 1953031"/>
                    <a:gd name="connsiteY142" fmla="*/ 976351 h 1322929"/>
                    <a:gd name="connsiteX143" fmla="*/ 464327 w 1953031"/>
                    <a:gd name="connsiteY143" fmla="*/ 1000197 h 1322929"/>
                    <a:gd name="connsiteX144" fmla="*/ 457328 w 1953031"/>
                    <a:gd name="connsiteY144" fmla="*/ 999488 h 1322929"/>
                    <a:gd name="connsiteX145" fmla="*/ 434730 w 1953031"/>
                    <a:gd name="connsiteY145" fmla="*/ 939956 h 1322929"/>
                    <a:gd name="connsiteX146" fmla="*/ 434102 w 1953031"/>
                    <a:gd name="connsiteY146" fmla="*/ 932138 h 1322929"/>
                    <a:gd name="connsiteX147" fmla="*/ 429957 w 1953031"/>
                    <a:gd name="connsiteY147" fmla="*/ 936572 h 1322929"/>
                    <a:gd name="connsiteX148" fmla="*/ 412217 w 1953031"/>
                    <a:gd name="connsiteY148" fmla="*/ 955335 h 1322929"/>
                    <a:gd name="connsiteX149" fmla="*/ 394666 w 1953031"/>
                    <a:gd name="connsiteY149" fmla="*/ 973923 h 1322929"/>
                    <a:gd name="connsiteX150" fmla="*/ 363724 w 1953031"/>
                    <a:gd name="connsiteY150" fmla="*/ 1023704 h 1322929"/>
                    <a:gd name="connsiteX151" fmla="*/ 356090 w 1953031"/>
                    <a:gd name="connsiteY151" fmla="*/ 1070686 h 1322929"/>
                    <a:gd name="connsiteX152" fmla="*/ 356098 w 1953031"/>
                    <a:gd name="connsiteY152" fmla="*/ 1159458 h 1322929"/>
                    <a:gd name="connsiteX153" fmla="*/ 362731 w 1953031"/>
                    <a:gd name="connsiteY153" fmla="*/ 1219044 h 1322929"/>
                    <a:gd name="connsiteX154" fmla="*/ 370492 w 1953031"/>
                    <a:gd name="connsiteY154" fmla="*/ 1260425 h 1322929"/>
                    <a:gd name="connsiteX155" fmla="*/ 380666 w 1953031"/>
                    <a:gd name="connsiteY155" fmla="*/ 1277936 h 1322929"/>
                    <a:gd name="connsiteX156" fmla="*/ 391399 w 1953031"/>
                    <a:gd name="connsiteY156" fmla="*/ 1304515 h 1322929"/>
                    <a:gd name="connsiteX157" fmla="*/ 391283 w 1953031"/>
                    <a:gd name="connsiteY157" fmla="*/ 1320324 h 1322929"/>
                    <a:gd name="connsiteX158" fmla="*/ 390843 w 1953031"/>
                    <a:gd name="connsiteY158" fmla="*/ 1322756 h 1322929"/>
                    <a:gd name="connsiteX159" fmla="*/ 348151 w 1953031"/>
                    <a:gd name="connsiteY159" fmla="*/ 1322844 h 1322929"/>
                    <a:gd name="connsiteX160" fmla="*/ 304144 w 1953031"/>
                    <a:gd name="connsiteY160" fmla="*/ 1322579 h 1322929"/>
                    <a:gd name="connsiteX161" fmla="*/ 294630 w 1953031"/>
                    <a:gd name="connsiteY161" fmla="*/ 1312868 h 1322929"/>
                    <a:gd name="connsiteX162" fmla="*/ 271483 w 1953031"/>
                    <a:gd name="connsiteY162" fmla="*/ 1195591 h 1322929"/>
                    <a:gd name="connsiteX163" fmla="*/ 255031 w 1953031"/>
                    <a:gd name="connsiteY163" fmla="*/ 1074334 h 1322929"/>
                    <a:gd name="connsiteX164" fmla="*/ 246468 w 1953031"/>
                    <a:gd name="connsiteY164" fmla="*/ 962992 h 1322929"/>
                    <a:gd name="connsiteX165" fmla="*/ 246726 w 1953031"/>
                    <a:gd name="connsiteY165" fmla="*/ 960686 h 1322929"/>
                    <a:gd name="connsiteX166" fmla="*/ 239185 w 1953031"/>
                    <a:gd name="connsiteY166" fmla="*/ 966883 h 1322929"/>
                    <a:gd name="connsiteX167" fmla="*/ 216775 w 1953031"/>
                    <a:gd name="connsiteY167" fmla="*/ 984995 h 1322929"/>
                    <a:gd name="connsiteX168" fmla="*/ 195755 w 1953031"/>
                    <a:gd name="connsiteY168" fmla="*/ 1001910 h 1322929"/>
                    <a:gd name="connsiteX169" fmla="*/ 162761 w 1953031"/>
                    <a:gd name="connsiteY169" fmla="*/ 1047366 h 1322929"/>
                    <a:gd name="connsiteX170" fmla="*/ 149720 w 1953031"/>
                    <a:gd name="connsiteY170" fmla="*/ 1138437 h 1322929"/>
                    <a:gd name="connsiteX171" fmla="*/ 148122 w 1953031"/>
                    <a:gd name="connsiteY171" fmla="*/ 1214750 h 1322929"/>
                    <a:gd name="connsiteX172" fmla="*/ 151846 w 1953031"/>
                    <a:gd name="connsiteY172" fmla="*/ 1260042 h 1322929"/>
                    <a:gd name="connsiteX173" fmla="*/ 157602 w 1953031"/>
                    <a:gd name="connsiteY173" fmla="*/ 1271682 h 1322929"/>
                    <a:gd name="connsiteX174" fmla="*/ 169528 w 1953031"/>
                    <a:gd name="connsiteY174" fmla="*/ 1296524 h 1322929"/>
                    <a:gd name="connsiteX175" fmla="*/ 172714 w 1953031"/>
                    <a:gd name="connsiteY175" fmla="*/ 1316588 h 1322929"/>
                    <a:gd name="connsiteX176" fmla="*/ 172927 w 1953031"/>
                    <a:gd name="connsiteY176" fmla="*/ 1322929 h 1322929"/>
                    <a:gd name="connsiteX177" fmla="*/ 130748 w 1953031"/>
                    <a:gd name="connsiteY177" fmla="*/ 1322916 h 1322929"/>
                    <a:gd name="connsiteX178" fmla="*/ 87445 w 1953031"/>
                    <a:gd name="connsiteY178" fmla="*/ 1322413 h 1322929"/>
                    <a:gd name="connsiteX179" fmla="*/ 433058 w 1953031"/>
                    <a:gd name="connsiteY179" fmla="*/ 858089 h 1322929"/>
                    <a:gd name="connsiteX180" fmla="*/ 431485 w 1953031"/>
                    <a:gd name="connsiteY180" fmla="*/ 856034 h 1322929"/>
                    <a:gd name="connsiteX181" fmla="*/ 432913 w 1953031"/>
                    <a:gd name="connsiteY181" fmla="*/ 858746 h 1322929"/>
                    <a:gd name="connsiteX182" fmla="*/ 433058 w 1953031"/>
                    <a:gd name="connsiteY182" fmla="*/ 858089 h 1322929"/>
                    <a:gd name="connsiteX0" fmla="*/ 87445 w 1953031"/>
                    <a:gd name="connsiteY0" fmla="*/ 1322413 h 1322929"/>
                    <a:gd name="connsiteX1" fmla="*/ 71740 w 1953031"/>
                    <a:gd name="connsiteY1" fmla="*/ 1270292 h 1322929"/>
                    <a:gd name="connsiteX2" fmla="*/ 65819 w 1953031"/>
                    <a:gd name="connsiteY2" fmla="*/ 1172834 h 1322929"/>
                    <a:gd name="connsiteX3" fmla="*/ 60259 w 1953031"/>
                    <a:gd name="connsiteY3" fmla="*/ 1077634 h 1322929"/>
                    <a:gd name="connsiteX4" fmla="*/ 56504 w 1953031"/>
                    <a:gd name="connsiteY4" fmla="*/ 1016483 h 1322929"/>
                    <a:gd name="connsiteX5" fmla="*/ 57274 w 1953031"/>
                    <a:gd name="connsiteY5" fmla="*/ 984573 h 1322929"/>
                    <a:gd name="connsiteX6" fmla="*/ 69293 w 1953031"/>
                    <a:gd name="connsiteY6" fmla="*/ 935184 h 1322929"/>
                    <a:gd name="connsiteX7" fmla="*/ 83140 w 1953031"/>
                    <a:gd name="connsiteY7" fmla="*/ 894706 h 1322929"/>
                    <a:gd name="connsiteX8" fmla="*/ 86940 w 1953031"/>
                    <a:gd name="connsiteY8" fmla="*/ 883067 h 1322929"/>
                    <a:gd name="connsiteX9" fmla="*/ 102345 w 1953031"/>
                    <a:gd name="connsiteY9" fmla="*/ 821917 h 1322929"/>
                    <a:gd name="connsiteX10" fmla="*/ 102345 w 1953031"/>
                    <a:gd name="connsiteY10" fmla="*/ 797596 h 1322929"/>
                    <a:gd name="connsiteX11" fmla="*/ 84386 w 1953031"/>
                    <a:gd name="connsiteY11" fmla="*/ 724112 h 1322929"/>
                    <a:gd name="connsiteX12" fmla="*/ 56950 w 1953031"/>
                    <a:gd name="connsiteY12" fmla="*/ 611540 h 1322929"/>
                    <a:gd name="connsiteX13" fmla="*/ 49848 w 1953031"/>
                    <a:gd name="connsiteY13" fmla="*/ 555775 h 1322929"/>
                    <a:gd name="connsiteX14" fmla="*/ 48091 w 1953031"/>
                    <a:gd name="connsiteY14" fmla="*/ 532619 h 1322929"/>
                    <a:gd name="connsiteX15" fmla="*/ 46726 w 1953031"/>
                    <a:gd name="connsiteY15" fmla="*/ 537375 h 1322929"/>
                    <a:gd name="connsiteX16" fmla="*/ 40809 w 1953031"/>
                    <a:gd name="connsiteY16" fmla="*/ 582702 h 1322929"/>
                    <a:gd name="connsiteX17" fmla="*/ 38652 w 1953031"/>
                    <a:gd name="connsiteY17" fmla="*/ 680805 h 1322929"/>
                    <a:gd name="connsiteX18" fmla="*/ 43411 w 1953031"/>
                    <a:gd name="connsiteY18" fmla="*/ 797248 h 1322929"/>
                    <a:gd name="connsiteX19" fmla="*/ 45633 w 1953031"/>
                    <a:gd name="connsiteY19" fmla="*/ 840039 h 1322929"/>
                    <a:gd name="connsiteX20" fmla="*/ 46288 w 1953031"/>
                    <a:gd name="connsiteY20" fmla="*/ 854511 h 1322929"/>
                    <a:gd name="connsiteX21" fmla="*/ 47754 w 1953031"/>
                    <a:gd name="connsiteY21" fmla="*/ 857757 h 1322929"/>
                    <a:gd name="connsiteX22" fmla="*/ 55710 w 1953031"/>
                    <a:gd name="connsiteY22" fmla="*/ 883587 h 1322929"/>
                    <a:gd name="connsiteX23" fmla="*/ 56791 w 1953031"/>
                    <a:gd name="connsiteY23" fmla="*/ 924043 h 1322929"/>
                    <a:gd name="connsiteX24" fmla="*/ 41579 w 1953031"/>
                    <a:gd name="connsiteY24" fmla="*/ 974096 h 1322929"/>
                    <a:gd name="connsiteX25" fmla="*/ 2671 w 1953031"/>
                    <a:gd name="connsiteY25" fmla="*/ 1043577 h 1322929"/>
                    <a:gd name="connsiteX26" fmla="*/ 150 w 1953031"/>
                    <a:gd name="connsiteY26" fmla="*/ 1039680 h 1322929"/>
                    <a:gd name="connsiteX27" fmla="*/ 4661 w 1953031"/>
                    <a:gd name="connsiteY27" fmla="*/ 999287 h 1322929"/>
                    <a:gd name="connsiteX28" fmla="*/ 7404 w 1953031"/>
                    <a:gd name="connsiteY28" fmla="*/ 942306 h 1322929"/>
                    <a:gd name="connsiteX29" fmla="*/ 7816 w 1953031"/>
                    <a:gd name="connsiteY29" fmla="*/ 896791 h 1322929"/>
                    <a:gd name="connsiteX30" fmla="*/ 19626 w 1953031"/>
                    <a:gd name="connsiteY30" fmla="*/ 859575 h 1322929"/>
                    <a:gd name="connsiteX31" fmla="*/ 27016 w 1953031"/>
                    <a:gd name="connsiteY31" fmla="*/ 851518 h 1322929"/>
                    <a:gd name="connsiteX32" fmla="*/ 28005 w 1953031"/>
                    <a:gd name="connsiteY32" fmla="*/ 850776 h 1322929"/>
                    <a:gd name="connsiteX33" fmla="*/ 26410 w 1953031"/>
                    <a:gd name="connsiteY33" fmla="*/ 833827 h 1322929"/>
                    <a:gd name="connsiteX34" fmla="*/ 14711 w 1953031"/>
                    <a:gd name="connsiteY34" fmla="*/ 648021 h 1322929"/>
                    <a:gd name="connsiteX35" fmla="*/ 15055 w 1953031"/>
                    <a:gd name="connsiteY35" fmla="*/ 561855 h 1322929"/>
                    <a:gd name="connsiteX36" fmla="*/ 21188 w 1953031"/>
                    <a:gd name="connsiteY36" fmla="*/ 488718 h 1322929"/>
                    <a:gd name="connsiteX37" fmla="*/ 100197 w 1953031"/>
                    <a:gd name="connsiteY37" fmla="*/ 318206 h 1322929"/>
                    <a:gd name="connsiteX38" fmla="*/ 109242 w 1953031"/>
                    <a:gd name="connsiteY38" fmla="*/ 310366 h 1322929"/>
                    <a:gd name="connsiteX39" fmla="*/ 267328 w 1953031"/>
                    <a:gd name="connsiteY39" fmla="*/ 247426 h 1322929"/>
                    <a:gd name="connsiteX40" fmla="*/ 315449 w 1953031"/>
                    <a:gd name="connsiteY40" fmla="*/ 245613 h 1322929"/>
                    <a:gd name="connsiteX41" fmla="*/ 472495 w 1953031"/>
                    <a:gd name="connsiteY41" fmla="*/ 252298 h 1322929"/>
                    <a:gd name="connsiteX42" fmla="*/ 508804 w 1953031"/>
                    <a:gd name="connsiteY42" fmla="*/ 255581 h 1322929"/>
                    <a:gd name="connsiteX43" fmla="*/ 663548 w 1953031"/>
                    <a:gd name="connsiteY43" fmla="*/ 264169 h 1322929"/>
                    <a:gd name="connsiteX44" fmla="*/ 743187 w 1953031"/>
                    <a:gd name="connsiteY44" fmla="*/ 255065 h 1322929"/>
                    <a:gd name="connsiteX45" fmla="*/ 805147 w 1953031"/>
                    <a:gd name="connsiteY45" fmla="*/ 251243 h 1322929"/>
                    <a:gd name="connsiteX46" fmla="*/ 947272 w 1953031"/>
                    <a:gd name="connsiteY46" fmla="*/ 214767 h 1322929"/>
                    <a:gd name="connsiteX47" fmla="*/ 1074965 w 1953031"/>
                    <a:gd name="connsiteY47" fmla="*/ 170684 h 1322929"/>
                    <a:gd name="connsiteX48" fmla="*/ 1155567 w 1953031"/>
                    <a:gd name="connsiteY48" fmla="*/ 159010 h 1322929"/>
                    <a:gd name="connsiteX49" fmla="*/ 1234252 w 1953031"/>
                    <a:gd name="connsiteY49" fmla="*/ 151880 h 1322929"/>
                    <a:gd name="connsiteX50" fmla="*/ 1312964 w 1953031"/>
                    <a:gd name="connsiteY50" fmla="*/ 128676 h 1322929"/>
                    <a:gd name="connsiteX51" fmla="*/ 1376022 w 1953031"/>
                    <a:gd name="connsiteY51" fmla="*/ 109687 h 1322929"/>
                    <a:gd name="connsiteX52" fmla="*/ 1448640 w 1953031"/>
                    <a:gd name="connsiteY52" fmla="*/ 103056 h 1322929"/>
                    <a:gd name="connsiteX53" fmla="*/ 1483374 w 1953031"/>
                    <a:gd name="connsiteY53" fmla="*/ 100994 h 1322929"/>
                    <a:gd name="connsiteX54" fmla="*/ 1552171 w 1953031"/>
                    <a:gd name="connsiteY54" fmla="*/ 83778 h 1322929"/>
                    <a:gd name="connsiteX55" fmla="*/ 1627914 w 1953031"/>
                    <a:gd name="connsiteY55" fmla="*/ 63976 h 1322929"/>
                    <a:gd name="connsiteX56" fmla="*/ 1633600 w 1953031"/>
                    <a:gd name="connsiteY56" fmla="*/ 62873 h 1322929"/>
                    <a:gd name="connsiteX57" fmla="*/ 1633994 w 1953031"/>
                    <a:gd name="connsiteY57" fmla="*/ 53943 h 1322929"/>
                    <a:gd name="connsiteX58" fmla="*/ 1637947 w 1953031"/>
                    <a:gd name="connsiteY58" fmla="*/ 10924 h 1322929"/>
                    <a:gd name="connsiteX59" fmla="*/ 1645852 w 1953031"/>
                    <a:gd name="connsiteY59" fmla="*/ 642 h 1322929"/>
                    <a:gd name="connsiteX60" fmla="*/ 1665510 w 1953031"/>
                    <a:gd name="connsiteY60" fmla="*/ 4542 h 1322929"/>
                    <a:gd name="connsiteX61" fmla="*/ 1692339 w 1953031"/>
                    <a:gd name="connsiteY61" fmla="*/ 32880 h 1322929"/>
                    <a:gd name="connsiteX62" fmla="*/ 1703487 w 1953031"/>
                    <a:gd name="connsiteY62" fmla="*/ 51553 h 1322929"/>
                    <a:gd name="connsiteX63" fmla="*/ 1705168 w 1953031"/>
                    <a:gd name="connsiteY63" fmla="*/ 54757 h 1322929"/>
                    <a:gd name="connsiteX64" fmla="*/ 1708490 w 1953031"/>
                    <a:gd name="connsiteY64" fmla="*/ 54757 h 1322929"/>
                    <a:gd name="connsiteX65" fmla="*/ 1726074 w 1953031"/>
                    <a:gd name="connsiteY65" fmla="*/ 55821 h 1322929"/>
                    <a:gd name="connsiteX66" fmla="*/ 1763775 w 1953031"/>
                    <a:gd name="connsiteY66" fmla="*/ 66287 h 1322929"/>
                    <a:gd name="connsiteX67" fmla="*/ 1780177 w 1953031"/>
                    <a:gd name="connsiteY67" fmla="*/ 76057 h 1322929"/>
                    <a:gd name="connsiteX68" fmla="*/ 1797287 w 1953031"/>
                    <a:gd name="connsiteY68" fmla="*/ 92340 h 1322929"/>
                    <a:gd name="connsiteX69" fmla="*/ 1808554 w 1953031"/>
                    <a:gd name="connsiteY69" fmla="*/ 105144 h 1322929"/>
                    <a:gd name="connsiteX70" fmla="*/ 1816302 w 1953031"/>
                    <a:gd name="connsiteY70" fmla="*/ 113128 h 1322929"/>
                    <a:gd name="connsiteX71" fmla="*/ 1820491 w 1953031"/>
                    <a:gd name="connsiteY71" fmla="*/ 120258 h 1322929"/>
                    <a:gd name="connsiteX72" fmla="*/ 1835947 w 1953031"/>
                    <a:gd name="connsiteY72" fmla="*/ 144526 h 1322929"/>
                    <a:gd name="connsiteX73" fmla="*/ 1847989 w 1953031"/>
                    <a:gd name="connsiteY73" fmla="*/ 162083 h 1322929"/>
                    <a:gd name="connsiteX74" fmla="*/ 1872282 w 1953031"/>
                    <a:gd name="connsiteY74" fmla="*/ 206862 h 1322929"/>
                    <a:gd name="connsiteX75" fmla="*/ 1901212 w 1953031"/>
                    <a:gd name="connsiteY75" fmla="*/ 268331 h 1322929"/>
                    <a:gd name="connsiteX76" fmla="*/ 1928013 w 1953031"/>
                    <a:gd name="connsiteY76" fmla="*/ 325599 h 1322929"/>
                    <a:gd name="connsiteX77" fmla="*/ 1947475 w 1953031"/>
                    <a:gd name="connsiteY77" fmla="*/ 358428 h 1322929"/>
                    <a:gd name="connsiteX78" fmla="*/ 1952990 w 1953031"/>
                    <a:gd name="connsiteY78" fmla="*/ 375188 h 1322929"/>
                    <a:gd name="connsiteX79" fmla="*/ 1944270 w 1953031"/>
                    <a:gd name="connsiteY79" fmla="*/ 398724 h 1322929"/>
                    <a:gd name="connsiteX80" fmla="*/ 1904481 w 1953031"/>
                    <a:gd name="connsiteY80" fmla="*/ 429980 h 1322929"/>
                    <a:gd name="connsiteX81" fmla="*/ 1871823 w 1953031"/>
                    <a:gd name="connsiteY81" fmla="*/ 436577 h 1322929"/>
                    <a:gd name="connsiteX82" fmla="*/ 1816223 w 1953031"/>
                    <a:gd name="connsiteY82" fmla="*/ 439134 h 1322929"/>
                    <a:gd name="connsiteX83" fmla="*/ 1698445 w 1953031"/>
                    <a:gd name="connsiteY83" fmla="*/ 433393 h 1322929"/>
                    <a:gd name="connsiteX84" fmla="*/ 1665261 w 1953031"/>
                    <a:gd name="connsiteY84" fmla="*/ 431589 h 1322929"/>
                    <a:gd name="connsiteX85" fmla="*/ 1643200 w 1953031"/>
                    <a:gd name="connsiteY85" fmla="*/ 433164 h 1322929"/>
                    <a:gd name="connsiteX86" fmla="*/ 1613877 w 1953031"/>
                    <a:gd name="connsiteY86" fmla="*/ 443519 h 1322929"/>
                    <a:gd name="connsiteX87" fmla="*/ 1586668 w 1953031"/>
                    <a:gd name="connsiteY87" fmla="*/ 466568 h 1322929"/>
                    <a:gd name="connsiteX88" fmla="*/ 1568848 w 1953031"/>
                    <a:gd name="connsiteY88" fmla="*/ 480889 h 1322929"/>
                    <a:gd name="connsiteX89" fmla="*/ 1563779 w 1953031"/>
                    <a:gd name="connsiteY89" fmla="*/ 485518 h 1322929"/>
                    <a:gd name="connsiteX90" fmla="*/ 1508994 w 1953031"/>
                    <a:gd name="connsiteY90" fmla="*/ 589130 h 1322929"/>
                    <a:gd name="connsiteX91" fmla="*/ 1486250 w 1953031"/>
                    <a:gd name="connsiteY91" fmla="*/ 645068 h 1322929"/>
                    <a:gd name="connsiteX92" fmla="*/ 1464819 w 1953031"/>
                    <a:gd name="connsiteY92" fmla="*/ 705697 h 1322929"/>
                    <a:gd name="connsiteX93" fmla="*/ 1449494 w 1953031"/>
                    <a:gd name="connsiteY93" fmla="*/ 751038 h 1322929"/>
                    <a:gd name="connsiteX94" fmla="*/ 1407394 w 1953031"/>
                    <a:gd name="connsiteY94" fmla="*/ 818176 h 1322929"/>
                    <a:gd name="connsiteX95" fmla="*/ 1393724 w 1953031"/>
                    <a:gd name="connsiteY95" fmla="*/ 824975 h 1322929"/>
                    <a:gd name="connsiteX96" fmla="*/ 1380841 w 1953031"/>
                    <a:gd name="connsiteY96" fmla="*/ 831482 h 1322929"/>
                    <a:gd name="connsiteX97" fmla="*/ 1349260 w 1953031"/>
                    <a:gd name="connsiteY97" fmla="*/ 861137 h 1322929"/>
                    <a:gd name="connsiteX98" fmla="*/ 1331348 w 1953031"/>
                    <a:gd name="connsiteY98" fmla="*/ 877607 h 1322929"/>
                    <a:gd name="connsiteX99" fmla="*/ 1317442 w 1953031"/>
                    <a:gd name="connsiteY99" fmla="*/ 883414 h 1322929"/>
                    <a:gd name="connsiteX100" fmla="*/ 1316352 w 1953031"/>
                    <a:gd name="connsiteY100" fmla="*/ 883414 h 1322929"/>
                    <a:gd name="connsiteX101" fmla="*/ 1315275 w 1953031"/>
                    <a:gd name="connsiteY101" fmla="*/ 887323 h 1322929"/>
                    <a:gd name="connsiteX102" fmla="*/ 1293502 w 1953031"/>
                    <a:gd name="connsiteY102" fmla="*/ 1074334 h 1322929"/>
                    <a:gd name="connsiteX103" fmla="*/ 1292124 w 1953031"/>
                    <a:gd name="connsiteY103" fmla="*/ 1151119 h 1322929"/>
                    <a:gd name="connsiteX104" fmla="*/ 1292741 w 1953031"/>
                    <a:gd name="connsiteY104" fmla="*/ 1203756 h 1322929"/>
                    <a:gd name="connsiteX105" fmla="*/ 1297481 w 1953031"/>
                    <a:gd name="connsiteY105" fmla="*/ 1263556 h 1322929"/>
                    <a:gd name="connsiteX106" fmla="*/ 1304087 w 1953031"/>
                    <a:gd name="connsiteY106" fmla="*/ 1278631 h 1322929"/>
                    <a:gd name="connsiteX107" fmla="*/ 1314001 w 1953031"/>
                    <a:gd name="connsiteY107" fmla="*/ 1305904 h 1322929"/>
                    <a:gd name="connsiteX108" fmla="*/ 1314723 w 1953031"/>
                    <a:gd name="connsiteY108" fmla="*/ 1321312 h 1322929"/>
                    <a:gd name="connsiteX109" fmla="*/ 1314474 w 1953031"/>
                    <a:gd name="connsiteY109" fmla="*/ 1322929 h 1322929"/>
                    <a:gd name="connsiteX110" fmla="*/ 1274527 w 1953031"/>
                    <a:gd name="connsiteY110" fmla="*/ 1322929 h 1322929"/>
                    <a:gd name="connsiteX111" fmla="*/ 1233595 w 1953031"/>
                    <a:gd name="connsiteY111" fmla="*/ 1322420 h 1322929"/>
                    <a:gd name="connsiteX112" fmla="*/ 1214844 w 1953031"/>
                    <a:gd name="connsiteY112" fmla="*/ 1258652 h 1322929"/>
                    <a:gd name="connsiteX113" fmla="*/ 1198836 w 1953031"/>
                    <a:gd name="connsiteY113" fmla="*/ 1080414 h 1322929"/>
                    <a:gd name="connsiteX114" fmla="*/ 1191495 w 1953031"/>
                    <a:gd name="connsiteY114" fmla="*/ 961630 h 1322929"/>
                    <a:gd name="connsiteX115" fmla="*/ 1189972 w 1953031"/>
                    <a:gd name="connsiteY115" fmla="*/ 969617 h 1322929"/>
                    <a:gd name="connsiteX116" fmla="*/ 1172402 w 1953031"/>
                    <a:gd name="connsiteY116" fmla="*/ 1161542 h 1322929"/>
                    <a:gd name="connsiteX117" fmla="*/ 1173663 w 1953031"/>
                    <a:gd name="connsiteY117" fmla="*/ 1263289 h 1322929"/>
                    <a:gd name="connsiteX118" fmla="*/ 1179559 w 1953031"/>
                    <a:gd name="connsiteY118" fmla="*/ 1277483 h 1322929"/>
                    <a:gd name="connsiteX119" fmla="*/ 1190090 w 1953031"/>
                    <a:gd name="connsiteY119" fmla="*/ 1310073 h 1322929"/>
                    <a:gd name="connsiteX120" fmla="*/ 1189617 w 1953031"/>
                    <a:gd name="connsiteY120" fmla="*/ 1322236 h 1322929"/>
                    <a:gd name="connsiteX121" fmla="*/ 1148752 w 1953031"/>
                    <a:gd name="connsiteY121" fmla="*/ 1322929 h 1322929"/>
                    <a:gd name="connsiteX122" fmla="*/ 1107164 w 1953031"/>
                    <a:gd name="connsiteY122" fmla="*/ 1322438 h 1322929"/>
                    <a:gd name="connsiteX123" fmla="*/ 1089751 w 1953031"/>
                    <a:gd name="connsiteY123" fmla="*/ 1244928 h 1322929"/>
                    <a:gd name="connsiteX124" fmla="*/ 1083658 w 1953031"/>
                    <a:gd name="connsiteY124" fmla="*/ 1109426 h 1322929"/>
                    <a:gd name="connsiteX125" fmla="*/ 1081071 w 1953031"/>
                    <a:gd name="connsiteY125" fmla="*/ 885205 h 1322929"/>
                    <a:gd name="connsiteX126" fmla="*/ 1081294 w 1953031"/>
                    <a:gd name="connsiteY126" fmla="*/ 872784 h 1322929"/>
                    <a:gd name="connsiteX127" fmla="*/ 1044565 w 1953031"/>
                    <a:gd name="connsiteY127" fmla="*/ 883356 h 1322929"/>
                    <a:gd name="connsiteX128" fmla="*/ 946405 w 1953031"/>
                    <a:gd name="connsiteY128" fmla="*/ 906677 h 1322929"/>
                    <a:gd name="connsiteX129" fmla="*/ 820984 w 1953031"/>
                    <a:gd name="connsiteY129" fmla="*/ 915856 h 1322929"/>
                    <a:gd name="connsiteX130" fmla="*/ 748537 w 1953031"/>
                    <a:gd name="connsiteY130" fmla="*/ 913593 h 1322929"/>
                    <a:gd name="connsiteX131" fmla="*/ 740106 w 1953031"/>
                    <a:gd name="connsiteY131" fmla="*/ 913794 h 1322929"/>
                    <a:gd name="connsiteX132" fmla="*/ 735838 w 1953031"/>
                    <a:gd name="connsiteY132" fmla="*/ 923234 h 1322929"/>
                    <a:gd name="connsiteX133" fmla="*/ 729496 w 1953031"/>
                    <a:gd name="connsiteY133" fmla="*/ 936224 h 1322929"/>
                    <a:gd name="connsiteX134" fmla="*/ 707014 w 1953031"/>
                    <a:gd name="connsiteY134" fmla="*/ 928760 h 1322929"/>
                    <a:gd name="connsiteX135" fmla="*/ 665846 w 1953031"/>
                    <a:gd name="connsiteY135" fmla="*/ 912322 h 1322929"/>
                    <a:gd name="connsiteX136" fmla="*/ 618244 w 1953031"/>
                    <a:gd name="connsiteY136" fmla="*/ 893135 h 1322929"/>
                    <a:gd name="connsiteX137" fmla="*/ 516447 w 1953031"/>
                    <a:gd name="connsiteY137" fmla="*/ 865947 h 1322929"/>
                    <a:gd name="connsiteX138" fmla="*/ 501805 w 1953031"/>
                    <a:gd name="connsiteY138" fmla="*/ 870603 h 1322929"/>
                    <a:gd name="connsiteX139" fmla="*/ 496736 w 1953031"/>
                    <a:gd name="connsiteY139" fmla="*/ 886203 h 1322929"/>
                    <a:gd name="connsiteX140" fmla="*/ 500794 w 1953031"/>
                    <a:gd name="connsiteY140" fmla="*/ 920842 h 1322929"/>
                    <a:gd name="connsiteX141" fmla="*/ 505232 w 1953031"/>
                    <a:gd name="connsiteY141" fmla="*/ 960997 h 1322929"/>
                    <a:gd name="connsiteX142" fmla="*/ 503197 w 1953031"/>
                    <a:gd name="connsiteY142" fmla="*/ 976351 h 1322929"/>
                    <a:gd name="connsiteX143" fmla="*/ 464327 w 1953031"/>
                    <a:gd name="connsiteY143" fmla="*/ 1000197 h 1322929"/>
                    <a:gd name="connsiteX144" fmla="*/ 457328 w 1953031"/>
                    <a:gd name="connsiteY144" fmla="*/ 999488 h 1322929"/>
                    <a:gd name="connsiteX145" fmla="*/ 434730 w 1953031"/>
                    <a:gd name="connsiteY145" fmla="*/ 939956 h 1322929"/>
                    <a:gd name="connsiteX146" fmla="*/ 434102 w 1953031"/>
                    <a:gd name="connsiteY146" fmla="*/ 932138 h 1322929"/>
                    <a:gd name="connsiteX147" fmla="*/ 429957 w 1953031"/>
                    <a:gd name="connsiteY147" fmla="*/ 936572 h 1322929"/>
                    <a:gd name="connsiteX148" fmla="*/ 412217 w 1953031"/>
                    <a:gd name="connsiteY148" fmla="*/ 955335 h 1322929"/>
                    <a:gd name="connsiteX149" fmla="*/ 394666 w 1953031"/>
                    <a:gd name="connsiteY149" fmla="*/ 973923 h 1322929"/>
                    <a:gd name="connsiteX150" fmla="*/ 363724 w 1953031"/>
                    <a:gd name="connsiteY150" fmla="*/ 1023704 h 1322929"/>
                    <a:gd name="connsiteX151" fmla="*/ 356090 w 1953031"/>
                    <a:gd name="connsiteY151" fmla="*/ 1070686 h 1322929"/>
                    <a:gd name="connsiteX152" fmla="*/ 356098 w 1953031"/>
                    <a:gd name="connsiteY152" fmla="*/ 1159458 h 1322929"/>
                    <a:gd name="connsiteX153" fmla="*/ 362731 w 1953031"/>
                    <a:gd name="connsiteY153" fmla="*/ 1219044 h 1322929"/>
                    <a:gd name="connsiteX154" fmla="*/ 370492 w 1953031"/>
                    <a:gd name="connsiteY154" fmla="*/ 1260425 h 1322929"/>
                    <a:gd name="connsiteX155" fmla="*/ 380666 w 1953031"/>
                    <a:gd name="connsiteY155" fmla="*/ 1277936 h 1322929"/>
                    <a:gd name="connsiteX156" fmla="*/ 391399 w 1953031"/>
                    <a:gd name="connsiteY156" fmla="*/ 1304515 h 1322929"/>
                    <a:gd name="connsiteX157" fmla="*/ 391283 w 1953031"/>
                    <a:gd name="connsiteY157" fmla="*/ 1320324 h 1322929"/>
                    <a:gd name="connsiteX158" fmla="*/ 390843 w 1953031"/>
                    <a:gd name="connsiteY158" fmla="*/ 1322756 h 1322929"/>
                    <a:gd name="connsiteX159" fmla="*/ 348151 w 1953031"/>
                    <a:gd name="connsiteY159" fmla="*/ 1322844 h 1322929"/>
                    <a:gd name="connsiteX160" fmla="*/ 304144 w 1953031"/>
                    <a:gd name="connsiteY160" fmla="*/ 1322579 h 1322929"/>
                    <a:gd name="connsiteX161" fmla="*/ 294630 w 1953031"/>
                    <a:gd name="connsiteY161" fmla="*/ 1312868 h 1322929"/>
                    <a:gd name="connsiteX162" fmla="*/ 271483 w 1953031"/>
                    <a:gd name="connsiteY162" fmla="*/ 1195591 h 1322929"/>
                    <a:gd name="connsiteX163" fmla="*/ 255031 w 1953031"/>
                    <a:gd name="connsiteY163" fmla="*/ 1074334 h 1322929"/>
                    <a:gd name="connsiteX164" fmla="*/ 246468 w 1953031"/>
                    <a:gd name="connsiteY164" fmla="*/ 962992 h 1322929"/>
                    <a:gd name="connsiteX165" fmla="*/ 246726 w 1953031"/>
                    <a:gd name="connsiteY165" fmla="*/ 960686 h 1322929"/>
                    <a:gd name="connsiteX166" fmla="*/ 239185 w 1953031"/>
                    <a:gd name="connsiteY166" fmla="*/ 966883 h 1322929"/>
                    <a:gd name="connsiteX167" fmla="*/ 216775 w 1953031"/>
                    <a:gd name="connsiteY167" fmla="*/ 984995 h 1322929"/>
                    <a:gd name="connsiteX168" fmla="*/ 195755 w 1953031"/>
                    <a:gd name="connsiteY168" fmla="*/ 1001910 h 1322929"/>
                    <a:gd name="connsiteX169" fmla="*/ 162761 w 1953031"/>
                    <a:gd name="connsiteY169" fmla="*/ 1047366 h 1322929"/>
                    <a:gd name="connsiteX170" fmla="*/ 149720 w 1953031"/>
                    <a:gd name="connsiteY170" fmla="*/ 1138437 h 1322929"/>
                    <a:gd name="connsiteX171" fmla="*/ 148122 w 1953031"/>
                    <a:gd name="connsiteY171" fmla="*/ 1214750 h 1322929"/>
                    <a:gd name="connsiteX172" fmla="*/ 151846 w 1953031"/>
                    <a:gd name="connsiteY172" fmla="*/ 1260042 h 1322929"/>
                    <a:gd name="connsiteX173" fmla="*/ 157602 w 1953031"/>
                    <a:gd name="connsiteY173" fmla="*/ 1271682 h 1322929"/>
                    <a:gd name="connsiteX174" fmla="*/ 169528 w 1953031"/>
                    <a:gd name="connsiteY174" fmla="*/ 1296524 h 1322929"/>
                    <a:gd name="connsiteX175" fmla="*/ 172714 w 1953031"/>
                    <a:gd name="connsiteY175" fmla="*/ 1316588 h 1322929"/>
                    <a:gd name="connsiteX176" fmla="*/ 172927 w 1953031"/>
                    <a:gd name="connsiteY176" fmla="*/ 1322929 h 1322929"/>
                    <a:gd name="connsiteX177" fmla="*/ 130748 w 1953031"/>
                    <a:gd name="connsiteY177" fmla="*/ 1322916 h 1322929"/>
                    <a:gd name="connsiteX178" fmla="*/ 87445 w 1953031"/>
                    <a:gd name="connsiteY178" fmla="*/ 1322413 h 1322929"/>
                    <a:gd name="connsiteX179" fmla="*/ 433058 w 1953031"/>
                    <a:gd name="connsiteY179" fmla="*/ 858089 h 1322929"/>
                    <a:gd name="connsiteX180" fmla="*/ 431485 w 1953031"/>
                    <a:gd name="connsiteY180" fmla="*/ 856034 h 1322929"/>
                    <a:gd name="connsiteX181" fmla="*/ 432913 w 1953031"/>
                    <a:gd name="connsiteY181" fmla="*/ 858746 h 1322929"/>
                    <a:gd name="connsiteX182" fmla="*/ 433058 w 1953031"/>
                    <a:gd name="connsiteY182" fmla="*/ 858089 h 1322929"/>
                    <a:gd name="connsiteX0" fmla="*/ 87445 w 1953031"/>
                    <a:gd name="connsiteY0" fmla="*/ 1322413 h 1322929"/>
                    <a:gd name="connsiteX1" fmla="*/ 71740 w 1953031"/>
                    <a:gd name="connsiteY1" fmla="*/ 1270292 h 1322929"/>
                    <a:gd name="connsiteX2" fmla="*/ 65819 w 1953031"/>
                    <a:gd name="connsiteY2" fmla="*/ 1172834 h 1322929"/>
                    <a:gd name="connsiteX3" fmla="*/ 60259 w 1953031"/>
                    <a:gd name="connsiteY3" fmla="*/ 1077634 h 1322929"/>
                    <a:gd name="connsiteX4" fmla="*/ 56504 w 1953031"/>
                    <a:gd name="connsiteY4" fmla="*/ 1016483 h 1322929"/>
                    <a:gd name="connsiteX5" fmla="*/ 57274 w 1953031"/>
                    <a:gd name="connsiteY5" fmla="*/ 984573 h 1322929"/>
                    <a:gd name="connsiteX6" fmla="*/ 69293 w 1953031"/>
                    <a:gd name="connsiteY6" fmla="*/ 935184 h 1322929"/>
                    <a:gd name="connsiteX7" fmla="*/ 83140 w 1953031"/>
                    <a:gd name="connsiteY7" fmla="*/ 894706 h 1322929"/>
                    <a:gd name="connsiteX8" fmla="*/ 86940 w 1953031"/>
                    <a:gd name="connsiteY8" fmla="*/ 883067 h 1322929"/>
                    <a:gd name="connsiteX9" fmla="*/ 102345 w 1953031"/>
                    <a:gd name="connsiteY9" fmla="*/ 821917 h 1322929"/>
                    <a:gd name="connsiteX10" fmla="*/ 102345 w 1953031"/>
                    <a:gd name="connsiteY10" fmla="*/ 797596 h 1322929"/>
                    <a:gd name="connsiteX11" fmla="*/ 84386 w 1953031"/>
                    <a:gd name="connsiteY11" fmla="*/ 724112 h 1322929"/>
                    <a:gd name="connsiteX12" fmla="*/ 56950 w 1953031"/>
                    <a:gd name="connsiteY12" fmla="*/ 611540 h 1322929"/>
                    <a:gd name="connsiteX13" fmla="*/ 49848 w 1953031"/>
                    <a:gd name="connsiteY13" fmla="*/ 555775 h 1322929"/>
                    <a:gd name="connsiteX14" fmla="*/ 48091 w 1953031"/>
                    <a:gd name="connsiteY14" fmla="*/ 532619 h 1322929"/>
                    <a:gd name="connsiteX15" fmla="*/ 46726 w 1953031"/>
                    <a:gd name="connsiteY15" fmla="*/ 537375 h 1322929"/>
                    <a:gd name="connsiteX16" fmla="*/ 40809 w 1953031"/>
                    <a:gd name="connsiteY16" fmla="*/ 582702 h 1322929"/>
                    <a:gd name="connsiteX17" fmla="*/ 38652 w 1953031"/>
                    <a:gd name="connsiteY17" fmla="*/ 680805 h 1322929"/>
                    <a:gd name="connsiteX18" fmla="*/ 43411 w 1953031"/>
                    <a:gd name="connsiteY18" fmla="*/ 797248 h 1322929"/>
                    <a:gd name="connsiteX19" fmla="*/ 45633 w 1953031"/>
                    <a:gd name="connsiteY19" fmla="*/ 840039 h 1322929"/>
                    <a:gd name="connsiteX20" fmla="*/ 46288 w 1953031"/>
                    <a:gd name="connsiteY20" fmla="*/ 854511 h 1322929"/>
                    <a:gd name="connsiteX21" fmla="*/ 47754 w 1953031"/>
                    <a:gd name="connsiteY21" fmla="*/ 857757 h 1322929"/>
                    <a:gd name="connsiteX22" fmla="*/ 55710 w 1953031"/>
                    <a:gd name="connsiteY22" fmla="*/ 883587 h 1322929"/>
                    <a:gd name="connsiteX23" fmla="*/ 56791 w 1953031"/>
                    <a:gd name="connsiteY23" fmla="*/ 924043 h 1322929"/>
                    <a:gd name="connsiteX24" fmla="*/ 41579 w 1953031"/>
                    <a:gd name="connsiteY24" fmla="*/ 974096 h 1322929"/>
                    <a:gd name="connsiteX25" fmla="*/ 2671 w 1953031"/>
                    <a:gd name="connsiteY25" fmla="*/ 1043577 h 1322929"/>
                    <a:gd name="connsiteX26" fmla="*/ 150 w 1953031"/>
                    <a:gd name="connsiteY26" fmla="*/ 1039680 h 1322929"/>
                    <a:gd name="connsiteX27" fmla="*/ 4661 w 1953031"/>
                    <a:gd name="connsiteY27" fmla="*/ 999287 h 1322929"/>
                    <a:gd name="connsiteX28" fmla="*/ 7404 w 1953031"/>
                    <a:gd name="connsiteY28" fmla="*/ 942306 h 1322929"/>
                    <a:gd name="connsiteX29" fmla="*/ 7816 w 1953031"/>
                    <a:gd name="connsiteY29" fmla="*/ 896791 h 1322929"/>
                    <a:gd name="connsiteX30" fmla="*/ 19626 w 1953031"/>
                    <a:gd name="connsiteY30" fmla="*/ 859575 h 1322929"/>
                    <a:gd name="connsiteX31" fmla="*/ 27016 w 1953031"/>
                    <a:gd name="connsiteY31" fmla="*/ 851518 h 1322929"/>
                    <a:gd name="connsiteX32" fmla="*/ 28005 w 1953031"/>
                    <a:gd name="connsiteY32" fmla="*/ 850776 h 1322929"/>
                    <a:gd name="connsiteX33" fmla="*/ 26410 w 1953031"/>
                    <a:gd name="connsiteY33" fmla="*/ 833827 h 1322929"/>
                    <a:gd name="connsiteX34" fmla="*/ 14711 w 1953031"/>
                    <a:gd name="connsiteY34" fmla="*/ 648021 h 1322929"/>
                    <a:gd name="connsiteX35" fmla="*/ 15055 w 1953031"/>
                    <a:gd name="connsiteY35" fmla="*/ 561855 h 1322929"/>
                    <a:gd name="connsiteX36" fmla="*/ 21188 w 1953031"/>
                    <a:gd name="connsiteY36" fmla="*/ 488718 h 1322929"/>
                    <a:gd name="connsiteX37" fmla="*/ 100197 w 1953031"/>
                    <a:gd name="connsiteY37" fmla="*/ 318206 h 1322929"/>
                    <a:gd name="connsiteX38" fmla="*/ 109242 w 1953031"/>
                    <a:gd name="connsiteY38" fmla="*/ 310366 h 1322929"/>
                    <a:gd name="connsiteX39" fmla="*/ 267328 w 1953031"/>
                    <a:gd name="connsiteY39" fmla="*/ 247426 h 1322929"/>
                    <a:gd name="connsiteX40" fmla="*/ 315449 w 1953031"/>
                    <a:gd name="connsiteY40" fmla="*/ 245613 h 1322929"/>
                    <a:gd name="connsiteX41" fmla="*/ 472495 w 1953031"/>
                    <a:gd name="connsiteY41" fmla="*/ 252298 h 1322929"/>
                    <a:gd name="connsiteX42" fmla="*/ 508804 w 1953031"/>
                    <a:gd name="connsiteY42" fmla="*/ 255581 h 1322929"/>
                    <a:gd name="connsiteX43" fmla="*/ 642593 w 1953031"/>
                    <a:gd name="connsiteY43" fmla="*/ 248929 h 1322929"/>
                    <a:gd name="connsiteX44" fmla="*/ 743187 w 1953031"/>
                    <a:gd name="connsiteY44" fmla="*/ 255065 h 1322929"/>
                    <a:gd name="connsiteX45" fmla="*/ 805147 w 1953031"/>
                    <a:gd name="connsiteY45" fmla="*/ 251243 h 1322929"/>
                    <a:gd name="connsiteX46" fmla="*/ 947272 w 1953031"/>
                    <a:gd name="connsiteY46" fmla="*/ 214767 h 1322929"/>
                    <a:gd name="connsiteX47" fmla="*/ 1074965 w 1953031"/>
                    <a:gd name="connsiteY47" fmla="*/ 170684 h 1322929"/>
                    <a:gd name="connsiteX48" fmla="*/ 1155567 w 1953031"/>
                    <a:gd name="connsiteY48" fmla="*/ 159010 h 1322929"/>
                    <a:gd name="connsiteX49" fmla="*/ 1234252 w 1953031"/>
                    <a:gd name="connsiteY49" fmla="*/ 151880 h 1322929"/>
                    <a:gd name="connsiteX50" fmla="*/ 1312964 w 1953031"/>
                    <a:gd name="connsiteY50" fmla="*/ 128676 h 1322929"/>
                    <a:gd name="connsiteX51" fmla="*/ 1376022 w 1953031"/>
                    <a:gd name="connsiteY51" fmla="*/ 109687 h 1322929"/>
                    <a:gd name="connsiteX52" fmla="*/ 1448640 w 1953031"/>
                    <a:gd name="connsiteY52" fmla="*/ 103056 h 1322929"/>
                    <a:gd name="connsiteX53" fmla="*/ 1483374 w 1953031"/>
                    <a:gd name="connsiteY53" fmla="*/ 100994 h 1322929"/>
                    <a:gd name="connsiteX54" fmla="*/ 1552171 w 1953031"/>
                    <a:gd name="connsiteY54" fmla="*/ 83778 h 1322929"/>
                    <a:gd name="connsiteX55" fmla="*/ 1627914 w 1953031"/>
                    <a:gd name="connsiteY55" fmla="*/ 63976 h 1322929"/>
                    <a:gd name="connsiteX56" fmla="*/ 1633600 w 1953031"/>
                    <a:gd name="connsiteY56" fmla="*/ 62873 h 1322929"/>
                    <a:gd name="connsiteX57" fmla="*/ 1633994 w 1953031"/>
                    <a:gd name="connsiteY57" fmla="*/ 53943 h 1322929"/>
                    <a:gd name="connsiteX58" fmla="*/ 1637947 w 1953031"/>
                    <a:gd name="connsiteY58" fmla="*/ 10924 h 1322929"/>
                    <a:gd name="connsiteX59" fmla="*/ 1645852 w 1953031"/>
                    <a:gd name="connsiteY59" fmla="*/ 642 h 1322929"/>
                    <a:gd name="connsiteX60" fmla="*/ 1665510 w 1953031"/>
                    <a:gd name="connsiteY60" fmla="*/ 4542 h 1322929"/>
                    <a:gd name="connsiteX61" fmla="*/ 1692339 w 1953031"/>
                    <a:gd name="connsiteY61" fmla="*/ 32880 h 1322929"/>
                    <a:gd name="connsiteX62" fmla="*/ 1703487 w 1953031"/>
                    <a:gd name="connsiteY62" fmla="*/ 51553 h 1322929"/>
                    <a:gd name="connsiteX63" fmla="*/ 1705168 w 1953031"/>
                    <a:gd name="connsiteY63" fmla="*/ 54757 h 1322929"/>
                    <a:gd name="connsiteX64" fmla="*/ 1708490 w 1953031"/>
                    <a:gd name="connsiteY64" fmla="*/ 54757 h 1322929"/>
                    <a:gd name="connsiteX65" fmla="*/ 1726074 w 1953031"/>
                    <a:gd name="connsiteY65" fmla="*/ 55821 h 1322929"/>
                    <a:gd name="connsiteX66" fmla="*/ 1763775 w 1953031"/>
                    <a:gd name="connsiteY66" fmla="*/ 66287 h 1322929"/>
                    <a:gd name="connsiteX67" fmla="*/ 1780177 w 1953031"/>
                    <a:gd name="connsiteY67" fmla="*/ 76057 h 1322929"/>
                    <a:gd name="connsiteX68" fmla="*/ 1797287 w 1953031"/>
                    <a:gd name="connsiteY68" fmla="*/ 92340 h 1322929"/>
                    <a:gd name="connsiteX69" fmla="*/ 1808554 w 1953031"/>
                    <a:gd name="connsiteY69" fmla="*/ 105144 h 1322929"/>
                    <a:gd name="connsiteX70" fmla="*/ 1816302 w 1953031"/>
                    <a:gd name="connsiteY70" fmla="*/ 113128 h 1322929"/>
                    <a:gd name="connsiteX71" fmla="*/ 1820491 w 1953031"/>
                    <a:gd name="connsiteY71" fmla="*/ 120258 h 1322929"/>
                    <a:gd name="connsiteX72" fmla="*/ 1835947 w 1953031"/>
                    <a:gd name="connsiteY72" fmla="*/ 144526 h 1322929"/>
                    <a:gd name="connsiteX73" fmla="*/ 1847989 w 1953031"/>
                    <a:gd name="connsiteY73" fmla="*/ 162083 h 1322929"/>
                    <a:gd name="connsiteX74" fmla="*/ 1872282 w 1953031"/>
                    <a:gd name="connsiteY74" fmla="*/ 206862 h 1322929"/>
                    <a:gd name="connsiteX75" fmla="*/ 1901212 w 1953031"/>
                    <a:gd name="connsiteY75" fmla="*/ 268331 h 1322929"/>
                    <a:gd name="connsiteX76" fmla="*/ 1928013 w 1953031"/>
                    <a:gd name="connsiteY76" fmla="*/ 325599 h 1322929"/>
                    <a:gd name="connsiteX77" fmla="*/ 1947475 w 1953031"/>
                    <a:gd name="connsiteY77" fmla="*/ 358428 h 1322929"/>
                    <a:gd name="connsiteX78" fmla="*/ 1952990 w 1953031"/>
                    <a:gd name="connsiteY78" fmla="*/ 375188 h 1322929"/>
                    <a:gd name="connsiteX79" fmla="*/ 1944270 w 1953031"/>
                    <a:gd name="connsiteY79" fmla="*/ 398724 h 1322929"/>
                    <a:gd name="connsiteX80" fmla="*/ 1904481 w 1953031"/>
                    <a:gd name="connsiteY80" fmla="*/ 429980 h 1322929"/>
                    <a:gd name="connsiteX81" fmla="*/ 1871823 w 1953031"/>
                    <a:gd name="connsiteY81" fmla="*/ 436577 h 1322929"/>
                    <a:gd name="connsiteX82" fmla="*/ 1816223 w 1953031"/>
                    <a:gd name="connsiteY82" fmla="*/ 439134 h 1322929"/>
                    <a:gd name="connsiteX83" fmla="*/ 1698445 w 1953031"/>
                    <a:gd name="connsiteY83" fmla="*/ 433393 h 1322929"/>
                    <a:gd name="connsiteX84" fmla="*/ 1665261 w 1953031"/>
                    <a:gd name="connsiteY84" fmla="*/ 431589 h 1322929"/>
                    <a:gd name="connsiteX85" fmla="*/ 1643200 w 1953031"/>
                    <a:gd name="connsiteY85" fmla="*/ 433164 h 1322929"/>
                    <a:gd name="connsiteX86" fmla="*/ 1613877 w 1953031"/>
                    <a:gd name="connsiteY86" fmla="*/ 443519 h 1322929"/>
                    <a:gd name="connsiteX87" fmla="*/ 1586668 w 1953031"/>
                    <a:gd name="connsiteY87" fmla="*/ 466568 h 1322929"/>
                    <a:gd name="connsiteX88" fmla="*/ 1568848 w 1953031"/>
                    <a:gd name="connsiteY88" fmla="*/ 480889 h 1322929"/>
                    <a:gd name="connsiteX89" fmla="*/ 1563779 w 1953031"/>
                    <a:gd name="connsiteY89" fmla="*/ 485518 h 1322929"/>
                    <a:gd name="connsiteX90" fmla="*/ 1508994 w 1953031"/>
                    <a:gd name="connsiteY90" fmla="*/ 589130 h 1322929"/>
                    <a:gd name="connsiteX91" fmla="*/ 1486250 w 1953031"/>
                    <a:gd name="connsiteY91" fmla="*/ 645068 h 1322929"/>
                    <a:gd name="connsiteX92" fmla="*/ 1464819 w 1953031"/>
                    <a:gd name="connsiteY92" fmla="*/ 705697 h 1322929"/>
                    <a:gd name="connsiteX93" fmla="*/ 1449494 w 1953031"/>
                    <a:gd name="connsiteY93" fmla="*/ 751038 h 1322929"/>
                    <a:gd name="connsiteX94" fmla="*/ 1407394 w 1953031"/>
                    <a:gd name="connsiteY94" fmla="*/ 818176 h 1322929"/>
                    <a:gd name="connsiteX95" fmla="*/ 1393724 w 1953031"/>
                    <a:gd name="connsiteY95" fmla="*/ 824975 h 1322929"/>
                    <a:gd name="connsiteX96" fmla="*/ 1380841 w 1953031"/>
                    <a:gd name="connsiteY96" fmla="*/ 831482 h 1322929"/>
                    <a:gd name="connsiteX97" fmla="*/ 1349260 w 1953031"/>
                    <a:gd name="connsiteY97" fmla="*/ 861137 h 1322929"/>
                    <a:gd name="connsiteX98" fmla="*/ 1331348 w 1953031"/>
                    <a:gd name="connsiteY98" fmla="*/ 877607 h 1322929"/>
                    <a:gd name="connsiteX99" fmla="*/ 1317442 w 1953031"/>
                    <a:gd name="connsiteY99" fmla="*/ 883414 h 1322929"/>
                    <a:gd name="connsiteX100" fmla="*/ 1316352 w 1953031"/>
                    <a:gd name="connsiteY100" fmla="*/ 883414 h 1322929"/>
                    <a:gd name="connsiteX101" fmla="*/ 1315275 w 1953031"/>
                    <a:gd name="connsiteY101" fmla="*/ 887323 h 1322929"/>
                    <a:gd name="connsiteX102" fmla="*/ 1293502 w 1953031"/>
                    <a:gd name="connsiteY102" fmla="*/ 1074334 h 1322929"/>
                    <a:gd name="connsiteX103" fmla="*/ 1292124 w 1953031"/>
                    <a:gd name="connsiteY103" fmla="*/ 1151119 h 1322929"/>
                    <a:gd name="connsiteX104" fmla="*/ 1292741 w 1953031"/>
                    <a:gd name="connsiteY104" fmla="*/ 1203756 h 1322929"/>
                    <a:gd name="connsiteX105" fmla="*/ 1297481 w 1953031"/>
                    <a:gd name="connsiteY105" fmla="*/ 1263556 h 1322929"/>
                    <a:gd name="connsiteX106" fmla="*/ 1304087 w 1953031"/>
                    <a:gd name="connsiteY106" fmla="*/ 1278631 h 1322929"/>
                    <a:gd name="connsiteX107" fmla="*/ 1314001 w 1953031"/>
                    <a:gd name="connsiteY107" fmla="*/ 1305904 h 1322929"/>
                    <a:gd name="connsiteX108" fmla="*/ 1314723 w 1953031"/>
                    <a:gd name="connsiteY108" fmla="*/ 1321312 h 1322929"/>
                    <a:gd name="connsiteX109" fmla="*/ 1314474 w 1953031"/>
                    <a:gd name="connsiteY109" fmla="*/ 1322929 h 1322929"/>
                    <a:gd name="connsiteX110" fmla="*/ 1274527 w 1953031"/>
                    <a:gd name="connsiteY110" fmla="*/ 1322929 h 1322929"/>
                    <a:gd name="connsiteX111" fmla="*/ 1233595 w 1953031"/>
                    <a:gd name="connsiteY111" fmla="*/ 1322420 h 1322929"/>
                    <a:gd name="connsiteX112" fmla="*/ 1214844 w 1953031"/>
                    <a:gd name="connsiteY112" fmla="*/ 1258652 h 1322929"/>
                    <a:gd name="connsiteX113" fmla="*/ 1198836 w 1953031"/>
                    <a:gd name="connsiteY113" fmla="*/ 1080414 h 1322929"/>
                    <a:gd name="connsiteX114" fmla="*/ 1191495 w 1953031"/>
                    <a:gd name="connsiteY114" fmla="*/ 961630 h 1322929"/>
                    <a:gd name="connsiteX115" fmla="*/ 1189972 w 1953031"/>
                    <a:gd name="connsiteY115" fmla="*/ 969617 h 1322929"/>
                    <a:gd name="connsiteX116" fmla="*/ 1172402 w 1953031"/>
                    <a:gd name="connsiteY116" fmla="*/ 1161542 h 1322929"/>
                    <a:gd name="connsiteX117" fmla="*/ 1173663 w 1953031"/>
                    <a:gd name="connsiteY117" fmla="*/ 1263289 h 1322929"/>
                    <a:gd name="connsiteX118" fmla="*/ 1179559 w 1953031"/>
                    <a:gd name="connsiteY118" fmla="*/ 1277483 h 1322929"/>
                    <a:gd name="connsiteX119" fmla="*/ 1190090 w 1953031"/>
                    <a:gd name="connsiteY119" fmla="*/ 1310073 h 1322929"/>
                    <a:gd name="connsiteX120" fmla="*/ 1189617 w 1953031"/>
                    <a:gd name="connsiteY120" fmla="*/ 1322236 h 1322929"/>
                    <a:gd name="connsiteX121" fmla="*/ 1148752 w 1953031"/>
                    <a:gd name="connsiteY121" fmla="*/ 1322929 h 1322929"/>
                    <a:gd name="connsiteX122" fmla="*/ 1107164 w 1953031"/>
                    <a:gd name="connsiteY122" fmla="*/ 1322438 h 1322929"/>
                    <a:gd name="connsiteX123" fmla="*/ 1089751 w 1953031"/>
                    <a:gd name="connsiteY123" fmla="*/ 1244928 h 1322929"/>
                    <a:gd name="connsiteX124" fmla="*/ 1083658 w 1953031"/>
                    <a:gd name="connsiteY124" fmla="*/ 1109426 h 1322929"/>
                    <a:gd name="connsiteX125" fmla="*/ 1081071 w 1953031"/>
                    <a:gd name="connsiteY125" fmla="*/ 885205 h 1322929"/>
                    <a:gd name="connsiteX126" fmla="*/ 1081294 w 1953031"/>
                    <a:gd name="connsiteY126" fmla="*/ 872784 h 1322929"/>
                    <a:gd name="connsiteX127" fmla="*/ 1044565 w 1953031"/>
                    <a:gd name="connsiteY127" fmla="*/ 883356 h 1322929"/>
                    <a:gd name="connsiteX128" fmla="*/ 946405 w 1953031"/>
                    <a:gd name="connsiteY128" fmla="*/ 906677 h 1322929"/>
                    <a:gd name="connsiteX129" fmla="*/ 820984 w 1953031"/>
                    <a:gd name="connsiteY129" fmla="*/ 915856 h 1322929"/>
                    <a:gd name="connsiteX130" fmla="*/ 748537 w 1953031"/>
                    <a:gd name="connsiteY130" fmla="*/ 913593 h 1322929"/>
                    <a:gd name="connsiteX131" fmla="*/ 740106 w 1953031"/>
                    <a:gd name="connsiteY131" fmla="*/ 913794 h 1322929"/>
                    <a:gd name="connsiteX132" fmla="*/ 735838 w 1953031"/>
                    <a:gd name="connsiteY132" fmla="*/ 923234 h 1322929"/>
                    <a:gd name="connsiteX133" fmla="*/ 729496 w 1953031"/>
                    <a:gd name="connsiteY133" fmla="*/ 936224 h 1322929"/>
                    <a:gd name="connsiteX134" fmla="*/ 707014 w 1953031"/>
                    <a:gd name="connsiteY134" fmla="*/ 928760 h 1322929"/>
                    <a:gd name="connsiteX135" fmla="*/ 665846 w 1953031"/>
                    <a:gd name="connsiteY135" fmla="*/ 912322 h 1322929"/>
                    <a:gd name="connsiteX136" fmla="*/ 618244 w 1953031"/>
                    <a:gd name="connsiteY136" fmla="*/ 893135 h 1322929"/>
                    <a:gd name="connsiteX137" fmla="*/ 516447 w 1953031"/>
                    <a:gd name="connsiteY137" fmla="*/ 865947 h 1322929"/>
                    <a:gd name="connsiteX138" fmla="*/ 501805 w 1953031"/>
                    <a:gd name="connsiteY138" fmla="*/ 870603 h 1322929"/>
                    <a:gd name="connsiteX139" fmla="*/ 496736 w 1953031"/>
                    <a:gd name="connsiteY139" fmla="*/ 886203 h 1322929"/>
                    <a:gd name="connsiteX140" fmla="*/ 500794 w 1953031"/>
                    <a:gd name="connsiteY140" fmla="*/ 920842 h 1322929"/>
                    <a:gd name="connsiteX141" fmla="*/ 505232 w 1953031"/>
                    <a:gd name="connsiteY141" fmla="*/ 960997 h 1322929"/>
                    <a:gd name="connsiteX142" fmla="*/ 503197 w 1953031"/>
                    <a:gd name="connsiteY142" fmla="*/ 976351 h 1322929"/>
                    <a:gd name="connsiteX143" fmla="*/ 464327 w 1953031"/>
                    <a:gd name="connsiteY143" fmla="*/ 1000197 h 1322929"/>
                    <a:gd name="connsiteX144" fmla="*/ 457328 w 1953031"/>
                    <a:gd name="connsiteY144" fmla="*/ 999488 h 1322929"/>
                    <a:gd name="connsiteX145" fmla="*/ 434730 w 1953031"/>
                    <a:gd name="connsiteY145" fmla="*/ 939956 h 1322929"/>
                    <a:gd name="connsiteX146" fmla="*/ 434102 w 1953031"/>
                    <a:gd name="connsiteY146" fmla="*/ 932138 h 1322929"/>
                    <a:gd name="connsiteX147" fmla="*/ 429957 w 1953031"/>
                    <a:gd name="connsiteY147" fmla="*/ 936572 h 1322929"/>
                    <a:gd name="connsiteX148" fmla="*/ 412217 w 1953031"/>
                    <a:gd name="connsiteY148" fmla="*/ 955335 h 1322929"/>
                    <a:gd name="connsiteX149" fmla="*/ 394666 w 1953031"/>
                    <a:gd name="connsiteY149" fmla="*/ 973923 h 1322929"/>
                    <a:gd name="connsiteX150" fmla="*/ 363724 w 1953031"/>
                    <a:gd name="connsiteY150" fmla="*/ 1023704 h 1322929"/>
                    <a:gd name="connsiteX151" fmla="*/ 356090 w 1953031"/>
                    <a:gd name="connsiteY151" fmla="*/ 1070686 h 1322929"/>
                    <a:gd name="connsiteX152" fmla="*/ 356098 w 1953031"/>
                    <a:gd name="connsiteY152" fmla="*/ 1159458 h 1322929"/>
                    <a:gd name="connsiteX153" fmla="*/ 362731 w 1953031"/>
                    <a:gd name="connsiteY153" fmla="*/ 1219044 h 1322929"/>
                    <a:gd name="connsiteX154" fmla="*/ 370492 w 1953031"/>
                    <a:gd name="connsiteY154" fmla="*/ 1260425 h 1322929"/>
                    <a:gd name="connsiteX155" fmla="*/ 380666 w 1953031"/>
                    <a:gd name="connsiteY155" fmla="*/ 1277936 h 1322929"/>
                    <a:gd name="connsiteX156" fmla="*/ 391399 w 1953031"/>
                    <a:gd name="connsiteY156" fmla="*/ 1304515 h 1322929"/>
                    <a:gd name="connsiteX157" fmla="*/ 391283 w 1953031"/>
                    <a:gd name="connsiteY157" fmla="*/ 1320324 h 1322929"/>
                    <a:gd name="connsiteX158" fmla="*/ 390843 w 1953031"/>
                    <a:gd name="connsiteY158" fmla="*/ 1322756 h 1322929"/>
                    <a:gd name="connsiteX159" fmla="*/ 348151 w 1953031"/>
                    <a:gd name="connsiteY159" fmla="*/ 1322844 h 1322929"/>
                    <a:gd name="connsiteX160" fmla="*/ 304144 w 1953031"/>
                    <a:gd name="connsiteY160" fmla="*/ 1322579 h 1322929"/>
                    <a:gd name="connsiteX161" fmla="*/ 294630 w 1953031"/>
                    <a:gd name="connsiteY161" fmla="*/ 1312868 h 1322929"/>
                    <a:gd name="connsiteX162" fmla="*/ 271483 w 1953031"/>
                    <a:gd name="connsiteY162" fmla="*/ 1195591 h 1322929"/>
                    <a:gd name="connsiteX163" fmla="*/ 255031 w 1953031"/>
                    <a:gd name="connsiteY163" fmla="*/ 1074334 h 1322929"/>
                    <a:gd name="connsiteX164" fmla="*/ 246468 w 1953031"/>
                    <a:gd name="connsiteY164" fmla="*/ 962992 h 1322929"/>
                    <a:gd name="connsiteX165" fmla="*/ 246726 w 1953031"/>
                    <a:gd name="connsiteY165" fmla="*/ 960686 h 1322929"/>
                    <a:gd name="connsiteX166" fmla="*/ 239185 w 1953031"/>
                    <a:gd name="connsiteY166" fmla="*/ 966883 h 1322929"/>
                    <a:gd name="connsiteX167" fmla="*/ 216775 w 1953031"/>
                    <a:gd name="connsiteY167" fmla="*/ 984995 h 1322929"/>
                    <a:gd name="connsiteX168" fmla="*/ 195755 w 1953031"/>
                    <a:gd name="connsiteY168" fmla="*/ 1001910 h 1322929"/>
                    <a:gd name="connsiteX169" fmla="*/ 162761 w 1953031"/>
                    <a:gd name="connsiteY169" fmla="*/ 1047366 h 1322929"/>
                    <a:gd name="connsiteX170" fmla="*/ 149720 w 1953031"/>
                    <a:gd name="connsiteY170" fmla="*/ 1138437 h 1322929"/>
                    <a:gd name="connsiteX171" fmla="*/ 148122 w 1953031"/>
                    <a:gd name="connsiteY171" fmla="*/ 1214750 h 1322929"/>
                    <a:gd name="connsiteX172" fmla="*/ 151846 w 1953031"/>
                    <a:gd name="connsiteY172" fmla="*/ 1260042 h 1322929"/>
                    <a:gd name="connsiteX173" fmla="*/ 157602 w 1953031"/>
                    <a:gd name="connsiteY173" fmla="*/ 1271682 h 1322929"/>
                    <a:gd name="connsiteX174" fmla="*/ 169528 w 1953031"/>
                    <a:gd name="connsiteY174" fmla="*/ 1296524 h 1322929"/>
                    <a:gd name="connsiteX175" fmla="*/ 172714 w 1953031"/>
                    <a:gd name="connsiteY175" fmla="*/ 1316588 h 1322929"/>
                    <a:gd name="connsiteX176" fmla="*/ 172927 w 1953031"/>
                    <a:gd name="connsiteY176" fmla="*/ 1322929 h 1322929"/>
                    <a:gd name="connsiteX177" fmla="*/ 130748 w 1953031"/>
                    <a:gd name="connsiteY177" fmla="*/ 1322916 h 1322929"/>
                    <a:gd name="connsiteX178" fmla="*/ 87445 w 1953031"/>
                    <a:gd name="connsiteY178" fmla="*/ 1322413 h 1322929"/>
                    <a:gd name="connsiteX179" fmla="*/ 433058 w 1953031"/>
                    <a:gd name="connsiteY179" fmla="*/ 858089 h 1322929"/>
                    <a:gd name="connsiteX180" fmla="*/ 431485 w 1953031"/>
                    <a:gd name="connsiteY180" fmla="*/ 856034 h 1322929"/>
                    <a:gd name="connsiteX181" fmla="*/ 432913 w 1953031"/>
                    <a:gd name="connsiteY181" fmla="*/ 858746 h 1322929"/>
                    <a:gd name="connsiteX182" fmla="*/ 433058 w 1953031"/>
                    <a:gd name="connsiteY182" fmla="*/ 858089 h 1322929"/>
                    <a:gd name="connsiteX0" fmla="*/ 87445 w 1953031"/>
                    <a:gd name="connsiteY0" fmla="*/ 1322413 h 1322929"/>
                    <a:gd name="connsiteX1" fmla="*/ 71740 w 1953031"/>
                    <a:gd name="connsiteY1" fmla="*/ 1270292 h 1322929"/>
                    <a:gd name="connsiteX2" fmla="*/ 65819 w 1953031"/>
                    <a:gd name="connsiteY2" fmla="*/ 1172834 h 1322929"/>
                    <a:gd name="connsiteX3" fmla="*/ 60259 w 1953031"/>
                    <a:gd name="connsiteY3" fmla="*/ 1077634 h 1322929"/>
                    <a:gd name="connsiteX4" fmla="*/ 56504 w 1953031"/>
                    <a:gd name="connsiteY4" fmla="*/ 1016483 h 1322929"/>
                    <a:gd name="connsiteX5" fmla="*/ 57274 w 1953031"/>
                    <a:gd name="connsiteY5" fmla="*/ 984573 h 1322929"/>
                    <a:gd name="connsiteX6" fmla="*/ 69293 w 1953031"/>
                    <a:gd name="connsiteY6" fmla="*/ 935184 h 1322929"/>
                    <a:gd name="connsiteX7" fmla="*/ 83140 w 1953031"/>
                    <a:gd name="connsiteY7" fmla="*/ 894706 h 1322929"/>
                    <a:gd name="connsiteX8" fmla="*/ 86940 w 1953031"/>
                    <a:gd name="connsiteY8" fmla="*/ 883067 h 1322929"/>
                    <a:gd name="connsiteX9" fmla="*/ 102345 w 1953031"/>
                    <a:gd name="connsiteY9" fmla="*/ 821917 h 1322929"/>
                    <a:gd name="connsiteX10" fmla="*/ 102345 w 1953031"/>
                    <a:gd name="connsiteY10" fmla="*/ 797596 h 1322929"/>
                    <a:gd name="connsiteX11" fmla="*/ 84386 w 1953031"/>
                    <a:gd name="connsiteY11" fmla="*/ 724112 h 1322929"/>
                    <a:gd name="connsiteX12" fmla="*/ 56950 w 1953031"/>
                    <a:gd name="connsiteY12" fmla="*/ 611540 h 1322929"/>
                    <a:gd name="connsiteX13" fmla="*/ 49848 w 1953031"/>
                    <a:gd name="connsiteY13" fmla="*/ 555775 h 1322929"/>
                    <a:gd name="connsiteX14" fmla="*/ 48091 w 1953031"/>
                    <a:gd name="connsiteY14" fmla="*/ 532619 h 1322929"/>
                    <a:gd name="connsiteX15" fmla="*/ 46726 w 1953031"/>
                    <a:gd name="connsiteY15" fmla="*/ 537375 h 1322929"/>
                    <a:gd name="connsiteX16" fmla="*/ 40809 w 1953031"/>
                    <a:gd name="connsiteY16" fmla="*/ 582702 h 1322929"/>
                    <a:gd name="connsiteX17" fmla="*/ 38652 w 1953031"/>
                    <a:gd name="connsiteY17" fmla="*/ 680805 h 1322929"/>
                    <a:gd name="connsiteX18" fmla="*/ 43411 w 1953031"/>
                    <a:gd name="connsiteY18" fmla="*/ 797248 h 1322929"/>
                    <a:gd name="connsiteX19" fmla="*/ 45633 w 1953031"/>
                    <a:gd name="connsiteY19" fmla="*/ 840039 h 1322929"/>
                    <a:gd name="connsiteX20" fmla="*/ 46288 w 1953031"/>
                    <a:gd name="connsiteY20" fmla="*/ 854511 h 1322929"/>
                    <a:gd name="connsiteX21" fmla="*/ 47754 w 1953031"/>
                    <a:gd name="connsiteY21" fmla="*/ 857757 h 1322929"/>
                    <a:gd name="connsiteX22" fmla="*/ 55710 w 1953031"/>
                    <a:gd name="connsiteY22" fmla="*/ 883587 h 1322929"/>
                    <a:gd name="connsiteX23" fmla="*/ 56791 w 1953031"/>
                    <a:gd name="connsiteY23" fmla="*/ 924043 h 1322929"/>
                    <a:gd name="connsiteX24" fmla="*/ 41579 w 1953031"/>
                    <a:gd name="connsiteY24" fmla="*/ 974096 h 1322929"/>
                    <a:gd name="connsiteX25" fmla="*/ 2671 w 1953031"/>
                    <a:gd name="connsiteY25" fmla="*/ 1043577 h 1322929"/>
                    <a:gd name="connsiteX26" fmla="*/ 150 w 1953031"/>
                    <a:gd name="connsiteY26" fmla="*/ 1039680 h 1322929"/>
                    <a:gd name="connsiteX27" fmla="*/ 4661 w 1953031"/>
                    <a:gd name="connsiteY27" fmla="*/ 999287 h 1322929"/>
                    <a:gd name="connsiteX28" fmla="*/ 7404 w 1953031"/>
                    <a:gd name="connsiteY28" fmla="*/ 942306 h 1322929"/>
                    <a:gd name="connsiteX29" fmla="*/ 7816 w 1953031"/>
                    <a:gd name="connsiteY29" fmla="*/ 896791 h 1322929"/>
                    <a:gd name="connsiteX30" fmla="*/ 19626 w 1953031"/>
                    <a:gd name="connsiteY30" fmla="*/ 859575 h 1322929"/>
                    <a:gd name="connsiteX31" fmla="*/ 27016 w 1953031"/>
                    <a:gd name="connsiteY31" fmla="*/ 851518 h 1322929"/>
                    <a:gd name="connsiteX32" fmla="*/ 28005 w 1953031"/>
                    <a:gd name="connsiteY32" fmla="*/ 850776 h 1322929"/>
                    <a:gd name="connsiteX33" fmla="*/ 26410 w 1953031"/>
                    <a:gd name="connsiteY33" fmla="*/ 833827 h 1322929"/>
                    <a:gd name="connsiteX34" fmla="*/ 14711 w 1953031"/>
                    <a:gd name="connsiteY34" fmla="*/ 648021 h 1322929"/>
                    <a:gd name="connsiteX35" fmla="*/ 15055 w 1953031"/>
                    <a:gd name="connsiteY35" fmla="*/ 561855 h 1322929"/>
                    <a:gd name="connsiteX36" fmla="*/ 21188 w 1953031"/>
                    <a:gd name="connsiteY36" fmla="*/ 488718 h 1322929"/>
                    <a:gd name="connsiteX37" fmla="*/ 100197 w 1953031"/>
                    <a:gd name="connsiteY37" fmla="*/ 318206 h 1322929"/>
                    <a:gd name="connsiteX38" fmla="*/ 109242 w 1953031"/>
                    <a:gd name="connsiteY38" fmla="*/ 310366 h 1322929"/>
                    <a:gd name="connsiteX39" fmla="*/ 267328 w 1953031"/>
                    <a:gd name="connsiteY39" fmla="*/ 247426 h 1322929"/>
                    <a:gd name="connsiteX40" fmla="*/ 315449 w 1953031"/>
                    <a:gd name="connsiteY40" fmla="*/ 245613 h 1322929"/>
                    <a:gd name="connsiteX41" fmla="*/ 472495 w 1953031"/>
                    <a:gd name="connsiteY41" fmla="*/ 252298 h 1322929"/>
                    <a:gd name="connsiteX42" fmla="*/ 508804 w 1953031"/>
                    <a:gd name="connsiteY42" fmla="*/ 255581 h 1322929"/>
                    <a:gd name="connsiteX43" fmla="*/ 642593 w 1953031"/>
                    <a:gd name="connsiteY43" fmla="*/ 248929 h 1322929"/>
                    <a:gd name="connsiteX44" fmla="*/ 748902 w 1953031"/>
                    <a:gd name="connsiteY44" fmla="*/ 247445 h 1322929"/>
                    <a:gd name="connsiteX45" fmla="*/ 805147 w 1953031"/>
                    <a:gd name="connsiteY45" fmla="*/ 251243 h 1322929"/>
                    <a:gd name="connsiteX46" fmla="*/ 947272 w 1953031"/>
                    <a:gd name="connsiteY46" fmla="*/ 214767 h 1322929"/>
                    <a:gd name="connsiteX47" fmla="*/ 1074965 w 1953031"/>
                    <a:gd name="connsiteY47" fmla="*/ 170684 h 1322929"/>
                    <a:gd name="connsiteX48" fmla="*/ 1155567 w 1953031"/>
                    <a:gd name="connsiteY48" fmla="*/ 159010 h 1322929"/>
                    <a:gd name="connsiteX49" fmla="*/ 1234252 w 1953031"/>
                    <a:gd name="connsiteY49" fmla="*/ 151880 h 1322929"/>
                    <a:gd name="connsiteX50" fmla="*/ 1312964 w 1953031"/>
                    <a:gd name="connsiteY50" fmla="*/ 128676 h 1322929"/>
                    <a:gd name="connsiteX51" fmla="*/ 1376022 w 1953031"/>
                    <a:gd name="connsiteY51" fmla="*/ 109687 h 1322929"/>
                    <a:gd name="connsiteX52" fmla="*/ 1448640 w 1953031"/>
                    <a:gd name="connsiteY52" fmla="*/ 103056 h 1322929"/>
                    <a:gd name="connsiteX53" fmla="*/ 1483374 w 1953031"/>
                    <a:gd name="connsiteY53" fmla="*/ 100994 h 1322929"/>
                    <a:gd name="connsiteX54" fmla="*/ 1552171 w 1953031"/>
                    <a:gd name="connsiteY54" fmla="*/ 83778 h 1322929"/>
                    <a:gd name="connsiteX55" fmla="*/ 1627914 w 1953031"/>
                    <a:gd name="connsiteY55" fmla="*/ 63976 h 1322929"/>
                    <a:gd name="connsiteX56" fmla="*/ 1633600 w 1953031"/>
                    <a:gd name="connsiteY56" fmla="*/ 62873 h 1322929"/>
                    <a:gd name="connsiteX57" fmla="*/ 1633994 w 1953031"/>
                    <a:gd name="connsiteY57" fmla="*/ 53943 h 1322929"/>
                    <a:gd name="connsiteX58" fmla="*/ 1637947 w 1953031"/>
                    <a:gd name="connsiteY58" fmla="*/ 10924 h 1322929"/>
                    <a:gd name="connsiteX59" fmla="*/ 1645852 w 1953031"/>
                    <a:gd name="connsiteY59" fmla="*/ 642 h 1322929"/>
                    <a:gd name="connsiteX60" fmla="*/ 1665510 w 1953031"/>
                    <a:gd name="connsiteY60" fmla="*/ 4542 h 1322929"/>
                    <a:gd name="connsiteX61" fmla="*/ 1692339 w 1953031"/>
                    <a:gd name="connsiteY61" fmla="*/ 32880 h 1322929"/>
                    <a:gd name="connsiteX62" fmla="*/ 1703487 w 1953031"/>
                    <a:gd name="connsiteY62" fmla="*/ 51553 h 1322929"/>
                    <a:gd name="connsiteX63" fmla="*/ 1705168 w 1953031"/>
                    <a:gd name="connsiteY63" fmla="*/ 54757 h 1322929"/>
                    <a:gd name="connsiteX64" fmla="*/ 1708490 w 1953031"/>
                    <a:gd name="connsiteY64" fmla="*/ 54757 h 1322929"/>
                    <a:gd name="connsiteX65" fmla="*/ 1726074 w 1953031"/>
                    <a:gd name="connsiteY65" fmla="*/ 55821 h 1322929"/>
                    <a:gd name="connsiteX66" fmla="*/ 1763775 w 1953031"/>
                    <a:gd name="connsiteY66" fmla="*/ 66287 h 1322929"/>
                    <a:gd name="connsiteX67" fmla="*/ 1780177 w 1953031"/>
                    <a:gd name="connsiteY67" fmla="*/ 76057 h 1322929"/>
                    <a:gd name="connsiteX68" fmla="*/ 1797287 w 1953031"/>
                    <a:gd name="connsiteY68" fmla="*/ 92340 h 1322929"/>
                    <a:gd name="connsiteX69" fmla="*/ 1808554 w 1953031"/>
                    <a:gd name="connsiteY69" fmla="*/ 105144 h 1322929"/>
                    <a:gd name="connsiteX70" fmla="*/ 1816302 w 1953031"/>
                    <a:gd name="connsiteY70" fmla="*/ 113128 h 1322929"/>
                    <a:gd name="connsiteX71" fmla="*/ 1820491 w 1953031"/>
                    <a:gd name="connsiteY71" fmla="*/ 120258 h 1322929"/>
                    <a:gd name="connsiteX72" fmla="*/ 1835947 w 1953031"/>
                    <a:gd name="connsiteY72" fmla="*/ 144526 h 1322929"/>
                    <a:gd name="connsiteX73" fmla="*/ 1847989 w 1953031"/>
                    <a:gd name="connsiteY73" fmla="*/ 162083 h 1322929"/>
                    <a:gd name="connsiteX74" fmla="*/ 1872282 w 1953031"/>
                    <a:gd name="connsiteY74" fmla="*/ 206862 h 1322929"/>
                    <a:gd name="connsiteX75" fmla="*/ 1901212 w 1953031"/>
                    <a:gd name="connsiteY75" fmla="*/ 268331 h 1322929"/>
                    <a:gd name="connsiteX76" fmla="*/ 1928013 w 1953031"/>
                    <a:gd name="connsiteY76" fmla="*/ 325599 h 1322929"/>
                    <a:gd name="connsiteX77" fmla="*/ 1947475 w 1953031"/>
                    <a:gd name="connsiteY77" fmla="*/ 358428 h 1322929"/>
                    <a:gd name="connsiteX78" fmla="*/ 1952990 w 1953031"/>
                    <a:gd name="connsiteY78" fmla="*/ 375188 h 1322929"/>
                    <a:gd name="connsiteX79" fmla="*/ 1944270 w 1953031"/>
                    <a:gd name="connsiteY79" fmla="*/ 398724 h 1322929"/>
                    <a:gd name="connsiteX80" fmla="*/ 1904481 w 1953031"/>
                    <a:gd name="connsiteY80" fmla="*/ 429980 h 1322929"/>
                    <a:gd name="connsiteX81" fmla="*/ 1871823 w 1953031"/>
                    <a:gd name="connsiteY81" fmla="*/ 436577 h 1322929"/>
                    <a:gd name="connsiteX82" fmla="*/ 1816223 w 1953031"/>
                    <a:gd name="connsiteY82" fmla="*/ 439134 h 1322929"/>
                    <a:gd name="connsiteX83" fmla="*/ 1698445 w 1953031"/>
                    <a:gd name="connsiteY83" fmla="*/ 433393 h 1322929"/>
                    <a:gd name="connsiteX84" fmla="*/ 1665261 w 1953031"/>
                    <a:gd name="connsiteY84" fmla="*/ 431589 h 1322929"/>
                    <a:gd name="connsiteX85" fmla="*/ 1643200 w 1953031"/>
                    <a:gd name="connsiteY85" fmla="*/ 433164 h 1322929"/>
                    <a:gd name="connsiteX86" fmla="*/ 1613877 w 1953031"/>
                    <a:gd name="connsiteY86" fmla="*/ 443519 h 1322929"/>
                    <a:gd name="connsiteX87" fmla="*/ 1586668 w 1953031"/>
                    <a:gd name="connsiteY87" fmla="*/ 466568 h 1322929"/>
                    <a:gd name="connsiteX88" fmla="*/ 1568848 w 1953031"/>
                    <a:gd name="connsiteY88" fmla="*/ 480889 h 1322929"/>
                    <a:gd name="connsiteX89" fmla="*/ 1563779 w 1953031"/>
                    <a:gd name="connsiteY89" fmla="*/ 485518 h 1322929"/>
                    <a:gd name="connsiteX90" fmla="*/ 1508994 w 1953031"/>
                    <a:gd name="connsiteY90" fmla="*/ 589130 h 1322929"/>
                    <a:gd name="connsiteX91" fmla="*/ 1486250 w 1953031"/>
                    <a:gd name="connsiteY91" fmla="*/ 645068 h 1322929"/>
                    <a:gd name="connsiteX92" fmla="*/ 1464819 w 1953031"/>
                    <a:gd name="connsiteY92" fmla="*/ 705697 h 1322929"/>
                    <a:gd name="connsiteX93" fmla="*/ 1449494 w 1953031"/>
                    <a:gd name="connsiteY93" fmla="*/ 751038 h 1322929"/>
                    <a:gd name="connsiteX94" fmla="*/ 1407394 w 1953031"/>
                    <a:gd name="connsiteY94" fmla="*/ 818176 h 1322929"/>
                    <a:gd name="connsiteX95" fmla="*/ 1393724 w 1953031"/>
                    <a:gd name="connsiteY95" fmla="*/ 824975 h 1322929"/>
                    <a:gd name="connsiteX96" fmla="*/ 1380841 w 1953031"/>
                    <a:gd name="connsiteY96" fmla="*/ 831482 h 1322929"/>
                    <a:gd name="connsiteX97" fmla="*/ 1349260 w 1953031"/>
                    <a:gd name="connsiteY97" fmla="*/ 861137 h 1322929"/>
                    <a:gd name="connsiteX98" fmla="*/ 1331348 w 1953031"/>
                    <a:gd name="connsiteY98" fmla="*/ 877607 h 1322929"/>
                    <a:gd name="connsiteX99" fmla="*/ 1317442 w 1953031"/>
                    <a:gd name="connsiteY99" fmla="*/ 883414 h 1322929"/>
                    <a:gd name="connsiteX100" fmla="*/ 1316352 w 1953031"/>
                    <a:gd name="connsiteY100" fmla="*/ 883414 h 1322929"/>
                    <a:gd name="connsiteX101" fmla="*/ 1315275 w 1953031"/>
                    <a:gd name="connsiteY101" fmla="*/ 887323 h 1322929"/>
                    <a:gd name="connsiteX102" fmla="*/ 1293502 w 1953031"/>
                    <a:gd name="connsiteY102" fmla="*/ 1074334 h 1322929"/>
                    <a:gd name="connsiteX103" fmla="*/ 1292124 w 1953031"/>
                    <a:gd name="connsiteY103" fmla="*/ 1151119 h 1322929"/>
                    <a:gd name="connsiteX104" fmla="*/ 1292741 w 1953031"/>
                    <a:gd name="connsiteY104" fmla="*/ 1203756 h 1322929"/>
                    <a:gd name="connsiteX105" fmla="*/ 1297481 w 1953031"/>
                    <a:gd name="connsiteY105" fmla="*/ 1263556 h 1322929"/>
                    <a:gd name="connsiteX106" fmla="*/ 1304087 w 1953031"/>
                    <a:gd name="connsiteY106" fmla="*/ 1278631 h 1322929"/>
                    <a:gd name="connsiteX107" fmla="*/ 1314001 w 1953031"/>
                    <a:gd name="connsiteY107" fmla="*/ 1305904 h 1322929"/>
                    <a:gd name="connsiteX108" fmla="*/ 1314723 w 1953031"/>
                    <a:gd name="connsiteY108" fmla="*/ 1321312 h 1322929"/>
                    <a:gd name="connsiteX109" fmla="*/ 1314474 w 1953031"/>
                    <a:gd name="connsiteY109" fmla="*/ 1322929 h 1322929"/>
                    <a:gd name="connsiteX110" fmla="*/ 1274527 w 1953031"/>
                    <a:gd name="connsiteY110" fmla="*/ 1322929 h 1322929"/>
                    <a:gd name="connsiteX111" fmla="*/ 1233595 w 1953031"/>
                    <a:gd name="connsiteY111" fmla="*/ 1322420 h 1322929"/>
                    <a:gd name="connsiteX112" fmla="*/ 1214844 w 1953031"/>
                    <a:gd name="connsiteY112" fmla="*/ 1258652 h 1322929"/>
                    <a:gd name="connsiteX113" fmla="*/ 1198836 w 1953031"/>
                    <a:gd name="connsiteY113" fmla="*/ 1080414 h 1322929"/>
                    <a:gd name="connsiteX114" fmla="*/ 1191495 w 1953031"/>
                    <a:gd name="connsiteY114" fmla="*/ 961630 h 1322929"/>
                    <a:gd name="connsiteX115" fmla="*/ 1189972 w 1953031"/>
                    <a:gd name="connsiteY115" fmla="*/ 969617 h 1322929"/>
                    <a:gd name="connsiteX116" fmla="*/ 1172402 w 1953031"/>
                    <a:gd name="connsiteY116" fmla="*/ 1161542 h 1322929"/>
                    <a:gd name="connsiteX117" fmla="*/ 1173663 w 1953031"/>
                    <a:gd name="connsiteY117" fmla="*/ 1263289 h 1322929"/>
                    <a:gd name="connsiteX118" fmla="*/ 1179559 w 1953031"/>
                    <a:gd name="connsiteY118" fmla="*/ 1277483 h 1322929"/>
                    <a:gd name="connsiteX119" fmla="*/ 1190090 w 1953031"/>
                    <a:gd name="connsiteY119" fmla="*/ 1310073 h 1322929"/>
                    <a:gd name="connsiteX120" fmla="*/ 1189617 w 1953031"/>
                    <a:gd name="connsiteY120" fmla="*/ 1322236 h 1322929"/>
                    <a:gd name="connsiteX121" fmla="*/ 1148752 w 1953031"/>
                    <a:gd name="connsiteY121" fmla="*/ 1322929 h 1322929"/>
                    <a:gd name="connsiteX122" fmla="*/ 1107164 w 1953031"/>
                    <a:gd name="connsiteY122" fmla="*/ 1322438 h 1322929"/>
                    <a:gd name="connsiteX123" fmla="*/ 1089751 w 1953031"/>
                    <a:gd name="connsiteY123" fmla="*/ 1244928 h 1322929"/>
                    <a:gd name="connsiteX124" fmla="*/ 1083658 w 1953031"/>
                    <a:gd name="connsiteY124" fmla="*/ 1109426 h 1322929"/>
                    <a:gd name="connsiteX125" fmla="*/ 1081071 w 1953031"/>
                    <a:gd name="connsiteY125" fmla="*/ 885205 h 1322929"/>
                    <a:gd name="connsiteX126" fmla="*/ 1081294 w 1953031"/>
                    <a:gd name="connsiteY126" fmla="*/ 872784 h 1322929"/>
                    <a:gd name="connsiteX127" fmla="*/ 1044565 w 1953031"/>
                    <a:gd name="connsiteY127" fmla="*/ 883356 h 1322929"/>
                    <a:gd name="connsiteX128" fmla="*/ 946405 w 1953031"/>
                    <a:gd name="connsiteY128" fmla="*/ 906677 h 1322929"/>
                    <a:gd name="connsiteX129" fmla="*/ 820984 w 1953031"/>
                    <a:gd name="connsiteY129" fmla="*/ 915856 h 1322929"/>
                    <a:gd name="connsiteX130" fmla="*/ 748537 w 1953031"/>
                    <a:gd name="connsiteY130" fmla="*/ 913593 h 1322929"/>
                    <a:gd name="connsiteX131" fmla="*/ 740106 w 1953031"/>
                    <a:gd name="connsiteY131" fmla="*/ 913794 h 1322929"/>
                    <a:gd name="connsiteX132" fmla="*/ 735838 w 1953031"/>
                    <a:gd name="connsiteY132" fmla="*/ 923234 h 1322929"/>
                    <a:gd name="connsiteX133" fmla="*/ 729496 w 1953031"/>
                    <a:gd name="connsiteY133" fmla="*/ 936224 h 1322929"/>
                    <a:gd name="connsiteX134" fmla="*/ 707014 w 1953031"/>
                    <a:gd name="connsiteY134" fmla="*/ 928760 h 1322929"/>
                    <a:gd name="connsiteX135" fmla="*/ 665846 w 1953031"/>
                    <a:gd name="connsiteY135" fmla="*/ 912322 h 1322929"/>
                    <a:gd name="connsiteX136" fmla="*/ 618244 w 1953031"/>
                    <a:gd name="connsiteY136" fmla="*/ 893135 h 1322929"/>
                    <a:gd name="connsiteX137" fmla="*/ 516447 w 1953031"/>
                    <a:gd name="connsiteY137" fmla="*/ 865947 h 1322929"/>
                    <a:gd name="connsiteX138" fmla="*/ 501805 w 1953031"/>
                    <a:gd name="connsiteY138" fmla="*/ 870603 h 1322929"/>
                    <a:gd name="connsiteX139" fmla="*/ 496736 w 1953031"/>
                    <a:gd name="connsiteY139" fmla="*/ 886203 h 1322929"/>
                    <a:gd name="connsiteX140" fmla="*/ 500794 w 1953031"/>
                    <a:gd name="connsiteY140" fmla="*/ 920842 h 1322929"/>
                    <a:gd name="connsiteX141" fmla="*/ 505232 w 1953031"/>
                    <a:gd name="connsiteY141" fmla="*/ 960997 h 1322929"/>
                    <a:gd name="connsiteX142" fmla="*/ 503197 w 1953031"/>
                    <a:gd name="connsiteY142" fmla="*/ 976351 h 1322929"/>
                    <a:gd name="connsiteX143" fmla="*/ 464327 w 1953031"/>
                    <a:gd name="connsiteY143" fmla="*/ 1000197 h 1322929"/>
                    <a:gd name="connsiteX144" fmla="*/ 457328 w 1953031"/>
                    <a:gd name="connsiteY144" fmla="*/ 999488 h 1322929"/>
                    <a:gd name="connsiteX145" fmla="*/ 434730 w 1953031"/>
                    <a:gd name="connsiteY145" fmla="*/ 939956 h 1322929"/>
                    <a:gd name="connsiteX146" fmla="*/ 434102 w 1953031"/>
                    <a:gd name="connsiteY146" fmla="*/ 932138 h 1322929"/>
                    <a:gd name="connsiteX147" fmla="*/ 429957 w 1953031"/>
                    <a:gd name="connsiteY147" fmla="*/ 936572 h 1322929"/>
                    <a:gd name="connsiteX148" fmla="*/ 412217 w 1953031"/>
                    <a:gd name="connsiteY148" fmla="*/ 955335 h 1322929"/>
                    <a:gd name="connsiteX149" fmla="*/ 394666 w 1953031"/>
                    <a:gd name="connsiteY149" fmla="*/ 973923 h 1322929"/>
                    <a:gd name="connsiteX150" fmla="*/ 363724 w 1953031"/>
                    <a:gd name="connsiteY150" fmla="*/ 1023704 h 1322929"/>
                    <a:gd name="connsiteX151" fmla="*/ 356090 w 1953031"/>
                    <a:gd name="connsiteY151" fmla="*/ 1070686 h 1322929"/>
                    <a:gd name="connsiteX152" fmla="*/ 356098 w 1953031"/>
                    <a:gd name="connsiteY152" fmla="*/ 1159458 h 1322929"/>
                    <a:gd name="connsiteX153" fmla="*/ 362731 w 1953031"/>
                    <a:gd name="connsiteY153" fmla="*/ 1219044 h 1322929"/>
                    <a:gd name="connsiteX154" fmla="*/ 370492 w 1953031"/>
                    <a:gd name="connsiteY154" fmla="*/ 1260425 h 1322929"/>
                    <a:gd name="connsiteX155" fmla="*/ 380666 w 1953031"/>
                    <a:gd name="connsiteY155" fmla="*/ 1277936 h 1322929"/>
                    <a:gd name="connsiteX156" fmla="*/ 391399 w 1953031"/>
                    <a:gd name="connsiteY156" fmla="*/ 1304515 h 1322929"/>
                    <a:gd name="connsiteX157" fmla="*/ 391283 w 1953031"/>
                    <a:gd name="connsiteY157" fmla="*/ 1320324 h 1322929"/>
                    <a:gd name="connsiteX158" fmla="*/ 390843 w 1953031"/>
                    <a:gd name="connsiteY158" fmla="*/ 1322756 h 1322929"/>
                    <a:gd name="connsiteX159" fmla="*/ 348151 w 1953031"/>
                    <a:gd name="connsiteY159" fmla="*/ 1322844 h 1322929"/>
                    <a:gd name="connsiteX160" fmla="*/ 304144 w 1953031"/>
                    <a:gd name="connsiteY160" fmla="*/ 1322579 h 1322929"/>
                    <a:gd name="connsiteX161" fmla="*/ 294630 w 1953031"/>
                    <a:gd name="connsiteY161" fmla="*/ 1312868 h 1322929"/>
                    <a:gd name="connsiteX162" fmla="*/ 271483 w 1953031"/>
                    <a:gd name="connsiteY162" fmla="*/ 1195591 h 1322929"/>
                    <a:gd name="connsiteX163" fmla="*/ 255031 w 1953031"/>
                    <a:gd name="connsiteY163" fmla="*/ 1074334 h 1322929"/>
                    <a:gd name="connsiteX164" fmla="*/ 246468 w 1953031"/>
                    <a:gd name="connsiteY164" fmla="*/ 962992 h 1322929"/>
                    <a:gd name="connsiteX165" fmla="*/ 246726 w 1953031"/>
                    <a:gd name="connsiteY165" fmla="*/ 960686 h 1322929"/>
                    <a:gd name="connsiteX166" fmla="*/ 239185 w 1953031"/>
                    <a:gd name="connsiteY166" fmla="*/ 966883 h 1322929"/>
                    <a:gd name="connsiteX167" fmla="*/ 216775 w 1953031"/>
                    <a:gd name="connsiteY167" fmla="*/ 984995 h 1322929"/>
                    <a:gd name="connsiteX168" fmla="*/ 195755 w 1953031"/>
                    <a:gd name="connsiteY168" fmla="*/ 1001910 h 1322929"/>
                    <a:gd name="connsiteX169" fmla="*/ 162761 w 1953031"/>
                    <a:gd name="connsiteY169" fmla="*/ 1047366 h 1322929"/>
                    <a:gd name="connsiteX170" fmla="*/ 149720 w 1953031"/>
                    <a:gd name="connsiteY170" fmla="*/ 1138437 h 1322929"/>
                    <a:gd name="connsiteX171" fmla="*/ 148122 w 1953031"/>
                    <a:gd name="connsiteY171" fmla="*/ 1214750 h 1322929"/>
                    <a:gd name="connsiteX172" fmla="*/ 151846 w 1953031"/>
                    <a:gd name="connsiteY172" fmla="*/ 1260042 h 1322929"/>
                    <a:gd name="connsiteX173" fmla="*/ 157602 w 1953031"/>
                    <a:gd name="connsiteY173" fmla="*/ 1271682 h 1322929"/>
                    <a:gd name="connsiteX174" fmla="*/ 169528 w 1953031"/>
                    <a:gd name="connsiteY174" fmla="*/ 1296524 h 1322929"/>
                    <a:gd name="connsiteX175" fmla="*/ 172714 w 1953031"/>
                    <a:gd name="connsiteY175" fmla="*/ 1316588 h 1322929"/>
                    <a:gd name="connsiteX176" fmla="*/ 172927 w 1953031"/>
                    <a:gd name="connsiteY176" fmla="*/ 1322929 h 1322929"/>
                    <a:gd name="connsiteX177" fmla="*/ 130748 w 1953031"/>
                    <a:gd name="connsiteY177" fmla="*/ 1322916 h 1322929"/>
                    <a:gd name="connsiteX178" fmla="*/ 87445 w 1953031"/>
                    <a:gd name="connsiteY178" fmla="*/ 1322413 h 1322929"/>
                    <a:gd name="connsiteX179" fmla="*/ 433058 w 1953031"/>
                    <a:gd name="connsiteY179" fmla="*/ 858089 h 1322929"/>
                    <a:gd name="connsiteX180" fmla="*/ 431485 w 1953031"/>
                    <a:gd name="connsiteY180" fmla="*/ 856034 h 1322929"/>
                    <a:gd name="connsiteX181" fmla="*/ 432913 w 1953031"/>
                    <a:gd name="connsiteY181" fmla="*/ 858746 h 1322929"/>
                    <a:gd name="connsiteX182" fmla="*/ 433058 w 1953031"/>
                    <a:gd name="connsiteY182" fmla="*/ 858089 h 1322929"/>
                    <a:gd name="connsiteX0" fmla="*/ 87445 w 1953031"/>
                    <a:gd name="connsiteY0" fmla="*/ 1322413 h 1322929"/>
                    <a:gd name="connsiteX1" fmla="*/ 71740 w 1953031"/>
                    <a:gd name="connsiteY1" fmla="*/ 1270292 h 1322929"/>
                    <a:gd name="connsiteX2" fmla="*/ 65819 w 1953031"/>
                    <a:gd name="connsiteY2" fmla="*/ 1172834 h 1322929"/>
                    <a:gd name="connsiteX3" fmla="*/ 60259 w 1953031"/>
                    <a:gd name="connsiteY3" fmla="*/ 1077634 h 1322929"/>
                    <a:gd name="connsiteX4" fmla="*/ 56504 w 1953031"/>
                    <a:gd name="connsiteY4" fmla="*/ 1016483 h 1322929"/>
                    <a:gd name="connsiteX5" fmla="*/ 57274 w 1953031"/>
                    <a:gd name="connsiteY5" fmla="*/ 984573 h 1322929"/>
                    <a:gd name="connsiteX6" fmla="*/ 69293 w 1953031"/>
                    <a:gd name="connsiteY6" fmla="*/ 935184 h 1322929"/>
                    <a:gd name="connsiteX7" fmla="*/ 83140 w 1953031"/>
                    <a:gd name="connsiteY7" fmla="*/ 894706 h 1322929"/>
                    <a:gd name="connsiteX8" fmla="*/ 86940 w 1953031"/>
                    <a:gd name="connsiteY8" fmla="*/ 883067 h 1322929"/>
                    <a:gd name="connsiteX9" fmla="*/ 102345 w 1953031"/>
                    <a:gd name="connsiteY9" fmla="*/ 821917 h 1322929"/>
                    <a:gd name="connsiteX10" fmla="*/ 102345 w 1953031"/>
                    <a:gd name="connsiteY10" fmla="*/ 797596 h 1322929"/>
                    <a:gd name="connsiteX11" fmla="*/ 84386 w 1953031"/>
                    <a:gd name="connsiteY11" fmla="*/ 724112 h 1322929"/>
                    <a:gd name="connsiteX12" fmla="*/ 56950 w 1953031"/>
                    <a:gd name="connsiteY12" fmla="*/ 611540 h 1322929"/>
                    <a:gd name="connsiteX13" fmla="*/ 49848 w 1953031"/>
                    <a:gd name="connsiteY13" fmla="*/ 555775 h 1322929"/>
                    <a:gd name="connsiteX14" fmla="*/ 48091 w 1953031"/>
                    <a:gd name="connsiteY14" fmla="*/ 532619 h 1322929"/>
                    <a:gd name="connsiteX15" fmla="*/ 46726 w 1953031"/>
                    <a:gd name="connsiteY15" fmla="*/ 537375 h 1322929"/>
                    <a:gd name="connsiteX16" fmla="*/ 40809 w 1953031"/>
                    <a:gd name="connsiteY16" fmla="*/ 582702 h 1322929"/>
                    <a:gd name="connsiteX17" fmla="*/ 38652 w 1953031"/>
                    <a:gd name="connsiteY17" fmla="*/ 680805 h 1322929"/>
                    <a:gd name="connsiteX18" fmla="*/ 43411 w 1953031"/>
                    <a:gd name="connsiteY18" fmla="*/ 797248 h 1322929"/>
                    <a:gd name="connsiteX19" fmla="*/ 45633 w 1953031"/>
                    <a:gd name="connsiteY19" fmla="*/ 840039 h 1322929"/>
                    <a:gd name="connsiteX20" fmla="*/ 46288 w 1953031"/>
                    <a:gd name="connsiteY20" fmla="*/ 854511 h 1322929"/>
                    <a:gd name="connsiteX21" fmla="*/ 47754 w 1953031"/>
                    <a:gd name="connsiteY21" fmla="*/ 857757 h 1322929"/>
                    <a:gd name="connsiteX22" fmla="*/ 55710 w 1953031"/>
                    <a:gd name="connsiteY22" fmla="*/ 883587 h 1322929"/>
                    <a:gd name="connsiteX23" fmla="*/ 56791 w 1953031"/>
                    <a:gd name="connsiteY23" fmla="*/ 924043 h 1322929"/>
                    <a:gd name="connsiteX24" fmla="*/ 41579 w 1953031"/>
                    <a:gd name="connsiteY24" fmla="*/ 974096 h 1322929"/>
                    <a:gd name="connsiteX25" fmla="*/ 2671 w 1953031"/>
                    <a:gd name="connsiteY25" fmla="*/ 1043577 h 1322929"/>
                    <a:gd name="connsiteX26" fmla="*/ 150 w 1953031"/>
                    <a:gd name="connsiteY26" fmla="*/ 1039680 h 1322929"/>
                    <a:gd name="connsiteX27" fmla="*/ 4661 w 1953031"/>
                    <a:gd name="connsiteY27" fmla="*/ 999287 h 1322929"/>
                    <a:gd name="connsiteX28" fmla="*/ 7404 w 1953031"/>
                    <a:gd name="connsiteY28" fmla="*/ 942306 h 1322929"/>
                    <a:gd name="connsiteX29" fmla="*/ 7816 w 1953031"/>
                    <a:gd name="connsiteY29" fmla="*/ 896791 h 1322929"/>
                    <a:gd name="connsiteX30" fmla="*/ 19626 w 1953031"/>
                    <a:gd name="connsiteY30" fmla="*/ 859575 h 1322929"/>
                    <a:gd name="connsiteX31" fmla="*/ 27016 w 1953031"/>
                    <a:gd name="connsiteY31" fmla="*/ 851518 h 1322929"/>
                    <a:gd name="connsiteX32" fmla="*/ 28005 w 1953031"/>
                    <a:gd name="connsiteY32" fmla="*/ 850776 h 1322929"/>
                    <a:gd name="connsiteX33" fmla="*/ 26410 w 1953031"/>
                    <a:gd name="connsiteY33" fmla="*/ 833827 h 1322929"/>
                    <a:gd name="connsiteX34" fmla="*/ 14711 w 1953031"/>
                    <a:gd name="connsiteY34" fmla="*/ 648021 h 1322929"/>
                    <a:gd name="connsiteX35" fmla="*/ 15055 w 1953031"/>
                    <a:gd name="connsiteY35" fmla="*/ 561855 h 1322929"/>
                    <a:gd name="connsiteX36" fmla="*/ 21188 w 1953031"/>
                    <a:gd name="connsiteY36" fmla="*/ 488718 h 1322929"/>
                    <a:gd name="connsiteX37" fmla="*/ 100197 w 1953031"/>
                    <a:gd name="connsiteY37" fmla="*/ 318206 h 1322929"/>
                    <a:gd name="connsiteX38" fmla="*/ 109242 w 1953031"/>
                    <a:gd name="connsiteY38" fmla="*/ 310366 h 1322929"/>
                    <a:gd name="connsiteX39" fmla="*/ 267328 w 1953031"/>
                    <a:gd name="connsiteY39" fmla="*/ 247426 h 1322929"/>
                    <a:gd name="connsiteX40" fmla="*/ 315449 w 1953031"/>
                    <a:gd name="connsiteY40" fmla="*/ 245613 h 1322929"/>
                    <a:gd name="connsiteX41" fmla="*/ 472495 w 1953031"/>
                    <a:gd name="connsiteY41" fmla="*/ 252298 h 1322929"/>
                    <a:gd name="connsiteX42" fmla="*/ 508804 w 1953031"/>
                    <a:gd name="connsiteY42" fmla="*/ 255581 h 1322929"/>
                    <a:gd name="connsiteX43" fmla="*/ 642593 w 1953031"/>
                    <a:gd name="connsiteY43" fmla="*/ 248929 h 1322929"/>
                    <a:gd name="connsiteX44" fmla="*/ 748902 w 1953031"/>
                    <a:gd name="connsiteY44" fmla="*/ 247445 h 1322929"/>
                    <a:gd name="connsiteX45" fmla="*/ 843247 w 1953031"/>
                    <a:gd name="connsiteY45" fmla="*/ 232193 h 1322929"/>
                    <a:gd name="connsiteX46" fmla="*/ 947272 w 1953031"/>
                    <a:gd name="connsiteY46" fmla="*/ 214767 h 1322929"/>
                    <a:gd name="connsiteX47" fmla="*/ 1074965 w 1953031"/>
                    <a:gd name="connsiteY47" fmla="*/ 170684 h 1322929"/>
                    <a:gd name="connsiteX48" fmla="*/ 1155567 w 1953031"/>
                    <a:gd name="connsiteY48" fmla="*/ 159010 h 1322929"/>
                    <a:gd name="connsiteX49" fmla="*/ 1234252 w 1953031"/>
                    <a:gd name="connsiteY49" fmla="*/ 151880 h 1322929"/>
                    <a:gd name="connsiteX50" fmla="*/ 1312964 w 1953031"/>
                    <a:gd name="connsiteY50" fmla="*/ 128676 h 1322929"/>
                    <a:gd name="connsiteX51" fmla="*/ 1376022 w 1953031"/>
                    <a:gd name="connsiteY51" fmla="*/ 109687 h 1322929"/>
                    <a:gd name="connsiteX52" fmla="*/ 1448640 w 1953031"/>
                    <a:gd name="connsiteY52" fmla="*/ 103056 h 1322929"/>
                    <a:gd name="connsiteX53" fmla="*/ 1483374 w 1953031"/>
                    <a:gd name="connsiteY53" fmla="*/ 100994 h 1322929"/>
                    <a:gd name="connsiteX54" fmla="*/ 1552171 w 1953031"/>
                    <a:gd name="connsiteY54" fmla="*/ 83778 h 1322929"/>
                    <a:gd name="connsiteX55" fmla="*/ 1627914 w 1953031"/>
                    <a:gd name="connsiteY55" fmla="*/ 63976 h 1322929"/>
                    <a:gd name="connsiteX56" fmla="*/ 1633600 w 1953031"/>
                    <a:gd name="connsiteY56" fmla="*/ 62873 h 1322929"/>
                    <a:gd name="connsiteX57" fmla="*/ 1633994 w 1953031"/>
                    <a:gd name="connsiteY57" fmla="*/ 53943 h 1322929"/>
                    <a:gd name="connsiteX58" fmla="*/ 1637947 w 1953031"/>
                    <a:gd name="connsiteY58" fmla="*/ 10924 h 1322929"/>
                    <a:gd name="connsiteX59" fmla="*/ 1645852 w 1953031"/>
                    <a:gd name="connsiteY59" fmla="*/ 642 h 1322929"/>
                    <a:gd name="connsiteX60" fmla="*/ 1665510 w 1953031"/>
                    <a:gd name="connsiteY60" fmla="*/ 4542 h 1322929"/>
                    <a:gd name="connsiteX61" fmla="*/ 1692339 w 1953031"/>
                    <a:gd name="connsiteY61" fmla="*/ 32880 h 1322929"/>
                    <a:gd name="connsiteX62" fmla="*/ 1703487 w 1953031"/>
                    <a:gd name="connsiteY62" fmla="*/ 51553 h 1322929"/>
                    <a:gd name="connsiteX63" fmla="*/ 1705168 w 1953031"/>
                    <a:gd name="connsiteY63" fmla="*/ 54757 h 1322929"/>
                    <a:gd name="connsiteX64" fmla="*/ 1708490 w 1953031"/>
                    <a:gd name="connsiteY64" fmla="*/ 54757 h 1322929"/>
                    <a:gd name="connsiteX65" fmla="*/ 1726074 w 1953031"/>
                    <a:gd name="connsiteY65" fmla="*/ 55821 h 1322929"/>
                    <a:gd name="connsiteX66" fmla="*/ 1763775 w 1953031"/>
                    <a:gd name="connsiteY66" fmla="*/ 66287 h 1322929"/>
                    <a:gd name="connsiteX67" fmla="*/ 1780177 w 1953031"/>
                    <a:gd name="connsiteY67" fmla="*/ 76057 h 1322929"/>
                    <a:gd name="connsiteX68" fmla="*/ 1797287 w 1953031"/>
                    <a:gd name="connsiteY68" fmla="*/ 92340 h 1322929"/>
                    <a:gd name="connsiteX69" fmla="*/ 1808554 w 1953031"/>
                    <a:gd name="connsiteY69" fmla="*/ 105144 h 1322929"/>
                    <a:gd name="connsiteX70" fmla="*/ 1816302 w 1953031"/>
                    <a:gd name="connsiteY70" fmla="*/ 113128 h 1322929"/>
                    <a:gd name="connsiteX71" fmla="*/ 1820491 w 1953031"/>
                    <a:gd name="connsiteY71" fmla="*/ 120258 h 1322929"/>
                    <a:gd name="connsiteX72" fmla="*/ 1835947 w 1953031"/>
                    <a:gd name="connsiteY72" fmla="*/ 144526 h 1322929"/>
                    <a:gd name="connsiteX73" fmla="*/ 1847989 w 1953031"/>
                    <a:gd name="connsiteY73" fmla="*/ 162083 h 1322929"/>
                    <a:gd name="connsiteX74" fmla="*/ 1872282 w 1953031"/>
                    <a:gd name="connsiteY74" fmla="*/ 206862 h 1322929"/>
                    <a:gd name="connsiteX75" fmla="*/ 1901212 w 1953031"/>
                    <a:gd name="connsiteY75" fmla="*/ 268331 h 1322929"/>
                    <a:gd name="connsiteX76" fmla="*/ 1928013 w 1953031"/>
                    <a:gd name="connsiteY76" fmla="*/ 325599 h 1322929"/>
                    <a:gd name="connsiteX77" fmla="*/ 1947475 w 1953031"/>
                    <a:gd name="connsiteY77" fmla="*/ 358428 h 1322929"/>
                    <a:gd name="connsiteX78" fmla="*/ 1952990 w 1953031"/>
                    <a:gd name="connsiteY78" fmla="*/ 375188 h 1322929"/>
                    <a:gd name="connsiteX79" fmla="*/ 1944270 w 1953031"/>
                    <a:gd name="connsiteY79" fmla="*/ 398724 h 1322929"/>
                    <a:gd name="connsiteX80" fmla="*/ 1904481 w 1953031"/>
                    <a:gd name="connsiteY80" fmla="*/ 429980 h 1322929"/>
                    <a:gd name="connsiteX81" fmla="*/ 1871823 w 1953031"/>
                    <a:gd name="connsiteY81" fmla="*/ 436577 h 1322929"/>
                    <a:gd name="connsiteX82" fmla="*/ 1816223 w 1953031"/>
                    <a:gd name="connsiteY82" fmla="*/ 439134 h 1322929"/>
                    <a:gd name="connsiteX83" fmla="*/ 1698445 w 1953031"/>
                    <a:gd name="connsiteY83" fmla="*/ 433393 h 1322929"/>
                    <a:gd name="connsiteX84" fmla="*/ 1665261 w 1953031"/>
                    <a:gd name="connsiteY84" fmla="*/ 431589 h 1322929"/>
                    <a:gd name="connsiteX85" fmla="*/ 1643200 w 1953031"/>
                    <a:gd name="connsiteY85" fmla="*/ 433164 h 1322929"/>
                    <a:gd name="connsiteX86" fmla="*/ 1613877 w 1953031"/>
                    <a:gd name="connsiteY86" fmla="*/ 443519 h 1322929"/>
                    <a:gd name="connsiteX87" fmla="*/ 1586668 w 1953031"/>
                    <a:gd name="connsiteY87" fmla="*/ 466568 h 1322929"/>
                    <a:gd name="connsiteX88" fmla="*/ 1568848 w 1953031"/>
                    <a:gd name="connsiteY88" fmla="*/ 480889 h 1322929"/>
                    <a:gd name="connsiteX89" fmla="*/ 1563779 w 1953031"/>
                    <a:gd name="connsiteY89" fmla="*/ 485518 h 1322929"/>
                    <a:gd name="connsiteX90" fmla="*/ 1508994 w 1953031"/>
                    <a:gd name="connsiteY90" fmla="*/ 589130 h 1322929"/>
                    <a:gd name="connsiteX91" fmla="*/ 1486250 w 1953031"/>
                    <a:gd name="connsiteY91" fmla="*/ 645068 h 1322929"/>
                    <a:gd name="connsiteX92" fmla="*/ 1464819 w 1953031"/>
                    <a:gd name="connsiteY92" fmla="*/ 705697 h 1322929"/>
                    <a:gd name="connsiteX93" fmla="*/ 1449494 w 1953031"/>
                    <a:gd name="connsiteY93" fmla="*/ 751038 h 1322929"/>
                    <a:gd name="connsiteX94" fmla="*/ 1407394 w 1953031"/>
                    <a:gd name="connsiteY94" fmla="*/ 818176 h 1322929"/>
                    <a:gd name="connsiteX95" fmla="*/ 1393724 w 1953031"/>
                    <a:gd name="connsiteY95" fmla="*/ 824975 h 1322929"/>
                    <a:gd name="connsiteX96" fmla="*/ 1380841 w 1953031"/>
                    <a:gd name="connsiteY96" fmla="*/ 831482 h 1322929"/>
                    <a:gd name="connsiteX97" fmla="*/ 1349260 w 1953031"/>
                    <a:gd name="connsiteY97" fmla="*/ 861137 h 1322929"/>
                    <a:gd name="connsiteX98" fmla="*/ 1331348 w 1953031"/>
                    <a:gd name="connsiteY98" fmla="*/ 877607 h 1322929"/>
                    <a:gd name="connsiteX99" fmla="*/ 1317442 w 1953031"/>
                    <a:gd name="connsiteY99" fmla="*/ 883414 h 1322929"/>
                    <a:gd name="connsiteX100" fmla="*/ 1316352 w 1953031"/>
                    <a:gd name="connsiteY100" fmla="*/ 883414 h 1322929"/>
                    <a:gd name="connsiteX101" fmla="*/ 1315275 w 1953031"/>
                    <a:gd name="connsiteY101" fmla="*/ 887323 h 1322929"/>
                    <a:gd name="connsiteX102" fmla="*/ 1293502 w 1953031"/>
                    <a:gd name="connsiteY102" fmla="*/ 1074334 h 1322929"/>
                    <a:gd name="connsiteX103" fmla="*/ 1292124 w 1953031"/>
                    <a:gd name="connsiteY103" fmla="*/ 1151119 h 1322929"/>
                    <a:gd name="connsiteX104" fmla="*/ 1292741 w 1953031"/>
                    <a:gd name="connsiteY104" fmla="*/ 1203756 h 1322929"/>
                    <a:gd name="connsiteX105" fmla="*/ 1297481 w 1953031"/>
                    <a:gd name="connsiteY105" fmla="*/ 1263556 h 1322929"/>
                    <a:gd name="connsiteX106" fmla="*/ 1304087 w 1953031"/>
                    <a:gd name="connsiteY106" fmla="*/ 1278631 h 1322929"/>
                    <a:gd name="connsiteX107" fmla="*/ 1314001 w 1953031"/>
                    <a:gd name="connsiteY107" fmla="*/ 1305904 h 1322929"/>
                    <a:gd name="connsiteX108" fmla="*/ 1314723 w 1953031"/>
                    <a:gd name="connsiteY108" fmla="*/ 1321312 h 1322929"/>
                    <a:gd name="connsiteX109" fmla="*/ 1314474 w 1953031"/>
                    <a:gd name="connsiteY109" fmla="*/ 1322929 h 1322929"/>
                    <a:gd name="connsiteX110" fmla="*/ 1274527 w 1953031"/>
                    <a:gd name="connsiteY110" fmla="*/ 1322929 h 1322929"/>
                    <a:gd name="connsiteX111" fmla="*/ 1233595 w 1953031"/>
                    <a:gd name="connsiteY111" fmla="*/ 1322420 h 1322929"/>
                    <a:gd name="connsiteX112" fmla="*/ 1214844 w 1953031"/>
                    <a:gd name="connsiteY112" fmla="*/ 1258652 h 1322929"/>
                    <a:gd name="connsiteX113" fmla="*/ 1198836 w 1953031"/>
                    <a:gd name="connsiteY113" fmla="*/ 1080414 h 1322929"/>
                    <a:gd name="connsiteX114" fmla="*/ 1191495 w 1953031"/>
                    <a:gd name="connsiteY114" fmla="*/ 961630 h 1322929"/>
                    <a:gd name="connsiteX115" fmla="*/ 1189972 w 1953031"/>
                    <a:gd name="connsiteY115" fmla="*/ 969617 h 1322929"/>
                    <a:gd name="connsiteX116" fmla="*/ 1172402 w 1953031"/>
                    <a:gd name="connsiteY116" fmla="*/ 1161542 h 1322929"/>
                    <a:gd name="connsiteX117" fmla="*/ 1173663 w 1953031"/>
                    <a:gd name="connsiteY117" fmla="*/ 1263289 h 1322929"/>
                    <a:gd name="connsiteX118" fmla="*/ 1179559 w 1953031"/>
                    <a:gd name="connsiteY118" fmla="*/ 1277483 h 1322929"/>
                    <a:gd name="connsiteX119" fmla="*/ 1190090 w 1953031"/>
                    <a:gd name="connsiteY119" fmla="*/ 1310073 h 1322929"/>
                    <a:gd name="connsiteX120" fmla="*/ 1189617 w 1953031"/>
                    <a:gd name="connsiteY120" fmla="*/ 1322236 h 1322929"/>
                    <a:gd name="connsiteX121" fmla="*/ 1148752 w 1953031"/>
                    <a:gd name="connsiteY121" fmla="*/ 1322929 h 1322929"/>
                    <a:gd name="connsiteX122" fmla="*/ 1107164 w 1953031"/>
                    <a:gd name="connsiteY122" fmla="*/ 1322438 h 1322929"/>
                    <a:gd name="connsiteX123" fmla="*/ 1089751 w 1953031"/>
                    <a:gd name="connsiteY123" fmla="*/ 1244928 h 1322929"/>
                    <a:gd name="connsiteX124" fmla="*/ 1083658 w 1953031"/>
                    <a:gd name="connsiteY124" fmla="*/ 1109426 h 1322929"/>
                    <a:gd name="connsiteX125" fmla="*/ 1081071 w 1953031"/>
                    <a:gd name="connsiteY125" fmla="*/ 885205 h 1322929"/>
                    <a:gd name="connsiteX126" fmla="*/ 1081294 w 1953031"/>
                    <a:gd name="connsiteY126" fmla="*/ 872784 h 1322929"/>
                    <a:gd name="connsiteX127" fmla="*/ 1044565 w 1953031"/>
                    <a:gd name="connsiteY127" fmla="*/ 883356 h 1322929"/>
                    <a:gd name="connsiteX128" fmla="*/ 946405 w 1953031"/>
                    <a:gd name="connsiteY128" fmla="*/ 906677 h 1322929"/>
                    <a:gd name="connsiteX129" fmla="*/ 820984 w 1953031"/>
                    <a:gd name="connsiteY129" fmla="*/ 915856 h 1322929"/>
                    <a:gd name="connsiteX130" fmla="*/ 748537 w 1953031"/>
                    <a:gd name="connsiteY130" fmla="*/ 913593 h 1322929"/>
                    <a:gd name="connsiteX131" fmla="*/ 740106 w 1953031"/>
                    <a:gd name="connsiteY131" fmla="*/ 913794 h 1322929"/>
                    <a:gd name="connsiteX132" fmla="*/ 735838 w 1953031"/>
                    <a:gd name="connsiteY132" fmla="*/ 923234 h 1322929"/>
                    <a:gd name="connsiteX133" fmla="*/ 729496 w 1953031"/>
                    <a:gd name="connsiteY133" fmla="*/ 936224 h 1322929"/>
                    <a:gd name="connsiteX134" fmla="*/ 707014 w 1953031"/>
                    <a:gd name="connsiteY134" fmla="*/ 928760 h 1322929"/>
                    <a:gd name="connsiteX135" fmla="*/ 665846 w 1953031"/>
                    <a:gd name="connsiteY135" fmla="*/ 912322 h 1322929"/>
                    <a:gd name="connsiteX136" fmla="*/ 618244 w 1953031"/>
                    <a:gd name="connsiteY136" fmla="*/ 893135 h 1322929"/>
                    <a:gd name="connsiteX137" fmla="*/ 516447 w 1953031"/>
                    <a:gd name="connsiteY137" fmla="*/ 865947 h 1322929"/>
                    <a:gd name="connsiteX138" fmla="*/ 501805 w 1953031"/>
                    <a:gd name="connsiteY138" fmla="*/ 870603 h 1322929"/>
                    <a:gd name="connsiteX139" fmla="*/ 496736 w 1953031"/>
                    <a:gd name="connsiteY139" fmla="*/ 886203 h 1322929"/>
                    <a:gd name="connsiteX140" fmla="*/ 500794 w 1953031"/>
                    <a:gd name="connsiteY140" fmla="*/ 920842 h 1322929"/>
                    <a:gd name="connsiteX141" fmla="*/ 505232 w 1953031"/>
                    <a:gd name="connsiteY141" fmla="*/ 960997 h 1322929"/>
                    <a:gd name="connsiteX142" fmla="*/ 503197 w 1953031"/>
                    <a:gd name="connsiteY142" fmla="*/ 976351 h 1322929"/>
                    <a:gd name="connsiteX143" fmla="*/ 464327 w 1953031"/>
                    <a:gd name="connsiteY143" fmla="*/ 1000197 h 1322929"/>
                    <a:gd name="connsiteX144" fmla="*/ 457328 w 1953031"/>
                    <a:gd name="connsiteY144" fmla="*/ 999488 h 1322929"/>
                    <a:gd name="connsiteX145" fmla="*/ 434730 w 1953031"/>
                    <a:gd name="connsiteY145" fmla="*/ 939956 h 1322929"/>
                    <a:gd name="connsiteX146" fmla="*/ 434102 w 1953031"/>
                    <a:gd name="connsiteY146" fmla="*/ 932138 h 1322929"/>
                    <a:gd name="connsiteX147" fmla="*/ 429957 w 1953031"/>
                    <a:gd name="connsiteY147" fmla="*/ 936572 h 1322929"/>
                    <a:gd name="connsiteX148" fmla="*/ 412217 w 1953031"/>
                    <a:gd name="connsiteY148" fmla="*/ 955335 h 1322929"/>
                    <a:gd name="connsiteX149" fmla="*/ 394666 w 1953031"/>
                    <a:gd name="connsiteY149" fmla="*/ 973923 h 1322929"/>
                    <a:gd name="connsiteX150" fmla="*/ 363724 w 1953031"/>
                    <a:gd name="connsiteY150" fmla="*/ 1023704 h 1322929"/>
                    <a:gd name="connsiteX151" fmla="*/ 356090 w 1953031"/>
                    <a:gd name="connsiteY151" fmla="*/ 1070686 h 1322929"/>
                    <a:gd name="connsiteX152" fmla="*/ 356098 w 1953031"/>
                    <a:gd name="connsiteY152" fmla="*/ 1159458 h 1322929"/>
                    <a:gd name="connsiteX153" fmla="*/ 362731 w 1953031"/>
                    <a:gd name="connsiteY153" fmla="*/ 1219044 h 1322929"/>
                    <a:gd name="connsiteX154" fmla="*/ 370492 w 1953031"/>
                    <a:gd name="connsiteY154" fmla="*/ 1260425 h 1322929"/>
                    <a:gd name="connsiteX155" fmla="*/ 380666 w 1953031"/>
                    <a:gd name="connsiteY155" fmla="*/ 1277936 h 1322929"/>
                    <a:gd name="connsiteX156" fmla="*/ 391399 w 1953031"/>
                    <a:gd name="connsiteY156" fmla="*/ 1304515 h 1322929"/>
                    <a:gd name="connsiteX157" fmla="*/ 391283 w 1953031"/>
                    <a:gd name="connsiteY157" fmla="*/ 1320324 h 1322929"/>
                    <a:gd name="connsiteX158" fmla="*/ 390843 w 1953031"/>
                    <a:gd name="connsiteY158" fmla="*/ 1322756 h 1322929"/>
                    <a:gd name="connsiteX159" fmla="*/ 348151 w 1953031"/>
                    <a:gd name="connsiteY159" fmla="*/ 1322844 h 1322929"/>
                    <a:gd name="connsiteX160" fmla="*/ 304144 w 1953031"/>
                    <a:gd name="connsiteY160" fmla="*/ 1322579 h 1322929"/>
                    <a:gd name="connsiteX161" fmla="*/ 294630 w 1953031"/>
                    <a:gd name="connsiteY161" fmla="*/ 1312868 h 1322929"/>
                    <a:gd name="connsiteX162" fmla="*/ 271483 w 1953031"/>
                    <a:gd name="connsiteY162" fmla="*/ 1195591 h 1322929"/>
                    <a:gd name="connsiteX163" fmla="*/ 255031 w 1953031"/>
                    <a:gd name="connsiteY163" fmla="*/ 1074334 h 1322929"/>
                    <a:gd name="connsiteX164" fmla="*/ 246468 w 1953031"/>
                    <a:gd name="connsiteY164" fmla="*/ 962992 h 1322929"/>
                    <a:gd name="connsiteX165" fmla="*/ 246726 w 1953031"/>
                    <a:gd name="connsiteY165" fmla="*/ 960686 h 1322929"/>
                    <a:gd name="connsiteX166" fmla="*/ 239185 w 1953031"/>
                    <a:gd name="connsiteY166" fmla="*/ 966883 h 1322929"/>
                    <a:gd name="connsiteX167" fmla="*/ 216775 w 1953031"/>
                    <a:gd name="connsiteY167" fmla="*/ 984995 h 1322929"/>
                    <a:gd name="connsiteX168" fmla="*/ 195755 w 1953031"/>
                    <a:gd name="connsiteY168" fmla="*/ 1001910 h 1322929"/>
                    <a:gd name="connsiteX169" fmla="*/ 162761 w 1953031"/>
                    <a:gd name="connsiteY169" fmla="*/ 1047366 h 1322929"/>
                    <a:gd name="connsiteX170" fmla="*/ 149720 w 1953031"/>
                    <a:gd name="connsiteY170" fmla="*/ 1138437 h 1322929"/>
                    <a:gd name="connsiteX171" fmla="*/ 148122 w 1953031"/>
                    <a:gd name="connsiteY171" fmla="*/ 1214750 h 1322929"/>
                    <a:gd name="connsiteX172" fmla="*/ 151846 w 1953031"/>
                    <a:gd name="connsiteY172" fmla="*/ 1260042 h 1322929"/>
                    <a:gd name="connsiteX173" fmla="*/ 157602 w 1953031"/>
                    <a:gd name="connsiteY173" fmla="*/ 1271682 h 1322929"/>
                    <a:gd name="connsiteX174" fmla="*/ 169528 w 1953031"/>
                    <a:gd name="connsiteY174" fmla="*/ 1296524 h 1322929"/>
                    <a:gd name="connsiteX175" fmla="*/ 172714 w 1953031"/>
                    <a:gd name="connsiteY175" fmla="*/ 1316588 h 1322929"/>
                    <a:gd name="connsiteX176" fmla="*/ 172927 w 1953031"/>
                    <a:gd name="connsiteY176" fmla="*/ 1322929 h 1322929"/>
                    <a:gd name="connsiteX177" fmla="*/ 130748 w 1953031"/>
                    <a:gd name="connsiteY177" fmla="*/ 1322916 h 1322929"/>
                    <a:gd name="connsiteX178" fmla="*/ 87445 w 1953031"/>
                    <a:gd name="connsiteY178" fmla="*/ 1322413 h 1322929"/>
                    <a:gd name="connsiteX179" fmla="*/ 433058 w 1953031"/>
                    <a:gd name="connsiteY179" fmla="*/ 858089 h 1322929"/>
                    <a:gd name="connsiteX180" fmla="*/ 431485 w 1953031"/>
                    <a:gd name="connsiteY180" fmla="*/ 856034 h 1322929"/>
                    <a:gd name="connsiteX181" fmla="*/ 432913 w 1953031"/>
                    <a:gd name="connsiteY181" fmla="*/ 858746 h 1322929"/>
                    <a:gd name="connsiteX182" fmla="*/ 433058 w 1953031"/>
                    <a:gd name="connsiteY182" fmla="*/ 858089 h 1322929"/>
                    <a:gd name="connsiteX0" fmla="*/ 87445 w 1953031"/>
                    <a:gd name="connsiteY0" fmla="*/ 1322413 h 1322929"/>
                    <a:gd name="connsiteX1" fmla="*/ 71740 w 1953031"/>
                    <a:gd name="connsiteY1" fmla="*/ 1270292 h 1322929"/>
                    <a:gd name="connsiteX2" fmla="*/ 65819 w 1953031"/>
                    <a:gd name="connsiteY2" fmla="*/ 1172834 h 1322929"/>
                    <a:gd name="connsiteX3" fmla="*/ 60259 w 1953031"/>
                    <a:gd name="connsiteY3" fmla="*/ 1077634 h 1322929"/>
                    <a:gd name="connsiteX4" fmla="*/ 56504 w 1953031"/>
                    <a:gd name="connsiteY4" fmla="*/ 1016483 h 1322929"/>
                    <a:gd name="connsiteX5" fmla="*/ 57274 w 1953031"/>
                    <a:gd name="connsiteY5" fmla="*/ 984573 h 1322929"/>
                    <a:gd name="connsiteX6" fmla="*/ 69293 w 1953031"/>
                    <a:gd name="connsiteY6" fmla="*/ 935184 h 1322929"/>
                    <a:gd name="connsiteX7" fmla="*/ 83140 w 1953031"/>
                    <a:gd name="connsiteY7" fmla="*/ 894706 h 1322929"/>
                    <a:gd name="connsiteX8" fmla="*/ 86940 w 1953031"/>
                    <a:gd name="connsiteY8" fmla="*/ 883067 h 1322929"/>
                    <a:gd name="connsiteX9" fmla="*/ 102345 w 1953031"/>
                    <a:gd name="connsiteY9" fmla="*/ 821917 h 1322929"/>
                    <a:gd name="connsiteX10" fmla="*/ 102345 w 1953031"/>
                    <a:gd name="connsiteY10" fmla="*/ 797596 h 1322929"/>
                    <a:gd name="connsiteX11" fmla="*/ 84386 w 1953031"/>
                    <a:gd name="connsiteY11" fmla="*/ 724112 h 1322929"/>
                    <a:gd name="connsiteX12" fmla="*/ 56950 w 1953031"/>
                    <a:gd name="connsiteY12" fmla="*/ 611540 h 1322929"/>
                    <a:gd name="connsiteX13" fmla="*/ 49848 w 1953031"/>
                    <a:gd name="connsiteY13" fmla="*/ 555775 h 1322929"/>
                    <a:gd name="connsiteX14" fmla="*/ 48091 w 1953031"/>
                    <a:gd name="connsiteY14" fmla="*/ 532619 h 1322929"/>
                    <a:gd name="connsiteX15" fmla="*/ 46726 w 1953031"/>
                    <a:gd name="connsiteY15" fmla="*/ 537375 h 1322929"/>
                    <a:gd name="connsiteX16" fmla="*/ 40809 w 1953031"/>
                    <a:gd name="connsiteY16" fmla="*/ 582702 h 1322929"/>
                    <a:gd name="connsiteX17" fmla="*/ 38652 w 1953031"/>
                    <a:gd name="connsiteY17" fmla="*/ 680805 h 1322929"/>
                    <a:gd name="connsiteX18" fmla="*/ 43411 w 1953031"/>
                    <a:gd name="connsiteY18" fmla="*/ 797248 h 1322929"/>
                    <a:gd name="connsiteX19" fmla="*/ 45633 w 1953031"/>
                    <a:gd name="connsiteY19" fmla="*/ 840039 h 1322929"/>
                    <a:gd name="connsiteX20" fmla="*/ 46288 w 1953031"/>
                    <a:gd name="connsiteY20" fmla="*/ 854511 h 1322929"/>
                    <a:gd name="connsiteX21" fmla="*/ 47754 w 1953031"/>
                    <a:gd name="connsiteY21" fmla="*/ 857757 h 1322929"/>
                    <a:gd name="connsiteX22" fmla="*/ 55710 w 1953031"/>
                    <a:gd name="connsiteY22" fmla="*/ 883587 h 1322929"/>
                    <a:gd name="connsiteX23" fmla="*/ 56791 w 1953031"/>
                    <a:gd name="connsiteY23" fmla="*/ 924043 h 1322929"/>
                    <a:gd name="connsiteX24" fmla="*/ 41579 w 1953031"/>
                    <a:gd name="connsiteY24" fmla="*/ 974096 h 1322929"/>
                    <a:gd name="connsiteX25" fmla="*/ 2671 w 1953031"/>
                    <a:gd name="connsiteY25" fmla="*/ 1043577 h 1322929"/>
                    <a:gd name="connsiteX26" fmla="*/ 150 w 1953031"/>
                    <a:gd name="connsiteY26" fmla="*/ 1039680 h 1322929"/>
                    <a:gd name="connsiteX27" fmla="*/ 4661 w 1953031"/>
                    <a:gd name="connsiteY27" fmla="*/ 999287 h 1322929"/>
                    <a:gd name="connsiteX28" fmla="*/ 7404 w 1953031"/>
                    <a:gd name="connsiteY28" fmla="*/ 942306 h 1322929"/>
                    <a:gd name="connsiteX29" fmla="*/ 7816 w 1953031"/>
                    <a:gd name="connsiteY29" fmla="*/ 896791 h 1322929"/>
                    <a:gd name="connsiteX30" fmla="*/ 19626 w 1953031"/>
                    <a:gd name="connsiteY30" fmla="*/ 859575 h 1322929"/>
                    <a:gd name="connsiteX31" fmla="*/ 27016 w 1953031"/>
                    <a:gd name="connsiteY31" fmla="*/ 851518 h 1322929"/>
                    <a:gd name="connsiteX32" fmla="*/ 28005 w 1953031"/>
                    <a:gd name="connsiteY32" fmla="*/ 850776 h 1322929"/>
                    <a:gd name="connsiteX33" fmla="*/ 26410 w 1953031"/>
                    <a:gd name="connsiteY33" fmla="*/ 833827 h 1322929"/>
                    <a:gd name="connsiteX34" fmla="*/ 14711 w 1953031"/>
                    <a:gd name="connsiteY34" fmla="*/ 648021 h 1322929"/>
                    <a:gd name="connsiteX35" fmla="*/ 15055 w 1953031"/>
                    <a:gd name="connsiteY35" fmla="*/ 561855 h 1322929"/>
                    <a:gd name="connsiteX36" fmla="*/ 21188 w 1953031"/>
                    <a:gd name="connsiteY36" fmla="*/ 488718 h 1322929"/>
                    <a:gd name="connsiteX37" fmla="*/ 100197 w 1953031"/>
                    <a:gd name="connsiteY37" fmla="*/ 318206 h 1322929"/>
                    <a:gd name="connsiteX38" fmla="*/ 109242 w 1953031"/>
                    <a:gd name="connsiteY38" fmla="*/ 310366 h 1322929"/>
                    <a:gd name="connsiteX39" fmla="*/ 267328 w 1953031"/>
                    <a:gd name="connsiteY39" fmla="*/ 247426 h 1322929"/>
                    <a:gd name="connsiteX40" fmla="*/ 315449 w 1953031"/>
                    <a:gd name="connsiteY40" fmla="*/ 245613 h 1322929"/>
                    <a:gd name="connsiteX41" fmla="*/ 472495 w 1953031"/>
                    <a:gd name="connsiteY41" fmla="*/ 252298 h 1322929"/>
                    <a:gd name="connsiteX42" fmla="*/ 508804 w 1953031"/>
                    <a:gd name="connsiteY42" fmla="*/ 255581 h 1322929"/>
                    <a:gd name="connsiteX43" fmla="*/ 748902 w 1953031"/>
                    <a:gd name="connsiteY43" fmla="*/ 247445 h 1322929"/>
                    <a:gd name="connsiteX44" fmla="*/ 843247 w 1953031"/>
                    <a:gd name="connsiteY44" fmla="*/ 232193 h 1322929"/>
                    <a:gd name="connsiteX45" fmla="*/ 947272 w 1953031"/>
                    <a:gd name="connsiteY45" fmla="*/ 214767 h 1322929"/>
                    <a:gd name="connsiteX46" fmla="*/ 1074965 w 1953031"/>
                    <a:gd name="connsiteY46" fmla="*/ 170684 h 1322929"/>
                    <a:gd name="connsiteX47" fmla="*/ 1155567 w 1953031"/>
                    <a:gd name="connsiteY47" fmla="*/ 159010 h 1322929"/>
                    <a:gd name="connsiteX48" fmla="*/ 1234252 w 1953031"/>
                    <a:gd name="connsiteY48" fmla="*/ 151880 h 1322929"/>
                    <a:gd name="connsiteX49" fmla="*/ 1312964 w 1953031"/>
                    <a:gd name="connsiteY49" fmla="*/ 128676 h 1322929"/>
                    <a:gd name="connsiteX50" fmla="*/ 1376022 w 1953031"/>
                    <a:gd name="connsiteY50" fmla="*/ 109687 h 1322929"/>
                    <a:gd name="connsiteX51" fmla="*/ 1448640 w 1953031"/>
                    <a:gd name="connsiteY51" fmla="*/ 103056 h 1322929"/>
                    <a:gd name="connsiteX52" fmla="*/ 1483374 w 1953031"/>
                    <a:gd name="connsiteY52" fmla="*/ 100994 h 1322929"/>
                    <a:gd name="connsiteX53" fmla="*/ 1552171 w 1953031"/>
                    <a:gd name="connsiteY53" fmla="*/ 83778 h 1322929"/>
                    <a:gd name="connsiteX54" fmla="*/ 1627914 w 1953031"/>
                    <a:gd name="connsiteY54" fmla="*/ 63976 h 1322929"/>
                    <a:gd name="connsiteX55" fmla="*/ 1633600 w 1953031"/>
                    <a:gd name="connsiteY55" fmla="*/ 62873 h 1322929"/>
                    <a:gd name="connsiteX56" fmla="*/ 1633994 w 1953031"/>
                    <a:gd name="connsiteY56" fmla="*/ 53943 h 1322929"/>
                    <a:gd name="connsiteX57" fmla="*/ 1637947 w 1953031"/>
                    <a:gd name="connsiteY57" fmla="*/ 10924 h 1322929"/>
                    <a:gd name="connsiteX58" fmla="*/ 1645852 w 1953031"/>
                    <a:gd name="connsiteY58" fmla="*/ 642 h 1322929"/>
                    <a:gd name="connsiteX59" fmla="*/ 1665510 w 1953031"/>
                    <a:gd name="connsiteY59" fmla="*/ 4542 h 1322929"/>
                    <a:gd name="connsiteX60" fmla="*/ 1692339 w 1953031"/>
                    <a:gd name="connsiteY60" fmla="*/ 32880 h 1322929"/>
                    <a:gd name="connsiteX61" fmla="*/ 1703487 w 1953031"/>
                    <a:gd name="connsiteY61" fmla="*/ 51553 h 1322929"/>
                    <a:gd name="connsiteX62" fmla="*/ 1705168 w 1953031"/>
                    <a:gd name="connsiteY62" fmla="*/ 54757 h 1322929"/>
                    <a:gd name="connsiteX63" fmla="*/ 1708490 w 1953031"/>
                    <a:gd name="connsiteY63" fmla="*/ 54757 h 1322929"/>
                    <a:gd name="connsiteX64" fmla="*/ 1726074 w 1953031"/>
                    <a:gd name="connsiteY64" fmla="*/ 55821 h 1322929"/>
                    <a:gd name="connsiteX65" fmla="*/ 1763775 w 1953031"/>
                    <a:gd name="connsiteY65" fmla="*/ 66287 h 1322929"/>
                    <a:gd name="connsiteX66" fmla="*/ 1780177 w 1953031"/>
                    <a:gd name="connsiteY66" fmla="*/ 76057 h 1322929"/>
                    <a:gd name="connsiteX67" fmla="*/ 1797287 w 1953031"/>
                    <a:gd name="connsiteY67" fmla="*/ 92340 h 1322929"/>
                    <a:gd name="connsiteX68" fmla="*/ 1808554 w 1953031"/>
                    <a:gd name="connsiteY68" fmla="*/ 105144 h 1322929"/>
                    <a:gd name="connsiteX69" fmla="*/ 1816302 w 1953031"/>
                    <a:gd name="connsiteY69" fmla="*/ 113128 h 1322929"/>
                    <a:gd name="connsiteX70" fmla="*/ 1820491 w 1953031"/>
                    <a:gd name="connsiteY70" fmla="*/ 120258 h 1322929"/>
                    <a:gd name="connsiteX71" fmla="*/ 1835947 w 1953031"/>
                    <a:gd name="connsiteY71" fmla="*/ 144526 h 1322929"/>
                    <a:gd name="connsiteX72" fmla="*/ 1847989 w 1953031"/>
                    <a:gd name="connsiteY72" fmla="*/ 162083 h 1322929"/>
                    <a:gd name="connsiteX73" fmla="*/ 1872282 w 1953031"/>
                    <a:gd name="connsiteY73" fmla="*/ 206862 h 1322929"/>
                    <a:gd name="connsiteX74" fmla="*/ 1901212 w 1953031"/>
                    <a:gd name="connsiteY74" fmla="*/ 268331 h 1322929"/>
                    <a:gd name="connsiteX75" fmla="*/ 1928013 w 1953031"/>
                    <a:gd name="connsiteY75" fmla="*/ 325599 h 1322929"/>
                    <a:gd name="connsiteX76" fmla="*/ 1947475 w 1953031"/>
                    <a:gd name="connsiteY76" fmla="*/ 358428 h 1322929"/>
                    <a:gd name="connsiteX77" fmla="*/ 1952990 w 1953031"/>
                    <a:gd name="connsiteY77" fmla="*/ 375188 h 1322929"/>
                    <a:gd name="connsiteX78" fmla="*/ 1944270 w 1953031"/>
                    <a:gd name="connsiteY78" fmla="*/ 398724 h 1322929"/>
                    <a:gd name="connsiteX79" fmla="*/ 1904481 w 1953031"/>
                    <a:gd name="connsiteY79" fmla="*/ 429980 h 1322929"/>
                    <a:gd name="connsiteX80" fmla="*/ 1871823 w 1953031"/>
                    <a:gd name="connsiteY80" fmla="*/ 436577 h 1322929"/>
                    <a:gd name="connsiteX81" fmla="*/ 1816223 w 1953031"/>
                    <a:gd name="connsiteY81" fmla="*/ 439134 h 1322929"/>
                    <a:gd name="connsiteX82" fmla="*/ 1698445 w 1953031"/>
                    <a:gd name="connsiteY82" fmla="*/ 433393 h 1322929"/>
                    <a:gd name="connsiteX83" fmla="*/ 1665261 w 1953031"/>
                    <a:gd name="connsiteY83" fmla="*/ 431589 h 1322929"/>
                    <a:gd name="connsiteX84" fmla="*/ 1643200 w 1953031"/>
                    <a:gd name="connsiteY84" fmla="*/ 433164 h 1322929"/>
                    <a:gd name="connsiteX85" fmla="*/ 1613877 w 1953031"/>
                    <a:gd name="connsiteY85" fmla="*/ 443519 h 1322929"/>
                    <a:gd name="connsiteX86" fmla="*/ 1586668 w 1953031"/>
                    <a:gd name="connsiteY86" fmla="*/ 466568 h 1322929"/>
                    <a:gd name="connsiteX87" fmla="*/ 1568848 w 1953031"/>
                    <a:gd name="connsiteY87" fmla="*/ 480889 h 1322929"/>
                    <a:gd name="connsiteX88" fmla="*/ 1563779 w 1953031"/>
                    <a:gd name="connsiteY88" fmla="*/ 485518 h 1322929"/>
                    <a:gd name="connsiteX89" fmla="*/ 1508994 w 1953031"/>
                    <a:gd name="connsiteY89" fmla="*/ 589130 h 1322929"/>
                    <a:gd name="connsiteX90" fmla="*/ 1486250 w 1953031"/>
                    <a:gd name="connsiteY90" fmla="*/ 645068 h 1322929"/>
                    <a:gd name="connsiteX91" fmla="*/ 1464819 w 1953031"/>
                    <a:gd name="connsiteY91" fmla="*/ 705697 h 1322929"/>
                    <a:gd name="connsiteX92" fmla="*/ 1449494 w 1953031"/>
                    <a:gd name="connsiteY92" fmla="*/ 751038 h 1322929"/>
                    <a:gd name="connsiteX93" fmla="*/ 1407394 w 1953031"/>
                    <a:gd name="connsiteY93" fmla="*/ 818176 h 1322929"/>
                    <a:gd name="connsiteX94" fmla="*/ 1393724 w 1953031"/>
                    <a:gd name="connsiteY94" fmla="*/ 824975 h 1322929"/>
                    <a:gd name="connsiteX95" fmla="*/ 1380841 w 1953031"/>
                    <a:gd name="connsiteY95" fmla="*/ 831482 h 1322929"/>
                    <a:gd name="connsiteX96" fmla="*/ 1349260 w 1953031"/>
                    <a:gd name="connsiteY96" fmla="*/ 861137 h 1322929"/>
                    <a:gd name="connsiteX97" fmla="*/ 1331348 w 1953031"/>
                    <a:gd name="connsiteY97" fmla="*/ 877607 h 1322929"/>
                    <a:gd name="connsiteX98" fmla="*/ 1317442 w 1953031"/>
                    <a:gd name="connsiteY98" fmla="*/ 883414 h 1322929"/>
                    <a:gd name="connsiteX99" fmla="*/ 1316352 w 1953031"/>
                    <a:gd name="connsiteY99" fmla="*/ 883414 h 1322929"/>
                    <a:gd name="connsiteX100" fmla="*/ 1315275 w 1953031"/>
                    <a:gd name="connsiteY100" fmla="*/ 887323 h 1322929"/>
                    <a:gd name="connsiteX101" fmla="*/ 1293502 w 1953031"/>
                    <a:gd name="connsiteY101" fmla="*/ 1074334 h 1322929"/>
                    <a:gd name="connsiteX102" fmla="*/ 1292124 w 1953031"/>
                    <a:gd name="connsiteY102" fmla="*/ 1151119 h 1322929"/>
                    <a:gd name="connsiteX103" fmla="*/ 1292741 w 1953031"/>
                    <a:gd name="connsiteY103" fmla="*/ 1203756 h 1322929"/>
                    <a:gd name="connsiteX104" fmla="*/ 1297481 w 1953031"/>
                    <a:gd name="connsiteY104" fmla="*/ 1263556 h 1322929"/>
                    <a:gd name="connsiteX105" fmla="*/ 1304087 w 1953031"/>
                    <a:gd name="connsiteY105" fmla="*/ 1278631 h 1322929"/>
                    <a:gd name="connsiteX106" fmla="*/ 1314001 w 1953031"/>
                    <a:gd name="connsiteY106" fmla="*/ 1305904 h 1322929"/>
                    <a:gd name="connsiteX107" fmla="*/ 1314723 w 1953031"/>
                    <a:gd name="connsiteY107" fmla="*/ 1321312 h 1322929"/>
                    <a:gd name="connsiteX108" fmla="*/ 1314474 w 1953031"/>
                    <a:gd name="connsiteY108" fmla="*/ 1322929 h 1322929"/>
                    <a:gd name="connsiteX109" fmla="*/ 1274527 w 1953031"/>
                    <a:gd name="connsiteY109" fmla="*/ 1322929 h 1322929"/>
                    <a:gd name="connsiteX110" fmla="*/ 1233595 w 1953031"/>
                    <a:gd name="connsiteY110" fmla="*/ 1322420 h 1322929"/>
                    <a:gd name="connsiteX111" fmla="*/ 1214844 w 1953031"/>
                    <a:gd name="connsiteY111" fmla="*/ 1258652 h 1322929"/>
                    <a:gd name="connsiteX112" fmla="*/ 1198836 w 1953031"/>
                    <a:gd name="connsiteY112" fmla="*/ 1080414 h 1322929"/>
                    <a:gd name="connsiteX113" fmla="*/ 1191495 w 1953031"/>
                    <a:gd name="connsiteY113" fmla="*/ 961630 h 1322929"/>
                    <a:gd name="connsiteX114" fmla="*/ 1189972 w 1953031"/>
                    <a:gd name="connsiteY114" fmla="*/ 969617 h 1322929"/>
                    <a:gd name="connsiteX115" fmla="*/ 1172402 w 1953031"/>
                    <a:gd name="connsiteY115" fmla="*/ 1161542 h 1322929"/>
                    <a:gd name="connsiteX116" fmla="*/ 1173663 w 1953031"/>
                    <a:gd name="connsiteY116" fmla="*/ 1263289 h 1322929"/>
                    <a:gd name="connsiteX117" fmla="*/ 1179559 w 1953031"/>
                    <a:gd name="connsiteY117" fmla="*/ 1277483 h 1322929"/>
                    <a:gd name="connsiteX118" fmla="*/ 1190090 w 1953031"/>
                    <a:gd name="connsiteY118" fmla="*/ 1310073 h 1322929"/>
                    <a:gd name="connsiteX119" fmla="*/ 1189617 w 1953031"/>
                    <a:gd name="connsiteY119" fmla="*/ 1322236 h 1322929"/>
                    <a:gd name="connsiteX120" fmla="*/ 1148752 w 1953031"/>
                    <a:gd name="connsiteY120" fmla="*/ 1322929 h 1322929"/>
                    <a:gd name="connsiteX121" fmla="*/ 1107164 w 1953031"/>
                    <a:gd name="connsiteY121" fmla="*/ 1322438 h 1322929"/>
                    <a:gd name="connsiteX122" fmla="*/ 1089751 w 1953031"/>
                    <a:gd name="connsiteY122" fmla="*/ 1244928 h 1322929"/>
                    <a:gd name="connsiteX123" fmla="*/ 1083658 w 1953031"/>
                    <a:gd name="connsiteY123" fmla="*/ 1109426 h 1322929"/>
                    <a:gd name="connsiteX124" fmla="*/ 1081071 w 1953031"/>
                    <a:gd name="connsiteY124" fmla="*/ 885205 h 1322929"/>
                    <a:gd name="connsiteX125" fmla="*/ 1081294 w 1953031"/>
                    <a:gd name="connsiteY125" fmla="*/ 872784 h 1322929"/>
                    <a:gd name="connsiteX126" fmla="*/ 1044565 w 1953031"/>
                    <a:gd name="connsiteY126" fmla="*/ 883356 h 1322929"/>
                    <a:gd name="connsiteX127" fmla="*/ 946405 w 1953031"/>
                    <a:gd name="connsiteY127" fmla="*/ 906677 h 1322929"/>
                    <a:gd name="connsiteX128" fmla="*/ 820984 w 1953031"/>
                    <a:gd name="connsiteY128" fmla="*/ 915856 h 1322929"/>
                    <a:gd name="connsiteX129" fmla="*/ 748537 w 1953031"/>
                    <a:gd name="connsiteY129" fmla="*/ 913593 h 1322929"/>
                    <a:gd name="connsiteX130" fmla="*/ 740106 w 1953031"/>
                    <a:gd name="connsiteY130" fmla="*/ 913794 h 1322929"/>
                    <a:gd name="connsiteX131" fmla="*/ 735838 w 1953031"/>
                    <a:gd name="connsiteY131" fmla="*/ 923234 h 1322929"/>
                    <a:gd name="connsiteX132" fmla="*/ 729496 w 1953031"/>
                    <a:gd name="connsiteY132" fmla="*/ 936224 h 1322929"/>
                    <a:gd name="connsiteX133" fmla="*/ 707014 w 1953031"/>
                    <a:gd name="connsiteY133" fmla="*/ 928760 h 1322929"/>
                    <a:gd name="connsiteX134" fmla="*/ 665846 w 1953031"/>
                    <a:gd name="connsiteY134" fmla="*/ 912322 h 1322929"/>
                    <a:gd name="connsiteX135" fmla="*/ 618244 w 1953031"/>
                    <a:gd name="connsiteY135" fmla="*/ 893135 h 1322929"/>
                    <a:gd name="connsiteX136" fmla="*/ 516447 w 1953031"/>
                    <a:gd name="connsiteY136" fmla="*/ 865947 h 1322929"/>
                    <a:gd name="connsiteX137" fmla="*/ 501805 w 1953031"/>
                    <a:gd name="connsiteY137" fmla="*/ 870603 h 1322929"/>
                    <a:gd name="connsiteX138" fmla="*/ 496736 w 1953031"/>
                    <a:gd name="connsiteY138" fmla="*/ 886203 h 1322929"/>
                    <a:gd name="connsiteX139" fmla="*/ 500794 w 1953031"/>
                    <a:gd name="connsiteY139" fmla="*/ 920842 h 1322929"/>
                    <a:gd name="connsiteX140" fmla="*/ 505232 w 1953031"/>
                    <a:gd name="connsiteY140" fmla="*/ 960997 h 1322929"/>
                    <a:gd name="connsiteX141" fmla="*/ 503197 w 1953031"/>
                    <a:gd name="connsiteY141" fmla="*/ 976351 h 1322929"/>
                    <a:gd name="connsiteX142" fmla="*/ 464327 w 1953031"/>
                    <a:gd name="connsiteY142" fmla="*/ 1000197 h 1322929"/>
                    <a:gd name="connsiteX143" fmla="*/ 457328 w 1953031"/>
                    <a:gd name="connsiteY143" fmla="*/ 999488 h 1322929"/>
                    <a:gd name="connsiteX144" fmla="*/ 434730 w 1953031"/>
                    <a:gd name="connsiteY144" fmla="*/ 939956 h 1322929"/>
                    <a:gd name="connsiteX145" fmla="*/ 434102 w 1953031"/>
                    <a:gd name="connsiteY145" fmla="*/ 932138 h 1322929"/>
                    <a:gd name="connsiteX146" fmla="*/ 429957 w 1953031"/>
                    <a:gd name="connsiteY146" fmla="*/ 936572 h 1322929"/>
                    <a:gd name="connsiteX147" fmla="*/ 412217 w 1953031"/>
                    <a:gd name="connsiteY147" fmla="*/ 955335 h 1322929"/>
                    <a:gd name="connsiteX148" fmla="*/ 394666 w 1953031"/>
                    <a:gd name="connsiteY148" fmla="*/ 973923 h 1322929"/>
                    <a:gd name="connsiteX149" fmla="*/ 363724 w 1953031"/>
                    <a:gd name="connsiteY149" fmla="*/ 1023704 h 1322929"/>
                    <a:gd name="connsiteX150" fmla="*/ 356090 w 1953031"/>
                    <a:gd name="connsiteY150" fmla="*/ 1070686 h 1322929"/>
                    <a:gd name="connsiteX151" fmla="*/ 356098 w 1953031"/>
                    <a:gd name="connsiteY151" fmla="*/ 1159458 h 1322929"/>
                    <a:gd name="connsiteX152" fmla="*/ 362731 w 1953031"/>
                    <a:gd name="connsiteY152" fmla="*/ 1219044 h 1322929"/>
                    <a:gd name="connsiteX153" fmla="*/ 370492 w 1953031"/>
                    <a:gd name="connsiteY153" fmla="*/ 1260425 h 1322929"/>
                    <a:gd name="connsiteX154" fmla="*/ 380666 w 1953031"/>
                    <a:gd name="connsiteY154" fmla="*/ 1277936 h 1322929"/>
                    <a:gd name="connsiteX155" fmla="*/ 391399 w 1953031"/>
                    <a:gd name="connsiteY155" fmla="*/ 1304515 h 1322929"/>
                    <a:gd name="connsiteX156" fmla="*/ 391283 w 1953031"/>
                    <a:gd name="connsiteY156" fmla="*/ 1320324 h 1322929"/>
                    <a:gd name="connsiteX157" fmla="*/ 390843 w 1953031"/>
                    <a:gd name="connsiteY157" fmla="*/ 1322756 h 1322929"/>
                    <a:gd name="connsiteX158" fmla="*/ 348151 w 1953031"/>
                    <a:gd name="connsiteY158" fmla="*/ 1322844 h 1322929"/>
                    <a:gd name="connsiteX159" fmla="*/ 304144 w 1953031"/>
                    <a:gd name="connsiteY159" fmla="*/ 1322579 h 1322929"/>
                    <a:gd name="connsiteX160" fmla="*/ 294630 w 1953031"/>
                    <a:gd name="connsiteY160" fmla="*/ 1312868 h 1322929"/>
                    <a:gd name="connsiteX161" fmla="*/ 271483 w 1953031"/>
                    <a:gd name="connsiteY161" fmla="*/ 1195591 h 1322929"/>
                    <a:gd name="connsiteX162" fmla="*/ 255031 w 1953031"/>
                    <a:gd name="connsiteY162" fmla="*/ 1074334 h 1322929"/>
                    <a:gd name="connsiteX163" fmla="*/ 246468 w 1953031"/>
                    <a:gd name="connsiteY163" fmla="*/ 962992 h 1322929"/>
                    <a:gd name="connsiteX164" fmla="*/ 246726 w 1953031"/>
                    <a:gd name="connsiteY164" fmla="*/ 960686 h 1322929"/>
                    <a:gd name="connsiteX165" fmla="*/ 239185 w 1953031"/>
                    <a:gd name="connsiteY165" fmla="*/ 966883 h 1322929"/>
                    <a:gd name="connsiteX166" fmla="*/ 216775 w 1953031"/>
                    <a:gd name="connsiteY166" fmla="*/ 984995 h 1322929"/>
                    <a:gd name="connsiteX167" fmla="*/ 195755 w 1953031"/>
                    <a:gd name="connsiteY167" fmla="*/ 1001910 h 1322929"/>
                    <a:gd name="connsiteX168" fmla="*/ 162761 w 1953031"/>
                    <a:gd name="connsiteY168" fmla="*/ 1047366 h 1322929"/>
                    <a:gd name="connsiteX169" fmla="*/ 149720 w 1953031"/>
                    <a:gd name="connsiteY169" fmla="*/ 1138437 h 1322929"/>
                    <a:gd name="connsiteX170" fmla="*/ 148122 w 1953031"/>
                    <a:gd name="connsiteY170" fmla="*/ 1214750 h 1322929"/>
                    <a:gd name="connsiteX171" fmla="*/ 151846 w 1953031"/>
                    <a:gd name="connsiteY171" fmla="*/ 1260042 h 1322929"/>
                    <a:gd name="connsiteX172" fmla="*/ 157602 w 1953031"/>
                    <a:gd name="connsiteY172" fmla="*/ 1271682 h 1322929"/>
                    <a:gd name="connsiteX173" fmla="*/ 169528 w 1953031"/>
                    <a:gd name="connsiteY173" fmla="*/ 1296524 h 1322929"/>
                    <a:gd name="connsiteX174" fmla="*/ 172714 w 1953031"/>
                    <a:gd name="connsiteY174" fmla="*/ 1316588 h 1322929"/>
                    <a:gd name="connsiteX175" fmla="*/ 172927 w 1953031"/>
                    <a:gd name="connsiteY175" fmla="*/ 1322929 h 1322929"/>
                    <a:gd name="connsiteX176" fmla="*/ 130748 w 1953031"/>
                    <a:gd name="connsiteY176" fmla="*/ 1322916 h 1322929"/>
                    <a:gd name="connsiteX177" fmla="*/ 87445 w 1953031"/>
                    <a:gd name="connsiteY177" fmla="*/ 1322413 h 1322929"/>
                    <a:gd name="connsiteX178" fmla="*/ 433058 w 1953031"/>
                    <a:gd name="connsiteY178" fmla="*/ 858089 h 1322929"/>
                    <a:gd name="connsiteX179" fmla="*/ 431485 w 1953031"/>
                    <a:gd name="connsiteY179" fmla="*/ 856034 h 1322929"/>
                    <a:gd name="connsiteX180" fmla="*/ 432913 w 1953031"/>
                    <a:gd name="connsiteY180" fmla="*/ 858746 h 1322929"/>
                    <a:gd name="connsiteX181" fmla="*/ 433058 w 1953031"/>
                    <a:gd name="connsiteY181" fmla="*/ 858089 h 1322929"/>
                    <a:gd name="connsiteX0" fmla="*/ 87445 w 1953031"/>
                    <a:gd name="connsiteY0" fmla="*/ 1322413 h 1322929"/>
                    <a:gd name="connsiteX1" fmla="*/ 71740 w 1953031"/>
                    <a:gd name="connsiteY1" fmla="*/ 1270292 h 1322929"/>
                    <a:gd name="connsiteX2" fmla="*/ 65819 w 1953031"/>
                    <a:gd name="connsiteY2" fmla="*/ 1172834 h 1322929"/>
                    <a:gd name="connsiteX3" fmla="*/ 60259 w 1953031"/>
                    <a:gd name="connsiteY3" fmla="*/ 1077634 h 1322929"/>
                    <a:gd name="connsiteX4" fmla="*/ 56504 w 1953031"/>
                    <a:gd name="connsiteY4" fmla="*/ 1016483 h 1322929"/>
                    <a:gd name="connsiteX5" fmla="*/ 57274 w 1953031"/>
                    <a:gd name="connsiteY5" fmla="*/ 984573 h 1322929"/>
                    <a:gd name="connsiteX6" fmla="*/ 69293 w 1953031"/>
                    <a:gd name="connsiteY6" fmla="*/ 935184 h 1322929"/>
                    <a:gd name="connsiteX7" fmla="*/ 83140 w 1953031"/>
                    <a:gd name="connsiteY7" fmla="*/ 894706 h 1322929"/>
                    <a:gd name="connsiteX8" fmla="*/ 86940 w 1953031"/>
                    <a:gd name="connsiteY8" fmla="*/ 883067 h 1322929"/>
                    <a:gd name="connsiteX9" fmla="*/ 102345 w 1953031"/>
                    <a:gd name="connsiteY9" fmla="*/ 821917 h 1322929"/>
                    <a:gd name="connsiteX10" fmla="*/ 102345 w 1953031"/>
                    <a:gd name="connsiteY10" fmla="*/ 797596 h 1322929"/>
                    <a:gd name="connsiteX11" fmla="*/ 84386 w 1953031"/>
                    <a:gd name="connsiteY11" fmla="*/ 724112 h 1322929"/>
                    <a:gd name="connsiteX12" fmla="*/ 56950 w 1953031"/>
                    <a:gd name="connsiteY12" fmla="*/ 611540 h 1322929"/>
                    <a:gd name="connsiteX13" fmla="*/ 49848 w 1953031"/>
                    <a:gd name="connsiteY13" fmla="*/ 555775 h 1322929"/>
                    <a:gd name="connsiteX14" fmla="*/ 48091 w 1953031"/>
                    <a:gd name="connsiteY14" fmla="*/ 532619 h 1322929"/>
                    <a:gd name="connsiteX15" fmla="*/ 46726 w 1953031"/>
                    <a:gd name="connsiteY15" fmla="*/ 537375 h 1322929"/>
                    <a:gd name="connsiteX16" fmla="*/ 40809 w 1953031"/>
                    <a:gd name="connsiteY16" fmla="*/ 582702 h 1322929"/>
                    <a:gd name="connsiteX17" fmla="*/ 38652 w 1953031"/>
                    <a:gd name="connsiteY17" fmla="*/ 680805 h 1322929"/>
                    <a:gd name="connsiteX18" fmla="*/ 43411 w 1953031"/>
                    <a:gd name="connsiteY18" fmla="*/ 797248 h 1322929"/>
                    <a:gd name="connsiteX19" fmla="*/ 45633 w 1953031"/>
                    <a:gd name="connsiteY19" fmla="*/ 840039 h 1322929"/>
                    <a:gd name="connsiteX20" fmla="*/ 46288 w 1953031"/>
                    <a:gd name="connsiteY20" fmla="*/ 854511 h 1322929"/>
                    <a:gd name="connsiteX21" fmla="*/ 47754 w 1953031"/>
                    <a:gd name="connsiteY21" fmla="*/ 857757 h 1322929"/>
                    <a:gd name="connsiteX22" fmla="*/ 55710 w 1953031"/>
                    <a:gd name="connsiteY22" fmla="*/ 883587 h 1322929"/>
                    <a:gd name="connsiteX23" fmla="*/ 56791 w 1953031"/>
                    <a:gd name="connsiteY23" fmla="*/ 924043 h 1322929"/>
                    <a:gd name="connsiteX24" fmla="*/ 41579 w 1953031"/>
                    <a:gd name="connsiteY24" fmla="*/ 974096 h 1322929"/>
                    <a:gd name="connsiteX25" fmla="*/ 2671 w 1953031"/>
                    <a:gd name="connsiteY25" fmla="*/ 1043577 h 1322929"/>
                    <a:gd name="connsiteX26" fmla="*/ 150 w 1953031"/>
                    <a:gd name="connsiteY26" fmla="*/ 1039680 h 1322929"/>
                    <a:gd name="connsiteX27" fmla="*/ 4661 w 1953031"/>
                    <a:gd name="connsiteY27" fmla="*/ 999287 h 1322929"/>
                    <a:gd name="connsiteX28" fmla="*/ 7404 w 1953031"/>
                    <a:gd name="connsiteY28" fmla="*/ 942306 h 1322929"/>
                    <a:gd name="connsiteX29" fmla="*/ 7816 w 1953031"/>
                    <a:gd name="connsiteY29" fmla="*/ 896791 h 1322929"/>
                    <a:gd name="connsiteX30" fmla="*/ 19626 w 1953031"/>
                    <a:gd name="connsiteY30" fmla="*/ 859575 h 1322929"/>
                    <a:gd name="connsiteX31" fmla="*/ 27016 w 1953031"/>
                    <a:gd name="connsiteY31" fmla="*/ 851518 h 1322929"/>
                    <a:gd name="connsiteX32" fmla="*/ 28005 w 1953031"/>
                    <a:gd name="connsiteY32" fmla="*/ 850776 h 1322929"/>
                    <a:gd name="connsiteX33" fmla="*/ 26410 w 1953031"/>
                    <a:gd name="connsiteY33" fmla="*/ 833827 h 1322929"/>
                    <a:gd name="connsiteX34" fmla="*/ 14711 w 1953031"/>
                    <a:gd name="connsiteY34" fmla="*/ 648021 h 1322929"/>
                    <a:gd name="connsiteX35" fmla="*/ 15055 w 1953031"/>
                    <a:gd name="connsiteY35" fmla="*/ 561855 h 1322929"/>
                    <a:gd name="connsiteX36" fmla="*/ 21188 w 1953031"/>
                    <a:gd name="connsiteY36" fmla="*/ 488718 h 1322929"/>
                    <a:gd name="connsiteX37" fmla="*/ 100197 w 1953031"/>
                    <a:gd name="connsiteY37" fmla="*/ 318206 h 1322929"/>
                    <a:gd name="connsiteX38" fmla="*/ 109242 w 1953031"/>
                    <a:gd name="connsiteY38" fmla="*/ 310366 h 1322929"/>
                    <a:gd name="connsiteX39" fmla="*/ 267328 w 1953031"/>
                    <a:gd name="connsiteY39" fmla="*/ 247426 h 1322929"/>
                    <a:gd name="connsiteX40" fmla="*/ 315449 w 1953031"/>
                    <a:gd name="connsiteY40" fmla="*/ 245613 h 1322929"/>
                    <a:gd name="connsiteX41" fmla="*/ 472495 w 1953031"/>
                    <a:gd name="connsiteY41" fmla="*/ 252298 h 1322929"/>
                    <a:gd name="connsiteX42" fmla="*/ 508804 w 1953031"/>
                    <a:gd name="connsiteY42" fmla="*/ 255581 h 1322929"/>
                    <a:gd name="connsiteX43" fmla="*/ 748902 w 1953031"/>
                    <a:gd name="connsiteY43" fmla="*/ 247445 h 1322929"/>
                    <a:gd name="connsiteX44" fmla="*/ 843247 w 1953031"/>
                    <a:gd name="connsiteY44" fmla="*/ 232193 h 1322929"/>
                    <a:gd name="connsiteX45" fmla="*/ 947272 w 1953031"/>
                    <a:gd name="connsiteY45" fmla="*/ 214767 h 1322929"/>
                    <a:gd name="connsiteX46" fmla="*/ 1074965 w 1953031"/>
                    <a:gd name="connsiteY46" fmla="*/ 170684 h 1322929"/>
                    <a:gd name="connsiteX47" fmla="*/ 1155567 w 1953031"/>
                    <a:gd name="connsiteY47" fmla="*/ 159010 h 1322929"/>
                    <a:gd name="connsiteX48" fmla="*/ 1234252 w 1953031"/>
                    <a:gd name="connsiteY48" fmla="*/ 151880 h 1322929"/>
                    <a:gd name="connsiteX49" fmla="*/ 1312964 w 1953031"/>
                    <a:gd name="connsiteY49" fmla="*/ 128676 h 1322929"/>
                    <a:gd name="connsiteX50" fmla="*/ 1376022 w 1953031"/>
                    <a:gd name="connsiteY50" fmla="*/ 109687 h 1322929"/>
                    <a:gd name="connsiteX51" fmla="*/ 1448640 w 1953031"/>
                    <a:gd name="connsiteY51" fmla="*/ 103056 h 1322929"/>
                    <a:gd name="connsiteX52" fmla="*/ 1483374 w 1953031"/>
                    <a:gd name="connsiteY52" fmla="*/ 100994 h 1322929"/>
                    <a:gd name="connsiteX53" fmla="*/ 1552171 w 1953031"/>
                    <a:gd name="connsiteY53" fmla="*/ 83778 h 1322929"/>
                    <a:gd name="connsiteX54" fmla="*/ 1627914 w 1953031"/>
                    <a:gd name="connsiteY54" fmla="*/ 63976 h 1322929"/>
                    <a:gd name="connsiteX55" fmla="*/ 1633600 w 1953031"/>
                    <a:gd name="connsiteY55" fmla="*/ 62873 h 1322929"/>
                    <a:gd name="connsiteX56" fmla="*/ 1633994 w 1953031"/>
                    <a:gd name="connsiteY56" fmla="*/ 53943 h 1322929"/>
                    <a:gd name="connsiteX57" fmla="*/ 1637947 w 1953031"/>
                    <a:gd name="connsiteY57" fmla="*/ 10924 h 1322929"/>
                    <a:gd name="connsiteX58" fmla="*/ 1645852 w 1953031"/>
                    <a:gd name="connsiteY58" fmla="*/ 642 h 1322929"/>
                    <a:gd name="connsiteX59" fmla="*/ 1665510 w 1953031"/>
                    <a:gd name="connsiteY59" fmla="*/ 4542 h 1322929"/>
                    <a:gd name="connsiteX60" fmla="*/ 1692339 w 1953031"/>
                    <a:gd name="connsiteY60" fmla="*/ 32880 h 1322929"/>
                    <a:gd name="connsiteX61" fmla="*/ 1703487 w 1953031"/>
                    <a:gd name="connsiteY61" fmla="*/ 51553 h 1322929"/>
                    <a:gd name="connsiteX62" fmla="*/ 1705168 w 1953031"/>
                    <a:gd name="connsiteY62" fmla="*/ 54757 h 1322929"/>
                    <a:gd name="connsiteX63" fmla="*/ 1708490 w 1953031"/>
                    <a:gd name="connsiteY63" fmla="*/ 54757 h 1322929"/>
                    <a:gd name="connsiteX64" fmla="*/ 1726074 w 1953031"/>
                    <a:gd name="connsiteY64" fmla="*/ 55821 h 1322929"/>
                    <a:gd name="connsiteX65" fmla="*/ 1763775 w 1953031"/>
                    <a:gd name="connsiteY65" fmla="*/ 66287 h 1322929"/>
                    <a:gd name="connsiteX66" fmla="*/ 1780177 w 1953031"/>
                    <a:gd name="connsiteY66" fmla="*/ 76057 h 1322929"/>
                    <a:gd name="connsiteX67" fmla="*/ 1797287 w 1953031"/>
                    <a:gd name="connsiteY67" fmla="*/ 92340 h 1322929"/>
                    <a:gd name="connsiteX68" fmla="*/ 1808554 w 1953031"/>
                    <a:gd name="connsiteY68" fmla="*/ 105144 h 1322929"/>
                    <a:gd name="connsiteX69" fmla="*/ 1816302 w 1953031"/>
                    <a:gd name="connsiteY69" fmla="*/ 113128 h 1322929"/>
                    <a:gd name="connsiteX70" fmla="*/ 1820491 w 1953031"/>
                    <a:gd name="connsiteY70" fmla="*/ 120258 h 1322929"/>
                    <a:gd name="connsiteX71" fmla="*/ 1835947 w 1953031"/>
                    <a:gd name="connsiteY71" fmla="*/ 144526 h 1322929"/>
                    <a:gd name="connsiteX72" fmla="*/ 1847989 w 1953031"/>
                    <a:gd name="connsiteY72" fmla="*/ 162083 h 1322929"/>
                    <a:gd name="connsiteX73" fmla="*/ 1872282 w 1953031"/>
                    <a:gd name="connsiteY73" fmla="*/ 206862 h 1322929"/>
                    <a:gd name="connsiteX74" fmla="*/ 1901212 w 1953031"/>
                    <a:gd name="connsiteY74" fmla="*/ 268331 h 1322929"/>
                    <a:gd name="connsiteX75" fmla="*/ 1928013 w 1953031"/>
                    <a:gd name="connsiteY75" fmla="*/ 325599 h 1322929"/>
                    <a:gd name="connsiteX76" fmla="*/ 1947475 w 1953031"/>
                    <a:gd name="connsiteY76" fmla="*/ 358428 h 1322929"/>
                    <a:gd name="connsiteX77" fmla="*/ 1952990 w 1953031"/>
                    <a:gd name="connsiteY77" fmla="*/ 375188 h 1322929"/>
                    <a:gd name="connsiteX78" fmla="*/ 1944270 w 1953031"/>
                    <a:gd name="connsiteY78" fmla="*/ 398724 h 1322929"/>
                    <a:gd name="connsiteX79" fmla="*/ 1904481 w 1953031"/>
                    <a:gd name="connsiteY79" fmla="*/ 429980 h 1322929"/>
                    <a:gd name="connsiteX80" fmla="*/ 1871823 w 1953031"/>
                    <a:gd name="connsiteY80" fmla="*/ 436577 h 1322929"/>
                    <a:gd name="connsiteX81" fmla="*/ 1816223 w 1953031"/>
                    <a:gd name="connsiteY81" fmla="*/ 439134 h 1322929"/>
                    <a:gd name="connsiteX82" fmla="*/ 1698445 w 1953031"/>
                    <a:gd name="connsiteY82" fmla="*/ 433393 h 1322929"/>
                    <a:gd name="connsiteX83" fmla="*/ 1665261 w 1953031"/>
                    <a:gd name="connsiteY83" fmla="*/ 431589 h 1322929"/>
                    <a:gd name="connsiteX84" fmla="*/ 1643200 w 1953031"/>
                    <a:gd name="connsiteY84" fmla="*/ 433164 h 1322929"/>
                    <a:gd name="connsiteX85" fmla="*/ 1613877 w 1953031"/>
                    <a:gd name="connsiteY85" fmla="*/ 443519 h 1322929"/>
                    <a:gd name="connsiteX86" fmla="*/ 1586668 w 1953031"/>
                    <a:gd name="connsiteY86" fmla="*/ 466568 h 1322929"/>
                    <a:gd name="connsiteX87" fmla="*/ 1568848 w 1953031"/>
                    <a:gd name="connsiteY87" fmla="*/ 480889 h 1322929"/>
                    <a:gd name="connsiteX88" fmla="*/ 1563779 w 1953031"/>
                    <a:gd name="connsiteY88" fmla="*/ 485518 h 1322929"/>
                    <a:gd name="connsiteX89" fmla="*/ 1508994 w 1953031"/>
                    <a:gd name="connsiteY89" fmla="*/ 589130 h 1322929"/>
                    <a:gd name="connsiteX90" fmla="*/ 1486250 w 1953031"/>
                    <a:gd name="connsiteY90" fmla="*/ 645068 h 1322929"/>
                    <a:gd name="connsiteX91" fmla="*/ 1464819 w 1953031"/>
                    <a:gd name="connsiteY91" fmla="*/ 705697 h 1322929"/>
                    <a:gd name="connsiteX92" fmla="*/ 1449494 w 1953031"/>
                    <a:gd name="connsiteY92" fmla="*/ 751038 h 1322929"/>
                    <a:gd name="connsiteX93" fmla="*/ 1407394 w 1953031"/>
                    <a:gd name="connsiteY93" fmla="*/ 818176 h 1322929"/>
                    <a:gd name="connsiteX94" fmla="*/ 1393724 w 1953031"/>
                    <a:gd name="connsiteY94" fmla="*/ 824975 h 1322929"/>
                    <a:gd name="connsiteX95" fmla="*/ 1380841 w 1953031"/>
                    <a:gd name="connsiteY95" fmla="*/ 831482 h 1322929"/>
                    <a:gd name="connsiteX96" fmla="*/ 1349260 w 1953031"/>
                    <a:gd name="connsiteY96" fmla="*/ 861137 h 1322929"/>
                    <a:gd name="connsiteX97" fmla="*/ 1331348 w 1953031"/>
                    <a:gd name="connsiteY97" fmla="*/ 877607 h 1322929"/>
                    <a:gd name="connsiteX98" fmla="*/ 1317442 w 1953031"/>
                    <a:gd name="connsiteY98" fmla="*/ 883414 h 1322929"/>
                    <a:gd name="connsiteX99" fmla="*/ 1316352 w 1953031"/>
                    <a:gd name="connsiteY99" fmla="*/ 883414 h 1322929"/>
                    <a:gd name="connsiteX100" fmla="*/ 1315275 w 1953031"/>
                    <a:gd name="connsiteY100" fmla="*/ 887323 h 1322929"/>
                    <a:gd name="connsiteX101" fmla="*/ 1293502 w 1953031"/>
                    <a:gd name="connsiteY101" fmla="*/ 1074334 h 1322929"/>
                    <a:gd name="connsiteX102" fmla="*/ 1292124 w 1953031"/>
                    <a:gd name="connsiteY102" fmla="*/ 1151119 h 1322929"/>
                    <a:gd name="connsiteX103" fmla="*/ 1292741 w 1953031"/>
                    <a:gd name="connsiteY103" fmla="*/ 1203756 h 1322929"/>
                    <a:gd name="connsiteX104" fmla="*/ 1297481 w 1953031"/>
                    <a:gd name="connsiteY104" fmla="*/ 1263556 h 1322929"/>
                    <a:gd name="connsiteX105" fmla="*/ 1304087 w 1953031"/>
                    <a:gd name="connsiteY105" fmla="*/ 1278631 h 1322929"/>
                    <a:gd name="connsiteX106" fmla="*/ 1314001 w 1953031"/>
                    <a:gd name="connsiteY106" fmla="*/ 1305904 h 1322929"/>
                    <a:gd name="connsiteX107" fmla="*/ 1314723 w 1953031"/>
                    <a:gd name="connsiteY107" fmla="*/ 1321312 h 1322929"/>
                    <a:gd name="connsiteX108" fmla="*/ 1314474 w 1953031"/>
                    <a:gd name="connsiteY108" fmla="*/ 1322929 h 1322929"/>
                    <a:gd name="connsiteX109" fmla="*/ 1274527 w 1953031"/>
                    <a:gd name="connsiteY109" fmla="*/ 1322929 h 1322929"/>
                    <a:gd name="connsiteX110" fmla="*/ 1233595 w 1953031"/>
                    <a:gd name="connsiteY110" fmla="*/ 1322420 h 1322929"/>
                    <a:gd name="connsiteX111" fmla="*/ 1214844 w 1953031"/>
                    <a:gd name="connsiteY111" fmla="*/ 1258652 h 1322929"/>
                    <a:gd name="connsiteX112" fmla="*/ 1198836 w 1953031"/>
                    <a:gd name="connsiteY112" fmla="*/ 1080414 h 1322929"/>
                    <a:gd name="connsiteX113" fmla="*/ 1191495 w 1953031"/>
                    <a:gd name="connsiteY113" fmla="*/ 961630 h 1322929"/>
                    <a:gd name="connsiteX114" fmla="*/ 1189972 w 1953031"/>
                    <a:gd name="connsiteY114" fmla="*/ 969617 h 1322929"/>
                    <a:gd name="connsiteX115" fmla="*/ 1172402 w 1953031"/>
                    <a:gd name="connsiteY115" fmla="*/ 1161542 h 1322929"/>
                    <a:gd name="connsiteX116" fmla="*/ 1173663 w 1953031"/>
                    <a:gd name="connsiteY116" fmla="*/ 1263289 h 1322929"/>
                    <a:gd name="connsiteX117" fmla="*/ 1179559 w 1953031"/>
                    <a:gd name="connsiteY117" fmla="*/ 1277483 h 1322929"/>
                    <a:gd name="connsiteX118" fmla="*/ 1190090 w 1953031"/>
                    <a:gd name="connsiteY118" fmla="*/ 1310073 h 1322929"/>
                    <a:gd name="connsiteX119" fmla="*/ 1189617 w 1953031"/>
                    <a:gd name="connsiteY119" fmla="*/ 1322236 h 1322929"/>
                    <a:gd name="connsiteX120" fmla="*/ 1148752 w 1953031"/>
                    <a:gd name="connsiteY120" fmla="*/ 1322929 h 1322929"/>
                    <a:gd name="connsiteX121" fmla="*/ 1107164 w 1953031"/>
                    <a:gd name="connsiteY121" fmla="*/ 1322438 h 1322929"/>
                    <a:gd name="connsiteX122" fmla="*/ 1089751 w 1953031"/>
                    <a:gd name="connsiteY122" fmla="*/ 1244928 h 1322929"/>
                    <a:gd name="connsiteX123" fmla="*/ 1083658 w 1953031"/>
                    <a:gd name="connsiteY123" fmla="*/ 1109426 h 1322929"/>
                    <a:gd name="connsiteX124" fmla="*/ 1081071 w 1953031"/>
                    <a:gd name="connsiteY124" fmla="*/ 885205 h 1322929"/>
                    <a:gd name="connsiteX125" fmla="*/ 1081294 w 1953031"/>
                    <a:gd name="connsiteY125" fmla="*/ 872784 h 1322929"/>
                    <a:gd name="connsiteX126" fmla="*/ 1044565 w 1953031"/>
                    <a:gd name="connsiteY126" fmla="*/ 883356 h 1322929"/>
                    <a:gd name="connsiteX127" fmla="*/ 946405 w 1953031"/>
                    <a:gd name="connsiteY127" fmla="*/ 906677 h 1322929"/>
                    <a:gd name="connsiteX128" fmla="*/ 820984 w 1953031"/>
                    <a:gd name="connsiteY128" fmla="*/ 915856 h 1322929"/>
                    <a:gd name="connsiteX129" fmla="*/ 748537 w 1953031"/>
                    <a:gd name="connsiteY129" fmla="*/ 913593 h 1322929"/>
                    <a:gd name="connsiteX130" fmla="*/ 740106 w 1953031"/>
                    <a:gd name="connsiteY130" fmla="*/ 913794 h 1322929"/>
                    <a:gd name="connsiteX131" fmla="*/ 735838 w 1953031"/>
                    <a:gd name="connsiteY131" fmla="*/ 923234 h 1322929"/>
                    <a:gd name="connsiteX132" fmla="*/ 729496 w 1953031"/>
                    <a:gd name="connsiteY132" fmla="*/ 936224 h 1322929"/>
                    <a:gd name="connsiteX133" fmla="*/ 707014 w 1953031"/>
                    <a:gd name="connsiteY133" fmla="*/ 928760 h 1322929"/>
                    <a:gd name="connsiteX134" fmla="*/ 665846 w 1953031"/>
                    <a:gd name="connsiteY134" fmla="*/ 912322 h 1322929"/>
                    <a:gd name="connsiteX135" fmla="*/ 618244 w 1953031"/>
                    <a:gd name="connsiteY135" fmla="*/ 893135 h 1322929"/>
                    <a:gd name="connsiteX136" fmla="*/ 516447 w 1953031"/>
                    <a:gd name="connsiteY136" fmla="*/ 865947 h 1322929"/>
                    <a:gd name="connsiteX137" fmla="*/ 501805 w 1953031"/>
                    <a:gd name="connsiteY137" fmla="*/ 870603 h 1322929"/>
                    <a:gd name="connsiteX138" fmla="*/ 496736 w 1953031"/>
                    <a:gd name="connsiteY138" fmla="*/ 886203 h 1322929"/>
                    <a:gd name="connsiteX139" fmla="*/ 500794 w 1953031"/>
                    <a:gd name="connsiteY139" fmla="*/ 920842 h 1322929"/>
                    <a:gd name="connsiteX140" fmla="*/ 505232 w 1953031"/>
                    <a:gd name="connsiteY140" fmla="*/ 960997 h 1322929"/>
                    <a:gd name="connsiteX141" fmla="*/ 503197 w 1953031"/>
                    <a:gd name="connsiteY141" fmla="*/ 976351 h 1322929"/>
                    <a:gd name="connsiteX142" fmla="*/ 464327 w 1953031"/>
                    <a:gd name="connsiteY142" fmla="*/ 1000197 h 1322929"/>
                    <a:gd name="connsiteX143" fmla="*/ 457328 w 1953031"/>
                    <a:gd name="connsiteY143" fmla="*/ 999488 h 1322929"/>
                    <a:gd name="connsiteX144" fmla="*/ 434730 w 1953031"/>
                    <a:gd name="connsiteY144" fmla="*/ 939956 h 1322929"/>
                    <a:gd name="connsiteX145" fmla="*/ 434102 w 1953031"/>
                    <a:gd name="connsiteY145" fmla="*/ 932138 h 1322929"/>
                    <a:gd name="connsiteX146" fmla="*/ 429957 w 1953031"/>
                    <a:gd name="connsiteY146" fmla="*/ 936572 h 1322929"/>
                    <a:gd name="connsiteX147" fmla="*/ 412217 w 1953031"/>
                    <a:gd name="connsiteY147" fmla="*/ 955335 h 1322929"/>
                    <a:gd name="connsiteX148" fmla="*/ 394666 w 1953031"/>
                    <a:gd name="connsiteY148" fmla="*/ 973923 h 1322929"/>
                    <a:gd name="connsiteX149" fmla="*/ 363724 w 1953031"/>
                    <a:gd name="connsiteY149" fmla="*/ 1023704 h 1322929"/>
                    <a:gd name="connsiteX150" fmla="*/ 356090 w 1953031"/>
                    <a:gd name="connsiteY150" fmla="*/ 1070686 h 1322929"/>
                    <a:gd name="connsiteX151" fmla="*/ 356098 w 1953031"/>
                    <a:gd name="connsiteY151" fmla="*/ 1159458 h 1322929"/>
                    <a:gd name="connsiteX152" fmla="*/ 362731 w 1953031"/>
                    <a:gd name="connsiteY152" fmla="*/ 1219044 h 1322929"/>
                    <a:gd name="connsiteX153" fmla="*/ 370492 w 1953031"/>
                    <a:gd name="connsiteY153" fmla="*/ 1260425 h 1322929"/>
                    <a:gd name="connsiteX154" fmla="*/ 380666 w 1953031"/>
                    <a:gd name="connsiteY154" fmla="*/ 1277936 h 1322929"/>
                    <a:gd name="connsiteX155" fmla="*/ 391399 w 1953031"/>
                    <a:gd name="connsiteY155" fmla="*/ 1304515 h 1322929"/>
                    <a:gd name="connsiteX156" fmla="*/ 391283 w 1953031"/>
                    <a:gd name="connsiteY156" fmla="*/ 1320324 h 1322929"/>
                    <a:gd name="connsiteX157" fmla="*/ 390843 w 1953031"/>
                    <a:gd name="connsiteY157" fmla="*/ 1322756 h 1322929"/>
                    <a:gd name="connsiteX158" fmla="*/ 348151 w 1953031"/>
                    <a:gd name="connsiteY158" fmla="*/ 1322844 h 1322929"/>
                    <a:gd name="connsiteX159" fmla="*/ 304144 w 1953031"/>
                    <a:gd name="connsiteY159" fmla="*/ 1322579 h 1322929"/>
                    <a:gd name="connsiteX160" fmla="*/ 294630 w 1953031"/>
                    <a:gd name="connsiteY160" fmla="*/ 1312868 h 1322929"/>
                    <a:gd name="connsiteX161" fmla="*/ 271483 w 1953031"/>
                    <a:gd name="connsiteY161" fmla="*/ 1195591 h 1322929"/>
                    <a:gd name="connsiteX162" fmla="*/ 255031 w 1953031"/>
                    <a:gd name="connsiteY162" fmla="*/ 1074334 h 1322929"/>
                    <a:gd name="connsiteX163" fmla="*/ 246468 w 1953031"/>
                    <a:gd name="connsiteY163" fmla="*/ 962992 h 1322929"/>
                    <a:gd name="connsiteX164" fmla="*/ 246726 w 1953031"/>
                    <a:gd name="connsiteY164" fmla="*/ 960686 h 1322929"/>
                    <a:gd name="connsiteX165" fmla="*/ 239185 w 1953031"/>
                    <a:gd name="connsiteY165" fmla="*/ 966883 h 1322929"/>
                    <a:gd name="connsiteX166" fmla="*/ 216775 w 1953031"/>
                    <a:gd name="connsiteY166" fmla="*/ 984995 h 1322929"/>
                    <a:gd name="connsiteX167" fmla="*/ 195755 w 1953031"/>
                    <a:gd name="connsiteY167" fmla="*/ 1001910 h 1322929"/>
                    <a:gd name="connsiteX168" fmla="*/ 162761 w 1953031"/>
                    <a:gd name="connsiteY168" fmla="*/ 1047366 h 1322929"/>
                    <a:gd name="connsiteX169" fmla="*/ 149720 w 1953031"/>
                    <a:gd name="connsiteY169" fmla="*/ 1138437 h 1322929"/>
                    <a:gd name="connsiteX170" fmla="*/ 148122 w 1953031"/>
                    <a:gd name="connsiteY170" fmla="*/ 1214750 h 1322929"/>
                    <a:gd name="connsiteX171" fmla="*/ 151846 w 1953031"/>
                    <a:gd name="connsiteY171" fmla="*/ 1260042 h 1322929"/>
                    <a:gd name="connsiteX172" fmla="*/ 157602 w 1953031"/>
                    <a:gd name="connsiteY172" fmla="*/ 1271682 h 1322929"/>
                    <a:gd name="connsiteX173" fmla="*/ 169528 w 1953031"/>
                    <a:gd name="connsiteY173" fmla="*/ 1296524 h 1322929"/>
                    <a:gd name="connsiteX174" fmla="*/ 172714 w 1953031"/>
                    <a:gd name="connsiteY174" fmla="*/ 1316588 h 1322929"/>
                    <a:gd name="connsiteX175" fmla="*/ 172927 w 1953031"/>
                    <a:gd name="connsiteY175" fmla="*/ 1322929 h 1322929"/>
                    <a:gd name="connsiteX176" fmla="*/ 130748 w 1953031"/>
                    <a:gd name="connsiteY176" fmla="*/ 1322916 h 1322929"/>
                    <a:gd name="connsiteX177" fmla="*/ 87445 w 1953031"/>
                    <a:gd name="connsiteY177" fmla="*/ 1322413 h 1322929"/>
                    <a:gd name="connsiteX178" fmla="*/ 433058 w 1953031"/>
                    <a:gd name="connsiteY178" fmla="*/ 858089 h 1322929"/>
                    <a:gd name="connsiteX179" fmla="*/ 431485 w 1953031"/>
                    <a:gd name="connsiteY179" fmla="*/ 856034 h 1322929"/>
                    <a:gd name="connsiteX180" fmla="*/ 432913 w 1953031"/>
                    <a:gd name="connsiteY180" fmla="*/ 858746 h 1322929"/>
                    <a:gd name="connsiteX181" fmla="*/ 433058 w 1953031"/>
                    <a:gd name="connsiteY181" fmla="*/ 858089 h 1322929"/>
                    <a:gd name="connsiteX0" fmla="*/ 87445 w 1953031"/>
                    <a:gd name="connsiteY0" fmla="*/ 1322413 h 1322929"/>
                    <a:gd name="connsiteX1" fmla="*/ 71740 w 1953031"/>
                    <a:gd name="connsiteY1" fmla="*/ 1270292 h 1322929"/>
                    <a:gd name="connsiteX2" fmla="*/ 65819 w 1953031"/>
                    <a:gd name="connsiteY2" fmla="*/ 1172834 h 1322929"/>
                    <a:gd name="connsiteX3" fmla="*/ 60259 w 1953031"/>
                    <a:gd name="connsiteY3" fmla="*/ 1077634 h 1322929"/>
                    <a:gd name="connsiteX4" fmla="*/ 56504 w 1953031"/>
                    <a:gd name="connsiteY4" fmla="*/ 1016483 h 1322929"/>
                    <a:gd name="connsiteX5" fmla="*/ 57274 w 1953031"/>
                    <a:gd name="connsiteY5" fmla="*/ 984573 h 1322929"/>
                    <a:gd name="connsiteX6" fmla="*/ 69293 w 1953031"/>
                    <a:gd name="connsiteY6" fmla="*/ 935184 h 1322929"/>
                    <a:gd name="connsiteX7" fmla="*/ 83140 w 1953031"/>
                    <a:gd name="connsiteY7" fmla="*/ 894706 h 1322929"/>
                    <a:gd name="connsiteX8" fmla="*/ 86940 w 1953031"/>
                    <a:gd name="connsiteY8" fmla="*/ 883067 h 1322929"/>
                    <a:gd name="connsiteX9" fmla="*/ 102345 w 1953031"/>
                    <a:gd name="connsiteY9" fmla="*/ 821917 h 1322929"/>
                    <a:gd name="connsiteX10" fmla="*/ 102345 w 1953031"/>
                    <a:gd name="connsiteY10" fmla="*/ 797596 h 1322929"/>
                    <a:gd name="connsiteX11" fmla="*/ 84386 w 1953031"/>
                    <a:gd name="connsiteY11" fmla="*/ 724112 h 1322929"/>
                    <a:gd name="connsiteX12" fmla="*/ 56950 w 1953031"/>
                    <a:gd name="connsiteY12" fmla="*/ 611540 h 1322929"/>
                    <a:gd name="connsiteX13" fmla="*/ 49848 w 1953031"/>
                    <a:gd name="connsiteY13" fmla="*/ 555775 h 1322929"/>
                    <a:gd name="connsiteX14" fmla="*/ 48091 w 1953031"/>
                    <a:gd name="connsiteY14" fmla="*/ 532619 h 1322929"/>
                    <a:gd name="connsiteX15" fmla="*/ 46726 w 1953031"/>
                    <a:gd name="connsiteY15" fmla="*/ 537375 h 1322929"/>
                    <a:gd name="connsiteX16" fmla="*/ 40809 w 1953031"/>
                    <a:gd name="connsiteY16" fmla="*/ 582702 h 1322929"/>
                    <a:gd name="connsiteX17" fmla="*/ 38652 w 1953031"/>
                    <a:gd name="connsiteY17" fmla="*/ 680805 h 1322929"/>
                    <a:gd name="connsiteX18" fmla="*/ 43411 w 1953031"/>
                    <a:gd name="connsiteY18" fmla="*/ 797248 h 1322929"/>
                    <a:gd name="connsiteX19" fmla="*/ 45633 w 1953031"/>
                    <a:gd name="connsiteY19" fmla="*/ 840039 h 1322929"/>
                    <a:gd name="connsiteX20" fmla="*/ 46288 w 1953031"/>
                    <a:gd name="connsiteY20" fmla="*/ 854511 h 1322929"/>
                    <a:gd name="connsiteX21" fmla="*/ 47754 w 1953031"/>
                    <a:gd name="connsiteY21" fmla="*/ 857757 h 1322929"/>
                    <a:gd name="connsiteX22" fmla="*/ 55710 w 1953031"/>
                    <a:gd name="connsiteY22" fmla="*/ 883587 h 1322929"/>
                    <a:gd name="connsiteX23" fmla="*/ 56791 w 1953031"/>
                    <a:gd name="connsiteY23" fmla="*/ 924043 h 1322929"/>
                    <a:gd name="connsiteX24" fmla="*/ 41579 w 1953031"/>
                    <a:gd name="connsiteY24" fmla="*/ 974096 h 1322929"/>
                    <a:gd name="connsiteX25" fmla="*/ 2671 w 1953031"/>
                    <a:gd name="connsiteY25" fmla="*/ 1043577 h 1322929"/>
                    <a:gd name="connsiteX26" fmla="*/ 150 w 1953031"/>
                    <a:gd name="connsiteY26" fmla="*/ 1039680 h 1322929"/>
                    <a:gd name="connsiteX27" fmla="*/ 4661 w 1953031"/>
                    <a:gd name="connsiteY27" fmla="*/ 999287 h 1322929"/>
                    <a:gd name="connsiteX28" fmla="*/ 7404 w 1953031"/>
                    <a:gd name="connsiteY28" fmla="*/ 942306 h 1322929"/>
                    <a:gd name="connsiteX29" fmla="*/ 7816 w 1953031"/>
                    <a:gd name="connsiteY29" fmla="*/ 896791 h 1322929"/>
                    <a:gd name="connsiteX30" fmla="*/ 19626 w 1953031"/>
                    <a:gd name="connsiteY30" fmla="*/ 859575 h 1322929"/>
                    <a:gd name="connsiteX31" fmla="*/ 27016 w 1953031"/>
                    <a:gd name="connsiteY31" fmla="*/ 851518 h 1322929"/>
                    <a:gd name="connsiteX32" fmla="*/ 28005 w 1953031"/>
                    <a:gd name="connsiteY32" fmla="*/ 850776 h 1322929"/>
                    <a:gd name="connsiteX33" fmla="*/ 26410 w 1953031"/>
                    <a:gd name="connsiteY33" fmla="*/ 833827 h 1322929"/>
                    <a:gd name="connsiteX34" fmla="*/ 14711 w 1953031"/>
                    <a:gd name="connsiteY34" fmla="*/ 648021 h 1322929"/>
                    <a:gd name="connsiteX35" fmla="*/ 15055 w 1953031"/>
                    <a:gd name="connsiteY35" fmla="*/ 561855 h 1322929"/>
                    <a:gd name="connsiteX36" fmla="*/ 21188 w 1953031"/>
                    <a:gd name="connsiteY36" fmla="*/ 488718 h 1322929"/>
                    <a:gd name="connsiteX37" fmla="*/ 100197 w 1953031"/>
                    <a:gd name="connsiteY37" fmla="*/ 318206 h 1322929"/>
                    <a:gd name="connsiteX38" fmla="*/ 109242 w 1953031"/>
                    <a:gd name="connsiteY38" fmla="*/ 310366 h 1322929"/>
                    <a:gd name="connsiteX39" fmla="*/ 267328 w 1953031"/>
                    <a:gd name="connsiteY39" fmla="*/ 247426 h 1322929"/>
                    <a:gd name="connsiteX40" fmla="*/ 315449 w 1953031"/>
                    <a:gd name="connsiteY40" fmla="*/ 245613 h 1322929"/>
                    <a:gd name="connsiteX41" fmla="*/ 472495 w 1953031"/>
                    <a:gd name="connsiteY41" fmla="*/ 252298 h 1322929"/>
                    <a:gd name="connsiteX42" fmla="*/ 508804 w 1953031"/>
                    <a:gd name="connsiteY42" fmla="*/ 255581 h 1322929"/>
                    <a:gd name="connsiteX43" fmla="*/ 748902 w 1953031"/>
                    <a:gd name="connsiteY43" fmla="*/ 247445 h 1322929"/>
                    <a:gd name="connsiteX44" fmla="*/ 947272 w 1953031"/>
                    <a:gd name="connsiteY44" fmla="*/ 214767 h 1322929"/>
                    <a:gd name="connsiteX45" fmla="*/ 1074965 w 1953031"/>
                    <a:gd name="connsiteY45" fmla="*/ 170684 h 1322929"/>
                    <a:gd name="connsiteX46" fmla="*/ 1155567 w 1953031"/>
                    <a:gd name="connsiteY46" fmla="*/ 159010 h 1322929"/>
                    <a:gd name="connsiteX47" fmla="*/ 1234252 w 1953031"/>
                    <a:gd name="connsiteY47" fmla="*/ 151880 h 1322929"/>
                    <a:gd name="connsiteX48" fmla="*/ 1312964 w 1953031"/>
                    <a:gd name="connsiteY48" fmla="*/ 128676 h 1322929"/>
                    <a:gd name="connsiteX49" fmla="*/ 1376022 w 1953031"/>
                    <a:gd name="connsiteY49" fmla="*/ 109687 h 1322929"/>
                    <a:gd name="connsiteX50" fmla="*/ 1448640 w 1953031"/>
                    <a:gd name="connsiteY50" fmla="*/ 103056 h 1322929"/>
                    <a:gd name="connsiteX51" fmla="*/ 1483374 w 1953031"/>
                    <a:gd name="connsiteY51" fmla="*/ 100994 h 1322929"/>
                    <a:gd name="connsiteX52" fmla="*/ 1552171 w 1953031"/>
                    <a:gd name="connsiteY52" fmla="*/ 83778 h 1322929"/>
                    <a:gd name="connsiteX53" fmla="*/ 1627914 w 1953031"/>
                    <a:gd name="connsiteY53" fmla="*/ 63976 h 1322929"/>
                    <a:gd name="connsiteX54" fmla="*/ 1633600 w 1953031"/>
                    <a:gd name="connsiteY54" fmla="*/ 62873 h 1322929"/>
                    <a:gd name="connsiteX55" fmla="*/ 1633994 w 1953031"/>
                    <a:gd name="connsiteY55" fmla="*/ 53943 h 1322929"/>
                    <a:gd name="connsiteX56" fmla="*/ 1637947 w 1953031"/>
                    <a:gd name="connsiteY56" fmla="*/ 10924 h 1322929"/>
                    <a:gd name="connsiteX57" fmla="*/ 1645852 w 1953031"/>
                    <a:gd name="connsiteY57" fmla="*/ 642 h 1322929"/>
                    <a:gd name="connsiteX58" fmla="*/ 1665510 w 1953031"/>
                    <a:gd name="connsiteY58" fmla="*/ 4542 h 1322929"/>
                    <a:gd name="connsiteX59" fmla="*/ 1692339 w 1953031"/>
                    <a:gd name="connsiteY59" fmla="*/ 32880 h 1322929"/>
                    <a:gd name="connsiteX60" fmla="*/ 1703487 w 1953031"/>
                    <a:gd name="connsiteY60" fmla="*/ 51553 h 1322929"/>
                    <a:gd name="connsiteX61" fmla="*/ 1705168 w 1953031"/>
                    <a:gd name="connsiteY61" fmla="*/ 54757 h 1322929"/>
                    <a:gd name="connsiteX62" fmla="*/ 1708490 w 1953031"/>
                    <a:gd name="connsiteY62" fmla="*/ 54757 h 1322929"/>
                    <a:gd name="connsiteX63" fmla="*/ 1726074 w 1953031"/>
                    <a:gd name="connsiteY63" fmla="*/ 55821 h 1322929"/>
                    <a:gd name="connsiteX64" fmla="*/ 1763775 w 1953031"/>
                    <a:gd name="connsiteY64" fmla="*/ 66287 h 1322929"/>
                    <a:gd name="connsiteX65" fmla="*/ 1780177 w 1953031"/>
                    <a:gd name="connsiteY65" fmla="*/ 76057 h 1322929"/>
                    <a:gd name="connsiteX66" fmla="*/ 1797287 w 1953031"/>
                    <a:gd name="connsiteY66" fmla="*/ 92340 h 1322929"/>
                    <a:gd name="connsiteX67" fmla="*/ 1808554 w 1953031"/>
                    <a:gd name="connsiteY67" fmla="*/ 105144 h 1322929"/>
                    <a:gd name="connsiteX68" fmla="*/ 1816302 w 1953031"/>
                    <a:gd name="connsiteY68" fmla="*/ 113128 h 1322929"/>
                    <a:gd name="connsiteX69" fmla="*/ 1820491 w 1953031"/>
                    <a:gd name="connsiteY69" fmla="*/ 120258 h 1322929"/>
                    <a:gd name="connsiteX70" fmla="*/ 1835947 w 1953031"/>
                    <a:gd name="connsiteY70" fmla="*/ 144526 h 1322929"/>
                    <a:gd name="connsiteX71" fmla="*/ 1847989 w 1953031"/>
                    <a:gd name="connsiteY71" fmla="*/ 162083 h 1322929"/>
                    <a:gd name="connsiteX72" fmla="*/ 1872282 w 1953031"/>
                    <a:gd name="connsiteY72" fmla="*/ 206862 h 1322929"/>
                    <a:gd name="connsiteX73" fmla="*/ 1901212 w 1953031"/>
                    <a:gd name="connsiteY73" fmla="*/ 268331 h 1322929"/>
                    <a:gd name="connsiteX74" fmla="*/ 1928013 w 1953031"/>
                    <a:gd name="connsiteY74" fmla="*/ 325599 h 1322929"/>
                    <a:gd name="connsiteX75" fmla="*/ 1947475 w 1953031"/>
                    <a:gd name="connsiteY75" fmla="*/ 358428 h 1322929"/>
                    <a:gd name="connsiteX76" fmla="*/ 1952990 w 1953031"/>
                    <a:gd name="connsiteY76" fmla="*/ 375188 h 1322929"/>
                    <a:gd name="connsiteX77" fmla="*/ 1944270 w 1953031"/>
                    <a:gd name="connsiteY77" fmla="*/ 398724 h 1322929"/>
                    <a:gd name="connsiteX78" fmla="*/ 1904481 w 1953031"/>
                    <a:gd name="connsiteY78" fmla="*/ 429980 h 1322929"/>
                    <a:gd name="connsiteX79" fmla="*/ 1871823 w 1953031"/>
                    <a:gd name="connsiteY79" fmla="*/ 436577 h 1322929"/>
                    <a:gd name="connsiteX80" fmla="*/ 1816223 w 1953031"/>
                    <a:gd name="connsiteY80" fmla="*/ 439134 h 1322929"/>
                    <a:gd name="connsiteX81" fmla="*/ 1698445 w 1953031"/>
                    <a:gd name="connsiteY81" fmla="*/ 433393 h 1322929"/>
                    <a:gd name="connsiteX82" fmla="*/ 1665261 w 1953031"/>
                    <a:gd name="connsiteY82" fmla="*/ 431589 h 1322929"/>
                    <a:gd name="connsiteX83" fmla="*/ 1643200 w 1953031"/>
                    <a:gd name="connsiteY83" fmla="*/ 433164 h 1322929"/>
                    <a:gd name="connsiteX84" fmla="*/ 1613877 w 1953031"/>
                    <a:gd name="connsiteY84" fmla="*/ 443519 h 1322929"/>
                    <a:gd name="connsiteX85" fmla="*/ 1586668 w 1953031"/>
                    <a:gd name="connsiteY85" fmla="*/ 466568 h 1322929"/>
                    <a:gd name="connsiteX86" fmla="*/ 1568848 w 1953031"/>
                    <a:gd name="connsiteY86" fmla="*/ 480889 h 1322929"/>
                    <a:gd name="connsiteX87" fmla="*/ 1563779 w 1953031"/>
                    <a:gd name="connsiteY87" fmla="*/ 485518 h 1322929"/>
                    <a:gd name="connsiteX88" fmla="*/ 1508994 w 1953031"/>
                    <a:gd name="connsiteY88" fmla="*/ 589130 h 1322929"/>
                    <a:gd name="connsiteX89" fmla="*/ 1486250 w 1953031"/>
                    <a:gd name="connsiteY89" fmla="*/ 645068 h 1322929"/>
                    <a:gd name="connsiteX90" fmla="*/ 1464819 w 1953031"/>
                    <a:gd name="connsiteY90" fmla="*/ 705697 h 1322929"/>
                    <a:gd name="connsiteX91" fmla="*/ 1449494 w 1953031"/>
                    <a:gd name="connsiteY91" fmla="*/ 751038 h 1322929"/>
                    <a:gd name="connsiteX92" fmla="*/ 1407394 w 1953031"/>
                    <a:gd name="connsiteY92" fmla="*/ 818176 h 1322929"/>
                    <a:gd name="connsiteX93" fmla="*/ 1393724 w 1953031"/>
                    <a:gd name="connsiteY93" fmla="*/ 824975 h 1322929"/>
                    <a:gd name="connsiteX94" fmla="*/ 1380841 w 1953031"/>
                    <a:gd name="connsiteY94" fmla="*/ 831482 h 1322929"/>
                    <a:gd name="connsiteX95" fmla="*/ 1349260 w 1953031"/>
                    <a:gd name="connsiteY95" fmla="*/ 861137 h 1322929"/>
                    <a:gd name="connsiteX96" fmla="*/ 1331348 w 1953031"/>
                    <a:gd name="connsiteY96" fmla="*/ 877607 h 1322929"/>
                    <a:gd name="connsiteX97" fmla="*/ 1317442 w 1953031"/>
                    <a:gd name="connsiteY97" fmla="*/ 883414 h 1322929"/>
                    <a:gd name="connsiteX98" fmla="*/ 1316352 w 1953031"/>
                    <a:gd name="connsiteY98" fmla="*/ 883414 h 1322929"/>
                    <a:gd name="connsiteX99" fmla="*/ 1315275 w 1953031"/>
                    <a:gd name="connsiteY99" fmla="*/ 887323 h 1322929"/>
                    <a:gd name="connsiteX100" fmla="*/ 1293502 w 1953031"/>
                    <a:gd name="connsiteY100" fmla="*/ 1074334 h 1322929"/>
                    <a:gd name="connsiteX101" fmla="*/ 1292124 w 1953031"/>
                    <a:gd name="connsiteY101" fmla="*/ 1151119 h 1322929"/>
                    <a:gd name="connsiteX102" fmla="*/ 1292741 w 1953031"/>
                    <a:gd name="connsiteY102" fmla="*/ 1203756 h 1322929"/>
                    <a:gd name="connsiteX103" fmla="*/ 1297481 w 1953031"/>
                    <a:gd name="connsiteY103" fmla="*/ 1263556 h 1322929"/>
                    <a:gd name="connsiteX104" fmla="*/ 1304087 w 1953031"/>
                    <a:gd name="connsiteY104" fmla="*/ 1278631 h 1322929"/>
                    <a:gd name="connsiteX105" fmla="*/ 1314001 w 1953031"/>
                    <a:gd name="connsiteY105" fmla="*/ 1305904 h 1322929"/>
                    <a:gd name="connsiteX106" fmla="*/ 1314723 w 1953031"/>
                    <a:gd name="connsiteY106" fmla="*/ 1321312 h 1322929"/>
                    <a:gd name="connsiteX107" fmla="*/ 1314474 w 1953031"/>
                    <a:gd name="connsiteY107" fmla="*/ 1322929 h 1322929"/>
                    <a:gd name="connsiteX108" fmla="*/ 1274527 w 1953031"/>
                    <a:gd name="connsiteY108" fmla="*/ 1322929 h 1322929"/>
                    <a:gd name="connsiteX109" fmla="*/ 1233595 w 1953031"/>
                    <a:gd name="connsiteY109" fmla="*/ 1322420 h 1322929"/>
                    <a:gd name="connsiteX110" fmla="*/ 1214844 w 1953031"/>
                    <a:gd name="connsiteY110" fmla="*/ 1258652 h 1322929"/>
                    <a:gd name="connsiteX111" fmla="*/ 1198836 w 1953031"/>
                    <a:gd name="connsiteY111" fmla="*/ 1080414 h 1322929"/>
                    <a:gd name="connsiteX112" fmla="*/ 1191495 w 1953031"/>
                    <a:gd name="connsiteY112" fmla="*/ 961630 h 1322929"/>
                    <a:gd name="connsiteX113" fmla="*/ 1189972 w 1953031"/>
                    <a:gd name="connsiteY113" fmla="*/ 969617 h 1322929"/>
                    <a:gd name="connsiteX114" fmla="*/ 1172402 w 1953031"/>
                    <a:gd name="connsiteY114" fmla="*/ 1161542 h 1322929"/>
                    <a:gd name="connsiteX115" fmla="*/ 1173663 w 1953031"/>
                    <a:gd name="connsiteY115" fmla="*/ 1263289 h 1322929"/>
                    <a:gd name="connsiteX116" fmla="*/ 1179559 w 1953031"/>
                    <a:gd name="connsiteY116" fmla="*/ 1277483 h 1322929"/>
                    <a:gd name="connsiteX117" fmla="*/ 1190090 w 1953031"/>
                    <a:gd name="connsiteY117" fmla="*/ 1310073 h 1322929"/>
                    <a:gd name="connsiteX118" fmla="*/ 1189617 w 1953031"/>
                    <a:gd name="connsiteY118" fmla="*/ 1322236 h 1322929"/>
                    <a:gd name="connsiteX119" fmla="*/ 1148752 w 1953031"/>
                    <a:gd name="connsiteY119" fmla="*/ 1322929 h 1322929"/>
                    <a:gd name="connsiteX120" fmla="*/ 1107164 w 1953031"/>
                    <a:gd name="connsiteY120" fmla="*/ 1322438 h 1322929"/>
                    <a:gd name="connsiteX121" fmla="*/ 1089751 w 1953031"/>
                    <a:gd name="connsiteY121" fmla="*/ 1244928 h 1322929"/>
                    <a:gd name="connsiteX122" fmla="*/ 1083658 w 1953031"/>
                    <a:gd name="connsiteY122" fmla="*/ 1109426 h 1322929"/>
                    <a:gd name="connsiteX123" fmla="*/ 1081071 w 1953031"/>
                    <a:gd name="connsiteY123" fmla="*/ 885205 h 1322929"/>
                    <a:gd name="connsiteX124" fmla="*/ 1081294 w 1953031"/>
                    <a:gd name="connsiteY124" fmla="*/ 872784 h 1322929"/>
                    <a:gd name="connsiteX125" fmla="*/ 1044565 w 1953031"/>
                    <a:gd name="connsiteY125" fmla="*/ 883356 h 1322929"/>
                    <a:gd name="connsiteX126" fmla="*/ 946405 w 1953031"/>
                    <a:gd name="connsiteY126" fmla="*/ 906677 h 1322929"/>
                    <a:gd name="connsiteX127" fmla="*/ 820984 w 1953031"/>
                    <a:gd name="connsiteY127" fmla="*/ 915856 h 1322929"/>
                    <a:gd name="connsiteX128" fmla="*/ 748537 w 1953031"/>
                    <a:gd name="connsiteY128" fmla="*/ 913593 h 1322929"/>
                    <a:gd name="connsiteX129" fmla="*/ 740106 w 1953031"/>
                    <a:gd name="connsiteY129" fmla="*/ 913794 h 1322929"/>
                    <a:gd name="connsiteX130" fmla="*/ 735838 w 1953031"/>
                    <a:gd name="connsiteY130" fmla="*/ 923234 h 1322929"/>
                    <a:gd name="connsiteX131" fmla="*/ 729496 w 1953031"/>
                    <a:gd name="connsiteY131" fmla="*/ 936224 h 1322929"/>
                    <a:gd name="connsiteX132" fmla="*/ 707014 w 1953031"/>
                    <a:gd name="connsiteY132" fmla="*/ 928760 h 1322929"/>
                    <a:gd name="connsiteX133" fmla="*/ 665846 w 1953031"/>
                    <a:gd name="connsiteY133" fmla="*/ 912322 h 1322929"/>
                    <a:gd name="connsiteX134" fmla="*/ 618244 w 1953031"/>
                    <a:gd name="connsiteY134" fmla="*/ 893135 h 1322929"/>
                    <a:gd name="connsiteX135" fmla="*/ 516447 w 1953031"/>
                    <a:gd name="connsiteY135" fmla="*/ 865947 h 1322929"/>
                    <a:gd name="connsiteX136" fmla="*/ 501805 w 1953031"/>
                    <a:gd name="connsiteY136" fmla="*/ 870603 h 1322929"/>
                    <a:gd name="connsiteX137" fmla="*/ 496736 w 1953031"/>
                    <a:gd name="connsiteY137" fmla="*/ 886203 h 1322929"/>
                    <a:gd name="connsiteX138" fmla="*/ 500794 w 1953031"/>
                    <a:gd name="connsiteY138" fmla="*/ 920842 h 1322929"/>
                    <a:gd name="connsiteX139" fmla="*/ 505232 w 1953031"/>
                    <a:gd name="connsiteY139" fmla="*/ 960997 h 1322929"/>
                    <a:gd name="connsiteX140" fmla="*/ 503197 w 1953031"/>
                    <a:gd name="connsiteY140" fmla="*/ 976351 h 1322929"/>
                    <a:gd name="connsiteX141" fmla="*/ 464327 w 1953031"/>
                    <a:gd name="connsiteY141" fmla="*/ 1000197 h 1322929"/>
                    <a:gd name="connsiteX142" fmla="*/ 457328 w 1953031"/>
                    <a:gd name="connsiteY142" fmla="*/ 999488 h 1322929"/>
                    <a:gd name="connsiteX143" fmla="*/ 434730 w 1953031"/>
                    <a:gd name="connsiteY143" fmla="*/ 939956 h 1322929"/>
                    <a:gd name="connsiteX144" fmla="*/ 434102 w 1953031"/>
                    <a:gd name="connsiteY144" fmla="*/ 932138 h 1322929"/>
                    <a:gd name="connsiteX145" fmla="*/ 429957 w 1953031"/>
                    <a:gd name="connsiteY145" fmla="*/ 936572 h 1322929"/>
                    <a:gd name="connsiteX146" fmla="*/ 412217 w 1953031"/>
                    <a:gd name="connsiteY146" fmla="*/ 955335 h 1322929"/>
                    <a:gd name="connsiteX147" fmla="*/ 394666 w 1953031"/>
                    <a:gd name="connsiteY147" fmla="*/ 973923 h 1322929"/>
                    <a:gd name="connsiteX148" fmla="*/ 363724 w 1953031"/>
                    <a:gd name="connsiteY148" fmla="*/ 1023704 h 1322929"/>
                    <a:gd name="connsiteX149" fmla="*/ 356090 w 1953031"/>
                    <a:gd name="connsiteY149" fmla="*/ 1070686 h 1322929"/>
                    <a:gd name="connsiteX150" fmla="*/ 356098 w 1953031"/>
                    <a:gd name="connsiteY150" fmla="*/ 1159458 h 1322929"/>
                    <a:gd name="connsiteX151" fmla="*/ 362731 w 1953031"/>
                    <a:gd name="connsiteY151" fmla="*/ 1219044 h 1322929"/>
                    <a:gd name="connsiteX152" fmla="*/ 370492 w 1953031"/>
                    <a:gd name="connsiteY152" fmla="*/ 1260425 h 1322929"/>
                    <a:gd name="connsiteX153" fmla="*/ 380666 w 1953031"/>
                    <a:gd name="connsiteY153" fmla="*/ 1277936 h 1322929"/>
                    <a:gd name="connsiteX154" fmla="*/ 391399 w 1953031"/>
                    <a:gd name="connsiteY154" fmla="*/ 1304515 h 1322929"/>
                    <a:gd name="connsiteX155" fmla="*/ 391283 w 1953031"/>
                    <a:gd name="connsiteY155" fmla="*/ 1320324 h 1322929"/>
                    <a:gd name="connsiteX156" fmla="*/ 390843 w 1953031"/>
                    <a:gd name="connsiteY156" fmla="*/ 1322756 h 1322929"/>
                    <a:gd name="connsiteX157" fmla="*/ 348151 w 1953031"/>
                    <a:gd name="connsiteY157" fmla="*/ 1322844 h 1322929"/>
                    <a:gd name="connsiteX158" fmla="*/ 304144 w 1953031"/>
                    <a:gd name="connsiteY158" fmla="*/ 1322579 h 1322929"/>
                    <a:gd name="connsiteX159" fmla="*/ 294630 w 1953031"/>
                    <a:gd name="connsiteY159" fmla="*/ 1312868 h 1322929"/>
                    <a:gd name="connsiteX160" fmla="*/ 271483 w 1953031"/>
                    <a:gd name="connsiteY160" fmla="*/ 1195591 h 1322929"/>
                    <a:gd name="connsiteX161" fmla="*/ 255031 w 1953031"/>
                    <a:gd name="connsiteY161" fmla="*/ 1074334 h 1322929"/>
                    <a:gd name="connsiteX162" fmla="*/ 246468 w 1953031"/>
                    <a:gd name="connsiteY162" fmla="*/ 962992 h 1322929"/>
                    <a:gd name="connsiteX163" fmla="*/ 246726 w 1953031"/>
                    <a:gd name="connsiteY163" fmla="*/ 960686 h 1322929"/>
                    <a:gd name="connsiteX164" fmla="*/ 239185 w 1953031"/>
                    <a:gd name="connsiteY164" fmla="*/ 966883 h 1322929"/>
                    <a:gd name="connsiteX165" fmla="*/ 216775 w 1953031"/>
                    <a:gd name="connsiteY165" fmla="*/ 984995 h 1322929"/>
                    <a:gd name="connsiteX166" fmla="*/ 195755 w 1953031"/>
                    <a:gd name="connsiteY166" fmla="*/ 1001910 h 1322929"/>
                    <a:gd name="connsiteX167" fmla="*/ 162761 w 1953031"/>
                    <a:gd name="connsiteY167" fmla="*/ 1047366 h 1322929"/>
                    <a:gd name="connsiteX168" fmla="*/ 149720 w 1953031"/>
                    <a:gd name="connsiteY168" fmla="*/ 1138437 h 1322929"/>
                    <a:gd name="connsiteX169" fmla="*/ 148122 w 1953031"/>
                    <a:gd name="connsiteY169" fmla="*/ 1214750 h 1322929"/>
                    <a:gd name="connsiteX170" fmla="*/ 151846 w 1953031"/>
                    <a:gd name="connsiteY170" fmla="*/ 1260042 h 1322929"/>
                    <a:gd name="connsiteX171" fmla="*/ 157602 w 1953031"/>
                    <a:gd name="connsiteY171" fmla="*/ 1271682 h 1322929"/>
                    <a:gd name="connsiteX172" fmla="*/ 169528 w 1953031"/>
                    <a:gd name="connsiteY172" fmla="*/ 1296524 h 1322929"/>
                    <a:gd name="connsiteX173" fmla="*/ 172714 w 1953031"/>
                    <a:gd name="connsiteY173" fmla="*/ 1316588 h 1322929"/>
                    <a:gd name="connsiteX174" fmla="*/ 172927 w 1953031"/>
                    <a:gd name="connsiteY174" fmla="*/ 1322929 h 1322929"/>
                    <a:gd name="connsiteX175" fmla="*/ 130748 w 1953031"/>
                    <a:gd name="connsiteY175" fmla="*/ 1322916 h 1322929"/>
                    <a:gd name="connsiteX176" fmla="*/ 87445 w 1953031"/>
                    <a:gd name="connsiteY176" fmla="*/ 1322413 h 1322929"/>
                    <a:gd name="connsiteX177" fmla="*/ 433058 w 1953031"/>
                    <a:gd name="connsiteY177" fmla="*/ 858089 h 1322929"/>
                    <a:gd name="connsiteX178" fmla="*/ 431485 w 1953031"/>
                    <a:gd name="connsiteY178" fmla="*/ 856034 h 1322929"/>
                    <a:gd name="connsiteX179" fmla="*/ 432913 w 1953031"/>
                    <a:gd name="connsiteY179" fmla="*/ 858746 h 1322929"/>
                    <a:gd name="connsiteX180" fmla="*/ 433058 w 1953031"/>
                    <a:gd name="connsiteY180" fmla="*/ 858089 h 1322929"/>
                    <a:gd name="connsiteX0" fmla="*/ 87445 w 1953031"/>
                    <a:gd name="connsiteY0" fmla="*/ 1322413 h 1322929"/>
                    <a:gd name="connsiteX1" fmla="*/ 71740 w 1953031"/>
                    <a:gd name="connsiteY1" fmla="*/ 1270292 h 1322929"/>
                    <a:gd name="connsiteX2" fmla="*/ 65819 w 1953031"/>
                    <a:gd name="connsiteY2" fmla="*/ 1172834 h 1322929"/>
                    <a:gd name="connsiteX3" fmla="*/ 60259 w 1953031"/>
                    <a:gd name="connsiteY3" fmla="*/ 1077634 h 1322929"/>
                    <a:gd name="connsiteX4" fmla="*/ 56504 w 1953031"/>
                    <a:gd name="connsiteY4" fmla="*/ 1016483 h 1322929"/>
                    <a:gd name="connsiteX5" fmla="*/ 57274 w 1953031"/>
                    <a:gd name="connsiteY5" fmla="*/ 984573 h 1322929"/>
                    <a:gd name="connsiteX6" fmla="*/ 69293 w 1953031"/>
                    <a:gd name="connsiteY6" fmla="*/ 935184 h 1322929"/>
                    <a:gd name="connsiteX7" fmla="*/ 83140 w 1953031"/>
                    <a:gd name="connsiteY7" fmla="*/ 894706 h 1322929"/>
                    <a:gd name="connsiteX8" fmla="*/ 86940 w 1953031"/>
                    <a:gd name="connsiteY8" fmla="*/ 883067 h 1322929"/>
                    <a:gd name="connsiteX9" fmla="*/ 102345 w 1953031"/>
                    <a:gd name="connsiteY9" fmla="*/ 821917 h 1322929"/>
                    <a:gd name="connsiteX10" fmla="*/ 102345 w 1953031"/>
                    <a:gd name="connsiteY10" fmla="*/ 797596 h 1322929"/>
                    <a:gd name="connsiteX11" fmla="*/ 84386 w 1953031"/>
                    <a:gd name="connsiteY11" fmla="*/ 724112 h 1322929"/>
                    <a:gd name="connsiteX12" fmla="*/ 56950 w 1953031"/>
                    <a:gd name="connsiteY12" fmla="*/ 611540 h 1322929"/>
                    <a:gd name="connsiteX13" fmla="*/ 49848 w 1953031"/>
                    <a:gd name="connsiteY13" fmla="*/ 555775 h 1322929"/>
                    <a:gd name="connsiteX14" fmla="*/ 48091 w 1953031"/>
                    <a:gd name="connsiteY14" fmla="*/ 532619 h 1322929"/>
                    <a:gd name="connsiteX15" fmla="*/ 46726 w 1953031"/>
                    <a:gd name="connsiteY15" fmla="*/ 537375 h 1322929"/>
                    <a:gd name="connsiteX16" fmla="*/ 40809 w 1953031"/>
                    <a:gd name="connsiteY16" fmla="*/ 582702 h 1322929"/>
                    <a:gd name="connsiteX17" fmla="*/ 38652 w 1953031"/>
                    <a:gd name="connsiteY17" fmla="*/ 680805 h 1322929"/>
                    <a:gd name="connsiteX18" fmla="*/ 43411 w 1953031"/>
                    <a:gd name="connsiteY18" fmla="*/ 797248 h 1322929"/>
                    <a:gd name="connsiteX19" fmla="*/ 45633 w 1953031"/>
                    <a:gd name="connsiteY19" fmla="*/ 840039 h 1322929"/>
                    <a:gd name="connsiteX20" fmla="*/ 46288 w 1953031"/>
                    <a:gd name="connsiteY20" fmla="*/ 854511 h 1322929"/>
                    <a:gd name="connsiteX21" fmla="*/ 47754 w 1953031"/>
                    <a:gd name="connsiteY21" fmla="*/ 857757 h 1322929"/>
                    <a:gd name="connsiteX22" fmla="*/ 55710 w 1953031"/>
                    <a:gd name="connsiteY22" fmla="*/ 883587 h 1322929"/>
                    <a:gd name="connsiteX23" fmla="*/ 56791 w 1953031"/>
                    <a:gd name="connsiteY23" fmla="*/ 924043 h 1322929"/>
                    <a:gd name="connsiteX24" fmla="*/ 41579 w 1953031"/>
                    <a:gd name="connsiteY24" fmla="*/ 974096 h 1322929"/>
                    <a:gd name="connsiteX25" fmla="*/ 2671 w 1953031"/>
                    <a:gd name="connsiteY25" fmla="*/ 1043577 h 1322929"/>
                    <a:gd name="connsiteX26" fmla="*/ 150 w 1953031"/>
                    <a:gd name="connsiteY26" fmla="*/ 1039680 h 1322929"/>
                    <a:gd name="connsiteX27" fmla="*/ 4661 w 1953031"/>
                    <a:gd name="connsiteY27" fmla="*/ 999287 h 1322929"/>
                    <a:gd name="connsiteX28" fmla="*/ 7404 w 1953031"/>
                    <a:gd name="connsiteY28" fmla="*/ 942306 h 1322929"/>
                    <a:gd name="connsiteX29" fmla="*/ 7816 w 1953031"/>
                    <a:gd name="connsiteY29" fmla="*/ 896791 h 1322929"/>
                    <a:gd name="connsiteX30" fmla="*/ 19626 w 1953031"/>
                    <a:gd name="connsiteY30" fmla="*/ 859575 h 1322929"/>
                    <a:gd name="connsiteX31" fmla="*/ 27016 w 1953031"/>
                    <a:gd name="connsiteY31" fmla="*/ 851518 h 1322929"/>
                    <a:gd name="connsiteX32" fmla="*/ 28005 w 1953031"/>
                    <a:gd name="connsiteY32" fmla="*/ 850776 h 1322929"/>
                    <a:gd name="connsiteX33" fmla="*/ 26410 w 1953031"/>
                    <a:gd name="connsiteY33" fmla="*/ 833827 h 1322929"/>
                    <a:gd name="connsiteX34" fmla="*/ 14711 w 1953031"/>
                    <a:gd name="connsiteY34" fmla="*/ 648021 h 1322929"/>
                    <a:gd name="connsiteX35" fmla="*/ 15055 w 1953031"/>
                    <a:gd name="connsiteY35" fmla="*/ 561855 h 1322929"/>
                    <a:gd name="connsiteX36" fmla="*/ 21188 w 1953031"/>
                    <a:gd name="connsiteY36" fmla="*/ 488718 h 1322929"/>
                    <a:gd name="connsiteX37" fmla="*/ 100197 w 1953031"/>
                    <a:gd name="connsiteY37" fmla="*/ 318206 h 1322929"/>
                    <a:gd name="connsiteX38" fmla="*/ 109242 w 1953031"/>
                    <a:gd name="connsiteY38" fmla="*/ 310366 h 1322929"/>
                    <a:gd name="connsiteX39" fmla="*/ 267328 w 1953031"/>
                    <a:gd name="connsiteY39" fmla="*/ 247426 h 1322929"/>
                    <a:gd name="connsiteX40" fmla="*/ 315449 w 1953031"/>
                    <a:gd name="connsiteY40" fmla="*/ 245613 h 1322929"/>
                    <a:gd name="connsiteX41" fmla="*/ 472495 w 1953031"/>
                    <a:gd name="connsiteY41" fmla="*/ 252298 h 1322929"/>
                    <a:gd name="connsiteX42" fmla="*/ 508804 w 1953031"/>
                    <a:gd name="connsiteY42" fmla="*/ 255581 h 1322929"/>
                    <a:gd name="connsiteX43" fmla="*/ 748902 w 1953031"/>
                    <a:gd name="connsiteY43" fmla="*/ 247445 h 1322929"/>
                    <a:gd name="connsiteX44" fmla="*/ 947272 w 1953031"/>
                    <a:gd name="connsiteY44" fmla="*/ 214767 h 1322929"/>
                    <a:gd name="connsiteX45" fmla="*/ 1155567 w 1953031"/>
                    <a:gd name="connsiteY45" fmla="*/ 159010 h 1322929"/>
                    <a:gd name="connsiteX46" fmla="*/ 1234252 w 1953031"/>
                    <a:gd name="connsiteY46" fmla="*/ 151880 h 1322929"/>
                    <a:gd name="connsiteX47" fmla="*/ 1312964 w 1953031"/>
                    <a:gd name="connsiteY47" fmla="*/ 128676 h 1322929"/>
                    <a:gd name="connsiteX48" fmla="*/ 1376022 w 1953031"/>
                    <a:gd name="connsiteY48" fmla="*/ 109687 h 1322929"/>
                    <a:gd name="connsiteX49" fmla="*/ 1448640 w 1953031"/>
                    <a:gd name="connsiteY49" fmla="*/ 103056 h 1322929"/>
                    <a:gd name="connsiteX50" fmla="*/ 1483374 w 1953031"/>
                    <a:gd name="connsiteY50" fmla="*/ 100994 h 1322929"/>
                    <a:gd name="connsiteX51" fmla="*/ 1552171 w 1953031"/>
                    <a:gd name="connsiteY51" fmla="*/ 83778 h 1322929"/>
                    <a:gd name="connsiteX52" fmla="*/ 1627914 w 1953031"/>
                    <a:gd name="connsiteY52" fmla="*/ 63976 h 1322929"/>
                    <a:gd name="connsiteX53" fmla="*/ 1633600 w 1953031"/>
                    <a:gd name="connsiteY53" fmla="*/ 62873 h 1322929"/>
                    <a:gd name="connsiteX54" fmla="*/ 1633994 w 1953031"/>
                    <a:gd name="connsiteY54" fmla="*/ 53943 h 1322929"/>
                    <a:gd name="connsiteX55" fmla="*/ 1637947 w 1953031"/>
                    <a:gd name="connsiteY55" fmla="*/ 10924 h 1322929"/>
                    <a:gd name="connsiteX56" fmla="*/ 1645852 w 1953031"/>
                    <a:gd name="connsiteY56" fmla="*/ 642 h 1322929"/>
                    <a:gd name="connsiteX57" fmla="*/ 1665510 w 1953031"/>
                    <a:gd name="connsiteY57" fmla="*/ 4542 h 1322929"/>
                    <a:gd name="connsiteX58" fmla="*/ 1692339 w 1953031"/>
                    <a:gd name="connsiteY58" fmla="*/ 32880 h 1322929"/>
                    <a:gd name="connsiteX59" fmla="*/ 1703487 w 1953031"/>
                    <a:gd name="connsiteY59" fmla="*/ 51553 h 1322929"/>
                    <a:gd name="connsiteX60" fmla="*/ 1705168 w 1953031"/>
                    <a:gd name="connsiteY60" fmla="*/ 54757 h 1322929"/>
                    <a:gd name="connsiteX61" fmla="*/ 1708490 w 1953031"/>
                    <a:gd name="connsiteY61" fmla="*/ 54757 h 1322929"/>
                    <a:gd name="connsiteX62" fmla="*/ 1726074 w 1953031"/>
                    <a:gd name="connsiteY62" fmla="*/ 55821 h 1322929"/>
                    <a:gd name="connsiteX63" fmla="*/ 1763775 w 1953031"/>
                    <a:gd name="connsiteY63" fmla="*/ 66287 h 1322929"/>
                    <a:gd name="connsiteX64" fmla="*/ 1780177 w 1953031"/>
                    <a:gd name="connsiteY64" fmla="*/ 76057 h 1322929"/>
                    <a:gd name="connsiteX65" fmla="*/ 1797287 w 1953031"/>
                    <a:gd name="connsiteY65" fmla="*/ 92340 h 1322929"/>
                    <a:gd name="connsiteX66" fmla="*/ 1808554 w 1953031"/>
                    <a:gd name="connsiteY66" fmla="*/ 105144 h 1322929"/>
                    <a:gd name="connsiteX67" fmla="*/ 1816302 w 1953031"/>
                    <a:gd name="connsiteY67" fmla="*/ 113128 h 1322929"/>
                    <a:gd name="connsiteX68" fmla="*/ 1820491 w 1953031"/>
                    <a:gd name="connsiteY68" fmla="*/ 120258 h 1322929"/>
                    <a:gd name="connsiteX69" fmla="*/ 1835947 w 1953031"/>
                    <a:gd name="connsiteY69" fmla="*/ 144526 h 1322929"/>
                    <a:gd name="connsiteX70" fmla="*/ 1847989 w 1953031"/>
                    <a:gd name="connsiteY70" fmla="*/ 162083 h 1322929"/>
                    <a:gd name="connsiteX71" fmla="*/ 1872282 w 1953031"/>
                    <a:gd name="connsiteY71" fmla="*/ 206862 h 1322929"/>
                    <a:gd name="connsiteX72" fmla="*/ 1901212 w 1953031"/>
                    <a:gd name="connsiteY72" fmla="*/ 268331 h 1322929"/>
                    <a:gd name="connsiteX73" fmla="*/ 1928013 w 1953031"/>
                    <a:gd name="connsiteY73" fmla="*/ 325599 h 1322929"/>
                    <a:gd name="connsiteX74" fmla="*/ 1947475 w 1953031"/>
                    <a:gd name="connsiteY74" fmla="*/ 358428 h 1322929"/>
                    <a:gd name="connsiteX75" fmla="*/ 1952990 w 1953031"/>
                    <a:gd name="connsiteY75" fmla="*/ 375188 h 1322929"/>
                    <a:gd name="connsiteX76" fmla="*/ 1944270 w 1953031"/>
                    <a:gd name="connsiteY76" fmla="*/ 398724 h 1322929"/>
                    <a:gd name="connsiteX77" fmla="*/ 1904481 w 1953031"/>
                    <a:gd name="connsiteY77" fmla="*/ 429980 h 1322929"/>
                    <a:gd name="connsiteX78" fmla="*/ 1871823 w 1953031"/>
                    <a:gd name="connsiteY78" fmla="*/ 436577 h 1322929"/>
                    <a:gd name="connsiteX79" fmla="*/ 1816223 w 1953031"/>
                    <a:gd name="connsiteY79" fmla="*/ 439134 h 1322929"/>
                    <a:gd name="connsiteX80" fmla="*/ 1698445 w 1953031"/>
                    <a:gd name="connsiteY80" fmla="*/ 433393 h 1322929"/>
                    <a:gd name="connsiteX81" fmla="*/ 1665261 w 1953031"/>
                    <a:gd name="connsiteY81" fmla="*/ 431589 h 1322929"/>
                    <a:gd name="connsiteX82" fmla="*/ 1643200 w 1953031"/>
                    <a:gd name="connsiteY82" fmla="*/ 433164 h 1322929"/>
                    <a:gd name="connsiteX83" fmla="*/ 1613877 w 1953031"/>
                    <a:gd name="connsiteY83" fmla="*/ 443519 h 1322929"/>
                    <a:gd name="connsiteX84" fmla="*/ 1586668 w 1953031"/>
                    <a:gd name="connsiteY84" fmla="*/ 466568 h 1322929"/>
                    <a:gd name="connsiteX85" fmla="*/ 1568848 w 1953031"/>
                    <a:gd name="connsiteY85" fmla="*/ 480889 h 1322929"/>
                    <a:gd name="connsiteX86" fmla="*/ 1563779 w 1953031"/>
                    <a:gd name="connsiteY86" fmla="*/ 485518 h 1322929"/>
                    <a:gd name="connsiteX87" fmla="*/ 1508994 w 1953031"/>
                    <a:gd name="connsiteY87" fmla="*/ 589130 h 1322929"/>
                    <a:gd name="connsiteX88" fmla="*/ 1486250 w 1953031"/>
                    <a:gd name="connsiteY88" fmla="*/ 645068 h 1322929"/>
                    <a:gd name="connsiteX89" fmla="*/ 1464819 w 1953031"/>
                    <a:gd name="connsiteY89" fmla="*/ 705697 h 1322929"/>
                    <a:gd name="connsiteX90" fmla="*/ 1449494 w 1953031"/>
                    <a:gd name="connsiteY90" fmla="*/ 751038 h 1322929"/>
                    <a:gd name="connsiteX91" fmla="*/ 1407394 w 1953031"/>
                    <a:gd name="connsiteY91" fmla="*/ 818176 h 1322929"/>
                    <a:gd name="connsiteX92" fmla="*/ 1393724 w 1953031"/>
                    <a:gd name="connsiteY92" fmla="*/ 824975 h 1322929"/>
                    <a:gd name="connsiteX93" fmla="*/ 1380841 w 1953031"/>
                    <a:gd name="connsiteY93" fmla="*/ 831482 h 1322929"/>
                    <a:gd name="connsiteX94" fmla="*/ 1349260 w 1953031"/>
                    <a:gd name="connsiteY94" fmla="*/ 861137 h 1322929"/>
                    <a:gd name="connsiteX95" fmla="*/ 1331348 w 1953031"/>
                    <a:gd name="connsiteY95" fmla="*/ 877607 h 1322929"/>
                    <a:gd name="connsiteX96" fmla="*/ 1317442 w 1953031"/>
                    <a:gd name="connsiteY96" fmla="*/ 883414 h 1322929"/>
                    <a:gd name="connsiteX97" fmla="*/ 1316352 w 1953031"/>
                    <a:gd name="connsiteY97" fmla="*/ 883414 h 1322929"/>
                    <a:gd name="connsiteX98" fmla="*/ 1315275 w 1953031"/>
                    <a:gd name="connsiteY98" fmla="*/ 887323 h 1322929"/>
                    <a:gd name="connsiteX99" fmla="*/ 1293502 w 1953031"/>
                    <a:gd name="connsiteY99" fmla="*/ 1074334 h 1322929"/>
                    <a:gd name="connsiteX100" fmla="*/ 1292124 w 1953031"/>
                    <a:gd name="connsiteY100" fmla="*/ 1151119 h 1322929"/>
                    <a:gd name="connsiteX101" fmla="*/ 1292741 w 1953031"/>
                    <a:gd name="connsiteY101" fmla="*/ 1203756 h 1322929"/>
                    <a:gd name="connsiteX102" fmla="*/ 1297481 w 1953031"/>
                    <a:gd name="connsiteY102" fmla="*/ 1263556 h 1322929"/>
                    <a:gd name="connsiteX103" fmla="*/ 1304087 w 1953031"/>
                    <a:gd name="connsiteY103" fmla="*/ 1278631 h 1322929"/>
                    <a:gd name="connsiteX104" fmla="*/ 1314001 w 1953031"/>
                    <a:gd name="connsiteY104" fmla="*/ 1305904 h 1322929"/>
                    <a:gd name="connsiteX105" fmla="*/ 1314723 w 1953031"/>
                    <a:gd name="connsiteY105" fmla="*/ 1321312 h 1322929"/>
                    <a:gd name="connsiteX106" fmla="*/ 1314474 w 1953031"/>
                    <a:gd name="connsiteY106" fmla="*/ 1322929 h 1322929"/>
                    <a:gd name="connsiteX107" fmla="*/ 1274527 w 1953031"/>
                    <a:gd name="connsiteY107" fmla="*/ 1322929 h 1322929"/>
                    <a:gd name="connsiteX108" fmla="*/ 1233595 w 1953031"/>
                    <a:gd name="connsiteY108" fmla="*/ 1322420 h 1322929"/>
                    <a:gd name="connsiteX109" fmla="*/ 1214844 w 1953031"/>
                    <a:gd name="connsiteY109" fmla="*/ 1258652 h 1322929"/>
                    <a:gd name="connsiteX110" fmla="*/ 1198836 w 1953031"/>
                    <a:gd name="connsiteY110" fmla="*/ 1080414 h 1322929"/>
                    <a:gd name="connsiteX111" fmla="*/ 1191495 w 1953031"/>
                    <a:gd name="connsiteY111" fmla="*/ 961630 h 1322929"/>
                    <a:gd name="connsiteX112" fmla="*/ 1189972 w 1953031"/>
                    <a:gd name="connsiteY112" fmla="*/ 969617 h 1322929"/>
                    <a:gd name="connsiteX113" fmla="*/ 1172402 w 1953031"/>
                    <a:gd name="connsiteY113" fmla="*/ 1161542 h 1322929"/>
                    <a:gd name="connsiteX114" fmla="*/ 1173663 w 1953031"/>
                    <a:gd name="connsiteY114" fmla="*/ 1263289 h 1322929"/>
                    <a:gd name="connsiteX115" fmla="*/ 1179559 w 1953031"/>
                    <a:gd name="connsiteY115" fmla="*/ 1277483 h 1322929"/>
                    <a:gd name="connsiteX116" fmla="*/ 1190090 w 1953031"/>
                    <a:gd name="connsiteY116" fmla="*/ 1310073 h 1322929"/>
                    <a:gd name="connsiteX117" fmla="*/ 1189617 w 1953031"/>
                    <a:gd name="connsiteY117" fmla="*/ 1322236 h 1322929"/>
                    <a:gd name="connsiteX118" fmla="*/ 1148752 w 1953031"/>
                    <a:gd name="connsiteY118" fmla="*/ 1322929 h 1322929"/>
                    <a:gd name="connsiteX119" fmla="*/ 1107164 w 1953031"/>
                    <a:gd name="connsiteY119" fmla="*/ 1322438 h 1322929"/>
                    <a:gd name="connsiteX120" fmla="*/ 1089751 w 1953031"/>
                    <a:gd name="connsiteY120" fmla="*/ 1244928 h 1322929"/>
                    <a:gd name="connsiteX121" fmla="*/ 1083658 w 1953031"/>
                    <a:gd name="connsiteY121" fmla="*/ 1109426 h 1322929"/>
                    <a:gd name="connsiteX122" fmla="*/ 1081071 w 1953031"/>
                    <a:gd name="connsiteY122" fmla="*/ 885205 h 1322929"/>
                    <a:gd name="connsiteX123" fmla="*/ 1081294 w 1953031"/>
                    <a:gd name="connsiteY123" fmla="*/ 872784 h 1322929"/>
                    <a:gd name="connsiteX124" fmla="*/ 1044565 w 1953031"/>
                    <a:gd name="connsiteY124" fmla="*/ 883356 h 1322929"/>
                    <a:gd name="connsiteX125" fmla="*/ 946405 w 1953031"/>
                    <a:gd name="connsiteY125" fmla="*/ 906677 h 1322929"/>
                    <a:gd name="connsiteX126" fmla="*/ 820984 w 1953031"/>
                    <a:gd name="connsiteY126" fmla="*/ 915856 h 1322929"/>
                    <a:gd name="connsiteX127" fmla="*/ 748537 w 1953031"/>
                    <a:gd name="connsiteY127" fmla="*/ 913593 h 1322929"/>
                    <a:gd name="connsiteX128" fmla="*/ 740106 w 1953031"/>
                    <a:gd name="connsiteY128" fmla="*/ 913794 h 1322929"/>
                    <a:gd name="connsiteX129" fmla="*/ 735838 w 1953031"/>
                    <a:gd name="connsiteY129" fmla="*/ 923234 h 1322929"/>
                    <a:gd name="connsiteX130" fmla="*/ 729496 w 1953031"/>
                    <a:gd name="connsiteY130" fmla="*/ 936224 h 1322929"/>
                    <a:gd name="connsiteX131" fmla="*/ 707014 w 1953031"/>
                    <a:gd name="connsiteY131" fmla="*/ 928760 h 1322929"/>
                    <a:gd name="connsiteX132" fmla="*/ 665846 w 1953031"/>
                    <a:gd name="connsiteY132" fmla="*/ 912322 h 1322929"/>
                    <a:gd name="connsiteX133" fmla="*/ 618244 w 1953031"/>
                    <a:gd name="connsiteY133" fmla="*/ 893135 h 1322929"/>
                    <a:gd name="connsiteX134" fmla="*/ 516447 w 1953031"/>
                    <a:gd name="connsiteY134" fmla="*/ 865947 h 1322929"/>
                    <a:gd name="connsiteX135" fmla="*/ 501805 w 1953031"/>
                    <a:gd name="connsiteY135" fmla="*/ 870603 h 1322929"/>
                    <a:gd name="connsiteX136" fmla="*/ 496736 w 1953031"/>
                    <a:gd name="connsiteY136" fmla="*/ 886203 h 1322929"/>
                    <a:gd name="connsiteX137" fmla="*/ 500794 w 1953031"/>
                    <a:gd name="connsiteY137" fmla="*/ 920842 h 1322929"/>
                    <a:gd name="connsiteX138" fmla="*/ 505232 w 1953031"/>
                    <a:gd name="connsiteY138" fmla="*/ 960997 h 1322929"/>
                    <a:gd name="connsiteX139" fmla="*/ 503197 w 1953031"/>
                    <a:gd name="connsiteY139" fmla="*/ 976351 h 1322929"/>
                    <a:gd name="connsiteX140" fmla="*/ 464327 w 1953031"/>
                    <a:gd name="connsiteY140" fmla="*/ 1000197 h 1322929"/>
                    <a:gd name="connsiteX141" fmla="*/ 457328 w 1953031"/>
                    <a:gd name="connsiteY141" fmla="*/ 999488 h 1322929"/>
                    <a:gd name="connsiteX142" fmla="*/ 434730 w 1953031"/>
                    <a:gd name="connsiteY142" fmla="*/ 939956 h 1322929"/>
                    <a:gd name="connsiteX143" fmla="*/ 434102 w 1953031"/>
                    <a:gd name="connsiteY143" fmla="*/ 932138 h 1322929"/>
                    <a:gd name="connsiteX144" fmla="*/ 429957 w 1953031"/>
                    <a:gd name="connsiteY144" fmla="*/ 936572 h 1322929"/>
                    <a:gd name="connsiteX145" fmla="*/ 412217 w 1953031"/>
                    <a:gd name="connsiteY145" fmla="*/ 955335 h 1322929"/>
                    <a:gd name="connsiteX146" fmla="*/ 394666 w 1953031"/>
                    <a:gd name="connsiteY146" fmla="*/ 973923 h 1322929"/>
                    <a:gd name="connsiteX147" fmla="*/ 363724 w 1953031"/>
                    <a:gd name="connsiteY147" fmla="*/ 1023704 h 1322929"/>
                    <a:gd name="connsiteX148" fmla="*/ 356090 w 1953031"/>
                    <a:gd name="connsiteY148" fmla="*/ 1070686 h 1322929"/>
                    <a:gd name="connsiteX149" fmla="*/ 356098 w 1953031"/>
                    <a:gd name="connsiteY149" fmla="*/ 1159458 h 1322929"/>
                    <a:gd name="connsiteX150" fmla="*/ 362731 w 1953031"/>
                    <a:gd name="connsiteY150" fmla="*/ 1219044 h 1322929"/>
                    <a:gd name="connsiteX151" fmla="*/ 370492 w 1953031"/>
                    <a:gd name="connsiteY151" fmla="*/ 1260425 h 1322929"/>
                    <a:gd name="connsiteX152" fmla="*/ 380666 w 1953031"/>
                    <a:gd name="connsiteY152" fmla="*/ 1277936 h 1322929"/>
                    <a:gd name="connsiteX153" fmla="*/ 391399 w 1953031"/>
                    <a:gd name="connsiteY153" fmla="*/ 1304515 h 1322929"/>
                    <a:gd name="connsiteX154" fmla="*/ 391283 w 1953031"/>
                    <a:gd name="connsiteY154" fmla="*/ 1320324 h 1322929"/>
                    <a:gd name="connsiteX155" fmla="*/ 390843 w 1953031"/>
                    <a:gd name="connsiteY155" fmla="*/ 1322756 h 1322929"/>
                    <a:gd name="connsiteX156" fmla="*/ 348151 w 1953031"/>
                    <a:gd name="connsiteY156" fmla="*/ 1322844 h 1322929"/>
                    <a:gd name="connsiteX157" fmla="*/ 304144 w 1953031"/>
                    <a:gd name="connsiteY157" fmla="*/ 1322579 h 1322929"/>
                    <a:gd name="connsiteX158" fmla="*/ 294630 w 1953031"/>
                    <a:gd name="connsiteY158" fmla="*/ 1312868 h 1322929"/>
                    <a:gd name="connsiteX159" fmla="*/ 271483 w 1953031"/>
                    <a:gd name="connsiteY159" fmla="*/ 1195591 h 1322929"/>
                    <a:gd name="connsiteX160" fmla="*/ 255031 w 1953031"/>
                    <a:gd name="connsiteY160" fmla="*/ 1074334 h 1322929"/>
                    <a:gd name="connsiteX161" fmla="*/ 246468 w 1953031"/>
                    <a:gd name="connsiteY161" fmla="*/ 962992 h 1322929"/>
                    <a:gd name="connsiteX162" fmla="*/ 246726 w 1953031"/>
                    <a:gd name="connsiteY162" fmla="*/ 960686 h 1322929"/>
                    <a:gd name="connsiteX163" fmla="*/ 239185 w 1953031"/>
                    <a:gd name="connsiteY163" fmla="*/ 966883 h 1322929"/>
                    <a:gd name="connsiteX164" fmla="*/ 216775 w 1953031"/>
                    <a:gd name="connsiteY164" fmla="*/ 984995 h 1322929"/>
                    <a:gd name="connsiteX165" fmla="*/ 195755 w 1953031"/>
                    <a:gd name="connsiteY165" fmla="*/ 1001910 h 1322929"/>
                    <a:gd name="connsiteX166" fmla="*/ 162761 w 1953031"/>
                    <a:gd name="connsiteY166" fmla="*/ 1047366 h 1322929"/>
                    <a:gd name="connsiteX167" fmla="*/ 149720 w 1953031"/>
                    <a:gd name="connsiteY167" fmla="*/ 1138437 h 1322929"/>
                    <a:gd name="connsiteX168" fmla="*/ 148122 w 1953031"/>
                    <a:gd name="connsiteY168" fmla="*/ 1214750 h 1322929"/>
                    <a:gd name="connsiteX169" fmla="*/ 151846 w 1953031"/>
                    <a:gd name="connsiteY169" fmla="*/ 1260042 h 1322929"/>
                    <a:gd name="connsiteX170" fmla="*/ 157602 w 1953031"/>
                    <a:gd name="connsiteY170" fmla="*/ 1271682 h 1322929"/>
                    <a:gd name="connsiteX171" fmla="*/ 169528 w 1953031"/>
                    <a:gd name="connsiteY171" fmla="*/ 1296524 h 1322929"/>
                    <a:gd name="connsiteX172" fmla="*/ 172714 w 1953031"/>
                    <a:gd name="connsiteY172" fmla="*/ 1316588 h 1322929"/>
                    <a:gd name="connsiteX173" fmla="*/ 172927 w 1953031"/>
                    <a:gd name="connsiteY173" fmla="*/ 1322929 h 1322929"/>
                    <a:gd name="connsiteX174" fmla="*/ 130748 w 1953031"/>
                    <a:gd name="connsiteY174" fmla="*/ 1322916 h 1322929"/>
                    <a:gd name="connsiteX175" fmla="*/ 87445 w 1953031"/>
                    <a:gd name="connsiteY175" fmla="*/ 1322413 h 1322929"/>
                    <a:gd name="connsiteX176" fmla="*/ 433058 w 1953031"/>
                    <a:gd name="connsiteY176" fmla="*/ 858089 h 1322929"/>
                    <a:gd name="connsiteX177" fmla="*/ 431485 w 1953031"/>
                    <a:gd name="connsiteY177" fmla="*/ 856034 h 1322929"/>
                    <a:gd name="connsiteX178" fmla="*/ 432913 w 1953031"/>
                    <a:gd name="connsiteY178" fmla="*/ 858746 h 1322929"/>
                    <a:gd name="connsiteX179" fmla="*/ 433058 w 1953031"/>
                    <a:gd name="connsiteY179" fmla="*/ 858089 h 1322929"/>
                    <a:gd name="connsiteX0" fmla="*/ 87445 w 1953031"/>
                    <a:gd name="connsiteY0" fmla="*/ 1322413 h 1322929"/>
                    <a:gd name="connsiteX1" fmla="*/ 71740 w 1953031"/>
                    <a:gd name="connsiteY1" fmla="*/ 1270292 h 1322929"/>
                    <a:gd name="connsiteX2" fmla="*/ 65819 w 1953031"/>
                    <a:gd name="connsiteY2" fmla="*/ 1172834 h 1322929"/>
                    <a:gd name="connsiteX3" fmla="*/ 60259 w 1953031"/>
                    <a:gd name="connsiteY3" fmla="*/ 1077634 h 1322929"/>
                    <a:gd name="connsiteX4" fmla="*/ 56504 w 1953031"/>
                    <a:gd name="connsiteY4" fmla="*/ 1016483 h 1322929"/>
                    <a:gd name="connsiteX5" fmla="*/ 57274 w 1953031"/>
                    <a:gd name="connsiteY5" fmla="*/ 984573 h 1322929"/>
                    <a:gd name="connsiteX6" fmla="*/ 69293 w 1953031"/>
                    <a:gd name="connsiteY6" fmla="*/ 935184 h 1322929"/>
                    <a:gd name="connsiteX7" fmla="*/ 83140 w 1953031"/>
                    <a:gd name="connsiteY7" fmla="*/ 894706 h 1322929"/>
                    <a:gd name="connsiteX8" fmla="*/ 86940 w 1953031"/>
                    <a:gd name="connsiteY8" fmla="*/ 883067 h 1322929"/>
                    <a:gd name="connsiteX9" fmla="*/ 102345 w 1953031"/>
                    <a:gd name="connsiteY9" fmla="*/ 821917 h 1322929"/>
                    <a:gd name="connsiteX10" fmla="*/ 102345 w 1953031"/>
                    <a:gd name="connsiteY10" fmla="*/ 797596 h 1322929"/>
                    <a:gd name="connsiteX11" fmla="*/ 84386 w 1953031"/>
                    <a:gd name="connsiteY11" fmla="*/ 724112 h 1322929"/>
                    <a:gd name="connsiteX12" fmla="*/ 56950 w 1953031"/>
                    <a:gd name="connsiteY12" fmla="*/ 611540 h 1322929"/>
                    <a:gd name="connsiteX13" fmla="*/ 49848 w 1953031"/>
                    <a:gd name="connsiteY13" fmla="*/ 555775 h 1322929"/>
                    <a:gd name="connsiteX14" fmla="*/ 48091 w 1953031"/>
                    <a:gd name="connsiteY14" fmla="*/ 532619 h 1322929"/>
                    <a:gd name="connsiteX15" fmla="*/ 46726 w 1953031"/>
                    <a:gd name="connsiteY15" fmla="*/ 537375 h 1322929"/>
                    <a:gd name="connsiteX16" fmla="*/ 40809 w 1953031"/>
                    <a:gd name="connsiteY16" fmla="*/ 582702 h 1322929"/>
                    <a:gd name="connsiteX17" fmla="*/ 38652 w 1953031"/>
                    <a:gd name="connsiteY17" fmla="*/ 680805 h 1322929"/>
                    <a:gd name="connsiteX18" fmla="*/ 43411 w 1953031"/>
                    <a:gd name="connsiteY18" fmla="*/ 797248 h 1322929"/>
                    <a:gd name="connsiteX19" fmla="*/ 45633 w 1953031"/>
                    <a:gd name="connsiteY19" fmla="*/ 840039 h 1322929"/>
                    <a:gd name="connsiteX20" fmla="*/ 46288 w 1953031"/>
                    <a:gd name="connsiteY20" fmla="*/ 854511 h 1322929"/>
                    <a:gd name="connsiteX21" fmla="*/ 47754 w 1953031"/>
                    <a:gd name="connsiteY21" fmla="*/ 857757 h 1322929"/>
                    <a:gd name="connsiteX22" fmla="*/ 55710 w 1953031"/>
                    <a:gd name="connsiteY22" fmla="*/ 883587 h 1322929"/>
                    <a:gd name="connsiteX23" fmla="*/ 56791 w 1953031"/>
                    <a:gd name="connsiteY23" fmla="*/ 924043 h 1322929"/>
                    <a:gd name="connsiteX24" fmla="*/ 41579 w 1953031"/>
                    <a:gd name="connsiteY24" fmla="*/ 974096 h 1322929"/>
                    <a:gd name="connsiteX25" fmla="*/ 2671 w 1953031"/>
                    <a:gd name="connsiteY25" fmla="*/ 1043577 h 1322929"/>
                    <a:gd name="connsiteX26" fmla="*/ 150 w 1953031"/>
                    <a:gd name="connsiteY26" fmla="*/ 1039680 h 1322929"/>
                    <a:gd name="connsiteX27" fmla="*/ 4661 w 1953031"/>
                    <a:gd name="connsiteY27" fmla="*/ 999287 h 1322929"/>
                    <a:gd name="connsiteX28" fmla="*/ 7404 w 1953031"/>
                    <a:gd name="connsiteY28" fmla="*/ 942306 h 1322929"/>
                    <a:gd name="connsiteX29" fmla="*/ 7816 w 1953031"/>
                    <a:gd name="connsiteY29" fmla="*/ 896791 h 1322929"/>
                    <a:gd name="connsiteX30" fmla="*/ 19626 w 1953031"/>
                    <a:gd name="connsiteY30" fmla="*/ 859575 h 1322929"/>
                    <a:gd name="connsiteX31" fmla="*/ 27016 w 1953031"/>
                    <a:gd name="connsiteY31" fmla="*/ 851518 h 1322929"/>
                    <a:gd name="connsiteX32" fmla="*/ 28005 w 1953031"/>
                    <a:gd name="connsiteY32" fmla="*/ 850776 h 1322929"/>
                    <a:gd name="connsiteX33" fmla="*/ 26410 w 1953031"/>
                    <a:gd name="connsiteY33" fmla="*/ 833827 h 1322929"/>
                    <a:gd name="connsiteX34" fmla="*/ 14711 w 1953031"/>
                    <a:gd name="connsiteY34" fmla="*/ 648021 h 1322929"/>
                    <a:gd name="connsiteX35" fmla="*/ 15055 w 1953031"/>
                    <a:gd name="connsiteY35" fmla="*/ 561855 h 1322929"/>
                    <a:gd name="connsiteX36" fmla="*/ 21188 w 1953031"/>
                    <a:gd name="connsiteY36" fmla="*/ 488718 h 1322929"/>
                    <a:gd name="connsiteX37" fmla="*/ 100197 w 1953031"/>
                    <a:gd name="connsiteY37" fmla="*/ 318206 h 1322929"/>
                    <a:gd name="connsiteX38" fmla="*/ 109242 w 1953031"/>
                    <a:gd name="connsiteY38" fmla="*/ 310366 h 1322929"/>
                    <a:gd name="connsiteX39" fmla="*/ 267328 w 1953031"/>
                    <a:gd name="connsiteY39" fmla="*/ 247426 h 1322929"/>
                    <a:gd name="connsiteX40" fmla="*/ 315449 w 1953031"/>
                    <a:gd name="connsiteY40" fmla="*/ 245613 h 1322929"/>
                    <a:gd name="connsiteX41" fmla="*/ 472495 w 1953031"/>
                    <a:gd name="connsiteY41" fmla="*/ 252298 h 1322929"/>
                    <a:gd name="connsiteX42" fmla="*/ 508804 w 1953031"/>
                    <a:gd name="connsiteY42" fmla="*/ 255581 h 1322929"/>
                    <a:gd name="connsiteX43" fmla="*/ 748902 w 1953031"/>
                    <a:gd name="connsiteY43" fmla="*/ 247445 h 1322929"/>
                    <a:gd name="connsiteX44" fmla="*/ 947272 w 1953031"/>
                    <a:gd name="connsiteY44" fmla="*/ 214767 h 1322929"/>
                    <a:gd name="connsiteX45" fmla="*/ 1102227 w 1953031"/>
                    <a:gd name="connsiteY45" fmla="*/ 172345 h 1322929"/>
                    <a:gd name="connsiteX46" fmla="*/ 1234252 w 1953031"/>
                    <a:gd name="connsiteY46" fmla="*/ 151880 h 1322929"/>
                    <a:gd name="connsiteX47" fmla="*/ 1312964 w 1953031"/>
                    <a:gd name="connsiteY47" fmla="*/ 128676 h 1322929"/>
                    <a:gd name="connsiteX48" fmla="*/ 1376022 w 1953031"/>
                    <a:gd name="connsiteY48" fmla="*/ 109687 h 1322929"/>
                    <a:gd name="connsiteX49" fmla="*/ 1448640 w 1953031"/>
                    <a:gd name="connsiteY49" fmla="*/ 103056 h 1322929"/>
                    <a:gd name="connsiteX50" fmla="*/ 1483374 w 1953031"/>
                    <a:gd name="connsiteY50" fmla="*/ 100994 h 1322929"/>
                    <a:gd name="connsiteX51" fmla="*/ 1552171 w 1953031"/>
                    <a:gd name="connsiteY51" fmla="*/ 83778 h 1322929"/>
                    <a:gd name="connsiteX52" fmla="*/ 1627914 w 1953031"/>
                    <a:gd name="connsiteY52" fmla="*/ 63976 h 1322929"/>
                    <a:gd name="connsiteX53" fmla="*/ 1633600 w 1953031"/>
                    <a:gd name="connsiteY53" fmla="*/ 62873 h 1322929"/>
                    <a:gd name="connsiteX54" fmla="*/ 1633994 w 1953031"/>
                    <a:gd name="connsiteY54" fmla="*/ 53943 h 1322929"/>
                    <a:gd name="connsiteX55" fmla="*/ 1637947 w 1953031"/>
                    <a:gd name="connsiteY55" fmla="*/ 10924 h 1322929"/>
                    <a:gd name="connsiteX56" fmla="*/ 1645852 w 1953031"/>
                    <a:gd name="connsiteY56" fmla="*/ 642 h 1322929"/>
                    <a:gd name="connsiteX57" fmla="*/ 1665510 w 1953031"/>
                    <a:gd name="connsiteY57" fmla="*/ 4542 h 1322929"/>
                    <a:gd name="connsiteX58" fmla="*/ 1692339 w 1953031"/>
                    <a:gd name="connsiteY58" fmla="*/ 32880 h 1322929"/>
                    <a:gd name="connsiteX59" fmla="*/ 1703487 w 1953031"/>
                    <a:gd name="connsiteY59" fmla="*/ 51553 h 1322929"/>
                    <a:gd name="connsiteX60" fmla="*/ 1705168 w 1953031"/>
                    <a:gd name="connsiteY60" fmla="*/ 54757 h 1322929"/>
                    <a:gd name="connsiteX61" fmla="*/ 1708490 w 1953031"/>
                    <a:gd name="connsiteY61" fmla="*/ 54757 h 1322929"/>
                    <a:gd name="connsiteX62" fmla="*/ 1726074 w 1953031"/>
                    <a:gd name="connsiteY62" fmla="*/ 55821 h 1322929"/>
                    <a:gd name="connsiteX63" fmla="*/ 1763775 w 1953031"/>
                    <a:gd name="connsiteY63" fmla="*/ 66287 h 1322929"/>
                    <a:gd name="connsiteX64" fmla="*/ 1780177 w 1953031"/>
                    <a:gd name="connsiteY64" fmla="*/ 76057 h 1322929"/>
                    <a:gd name="connsiteX65" fmla="*/ 1797287 w 1953031"/>
                    <a:gd name="connsiteY65" fmla="*/ 92340 h 1322929"/>
                    <a:gd name="connsiteX66" fmla="*/ 1808554 w 1953031"/>
                    <a:gd name="connsiteY66" fmla="*/ 105144 h 1322929"/>
                    <a:gd name="connsiteX67" fmla="*/ 1816302 w 1953031"/>
                    <a:gd name="connsiteY67" fmla="*/ 113128 h 1322929"/>
                    <a:gd name="connsiteX68" fmla="*/ 1820491 w 1953031"/>
                    <a:gd name="connsiteY68" fmla="*/ 120258 h 1322929"/>
                    <a:gd name="connsiteX69" fmla="*/ 1835947 w 1953031"/>
                    <a:gd name="connsiteY69" fmla="*/ 144526 h 1322929"/>
                    <a:gd name="connsiteX70" fmla="*/ 1847989 w 1953031"/>
                    <a:gd name="connsiteY70" fmla="*/ 162083 h 1322929"/>
                    <a:gd name="connsiteX71" fmla="*/ 1872282 w 1953031"/>
                    <a:gd name="connsiteY71" fmla="*/ 206862 h 1322929"/>
                    <a:gd name="connsiteX72" fmla="*/ 1901212 w 1953031"/>
                    <a:gd name="connsiteY72" fmla="*/ 268331 h 1322929"/>
                    <a:gd name="connsiteX73" fmla="*/ 1928013 w 1953031"/>
                    <a:gd name="connsiteY73" fmla="*/ 325599 h 1322929"/>
                    <a:gd name="connsiteX74" fmla="*/ 1947475 w 1953031"/>
                    <a:gd name="connsiteY74" fmla="*/ 358428 h 1322929"/>
                    <a:gd name="connsiteX75" fmla="*/ 1952990 w 1953031"/>
                    <a:gd name="connsiteY75" fmla="*/ 375188 h 1322929"/>
                    <a:gd name="connsiteX76" fmla="*/ 1944270 w 1953031"/>
                    <a:gd name="connsiteY76" fmla="*/ 398724 h 1322929"/>
                    <a:gd name="connsiteX77" fmla="*/ 1904481 w 1953031"/>
                    <a:gd name="connsiteY77" fmla="*/ 429980 h 1322929"/>
                    <a:gd name="connsiteX78" fmla="*/ 1871823 w 1953031"/>
                    <a:gd name="connsiteY78" fmla="*/ 436577 h 1322929"/>
                    <a:gd name="connsiteX79" fmla="*/ 1816223 w 1953031"/>
                    <a:gd name="connsiteY79" fmla="*/ 439134 h 1322929"/>
                    <a:gd name="connsiteX80" fmla="*/ 1698445 w 1953031"/>
                    <a:gd name="connsiteY80" fmla="*/ 433393 h 1322929"/>
                    <a:gd name="connsiteX81" fmla="*/ 1665261 w 1953031"/>
                    <a:gd name="connsiteY81" fmla="*/ 431589 h 1322929"/>
                    <a:gd name="connsiteX82" fmla="*/ 1643200 w 1953031"/>
                    <a:gd name="connsiteY82" fmla="*/ 433164 h 1322929"/>
                    <a:gd name="connsiteX83" fmla="*/ 1613877 w 1953031"/>
                    <a:gd name="connsiteY83" fmla="*/ 443519 h 1322929"/>
                    <a:gd name="connsiteX84" fmla="*/ 1586668 w 1953031"/>
                    <a:gd name="connsiteY84" fmla="*/ 466568 h 1322929"/>
                    <a:gd name="connsiteX85" fmla="*/ 1568848 w 1953031"/>
                    <a:gd name="connsiteY85" fmla="*/ 480889 h 1322929"/>
                    <a:gd name="connsiteX86" fmla="*/ 1563779 w 1953031"/>
                    <a:gd name="connsiteY86" fmla="*/ 485518 h 1322929"/>
                    <a:gd name="connsiteX87" fmla="*/ 1508994 w 1953031"/>
                    <a:gd name="connsiteY87" fmla="*/ 589130 h 1322929"/>
                    <a:gd name="connsiteX88" fmla="*/ 1486250 w 1953031"/>
                    <a:gd name="connsiteY88" fmla="*/ 645068 h 1322929"/>
                    <a:gd name="connsiteX89" fmla="*/ 1464819 w 1953031"/>
                    <a:gd name="connsiteY89" fmla="*/ 705697 h 1322929"/>
                    <a:gd name="connsiteX90" fmla="*/ 1449494 w 1953031"/>
                    <a:gd name="connsiteY90" fmla="*/ 751038 h 1322929"/>
                    <a:gd name="connsiteX91" fmla="*/ 1407394 w 1953031"/>
                    <a:gd name="connsiteY91" fmla="*/ 818176 h 1322929"/>
                    <a:gd name="connsiteX92" fmla="*/ 1393724 w 1953031"/>
                    <a:gd name="connsiteY92" fmla="*/ 824975 h 1322929"/>
                    <a:gd name="connsiteX93" fmla="*/ 1380841 w 1953031"/>
                    <a:gd name="connsiteY93" fmla="*/ 831482 h 1322929"/>
                    <a:gd name="connsiteX94" fmla="*/ 1349260 w 1953031"/>
                    <a:gd name="connsiteY94" fmla="*/ 861137 h 1322929"/>
                    <a:gd name="connsiteX95" fmla="*/ 1331348 w 1953031"/>
                    <a:gd name="connsiteY95" fmla="*/ 877607 h 1322929"/>
                    <a:gd name="connsiteX96" fmla="*/ 1317442 w 1953031"/>
                    <a:gd name="connsiteY96" fmla="*/ 883414 h 1322929"/>
                    <a:gd name="connsiteX97" fmla="*/ 1316352 w 1953031"/>
                    <a:gd name="connsiteY97" fmla="*/ 883414 h 1322929"/>
                    <a:gd name="connsiteX98" fmla="*/ 1315275 w 1953031"/>
                    <a:gd name="connsiteY98" fmla="*/ 887323 h 1322929"/>
                    <a:gd name="connsiteX99" fmla="*/ 1293502 w 1953031"/>
                    <a:gd name="connsiteY99" fmla="*/ 1074334 h 1322929"/>
                    <a:gd name="connsiteX100" fmla="*/ 1292124 w 1953031"/>
                    <a:gd name="connsiteY100" fmla="*/ 1151119 h 1322929"/>
                    <a:gd name="connsiteX101" fmla="*/ 1292741 w 1953031"/>
                    <a:gd name="connsiteY101" fmla="*/ 1203756 h 1322929"/>
                    <a:gd name="connsiteX102" fmla="*/ 1297481 w 1953031"/>
                    <a:gd name="connsiteY102" fmla="*/ 1263556 h 1322929"/>
                    <a:gd name="connsiteX103" fmla="*/ 1304087 w 1953031"/>
                    <a:gd name="connsiteY103" fmla="*/ 1278631 h 1322929"/>
                    <a:gd name="connsiteX104" fmla="*/ 1314001 w 1953031"/>
                    <a:gd name="connsiteY104" fmla="*/ 1305904 h 1322929"/>
                    <a:gd name="connsiteX105" fmla="*/ 1314723 w 1953031"/>
                    <a:gd name="connsiteY105" fmla="*/ 1321312 h 1322929"/>
                    <a:gd name="connsiteX106" fmla="*/ 1314474 w 1953031"/>
                    <a:gd name="connsiteY106" fmla="*/ 1322929 h 1322929"/>
                    <a:gd name="connsiteX107" fmla="*/ 1274527 w 1953031"/>
                    <a:gd name="connsiteY107" fmla="*/ 1322929 h 1322929"/>
                    <a:gd name="connsiteX108" fmla="*/ 1233595 w 1953031"/>
                    <a:gd name="connsiteY108" fmla="*/ 1322420 h 1322929"/>
                    <a:gd name="connsiteX109" fmla="*/ 1214844 w 1953031"/>
                    <a:gd name="connsiteY109" fmla="*/ 1258652 h 1322929"/>
                    <a:gd name="connsiteX110" fmla="*/ 1198836 w 1953031"/>
                    <a:gd name="connsiteY110" fmla="*/ 1080414 h 1322929"/>
                    <a:gd name="connsiteX111" fmla="*/ 1191495 w 1953031"/>
                    <a:gd name="connsiteY111" fmla="*/ 961630 h 1322929"/>
                    <a:gd name="connsiteX112" fmla="*/ 1189972 w 1953031"/>
                    <a:gd name="connsiteY112" fmla="*/ 969617 h 1322929"/>
                    <a:gd name="connsiteX113" fmla="*/ 1172402 w 1953031"/>
                    <a:gd name="connsiteY113" fmla="*/ 1161542 h 1322929"/>
                    <a:gd name="connsiteX114" fmla="*/ 1173663 w 1953031"/>
                    <a:gd name="connsiteY114" fmla="*/ 1263289 h 1322929"/>
                    <a:gd name="connsiteX115" fmla="*/ 1179559 w 1953031"/>
                    <a:gd name="connsiteY115" fmla="*/ 1277483 h 1322929"/>
                    <a:gd name="connsiteX116" fmla="*/ 1190090 w 1953031"/>
                    <a:gd name="connsiteY116" fmla="*/ 1310073 h 1322929"/>
                    <a:gd name="connsiteX117" fmla="*/ 1189617 w 1953031"/>
                    <a:gd name="connsiteY117" fmla="*/ 1322236 h 1322929"/>
                    <a:gd name="connsiteX118" fmla="*/ 1148752 w 1953031"/>
                    <a:gd name="connsiteY118" fmla="*/ 1322929 h 1322929"/>
                    <a:gd name="connsiteX119" fmla="*/ 1107164 w 1953031"/>
                    <a:gd name="connsiteY119" fmla="*/ 1322438 h 1322929"/>
                    <a:gd name="connsiteX120" fmla="*/ 1089751 w 1953031"/>
                    <a:gd name="connsiteY120" fmla="*/ 1244928 h 1322929"/>
                    <a:gd name="connsiteX121" fmla="*/ 1083658 w 1953031"/>
                    <a:gd name="connsiteY121" fmla="*/ 1109426 h 1322929"/>
                    <a:gd name="connsiteX122" fmla="*/ 1081071 w 1953031"/>
                    <a:gd name="connsiteY122" fmla="*/ 885205 h 1322929"/>
                    <a:gd name="connsiteX123" fmla="*/ 1081294 w 1953031"/>
                    <a:gd name="connsiteY123" fmla="*/ 872784 h 1322929"/>
                    <a:gd name="connsiteX124" fmla="*/ 1044565 w 1953031"/>
                    <a:gd name="connsiteY124" fmla="*/ 883356 h 1322929"/>
                    <a:gd name="connsiteX125" fmla="*/ 946405 w 1953031"/>
                    <a:gd name="connsiteY125" fmla="*/ 906677 h 1322929"/>
                    <a:gd name="connsiteX126" fmla="*/ 820984 w 1953031"/>
                    <a:gd name="connsiteY126" fmla="*/ 915856 h 1322929"/>
                    <a:gd name="connsiteX127" fmla="*/ 748537 w 1953031"/>
                    <a:gd name="connsiteY127" fmla="*/ 913593 h 1322929"/>
                    <a:gd name="connsiteX128" fmla="*/ 740106 w 1953031"/>
                    <a:gd name="connsiteY128" fmla="*/ 913794 h 1322929"/>
                    <a:gd name="connsiteX129" fmla="*/ 735838 w 1953031"/>
                    <a:gd name="connsiteY129" fmla="*/ 923234 h 1322929"/>
                    <a:gd name="connsiteX130" fmla="*/ 729496 w 1953031"/>
                    <a:gd name="connsiteY130" fmla="*/ 936224 h 1322929"/>
                    <a:gd name="connsiteX131" fmla="*/ 707014 w 1953031"/>
                    <a:gd name="connsiteY131" fmla="*/ 928760 h 1322929"/>
                    <a:gd name="connsiteX132" fmla="*/ 665846 w 1953031"/>
                    <a:gd name="connsiteY132" fmla="*/ 912322 h 1322929"/>
                    <a:gd name="connsiteX133" fmla="*/ 618244 w 1953031"/>
                    <a:gd name="connsiteY133" fmla="*/ 893135 h 1322929"/>
                    <a:gd name="connsiteX134" fmla="*/ 516447 w 1953031"/>
                    <a:gd name="connsiteY134" fmla="*/ 865947 h 1322929"/>
                    <a:gd name="connsiteX135" fmla="*/ 501805 w 1953031"/>
                    <a:gd name="connsiteY135" fmla="*/ 870603 h 1322929"/>
                    <a:gd name="connsiteX136" fmla="*/ 496736 w 1953031"/>
                    <a:gd name="connsiteY136" fmla="*/ 886203 h 1322929"/>
                    <a:gd name="connsiteX137" fmla="*/ 500794 w 1953031"/>
                    <a:gd name="connsiteY137" fmla="*/ 920842 h 1322929"/>
                    <a:gd name="connsiteX138" fmla="*/ 505232 w 1953031"/>
                    <a:gd name="connsiteY138" fmla="*/ 960997 h 1322929"/>
                    <a:gd name="connsiteX139" fmla="*/ 503197 w 1953031"/>
                    <a:gd name="connsiteY139" fmla="*/ 976351 h 1322929"/>
                    <a:gd name="connsiteX140" fmla="*/ 464327 w 1953031"/>
                    <a:gd name="connsiteY140" fmla="*/ 1000197 h 1322929"/>
                    <a:gd name="connsiteX141" fmla="*/ 457328 w 1953031"/>
                    <a:gd name="connsiteY141" fmla="*/ 999488 h 1322929"/>
                    <a:gd name="connsiteX142" fmla="*/ 434730 w 1953031"/>
                    <a:gd name="connsiteY142" fmla="*/ 939956 h 1322929"/>
                    <a:gd name="connsiteX143" fmla="*/ 434102 w 1953031"/>
                    <a:gd name="connsiteY143" fmla="*/ 932138 h 1322929"/>
                    <a:gd name="connsiteX144" fmla="*/ 429957 w 1953031"/>
                    <a:gd name="connsiteY144" fmla="*/ 936572 h 1322929"/>
                    <a:gd name="connsiteX145" fmla="*/ 412217 w 1953031"/>
                    <a:gd name="connsiteY145" fmla="*/ 955335 h 1322929"/>
                    <a:gd name="connsiteX146" fmla="*/ 394666 w 1953031"/>
                    <a:gd name="connsiteY146" fmla="*/ 973923 h 1322929"/>
                    <a:gd name="connsiteX147" fmla="*/ 363724 w 1953031"/>
                    <a:gd name="connsiteY147" fmla="*/ 1023704 h 1322929"/>
                    <a:gd name="connsiteX148" fmla="*/ 356090 w 1953031"/>
                    <a:gd name="connsiteY148" fmla="*/ 1070686 h 1322929"/>
                    <a:gd name="connsiteX149" fmla="*/ 356098 w 1953031"/>
                    <a:gd name="connsiteY149" fmla="*/ 1159458 h 1322929"/>
                    <a:gd name="connsiteX150" fmla="*/ 362731 w 1953031"/>
                    <a:gd name="connsiteY150" fmla="*/ 1219044 h 1322929"/>
                    <a:gd name="connsiteX151" fmla="*/ 370492 w 1953031"/>
                    <a:gd name="connsiteY151" fmla="*/ 1260425 h 1322929"/>
                    <a:gd name="connsiteX152" fmla="*/ 380666 w 1953031"/>
                    <a:gd name="connsiteY152" fmla="*/ 1277936 h 1322929"/>
                    <a:gd name="connsiteX153" fmla="*/ 391399 w 1953031"/>
                    <a:gd name="connsiteY153" fmla="*/ 1304515 h 1322929"/>
                    <a:gd name="connsiteX154" fmla="*/ 391283 w 1953031"/>
                    <a:gd name="connsiteY154" fmla="*/ 1320324 h 1322929"/>
                    <a:gd name="connsiteX155" fmla="*/ 390843 w 1953031"/>
                    <a:gd name="connsiteY155" fmla="*/ 1322756 h 1322929"/>
                    <a:gd name="connsiteX156" fmla="*/ 348151 w 1953031"/>
                    <a:gd name="connsiteY156" fmla="*/ 1322844 h 1322929"/>
                    <a:gd name="connsiteX157" fmla="*/ 304144 w 1953031"/>
                    <a:gd name="connsiteY157" fmla="*/ 1322579 h 1322929"/>
                    <a:gd name="connsiteX158" fmla="*/ 294630 w 1953031"/>
                    <a:gd name="connsiteY158" fmla="*/ 1312868 h 1322929"/>
                    <a:gd name="connsiteX159" fmla="*/ 271483 w 1953031"/>
                    <a:gd name="connsiteY159" fmla="*/ 1195591 h 1322929"/>
                    <a:gd name="connsiteX160" fmla="*/ 255031 w 1953031"/>
                    <a:gd name="connsiteY160" fmla="*/ 1074334 h 1322929"/>
                    <a:gd name="connsiteX161" fmla="*/ 246468 w 1953031"/>
                    <a:gd name="connsiteY161" fmla="*/ 962992 h 1322929"/>
                    <a:gd name="connsiteX162" fmla="*/ 246726 w 1953031"/>
                    <a:gd name="connsiteY162" fmla="*/ 960686 h 1322929"/>
                    <a:gd name="connsiteX163" fmla="*/ 239185 w 1953031"/>
                    <a:gd name="connsiteY163" fmla="*/ 966883 h 1322929"/>
                    <a:gd name="connsiteX164" fmla="*/ 216775 w 1953031"/>
                    <a:gd name="connsiteY164" fmla="*/ 984995 h 1322929"/>
                    <a:gd name="connsiteX165" fmla="*/ 195755 w 1953031"/>
                    <a:gd name="connsiteY165" fmla="*/ 1001910 h 1322929"/>
                    <a:gd name="connsiteX166" fmla="*/ 162761 w 1953031"/>
                    <a:gd name="connsiteY166" fmla="*/ 1047366 h 1322929"/>
                    <a:gd name="connsiteX167" fmla="*/ 149720 w 1953031"/>
                    <a:gd name="connsiteY167" fmla="*/ 1138437 h 1322929"/>
                    <a:gd name="connsiteX168" fmla="*/ 148122 w 1953031"/>
                    <a:gd name="connsiteY168" fmla="*/ 1214750 h 1322929"/>
                    <a:gd name="connsiteX169" fmla="*/ 151846 w 1953031"/>
                    <a:gd name="connsiteY169" fmla="*/ 1260042 h 1322929"/>
                    <a:gd name="connsiteX170" fmla="*/ 157602 w 1953031"/>
                    <a:gd name="connsiteY170" fmla="*/ 1271682 h 1322929"/>
                    <a:gd name="connsiteX171" fmla="*/ 169528 w 1953031"/>
                    <a:gd name="connsiteY171" fmla="*/ 1296524 h 1322929"/>
                    <a:gd name="connsiteX172" fmla="*/ 172714 w 1953031"/>
                    <a:gd name="connsiteY172" fmla="*/ 1316588 h 1322929"/>
                    <a:gd name="connsiteX173" fmla="*/ 172927 w 1953031"/>
                    <a:gd name="connsiteY173" fmla="*/ 1322929 h 1322929"/>
                    <a:gd name="connsiteX174" fmla="*/ 130748 w 1953031"/>
                    <a:gd name="connsiteY174" fmla="*/ 1322916 h 1322929"/>
                    <a:gd name="connsiteX175" fmla="*/ 87445 w 1953031"/>
                    <a:gd name="connsiteY175" fmla="*/ 1322413 h 1322929"/>
                    <a:gd name="connsiteX176" fmla="*/ 433058 w 1953031"/>
                    <a:gd name="connsiteY176" fmla="*/ 858089 h 1322929"/>
                    <a:gd name="connsiteX177" fmla="*/ 431485 w 1953031"/>
                    <a:gd name="connsiteY177" fmla="*/ 856034 h 1322929"/>
                    <a:gd name="connsiteX178" fmla="*/ 432913 w 1953031"/>
                    <a:gd name="connsiteY178" fmla="*/ 858746 h 1322929"/>
                    <a:gd name="connsiteX179" fmla="*/ 433058 w 1953031"/>
                    <a:gd name="connsiteY179" fmla="*/ 858089 h 1322929"/>
                    <a:gd name="connsiteX0" fmla="*/ 87445 w 1953031"/>
                    <a:gd name="connsiteY0" fmla="*/ 1322413 h 1322929"/>
                    <a:gd name="connsiteX1" fmla="*/ 71740 w 1953031"/>
                    <a:gd name="connsiteY1" fmla="*/ 1270292 h 1322929"/>
                    <a:gd name="connsiteX2" fmla="*/ 65819 w 1953031"/>
                    <a:gd name="connsiteY2" fmla="*/ 1172834 h 1322929"/>
                    <a:gd name="connsiteX3" fmla="*/ 60259 w 1953031"/>
                    <a:gd name="connsiteY3" fmla="*/ 1077634 h 1322929"/>
                    <a:gd name="connsiteX4" fmla="*/ 56504 w 1953031"/>
                    <a:gd name="connsiteY4" fmla="*/ 1016483 h 1322929"/>
                    <a:gd name="connsiteX5" fmla="*/ 57274 w 1953031"/>
                    <a:gd name="connsiteY5" fmla="*/ 984573 h 1322929"/>
                    <a:gd name="connsiteX6" fmla="*/ 69293 w 1953031"/>
                    <a:gd name="connsiteY6" fmla="*/ 935184 h 1322929"/>
                    <a:gd name="connsiteX7" fmla="*/ 83140 w 1953031"/>
                    <a:gd name="connsiteY7" fmla="*/ 894706 h 1322929"/>
                    <a:gd name="connsiteX8" fmla="*/ 86940 w 1953031"/>
                    <a:gd name="connsiteY8" fmla="*/ 883067 h 1322929"/>
                    <a:gd name="connsiteX9" fmla="*/ 102345 w 1953031"/>
                    <a:gd name="connsiteY9" fmla="*/ 821917 h 1322929"/>
                    <a:gd name="connsiteX10" fmla="*/ 102345 w 1953031"/>
                    <a:gd name="connsiteY10" fmla="*/ 797596 h 1322929"/>
                    <a:gd name="connsiteX11" fmla="*/ 84386 w 1953031"/>
                    <a:gd name="connsiteY11" fmla="*/ 724112 h 1322929"/>
                    <a:gd name="connsiteX12" fmla="*/ 56950 w 1953031"/>
                    <a:gd name="connsiteY12" fmla="*/ 611540 h 1322929"/>
                    <a:gd name="connsiteX13" fmla="*/ 49848 w 1953031"/>
                    <a:gd name="connsiteY13" fmla="*/ 555775 h 1322929"/>
                    <a:gd name="connsiteX14" fmla="*/ 48091 w 1953031"/>
                    <a:gd name="connsiteY14" fmla="*/ 532619 h 1322929"/>
                    <a:gd name="connsiteX15" fmla="*/ 46726 w 1953031"/>
                    <a:gd name="connsiteY15" fmla="*/ 537375 h 1322929"/>
                    <a:gd name="connsiteX16" fmla="*/ 40809 w 1953031"/>
                    <a:gd name="connsiteY16" fmla="*/ 582702 h 1322929"/>
                    <a:gd name="connsiteX17" fmla="*/ 38652 w 1953031"/>
                    <a:gd name="connsiteY17" fmla="*/ 680805 h 1322929"/>
                    <a:gd name="connsiteX18" fmla="*/ 43411 w 1953031"/>
                    <a:gd name="connsiteY18" fmla="*/ 797248 h 1322929"/>
                    <a:gd name="connsiteX19" fmla="*/ 45633 w 1953031"/>
                    <a:gd name="connsiteY19" fmla="*/ 840039 h 1322929"/>
                    <a:gd name="connsiteX20" fmla="*/ 46288 w 1953031"/>
                    <a:gd name="connsiteY20" fmla="*/ 854511 h 1322929"/>
                    <a:gd name="connsiteX21" fmla="*/ 47754 w 1953031"/>
                    <a:gd name="connsiteY21" fmla="*/ 857757 h 1322929"/>
                    <a:gd name="connsiteX22" fmla="*/ 55710 w 1953031"/>
                    <a:gd name="connsiteY22" fmla="*/ 883587 h 1322929"/>
                    <a:gd name="connsiteX23" fmla="*/ 56791 w 1953031"/>
                    <a:gd name="connsiteY23" fmla="*/ 924043 h 1322929"/>
                    <a:gd name="connsiteX24" fmla="*/ 41579 w 1953031"/>
                    <a:gd name="connsiteY24" fmla="*/ 974096 h 1322929"/>
                    <a:gd name="connsiteX25" fmla="*/ 2671 w 1953031"/>
                    <a:gd name="connsiteY25" fmla="*/ 1043577 h 1322929"/>
                    <a:gd name="connsiteX26" fmla="*/ 150 w 1953031"/>
                    <a:gd name="connsiteY26" fmla="*/ 1039680 h 1322929"/>
                    <a:gd name="connsiteX27" fmla="*/ 4661 w 1953031"/>
                    <a:gd name="connsiteY27" fmla="*/ 999287 h 1322929"/>
                    <a:gd name="connsiteX28" fmla="*/ 7404 w 1953031"/>
                    <a:gd name="connsiteY28" fmla="*/ 942306 h 1322929"/>
                    <a:gd name="connsiteX29" fmla="*/ 7816 w 1953031"/>
                    <a:gd name="connsiteY29" fmla="*/ 896791 h 1322929"/>
                    <a:gd name="connsiteX30" fmla="*/ 19626 w 1953031"/>
                    <a:gd name="connsiteY30" fmla="*/ 859575 h 1322929"/>
                    <a:gd name="connsiteX31" fmla="*/ 27016 w 1953031"/>
                    <a:gd name="connsiteY31" fmla="*/ 851518 h 1322929"/>
                    <a:gd name="connsiteX32" fmla="*/ 28005 w 1953031"/>
                    <a:gd name="connsiteY32" fmla="*/ 850776 h 1322929"/>
                    <a:gd name="connsiteX33" fmla="*/ 26410 w 1953031"/>
                    <a:gd name="connsiteY33" fmla="*/ 833827 h 1322929"/>
                    <a:gd name="connsiteX34" fmla="*/ 14711 w 1953031"/>
                    <a:gd name="connsiteY34" fmla="*/ 648021 h 1322929"/>
                    <a:gd name="connsiteX35" fmla="*/ 15055 w 1953031"/>
                    <a:gd name="connsiteY35" fmla="*/ 561855 h 1322929"/>
                    <a:gd name="connsiteX36" fmla="*/ 21188 w 1953031"/>
                    <a:gd name="connsiteY36" fmla="*/ 488718 h 1322929"/>
                    <a:gd name="connsiteX37" fmla="*/ 100197 w 1953031"/>
                    <a:gd name="connsiteY37" fmla="*/ 318206 h 1322929"/>
                    <a:gd name="connsiteX38" fmla="*/ 109242 w 1953031"/>
                    <a:gd name="connsiteY38" fmla="*/ 310366 h 1322929"/>
                    <a:gd name="connsiteX39" fmla="*/ 267328 w 1953031"/>
                    <a:gd name="connsiteY39" fmla="*/ 247426 h 1322929"/>
                    <a:gd name="connsiteX40" fmla="*/ 315449 w 1953031"/>
                    <a:gd name="connsiteY40" fmla="*/ 245613 h 1322929"/>
                    <a:gd name="connsiteX41" fmla="*/ 472495 w 1953031"/>
                    <a:gd name="connsiteY41" fmla="*/ 252298 h 1322929"/>
                    <a:gd name="connsiteX42" fmla="*/ 518329 w 1953031"/>
                    <a:gd name="connsiteY42" fmla="*/ 251771 h 1322929"/>
                    <a:gd name="connsiteX43" fmla="*/ 748902 w 1953031"/>
                    <a:gd name="connsiteY43" fmla="*/ 247445 h 1322929"/>
                    <a:gd name="connsiteX44" fmla="*/ 947272 w 1953031"/>
                    <a:gd name="connsiteY44" fmla="*/ 214767 h 1322929"/>
                    <a:gd name="connsiteX45" fmla="*/ 1102227 w 1953031"/>
                    <a:gd name="connsiteY45" fmla="*/ 172345 h 1322929"/>
                    <a:gd name="connsiteX46" fmla="*/ 1234252 w 1953031"/>
                    <a:gd name="connsiteY46" fmla="*/ 151880 h 1322929"/>
                    <a:gd name="connsiteX47" fmla="*/ 1312964 w 1953031"/>
                    <a:gd name="connsiteY47" fmla="*/ 128676 h 1322929"/>
                    <a:gd name="connsiteX48" fmla="*/ 1376022 w 1953031"/>
                    <a:gd name="connsiteY48" fmla="*/ 109687 h 1322929"/>
                    <a:gd name="connsiteX49" fmla="*/ 1448640 w 1953031"/>
                    <a:gd name="connsiteY49" fmla="*/ 103056 h 1322929"/>
                    <a:gd name="connsiteX50" fmla="*/ 1483374 w 1953031"/>
                    <a:gd name="connsiteY50" fmla="*/ 100994 h 1322929"/>
                    <a:gd name="connsiteX51" fmla="*/ 1552171 w 1953031"/>
                    <a:gd name="connsiteY51" fmla="*/ 83778 h 1322929"/>
                    <a:gd name="connsiteX52" fmla="*/ 1627914 w 1953031"/>
                    <a:gd name="connsiteY52" fmla="*/ 63976 h 1322929"/>
                    <a:gd name="connsiteX53" fmla="*/ 1633600 w 1953031"/>
                    <a:gd name="connsiteY53" fmla="*/ 62873 h 1322929"/>
                    <a:gd name="connsiteX54" fmla="*/ 1633994 w 1953031"/>
                    <a:gd name="connsiteY54" fmla="*/ 53943 h 1322929"/>
                    <a:gd name="connsiteX55" fmla="*/ 1637947 w 1953031"/>
                    <a:gd name="connsiteY55" fmla="*/ 10924 h 1322929"/>
                    <a:gd name="connsiteX56" fmla="*/ 1645852 w 1953031"/>
                    <a:gd name="connsiteY56" fmla="*/ 642 h 1322929"/>
                    <a:gd name="connsiteX57" fmla="*/ 1665510 w 1953031"/>
                    <a:gd name="connsiteY57" fmla="*/ 4542 h 1322929"/>
                    <a:gd name="connsiteX58" fmla="*/ 1692339 w 1953031"/>
                    <a:gd name="connsiteY58" fmla="*/ 32880 h 1322929"/>
                    <a:gd name="connsiteX59" fmla="*/ 1703487 w 1953031"/>
                    <a:gd name="connsiteY59" fmla="*/ 51553 h 1322929"/>
                    <a:gd name="connsiteX60" fmla="*/ 1705168 w 1953031"/>
                    <a:gd name="connsiteY60" fmla="*/ 54757 h 1322929"/>
                    <a:gd name="connsiteX61" fmla="*/ 1708490 w 1953031"/>
                    <a:gd name="connsiteY61" fmla="*/ 54757 h 1322929"/>
                    <a:gd name="connsiteX62" fmla="*/ 1726074 w 1953031"/>
                    <a:gd name="connsiteY62" fmla="*/ 55821 h 1322929"/>
                    <a:gd name="connsiteX63" fmla="*/ 1763775 w 1953031"/>
                    <a:gd name="connsiteY63" fmla="*/ 66287 h 1322929"/>
                    <a:gd name="connsiteX64" fmla="*/ 1780177 w 1953031"/>
                    <a:gd name="connsiteY64" fmla="*/ 76057 h 1322929"/>
                    <a:gd name="connsiteX65" fmla="*/ 1797287 w 1953031"/>
                    <a:gd name="connsiteY65" fmla="*/ 92340 h 1322929"/>
                    <a:gd name="connsiteX66" fmla="*/ 1808554 w 1953031"/>
                    <a:gd name="connsiteY66" fmla="*/ 105144 h 1322929"/>
                    <a:gd name="connsiteX67" fmla="*/ 1816302 w 1953031"/>
                    <a:gd name="connsiteY67" fmla="*/ 113128 h 1322929"/>
                    <a:gd name="connsiteX68" fmla="*/ 1820491 w 1953031"/>
                    <a:gd name="connsiteY68" fmla="*/ 120258 h 1322929"/>
                    <a:gd name="connsiteX69" fmla="*/ 1835947 w 1953031"/>
                    <a:gd name="connsiteY69" fmla="*/ 144526 h 1322929"/>
                    <a:gd name="connsiteX70" fmla="*/ 1847989 w 1953031"/>
                    <a:gd name="connsiteY70" fmla="*/ 162083 h 1322929"/>
                    <a:gd name="connsiteX71" fmla="*/ 1872282 w 1953031"/>
                    <a:gd name="connsiteY71" fmla="*/ 206862 h 1322929"/>
                    <a:gd name="connsiteX72" fmla="*/ 1901212 w 1953031"/>
                    <a:gd name="connsiteY72" fmla="*/ 268331 h 1322929"/>
                    <a:gd name="connsiteX73" fmla="*/ 1928013 w 1953031"/>
                    <a:gd name="connsiteY73" fmla="*/ 325599 h 1322929"/>
                    <a:gd name="connsiteX74" fmla="*/ 1947475 w 1953031"/>
                    <a:gd name="connsiteY74" fmla="*/ 358428 h 1322929"/>
                    <a:gd name="connsiteX75" fmla="*/ 1952990 w 1953031"/>
                    <a:gd name="connsiteY75" fmla="*/ 375188 h 1322929"/>
                    <a:gd name="connsiteX76" fmla="*/ 1944270 w 1953031"/>
                    <a:gd name="connsiteY76" fmla="*/ 398724 h 1322929"/>
                    <a:gd name="connsiteX77" fmla="*/ 1904481 w 1953031"/>
                    <a:gd name="connsiteY77" fmla="*/ 429980 h 1322929"/>
                    <a:gd name="connsiteX78" fmla="*/ 1871823 w 1953031"/>
                    <a:gd name="connsiteY78" fmla="*/ 436577 h 1322929"/>
                    <a:gd name="connsiteX79" fmla="*/ 1816223 w 1953031"/>
                    <a:gd name="connsiteY79" fmla="*/ 439134 h 1322929"/>
                    <a:gd name="connsiteX80" fmla="*/ 1698445 w 1953031"/>
                    <a:gd name="connsiteY80" fmla="*/ 433393 h 1322929"/>
                    <a:gd name="connsiteX81" fmla="*/ 1665261 w 1953031"/>
                    <a:gd name="connsiteY81" fmla="*/ 431589 h 1322929"/>
                    <a:gd name="connsiteX82" fmla="*/ 1643200 w 1953031"/>
                    <a:gd name="connsiteY82" fmla="*/ 433164 h 1322929"/>
                    <a:gd name="connsiteX83" fmla="*/ 1613877 w 1953031"/>
                    <a:gd name="connsiteY83" fmla="*/ 443519 h 1322929"/>
                    <a:gd name="connsiteX84" fmla="*/ 1586668 w 1953031"/>
                    <a:gd name="connsiteY84" fmla="*/ 466568 h 1322929"/>
                    <a:gd name="connsiteX85" fmla="*/ 1568848 w 1953031"/>
                    <a:gd name="connsiteY85" fmla="*/ 480889 h 1322929"/>
                    <a:gd name="connsiteX86" fmla="*/ 1563779 w 1953031"/>
                    <a:gd name="connsiteY86" fmla="*/ 485518 h 1322929"/>
                    <a:gd name="connsiteX87" fmla="*/ 1508994 w 1953031"/>
                    <a:gd name="connsiteY87" fmla="*/ 589130 h 1322929"/>
                    <a:gd name="connsiteX88" fmla="*/ 1486250 w 1953031"/>
                    <a:gd name="connsiteY88" fmla="*/ 645068 h 1322929"/>
                    <a:gd name="connsiteX89" fmla="*/ 1464819 w 1953031"/>
                    <a:gd name="connsiteY89" fmla="*/ 705697 h 1322929"/>
                    <a:gd name="connsiteX90" fmla="*/ 1449494 w 1953031"/>
                    <a:gd name="connsiteY90" fmla="*/ 751038 h 1322929"/>
                    <a:gd name="connsiteX91" fmla="*/ 1407394 w 1953031"/>
                    <a:gd name="connsiteY91" fmla="*/ 818176 h 1322929"/>
                    <a:gd name="connsiteX92" fmla="*/ 1393724 w 1953031"/>
                    <a:gd name="connsiteY92" fmla="*/ 824975 h 1322929"/>
                    <a:gd name="connsiteX93" fmla="*/ 1380841 w 1953031"/>
                    <a:gd name="connsiteY93" fmla="*/ 831482 h 1322929"/>
                    <a:gd name="connsiteX94" fmla="*/ 1349260 w 1953031"/>
                    <a:gd name="connsiteY94" fmla="*/ 861137 h 1322929"/>
                    <a:gd name="connsiteX95" fmla="*/ 1331348 w 1953031"/>
                    <a:gd name="connsiteY95" fmla="*/ 877607 h 1322929"/>
                    <a:gd name="connsiteX96" fmla="*/ 1317442 w 1953031"/>
                    <a:gd name="connsiteY96" fmla="*/ 883414 h 1322929"/>
                    <a:gd name="connsiteX97" fmla="*/ 1316352 w 1953031"/>
                    <a:gd name="connsiteY97" fmla="*/ 883414 h 1322929"/>
                    <a:gd name="connsiteX98" fmla="*/ 1315275 w 1953031"/>
                    <a:gd name="connsiteY98" fmla="*/ 887323 h 1322929"/>
                    <a:gd name="connsiteX99" fmla="*/ 1293502 w 1953031"/>
                    <a:gd name="connsiteY99" fmla="*/ 1074334 h 1322929"/>
                    <a:gd name="connsiteX100" fmla="*/ 1292124 w 1953031"/>
                    <a:gd name="connsiteY100" fmla="*/ 1151119 h 1322929"/>
                    <a:gd name="connsiteX101" fmla="*/ 1292741 w 1953031"/>
                    <a:gd name="connsiteY101" fmla="*/ 1203756 h 1322929"/>
                    <a:gd name="connsiteX102" fmla="*/ 1297481 w 1953031"/>
                    <a:gd name="connsiteY102" fmla="*/ 1263556 h 1322929"/>
                    <a:gd name="connsiteX103" fmla="*/ 1304087 w 1953031"/>
                    <a:gd name="connsiteY103" fmla="*/ 1278631 h 1322929"/>
                    <a:gd name="connsiteX104" fmla="*/ 1314001 w 1953031"/>
                    <a:gd name="connsiteY104" fmla="*/ 1305904 h 1322929"/>
                    <a:gd name="connsiteX105" fmla="*/ 1314723 w 1953031"/>
                    <a:gd name="connsiteY105" fmla="*/ 1321312 h 1322929"/>
                    <a:gd name="connsiteX106" fmla="*/ 1314474 w 1953031"/>
                    <a:gd name="connsiteY106" fmla="*/ 1322929 h 1322929"/>
                    <a:gd name="connsiteX107" fmla="*/ 1274527 w 1953031"/>
                    <a:gd name="connsiteY107" fmla="*/ 1322929 h 1322929"/>
                    <a:gd name="connsiteX108" fmla="*/ 1233595 w 1953031"/>
                    <a:gd name="connsiteY108" fmla="*/ 1322420 h 1322929"/>
                    <a:gd name="connsiteX109" fmla="*/ 1214844 w 1953031"/>
                    <a:gd name="connsiteY109" fmla="*/ 1258652 h 1322929"/>
                    <a:gd name="connsiteX110" fmla="*/ 1198836 w 1953031"/>
                    <a:gd name="connsiteY110" fmla="*/ 1080414 h 1322929"/>
                    <a:gd name="connsiteX111" fmla="*/ 1191495 w 1953031"/>
                    <a:gd name="connsiteY111" fmla="*/ 961630 h 1322929"/>
                    <a:gd name="connsiteX112" fmla="*/ 1189972 w 1953031"/>
                    <a:gd name="connsiteY112" fmla="*/ 969617 h 1322929"/>
                    <a:gd name="connsiteX113" fmla="*/ 1172402 w 1953031"/>
                    <a:gd name="connsiteY113" fmla="*/ 1161542 h 1322929"/>
                    <a:gd name="connsiteX114" fmla="*/ 1173663 w 1953031"/>
                    <a:gd name="connsiteY114" fmla="*/ 1263289 h 1322929"/>
                    <a:gd name="connsiteX115" fmla="*/ 1179559 w 1953031"/>
                    <a:gd name="connsiteY115" fmla="*/ 1277483 h 1322929"/>
                    <a:gd name="connsiteX116" fmla="*/ 1190090 w 1953031"/>
                    <a:gd name="connsiteY116" fmla="*/ 1310073 h 1322929"/>
                    <a:gd name="connsiteX117" fmla="*/ 1189617 w 1953031"/>
                    <a:gd name="connsiteY117" fmla="*/ 1322236 h 1322929"/>
                    <a:gd name="connsiteX118" fmla="*/ 1148752 w 1953031"/>
                    <a:gd name="connsiteY118" fmla="*/ 1322929 h 1322929"/>
                    <a:gd name="connsiteX119" fmla="*/ 1107164 w 1953031"/>
                    <a:gd name="connsiteY119" fmla="*/ 1322438 h 1322929"/>
                    <a:gd name="connsiteX120" fmla="*/ 1089751 w 1953031"/>
                    <a:gd name="connsiteY120" fmla="*/ 1244928 h 1322929"/>
                    <a:gd name="connsiteX121" fmla="*/ 1083658 w 1953031"/>
                    <a:gd name="connsiteY121" fmla="*/ 1109426 h 1322929"/>
                    <a:gd name="connsiteX122" fmla="*/ 1081071 w 1953031"/>
                    <a:gd name="connsiteY122" fmla="*/ 885205 h 1322929"/>
                    <a:gd name="connsiteX123" fmla="*/ 1081294 w 1953031"/>
                    <a:gd name="connsiteY123" fmla="*/ 872784 h 1322929"/>
                    <a:gd name="connsiteX124" fmla="*/ 1044565 w 1953031"/>
                    <a:gd name="connsiteY124" fmla="*/ 883356 h 1322929"/>
                    <a:gd name="connsiteX125" fmla="*/ 946405 w 1953031"/>
                    <a:gd name="connsiteY125" fmla="*/ 906677 h 1322929"/>
                    <a:gd name="connsiteX126" fmla="*/ 820984 w 1953031"/>
                    <a:gd name="connsiteY126" fmla="*/ 915856 h 1322929"/>
                    <a:gd name="connsiteX127" fmla="*/ 748537 w 1953031"/>
                    <a:gd name="connsiteY127" fmla="*/ 913593 h 1322929"/>
                    <a:gd name="connsiteX128" fmla="*/ 740106 w 1953031"/>
                    <a:gd name="connsiteY128" fmla="*/ 913794 h 1322929"/>
                    <a:gd name="connsiteX129" fmla="*/ 735838 w 1953031"/>
                    <a:gd name="connsiteY129" fmla="*/ 923234 h 1322929"/>
                    <a:gd name="connsiteX130" fmla="*/ 729496 w 1953031"/>
                    <a:gd name="connsiteY130" fmla="*/ 936224 h 1322929"/>
                    <a:gd name="connsiteX131" fmla="*/ 707014 w 1953031"/>
                    <a:gd name="connsiteY131" fmla="*/ 928760 h 1322929"/>
                    <a:gd name="connsiteX132" fmla="*/ 665846 w 1953031"/>
                    <a:gd name="connsiteY132" fmla="*/ 912322 h 1322929"/>
                    <a:gd name="connsiteX133" fmla="*/ 618244 w 1953031"/>
                    <a:gd name="connsiteY133" fmla="*/ 893135 h 1322929"/>
                    <a:gd name="connsiteX134" fmla="*/ 516447 w 1953031"/>
                    <a:gd name="connsiteY134" fmla="*/ 865947 h 1322929"/>
                    <a:gd name="connsiteX135" fmla="*/ 501805 w 1953031"/>
                    <a:gd name="connsiteY135" fmla="*/ 870603 h 1322929"/>
                    <a:gd name="connsiteX136" fmla="*/ 496736 w 1953031"/>
                    <a:gd name="connsiteY136" fmla="*/ 886203 h 1322929"/>
                    <a:gd name="connsiteX137" fmla="*/ 500794 w 1953031"/>
                    <a:gd name="connsiteY137" fmla="*/ 920842 h 1322929"/>
                    <a:gd name="connsiteX138" fmla="*/ 505232 w 1953031"/>
                    <a:gd name="connsiteY138" fmla="*/ 960997 h 1322929"/>
                    <a:gd name="connsiteX139" fmla="*/ 503197 w 1953031"/>
                    <a:gd name="connsiteY139" fmla="*/ 976351 h 1322929"/>
                    <a:gd name="connsiteX140" fmla="*/ 464327 w 1953031"/>
                    <a:gd name="connsiteY140" fmla="*/ 1000197 h 1322929"/>
                    <a:gd name="connsiteX141" fmla="*/ 457328 w 1953031"/>
                    <a:gd name="connsiteY141" fmla="*/ 999488 h 1322929"/>
                    <a:gd name="connsiteX142" fmla="*/ 434730 w 1953031"/>
                    <a:gd name="connsiteY142" fmla="*/ 939956 h 1322929"/>
                    <a:gd name="connsiteX143" fmla="*/ 434102 w 1953031"/>
                    <a:gd name="connsiteY143" fmla="*/ 932138 h 1322929"/>
                    <a:gd name="connsiteX144" fmla="*/ 429957 w 1953031"/>
                    <a:gd name="connsiteY144" fmla="*/ 936572 h 1322929"/>
                    <a:gd name="connsiteX145" fmla="*/ 412217 w 1953031"/>
                    <a:gd name="connsiteY145" fmla="*/ 955335 h 1322929"/>
                    <a:gd name="connsiteX146" fmla="*/ 394666 w 1953031"/>
                    <a:gd name="connsiteY146" fmla="*/ 973923 h 1322929"/>
                    <a:gd name="connsiteX147" fmla="*/ 363724 w 1953031"/>
                    <a:gd name="connsiteY147" fmla="*/ 1023704 h 1322929"/>
                    <a:gd name="connsiteX148" fmla="*/ 356090 w 1953031"/>
                    <a:gd name="connsiteY148" fmla="*/ 1070686 h 1322929"/>
                    <a:gd name="connsiteX149" fmla="*/ 356098 w 1953031"/>
                    <a:gd name="connsiteY149" fmla="*/ 1159458 h 1322929"/>
                    <a:gd name="connsiteX150" fmla="*/ 362731 w 1953031"/>
                    <a:gd name="connsiteY150" fmla="*/ 1219044 h 1322929"/>
                    <a:gd name="connsiteX151" fmla="*/ 370492 w 1953031"/>
                    <a:gd name="connsiteY151" fmla="*/ 1260425 h 1322929"/>
                    <a:gd name="connsiteX152" fmla="*/ 380666 w 1953031"/>
                    <a:gd name="connsiteY152" fmla="*/ 1277936 h 1322929"/>
                    <a:gd name="connsiteX153" fmla="*/ 391399 w 1953031"/>
                    <a:gd name="connsiteY153" fmla="*/ 1304515 h 1322929"/>
                    <a:gd name="connsiteX154" fmla="*/ 391283 w 1953031"/>
                    <a:gd name="connsiteY154" fmla="*/ 1320324 h 1322929"/>
                    <a:gd name="connsiteX155" fmla="*/ 390843 w 1953031"/>
                    <a:gd name="connsiteY155" fmla="*/ 1322756 h 1322929"/>
                    <a:gd name="connsiteX156" fmla="*/ 348151 w 1953031"/>
                    <a:gd name="connsiteY156" fmla="*/ 1322844 h 1322929"/>
                    <a:gd name="connsiteX157" fmla="*/ 304144 w 1953031"/>
                    <a:gd name="connsiteY157" fmla="*/ 1322579 h 1322929"/>
                    <a:gd name="connsiteX158" fmla="*/ 294630 w 1953031"/>
                    <a:gd name="connsiteY158" fmla="*/ 1312868 h 1322929"/>
                    <a:gd name="connsiteX159" fmla="*/ 271483 w 1953031"/>
                    <a:gd name="connsiteY159" fmla="*/ 1195591 h 1322929"/>
                    <a:gd name="connsiteX160" fmla="*/ 255031 w 1953031"/>
                    <a:gd name="connsiteY160" fmla="*/ 1074334 h 1322929"/>
                    <a:gd name="connsiteX161" fmla="*/ 246468 w 1953031"/>
                    <a:gd name="connsiteY161" fmla="*/ 962992 h 1322929"/>
                    <a:gd name="connsiteX162" fmla="*/ 246726 w 1953031"/>
                    <a:gd name="connsiteY162" fmla="*/ 960686 h 1322929"/>
                    <a:gd name="connsiteX163" fmla="*/ 239185 w 1953031"/>
                    <a:gd name="connsiteY163" fmla="*/ 966883 h 1322929"/>
                    <a:gd name="connsiteX164" fmla="*/ 216775 w 1953031"/>
                    <a:gd name="connsiteY164" fmla="*/ 984995 h 1322929"/>
                    <a:gd name="connsiteX165" fmla="*/ 195755 w 1953031"/>
                    <a:gd name="connsiteY165" fmla="*/ 1001910 h 1322929"/>
                    <a:gd name="connsiteX166" fmla="*/ 162761 w 1953031"/>
                    <a:gd name="connsiteY166" fmla="*/ 1047366 h 1322929"/>
                    <a:gd name="connsiteX167" fmla="*/ 149720 w 1953031"/>
                    <a:gd name="connsiteY167" fmla="*/ 1138437 h 1322929"/>
                    <a:gd name="connsiteX168" fmla="*/ 148122 w 1953031"/>
                    <a:gd name="connsiteY168" fmla="*/ 1214750 h 1322929"/>
                    <a:gd name="connsiteX169" fmla="*/ 151846 w 1953031"/>
                    <a:gd name="connsiteY169" fmla="*/ 1260042 h 1322929"/>
                    <a:gd name="connsiteX170" fmla="*/ 157602 w 1953031"/>
                    <a:gd name="connsiteY170" fmla="*/ 1271682 h 1322929"/>
                    <a:gd name="connsiteX171" fmla="*/ 169528 w 1953031"/>
                    <a:gd name="connsiteY171" fmla="*/ 1296524 h 1322929"/>
                    <a:gd name="connsiteX172" fmla="*/ 172714 w 1953031"/>
                    <a:gd name="connsiteY172" fmla="*/ 1316588 h 1322929"/>
                    <a:gd name="connsiteX173" fmla="*/ 172927 w 1953031"/>
                    <a:gd name="connsiteY173" fmla="*/ 1322929 h 1322929"/>
                    <a:gd name="connsiteX174" fmla="*/ 130748 w 1953031"/>
                    <a:gd name="connsiteY174" fmla="*/ 1322916 h 1322929"/>
                    <a:gd name="connsiteX175" fmla="*/ 87445 w 1953031"/>
                    <a:gd name="connsiteY175" fmla="*/ 1322413 h 1322929"/>
                    <a:gd name="connsiteX176" fmla="*/ 433058 w 1953031"/>
                    <a:gd name="connsiteY176" fmla="*/ 858089 h 1322929"/>
                    <a:gd name="connsiteX177" fmla="*/ 431485 w 1953031"/>
                    <a:gd name="connsiteY177" fmla="*/ 856034 h 1322929"/>
                    <a:gd name="connsiteX178" fmla="*/ 432913 w 1953031"/>
                    <a:gd name="connsiteY178" fmla="*/ 858746 h 1322929"/>
                    <a:gd name="connsiteX179" fmla="*/ 433058 w 1953031"/>
                    <a:gd name="connsiteY179" fmla="*/ 858089 h 13229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</a:cxnLst>
                  <a:rect l="l" t="t" r="r" b="b"/>
                  <a:pathLst>
                    <a:path w="1953031" h="1322929">
                      <a:moveTo>
                        <a:pt x="87445" y="1322413"/>
                      </a:moveTo>
                      <a:cubicBezTo>
                        <a:pt x="80653" y="1319461"/>
                        <a:pt x="75216" y="1301418"/>
                        <a:pt x="71740" y="1270292"/>
                      </a:cubicBezTo>
                      <a:cubicBezTo>
                        <a:pt x="69013" y="1245870"/>
                        <a:pt x="67885" y="1227307"/>
                        <a:pt x="65819" y="1172834"/>
                      </a:cubicBezTo>
                      <a:cubicBezTo>
                        <a:pt x="64633" y="1141558"/>
                        <a:pt x="63453" y="1121346"/>
                        <a:pt x="60259" y="1077634"/>
                      </a:cubicBezTo>
                      <a:cubicBezTo>
                        <a:pt x="57529" y="1040256"/>
                        <a:pt x="56800" y="1028377"/>
                        <a:pt x="56504" y="1016483"/>
                      </a:cubicBezTo>
                      <a:cubicBezTo>
                        <a:pt x="56204" y="1004489"/>
                        <a:pt x="56523" y="991314"/>
                        <a:pt x="57274" y="984573"/>
                      </a:cubicBezTo>
                      <a:cubicBezTo>
                        <a:pt x="58553" y="973106"/>
                        <a:pt x="62941" y="955079"/>
                        <a:pt x="69293" y="935184"/>
                      </a:cubicBezTo>
                      <a:cubicBezTo>
                        <a:pt x="71423" y="928516"/>
                        <a:pt x="82347" y="896584"/>
                        <a:pt x="83140" y="894706"/>
                      </a:cubicBezTo>
                      <a:cubicBezTo>
                        <a:pt x="83303" y="894324"/>
                        <a:pt x="85013" y="889085"/>
                        <a:pt x="86940" y="883067"/>
                      </a:cubicBezTo>
                      <a:cubicBezTo>
                        <a:pt x="94976" y="857986"/>
                        <a:pt x="100421" y="836366"/>
                        <a:pt x="102345" y="821917"/>
                      </a:cubicBezTo>
                      <a:cubicBezTo>
                        <a:pt x="102906" y="817711"/>
                        <a:pt x="102906" y="802899"/>
                        <a:pt x="102345" y="797596"/>
                      </a:cubicBezTo>
                      <a:cubicBezTo>
                        <a:pt x="100486" y="779986"/>
                        <a:pt x="97368" y="767230"/>
                        <a:pt x="84386" y="724112"/>
                      </a:cubicBezTo>
                      <a:cubicBezTo>
                        <a:pt x="69652" y="675170"/>
                        <a:pt x="62879" y="647381"/>
                        <a:pt x="56950" y="611540"/>
                      </a:cubicBezTo>
                      <a:cubicBezTo>
                        <a:pt x="53854" y="592828"/>
                        <a:pt x="51602" y="575139"/>
                        <a:pt x="49848" y="555775"/>
                      </a:cubicBezTo>
                      <a:cubicBezTo>
                        <a:pt x="49198" y="548597"/>
                        <a:pt x="48091" y="534007"/>
                        <a:pt x="48091" y="532619"/>
                      </a:cubicBezTo>
                      <a:cubicBezTo>
                        <a:pt x="48091" y="531311"/>
                        <a:pt x="47721" y="532600"/>
                        <a:pt x="46726" y="537375"/>
                      </a:cubicBezTo>
                      <a:cubicBezTo>
                        <a:pt x="43544" y="552628"/>
                        <a:pt x="42145" y="563342"/>
                        <a:pt x="40809" y="582702"/>
                      </a:cubicBezTo>
                      <a:cubicBezTo>
                        <a:pt x="38753" y="612449"/>
                        <a:pt x="38027" y="645536"/>
                        <a:pt x="38652" y="680805"/>
                      </a:cubicBezTo>
                      <a:cubicBezTo>
                        <a:pt x="39274" y="715742"/>
                        <a:pt x="40324" y="741442"/>
                        <a:pt x="43411" y="797248"/>
                      </a:cubicBezTo>
                      <a:cubicBezTo>
                        <a:pt x="44273" y="812822"/>
                        <a:pt x="45272" y="832078"/>
                        <a:pt x="45633" y="840039"/>
                      </a:cubicBezTo>
                      <a:cubicBezTo>
                        <a:pt x="45851" y="844863"/>
                        <a:pt x="46070" y="849687"/>
                        <a:pt x="46288" y="854511"/>
                      </a:cubicBezTo>
                      <a:lnTo>
                        <a:pt x="47754" y="857757"/>
                      </a:lnTo>
                      <a:cubicBezTo>
                        <a:pt x="50944" y="864826"/>
                        <a:pt x="53814" y="874144"/>
                        <a:pt x="55710" y="883587"/>
                      </a:cubicBezTo>
                      <a:cubicBezTo>
                        <a:pt x="58526" y="897608"/>
                        <a:pt x="58909" y="911971"/>
                        <a:pt x="56791" y="924043"/>
                      </a:cubicBezTo>
                      <a:cubicBezTo>
                        <a:pt x="54790" y="935446"/>
                        <a:pt x="48932" y="954719"/>
                        <a:pt x="41579" y="974096"/>
                      </a:cubicBezTo>
                      <a:cubicBezTo>
                        <a:pt x="26907" y="1012760"/>
                        <a:pt x="9680" y="1043522"/>
                        <a:pt x="2671" y="1043577"/>
                      </a:cubicBezTo>
                      <a:cubicBezTo>
                        <a:pt x="1194" y="1043589"/>
                        <a:pt x="497" y="1042511"/>
                        <a:pt x="150" y="1039680"/>
                      </a:cubicBezTo>
                      <a:cubicBezTo>
                        <a:pt x="-386" y="1035313"/>
                        <a:pt x="388" y="1028396"/>
                        <a:pt x="4661" y="999287"/>
                      </a:cubicBezTo>
                      <a:cubicBezTo>
                        <a:pt x="8180" y="975308"/>
                        <a:pt x="8864" y="961111"/>
                        <a:pt x="7404" y="942306"/>
                      </a:cubicBezTo>
                      <a:cubicBezTo>
                        <a:pt x="6210" y="926920"/>
                        <a:pt x="6372" y="909085"/>
                        <a:pt x="7816" y="896791"/>
                      </a:cubicBezTo>
                      <a:cubicBezTo>
                        <a:pt x="9656" y="881120"/>
                        <a:pt x="13706" y="868358"/>
                        <a:pt x="19626" y="859575"/>
                      </a:cubicBezTo>
                      <a:cubicBezTo>
                        <a:pt x="21403" y="856939"/>
                        <a:pt x="24953" y="853068"/>
                        <a:pt x="27016" y="851518"/>
                      </a:cubicBezTo>
                      <a:lnTo>
                        <a:pt x="28005" y="850776"/>
                      </a:lnTo>
                      <a:lnTo>
                        <a:pt x="26410" y="833827"/>
                      </a:lnTo>
                      <a:cubicBezTo>
                        <a:pt x="20124" y="767022"/>
                        <a:pt x="16204" y="704766"/>
                        <a:pt x="14711" y="648021"/>
                      </a:cubicBezTo>
                      <a:cubicBezTo>
                        <a:pt x="14250" y="630459"/>
                        <a:pt x="14473" y="574434"/>
                        <a:pt x="15055" y="561855"/>
                      </a:cubicBezTo>
                      <a:cubicBezTo>
                        <a:pt x="16302" y="534934"/>
                        <a:pt x="18508" y="508619"/>
                        <a:pt x="21188" y="488718"/>
                      </a:cubicBezTo>
                      <a:cubicBezTo>
                        <a:pt x="32600" y="403978"/>
                        <a:pt x="56563" y="352260"/>
                        <a:pt x="100197" y="318206"/>
                      </a:cubicBezTo>
                      <a:cubicBezTo>
                        <a:pt x="102782" y="316183"/>
                        <a:pt x="106853" y="312651"/>
                        <a:pt x="109242" y="310366"/>
                      </a:cubicBezTo>
                      <a:cubicBezTo>
                        <a:pt x="145996" y="275068"/>
                        <a:pt x="199107" y="253926"/>
                        <a:pt x="267328" y="247426"/>
                      </a:cubicBezTo>
                      <a:cubicBezTo>
                        <a:pt x="282427" y="245994"/>
                        <a:pt x="288064" y="245784"/>
                        <a:pt x="315449" y="245613"/>
                      </a:cubicBezTo>
                      <a:cubicBezTo>
                        <a:pt x="367085" y="245298"/>
                        <a:pt x="438682" y="251272"/>
                        <a:pt x="472495" y="252298"/>
                      </a:cubicBezTo>
                      <a:cubicBezTo>
                        <a:pt x="506308" y="253324"/>
                        <a:pt x="472261" y="252580"/>
                        <a:pt x="518329" y="251771"/>
                      </a:cubicBezTo>
                      <a:lnTo>
                        <a:pt x="748902" y="247445"/>
                      </a:lnTo>
                      <a:cubicBezTo>
                        <a:pt x="820393" y="241278"/>
                        <a:pt x="888385" y="227284"/>
                        <a:pt x="947272" y="214767"/>
                      </a:cubicBezTo>
                      <a:cubicBezTo>
                        <a:pt x="1006159" y="202250"/>
                        <a:pt x="1054397" y="182826"/>
                        <a:pt x="1102227" y="172345"/>
                      </a:cubicBezTo>
                      <a:cubicBezTo>
                        <a:pt x="1150057" y="161864"/>
                        <a:pt x="1199129" y="159158"/>
                        <a:pt x="1234252" y="151880"/>
                      </a:cubicBezTo>
                      <a:cubicBezTo>
                        <a:pt x="1269375" y="144602"/>
                        <a:pt x="1274632" y="142687"/>
                        <a:pt x="1312964" y="128676"/>
                      </a:cubicBezTo>
                      <a:cubicBezTo>
                        <a:pt x="1342313" y="117934"/>
                        <a:pt x="1357677" y="113312"/>
                        <a:pt x="1376022" y="109687"/>
                      </a:cubicBezTo>
                      <a:cubicBezTo>
                        <a:pt x="1399239" y="105104"/>
                        <a:pt x="1415837" y="103594"/>
                        <a:pt x="1448640" y="103056"/>
                      </a:cubicBezTo>
                      <a:cubicBezTo>
                        <a:pt x="1468574" y="102741"/>
                        <a:pt x="1473748" y="102425"/>
                        <a:pt x="1483374" y="100994"/>
                      </a:cubicBezTo>
                      <a:cubicBezTo>
                        <a:pt x="1500327" y="98486"/>
                        <a:pt x="1517424" y="94192"/>
                        <a:pt x="1552171" y="83778"/>
                      </a:cubicBezTo>
                      <a:cubicBezTo>
                        <a:pt x="1589281" y="72656"/>
                        <a:pt x="1609911" y="67259"/>
                        <a:pt x="1627914" y="63976"/>
                      </a:cubicBezTo>
                      <a:cubicBezTo>
                        <a:pt x="1630685" y="63477"/>
                        <a:pt x="1633246" y="62978"/>
                        <a:pt x="1633600" y="62873"/>
                      </a:cubicBezTo>
                      <a:cubicBezTo>
                        <a:pt x="1634204" y="62689"/>
                        <a:pt x="1634231" y="62269"/>
                        <a:pt x="1633994" y="53943"/>
                      </a:cubicBezTo>
                      <a:cubicBezTo>
                        <a:pt x="1633508" y="36557"/>
                        <a:pt x="1635111" y="19065"/>
                        <a:pt x="1637947" y="10924"/>
                      </a:cubicBezTo>
                      <a:cubicBezTo>
                        <a:pt x="1639851" y="5422"/>
                        <a:pt x="1642845" y="1535"/>
                        <a:pt x="1645852" y="642"/>
                      </a:cubicBezTo>
                      <a:cubicBezTo>
                        <a:pt x="1651289" y="-974"/>
                        <a:pt x="1658734" y="510"/>
                        <a:pt x="1665510" y="4542"/>
                      </a:cubicBezTo>
                      <a:cubicBezTo>
                        <a:pt x="1673915" y="9545"/>
                        <a:pt x="1683737" y="19919"/>
                        <a:pt x="1692339" y="32880"/>
                      </a:cubicBezTo>
                      <a:cubicBezTo>
                        <a:pt x="1696107" y="38527"/>
                        <a:pt x="1700638" y="46143"/>
                        <a:pt x="1703487" y="51553"/>
                      </a:cubicBezTo>
                      <a:lnTo>
                        <a:pt x="1705168" y="54757"/>
                      </a:lnTo>
                      <a:lnTo>
                        <a:pt x="1708490" y="54757"/>
                      </a:lnTo>
                      <a:cubicBezTo>
                        <a:pt x="1712601" y="54770"/>
                        <a:pt x="1721885" y="55322"/>
                        <a:pt x="1726074" y="55821"/>
                      </a:cubicBezTo>
                      <a:cubicBezTo>
                        <a:pt x="1736172" y="57016"/>
                        <a:pt x="1753191" y="61744"/>
                        <a:pt x="1763775" y="66287"/>
                      </a:cubicBezTo>
                      <a:cubicBezTo>
                        <a:pt x="1770393" y="69124"/>
                        <a:pt x="1774359" y="71487"/>
                        <a:pt x="1780177" y="76057"/>
                      </a:cubicBezTo>
                      <a:cubicBezTo>
                        <a:pt x="1791956" y="85315"/>
                        <a:pt x="1792074" y="85433"/>
                        <a:pt x="1797287" y="92340"/>
                      </a:cubicBezTo>
                      <a:cubicBezTo>
                        <a:pt x="1801122" y="97449"/>
                        <a:pt x="1803367" y="99996"/>
                        <a:pt x="1808554" y="105144"/>
                      </a:cubicBezTo>
                      <a:cubicBezTo>
                        <a:pt x="1812126" y="108676"/>
                        <a:pt x="1815606" y="112274"/>
                        <a:pt x="1816302" y="113128"/>
                      </a:cubicBezTo>
                      <a:cubicBezTo>
                        <a:pt x="1816985" y="113994"/>
                        <a:pt x="1818876" y="117199"/>
                        <a:pt x="1820491" y="120258"/>
                      </a:cubicBezTo>
                      <a:cubicBezTo>
                        <a:pt x="1825284" y="129345"/>
                        <a:pt x="1828619" y="134559"/>
                        <a:pt x="1835947" y="144526"/>
                      </a:cubicBezTo>
                      <a:cubicBezTo>
                        <a:pt x="1842605" y="153573"/>
                        <a:pt x="1843997" y="155596"/>
                        <a:pt x="1847989" y="162083"/>
                      </a:cubicBezTo>
                      <a:cubicBezTo>
                        <a:pt x="1855618" y="174479"/>
                        <a:pt x="1862276" y="186744"/>
                        <a:pt x="1872282" y="206862"/>
                      </a:cubicBezTo>
                      <a:cubicBezTo>
                        <a:pt x="1880923" y="224235"/>
                        <a:pt x="1883904" y="230591"/>
                        <a:pt x="1901212" y="268331"/>
                      </a:cubicBezTo>
                      <a:cubicBezTo>
                        <a:pt x="1918742" y="306597"/>
                        <a:pt x="1922038" y="313623"/>
                        <a:pt x="1928013" y="325599"/>
                      </a:cubicBezTo>
                      <a:cubicBezTo>
                        <a:pt x="1936536" y="342659"/>
                        <a:pt x="1941815" y="351555"/>
                        <a:pt x="1947475" y="358428"/>
                      </a:cubicBezTo>
                      <a:cubicBezTo>
                        <a:pt x="1951558" y="363377"/>
                        <a:pt x="1953331" y="368773"/>
                        <a:pt x="1952990" y="375188"/>
                      </a:cubicBezTo>
                      <a:cubicBezTo>
                        <a:pt x="1952583" y="382836"/>
                        <a:pt x="1949707" y="390576"/>
                        <a:pt x="1944270" y="398724"/>
                      </a:cubicBezTo>
                      <a:cubicBezTo>
                        <a:pt x="1934802" y="412892"/>
                        <a:pt x="1919425" y="424966"/>
                        <a:pt x="1904481" y="429980"/>
                      </a:cubicBezTo>
                      <a:cubicBezTo>
                        <a:pt x="1896602" y="432621"/>
                        <a:pt x="1884009" y="435164"/>
                        <a:pt x="1871823" y="436577"/>
                      </a:cubicBezTo>
                      <a:cubicBezTo>
                        <a:pt x="1855710" y="438443"/>
                        <a:pt x="1840464" y="439145"/>
                        <a:pt x="1816223" y="439134"/>
                      </a:cubicBezTo>
                      <a:cubicBezTo>
                        <a:pt x="1780676" y="439118"/>
                        <a:pt x="1749422" y="437595"/>
                        <a:pt x="1698445" y="433393"/>
                      </a:cubicBezTo>
                      <a:cubicBezTo>
                        <a:pt x="1678209" y="431727"/>
                        <a:pt x="1675950" y="431603"/>
                        <a:pt x="1665261" y="431589"/>
                      </a:cubicBezTo>
                      <a:cubicBezTo>
                        <a:pt x="1653587" y="431573"/>
                        <a:pt x="1651551" y="431717"/>
                        <a:pt x="1643200" y="433164"/>
                      </a:cubicBezTo>
                      <a:cubicBezTo>
                        <a:pt x="1632510" y="435017"/>
                        <a:pt x="1622491" y="438556"/>
                        <a:pt x="1613877" y="443519"/>
                      </a:cubicBezTo>
                      <a:cubicBezTo>
                        <a:pt x="1604737" y="448779"/>
                        <a:pt x="1598000" y="454484"/>
                        <a:pt x="1586668" y="466568"/>
                      </a:cubicBezTo>
                      <a:cubicBezTo>
                        <a:pt x="1577384" y="476460"/>
                        <a:pt x="1573615" y="479491"/>
                        <a:pt x="1568848" y="480889"/>
                      </a:cubicBezTo>
                      <a:cubicBezTo>
                        <a:pt x="1567023" y="481427"/>
                        <a:pt x="1566812" y="481614"/>
                        <a:pt x="1563779" y="485518"/>
                      </a:cubicBezTo>
                      <a:cubicBezTo>
                        <a:pt x="1545999" y="508477"/>
                        <a:pt x="1529991" y="538745"/>
                        <a:pt x="1508994" y="589130"/>
                      </a:cubicBezTo>
                      <a:cubicBezTo>
                        <a:pt x="1503124" y="603221"/>
                        <a:pt x="1491069" y="632865"/>
                        <a:pt x="1486250" y="645068"/>
                      </a:cubicBezTo>
                      <a:cubicBezTo>
                        <a:pt x="1479579" y="661971"/>
                        <a:pt x="1473328" y="679670"/>
                        <a:pt x="1464819" y="705697"/>
                      </a:cubicBezTo>
                      <a:cubicBezTo>
                        <a:pt x="1457123" y="729207"/>
                        <a:pt x="1452685" y="742370"/>
                        <a:pt x="1449494" y="751038"/>
                      </a:cubicBezTo>
                      <a:cubicBezTo>
                        <a:pt x="1436073" y="787597"/>
                        <a:pt x="1423769" y="807218"/>
                        <a:pt x="1407394" y="818176"/>
                      </a:cubicBezTo>
                      <a:cubicBezTo>
                        <a:pt x="1403323" y="820906"/>
                        <a:pt x="1399830" y="822640"/>
                        <a:pt x="1393724" y="824975"/>
                      </a:cubicBezTo>
                      <a:cubicBezTo>
                        <a:pt x="1387066" y="827516"/>
                        <a:pt x="1385648" y="828232"/>
                        <a:pt x="1380841" y="831482"/>
                      </a:cubicBezTo>
                      <a:cubicBezTo>
                        <a:pt x="1373671" y="836331"/>
                        <a:pt x="1368064" y="841597"/>
                        <a:pt x="1349260" y="861137"/>
                      </a:cubicBezTo>
                      <a:cubicBezTo>
                        <a:pt x="1340461" y="870282"/>
                        <a:pt x="1336141" y="874260"/>
                        <a:pt x="1331348" y="877607"/>
                      </a:cubicBezTo>
                      <a:cubicBezTo>
                        <a:pt x="1326647" y="880893"/>
                        <a:pt x="1320606" y="883414"/>
                        <a:pt x="1317442" y="883414"/>
                      </a:cubicBezTo>
                      <a:lnTo>
                        <a:pt x="1316352" y="883414"/>
                      </a:lnTo>
                      <a:lnTo>
                        <a:pt x="1315275" y="887323"/>
                      </a:lnTo>
                      <a:cubicBezTo>
                        <a:pt x="1305229" y="923962"/>
                        <a:pt x="1296943" y="995197"/>
                        <a:pt x="1293502" y="1074334"/>
                      </a:cubicBezTo>
                      <a:cubicBezTo>
                        <a:pt x="1292294" y="1102246"/>
                        <a:pt x="1292110" y="1112397"/>
                        <a:pt x="1292124" y="1151119"/>
                      </a:cubicBezTo>
                      <a:cubicBezTo>
                        <a:pt x="1292137" y="1182643"/>
                        <a:pt x="1292268" y="1193016"/>
                        <a:pt x="1292741" y="1203756"/>
                      </a:cubicBezTo>
                      <a:cubicBezTo>
                        <a:pt x="1294028" y="1232397"/>
                        <a:pt x="1296155" y="1259256"/>
                        <a:pt x="1297481" y="1263556"/>
                      </a:cubicBezTo>
                      <a:cubicBezTo>
                        <a:pt x="1298322" y="1266267"/>
                        <a:pt x="1300239" y="1270651"/>
                        <a:pt x="1304087" y="1278631"/>
                      </a:cubicBezTo>
                      <a:cubicBezTo>
                        <a:pt x="1309733" y="1290348"/>
                        <a:pt x="1312399" y="1297673"/>
                        <a:pt x="1314001" y="1305904"/>
                      </a:cubicBezTo>
                      <a:cubicBezTo>
                        <a:pt x="1314644" y="1309207"/>
                        <a:pt x="1315091" y="1318822"/>
                        <a:pt x="1314723" y="1321312"/>
                      </a:cubicBezTo>
                      <a:lnTo>
                        <a:pt x="1314474" y="1322929"/>
                      </a:lnTo>
                      <a:lnTo>
                        <a:pt x="1274527" y="1322929"/>
                      </a:lnTo>
                      <a:cubicBezTo>
                        <a:pt x="1240096" y="1322929"/>
                        <a:pt x="1234436" y="1322858"/>
                        <a:pt x="1233595" y="1322420"/>
                      </a:cubicBezTo>
                      <a:cubicBezTo>
                        <a:pt x="1226925" y="1318971"/>
                        <a:pt x="1220385" y="1296754"/>
                        <a:pt x="1214844" y="1258652"/>
                      </a:cubicBezTo>
                      <a:cubicBezTo>
                        <a:pt x="1209459" y="1221689"/>
                        <a:pt x="1205664" y="1179456"/>
                        <a:pt x="1198836" y="1080414"/>
                      </a:cubicBezTo>
                      <a:cubicBezTo>
                        <a:pt x="1196078" y="1040494"/>
                        <a:pt x="1192572" y="983741"/>
                        <a:pt x="1191495" y="961630"/>
                      </a:cubicBezTo>
                      <a:cubicBezTo>
                        <a:pt x="1191443" y="960506"/>
                        <a:pt x="1191180" y="961905"/>
                        <a:pt x="1189972" y="969617"/>
                      </a:cubicBezTo>
                      <a:cubicBezTo>
                        <a:pt x="1181292" y="1025486"/>
                        <a:pt x="1174857" y="1095654"/>
                        <a:pt x="1172402" y="1161542"/>
                      </a:cubicBezTo>
                      <a:cubicBezTo>
                        <a:pt x="1171010" y="1198978"/>
                        <a:pt x="1171706" y="1255696"/>
                        <a:pt x="1173663" y="1263289"/>
                      </a:cubicBezTo>
                      <a:cubicBezTo>
                        <a:pt x="1174398" y="1266133"/>
                        <a:pt x="1175041" y="1267678"/>
                        <a:pt x="1179559" y="1277483"/>
                      </a:cubicBezTo>
                      <a:cubicBezTo>
                        <a:pt x="1187031" y="1293667"/>
                        <a:pt x="1189421" y="1301066"/>
                        <a:pt x="1190090" y="1310073"/>
                      </a:cubicBezTo>
                      <a:cubicBezTo>
                        <a:pt x="1190340" y="1313335"/>
                        <a:pt x="1190038" y="1320893"/>
                        <a:pt x="1189617" y="1322236"/>
                      </a:cubicBezTo>
                      <a:cubicBezTo>
                        <a:pt x="1189394" y="1322924"/>
                        <a:pt x="1189053" y="1322929"/>
                        <a:pt x="1148752" y="1322929"/>
                      </a:cubicBezTo>
                      <a:cubicBezTo>
                        <a:pt x="1114386" y="1322929"/>
                        <a:pt x="1107965" y="1322853"/>
                        <a:pt x="1107164" y="1322438"/>
                      </a:cubicBezTo>
                      <a:cubicBezTo>
                        <a:pt x="1099429" y="1318381"/>
                        <a:pt x="1093717" y="1292994"/>
                        <a:pt x="1089751" y="1244928"/>
                      </a:cubicBezTo>
                      <a:cubicBezTo>
                        <a:pt x="1087216" y="1214380"/>
                        <a:pt x="1085733" y="1181333"/>
                        <a:pt x="1083658" y="1109426"/>
                      </a:cubicBezTo>
                      <a:cubicBezTo>
                        <a:pt x="1080427" y="997134"/>
                        <a:pt x="1079679" y="932379"/>
                        <a:pt x="1081071" y="885205"/>
                      </a:cubicBezTo>
                      <a:cubicBezTo>
                        <a:pt x="1081268" y="878451"/>
                        <a:pt x="1081373" y="872861"/>
                        <a:pt x="1081294" y="872784"/>
                      </a:cubicBezTo>
                      <a:cubicBezTo>
                        <a:pt x="1081136" y="872618"/>
                        <a:pt x="1069055" y="876093"/>
                        <a:pt x="1044565" y="883356"/>
                      </a:cubicBezTo>
                      <a:cubicBezTo>
                        <a:pt x="1002963" y="895685"/>
                        <a:pt x="978407" y="901521"/>
                        <a:pt x="946405" y="906677"/>
                      </a:cubicBezTo>
                      <a:cubicBezTo>
                        <a:pt x="906156" y="913161"/>
                        <a:pt x="869348" y="915854"/>
                        <a:pt x="820984" y="915856"/>
                      </a:cubicBezTo>
                      <a:cubicBezTo>
                        <a:pt x="794366" y="915856"/>
                        <a:pt x="781208" y="915445"/>
                        <a:pt x="748537" y="913593"/>
                      </a:cubicBezTo>
                      <a:cubicBezTo>
                        <a:pt x="741511" y="913197"/>
                        <a:pt x="740999" y="913208"/>
                        <a:pt x="740106" y="913794"/>
                      </a:cubicBezTo>
                      <a:cubicBezTo>
                        <a:pt x="738793" y="914654"/>
                        <a:pt x="737309" y="917921"/>
                        <a:pt x="735838" y="923234"/>
                      </a:cubicBezTo>
                      <a:cubicBezTo>
                        <a:pt x="732884" y="933822"/>
                        <a:pt x="731715" y="936227"/>
                        <a:pt x="729496" y="936224"/>
                      </a:cubicBezTo>
                      <a:cubicBezTo>
                        <a:pt x="728143" y="936222"/>
                        <a:pt x="717467" y="932679"/>
                        <a:pt x="707014" y="928760"/>
                      </a:cubicBezTo>
                      <a:cubicBezTo>
                        <a:pt x="697375" y="925142"/>
                        <a:pt x="686214" y="920688"/>
                        <a:pt x="665846" y="912322"/>
                      </a:cubicBezTo>
                      <a:lnTo>
                        <a:pt x="618244" y="893135"/>
                      </a:lnTo>
                      <a:cubicBezTo>
                        <a:pt x="572138" y="875252"/>
                        <a:pt x="537943" y="866122"/>
                        <a:pt x="516447" y="865947"/>
                      </a:cubicBezTo>
                      <a:cubicBezTo>
                        <a:pt x="509067" y="865888"/>
                        <a:pt x="505206" y="867119"/>
                        <a:pt x="501805" y="870603"/>
                      </a:cubicBezTo>
                      <a:cubicBezTo>
                        <a:pt x="498561" y="873939"/>
                        <a:pt x="497038" y="878622"/>
                        <a:pt x="496736" y="886203"/>
                      </a:cubicBezTo>
                      <a:cubicBezTo>
                        <a:pt x="496421" y="894028"/>
                        <a:pt x="497143" y="900184"/>
                        <a:pt x="500794" y="920842"/>
                      </a:cubicBezTo>
                      <a:cubicBezTo>
                        <a:pt x="504747" y="943315"/>
                        <a:pt x="505508" y="950153"/>
                        <a:pt x="505232" y="960997"/>
                      </a:cubicBezTo>
                      <a:cubicBezTo>
                        <a:pt x="505035" y="968494"/>
                        <a:pt x="504655" y="971437"/>
                        <a:pt x="503197" y="976351"/>
                      </a:cubicBezTo>
                      <a:cubicBezTo>
                        <a:pt x="498614" y="991861"/>
                        <a:pt x="485167" y="1000111"/>
                        <a:pt x="464327" y="1000197"/>
                      </a:cubicBezTo>
                      <a:cubicBezTo>
                        <a:pt x="460493" y="1000212"/>
                        <a:pt x="459219" y="1000082"/>
                        <a:pt x="457328" y="999488"/>
                      </a:cubicBezTo>
                      <a:cubicBezTo>
                        <a:pt x="444208" y="995351"/>
                        <a:pt x="436647" y="975432"/>
                        <a:pt x="434730" y="939956"/>
                      </a:cubicBezTo>
                      <a:cubicBezTo>
                        <a:pt x="434494" y="935606"/>
                        <a:pt x="434212" y="932088"/>
                        <a:pt x="434102" y="932138"/>
                      </a:cubicBezTo>
                      <a:cubicBezTo>
                        <a:pt x="433992" y="932189"/>
                        <a:pt x="432125" y="934184"/>
                        <a:pt x="429957" y="936572"/>
                      </a:cubicBezTo>
                      <a:cubicBezTo>
                        <a:pt x="427788" y="938961"/>
                        <a:pt x="419804" y="947405"/>
                        <a:pt x="412217" y="955335"/>
                      </a:cubicBezTo>
                      <a:cubicBezTo>
                        <a:pt x="404628" y="963265"/>
                        <a:pt x="396730" y="971630"/>
                        <a:pt x="394666" y="973923"/>
                      </a:cubicBezTo>
                      <a:cubicBezTo>
                        <a:pt x="377935" y="992515"/>
                        <a:pt x="368665" y="1007427"/>
                        <a:pt x="363724" y="1023704"/>
                      </a:cubicBezTo>
                      <a:cubicBezTo>
                        <a:pt x="360742" y="1033528"/>
                        <a:pt x="357712" y="1052168"/>
                        <a:pt x="356090" y="1070686"/>
                      </a:cubicBezTo>
                      <a:cubicBezTo>
                        <a:pt x="354006" y="1094465"/>
                        <a:pt x="354010" y="1130512"/>
                        <a:pt x="356098" y="1159458"/>
                      </a:cubicBezTo>
                      <a:cubicBezTo>
                        <a:pt x="357573" y="1179900"/>
                        <a:pt x="359679" y="1198831"/>
                        <a:pt x="362731" y="1219044"/>
                      </a:cubicBezTo>
                      <a:cubicBezTo>
                        <a:pt x="365368" y="1236516"/>
                        <a:pt x="369217" y="1257041"/>
                        <a:pt x="370492" y="1260425"/>
                      </a:cubicBezTo>
                      <a:cubicBezTo>
                        <a:pt x="371163" y="1262206"/>
                        <a:pt x="372514" y="1264531"/>
                        <a:pt x="380666" y="1277936"/>
                      </a:cubicBezTo>
                      <a:cubicBezTo>
                        <a:pt x="386531" y="1287580"/>
                        <a:pt x="390012" y="1296200"/>
                        <a:pt x="391399" y="1304515"/>
                      </a:cubicBezTo>
                      <a:cubicBezTo>
                        <a:pt x="391940" y="1307757"/>
                        <a:pt x="391872" y="1317066"/>
                        <a:pt x="391283" y="1320324"/>
                      </a:cubicBezTo>
                      <a:cubicBezTo>
                        <a:pt x="391136" y="1321135"/>
                        <a:pt x="390990" y="1321945"/>
                        <a:pt x="390843" y="1322756"/>
                      </a:cubicBezTo>
                      <a:lnTo>
                        <a:pt x="348151" y="1322844"/>
                      </a:lnTo>
                      <a:lnTo>
                        <a:pt x="304144" y="1322579"/>
                      </a:lnTo>
                      <a:cubicBezTo>
                        <a:pt x="300827" y="1321686"/>
                        <a:pt x="297346" y="1318132"/>
                        <a:pt x="294630" y="1312868"/>
                      </a:cubicBezTo>
                      <a:cubicBezTo>
                        <a:pt x="286461" y="1297034"/>
                        <a:pt x="280265" y="1265645"/>
                        <a:pt x="271483" y="1195591"/>
                      </a:cubicBezTo>
                      <a:cubicBezTo>
                        <a:pt x="264937" y="1143386"/>
                        <a:pt x="262896" y="1128348"/>
                        <a:pt x="255031" y="1074334"/>
                      </a:cubicBezTo>
                      <a:cubicBezTo>
                        <a:pt x="244958" y="1005150"/>
                        <a:pt x="243353" y="984278"/>
                        <a:pt x="246468" y="962992"/>
                      </a:cubicBezTo>
                      <a:cubicBezTo>
                        <a:pt x="246649" y="961756"/>
                        <a:pt x="246765" y="960719"/>
                        <a:pt x="246726" y="960686"/>
                      </a:cubicBezTo>
                      <a:cubicBezTo>
                        <a:pt x="246687" y="960653"/>
                        <a:pt x="243293" y="963441"/>
                        <a:pt x="239185" y="966883"/>
                      </a:cubicBezTo>
                      <a:cubicBezTo>
                        <a:pt x="235076" y="970323"/>
                        <a:pt x="224993" y="978474"/>
                        <a:pt x="216775" y="984995"/>
                      </a:cubicBezTo>
                      <a:cubicBezTo>
                        <a:pt x="208558" y="991517"/>
                        <a:pt x="199098" y="999128"/>
                        <a:pt x="195755" y="1001910"/>
                      </a:cubicBezTo>
                      <a:cubicBezTo>
                        <a:pt x="175047" y="1019134"/>
                        <a:pt x="167113" y="1030065"/>
                        <a:pt x="162761" y="1047366"/>
                      </a:cubicBezTo>
                      <a:cubicBezTo>
                        <a:pt x="157069" y="1070004"/>
                        <a:pt x="152240" y="1103723"/>
                        <a:pt x="149720" y="1138437"/>
                      </a:cubicBezTo>
                      <a:cubicBezTo>
                        <a:pt x="148030" y="1161728"/>
                        <a:pt x="147332" y="1195086"/>
                        <a:pt x="148122" y="1214750"/>
                      </a:cubicBezTo>
                      <a:cubicBezTo>
                        <a:pt x="148877" y="1233556"/>
                        <a:pt x="150735" y="1256144"/>
                        <a:pt x="151846" y="1260042"/>
                      </a:cubicBezTo>
                      <a:cubicBezTo>
                        <a:pt x="152507" y="1262357"/>
                        <a:pt x="154579" y="1266548"/>
                        <a:pt x="157602" y="1271682"/>
                      </a:cubicBezTo>
                      <a:cubicBezTo>
                        <a:pt x="164458" y="1283324"/>
                        <a:pt x="167088" y="1288803"/>
                        <a:pt x="169528" y="1296524"/>
                      </a:cubicBezTo>
                      <a:cubicBezTo>
                        <a:pt x="171583" y="1303030"/>
                        <a:pt x="172441" y="1308433"/>
                        <a:pt x="172714" y="1316588"/>
                      </a:cubicBezTo>
                      <a:lnTo>
                        <a:pt x="172927" y="1322929"/>
                      </a:lnTo>
                      <a:lnTo>
                        <a:pt x="130748" y="1322916"/>
                      </a:lnTo>
                      <a:cubicBezTo>
                        <a:pt x="95299" y="1322904"/>
                        <a:pt x="88389" y="1322824"/>
                        <a:pt x="87445" y="1322413"/>
                      </a:cubicBezTo>
                      <a:close/>
                      <a:moveTo>
                        <a:pt x="433058" y="858089"/>
                      </a:moveTo>
                      <a:cubicBezTo>
                        <a:pt x="433058" y="857299"/>
                        <a:pt x="431829" y="855693"/>
                        <a:pt x="431485" y="856034"/>
                      </a:cubicBezTo>
                      <a:cubicBezTo>
                        <a:pt x="431263" y="856256"/>
                        <a:pt x="432575" y="858746"/>
                        <a:pt x="432913" y="858746"/>
                      </a:cubicBezTo>
                      <a:cubicBezTo>
                        <a:pt x="432994" y="858746"/>
                        <a:pt x="433058" y="858450"/>
                        <a:pt x="433058" y="858089"/>
                      </a:cubicBezTo>
                      <a:close/>
                    </a:path>
                  </a:pathLst>
                </a:custGeom>
                <a:solidFill>
                  <a:schemeClr val="tx2">
                    <a:lumMod val="50000"/>
                  </a:schemeClr>
                </a:solidFill>
                <a:ln w="13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 sz="500"/>
                </a:p>
              </p:txBody>
            </p:sp>
            <p:sp>
              <p:nvSpPr>
                <p:cNvPr id="19" name="Grafik 4">
                  <a:extLst>
                    <a:ext uri="{FF2B5EF4-FFF2-40B4-BE49-F238E27FC236}">
                      <a16:creationId xmlns:a16="http://schemas.microsoft.com/office/drawing/2014/main" id="{4E5E6C58-0028-EF88-F803-E3B7415AA8B6}"/>
                    </a:ext>
                  </a:extLst>
                </p:cNvPr>
                <p:cNvSpPr/>
                <p:nvPr/>
              </p:nvSpPr>
              <p:spPr>
                <a:xfrm>
                  <a:off x="1225823" y="3506036"/>
                  <a:ext cx="660901" cy="387269"/>
                </a:xfrm>
                <a:custGeom>
                  <a:avLst/>
                  <a:gdLst>
                    <a:gd name="connsiteX0" fmla="*/ 85071 w 1906374"/>
                    <a:gd name="connsiteY0" fmla="*/ 1118681 h 1117081"/>
                    <a:gd name="connsiteX1" fmla="*/ 68219 w 1906374"/>
                    <a:gd name="connsiteY1" fmla="*/ 1048118 h 1117081"/>
                    <a:gd name="connsiteX2" fmla="*/ 64391 w 1906374"/>
                    <a:gd name="connsiteY2" fmla="*/ 971305 h 1117081"/>
                    <a:gd name="connsiteX3" fmla="*/ 59427 w 1906374"/>
                    <a:gd name="connsiteY3" fmla="*/ 887705 h 1117081"/>
                    <a:gd name="connsiteX4" fmla="*/ 55781 w 1906374"/>
                    <a:gd name="connsiteY4" fmla="*/ 805262 h 1117081"/>
                    <a:gd name="connsiteX5" fmla="*/ 59299 w 1906374"/>
                    <a:gd name="connsiteY5" fmla="*/ 780937 h 1117081"/>
                    <a:gd name="connsiteX6" fmla="*/ 77402 w 1906374"/>
                    <a:gd name="connsiteY6" fmla="*/ 721828 h 1117081"/>
                    <a:gd name="connsiteX7" fmla="*/ 96316 w 1906374"/>
                    <a:gd name="connsiteY7" fmla="*/ 658425 h 1117081"/>
                    <a:gd name="connsiteX8" fmla="*/ 99817 w 1906374"/>
                    <a:gd name="connsiteY8" fmla="*/ 630024 h 1117081"/>
                    <a:gd name="connsiteX9" fmla="*/ 92569 w 1906374"/>
                    <a:gd name="connsiteY9" fmla="*/ 584095 h 1117081"/>
                    <a:gd name="connsiteX10" fmla="*/ 81770 w 1906374"/>
                    <a:gd name="connsiteY10" fmla="*/ 547012 h 1117081"/>
                    <a:gd name="connsiteX11" fmla="*/ 56477 w 1906374"/>
                    <a:gd name="connsiteY11" fmla="*/ 443712 h 1117081"/>
                    <a:gd name="connsiteX12" fmla="*/ 48113 w 1906374"/>
                    <a:gd name="connsiteY12" fmla="*/ 372445 h 1117081"/>
                    <a:gd name="connsiteX13" fmla="*/ 47505 w 1906374"/>
                    <a:gd name="connsiteY13" fmla="*/ 366072 h 1117081"/>
                    <a:gd name="connsiteX14" fmla="*/ 43380 w 1906374"/>
                    <a:gd name="connsiteY14" fmla="*/ 387593 h 1117081"/>
                    <a:gd name="connsiteX15" fmla="*/ 38569 w 1906374"/>
                    <a:gd name="connsiteY15" fmla="*/ 484768 h 1117081"/>
                    <a:gd name="connsiteX16" fmla="*/ 43199 w 1906374"/>
                    <a:gd name="connsiteY16" fmla="*/ 617865 h 1117081"/>
                    <a:gd name="connsiteX17" fmla="*/ 45385 w 1906374"/>
                    <a:gd name="connsiteY17" fmla="*/ 660245 h 1117081"/>
                    <a:gd name="connsiteX18" fmla="*/ 45936 w 1906374"/>
                    <a:gd name="connsiteY18" fmla="*/ 672827 h 1117081"/>
                    <a:gd name="connsiteX19" fmla="*/ 47233 w 1906374"/>
                    <a:gd name="connsiteY19" fmla="*/ 675721 h 1117081"/>
                    <a:gd name="connsiteX20" fmla="*/ 57125 w 1906374"/>
                    <a:gd name="connsiteY20" fmla="*/ 729475 h 1117081"/>
                    <a:gd name="connsiteX21" fmla="*/ 54112 w 1906374"/>
                    <a:gd name="connsiteY21" fmla="*/ 747738 h 1117081"/>
                    <a:gd name="connsiteX22" fmla="*/ 14872 w 1906374"/>
                    <a:gd name="connsiteY22" fmla="*/ 842676 h 1117081"/>
                    <a:gd name="connsiteX23" fmla="*/ 4489 w 1906374"/>
                    <a:gd name="connsiteY23" fmla="*/ 853101 h 1117081"/>
                    <a:gd name="connsiteX24" fmla="*/ 1906 w 1906374"/>
                    <a:gd name="connsiteY24" fmla="*/ 848009 h 1117081"/>
                    <a:gd name="connsiteX25" fmla="*/ 4965 w 1906374"/>
                    <a:gd name="connsiteY25" fmla="*/ 820162 h 1117081"/>
                    <a:gd name="connsiteX26" fmla="*/ 9566 w 1906374"/>
                    <a:gd name="connsiteY26" fmla="*/ 773313 h 1117081"/>
                    <a:gd name="connsiteX27" fmla="*/ 8981 w 1906374"/>
                    <a:gd name="connsiteY27" fmla="*/ 756758 h 1117081"/>
                    <a:gd name="connsiteX28" fmla="*/ 8410 w 1906374"/>
                    <a:gd name="connsiteY28" fmla="*/ 724145 h 1117081"/>
                    <a:gd name="connsiteX29" fmla="*/ 25641 w 1906374"/>
                    <a:gd name="connsiteY29" fmla="*/ 671908 h 1117081"/>
                    <a:gd name="connsiteX30" fmla="*/ 28525 w 1906374"/>
                    <a:gd name="connsiteY30" fmla="*/ 669185 h 1117081"/>
                    <a:gd name="connsiteX31" fmla="*/ 27264 w 1906374"/>
                    <a:gd name="connsiteY31" fmla="*/ 655941 h 1117081"/>
                    <a:gd name="connsiteX32" fmla="*/ 16213 w 1906374"/>
                    <a:gd name="connsiteY32" fmla="*/ 395704 h 1117081"/>
                    <a:gd name="connsiteX33" fmla="*/ 56206 w 1906374"/>
                    <a:gd name="connsiteY33" fmla="*/ 209466 h 1117081"/>
                    <a:gd name="connsiteX34" fmla="*/ 98989 w 1906374"/>
                    <a:gd name="connsiteY34" fmla="*/ 160606 h 1117081"/>
                    <a:gd name="connsiteX35" fmla="*/ 106374 w 1906374"/>
                    <a:gd name="connsiteY35" fmla="*/ 154079 h 1117081"/>
                    <a:gd name="connsiteX36" fmla="*/ 185073 w 1906374"/>
                    <a:gd name="connsiteY36" fmla="*/ 108711 h 1117081"/>
                    <a:gd name="connsiteX37" fmla="*/ 269833 w 1906374"/>
                    <a:gd name="connsiteY37" fmla="*/ 93380 h 1117081"/>
                    <a:gd name="connsiteX38" fmla="*/ 346315 w 1906374"/>
                    <a:gd name="connsiteY38" fmla="*/ 93065 h 1117081"/>
                    <a:gd name="connsiteX39" fmla="*/ 486374 w 1906374"/>
                    <a:gd name="connsiteY39" fmla="*/ 102199 h 1117081"/>
                    <a:gd name="connsiteX40" fmla="*/ 644130 w 1906374"/>
                    <a:gd name="connsiteY40" fmla="*/ 110491 h 1117081"/>
                    <a:gd name="connsiteX41" fmla="*/ 725744 w 1906374"/>
                    <a:gd name="connsiteY41" fmla="*/ 108783 h 1117081"/>
                    <a:gd name="connsiteX42" fmla="*/ 816828 w 1906374"/>
                    <a:gd name="connsiteY42" fmla="*/ 108822 h 1117081"/>
                    <a:gd name="connsiteX43" fmla="*/ 923905 w 1906374"/>
                    <a:gd name="connsiteY43" fmla="*/ 118749 h 1117081"/>
                    <a:gd name="connsiteX44" fmla="*/ 1051394 w 1906374"/>
                    <a:gd name="connsiteY44" fmla="*/ 128017 h 1117081"/>
                    <a:gd name="connsiteX45" fmla="*/ 1146060 w 1906374"/>
                    <a:gd name="connsiteY45" fmla="*/ 127030 h 1117081"/>
                    <a:gd name="connsiteX46" fmla="*/ 1318060 w 1906374"/>
                    <a:gd name="connsiteY46" fmla="*/ 125893 h 1117081"/>
                    <a:gd name="connsiteX47" fmla="*/ 1427330 w 1906374"/>
                    <a:gd name="connsiteY47" fmla="*/ 125749 h 1117081"/>
                    <a:gd name="connsiteX48" fmla="*/ 1487258 w 1906374"/>
                    <a:gd name="connsiteY48" fmla="*/ 105566 h 1117081"/>
                    <a:gd name="connsiteX49" fmla="*/ 1510095 w 1906374"/>
                    <a:gd name="connsiteY49" fmla="*/ 95071 h 1117081"/>
                    <a:gd name="connsiteX50" fmla="*/ 1568371 w 1906374"/>
                    <a:gd name="connsiteY50" fmla="*/ 70355 h 1117081"/>
                    <a:gd name="connsiteX51" fmla="*/ 1598204 w 1906374"/>
                    <a:gd name="connsiteY51" fmla="*/ 62300 h 1117081"/>
                    <a:gd name="connsiteX52" fmla="*/ 1599555 w 1906374"/>
                    <a:gd name="connsiteY52" fmla="*/ 62089 h 1117081"/>
                    <a:gd name="connsiteX53" fmla="*/ 1599405 w 1906374"/>
                    <a:gd name="connsiteY53" fmla="*/ 52591 h 1117081"/>
                    <a:gd name="connsiteX54" fmla="*/ 1609829 w 1906374"/>
                    <a:gd name="connsiteY54" fmla="*/ 3189 h 1117081"/>
                    <a:gd name="connsiteX55" fmla="*/ 1624520 w 1906374"/>
                    <a:gd name="connsiteY55" fmla="*/ 4063 h 1117081"/>
                    <a:gd name="connsiteX56" fmla="*/ 1665828 w 1906374"/>
                    <a:gd name="connsiteY56" fmla="*/ 51731 h 1117081"/>
                    <a:gd name="connsiteX57" fmla="*/ 1667217 w 1906374"/>
                    <a:gd name="connsiteY57" fmla="*/ 54410 h 1117081"/>
                    <a:gd name="connsiteX58" fmla="*/ 1675075 w 1906374"/>
                    <a:gd name="connsiteY58" fmla="*/ 54619 h 1117081"/>
                    <a:gd name="connsiteX59" fmla="*/ 1694284 w 1906374"/>
                    <a:gd name="connsiteY59" fmla="*/ 56535 h 1117081"/>
                    <a:gd name="connsiteX60" fmla="*/ 1697700 w 1906374"/>
                    <a:gd name="connsiteY60" fmla="*/ 57212 h 1117081"/>
                    <a:gd name="connsiteX61" fmla="*/ 1701579 w 1906374"/>
                    <a:gd name="connsiteY61" fmla="*/ 53298 h 1117081"/>
                    <a:gd name="connsiteX62" fmla="*/ 1766863 w 1906374"/>
                    <a:gd name="connsiteY62" fmla="*/ 28030 h 1117081"/>
                    <a:gd name="connsiteX63" fmla="*/ 1775835 w 1906374"/>
                    <a:gd name="connsiteY63" fmla="*/ 29541 h 1117081"/>
                    <a:gd name="connsiteX64" fmla="*/ 1761670 w 1906374"/>
                    <a:gd name="connsiteY64" fmla="*/ 40137 h 1117081"/>
                    <a:gd name="connsiteX65" fmla="*/ 1738270 w 1906374"/>
                    <a:gd name="connsiteY65" fmla="*/ 55445 h 1117081"/>
                    <a:gd name="connsiteX66" fmla="*/ 1726356 w 1906374"/>
                    <a:gd name="connsiteY66" fmla="*/ 70304 h 1117081"/>
                    <a:gd name="connsiteX67" fmla="*/ 1728359 w 1906374"/>
                    <a:gd name="connsiteY67" fmla="*/ 72260 h 1117081"/>
                    <a:gd name="connsiteX68" fmla="*/ 1733815 w 1906374"/>
                    <a:gd name="connsiteY68" fmla="*/ 76254 h 1117081"/>
                    <a:gd name="connsiteX69" fmla="*/ 1737381 w 1906374"/>
                    <a:gd name="connsiteY69" fmla="*/ 78684 h 1117081"/>
                    <a:gd name="connsiteX70" fmla="*/ 1741035 w 1906374"/>
                    <a:gd name="connsiteY70" fmla="*/ 77027 h 1117081"/>
                    <a:gd name="connsiteX71" fmla="*/ 1782968 w 1906374"/>
                    <a:gd name="connsiteY71" fmla="*/ 68424 h 1117081"/>
                    <a:gd name="connsiteX72" fmla="*/ 1809260 w 1906374"/>
                    <a:gd name="connsiteY72" fmla="*/ 74893 h 1117081"/>
                    <a:gd name="connsiteX73" fmla="*/ 1795670 w 1906374"/>
                    <a:gd name="connsiteY73" fmla="*/ 81167 h 1117081"/>
                    <a:gd name="connsiteX74" fmla="*/ 1783419 w 1906374"/>
                    <a:gd name="connsiteY74" fmla="*/ 84136 h 1117081"/>
                    <a:gd name="connsiteX75" fmla="*/ 1759180 w 1906374"/>
                    <a:gd name="connsiteY75" fmla="*/ 97475 h 1117081"/>
                    <a:gd name="connsiteX76" fmla="*/ 1756952 w 1906374"/>
                    <a:gd name="connsiteY76" fmla="*/ 99262 h 1117081"/>
                    <a:gd name="connsiteX77" fmla="*/ 1758729 w 1906374"/>
                    <a:gd name="connsiteY77" fmla="*/ 101648 h 1117081"/>
                    <a:gd name="connsiteX78" fmla="*/ 1776949 w 1906374"/>
                    <a:gd name="connsiteY78" fmla="*/ 138777 h 1117081"/>
                    <a:gd name="connsiteX79" fmla="*/ 1787448 w 1906374"/>
                    <a:gd name="connsiteY79" fmla="*/ 162725 h 1117081"/>
                    <a:gd name="connsiteX80" fmla="*/ 1873279 w 1906374"/>
                    <a:gd name="connsiteY80" fmla="*/ 273366 h 1117081"/>
                    <a:gd name="connsiteX81" fmla="*/ 1899946 w 1906374"/>
                    <a:gd name="connsiteY81" fmla="*/ 303826 h 1117081"/>
                    <a:gd name="connsiteX82" fmla="*/ 1907116 w 1906374"/>
                    <a:gd name="connsiteY82" fmla="*/ 314587 h 1117081"/>
                    <a:gd name="connsiteX83" fmla="*/ 1890761 w 1906374"/>
                    <a:gd name="connsiteY83" fmla="*/ 356599 h 1117081"/>
                    <a:gd name="connsiteX84" fmla="*/ 1866547 w 1906374"/>
                    <a:gd name="connsiteY84" fmla="*/ 373410 h 1117081"/>
                    <a:gd name="connsiteX85" fmla="*/ 1853933 w 1906374"/>
                    <a:gd name="connsiteY85" fmla="*/ 376061 h 1117081"/>
                    <a:gd name="connsiteX86" fmla="*/ 1826616 w 1906374"/>
                    <a:gd name="connsiteY86" fmla="*/ 376060 h 1117081"/>
                    <a:gd name="connsiteX87" fmla="*/ 1639224 w 1906374"/>
                    <a:gd name="connsiteY87" fmla="*/ 331862 h 1117081"/>
                    <a:gd name="connsiteX88" fmla="*/ 1607439 w 1906374"/>
                    <a:gd name="connsiteY88" fmla="*/ 325200 h 1117081"/>
                    <a:gd name="connsiteX89" fmla="*/ 1598717 w 1906374"/>
                    <a:gd name="connsiteY89" fmla="*/ 325937 h 1117081"/>
                    <a:gd name="connsiteX90" fmla="*/ 1583588 w 1906374"/>
                    <a:gd name="connsiteY90" fmla="*/ 337432 h 1117081"/>
                    <a:gd name="connsiteX91" fmla="*/ 1572501 w 1906374"/>
                    <a:gd name="connsiteY91" fmla="*/ 363423 h 1117081"/>
                    <a:gd name="connsiteX92" fmla="*/ 1560600 w 1906374"/>
                    <a:gd name="connsiteY92" fmla="*/ 392725 h 1117081"/>
                    <a:gd name="connsiteX93" fmla="*/ 1510270 w 1906374"/>
                    <a:gd name="connsiteY93" fmla="*/ 455315 h 1117081"/>
                    <a:gd name="connsiteX94" fmla="*/ 1474944 w 1906374"/>
                    <a:gd name="connsiteY94" fmla="*/ 494038 h 1117081"/>
                    <a:gd name="connsiteX95" fmla="*/ 1457450 w 1906374"/>
                    <a:gd name="connsiteY95" fmla="*/ 528637 h 1117081"/>
                    <a:gd name="connsiteX96" fmla="*/ 1387624 w 1906374"/>
                    <a:gd name="connsiteY96" fmla="*/ 645424 h 1117081"/>
                    <a:gd name="connsiteX97" fmla="*/ 1366263 w 1906374"/>
                    <a:gd name="connsiteY97" fmla="*/ 666112 h 1117081"/>
                    <a:gd name="connsiteX98" fmla="*/ 1324855 w 1906374"/>
                    <a:gd name="connsiteY98" fmla="*/ 688690 h 1117081"/>
                    <a:gd name="connsiteX99" fmla="*/ 1258157 w 1906374"/>
                    <a:gd name="connsiteY99" fmla="*/ 700566 h 1117081"/>
                    <a:gd name="connsiteX100" fmla="*/ 1256180 w 1906374"/>
                    <a:gd name="connsiteY100" fmla="*/ 700638 h 1117081"/>
                    <a:gd name="connsiteX101" fmla="*/ 1255254 w 1906374"/>
                    <a:gd name="connsiteY101" fmla="*/ 704115 h 1117081"/>
                    <a:gd name="connsiteX102" fmla="*/ 1236609 w 1906374"/>
                    <a:gd name="connsiteY102" fmla="*/ 1050105 h 1117081"/>
                    <a:gd name="connsiteX103" fmla="*/ 1237810 w 1906374"/>
                    <a:gd name="connsiteY103" fmla="*/ 1061030 h 1117081"/>
                    <a:gd name="connsiteX104" fmla="*/ 1244555 w 1906374"/>
                    <a:gd name="connsiteY104" fmla="*/ 1077065 h 1117081"/>
                    <a:gd name="connsiteX105" fmla="*/ 1254841 w 1906374"/>
                    <a:gd name="connsiteY105" fmla="*/ 1115805 h 1117081"/>
                    <a:gd name="connsiteX106" fmla="*/ 1254604 w 1906374"/>
                    <a:gd name="connsiteY106" fmla="*/ 1119302 h 1117081"/>
                    <a:gd name="connsiteX107" fmla="*/ 1216575 w 1906374"/>
                    <a:gd name="connsiteY107" fmla="*/ 1119302 h 1117081"/>
                    <a:gd name="connsiteX108" fmla="*/ 1177694 w 1906374"/>
                    <a:gd name="connsiteY108" fmla="*/ 1118977 h 1117081"/>
                    <a:gd name="connsiteX109" fmla="*/ 1172426 w 1906374"/>
                    <a:gd name="connsiteY109" fmla="*/ 1112572 h 1117081"/>
                    <a:gd name="connsiteX110" fmla="*/ 1150215 w 1906374"/>
                    <a:gd name="connsiteY110" fmla="*/ 969649 h 1117081"/>
                    <a:gd name="connsiteX111" fmla="*/ 1138389 w 1906374"/>
                    <a:gd name="connsiteY111" fmla="*/ 794922 h 1117081"/>
                    <a:gd name="connsiteX112" fmla="*/ 1137100 w 1906374"/>
                    <a:gd name="connsiteY112" fmla="*/ 775222 h 1117081"/>
                    <a:gd name="connsiteX113" fmla="*/ 1134285 w 1906374"/>
                    <a:gd name="connsiteY113" fmla="*/ 793178 h 1117081"/>
                    <a:gd name="connsiteX114" fmla="*/ 1119581 w 1906374"/>
                    <a:gd name="connsiteY114" fmla="*/ 953260 h 1117081"/>
                    <a:gd name="connsiteX115" fmla="*/ 1119406 w 1906374"/>
                    <a:gd name="connsiteY115" fmla="*/ 1053746 h 1117081"/>
                    <a:gd name="connsiteX116" fmla="*/ 1125788 w 1906374"/>
                    <a:gd name="connsiteY116" fmla="*/ 1075764 h 1117081"/>
                    <a:gd name="connsiteX117" fmla="*/ 1135311 w 1906374"/>
                    <a:gd name="connsiteY117" fmla="*/ 1102049 h 1117081"/>
                    <a:gd name="connsiteX118" fmla="*/ 1135811 w 1906374"/>
                    <a:gd name="connsiteY118" fmla="*/ 1116405 h 1117081"/>
                    <a:gd name="connsiteX119" fmla="*/ 1135398 w 1906374"/>
                    <a:gd name="connsiteY119" fmla="*/ 1119302 h 1117081"/>
                    <a:gd name="connsiteX120" fmla="*/ 1096668 w 1906374"/>
                    <a:gd name="connsiteY120" fmla="*/ 1119302 h 1117081"/>
                    <a:gd name="connsiteX121" fmla="*/ 1056787 w 1906374"/>
                    <a:gd name="connsiteY121" fmla="*/ 1118763 h 1117081"/>
                    <a:gd name="connsiteX122" fmla="*/ 1042935 w 1906374"/>
                    <a:gd name="connsiteY122" fmla="*/ 1071129 h 1117081"/>
                    <a:gd name="connsiteX123" fmla="*/ 1033162 w 1906374"/>
                    <a:gd name="connsiteY123" fmla="*/ 867673 h 1117081"/>
                    <a:gd name="connsiteX124" fmla="*/ 1031923 w 1906374"/>
                    <a:gd name="connsiteY124" fmla="*/ 705440 h 1117081"/>
                    <a:gd name="connsiteX125" fmla="*/ 1032336 w 1906374"/>
                    <a:gd name="connsiteY125" fmla="*/ 690296 h 1117081"/>
                    <a:gd name="connsiteX126" fmla="*/ 1005018 w 1906374"/>
                    <a:gd name="connsiteY126" fmla="*/ 698100 h 1117081"/>
                    <a:gd name="connsiteX127" fmla="*/ 886252 w 1906374"/>
                    <a:gd name="connsiteY127" fmla="*/ 724453 h 1117081"/>
                    <a:gd name="connsiteX128" fmla="*/ 785908 w 1906374"/>
                    <a:gd name="connsiteY128" fmla="*/ 730269 h 1117081"/>
                    <a:gd name="connsiteX129" fmla="*/ 657208 w 1906374"/>
                    <a:gd name="connsiteY129" fmla="*/ 723302 h 1117081"/>
                    <a:gd name="connsiteX130" fmla="*/ 464544 w 1906374"/>
                    <a:gd name="connsiteY130" fmla="*/ 692823 h 1117081"/>
                    <a:gd name="connsiteX131" fmla="*/ 454912 w 1906374"/>
                    <a:gd name="connsiteY131" fmla="*/ 690660 h 1117081"/>
                    <a:gd name="connsiteX132" fmla="*/ 450133 w 1906374"/>
                    <a:gd name="connsiteY132" fmla="*/ 701684 h 1117081"/>
                    <a:gd name="connsiteX133" fmla="*/ 430661 w 1906374"/>
                    <a:gd name="connsiteY133" fmla="*/ 744908 h 1117081"/>
                    <a:gd name="connsiteX134" fmla="*/ 417475 w 1906374"/>
                    <a:gd name="connsiteY134" fmla="*/ 763014 h 1117081"/>
                    <a:gd name="connsiteX135" fmla="*/ 399672 w 1906374"/>
                    <a:gd name="connsiteY135" fmla="*/ 776377 h 1117081"/>
                    <a:gd name="connsiteX136" fmla="*/ 387823 w 1906374"/>
                    <a:gd name="connsiteY136" fmla="*/ 784775 h 1117081"/>
                    <a:gd name="connsiteX137" fmla="*/ 382035 w 1906374"/>
                    <a:gd name="connsiteY137" fmla="*/ 795425 h 1117081"/>
                    <a:gd name="connsiteX138" fmla="*/ 377430 w 1906374"/>
                    <a:gd name="connsiteY138" fmla="*/ 805097 h 1117081"/>
                    <a:gd name="connsiteX139" fmla="*/ 371825 w 1906374"/>
                    <a:gd name="connsiteY139" fmla="*/ 795842 h 1117081"/>
                    <a:gd name="connsiteX140" fmla="*/ 364271 w 1906374"/>
                    <a:gd name="connsiteY140" fmla="*/ 787756 h 1117081"/>
                    <a:gd name="connsiteX141" fmla="*/ 359334 w 1906374"/>
                    <a:gd name="connsiteY141" fmla="*/ 788626 h 1117081"/>
                    <a:gd name="connsiteX142" fmla="*/ 347484 w 1906374"/>
                    <a:gd name="connsiteY142" fmla="*/ 832247 h 1117081"/>
                    <a:gd name="connsiteX143" fmla="*/ 345659 w 1906374"/>
                    <a:gd name="connsiteY143" fmla="*/ 846152 h 1117081"/>
                    <a:gd name="connsiteX144" fmla="*/ 340132 w 1906374"/>
                    <a:gd name="connsiteY144" fmla="*/ 894326 h 1117081"/>
                    <a:gd name="connsiteX145" fmla="*/ 340133 w 1906374"/>
                    <a:gd name="connsiteY145" fmla="*/ 945646 h 1117081"/>
                    <a:gd name="connsiteX146" fmla="*/ 353059 w 1906374"/>
                    <a:gd name="connsiteY146" fmla="*/ 1052167 h 1117081"/>
                    <a:gd name="connsiteX147" fmla="*/ 358734 w 1906374"/>
                    <a:gd name="connsiteY147" fmla="*/ 1066824 h 1117081"/>
                    <a:gd name="connsiteX148" fmla="*/ 372644 w 1906374"/>
                    <a:gd name="connsiteY148" fmla="*/ 1093171 h 1117081"/>
                    <a:gd name="connsiteX149" fmla="*/ 374424 w 1906374"/>
                    <a:gd name="connsiteY149" fmla="*/ 1118392 h 1117081"/>
                    <a:gd name="connsiteX150" fmla="*/ 374239 w 1906374"/>
                    <a:gd name="connsiteY150" fmla="*/ 1119302 h 1117081"/>
                    <a:gd name="connsiteX151" fmla="*/ 333417 w 1906374"/>
                    <a:gd name="connsiteY151" fmla="*/ 1119302 h 1117081"/>
                    <a:gd name="connsiteX152" fmla="*/ 288435 w 1906374"/>
                    <a:gd name="connsiteY152" fmla="*/ 1117316 h 1117081"/>
                    <a:gd name="connsiteX153" fmla="*/ 282076 w 1906374"/>
                    <a:gd name="connsiteY153" fmla="*/ 1108542 h 1117081"/>
                    <a:gd name="connsiteX154" fmla="*/ 271514 w 1906374"/>
                    <a:gd name="connsiteY154" fmla="*/ 1071746 h 1117081"/>
                    <a:gd name="connsiteX155" fmla="*/ 260213 w 1906374"/>
                    <a:gd name="connsiteY155" fmla="*/ 995309 h 1117081"/>
                    <a:gd name="connsiteX156" fmla="*/ 245169 w 1906374"/>
                    <a:gd name="connsiteY156" fmla="*/ 884394 h 1117081"/>
                    <a:gd name="connsiteX157" fmla="*/ 235622 w 1906374"/>
                    <a:gd name="connsiteY157" fmla="*/ 802945 h 1117081"/>
                    <a:gd name="connsiteX158" fmla="*/ 236390 w 1906374"/>
                    <a:gd name="connsiteY158" fmla="*/ 778994 h 1117081"/>
                    <a:gd name="connsiteX159" fmla="*/ 236799 w 1906374"/>
                    <a:gd name="connsiteY159" fmla="*/ 774436 h 1117081"/>
                    <a:gd name="connsiteX160" fmla="*/ 229215 w 1906374"/>
                    <a:gd name="connsiteY160" fmla="*/ 780510 h 1117081"/>
                    <a:gd name="connsiteX161" fmla="*/ 209243 w 1906374"/>
                    <a:gd name="connsiteY161" fmla="*/ 796654 h 1117081"/>
                    <a:gd name="connsiteX162" fmla="*/ 173107 w 1906374"/>
                    <a:gd name="connsiteY162" fmla="*/ 827513 h 1117081"/>
                    <a:gd name="connsiteX163" fmla="*/ 155105 w 1906374"/>
                    <a:gd name="connsiteY163" fmla="*/ 864694 h 1117081"/>
                    <a:gd name="connsiteX164" fmla="*/ 143153 w 1906374"/>
                    <a:gd name="connsiteY164" fmla="*/ 967829 h 1117081"/>
                    <a:gd name="connsiteX165" fmla="*/ 143152 w 1906374"/>
                    <a:gd name="connsiteY165" fmla="*/ 1020141 h 1117081"/>
                    <a:gd name="connsiteX166" fmla="*/ 146448 w 1906374"/>
                    <a:gd name="connsiteY166" fmla="*/ 1059210 h 1117081"/>
                    <a:gd name="connsiteX167" fmla="*/ 150835 w 1906374"/>
                    <a:gd name="connsiteY167" fmla="*/ 1068380 h 1117081"/>
                    <a:gd name="connsiteX168" fmla="*/ 164498 w 1906374"/>
                    <a:gd name="connsiteY168" fmla="*/ 1098112 h 1117081"/>
                    <a:gd name="connsiteX169" fmla="*/ 166510 w 1906374"/>
                    <a:gd name="connsiteY169" fmla="*/ 1117284 h 1117081"/>
                    <a:gd name="connsiteX170" fmla="*/ 166281 w 1906374"/>
                    <a:gd name="connsiteY170" fmla="*/ 1119302 h 1117081"/>
                    <a:gd name="connsiteX171" fmla="*/ 126345 w 1906374"/>
                    <a:gd name="connsiteY171" fmla="*/ 1119295 h 1117081"/>
                    <a:gd name="connsiteX172" fmla="*/ 85071 w 1906374"/>
                    <a:gd name="connsiteY172" fmla="*/ 1118680 h 11170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</a:cxnLst>
                  <a:rect l="l" t="t" r="r" b="b"/>
                  <a:pathLst>
                    <a:path w="1906374" h="1117081">
                      <a:moveTo>
                        <a:pt x="85071" y="1118681"/>
                      </a:moveTo>
                      <a:cubicBezTo>
                        <a:pt x="77241" y="1115124"/>
                        <a:pt x="71619" y="1091583"/>
                        <a:pt x="68219" y="1048118"/>
                      </a:cubicBezTo>
                      <a:cubicBezTo>
                        <a:pt x="66676" y="1028399"/>
                        <a:pt x="66110" y="1017059"/>
                        <a:pt x="64391" y="971305"/>
                      </a:cubicBezTo>
                      <a:cubicBezTo>
                        <a:pt x="63509" y="947828"/>
                        <a:pt x="62141" y="924785"/>
                        <a:pt x="59427" y="887705"/>
                      </a:cubicBezTo>
                      <a:cubicBezTo>
                        <a:pt x="55551" y="834757"/>
                        <a:pt x="54887" y="819727"/>
                        <a:pt x="55781" y="805262"/>
                      </a:cubicBezTo>
                      <a:cubicBezTo>
                        <a:pt x="56384" y="795523"/>
                        <a:pt x="57015" y="791161"/>
                        <a:pt x="59299" y="780937"/>
                      </a:cubicBezTo>
                      <a:cubicBezTo>
                        <a:pt x="62801" y="765258"/>
                        <a:pt x="66477" y="753259"/>
                        <a:pt x="77402" y="721828"/>
                      </a:cubicBezTo>
                      <a:cubicBezTo>
                        <a:pt x="86877" y="694575"/>
                        <a:pt x="91812" y="678029"/>
                        <a:pt x="96316" y="658425"/>
                      </a:cubicBezTo>
                      <a:cubicBezTo>
                        <a:pt x="99119" y="646223"/>
                        <a:pt x="99817" y="640563"/>
                        <a:pt x="99817" y="630024"/>
                      </a:cubicBezTo>
                      <a:cubicBezTo>
                        <a:pt x="99817" y="616623"/>
                        <a:pt x="97762" y="603595"/>
                        <a:pt x="92569" y="584095"/>
                      </a:cubicBezTo>
                      <a:cubicBezTo>
                        <a:pt x="90150" y="575007"/>
                        <a:pt x="88403" y="569013"/>
                        <a:pt x="81770" y="547012"/>
                      </a:cubicBezTo>
                      <a:cubicBezTo>
                        <a:pt x="68799" y="503992"/>
                        <a:pt x="61868" y="475685"/>
                        <a:pt x="56477" y="443712"/>
                      </a:cubicBezTo>
                      <a:cubicBezTo>
                        <a:pt x="52614" y="420804"/>
                        <a:pt x="49524" y="394480"/>
                        <a:pt x="48113" y="372445"/>
                      </a:cubicBezTo>
                      <a:cubicBezTo>
                        <a:pt x="47889" y="368940"/>
                        <a:pt x="47615" y="366072"/>
                        <a:pt x="47505" y="366072"/>
                      </a:cubicBezTo>
                      <a:cubicBezTo>
                        <a:pt x="47159" y="366072"/>
                        <a:pt x="44597" y="379446"/>
                        <a:pt x="43380" y="387593"/>
                      </a:cubicBezTo>
                      <a:cubicBezTo>
                        <a:pt x="40342" y="407954"/>
                        <a:pt x="38569" y="443768"/>
                        <a:pt x="38569" y="484768"/>
                      </a:cubicBezTo>
                      <a:cubicBezTo>
                        <a:pt x="38569" y="523302"/>
                        <a:pt x="39539" y="551174"/>
                        <a:pt x="43199" y="617865"/>
                      </a:cubicBezTo>
                      <a:cubicBezTo>
                        <a:pt x="44099" y="634255"/>
                        <a:pt x="45082" y="653325"/>
                        <a:pt x="45385" y="660245"/>
                      </a:cubicBezTo>
                      <a:lnTo>
                        <a:pt x="45936" y="672827"/>
                      </a:lnTo>
                      <a:lnTo>
                        <a:pt x="47233" y="675721"/>
                      </a:lnTo>
                      <a:cubicBezTo>
                        <a:pt x="54276" y="691431"/>
                        <a:pt x="58299" y="713295"/>
                        <a:pt x="57125" y="729475"/>
                      </a:cubicBezTo>
                      <a:cubicBezTo>
                        <a:pt x="56669" y="735768"/>
                        <a:pt x="55869" y="740613"/>
                        <a:pt x="54112" y="747738"/>
                      </a:cubicBezTo>
                      <a:cubicBezTo>
                        <a:pt x="46681" y="777885"/>
                        <a:pt x="28165" y="822684"/>
                        <a:pt x="14872" y="842676"/>
                      </a:cubicBezTo>
                      <a:cubicBezTo>
                        <a:pt x="10487" y="849272"/>
                        <a:pt x="6660" y="853113"/>
                        <a:pt x="4489" y="853101"/>
                      </a:cubicBezTo>
                      <a:cubicBezTo>
                        <a:pt x="2698" y="853090"/>
                        <a:pt x="2145" y="851998"/>
                        <a:pt x="1906" y="848009"/>
                      </a:cubicBezTo>
                      <a:cubicBezTo>
                        <a:pt x="1665" y="843956"/>
                        <a:pt x="2085" y="840132"/>
                        <a:pt x="4965" y="820162"/>
                      </a:cubicBezTo>
                      <a:cubicBezTo>
                        <a:pt x="8953" y="792502"/>
                        <a:pt x="9566" y="786262"/>
                        <a:pt x="9566" y="773313"/>
                      </a:cubicBezTo>
                      <a:cubicBezTo>
                        <a:pt x="9566" y="766759"/>
                        <a:pt x="9373" y="761312"/>
                        <a:pt x="8981" y="756758"/>
                      </a:cubicBezTo>
                      <a:cubicBezTo>
                        <a:pt x="8184" y="747498"/>
                        <a:pt x="7919" y="732389"/>
                        <a:pt x="8410" y="724145"/>
                      </a:cubicBezTo>
                      <a:cubicBezTo>
                        <a:pt x="9945" y="698343"/>
                        <a:pt x="15510" y="681474"/>
                        <a:pt x="25641" y="671908"/>
                      </a:cubicBezTo>
                      <a:lnTo>
                        <a:pt x="28525" y="669185"/>
                      </a:lnTo>
                      <a:lnTo>
                        <a:pt x="27264" y="655941"/>
                      </a:lnTo>
                      <a:cubicBezTo>
                        <a:pt x="17617" y="554625"/>
                        <a:pt x="13618" y="460430"/>
                        <a:pt x="16213" y="395704"/>
                      </a:cubicBezTo>
                      <a:cubicBezTo>
                        <a:pt x="19627" y="310604"/>
                        <a:pt x="32407" y="251082"/>
                        <a:pt x="56206" y="209466"/>
                      </a:cubicBezTo>
                      <a:cubicBezTo>
                        <a:pt x="67029" y="190539"/>
                        <a:pt x="81319" y="174219"/>
                        <a:pt x="98989" y="160606"/>
                      </a:cubicBezTo>
                      <a:cubicBezTo>
                        <a:pt x="100627" y="159345"/>
                        <a:pt x="103950" y="156408"/>
                        <a:pt x="106374" y="154079"/>
                      </a:cubicBezTo>
                      <a:cubicBezTo>
                        <a:pt x="126964" y="134309"/>
                        <a:pt x="153574" y="118968"/>
                        <a:pt x="185073" y="108711"/>
                      </a:cubicBezTo>
                      <a:cubicBezTo>
                        <a:pt x="210136" y="100551"/>
                        <a:pt x="236222" y="95832"/>
                        <a:pt x="269833" y="93380"/>
                      </a:cubicBezTo>
                      <a:cubicBezTo>
                        <a:pt x="281188" y="92552"/>
                        <a:pt x="321605" y="92385"/>
                        <a:pt x="346315" y="93065"/>
                      </a:cubicBezTo>
                      <a:cubicBezTo>
                        <a:pt x="393502" y="94361"/>
                        <a:pt x="422532" y="96255"/>
                        <a:pt x="486374" y="102199"/>
                      </a:cubicBezTo>
                      <a:cubicBezTo>
                        <a:pt x="557050" y="108777"/>
                        <a:pt x="589967" y="110508"/>
                        <a:pt x="644130" y="110491"/>
                      </a:cubicBezTo>
                      <a:cubicBezTo>
                        <a:pt x="674592" y="110483"/>
                        <a:pt x="691925" y="110120"/>
                        <a:pt x="725744" y="108783"/>
                      </a:cubicBezTo>
                      <a:cubicBezTo>
                        <a:pt x="767246" y="107143"/>
                        <a:pt x="786630" y="107150"/>
                        <a:pt x="816828" y="108822"/>
                      </a:cubicBezTo>
                      <a:cubicBezTo>
                        <a:pt x="842810" y="110261"/>
                        <a:pt x="855390" y="111428"/>
                        <a:pt x="923905" y="118749"/>
                      </a:cubicBezTo>
                      <a:cubicBezTo>
                        <a:pt x="983245" y="125091"/>
                        <a:pt x="1010812" y="127096"/>
                        <a:pt x="1051394" y="128017"/>
                      </a:cubicBezTo>
                      <a:cubicBezTo>
                        <a:pt x="1067036" y="128372"/>
                        <a:pt x="1068563" y="128356"/>
                        <a:pt x="1146060" y="127030"/>
                      </a:cubicBezTo>
                      <a:cubicBezTo>
                        <a:pt x="1220053" y="125763"/>
                        <a:pt x="1246019" y="125592"/>
                        <a:pt x="1318060" y="125893"/>
                      </a:cubicBezTo>
                      <a:cubicBezTo>
                        <a:pt x="1414441" y="126299"/>
                        <a:pt x="1423751" y="126286"/>
                        <a:pt x="1427330" y="125749"/>
                      </a:cubicBezTo>
                      <a:cubicBezTo>
                        <a:pt x="1443122" y="123384"/>
                        <a:pt x="1460854" y="117412"/>
                        <a:pt x="1487258" y="105566"/>
                      </a:cubicBezTo>
                      <a:cubicBezTo>
                        <a:pt x="1490899" y="103932"/>
                        <a:pt x="1501173" y="99209"/>
                        <a:pt x="1510095" y="95071"/>
                      </a:cubicBezTo>
                      <a:cubicBezTo>
                        <a:pt x="1541204" y="80643"/>
                        <a:pt x="1552091" y="76029"/>
                        <a:pt x="1568371" y="70355"/>
                      </a:cubicBezTo>
                      <a:cubicBezTo>
                        <a:pt x="1578320" y="66886"/>
                        <a:pt x="1591384" y="63361"/>
                        <a:pt x="1598204" y="62300"/>
                      </a:cubicBezTo>
                      <a:lnTo>
                        <a:pt x="1599555" y="62089"/>
                      </a:lnTo>
                      <a:lnTo>
                        <a:pt x="1599405" y="52591"/>
                      </a:lnTo>
                      <a:cubicBezTo>
                        <a:pt x="1598917" y="23529"/>
                        <a:pt x="1602484" y="6671"/>
                        <a:pt x="1609829" y="3189"/>
                      </a:cubicBezTo>
                      <a:cubicBezTo>
                        <a:pt x="1613145" y="1620"/>
                        <a:pt x="1619427" y="1994"/>
                        <a:pt x="1624520" y="4063"/>
                      </a:cubicBezTo>
                      <a:cubicBezTo>
                        <a:pt x="1637697" y="9415"/>
                        <a:pt x="1653089" y="27181"/>
                        <a:pt x="1665828" y="51731"/>
                      </a:cubicBezTo>
                      <a:lnTo>
                        <a:pt x="1667217" y="54410"/>
                      </a:lnTo>
                      <a:lnTo>
                        <a:pt x="1675075" y="54619"/>
                      </a:lnTo>
                      <a:cubicBezTo>
                        <a:pt x="1683134" y="54832"/>
                        <a:pt x="1688302" y="55348"/>
                        <a:pt x="1694284" y="56535"/>
                      </a:cubicBezTo>
                      <a:lnTo>
                        <a:pt x="1697700" y="57212"/>
                      </a:lnTo>
                      <a:lnTo>
                        <a:pt x="1701579" y="53298"/>
                      </a:lnTo>
                      <a:cubicBezTo>
                        <a:pt x="1719261" y="35435"/>
                        <a:pt x="1742036" y="26620"/>
                        <a:pt x="1766863" y="28030"/>
                      </a:cubicBezTo>
                      <a:cubicBezTo>
                        <a:pt x="1772231" y="28334"/>
                        <a:pt x="1774109" y="28652"/>
                        <a:pt x="1775835" y="29541"/>
                      </a:cubicBezTo>
                      <a:cubicBezTo>
                        <a:pt x="1779277" y="31308"/>
                        <a:pt x="1774722" y="34711"/>
                        <a:pt x="1761670" y="40137"/>
                      </a:cubicBezTo>
                      <a:cubicBezTo>
                        <a:pt x="1751684" y="44290"/>
                        <a:pt x="1745502" y="48334"/>
                        <a:pt x="1738270" y="55445"/>
                      </a:cubicBezTo>
                      <a:cubicBezTo>
                        <a:pt x="1733902" y="59732"/>
                        <a:pt x="1728884" y="65994"/>
                        <a:pt x="1726356" y="70304"/>
                      </a:cubicBezTo>
                      <a:cubicBezTo>
                        <a:pt x="1726206" y="70549"/>
                        <a:pt x="1726957" y="71279"/>
                        <a:pt x="1728359" y="72260"/>
                      </a:cubicBezTo>
                      <a:cubicBezTo>
                        <a:pt x="1729597" y="73119"/>
                        <a:pt x="1732050" y="74916"/>
                        <a:pt x="1733815" y="76254"/>
                      </a:cubicBezTo>
                      <a:cubicBezTo>
                        <a:pt x="1735579" y="77591"/>
                        <a:pt x="1737181" y="78684"/>
                        <a:pt x="1737381" y="78684"/>
                      </a:cubicBezTo>
                      <a:cubicBezTo>
                        <a:pt x="1737569" y="78684"/>
                        <a:pt x="1739220" y="77940"/>
                        <a:pt x="1741035" y="77027"/>
                      </a:cubicBezTo>
                      <a:cubicBezTo>
                        <a:pt x="1753912" y="70567"/>
                        <a:pt x="1768928" y="67485"/>
                        <a:pt x="1782968" y="68424"/>
                      </a:cubicBezTo>
                      <a:cubicBezTo>
                        <a:pt x="1793980" y="69161"/>
                        <a:pt x="1806844" y="72326"/>
                        <a:pt x="1809260" y="74893"/>
                      </a:cubicBezTo>
                      <a:cubicBezTo>
                        <a:pt x="1811537" y="77329"/>
                        <a:pt x="1807558" y="79171"/>
                        <a:pt x="1795670" y="81167"/>
                      </a:cubicBezTo>
                      <a:cubicBezTo>
                        <a:pt x="1789701" y="82168"/>
                        <a:pt x="1787723" y="82649"/>
                        <a:pt x="1783419" y="84136"/>
                      </a:cubicBezTo>
                      <a:cubicBezTo>
                        <a:pt x="1775135" y="86998"/>
                        <a:pt x="1765837" y="92118"/>
                        <a:pt x="1759180" y="97475"/>
                      </a:cubicBezTo>
                      <a:lnTo>
                        <a:pt x="1756952" y="99262"/>
                      </a:lnTo>
                      <a:lnTo>
                        <a:pt x="1758729" y="101648"/>
                      </a:lnTo>
                      <a:cubicBezTo>
                        <a:pt x="1766413" y="112043"/>
                        <a:pt x="1772469" y="124378"/>
                        <a:pt x="1776949" y="138777"/>
                      </a:cubicBezTo>
                      <a:cubicBezTo>
                        <a:pt x="1781454" y="153203"/>
                        <a:pt x="1781942" y="154323"/>
                        <a:pt x="1787448" y="162725"/>
                      </a:cubicBezTo>
                      <a:cubicBezTo>
                        <a:pt x="1806456" y="191706"/>
                        <a:pt x="1836790" y="230794"/>
                        <a:pt x="1873279" y="273366"/>
                      </a:cubicBezTo>
                      <a:cubicBezTo>
                        <a:pt x="1880900" y="282253"/>
                        <a:pt x="1894090" y="297322"/>
                        <a:pt x="1899946" y="303826"/>
                      </a:cubicBezTo>
                      <a:cubicBezTo>
                        <a:pt x="1904476" y="308848"/>
                        <a:pt x="1905990" y="311119"/>
                        <a:pt x="1907116" y="314587"/>
                      </a:cubicBezTo>
                      <a:cubicBezTo>
                        <a:pt x="1910946" y="326320"/>
                        <a:pt x="1904676" y="342435"/>
                        <a:pt x="1890761" y="356599"/>
                      </a:cubicBezTo>
                      <a:cubicBezTo>
                        <a:pt x="1883203" y="364285"/>
                        <a:pt x="1873592" y="370961"/>
                        <a:pt x="1866547" y="373410"/>
                      </a:cubicBezTo>
                      <a:cubicBezTo>
                        <a:pt x="1863969" y="374304"/>
                        <a:pt x="1858063" y="375546"/>
                        <a:pt x="1853933" y="376061"/>
                      </a:cubicBezTo>
                      <a:cubicBezTo>
                        <a:pt x="1849441" y="376622"/>
                        <a:pt x="1832785" y="376622"/>
                        <a:pt x="1826616" y="376060"/>
                      </a:cubicBezTo>
                      <a:cubicBezTo>
                        <a:pt x="1782505" y="372043"/>
                        <a:pt x="1725981" y="358711"/>
                        <a:pt x="1639224" y="331862"/>
                      </a:cubicBezTo>
                      <a:cubicBezTo>
                        <a:pt x="1620628" y="326107"/>
                        <a:pt x="1616424" y="325226"/>
                        <a:pt x="1607439" y="325200"/>
                      </a:cubicBezTo>
                      <a:cubicBezTo>
                        <a:pt x="1602233" y="325183"/>
                        <a:pt x="1601132" y="325276"/>
                        <a:pt x="1598717" y="325937"/>
                      </a:cubicBezTo>
                      <a:cubicBezTo>
                        <a:pt x="1592247" y="327706"/>
                        <a:pt x="1587655" y="331191"/>
                        <a:pt x="1583588" y="337432"/>
                      </a:cubicBezTo>
                      <a:cubicBezTo>
                        <a:pt x="1580322" y="342443"/>
                        <a:pt x="1578345" y="347075"/>
                        <a:pt x="1572501" y="363423"/>
                      </a:cubicBezTo>
                      <a:cubicBezTo>
                        <a:pt x="1567483" y="377482"/>
                        <a:pt x="1564580" y="384637"/>
                        <a:pt x="1560600" y="392725"/>
                      </a:cubicBezTo>
                      <a:cubicBezTo>
                        <a:pt x="1549813" y="414665"/>
                        <a:pt x="1537888" y="429482"/>
                        <a:pt x="1510270" y="455315"/>
                      </a:cubicBezTo>
                      <a:cubicBezTo>
                        <a:pt x="1490837" y="473475"/>
                        <a:pt x="1482715" y="482391"/>
                        <a:pt x="1474944" y="494038"/>
                      </a:cubicBezTo>
                      <a:cubicBezTo>
                        <a:pt x="1468662" y="503478"/>
                        <a:pt x="1465246" y="510224"/>
                        <a:pt x="1457450" y="528637"/>
                      </a:cubicBezTo>
                      <a:cubicBezTo>
                        <a:pt x="1437366" y="576035"/>
                        <a:pt x="1412589" y="617470"/>
                        <a:pt x="1387624" y="645424"/>
                      </a:cubicBezTo>
                      <a:cubicBezTo>
                        <a:pt x="1381943" y="651782"/>
                        <a:pt x="1371907" y="661504"/>
                        <a:pt x="1366263" y="666112"/>
                      </a:cubicBezTo>
                      <a:cubicBezTo>
                        <a:pt x="1352310" y="677494"/>
                        <a:pt x="1340785" y="683780"/>
                        <a:pt x="1324855" y="688690"/>
                      </a:cubicBezTo>
                      <a:cubicBezTo>
                        <a:pt x="1300917" y="696065"/>
                        <a:pt x="1280169" y="699759"/>
                        <a:pt x="1258157" y="700566"/>
                      </a:cubicBezTo>
                      <a:lnTo>
                        <a:pt x="1256180" y="700638"/>
                      </a:lnTo>
                      <a:lnTo>
                        <a:pt x="1255254" y="704115"/>
                      </a:lnTo>
                      <a:cubicBezTo>
                        <a:pt x="1236471" y="774339"/>
                        <a:pt x="1227161" y="947216"/>
                        <a:pt x="1236609" y="1050105"/>
                      </a:cubicBezTo>
                      <a:cubicBezTo>
                        <a:pt x="1237072" y="1055113"/>
                        <a:pt x="1237610" y="1060029"/>
                        <a:pt x="1237810" y="1061030"/>
                      </a:cubicBezTo>
                      <a:cubicBezTo>
                        <a:pt x="1238273" y="1063364"/>
                        <a:pt x="1240538" y="1068749"/>
                        <a:pt x="1244555" y="1077065"/>
                      </a:cubicBezTo>
                      <a:cubicBezTo>
                        <a:pt x="1252589" y="1093715"/>
                        <a:pt x="1255580" y="1104970"/>
                        <a:pt x="1254841" y="1115805"/>
                      </a:cubicBezTo>
                      <a:lnTo>
                        <a:pt x="1254604" y="1119302"/>
                      </a:lnTo>
                      <a:lnTo>
                        <a:pt x="1216575" y="1119302"/>
                      </a:lnTo>
                      <a:cubicBezTo>
                        <a:pt x="1192461" y="1119302"/>
                        <a:pt x="1178245" y="1119183"/>
                        <a:pt x="1177694" y="1118977"/>
                      </a:cubicBezTo>
                      <a:cubicBezTo>
                        <a:pt x="1176143" y="1118387"/>
                        <a:pt x="1173990" y="1115762"/>
                        <a:pt x="1172426" y="1112572"/>
                      </a:cubicBezTo>
                      <a:cubicBezTo>
                        <a:pt x="1163729" y="1094824"/>
                        <a:pt x="1156471" y="1048106"/>
                        <a:pt x="1150215" y="969649"/>
                      </a:cubicBezTo>
                      <a:cubicBezTo>
                        <a:pt x="1146348" y="921100"/>
                        <a:pt x="1140779" y="838900"/>
                        <a:pt x="1138389" y="794922"/>
                      </a:cubicBezTo>
                      <a:cubicBezTo>
                        <a:pt x="1137801" y="783954"/>
                        <a:pt x="1137213" y="775090"/>
                        <a:pt x="1137100" y="775222"/>
                      </a:cubicBezTo>
                      <a:cubicBezTo>
                        <a:pt x="1136887" y="775474"/>
                        <a:pt x="1136750" y="776381"/>
                        <a:pt x="1134285" y="793178"/>
                      </a:cubicBezTo>
                      <a:cubicBezTo>
                        <a:pt x="1127390" y="840118"/>
                        <a:pt x="1121959" y="899281"/>
                        <a:pt x="1119581" y="953260"/>
                      </a:cubicBezTo>
                      <a:cubicBezTo>
                        <a:pt x="1117942" y="990805"/>
                        <a:pt x="1117867" y="1028376"/>
                        <a:pt x="1119406" y="1053746"/>
                      </a:cubicBezTo>
                      <a:cubicBezTo>
                        <a:pt x="1119969" y="1062980"/>
                        <a:pt x="1120132" y="1063559"/>
                        <a:pt x="1125788" y="1075764"/>
                      </a:cubicBezTo>
                      <a:cubicBezTo>
                        <a:pt x="1131857" y="1088873"/>
                        <a:pt x="1134009" y="1094817"/>
                        <a:pt x="1135311" y="1102049"/>
                      </a:cubicBezTo>
                      <a:cubicBezTo>
                        <a:pt x="1136074" y="1106223"/>
                        <a:pt x="1136299" y="1112958"/>
                        <a:pt x="1135811" y="1116405"/>
                      </a:cubicBezTo>
                      <a:lnTo>
                        <a:pt x="1135398" y="1119302"/>
                      </a:lnTo>
                      <a:lnTo>
                        <a:pt x="1096668" y="1119302"/>
                      </a:lnTo>
                      <a:cubicBezTo>
                        <a:pt x="1061555" y="1119302"/>
                        <a:pt x="1057826" y="1119252"/>
                        <a:pt x="1056787" y="1118763"/>
                      </a:cubicBezTo>
                      <a:cubicBezTo>
                        <a:pt x="1051194" y="1116105"/>
                        <a:pt x="1046426" y="1099721"/>
                        <a:pt x="1042935" y="1071129"/>
                      </a:cubicBezTo>
                      <a:cubicBezTo>
                        <a:pt x="1038555" y="1035250"/>
                        <a:pt x="1036265" y="987575"/>
                        <a:pt x="1033162" y="867673"/>
                      </a:cubicBezTo>
                      <a:cubicBezTo>
                        <a:pt x="1031660" y="809522"/>
                        <a:pt x="1031084" y="733306"/>
                        <a:pt x="1031923" y="705440"/>
                      </a:cubicBezTo>
                      <a:cubicBezTo>
                        <a:pt x="1032186" y="697153"/>
                        <a:pt x="1032361" y="690339"/>
                        <a:pt x="1032336" y="690296"/>
                      </a:cubicBezTo>
                      <a:cubicBezTo>
                        <a:pt x="1032273" y="690193"/>
                        <a:pt x="1017757" y="694340"/>
                        <a:pt x="1005018" y="698100"/>
                      </a:cubicBezTo>
                      <a:cubicBezTo>
                        <a:pt x="955815" y="712629"/>
                        <a:pt x="924280" y="719624"/>
                        <a:pt x="886252" y="724453"/>
                      </a:cubicBezTo>
                      <a:cubicBezTo>
                        <a:pt x="853879" y="728564"/>
                        <a:pt x="824502" y="730267"/>
                        <a:pt x="785908" y="730269"/>
                      </a:cubicBezTo>
                      <a:cubicBezTo>
                        <a:pt x="744815" y="730273"/>
                        <a:pt x="710278" y="728404"/>
                        <a:pt x="657208" y="723302"/>
                      </a:cubicBezTo>
                      <a:cubicBezTo>
                        <a:pt x="582442" y="716115"/>
                        <a:pt x="514842" y="705422"/>
                        <a:pt x="464544" y="692823"/>
                      </a:cubicBezTo>
                      <a:cubicBezTo>
                        <a:pt x="459462" y="691551"/>
                        <a:pt x="455128" y="690577"/>
                        <a:pt x="454912" y="690660"/>
                      </a:cubicBezTo>
                      <a:cubicBezTo>
                        <a:pt x="454696" y="690742"/>
                        <a:pt x="452546" y="695704"/>
                        <a:pt x="450133" y="701684"/>
                      </a:cubicBezTo>
                      <a:cubicBezTo>
                        <a:pt x="441549" y="722964"/>
                        <a:pt x="436296" y="734624"/>
                        <a:pt x="430661" y="744908"/>
                      </a:cubicBezTo>
                      <a:cubicBezTo>
                        <a:pt x="425784" y="753808"/>
                        <a:pt x="422640" y="758126"/>
                        <a:pt x="417475" y="763014"/>
                      </a:cubicBezTo>
                      <a:cubicBezTo>
                        <a:pt x="413700" y="766589"/>
                        <a:pt x="409787" y="769526"/>
                        <a:pt x="399672" y="776377"/>
                      </a:cubicBezTo>
                      <a:cubicBezTo>
                        <a:pt x="395091" y="779481"/>
                        <a:pt x="389759" y="783260"/>
                        <a:pt x="387823" y="784775"/>
                      </a:cubicBezTo>
                      <a:cubicBezTo>
                        <a:pt x="383696" y="788006"/>
                        <a:pt x="383700" y="788000"/>
                        <a:pt x="382035" y="795425"/>
                      </a:cubicBezTo>
                      <a:cubicBezTo>
                        <a:pt x="380268" y="803313"/>
                        <a:pt x="379419" y="805097"/>
                        <a:pt x="377430" y="805097"/>
                      </a:cubicBezTo>
                      <a:cubicBezTo>
                        <a:pt x="375029" y="805097"/>
                        <a:pt x="373770" y="803019"/>
                        <a:pt x="371825" y="795842"/>
                      </a:cubicBezTo>
                      <a:cubicBezTo>
                        <a:pt x="369774" y="788271"/>
                        <a:pt x="369349" y="787817"/>
                        <a:pt x="364271" y="787756"/>
                      </a:cubicBezTo>
                      <a:cubicBezTo>
                        <a:pt x="361132" y="787718"/>
                        <a:pt x="360768" y="787782"/>
                        <a:pt x="359334" y="788626"/>
                      </a:cubicBezTo>
                      <a:cubicBezTo>
                        <a:pt x="353424" y="792099"/>
                        <a:pt x="350352" y="803409"/>
                        <a:pt x="347484" y="832247"/>
                      </a:cubicBezTo>
                      <a:cubicBezTo>
                        <a:pt x="346949" y="837619"/>
                        <a:pt x="346129" y="843876"/>
                        <a:pt x="345659" y="846152"/>
                      </a:cubicBezTo>
                      <a:cubicBezTo>
                        <a:pt x="343165" y="858257"/>
                        <a:pt x="341207" y="875323"/>
                        <a:pt x="340132" y="894326"/>
                      </a:cubicBezTo>
                      <a:cubicBezTo>
                        <a:pt x="339604" y="903662"/>
                        <a:pt x="339605" y="935198"/>
                        <a:pt x="340133" y="945646"/>
                      </a:cubicBezTo>
                      <a:cubicBezTo>
                        <a:pt x="342032" y="983159"/>
                        <a:pt x="346249" y="1017905"/>
                        <a:pt x="353059" y="1052167"/>
                      </a:cubicBezTo>
                      <a:cubicBezTo>
                        <a:pt x="354514" y="1059485"/>
                        <a:pt x="354962" y="1060643"/>
                        <a:pt x="358734" y="1066824"/>
                      </a:cubicBezTo>
                      <a:cubicBezTo>
                        <a:pt x="368821" y="1083356"/>
                        <a:pt x="370299" y="1086154"/>
                        <a:pt x="372644" y="1093171"/>
                      </a:cubicBezTo>
                      <a:cubicBezTo>
                        <a:pt x="375416" y="1101462"/>
                        <a:pt x="376049" y="1110420"/>
                        <a:pt x="374424" y="1118392"/>
                      </a:cubicBezTo>
                      <a:lnTo>
                        <a:pt x="374239" y="1119302"/>
                      </a:lnTo>
                      <a:lnTo>
                        <a:pt x="333417" y="1119302"/>
                      </a:lnTo>
                      <a:cubicBezTo>
                        <a:pt x="288633" y="1119302"/>
                        <a:pt x="291296" y="1119420"/>
                        <a:pt x="288435" y="1117316"/>
                      </a:cubicBezTo>
                      <a:cubicBezTo>
                        <a:pt x="286174" y="1115654"/>
                        <a:pt x="284296" y="1113061"/>
                        <a:pt x="282076" y="1108542"/>
                      </a:cubicBezTo>
                      <a:cubicBezTo>
                        <a:pt x="278098" y="1100443"/>
                        <a:pt x="275086" y="1089950"/>
                        <a:pt x="271514" y="1071746"/>
                      </a:cubicBezTo>
                      <a:cubicBezTo>
                        <a:pt x="268450" y="1056120"/>
                        <a:pt x="264392" y="1028676"/>
                        <a:pt x="260213" y="995309"/>
                      </a:cubicBezTo>
                      <a:cubicBezTo>
                        <a:pt x="254204" y="947321"/>
                        <a:pt x="252681" y="936092"/>
                        <a:pt x="245169" y="884394"/>
                      </a:cubicBezTo>
                      <a:cubicBezTo>
                        <a:pt x="238136" y="835981"/>
                        <a:pt x="236242" y="819827"/>
                        <a:pt x="235622" y="802945"/>
                      </a:cubicBezTo>
                      <a:cubicBezTo>
                        <a:pt x="235312" y="794513"/>
                        <a:pt x="235608" y="785301"/>
                        <a:pt x="236390" y="778994"/>
                      </a:cubicBezTo>
                      <a:cubicBezTo>
                        <a:pt x="236691" y="776564"/>
                        <a:pt x="236875" y="774514"/>
                        <a:pt x="236799" y="774436"/>
                      </a:cubicBezTo>
                      <a:cubicBezTo>
                        <a:pt x="236723" y="774360"/>
                        <a:pt x="233309" y="777093"/>
                        <a:pt x="229215" y="780510"/>
                      </a:cubicBezTo>
                      <a:cubicBezTo>
                        <a:pt x="225120" y="783927"/>
                        <a:pt x="216133" y="791192"/>
                        <a:pt x="209243" y="796654"/>
                      </a:cubicBezTo>
                      <a:cubicBezTo>
                        <a:pt x="186301" y="814845"/>
                        <a:pt x="178674" y="821359"/>
                        <a:pt x="173107" y="827513"/>
                      </a:cubicBezTo>
                      <a:cubicBezTo>
                        <a:pt x="162553" y="839183"/>
                        <a:pt x="158989" y="846541"/>
                        <a:pt x="155105" y="864694"/>
                      </a:cubicBezTo>
                      <a:cubicBezTo>
                        <a:pt x="148952" y="893441"/>
                        <a:pt x="144917" y="928258"/>
                        <a:pt x="143153" y="967829"/>
                      </a:cubicBezTo>
                      <a:cubicBezTo>
                        <a:pt x="142657" y="978941"/>
                        <a:pt x="142656" y="1009912"/>
                        <a:pt x="143152" y="1020141"/>
                      </a:cubicBezTo>
                      <a:cubicBezTo>
                        <a:pt x="143888" y="1035351"/>
                        <a:pt x="145686" y="1056663"/>
                        <a:pt x="146448" y="1059210"/>
                      </a:cubicBezTo>
                      <a:cubicBezTo>
                        <a:pt x="147096" y="1061372"/>
                        <a:pt x="148589" y="1064493"/>
                        <a:pt x="150835" y="1068380"/>
                      </a:cubicBezTo>
                      <a:cubicBezTo>
                        <a:pt x="159986" y="1084208"/>
                        <a:pt x="162352" y="1089358"/>
                        <a:pt x="164498" y="1098112"/>
                      </a:cubicBezTo>
                      <a:cubicBezTo>
                        <a:pt x="166052" y="1104454"/>
                        <a:pt x="166970" y="1113210"/>
                        <a:pt x="166510" y="1117284"/>
                      </a:cubicBezTo>
                      <a:lnTo>
                        <a:pt x="166281" y="1119302"/>
                      </a:lnTo>
                      <a:lnTo>
                        <a:pt x="126345" y="1119295"/>
                      </a:lnTo>
                      <a:cubicBezTo>
                        <a:pt x="88324" y="1119287"/>
                        <a:pt x="86343" y="1119259"/>
                        <a:pt x="85071" y="1118680"/>
                      </a:cubicBez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25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 sz="500"/>
                </a:p>
              </p:txBody>
            </p:sp>
          </p:grpSp>
          <p:sp>
            <p:nvSpPr>
              <p:cNvPr id="17" name="Abgerundetes Rechteck 16"/>
              <p:cNvSpPr/>
              <p:nvPr/>
            </p:nvSpPr>
            <p:spPr>
              <a:xfrm>
                <a:off x="7955123" y="1412028"/>
                <a:ext cx="669379" cy="1371244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75000"/>
                      <a:alpha val="0"/>
                    </a:schemeClr>
                  </a:gs>
                  <a:gs pos="75000">
                    <a:schemeClr val="accent3">
                      <a:lumMod val="75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500"/>
              </a:p>
            </p:txBody>
          </p:sp>
        </p:grpSp>
        <p:sp>
          <p:nvSpPr>
            <p:cNvPr id="49" name="Grafik 2">
              <a:extLst>
                <a:ext uri="{FF2B5EF4-FFF2-40B4-BE49-F238E27FC236}">
                  <a16:creationId xmlns:a16="http://schemas.microsoft.com/office/drawing/2014/main" id="{92321430-1FA8-2D21-E480-AC9B8CB0C4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88304" y="1378635"/>
              <a:ext cx="531466" cy="360000"/>
            </a:xfrm>
            <a:custGeom>
              <a:avLst/>
              <a:gdLst>
                <a:gd name="connsiteX0" fmla="*/ 88860 w 1953030"/>
                <a:gd name="connsiteY0" fmla="*/ 1325071 h 1322929"/>
                <a:gd name="connsiteX1" fmla="*/ 73155 w 1953030"/>
                <a:gd name="connsiteY1" fmla="*/ 1272950 h 1322929"/>
                <a:gd name="connsiteX2" fmla="*/ 67234 w 1953030"/>
                <a:gd name="connsiteY2" fmla="*/ 1175492 h 1322929"/>
                <a:gd name="connsiteX3" fmla="*/ 61674 w 1953030"/>
                <a:gd name="connsiteY3" fmla="*/ 1080292 h 1322929"/>
                <a:gd name="connsiteX4" fmla="*/ 57919 w 1953030"/>
                <a:gd name="connsiteY4" fmla="*/ 1019141 h 1322929"/>
                <a:gd name="connsiteX5" fmla="*/ 58689 w 1953030"/>
                <a:gd name="connsiteY5" fmla="*/ 987231 h 1322929"/>
                <a:gd name="connsiteX6" fmla="*/ 70708 w 1953030"/>
                <a:gd name="connsiteY6" fmla="*/ 937842 h 1322929"/>
                <a:gd name="connsiteX7" fmla="*/ 84555 w 1953030"/>
                <a:gd name="connsiteY7" fmla="*/ 897364 h 1322929"/>
                <a:gd name="connsiteX8" fmla="*/ 88355 w 1953030"/>
                <a:gd name="connsiteY8" fmla="*/ 885725 h 1322929"/>
                <a:gd name="connsiteX9" fmla="*/ 103760 w 1953030"/>
                <a:gd name="connsiteY9" fmla="*/ 824575 h 1322929"/>
                <a:gd name="connsiteX10" fmla="*/ 103760 w 1953030"/>
                <a:gd name="connsiteY10" fmla="*/ 800254 h 1322929"/>
                <a:gd name="connsiteX11" fmla="*/ 85801 w 1953030"/>
                <a:gd name="connsiteY11" fmla="*/ 726770 h 1322929"/>
                <a:gd name="connsiteX12" fmla="*/ 58365 w 1953030"/>
                <a:gd name="connsiteY12" fmla="*/ 614198 h 1322929"/>
                <a:gd name="connsiteX13" fmla="*/ 51263 w 1953030"/>
                <a:gd name="connsiteY13" fmla="*/ 558433 h 1322929"/>
                <a:gd name="connsiteX14" fmla="*/ 49506 w 1953030"/>
                <a:gd name="connsiteY14" fmla="*/ 535277 h 1322929"/>
                <a:gd name="connsiteX15" fmla="*/ 48141 w 1953030"/>
                <a:gd name="connsiteY15" fmla="*/ 540033 h 1322929"/>
                <a:gd name="connsiteX16" fmla="*/ 42224 w 1953030"/>
                <a:gd name="connsiteY16" fmla="*/ 585360 h 1322929"/>
                <a:gd name="connsiteX17" fmla="*/ 40067 w 1953030"/>
                <a:gd name="connsiteY17" fmla="*/ 683463 h 1322929"/>
                <a:gd name="connsiteX18" fmla="*/ 44826 w 1953030"/>
                <a:gd name="connsiteY18" fmla="*/ 799906 h 1322929"/>
                <a:gd name="connsiteX19" fmla="*/ 47048 w 1953030"/>
                <a:gd name="connsiteY19" fmla="*/ 842697 h 1322929"/>
                <a:gd name="connsiteX20" fmla="*/ 47703 w 1953030"/>
                <a:gd name="connsiteY20" fmla="*/ 857169 h 1322929"/>
                <a:gd name="connsiteX21" fmla="*/ 49169 w 1953030"/>
                <a:gd name="connsiteY21" fmla="*/ 860415 h 1322929"/>
                <a:gd name="connsiteX22" fmla="*/ 57125 w 1953030"/>
                <a:gd name="connsiteY22" fmla="*/ 886245 h 1322929"/>
                <a:gd name="connsiteX23" fmla="*/ 58206 w 1953030"/>
                <a:gd name="connsiteY23" fmla="*/ 926701 h 1322929"/>
                <a:gd name="connsiteX24" fmla="*/ 42994 w 1953030"/>
                <a:gd name="connsiteY24" fmla="*/ 976754 h 1322929"/>
                <a:gd name="connsiteX25" fmla="*/ 4086 w 1953030"/>
                <a:gd name="connsiteY25" fmla="*/ 1046235 h 1322929"/>
                <a:gd name="connsiteX26" fmla="*/ 1565 w 1953030"/>
                <a:gd name="connsiteY26" fmla="*/ 1042338 h 1322929"/>
                <a:gd name="connsiteX27" fmla="*/ 6076 w 1953030"/>
                <a:gd name="connsiteY27" fmla="*/ 1001945 h 1322929"/>
                <a:gd name="connsiteX28" fmla="*/ 8819 w 1953030"/>
                <a:gd name="connsiteY28" fmla="*/ 944964 h 1322929"/>
                <a:gd name="connsiteX29" fmla="*/ 9231 w 1953030"/>
                <a:gd name="connsiteY29" fmla="*/ 899449 h 1322929"/>
                <a:gd name="connsiteX30" fmla="*/ 21041 w 1953030"/>
                <a:gd name="connsiteY30" fmla="*/ 862233 h 1322929"/>
                <a:gd name="connsiteX31" fmla="*/ 28431 w 1953030"/>
                <a:gd name="connsiteY31" fmla="*/ 854176 h 1322929"/>
                <a:gd name="connsiteX32" fmla="*/ 29420 w 1953030"/>
                <a:gd name="connsiteY32" fmla="*/ 853434 h 1322929"/>
                <a:gd name="connsiteX33" fmla="*/ 27825 w 1953030"/>
                <a:gd name="connsiteY33" fmla="*/ 836485 h 1322929"/>
                <a:gd name="connsiteX34" fmla="*/ 16126 w 1953030"/>
                <a:gd name="connsiteY34" fmla="*/ 650679 h 1322929"/>
                <a:gd name="connsiteX35" fmla="*/ 16470 w 1953030"/>
                <a:gd name="connsiteY35" fmla="*/ 564513 h 1322929"/>
                <a:gd name="connsiteX36" fmla="*/ 22603 w 1953030"/>
                <a:gd name="connsiteY36" fmla="*/ 491376 h 1322929"/>
                <a:gd name="connsiteX37" fmla="*/ 101612 w 1953030"/>
                <a:gd name="connsiteY37" fmla="*/ 320864 h 1322929"/>
                <a:gd name="connsiteX38" fmla="*/ 110657 w 1953030"/>
                <a:gd name="connsiteY38" fmla="*/ 313024 h 1322929"/>
                <a:gd name="connsiteX39" fmla="*/ 268743 w 1953030"/>
                <a:gd name="connsiteY39" fmla="*/ 250084 h 1322929"/>
                <a:gd name="connsiteX40" fmla="*/ 316864 w 1953030"/>
                <a:gd name="connsiteY40" fmla="*/ 248271 h 1322929"/>
                <a:gd name="connsiteX41" fmla="*/ 473910 w 1953030"/>
                <a:gd name="connsiteY41" fmla="*/ 254956 h 1322929"/>
                <a:gd name="connsiteX42" fmla="*/ 510219 w 1953030"/>
                <a:gd name="connsiteY42" fmla="*/ 258239 h 1322929"/>
                <a:gd name="connsiteX43" fmla="*/ 664963 w 1953030"/>
                <a:gd name="connsiteY43" fmla="*/ 266827 h 1322929"/>
                <a:gd name="connsiteX44" fmla="*/ 756032 w 1953030"/>
                <a:gd name="connsiteY44" fmla="*/ 265343 h 1322929"/>
                <a:gd name="connsiteX45" fmla="*/ 806562 w 1953030"/>
                <a:gd name="connsiteY45" fmla="*/ 261521 h 1322929"/>
                <a:gd name="connsiteX46" fmla="*/ 948687 w 1953030"/>
                <a:gd name="connsiteY46" fmla="*/ 217425 h 1322929"/>
                <a:gd name="connsiteX47" fmla="*/ 1076380 w 1953030"/>
                <a:gd name="connsiteY47" fmla="*/ 173342 h 1322929"/>
                <a:gd name="connsiteX48" fmla="*/ 1156982 w 1953030"/>
                <a:gd name="connsiteY48" fmla="*/ 161668 h 1322929"/>
                <a:gd name="connsiteX49" fmla="*/ 1235667 w 1953030"/>
                <a:gd name="connsiteY49" fmla="*/ 154538 h 1322929"/>
                <a:gd name="connsiteX50" fmla="*/ 1314379 w 1953030"/>
                <a:gd name="connsiteY50" fmla="*/ 131334 h 1322929"/>
                <a:gd name="connsiteX51" fmla="*/ 1377437 w 1953030"/>
                <a:gd name="connsiteY51" fmla="*/ 112345 h 1322929"/>
                <a:gd name="connsiteX52" fmla="*/ 1450055 w 1953030"/>
                <a:gd name="connsiteY52" fmla="*/ 105714 h 1322929"/>
                <a:gd name="connsiteX53" fmla="*/ 1484789 w 1953030"/>
                <a:gd name="connsiteY53" fmla="*/ 103652 h 1322929"/>
                <a:gd name="connsiteX54" fmla="*/ 1553586 w 1953030"/>
                <a:gd name="connsiteY54" fmla="*/ 86436 h 1322929"/>
                <a:gd name="connsiteX55" fmla="*/ 1629329 w 1953030"/>
                <a:gd name="connsiteY55" fmla="*/ 66634 h 1322929"/>
                <a:gd name="connsiteX56" fmla="*/ 1635015 w 1953030"/>
                <a:gd name="connsiteY56" fmla="*/ 65531 h 1322929"/>
                <a:gd name="connsiteX57" fmla="*/ 1635409 w 1953030"/>
                <a:gd name="connsiteY57" fmla="*/ 56601 h 1322929"/>
                <a:gd name="connsiteX58" fmla="*/ 1639362 w 1953030"/>
                <a:gd name="connsiteY58" fmla="*/ 13582 h 1322929"/>
                <a:gd name="connsiteX59" fmla="*/ 1647267 w 1953030"/>
                <a:gd name="connsiteY59" fmla="*/ 3300 h 1322929"/>
                <a:gd name="connsiteX60" fmla="*/ 1666925 w 1953030"/>
                <a:gd name="connsiteY60" fmla="*/ 7200 h 1322929"/>
                <a:gd name="connsiteX61" fmla="*/ 1693754 w 1953030"/>
                <a:gd name="connsiteY61" fmla="*/ 35538 h 1322929"/>
                <a:gd name="connsiteX62" fmla="*/ 1704902 w 1953030"/>
                <a:gd name="connsiteY62" fmla="*/ 54211 h 1322929"/>
                <a:gd name="connsiteX63" fmla="*/ 1706583 w 1953030"/>
                <a:gd name="connsiteY63" fmla="*/ 57415 h 1322929"/>
                <a:gd name="connsiteX64" fmla="*/ 1709905 w 1953030"/>
                <a:gd name="connsiteY64" fmla="*/ 57415 h 1322929"/>
                <a:gd name="connsiteX65" fmla="*/ 1727489 w 1953030"/>
                <a:gd name="connsiteY65" fmla="*/ 58479 h 1322929"/>
                <a:gd name="connsiteX66" fmla="*/ 1765190 w 1953030"/>
                <a:gd name="connsiteY66" fmla="*/ 68945 h 1322929"/>
                <a:gd name="connsiteX67" fmla="*/ 1781592 w 1953030"/>
                <a:gd name="connsiteY67" fmla="*/ 78715 h 1322929"/>
                <a:gd name="connsiteX68" fmla="*/ 1798702 w 1953030"/>
                <a:gd name="connsiteY68" fmla="*/ 94998 h 1322929"/>
                <a:gd name="connsiteX69" fmla="*/ 1809969 w 1953030"/>
                <a:gd name="connsiteY69" fmla="*/ 107802 h 1322929"/>
                <a:gd name="connsiteX70" fmla="*/ 1817717 w 1953030"/>
                <a:gd name="connsiteY70" fmla="*/ 115786 h 1322929"/>
                <a:gd name="connsiteX71" fmla="*/ 1821906 w 1953030"/>
                <a:gd name="connsiteY71" fmla="*/ 122916 h 1322929"/>
                <a:gd name="connsiteX72" fmla="*/ 1837362 w 1953030"/>
                <a:gd name="connsiteY72" fmla="*/ 147184 h 1322929"/>
                <a:gd name="connsiteX73" fmla="*/ 1849404 w 1953030"/>
                <a:gd name="connsiteY73" fmla="*/ 164741 h 1322929"/>
                <a:gd name="connsiteX74" fmla="*/ 1873697 w 1953030"/>
                <a:gd name="connsiteY74" fmla="*/ 209520 h 1322929"/>
                <a:gd name="connsiteX75" fmla="*/ 1902627 w 1953030"/>
                <a:gd name="connsiteY75" fmla="*/ 270989 h 1322929"/>
                <a:gd name="connsiteX76" fmla="*/ 1929428 w 1953030"/>
                <a:gd name="connsiteY76" fmla="*/ 328257 h 1322929"/>
                <a:gd name="connsiteX77" fmla="*/ 1948890 w 1953030"/>
                <a:gd name="connsiteY77" fmla="*/ 361086 h 1322929"/>
                <a:gd name="connsiteX78" fmla="*/ 1954405 w 1953030"/>
                <a:gd name="connsiteY78" fmla="*/ 377846 h 1322929"/>
                <a:gd name="connsiteX79" fmla="*/ 1945685 w 1953030"/>
                <a:gd name="connsiteY79" fmla="*/ 401382 h 1322929"/>
                <a:gd name="connsiteX80" fmla="*/ 1905896 w 1953030"/>
                <a:gd name="connsiteY80" fmla="*/ 432638 h 1322929"/>
                <a:gd name="connsiteX81" fmla="*/ 1873238 w 1953030"/>
                <a:gd name="connsiteY81" fmla="*/ 439235 h 1322929"/>
                <a:gd name="connsiteX82" fmla="*/ 1817638 w 1953030"/>
                <a:gd name="connsiteY82" fmla="*/ 441792 h 1322929"/>
                <a:gd name="connsiteX83" fmla="*/ 1699860 w 1953030"/>
                <a:gd name="connsiteY83" fmla="*/ 436051 h 1322929"/>
                <a:gd name="connsiteX84" fmla="*/ 1666676 w 1953030"/>
                <a:gd name="connsiteY84" fmla="*/ 434247 h 1322929"/>
                <a:gd name="connsiteX85" fmla="*/ 1644615 w 1953030"/>
                <a:gd name="connsiteY85" fmla="*/ 435822 h 1322929"/>
                <a:gd name="connsiteX86" fmla="*/ 1615292 w 1953030"/>
                <a:gd name="connsiteY86" fmla="*/ 446177 h 1322929"/>
                <a:gd name="connsiteX87" fmla="*/ 1588083 w 1953030"/>
                <a:gd name="connsiteY87" fmla="*/ 469226 h 1322929"/>
                <a:gd name="connsiteX88" fmla="*/ 1570263 w 1953030"/>
                <a:gd name="connsiteY88" fmla="*/ 483547 h 1322929"/>
                <a:gd name="connsiteX89" fmla="*/ 1565194 w 1953030"/>
                <a:gd name="connsiteY89" fmla="*/ 488176 h 1322929"/>
                <a:gd name="connsiteX90" fmla="*/ 1510409 w 1953030"/>
                <a:gd name="connsiteY90" fmla="*/ 591788 h 1322929"/>
                <a:gd name="connsiteX91" fmla="*/ 1487665 w 1953030"/>
                <a:gd name="connsiteY91" fmla="*/ 647726 h 1322929"/>
                <a:gd name="connsiteX92" fmla="*/ 1466234 w 1953030"/>
                <a:gd name="connsiteY92" fmla="*/ 708355 h 1322929"/>
                <a:gd name="connsiteX93" fmla="*/ 1450909 w 1953030"/>
                <a:gd name="connsiteY93" fmla="*/ 753696 h 1322929"/>
                <a:gd name="connsiteX94" fmla="*/ 1408809 w 1953030"/>
                <a:gd name="connsiteY94" fmla="*/ 820834 h 1322929"/>
                <a:gd name="connsiteX95" fmla="*/ 1395139 w 1953030"/>
                <a:gd name="connsiteY95" fmla="*/ 827633 h 1322929"/>
                <a:gd name="connsiteX96" fmla="*/ 1382256 w 1953030"/>
                <a:gd name="connsiteY96" fmla="*/ 834140 h 1322929"/>
                <a:gd name="connsiteX97" fmla="*/ 1350675 w 1953030"/>
                <a:gd name="connsiteY97" fmla="*/ 863795 h 1322929"/>
                <a:gd name="connsiteX98" fmla="*/ 1332763 w 1953030"/>
                <a:gd name="connsiteY98" fmla="*/ 880265 h 1322929"/>
                <a:gd name="connsiteX99" fmla="*/ 1318857 w 1953030"/>
                <a:gd name="connsiteY99" fmla="*/ 886072 h 1322929"/>
                <a:gd name="connsiteX100" fmla="*/ 1317767 w 1953030"/>
                <a:gd name="connsiteY100" fmla="*/ 886072 h 1322929"/>
                <a:gd name="connsiteX101" fmla="*/ 1316690 w 1953030"/>
                <a:gd name="connsiteY101" fmla="*/ 889981 h 1322929"/>
                <a:gd name="connsiteX102" fmla="*/ 1294917 w 1953030"/>
                <a:gd name="connsiteY102" fmla="*/ 1076992 h 1322929"/>
                <a:gd name="connsiteX103" fmla="*/ 1293539 w 1953030"/>
                <a:gd name="connsiteY103" fmla="*/ 1153777 h 1322929"/>
                <a:gd name="connsiteX104" fmla="*/ 1294156 w 1953030"/>
                <a:gd name="connsiteY104" fmla="*/ 1206414 h 1322929"/>
                <a:gd name="connsiteX105" fmla="*/ 1298896 w 1953030"/>
                <a:gd name="connsiteY105" fmla="*/ 1266214 h 1322929"/>
                <a:gd name="connsiteX106" fmla="*/ 1305502 w 1953030"/>
                <a:gd name="connsiteY106" fmla="*/ 1281289 h 1322929"/>
                <a:gd name="connsiteX107" fmla="*/ 1315416 w 1953030"/>
                <a:gd name="connsiteY107" fmla="*/ 1308562 h 1322929"/>
                <a:gd name="connsiteX108" fmla="*/ 1316138 w 1953030"/>
                <a:gd name="connsiteY108" fmla="*/ 1323970 h 1322929"/>
                <a:gd name="connsiteX109" fmla="*/ 1315889 w 1953030"/>
                <a:gd name="connsiteY109" fmla="*/ 1325587 h 1322929"/>
                <a:gd name="connsiteX110" fmla="*/ 1275942 w 1953030"/>
                <a:gd name="connsiteY110" fmla="*/ 1325587 h 1322929"/>
                <a:gd name="connsiteX111" fmla="*/ 1235010 w 1953030"/>
                <a:gd name="connsiteY111" fmla="*/ 1325078 h 1322929"/>
                <a:gd name="connsiteX112" fmla="*/ 1216259 w 1953030"/>
                <a:gd name="connsiteY112" fmla="*/ 1261310 h 1322929"/>
                <a:gd name="connsiteX113" fmla="*/ 1200251 w 1953030"/>
                <a:gd name="connsiteY113" fmla="*/ 1083072 h 1322929"/>
                <a:gd name="connsiteX114" fmla="*/ 1192910 w 1953030"/>
                <a:gd name="connsiteY114" fmla="*/ 964288 h 1322929"/>
                <a:gd name="connsiteX115" fmla="*/ 1191387 w 1953030"/>
                <a:gd name="connsiteY115" fmla="*/ 972275 h 1322929"/>
                <a:gd name="connsiteX116" fmla="*/ 1173817 w 1953030"/>
                <a:gd name="connsiteY116" fmla="*/ 1164200 h 1322929"/>
                <a:gd name="connsiteX117" fmla="*/ 1175078 w 1953030"/>
                <a:gd name="connsiteY117" fmla="*/ 1265947 h 1322929"/>
                <a:gd name="connsiteX118" fmla="*/ 1180974 w 1953030"/>
                <a:gd name="connsiteY118" fmla="*/ 1280141 h 1322929"/>
                <a:gd name="connsiteX119" fmla="*/ 1191505 w 1953030"/>
                <a:gd name="connsiteY119" fmla="*/ 1312731 h 1322929"/>
                <a:gd name="connsiteX120" fmla="*/ 1191032 w 1953030"/>
                <a:gd name="connsiteY120" fmla="*/ 1324894 h 1322929"/>
                <a:gd name="connsiteX121" fmla="*/ 1150167 w 1953030"/>
                <a:gd name="connsiteY121" fmla="*/ 1325587 h 1322929"/>
                <a:gd name="connsiteX122" fmla="*/ 1108579 w 1953030"/>
                <a:gd name="connsiteY122" fmla="*/ 1325096 h 1322929"/>
                <a:gd name="connsiteX123" fmla="*/ 1091166 w 1953030"/>
                <a:gd name="connsiteY123" fmla="*/ 1247586 h 1322929"/>
                <a:gd name="connsiteX124" fmla="*/ 1085073 w 1953030"/>
                <a:gd name="connsiteY124" fmla="*/ 1112084 h 1322929"/>
                <a:gd name="connsiteX125" fmla="*/ 1082486 w 1953030"/>
                <a:gd name="connsiteY125" fmla="*/ 887863 h 1322929"/>
                <a:gd name="connsiteX126" fmla="*/ 1082709 w 1953030"/>
                <a:gd name="connsiteY126" fmla="*/ 875442 h 1322929"/>
                <a:gd name="connsiteX127" fmla="*/ 1045980 w 1953030"/>
                <a:gd name="connsiteY127" fmla="*/ 886014 h 1322929"/>
                <a:gd name="connsiteX128" fmla="*/ 947820 w 1953030"/>
                <a:gd name="connsiteY128" fmla="*/ 909335 h 1322929"/>
                <a:gd name="connsiteX129" fmla="*/ 822399 w 1953030"/>
                <a:gd name="connsiteY129" fmla="*/ 918514 h 1322929"/>
                <a:gd name="connsiteX130" fmla="*/ 749952 w 1953030"/>
                <a:gd name="connsiteY130" fmla="*/ 916251 h 1322929"/>
                <a:gd name="connsiteX131" fmla="*/ 741521 w 1953030"/>
                <a:gd name="connsiteY131" fmla="*/ 916452 h 1322929"/>
                <a:gd name="connsiteX132" fmla="*/ 737253 w 1953030"/>
                <a:gd name="connsiteY132" fmla="*/ 925892 h 1322929"/>
                <a:gd name="connsiteX133" fmla="*/ 730911 w 1953030"/>
                <a:gd name="connsiteY133" fmla="*/ 938882 h 1322929"/>
                <a:gd name="connsiteX134" fmla="*/ 708429 w 1953030"/>
                <a:gd name="connsiteY134" fmla="*/ 931418 h 1322929"/>
                <a:gd name="connsiteX135" fmla="*/ 667261 w 1953030"/>
                <a:gd name="connsiteY135" fmla="*/ 914980 h 1322929"/>
                <a:gd name="connsiteX136" fmla="*/ 619659 w 1953030"/>
                <a:gd name="connsiteY136" fmla="*/ 895793 h 1322929"/>
                <a:gd name="connsiteX137" fmla="*/ 517862 w 1953030"/>
                <a:gd name="connsiteY137" fmla="*/ 868605 h 1322929"/>
                <a:gd name="connsiteX138" fmla="*/ 503220 w 1953030"/>
                <a:gd name="connsiteY138" fmla="*/ 873261 h 1322929"/>
                <a:gd name="connsiteX139" fmla="*/ 498151 w 1953030"/>
                <a:gd name="connsiteY139" fmla="*/ 888861 h 1322929"/>
                <a:gd name="connsiteX140" fmla="*/ 502209 w 1953030"/>
                <a:gd name="connsiteY140" fmla="*/ 923500 h 1322929"/>
                <a:gd name="connsiteX141" fmla="*/ 506647 w 1953030"/>
                <a:gd name="connsiteY141" fmla="*/ 963655 h 1322929"/>
                <a:gd name="connsiteX142" fmla="*/ 504612 w 1953030"/>
                <a:gd name="connsiteY142" fmla="*/ 979009 h 1322929"/>
                <a:gd name="connsiteX143" fmla="*/ 465742 w 1953030"/>
                <a:gd name="connsiteY143" fmla="*/ 1002855 h 1322929"/>
                <a:gd name="connsiteX144" fmla="*/ 458743 w 1953030"/>
                <a:gd name="connsiteY144" fmla="*/ 1002146 h 1322929"/>
                <a:gd name="connsiteX145" fmla="*/ 436145 w 1953030"/>
                <a:gd name="connsiteY145" fmla="*/ 942614 h 1322929"/>
                <a:gd name="connsiteX146" fmla="*/ 435517 w 1953030"/>
                <a:gd name="connsiteY146" fmla="*/ 934796 h 1322929"/>
                <a:gd name="connsiteX147" fmla="*/ 431372 w 1953030"/>
                <a:gd name="connsiteY147" fmla="*/ 939230 h 1322929"/>
                <a:gd name="connsiteX148" fmla="*/ 413632 w 1953030"/>
                <a:gd name="connsiteY148" fmla="*/ 957993 h 1322929"/>
                <a:gd name="connsiteX149" fmla="*/ 396081 w 1953030"/>
                <a:gd name="connsiteY149" fmla="*/ 976581 h 1322929"/>
                <a:gd name="connsiteX150" fmla="*/ 365139 w 1953030"/>
                <a:gd name="connsiteY150" fmla="*/ 1026362 h 1322929"/>
                <a:gd name="connsiteX151" fmla="*/ 357505 w 1953030"/>
                <a:gd name="connsiteY151" fmla="*/ 1073344 h 1322929"/>
                <a:gd name="connsiteX152" fmla="*/ 357513 w 1953030"/>
                <a:gd name="connsiteY152" fmla="*/ 1162116 h 1322929"/>
                <a:gd name="connsiteX153" fmla="*/ 364146 w 1953030"/>
                <a:gd name="connsiteY153" fmla="*/ 1221702 h 1322929"/>
                <a:gd name="connsiteX154" fmla="*/ 371907 w 1953030"/>
                <a:gd name="connsiteY154" fmla="*/ 1263083 h 1322929"/>
                <a:gd name="connsiteX155" fmla="*/ 382081 w 1953030"/>
                <a:gd name="connsiteY155" fmla="*/ 1280594 h 1322929"/>
                <a:gd name="connsiteX156" fmla="*/ 392814 w 1953030"/>
                <a:gd name="connsiteY156" fmla="*/ 1307173 h 1322929"/>
                <a:gd name="connsiteX157" fmla="*/ 392698 w 1953030"/>
                <a:gd name="connsiteY157" fmla="*/ 1322982 h 1322929"/>
                <a:gd name="connsiteX158" fmla="*/ 392258 w 1953030"/>
                <a:gd name="connsiteY158" fmla="*/ 1325414 h 1322929"/>
                <a:gd name="connsiteX159" fmla="*/ 349566 w 1953030"/>
                <a:gd name="connsiteY159" fmla="*/ 1325502 h 1322929"/>
                <a:gd name="connsiteX160" fmla="*/ 305559 w 1953030"/>
                <a:gd name="connsiteY160" fmla="*/ 1325237 h 1322929"/>
                <a:gd name="connsiteX161" fmla="*/ 296045 w 1953030"/>
                <a:gd name="connsiteY161" fmla="*/ 1315526 h 1322929"/>
                <a:gd name="connsiteX162" fmla="*/ 272898 w 1953030"/>
                <a:gd name="connsiteY162" fmla="*/ 1198249 h 1322929"/>
                <a:gd name="connsiteX163" fmla="*/ 256446 w 1953030"/>
                <a:gd name="connsiteY163" fmla="*/ 1076992 h 1322929"/>
                <a:gd name="connsiteX164" fmla="*/ 247883 w 1953030"/>
                <a:gd name="connsiteY164" fmla="*/ 965650 h 1322929"/>
                <a:gd name="connsiteX165" fmla="*/ 248141 w 1953030"/>
                <a:gd name="connsiteY165" fmla="*/ 963344 h 1322929"/>
                <a:gd name="connsiteX166" fmla="*/ 240600 w 1953030"/>
                <a:gd name="connsiteY166" fmla="*/ 969541 h 1322929"/>
                <a:gd name="connsiteX167" fmla="*/ 218190 w 1953030"/>
                <a:gd name="connsiteY167" fmla="*/ 987653 h 1322929"/>
                <a:gd name="connsiteX168" fmla="*/ 197170 w 1953030"/>
                <a:gd name="connsiteY168" fmla="*/ 1004568 h 1322929"/>
                <a:gd name="connsiteX169" fmla="*/ 164176 w 1953030"/>
                <a:gd name="connsiteY169" fmla="*/ 1050024 h 1322929"/>
                <a:gd name="connsiteX170" fmla="*/ 151135 w 1953030"/>
                <a:gd name="connsiteY170" fmla="*/ 1141095 h 1322929"/>
                <a:gd name="connsiteX171" fmla="*/ 149537 w 1953030"/>
                <a:gd name="connsiteY171" fmla="*/ 1217408 h 1322929"/>
                <a:gd name="connsiteX172" fmla="*/ 153261 w 1953030"/>
                <a:gd name="connsiteY172" fmla="*/ 1262700 h 1322929"/>
                <a:gd name="connsiteX173" fmla="*/ 159017 w 1953030"/>
                <a:gd name="connsiteY173" fmla="*/ 1274340 h 1322929"/>
                <a:gd name="connsiteX174" fmla="*/ 170943 w 1953030"/>
                <a:gd name="connsiteY174" fmla="*/ 1299182 h 1322929"/>
                <a:gd name="connsiteX175" fmla="*/ 174129 w 1953030"/>
                <a:gd name="connsiteY175" fmla="*/ 1319246 h 1322929"/>
                <a:gd name="connsiteX176" fmla="*/ 174342 w 1953030"/>
                <a:gd name="connsiteY176" fmla="*/ 1325587 h 1322929"/>
                <a:gd name="connsiteX177" fmla="*/ 132163 w 1953030"/>
                <a:gd name="connsiteY177" fmla="*/ 1325574 h 1322929"/>
                <a:gd name="connsiteX178" fmla="*/ 88860 w 1953030"/>
                <a:gd name="connsiteY178" fmla="*/ 1325071 h 1322929"/>
                <a:gd name="connsiteX179" fmla="*/ 434473 w 1953030"/>
                <a:gd name="connsiteY179" fmla="*/ 860747 h 1322929"/>
                <a:gd name="connsiteX180" fmla="*/ 432900 w 1953030"/>
                <a:gd name="connsiteY180" fmla="*/ 858692 h 1322929"/>
                <a:gd name="connsiteX181" fmla="*/ 434328 w 1953030"/>
                <a:gd name="connsiteY181" fmla="*/ 861404 h 1322929"/>
                <a:gd name="connsiteX182" fmla="*/ 434473 w 1953030"/>
                <a:gd name="connsiteY182" fmla="*/ 860747 h 1322929"/>
                <a:gd name="connsiteX0" fmla="*/ 87445 w 1953031"/>
                <a:gd name="connsiteY0" fmla="*/ 1322413 h 1322929"/>
                <a:gd name="connsiteX1" fmla="*/ 71740 w 1953031"/>
                <a:gd name="connsiteY1" fmla="*/ 1270292 h 1322929"/>
                <a:gd name="connsiteX2" fmla="*/ 65819 w 1953031"/>
                <a:gd name="connsiteY2" fmla="*/ 1172834 h 1322929"/>
                <a:gd name="connsiteX3" fmla="*/ 60259 w 1953031"/>
                <a:gd name="connsiteY3" fmla="*/ 1077634 h 1322929"/>
                <a:gd name="connsiteX4" fmla="*/ 56504 w 1953031"/>
                <a:gd name="connsiteY4" fmla="*/ 1016483 h 1322929"/>
                <a:gd name="connsiteX5" fmla="*/ 57274 w 1953031"/>
                <a:gd name="connsiteY5" fmla="*/ 984573 h 1322929"/>
                <a:gd name="connsiteX6" fmla="*/ 69293 w 1953031"/>
                <a:gd name="connsiteY6" fmla="*/ 935184 h 1322929"/>
                <a:gd name="connsiteX7" fmla="*/ 83140 w 1953031"/>
                <a:gd name="connsiteY7" fmla="*/ 894706 h 1322929"/>
                <a:gd name="connsiteX8" fmla="*/ 86940 w 1953031"/>
                <a:gd name="connsiteY8" fmla="*/ 883067 h 1322929"/>
                <a:gd name="connsiteX9" fmla="*/ 102345 w 1953031"/>
                <a:gd name="connsiteY9" fmla="*/ 821917 h 1322929"/>
                <a:gd name="connsiteX10" fmla="*/ 102345 w 1953031"/>
                <a:gd name="connsiteY10" fmla="*/ 797596 h 1322929"/>
                <a:gd name="connsiteX11" fmla="*/ 84386 w 1953031"/>
                <a:gd name="connsiteY11" fmla="*/ 724112 h 1322929"/>
                <a:gd name="connsiteX12" fmla="*/ 56950 w 1953031"/>
                <a:gd name="connsiteY12" fmla="*/ 611540 h 1322929"/>
                <a:gd name="connsiteX13" fmla="*/ 49848 w 1953031"/>
                <a:gd name="connsiteY13" fmla="*/ 555775 h 1322929"/>
                <a:gd name="connsiteX14" fmla="*/ 48091 w 1953031"/>
                <a:gd name="connsiteY14" fmla="*/ 532619 h 1322929"/>
                <a:gd name="connsiteX15" fmla="*/ 46726 w 1953031"/>
                <a:gd name="connsiteY15" fmla="*/ 537375 h 1322929"/>
                <a:gd name="connsiteX16" fmla="*/ 40809 w 1953031"/>
                <a:gd name="connsiteY16" fmla="*/ 582702 h 1322929"/>
                <a:gd name="connsiteX17" fmla="*/ 38652 w 1953031"/>
                <a:gd name="connsiteY17" fmla="*/ 680805 h 1322929"/>
                <a:gd name="connsiteX18" fmla="*/ 43411 w 1953031"/>
                <a:gd name="connsiteY18" fmla="*/ 797248 h 1322929"/>
                <a:gd name="connsiteX19" fmla="*/ 45633 w 1953031"/>
                <a:gd name="connsiteY19" fmla="*/ 840039 h 1322929"/>
                <a:gd name="connsiteX20" fmla="*/ 46288 w 1953031"/>
                <a:gd name="connsiteY20" fmla="*/ 854511 h 1322929"/>
                <a:gd name="connsiteX21" fmla="*/ 47754 w 1953031"/>
                <a:gd name="connsiteY21" fmla="*/ 857757 h 1322929"/>
                <a:gd name="connsiteX22" fmla="*/ 55710 w 1953031"/>
                <a:gd name="connsiteY22" fmla="*/ 883587 h 1322929"/>
                <a:gd name="connsiteX23" fmla="*/ 56791 w 1953031"/>
                <a:gd name="connsiteY23" fmla="*/ 924043 h 1322929"/>
                <a:gd name="connsiteX24" fmla="*/ 41579 w 1953031"/>
                <a:gd name="connsiteY24" fmla="*/ 974096 h 1322929"/>
                <a:gd name="connsiteX25" fmla="*/ 2671 w 1953031"/>
                <a:gd name="connsiteY25" fmla="*/ 1043577 h 1322929"/>
                <a:gd name="connsiteX26" fmla="*/ 150 w 1953031"/>
                <a:gd name="connsiteY26" fmla="*/ 1039680 h 1322929"/>
                <a:gd name="connsiteX27" fmla="*/ 4661 w 1953031"/>
                <a:gd name="connsiteY27" fmla="*/ 999287 h 1322929"/>
                <a:gd name="connsiteX28" fmla="*/ 7404 w 1953031"/>
                <a:gd name="connsiteY28" fmla="*/ 942306 h 1322929"/>
                <a:gd name="connsiteX29" fmla="*/ 7816 w 1953031"/>
                <a:gd name="connsiteY29" fmla="*/ 896791 h 1322929"/>
                <a:gd name="connsiteX30" fmla="*/ 19626 w 1953031"/>
                <a:gd name="connsiteY30" fmla="*/ 859575 h 1322929"/>
                <a:gd name="connsiteX31" fmla="*/ 27016 w 1953031"/>
                <a:gd name="connsiteY31" fmla="*/ 851518 h 1322929"/>
                <a:gd name="connsiteX32" fmla="*/ 28005 w 1953031"/>
                <a:gd name="connsiteY32" fmla="*/ 850776 h 1322929"/>
                <a:gd name="connsiteX33" fmla="*/ 26410 w 1953031"/>
                <a:gd name="connsiteY33" fmla="*/ 833827 h 1322929"/>
                <a:gd name="connsiteX34" fmla="*/ 14711 w 1953031"/>
                <a:gd name="connsiteY34" fmla="*/ 648021 h 1322929"/>
                <a:gd name="connsiteX35" fmla="*/ 15055 w 1953031"/>
                <a:gd name="connsiteY35" fmla="*/ 561855 h 1322929"/>
                <a:gd name="connsiteX36" fmla="*/ 21188 w 1953031"/>
                <a:gd name="connsiteY36" fmla="*/ 488718 h 1322929"/>
                <a:gd name="connsiteX37" fmla="*/ 100197 w 1953031"/>
                <a:gd name="connsiteY37" fmla="*/ 318206 h 1322929"/>
                <a:gd name="connsiteX38" fmla="*/ 109242 w 1953031"/>
                <a:gd name="connsiteY38" fmla="*/ 310366 h 1322929"/>
                <a:gd name="connsiteX39" fmla="*/ 267328 w 1953031"/>
                <a:gd name="connsiteY39" fmla="*/ 247426 h 1322929"/>
                <a:gd name="connsiteX40" fmla="*/ 315449 w 1953031"/>
                <a:gd name="connsiteY40" fmla="*/ 245613 h 1322929"/>
                <a:gd name="connsiteX41" fmla="*/ 472495 w 1953031"/>
                <a:gd name="connsiteY41" fmla="*/ 252298 h 1322929"/>
                <a:gd name="connsiteX42" fmla="*/ 508804 w 1953031"/>
                <a:gd name="connsiteY42" fmla="*/ 255581 h 1322929"/>
                <a:gd name="connsiteX43" fmla="*/ 663548 w 1953031"/>
                <a:gd name="connsiteY43" fmla="*/ 264169 h 1322929"/>
                <a:gd name="connsiteX44" fmla="*/ 754617 w 1953031"/>
                <a:gd name="connsiteY44" fmla="*/ 262685 h 1322929"/>
                <a:gd name="connsiteX45" fmla="*/ 805147 w 1953031"/>
                <a:gd name="connsiteY45" fmla="*/ 251243 h 1322929"/>
                <a:gd name="connsiteX46" fmla="*/ 947272 w 1953031"/>
                <a:gd name="connsiteY46" fmla="*/ 214767 h 1322929"/>
                <a:gd name="connsiteX47" fmla="*/ 1074965 w 1953031"/>
                <a:gd name="connsiteY47" fmla="*/ 170684 h 1322929"/>
                <a:gd name="connsiteX48" fmla="*/ 1155567 w 1953031"/>
                <a:gd name="connsiteY48" fmla="*/ 159010 h 1322929"/>
                <a:gd name="connsiteX49" fmla="*/ 1234252 w 1953031"/>
                <a:gd name="connsiteY49" fmla="*/ 151880 h 1322929"/>
                <a:gd name="connsiteX50" fmla="*/ 1312964 w 1953031"/>
                <a:gd name="connsiteY50" fmla="*/ 128676 h 1322929"/>
                <a:gd name="connsiteX51" fmla="*/ 1376022 w 1953031"/>
                <a:gd name="connsiteY51" fmla="*/ 109687 h 1322929"/>
                <a:gd name="connsiteX52" fmla="*/ 1448640 w 1953031"/>
                <a:gd name="connsiteY52" fmla="*/ 103056 h 1322929"/>
                <a:gd name="connsiteX53" fmla="*/ 1483374 w 1953031"/>
                <a:gd name="connsiteY53" fmla="*/ 100994 h 1322929"/>
                <a:gd name="connsiteX54" fmla="*/ 1552171 w 1953031"/>
                <a:gd name="connsiteY54" fmla="*/ 83778 h 1322929"/>
                <a:gd name="connsiteX55" fmla="*/ 1627914 w 1953031"/>
                <a:gd name="connsiteY55" fmla="*/ 63976 h 1322929"/>
                <a:gd name="connsiteX56" fmla="*/ 1633600 w 1953031"/>
                <a:gd name="connsiteY56" fmla="*/ 62873 h 1322929"/>
                <a:gd name="connsiteX57" fmla="*/ 1633994 w 1953031"/>
                <a:gd name="connsiteY57" fmla="*/ 53943 h 1322929"/>
                <a:gd name="connsiteX58" fmla="*/ 1637947 w 1953031"/>
                <a:gd name="connsiteY58" fmla="*/ 10924 h 1322929"/>
                <a:gd name="connsiteX59" fmla="*/ 1645852 w 1953031"/>
                <a:gd name="connsiteY59" fmla="*/ 642 h 1322929"/>
                <a:gd name="connsiteX60" fmla="*/ 1665510 w 1953031"/>
                <a:gd name="connsiteY60" fmla="*/ 4542 h 1322929"/>
                <a:gd name="connsiteX61" fmla="*/ 1692339 w 1953031"/>
                <a:gd name="connsiteY61" fmla="*/ 32880 h 1322929"/>
                <a:gd name="connsiteX62" fmla="*/ 1703487 w 1953031"/>
                <a:gd name="connsiteY62" fmla="*/ 51553 h 1322929"/>
                <a:gd name="connsiteX63" fmla="*/ 1705168 w 1953031"/>
                <a:gd name="connsiteY63" fmla="*/ 54757 h 1322929"/>
                <a:gd name="connsiteX64" fmla="*/ 1708490 w 1953031"/>
                <a:gd name="connsiteY64" fmla="*/ 54757 h 1322929"/>
                <a:gd name="connsiteX65" fmla="*/ 1726074 w 1953031"/>
                <a:gd name="connsiteY65" fmla="*/ 55821 h 1322929"/>
                <a:gd name="connsiteX66" fmla="*/ 1763775 w 1953031"/>
                <a:gd name="connsiteY66" fmla="*/ 66287 h 1322929"/>
                <a:gd name="connsiteX67" fmla="*/ 1780177 w 1953031"/>
                <a:gd name="connsiteY67" fmla="*/ 76057 h 1322929"/>
                <a:gd name="connsiteX68" fmla="*/ 1797287 w 1953031"/>
                <a:gd name="connsiteY68" fmla="*/ 92340 h 1322929"/>
                <a:gd name="connsiteX69" fmla="*/ 1808554 w 1953031"/>
                <a:gd name="connsiteY69" fmla="*/ 105144 h 1322929"/>
                <a:gd name="connsiteX70" fmla="*/ 1816302 w 1953031"/>
                <a:gd name="connsiteY70" fmla="*/ 113128 h 1322929"/>
                <a:gd name="connsiteX71" fmla="*/ 1820491 w 1953031"/>
                <a:gd name="connsiteY71" fmla="*/ 120258 h 1322929"/>
                <a:gd name="connsiteX72" fmla="*/ 1835947 w 1953031"/>
                <a:gd name="connsiteY72" fmla="*/ 144526 h 1322929"/>
                <a:gd name="connsiteX73" fmla="*/ 1847989 w 1953031"/>
                <a:gd name="connsiteY73" fmla="*/ 162083 h 1322929"/>
                <a:gd name="connsiteX74" fmla="*/ 1872282 w 1953031"/>
                <a:gd name="connsiteY74" fmla="*/ 206862 h 1322929"/>
                <a:gd name="connsiteX75" fmla="*/ 1901212 w 1953031"/>
                <a:gd name="connsiteY75" fmla="*/ 268331 h 1322929"/>
                <a:gd name="connsiteX76" fmla="*/ 1928013 w 1953031"/>
                <a:gd name="connsiteY76" fmla="*/ 325599 h 1322929"/>
                <a:gd name="connsiteX77" fmla="*/ 1947475 w 1953031"/>
                <a:gd name="connsiteY77" fmla="*/ 358428 h 1322929"/>
                <a:gd name="connsiteX78" fmla="*/ 1952990 w 1953031"/>
                <a:gd name="connsiteY78" fmla="*/ 375188 h 1322929"/>
                <a:gd name="connsiteX79" fmla="*/ 1944270 w 1953031"/>
                <a:gd name="connsiteY79" fmla="*/ 398724 h 1322929"/>
                <a:gd name="connsiteX80" fmla="*/ 1904481 w 1953031"/>
                <a:gd name="connsiteY80" fmla="*/ 429980 h 1322929"/>
                <a:gd name="connsiteX81" fmla="*/ 1871823 w 1953031"/>
                <a:gd name="connsiteY81" fmla="*/ 436577 h 1322929"/>
                <a:gd name="connsiteX82" fmla="*/ 1816223 w 1953031"/>
                <a:gd name="connsiteY82" fmla="*/ 439134 h 1322929"/>
                <a:gd name="connsiteX83" fmla="*/ 1698445 w 1953031"/>
                <a:gd name="connsiteY83" fmla="*/ 433393 h 1322929"/>
                <a:gd name="connsiteX84" fmla="*/ 1665261 w 1953031"/>
                <a:gd name="connsiteY84" fmla="*/ 431589 h 1322929"/>
                <a:gd name="connsiteX85" fmla="*/ 1643200 w 1953031"/>
                <a:gd name="connsiteY85" fmla="*/ 433164 h 1322929"/>
                <a:gd name="connsiteX86" fmla="*/ 1613877 w 1953031"/>
                <a:gd name="connsiteY86" fmla="*/ 443519 h 1322929"/>
                <a:gd name="connsiteX87" fmla="*/ 1586668 w 1953031"/>
                <a:gd name="connsiteY87" fmla="*/ 466568 h 1322929"/>
                <a:gd name="connsiteX88" fmla="*/ 1568848 w 1953031"/>
                <a:gd name="connsiteY88" fmla="*/ 480889 h 1322929"/>
                <a:gd name="connsiteX89" fmla="*/ 1563779 w 1953031"/>
                <a:gd name="connsiteY89" fmla="*/ 485518 h 1322929"/>
                <a:gd name="connsiteX90" fmla="*/ 1508994 w 1953031"/>
                <a:gd name="connsiteY90" fmla="*/ 589130 h 1322929"/>
                <a:gd name="connsiteX91" fmla="*/ 1486250 w 1953031"/>
                <a:gd name="connsiteY91" fmla="*/ 645068 h 1322929"/>
                <a:gd name="connsiteX92" fmla="*/ 1464819 w 1953031"/>
                <a:gd name="connsiteY92" fmla="*/ 705697 h 1322929"/>
                <a:gd name="connsiteX93" fmla="*/ 1449494 w 1953031"/>
                <a:gd name="connsiteY93" fmla="*/ 751038 h 1322929"/>
                <a:gd name="connsiteX94" fmla="*/ 1407394 w 1953031"/>
                <a:gd name="connsiteY94" fmla="*/ 818176 h 1322929"/>
                <a:gd name="connsiteX95" fmla="*/ 1393724 w 1953031"/>
                <a:gd name="connsiteY95" fmla="*/ 824975 h 1322929"/>
                <a:gd name="connsiteX96" fmla="*/ 1380841 w 1953031"/>
                <a:gd name="connsiteY96" fmla="*/ 831482 h 1322929"/>
                <a:gd name="connsiteX97" fmla="*/ 1349260 w 1953031"/>
                <a:gd name="connsiteY97" fmla="*/ 861137 h 1322929"/>
                <a:gd name="connsiteX98" fmla="*/ 1331348 w 1953031"/>
                <a:gd name="connsiteY98" fmla="*/ 877607 h 1322929"/>
                <a:gd name="connsiteX99" fmla="*/ 1317442 w 1953031"/>
                <a:gd name="connsiteY99" fmla="*/ 883414 h 1322929"/>
                <a:gd name="connsiteX100" fmla="*/ 1316352 w 1953031"/>
                <a:gd name="connsiteY100" fmla="*/ 883414 h 1322929"/>
                <a:gd name="connsiteX101" fmla="*/ 1315275 w 1953031"/>
                <a:gd name="connsiteY101" fmla="*/ 887323 h 1322929"/>
                <a:gd name="connsiteX102" fmla="*/ 1293502 w 1953031"/>
                <a:gd name="connsiteY102" fmla="*/ 1074334 h 1322929"/>
                <a:gd name="connsiteX103" fmla="*/ 1292124 w 1953031"/>
                <a:gd name="connsiteY103" fmla="*/ 1151119 h 1322929"/>
                <a:gd name="connsiteX104" fmla="*/ 1292741 w 1953031"/>
                <a:gd name="connsiteY104" fmla="*/ 1203756 h 1322929"/>
                <a:gd name="connsiteX105" fmla="*/ 1297481 w 1953031"/>
                <a:gd name="connsiteY105" fmla="*/ 1263556 h 1322929"/>
                <a:gd name="connsiteX106" fmla="*/ 1304087 w 1953031"/>
                <a:gd name="connsiteY106" fmla="*/ 1278631 h 1322929"/>
                <a:gd name="connsiteX107" fmla="*/ 1314001 w 1953031"/>
                <a:gd name="connsiteY107" fmla="*/ 1305904 h 1322929"/>
                <a:gd name="connsiteX108" fmla="*/ 1314723 w 1953031"/>
                <a:gd name="connsiteY108" fmla="*/ 1321312 h 1322929"/>
                <a:gd name="connsiteX109" fmla="*/ 1314474 w 1953031"/>
                <a:gd name="connsiteY109" fmla="*/ 1322929 h 1322929"/>
                <a:gd name="connsiteX110" fmla="*/ 1274527 w 1953031"/>
                <a:gd name="connsiteY110" fmla="*/ 1322929 h 1322929"/>
                <a:gd name="connsiteX111" fmla="*/ 1233595 w 1953031"/>
                <a:gd name="connsiteY111" fmla="*/ 1322420 h 1322929"/>
                <a:gd name="connsiteX112" fmla="*/ 1214844 w 1953031"/>
                <a:gd name="connsiteY112" fmla="*/ 1258652 h 1322929"/>
                <a:gd name="connsiteX113" fmla="*/ 1198836 w 1953031"/>
                <a:gd name="connsiteY113" fmla="*/ 1080414 h 1322929"/>
                <a:gd name="connsiteX114" fmla="*/ 1191495 w 1953031"/>
                <a:gd name="connsiteY114" fmla="*/ 961630 h 1322929"/>
                <a:gd name="connsiteX115" fmla="*/ 1189972 w 1953031"/>
                <a:gd name="connsiteY115" fmla="*/ 969617 h 1322929"/>
                <a:gd name="connsiteX116" fmla="*/ 1172402 w 1953031"/>
                <a:gd name="connsiteY116" fmla="*/ 1161542 h 1322929"/>
                <a:gd name="connsiteX117" fmla="*/ 1173663 w 1953031"/>
                <a:gd name="connsiteY117" fmla="*/ 1263289 h 1322929"/>
                <a:gd name="connsiteX118" fmla="*/ 1179559 w 1953031"/>
                <a:gd name="connsiteY118" fmla="*/ 1277483 h 1322929"/>
                <a:gd name="connsiteX119" fmla="*/ 1190090 w 1953031"/>
                <a:gd name="connsiteY119" fmla="*/ 1310073 h 1322929"/>
                <a:gd name="connsiteX120" fmla="*/ 1189617 w 1953031"/>
                <a:gd name="connsiteY120" fmla="*/ 1322236 h 1322929"/>
                <a:gd name="connsiteX121" fmla="*/ 1148752 w 1953031"/>
                <a:gd name="connsiteY121" fmla="*/ 1322929 h 1322929"/>
                <a:gd name="connsiteX122" fmla="*/ 1107164 w 1953031"/>
                <a:gd name="connsiteY122" fmla="*/ 1322438 h 1322929"/>
                <a:gd name="connsiteX123" fmla="*/ 1089751 w 1953031"/>
                <a:gd name="connsiteY123" fmla="*/ 1244928 h 1322929"/>
                <a:gd name="connsiteX124" fmla="*/ 1083658 w 1953031"/>
                <a:gd name="connsiteY124" fmla="*/ 1109426 h 1322929"/>
                <a:gd name="connsiteX125" fmla="*/ 1081071 w 1953031"/>
                <a:gd name="connsiteY125" fmla="*/ 885205 h 1322929"/>
                <a:gd name="connsiteX126" fmla="*/ 1081294 w 1953031"/>
                <a:gd name="connsiteY126" fmla="*/ 872784 h 1322929"/>
                <a:gd name="connsiteX127" fmla="*/ 1044565 w 1953031"/>
                <a:gd name="connsiteY127" fmla="*/ 883356 h 1322929"/>
                <a:gd name="connsiteX128" fmla="*/ 946405 w 1953031"/>
                <a:gd name="connsiteY128" fmla="*/ 906677 h 1322929"/>
                <a:gd name="connsiteX129" fmla="*/ 820984 w 1953031"/>
                <a:gd name="connsiteY129" fmla="*/ 915856 h 1322929"/>
                <a:gd name="connsiteX130" fmla="*/ 748537 w 1953031"/>
                <a:gd name="connsiteY130" fmla="*/ 913593 h 1322929"/>
                <a:gd name="connsiteX131" fmla="*/ 740106 w 1953031"/>
                <a:gd name="connsiteY131" fmla="*/ 913794 h 1322929"/>
                <a:gd name="connsiteX132" fmla="*/ 735838 w 1953031"/>
                <a:gd name="connsiteY132" fmla="*/ 923234 h 1322929"/>
                <a:gd name="connsiteX133" fmla="*/ 729496 w 1953031"/>
                <a:gd name="connsiteY133" fmla="*/ 936224 h 1322929"/>
                <a:gd name="connsiteX134" fmla="*/ 707014 w 1953031"/>
                <a:gd name="connsiteY134" fmla="*/ 928760 h 1322929"/>
                <a:gd name="connsiteX135" fmla="*/ 665846 w 1953031"/>
                <a:gd name="connsiteY135" fmla="*/ 912322 h 1322929"/>
                <a:gd name="connsiteX136" fmla="*/ 618244 w 1953031"/>
                <a:gd name="connsiteY136" fmla="*/ 893135 h 1322929"/>
                <a:gd name="connsiteX137" fmla="*/ 516447 w 1953031"/>
                <a:gd name="connsiteY137" fmla="*/ 865947 h 1322929"/>
                <a:gd name="connsiteX138" fmla="*/ 501805 w 1953031"/>
                <a:gd name="connsiteY138" fmla="*/ 870603 h 1322929"/>
                <a:gd name="connsiteX139" fmla="*/ 496736 w 1953031"/>
                <a:gd name="connsiteY139" fmla="*/ 886203 h 1322929"/>
                <a:gd name="connsiteX140" fmla="*/ 500794 w 1953031"/>
                <a:gd name="connsiteY140" fmla="*/ 920842 h 1322929"/>
                <a:gd name="connsiteX141" fmla="*/ 505232 w 1953031"/>
                <a:gd name="connsiteY141" fmla="*/ 960997 h 1322929"/>
                <a:gd name="connsiteX142" fmla="*/ 503197 w 1953031"/>
                <a:gd name="connsiteY142" fmla="*/ 976351 h 1322929"/>
                <a:gd name="connsiteX143" fmla="*/ 464327 w 1953031"/>
                <a:gd name="connsiteY143" fmla="*/ 1000197 h 1322929"/>
                <a:gd name="connsiteX144" fmla="*/ 457328 w 1953031"/>
                <a:gd name="connsiteY144" fmla="*/ 999488 h 1322929"/>
                <a:gd name="connsiteX145" fmla="*/ 434730 w 1953031"/>
                <a:gd name="connsiteY145" fmla="*/ 939956 h 1322929"/>
                <a:gd name="connsiteX146" fmla="*/ 434102 w 1953031"/>
                <a:gd name="connsiteY146" fmla="*/ 932138 h 1322929"/>
                <a:gd name="connsiteX147" fmla="*/ 429957 w 1953031"/>
                <a:gd name="connsiteY147" fmla="*/ 936572 h 1322929"/>
                <a:gd name="connsiteX148" fmla="*/ 412217 w 1953031"/>
                <a:gd name="connsiteY148" fmla="*/ 955335 h 1322929"/>
                <a:gd name="connsiteX149" fmla="*/ 394666 w 1953031"/>
                <a:gd name="connsiteY149" fmla="*/ 973923 h 1322929"/>
                <a:gd name="connsiteX150" fmla="*/ 363724 w 1953031"/>
                <a:gd name="connsiteY150" fmla="*/ 1023704 h 1322929"/>
                <a:gd name="connsiteX151" fmla="*/ 356090 w 1953031"/>
                <a:gd name="connsiteY151" fmla="*/ 1070686 h 1322929"/>
                <a:gd name="connsiteX152" fmla="*/ 356098 w 1953031"/>
                <a:gd name="connsiteY152" fmla="*/ 1159458 h 1322929"/>
                <a:gd name="connsiteX153" fmla="*/ 362731 w 1953031"/>
                <a:gd name="connsiteY153" fmla="*/ 1219044 h 1322929"/>
                <a:gd name="connsiteX154" fmla="*/ 370492 w 1953031"/>
                <a:gd name="connsiteY154" fmla="*/ 1260425 h 1322929"/>
                <a:gd name="connsiteX155" fmla="*/ 380666 w 1953031"/>
                <a:gd name="connsiteY155" fmla="*/ 1277936 h 1322929"/>
                <a:gd name="connsiteX156" fmla="*/ 391399 w 1953031"/>
                <a:gd name="connsiteY156" fmla="*/ 1304515 h 1322929"/>
                <a:gd name="connsiteX157" fmla="*/ 391283 w 1953031"/>
                <a:gd name="connsiteY157" fmla="*/ 1320324 h 1322929"/>
                <a:gd name="connsiteX158" fmla="*/ 390843 w 1953031"/>
                <a:gd name="connsiteY158" fmla="*/ 1322756 h 1322929"/>
                <a:gd name="connsiteX159" fmla="*/ 348151 w 1953031"/>
                <a:gd name="connsiteY159" fmla="*/ 1322844 h 1322929"/>
                <a:gd name="connsiteX160" fmla="*/ 304144 w 1953031"/>
                <a:gd name="connsiteY160" fmla="*/ 1322579 h 1322929"/>
                <a:gd name="connsiteX161" fmla="*/ 294630 w 1953031"/>
                <a:gd name="connsiteY161" fmla="*/ 1312868 h 1322929"/>
                <a:gd name="connsiteX162" fmla="*/ 271483 w 1953031"/>
                <a:gd name="connsiteY162" fmla="*/ 1195591 h 1322929"/>
                <a:gd name="connsiteX163" fmla="*/ 255031 w 1953031"/>
                <a:gd name="connsiteY163" fmla="*/ 1074334 h 1322929"/>
                <a:gd name="connsiteX164" fmla="*/ 246468 w 1953031"/>
                <a:gd name="connsiteY164" fmla="*/ 962992 h 1322929"/>
                <a:gd name="connsiteX165" fmla="*/ 246726 w 1953031"/>
                <a:gd name="connsiteY165" fmla="*/ 960686 h 1322929"/>
                <a:gd name="connsiteX166" fmla="*/ 239185 w 1953031"/>
                <a:gd name="connsiteY166" fmla="*/ 966883 h 1322929"/>
                <a:gd name="connsiteX167" fmla="*/ 216775 w 1953031"/>
                <a:gd name="connsiteY167" fmla="*/ 984995 h 1322929"/>
                <a:gd name="connsiteX168" fmla="*/ 195755 w 1953031"/>
                <a:gd name="connsiteY168" fmla="*/ 1001910 h 1322929"/>
                <a:gd name="connsiteX169" fmla="*/ 162761 w 1953031"/>
                <a:gd name="connsiteY169" fmla="*/ 1047366 h 1322929"/>
                <a:gd name="connsiteX170" fmla="*/ 149720 w 1953031"/>
                <a:gd name="connsiteY170" fmla="*/ 1138437 h 1322929"/>
                <a:gd name="connsiteX171" fmla="*/ 148122 w 1953031"/>
                <a:gd name="connsiteY171" fmla="*/ 1214750 h 1322929"/>
                <a:gd name="connsiteX172" fmla="*/ 151846 w 1953031"/>
                <a:gd name="connsiteY172" fmla="*/ 1260042 h 1322929"/>
                <a:gd name="connsiteX173" fmla="*/ 157602 w 1953031"/>
                <a:gd name="connsiteY173" fmla="*/ 1271682 h 1322929"/>
                <a:gd name="connsiteX174" fmla="*/ 169528 w 1953031"/>
                <a:gd name="connsiteY174" fmla="*/ 1296524 h 1322929"/>
                <a:gd name="connsiteX175" fmla="*/ 172714 w 1953031"/>
                <a:gd name="connsiteY175" fmla="*/ 1316588 h 1322929"/>
                <a:gd name="connsiteX176" fmla="*/ 172927 w 1953031"/>
                <a:gd name="connsiteY176" fmla="*/ 1322929 h 1322929"/>
                <a:gd name="connsiteX177" fmla="*/ 130748 w 1953031"/>
                <a:gd name="connsiteY177" fmla="*/ 1322916 h 1322929"/>
                <a:gd name="connsiteX178" fmla="*/ 87445 w 1953031"/>
                <a:gd name="connsiteY178" fmla="*/ 1322413 h 1322929"/>
                <a:gd name="connsiteX179" fmla="*/ 433058 w 1953031"/>
                <a:gd name="connsiteY179" fmla="*/ 858089 h 1322929"/>
                <a:gd name="connsiteX180" fmla="*/ 431485 w 1953031"/>
                <a:gd name="connsiteY180" fmla="*/ 856034 h 1322929"/>
                <a:gd name="connsiteX181" fmla="*/ 432913 w 1953031"/>
                <a:gd name="connsiteY181" fmla="*/ 858746 h 1322929"/>
                <a:gd name="connsiteX182" fmla="*/ 433058 w 1953031"/>
                <a:gd name="connsiteY182" fmla="*/ 858089 h 1322929"/>
                <a:gd name="connsiteX0" fmla="*/ 87445 w 1953031"/>
                <a:gd name="connsiteY0" fmla="*/ 1322413 h 1322929"/>
                <a:gd name="connsiteX1" fmla="*/ 71740 w 1953031"/>
                <a:gd name="connsiteY1" fmla="*/ 1270292 h 1322929"/>
                <a:gd name="connsiteX2" fmla="*/ 65819 w 1953031"/>
                <a:gd name="connsiteY2" fmla="*/ 1172834 h 1322929"/>
                <a:gd name="connsiteX3" fmla="*/ 60259 w 1953031"/>
                <a:gd name="connsiteY3" fmla="*/ 1077634 h 1322929"/>
                <a:gd name="connsiteX4" fmla="*/ 56504 w 1953031"/>
                <a:gd name="connsiteY4" fmla="*/ 1016483 h 1322929"/>
                <a:gd name="connsiteX5" fmla="*/ 57274 w 1953031"/>
                <a:gd name="connsiteY5" fmla="*/ 984573 h 1322929"/>
                <a:gd name="connsiteX6" fmla="*/ 69293 w 1953031"/>
                <a:gd name="connsiteY6" fmla="*/ 935184 h 1322929"/>
                <a:gd name="connsiteX7" fmla="*/ 83140 w 1953031"/>
                <a:gd name="connsiteY7" fmla="*/ 894706 h 1322929"/>
                <a:gd name="connsiteX8" fmla="*/ 86940 w 1953031"/>
                <a:gd name="connsiteY8" fmla="*/ 883067 h 1322929"/>
                <a:gd name="connsiteX9" fmla="*/ 102345 w 1953031"/>
                <a:gd name="connsiteY9" fmla="*/ 821917 h 1322929"/>
                <a:gd name="connsiteX10" fmla="*/ 102345 w 1953031"/>
                <a:gd name="connsiteY10" fmla="*/ 797596 h 1322929"/>
                <a:gd name="connsiteX11" fmla="*/ 84386 w 1953031"/>
                <a:gd name="connsiteY11" fmla="*/ 724112 h 1322929"/>
                <a:gd name="connsiteX12" fmla="*/ 56950 w 1953031"/>
                <a:gd name="connsiteY12" fmla="*/ 611540 h 1322929"/>
                <a:gd name="connsiteX13" fmla="*/ 49848 w 1953031"/>
                <a:gd name="connsiteY13" fmla="*/ 555775 h 1322929"/>
                <a:gd name="connsiteX14" fmla="*/ 48091 w 1953031"/>
                <a:gd name="connsiteY14" fmla="*/ 532619 h 1322929"/>
                <a:gd name="connsiteX15" fmla="*/ 46726 w 1953031"/>
                <a:gd name="connsiteY15" fmla="*/ 537375 h 1322929"/>
                <a:gd name="connsiteX16" fmla="*/ 40809 w 1953031"/>
                <a:gd name="connsiteY16" fmla="*/ 582702 h 1322929"/>
                <a:gd name="connsiteX17" fmla="*/ 38652 w 1953031"/>
                <a:gd name="connsiteY17" fmla="*/ 680805 h 1322929"/>
                <a:gd name="connsiteX18" fmla="*/ 43411 w 1953031"/>
                <a:gd name="connsiteY18" fmla="*/ 797248 h 1322929"/>
                <a:gd name="connsiteX19" fmla="*/ 45633 w 1953031"/>
                <a:gd name="connsiteY19" fmla="*/ 840039 h 1322929"/>
                <a:gd name="connsiteX20" fmla="*/ 46288 w 1953031"/>
                <a:gd name="connsiteY20" fmla="*/ 854511 h 1322929"/>
                <a:gd name="connsiteX21" fmla="*/ 47754 w 1953031"/>
                <a:gd name="connsiteY21" fmla="*/ 857757 h 1322929"/>
                <a:gd name="connsiteX22" fmla="*/ 55710 w 1953031"/>
                <a:gd name="connsiteY22" fmla="*/ 883587 h 1322929"/>
                <a:gd name="connsiteX23" fmla="*/ 56791 w 1953031"/>
                <a:gd name="connsiteY23" fmla="*/ 924043 h 1322929"/>
                <a:gd name="connsiteX24" fmla="*/ 41579 w 1953031"/>
                <a:gd name="connsiteY24" fmla="*/ 974096 h 1322929"/>
                <a:gd name="connsiteX25" fmla="*/ 2671 w 1953031"/>
                <a:gd name="connsiteY25" fmla="*/ 1043577 h 1322929"/>
                <a:gd name="connsiteX26" fmla="*/ 150 w 1953031"/>
                <a:gd name="connsiteY26" fmla="*/ 1039680 h 1322929"/>
                <a:gd name="connsiteX27" fmla="*/ 4661 w 1953031"/>
                <a:gd name="connsiteY27" fmla="*/ 999287 h 1322929"/>
                <a:gd name="connsiteX28" fmla="*/ 7404 w 1953031"/>
                <a:gd name="connsiteY28" fmla="*/ 942306 h 1322929"/>
                <a:gd name="connsiteX29" fmla="*/ 7816 w 1953031"/>
                <a:gd name="connsiteY29" fmla="*/ 896791 h 1322929"/>
                <a:gd name="connsiteX30" fmla="*/ 19626 w 1953031"/>
                <a:gd name="connsiteY30" fmla="*/ 859575 h 1322929"/>
                <a:gd name="connsiteX31" fmla="*/ 27016 w 1953031"/>
                <a:gd name="connsiteY31" fmla="*/ 851518 h 1322929"/>
                <a:gd name="connsiteX32" fmla="*/ 28005 w 1953031"/>
                <a:gd name="connsiteY32" fmla="*/ 850776 h 1322929"/>
                <a:gd name="connsiteX33" fmla="*/ 26410 w 1953031"/>
                <a:gd name="connsiteY33" fmla="*/ 833827 h 1322929"/>
                <a:gd name="connsiteX34" fmla="*/ 14711 w 1953031"/>
                <a:gd name="connsiteY34" fmla="*/ 648021 h 1322929"/>
                <a:gd name="connsiteX35" fmla="*/ 15055 w 1953031"/>
                <a:gd name="connsiteY35" fmla="*/ 561855 h 1322929"/>
                <a:gd name="connsiteX36" fmla="*/ 21188 w 1953031"/>
                <a:gd name="connsiteY36" fmla="*/ 488718 h 1322929"/>
                <a:gd name="connsiteX37" fmla="*/ 100197 w 1953031"/>
                <a:gd name="connsiteY37" fmla="*/ 318206 h 1322929"/>
                <a:gd name="connsiteX38" fmla="*/ 109242 w 1953031"/>
                <a:gd name="connsiteY38" fmla="*/ 310366 h 1322929"/>
                <a:gd name="connsiteX39" fmla="*/ 267328 w 1953031"/>
                <a:gd name="connsiteY39" fmla="*/ 247426 h 1322929"/>
                <a:gd name="connsiteX40" fmla="*/ 315449 w 1953031"/>
                <a:gd name="connsiteY40" fmla="*/ 245613 h 1322929"/>
                <a:gd name="connsiteX41" fmla="*/ 472495 w 1953031"/>
                <a:gd name="connsiteY41" fmla="*/ 252298 h 1322929"/>
                <a:gd name="connsiteX42" fmla="*/ 508804 w 1953031"/>
                <a:gd name="connsiteY42" fmla="*/ 255581 h 1322929"/>
                <a:gd name="connsiteX43" fmla="*/ 663548 w 1953031"/>
                <a:gd name="connsiteY43" fmla="*/ 264169 h 1322929"/>
                <a:gd name="connsiteX44" fmla="*/ 743187 w 1953031"/>
                <a:gd name="connsiteY44" fmla="*/ 255065 h 1322929"/>
                <a:gd name="connsiteX45" fmla="*/ 805147 w 1953031"/>
                <a:gd name="connsiteY45" fmla="*/ 251243 h 1322929"/>
                <a:gd name="connsiteX46" fmla="*/ 947272 w 1953031"/>
                <a:gd name="connsiteY46" fmla="*/ 214767 h 1322929"/>
                <a:gd name="connsiteX47" fmla="*/ 1074965 w 1953031"/>
                <a:gd name="connsiteY47" fmla="*/ 170684 h 1322929"/>
                <a:gd name="connsiteX48" fmla="*/ 1155567 w 1953031"/>
                <a:gd name="connsiteY48" fmla="*/ 159010 h 1322929"/>
                <a:gd name="connsiteX49" fmla="*/ 1234252 w 1953031"/>
                <a:gd name="connsiteY49" fmla="*/ 151880 h 1322929"/>
                <a:gd name="connsiteX50" fmla="*/ 1312964 w 1953031"/>
                <a:gd name="connsiteY50" fmla="*/ 128676 h 1322929"/>
                <a:gd name="connsiteX51" fmla="*/ 1376022 w 1953031"/>
                <a:gd name="connsiteY51" fmla="*/ 109687 h 1322929"/>
                <a:gd name="connsiteX52" fmla="*/ 1448640 w 1953031"/>
                <a:gd name="connsiteY52" fmla="*/ 103056 h 1322929"/>
                <a:gd name="connsiteX53" fmla="*/ 1483374 w 1953031"/>
                <a:gd name="connsiteY53" fmla="*/ 100994 h 1322929"/>
                <a:gd name="connsiteX54" fmla="*/ 1552171 w 1953031"/>
                <a:gd name="connsiteY54" fmla="*/ 83778 h 1322929"/>
                <a:gd name="connsiteX55" fmla="*/ 1627914 w 1953031"/>
                <a:gd name="connsiteY55" fmla="*/ 63976 h 1322929"/>
                <a:gd name="connsiteX56" fmla="*/ 1633600 w 1953031"/>
                <a:gd name="connsiteY56" fmla="*/ 62873 h 1322929"/>
                <a:gd name="connsiteX57" fmla="*/ 1633994 w 1953031"/>
                <a:gd name="connsiteY57" fmla="*/ 53943 h 1322929"/>
                <a:gd name="connsiteX58" fmla="*/ 1637947 w 1953031"/>
                <a:gd name="connsiteY58" fmla="*/ 10924 h 1322929"/>
                <a:gd name="connsiteX59" fmla="*/ 1645852 w 1953031"/>
                <a:gd name="connsiteY59" fmla="*/ 642 h 1322929"/>
                <a:gd name="connsiteX60" fmla="*/ 1665510 w 1953031"/>
                <a:gd name="connsiteY60" fmla="*/ 4542 h 1322929"/>
                <a:gd name="connsiteX61" fmla="*/ 1692339 w 1953031"/>
                <a:gd name="connsiteY61" fmla="*/ 32880 h 1322929"/>
                <a:gd name="connsiteX62" fmla="*/ 1703487 w 1953031"/>
                <a:gd name="connsiteY62" fmla="*/ 51553 h 1322929"/>
                <a:gd name="connsiteX63" fmla="*/ 1705168 w 1953031"/>
                <a:gd name="connsiteY63" fmla="*/ 54757 h 1322929"/>
                <a:gd name="connsiteX64" fmla="*/ 1708490 w 1953031"/>
                <a:gd name="connsiteY64" fmla="*/ 54757 h 1322929"/>
                <a:gd name="connsiteX65" fmla="*/ 1726074 w 1953031"/>
                <a:gd name="connsiteY65" fmla="*/ 55821 h 1322929"/>
                <a:gd name="connsiteX66" fmla="*/ 1763775 w 1953031"/>
                <a:gd name="connsiteY66" fmla="*/ 66287 h 1322929"/>
                <a:gd name="connsiteX67" fmla="*/ 1780177 w 1953031"/>
                <a:gd name="connsiteY67" fmla="*/ 76057 h 1322929"/>
                <a:gd name="connsiteX68" fmla="*/ 1797287 w 1953031"/>
                <a:gd name="connsiteY68" fmla="*/ 92340 h 1322929"/>
                <a:gd name="connsiteX69" fmla="*/ 1808554 w 1953031"/>
                <a:gd name="connsiteY69" fmla="*/ 105144 h 1322929"/>
                <a:gd name="connsiteX70" fmla="*/ 1816302 w 1953031"/>
                <a:gd name="connsiteY70" fmla="*/ 113128 h 1322929"/>
                <a:gd name="connsiteX71" fmla="*/ 1820491 w 1953031"/>
                <a:gd name="connsiteY71" fmla="*/ 120258 h 1322929"/>
                <a:gd name="connsiteX72" fmla="*/ 1835947 w 1953031"/>
                <a:gd name="connsiteY72" fmla="*/ 144526 h 1322929"/>
                <a:gd name="connsiteX73" fmla="*/ 1847989 w 1953031"/>
                <a:gd name="connsiteY73" fmla="*/ 162083 h 1322929"/>
                <a:gd name="connsiteX74" fmla="*/ 1872282 w 1953031"/>
                <a:gd name="connsiteY74" fmla="*/ 206862 h 1322929"/>
                <a:gd name="connsiteX75" fmla="*/ 1901212 w 1953031"/>
                <a:gd name="connsiteY75" fmla="*/ 268331 h 1322929"/>
                <a:gd name="connsiteX76" fmla="*/ 1928013 w 1953031"/>
                <a:gd name="connsiteY76" fmla="*/ 325599 h 1322929"/>
                <a:gd name="connsiteX77" fmla="*/ 1947475 w 1953031"/>
                <a:gd name="connsiteY77" fmla="*/ 358428 h 1322929"/>
                <a:gd name="connsiteX78" fmla="*/ 1952990 w 1953031"/>
                <a:gd name="connsiteY78" fmla="*/ 375188 h 1322929"/>
                <a:gd name="connsiteX79" fmla="*/ 1944270 w 1953031"/>
                <a:gd name="connsiteY79" fmla="*/ 398724 h 1322929"/>
                <a:gd name="connsiteX80" fmla="*/ 1904481 w 1953031"/>
                <a:gd name="connsiteY80" fmla="*/ 429980 h 1322929"/>
                <a:gd name="connsiteX81" fmla="*/ 1871823 w 1953031"/>
                <a:gd name="connsiteY81" fmla="*/ 436577 h 1322929"/>
                <a:gd name="connsiteX82" fmla="*/ 1816223 w 1953031"/>
                <a:gd name="connsiteY82" fmla="*/ 439134 h 1322929"/>
                <a:gd name="connsiteX83" fmla="*/ 1698445 w 1953031"/>
                <a:gd name="connsiteY83" fmla="*/ 433393 h 1322929"/>
                <a:gd name="connsiteX84" fmla="*/ 1665261 w 1953031"/>
                <a:gd name="connsiteY84" fmla="*/ 431589 h 1322929"/>
                <a:gd name="connsiteX85" fmla="*/ 1643200 w 1953031"/>
                <a:gd name="connsiteY85" fmla="*/ 433164 h 1322929"/>
                <a:gd name="connsiteX86" fmla="*/ 1613877 w 1953031"/>
                <a:gd name="connsiteY86" fmla="*/ 443519 h 1322929"/>
                <a:gd name="connsiteX87" fmla="*/ 1586668 w 1953031"/>
                <a:gd name="connsiteY87" fmla="*/ 466568 h 1322929"/>
                <a:gd name="connsiteX88" fmla="*/ 1568848 w 1953031"/>
                <a:gd name="connsiteY88" fmla="*/ 480889 h 1322929"/>
                <a:gd name="connsiteX89" fmla="*/ 1563779 w 1953031"/>
                <a:gd name="connsiteY89" fmla="*/ 485518 h 1322929"/>
                <a:gd name="connsiteX90" fmla="*/ 1508994 w 1953031"/>
                <a:gd name="connsiteY90" fmla="*/ 589130 h 1322929"/>
                <a:gd name="connsiteX91" fmla="*/ 1486250 w 1953031"/>
                <a:gd name="connsiteY91" fmla="*/ 645068 h 1322929"/>
                <a:gd name="connsiteX92" fmla="*/ 1464819 w 1953031"/>
                <a:gd name="connsiteY92" fmla="*/ 705697 h 1322929"/>
                <a:gd name="connsiteX93" fmla="*/ 1449494 w 1953031"/>
                <a:gd name="connsiteY93" fmla="*/ 751038 h 1322929"/>
                <a:gd name="connsiteX94" fmla="*/ 1407394 w 1953031"/>
                <a:gd name="connsiteY94" fmla="*/ 818176 h 1322929"/>
                <a:gd name="connsiteX95" fmla="*/ 1393724 w 1953031"/>
                <a:gd name="connsiteY95" fmla="*/ 824975 h 1322929"/>
                <a:gd name="connsiteX96" fmla="*/ 1380841 w 1953031"/>
                <a:gd name="connsiteY96" fmla="*/ 831482 h 1322929"/>
                <a:gd name="connsiteX97" fmla="*/ 1349260 w 1953031"/>
                <a:gd name="connsiteY97" fmla="*/ 861137 h 1322929"/>
                <a:gd name="connsiteX98" fmla="*/ 1331348 w 1953031"/>
                <a:gd name="connsiteY98" fmla="*/ 877607 h 1322929"/>
                <a:gd name="connsiteX99" fmla="*/ 1317442 w 1953031"/>
                <a:gd name="connsiteY99" fmla="*/ 883414 h 1322929"/>
                <a:gd name="connsiteX100" fmla="*/ 1316352 w 1953031"/>
                <a:gd name="connsiteY100" fmla="*/ 883414 h 1322929"/>
                <a:gd name="connsiteX101" fmla="*/ 1315275 w 1953031"/>
                <a:gd name="connsiteY101" fmla="*/ 887323 h 1322929"/>
                <a:gd name="connsiteX102" fmla="*/ 1293502 w 1953031"/>
                <a:gd name="connsiteY102" fmla="*/ 1074334 h 1322929"/>
                <a:gd name="connsiteX103" fmla="*/ 1292124 w 1953031"/>
                <a:gd name="connsiteY103" fmla="*/ 1151119 h 1322929"/>
                <a:gd name="connsiteX104" fmla="*/ 1292741 w 1953031"/>
                <a:gd name="connsiteY104" fmla="*/ 1203756 h 1322929"/>
                <a:gd name="connsiteX105" fmla="*/ 1297481 w 1953031"/>
                <a:gd name="connsiteY105" fmla="*/ 1263556 h 1322929"/>
                <a:gd name="connsiteX106" fmla="*/ 1304087 w 1953031"/>
                <a:gd name="connsiteY106" fmla="*/ 1278631 h 1322929"/>
                <a:gd name="connsiteX107" fmla="*/ 1314001 w 1953031"/>
                <a:gd name="connsiteY107" fmla="*/ 1305904 h 1322929"/>
                <a:gd name="connsiteX108" fmla="*/ 1314723 w 1953031"/>
                <a:gd name="connsiteY108" fmla="*/ 1321312 h 1322929"/>
                <a:gd name="connsiteX109" fmla="*/ 1314474 w 1953031"/>
                <a:gd name="connsiteY109" fmla="*/ 1322929 h 1322929"/>
                <a:gd name="connsiteX110" fmla="*/ 1274527 w 1953031"/>
                <a:gd name="connsiteY110" fmla="*/ 1322929 h 1322929"/>
                <a:gd name="connsiteX111" fmla="*/ 1233595 w 1953031"/>
                <a:gd name="connsiteY111" fmla="*/ 1322420 h 1322929"/>
                <a:gd name="connsiteX112" fmla="*/ 1214844 w 1953031"/>
                <a:gd name="connsiteY112" fmla="*/ 1258652 h 1322929"/>
                <a:gd name="connsiteX113" fmla="*/ 1198836 w 1953031"/>
                <a:gd name="connsiteY113" fmla="*/ 1080414 h 1322929"/>
                <a:gd name="connsiteX114" fmla="*/ 1191495 w 1953031"/>
                <a:gd name="connsiteY114" fmla="*/ 961630 h 1322929"/>
                <a:gd name="connsiteX115" fmla="*/ 1189972 w 1953031"/>
                <a:gd name="connsiteY115" fmla="*/ 969617 h 1322929"/>
                <a:gd name="connsiteX116" fmla="*/ 1172402 w 1953031"/>
                <a:gd name="connsiteY116" fmla="*/ 1161542 h 1322929"/>
                <a:gd name="connsiteX117" fmla="*/ 1173663 w 1953031"/>
                <a:gd name="connsiteY117" fmla="*/ 1263289 h 1322929"/>
                <a:gd name="connsiteX118" fmla="*/ 1179559 w 1953031"/>
                <a:gd name="connsiteY118" fmla="*/ 1277483 h 1322929"/>
                <a:gd name="connsiteX119" fmla="*/ 1190090 w 1953031"/>
                <a:gd name="connsiteY119" fmla="*/ 1310073 h 1322929"/>
                <a:gd name="connsiteX120" fmla="*/ 1189617 w 1953031"/>
                <a:gd name="connsiteY120" fmla="*/ 1322236 h 1322929"/>
                <a:gd name="connsiteX121" fmla="*/ 1148752 w 1953031"/>
                <a:gd name="connsiteY121" fmla="*/ 1322929 h 1322929"/>
                <a:gd name="connsiteX122" fmla="*/ 1107164 w 1953031"/>
                <a:gd name="connsiteY122" fmla="*/ 1322438 h 1322929"/>
                <a:gd name="connsiteX123" fmla="*/ 1089751 w 1953031"/>
                <a:gd name="connsiteY123" fmla="*/ 1244928 h 1322929"/>
                <a:gd name="connsiteX124" fmla="*/ 1083658 w 1953031"/>
                <a:gd name="connsiteY124" fmla="*/ 1109426 h 1322929"/>
                <a:gd name="connsiteX125" fmla="*/ 1081071 w 1953031"/>
                <a:gd name="connsiteY125" fmla="*/ 885205 h 1322929"/>
                <a:gd name="connsiteX126" fmla="*/ 1081294 w 1953031"/>
                <a:gd name="connsiteY126" fmla="*/ 872784 h 1322929"/>
                <a:gd name="connsiteX127" fmla="*/ 1044565 w 1953031"/>
                <a:gd name="connsiteY127" fmla="*/ 883356 h 1322929"/>
                <a:gd name="connsiteX128" fmla="*/ 946405 w 1953031"/>
                <a:gd name="connsiteY128" fmla="*/ 906677 h 1322929"/>
                <a:gd name="connsiteX129" fmla="*/ 820984 w 1953031"/>
                <a:gd name="connsiteY129" fmla="*/ 915856 h 1322929"/>
                <a:gd name="connsiteX130" fmla="*/ 748537 w 1953031"/>
                <a:gd name="connsiteY130" fmla="*/ 913593 h 1322929"/>
                <a:gd name="connsiteX131" fmla="*/ 740106 w 1953031"/>
                <a:gd name="connsiteY131" fmla="*/ 913794 h 1322929"/>
                <a:gd name="connsiteX132" fmla="*/ 735838 w 1953031"/>
                <a:gd name="connsiteY132" fmla="*/ 923234 h 1322929"/>
                <a:gd name="connsiteX133" fmla="*/ 729496 w 1953031"/>
                <a:gd name="connsiteY133" fmla="*/ 936224 h 1322929"/>
                <a:gd name="connsiteX134" fmla="*/ 707014 w 1953031"/>
                <a:gd name="connsiteY134" fmla="*/ 928760 h 1322929"/>
                <a:gd name="connsiteX135" fmla="*/ 665846 w 1953031"/>
                <a:gd name="connsiteY135" fmla="*/ 912322 h 1322929"/>
                <a:gd name="connsiteX136" fmla="*/ 618244 w 1953031"/>
                <a:gd name="connsiteY136" fmla="*/ 893135 h 1322929"/>
                <a:gd name="connsiteX137" fmla="*/ 516447 w 1953031"/>
                <a:gd name="connsiteY137" fmla="*/ 865947 h 1322929"/>
                <a:gd name="connsiteX138" fmla="*/ 501805 w 1953031"/>
                <a:gd name="connsiteY138" fmla="*/ 870603 h 1322929"/>
                <a:gd name="connsiteX139" fmla="*/ 496736 w 1953031"/>
                <a:gd name="connsiteY139" fmla="*/ 886203 h 1322929"/>
                <a:gd name="connsiteX140" fmla="*/ 500794 w 1953031"/>
                <a:gd name="connsiteY140" fmla="*/ 920842 h 1322929"/>
                <a:gd name="connsiteX141" fmla="*/ 505232 w 1953031"/>
                <a:gd name="connsiteY141" fmla="*/ 960997 h 1322929"/>
                <a:gd name="connsiteX142" fmla="*/ 503197 w 1953031"/>
                <a:gd name="connsiteY142" fmla="*/ 976351 h 1322929"/>
                <a:gd name="connsiteX143" fmla="*/ 464327 w 1953031"/>
                <a:gd name="connsiteY143" fmla="*/ 1000197 h 1322929"/>
                <a:gd name="connsiteX144" fmla="*/ 457328 w 1953031"/>
                <a:gd name="connsiteY144" fmla="*/ 999488 h 1322929"/>
                <a:gd name="connsiteX145" fmla="*/ 434730 w 1953031"/>
                <a:gd name="connsiteY145" fmla="*/ 939956 h 1322929"/>
                <a:gd name="connsiteX146" fmla="*/ 434102 w 1953031"/>
                <a:gd name="connsiteY146" fmla="*/ 932138 h 1322929"/>
                <a:gd name="connsiteX147" fmla="*/ 429957 w 1953031"/>
                <a:gd name="connsiteY147" fmla="*/ 936572 h 1322929"/>
                <a:gd name="connsiteX148" fmla="*/ 412217 w 1953031"/>
                <a:gd name="connsiteY148" fmla="*/ 955335 h 1322929"/>
                <a:gd name="connsiteX149" fmla="*/ 394666 w 1953031"/>
                <a:gd name="connsiteY149" fmla="*/ 973923 h 1322929"/>
                <a:gd name="connsiteX150" fmla="*/ 363724 w 1953031"/>
                <a:gd name="connsiteY150" fmla="*/ 1023704 h 1322929"/>
                <a:gd name="connsiteX151" fmla="*/ 356090 w 1953031"/>
                <a:gd name="connsiteY151" fmla="*/ 1070686 h 1322929"/>
                <a:gd name="connsiteX152" fmla="*/ 356098 w 1953031"/>
                <a:gd name="connsiteY152" fmla="*/ 1159458 h 1322929"/>
                <a:gd name="connsiteX153" fmla="*/ 362731 w 1953031"/>
                <a:gd name="connsiteY153" fmla="*/ 1219044 h 1322929"/>
                <a:gd name="connsiteX154" fmla="*/ 370492 w 1953031"/>
                <a:gd name="connsiteY154" fmla="*/ 1260425 h 1322929"/>
                <a:gd name="connsiteX155" fmla="*/ 380666 w 1953031"/>
                <a:gd name="connsiteY155" fmla="*/ 1277936 h 1322929"/>
                <a:gd name="connsiteX156" fmla="*/ 391399 w 1953031"/>
                <a:gd name="connsiteY156" fmla="*/ 1304515 h 1322929"/>
                <a:gd name="connsiteX157" fmla="*/ 391283 w 1953031"/>
                <a:gd name="connsiteY157" fmla="*/ 1320324 h 1322929"/>
                <a:gd name="connsiteX158" fmla="*/ 390843 w 1953031"/>
                <a:gd name="connsiteY158" fmla="*/ 1322756 h 1322929"/>
                <a:gd name="connsiteX159" fmla="*/ 348151 w 1953031"/>
                <a:gd name="connsiteY159" fmla="*/ 1322844 h 1322929"/>
                <a:gd name="connsiteX160" fmla="*/ 304144 w 1953031"/>
                <a:gd name="connsiteY160" fmla="*/ 1322579 h 1322929"/>
                <a:gd name="connsiteX161" fmla="*/ 294630 w 1953031"/>
                <a:gd name="connsiteY161" fmla="*/ 1312868 h 1322929"/>
                <a:gd name="connsiteX162" fmla="*/ 271483 w 1953031"/>
                <a:gd name="connsiteY162" fmla="*/ 1195591 h 1322929"/>
                <a:gd name="connsiteX163" fmla="*/ 255031 w 1953031"/>
                <a:gd name="connsiteY163" fmla="*/ 1074334 h 1322929"/>
                <a:gd name="connsiteX164" fmla="*/ 246468 w 1953031"/>
                <a:gd name="connsiteY164" fmla="*/ 962992 h 1322929"/>
                <a:gd name="connsiteX165" fmla="*/ 246726 w 1953031"/>
                <a:gd name="connsiteY165" fmla="*/ 960686 h 1322929"/>
                <a:gd name="connsiteX166" fmla="*/ 239185 w 1953031"/>
                <a:gd name="connsiteY166" fmla="*/ 966883 h 1322929"/>
                <a:gd name="connsiteX167" fmla="*/ 216775 w 1953031"/>
                <a:gd name="connsiteY167" fmla="*/ 984995 h 1322929"/>
                <a:gd name="connsiteX168" fmla="*/ 195755 w 1953031"/>
                <a:gd name="connsiteY168" fmla="*/ 1001910 h 1322929"/>
                <a:gd name="connsiteX169" fmla="*/ 162761 w 1953031"/>
                <a:gd name="connsiteY169" fmla="*/ 1047366 h 1322929"/>
                <a:gd name="connsiteX170" fmla="*/ 149720 w 1953031"/>
                <a:gd name="connsiteY170" fmla="*/ 1138437 h 1322929"/>
                <a:gd name="connsiteX171" fmla="*/ 148122 w 1953031"/>
                <a:gd name="connsiteY171" fmla="*/ 1214750 h 1322929"/>
                <a:gd name="connsiteX172" fmla="*/ 151846 w 1953031"/>
                <a:gd name="connsiteY172" fmla="*/ 1260042 h 1322929"/>
                <a:gd name="connsiteX173" fmla="*/ 157602 w 1953031"/>
                <a:gd name="connsiteY173" fmla="*/ 1271682 h 1322929"/>
                <a:gd name="connsiteX174" fmla="*/ 169528 w 1953031"/>
                <a:gd name="connsiteY174" fmla="*/ 1296524 h 1322929"/>
                <a:gd name="connsiteX175" fmla="*/ 172714 w 1953031"/>
                <a:gd name="connsiteY175" fmla="*/ 1316588 h 1322929"/>
                <a:gd name="connsiteX176" fmla="*/ 172927 w 1953031"/>
                <a:gd name="connsiteY176" fmla="*/ 1322929 h 1322929"/>
                <a:gd name="connsiteX177" fmla="*/ 130748 w 1953031"/>
                <a:gd name="connsiteY177" fmla="*/ 1322916 h 1322929"/>
                <a:gd name="connsiteX178" fmla="*/ 87445 w 1953031"/>
                <a:gd name="connsiteY178" fmla="*/ 1322413 h 1322929"/>
                <a:gd name="connsiteX179" fmla="*/ 433058 w 1953031"/>
                <a:gd name="connsiteY179" fmla="*/ 858089 h 1322929"/>
                <a:gd name="connsiteX180" fmla="*/ 431485 w 1953031"/>
                <a:gd name="connsiteY180" fmla="*/ 856034 h 1322929"/>
                <a:gd name="connsiteX181" fmla="*/ 432913 w 1953031"/>
                <a:gd name="connsiteY181" fmla="*/ 858746 h 1322929"/>
                <a:gd name="connsiteX182" fmla="*/ 433058 w 1953031"/>
                <a:gd name="connsiteY182" fmla="*/ 858089 h 1322929"/>
                <a:gd name="connsiteX0" fmla="*/ 87445 w 1953031"/>
                <a:gd name="connsiteY0" fmla="*/ 1322413 h 1322929"/>
                <a:gd name="connsiteX1" fmla="*/ 71740 w 1953031"/>
                <a:gd name="connsiteY1" fmla="*/ 1270292 h 1322929"/>
                <a:gd name="connsiteX2" fmla="*/ 65819 w 1953031"/>
                <a:gd name="connsiteY2" fmla="*/ 1172834 h 1322929"/>
                <a:gd name="connsiteX3" fmla="*/ 60259 w 1953031"/>
                <a:gd name="connsiteY3" fmla="*/ 1077634 h 1322929"/>
                <a:gd name="connsiteX4" fmla="*/ 56504 w 1953031"/>
                <a:gd name="connsiteY4" fmla="*/ 1016483 h 1322929"/>
                <a:gd name="connsiteX5" fmla="*/ 57274 w 1953031"/>
                <a:gd name="connsiteY5" fmla="*/ 984573 h 1322929"/>
                <a:gd name="connsiteX6" fmla="*/ 69293 w 1953031"/>
                <a:gd name="connsiteY6" fmla="*/ 935184 h 1322929"/>
                <a:gd name="connsiteX7" fmla="*/ 83140 w 1953031"/>
                <a:gd name="connsiteY7" fmla="*/ 894706 h 1322929"/>
                <a:gd name="connsiteX8" fmla="*/ 86940 w 1953031"/>
                <a:gd name="connsiteY8" fmla="*/ 883067 h 1322929"/>
                <a:gd name="connsiteX9" fmla="*/ 102345 w 1953031"/>
                <a:gd name="connsiteY9" fmla="*/ 821917 h 1322929"/>
                <a:gd name="connsiteX10" fmla="*/ 102345 w 1953031"/>
                <a:gd name="connsiteY10" fmla="*/ 797596 h 1322929"/>
                <a:gd name="connsiteX11" fmla="*/ 84386 w 1953031"/>
                <a:gd name="connsiteY11" fmla="*/ 724112 h 1322929"/>
                <a:gd name="connsiteX12" fmla="*/ 56950 w 1953031"/>
                <a:gd name="connsiteY12" fmla="*/ 611540 h 1322929"/>
                <a:gd name="connsiteX13" fmla="*/ 49848 w 1953031"/>
                <a:gd name="connsiteY13" fmla="*/ 555775 h 1322929"/>
                <a:gd name="connsiteX14" fmla="*/ 48091 w 1953031"/>
                <a:gd name="connsiteY14" fmla="*/ 532619 h 1322929"/>
                <a:gd name="connsiteX15" fmla="*/ 46726 w 1953031"/>
                <a:gd name="connsiteY15" fmla="*/ 537375 h 1322929"/>
                <a:gd name="connsiteX16" fmla="*/ 40809 w 1953031"/>
                <a:gd name="connsiteY16" fmla="*/ 582702 h 1322929"/>
                <a:gd name="connsiteX17" fmla="*/ 38652 w 1953031"/>
                <a:gd name="connsiteY17" fmla="*/ 680805 h 1322929"/>
                <a:gd name="connsiteX18" fmla="*/ 43411 w 1953031"/>
                <a:gd name="connsiteY18" fmla="*/ 797248 h 1322929"/>
                <a:gd name="connsiteX19" fmla="*/ 45633 w 1953031"/>
                <a:gd name="connsiteY19" fmla="*/ 840039 h 1322929"/>
                <a:gd name="connsiteX20" fmla="*/ 46288 w 1953031"/>
                <a:gd name="connsiteY20" fmla="*/ 854511 h 1322929"/>
                <a:gd name="connsiteX21" fmla="*/ 47754 w 1953031"/>
                <a:gd name="connsiteY21" fmla="*/ 857757 h 1322929"/>
                <a:gd name="connsiteX22" fmla="*/ 55710 w 1953031"/>
                <a:gd name="connsiteY22" fmla="*/ 883587 h 1322929"/>
                <a:gd name="connsiteX23" fmla="*/ 56791 w 1953031"/>
                <a:gd name="connsiteY23" fmla="*/ 924043 h 1322929"/>
                <a:gd name="connsiteX24" fmla="*/ 41579 w 1953031"/>
                <a:gd name="connsiteY24" fmla="*/ 974096 h 1322929"/>
                <a:gd name="connsiteX25" fmla="*/ 2671 w 1953031"/>
                <a:gd name="connsiteY25" fmla="*/ 1043577 h 1322929"/>
                <a:gd name="connsiteX26" fmla="*/ 150 w 1953031"/>
                <a:gd name="connsiteY26" fmla="*/ 1039680 h 1322929"/>
                <a:gd name="connsiteX27" fmla="*/ 4661 w 1953031"/>
                <a:gd name="connsiteY27" fmla="*/ 999287 h 1322929"/>
                <a:gd name="connsiteX28" fmla="*/ 7404 w 1953031"/>
                <a:gd name="connsiteY28" fmla="*/ 942306 h 1322929"/>
                <a:gd name="connsiteX29" fmla="*/ 7816 w 1953031"/>
                <a:gd name="connsiteY29" fmla="*/ 896791 h 1322929"/>
                <a:gd name="connsiteX30" fmla="*/ 19626 w 1953031"/>
                <a:gd name="connsiteY30" fmla="*/ 859575 h 1322929"/>
                <a:gd name="connsiteX31" fmla="*/ 27016 w 1953031"/>
                <a:gd name="connsiteY31" fmla="*/ 851518 h 1322929"/>
                <a:gd name="connsiteX32" fmla="*/ 28005 w 1953031"/>
                <a:gd name="connsiteY32" fmla="*/ 850776 h 1322929"/>
                <a:gd name="connsiteX33" fmla="*/ 26410 w 1953031"/>
                <a:gd name="connsiteY33" fmla="*/ 833827 h 1322929"/>
                <a:gd name="connsiteX34" fmla="*/ 14711 w 1953031"/>
                <a:gd name="connsiteY34" fmla="*/ 648021 h 1322929"/>
                <a:gd name="connsiteX35" fmla="*/ 15055 w 1953031"/>
                <a:gd name="connsiteY35" fmla="*/ 561855 h 1322929"/>
                <a:gd name="connsiteX36" fmla="*/ 21188 w 1953031"/>
                <a:gd name="connsiteY36" fmla="*/ 488718 h 1322929"/>
                <a:gd name="connsiteX37" fmla="*/ 100197 w 1953031"/>
                <a:gd name="connsiteY37" fmla="*/ 318206 h 1322929"/>
                <a:gd name="connsiteX38" fmla="*/ 109242 w 1953031"/>
                <a:gd name="connsiteY38" fmla="*/ 310366 h 1322929"/>
                <a:gd name="connsiteX39" fmla="*/ 267328 w 1953031"/>
                <a:gd name="connsiteY39" fmla="*/ 247426 h 1322929"/>
                <a:gd name="connsiteX40" fmla="*/ 315449 w 1953031"/>
                <a:gd name="connsiteY40" fmla="*/ 245613 h 1322929"/>
                <a:gd name="connsiteX41" fmla="*/ 472495 w 1953031"/>
                <a:gd name="connsiteY41" fmla="*/ 252298 h 1322929"/>
                <a:gd name="connsiteX42" fmla="*/ 508804 w 1953031"/>
                <a:gd name="connsiteY42" fmla="*/ 255581 h 1322929"/>
                <a:gd name="connsiteX43" fmla="*/ 642593 w 1953031"/>
                <a:gd name="connsiteY43" fmla="*/ 248929 h 1322929"/>
                <a:gd name="connsiteX44" fmla="*/ 743187 w 1953031"/>
                <a:gd name="connsiteY44" fmla="*/ 255065 h 1322929"/>
                <a:gd name="connsiteX45" fmla="*/ 805147 w 1953031"/>
                <a:gd name="connsiteY45" fmla="*/ 251243 h 1322929"/>
                <a:gd name="connsiteX46" fmla="*/ 947272 w 1953031"/>
                <a:gd name="connsiteY46" fmla="*/ 214767 h 1322929"/>
                <a:gd name="connsiteX47" fmla="*/ 1074965 w 1953031"/>
                <a:gd name="connsiteY47" fmla="*/ 170684 h 1322929"/>
                <a:gd name="connsiteX48" fmla="*/ 1155567 w 1953031"/>
                <a:gd name="connsiteY48" fmla="*/ 159010 h 1322929"/>
                <a:gd name="connsiteX49" fmla="*/ 1234252 w 1953031"/>
                <a:gd name="connsiteY49" fmla="*/ 151880 h 1322929"/>
                <a:gd name="connsiteX50" fmla="*/ 1312964 w 1953031"/>
                <a:gd name="connsiteY50" fmla="*/ 128676 h 1322929"/>
                <a:gd name="connsiteX51" fmla="*/ 1376022 w 1953031"/>
                <a:gd name="connsiteY51" fmla="*/ 109687 h 1322929"/>
                <a:gd name="connsiteX52" fmla="*/ 1448640 w 1953031"/>
                <a:gd name="connsiteY52" fmla="*/ 103056 h 1322929"/>
                <a:gd name="connsiteX53" fmla="*/ 1483374 w 1953031"/>
                <a:gd name="connsiteY53" fmla="*/ 100994 h 1322929"/>
                <a:gd name="connsiteX54" fmla="*/ 1552171 w 1953031"/>
                <a:gd name="connsiteY54" fmla="*/ 83778 h 1322929"/>
                <a:gd name="connsiteX55" fmla="*/ 1627914 w 1953031"/>
                <a:gd name="connsiteY55" fmla="*/ 63976 h 1322929"/>
                <a:gd name="connsiteX56" fmla="*/ 1633600 w 1953031"/>
                <a:gd name="connsiteY56" fmla="*/ 62873 h 1322929"/>
                <a:gd name="connsiteX57" fmla="*/ 1633994 w 1953031"/>
                <a:gd name="connsiteY57" fmla="*/ 53943 h 1322929"/>
                <a:gd name="connsiteX58" fmla="*/ 1637947 w 1953031"/>
                <a:gd name="connsiteY58" fmla="*/ 10924 h 1322929"/>
                <a:gd name="connsiteX59" fmla="*/ 1645852 w 1953031"/>
                <a:gd name="connsiteY59" fmla="*/ 642 h 1322929"/>
                <a:gd name="connsiteX60" fmla="*/ 1665510 w 1953031"/>
                <a:gd name="connsiteY60" fmla="*/ 4542 h 1322929"/>
                <a:gd name="connsiteX61" fmla="*/ 1692339 w 1953031"/>
                <a:gd name="connsiteY61" fmla="*/ 32880 h 1322929"/>
                <a:gd name="connsiteX62" fmla="*/ 1703487 w 1953031"/>
                <a:gd name="connsiteY62" fmla="*/ 51553 h 1322929"/>
                <a:gd name="connsiteX63" fmla="*/ 1705168 w 1953031"/>
                <a:gd name="connsiteY63" fmla="*/ 54757 h 1322929"/>
                <a:gd name="connsiteX64" fmla="*/ 1708490 w 1953031"/>
                <a:gd name="connsiteY64" fmla="*/ 54757 h 1322929"/>
                <a:gd name="connsiteX65" fmla="*/ 1726074 w 1953031"/>
                <a:gd name="connsiteY65" fmla="*/ 55821 h 1322929"/>
                <a:gd name="connsiteX66" fmla="*/ 1763775 w 1953031"/>
                <a:gd name="connsiteY66" fmla="*/ 66287 h 1322929"/>
                <a:gd name="connsiteX67" fmla="*/ 1780177 w 1953031"/>
                <a:gd name="connsiteY67" fmla="*/ 76057 h 1322929"/>
                <a:gd name="connsiteX68" fmla="*/ 1797287 w 1953031"/>
                <a:gd name="connsiteY68" fmla="*/ 92340 h 1322929"/>
                <a:gd name="connsiteX69" fmla="*/ 1808554 w 1953031"/>
                <a:gd name="connsiteY69" fmla="*/ 105144 h 1322929"/>
                <a:gd name="connsiteX70" fmla="*/ 1816302 w 1953031"/>
                <a:gd name="connsiteY70" fmla="*/ 113128 h 1322929"/>
                <a:gd name="connsiteX71" fmla="*/ 1820491 w 1953031"/>
                <a:gd name="connsiteY71" fmla="*/ 120258 h 1322929"/>
                <a:gd name="connsiteX72" fmla="*/ 1835947 w 1953031"/>
                <a:gd name="connsiteY72" fmla="*/ 144526 h 1322929"/>
                <a:gd name="connsiteX73" fmla="*/ 1847989 w 1953031"/>
                <a:gd name="connsiteY73" fmla="*/ 162083 h 1322929"/>
                <a:gd name="connsiteX74" fmla="*/ 1872282 w 1953031"/>
                <a:gd name="connsiteY74" fmla="*/ 206862 h 1322929"/>
                <a:gd name="connsiteX75" fmla="*/ 1901212 w 1953031"/>
                <a:gd name="connsiteY75" fmla="*/ 268331 h 1322929"/>
                <a:gd name="connsiteX76" fmla="*/ 1928013 w 1953031"/>
                <a:gd name="connsiteY76" fmla="*/ 325599 h 1322929"/>
                <a:gd name="connsiteX77" fmla="*/ 1947475 w 1953031"/>
                <a:gd name="connsiteY77" fmla="*/ 358428 h 1322929"/>
                <a:gd name="connsiteX78" fmla="*/ 1952990 w 1953031"/>
                <a:gd name="connsiteY78" fmla="*/ 375188 h 1322929"/>
                <a:gd name="connsiteX79" fmla="*/ 1944270 w 1953031"/>
                <a:gd name="connsiteY79" fmla="*/ 398724 h 1322929"/>
                <a:gd name="connsiteX80" fmla="*/ 1904481 w 1953031"/>
                <a:gd name="connsiteY80" fmla="*/ 429980 h 1322929"/>
                <a:gd name="connsiteX81" fmla="*/ 1871823 w 1953031"/>
                <a:gd name="connsiteY81" fmla="*/ 436577 h 1322929"/>
                <a:gd name="connsiteX82" fmla="*/ 1816223 w 1953031"/>
                <a:gd name="connsiteY82" fmla="*/ 439134 h 1322929"/>
                <a:gd name="connsiteX83" fmla="*/ 1698445 w 1953031"/>
                <a:gd name="connsiteY83" fmla="*/ 433393 h 1322929"/>
                <a:gd name="connsiteX84" fmla="*/ 1665261 w 1953031"/>
                <a:gd name="connsiteY84" fmla="*/ 431589 h 1322929"/>
                <a:gd name="connsiteX85" fmla="*/ 1643200 w 1953031"/>
                <a:gd name="connsiteY85" fmla="*/ 433164 h 1322929"/>
                <a:gd name="connsiteX86" fmla="*/ 1613877 w 1953031"/>
                <a:gd name="connsiteY86" fmla="*/ 443519 h 1322929"/>
                <a:gd name="connsiteX87" fmla="*/ 1586668 w 1953031"/>
                <a:gd name="connsiteY87" fmla="*/ 466568 h 1322929"/>
                <a:gd name="connsiteX88" fmla="*/ 1568848 w 1953031"/>
                <a:gd name="connsiteY88" fmla="*/ 480889 h 1322929"/>
                <a:gd name="connsiteX89" fmla="*/ 1563779 w 1953031"/>
                <a:gd name="connsiteY89" fmla="*/ 485518 h 1322929"/>
                <a:gd name="connsiteX90" fmla="*/ 1508994 w 1953031"/>
                <a:gd name="connsiteY90" fmla="*/ 589130 h 1322929"/>
                <a:gd name="connsiteX91" fmla="*/ 1486250 w 1953031"/>
                <a:gd name="connsiteY91" fmla="*/ 645068 h 1322929"/>
                <a:gd name="connsiteX92" fmla="*/ 1464819 w 1953031"/>
                <a:gd name="connsiteY92" fmla="*/ 705697 h 1322929"/>
                <a:gd name="connsiteX93" fmla="*/ 1449494 w 1953031"/>
                <a:gd name="connsiteY93" fmla="*/ 751038 h 1322929"/>
                <a:gd name="connsiteX94" fmla="*/ 1407394 w 1953031"/>
                <a:gd name="connsiteY94" fmla="*/ 818176 h 1322929"/>
                <a:gd name="connsiteX95" fmla="*/ 1393724 w 1953031"/>
                <a:gd name="connsiteY95" fmla="*/ 824975 h 1322929"/>
                <a:gd name="connsiteX96" fmla="*/ 1380841 w 1953031"/>
                <a:gd name="connsiteY96" fmla="*/ 831482 h 1322929"/>
                <a:gd name="connsiteX97" fmla="*/ 1349260 w 1953031"/>
                <a:gd name="connsiteY97" fmla="*/ 861137 h 1322929"/>
                <a:gd name="connsiteX98" fmla="*/ 1331348 w 1953031"/>
                <a:gd name="connsiteY98" fmla="*/ 877607 h 1322929"/>
                <a:gd name="connsiteX99" fmla="*/ 1317442 w 1953031"/>
                <a:gd name="connsiteY99" fmla="*/ 883414 h 1322929"/>
                <a:gd name="connsiteX100" fmla="*/ 1316352 w 1953031"/>
                <a:gd name="connsiteY100" fmla="*/ 883414 h 1322929"/>
                <a:gd name="connsiteX101" fmla="*/ 1315275 w 1953031"/>
                <a:gd name="connsiteY101" fmla="*/ 887323 h 1322929"/>
                <a:gd name="connsiteX102" fmla="*/ 1293502 w 1953031"/>
                <a:gd name="connsiteY102" fmla="*/ 1074334 h 1322929"/>
                <a:gd name="connsiteX103" fmla="*/ 1292124 w 1953031"/>
                <a:gd name="connsiteY103" fmla="*/ 1151119 h 1322929"/>
                <a:gd name="connsiteX104" fmla="*/ 1292741 w 1953031"/>
                <a:gd name="connsiteY104" fmla="*/ 1203756 h 1322929"/>
                <a:gd name="connsiteX105" fmla="*/ 1297481 w 1953031"/>
                <a:gd name="connsiteY105" fmla="*/ 1263556 h 1322929"/>
                <a:gd name="connsiteX106" fmla="*/ 1304087 w 1953031"/>
                <a:gd name="connsiteY106" fmla="*/ 1278631 h 1322929"/>
                <a:gd name="connsiteX107" fmla="*/ 1314001 w 1953031"/>
                <a:gd name="connsiteY107" fmla="*/ 1305904 h 1322929"/>
                <a:gd name="connsiteX108" fmla="*/ 1314723 w 1953031"/>
                <a:gd name="connsiteY108" fmla="*/ 1321312 h 1322929"/>
                <a:gd name="connsiteX109" fmla="*/ 1314474 w 1953031"/>
                <a:gd name="connsiteY109" fmla="*/ 1322929 h 1322929"/>
                <a:gd name="connsiteX110" fmla="*/ 1274527 w 1953031"/>
                <a:gd name="connsiteY110" fmla="*/ 1322929 h 1322929"/>
                <a:gd name="connsiteX111" fmla="*/ 1233595 w 1953031"/>
                <a:gd name="connsiteY111" fmla="*/ 1322420 h 1322929"/>
                <a:gd name="connsiteX112" fmla="*/ 1214844 w 1953031"/>
                <a:gd name="connsiteY112" fmla="*/ 1258652 h 1322929"/>
                <a:gd name="connsiteX113" fmla="*/ 1198836 w 1953031"/>
                <a:gd name="connsiteY113" fmla="*/ 1080414 h 1322929"/>
                <a:gd name="connsiteX114" fmla="*/ 1191495 w 1953031"/>
                <a:gd name="connsiteY114" fmla="*/ 961630 h 1322929"/>
                <a:gd name="connsiteX115" fmla="*/ 1189972 w 1953031"/>
                <a:gd name="connsiteY115" fmla="*/ 969617 h 1322929"/>
                <a:gd name="connsiteX116" fmla="*/ 1172402 w 1953031"/>
                <a:gd name="connsiteY116" fmla="*/ 1161542 h 1322929"/>
                <a:gd name="connsiteX117" fmla="*/ 1173663 w 1953031"/>
                <a:gd name="connsiteY117" fmla="*/ 1263289 h 1322929"/>
                <a:gd name="connsiteX118" fmla="*/ 1179559 w 1953031"/>
                <a:gd name="connsiteY118" fmla="*/ 1277483 h 1322929"/>
                <a:gd name="connsiteX119" fmla="*/ 1190090 w 1953031"/>
                <a:gd name="connsiteY119" fmla="*/ 1310073 h 1322929"/>
                <a:gd name="connsiteX120" fmla="*/ 1189617 w 1953031"/>
                <a:gd name="connsiteY120" fmla="*/ 1322236 h 1322929"/>
                <a:gd name="connsiteX121" fmla="*/ 1148752 w 1953031"/>
                <a:gd name="connsiteY121" fmla="*/ 1322929 h 1322929"/>
                <a:gd name="connsiteX122" fmla="*/ 1107164 w 1953031"/>
                <a:gd name="connsiteY122" fmla="*/ 1322438 h 1322929"/>
                <a:gd name="connsiteX123" fmla="*/ 1089751 w 1953031"/>
                <a:gd name="connsiteY123" fmla="*/ 1244928 h 1322929"/>
                <a:gd name="connsiteX124" fmla="*/ 1083658 w 1953031"/>
                <a:gd name="connsiteY124" fmla="*/ 1109426 h 1322929"/>
                <a:gd name="connsiteX125" fmla="*/ 1081071 w 1953031"/>
                <a:gd name="connsiteY125" fmla="*/ 885205 h 1322929"/>
                <a:gd name="connsiteX126" fmla="*/ 1081294 w 1953031"/>
                <a:gd name="connsiteY126" fmla="*/ 872784 h 1322929"/>
                <a:gd name="connsiteX127" fmla="*/ 1044565 w 1953031"/>
                <a:gd name="connsiteY127" fmla="*/ 883356 h 1322929"/>
                <a:gd name="connsiteX128" fmla="*/ 946405 w 1953031"/>
                <a:gd name="connsiteY128" fmla="*/ 906677 h 1322929"/>
                <a:gd name="connsiteX129" fmla="*/ 820984 w 1953031"/>
                <a:gd name="connsiteY129" fmla="*/ 915856 h 1322929"/>
                <a:gd name="connsiteX130" fmla="*/ 748537 w 1953031"/>
                <a:gd name="connsiteY130" fmla="*/ 913593 h 1322929"/>
                <a:gd name="connsiteX131" fmla="*/ 740106 w 1953031"/>
                <a:gd name="connsiteY131" fmla="*/ 913794 h 1322929"/>
                <a:gd name="connsiteX132" fmla="*/ 735838 w 1953031"/>
                <a:gd name="connsiteY132" fmla="*/ 923234 h 1322929"/>
                <a:gd name="connsiteX133" fmla="*/ 729496 w 1953031"/>
                <a:gd name="connsiteY133" fmla="*/ 936224 h 1322929"/>
                <a:gd name="connsiteX134" fmla="*/ 707014 w 1953031"/>
                <a:gd name="connsiteY134" fmla="*/ 928760 h 1322929"/>
                <a:gd name="connsiteX135" fmla="*/ 665846 w 1953031"/>
                <a:gd name="connsiteY135" fmla="*/ 912322 h 1322929"/>
                <a:gd name="connsiteX136" fmla="*/ 618244 w 1953031"/>
                <a:gd name="connsiteY136" fmla="*/ 893135 h 1322929"/>
                <a:gd name="connsiteX137" fmla="*/ 516447 w 1953031"/>
                <a:gd name="connsiteY137" fmla="*/ 865947 h 1322929"/>
                <a:gd name="connsiteX138" fmla="*/ 501805 w 1953031"/>
                <a:gd name="connsiteY138" fmla="*/ 870603 h 1322929"/>
                <a:gd name="connsiteX139" fmla="*/ 496736 w 1953031"/>
                <a:gd name="connsiteY139" fmla="*/ 886203 h 1322929"/>
                <a:gd name="connsiteX140" fmla="*/ 500794 w 1953031"/>
                <a:gd name="connsiteY140" fmla="*/ 920842 h 1322929"/>
                <a:gd name="connsiteX141" fmla="*/ 505232 w 1953031"/>
                <a:gd name="connsiteY141" fmla="*/ 960997 h 1322929"/>
                <a:gd name="connsiteX142" fmla="*/ 503197 w 1953031"/>
                <a:gd name="connsiteY142" fmla="*/ 976351 h 1322929"/>
                <a:gd name="connsiteX143" fmla="*/ 464327 w 1953031"/>
                <a:gd name="connsiteY143" fmla="*/ 1000197 h 1322929"/>
                <a:gd name="connsiteX144" fmla="*/ 457328 w 1953031"/>
                <a:gd name="connsiteY144" fmla="*/ 999488 h 1322929"/>
                <a:gd name="connsiteX145" fmla="*/ 434730 w 1953031"/>
                <a:gd name="connsiteY145" fmla="*/ 939956 h 1322929"/>
                <a:gd name="connsiteX146" fmla="*/ 434102 w 1953031"/>
                <a:gd name="connsiteY146" fmla="*/ 932138 h 1322929"/>
                <a:gd name="connsiteX147" fmla="*/ 429957 w 1953031"/>
                <a:gd name="connsiteY147" fmla="*/ 936572 h 1322929"/>
                <a:gd name="connsiteX148" fmla="*/ 412217 w 1953031"/>
                <a:gd name="connsiteY148" fmla="*/ 955335 h 1322929"/>
                <a:gd name="connsiteX149" fmla="*/ 394666 w 1953031"/>
                <a:gd name="connsiteY149" fmla="*/ 973923 h 1322929"/>
                <a:gd name="connsiteX150" fmla="*/ 363724 w 1953031"/>
                <a:gd name="connsiteY150" fmla="*/ 1023704 h 1322929"/>
                <a:gd name="connsiteX151" fmla="*/ 356090 w 1953031"/>
                <a:gd name="connsiteY151" fmla="*/ 1070686 h 1322929"/>
                <a:gd name="connsiteX152" fmla="*/ 356098 w 1953031"/>
                <a:gd name="connsiteY152" fmla="*/ 1159458 h 1322929"/>
                <a:gd name="connsiteX153" fmla="*/ 362731 w 1953031"/>
                <a:gd name="connsiteY153" fmla="*/ 1219044 h 1322929"/>
                <a:gd name="connsiteX154" fmla="*/ 370492 w 1953031"/>
                <a:gd name="connsiteY154" fmla="*/ 1260425 h 1322929"/>
                <a:gd name="connsiteX155" fmla="*/ 380666 w 1953031"/>
                <a:gd name="connsiteY155" fmla="*/ 1277936 h 1322929"/>
                <a:gd name="connsiteX156" fmla="*/ 391399 w 1953031"/>
                <a:gd name="connsiteY156" fmla="*/ 1304515 h 1322929"/>
                <a:gd name="connsiteX157" fmla="*/ 391283 w 1953031"/>
                <a:gd name="connsiteY157" fmla="*/ 1320324 h 1322929"/>
                <a:gd name="connsiteX158" fmla="*/ 390843 w 1953031"/>
                <a:gd name="connsiteY158" fmla="*/ 1322756 h 1322929"/>
                <a:gd name="connsiteX159" fmla="*/ 348151 w 1953031"/>
                <a:gd name="connsiteY159" fmla="*/ 1322844 h 1322929"/>
                <a:gd name="connsiteX160" fmla="*/ 304144 w 1953031"/>
                <a:gd name="connsiteY160" fmla="*/ 1322579 h 1322929"/>
                <a:gd name="connsiteX161" fmla="*/ 294630 w 1953031"/>
                <a:gd name="connsiteY161" fmla="*/ 1312868 h 1322929"/>
                <a:gd name="connsiteX162" fmla="*/ 271483 w 1953031"/>
                <a:gd name="connsiteY162" fmla="*/ 1195591 h 1322929"/>
                <a:gd name="connsiteX163" fmla="*/ 255031 w 1953031"/>
                <a:gd name="connsiteY163" fmla="*/ 1074334 h 1322929"/>
                <a:gd name="connsiteX164" fmla="*/ 246468 w 1953031"/>
                <a:gd name="connsiteY164" fmla="*/ 962992 h 1322929"/>
                <a:gd name="connsiteX165" fmla="*/ 246726 w 1953031"/>
                <a:gd name="connsiteY165" fmla="*/ 960686 h 1322929"/>
                <a:gd name="connsiteX166" fmla="*/ 239185 w 1953031"/>
                <a:gd name="connsiteY166" fmla="*/ 966883 h 1322929"/>
                <a:gd name="connsiteX167" fmla="*/ 216775 w 1953031"/>
                <a:gd name="connsiteY167" fmla="*/ 984995 h 1322929"/>
                <a:gd name="connsiteX168" fmla="*/ 195755 w 1953031"/>
                <a:gd name="connsiteY168" fmla="*/ 1001910 h 1322929"/>
                <a:gd name="connsiteX169" fmla="*/ 162761 w 1953031"/>
                <a:gd name="connsiteY169" fmla="*/ 1047366 h 1322929"/>
                <a:gd name="connsiteX170" fmla="*/ 149720 w 1953031"/>
                <a:gd name="connsiteY170" fmla="*/ 1138437 h 1322929"/>
                <a:gd name="connsiteX171" fmla="*/ 148122 w 1953031"/>
                <a:gd name="connsiteY171" fmla="*/ 1214750 h 1322929"/>
                <a:gd name="connsiteX172" fmla="*/ 151846 w 1953031"/>
                <a:gd name="connsiteY172" fmla="*/ 1260042 h 1322929"/>
                <a:gd name="connsiteX173" fmla="*/ 157602 w 1953031"/>
                <a:gd name="connsiteY173" fmla="*/ 1271682 h 1322929"/>
                <a:gd name="connsiteX174" fmla="*/ 169528 w 1953031"/>
                <a:gd name="connsiteY174" fmla="*/ 1296524 h 1322929"/>
                <a:gd name="connsiteX175" fmla="*/ 172714 w 1953031"/>
                <a:gd name="connsiteY175" fmla="*/ 1316588 h 1322929"/>
                <a:gd name="connsiteX176" fmla="*/ 172927 w 1953031"/>
                <a:gd name="connsiteY176" fmla="*/ 1322929 h 1322929"/>
                <a:gd name="connsiteX177" fmla="*/ 130748 w 1953031"/>
                <a:gd name="connsiteY177" fmla="*/ 1322916 h 1322929"/>
                <a:gd name="connsiteX178" fmla="*/ 87445 w 1953031"/>
                <a:gd name="connsiteY178" fmla="*/ 1322413 h 1322929"/>
                <a:gd name="connsiteX179" fmla="*/ 433058 w 1953031"/>
                <a:gd name="connsiteY179" fmla="*/ 858089 h 1322929"/>
                <a:gd name="connsiteX180" fmla="*/ 431485 w 1953031"/>
                <a:gd name="connsiteY180" fmla="*/ 856034 h 1322929"/>
                <a:gd name="connsiteX181" fmla="*/ 432913 w 1953031"/>
                <a:gd name="connsiteY181" fmla="*/ 858746 h 1322929"/>
                <a:gd name="connsiteX182" fmla="*/ 433058 w 1953031"/>
                <a:gd name="connsiteY182" fmla="*/ 858089 h 1322929"/>
                <a:gd name="connsiteX0" fmla="*/ 87445 w 1953031"/>
                <a:gd name="connsiteY0" fmla="*/ 1322413 h 1322929"/>
                <a:gd name="connsiteX1" fmla="*/ 71740 w 1953031"/>
                <a:gd name="connsiteY1" fmla="*/ 1270292 h 1322929"/>
                <a:gd name="connsiteX2" fmla="*/ 65819 w 1953031"/>
                <a:gd name="connsiteY2" fmla="*/ 1172834 h 1322929"/>
                <a:gd name="connsiteX3" fmla="*/ 60259 w 1953031"/>
                <a:gd name="connsiteY3" fmla="*/ 1077634 h 1322929"/>
                <a:gd name="connsiteX4" fmla="*/ 56504 w 1953031"/>
                <a:gd name="connsiteY4" fmla="*/ 1016483 h 1322929"/>
                <a:gd name="connsiteX5" fmla="*/ 57274 w 1953031"/>
                <a:gd name="connsiteY5" fmla="*/ 984573 h 1322929"/>
                <a:gd name="connsiteX6" fmla="*/ 69293 w 1953031"/>
                <a:gd name="connsiteY6" fmla="*/ 935184 h 1322929"/>
                <a:gd name="connsiteX7" fmla="*/ 83140 w 1953031"/>
                <a:gd name="connsiteY7" fmla="*/ 894706 h 1322929"/>
                <a:gd name="connsiteX8" fmla="*/ 86940 w 1953031"/>
                <a:gd name="connsiteY8" fmla="*/ 883067 h 1322929"/>
                <a:gd name="connsiteX9" fmla="*/ 102345 w 1953031"/>
                <a:gd name="connsiteY9" fmla="*/ 821917 h 1322929"/>
                <a:gd name="connsiteX10" fmla="*/ 102345 w 1953031"/>
                <a:gd name="connsiteY10" fmla="*/ 797596 h 1322929"/>
                <a:gd name="connsiteX11" fmla="*/ 84386 w 1953031"/>
                <a:gd name="connsiteY11" fmla="*/ 724112 h 1322929"/>
                <a:gd name="connsiteX12" fmla="*/ 56950 w 1953031"/>
                <a:gd name="connsiteY12" fmla="*/ 611540 h 1322929"/>
                <a:gd name="connsiteX13" fmla="*/ 49848 w 1953031"/>
                <a:gd name="connsiteY13" fmla="*/ 555775 h 1322929"/>
                <a:gd name="connsiteX14" fmla="*/ 48091 w 1953031"/>
                <a:gd name="connsiteY14" fmla="*/ 532619 h 1322929"/>
                <a:gd name="connsiteX15" fmla="*/ 46726 w 1953031"/>
                <a:gd name="connsiteY15" fmla="*/ 537375 h 1322929"/>
                <a:gd name="connsiteX16" fmla="*/ 40809 w 1953031"/>
                <a:gd name="connsiteY16" fmla="*/ 582702 h 1322929"/>
                <a:gd name="connsiteX17" fmla="*/ 38652 w 1953031"/>
                <a:gd name="connsiteY17" fmla="*/ 680805 h 1322929"/>
                <a:gd name="connsiteX18" fmla="*/ 43411 w 1953031"/>
                <a:gd name="connsiteY18" fmla="*/ 797248 h 1322929"/>
                <a:gd name="connsiteX19" fmla="*/ 45633 w 1953031"/>
                <a:gd name="connsiteY19" fmla="*/ 840039 h 1322929"/>
                <a:gd name="connsiteX20" fmla="*/ 46288 w 1953031"/>
                <a:gd name="connsiteY20" fmla="*/ 854511 h 1322929"/>
                <a:gd name="connsiteX21" fmla="*/ 47754 w 1953031"/>
                <a:gd name="connsiteY21" fmla="*/ 857757 h 1322929"/>
                <a:gd name="connsiteX22" fmla="*/ 55710 w 1953031"/>
                <a:gd name="connsiteY22" fmla="*/ 883587 h 1322929"/>
                <a:gd name="connsiteX23" fmla="*/ 56791 w 1953031"/>
                <a:gd name="connsiteY23" fmla="*/ 924043 h 1322929"/>
                <a:gd name="connsiteX24" fmla="*/ 41579 w 1953031"/>
                <a:gd name="connsiteY24" fmla="*/ 974096 h 1322929"/>
                <a:gd name="connsiteX25" fmla="*/ 2671 w 1953031"/>
                <a:gd name="connsiteY25" fmla="*/ 1043577 h 1322929"/>
                <a:gd name="connsiteX26" fmla="*/ 150 w 1953031"/>
                <a:gd name="connsiteY26" fmla="*/ 1039680 h 1322929"/>
                <a:gd name="connsiteX27" fmla="*/ 4661 w 1953031"/>
                <a:gd name="connsiteY27" fmla="*/ 999287 h 1322929"/>
                <a:gd name="connsiteX28" fmla="*/ 7404 w 1953031"/>
                <a:gd name="connsiteY28" fmla="*/ 942306 h 1322929"/>
                <a:gd name="connsiteX29" fmla="*/ 7816 w 1953031"/>
                <a:gd name="connsiteY29" fmla="*/ 896791 h 1322929"/>
                <a:gd name="connsiteX30" fmla="*/ 19626 w 1953031"/>
                <a:gd name="connsiteY30" fmla="*/ 859575 h 1322929"/>
                <a:gd name="connsiteX31" fmla="*/ 27016 w 1953031"/>
                <a:gd name="connsiteY31" fmla="*/ 851518 h 1322929"/>
                <a:gd name="connsiteX32" fmla="*/ 28005 w 1953031"/>
                <a:gd name="connsiteY32" fmla="*/ 850776 h 1322929"/>
                <a:gd name="connsiteX33" fmla="*/ 26410 w 1953031"/>
                <a:gd name="connsiteY33" fmla="*/ 833827 h 1322929"/>
                <a:gd name="connsiteX34" fmla="*/ 14711 w 1953031"/>
                <a:gd name="connsiteY34" fmla="*/ 648021 h 1322929"/>
                <a:gd name="connsiteX35" fmla="*/ 15055 w 1953031"/>
                <a:gd name="connsiteY35" fmla="*/ 561855 h 1322929"/>
                <a:gd name="connsiteX36" fmla="*/ 21188 w 1953031"/>
                <a:gd name="connsiteY36" fmla="*/ 488718 h 1322929"/>
                <a:gd name="connsiteX37" fmla="*/ 100197 w 1953031"/>
                <a:gd name="connsiteY37" fmla="*/ 318206 h 1322929"/>
                <a:gd name="connsiteX38" fmla="*/ 109242 w 1953031"/>
                <a:gd name="connsiteY38" fmla="*/ 310366 h 1322929"/>
                <a:gd name="connsiteX39" fmla="*/ 267328 w 1953031"/>
                <a:gd name="connsiteY39" fmla="*/ 247426 h 1322929"/>
                <a:gd name="connsiteX40" fmla="*/ 315449 w 1953031"/>
                <a:gd name="connsiteY40" fmla="*/ 245613 h 1322929"/>
                <a:gd name="connsiteX41" fmla="*/ 472495 w 1953031"/>
                <a:gd name="connsiteY41" fmla="*/ 252298 h 1322929"/>
                <a:gd name="connsiteX42" fmla="*/ 508804 w 1953031"/>
                <a:gd name="connsiteY42" fmla="*/ 255581 h 1322929"/>
                <a:gd name="connsiteX43" fmla="*/ 642593 w 1953031"/>
                <a:gd name="connsiteY43" fmla="*/ 248929 h 1322929"/>
                <a:gd name="connsiteX44" fmla="*/ 748902 w 1953031"/>
                <a:gd name="connsiteY44" fmla="*/ 247445 h 1322929"/>
                <a:gd name="connsiteX45" fmla="*/ 805147 w 1953031"/>
                <a:gd name="connsiteY45" fmla="*/ 251243 h 1322929"/>
                <a:gd name="connsiteX46" fmla="*/ 947272 w 1953031"/>
                <a:gd name="connsiteY46" fmla="*/ 214767 h 1322929"/>
                <a:gd name="connsiteX47" fmla="*/ 1074965 w 1953031"/>
                <a:gd name="connsiteY47" fmla="*/ 170684 h 1322929"/>
                <a:gd name="connsiteX48" fmla="*/ 1155567 w 1953031"/>
                <a:gd name="connsiteY48" fmla="*/ 159010 h 1322929"/>
                <a:gd name="connsiteX49" fmla="*/ 1234252 w 1953031"/>
                <a:gd name="connsiteY49" fmla="*/ 151880 h 1322929"/>
                <a:gd name="connsiteX50" fmla="*/ 1312964 w 1953031"/>
                <a:gd name="connsiteY50" fmla="*/ 128676 h 1322929"/>
                <a:gd name="connsiteX51" fmla="*/ 1376022 w 1953031"/>
                <a:gd name="connsiteY51" fmla="*/ 109687 h 1322929"/>
                <a:gd name="connsiteX52" fmla="*/ 1448640 w 1953031"/>
                <a:gd name="connsiteY52" fmla="*/ 103056 h 1322929"/>
                <a:gd name="connsiteX53" fmla="*/ 1483374 w 1953031"/>
                <a:gd name="connsiteY53" fmla="*/ 100994 h 1322929"/>
                <a:gd name="connsiteX54" fmla="*/ 1552171 w 1953031"/>
                <a:gd name="connsiteY54" fmla="*/ 83778 h 1322929"/>
                <a:gd name="connsiteX55" fmla="*/ 1627914 w 1953031"/>
                <a:gd name="connsiteY55" fmla="*/ 63976 h 1322929"/>
                <a:gd name="connsiteX56" fmla="*/ 1633600 w 1953031"/>
                <a:gd name="connsiteY56" fmla="*/ 62873 h 1322929"/>
                <a:gd name="connsiteX57" fmla="*/ 1633994 w 1953031"/>
                <a:gd name="connsiteY57" fmla="*/ 53943 h 1322929"/>
                <a:gd name="connsiteX58" fmla="*/ 1637947 w 1953031"/>
                <a:gd name="connsiteY58" fmla="*/ 10924 h 1322929"/>
                <a:gd name="connsiteX59" fmla="*/ 1645852 w 1953031"/>
                <a:gd name="connsiteY59" fmla="*/ 642 h 1322929"/>
                <a:gd name="connsiteX60" fmla="*/ 1665510 w 1953031"/>
                <a:gd name="connsiteY60" fmla="*/ 4542 h 1322929"/>
                <a:gd name="connsiteX61" fmla="*/ 1692339 w 1953031"/>
                <a:gd name="connsiteY61" fmla="*/ 32880 h 1322929"/>
                <a:gd name="connsiteX62" fmla="*/ 1703487 w 1953031"/>
                <a:gd name="connsiteY62" fmla="*/ 51553 h 1322929"/>
                <a:gd name="connsiteX63" fmla="*/ 1705168 w 1953031"/>
                <a:gd name="connsiteY63" fmla="*/ 54757 h 1322929"/>
                <a:gd name="connsiteX64" fmla="*/ 1708490 w 1953031"/>
                <a:gd name="connsiteY64" fmla="*/ 54757 h 1322929"/>
                <a:gd name="connsiteX65" fmla="*/ 1726074 w 1953031"/>
                <a:gd name="connsiteY65" fmla="*/ 55821 h 1322929"/>
                <a:gd name="connsiteX66" fmla="*/ 1763775 w 1953031"/>
                <a:gd name="connsiteY66" fmla="*/ 66287 h 1322929"/>
                <a:gd name="connsiteX67" fmla="*/ 1780177 w 1953031"/>
                <a:gd name="connsiteY67" fmla="*/ 76057 h 1322929"/>
                <a:gd name="connsiteX68" fmla="*/ 1797287 w 1953031"/>
                <a:gd name="connsiteY68" fmla="*/ 92340 h 1322929"/>
                <a:gd name="connsiteX69" fmla="*/ 1808554 w 1953031"/>
                <a:gd name="connsiteY69" fmla="*/ 105144 h 1322929"/>
                <a:gd name="connsiteX70" fmla="*/ 1816302 w 1953031"/>
                <a:gd name="connsiteY70" fmla="*/ 113128 h 1322929"/>
                <a:gd name="connsiteX71" fmla="*/ 1820491 w 1953031"/>
                <a:gd name="connsiteY71" fmla="*/ 120258 h 1322929"/>
                <a:gd name="connsiteX72" fmla="*/ 1835947 w 1953031"/>
                <a:gd name="connsiteY72" fmla="*/ 144526 h 1322929"/>
                <a:gd name="connsiteX73" fmla="*/ 1847989 w 1953031"/>
                <a:gd name="connsiteY73" fmla="*/ 162083 h 1322929"/>
                <a:gd name="connsiteX74" fmla="*/ 1872282 w 1953031"/>
                <a:gd name="connsiteY74" fmla="*/ 206862 h 1322929"/>
                <a:gd name="connsiteX75" fmla="*/ 1901212 w 1953031"/>
                <a:gd name="connsiteY75" fmla="*/ 268331 h 1322929"/>
                <a:gd name="connsiteX76" fmla="*/ 1928013 w 1953031"/>
                <a:gd name="connsiteY76" fmla="*/ 325599 h 1322929"/>
                <a:gd name="connsiteX77" fmla="*/ 1947475 w 1953031"/>
                <a:gd name="connsiteY77" fmla="*/ 358428 h 1322929"/>
                <a:gd name="connsiteX78" fmla="*/ 1952990 w 1953031"/>
                <a:gd name="connsiteY78" fmla="*/ 375188 h 1322929"/>
                <a:gd name="connsiteX79" fmla="*/ 1944270 w 1953031"/>
                <a:gd name="connsiteY79" fmla="*/ 398724 h 1322929"/>
                <a:gd name="connsiteX80" fmla="*/ 1904481 w 1953031"/>
                <a:gd name="connsiteY80" fmla="*/ 429980 h 1322929"/>
                <a:gd name="connsiteX81" fmla="*/ 1871823 w 1953031"/>
                <a:gd name="connsiteY81" fmla="*/ 436577 h 1322929"/>
                <a:gd name="connsiteX82" fmla="*/ 1816223 w 1953031"/>
                <a:gd name="connsiteY82" fmla="*/ 439134 h 1322929"/>
                <a:gd name="connsiteX83" fmla="*/ 1698445 w 1953031"/>
                <a:gd name="connsiteY83" fmla="*/ 433393 h 1322929"/>
                <a:gd name="connsiteX84" fmla="*/ 1665261 w 1953031"/>
                <a:gd name="connsiteY84" fmla="*/ 431589 h 1322929"/>
                <a:gd name="connsiteX85" fmla="*/ 1643200 w 1953031"/>
                <a:gd name="connsiteY85" fmla="*/ 433164 h 1322929"/>
                <a:gd name="connsiteX86" fmla="*/ 1613877 w 1953031"/>
                <a:gd name="connsiteY86" fmla="*/ 443519 h 1322929"/>
                <a:gd name="connsiteX87" fmla="*/ 1586668 w 1953031"/>
                <a:gd name="connsiteY87" fmla="*/ 466568 h 1322929"/>
                <a:gd name="connsiteX88" fmla="*/ 1568848 w 1953031"/>
                <a:gd name="connsiteY88" fmla="*/ 480889 h 1322929"/>
                <a:gd name="connsiteX89" fmla="*/ 1563779 w 1953031"/>
                <a:gd name="connsiteY89" fmla="*/ 485518 h 1322929"/>
                <a:gd name="connsiteX90" fmla="*/ 1508994 w 1953031"/>
                <a:gd name="connsiteY90" fmla="*/ 589130 h 1322929"/>
                <a:gd name="connsiteX91" fmla="*/ 1486250 w 1953031"/>
                <a:gd name="connsiteY91" fmla="*/ 645068 h 1322929"/>
                <a:gd name="connsiteX92" fmla="*/ 1464819 w 1953031"/>
                <a:gd name="connsiteY92" fmla="*/ 705697 h 1322929"/>
                <a:gd name="connsiteX93" fmla="*/ 1449494 w 1953031"/>
                <a:gd name="connsiteY93" fmla="*/ 751038 h 1322929"/>
                <a:gd name="connsiteX94" fmla="*/ 1407394 w 1953031"/>
                <a:gd name="connsiteY94" fmla="*/ 818176 h 1322929"/>
                <a:gd name="connsiteX95" fmla="*/ 1393724 w 1953031"/>
                <a:gd name="connsiteY95" fmla="*/ 824975 h 1322929"/>
                <a:gd name="connsiteX96" fmla="*/ 1380841 w 1953031"/>
                <a:gd name="connsiteY96" fmla="*/ 831482 h 1322929"/>
                <a:gd name="connsiteX97" fmla="*/ 1349260 w 1953031"/>
                <a:gd name="connsiteY97" fmla="*/ 861137 h 1322929"/>
                <a:gd name="connsiteX98" fmla="*/ 1331348 w 1953031"/>
                <a:gd name="connsiteY98" fmla="*/ 877607 h 1322929"/>
                <a:gd name="connsiteX99" fmla="*/ 1317442 w 1953031"/>
                <a:gd name="connsiteY99" fmla="*/ 883414 h 1322929"/>
                <a:gd name="connsiteX100" fmla="*/ 1316352 w 1953031"/>
                <a:gd name="connsiteY100" fmla="*/ 883414 h 1322929"/>
                <a:gd name="connsiteX101" fmla="*/ 1315275 w 1953031"/>
                <a:gd name="connsiteY101" fmla="*/ 887323 h 1322929"/>
                <a:gd name="connsiteX102" fmla="*/ 1293502 w 1953031"/>
                <a:gd name="connsiteY102" fmla="*/ 1074334 h 1322929"/>
                <a:gd name="connsiteX103" fmla="*/ 1292124 w 1953031"/>
                <a:gd name="connsiteY103" fmla="*/ 1151119 h 1322929"/>
                <a:gd name="connsiteX104" fmla="*/ 1292741 w 1953031"/>
                <a:gd name="connsiteY104" fmla="*/ 1203756 h 1322929"/>
                <a:gd name="connsiteX105" fmla="*/ 1297481 w 1953031"/>
                <a:gd name="connsiteY105" fmla="*/ 1263556 h 1322929"/>
                <a:gd name="connsiteX106" fmla="*/ 1304087 w 1953031"/>
                <a:gd name="connsiteY106" fmla="*/ 1278631 h 1322929"/>
                <a:gd name="connsiteX107" fmla="*/ 1314001 w 1953031"/>
                <a:gd name="connsiteY107" fmla="*/ 1305904 h 1322929"/>
                <a:gd name="connsiteX108" fmla="*/ 1314723 w 1953031"/>
                <a:gd name="connsiteY108" fmla="*/ 1321312 h 1322929"/>
                <a:gd name="connsiteX109" fmla="*/ 1314474 w 1953031"/>
                <a:gd name="connsiteY109" fmla="*/ 1322929 h 1322929"/>
                <a:gd name="connsiteX110" fmla="*/ 1274527 w 1953031"/>
                <a:gd name="connsiteY110" fmla="*/ 1322929 h 1322929"/>
                <a:gd name="connsiteX111" fmla="*/ 1233595 w 1953031"/>
                <a:gd name="connsiteY111" fmla="*/ 1322420 h 1322929"/>
                <a:gd name="connsiteX112" fmla="*/ 1214844 w 1953031"/>
                <a:gd name="connsiteY112" fmla="*/ 1258652 h 1322929"/>
                <a:gd name="connsiteX113" fmla="*/ 1198836 w 1953031"/>
                <a:gd name="connsiteY113" fmla="*/ 1080414 h 1322929"/>
                <a:gd name="connsiteX114" fmla="*/ 1191495 w 1953031"/>
                <a:gd name="connsiteY114" fmla="*/ 961630 h 1322929"/>
                <a:gd name="connsiteX115" fmla="*/ 1189972 w 1953031"/>
                <a:gd name="connsiteY115" fmla="*/ 969617 h 1322929"/>
                <a:gd name="connsiteX116" fmla="*/ 1172402 w 1953031"/>
                <a:gd name="connsiteY116" fmla="*/ 1161542 h 1322929"/>
                <a:gd name="connsiteX117" fmla="*/ 1173663 w 1953031"/>
                <a:gd name="connsiteY117" fmla="*/ 1263289 h 1322929"/>
                <a:gd name="connsiteX118" fmla="*/ 1179559 w 1953031"/>
                <a:gd name="connsiteY118" fmla="*/ 1277483 h 1322929"/>
                <a:gd name="connsiteX119" fmla="*/ 1190090 w 1953031"/>
                <a:gd name="connsiteY119" fmla="*/ 1310073 h 1322929"/>
                <a:gd name="connsiteX120" fmla="*/ 1189617 w 1953031"/>
                <a:gd name="connsiteY120" fmla="*/ 1322236 h 1322929"/>
                <a:gd name="connsiteX121" fmla="*/ 1148752 w 1953031"/>
                <a:gd name="connsiteY121" fmla="*/ 1322929 h 1322929"/>
                <a:gd name="connsiteX122" fmla="*/ 1107164 w 1953031"/>
                <a:gd name="connsiteY122" fmla="*/ 1322438 h 1322929"/>
                <a:gd name="connsiteX123" fmla="*/ 1089751 w 1953031"/>
                <a:gd name="connsiteY123" fmla="*/ 1244928 h 1322929"/>
                <a:gd name="connsiteX124" fmla="*/ 1083658 w 1953031"/>
                <a:gd name="connsiteY124" fmla="*/ 1109426 h 1322929"/>
                <a:gd name="connsiteX125" fmla="*/ 1081071 w 1953031"/>
                <a:gd name="connsiteY125" fmla="*/ 885205 h 1322929"/>
                <a:gd name="connsiteX126" fmla="*/ 1081294 w 1953031"/>
                <a:gd name="connsiteY126" fmla="*/ 872784 h 1322929"/>
                <a:gd name="connsiteX127" fmla="*/ 1044565 w 1953031"/>
                <a:gd name="connsiteY127" fmla="*/ 883356 h 1322929"/>
                <a:gd name="connsiteX128" fmla="*/ 946405 w 1953031"/>
                <a:gd name="connsiteY128" fmla="*/ 906677 h 1322929"/>
                <a:gd name="connsiteX129" fmla="*/ 820984 w 1953031"/>
                <a:gd name="connsiteY129" fmla="*/ 915856 h 1322929"/>
                <a:gd name="connsiteX130" fmla="*/ 748537 w 1953031"/>
                <a:gd name="connsiteY130" fmla="*/ 913593 h 1322929"/>
                <a:gd name="connsiteX131" fmla="*/ 740106 w 1953031"/>
                <a:gd name="connsiteY131" fmla="*/ 913794 h 1322929"/>
                <a:gd name="connsiteX132" fmla="*/ 735838 w 1953031"/>
                <a:gd name="connsiteY132" fmla="*/ 923234 h 1322929"/>
                <a:gd name="connsiteX133" fmla="*/ 729496 w 1953031"/>
                <a:gd name="connsiteY133" fmla="*/ 936224 h 1322929"/>
                <a:gd name="connsiteX134" fmla="*/ 707014 w 1953031"/>
                <a:gd name="connsiteY134" fmla="*/ 928760 h 1322929"/>
                <a:gd name="connsiteX135" fmla="*/ 665846 w 1953031"/>
                <a:gd name="connsiteY135" fmla="*/ 912322 h 1322929"/>
                <a:gd name="connsiteX136" fmla="*/ 618244 w 1953031"/>
                <a:gd name="connsiteY136" fmla="*/ 893135 h 1322929"/>
                <a:gd name="connsiteX137" fmla="*/ 516447 w 1953031"/>
                <a:gd name="connsiteY137" fmla="*/ 865947 h 1322929"/>
                <a:gd name="connsiteX138" fmla="*/ 501805 w 1953031"/>
                <a:gd name="connsiteY138" fmla="*/ 870603 h 1322929"/>
                <a:gd name="connsiteX139" fmla="*/ 496736 w 1953031"/>
                <a:gd name="connsiteY139" fmla="*/ 886203 h 1322929"/>
                <a:gd name="connsiteX140" fmla="*/ 500794 w 1953031"/>
                <a:gd name="connsiteY140" fmla="*/ 920842 h 1322929"/>
                <a:gd name="connsiteX141" fmla="*/ 505232 w 1953031"/>
                <a:gd name="connsiteY141" fmla="*/ 960997 h 1322929"/>
                <a:gd name="connsiteX142" fmla="*/ 503197 w 1953031"/>
                <a:gd name="connsiteY142" fmla="*/ 976351 h 1322929"/>
                <a:gd name="connsiteX143" fmla="*/ 464327 w 1953031"/>
                <a:gd name="connsiteY143" fmla="*/ 1000197 h 1322929"/>
                <a:gd name="connsiteX144" fmla="*/ 457328 w 1953031"/>
                <a:gd name="connsiteY144" fmla="*/ 999488 h 1322929"/>
                <a:gd name="connsiteX145" fmla="*/ 434730 w 1953031"/>
                <a:gd name="connsiteY145" fmla="*/ 939956 h 1322929"/>
                <a:gd name="connsiteX146" fmla="*/ 434102 w 1953031"/>
                <a:gd name="connsiteY146" fmla="*/ 932138 h 1322929"/>
                <a:gd name="connsiteX147" fmla="*/ 429957 w 1953031"/>
                <a:gd name="connsiteY147" fmla="*/ 936572 h 1322929"/>
                <a:gd name="connsiteX148" fmla="*/ 412217 w 1953031"/>
                <a:gd name="connsiteY148" fmla="*/ 955335 h 1322929"/>
                <a:gd name="connsiteX149" fmla="*/ 394666 w 1953031"/>
                <a:gd name="connsiteY149" fmla="*/ 973923 h 1322929"/>
                <a:gd name="connsiteX150" fmla="*/ 363724 w 1953031"/>
                <a:gd name="connsiteY150" fmla="*/ 1023704 h 1322929"/>
                <a:gd name="connsiteX151" fmla="*/ 356090 w 1953031"/>
                <a:gd name="connsiteY151" fmla="*/ 1070686 h 1322929"/>
                <a:gd name="connsiteX152" fmla="*/ 356098 w 1953031"/>
                <a:gd name="connsiteY152" fmla="*/ 1159458 h 1322929"/>
                <a:gd name="connsiteX153" fmla="*/ 362731 w 1953031"/>
                <a:gd name="connsiteY153" fmla="*/ 1219044 h 1322929"/>
                <a:gd name="connsiteX154" fmla="*/ 370492 w 1953031"/>
                <a:gd name="connsiteY154" fmla="*/ 1260425 h 1322929"/>
                <a:gd name="connsiteX155" fmla="*/ 380666 w 1953031"/>
                <a:gd name="connsiteY155" fmla="*/ 1277936 h 1322929"/>
                <a:gd name="connsiteX156" fmla="*/ 391399 w 1953031"/>
                <a:gd name="connsiteY156" fmla="*/ 1304515 h 1322929"/>
                <a:gd name="connsiteX157" fmla="*/ 391283 w 1953031"/>
                <a:gd name="connsiteY157" fmla="*/ 1320324 h 1322929"/>
                <a:gd name="connsiteX158" fmla="*/ 390843 w 1953031"/>
                <a:gd name="connsiteY158" fmla="*/ 1322756 h 1322929"/>
                <a:gd name="connsiteX159" fmla="*/ 348151 w 1953031"/>
                <a:gd name="connsiteY159" fmla="*/ 1322844 h 1322929"/>
                <a:gd name="connsiteX160" fmla="*/ 304144 w 1953031"/>
                <a:gd name="connsiteY160" fmla="*/ 1322579 h 1322929"/>
                <a:gd name="connsiteX161" fmla="*/ 294630 w 1953031"/>
                <a:gd name="connsiteY161" fmla="*/ 1312868 h 1322929"/>
                <a:gd name="connsiteX162" fmla="*/ 271483 w 1953031"/>
                <a:gd name="connsiteY162" fmla="*/ 1195591 h 1322929"/>
                <a:gd name="connsiteX163" fmla="*/ 255031 w 1953031"/>
                <a:gd name="connsiteY163" fmla="*/ 1074334 h 1322929"/>
                <a:gd name="connsiteX164" fmla="*/ 246468 w 1953031"/>
                <a:gd name="connsiteY164" fmla="*/ 962992 h 1322929"/>
                <a:gd name="connsiteX165" fmla="*/ 246726 w 1953031"/>
                <a:gd name="connsiteY165" fmla="*/ 960686 h 1322929"/>
                <a:gd name="connsiteX166" fmla="*/ 239185 w 1953031"/>
                <a:gd name="connsiteY166" fmla="*/ 966883 h 1322929"/>
                <a:gd name="connsiteX167" fmla="*/ 216775 w 1953031"/>
                <a:gd name="connsiteY167" fmla="*/ 984995 h 1322929"/>
                <a:gd name="connsiteX168" fmla="*/ 195755 w 1953031"/>
                <a:gd name="connsiteY168" fmla="*/ 1001910 h 1322929"/>
                <a:gd name="connsiteX169" fmla="*/ 162761 w 1953031"/>
                <a:gd name="connsiteY169" fmla="*/ 1047366 h 1322929"/>
                <a:gd name="connsiteX170" fmla="*/ 149720 w 1953031"/>
                <a:gd name="connsiteY170" fmla="*/ 1138437 h 1322929"/>
                <a:gd name="connsiteX171" fmla="*/ 148122 w 1953031"/>
                <a:gd name="connsiteY171" fmla="*/ 1214750 h 1322929"/>
                <a:gd name="connsiteX172" fmla="*/ 151846 w 1953031"/>
                <a:gd name="connsiteY172" fmla="*/ 1260042 h 1322929"/>
                <a:gd name="connsiteX173" fmla="*/ 157602 w 1953031"/>
                <a:gd name="connsiteY173" fmla="*/ 1271682 h 1322929"/>
                <a:gd name="connsiteX174" fmla="*/ 169528 w 1953031"/>
                <a:gd name="connsiteY174" fmla="*/ 1296524 h 1322929"/>
                <a:gd name="connsiteX175" fmla="*/ 172714 w 1953031"/>
                <a:gd name="connsiteY175" fmla="*/ 1316588 h 1322929"/>
                <a:gd name="connsiteX176" fmla="*/ 172927 w 1953031"/>
                <a:gd name="connsiteY176" fmla="*/ 1322929 h 1322929"/>
                <a:gd name="connsiteX177" fmla="*/ 130748 w 1953031"/>
                <a:gd name="connsiteY177" fmla="*/ 1322916 h 1322929"/>
                <a:gd name="connsiteX178" fmla="*/ 87445 w 1953031"/>
                <a:gd name="connsiteY178" fmla="*/ 1322413 h 1322929"/>
                <a:gd name="connsiteX179" fmla="*/ 433058 w 1953031"/>
                <a:gd name="connsiteY179" fmla="*/ 858089 h 1322929"/>
                <a:gd name="connsiteX180" fmla="*/ 431485 w 1953031"/>
                <a:gd name="connsiteY180" fmla="*/ 856034 h 1322929"/>
                <a:gd name="connsiteX181" fmla="*/ 432913 w 1953031"/>
                <a:gd name="connsiteY181" fmla="*/ 858746 h 1322929"/>
                <a:gd name="connsiteX182" fmla="*/ 433058 w 1953031"/>
                <a:gd name="connsiteY182" fmla="*/ 858089 h 1322929"/>
                <a:gd name="connsiteX0" fmla="*/ 87445 w 1953031"/>
                <a:gd name="connsiteY0" fmla="*/ 1322413 h 1322929"/>
                <a:gd name="connsiteX1" fmla="*/ 71740 w 1953031"/>
                <a:gd name="connsiteY1" fmla="*/ 1270292 h 1322929"/>
                <a:gd name="connsiteX2" fmla="*/ 65819 w 1953031"/>
                <a:gd name="connsiteY2" fmla="*/ 1172834 h 1322929"/>
                <a:gd name="connsiteX3" fmla="*/ 60259 w 1953031"/>
                <a:gd name="connsiteY3" fmla="*/ 1077634 h 1322929"/>
                <a:gd name="connsiteX4" fmla="*/ 56504 w 1953031"/>
                <a:gd name="connsiteY4" fmla="*/ 1016483 h 1322929"/>
                <a:gd name="connsiteX5" fmla="*/ 57274 w 1953031"/>
                <a:gd name="connsiteY5" fmla="*/ 984573 h 1322929"/>
                <a:gd name="connsiteX6" fmla="*/ 69293 w 1953031"/>
                <a:gd name="connsiteY6" fmla="*/ 935184 h 1322929"/>
                <a:gd name="connsiteX7" fmla="*/ 83140 w 1953031"/>
                <a:gd name="connsiteY7" fmla="*/ 894706 h 1322929"/>
                <a:gd name="connsiteX8" fmla="*/ 86940 w 1953031"/>
                <a:gd name="connsiteY8" fmla="*/ 883067 h 1322929"/>
                <a:gd name="connsiteX9" fmla="*/ 102345 w 1953031"/>
                <a:gd name="connsiteY9" fmla="*/ 821917 h 1322929"/>
                <a:gd name="connsiteX10" fmla="*/ 102345 w 1953031"/>
                <a:gd name="connsiteY10" fmla="*/ 797596 h 1322929"/>
                <a:gd name="connsiteX11" fmla="*/ 84386 w 1953031"/>
                <a:gd name="connsiteY11" fmla="*/ 724112 h 1322929"/>
                <a:gd name="connsiteX12" fmla="*/ 56950 w 1953031"/>
                <a:gd name="connsiteY12" fmla="*/ 611540 h 1322929"/>
                <a:gd name="connsiteX13" fmla="*/ 49848 w 1953031"/>
                <a:gd name="connsiteY13" fmla="*/ 555775 h 1322929"/>
                <a:gd name="connsiteX14" fmla="*/ 48091 w 1953031"/>
                <a:gd name="connsiteY14" fmla="*/ 532619 h 1322929"/>
                <a:gd name="connsiteX15" fmla="*/ 46726 w 1953031"/>
                <a:gd name="connsiteY15" fmla="*/ 537375 h 1322929"/>
                <a:gd name="connsiteX16" fmla="*/ 40809 w 1953031"/>
                <a:gd name="connsiteY16" fmla="*/ 582702 h 1322929"/>
                <a:gd name="connsiteX17" fmla="*/ 38652 w 1953031"/>
                <a:gd name="connsiteY17" fmla="*/ 680805 h 1322929"/>
                <a:gd name="connsiteX18" fmla="*/ 43411 w 1953031"/>
                <a:gd name="connsiteY18" fmla="*/ 797248 h 1322929"/>
                <a:gd name="connsiteX19" fmla="*/ 45633 w 1953031"/>
                <a:gd name="connsiteY19" fmla="*/ 840039 h 1322929"/>
                <a:gd name="connsiteX20" fmla="*/ 46288 w 1953031"/>
                <a:gd name="connsiteY20" fmla="*/ 854511 h 1322929"/>
                <a:gd name="connsiteX21" fmla="*/ 47754 w 1953031"/>
                <a:gd name="connsiteY21" fmla="*/ 857757 h 1322929"/>
                <a:gd name="connsiteX22" fmla="*/ 55710 w 1953031"/>
                <a:gd name="connsiteY22" fmla="*/ 883587 h 1322929"/>
                <a:gd name="connsiteX23" fmla="*/ 56791 w 1953031"/>
                <a:gd name="connsiteY23" fmla="*/ 924043 h 1322929"/>
                <a:gd name="connsiteX24" fmla="*/ 41579 w 1953031"/>
                <a:gd name="connsiteY24" fmla="*/ 974096 h 1322929"/>
                <a:gd name="connsiteX25" fmla="*/ 2671 w 1953031"/>
                <a:gd name="connsiteY25" fmla="*/ 1043577 h 1322929"/>
                <a:gd name="connsiteX26" fmla="*/ 150 w 1953031"/>
                <a:gd name="connsiteY26" fmla="*/ 1039680 h 1322929"/>
                <a:gd name="connsiteX27" fmla="*/ 4661 w 1953031"/>
                <a:gd name="connsiteY27" fmla="*/ 999287 h 1322929"/>
                <a:gd name="connsiteX28" fmla="*/ 7404 w 1953031"/>
                <a:gd name="connsiteY28" fmla="*/ 942306 h 1322929"/>
                <a:gd name="connsiteX29" fmla="*/ 7816 w 1953031"/>
                <a:gd name="connsiteY29" fmla="*/ 896791 h 1322929"/>
                <a:gd name="connsiteX30" fmla="*/ 19626 w 1953031"/>
                <a:gd name="connsiteY30" fmla="*/ 859575 h 1322929"/>
                <a:gd name="connsiteX31" fmla="*/ 27016 w 1953031"/>
                <a:gd name="connsiteY31" fmla="*/ 851518 h 1322929"/>
                <a:gd name="connsiteX32" fmla="*/ 28005 w 1953031"/>
                <a:gd name="connsiteY32" fmla="*/ 850776 h 1322929"/>
                <a:gd name="connsiteX33" fmla="*/ 26410 w 1953031"/>
                <a:gd name="connsiteY33" fmla="*/ 833827 h 1322929"/>
                <a:gd name="connsiteX34" fmla="*/ 14711 w 1953031"/>
                <a:gd name="connsiteY34" fmla="*/ 648021 h 1322929"/>
                <a:gd name="connsiteX35" fmla="*/ 15055 w 1953031"/>
                <a:gd name="connsiteY35" fmla="*/ 561855 h 1322929"/>
                <a:gd name="connsiteX36" fmla="*/ 21188 w 1953031"/>
                <a:gd name="connsiteY36" fmla="*/ 488718 h 1322929"/>
                <a:gd name="connsiteX37" fmla="*/ 100197 w 1953031"/>
                <a:gd name="connsiteY37" fmla="*/ 318206 h 1322929"/>
                <a:gd name="connsiteX38" fmla="*/ 109242 w 1953031"/>
                <a:gd name="connsiteY38" fmla="*/ 310366 h 1322929"/>
                <a:gd name="connsiteX39" fmla="*/ 267328 w 1953031"/>
                <a:gd name="connsiteY39" fmla="*/ 247426 h 1322929"/>
                <a:gd name="connsiteX40" fmla="*/ 315449 w 1953031"/>
                <a:gd name="connsiteY40" fmla="*/ 245613 h 1322929"/>
                <a:gd name="connsiteX41" fmla="*/ 472495 w 1953031"/>
                <a:gd name="connsiteY41" fmla="*/ 252298 h 1322929"/>
                <a:gd name="connsiteX42" fmla="*/ 508804 w 1953031"/>
                <a:gd name="connsiteY42" fmla="*/ 255581 h 1322929"/>
                <a:gd name="connsiteX43" fmla="*/ 642593 w 1953031"/>
                <a:gd name="connsiteY43" fmla="*/ 248929 h 1322929"/>
                <a:gd name="connsiteX44" fmla="*/ 748902 w 1953031"/>
                <a:gd name="connsiteY44" fmla="*/ 247445 h 1322929"/>
                <a:gd name="connsiteX45" fmla="*/ 843247 w 1953031"/>
                <a:gd name="connsiteY45" fmla="*/ 232193 h 1322929"/>
                <a:gd name="connsiteX46" fmla="*/ 947272 w 1953031"/>
                <a:gd name="connsiteY46" fmla="*/ 214767 h 1322929"/>
                <a:gd name="connsiteX47" fmla="*/ 1074965 w 1953031"/>
                <a:gd name="connsiteY47" fmla="*/ 170684 h 1322929"/>
                <a:gd name="connsiteX48" fmla="*/ 1155567 w 1953031"/>
                <a:gd name="connsiteY48" fmla="*/ 159010 h 1322929"/>
                <a:gd name="connsiteX49" fmla="*/ 1234252 w 1953031"/>
                <a:gd name="connsiteY49" fmla="*/ 151880 h 1322929"/>
                <a:gd name="connsiteX50" fmla="*/ 1312964 w 1953031"/>
                <a:gd name="connsiteY50" fmla="*/ 128676 h 1322929"/>
                <a:gd name="connsiteX51" fmla="*/ 1376022 w 1953031"/>
                <a:gd name="connsiteY51" fmla="*/ 109687 h 1322929"/>
                <a:gd name="connsiteX52" fmla="*/ 1448640 w 1953031"/>
                <a:gd name="connsiteY52" fmla="*/ 103056 h 1322929"/>
                <a:gd name="connsiteX53" fmla="*/ 1483374 w 1953031"/>
                <a:gd name="connsiteY53" fmla="*/ 100994 h 1322929"/>
                <a:gd name="connsiteX54" fmla="*/ 1552171 w 1953031"/>
                <a:gd name="connsiteY54" fmla="*/ 83778 h 1322929"/>
                <a:gd name="connsiteX55" fmla="*/ 1627914 w 1953031"/>
                <a:gd name="connsiteY55" fmla="*/ 63976 h 1322929"/>
                <a:gd name="connsiteX56" fmla="*/ 1633600 w 1953031"/>
                <a:gd name="connsiteY56" fmla="*/ 62873 h 1322929"/>
                <a:gd name="connsiteX57" fmla="*/ 1633994 w 1953031"/>
                <a:gd name="connsiteY57" fmla="*/ 53943 h 1322929"/>
                <a:gd name="connsiteX58" fmla="*/ 1637947 w 1953031"/>
                <a:gd name="connsiteY58" fmla="*/ 10924 h 1322929"/>
                <a:gd name="connsiteX59" fmla="*/ 1645852 w 1953031"/>
                <a:gd name="connsiteY59" fmla="*/ 642 h 1322929"/>
                <a:gd name="connsiteX60" fmla="*/ 1665510 w 1953031"/>
                <a:gd name="connsiteY60" fmla="*/ 4542 h 1322929"/>
                <a:gd name="connsiteX61" fmla="*/ 1692339 w 1953031"/>
                <a:gd name="connsiteY61" fmla="*/ 32880 h 1322929"/>
                <a:gd name="connsiteX62" fmla="*/ 1703487 w 1953031"/>
                <a:gd name="connsiteY62" fmla="*/ 51553 h 1322929"/>
                <a:gd name="connsiteX63" fmla="*/ 1705168 w 1953031"/>
                <a:gd name="connsiteY63" fmla="*/ 54757 h 1322929"/>
                <a:gd name="connsiteX64" fmla="*/ 1708490 w 1953031"/>
                <a:gd name="connsiteY64" fmla="*/ 54757 h 1322929"/>
                <a:gd name="connsiteX65" fmla="*/ 1726074 w 1953031"/>
                <a:gd name="connsiteY65" fmla="*/ 55821 h 1322929"/>
                <a:gd name="connsiteX66" fmla="*/ 1763775 w 1953031"/>
                <a:gd name="connsiteY66" fmla="*/ 66287 h 1322929"/>
                <a:gd name="connsiteX67" fmla="*/ 1780177 w 1953031"/>
                <a:gd name="connsiteY67" fmla="*/ 76057 h 1322929"/>
                <a:gd name="connsiteX68" fmla="*/ 1797287 w 1953031"/>
                <a:gd name="connsiteY68" fmla="*/ 92340 h 1322929"/>
                <a:gd name="connsiteX69" fmla="*/ 1808554 w 1953031"/>
                <a:gd name="connsiteY69" fmla="*/ 105144 h 1322929"/>
                <a:gd name="connsiteX70" fmla="*/ 1816302 w 1953031"/>
                <a:gd name="connsiteY70" fmla="*/ 113128 h 1322929"/>
                <a:gd name="connsiteX71" fmla="*/ 1820491 w 1953031"/>
                <a:gd name="connsiteY71" fmla="*/ 120258 h 1322929"/>
                <a:gd name="connsiteX72" fmla="*/ 1835947 w 1953031"/>
                <a:gd name="connsiteY72" fmla="*/ 144526 h 1322929"/>
                <a:gd name="connsiteX73" fmla="*/ 1847989 w 1953031"/>
                <a:gd name="connsiteY73" fmla="*/ 162083 h 1322929"/>
                <a:gd name="connsiteX74" fmla="*/ 1872282 w 1953031"/>
                <a:gd name="connsiteY74" fmla="*/ 206862 h 1322929"/>
                <a:gd name="connsiteX75" fmla="*/ 1901212 w 1953031"/>
                <a:gd name="connsiteY75" fmla="*/ 268331 h 1322929"/>
                <a:gd name="connsiteX76" fmla="*/ 1928013 w 1953031"/>
                <a:gd name="connsiteY76" fmla="*/ 325599 h 1322929"/>
                <a:gd name="connsiteX77" fmla="*/ 1947475 w 1953031"/>
                <a:gd name="connsiteY77" fmla="*/ 358428 h 1322929"/>
                <a:gd name="connsiteX78" fmla="*/ 1952990 w 1953031"/>
                <a:gd name="connsiteY78" fmla="*/ 375188 h 1322929"/>
                <a:gd name="connsiteX79" fmla="*/ 1944270 w 1953031"/>
                <a:gd name="connsiteY79" fmla="*/ 398724 h 1322929"/>
                <a:gd name="connsiteX80" fmla="*/ 1904481 w 1953031"/>
                <a:gd name="connsiteY80" fmla="*/ 429980 h 1322929"/>
                <a:gd name="connsiteX81" fmla="*/ 1871823 w 1953031"/>
                <a:gd name="connsiteY81" fmla="*/ 436577 h 1322929"/>
                <a:gd name="connsiteX82" fmla="*/ 1816223 w 1953031"/>
                <a:gd name="connsiteY82" fmla="*/ 439134 h 1322929"/>
                <a:gd name="connsiteX83" fmla="*/ 1698445 w 1953031"/>
                <a:gd name="connsiteY83" fmla="*/ 433393 h 1322929"/>
                <a:gd name="connsiteX84" fmla="*/ 1665261 w 1953031"/>
                <a:gd name="connsiteY84" fmla="*/ 431589 h 1322929"/>
                <a:gd name="connsiteX85" fmla="*/ 1643200 w 1953031"/>
                <a:gd name="connsiteY85" fmla="*/ 433164 h 1322929"/>
                <a:gd name="connsiteX86" fmla="*/ 1613877 w 1953031"/>
                <a:gd name="connsiteY86" fmla="*/ 443519 h 1322929"/>
                <a:gd name="connsiteX87" fmla="*/ 1586668 w 1953031"/>
                <a:gd name="connsiteY87" fmla="*/ 466568 h 1322929"/>
                <a:gd name="connsiteX88" fmla="*/ 1568848 w 1953031"/>
                <a:gd name="connsiteY88" fmla="*/ 480889 h 1322929"/>
                <a:gd name="connsiteX89" fmla="*/ 1563779 w 1953031"/>
                <a:gd name="connsiteY89" fmla="*/ 485518 h 1322929"/>
                <a:gd name="connsiteX90" fmla="*/ 1508994 w 1953031"/>
                <a:gd name="connsiteY90" fmla="*/ 589130 h 1322929"/>
                <a:gd name="connsiteX91" fmla="*/ 1486250 w 1953031"/>
                <a:gd name="connsiteY91" fmla="*/ 645068 h 1322929"/>
                <a:gd name="connsiteX92" fmla="*/ 1464819 w 1953031"/>
                <a:gd name="connsiteY92" fmla="*/ 705697 h 1322929"/>
                <a:gd name="connsiteX93" fmla="*/ 1449494 w 1953031"/>
                <a:gd name="connsiteY93" fmla="*/ 751038 h 1322929"/>
                <a:gd name="connsiteX94" fmla="*/ 1407394 w 1953031"/>
                <a:gd name="connsiteY94" fmla="*/ 818176 h 1322929"/>
                <a:gd name="connsiteX95" fmla="*/ 1393724 w 1953031"/>
                <a:gd name="connsiteY95" fmla="*/ 824975 h 1322929"/>
                <a:gd name="connsiteX96" fmla="*/ 1380841 w 1953031"/>
                <a:gd name="connsiteY96" fmla="*/ 831482 h 1322929"/>
                <a:gd name="connsiteX97" fmla="*/ 1349260 w 1953031"/>
                <a:gd name="connsiteY97" fmla="*/ 861137 h 1322929"/>
                <a:gd name="connsiteX98" fmla="*/ 1331348 w 1953031"/>
                <a:gd name="connsiteY98" fmla="*/ 877607 h 1322929"/>
                <a:gd name="connsiteX99" fmla="*/ 1317442 w 1953031"/>
                <a:gd name="connsiteY99" fmla="*/ 883414 h 1322929"/>
                <a:gd name="connsiteX100" fmla="*/ 1316352 w 1953031"/>
                <a:gd name="connsiteY100" fmla="*/ 883414 h 1322929"/>
                <a:gd name="connsiteX101" fmla="*/ 1315275 w 1953031"/>
                <a:gd name="connsiteY101" fmla="*/ 887323 h 1322929"/>
                <a:gd name="connsiteX102" fmla="*/ 1293502 w 1953031"/>
                <a:gd name="connsiteY102" fmla="*/ 1074334 h 1322929"/>
                <a:gd name="connsiteX103" fmla="*/ 1292124 w 1953031"/>
                <a:gd name="connsiteY103" fmla="*/ 1151119 h 1322929"/>
                <a:gd name="connsiteX104" fmla="*/ 1292741 w 1953031"/>
                <a:gd name="connsiteY104" fmla="*/ 1203756 h 1322929"/>
                <a:gd name="connsiteX105" fmla="*/ 1297481 w 1953031"/>
                <a:gd name="connsiteY105" fmla="*/ 1263556 h 1322929"/>
                <a:gd name="connsiteX106" fmla="*/ 1304087 w 1953031"/>
                <a:gd name="connsiteY106" fmla="*/ 1278631 h 1322929"/>
                <a:gd name="connsiteX107" fmla="*/ 1314001 w 1953031"/>
                <a:gd name="connsiteY107" fmla="*/ 1305904 h 1322929"/>
                <a:gd name="connsiteX108" fmla="*/ 1314723 w 1953031"/>
                <a:gd name="connsiteY108" fmla="*/ 1321312 h 1322929"/>
                <a:gd name="connsiteX109" fmla="*/ 1314474 w 1953031"/>
                <a:gd name="connsiteY109" fmla="*/ 1322929 h 1322929"/>
                <a:gd name="connsiteX110" fmla="*/ 1274527 w 1953031"/>
                <a:gd name="connsiteY110" fmla="*/ 1322929 h 1322929"/>
                <a:gd name="connsiteX111" fmla="*/ 1233595 w 1953031"/>
                <a:gd name="connsiteY111" fmla="*/ 1322420 h 1322929"/>
                <a:gd name="connsiteX112" fmla="*/ 1214844 w 1953031"/>
                <a:gd name="connsiteY112" fmla="*/ 1258652 h 1322929"/>
                <a:gd name="connsiteX113" fmla="*/ 1198836 w 1953031"/>
                <a:gd name="connsiteY113" fmla="*/ 1080414 h 1322929"/>
                <a:gd name="connsiteX114" fmla="*/ 1191495 w 1953031"/>
                <a:gd name="connsiteY114" fmla="*/ 961630 h 1322929"/>
                <a:gd name="connsiteX115" fmla="*/ 1189972 w 1953031"/>
                <a:gd name="connsiteY115" fmla="*/ 969617 h 1322929"/>
                <a:gd name="connsiteX116" fmla="*/ 1172402 w 1953031"/>
                <a:gd name="connsiteY116" fmla="*/ 1161542 h 1322929"/>
                <a:gd name="connsiteX117" fmla="*/ 1173663 w 1953031"/>
                <a:gd name="connsiteY117" fmla="*/ 1263289 h 1322929"/>
                <a:gd name="connsiteX118" fmla="*/ 1179559 w 1953031"/>
                <a:gd name="connsiteY118" fmla="*/ 1277483 h 1322929"/>
                <a:gd name="connsiteX119" fmla="*/ 1190090 w 1953031"/>
                <a:gd name="connsiteY119" fmla="*/ 1310073 h 1322929"/>
                <a:gd name="connsiteX120" fmla="*/ 1189617 w 1953031"/>
                <a:gd name="connsiteY120" fmla="*/ 1322236 h 1322929"/>
                <a:gd name="connsiteX121" fmla="*/ 1148752 w 1953031"/>
                <a:gd name="connsiteY121" fmla="*/ 1322929 h 1322929"/>
                <a:gd name="connsiteX122" fmla="*/ 1107164 w 1953031"/>
                <a:gd name="connsiteY122" fmla="*/ 1322438 h 1322929"/>
                <a:gd name="connsiteX123" fmla="*/ 1089751 w 1953031"/>
                <a:gd name="connsiteY123" fmla="*/ 1244928 h 1322929"/>
                <a:gd name="connsiteX124" fmla="*/ 1083658 w 1953031"/>
                <a:gd name="connsiteY124" fmla="*/ 1109426 h 1322929"/>
                <a:gd name="connsiteX125" fmla="*/ 1081071 w 1953031"/>
                <a:gd name="connsiteY125" fmla="*/ 885205 h 1322929"/>
                <a:gd name="connsiteX126" fmla="*/ 1081294 w 1953031"/>
                <a:gd name="connsiteY126" fmla="*/ 872784 h 1322929"/>
                <a:gd name="connsiteX127" fmla="*/ 1044565 w 1953031"/>
                <a:gd name="connsiteY127" fmla="*/ 883356 h 1322929"/>
                <a:gd name="connsiteX128" fmla="*/ 946405 w 1953031"/>
                <a:gd name="connsiteY128" fmla="*/ 906677 h 1322929"/>
                <a:gd name="connsiteX129" fmla="*/ 820984 w 1953031"/>
                <a:gd name="connsiteY129" fmla="*/ 915856 h 1322929"/>
                <a:gd name="connsiteX130" fmla="*/ 748537 w 1953031"/>
                <a:gd name="connsiteY130" fmla="*/ 913593 h 1322929"/>
                <a:gd name="connsiteX131" fmla="*/ 740106 w 1953031"/>
                <a:gd name="connsiteY131" fmla="*/ 913794 h 1322929"/>
                <a:gd name="connsiteX132" fmla="*/ 735838 w 1953031"/>
                <a:gd name="connsiteY132" fmla="*/ 923234 h 1322929"/>
                <a:gd name="connsiteX133" fmla="*/ 729496 w 1953031"/>
                <a:gd name="connsiteY133" fmla="*/ 936224 h 1322929"/>
                <a:gd name="connsiteX134" fmla="*/ 707014 w 1953031"/>
                <a:gd name="connsiteY134" fmla="*/ 928760 h 1322929"/>
                <a:gd name="connsiteX135" fmla="*/ 665846 w 1953031"/>
                <a:gd name="connsiteY135" fmla="*/ 912322 h 1322929"/>
                <a:gd name="connsiteX136" fmla="*/ 618244 w 1953031"/>
                <a:gd name="connsiteY136" fmla="*/ 893135 h 1322929"/>
                <a:gd name="connsiteX137" fmla="*/ 516447 w 1953031"/>
                <a:gd name="connsiteY137" fmla="*/ 865947 h 1322929"/>
                <a:gd name="connsiteX138" fmla="*/ 501805 w 1953031"/>
                <a:gd name="connsiteY138" fmla="*/ 870603 h 1322929"/>
                <a:gd name="connsiteX139" fmla="*/ 496736 w 1953031"/>
                <a:gd name="connsiteY139" fmla="*/ 886203 h 1322929"/>
                <a:gd name="connsiteX140" fmla="*/ 500794 w 1953031"/>
                <a:gd name="connsiteY140" fmla="*/ 920842 h 1322929"/>
                <a:gd name="connsiteX141" fmla="*/ 505232 w 1953031"/>
                <a:gd name="connsiteY141" fmla="*/ 960997 h 1322929"/>
                <a:gd name="connsiteX142" fmla="*/ 503197 w 1953031"/>
                <a:gd name="connsiteY142" fmla="*/ 976351 h 1322929"/>
                <a:gd name="connsiteX143" fmla="*/ 464327 w 1953031"/>
                <a:gd name="connsiteY143" fmla="*/ 1000197 h 1322929"/>
                <a:gd name="connsiteX144" fmla="*/ 457328 w 1953031"/>
                <a:gd name="connsiteY144" fmla="*/ 999488 h 1322929"/>
                <a:gd name="connsiteX145" fmla="*/ 434730 w 1953031"/>
                <a:gd name="connsiteY145" fmla="*/ 939956 h 1322929"/>
                <a:gd name="connsiteX146" fmla="*/ 434102 w 1953031"/>
                <a:gd name="connsiteY146" fmla="*/ 932138 h 1322929"/>
                <a:gd name="connsiteX147" fmla="*/ 429957 w 1953031"/>
                <a:gd name="connsiteY147" fmla="*/ 936572 h 1322929"/>
                <a:gd name="connsiteX148" fmla="*/ 412217 w 1953031"/>
                <a:gd name="connsiteY148" fmla="*/ 955335 h 1322929"/>
                <a:gd name="connsiteX149" fmla="*/ 394666 w 1953031"/>
                <a:gd name="connsiteY149" fmla="*/ 973923 h 1322929"/>
                <a:gd name="connsiteX150" fmla="*/ 363724 w 1953031"/>
                <a:gd name="connsiteY150" fmla="*/ 1023704 h 1322929"/>
                <a:gd name="connsiteX151" fmla="*/ 356090 w 1953031"/>
                <a:gd name="connsiteY151" fmla="*/ 1070686 h 1322929"/>
                <a:gd name="connsiteX152" fmla="*/ 356098 w 1953031"/>
                <a:gd name="connsiteY152" fmla="*/ 1159458 h 1322929"/>
                <a:gd name="connsiteX153" fmla="*/ 362731 w 1953031"/>
                <a:gd name="connsiteY153" fmla="*/ 1219044 h 1322929"/>
                <a:gd name="connsiteX154" fmla="*/ 370492 w 1953031"/>
                <a:gd name="connsiteY154" fmla="*/ 1260425 h 1322929"/>
                <a:gd name="connsiteX155" fmla="*/ 380666 w 1953031"/>
                <a:gd name="connsiteY155" fmla="*/ 1277936 h 1322929"/>
                <a:gd name="connsiteX156" fmla="*/ 391399 w 1953031"/>
                <a:gd name="connsiteY156" fmla="*/ 1304515 h 1322929"/>
                <a:gd name="connsiteX157" fmla="*/ 391283 w 1953031"/>
                <a:gd name="connsiteY157" fmla="*/ 1320324 h 1322929"/>
                <a:gd name="connsiteX158" fmla="*/ 390843 w 1953031"/>
                <a:gd name="connsiteY158" fmla="*/ 1322756 h 1322929"/>
                <a:gd name="connsiteX159" fmla="*/ 348151 w 1953031"/>
                <a:gd name="connsiteY159" fmla="*/ 1322844 h 1322929"/>
                <a:gd name="connsiteX160" fmla="*/ 304144 w 1953031"/>
                <a:gd name="connsiteY160" fmla="*/ 1322579 h 1322929"/>
                <a:gd name="connsiteX161" fmla="*/ 294630 w 1953031"/>
                <a:gd name="connsiteY161" fmla="*/ 1312868 h 1322929"/>
                <a:gd name="connsiteX162" fmla="*/ 271483 w 1953031"/>
                <a:gd name="connsiteY162" fmla="*/ 1195591 h 1322929"/>
                <a:gd name="connsiteX163" fmla="*/ 255031 w 1953031"/>
                <a:gd name="connsiteY163" fmla="*/ 1074334 h 1322929"/>
                <a:gd name="connsiteX164" fmla="*/ 246468 w 1953031"/>
                <a:gd name="connsiteY164" fmla="*/ 962992 h 1322929"/>
                <a:gd name="connsiteX165" fmla="*/ 246726 w 1953031"/>
                <a:gd name="connsiteY165" fmla="*/ 960686 h 1322929"/>
                <a:gd name="connsiteX166" fmla="*/ 239185 w 1953031"/>
                <a:gd name="connsiteY166" fmla="*/ 966883 h 1322929"/>
                <a:gd name="connsiteX167" fmla="*/ 216775 w 1953031"/>
                <a:gd name="connsiteY167" fmla="*/ 984995 h 1322929"/>
                <a:gd name="connsiteX168" fmla="*/ 195755 w 1953031"/>
                <a:gd name="connsiteY168" fmla="*/ 1001910 h 1322929"/>
                <a:gd name="connsiteX169" fmla="*/ 162761 w 1953031"/>
                <a:gd name="connsiteY169" fmla="*/ 1047366 h 1322929"/>
                <a:gd name="connsiteX170" fmla="*/ 149720 w 1953031"/>
                <a:gd name="connsiteY170" fmla="*/ 1138437 h 1322929"/>
                <a:gd name="connsiteX171" fmla="*/ 148122 w 1953031"/>
                <a:gd name="connsiteY171" fmla="*/ 1214750 h 1322929"/>
                <a:gd name="connsiteX172" fmla="*/ 151846 w 1953031"/>
                <a:gd name="connsiteY172" fmla="*/ 1260042 h 1322929"/>
                <a:gd name="connsiteX173" fmla="*/ 157602 w 1953031"/>
                <a:gd name="connsiteY173" fmla="*/ 1271682 h 1322929"/>
                <a:gd name="connsiteX174" fmla="*/ 169528 w 1953031"/>
                <a:gd name="connsiteY174" fmla="*/ 1296524 h 1322929"/>
                <a:gd name="connsiteX175" fmla="*/ 172714 w 1953031"/>
                <a:gd name="connsiteY175" fmla="*/ 1316588 h 1322929"/>
                <a:gd name="connsiteX176" fmla="*/ 172927 w 1953031"/>
                <a:gd name="connsiteY176" fmla="*/ 1322929 h 1322929"/>
                <a:gd name="connsiteX177" fmla="*/ 130748 w 1953031"/>
                <a:gd name="connsiteY177" fmla="*/ 1322916 h 1322929"/>
                <a:gd name="connsiteX178" fmla="*/ 87445 w 1953031"/>
                <a:gd name="connsiteY178" fmla="*/ 1322413 h 1322929"/>
                <a:gd name="connsiteX179" fmla="*/ 433058 w 1953031"/>
                <a:gd name="connsiteY179" fmla="*/ 858089 h 1322929"/>
                <a:gd name="connsiteX180" fmla="*/ 431485 w 1953031"/>
                <a:gd name="connsiteY180" fmla="*/ 856034 h 1322929"/>
                <a:gd name="connsiteX181" fmla="*/ 432913 w 1953031"/>
                <a:gd name="connsiteY181" fmla="*/ 858746 h 1322929"/>
                <a:gd name="connsiteX182" fmla="*/ 433058 w 1953031"/>
                <a:gd name="connsiteY182" fmla="*/ 858089 h 1322929"/>
                <a:gd name="connsiteX0" fmla="*/ 87445 w 1953031"/>
                <a:gd name="connsiteY0" fmla="*/ 1322413 h 1322929"/>
                <a:gd name="connsiteX1" fmla="*/ 71740 w 1953031"/>
                <a:gd name="connsiteY1" fmla="*/ 1270292 h 1322929"/>
                <a:gd name="connsiteX2" fmla="*/ 65819 w 1953031"/>
                <a:gd name="connsiteY2" fmla="*/ 1172834 h 1322929"/>
                <a:gd name="connsiteX3" fmla="*/ 60259 w 1953031"/>
                <a:gd name="connsiteY3" fmla="*/ 1077634 h 1322929"/>
                <a:gd name="connsiteX4" fmla="*/ 56504 w 1953031"/>
                <a:gd name="connsiteY4" fmla="*/ 1016483 h 1322929"/>
                <a:gd name="connsiteX5" fmla="*/ 57274 w 1953031"/>
                <a:gd name="connsiteY5" fmla="*/ 984573 h 1322929"/>
                <a:gd name="connsiteX6" fmla="*/ 69293 w 1953031"/>
                <a:gd name="connsiteY6" fmla="*/ 935184 h 1322929"/>
                <a:gd name="connsiteX7" fmla="*/ 83140 w 1953031"/>
                <a:gd name="connsiteY7" fmla="*/ 894706 h 1322929"/>
                <a:gd name="connsiteX8" fmla="*/ 86940 w 1953031"/>
                <a:gd name="connsiteY8" fmla="*/ 883067 h 1322929"/>
                <a:gd name="connsiteX9" fmla="*/ 102345 w 1953031"/>
                <a:gd name="connsiteY9" fmla="*/ 821917 h 1322929"/>
                <a:gd name="connsiteX10" fmla="*/ 102345 w 1953031"/>
                <a:gd name="connsiteY10" fmla="*/ 797596 h 1322929"/>
                <a:gd name="connsiteX11" fmla="*/ 84386 w 1953031"/>
                <a:gd name="connsiteY11" fmla="*/ 724112 h 1322929"/>
                <a:gd name="connsiteX12" fmla="*/ 56950 w 1953031"/>
                <a:gd name="connsiteY12" fmla="*/ 611540 h 1322929"/>
                <a:gd name="connsiteX13" fmla="*/ 49848 w 1953031"/>
                <a:gd name="connsiteY13" fmla="*/ 555775 h 1322929"/>
                <a:gd name="connsiteX14" fmla="*/ 48091 w 1953031"/>
                <a:gd name="connsiteY14" fmla="*/ 532619 h 1322929"/>
                <a:gd name="connsiteX15" fmla="*/ 46726 w 1953031"/>
                <a:gd name="connsiteY15" fmla="*/ 537375 h 1322929"/>
                <a:gd name="connsiteX16" fmla="*/ 40809 w 1953031"/>
                <a:gd name="connsiteY16" fmla="*/ 582702 h 1322929"/>
                <a:gd name="connsiteX17" fmla="*/ 38652 w 1953031"/>
                <a:gd name="connsiteY17" fmla="*/ 680805 h 1322929"/>
                <a:gd name="connsiteX18" fmla="*/ 43411 w 1953031"/>
                <a:gd name="connsiteY18" fmla="*/ 797248 h 1322929"/>
                <a:gd name="connsiteX19" fmla="*/ 45633 w 1953031"/>
                <a:gd name="connsiteY19" fmla="*/ 840039 h 1322929"/>
                <a:gd name="connsiteX20" fmla="*/ 46288 w 1953031"/>
                <a:gd name="connsiteY20" fmla="*/ 854511 h 1322929"/>
                <a:gd name="connsiteX21" fmla="*/ 47754 w 1953031"/>
                <a:gd name="connsiteY21" fmla="*/ 857757 h 1322929"/>
                <a:gd name="connsiteX22" fmla="*/ 55710 w 1953031"/>
                <a:gd name="connsiteY22" fmla="*/ 883587 h 1322929"/>
                <a:gd name="connsiteX23" fmla="*/ 56791 w 1953031"/>
                <a:gd name="connsiteY23" fmla="*/ 924043 h 1322929"/>
                <a:gd name="connsiteX24" fmla="*/ 41579 w 1953031"/>
                <a:gd name="connsiteY24" fmla="*/ 974096 h 1322929"/>
                <a:gd name="connsiteX25" fmla="*/ 2671 w 1953031"/>
                <a:gd name="connsiteY25" fmla="*/ 1043577 h 1322929"/>
                <a:gd name="connsiteX26" fmla="*/ 150 w 1953031"/>
                <a:gd name="connsiteY26" fmla="*/ 1039680 h 1322929"/>
                <a:gd name="connsiteX27" fmla="*/ 4661 w 1953031"/>
                <a:gd name="connsiteY27" fmla="*/ 999287 h 1322929"/>
                <a:gd name="connsiteX28" fmla="*/ 7404 w 1953031"/>
                <a:gd name="connsiteY28" fmla="*/ 942306 h 1322929"/>
                <a:gd name="connsiteX29" fmla="*/ 7816 w 1953031"/>
                <a:gd name="connsiteY29" fmla="*/ 896791 h 1322929"/>
                <a:gd name="connsiteX30" fmla="*/ 19626 w 1953031"/>
                <a:gd name="connsiteY30" fmla="*/ 859575 h 1322929"/>
                <a:gd name="connsiteX31" fmla="*/ 27016 w 1953031"/>
                <a:gd name="connsiteY31" fmla="*/ 851518 h 1322929"/>
                <a:gd name="connsiteX32" fmla="*/ 28005 w 1953031"/>
                <a:gd name="connsiteY32" fmla="*/ 850776 h 1322929"/>
                <a:gd name="connsiteX33" fmla="*/ 26410 w 1953031"/>
                <a:gd name="connsiteY33" fmla="*/ 833827 h 1322929"/>
                <a:gd name="connsiteX34" fmla="*/ 14711 w 1953031"/>
                <a:gd name="connsiteY34" fmla="*/ 648021 h 1322929"/>
                <a:gd name="connsiteX35" fmla="*/ 15055 w 1953031"/>
                <a:gd name="connsiteY35" fmla="*/ 561855 h 1322929"/>
                <a:gd name="connsiteX36" fmla="*/ 21188 w 1953031"/>
                <a:gd name="connsiteY36" fmla="*/ 488718 h 1322929"/>
                <a:gd name="connsiteX37" fmla="*/ 100197 w 1953031"/>
                <a:gd name="connsiteY37" fmla="*/ 318206 h 1322929"/>
                <a:gd name="connsiteX38" fmla="*/ 109242 w 1953031"/>
                <a:gd name="connsiteY38" fmla="*/ 310366 h 1322929"/>
                <a:gd name="connsiteX39" fmla="*/ 267328 w 1953031"/>
                <a:gd name="connsiteY39" fmla="*/ 247426 h 1322929"/>
                <a:gd name="connsiteX40" fmla="*/ 315449 w 1953031"/>
                <a:gd name="connsiteY40" fmla="*/ 245613 h 1322929"/>
                <a:gd name="connsiteX41" fmla="*/ 472495 w 1953031"/>
                <a:gd name="connsiteY41" fmla="*/ 252298 h 1322929"/>
                <a:gd name="connsiteX42" fmla="*/ 508804 w 1953031"/>
                <a:gd name="connsiteY42" fmla="*/ 255581 h 1322929"/>
                <a:gd name="connsiteX43" fmla="*/ 748902 w 1953031"/>
                <a:gd name="connsiteY43" fmla="*/ 247445 h 1322929"/>
                <a:gd name="connsiteX44" fmla="*/ 843247 w 1953031"/>
                <a:gd name="connsiteY44" fmla="*/ 232193 h 1322929"/>
                <a:gd name="connsiteX45" fmla="*/ 947272 w 1953031"/>
                <a:gd name="connsiteY45" fmla="*/ 214767 h 1322929"/>
                <a:gd name="connsiteX46" fmla="*/ 1074965 w 1953031"/>
                <a:gd name="connsiteY46" fmla="*/ 170684 h 1322929"/>
                <a:gd name="connsiteX47" fmla="*/ 1155567 w 1953031"/>
                <a:gd name="connsiteY47" fmla="*/ 159010 h 1322929"/>
                <a:gd name="connsiteX48" fmla="*/ 1234252 w 1953031"/>
                <a:gd name="connsiteY48" fmla="*/ 151880 h 1322929"/>
                <a:gd name="connsiteX49" fmla="*/ 1312964 w 1953031"/>
                <a:gd name="connsiteY49" fmla="*/ 128676 h 1322929"/>
                <a:gd name="connsiteX50" fmla="*/ 1376022 w 1953031"/>
                <a:gd name="connsiteY50" fmla="*/ 109687 h 1322929"/>
                <a:gd name="connsiteX51" fmla="*/ 1448640 w 1953031"/>
                <a:gd name="connsiteY51" fmla="*/ 103056 h 1322929"/>
                <a:gd name="connsiteX52" fmla="*/ 1483374 w 1953031"/>
                <a:gd name="connsiteY52" fmla="*/ 100994 h 1322929"/>
                <a:gd name="connsiteX53" fmla="*/ 1552171 w 1953031"/>
                <a:gd name="connsiteY53" fmla="*/ 83778 h 1322929"/>
                <a:gd name="connsiteX54" fmla="*/ 1627914 w 1953031"/>
                <a:gd name="connsiteY54" fmla="*/ 63976 h 1322929"/>
                <a:gd name="connsiteX55" fmla="*/ 1633600 w 1953031"/>
                <a:gd name="connsiteY55" fmla="*/ 62873 h 1322929"/>
                <a:gd name="connsiteX56" fmla="*/ 1633994 w 1953031"/>
                <a:gd name="connsiteY56" fmla="*/ 53943 h 1322929"/>
                <a:gd name="connsiteX57" fmla="*/ 1637947 w 1953031"/>
                <a:gd name="connsiteY57" fmla="*/ 10924 h 1322929"/>
                <a:gd name="connsiteX58" fmla="*/ 1645852 w 1953031"/>
                <a:gd name="connsiteY58" fmla="*/ 642 h 1322929"/>
                <a:gd name="connsiteX59" fmla="*/ 1665510 w 1953031"/>
                <a:gd name="connsiteY59" fmla="*/ 4542 h 1322929"/>
                <a:gd name="connsiteX60" fmla="*/ 1692339 w 1953031"/>
                <a:gd name="connsiteY60" fmla="*/ 32880 h 1322929"/>
                <a:gd name="connsiteX61" fmla="*/ 1703487 w 1953031"/>
                <a:gd name="connsiteY61" fmla="*/ 51553 h 1322929"/>
                <a:gd name="connsiteX62" fmla="*/ 1705168 w 1953031"/>
                <a:gd name="connsiteY62" fmla="*/ 54757 h 1322929"/>
                <a:gd name="connsiteX63" fmla="*/ 1708490 w 1953031"/>
                <a:gd name="connsiteY63" fmla="*/ 54757 h 1322929"/>
                <a:gd name="connsiteX64" fmla="*/ 1726074 w 1953031"/>
                <a:gd name="connsiteY64" fmla="*/ 55821 h 1322929"/>
                <a:gd name="connsiteX65" fmla="*/ 1763775 w 1953031"/>
                <a:gd name="connsiteY65" fmla="*/ 66287 h 1322929"/>
                <a:gd name="connsiteX66" fmla="*/ 1780177 w 1953031"/>
                <a:gd name="connsiteY66" fmla="*/ 76057 h 1322929"/>
                <a:gd name="connsiteX67" fmla="*/ 1797287 w 1953031"/>
                <a:gd name="connsiteY67" fmla="*/ 92340 h 1322929"/>
                <a:gd name="connsiteX68" fmla="*/ 1808554 w 1953031"/>
                <a:gd name="connsiteY68" fmla="*/ 105144 h 1322929"/>
                <a:gd name="connsiteX69" fmla="*/ 1816302 w 1953031"/>
                <a:gd name="connsiteY69" fmla="*/ 113128 h 1322929"/>
                <a:gd name="connsiteX70" fmla="*/ 1820491 w 1953031"/>
                <a:gd name="connsiteY70" fmla="*/ 120258 h 1322929"/>
                <a:gd name="connsiteX71" fmla="*/ 1835947 w 1953031"/>
                <a:gd name="connsiteY71" fmla="*/ 144526 h 1322929"/>
                <a:gd name="connsiteX72" fmla="*/ 1847989 w 1953031"/>
                <a:gd name="connsiteY72" fmla="*/ 162083 h 1322929"/>
                <a:gd name="connsiteX73" fmla="*/ 1872282 w 1953031"/>
                <a:gd name="connsiteY73" fmla="*/ 206862 h 1322929"/>
                <a:gd name="connsiteX74" fmla="*/ 1901212 w 1953031"/>
                <a:gd name="connsiteY74" fmla="*/ 268331 h 1322929"/>
                <a:gd name="connsiteX75" fmla="*/ 1928013 w 1953031"/>
                <a:gd name="connsiteY75" fmla="*/ 325599 h 1322929"/>
                <a:gd name="connsiteX76" fmla="*/ 1947475 w 1953031"/>
                <a:gd name="connsiteY76" fmla="*/ 358428 h 1322929"/>
                <a:gd name="connsiteX77" fmla="*/ 1952990 w 1953031"/>
                <a:gd name="connsiteY77" fmla="*/ 375188 h 1322929"/>
                <a:gd name="connsiteX78" fmla="*/ 1944270 w 1953031"/>
                <a:gd name="connsiteY78" fmla="*/ 398724 h 1322929"/>
                <a:gd name="connsiteX79" fmla="*/ 1904481 w 1953031"/>
                <a:gd name="connsiteY79" fmla="*/ 429980 h 1322929"/>
                <a:gd name="connsiteX80" fmla="*/ 1871823 w 1953031"/>
                <a:gd name="connsiteY80" fmla="*/ 436577 h 1322929"/>
                <a:gd name="connsiteX81" fmla="*/ 1816223 w 1953031"/>
                <a:gd name="connsiteY81" fmla="*/ 439134 h 1322929"/>
                <a:gd name="connsiteX82" fmla="*/ 1698445 w 1953031"/>
                <a:gd name="connsiteY82" fmla="*/ 433393 h 1322929"/>
                <a:gd name="connsiteX83" fmla="*/ 1665261 w 1953031"/>
                <a:gd name="connsiteY83" fmla="*/ 431589 h 1322929"/>
                <a:gd name="connsiteX84" fmla="*/ 1643200 w 1953031"/>
                <a:gd name="connsiteY84" fmla="*/ 433164 h 1322929"/>
                <a:gd name="connsiteX85" fmla="*/ 1613877 w 1953031"/>
                <a:gd name="connsiteY85" fmla="*/ 443519 h 1322929"/>
                <a:gd name="connsiteX86" fmla="*/ 1586668 w 1953031"/>
                <a:gd name="connsiteY86" fmla="*/ 466568 h 1322929"/>
                <a:gd name="connsiteX87" fmla="*/ 1568848 w 1953031"/>
                <a:gd name="connsiteY87" fmla="*/ 480889 h 1322929"/>
                <a:gd name="connsiteX88" fmla="*/ 1563779 w 1953031"/>
                <a:gd name="connsiteY88" fmla="*/ 485518 h 1322929"/>
                <a:gd name="connsiteX89" fmla="*/ 1508994 w 1953031"/>
                <a:gd name="connsiteY89" fmla="*/ 589130 h 1322929"/>
                <a:gd name="connsiteX90" fmla="*/ 1486250 w 1953031"/>
                <a:gd name="connsiteY90" fmla="*/ 645068 h 1322929"/>
                <a:gd name="connsiteX91" fmla="*/ 1464819 w 1953031"/>
                <a:gd name="connsiteY91" fmla="*/ 705697 h 1322929"/>
                <a:gd name="connsiteX92" fmla="*/ 1449494 w 1953031"/>
                <a:gd name="connsiteY92" fmla="*/ 751038 h 1322929"/>
                <a:gd name="connsiteX93" fmla="*/ 1407394 w 1953031"/>
                <a:gd name="connsiteY93" fmla="*/ 818176 h 1322929"/>
                <a:gd name="connsiteX94" fmla="*/ 1393724 w 1953031"/>
                <a:gd name="connsiteY94" fmla="*/ 824975 h 1322929"/>
                <a:gd name="connsiteX95" fmla="*/ 1380841 w 1953031"/>
                <a:gd name="connsiteY95" fmla="*/ 831482 h 1322929"/>
                <a:gd name="connsiteX96" fmla="*/ 1349260 w 1953031"/>
                <a:gd name="connsiteY96" fmla="*/ 861137 h 1322929"/>
                <a:gd name="connsiteX97" fmla="*/ 1331348 w 1953031"/>
                <a:gd name="connsiteY97" fmla="*/ 877607 h 1322929"/>
                <a:gd name="connsiteX98" fmla="*/ 1317442 w 1953031"/>
                <a:gd name="connsiteY98" fmla="*/ 883414 h 1322929"/>
                <a:gd name="connsiteX99" fmla="*/ 1316352 w 1953031"/>
                <a:gd name="connsiteY99" fmla="*/ 883414 h 1322929"/>
                <a:gd name="connsiteX100" fmla="*/ 1315275 w 1953031"/>
                <a:gd name="connsiteY100" fmla="*/ 887323 h 1322929"/>
                <a:gd name="connsiteX101" fmla="*/ 1293502 w 1953031"/>
                <a:gd name="connsiteY101" fmla="*/ 1074334 h 1322929"/>
                <a:gd name="connsiteX102" fmla="*/ 1292124 w 1953031"/>
                <a:gd name="connsiteY102" fmla="*/ 1151119 h 1322929"/>
                <a:gd name="connsiteX103" fmla="*/ 1292741 w 1953031"/>
                <a:gd name="connsiteY103" fmla="*/ 1203756 h 1322929"/>
                <a:gd name="connsiteX104" fmla="*/ 1297481 w 1953031"/>
                <a:gd name="connsiteY104" fmla="*/ 1263556 h 1322929"/>
                <a:gd name="connsiteX105" fmla="*/ 1304087 w 1953031"/>
                <a:gd name="connsiteY105" fmla="*/ 1278631 h 1322929"/>
                <a:gd name="connsiteX106" fmla="*/ 1314001 w 1953031"/>
                <a:gd name="connsiteY106" fmla="*/ 1305904 h 1322929"/>
                <a:gd name="connsiteX107" fmla="*/ 1314723 w 1953031"/>
                <a:gd name="connsiteY107" fmla="*/ 1321312 h 1322929"/>
                <a:gd name="connsiteX108" fmla="*/ 1314474 w 1953031"/>
                <a:gd name="connsiteY108" fmla="*/ 1322929 h 1322929"/>
                <a:gd name="connsiteX109" fmla="*/ 1274527 w 1953031"/>
                <a:gd name="connsiteY109" fmla="*/ 1322929 h 1322929"/>
                <a:gd name="connsiteX110" fmla="*/ 1233595 w 1953031"/>
                <a:gd name="connsiteY110" fmla="*/ 1322420 h 1322929"/>
                <a:gd name="connsiteX111" fmla="*/ 1214844 w 1953031"/>
                <a:gd name="connsiteY111" fmla="*/ 1258652 h 1322929"/>
                <a:gd name="connsiteX112" fmla="*/ 1198836 w 1953031"/>
                <a:gd name="connsiteY112" fmla="*/ 1080414 h 1322929"/>
                <a:gd name="connsiteX113" fmla="*/ 1191495 w 1953031"/>
                <a:gd name="connsiteY113" fmla="*/ 961630 h 1322929"/>
                <a:gd name="connsiteX114" fmla="*/ 1189972 w 1953031"/>
                <a:gd name="connsiteY114" fmla="*/ 969617 h 1322929"/>
                <a:gd name="connsiteX115" fmla="*/ 1172402 w 1953031"/>
                <a:gd name="connsiteY115" fmla="*/ 1161542 h 1322929"/>
                <a:gd name="connsiteX116" fmla="*/ 1173663 w 1953031"/>
                <a:gd name="connsiteY116" fmla="*/ 1263289 h 1322929"/>
                <a:gd name="connsiteX117" fmla="*/ 1179559 w 1953031"/>
                <a:gd name="connsiteY117" fmla="*/ 1277483 h 1322929"/>
                <a:gd name="connsiteX118" fmla="*/ 1190090 w 1953031"/>
                <a:gd name="connsiteY118" fmla="*/ 1310073 h 1322929"/>
                <a:gd name="connsiteX119" fmla="*/ 1189617 w 1953031"/>
                <a:gd name="connsiteY119" fmla="*/ 1322236 h 1322929"/>
                <a:gd name="connsiteX120" fmla="*/ 1148752 w 1953031"/>
                <a:gd name="connsiteY120" fmla="*/ 1322929 h 1322929"/>
                <a:gd name="connsiteX121" fmla="*/ 1107164 w 1953031"/>
                <a:gd name="connsiteY121" fmla="*/ 1322438 h 1322929"/>
                <a:gd name="connsiteX122" fmla="*/ 1089751 w 1953031"/>
                <a:gd name="connsiteY122" fmla="*/ 1244928 h 1322929"/>
                <a:gd name="connsiteX123" fmla="*/ 1083658 w 1953031"/>
                <a:gd name="connsiteY123" fmla="*/ 1109426 h 1322929"/>
                <a:gd name="connsiteX124" fmla="*/ 1081071 w 1953031"/>
                <a:gd name="connsiteY124" fmla="*/ 885205 h 1322929"/>
                <a:gd name="connsiteX125" fmla="*/ 1081294 w 1953031"/>
                <a:gd name="connsiteY125" fmla="*/ 872784 h 1322929"/>
                <a:gd name="connsiteX126" fmla="*/ 1044565 w 1953031"/>
                <a:gd name="connsiteY126" fmla="*/ 883356 h 1322929"/>
                <a:gd name="connsiteX127" fmla="*/ 946405 w 1953031"/>
                <a:gd name="connsiteY127" fmla="*/ 906677 h 1322929"/>
                <a:gd name="connsiteX128" fmla="*/ 820984 w 1953031"/>
                <a:gd name="connsiteY128" fmla="*/ 915856 h 1322929"/>
                <a:gd name="connsiteX129" fmla="*/ 748537 w 1953031"/>
                <a:gd name="connsiteY129" fmla="*/ 913593 h 1322929"/>
                <a:gd name="connsiteX130" fmla="*/ 740106 w 1953031"/>
                <a:gd name="connsiteY130" fmla="*/ 913794 h 1322929"/>
                <a:gd name="connsiteX131" fmla="*/ 735838 w 1953031"/>
                <a:gd name="connsiteY131" fmla="*/ 923234 h 1322929"/>
                <a:gd name="connsiteX132" fmla="*/ 729496 w 1953031"/>
                <a:gd name="connsiteY132" fmla="*/ 936224 h 1322929"/>
                <a:gd name="connsiteX133" fmla="*/ 707014 w 1953031"/>
                <a:gd name="connsiteY133" fmla="*/ 928760 h 1322929"/>
                <a:gd name="connsiteX134" fmla="*/ 665846 w 1953031"/>
                <a:gd name="connsiteY134" fmla="*/ 912322 h 1322929"/>
                <a:gd name="connsiteX135" fmla="*/ 618244 w 1953031"/>
                <a:gd name="connsiteY135" fmla="*/ 893135 h 1322929"/>
                <a:gd name="connsiteX136" fmla="*/ 516447 w 1953031"/>
                <a:gd name="connsiteY136" fmla="*/ 865947 h 1322929"/>
                <a:gd name="connsiteX137" fmla="*/ 501805 w 1953031"/>
                <a:gd name="connsiteY137" fmla="*/ 870603 h 1322929"/>
                <a:gd name="connsiteX138" fmla="*/ 496736 w 1953031"/>
                <a:gd name="connsiteY138" fmla="*/ 886203 h 1322929"/>
                <a:gd name="connsiteX139" fmla="*/ 500794 w 1953031"/>
                <a:gd name="connsiteY139" fmla="*/ 920842 h 1322929"/>
                <a:gd name="connsiteX140" fmla="*/ 505232 w 1953031"/>
                <a:gd name="connsiteY140" fmla="*/ 960997 h 1322929"/>
                <a:gd name="connsiteX141" fmla="*/ 503197 w 1953031"/>
                <a:gd name="connsiteY141" fmla="*/ 976351 h 1322929"/>
                <a:gd name="connsiteX142" fmla="*/ 464327 w 1953031"/>
                <a:gd name="connsiteY142" fmla="*/ 1000197 h 1322929"/>
                <a:gd name="connsiteX143" fmla="*/ 457328 w 1953031"/>
                <a:gd name="connsiteY143" fmla="*/ 999488 h 1322929"/>
                <a:gd name="connsiteX144" fmla="*/ 434730 w 1953031"/>
                <a:gd name="connsiteY144" fmla="*/ 939956 h 1322929"/>
                <a:gd name="connsiteX145" fmla="*/ 434102 w 1953031"/>
                <a:gd name="connsiteY145" fmla="*/ 932138 h 1322929"/>
                <a:gd name="connsiteX146" fmla="*/ 429957 w 1953031"/>
                <a:gd name="connsiteY146" fmla="*/ 936572 h 1322929"/>
                <a:gd name="connsiteX147" fmla="*/ 412217 w 1953031"/>
                <a:gd name="connsiteY147" fmla="*/ 955335 h 1322929"/>
                <a:gd name="connsiteX148" fmla="*/ 394666 w 1953031"/>
                <a:gd name="connsiteY148" fmla="*/ 973923 h 1322929"/>
                <a:gd name="connsiteX149" fmla="*/ 363724 w 1953031"/>
                <a:gd name="connsiteY149" fmla="*/ 1023704 h 1322929"/>
                <a:gd name="connsiteX150" fmla="*/ 356090 w 1953031"/>
                <a:gd name="connsiteY150" fmla="*/ 1070686 h 1322929"/>
                <a:gd name="connsiteX151" fmla="*/ 356098 w 1953031"/>
                <a:gd name="connsiteY151" fmla="*/ 1159458 h 1322929"/>
                <a:gd name="connsiteX152" fmla="*/ 362731 w 1953031"/>
                <a:gd name="connsiteY152" fmla="*/ 1219044 h 1322929"/>
                <a:gd name="connsiteX153" fmla="*/ 370492 w 1953031"/>
                <a:gd name="connsiteY153" fmla="*/ 1260425 h 1322929"/>
                <a:gd name="connsiteX154" fmla="*/ 380666 w 1953031"/>
                <a:gd name="connsiteY154" fmla="*/ 1277936 h 1322929"/>
                <a:gd name="connsiteX155" fmla="*/ 391399 w 1953031"/>
                <a:gd name="connsiteY155" fmla="*/ 1304515 h 1322929"/>
                <a:gd name="connsiteX156" fmla="*/ 391283 w 1953031"/>
                <a:gd name="connsiteY156" fmla="*/ 1320324 h 1322929"/>
                <a:gd name="connsiteX157" fmla="*/ 390843 w 1953031"/>
                <a:gd name="connsiteY157" fmla="*/ 1322756 h 1322929"/>
                <a:gd name="connsiteX158" fmla="*/ 348151 w 1953031"/>
                <a:gd name="connsiteY158" fmla="*/ 1322844 h 1322929"/>
                <a:gd name="connsiteX159" fmla="*/ 304144 w 1953031"/>
                <a:gd name="connsiteY159" fmla="*/ 1322579 h 1322929"/>
                <a:gd name="connsiteX160" fmla="*/ 294630 w 1953031"/>
                <a:gd name="connsiteY160" fmla="*/ 1312868 h 1322929"/>
                <a:gd name="connsiteX161" fmla="*/ 271483 w 1953031"/>
                <a:gd name="connsiteY161" fmla="*/ 1195591 h 1322929"/>
                <a:gd name="connsiteX162" fmla="*/ 255031 w 1953031"/>
                <a:gd name="connsiteY162" fmla="*/ 1074334 h 1322929"/>
                <a:gd name="connsiteX163" fmla="*/ 246468 w 1953031"/>
                <a:gd name="connsiteY163" fmla="*/ 962992 h 1322929"/>
                <a:gd name="connsiteX164" fmla="*/ 246726 w 1953031"/>
                <a:gd name="connsiteY164" fmla="*/ 960686 h 1322929"/>
                <a:gd name="connsiteX165" fmla="*/ 239185 w 1953031"/>
                <a:gd name="connsiteY165" fmla="*/ 966883 h 1322929"/>
                <a:gd name="connsiteX166" fmla="*/ 216775 w 1953031"/>
                <a:gd name="connsiteY166" fmla="*/ 984995 h 1322929"/>
                <a:gd name="connsiteX167" fmla="*/ 195755 w 1953031"/>
                <a:gd name="connsiteY167" fmla="*/ 1001910 h 1322929"/>
                <a:gd name="connsiteX168" fmla="*/ 162761 w 1953031"/>
                <a:gd name="connsiteY168" fmla="*/ 1047366 h 1322929"/>
                <a:gd name="connsiteX169" fmla="*/ 149720 w 1953031"/>
                <a:gd name="connsiteY169" fmla="*/ 1138437 h 1322929"/>
                <a:gd name="connsiteX170" fmla="*/ 148122 w 1953031"/>
                <a:gd name="connsiteY170" fmla="*/ 1214750 h 1322929"/>
                <a:gd name="connsiteX171" fmla="*/ 151846 w 1953031"/>
                <a:gd name="connsiteY171" fmla="*/ 1260042 h 1322929"/>
                <a:gd name="connsiteX172" fmla="*/ 157602 w 1953031"/>
                <a:gd name="connsiteY172" fmla="*/ 1271682 h 1322929"/>
                <a:gd name="connsiteX173" fmla="*/ 169528 w 1953031"/>
                <a:gd name="connsiteY173" fmla="*/ 1296524 h 1322929"/>
                <a:gd name="connsiteX174" fmla="*/ 172714 w 1953031"/>
                <a:gd name="connsiteY174" fmla="*/ 1316588 h 1322929"/>
                <a:gd name="connsiteX175" fmla="*/ 172927 w 1953031"/>
                <a:gd name="connsiteY175" fmla="*/ 1322929 h 1322929"/>
                <a:gd name="connsiteX176" fmla="*/ 130748 w 1953031"/>
                <a:gd name="connsiteY176" fmla="*/ 1322916 h 1322929"/>
                <a:gd name="connsiteX177" fmla="*/ 87445 w 1953031"/>
                <a:gd name="connsiteY177" fmla="*/ 1322413 h 1322929"/>
                <a:gd name="connsiteX178" fmla="*/ 433058 w 1953031"/>
                <a:gd name="connsiteY178" fmla="*/ 858089 h 1322929"/>
                <a:gd name="connsiteX179" fmla="*/ 431485 w 1953031"/>
                <a:gd name="connsiteY179" fmla="*/ 856034 h 1322929"/>
                <a:gd name="connsiteX180" fmla="*/ 432913 w 1953031"/>
                <a:gd name="connsiteY180" fmla="*/ 858746 h 1322929"/>
                <a:gd name="connsiteX181" fmla="*/ 433058 w 1953031"/>
                <a:gd name="connsiteY181" fmla="*/ 858089 h 1322929"/>
                <a:gd name="connsiteX0" fmla="*/ 87445 w 1953031"/>
                <a:gd name="connsiteY0" fmla="*/ 1322413 h 1322929"/>
                <a:gd name="connsiteX1" fmla="*/ 71740 w 1953031"/>
                <a:gd name="connsiteY1" fmla="*/ 1270292 h 1322929"/>
                <a:gd name="connsiteX2" fmla="*/ 65819 w 1953031"/>
                <a:gd name="connsiteY2" fmla="*/ 1172834 h 1322929"/>
                <a:gd name="connsiteX3" fmla="*/ 60259 w 1953031"/>
                <a:gd name="connsiteY3" fmla="*/ 1077634 h 1322929"/>
                <a:gd name="connsiteX4" fmla="*/ 56504 w 1953031"/>
                <a:gd name="connsiteY4" fmla="*/ 1016483 h 1322929"/>
                <a:gd name="connsiteX5" fmla="*/ 57274 w 1953031"/>
                <a:gd name="connsiteY5" fmla="*/ 984573 h 1322929"/>
                <a:gd name="connsiteX6" fmla="*/ 69293 w 1953031"/>
                <a:gd name="connsiteY6" fmla="*/ 935184 h 1322929"/>
                <a:gd name="connsiteX7" fmla="*/ 83140 w 1953031"/>
                <a:gd name="connsiteY7" fmla="*/ 894706 h 1322929"/>
                <a:gd name="connsiteX8" fmla="*/ 86940 w 1953031"/>
                <a:gd name="connsiteY8" fmla="*/ 883067 h 1322929"/>
                <a:gd name="connsiteX9" fmla="*/ 102345 w 1953031"/>
                <a:gd name="connsiteY9" fmla="*/ 821917 h 1322929"/>
                <a:gd name="connsiteX10" fmla="*/ 102345 w 1953031"/>
                <a:gd name="connsiteY10" fmla="*/ 797596 h 1322929"/>
                <a:gd name="connsiteX11" fmla="*/ 84386 w 1953031"/>
                <a:gd name="connsiteY11" fmla="*/ 724112 h 1322929"/>
                <a:gd name="connsiteX12" fmla="*/ 56950 w 1953031"/>
                <a:gd name="connsiteY12" fmla="*/ 611540 h 1322929"/>
                <a:gd name="connsiteX13" fmla="*/ 49848 w 1953031"/>
                <a:gd name="connsiteY13" fmla="*/ 555775 h 1322929"/>
                <a:gd name="connsiteX14" fmla="*/ 48091 w 1953031"/>
                <a:gd name="connsiteY14" fmla="*/ 532619 h 1322929"/>
                <a:gd name="connsiteX15" fmla="*/ 46726 w 1953031"/>
                <a:gd name="connsiteY15" fmla="*/ 537375 h 1322929"/>
                <a:gd name="connsiteX16" fmla="*/ 40809 w 1953031"/>
                <a:gd name="connsiteY16" fmla="*/ 582702 h 1322929"/>
                <a:gd name="connsiteX17" fmla="*/ 38652 w 1953031"/>
                <a:gd name="connsiteY17" fmla="*/ 680805 h 1322929"/>
                <a:gd name="connsiteX18" fmla="*/ 43411 w 1953031"/>
                <a:gd name="connsiteY18" fmla="*/ 797248 h 1322929"/>
                <a:gd name="connsiteX19" fmla="*/ 45633 w 1953031"/>
                <a:gd name="connsiteY19" fmla="*/ 840039 h 1322929"/>
                <a:gd name="connsiteX20" fmla="*/ 46288 w 1953031"/>
                <a:gd name="connsiteY20" fmla="*/ 854511 h 1322929"/>
                <a:gd name="connsiteX21" fmla="*/ 47754 w 1953031"/>
                <a:gd name="connsiteY21" fmla="*/ 857757 h 1322929"/>
                <a:gd name="connsiteX22" fmla="*/ 55710 w 1953031"/>
                <a:gd name="connsiteY22" fmla="*/ 883587 h 1322929"/>
                <a:gd name="connsiteX23" fmla="*/ 56791 w 1953031"/>
                <a:gd name="connsiteY23" fmla="*/ 924043 h 1322929"/>
                <a:gd name="connsiteX24" fmla="*/ 41579 w 1953031"/>
                <a:gd name="connsiteY24" fmla="*/ 974096 h 1322929"/>
                <a:gd name="connsiteX25" fmla="*/ 2671 w 1953031"/>
                <a:gd name="connsiteY25" fmla="*/ 1043577 h 1322929"/>
                <a:gd name="connsiteX26" fmla="*/ 150 w 1953031"/>
                <a:gd name="connsiteY26" fmla="*/ 1039680 h 1322929"/>
                <a:gd name="connsiteX27" fmla="*/ 4661 w 1953031"/>
                <a:gd name="connsiteY27" fmla="*/ 999287 h 1322929"/>
                <a:gd name="connsiteX28" fmla="*/ 7404 w 1953031"/>
                <a:gd name="connsiteY28" fmla="*/ 942306 h 1322929"/>
                <a:gd name="connsiteX29" fmla="*/ 7816 w 1953031"/>
                <a:gd name="connsiteY29" fmla="*/ 896791 h 1322929"/>
                <a:gd name="connsiteX30" fmla="*/ 19626 w 1953031"/>
                <a:gd name="connsiteY30" fmla="*/ 859575 h 1322929"/>
                <a:gd name="connsiteX31" fmla="*/ 27016 w 1953031"/>
                <a:gd name="connsiteY31" fmla="*/ 851518 h 1322929"/>
                <a:gd name="connsiteX32" fmla="*/ 28005 w 1953031"/>
                <a:gd name="connsiteY32" fmla="*/ 850776 h 1322929"/>
                <a:gd name="connsiteX33" fmla="*/ 26410 w 1953031"/>
                <a:gd name="connsiteY33" fmla="*/ 833827 h 1322929"/>
                <a:gd name="connsiteX34" fmla="*/ 14711 w 1953031"/>
                <a:gd name="connsiteY34" fmla="*/ 648021 h 1322929"/>
                <a:gd name="connsiteX35" fmla="*/ 15055 w 1953031"/>
                <a:gd name="connsiteY35" fmla="*/ 561855 h 1322929"/>
                <a:gd name="connsiteX36" fmla="*/ 21188 w 1953031"/>
                <a:gd name="connsiteY36" fmla="*/ 488718 h 1322929"/>
                <a:gd name="connsiteX37" fmla="*/ 100197 w 1953031"/>
                <a:gd name="connsiteY37" fmla="*/ 318206 h 1322929"/>
                <a:gd name="connsiteX38" fmla="*/ 109242 w 1953031"/>
                <a:gd name="connsiteY38" fmla="*/ 310366 h 1322929"/>
                <a:gd name="connsiteX39" fmla="*/ 267328 w 1953031"/>
                <a:gd name="connsiteY39" fmla="*/ 247426 h 1322929"/>
                <a:gd name="connsiteX40" fmla="*/ 315449 w 1953031"/>
                <a:gd name="connsiteY40" fmla="*/ 245613 h 1322929"/>
                <a:gd name="connsiteX41" fmla="*/ 472495 w 1953031"/>
                <a:gd name="connsiteY41" fmla="*/ 252298 h 1322929"/>
                <a:gd name="connsiteX42" fmla="*/ 508804 w 1953031"/>
                <a:gd name="connsiteY42" fmla="*/ 255581 h 1322929"/>
                <a:gd name="connsiteX43" fmla="*/ 748902 w 1953031"/>
                <a:gd name="connsiteY43" fmla="*/ 247445 h 1322929"/>
                <a:gd name="connsiteX44" fmla="*/ 843247 w 1953031"/>
                <a:gd name="connsiteY44" fmla="*/ 232193 h 1322929"/>
                <a:gd name="connsiteX45" fmla="*/ 947272 w 1953031"/>
                <a:gd name="connsiteY45" fmla="*/ 214767 h 1322929"/>
                <a:gd name="connsiteX46" fmla="*/ 1074965 w 1953031"/>
                <a:gd name="connsiteY46" fmla="*/ 170684 h 1322929"/>
                <a:gd name="connsiteX47" fmla="*/ 1155567 w 1953031"/>
                <a:gd name="connsiteY47" fmla="*/ 159010 h 1322929"/>
                <a:gd name="connsiteX48" fmla="*/ 1234252 w 1953031"/>
                <a:gd name="connsiteY48" fmla="*/ 151880 h 1322929"/>
                <a:gd name="connsiteX49" fmla="*/ 1312964 w 1953031"/>
                <a:gd name="connsiteY49" fmla="*/ 128676 h 1322929"/>
                <a:gd name="connsiteX50" fmla="*/ 1376022 w 1953031"/>
                <a:gd name="connsiteY50" fmla="*/ 109687 h 1322929"/>
                <a:gd name="connsiteX51" fmla="*/ 1448640 w 1953031"/>
                <a:gd name="connsiteY51" fmla="*/ 103056 h 1322929"/>
                <a:gd name="connsiteX52" fmla="*/ 1483374 w 1953031"/>
                <a:gd name="connsiteY52" fmla="*/ 100994 h 1322929"/>
                <a:gd name="connsiteX53" fmla="*/ 1552171 w 1953031"/>
                <a:gd name="connsiteY53" fmla="*/ 83778 h 1322929"/>
                <a:gd name="connsiteX54" fmla="*/ 1627914 w 1953031"/>
                <a:gd name="connsiteY54" fmla="*/ 63976 h 1322929"/>
                <a:gd name="connsiteX55" fmla="*/ 1633600 w 1953031"/>
                <a:gd name="connsiteY55" fmla="*/ 62873 h 1322929"/>
                <a:gd name="connsiteX56" fmla="*/ 1633994 w 1953031"/>
                <a:gd name="connsiteY56" fmla="*/ 53943 h 1322929"/>
                <a:gd name="connsiteX57" fmla="*/ 1637947 w 1953031"/>
                <a:gd name="connsiteY57" fmla="*/ 10924 h 1322929"/>
                <a:gd name="connsiteX58" fmla="*/ 1645852 w 1953031"/>
                <a:gd name="connsiteY58" fmla="*/ 642 h 1322929"/>
                <a:gd name="connsiteX59" fmla="*/ 1665510 w 1953031"/>
                <a:gd name="connsiteY59" fmla="*/ 4542 h 1322929"/>
                <a:gd name="connsiteX60" fmla="*/ 1692339 w 1953031"/>
                <a:gd name="connsiteY60" fmla="*/ 32880 h 1322929"/>
                <a:gd name="connsiteX61" fmla="*/ 1703487 w 1953031"/>
                <a:gd name="connsiteY61" fmla="*/ 51553 h 1322929"/>
                <a:gd name="connsiteX62" fmla="*/ 1705168 w 1953031"/>
                <a:gd name="connsiteY62" fmla="*/ 54757 h 1322929"/>
                <a:gd name="connsiteX63" fmla="*/ 1708490 w 1953031"/>
                <a:gd name="connsiteY63" fmla="*/ 54757 h 1322929"/>
                <a:gd name="connsiteX64" fmla="*/ 1726074 w 1953031"/>
                <a:gd name="connsiteY64" fmla="*/ 55821 h 1322929"/>
                <a:gd name="connsiteX65" fmla="*/ 1763775 w 1953031"/>
                <a:gd name="connsiteY65" fmla="*/ 66287 h 1322929"/>
                <a:gd name="connsiteX66" fmla="*/ 1780177 w 1953031"/>
                <a:gd name="connsiteY66" fmla="*/ 76057 h 1322929"/>
                <a:gd name="connsiteX67" fmla="*/ 1797287 w 1953031"/>
                <a:gd name="connsiteY67" fmla="*/ 92340 h 1322929"/>
                <a:gd name="connsiteX68" fmla="*/ 1808554 w 1953031"/>
                <a:gd name="connsiteY68" fmla="*/ 105144 h 1322929"/>
                <a:gd name="connsiteX69" fmla="*/ 1816302 w 1953031"/>
                <a:gd name="connsiteY69" fmla="*/ 113128 h 1322929"/>
                <a:gd name="connsiteX70" fmla="*/ 1820491 w 1953031"/>
                <a:gd name="connsiteY70" fmla="*/ 120258 h 1322929"/>
                <a:gd name="connsiteX71" fmla="*/ 1835947 w 1953031"/>
                <a:gd name="connsiteY71" fmla="*/ 144526 h 1322929"/>
                <a:gd name="connsiteX72" fmla="*/ 1847989 w 1953031"/>
                <a:gd name="connsiteY72" fmla="*/ 162083 h 1322929"/>
                <a:gd name="connsiteX73" fmla="*/ 1872282 w 1953031"/>
                <a:gd name="connsiteY73" fmla="*/ 206862 h 1322929"/>
                <a:gd name="connsiteX74" fmla="*/ 1901212 w 1953031"/>
                <a:gd name="connsiteY74" fmla="*/ 268331 h 1322929"/>
                <a:gd name="connsiteX75" fmla="*/ 1928013 w 1953031"/>
                <a:gd name="connsiteY75" fmla="*/ 325599 h 1322929"/>
                <a:gd name="connsiteX76" fmla="*/ 1947475 w 1953031"/>
                <a:gd name="connsiteY76" fmla="*/ 358428 h 1322929"/>
                <a:gd name="connsiteX77" fmla="*/ 1952990 w 1953031"/>
                <a:gd name="connsiteY77" fmla="*/ 375188 h 1322929"/>
                <a:gd name="connsiteX78" fmla="*/ 1944270 w 1953031"/>
                <a:gd name="connsiteY78" fmla="*/ 398724 h 1322929"/>
                <a:gd name="connsiteX79" fmla="*/ 1904481 w 1953031"/>
                <a:gd name="connsiteY79" fmla="*/ 429980 h 1322929"/>
                <a:gd name="connsiteX80" fmla="*/ 1871823 w 1953031"/>
                <a:gd name="connsiteY80" fmla="*/ 436577 h 1322929"/>
                <a:gd name="connsiteX81" fmla="*/ 1816223 w 1953031"/>
                <a:gd name="connsiteY81" fmla="*/ 439134 h 1322929"/>
                <a:gd name="connsiteX82" fmla="*/ 1698445 w 1953031"/>
                <a:gd name="connsiteY82" fmla="*/ 433393 h 1322929"/>
                <a:gd name="connsiteX83" fmla="*/ 1665261 w 1953031"/>
                <a:gd name="connsiteY83" fmla="*/ 431589 h 1322929"/>
                <a:gd name="connsiteX84" fmla="*/ 1643200 w 1953031"/>
                <a:gd name="connsiteY84" fmla="*/ 433164 h 1322929"/>
                <a:gd name="connsiteX85" fmla="*/ 1613877 w 1953031"/>
                <a:gd name="connsiteY85" fmla="*/ 443519 h 1322929"/>
                <a:gd name="connsiteX86" fmla="*/ 1586668 w 1953031"/>
                <a:gd name="connsiteY86" fmla="*/ 466568 h 1322929"/>
                <a:gd name="connsiteX87" fmla="*/ 1568848 w 1953031"/>
                <a:gd name="connsiteY87" fmla="*/ 480889 h 1322929"/>
                <a:gd name="connsiteX88" fmla="*/ 1563779 w 1953031"/>
                <a:gd name="connsiteY88" fmla="*/ 485518 h 1322929"/>
                <a:gd name="connsiteX89" fmla="*/ 1508994 w 1953031"/>
                <a:gd name="connsiteY89" fmla="*/ 589130 h 1322929"/>
                <a:gd name="connsiteX90" fmla="*/ 1486250 w 1953031"/>
                <a:gd name="connsiteY90" fmla="*/ 645068 h 1322929"/>
                <a:gd name="connsiteX91" fmla="*/ 1464819 w 1953031"/>
                <a:gd name="connsiteY91" fmla="*/ 705697 h 1322929"/>
                <a:gd name="connsiteX92" fmla="*/ 1449494 w 1953031"/>
                <a:gd name="connsiteY92" fmla="*/ 751038 h 1322929"/>
                <a:gd name="connsiteX93" fmla="*/ 1407394 w 1953031"/>
                <a:gd name="connsiteY93" fmla="*/ 818176 h 1322929"/>
                <a:gd name="connsiteX94" fmla="*/ 1393724 w 1953031"/>
                <a:gd name="connsiteY94" fmla="*/ 824975 h 1322929"/>
                <a:gd name="connsiteX95" fmla="*/ 1380841 w 1953031"/>
                <a:gd name="connsiteY95" fmla="*/ 831482 h 1322929"/>
                <a:gd name="connsiteX96" fmla="*/ 1349260 w 1953031"/>
                <a:gd name="connsiteY96" fmla="*/ 861137 h 1322929"/>
                <a:gd name="connsiteX97" fmla="*/ 1331348 w 1953031"/>
                <a:gd name="connsiteY97" fmla="*/ 877607 h 1322929"/>
                <a:gd name="connsiteX98" fmla="*/ 1317442 w 1953031"/>
                <a:gd name="connsiteY98" fmla="*/ 883414 h 1322929"/>
                <a:gd name="connsiteX99" fmla="*/ 1316352 w 1953031"/>
                <a:gd name="connsiteY99" fmla="*/ 883414 h 1322929"/>
                <a:gd name="connsiteX100" fmla="*/ 1315275 w 1953031"/>
                <a:gd name="connsiteY100" fmla="*/ 887323 h 1322929"/>
                <a:gd name="connsiteX101" fmla="*/ 1293502 w 1953031"/>
                <a:gd name="connsiteY101" fmla="*/ 1074334 h 1322929"/>
                <a:gd name="connsiteX102" fmla="*/ 1292124 w 1953031"/>
                <a:gd name="connsiteY102" fmla="*/ 1151119 h 1322929"/>
                <a:gd name="connsiteX103" fmla="*/ 1292741 w 1953031"/>
                <a:gd name="connsiteY103" fmla="*/ 1203756 h 1322929"/>
                <a:gd name="connsiteX104" fmla="*/ 1297481 w 1953031"/>
                <a:gd name="connsiteY104" fmla="*/ 1263556 h 1322929"/>
                <a:gd name="connsiteX105" fmla="*/ 1304087 w 1953031"/>
                <a:gd name="connsiteY105" fmla="*/ 1278631 h 1322929"/>
                <a:gd name="connsiteX106" fmla="*/ 1314001 w 1953031"/>
                <a:gd name="connsiteY106" fmla="*/ 1305904 h 1322929"/>
                <a:gd name="connsiteX107" fmla="*/ 1314723 w 1953031"/>
                <a:gd name="connsiteY107" fmla="*/ 1321312 h 1322929"/>
                <a:gd name="connsiteX108" fmla="*/ 1314474 w 1953031"/>
                <a:gd name="connsiteY108" fmla="*/ 1322929 h 1322929"/>
                <a:gd name="connsiteX109" fmla="*/ 1274527 w 1953031"/>
                <a:gd name="connsiteY109" fmla="*/ 1322929 h 1322929"/>
                <a:gd name="connsiteX110" fmla="*/ 1233595 w 1953031"/>
                <a:gd name="connsiteY110" fmla="*/ 1322420 h 1322929"/>
                <a:gd name="connsiteX111" fmla="*/ 1214844 w 1953031"/>
                <a:gd name="connsiteY111" fmla="*/ 1258652 h 1322929"/>
                <a:gd name="connsiteX112" fmla="*/ 1198836 w 1953031"/>
                <a:gd name="connsiteY112" fmla="*/ 1080414 h 1322929"/>
                <a:gd name="connsiteX113" fmla="*/ 1191495 w 1953031"/>
                <a:gd name="connsiteY113" fmla="*/ 961630 h 1322929"/>
                <a:gd name="connsiteX114" fmla="*/ 1189972 w 1953031"/>
                <a:gd name="connsiteY114" fmla="*/ 969617 h 1322929"/>
                <a:gd name="connsiteX115" fmla="*/ 1172402 w 1953031"/>
                <a:gd name="connsiteY115" fmla="*/ 1161542 h 1322929"/>
                <a:gd name="connsiteX116" fmla="*/ 1173663 w 1953031"/>
                <a:gd name="connsiteY116" fmla="*/ 1263289 h 1322929"/>
                <a:gd name="connsiteX117" fmla="*/ 1179559 w 1953031"/>
                <a:gd name="connsiteY117" fmla="*/ 1277483 h 1322929"/>
                <a:gd name="connsiteX118" fmla="*/ 1190090 w 1953031"/>
                <a:gd name="connsiteY118" fmla="*/ 1310073 h 1322929"/>
                <a:gd name="connsiteX119" fmla="*/ 1189617 w 1953031"/>
                <a:gd name="connsiteY119" fmla="*/ 1322236 h 1322929"/>
                <a:gd name="connsiteX120" fmla="*/ 1148752 w 1953031"/>
                <a:gd name="connsiteY120" fmla="*/ 1322929 h 1322929"/>
                <a:gd name="connsiteX121" fmla="*/ 1107164 w 1953031"/>
                <a:gd name="connsiteY121" fmla="*/ 1322438 h 1322929"/>
                <a:gd name="connsiteX122" fmla="*/ 1089751 w 1953031"/>
                <a:gd name="connsiteY122" fmla="*/ 1244928 h 1322929"/>
                <a:gd name="connsiteX123" fmla="*/ 1083658 w 1953031"/>
                <a:gd name="connsiteY123" fmla="*/ 1109426 h 1322929"/>
                <a:gd name="connsiteX124" fmla="*/ 1081071 w 1953031"/>
                <a:gd name="connsiteY124" fmla="*/ 885205 h 1322929"/>
                <a:gd name="connsiteX125" fmla="*/ 1081294 w 1953031"/>
                <a:gd name="connsiteY125" fmla="*/ 872784 h 1322929"/>
                <a:gd name="connsiteX126" fmla="*/ 1044565 w 1953031"/>
                <a:gd name="connsiteY126" fmla="*/ 883356 h 1322929"/>
                <a:gd name="connsiteX127" fmla="*/ 946405 w 1953031"/>
                <a:gd name="connsiteY127" fmla="*/ 906677 h 1322929"/>
                <a:gd name="connsiteX128" fmla="*/ 820984 w 1953031"/>
                <a:gd name="connsiteY128" fmla="*/ 915856 h 1322929"/>
                <a:gd name="connsiteX129" fmla="*/ 748537 w 1953031"/>
                <a:gd name="connsiteY129" fmla="*/ 913593 h 1322929"/>
                <a:gd name="connsiteX130" fmla="*/ 740106 w 1953031"/>
                <a:gd name="connsiteY130" fmla="*/ 913794 h 1322929"/>
                <a:gd name="connsiteX131" fmla="*/ 735838 w 1953031"/>
                <a:gd name="connsiteY131" fmla="*/ 923234 h 1322929"/>
                <a:gd name="connsiteX132" fmla="*/ 729496 w 1953031"/>
                <a:gd name="connsiteY132" fmla="*/ 936224 h 1322929"/>
                <a:gd name="connsiteX133" fmla="*/ 707014 w 1953031"/>
                <a:gd name="connsiteY133" fmla="*/ 928760 h 1322929"/>
                <a:gd name="connsiteX134" fmla="*/ 665846 w 1953031"/>
                <a:gd name="connsiteY134" fmla="*/ 912322 h 1322929"/>
                <a:gd name="connsiteX135" fmla="*/ 618244 w 1953031"/>
                <a:gd name="connsiteY135" fmla="*/ 893135 h 1322929"/>
                <a:gd name="connsiteX136" fmla="*/ 516447 w 1953031"/>
                <a:gd name="connsiteY136" fmla="*/ 865947 h 1322929"/>
                <a:gd name="connsiteX137" fmla="*/ 501805 w 1953031"/>
                <a:gd name="connsiteY137" fmla="*/ 870603 h 1322929"/>
                <a:gd name="connsiteX138" fmla="*/ 496736 w 1953031"/>
                <a:gd name="connsiteY138" fmla="*/ 886203 h 1322929"/>
                <a:gd name="connsiteX139" fmla="*/ 500794 w 1953031"/>
                <a:gd name="connsiteY139" fmla="*/ 920842 h 1322929"/>
                <a:gd name="connsiteX140" fmla="*/ 505232 w 1953031"/>
                <a:gd name="connsiteY140" fmla="*/ 960997 h 1322929"/>
                <a:gd name="connsiteX141" fmla="*/ 503197 w 1953031"/>
                <a:gd name="connsiteY141" fmla="*/ 976351 h 1322929"/>
                <a:gd name="connsiteX142" fmla="*/ 464327 w 1953031"/>
                <a:gd name="connsiteY142" fmla="*/ 1000197 h 1322929"/>
                <a:gd name="connsiteX143" fmla="*/ 457328 w 1953031"/>
                <a:gd name="connsiteY143" fmla="*/ 999488 h 1322929"/>
                <a:gd name="connsiteX144" fmla="*/ 434730 w 1953031"/>
                <a:gd name="connsiteY144" fmla="*/ 939956 h 1322929"/>
                <a:gd name="connsiteX145" fmla="*/ 434102 w 1953031"/>
                <a:gd name="connsiteY145" fmla="*/ 932138 h 1322929"/>
                <a:gd name="connsiteX146" fmla="*/ 429957 w 1953031"/>
                <a:gd name="connsiteY146" fmla="*/ 936572 h 1322929"/>
                <a:gd name="connsiteX147" fmla="*/ 412217 w 1953031"/>
                <a:gd name="connsiteY147" fmla="*/ 955335 h 1322929"/>
                <a:gd name="connsiteX148" fmla="*/ 394666 w 1953031"/>
                <a:gd name="connsiteY148" fmla="*/ 973923 h 1322929"/>
                <a:gd name="connsiteX149" fmla="*/ 363724 w 1953031"/>
                <a:gd name="connsiteY149" fmla="*/ 1023704 h 1322929"/>
                <a:gd name="connsiteX150" fmla="*/ 356090 w 1953031"/>
                <a:gd name="connsiteY150" fmla="*/ 1070686 h 1322929"/>
                <a:gd name="connsiteX151" fmla="*/ 356098 w 1953031"/>
                <a:gd name="connsiteY151" fmla="*/ 1159458 h 1322929"/>
                <a:gd name="connsiteX152" fmla="*/ 362731 w 1953031"/>
                <a:gd name="connsiteY152" fmla="*/ 1219044 h 1322929"/>
                <a:gd name="connsiteX153" fmla="*/ 370492 w 1953031"/>
                <a:gd name="connsiteY153" fmla="*/ 1260425 h 1322929"/>
                <a:gd name="connsiteX154" fmla="*/ 380666 w 1953031"/>
                <a:gd name="connsiteY154" fmla="*/ 1277936 h 1322929"/>
                <a:gd name="connsiteX155" fmla="*/ 391399 w 1953031"/>
                <a:gd name="connsiteY155" fmla="*/ 1304515 h 1322929"/>
                <a:gd name="connsiteX156" fmla="*/ 391283 w 1953031"/>
                <a:gd name="connsiteY156" fmla="*/ 1320324 h 1322929"/>
                <a:gd name="connsiteX157" fmla="*/ 390843 w 1953031"/>
                <a:gd name="connsiteY157" fmla="*/ 1322756 h 1322929"/>
                <a:gd name="connsiteX158" fmla="*/ 348151 w 1953031"/>
                <a:gd name="connsiteY158" fmla="*/ 1322844 h 1322929"/>
                <a:gd name="connsiteX159" fmla="*/ 304144 w 1953031"/>
                <a:gd name="connsiteY159" fmla="*/ 1322579 h 1322929"/>
                <a:gd name="connsiteX160" fmla="*/ 294630 w 1953031"/>
                <a:gd name="connsiteY160" fmla="*/ 1312868 h 1322929"/>
                <a:gd name="connsiteX161" fmla="*/ 271483 w 1953031"/>
                <a:gd name="connsiteY161" fmla="*/ 1195591 h 1322929"/>
                <a:gd name="connsiteX162" fmla="*/ 255031 w 1953031"/>
                <a:gd name="connsiteY162" fmla="*/ 1074334 h 1322929"/>
                <a:gd name="connsiteX163" fmla="*/ 246468 w 1953031"/>
                <a:gd name="connsiteY163" fmla="*/ 962992 h 1322929"/>
                <a:gd name="connsiteX164" fmla="*/ 246726 w 1953031"/>
                <a:gd name="connsiteY164" fmla="*/ 960686 h 1322929"/>
                <a:gd name="connsiteX165" fmla="*/ 239185 w 1953031"/>
                <a:gd name="connsiteY165" fmla="*/ 966883 h 1322929"/>
                <a:gd name="connsiteX166" fmla="*/ 216775 w 1953031"/>
                <a:gd name="connsiteY166" fmla="*/ 984995 h 1322929"/>
                <a:gd name="connsiteX167" fmla="*/ 195755 w 1953031"/>
                <a:gd name="connsiteY167" fmla="*/ 1001910 h 1322929"/>
                <a:gd name="connsiteX168" fmla="*/ 162761 w 1953031"/>
                <a:gd name="connsiteY168" fmla="*/ 1047366 h 1322929"/>
                <a:gd name="connsiteX169" fmla="*/ 149720 w 1953031"/>
                <a:gd name="connsiteY169" fmla="*/ 1138437 h 1322929"/>
                <a:gd name="connsiteX170" fmla="*/ 148122 w 1953031"/>
                <a:gd name="connsiteY170" fmla="*/ 1214750 h 1322929"/>
                <a:gd name="connsiteX171" fmla="*/ 151846 w 1953031"/>
                <a:gd name="connsiteY171" fmla="*/ 1260042 h 1322929"/>
                <a:gd name="connsiteX172" fmla="*/ 157602 w 1953031"/>
                <a:gd name="connsiteY172" fmla="*/ 1271682 h 1322929"/>
                <a:gd name="connsiteX173" fmla="*/ 169528 w 1953031"/>
                <a:gd name="connsiteY173" fmla="*/ 1296524 h 1322929"/>
                <a:gd name="connsiteX174" fmla="*/ 172714 w 1953031"/>
                <a:gd name="connsiteY174" fmla="*/ 1316588 h 1322929"/>
                <a:gd name="connsiteX175" fmla="*/ 172927 w 1953031"/>
                <a:gd name="connsiteY175" fmla="*/ 1322929 h 1322929"/>
                <a:gd name="connsiteX176" fmla="*/ 130748 w 1953031"/>
                <a:gd name="connsiteY176" fmla="*/ 1322916 h 1322929"/>
                <a:gd name="connsiteX177" fmla="*/ 87445 w 1953031"/>
                <a:gd name="connsiteY177" fmla="*/ 1322413 h 1322929"/>
                <a:gd name="connsiteX178" fmla="*/ 433058 w 1953031"/>
                <a:gd name="connsiteY178" fmla="*/ 858089 h 1322929"/>
                <a:gd name="connsiteX179" fmla="*/ 431485 w 1953031"/>
                <a:gd name="connsiteY179" fmla="*/ 856034 h 1322929"/>
                <a:gd name="connsiteX180" fmla="*/ 432913 w 1953031"/>
                <a:gd name="connsiteY180" fmla="*/ 858746 h 1322929"/>
                <a:gd name="connsiteX181" fmla="*/ 433058 w 1953031"/>
                <a:gd name="connsiteY181" fmla="*/ 858089 h 1322929"/>
                <a:gd name="connsiteX0" fmla="*/ 87445 w 1953031"/>
                <a:gd name="connsiteY0" fmla="*/ 1322413 h 1322929"/>
                <a:gd name="connsiteX1" fmla="*/ 71740 w 1953031"/>
                <a:gd name="connsiteY1" fmla="*/ 1270292 h 1322929"/>
                <a:gd name="connsiteX2" fmla="*/ 65819 w 1953031"/>
                <a:gd name="connsiteY2" fmla="*/ 1172834 h 1322929"/>
                <a:gd name="connsiteX3" fmla="*/ 60259 w 1953031"/>
                <a:gd name="connsiteY3" fmla="*/ 1077634 h 1322929"/>
                <a:gd name="connsiteX4" fmla="*/ 56504 w 1953031"/>
                <a:gd name="connsiteY4" fmla="*/ 1016483 h 1322929"/>
                <a:gd name="connsiteX5" fmla="*/ 57274 w 1953031"/>
                <a:gd name="connsiteY5" fmla="*/ 984573 h 1322929"/>
                <a:gd name="connsiteX6" fmla="*/ 69293 w 1953031"/>
                <a:gd name="connsiteY6" fmla="*/ 935184 h 1322929"/>
                <a:gd name="connsiteX7" fmla="*/ 83140 w 1953031"/>
                <a:gd name="connsiteY7" fmla="*/ 894706 h 1322929"/>
                <a:gd name="connsiteX8" fmla="*/ 86940 w 1953031"/>
                <a:gd name="connsiteY8" fmla="*/ 883067 h 1322929"/>
                <a:gd name="connsiteX9" fmla="*/ 102345 w 1953031"/>
                <a:gd name="connsiteY9" fmla="*/ 821917 h 1322929"/>
                <a:gd name="connsiteX10" fmla="*/ 102345 w 1953031"/>
                <a:gd name="connsiteY10" fmla="*/ 797596 h 1322929"/>
                <a:gd name="connsiteX11" fmla="*/ 84386 w 1953031"/>
                <a:gd name="connsiteY11" fmla="*/ 724112 h 1322929"/>
                <a:gd name="connsiteX12" fmla="*/ 56950 w 1953031"/>
                <a:gd name="connsiteY12" fmla="*/ 611540 h 1322929"/>
                <a:gd name="connsiteX13" fmla="*/ 49848 w 1953031"/>
                <a:gd name="connsiteY13" fmla="*/ 555775 h 1322929"/>
                <a:gd name="connsiteX14" fmla="*/ 48091 w 1953031"/>
                <a:gd name="connsiteY14" fmla="*/ 532619 h 1322929"/>
                <a:gd name="connsiteX15" fmla="*/ 46726 w 1953031"/>
                <a:gd name="connsiteY15" fmla="*/ 537375 h 1322929"/>
                <a:gd name="connsiteX16" fmla="*/ 40809 w 1953031"/>
                <a:gd name="connsiteY16" fmla="*/ 582702 h 1322929"/>
                <a:gd name="connsiteX17" fmla="*/ 38652 w 1953031"/>
                <a:gd name="connsiteY17" fmla="*/ 680805 h 1322929"/>
                <a:gd name="connsiteX18" fmla="*/ 43411 w 1953031"/>
                <a:gd name="connsiteY18" fmla="*/ 797248 h 1322929"/>
                <a:gd name="connsiteX19" fmla="*/ 45633 w 1953031"/>
                <a:gd name="connsiteY19" fmla="*/ 840039 h 1322929"/>
                <a:gd name="connsiteX20" fmla="*/ 46288 w 1953031"/>
                <a:gd name="connsiteY20" fmla="*/ 854511 h 1322929"/>
                <a:gd name="connsiteX21" fmla="*/ 47754 w 1953031"/>
                <a:gd name="connsiteY21" fmla="*/ 857757 h 1322929"/>
                <a:gd name="connsiteX22" fmla="*/ 55710 w 1953031"/>
                <a:gd name="connsiteY22" fmla="*/ 883587 h 1322929"/>
                <a:gd name="connsiteX23" fmla="*/ 56791 w 1953031"/>
                <a:gd name="connsiteY23" fmla="*/ 924043 h 1322929"/>
                <a:gd name="connsiteX24" fmla="*/ 41579 w 1953031"/>
                <a:gd name="connsiteY24" fmla="*/ 974096 h 1322929"/>
                <a:gd name="connsiteX25" fmla="*/ 2671 w 1953031"/>
                <a:gd name="connsiteY25" fmla="*/ 1043577 h 1322929"/>
                <a:gd name="connsiteX26" fmla="*/ 150 w 1953031"/>
                <a:gd name="connsiteY26" fmla="*/ 1039680 h 1322929"/>
                <a:gd name="connsiteX27" fmla="*/ 4661 w 1953031"/>
                <a:gd name="connsiteY27" fmla="*/ 999287 h 1322929"/>
                <a:gd name="connsiteX28" fmla="*/ 7404 w 1953031"/>
                <a:gd name="connsiteY28" fmla="*/ 942306 h 1322929"/>
                <a:gd name="connsiteX29" fmla="*/ 7816 w 1953031"/>
                <a:gd name="connsiteY29" fmla="*/ 896791 h 1322929"/>
                <a:gd name="connsiteX30" fmla="*/ 19626 w 1953031"/>
                <a:gd name="connsiteY30" fmla="*/ 859575 h 1322929"/>
                <a:gd name="connsiteX31" fmla="*/ 27016 w 1953031"/>
                <a:gd name="connsiteY31" fmla="*/ 851518 h 1322929"/>
                <a:gd name="connsiteX32" fmla="*/ 28005 w 1953031"/>
                <a:gd name="connsiteY32" fmla="*/ 850776 h 1322929"/>
                <a:gd name="connsiteX33" fmla="*/ 26410 w 1953031"/>
                <a:gd name="connsiteY33" fmla="*/ 833827 h 1322929"/>
                <a:gd name="connsiteX34" fmla="*/ 14711 w 1953031"/>
                <a:gd name="connsiteY34" fmla="*/ 648021 h 1322929"/>
                <a:gd name="connsiteX35" fmla="*/ 15055 w 1953031"/>
                <a:gd name="connsiteY35" fmla="*/ 561855 h 1322929"/>
                <a:gd name="connsiteX36" fmla="*/ 21188 w 1953031"/>
                <a:gd name="connsiteY36" fmla="*/ 488718 h 1322929"/>
                <a:gd name="connsiteX37" fmla="*/ 100197 w 1953031"/>
                <a:gd name="connsiteY37" fmla="*/ 318206 h 1322929"/>
                <a:gd name="connsiteX38" fmla="*/ 109242 w 1953031"/>
                <a:gd name="connsiteY38" fmla="*/ 310366 h 1322929"/>
                <a:gd name="connsiteX39" fmla="*/ 267328 w 1953031"/>
                <a:gd name="connsiteY39" fmla="*/ 247426 h 1322929"/>
                <a:gd name="connsiteX40" fmla="*/ 315449 w 1953031"/>
                <a:gd name="connsiteY40" fmla="*/ 245613 h 1322929"/>
                <a:gd name="connsiteX41" fmla="*/ 472495 w 1953031"/>
                <a:gd name="connsiteY41" fmla="*/ 252298 h 1322929"/>
                <a:gd name="connsiteX42" fmla="*/ 508804 w 1953031"/>
                <a:gd name="connsiteY42" fmla="*/ 255581 h 1322929"/>
                <a:gd name="connsiteX43" fmla="*/ 748902 w 1953031"/>
                <a:gd name="connsiteY43" fmla="*/ 247445 h 1322929"/>
                <a:gd name="connsiteX44" fmla="*/ 947272 w 1953031"/>
                <a:gd name="connsiteY44" fmla="*/ 214767 h 1322929"/>
                <a:gd name="connsiteX45" fmla="*/ 1074965 w 1953031"/>
                <a:gd name="connsiteY45" fmla="*/ 170684 h 1322929"/>
                <a:gd name="connsiteX46" fmla="*/ 1155567 w 1953031"/>
                <a:gd name="connsiteY46" fmla="*/ 159010 h 1322929"/>
                <a:gd name="connsiteX47" fmla="*/ 1234252 w 1953031"/>
                <a:gd name="connsiteY47" fmla="*/ 151880 h 1322929"/>
                <a:gd name="connsiteX48" fmla="*/ 1312964 w 1953031"/>
                <a:gd name="connsiteY48" fmla="*/ 128676 h 1322929"/>
                <a:gd name="connsiteX49" fmla="*/ 1376022 w 1953031"/>
                <a:gd name="connsiteY49" fmla="*/ 109687 h 1322929"/>
                <a:gd name="connsiteX50" fmla="*/ 1448640 w 1953031"/>
                <a:gd name="connsiteY50" fmla="*/ 103056 h 1322929"/>
                <a:gd name="connsiteX51" fmla="*/ 1483374 w 1953031"/>
                <a:gd name="connsiteY51" fmla="*/ 100994 h 1322929"/>
                <a:gd name="connsiteX52" fmla="*/ 1552171 w 1953031"/>
                <a:gd name="connsiteY52" fmla="*/ 83778 h 1322929"/>
                <a:gd name="connsiteX53" fmla="*/ 1627914 w 1953031"/>
                <a:gd name="connsiteY53" fmla="*/ 63976 h 1322929"/>
                <a:gd name="connsiteX54" fmla="*/ 1633600 w 1953031"/>
                <a:gd name="connsiteY54" fmla="*/ 62873 h 1322929"/>
                <a:gd name="connsiteX55" fmla="*/ 1633994 w 1953031"/>
                <a:gd name="connsiteY55" fmla="*/ 53943 h 1322929"/>
                <a:gd name="connsiteX56" fmla="*/ 1637947 w 1953031"/>
                <a:gd name="connsiteY56" fmla="*/ 10924 h 1322929"/>
                <a:gd name="connsiteX57" fmla="*/ 1645852 w 1953031"/>
                <a:gd name="connsiteY57" fmla="*/ 642 h 1322929"/>
                <a:gd name="connsiteX58" fmla="*/ 1665510 w 1953031"/>
                <a:gd name="connsiteY58" fmla="*/ 4542 h 1322929"/>
                <a:gd name="connsiteX59" fmla="*/ 1692339 w 1953031"/>
                <a:gd name="connsiteY59" fmla="*/ 32880 h 1322929"/>
                <a:gd name="connsiteX60" fmla="*/ 1703487 w 1953031"/>
                <a:gd name="connsiteY60" fmla="*/ 51553 h 1322929"/>
                <a:gd name="connsiteX61" fmla="*/ 1705168 w 1953031"/>
                <a:gd name="connsiteY61" fmla="*/ 54757 h 1322929"/>
                <a:gd name="connsiteX62" fmla="*/ 1708490 w 1953031"/>
                <a:gd name="connsiteY62" fmla="*/ 54757 h 1322929"/>
                <a:gd name="connsiteX63" fmla="*/ 1726074 w 1953031"/>
                <a:gd name="connsiteY63" fmla="*/ 55821 h 1322929"/>
                <a:gd name="connsiteX64" fmla="*/ 1763775 w 1953031"/>
                <a:gd name="connsiteY64" fmla="*/ 66287 h 1322929"/>
                <a:gd name="connsiteX65" fmla="*/ 1780177 w 1953031"/>
                <a:gd name="connsiteY65" fmla="*/ 76057 h 1322929"/>
                <a:gd name="connsiteX66" fmla="*/ 1797287 w 1953031"/>
                <a:gd name="connsiteY66" fmla="*/ 92340 h 1322929"/>
                <a:gd name="connsiteX67" fmla="*/ 1808554 w 1953031"/>
                <a:gd name="connsiteY67" fmla="*/ 105144 h 1322929"/>
                <a:gd name="connsiteX68" fmla="*/ 1816302 w 1953031"/>
                <a:gd name="connsiteY68" fmla="*/ 113128 h 1322929"/>
                <a:gd name="connsiteX69" fmla="*/ 1820491 w 1953031"/>
                <a:gd name="connsiteY69" fmla="*/ 120258 h 1322929"/>
                <a:gd name="connsiteX70" fmla="*/ 1835947 w 1953031"/>
                <a:gd name="connsiteY70" fmla="*/ 144526 h 1322929"/>
                <a:gd name="connsiteX71" fmla="*/ 1847989 w 1953031"/>
                <a:gd name="connsiteY71" fmla="*/ 162083 h 1322929"/>
                <a:gd name="connsiteX72" fmla="*/ 1872282 w 1953031"/>
                <a:gd name="connsiteY72" fmla="*/ 206862 h 1322929"/>
                <a:gd name="connsiteX73" fmla="*/ 1901212 w 1953031"/>
                <a:gd name="connsiteY73" fmla="*/ 268331 h 1322929"/>
                <a:gd name="connsiteX74" fmla="*/ 1928013 w 1953031"/>
                <a:gd name="connsiteY74" fmla="*/ 325599 h 1322929"/>
                <a:gd name="connsiteX75" fmla="*/ 1947475 w 1953031"/>
                <a:gd name="connsiteY75" fmla="*/ 358428 h 1322929"/>
                <a:gd name="connsiteX76" fmla="*/ 1952990 w 1953031"/>
                <a:gd name="connsiteY76" fmla="*/ 375188 h 1322929"/>
                <a:gd name="connsiteX77" fmla="*/ 1944270 w 1953031"/>
                <a:gd name="connsiteY77" fmla="*/ 398724 h 1322929"/>
                <a:gd name="connsiteX78" fmla="*/ 1904481 w 1953031"/>
                <a:gd name="connsiteY78" fmla="*/ 429980 h 1322929"/>
                <a:gd name="connsiteX79" fmla="*/ 1871823 w 1953031"/>
                <a:gd name="connsiteY79" fmla="*/ 436577 h 1322929"/>
                <a:gd name="connsiteX80" fmla="*/ 1816223 w 1953031"/>
                <a:gd name="connsiteY80" fmla="*/ 439134 h 1322929"/>
                <a:gd name="connsiteX81" fmla="*/ 1698445 w 1953031"/>
                <a:gd name="connsiteY81" fmla="*/ 433393 h 1322929"/>
                <a:gd name="connsiteX82" fmla="*/ 1665261 w 1953031"/>
                <a:gd name="connsiteY82" fmla="*/ 431589 h 1322929"/>
                <a:gd name="connsiteX83" fmla="*/ 1643200 w 1953031"/>
                <a:gd name="connsiteY83" fmla="*/ 433164 h 1322929"/>
                <a:gd name="connsiteX84" fmla="*/ 1613877 w 1953031"/>
                <a:gd name="connsiteY84" fmla="*/ 443519 h 1322929"/>
                <a:gd name="connsiteX85" fmla="*/ 1586668 w 1953031"/>
                <a:gd name="connsiteY85" fmla="*/ 466568 h 1322929"/>
                <a:gd name="connsiteX86" fmla="*/ 1568848 w 1953031"/>
                <a:gd name="connsiteY86" fmla="*/ 480889 h 1322929"/>
                <a:gd name="connsiteX87" fmla="*/ 1563779 w 1953031"/>
                <a:gd name="connsiteY87" fmla="*/ 485518 h 1322929"/>
                <a:gd name="connsiteX88" fmla="*/ 1508994 w 1953031"/>
                <a:gd name="connsiteY88" fmla="*/ 589130 h 1322929"/>
                <a:gd name="connsiteX89" fmla="*/ 1486250 w 1953031"/>
                <a:gd name="connsiteY89" fmla="*/ 645068 h 1322929"/>
                <a:gd name="connsiteX90" fmla="*/ 1464819 w 1953031"/>
                <a:gd name="connsiteY90" fmla="*/ 705697 h 1322929"/>
                <a:gd name="connsiteX91" fmla="*/ 1449494 w 1953031"/>
                <a:gd name="connsiteY91" fmla="*/ 751038 h 1322929"/>
                <a:gd name="connsiteX92" fmla="*/ 1407394 w 1953031"/>
                <a:gd name="connsiteY92" fmla="*/ 818176 h 1322929"/>
                <a:gd name="connsiteX93" fmla="*/ 1393724 w 1953031"/>
                <a:gd name="connsiteY93" fmla="*/ 824975 h 1322929"/>
                <a:gd name="connsiteX94" fmla="*/ 1380841 w 1953031"/>
                <a:gd name="connsiteY94" fmla="*/ 831482 h 1322929"/>
                <a:gd name="connsiteX95" fmla="*/ 1349260 w 1953031"/>
                <a:gd name="connsiteY95" fmla="*/ 861137 h 1322929"/>
                <a:gd name="connsiteX96" fmla="*/ 1331348 w 1953031"/>
                <a:gd name="connsiteY96" fmla="*/ 877607 h 1322929"/>
                <a:gd name="connsiteX97" fmla="*/ 1317442 w 1953031"/>
                <a:gd name="connsiteY97" fmla="*/ 883414 h 1322929"/>
                <a:gd name="connsiteX98" fmla="*/ 1316352 w 1953031"/>
                <a:gd name="connsiteY98" fmla="*/ 883414 h 1322929"/>
                <a:gd name="connsiteX99" fmla="*/ 1315275 w 1953031"/>
                <a:gd name="connsiteY99" fmla="*/ 887323 h 1322929"/>
                <a:gd name="connsiteX100" fmla="*/ 1293502 w 1953031"/>
                <a:gd name="connsiteY100" fmla="*/ 1074334 h 1322929"/>
                <a:gd name="connsiteX101" fmla="*/ 1292124 w 1953031"/>
                <a:gd name="connsiteY101" fmla="*/ 1151119 h 1322929"/>
                <a:gd name="connsiteX102" fmla="*/ 1292741 w 1953031"/>
                <a:gd name="connsiteY102" fmla="*/ 1203756 h 1322929"/>
                <a:gd name="connsiteX103" fmla="*/ 1297481 w 1953031"/>
                <a:gd name="connsiteY103" fmla="*/ 1263556 h 1322929"/>
                <a:gd name="connsiteX104" fmla="*/ 1304087 w 1953031"/>
                <a:gd name="connsiteY104" fmla="*/ 1278631 h 1322929"/>
                <a:gd name="connsiteX105" fmla="*/ 1314001 w 1953031"/>
                <a:gd name="connsiteY105" fmla="*/ 1305904 h 1322929"/>
                <a:gd name="connsiteX106" fmla="*/ 1314723 w 1953031"/>
                <a:gd name="connsiteY106" fmla="*/ 1321312 h 1322929"/>
                <a:gd name="connsiteX107" fmla="*/ 1314474 w 1953031"/>
                <a:gd name="connsiteY107" fmla="*/ 1322929 h 1322929"/>
                <a:gd name="connsiteX108" fmla="*/ 1274527 w 1953031"/>
                <a:gd name="connsiteY108" fmla="*/ 1322929 h 1322929"/>
                <a:gd name="connsiteX109" fmla="*/ 1233595 w 1953031"/>
                <a:gd name="connsiteY109" fmla="*/ 1322420 h 1322929"/>
                <a:gd name="connsiteX110" fmla="*/ 1214844 w 1953031"/>
                <a:gd name="connsiteY110" fmla="*/ 1258652 h 1322929"/>
                <a:gd name="connsiteX111" fmla="*/ 1198836 w 1953031"/>
                <a:gd name="connsiteY111" fmla="*/ 1080414 h 1322929"/>
                <a:gd name="connsiteX112" fmla="*/ 1191495 w 1953031"/>
                <a:gd name="connsiteY112" fmla="*/ 961630 h 1322929"/>
                <a:gd name="connsiteX113" fmla="*/ 1189972 w 1953031"/>
                <a:gd name="connsiteY113" fmla="*/ 969617 h 1322929"/>
                <a:gd name="connsiteX114" fmla="*/ 1172402 w 1953031"/>
                <a:gd name="connsiteY114" fmla="*/ 1161542 h 1322929"/>
                <a:gd name="connsiteX115" fmla="*/ 1173663 w 1953031"/>
                <a:gd name="connsiteY115" fmla="*/ 1263289 h 1322929"/>
                <a:gd name="connsiteX116" fmla="*/ 1179559 w 1953031"/>
                <a:gd name="connsiteY116" fmla="*/ 1277483 h 1322929"/>
                <a:gd name="connsiteX117" fmla="*/ 1190090 w 1953031"/>
                <a:gd name="connsiteY117" fmla="*/ 1310073 h 1322929"/>
                <a:gd name="connsiteX118" fmla="*/ 1189617 w 1953031"/>
                <a:gd name="connsiteY118" fmla="*/ 1322236 h 1322929"/>
                <a:gd name="connsiteX119" fmla="*/ 1148752 w 1953031"/>
                <a:gd name="connsiteY119" fmla="*/ 1322929 h 1322929"/>
                <a:gd name="connsiteX120" fmla="*/ 1107164 w 1953031"/>
                <a:gd name="connsiteY120" fmla="*/ 1322438 h 1322929"/>
                <a:gd name="connsiteX121" fmla="*/ 1089751 w 1953031"/>
                <a:gd name="connsiteY121" fmla="*/ 1244928 h 1322929"/>
                <a:gd name="connsiteX122" fmla="*/ 1083658 w 1953031"/>
                <a:gd name="connsiteY122" fmla="*/ 1109426 h 1322929"/>
                <a:gd name="connsiteX123" fmla="*/ 1081071 w 1953031"/>
                <a:gd name="connsiteY123" fmla="*/ 885205 h 1322929"/>
                <a:gd name="connsiteX124" fmla="*/ 1081294 w 1953031"/>
                <a:gd name="connsiteY124" fmla="*/ 872784 h 1322929"/>
                <a:gd name="connsiteX125" fmla="*/ 1044565 w 1953031"/>
                <a:gd name="connsiteY125" fmla="*/ 883356 h 1322929"/>
                <a:gd name="connsiteX126" fmla="*/ 946405 w 1953031"/>
                <a:gd name="connsiteY126" fmla="*/ 906677 h 1322929"/>
                <a:gd name="connsiteX127" fmla="*/ 820984 w 1953031"/>
                <a:gd name="connsiteY127" fmla="*/ 915856 h 1322929"/>
                <a:gd name="connsiteX128" fmla="*/ 748537 w 1953031"/>
                <a:gd name="connsiteY128" fmla="*/ 913593 h 1322929"/>
                <a:gd name="connsiteX129" fmla="*/ 740106 w 1953031"/>
                <a:gd name="connsiteY129" fmla="*/ 913794 h 1322929"/>
                <a:gd name="connsiteX130" fmla="*/ 735838 w 1953031"/>
                <a:gd name="connsiteY130" fmla="*/ 923234 h 1322929"/>
                <a:gd name="connsiteX131" fmla="*/ 729496 w 1953031"/>
                <a:gd name="connsiteY131" fmla="*/ 936224 h 1322929"/>
                <a:gd name="connsiteX132" fmla="*/ 707014 w 1953031"/>
                <a:gd name="connsiteY132" fmla="*/ 928760 h 1322929"/>
                <a:gd name="connsiteX133" fmla="*/ 665846 w 1953031"/>
                <a:gd name="connsiteY133" fmla="*/ 912322 h 1322929"/>
                <a:gd name="connsiteX134" fmla="*/ 618244 w 1953031"/>
                <a:gd name="connsiteY134" fmla="*/ 893135 h 1322929"/>
                <a:gd name="connsiteX135" fmla="*/ 516447 w 1953031"/>
                <a:gd name="connsiteY135" fmla="*/ 865947 h 1322929"/>
                <a:gd name="connsiteX136" fmla="*/ 501805 w 1953031"/>
                <a:gd name="connsiteY136" fmla="*/ 870603 h 1322929"/>
                <a:gd name="connsiteX137" fmla="*/ 496736 w 1953031"/>
                <a:gd name="connsiteY137" fmla="*/ 886203 h 1322929"/>
                <a:gd name="connsiteX138" fmla="*/ 500794 w 1953031"/>
                <a:gd name="connsiteY138" fmla="*/ 920842 h 1322929"/>
                <a:gd name="connsiteX139" fmla="*/ 505232 w 1953031"/>
                <a:gd name="connsiteY139" fmla="*/ 960997 h 1322929"/>
                <a:gd name="connsiteX140" fmla="*/ 503197 w 1953031"/>
                <a:gd name="connsiteY140" fmla="*/ 976351 h 1322929"/>
                <a:gd name="connsiteX141" fmla="*/ 464327 w 1953031"/>
                <a:gd name="connsiteY141" fmla="*/ 1000197 h 1322929"/>
                <a:gd name="connsiteX142" fmla="*/ 457328 w 1953031"/>
                <a:gd name="connsiteY142" fmla="*/ 999488 h 1322929"/>
                <a:gd name="connsiteX143" fmla="*/ 434730 w 1953031"/>
                <a:gd name="connsiteY143" fmla="*/ 939956 h 1322929"/>
                <a:gd name="connsiteX144" fmla="*/ 434102 w 1953031"/>
                <a:gd name="connsiteY144" fmla="*/ 932138 h 1322929"/>
                <a:gd name="connsiteX145" fmla="*/ 429957 w 1953031"/>
                <a:gd name="connsiteY145" fmla="*/ 936572 h 1322929"/>
                <a:gd name="connsiteX146" fmla="*/ 412217 w 1953031"/>
                <a:gd name="connsiteY146" fmla="*/ 955335 h 1322929"/>
                <a:gd name="connsiteX147" fmla="*/ 394666 w 1953031"/>
                <a:gd name="connsiteY147" fmla="*/ 973923 h 1322929"/>
                <a:gd name="connsiteX148" fmla="*/ 363724 w 1953031"/>
                <a:gd name="connsiteY148" fmla="*/ 1023704 h 1322929"/>
                <a:gd name="connsiteX149" fmla="*/ 356090 w 1953031"/>
                <a:gd name="connsiteY149" fmla="*/ 1070686 h 1322929"/>
                <a:gd name="connsiteX150" fmla="*/ 356098 w 1953031"/>
                <a:gd name="connsiteY150" fmla="*/ 1159458 h 1322929"/>
                <a:gd name="connsiteX151" fmla="*/ 362731 w 1953031"/>
                <a:gd name="connsiteY151" fmla="*/ 1219044 h 1322929"/>
                <a:gd name="connsiteX152" fmla="*/ 370492 w 1953031"/>
                <a:gd name="connsiteY152" fmla="*/ 1260425 h 1322929"/>
                <a:gd name="connsiteX153" fmla="*/ 380666 w 1953031"/>
                <a:gd name="connsiteY153" fmla="*/ 1277936 h 1322929"/>
                <a:gd name="connsiteX154" fmla="*/ 391399 w 1953031"/>
                <a:gd name="connsiteY154" fmla="*/ 1304515 h 1322929"/>
                <a:gd name="connsiteX155" fmla="*/ 391283 w 1953031"/>
                <a:gd name="connsiteY155" fmla="*/ 1320324 h 1322929"/>
                <a:gd name="connsiteX156" fmla="*/ 390843 w 1953031"/>
                <a:gd name="connsiteY156" fmla="*/ 1322756 h 1322929"/>
                <a:gd name="connsiteX157" fmla="*/ 348151 w 1953031"/>
                <a:gd name="connsiteY157" fmla="*/ 1322844 h 1322929"/>
                <a:gd name="connsiteX158" fmla="*/ 304144 w 1953031"/>
                <a:gd name="connsiteY158" fmla="*/ 1322579 h 1322929"/>
                <a:gd name="connsiteX159" fmla="*/ 294630 w 1953031"/>
                <a:gd name="connsiteY159" fmla="*/ 1312868 h 1322929"/>
                <a:gd name="connsiteX160" fmla="*/ 271483 w 1953031"/>
                <a:gd name="connsiteY160" fmla="*/ 1195591 h 1322929"/>
                <a:gd name="connsiteX161" fmla="*/ 255031 w 1953031"/>
                <a:gd name="connsiteY161" fmla="*/ 1074334 h 1322929"/>
                <a:gd name="connsiteX162" fmla="*/ 246468 w 1953031"/>
                <a:gd name="connsiteY162" fmla="*/ 962992 h 1322929"/>
                <a:gd name="connsiteX163" fmla="*/ 246726 w 1953031"/>
                <a:gd name="connsiteY163" fmla="*/ 960686 h 1322929"/>
                <a:gd name="connsiteX164" fmla="*/ 239185 w 1953031"/>
                <a:gd name="connsiteY164" fmla="*/ 966883 h 1322929"/>
                <a:gd name="connsiteX165" fmla="*/ 216775 w 1953031"/>
                <a:gd name="connsiteY165" fmla="*/ 984995 h 1322929"/>
                <a:gd name="connsiteX166" fmla="*/ 195755 w 1953031"/>
                <a:gd name="connsiteY166" fmla="*/ 1001910 h 1322929"/>
                <a:gd name="connsiteX167" fmla="*/ 162761 w 1953031"/>
                <a:gd name="connsiteY167" fmla="*/ 1047366 h 1322929"/>
                <a:gd name="connsiteX168" fmla="*/ 149720 w 1953031"/>
                <a:gd name="connsiteY168" fmla="*/ 1138437 h 1322929"/>
                <a:gd name="connsiteX169" fmla="*/ 148122 w 1953031"/>
                <a:gd name="connsiteY169" fmla="*/ 1214750 h 1322929"/>
                <a:gd name="connsiteX170" fmla="*/ 151846 w 1953031"/>
                <a:gd name="connsiteY170" fmla="*/ 1260042 h 1322929"/>
                <a:gd name="connsiteX171" fmla="*/ 157602 w 1953031"/>
                <a:gd name="connsiteY171" fmla="*/ 1271682 h 1322929"/>
                <a:gd name="connsiteX172" fmla="*/ 169528 w 1953031"/>
                <a:gd name="connsiteY172" fmla="*/ 1296524 h 1322929"/>
                <a:gd name="connsiteX173" fmla="*/ 172714 w 1953031"/>
                <a:gd name="connsiteY173" fmla="*/ 1316588 h 1322929"/>
                <a:gd name="connsiteX174" fmla="*/ 172927 w 1953031"/>
                <a:gd name="connsiteY174" fmla="*/ 1322929 h 1322929"/>
                <a:gd name="connsiteX175" fmla="*/ 130748 w 1953031"/>
                <a:gd name="connsiteY175" fmla="*/ 1322916 h 1322929"/>
                <a:gd name="connsiteX176" fmla="*/ 87445 w 1953031"/>
                <a:gd name="connsiteY176" fmla="*/ 1322413 h 1322929"/>
                <a:gd name="connsiteX177" fmla="*/ 433058 w 1953031"/>
                <a:gd name="connsiteY177" fmla="*/ 858089 h 1322929"/>
                <a:gd name="connsiteX178" fmla="*/ 431485 w 1953031"/>
                <a:gd name="connsiteY178" fmla="*/ 856034 h 1322929"/>
                <a:gd name="connsiteX179" fmla="*/ 432913 w 1953031"/>
                <a:gd name="connsiteY179" fmla="*/ 858746 h 1322929"/>
                <a:gd name="connsiteX180" fmla="*/ 433058 w 1953031"/>
                <a:gd name="connsiteY180" fmla="*/ 858089 h 1322929"/>
                <a:gd name="connsiteX0" fmla="*/ 87445 w 1953031"/>
                <a:gd name="connsiteY0" fmla="*/ 1322413 h 1322929"/>
                <a:gd name="connsiteX1" fmla="*/ 71740 w 1953031"/>
                <a:gd name="connsiteY1" fmla="*/ 1270292 h 1322929"/>
                <a:gd name="connsiteX2" fmla="*/ 65819 w 1953031"/>
                <a:gd name="connsiteY2" fmla="*/ 1172834 h 1322929"/>
                <a:gd name="connsiteX3" fmla="*/ 60259 w 1953031"/>
                <a:gd name="connsiteY3" fmla="*/ 1077634 h 1322929"/>
                <a:gd name="connsiteX4" fmla="*/ 56504 w 1953031"/>
                <a:gd name="connsiteY4" fmla="*/ 1016483 h 1322929"/>
                <a:gd name="connsiteX5" fmla="*/ 57274 w 1953031"/>
                <a:gd name="connsiteY5" fmla="*/ 984573 h 1322929"/>
                <a:gd name="connsiteX6" fmla="*/ 69293 w 1953031"/>
                <a:gd name="connsiteY6" fmla="*/ 935184 h 1322929"/>
                <a:gd name="connsiteX7" fmla="*/ 83140 w 1953031"/>
                <a:gd name="connsiteY7" fmla="*/ 894706 h 1322929"/>
                <a:gd name="connsiteX8" fmla="*/ 86940 w 1953031"/>
                <a:gd name="connsiteY8" fmla="*/ 883067 h 1322929"/>
                <a:gd name="connsiteX9" fmla="*/ 102345 w 1953031"/>
                <a:gd name="connsiteY9" fmla="*/ 821917 h 1322929"/>
                <a:gd name="connsiteX10" fmla="*/ 102345 w 1953031"/>
                <a:gd name="connsiteY10" fmla="*/ 797596 h 1322929"/>
                <a:gd name="connsiteX11" fmla="*/ 84386 w 1953031"/>
                <a:gd name="connsiteY11" fmla="*/ 724112 h 1322929"/>
                <a:gd name="connsiteX12" fmla="*/ 56950 w 1953031"/>
                <a:gd name="connsiteY12" fmla="*/ 611540 h 1322929"/>
                <a:gd name="connsiteX13" fmla="*/ 49848 w 1953031"/>
                <a:gd name="connsiteY13" fmla="*/ 555775 h 1322929"/>
                <a:gd name="connsiteX14" fmla="*/ 48091 w 1953031"/>
                <a:gd name="connsiteY14" fmla="*/ 532619 h 1322929"/>
                <a:gd name="connsiteX15" fmla="*/ 46726 w 1953031"/>
                <a:gd name="connsiteY15" fmla="*/ 537375 h 1322929"/>
                <a:gd name="connsiteX16" fmla="*/ 40809 w 1953031"/>
                <a:gd name="connsiteY16" fmla="*/ 582702 h 1322929"/>
                <a:gd name="connsiteX17" fmla="*/ 38652 w 1953031"/>
                <a:gd name="connsiteY17" fmla="*/ 680805 h 1322929"/>
                <a:gd name="connsiteX18" fmla="*/ 43411 w 1953031"/>
                <a:gd name="connsiteY18" fmla="*/ 797248 h 1322929"/>
                <a:gd name="connsiteX19" fmla="*/ 45633 w 1953031"/>
                <a:gd name="connsiteY19" fmla="*/ 840039 h 1322929"/>
                <a:gd name="connsiteX20" fmla="*/ 46288 w 1953031"/>
                <a:gd name="connsiteY20" fmla="*/ 854511 h 1322929"/>
                <a:gd name="connsiteX21" fmla="*/ 47754 w 1953031"/>
                <a:gd name="connsiteY21" fmla="*/ 857757 h 1322929"/>
                <a:gd name="connsiteX22" fmla="*/ 55710 w 1953031"/>
                <a:gd name="connsiteY22" fmla="*/ 883587 h 1322929"/>
                <a:gd name="connsiteX23" fmla="*/ 56791 w 1953031"/>
                <a:gd name="connsiteY23" fmla="*/ 924043 h 1322929"/>
                <a:gd name="connsiteX24" fmla="*/ 41579 w 1953031"/>
                <a:gd name="connsiteY24" fmla="*/ 974096 h 1322929"/>
                <a:gd name="connsiteX25" fmla="*/ 2671 w 1953031"/>
                <a:gd name="connsiteY25" fmla="*/ 1043577 h 1322929"/>
                <a:gd name="connsiteX26" fmla="*/ 150 w 1953031"/>
                <a:gd name="connsiteY26" fmla="*/ 1039680 h 1322929"/>
                <a:gd name="connsiteX27" fmla="*/ 4661 w 1953031"/>
                <a:gd name="connsiteY27" fmla="*/ 999287 h 1322929"/>
                <a:gd name="connsiteX28" fmla="*/ 7404 w 1953031"/>
                <a:gd name="connsiteY28" fmla="*/ 942306 h 1322929"/>
                <a:gd name="connsiteX29" fmla="*/ 7816 w 1953031"/>
                <a:gd name="connsiteY29" fmla="*/ 896791 h 1322929"/>
                <a:gd name="connsiteX30" fmla="*/ 19626 w 1953031"/>
                <a:gd name="connsiteY30" fmla="*/ 859575 h 1322929"/>
                <a:gd name="connsiteX31" fmla="*/ 27016 w 1953031"/>
                <a:gd name="connsiteY31" fmla="*/ 851518 h 1322929"/>
                <a:gd name="connsiteX32" fmla="*/ 28005 w 1953031"/>
                <a:gd name="connsiteY32" fmla="*/ 850776 h 1322929"/>
                <a:gd name="connsiteX33" fmla="*/ 26410 w 1953031"/>
                <a:gd name="connsiteY33" fmla="*/ 833827 h 1322929"/>
                <a:gd name="connsiteX34" fmla="*/ 14711 w 1953031"/>
                <a:gd name="connsiteY34" fmla="*/ 648021 h 1322929"/>
                <a:gd name="connsiteX35" fmla="*/ 15055 w 1953031"/>
                <a:gd name="connsiteY35" fmla="*/ 561855 h 1322929"/>
                <a:gd name="connsiteX36" fmla="*/ 21188 w 1953031"/>
                <a:gd name="connsiteY36" fmla="*/ 488718 h 1322929"/>
                <a:gd name="connsiteX37" fmla="*/ 100197 w 1953031"/>
                <a:gd name="connsiteY37" fmla="*/ 318206 h 1322929"/>
                <a:gd name="connsiteX38" fmla="*/ 109242 w 1953031"/>
                <a:gd name="connsiteY38" fmla="*/ 310366 h 1322929"/>
                <a:gd name="connsiteX39" fmla="*/ 267328 w 1953031"/>
                <a:gd name="connsiteY39" fmla="*/ 247426 h 1322929"/>
                <a:gd name="connsiteX40" fmla="*/ 315449 w 1953031"/>
                <a:gd name="connsiteY40" fmla="*/ 245613 h 1322929"/>
                <a:gd name="connsiteX41" fmla="*/ 472495 w 1953031"/>
                <a:gd name="connsiteY41" fmla="*/ 252298 h 1322929"/>
                <a:gd name="connsiteX42" fmla="*/ 508804 w 1953031"/>
                <a:gd name="connsiteY42" fmla="*/ 255581 h 1322929"/>
                <a:gd name="connsiteX43" fmla="*/ 748902 w 1953031"/>
                <a:gd name="connsiteY43" fmla="*/ 247445 h 1322929"/>
                <a:gd name="connsiteX44" fmla="*/ 947272 w 1953031"/>
                <a:gd name="connsiteY44" fmla="*/ 214767 h 1322929"/>
                <a:gd name="connsiteX45" fmla="*/ 1155567 w 1953031"/>
                <a:gd name="connsiteY45" fmla="*/ 159010 h 1322929"/>
                <a:gd name="connsiteX46" fmla="*/ 1234252 w 1953031"/>
                <a:gd name="connsiteY46" fmla="*/ 151880 h 1322929"/>
                <a:gd name="connsiteX47" fmla="*/ 1312964 w 1953031"/>
                <a:gd name="connsiteY47" fmla="*/ 128676 h 1322929"/>
                <a:gd name="connsiteX48" fmla="*/ 1376022 w 1953031"/>
                <a:gd name="connsiteY48" fmla="*/ 109687 h 1322929"/>
                <a:gd name="connsiteX49" fmla="*/ 1448640 w 1953031"/>
                <a:gd name="connsiteY49" fmla="*/ 103056 h 1322929"/>
                <a:gd name="connsiteX50" fmla="*/ 1483374 w 1953031"/>
                <a:gd name="connsiteY50" fmla="*/ 100994 h 1322929"/>
                <a:gd name="connsiteX51" fmla="*/ 1552171 w 1953031"/>
                <a:gd name="connsiteY51" fmla="*/ 83778 h 1322929"/>
                <a:gd name="connsiteX52" fmla="*/ 1627914 w 1953031"/>
                <a:gd name="connsiteY52" fmla="*/ 63976 h 1322929"/>
                <a:gd name="connsiteX53" fmla="*/ 1633600 w 1953031"/>
                <a:gd name="connsiteY53" fmla="*/ 62873 h 1322929"/>
                <a:gd name="connsiteX54" fmla="*/ 1633994 w 1953031"/>
                <a:gd name="connsiteY54" fmla="*/ 53943 h 1322929"/>
                <a:gd name="connsiteX55" fmla="*/ 1637947 w 1953031"/>
                <a:gd name="connsiteY55" fmla="*/ 10924 h 1322929"/>
                <a:gd name="connsiteX56" fmla="*/ 1645852 w 1953031"/>
                <a:gd name="connsiteY56" fmla="*/ 642 h 1322929"/>
                <a:gd name="connsiteX57" fmla="*/ 1665510 w 1953031"/>
                <a:gd name="connsiteY57" fmla="*/ 4542 h 1322929"/>
                <a:gd name="connsiteX58" fmla="*/ 1692339 w 1953031"/>
                <a:gd name="connsiteY58" fmla="*/ 32880 h 1322929"/>
                <a:gd name="connsiteX59" fmla="*/ 1703487 w 1953031"/>
                <a:gd name="connsiteY59" fmla="*/ 51553 h 1322929"/>
                <a:gd name="connsiteX60" fmla="*/ 1705168 w 1953031"/>
                <a:gd name="connsiteY60" fmla="*/ 54757 h 1322929"/>
                <a:gd name="connsiteX61" fmla="*/ 1708490 w 1953031"/>
                <a:gd name="connsiteY61" fmla="*/ 54757 h 1322929"/>
                <a:gd name="connsiteX62" fmla="*/ 1726074 w 1953031"/>
                <a:gd name="connsiteY62" fmla="*/ 55821 h 1322929"/>
                <a:gd name="connsiteX63" fmla="*/ 1763775 w 1953031"/>
                <a:gd name="connsiteY63" fmla="*/ 66287 h 1322929"/>
                <a:gd name="connsiteX64" fmla="*/ 1780177 w 1953031"/>
                <a:gd name="connsiteY64" fmla="*/ 76057 h 1322929"/>
                <a:gd name="connsiteX65" fmla="*/ 1797287 w 1953031"/>
                <a:gd name="connsiteY65" fmla="*/ 92340 h 1322929"/>
                <a:gd name="connsiteX66" fmla="*/ 1808554 w 1953031"/>
                <a:gd name="connsiteY66" fmla="*/ 105144 h 1322929"/>
                <a:gd name="connsiteX67" fmla="*/ 1816302 w 1953031"/>
                <a:gd name="connsiteY67" fmla="*/ 113128 h 1322929"/>
                <a:gd name="connsiteX68" fmla="*/ 1820491 w 1953031"/>
                <a:gd name="connsiteY68" fmla="*/ 120258 h 1322929"/>
                <a:gd name="connsiteX69" fmla="*/ 1835947 w 1953031"/>
                <a:gd name="connsiteY69" fmla="*/ 144526 h 1322929"/>
                <a:gd name="connsiteX70" fmla="*/ 1847989 w 1953031"/>
                <a:gd name="connsiteY70" fmla="*/ 162083 h 1322929"/>
                <a:gd name="connsiteX71" fmla="*/ 1872282 w 1953031"/>
                <a:gd name="connsiteY71" fmla="*/ 206862 h 1322929"/>
                <a:gd name="connsiteX72" fmla="*/ 1901212 w 1953031"/>
                <a:gd name="connsiteY72" fmla="*/ 268331 h 1322929"/>
                <a:gd name="connsiteX73" fmla="*/ 1928013 w 1953031"/>
                <a:gd name="connsiteY73" fmla="*/ 325599 h 1322929"/>
                <a:gd name="connsiteX74" fmla="*/ 1947475 w 1953031"/>
                <a:gd name="connsiteY74" fmla="*/ 358428 h 1322929"/>
                <a:gd name="connsiteX75" fmla="*/ 1952990 w 1953031"/>
                <a:gd name="connsiteY75" fmla="*/ 375188 h 1322929"/>
                <a:gd name="connsiteX76" fmla="*/ 1944270 w 1953031"/>
                <a:gd name="connsiteY76" fmla="*/ 398724 h 1322929"/>
                <a:gd name="connsiteX77" fmla="*/ 1904481 w 1953031"/>
                <a:gd name="connsiteY77" fmla="*/ 429980 h 1322929"/>
                <a:gd name="connsiteX78" fmla="*/ 1871823 w 1953031"/>
                <a:gd name="connsiteY78" fmla="*/ 436577 h 1322929"/>
                <a:gd name="connsiteX79" fmla="*/ 1816223 w 1953031"/>
                <a:gd name="connsiteY79" fmla="*/ 439134 h 1322929"/>
                <a:gd name="connsiteX80" fmla="*/ 1698445 w 1953031"/>
                <a:gd name="connsiteY80" fmla="*/ 433393 h 1322929"/>
                <a:gd name="connsiteX81" fmla="*/ 1665261 w 1953031"/>
                <a:gd name="connsiteY81" fmla="*/ 431589 h 1322929"/>
                <a:gd name="connsiteX82" fmla="*/ 1643200 w 1953031"/>
                <a:gd name="connsiteY82" fmla="*/ 433164 h 1322929"/>
                <a:gd name="connsiteX83" fmla="*/ 1613877 w 1953031"/>
                <a:gd name="connsiteY83" fmla="*/ 443519 h 1322929"/>
                <a:gd name="connsiteX84" fmla="*/ 1586668 w 1953031"/>
                <a:gd name="connsiteY84" fmla="*/ 466568 h 1322929"/>
                <a:gd name="connsiteX85" fmla="*/ 1568848 w 1953031"/>
                <a:gd name="connsiteY85" fmla="*/ 480889 h 1322929"/>
                <a:gd name="connsiteX86" fmla="*/ 1563779 w 1953031"/>
                <a:gd name="connsiteY86" fmla="*/ 485518 h 1322929"/>
                <a:gd name="connsiteX87" fmla="*/ 1508994 w 1953031"/>
                <a:gd name="connsiteY87" fmla="*/ 589130 h 1322929"/>
                <a:gd name="connsiteX88" fmla="*/ 1486250 w 1953031"/>
                <a:gd name="connsiteY88" fmla="*/ 645068 h 1322929"/>
                <a:gd name="connsiteX89" fmla="*/ 1464819 w 1953031"/>
                <a:gd name="connsiteY89" fmla="*/ 705697 h 1322929"/>
                <a:gd name="connsiteX90" fmla="*/ 1449494 w 1953031"/>
                <a:gd name="connsiteY90" fmla="*/ 751038 h 1322929"/>
                <a:gd name="connsiteX91" fmla="*/ 1407394 w 1953031"/>
                <a:gd name="connsiteY91" fmla="*/ 818176 h 1322929"/>
                <a:gd name="connsiteX92" fmla="*/ 1393724 w 1953031"/>
                <a:gd name="connsiteY92" fmla="*/ 824975 h 1322929"/>
                <a:gd name="connsiteX93" fmla="*/ 1380841 w 1953031"/>
                <a:gd name="connsiteY93" fmla="*/ 831482 h 1322929"/>
                <a:gd name="connsiteX94" fmla="*/ 1349260 w 1953031"/>
                <a:gd name="connsiteY94" fmla="*/ 861137 h 1322929"/>
                <a:gd name="connsiteX95" fmla="*/ 1331348 w 1953031"/>
                <a:gd name="connsiteY95" fmla="*/ 877607 h 1322929"/>
                <a:gd name="connsiteX96" fmla="*/ 1317442 w 1953031"/>
                <a:gd name="connsiteY96" fmla="*/ 883414 h 1322929"/>
                <a:gd name="connsiteX97" fmla="*/ 1316352 w 1953031"/>
                <a:gd name="connsiteY97" fmla="*/ 883414 h 1322929"/>
                <a:gd name="connsiteX98" fmla="*/ 1315275 w 1953031"/>
                <a:gd name="connsiteY98" fmla="*/ 887323 h 1322929"/>
                <a:gd name="connsiteX99" fmla="*/ 1293502 w 1953031"/>
                <a:gd name="connsiteY99" fmla="*/ 1074334 h 1322929"/>
                <a:gd name="connsiteX100" fmla="*/ 1292124 w 1953031"/>
                <a:gd name="connsiteY100" fmla="*/ 1151119 h 1322929"/>
                <a:gd name="connsiteX101" fmla="*/ 1292741 w 1953031"/>
                <a:gd name="connsiteY101" fmla="*/ 1203756 h 1322929"/>
                <a:gd name="connsiteX102" fmla="*/ 1297481 w 1953031"/>
                <a:gd name="connsiteY102" fmla="*/ 1263556 h 1322929"/>
                <a:gd name="connsiteX103" fmla="*/ 1304087 w 1953031"/>
                <a:gd name="connsiteY103" fmla="*/ 1278631 h 1322929"/>
                <a:gd name="connsiteX104" fmla="*/ 1314001 w 1953031"/>
                <a:gd name="connsiteY104" fmla="*/ 1305904 h 1322929"/>
                <a:gd name="connsiteX105" fmla="*/ 1314723 w 1953031"/>
                <a:gd name="connsiteY105" fmla="*/ 1321312 h 1322929"/>
                <a:gd name="connsiteX106" fmla="*/ 1314474 w 1953031"/>
                <a:gd name="connsiteY106" fmla="*/ 1322929 h 1322929"/>
                <a:gd name="connsiteX107" fmla="*/ 1274527 w 1953031"/>
                <a:gd name="connsiteY107" fmla="*/ 1322929 h 1322929"/>
                <a:gd name="connsiteX108" fmla="*/ 1233595 w 1953031"/>
                <a:gd name="connsiteY108" fmla="*/ 1322420 h 1322929"/>
                <a:gd name="connsiteX109" fmla="*/ 1214844 w 1953031"/>
                <a:gd name="connsiteY109" fmla="*/ 1258652 h 1322929"/>
                <a:gd name="connsiteX110" fmla="*/ 1198836 w 1953031"/>
                <a:gd name="connsiteY110" fmla="*/ 1080414 h 1322929"/>
                <a:gd name="connsiteX111" fmla="*/ 1191495 w 1953031"/>
                <a:gd name="connsiteY111" fmla="*/ 961630 h 1322929"/>
                <a:gd name="connsiteX112" fmla="*/ 1189972 w 1953031"/>
                <a:gd name="connsiteY112" fmla="*/ 969617 h 1322929"/>
                <a:gd name="connsiteX113" fmla="*/ 1172402 w 1953031"/>
                <a:gd name="connsiteY113" fmla="*/ 1161542 h 1322929"/>
                <a:gd name="connsiteX114" fmla="*/ 1173663 w 1953031"/>
                <a:gd name="connsiteY114" fmla="*/ 1263289 h 1322929"/>
                <a:gd name="connsiteX115" fmla="*/ 1179559 w 1953031"/>
                <a:gd name="connsiteY115" fmla="*/ 1277483 h 1322929"/>
                <a:gd name="connsiteX116" fmla="*/ 1190090 w 1953031"/>
                <a:gd name="connsiteY116" fmla="*/ 1310073 h 1322929"/>
                <a:gd name="connsiteX117" fmla="*/ 1189617 w 1953031"/>
                <a:gd name="connsiteY117" fmla="*/ 1322236 h 1322929"/>
                <a:gd name="connsiteX118" fmla="*/ 1148752 w 1953031"/>
                <a:gd name="connsiteY118" fmla="*/ 1322929 h 1322929"/>
                <a:gd name="connsiteX119" fmla="*/ 1107164 w 1953031"/>
                <a:gd name="connsiteY119" fmla="*/ 1322438 h 1322929"/>
                <a:gd name="connsiteX120" fmla="*/ 1089751 w 1953031"/>
                <a:gd name="connsiteY120" fmla="*/ 1244928 h 1322929"/>
                <a:gd name="connsiteX121" fmla="*/ 1083658 w 1953031"/>
                <a:gd name="connsiteY121" fmla="*/ 1109426 h 1322929"/>
                <a:gd name="connsiteX122" fmla="*/ 1081071 w 1953031"/>
                <a:gd name="connsiteY122" fmla="*/ 885205 h 1322929"/>
                <a:gd name="connsiteX123" fmla="*/ 1081294 w 1953031"/>
                <a:gd name="connsiteY123" fmla="*/ 872784 h 1322929"/>
                <a:gd name="connsiteX124" fmla="*/ 1044565 w 1953031"/>
                <a:gd name="connsiteY124" fmla="*/ 883356 h 1322929"/>
                <a:gd name="connsiteX125" fmla="*/ 946405 w 1953031"/>
                <a:gd name="connsiteY125" fmla="*/ 906677 h 1322929"/>
                <a:gd name="connsiteX126" fmla="*/ 820984 w 1953031"/>
                <a:gd name="connsiteY126" fmla="*/ 915856 h 1322929"/>
                <a:gd name="connsiteX127" fmla="*/ 748537 w 1953031"/>
                <a:gd name="connsiteY127" fmla="*/ 913593 h 1322929"/>
                <a:gd name="connsiteX128" fmla="*/ 740106 w 1953031"/>
                <a:gd name="connsiteY128" fmla="*/ 913794 h 1322929"/>
                <a:gd name="connsiteX129" fmla="*/ 735838 w 1953031"/>
                <a:gd name="connsiteY129" fmla="*/ 923234 h 1322929"/>
                <a:gd name="connsiteX130" fmla="*/ 729496 w 1953031"/>
                <a:gd name="connsiteY130" fmla="*/ 936224 h 1322929"/>
                <a:gd name="connsiteX131" fmla="*/ 707014 w 1953031"/>
                <a:gd name="connsiteY131" fmla="*/ 928760 h 1322929"/>
                <a:gd name="connsiteX132" fmla="*/ 665846 w 1953031"/>
                <a:gd name="connsiteY132" fmla="*/ 912322 h 1322929"/>
                <a:gd name="connsiteX133" fmla="*/ 618244 w 1953031"/>
                <a:gd name="connsiteY133" fmla="*/ 893135 h 1322929"/>
                <a:gd name="connsiteX134" fmla="*/ 516447 w 1953031"/>
                <a:gd name="connsiteY134" fmla="*/ 865947 h 1322929"/>
                <a:gd name="connsiteX135" fmla="*/ 501805 w 1953031"/>
                <a:gd name="connsiteY135" fmla="*/ 870603 h 1322929"/>
                <a:gd name="connsiteX136" fmla="*/ 496736 w 1953031"/>
                <a:gd name="connsiteY136" fmla="*/ 886203 h 1322929"/>
                <a:gd name="connsiteX137" fmla="*/ 500794 w 1953031"/>
                <a:gd name="connsiteY137" fmla="*/ 920842 h 1322929"/>
                <a:gd name="connsiteX138" fmla="*/ 505232 w 1953031"/>
                <a:gd name="connsiteY138" fmla="*/ 960997 h 1322929"/>
                <a:gd name="connsiteX139" fmla="*/ 503197 w 1953031"/>
                <a:gd name="connsiteY139" fmla="*/ 976351 h 1322929"/>
                <a:gd name="connsiteX140" fmla="*/ 464327 w 1953031"/>
                <a:gd name="connsiteY140" fmla="*/ 1000197 h 1322929"/>
                <a:gd name="connsiteX141" fmla="*/ 457328 w 1953031"/>
                <a:gd name="connsiteY141" fmla="*/ 999488 h 1322929"/>
                <a:gd name="connsiteX142" fmla="*/ 434730 w 1953031"/>
                <a:gd name="connsiteY142" fmla="*/ 939956 h 1322929"/>
                <a:gd name="connsiteX143" fmla="*/ 434102 w 1953031"/>
                <a:gd name="connsiteY143" fmla="*/ 932138 h 1322929"/>
                <a:gd name="connsiteX144" fmla="*/ 429957 w 1953031"/>
                <a:gd name="connsiteY144" fmla="*/ 936572 h 1322929"/>
                <a:gd name="connsiteX145" fmla="*/ 412217 w 1953031"/>
                <a:gd name="connsiteY145" fmla="*/ 955335 h 1322929"/>
                <a:gd name="connsiteX146" fmla="*/ 394666 w 1953031"/>
                <a:gd name="connsiteY146" fmla="*/ 973923 h 1322929"/>
                <a:gd name="connsiteX147" fmla="*/ 363724 w 1953031"/>
                <a:gd name="connsiteY147" fmla="*/ 1023704 h 1322929"/>
                <a:gd name="connsiteX148" fmla="*/ 356090 w 1953031"/>
                <a:gd name="connsiteY148" fmla="*/ 1070686 h 1322929"/>
                <a:gd name="connsiteX149" fmla="*/ 356098 w 1953031"/>
                <a:gd name="connsiteY149" fmla="*/ 1159458 h 1322929"/>
                <a:gd name="connsiteX150" fmla="*/ 362731 w 1953031"/>
                <a:gd name="connsiteY150" fmla="*/ 1219044 h 1322929"/>
                <a:gd name="connsiteX151" fmla="*/ 370492 w 1953031"/>
                <a:gd name="connsiteY151" fmla="*/ 1260425 h 1322929"/>
                <a:gd name="connsiteX152" fmla="*/ 380666 w 1953031"/>
                <a:gd name="connsiteY152" fmla="*/ 1277936 h 1322929"/>
                <a:gd name="connsiteX153" fmla="*/ 391399 w 1953031"/>
                <a:gd name="connsiteY153" fmla="*/ 1304515 h 1322929"/>
                <a:gd name="connsiteX154" fmla="*/ 391283 w 1953031"/>
                <a:gd name="connsiteY154" fmla="*/ 1320324 h 1322929"/>
                <a:gd name="connsiteX155" fmla="*/ 390843 w 1953031"/>
                <a:gd name="connsiteY155" fmla="*/ 1322756 h 1322929"/>
                <a:gd name="connsiteX156" fmla="*/ 348151 w 1953031"/>
                <a:gd name="connsiteY156" fmla="*/ 1322844 h 1322929"/>
                <a:gd name="connsiteX157" fmla="*/ 304144 w 1953031"/>
                <a:gd name="connsiteY157" fmla="*/ 1322579 h 1322929"/>
                <a:gd name="connsiteX158" fmla="*/ 294630 w 1953031"/>
                <a:gd name="connsiteY158" fmla="*/ 1312868 h 1322929"/>
                <a:gd name="connsiteX159" fmla="*/ 271483 w 1953031"/>
                <a:gd name="connsiteY159" fmla="*/ 1195591 h 1322929"/>
                <a:gd name="connsiteX160" fmla="*/ 255031 w 1953031"/>
                <a:gd name="connsiteY160" fmla="*/ 1074334 h 1322929"/>
                <a:gd name="connsiteX161" fmla="*/ 246468 w 1953031"/>
                <a:gd name="connsiteY161" fmla="*/ 962992 h 1322929"/>
                <a:gd name="connsiteX162" fmla="*/ 246726 w 1953031"/>
                <a:gd name="connsiteY162" fmla="*/ 960686 h 1322929"/>
                <a:gd name="connsiteX163" fmla="*/ 239185 w 1953031"/>
                <a:gd name="connsiteY163" fmla="*/ 966883 h 1322929"/>
                <a:gd name="connsiteX164" fmla="*/ 216775 w 1953031"/>
                <a:gd name="connsiteY164" fmla="*/ 984995 h 1322929"/>
                <a:gd name="connsiteX165" fmla="*/ 195755 w 1953031"/>
                <a:gd name="connsiteY165" fmla="*/ 1001910 h 1322929"/>
                <a:gd name="connsiteX166" fmla="*/ 162761 w 1953031"/>
                <a:gd name="connsiteY166" fmla="*/ 1047366 h 1322929"/>
                <a:gd name="connsiteX167" fmla="*/ 149720 w 1953031"/>
                <a:gd name="connsiteY167" fmla="*/ 1138437 h 1322929"/>
                <a:gd name="connsiteX168" fmla="*/ 148122 w 1953031"/>
                <a:gd name="connsiteY168" fmla="*/ 1214750 h 1322929"/>
                <a:gd name="connsiteX169" fmla="*/ 151846 w 1953031"/>
                <a:gd name="connsiteY169" fmla="*/ 1260042 h 1322929"/>
                <a:gd name="connsiteX170" fmla="*/ 157602 w 1953031"/>
                <a:gd name="connsiteY170" fmla="*/ 1271682 h 1322929"/>
                <a:gd name="connsiteX171" fmla="*/ 169528 w 1953031"/>
                <a:gd name="connsiteY171" fmla="*/ 1296524 h 1322929"/>
                <a:gd name="connsiteX172" fmla="*/ 172714 w 1953031"/>
                <a:gd name="connsiteY172" fmla="*/ 1316588 h 1322929"/>
                <a:gd name="connsiteX173" fmla="*/ 172927 w 1953031"/>
                <a:gd name="connsiteY173" fmla="*/ 1322929 h 1322929"/>
                <a:gd name="connsiteX174" fmla="*/ 130748 w 1953031"/>
                <a:gd name="connsiteY174" fmla="*/ 1322916 h 1322929"/>
                <a:gd name="connsiteX175" fmla="*/ 87445 w 1953031"/>
                <a:gd name="connsiteY175" fmla="*/ 1322413 h 1322929"/>
                <a:gd name="connsiteX176" fmla="*/ 433058 w 1953031"/>
                <a:gd name="connsiteY176" fmla="*/ 858089 h 1322929"/>
                <a:gd name="connsiteX177" fmla="*/ 431485 w 1953031"/>
                <a:gd name="connsiteY177" fmla="*/ 856034 h 1322929"/>
                <a:gd name="connsiteX178" fmla="*/ 432913 w 1953031"/>
                <a:gd name="connsiteY178" fmla="*/ 858746 h 1322929"/>
                <a:gd name="connsiteX179" fmla="*/ 433058 w 1953031"/>
                <a:gd name="connsiteY179" fmla="*/ 858089 h 1322929"/>
                <a:gd name="connsiteX0" fmla="*/ 87445 w 1953031"/>
                <a:gd name="connsiteY0" fmla="*/ 1322413 h 1322929"/>
                <a:gd name="connsiteX1" fmla="*/ 71740 w 1953031"/>
                <a:gd name="connsiteY1" fmla="*/ 1270292 h 1322929"/>
                <a:gd name="connsiteX2" fmla="*/ 65819 w 1953031"/>
                <a:gd name="connsiteY2" fmla="*/ 1172834 h 1322929"/>
                <a:gd name="connsiteX3" fmla="*/ 60259 w 1953031"/>
                <a:gd name="connsiteY3" fmla="*/ 1077634 h 1322929"/>
                <a:gd name="connsiteX4" fmla="*/ 56504 w 1953031"/>
                <a:gd name="connsiteY4" fmla="*/ 1016483 h 1322929"/>
                <a:gd name="connsiteX5" fmla="*/ 57274 w 1953031"/>
                <a:gd name="connsiteY5" fmla="*/ 984573 h 1322929"/>
                <a:gd name="connsiteX6" fmla="*/ 69293 w 1953031"/>
                <a:gd name="connsiteY6" fmla="*/ 935184 h 1322929"/>
                <a:gd name="connsiteX7" fmla="*/ 83140 w 1953031"/>
                <a:gd name="connsiteY7" fmla="*/ 894706 h 1322929"/>
                <a:gd name="connsiteX8" fmla="*/ 86940 w 1953031"/>
                <a:gd name="connsiteY8" fmla="*/ 883067 h 1322929"/>
                <a:gd name="connsiteX9" fmla="*/ 102345 w 1953031"/>
                <a:gd name="connsiteY9" fmla="*/ 821917 h 1322929"/>
                <a:gd name="connsiteX10" fmla="*/ 102345 w 1953031"/>
                <a:gd name="connsiteY10" fmla="*/ 797596 h 1322929"/>
                <a:gd name="connsiteX11" fmla="*/ 84386 w 1953031"/>
                <a:gd name="connsiteY11" fmla="*/ 724112 h 1322929"/>
                <a:gd name="connsiteX12" fmla="*/ 56950 w 1953031"/>
                <a:gd name="connsiteY12" fmla="*/ 611540 h 1322929"/>
                <a:gd name="connsiteX13" fmla="*/ 49848 w 1953031"/>
                <a:gd name="connsiteY13" fmla="*/ 555775 h 1322929"/>
                <a:gd name="connsiteX14" fmla="*/ 48091 w 1953031"/>
                <a:gd name="connsiteY14" fmla="*/ 532619 h 1322929"/>
                <a:gd name="connsiteX15" fmla="*/ 46726 w 1953031"/>
                <a:gd name="connsiteY15" fmla="*/ 537375 h 1322929"/>
                <a:gd name="connsiteX16" fmla="*/ 40809 w 1953031"/>
                <a:gd name="connsiteY16" fmla="*/ 582702 h 1322929"/>
                <a:gd name="connsiteX17" fmla="*/ 38652 w 1953031"/>
                <a:gd name="connsiteY17" fmla="*/ 680805 h 1322929"/>
                <a:gd name="connsiteX18" fmla="*/ 43411 w 1953031"/>
                <a:gd name="connsiteY18" fmla="*/ 797248 h 1322929"/>
                <a:gd name="connsiteX19" fmla="*/ 45633 w 1953031"/>
                <a:gd name="connsiteY19" fmla="*/ 840039 h 1322929"/>
                <a:gd name="connsiteX20" fmla="*/ 46288 w 1953031"/>
                <a:gd name="connsiteY20" fmla="*/ 854511 h 1322929"/>
                <a:gd name="connsiteX21" fmla="*/ 47754 w 1953031"/>
                <a:gd name="connsiteY21" fmla="*/ 857757 h 1322929"/>
                <a:gd name="connsiteX22" fmla="*/ 55710 w 1953031"/>
                <a:gd name="connsiteY22" fmla="*/ 883587 h 1322929"/>
                <a:gd name="connsiteX23" fmla="*/ 56791 w 1953031"/>
                <a:gd name="connsiteY23" fmla="*/ 924043 h 1322929"/>
                <a:gd name="connsiteX24" fmla="*/ 41579 w 1953031"/>
                <a:gd name="connsiteY24" fmla="*/ 974096 h 1322929"/>
                <a:gd name="connsiteX25" fmla="*/ 2671 w 1953031"/>
                <a:gd name="connsiteY25" fmla="*/ 1043577 h 1322929"/>
                <a:gd name="connsiteX26" fmla="*/ 150 w 1953031"/>
                <a:gd name="connsiteY26" fmla="*/ 1039680 h 1322929"/>
                <a:gd name="connsiteX27" fmla="*/ 4661 w 1953031"/>
                <a:gd name="connsiteY27" fmla="*/ 999287 h 1322929"/>
                <a:gd name="connsiteX28" fmla="*/ 7404 w 1953031"/>
                <a:gd name="connsiteY28" fmla="*/ 942306 h 1322929"/>
                <a:gd name="connsiteX29" fmla="*/ 7816 w 1953031"/>
                <a:gd name="connsiteY29" fmla="*/ 896791 h 1322929"/>
                <a:gd name="connsiteX30" fmla="*/ 19626 w 1953031"/>
                <a:gd name="connsiteY30" fmla="*/ 859575 h 1322929"/>
                <a:gd name="connsiteX31" fmla="*/ 27016 w 1953031"/>
                <a:gd name="connsiteY31" fmla="*/ 851518 h 1322929"/>
                <a:gd name="connsiteX32" fmla="*/ 28005 w 1953031"/>
                <a:gd name="connsiteY32" fmla="*/ 850776 h 1322929"/>
                <a:gd name="connsiteX33" fmla="*/ 26410 w 1953031"/>
                <a:gd name="connsiteY33" fmla="*/ 833827 h 1322929"/>
                <a:gd name="connsiteX34" fmla="*/ 14711 w 1953031"/>
                <a:gd name="connsiteY34" fmla="*/ 648021 h 1322929"/>
                <a:gd name="connsiteX35" fmla="*/ 15055 w 1953031"/>
                <a:gd name="connsiteY35" fmla="*/ 561855 h 1322929"/>
                <a:gd name="connsiteX36" fmla="*/ 21188 w 1953031"/>
                <a:gd name="connsiteY36" fmla="*/ 488718 h 1322929"/>
                <a:gd name="connsiteX37" fmla="*/ 100197 w 1953031"/>
                <a:gd name="connsiteY37" fmla="*/ 318206 h 1322929"/>
                <a:gd name="connsiteX38" fmla="*/ 109242 w 1953031"/>
                <a:gd name="connsiteY38" fmla="*/ 310366 h 1322929"/>
                <a:gd name="connsiteX39" fmla="*/ 267328 w 1953031"/>
                <a:gd name="connsiteY39" fmla="*/ 247426 h 1322929"/>
                <a:gd name="connsiteX40" fmla="*/ 315449 w 1953031"/>
                <a:gd name="connsiteY40" fmla="*/ 245613 h 1322929"/>
                <a:gd name="connsiteX41" fmla="*/ 472495 w 1953031"/>
                <a:gd name="connsiteY41" fmla="*/ 252298 h 1322929"/>
                <a:gd name="connsiteX42" fmla="*/ 508804 w 1953031"/>
                <a:gd name="connsiteY42" fmla="*/ 255581 h 1322929"/>
                <a:gd name="connsiteX43" fmla="*/ 748902 w 1953031"/>
                <a:gd name="connsiteY43" fmla="*/ 247445 h 1322929"/>
                <a:gd name="connsiteX44" fmla="*/ 947272 w 1953031"/>
                <a:gd name="connsiteY44" fmla="*/ 214767 h 1322929"/>
                <a:gd name="connsiteX45" fmla="*/ 1102227 w 1953031"/>
                <a:gd name="connsiteY45" fmla="*/ 172345 h 1322929"/>
                <a:gd name="connsiteX46" fmla="*/ 1234252 w 1953031"/>
                <a:gd name="connsiteY46" fmla="*/ 151880 h 1322929"/>
                <a:gd name="connsiteX47" fmla="*/ 1312964 w 1953031"/>
                <a:gd name="connsiteY47" fmla="*/ 128676 h 1322929"/>
                <a:gd name="connsiteX48" fmla="*/ 1376022 w 1953031"/>
                <a:gd name="connsiteY48" fmla="*/ 109687 h 1322929"/>
                <a:gd name="connsiteX49" fmla="*/ 1448640 w 1953031"/>
                <a:gd name="connsiteY49" fmla="*/ 103056 h 1322929"/>
                <a:gd name="connsiteX50" fmla="*/ 1483374 w 1953031"/>
                <a:gd name="connsiteY50" fmla="*/ 100994 h 1322929"/>
                <a:gd name="connsiteX51" fmla="*/ 1552171 w 1953031"/>
                <a:gd name="connsiteY51" fmla="*/ 83778 h 1322929"/>
                <a:gd name="connsiteX52" fmla="*/ 1627914 w 1953031"/>
                <a:gd name="connsiteY52" fmla="*/ 63976 h 1322929"/>
                <a:gd name="connsiteX53" fmla="*/ 1633600 w 1953031"/>
                <a:gd name="connsiteY53" fmla="*/ 62873 h 1322929"/>
                <a:gd name="connsiteX54" fmla="*/ 1633994 w 1953031"/>
                <a:gd name="connsiteY54" fmla="*/ 53943 h 1322929"/>
                <a:gd name="connsiteX55" fmla="*/ 1637947 w 1953031"/>
                <a:gd name="connsiteY55" fmla="*/ 10924 h 1322929"/>
                <a:gd name="connsiteX56" fmla="*/ 1645852 w 1953031"/>
                <a:gd name="connsiteY56" fmla="*/ 642 h 1322929"/>
                <a:gd name="connsiteX57" fmla="*/ 1665510 w 1953031"/>
                <a:gd name="connsiteY57" fmla="*/ 4542 h 1322929"/>
                <a:gd name="connsiteX58" fmla="*/ 1692339 w 1953031"/>
                <a:gd name="connsiteY58" fmla="*/ 32880 h 1322929"/>
                <a:gd name="connsiteX59" fmla="*/ 1703487 w 1953031"/>
                <a:gd name="connsiteY59" fmla="*/ 51553 h 1322929"/>
                <a:gd name="connsiteX60" fmla="*/ 1705168 w 1953031"/>
                <a:gd name="connsiteY60" fmla="*/ 54757 h 1322929"/>
                <a:gd name="connsiteX61" fmla="*/ 1708490 w 1953031"/>
                <a:gd name="connsiteY61" fmla="*/ 54757 h 1322929"/>
                <a:gd name="connsiteX62" fmla="*/ 1726074 w 1953031"/>
                <a:gd name="connsiteY62" fmla="*/ 55821 h 1322929"/>
                <a:gd name="connsiteX63" fmla="*/ 1763775 w 1953031"/>
                <a:gd name="connsiteY63" fmla="*/ 66287 h 1322929"/>
                <a:gd name="connsiteX64" fmla="*/ 1780177 w 1953031"/>
                <a:gd name="connsiteY64" fmla="*/ 76057 h 1322929"/>
                <a:gd name="connsiteX65" fmla="*/ 1797287 w 1953031"/>
                <a:gd name="connsiteY65" fmla="*/ 92340 h 1322929"/>
                <a:gd name="connsiteX66" fmla="*/ 1808554 w 1953031"/>
                <a:gd name="connsiteY66" fmla="*/ 105144 h 1322929"/>
                <a:gd name="connsiteX67" fmla="*/ 1816302 w 1953031"/>
                <a:gd name="connsiteY67" fmla="*/ 113128 h 1322929"/>
                <a:gd name="connsiteX68" fmla="*/ 1820491 w 1953031"/>
                <a:gd name="connsiteY68" fmla="*/ 120258 h 1322929"/>
                <a:gd name="connsiteX69" fmla="*/ 1835947 w 1953031"/>
                <a:gd name="connsiteY69" fmla="*/ 144526 h 1322929"/>
                <a:gd name="connsiteX70" fmla="*/ 1847989 w 1953031"/>
                <a:gd name="connsiteY70" fmla="*/ 162083 h 1322929"/>
                <a:gd name="connsiteX71" fmla="*/ 1872282 w 1953031"/>
                <a:gd name="connsiteY71" fmla="*/ 206862 h 1322929"/>
                <a:gd name="connsiteX72" fmla="*/ 1901212 w 1953031"/>
                <a:gd name="connsiteY72" fmla="*/ 268331 h 1322929"/>
                <a:gd name="connsiteX73" fmla="*/ 1928013 w 1953031"/>
                <a:gd name="connsiteY73" fmla="*/ 325599 h 1322929"/>
                <a:gd name="connsiteX74" fmla="*/ 1947475 w 1953031"/>
                <a:gd name="connsiteY74" fmla="*/ 358428 h 1322929"/>
                <a:gd name="connsiteX75" fmla="*/ 1952990 w 1953031"/>
                <a:gd name="connsiteY75" fmla="*/ 375188 h 1322929"/>
                <a:gd name="connsiteX76" fmla="*/ 1944270 w 1953031"/>
                <a:gd name="connsiteY76" fmla="*/ 398724 h 1322929"/>
                <a:gd name="connsiteX77" fmla="*/ 1904481 w 1953031"/>
                <a:gd name="connsiteY77" fmla="*/ 429980 h 1322929"/>
                <a:gd name="connsiteX78" fmla="*/ 1871823 w 1953031"/>
                <a:gd name="connsiteY78" fmla="*/ 436577 h 1322929"/>
                <a:gd name="connsiteX79" fmla="*/ 1816223 w 1953031"/>
                <a:gd name="connsiteY79" fmla="*/ 439134 h 1322929"/>
                <a:gd name="connsiteX80" fmla="*/ 1698445 w 1953031"/>
                <a:gd name="connsiteY80" fmla="*/ 433393 h 1322929"/>
                <a:gd name="connsiteX81" fmla="*/ 1665261 w 1953031"/>
                <a:gd name="connsiteY81" fmla="*/ 431589 h 1322929"/>
                <a:gd name="connsiteX82" fmla="*/ 1643200 w 1953031"/>
                <a:gd name="connsiteY82" fmla="*/ 433164 h 1322929"/>
                <a:gd name="connsiteX83" fmla="*/ 1613877 w 1953031"/>
                <a:gd name="connsiteY83" fmla="*/ 443519 h 1322929"/>
                <a:gd name="connsiteX84" fmla="*/ 1586668 w 1953031"/>
                <a:gd name="connsiteY84" fmla="*/ 466568 h 1322929"/>
                <a:gd name="connsiteX85" fmla="*/ 1568848 w 1953031"/>
                <a:gd name="connsiteY85" fmla="*/ 480889 h 1322929"/>
                <a:gd name="connsiteX86" fmla="*/ 1563779 w 1953031"/>
                <a:gd name="connsiteY86" fmla="*/ 485518 h 1322929"/>
                <a:gd name="connsiteX87" fmla="*/ 1508994 w 1953031"/>
                <a:gd name="connsiteY87" fmla="*/ 589130 h 1322929"/>
                <a:gd name="connsiteX88" fmla="*/ 1486250 w 1953031"/>
                <a:gd name="connsiteY88" fmla="*/ 645068 h 1322929"/>
                <a:gd name="connsiteX89" fmla="*/ 1464819 w 1953031"/>
                <a:gd name="connsiteY89" fmla="*/ 705697 h 1322929"/>
                <a:gd name="connsiteX90" fmla="*/ 1449494 w 1953031"/>
                <a:gd name="connsiteY90" fmla="*/ 751038 h 1322929"/>
                <a:gd name="connsiteX91" fmla="*/ 1407394 w 1953031"/>
                <a:gd name="connsiteY91" fmla="*/ 818176 h 1322929"/>
                <a:gd name="connsiteX92" fmla="*/ 1393724 w 1953031"/>
                <a:gd name="connsiteY92" fmla="*/ 824975 h 1322929"/>
                <a:gd name="connsiteX93" fmla="*/ 1380841 w 1953031"/>
                <a:gd name="connsiteY93" fmla="*/ 831482 h 1322929"/>
                <a:gd name="connsiteX94" fmla="*/ 1349260 w 1953031"/>
                <a:gd name="connsiteY94" fmla="*/ 861137 h 1322929"/>
                <a:gd name="connsiteX95" fmla="*/ 1331348 w 1953031"/>
                <a:gd name="connsiteY95" fmla="*/ 877607 h 1322929"/>
                <a:gd name="connsiteX96" fmla="*/ 1317442 w 1953031"/>
                <a:gd name="connsiteY96" fmla="*/ 883414 h 1322929"/>
                <a:gd name="connsiteX97" fmla="*/ 1316352 w 1953031"/>
                <a:gd name="connsiteY97" fmla="*/ 883414 h 1322929"/>
                <a:gd name="connsiteX98" fmla="*/ 1315275 w 1953031"/>
                <a:gd name="connsiteY98" fmla="*/ 887323 h 1322929"/>
                <a:gd name="connsiteX99" fmla="*/ 1293502 w 1953031"/>
                <a:gd name="connsiteY99" fmla="*/ 1074334 h 1322929"/>
                <a:gd name="connsiteX100" fmla="*/ 1292124 w 1953031"/>
                <a:gd name="connsiteY100" fmla="*/ 1151119 h 1322929"/>
                <a:gd name="connsiteX101" fmla="*/ 1292741 w 1953031"/>
                <a:gd name="connsiteY101" fmla="*/ 1203756 h 1322929"/>
                <a:gd name="connsiteX102" fmla="*/ 1297481 w 1953031"/>
                <a:gd name="connsiteY102" fmla="*/ 1263556 h 1322929"/>
                <a:gd name="connsiteX103" fmla="*/ 1304087 w 1953031"/>
                <a:gd name="connsiteY103" fmla="*/ 1278631 h 1322929"/>
                <a:gd name="connsiteX104" fmla="*/ 1314001 w 1953031"/>
                <a:gd name="connsiteY104" fmla="*/ 1305904 h 1322929"/>
                <a:gd name="connsiteX105" fmla="*/ 1314723 w 1953031"/>
                <a:gd name="connsiteY105" fmla="*/ 1321312 h 1322929"/>
                <a:gd name="connsiteX106" fmla="*/ 1314474 w 1953031"/>
                <a:gd name="connsiteY106" fmla="*/ 1322929 h 1322929"/>
                <a:gd name="connsiteX107" fmla="*/ 1274527 w 1953031"/>
                <a:gd name="connsiteY107" fmla="*/ 1322929 h 1322929"/>
                <a:gd name="connsiteX108" fmla="*/ 1233595 w 1953031"/>
                <a:gd name="connsiteY108" fmla="*/ 1322420 h 1322929"/>
                <a:gd name="connsiteX109" fmla="*/ 1214844 w 1953031"/>
                <a:gd name="connsiteY109" fmla="*/ 1258652 h 1322929"/>
                <a:gd name="connsiteX110" fmla="*/ 1198836 w 1953031"/>
                <a:gd name="connsiteY110" fmla="*/ 1080414 h 1322929"/>
                <a:gd name="connsiteX111" fmla="*/ 1191495 w 1953031"/>
                <a:gd name="connsiteY111" fmla="*/ 961630 h 1322929"/>
                <a:gd name="connsiteX112" fmla="*/ 1189972 w 1953031"/>
                <a:gd name="connsiteY112" fmla="*/ 969617 h 1322929"/>
                <a:gd name="connsiteX113" fmla="*/ 1172402 w 1953031"/>
                <a:gd name="connsiteY113" fmla="*/ 1161542 h 1322929"/>
                <a:gd name="connsiteX114" fmla="*/ 1173663 w 1953031"/>
                <a:gd name="connsiteY114" fmla="*/ 1263289 h 1322929"/>
                <a:gd name="connsiteX115" fmla="*/ 1179559 w 1953031"/>
                <a:gd name="connsiteY115" fmla="*/ 1277483 h 1322929"/>
                <a:gd name="connsiteX116" fmla="*/ 1190090 w 1953031"/>
                <a:gd name="connsiteY116" fmla="*/ 1310073 h 1322929"/>
                <a:gd name="connsiteX117" fmla="*/ 1189617 w 1953031"/>
                <a:gd name="connsiteY117" fmla="*/ 1322236 h 1322929"/>
                <a:gd name="connsiteX118" fmla="*/ 1148752 w 1953031"/>
                <a:gd name="connsiteY118" fmla="*/ 1322929 h 1322929"/>
                <a:gd name="connsiteX119" fmla="*/ 1107164 w 1953031"/>
                <a:gd name="connsiteY119" fmla="*/ 1322438 h 1322929"/>
                <a:gd name="connsiteX120" fmla="*/ 1089751 w 1953031"/>
                <a:gd name="connsiteY120" fmla="*/ 1244928 h 1322929"/>
                <a:gd name="connsiteX121" fmla="*/ 1083658 w 1953031"/>
                <a:gd name="connsiteY121" fmla="*/ 1109426 h 1322929"/>
                <a:gd name="connsiteX122" fmla="*/ 1081071 w 1953031"/>
                <a:gd name="connsiteY122" fmla="*/ 885205 h 1322929"/>
                <a:gd name="connsiteX123" fmla="*/ 1081294 w 1953031"/>
                <a:gd name="connsiteY123" fmla="*/ 872784 h 1322929"/>
                <a:gd name="connsiteX124" fmla="*/ 1044565 w 1953031"/>
                <a:gd name="connsiteY124" fmla="*/ 883356 h 1322929"/>
                <a:gd name="connsiteX125" fmla="*/ 946405 w 1953031"/>
                <a:gd name="connsiteY125" fmla="*/ 906677 h 1322929"/>
                <a:gd name="connsiteX126" fmla="*/ 820984 w 1953031"/>
                <a:gd name="connsiteY126" fmla="*/ 915856 h 1322929"/>
                <a:gd name="connsiteX127" fmla="*/ 748537 w 1953031"/>
                <a:gd name="connsiteY127" fmla="*/ 913593 h 1322929"/>
                <a:gd name="connsiteX128" fmla="*/ 740106 w 1953031"/>
                <a:gd name="connsiteY128" fmla="*/ 913794 h 1322929"/>
                <a:gd name="connsiteX129" fmla="*/ 735838 w 1953031"/>
                <a:gd name="connsiteY129" fmla="*/ 923234 h 1322929"/>
                <a:gd name="connsiteX130" fmla="*/ 729496 w 1953031"/>
                <a:gd name="connsiteY130" fmla="*/ 936224 h 1322929"/>
                <a:gd name="connsiteX131" fmla="*/ 707014 w 1953031"/>
                <a:gd name="connsiteY131" fmla="*/ 928760 h 1322929"/>
                <a:gd name="connsiteX132" fmla="*/ 665846 w 1953031"/>
                <a:gd name="connsiteY132" fmla="*/ 912322 h 1322929"/>
                <a:gd name="connsiteX133" fmla="*/ 618244 w 1953031"/>
                <a:gd name="connsiteY133" fmla="*/ 893135 h 1322929"/>
                <a:gd name="connsiteX134" fmla="*/ 516447 w 1953031"/>
                <a:gd name="connsiteY134" fmla="*/ 865947 h 1322929"/>
                <a:gd name="connsiteX135" fmla="*/ 501805 w 1953031"/>
                <a:gd name="connsiteY135" fmla="*/ 870603 h 1322929"/>
                <a:gd name="connsiteX136" fmla="*/ 496736 w 1953031"/>
                <a:gd name="connsiteY136" fmla="*/ 886203 h 1322929"/>
                <a:gd name="connsiteX137" fmla="*/ 500794 w 1953031"/>
                <a:gd name="connsiteY137" fmla="*/ 920842 h 1322929"/>
                <a:gd name="connsiteX138" fmla="*/ 505232 w 1953031"/>
                <a:gd name="connsiteY138" fmla="*/ 960997 h 1322929"/>
                <a:gd name="connsiteX139" fmla="*/ 503197 w 1953031"/>
                <a:gd name="connsiteY139" fmla="*/ 976351 h 1322929"/>
                <a:gd name="connsiteX140" fmla="*/ 464327 w 1953031"/>
                <a:gd name="connsiteY140" fmla="*/ 1000197 h 1322929"/>
                <a:gd name="connsiteX141" fmla="*/ 457328 w 1953031"/>
                <a:gd name="connsiteY141" fmla="*/ 999488 h 1322929"/>
                <a:gd name="connsiteX142" fmla="*/ 434730 w 1953031"/>
                <a:gd name="connsiteY142" fmla="*/ 939956 h 1322929"/>
                <a:gd name="connsiteX143" fmla="*/ 434102 w 1953031"/>
                <a:gd name="connsiteY143" fmla="*/ 932138 h 1322929"/>
                <a:gd name="connsiteX144" fmla="*/ 429957 w 1953031"/>
                <a:gd name="connsiteY144" fmla="*/ 936572 h 1322929"/>
                <a:gd name="connsiteX145" fmla="*/ 412217 w 1953031"/>
                <a:gd name="connsiteY145" fmla="*/ 955335 h 1322929"/>
                <a:gd name="connsiteX146" fmla="*/ 394666 w 1953031"/>
                <a:gd name="connsiteY146" fmla="*/ 973923 h 1322929"/>
                <a:gd name="connsiteX147" fmla="*/ 363724 w 1953031"/>
                <a:gd name="connsiteY147" fmla="*/ 1023704 h 1322929"/>
                <a:gd name="connsiteX148" fmla="*/ 356090 w 1953031"/>
                <a:gd name="connsiteY148" fmla="*/ 1070686 h 1322929"/>
                <a:gd name="connsiteX149" fmla="*/ 356098 w 1953031"/>
                <a:gd name="connsiteY149" fmla="*/ 1159458 h 1322929"/>
                <a:gd name="connsiteX150" fmla="*/ 362731 w 1953031"/>
                <a:gd name="connsiteY150" fmla="*/ 1219044 h 1322929"/>
                <a:gd name="connsiteX151" fmla="*/ 370492 w 1953031"/>
                <a:gd name="connsiteY151" fmla="*/ 1260425 h 1322929"/>
                <a:gd name="connsiteX152" fmla="*/ 380666 w 1953031"/>
                <a:gd name="connsiteY152" fmla="*/ 1277936 h 1322929"/>
                <a:gd name="connsiteX153" fmla="*/ 391399 w 1953031"/>
                <a:gd name="connsiteY153" fmla="*/ 1304515 h 1322929"/>
                <a:gd name="connsiteX154" fmla="*/ 391283 w 1953031"/>
                <a:gd name="connsiteY154" fmla="*/ 1320324 h 1322929"/>
                <a:gd name="connsiteX155" fmla="*/ 390843 w 1953031"/>
                <a:gd name="connsiteY155" fmla="*/ 1322756 h 1322929"/>
                <a:gd name="connsiteX156" fmla="*/ 348151 w 1953031"/>
                <a:gd name="connsiteY156" fmla="*/ 1322844 h 1322929"/>
                <a:gd name="connsiteX157" fmla="*/ 304144 w 1953031"/>
                <a:gd name="connsiteY157" fmla="*/ 1322579 h 1322929"/>
                <a:gd name="connsiteX158" fmla="*/ 294630 w 1953031"/>
                <a:gd name="connsiteY158" fmla="*/ 1312868 h 1322929"/>
                <a:gd name="connsiteX159" fmla="*/ 271483 w 1953031"/>
                <a:gd name="connsiteY159" fmla="*/ 1195591 h 1322929"/>
                <a:gd name="connsiteX160" fmla="*/ 255031 w 1953031"/>
                <a:gd name="connsiteY160" fmla="*/ 1074334 h 1322929"/>
                <a:gd name="connsiteX161" fmla="*/ 246468 w 1953031"/>
                <a:gd name="connsiteY161" fmla="*/ 962992 h 1322929"/>
                <a:gd name="connsiteX162" fmla="*/ 246726 w 1953031"/>
                <a:gd name="connsiteY162" fmla="*/ 960686 h 1322929"/>
                <a:gd name="connsiteX163" fmla="*/ 239185 w 1953031"/>
                <a:gd name="connsiteY163" fmla="*/ 966883 h 1322929"/>
                <a:gd name="connsiteX164" fmla="*/ 216775 w 1953031"/>
                <a:gd name="connsiteY164" fmla="*/ 984995 h 1322929"/>
                <a:gd name="connsiteX165" fmla="*/ 195755 w 1953031"/>
                <a:gd name="connsiteY165" fmla="*/ 1001910 h 1322929"/>
                <a:gd name="connsiteX166" fmla="*/ 162761 w 1953031"/>
                <a:gd name="connsiteY166" fmla="*/ 1047366 h 1322929"/>
                <a:gd name="connsiteX167" fmla="*/ 149720 w 1953031"/>
                <a:gd name="connsiteY167" fmla="*/ 1138437 h 1322929"/>
                <a:gd name="connsiteX168" fmla="*/ 148122 w 1953031"/>
                <a:gd name="connsiteY168" fmla="*/ 1214750 h 1322929"/>
                <a:gd name="connsiteX169" fmla="*/ 151846 w 1953031"/>
                <a:gd name="connsiteY169" fmla="*/ 1260042 h 1322929"/>
                <a:gd name="connsiteX170" fmla="*/ 157602 w 1953031"/>
                <a:gd name="connsiteY170" fmla="*/ 1271682 h 1322929"/>
                <a:gd name="connsiteX171" fmla="*/ 169528 w 1953031"/>
                <a:gd name="connsiteY171" fmla="*/ 1296524 h 1322929"/>
                <a:gd name="connsiteX172" fmla="*/ 172714 w 1953031"/>
                <a:gd name="connsiteY172" fmla="*/ 1316588 h 1322929"/>
                <a:gd name="connsiteX173" fmla="*/ 172927 w 1953031"/>
                <a:gd name="connsiteY173" fmla="*/ 1322929 h 1322929"/>
                <a:gd name="connsiteX174" fmla="*/ 130748 w 1953031"/>
                <a:gd name="connsiteY174" fmla="*/ 1322916 h 1322929"/>
                <a:gd name="connsiteX175" fmla="*/ 87445 w 1953031"/>
                <a:gd name="connsiteY175" fmla="*/ 1322413 h 1322929"/>
                <a:gd name="connsiteX176" fmla="*/ 433058 w 1953031"/>
                <a:gd name="connsiteY176" fmla="*/ 858089 h 1322929"/>
                <a:gd name="connsiteX177" fmla="*/ 431485 w 1953031"/>
                <a:gd name="connsiteY177" fmla="*/ 856034 h 1322929"/>
                <a:gd name="connsiteX178" fmla="*/ 432913 w 1953031"/>
                <a:gd name="connsiteY178" fmla="*/ 858746 h 1322929"/>
                <a:gd name="connsiteX179" fmla="*/ 433058 w 1953031"/>
                <a:gd name="connsiteY179" fmla="*/ 858089 h 1322929"/>
                <a:gd name="connsiteX0" fmla="*/ 87445 w 1953031"/>
                <a:gd name="connsiteY0" fmla="*/ 1322413 h 1322929"/>
                <a:gd name="connsiteX1" fmla="*/ 71740 w 1953031"/>
                <a:gd name="connsiteY1" fmla="*/ 1270292 h 1322929"/>
                <a:gd name="connsiteX2" fmla="*/ 65819 w 1953031"/>
                <a:gd name="connsiteY2" fmla="*/ 1172834 h 1322929"/>
                <a:gd name="connsiteX3" fmla="*/ 60259 w 1953031"/>
                <a:gd name="connsiteY3" fmla="*/ 1077634 h 1322929"/>
                <a:gd name="connsiteX4" fmla="*/ 56504 w 1953031"/>
                <a:gd name="connsiteY4" fmla="*/ 1016483 h 1322929"/>
                <a:gd name="connsiteX5" fmla="*/ 57274 w 1953031"/>
                <a:gd name="connsiteY5" fmla="*/ 984573 h 1322929"/>
                <a:gd name="connsiteX6" fmla="*/ 69293 w 1953031"/>
                <a:gd name="connsiteY6" fmla="*/ 935184 h 1322929"/>
                <a:gd name="connsiteX7" fmla="*/ 83140 w 1953031"/>
                <a:gd name="connsiteY7" fmla="*/ 894706 h 1322929"/>
                <a:gd name="connsiteX8" fmla="*/ 86940 w 1953031"/>
                <a:gd name="connsiteY8" fmla="*/ 883067 h 1322929"/>
                <a:gd name="connsiteX9" fmla="*/ 102345 w 1953031"/>
                <a:gd name="connsiteY9" fmla="*/ 821917 h 1322929"/>
                <a:gd name="connsiteX10" fmla="*/ 102345 w 1953031"/>
                <a:gd name="connsiteY10" fmla="*/ 797596 h 1322929"/>
                <a:gd name="connsiteX11" fmla="*/ 84386 w 1953031"/>
                <a:gd name="connsiteY11" fmla="*/ 724112 h 1322929"/>
                <a:gd name="connsiteX12" fmla="*/ 56950 w 1953031"/>
                <a:gd name="connsiteY12" fmla="*/ 611540 h 1322929"/>
                <a:gd name="connsiteX13" fmla="*/ 49848 w 1953031"/>
                <a:gd name="connsiteY13" fmla="*/ 555775 h 1322929"/>
                <a:gd name="connsiteX14" fmla="*/ 48091 w 1953031"/>
                <a:gd name="connsiteY14" fmla="*/ 532619 h 1322929"/>
                <a:gd name="connsiteX15" fmla="*/ 46726 w 1953031"/>
                <a:gd name="connsiteY15" fmla="*/ 537375 h 1322929"/>
                <a:gd name="connsiteX16" fmla="*/ 40809 w 1953031"/>
                <a:gd name="connsiteY16" fmla="*/ 582702 h 1322929"/>
                <a:gd name="connsiteX17" fmla="*/ 38652 w 1953031"/>
                <a:gd name="connsiteY17" fmla="*/ 680805 h 1322929"/>
                <a:gd name="connsiteX18" fmla="*/ 43411 w 1953031"/>
                <a:gd name="connsiteY18" fmla="*/ 797248 h 1322929"/>
                <a:gd name="connsiteX19" fmla="*/ 45633 w 1953031"/>
                <a:gd name="connsiteY19" fmla="*/ 840039 h 1322929"/>
                <a:gd name="connsiteX20" fmla="*/ 46288 w 1953031"/>
                <a:gd name="connsiteY20" fmla="*/ 854511 h 1322929"/>
                <a:gd name="connsiteX21" fmla="*/ 47754 w 1953031"/>
                <a:gd name="connsiteY21" fmla="*/ 857757 h 1322929"/>
                <a:gd name="connsiteX22" fmla="*/ 55710 w 1953031"/>
                <a:gd name="connsiteY22" fmla="*/ 883587 h 1322929"/>
                <a:gd name="connsiteX23" fmla="*/ 56791 w 1953031"/>
                <a:gd name="connsiteY23" fmla="*/ 924043 h 1322929"/>
                <a:gd name="connsiteX24" fmla="*/ 41579 w 1953031"/>
                <a:gd name="connsiteY24" fmla="*/ 974096 h 1322929"/>
                <a:gd name="connsiteX25" fmla="*/ 2671 w 1953031"/>
                <a:gd name="connsiteY25" fmla="*/ 1043577 h 1322929"/>
                <a:gd name="connsiteX26" fmla="*/ 150 w 1953031"/>
                <a:gd name="connsiteY26" fmla="*/ 1039680 h 1322929"/>
                <a:gd name="connsiteX27" fmla="*/ 4661 w 1953031"/>
                <a:gd name="connsiteY27" fmla="*/ 999287 h 1322929"/>
                <a:gd name="connsiteX28" fmla="*/ 7404 w 1953031"/>
                <a:gd name="connsiteY28" fmla="*/ 942306 h 1322929"/>
                <a:gd name="connsiteX29" fmla="*/ 7816 w 1953031"/>
                <a:gd name="connsiteY29" fmla="*/ 896791 h 1322929"/>
                <a:gd name="connsiteX30" fmla="*/ 19626 w 1953031"/>
                <a:gd name="connsiteY30" fmla="*/ 859575 h 1322929"/>
                <a:gd name="connsiteX31" fmla="*/ 27016 w 1953031"/>
                <a:gd name="connsiteY31" fmla="*/ 851518 h 1322929"/>
                <a:gd name="connsiteX32" fmla="*/ 28005 w 1953031"/>
                <a:gd name="connsiteY32" fmla="*/ 850776 h 1322929"/>
                <a:gd name="connsiteX33" fmla="*/ 26410 w 1953031"/>
                <a:gd name="connsiteY33" fmla="*/ 833827 h 1322929"/>
                <a:gd name="connsiteX34" fmla="*/ 14711 w 1953031"/>
                <a:gd name="connsiteY34" fmla="*/ 648021 h 1322929"/>
                <a:gd name="connsiteX35" fmla="*/ 15055 w 1953031"/>
                <a:gd name="connsiteY35" fmla="*/ 561855 h 1322929"/>
                <a:gd name="connsiteX36" fmla="*/ 21188 w 1953031"/>
                <a:gd name="connsiteY36" fmla="*/ 488718 h 1322929"/>
                <a:gd name="connsiteX37" fmla="*/ 100197 w 1953031"/>
                <a:gd name="connsiteY37" fmla="*/ 318206 h 1322929"/>
                <a:gd name="connsiteX38" fmla="*/ 109242 w 1953031"/>
                <a:gd name="connsiteY38" fmla="*/ 310366 h 1322929"/>
                <a:gd name="connsiteX39" fmla="*/ 267328 w 1953031"/>
                <a:gd name="connsiteY39" fmla="*/ 247426 h 1322929"/>
                <a:gd name="connsiteX40" fmla="*/ 315449 w 1953031"/>
                <a:gd name="connsiteY40" fmla="*/ 245613 h 1322929"/>
                <a:gd name="connsiteX41" fmla="*/ 472495 w 1953031"/>
                <a:gd name="connsiteY41" fmla="*/ 252298 h 1322929"/>
                <a:gd name="connsiteX42" fmla="*/ 518329 w 1953031"/>
                <a:gd name="connsiteY42" fmla="*/ 251771 h 1322929"/>
                <a:gd name="connsiteX43" fmla="*/ 748902 w 1953031"/>
                <a:gd name="connsiteY43" fmla="*/ 247445 h 1322929"/>
                <a:gd name="connsiteX44" fmla="*/ 947272 w 1953031"/>
                <a:gd name="connsiteY44" fmla="*/ 214767 h 1322929"/>
                <a:gd name="connsiteX45" fmla="*/ 1102227 w 1953031"/>
                <a:gd name="connsiteY45" fmla="*/ 172345 h 1322929"/>
                <a:gd name="connsiteX46" fmla="*/ 1234252 w 1953031"/>
                <a:gd name="connsiteY46" fmla="*/ 151880 h 1322929"/>
                <a:gd name="connsiteX47" fmla="*/ 1312964 w 1953031"/>
                <a:gd name="connsiteY47" fmla="*/ 128676 h 1322929"/>
                <a:gd name="connsiteX48" fmla="*/ 1376022 w 1953031"/>
                <a:gd name="connsiteY48" fmla="*/ 109687 h 1322929"/>
                <a:gd name="connsiteX49" fmla="*/ 1448640 w 1953031"/>
                <a:gd name="connsiteY49" fmla="*/ 103056 h 1322929"/>
                <a:gd name="connsiteX50" fmla="*/ 1483374 w 1953031"/>
                <a:gd name="connsiteY50" fmla="*/ 100994 h 1322929"/>
                <a:gd name="connsiteX51" fmla="*/ 1552171 w 1953031"/>
                <a:gd name="connsiteY51" fmla="*/ 83778 h 1322929"/>
                <a:gd name="connsiteX52" fmla="*/ 1627914 w 1953031"/>
                <a:gd name="connsiteY52" fmla="*/ 63976 h 1322929"/>
                <a:gd name="connsiteX53" fmla="*/ 1633600 w 1953031"/>
                <a:gd name="connsiteY53" fmla="*/ 62873 h 1322929"/>
                <a:gd name="connsiteX54" fmla="*/ 1633994 w 1953031"/>
                <a:gd name="connsiteY54" fmla="*/ 53943 h 1322929"/>
                <a:gd name="connsiteX55" fmla="*/ 1637947 w 1953031"/>
                <a:gd name="connsiteY55" fmla="*/ 10924 h 1322929"/>
                <a:gd name="connsiteX56" fmla="*/ 1645852 w 1953031"/>
                <a:gd name="connsiteY56" fmla="*/ 642 h 1322929"/>
                <a:gd name="connsiteX57" fmla="*/ 1665510 w 1953031"/>
                <a:gd name="connsiteY57" fmla="*/ 4542 h 1322929"/>
                <a:gd name="connsiteX58" fmla="*/ 1692339 w 1953031"/>
                <a:gd name="connsiteY58" fmla="*/ 32880 h 1322929"/>
                <a:gd name="connsiteX59" fmla="*/ 1703487 w 1953031"/>
                <a:gd name="connsiteY59" fmla="*/ 51553 h 1322929"/>
                <a:gd name="connsiteX60" fmla="*/ 1705168 w 1953031"/>
                <a:gd name="connsiteY60" fmla="*/ 54757 h 1322929"/>
                <a:gd name="connsiteX61" fmla="*/ 1708490 w 1953031"/>
                <a:gd name="connsiteY61" fmla="*/ 54757 h 1322929"/>
                <a:gd name="connsiteX62" fmla="*/ 1726074 w 1953031"/>
                <a:gd name="connsiteY62" fmla="*/ 55821 h 1322929"/>
                <a:gd name="connsiteX63" fmla="*/ 1763775 w 1953031"/>
                <a:gd name="connsiteY63" fmla="*/ 66287 h 1322929"/>
                <a:gd name="connsiteX64" fmla="*/ 1780177 w 1953031"/>
                <a:gd name="connsiteY64" fmla="*/ 76057 h 1322929"/>
                <a:gd name="connsiteX65" fmla="*/ 1797287 w 1953031"/>
                <a:gd name="connsiteY65" fmla="*/ 92340 h 1322929"/>
                <a:gd name="connsiteX66" fmla="*/ 1808554 w 1953031"/>
                <a:gd name="connsiteY66" fmla="*/ 105144 h 1322929"/>
                <a:gd name="connsiteX67" fmla="*/ 1816302 w 1953031"/>
                <a:gd name="connsiteY67" fmla="*/ 113128 h 1322929"/>
                <a:gd name="connsiteX68" fmla="*/ 1820491 w 1953031"/>
                <a:gd name="connsiteY68" fmla="*/ 120258 h 1322929"/>
                <a:gd name="connsiteX69" fmla="*/ 1835947 w 1953031"/>
                <a:gd name="connsiteY69" fmla="*/ 144526 h 1322929"/>
                <a:gd name="connsiteX70" fmla="*/ 1847989 w 1953031"/>
                <a:gd name="connsiteY70" fmla="*/ 162083 h 1322929"/>
                <a:gd name="connsiteX71" fmla="*/ 1872282 w 1953031"/>
                <a:gd name="connsiteY71" fmla="*/ 206862 h 1322929"/>
                <a:gd name="connsiteX72" fmla="*/ 1901212 w 1953031"/>
                <a:gd name="connsiteY72" fmla="*/ 268331 h 1322929"/>
                <a:gd name="connsiteX73" fmla="*/ 1928013 w 1953031"/>
                <a:gd name="connsiteY73" fmla="*/ 325599 h 1322929"/>
                <a:gd name="connsiteX74" fmla="*/ 1947475 w 1953031"/>
                <a:gd name="connsiteY74" fmla="*/ 358428 h 1322929"/>
                <a:gd name="connsiteX75" fmla="*/ 1952990 w 1953031"/>
                <a:gd name="connsiteY75" fmla="*/ 375188 h 1322929"/>
                <a:gd name="connsiteX76" fmla="*/ 1944270 w 1953031"/>
                <a:gd name="connsiteY76" fmla="*/ 398724 h 1322929"/>
                <a:gd name="connsiteX77" fmla="*/ 1904481 w 1953031"/>
                <a:gd name="connsiteY77" fmla="*/ 429980 h 1322929"/>
                <a:gd name="connsiteX78" fmla="*/ 1871823 w 1953031"/>
                <a:gd name="connsiteY78" fmla="*/ 436577 h 1322929"/>
                <a:gd name="connsiteX79" fmla="*/ 1816223 w 1953031"/>
                <a:gd name="connsiteY79" fmla="*/ 439134 h 1322929"/>
                <a:gd name="connsiteX80" fmla="*/ 1698445 w 1953031"/>
                <a:gd name="connsiteY80" fmla="*/ 433393 h 1322929"/>
                <a:gd name="connsiteX81" fmla="*/ 1665261 w 1953031"/>
                <a:gd name="connsiteY81" fmla="*/ 431589 h 1322929"/>
                <a:gd name="connsiteX82" fmla="*/ 1643200 w 1953031"/>
                <a:gd name="connsiteY82" fmla="*/ 433164 h 1322929"/>
                <a:gd name="connsiteX83" fmla="*/ 1613877 w 1953031"/>
                <a:gd name="connsiteY83" fmla="*/ 443519 h 1322929"/>
                <a:gd name="connsiteX84" fmla="*/ 1586668 w 1953031"/>
                <a:gd name="connsiteY84" fmla="*/ 466568 h 1322929"/>
                <a:gd name="connsiteX85" fmla="*/ 1568848 w 1953031"/>
                <a:gd name="connsiteY85" fmla="*/ 480889 h 1322929"/>
                <a:gd name="connsiteX86" fmla="*/ 1563779 w 1953031"/>
                <a:gd name="connsiteY86" fmla="*/ 485518 h 1322929"/>
                <a:gd name="connsiteX87" fmla="*/ 1508994 w 1953031"/>
                <a:gd name="connsiteY87" fmla="*/ 589130 h 1322929"/>
                <a:gd name="connsiteX88" fmla="*/ 1486250 w 1953031"/>
                <a:gd name="connsiteY88" fmla="*/ 645068 h 1322929"/>
                <a:gd name="connsiteX89" fmla="*/ 1464819 w 1953031"/>
                <a:gd name="connsiteY89" fmla="*/ 705697 h 1322929"/>
                <a:gd name="connsiteX90" fmla="*/ 1449494 w 1953031"/>
                <a:gd name="connsiteY90" fmla="*/ 751038 h 1322929"/>
                <a:gd name="connsiteX91" fmla="*/ 1407394 w 1953031"/>
                <a:gd name="connsiteY91" fmla="*/ 818176 h 1322929"/>
                <a:gd name="connsiteX92" fmla="*/ 1393724 w 1953031"/>
                <a:gd name="connsiteY92" fmla="*/ 824975 h 1322929"/>
                <a:gd name="connsiteX93" fmla="*/ 1380841 w 1953031"/>
                <a:gd name="connsiteY93" fmla="*/ 831482 h 1322929"/>
                <a:gd name="connsiteX94" fmla="*/ 1349260 w 1953031"/>
                <a:gd name="connsiteY94" fmla="*/ 861137 h 1322929"/>
                <a:gd name="connsiteX95" fmla="*/ 1331348 w 1953031"/>
                <a:gd name="connsiteY95" fmla="*/ 877607 h 1322929"/>
                <a:gd name="connsiteX96" fmla="*/ 1317442 w 1953031"/>
                <a:gd name="connsiteY96" fmla="*/ 883414 h 1322929"/>
                <a:gd name="connsiteX97" fmla="*/ 1316352 w 1953031"/>
                <a:gd name="connsiteY97" fmla="*/ 883414 h 1322929"/>
                <a:gd name="connsiteX98" fmla="*/ 1315275 w 1953031"/>
                <a:gd name="connsiteY98" fmla="*/ 887323 h 1322929"/>
                <a:gd name="connsiteX99" fmla="*/ 1293502 w 1953031"/>
                <a:gd name="connsiteY99" fmla="*/ 1074334 h 1322929"/>
                <a:gd name="connsiteX100" fmla="*/ 1292124 w 1953031"/>
                <a:gd name="connsiteY100" fmla="*/ 1151119 h 1322929"/>
                <a:gd name="connsiteX101" fmla="*/ 1292741 w 1953031"/>
                <a:gd name="connsiteY101" fmla="*/ 1203756 h 1322929"/>
                <a:gd name="connsiteX102" fmla="*/ 1297481 w 1953031"/>
                <a:gd name="connsiteY102" fmla="*/ 1263556 h 1322929"/>
                <a:gd name="connsiteX103" fmla="*/ 1304087 w 1953031"/>
                <a:gd name="connsiteY103" fmla="*/ 1278631 h 1322929"/>
                <a:gd name="connsiteX104" fmla="*/ 1314001 w 1953031"/>
                <a:gd name="connsiteY104" fmla="*/ 1305904 h 1322929"/>
                <a:gd name="connsiteX105" fmla="*/ 1314723 w 1953031"/>
                <a:gd name="connsiteY105" fmla="*/ 1321312 h 1322929"/>
                <a:gd name="connsiteX106" fmla="*/ 1314474 w 1953031"/>
                <a:gd name="connsiteY106" fmla="*/ 1322929 h 1322929"/>
                <a:gd name="connsiteX107" fmla="*/ 1274527 w 1953031"/>
                <a:gd name="connsiteY107" fmla="*/ 1322929 h 1322929"/>
                <a:gd name="connsiteX108" fmla="*/ 1233595 w 1953031"/>
                <a:gd name="connsiteY108" fmla="*/ 1322420 h 1322929"/>
                <a:gd name="connsiteX109" fmla="*/ 1214844 w 1953031"/>
                <a:gd name="connsiteY109" fmla="*/ 1258652 h 1322929"/>
                <a:gd name="connsiteX110" fmla="*/ 1198836 w 1953031"/>
                <a:gd name="connsiteY110" fmla="*/ 1080414 h 1322929"/>
                <a:gd name="connsiteX111" fmla="*/ 1191495 w 1953031"/>
                <a:gd name="connsiteY111" fmla="*/ 961630 h 1322929"/>
                <a:gd name="connsiteX112" fmla="*/ 1189972 w 1953031"/>
                <a:gd name="connsiteY112" fmla="*/ 969617 h 1322929"/>
                <a:gd name="connsiteX113" fmla="*/ 1172402 w 1953031"/>
                <a:gd name="connsiteY113" fmla="*/ 1161542 h 1322929"/>
                <a:gd name="connsiteX114" fmla="*/ 1173663 w 1953031"/>
                <a:gd name="connsiteY114" fmla="*/ 1263289 h 1322929"/>
                <a:gd name="connsiteX115" fmla="*/ 1179559 w 1953031"/>
                <a:gd name="connsiteY115" fmla="*/ 1277483 h 1322929"/>
                <a:gd name="connsiteX116" fmla="*/ 1190090 w 1953031"/>
                <a:gd name="connsiteY116" fmla="*/ 1310073 h 1322929"/>
                <a:gd name="connsiteX117" fmla="*/ 1189617 w 1953031"/>
                <a:gd name="connsiteY117" fmla="*/ 1322236 h 1322929"/>
                <a:gd name="connsiteX118" fmla="*/ 1148752 w 1953031"/>
                <a:gd name="connsiteY118" fmla="*/ 1322929 h 1322929"/>
                <a:gd name="connsiteX119" fmla="*/ 1107164 w 1953031"/>
                <a:gd name="connsiteY119" fmla="*/ 1322438 h 1322929"/>
                <a:gd name="connsiteX120" fmla="*/ 1089751 w 1953031"/>
                <a:gd name="connsiteY120" fmla="*/ 1244928 h 1322929"/>
                <a:gd name="connsiteX121" fmla="*/ 1083658 w 1953031"/>
                <a:gd name="connsiteY121" fmla="*/ 1109426 h 1322929"/>
                <a:gd name="connsiteX122" fmla="*/ 1081071 w 1953031"/>
                <a:gd name="connsiteY122" fmla="*/ 885205 h 1322929"/>
                <a:gd name="connsiteX123" fmla="*/ 1081294 w 1953031"/>
                <a:gd name="connsiteY123" fmla="*/ 872784 h 1322929"/>
                <a:gd name="connsiteX124" fmla="*/ 1044565 w 1953031"/>
                <a:gd name="connsiteY124" fmla="*/ 883356 h 1322929"/>
                <a:gd name="connsiteX125" fmla="*/ 946405 w 1953031"/>
                <a:gd name="connsiteY125" fmla="*/ 906677 h 1322929"/>
                <a:gd name="connsiteX126" fmla="*/ 820984 w 1953031"/>
                <a:gd name="connsiteY126" fmla="*/ 915856 h 1322929"/>
                <a:gd name="connsiteX127" fmla="*/ 748537 w 1953031"/>
                <a:gd name="connsiteY127" fmla="*/ 913593 h 1322929"/>
                <a:gd name="connsiteX128" fmla="*/ 740106 w 1953031"/>
                <a:gd name="connsiteY128" fmla="*/ 913794 h 1322929"/>
                <a:gd name="connsiteX129" fmla="*/ 735838 w 1953031"/>
                <a:gd name="connsiteY129" fmla="*/ 923234 h 1322929"/>
                <a:gd name="connsiteX130" fmla="*/ 729496 w 1953031"/>
                <a:gd name="connsiteY130" fmla="*/ 936224 h 1322929"/>
                <a:gd name="connsiteX131" fmla="*/ 707014 w 1953031"/>
                <a:gd name="connsiteY131" fmla="*/ 928760 h 1322929"/>
                <a:gd name="connsiteX132" fmla="*/ 665846 w 1953031"/>
                <a:gd name="connsiteY132" fmla="*/ 912322 h 1322929"/>
                <a:gd name="connsiteX133" fmla="*/ 618244 w 1953031"/>
                <a:gd name="connsiteY133" fmla="*/ 893135 h 1322929"/>
                <a:gd name="connsiteX134" fmla="*/ 516447 w 1953031"/>
                <a:gd name="connsiteY134" fmla="*/ 865947 h 1322929"/>
                <a:gd name="connsiteX135" fmla="*/ 501805 w 1953031"/>
                <a:gd name="connsiteY135" fmla="*/ 870603 h 1322929"/>
                <a:gd name="connsiteX136" fmla="*/ 496736 w 1953031"/>
                <a:gd name="connsiteY136" fmla="*/ 886203 h 1322929"/>
                <a:gd name="connsiteX137" fmla="*/ 500794 w 1953031"/>
                <a:gd name="connsiteY137" fmla="*/ 920842 h 1322929"/>
                <a:gd name="connsiteX138" fmla="*/ 505232 w 1953031"/>
                <a:gd name="connsiteY138" fmla="*/ 960997 h 1322929"/>
                <a:gd name="connsiteX139" fmla="*/ 503197 w 1953031"/>
                <a:gd name="connsiteY139" fmla="*/ 976351 h 1322929"/>
                <a:gd name="connsiteX140" fmla="*/ 464327 w 1953031"/>
                <a:gd name="connsiteY140" fmla="*/ 1000197 h 1322929"/>
                <a:gd name="connsiteX141" fmla="*/ 457328 w 1953031"/>
                <a:gd name="connsiteY141" fmla="*/ 999488 h 1322929"/>
                <a:gd name="connsiteX142" fmla="*/ 434730 w 1953031"/>
                <a:gd name="connsiteY142" fmla="*/ 939956 h 1322929"/>
                <a:gd name="connsiteX143" fmla="*/ 434102 w 1953031"/>
                <a:gd name="connsiteY143" fmla="*/ 932138 h 1322929"/>
                <a:gd name="connsiteX144" fmla="*/ 429957 w 1953031"/>
                <a:gd name="connsiteY144" fmla="*/ 936572 h 1322929"/>
                <a:gd name="connsiteX145" fmla="*/ 412217 w 1953031"/>
                <a:gd name="connsiteY145" fmla="*/ 955335 h 1322929"/>
                <a:gd name="connsiteX146" fmla="*/ 394666 w 1953031"/>
                <a:gd name="connsiteY146" fmla="*/ 973923 h 1322929"/>
                <a:gd name="connsiteX147" fmla="*/ 363724 w 1953031"/>
                <a:gd name="connsiteY147" fmla="*/ 1023704 h 1322929"/>
                <a:gd name="connsiteX148" fmla="*/ 356090 w 1953031"/>
                <a:gd name="connsiteY148" fmla="*/ 1070686 h 1322929"/>
                <a:gd name="connsiteX149" fmla="*/ 356098 w 1953031"/>
                <a:gd name="connsiteY149" fmla="*/ 1159458 h 1322929"/>
                <a:gd name="connsiteX150" fmla="*/ 362731 w 1953031"/>
                <a:gd name="connsiteY150" fmla="*/ 1219044 h 1322929"/>
                <a:gd name="connsiteX151" fmla="*/ 370492 w 1953031"/>
                <a:gd name="connsiteY151" fmla="*/ 1260425 h 1322929"/>
                <a:gd name="connsiteX152" fmla="*/ 380666 w 1953031"/>
                <a:gd name="connsiteY152" fmla="*/ 1277936 h 1322929"/>
                <a:gd name="connsiteX153" fmla="*/ 391399 w 1953031"/>
                <a:gd name="connsiteY153" fmla="*/ 1304515 h 1322929"/>
                <a:gd name="connsiteX154" fmla="*/ 391283 w 1953031"/>
                <a:gd name="connsiteY154" fmla="*/ 1320324 h 1322929"/>
                <a:gd name="connsiteX155" fmla="*/ 390843 w 1953031"/>
                <a:gd name="connsiteY155" fmla="*/ 1322756 h 1322929"/>
                <a:gd name="connsiteX156" fmla="*/ 348151 w 1953031"/>
                <a:gd name="connsiteY156" fmla="*/ 1322844 h 1322929"/>
                <a:gd name="connsiteX157" fmla="*/ 304144 w 1953031"/>
                <a:gd name="connsiteY157" fmla="*/ 1322579 h 1322929"/>
                <a:gd name="connsiteX158" fmla="*/ 294630 w 1953031"/>
                <a:gd name="connsiteY158" fmla="*/ 1312868 h 1322929"/>
                <a:gd name="connsiteX159" fmla="*/ 271483 w 1953031"/>
                <a:gd name="connsiteY159" fmla="*/ 1195591 h 1322929"/>
                <a:gd name="connsiteX160" fmla="*/ 255031 w 1953031"/>
                <a:gd name="connsiteY160" fmla="*/ 1074334 h 1322929"/>
                <a:gd name="connsiteX161" fmla="*/ 246468 w 1953031"/>
                <a:gd name="connsiteY161" fmla="*/ 962992 h 1322929"/>
                <a:gd name="connsiteX162" fmla="*/ 246726 w 1953031"/>
                <a:gd name="connsiteY162" fmla="*/ 960686 h 1322929"/>
                <a:gd name="connsiteX163" fmla="*/ 239185 w 1953031"/>
                <a:gd name="connsiteY163" fmla="*/ 966883 h 1322929"/>
                <a:gd name="connsiteX164" fmla="*/ 216775 w 1953031"/>
                <a:gd name="connsiteY164" fmla="*/ 984995 h 1322929"/>
                <a:gd name="connsiteX165" fmla="*/ 195755 w 1953031"/>
                <a:gd name="connsiteY165" fmla="*/ 1001910 h 1322929"/>
                <a:gd name="connsiteX166" fmla="*/ 162761 w 1953031"/>
                <a:gd name="connsiteY166" fmla="*/ 1047366 h 1322929"/>
                <a:gd name="connsiteX167" fmla="*/ 149720 w 1953031"/>
                <a:gd name="connsiteY167" fmla="*/ 1138437 h 1322929"/>
                <a:gd name="connsiteX168" fmla="*/ 148122 w 1953031"/>
                <a:gd name="connsiteY168" fmla="*/ 1214750 h 1322929"/>
                <a:gd name="connsiteX169" fmla="*/ 151846 w 1953031"/>
                <a:gd name="connsiteY169" fmla="*/ 1260042 h 1322929"/>
                <a:gd name="connsiteX170" fmla="*/ 157602 w 1953031"/>
                <a:gd name="connsiteY170" fmla="*/ 1271682 h 1322929"/>
                <a:gd name="connsiteX171" fmla="*/ 169528 w 1953031"/>
                <a:gd name="connsiteY171" fmla="*/ 1296524 h 1322929"/>
                <a:gd name="connsiteX172" fmla="*/ 172714 w 1953031"/>
                <a:gd name="connsiteY172" fmla="*/ 1316588 h 1322929"/>
                <a:gd name="connsiteX173" fmla="*/ 172927 w 1953031"/>
                <a:gd name="connsiteY173" fmla="*/ 1322929 h 1322929"/>
                <a:gd name="connsiteX174" fmla="*/ 130748 w 1953031"/>
                <a:gd name="connsiteY174" fmla="*/ 1322916 h 1322929"/>
                <a:gd name="connsiteX175" fmla="*/ 87445 w 1953031"/>
                <a:gd name="connsiteY175" fmla="*/ 1322413 h 1322929"/>
                <a:gd name="connsiteX176" fmla="*/ 433058 w 1953031"/>
                <a:gd name="connsiteY176" fmla="*/ 858089 h 1322929"/>
                <a:gd name="connsiteX177" fmla="*/ 431485 w 1953031"/>
                <a:gd name="connsiteY177" fmla="*/ 856034 h 1322929"/>
                <a:gd name="connsiteX178" fmla="*/ 432913 w 1953031"/>
                <a:gd name="connsiteY178" fmla="*/ 858746 h 1322929"/>
                <a:gd name="connsiteX179" fmla="*/ 433058 w 1953031"/>
                <a:gd name="connsiteY179" fmla="*/ 858089 h 1322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</a:cxnLst>
              <a:rect l="l" t="t" r="r" b="b"/>
              <a:pathLst>
                <a:path w="1953031" h="1322929">
                  <a:moveTo>
                    <a:pt x="87445" y="1322413"/>
                  </a:moveTo>
                  <a:cubicBezTo>
                    <a:pt x="80653" y="1319461"/>
                    <a:pt x="75216" y="1301418"/>
                    <a:pt x="71740" y="1270292"/>
                  </a:cubicBezTo>
                  <a:cubicBezTo>
                    <a:pt x="69013" y="1245870"/>
                    <a:pt x="67885" y="1227307"/>
                    <a:pt x="65819" y="1172834"/>
                  </a:cubicBezTo>
                  <a:cubicBezTo>
                    <a:pt x="64633" y="1141558"/>
                    <a:pt x="63453" y="1121346"/>
                    <a:pt x="60259" y="1077634"/>
                  </a:cubicBezTo>
                  <a:cubicBezTo>
                    <a:pt x="57529" y="1040256"/>
                    <a:pt x="56800" y="1028377"/>
                    <a:pt x="56504" y="1016483"/>
                  </a:cubicBezTo>
                  <a:cubicBezTo>
                    <a:pt x="56204" y="1004489"/>
                    <a:pt x="56523" y="991314"/>
                    <a:pt x="57274" y="984573"/>
                  </a:cubicBezTo>
                  <a:cubicBezTo>
                    <a:pt x="58553" y="973106"/>
                    <a:pt x="62941" y="955079"/>
                    <a:pt x="69293" y="935184"/>
                  </a:cubicBezTo>
                  <a:cubicBezTo>
                    <a:pt x="71423" y="928516"/>
                    <a:pt x="82347" y="896584"/>
                    <a:pt x="83140" y="894706"/>
                  </a:cubicBezTo>
                  <a:cubicBezTo>
                    <a:pt x="83303" y="894324"/>
                    <a:pt x="85013" y="889085"/>
                    <a:pt x="86940" y="883067"/>
                  </a:cubicBezTo>
                  <a:cubicBezTo>
                    <a:pt x="94976" y="857986"/>
                    <a:pt x="100421" y="836366"/>
                    <a:pt x="102345" y="821917"/>
                  </a:cubicBezTo>
                  <a:cubicBezTo>
                    <a:pt x="102906" y="817711"/>
                    <a:pt x="102906" y="802899"/>
                    <a:pt x="102345" y="797596"/>
                  </a:cubicBezTo>
                  <a:cubicBezTo>
                    <a:pt x="100486" y="779986"/>
                    <a:pt x="97368" y="767230"/>
                    <a:pt x="84386" y="724112"/>
                  </a:cubicBezTo>
                  <a:cubicBezTo>
                    <a:pt x="69652" y="675170"/>
                    <a:pt x="62879" y="647381"/>
                    <a:pt x="56950" y="611540"/>
                  </a:cubicBezTo>
                  <a:cubicBezTo>
                    <a:pt x="53854" y="592828"/>
                    <a:pt x="51602" y="575139"/>
                    <a:pt x="49848" y="555775"/>
                  </a:cubicBezTo>
                  <a:cubicBezTo>
                    <a:pt x="49198" y="548597"/>
                    <a:pt x="48091" y="534007"/>
                    <a:pt x="48091" y="532619"/>
                  </a:cubicBezTo>
                  <a:cubicBezTo>
                    <a:pt x="48091" y="531311"/>
                    <a:pt x="47721" y="532600"/>
                    <a:pt x="46726" y="537375"/>
                  </a:cubicBezTo>
                  <a:cubicBezTo>
                    <a:pt x="43544" y="552628"/>
                    <a:pt x="42145" y="563342"/>
                    <a:pt x="40809" y="582702"/>
                  </a:cubicBezTo>
                  <a:cubicBezTo>
                    <a:pt x="38753" y="612449"/>
                    <a:pt x="38027" y="645536"/>
                    <a:pt x="38652" y="680805"/>
                  </a:cubicBezTo>
                  <a:cubicBezTo>
                    <a:pt x="39274" y="715742"/>
                    <a:pt x="40324" y="741442"/>
                    <a:pt x="43411" y="797248"/>
                  </a:cubicBezTo>
                  <a:cubicBezTo>
                    <a:pt x="44273" y="812822"/>
                    <a:pt x="45272" y="832078"/>
                    <a:pt x="45633" y="840039"/>
                  </a:cubicBezTo>
                  <a:cubicBezTo>
                    <a:pt x="45851" y="844863"/>
                    <a:pt x="46070" y="849687"/>
                    <a:pt x="46288" y="854511"/>
                  </a:cubicBezTo>
                  <a:lnTo>
                    <a:pt x="47754" y="857757"/>
                  </a:lnTo>
                  <a:cubicBezTo>
                    <a:pt x="50944" y="864826"/>
                    <a:pt x="53814" y="874144"/>
                    <a:pt x="55710" y="883587"/>
                  </a:cubicBezTo>
                  <a:cubicBezTo>
                    <a:pt x="58526" y="897608"/>
                    <a:pt x="58909" y="911971"/>
                    <a:pt x="56791" y="924043"/>
                  </a:cubicBezTo>
                  <a:cubicBezTo>
                    <a:pt x="54790" y="935446"/>
                    <a:pt x="48932" y="954719"/>
                    <a:pt x="41579" y="974096"/>
                  </a:cubicBezTo>
                  <a:cubicBezTo>
                    <a:pt x="26907" y="1012760"/>
                    <a:pt x="9680" y="1043522"/>
                    <a:pt x="2671" y="1043577"/>
                  </a:cubicBezTo>
                  <a:cubicBezTo>
                    <a:pt x="1194" y="1043589"/>
                    <a:pt x="497" y="1042511"/>
                    <a:pt x="150" y="1039680"/>
                  </a:cubicBezTo>
                  <a:cubicBezTo>
                    <a:pt x="-386" y="1035313"/>
                    <a:pt x="388" y="1028396"/>
                    <a:pt x="4661" y="999287"/>
                  </a:cubicBezTo>
                  <a:cubicBezTo>
                    <a:pt x="8180" y="975308"/>
                    <a:pt x="8864" y="961111"/>
                    <a:pt x="7404" y="942306"/>
                  </a:cubicBezTo>
                  <a:cubicBezTo>
                    <a:pt x="6210" y="926920"/>
                    <a:pt x="6372" y="909085"/>
                    <a:pt x="7816" y="896791"/>
                  </a:cubicBezTo>
                  <a:cubicBezTo>
                    <a:pt x="9656" y="881120"/>
                    <a:pt x="13706" y="868358"/>
                    <a:pt x="19626" y="859575"/>
                  </a:cubicBezTo>
                  <a:cubicBezTo>
                    <a:pt x="21403" y="856939"/>
                    <a:pt x="24953" y="853068"/>
                    <a:pt x="27016" y="851518"/>
                  </a:cubicBezTo>
                  <a:lnTo>
                    <a:pt x="28005" y="850776"/>
                  </a:lnTo>
                  <a:lnTo>
                    <a:pt x="26410" y="833827"/>
                  </a:lnTo>
                  <a:cubicBezTo>
                    <a:pt x="20124" y="767022"/>
                    <a:pt x="16204" y="704766"/>
                    <a:pt x="14711" y="648021"/>
                  </a:cubicBezTo>
                  <a:cubicBezTo>
                    <a:pt x="14250" y="630459"/>
                    <a:pt x="14473" y="574434"/>
                    <a:pt x="15055" y="561855"/>
                  </a:cubicBezTo>
                  <a:cubicBezTo>
                    <a:pt x="16302" y="534934"/>
                    <a:pt x="18508" y="508619"/>
                    <a:pt x="21188" y="488718"/>
                  </a:cubicBezTo>
                  <a:cubicBezTo>
                    <a:pt x="32600" y="403978"/>
                    <a:pt x="56563" y="352260"/>
                    <a:pt x="100197" y="318206"/>
                  </a:cubicBezTo>
                  <a:cubicBezTo>
                    <a:pt x="102782" y="316183"/>
                    <a:pt x="106853" y="312651"/>
                    <a:pt x="109242" y="310366"/>
                  </a:cubicBezTo>
                  <a:cubicBezTo>
                    <a:pt x="145996" y="275068"/>
                    <a:pt x="199107" y="253926"/>
                    <a:pt x="267328" y="247426"/>
                  </a:cubicBezTo>
                  <a:cubicBezTo>
                    <a:pt x="282427" y="245994"/>
                    <a:pt x="288064" y="245784"/>
                    <a:pt x="315449" y="245613"/>
                  </a:cubicBezTo>
                  <a:cubicBezTo>
                    <a:pt x="367085" y="245298"/>
                    <a:pt x="438682" y="251272"/>
                    <a:pt x="472495" y="252298"/>
                  </a:cubicBezTo>
                  <a:cubicBezTo>
                    <a:pt x="506308" y="253324"/>
                    <a:pt x="472261" y="252580"/>
                    <a:pt x="518329" y="251771"/>
                  </a:cubicBezTo>
                  <a:lnTo>
                    <a:pt x="748902" y="247445"/>
                  </a:lnTo>
                  <a:cubicBezTo>
                    <a:pt x="820393" y="241278"/>
                    <a:pt x="888385" y="227284"/>
                    <a:pt x="947272" y="214767"/>
                  </a:cubicBezTo>
                  <a:cubicBezTo>
                    <a:pt x="1006159" y="202250"/>
                    <a:pt x="1054397" y="182826"/>
                    <a:pt x="1102227" y="172345"/>
                  </a:cubicBezTo>
                  <a:cubicBezTo>
                    <a:pt x="1150057" y="161864"/>
                    <a:pt x="1199129" y="159158"/>
                    <a:pt x="1234252" y="151880"/>
                  </a:cubicBezTo>
                  <a:cubicBezTo>
                    <a:pt x="1269375" y="144602"/>
                    <a:pt x="1274632" y="142687"/>
                    <a:pt x="1312964" y="128676"/>
                  </a:cubicBezTo>
                  <a:cubicBezTo>
                    <a:pt x="1342313" y="117934"/>
                    <a:pt x="1357677" y="113312"/>
                    <a:pt x="1376022" y="109687"/>
                  </a:cubicBezTo>
                  <a:cubicBezTo>
                    <a:pt x="1399239" y="105104"/>
                    <a:pt x="1415837" y="103594"/>
                    <a:pt x="1448640" y="103056"/>
                  </a:cubicBezTo>
                  <a:cubicBezTo>
                    <a:pt x="1468574" y="102741"/>
                    <a:pt x="1473748" y="102425"/>
                    <a:pt x="1483374" y="100994"/>
                  </a:cubicBezTo>
                  <a:cubicBezTo>
                    <a:pt x="1500327" y="98486"/>
                    <a:pt x="1517424" y="94192"/>
                    <a:pt x="1552171" y="83778"/>
                  </a:cubicBezTo>
                  <a:cubicBezTo>
                    <a:pt x="1589281" y="72656"/>
                    <a:pt x="1609911" y="67259"/>
                    <a:pt x="1627914" y="63976"/>
                  </a:cubicBezTo>
                  <a:cubicBezTo>
                    <a:pt x="1630685" y="63477"/>
                    <a:pt x="1633246" y="62978"/>
                    <a:pt x="1633600" y="62873"/>
                  </a:cubicBezTo>
                  <a:cubicBezTo>
                    <a:pt x="1634204" y="62689"/>
                    <a:pt x="1634231" y="62269"/>
                    <a:pt x="1633994" y="53943"/>
                  </a:cubicBezTo>
                  <a:cubicBezTo>
                    <a:pt x="1633508" y="36557"/>
                    <a:pt x="1635111" y="19065"/>
                    <a:pt x="1637947" y="10924"/>
                  </a:cubicBezTo>
                  <a:cubicBezTo>
                    <a:pt x="1639851" y="5422"/>
                    <a:pt x="1642845" y="1535"/>
                    <a:pt x="1645852" y="642"/>
                  </a:cubicBezTo>
                  <a:cubicBezTo>
                    <a:pt x="1651289" y="-974"/>
                    <a:pt x="1658734" y="510"/>
                    <a:pt x="1665510" y="4542"/>
                  </a:cubicBezTo>
                  <a:cubicBezTo>
                    <a:pt x="1673915" y="9545"/>
                    <a:pt x="1683737" y="19919"/>
                    <a:pt x="1692339" y="32880"/>
                  </a:cubicBezTo>
                  <a:cubicBezTo>
                    <a:pt x="1696107" y="38527"/>
                    <a:pt x="1700638" y="46143"/>
                    <a:pt x="1703487" y="51553"/>
                  </a:cubicBezTo>
                  <a:lnTo>
                    <a:pt x="1705168" y="54757"/>
                  </a:lnTo>
                  <a:lnTo>
                    <a:pt x="1708490" y="54757"/>
                  </a:lnTo>
                  <a:cubicBezTo>
                    <a:pt x="1712601" y="54770"/>
                    <a:pt x="1721885" y="55322"/>
                    <a:pt x="1726074" y="55821"/>
                  </a:cubicBezTo>
                  <a:cubicBezTo>
                    <a:pt x="1736172" y="57016"/>
                    <a:pt x="1753191" y="61744"/>
                    <a:pt x="1763775" y="66287"/>
                  </a:cubicBezTo>
                  <a:cubicBezTo>
                    <a:pt x="1770393" y="69124"/>
                    <a:pt x="1774359" y="71487"/>
                    <a:pt x="1780177" y="76057"/>
                  </a:cubicBezTo>
                  <a:cubicBezTo>
                    <a:pt x="1791956" y="85315"/>
                    <a:pt x="1792074" y="85433"/>
                    <a:pt x="1797287" y="92340"/>
                  </a:cubicBezTo>
                  <a:cubicBezTo>
                    <a:pt x="1801122" y="97449"/>
                    <a:pt x="1803367" y="99996"/>
                    <a:pt x="1808554" y="105144"/>
                  </a:cubicBezTo>
                  <a:cubicBezTo>
                    <a:pt x="1812126" y="108676"/>
                    <a:pt x="1815606" y="112274"/>
                    <a:pt x="1816302" y="113128"/>
                  </a:cubicBezTo>
                  <a:cubicBezTo>
                    <a:pt x="1816985" y="113994"/>
                    <a:pt x="1818876" y="117199"/>
                    <a:pt x="1820491" y="120258"/>
                  </a:cubicBezTo>
                  <a:cubicBezTo>
                    <a:pt x="1825284" y="129345"/>
                    <a:pt x="1828619" y="134559"/>
                    <a:pt x="1835947" y="144526"/>
                  </a:cubicBezTo>
                  <a:cubicBezTo>
                    <a:pt x="1842605" y="153573"/>
                    <a:pt x="1843997" y="155596"/>
                    <a:pt x="1847989" y="162083"/>
                  </a:cubicBezTo>
                  <a:cubicBezTo>
                    <a:pt x="1855618" y="174479"/>
                    <a:pt x="1862276" y="186744"/>
                    <a:pt x="1872282" y="206862"/>
                  </a:cubicBezTo>
                  <a:cubicBezTo>
                    <a:pt x="1880923" y="224235"/>
                    <a:pt x="1883904" y="230591"/>
                    <a:pt x="1901212" y="268331"/>
                  </a:cubicBezTo>
                  <a:cubicBezTo>
                    <a:pt x="1918742" y="306597"/>
                    <a:pt x="1922038" y="313623"/>
                    <a:pt x="1928013" y="325599"/>
                  </a:cubicBezTo>
                  <a:cubicBezTo>
                    <a:pt x="1936536" y="342659"/>
                    <a:pt x="1941815" y="351555"/>
                    <a:pt x="1947475" y="358428"/>
                  </a:cubicBezTo>
                  <a:cubicBezTo>
                    <a:pt x="1951558" y="363377"/>
                    <a:pt x="1953331" y="368773"/>
                    <a:pt x="1952990" y="375188"/>
                  </a:cubicBezTo>
                  <a:cubicBezTo>
                    <a:pt x="1952583" y="382836"/>
                    <a:pt x="1949707" y="390576"/>
                    <a:pt x="1944270" y="398724"/>
                  </a:cubicBezTo>
                  <a:cubicBezTo>
                    <a:pt x="1934802" y="412892"/>
                    <a:pt x="1919425" y="424966"/>
                    <a:pt x="1904481" y="429980"/>
                  </a:cubicBezTo>
                  <a:cubicBezTo>
                    <a:pt x="1896602" y="432621"/>
                    <a:pt x="1884009" y="435164"/>
                    <a:pt x="1871823" y="436577"/>
                  </a:cubicBezTo>
                  <a:cubicBezTo>
                    <a:pt x="1855710" y="438443"/>
                    <a:pt x="1840464" y="439145"/>
                    <a:pt x="1816223" y="439134"/>
                  </a:cubicBezTo>
                  <a:cubicBezTo>
                    <a:pt x="1780676" y="439118"/>
                    <a:pt x="1749422" y="437595"/>
                    <a:pt x="1698445" y="433393"/>
                  </a:cubicBezTo>
                  <a:cubicBezTo>
                    <a:pt x="1678209" y="431727"/>
                    <a:pt x="1675950" y="431603"/>
                    <a:pt x="1665261" y="431589"/>
                  </a:cubicBezTo>
                  <a:cubicBezTo>
                    <a:pt x="1653587" y="431573"/>
                    <a:pt x="1651551" y="431717"/>
                    <a:pt x="1643200" y="433164"/>
                  </a:cubicBezTo>
                  <a:cubicBezTo>
                    <a:pt x="1632510" y="435017"/>
                    <a:pt x="1622491" y="438556"/>
                    <a:pt x="1613877" y="443519"/>
                  </a:cubicBezTo>
                  <a:cubicBezTo>
                    <a:pt x="1604737" y="448779"/>
                    <a:pt x="1598000" y="454484"/>
                    <a:pt x="1586668" y="466568"/>
                  </a:cubicBezTo>
                  <a:cubicBezTo>
                    <a:pt x="1577384" y="476460"/>
                    <a:pt x="1573615" y="479491"/>
                    <a:pt x="1568848" y="480889"/>
                  </a:cubicBezTo>
                  <a:cubicBezTo>
                    <a:pt x="1567023" y="481427"/>
                    <a:pt x="1566812" y="481614"/>
                    <a:pt x="1563779" y="485518"/>
                  </a:cubicBezTo>
                  <a:cubicBezTo>
                    <a:pt x="1545999" y="508477"/>
                    <a:pt x="1529991" y="538745"/>
                    <a:pt x="1508994" y="589130"/>
                  </a:cubicBezTo>
                  <a:cubicBezTo>
                    <a:pt x="1503124" y="603221"/>
                    <a:pt x="1491069" y="632865"/>
                    <a:pt x="1486250" y="645068"/>
                  </a:cubicBezTo>
                  <a:cubicBezTo>
                    <a:pt x="1479579" y="661971"/>
                    <a:pt x="1473328" y="679670"/>
                    <a:pt x="1464819" y="705697"/>
                  </a:cubicBezTo>
                  <a:cubicBezTo>
                    <a:pt x="1457123" y="729207"/>
                    <a:pt x="1452685" y="742370"/>
                    <a:pt x="1449494" y="751038"/>
                  </a:cubicBezTo>
                  <a:cubicBezTo>
                    <a:pt x="1436073" y="787597"/>
                    <a:pt x="1423769" y="807218"/>
                    <a:pt x="1407394" y="818176"/>
                  </a:cubicBezTo>
                  <a:cubicBezTo>
                    <a:pt x="1403323" y="820906"/>
                    <a:pt x="1399830" y="822640"/>
                    <a:pt x="1393724" y="824975"/>
                  </a:cubicBezTo>
                  <a:cubicBezTo>
                    <a:pt x="1387066" y="827516"/>
                    <a:pt x="1385648" y="828232"/>
                    <a:pt x="1380841" y="831482"/>
                  </a:cubicBezTo>
                  <a:cubicBezTo>
                    <a:pt x="1373671" y="836331"/>
                    <a:pt x="1368064" y="841597"/>
                    <a:pt x="1349260" y="861137"/>
                  </a:cubicBezTo>
                  <a:cubicBezTo>
                    <a:pt x="1340461" y="870282"/>
                    <a:pt x="1336141" y="874260"/>
                    <a:pt x="1331348" y="877607"/>
                  </a:cubicBezTo>
                  <a:cubicBezTo>
                    <a:pt x="1326647" y="880893"/>
                    <a:pt x="1320606" y="883414"/>
                    <a:pt x="1317442" y="883414"/>
                  </a:cubicBezTo>
                  <a:lnTo>
                    <a:pt x="1316352" y="883414"/>
                  </a:lnTo>
                  <a:lnTo>
                    <a:pt x="1315275" y="887323"/>
                  </a:lnTo>
                  <a:cubicBezTo>
                    <a:pt x="1305229" y="923962"/>
                    <a:pt x="1296943" y="995197"/>
                    <a:pt x="1293502" y="1074334"/>
                  </a:cubicBezTo>
                  <a:cubicBezTo>
                    <a:pt x="1292294" y="1102246"/>
                    <a:pt x="1292110" y="1112397"/>
                    <a:pt x="1292124" y="1151119"/>
                  </a:cubicBezTo>
                  <a:cubicBezTo>
                    <a:pt x="1292137" y="1182643"/>
                    <a:pt x="1292268" y="1193016"/>
                    <a:pt x="1292741" y="1203756"/>
                  </a:cubicBezTo>
                  <a:cubicBezTo>
                    <a:pt x="1294028" y="1232397"/>
                    <a:pt x="1296155" y="1259256"/>
                    <a:pt x="1297481" y="1263556"/>
                  </a:cubicBezTo>
                  <a:cubicBezTo>
                    <a:pt x="1298322" y="1266267"/>
                    <a:pt x="1300239" y="1270651"/>
                    <a:pt x="1304087" y="1278631"/>
                  </a:cubicBezTo>
                  <a:cubicBezTo>
                    <a:pt x="1309733" y="1290348"/>
                    <a:pt x="1312399" y="1297673"/>
                    <a:pt x="1314001" y="1305904"/>
                  </a:cubicBezTo>
                  <a:cubicBezTo>
                    <a:pt x="1314644" y="1309207"/>
                    <a:pt x="1315091" y="1318822"/>
                    <a:pt x="1314723" y="1321312"/>
                  </a:cubicBezTo>
                  <a:lnTo>
                    <a:pt x="1314474" y="1322929"/>
                  </a:lnTo>
                  <a:lnTo>
                    <a:pt x="1274527" y="1322929"/>
                  </a:lnTo>
                  <a:cubicBezTo>
                    <a:pt x="1240096" y="1322929"/>
                    <a:pt x="1234436" y="1322858"/>
                    <a:pt x="1233595" y="1322420"/>
                  </a:cubicBezTo>
                  <a:cubicBezTo>
                    <a:pt x="1226925" y="1318971"/>
                    <a:pt x="1220385" y="1296754"/>
                    <a:pt x="1214844" y="1258652"/>
                  </a:cubicBezTo>
                  <a:cubicBezTo>
                    <a:pt x="1209459" y="1221689"/>
                    <a:pt x="1205664" y="1179456"/>
                    <a:pt x="1198836" y="1080414"/>
                  </a:cubicBezTo>
                  <a:cubicBezTo>
                    <a:pt x="1196078" y="1040494"/>
                    <a:pt x="1192572" y="983741"/>
                    <a:pt x="1191495" y="961630"/>
                  </a:cubicBezTo>
                  <a:cubicBezTo>
                    <a:pt x="1191443" y="960506"/>
                    <a:pt x="1191180" y="961905"/>
                    <a:pt x="1189972" y="969617"/>
                  </a:cubicBezTo>
                  <a:cubicBezTo>
                    <a:pt x="1181292" y="1025486"/>
                    <a:pt x="1174857" y="1095654"/>
                    <a:pt x="1172402" y="1161542"/>
                  </a:cubicBezTo>
                  <a:cubicBezTo>
                    <a:pt x="1171010" y="1198978"/>
                    <a:pt x="1171706" y="1255696"/>
                    <a:pt x="1173663" y="1263289"/>
                  </a:cubicBezTo>
                  <a:cubicBezTo>
                    <a:pt x="1174398" y="1266133"/>
                    <a:pt x="1175041" y="1267678"/>
                    <a:pt x="1179559" y="1277483"/>
                  </a:cubicBezTo>
                  <a:cubicBezTo>
                    <a:pt x="1187031" y="1293667"/>
                    <a:pt x="1189421" y="1301066"/>
                    <a:pt x="1190090" y="1310073"/>
                  </a:cubicBezTo>
                  <a:cubicBezTo>
                    <a:pt x="1190340" y="1313335"/>
                    <a:pt x="1190038" y="1320893"/>
                    <a:pt x="1189617" y="1322236"/>
                  </a:cubicBezTo>
                  <a:cubicBezTo>
                    <a:pt x="1189394" y="1322924"/>
                    <a:pt x="1189053" y="1322929"/>
                    <a:pt x="1148752" y="1322929"/>
                  </a:cubicBezTo>
                  <a:cubicBezTo>
                    <a:pt x="1114386" y="1322929"/>
                    <a:pt x="1107965" y="1322853"/>
                    <a:pt x="1107164" y="1322438"/>
                  </a:cubicBezTo>
                  <a:cubicBezTo>
                    <a:pt x="1099429" y="1318381"/>
                    <a:pt x="1093717" y="1292994"/>
                    <a:pt x="1089751" y="1244928"/>
                  </a:cubicBezTo>
                  <a:cubicBezTo>
                    <a:pt x="1087216" y="1214380"/>
                    <a:pt x="1085733" y="1181333"/>
                    <a:pt x="1083658" y="1109426"/>
                  </a:cubicBezTo>
                  <a:cubicBezTo>
                    <a:pt x="1080427" y="997134"/>
                    <a:pt x="1079679" y="932379"/>
                    <a:pt x="1081071" y="885205"/>
                  </a:cubicBezTo>
                  <a:cubicBezTo>
                    <a:pt x="1081268" y="878451"/>
                    <a:pt x="1081373" y="872861"/>
                    <a:pt x="1081294" y="872784"/>
                  </a:cubicBezTo>
                  <a:cubicBezTo>
                    <a:pt x="1081136" y="872618"/>
                    <a:pt x="1069055" y="876093"/>
                    <a:pt x="1044565" y="883356"/>
                  </a:cubicBezTo>
                  <a:cubicBezTo>
                    <a:pt x="1002963" y="895685"/>
                    <a:pt x="978407" y="901521"/>
                    <a:pt x="946405" y="906677"/>
                  </a:cubicBezTo>
                  <a:cubicBezTo>
                    <a:pt x="906156" y="913161"/>
                    <a:pt x="869348" y="915854"/>
                    <a:pt x="820984" y="915856"/>
                  </a:cubicBezTo>
                  <a:cubicBezTo>
                    <a:pt x="794366" y="915856"/>
                    <a:pt x="781208" y="915445"/>
                    <a:pt x="748537" y="913593"/>
                  </a:cubicBezTo>
                  <a:cubicBezTo>
                    <a:pt x="741511" y="913197"/>
                    <a:pt x="740999" y="913208"/>
                    <a:pt x="740106" y="913794"/>
                  </a:cubicBezTo>
                  <a:cubicBezTo>
                    <a:pt x="738793" y="914654"/>
                    <a:pt x="737309" y="917921"/>
                    <a:pt x="735838" y="923234"/>
                  </a:cubicBezTo>
                  <a:cubicBezTo>
                    <a:pt x="732884" y="933822"/>
                    <a:pt x="731715" y="936227"/>
                    <a:pt x="729496" y="936224"/>
                  </a:cubicBezTo>
                  <a:cubicBezTo>
                    <a:pt x="728143" y="936222"/>
                    <a:pt x="717467" y="932679"/>
                    <a:pt x="707014" y="928760"/>
                  </a:cubicBezTo>
                  <a:cubicBezTo>
                    <a:pt x="697375" y="925142"/>
                    <a:pt x="686214" y="920688"/>
                    <a:pt x="665846" y="912322"/>
                  </a:cubicBezTo>
                  <a:lnTo>
                    <a:pt x="618244" y="893135"/>
                  </a:lnTo>
                  <a:cubicBezTo>
                    <a:pt x="572138" y="875252"/>
                    <a:pt x="537943" y="866122"/>
                    <a:pt x="516447" y="865947"/>
                  </a:cubicBezTo>
                  <a:cubicBezTo>
                    <a:pt x="509067" y="865888"/>
                    <a:pt x="505206" y="867119"/>
                    <a:pt x="501805" y="870603"/>
                  </a:cubicBezTo>
                  <a:cubicBezTo>
                    <a:pt x="498561" y="873939"/>
                    <a:pt x="497038" y="878622"/>
                    <a:pt x="496736" y="886203"/>
                  </a:cubicBezTo>
                  <a:cubicBezTo>
                    <a:pt x="496421" y="894028"/>
                    <a:pt x="497143" y="900184"/>
                    <a:pt x="500794" y="920842"/>
                  </a:cubicBezTo>
                  <a:cubicBezTo>
                    <a:pt x="504747" y="943315"/>
                    <a:pt x="505508" y="950153"/>
                    <a:pt x="505232" y="960997"/>
                  </a:cubicBezTo>
                  <a:cubicBezTo>
                    <a:pt x="505035" y="968494"/>
                    <a:pt x="504655" y="971437"/>
                    <a:pt x="503197" y="976351"/>
                  </a:cubicBezTo>
                  <a:cubicBezTo>
                    <a:pt x="498614" y="991861"/>
                    <a:pt x="485167" y="1000111"/>
                    <a:pt x="464327" y="1000197"/>
                  </a:cubicBezTo>
                  <a:cubicBezTo>
                    <a:pt x="460493" y="1000212"/>
                    <a:pt x="459219" y="1000082"/>
                    <a:pt x="457328" y="999488"/>
                  </a:cubicBezTo>
                  <a:cubicBezTo>
                    <a:pt x="444208" y="995351"/>
                    <a:pt x="436647" y="975432"/>
                    <a:pt x="434730" y="939956"/>
                  </a:cubicBezTo>
                  <a:cubicBezTo>
                    <a:pt x="434494" y="935606"/>
                    <a:pt x="434212" y="932088"/>
                    <a:pt x="434102" y="932138"/>
                  </a:cubicBezTo>
                  <a:cubicBezTo>
                    <a:pt x="433992" y="932189"/>
                    <a:pt x="432125" y="934184"/>
                    <a:pt x="429957" y="936572"/>
                  </a:cubicBezTo>
                  <a:cubicBezTo>
                    <a:pt x="427788" y="938961"/>
                    <a:pt x="419804" y="947405"/>
                    <a:pt x="412217" y="955335"/>
                  </a:cubicBezTo>
                  <a:cubicBezTo>
                    <a:pt x="404628" y="963265"/>
                    <a:pt x="396730" y="971630"/>
                    <a:pt x="394666" y="973923"/>
                  </a:cubicBezTo>
                  <a:cubicBezTo>
                    <a:pt x="377935" y="992515"/>
                    <a:pt x="368665" y="1007427"/>
                    <a:pt x="363724" y="1023704"/>
                  </a:cubicBezTo>
                  <a:cubicBezTo>
                    <a:pt x="360742" y="1033528"/>
                    <a:pt x="357712" y="1052168"/>
                    <a:pt x="356090" y="1070686"/>
                  </a:cubicBezTo>
                  <a:cubicBezTo>
                    <a:pt x="354006" y="1094465"/>
                    <a:pt x="354010" y="1130512"/>
                    <a:pt x="356098" y="1159458"/>
                  </a:cubicBezTo>
                  <a:cubicBezTo>
                    <a:pt x="357573" y="1179900"/>
                    <a:pt x="359679" y="1198831"/>
                    <a:pt x="362731" y="1219044"/>
                  </a:cubicBezTo>
                  <a:cubicBezTo>
                    <a:pt x="365368" y="1236516"/>
                    <a:pt x="369217" y="1257041"/>
                    <a:pt x="370492" y="1260425"/>
                  </a:cubicBezTo>
                  <a:cubicBezTo>
                    <a:pt x="371163" y="1262206"/>
                    <a:pt x="372514" y="1264531"/>
                    <a:pt x="380666" y="1277936"/>
                  </a:cubicBezTo>
                  <a:cubicBezTo>
                    <a:pt x="386531" y="1287580"/>
                    <a:pt x="390012" y="1296200"/>
                    <a:pt x="391399" y="1304515"/>
                  </a:cubicBezTo>
                  <a:cubicBezTo>
                    <a:pt x="391940" y="1307757"/>
                    <a:pt x="391872" y="1317066"/>
                    <a:pt x="391283" y="1320324"/>
                  </a:cubicBezTo>
                  <a:cubicBezTo>
                    <a:pt x="391136" y="1321135"/>
                    <a:pt x="390990" y="1321945"/>
                    <a:pt x="390843" y="1322756"/>
                  </a:cubicBezTo>
                  <a:lnTo>
                    <a:pt x="348151" y="1322844"/>
                  </a:lnTo>
                  <a:lnTo>
                    <a:pt x="304144" y="1322579"/>
                  </a:lnTo>
                  <a:cubicBezTo>
                    <a:pt x="300827" y="1321686"/>
                    <a:pt x="297346" y="1318132"/>
                    <a:pt x="294630" y="1312868"/>
                  </a:cubicBezTo>
                  <a:cubicBezTo>
                    <a:pt x="286461" y="1297034"/>
                    <a:pt x="280265" y="1265645"/>
                    <a:pt x="271483" y="1195591"/>
                  </a:cubicBezTo>
                  <a:cubicBezTo>
                    <a:pt x="264937" y="1143386"/>
                    <a:pt x="262896" y="1128348"/>
                    <a:pt x="255031" y="1074334"/>
                  </a:cubicBezTo>
                  <a:cubicBezTo>
                    <a:pt x="244958" y="1005150"/>
                    <a:pt x="243353" y="984278"/>
                    <a:pt x="246468" y="962992"/>
                  </a:cubicBezTo>
                  <a:cubicBezTo>
                    <a:pt x="246649" y="961756"/>
                    <a:pt x="246765" y="960719"/>
                    <a:pt x="246726" y="960686"/>
                  </a:cubicBezTo>
                  <a:cubicBezTo>
                    <a:pt x="246687" y="960653"/>
                    <a:pt x="243293" y="963441"/>
                    <a:pt x="239185" y="966883"/>
                  </a:cubicBezTo>
                  <a:cubicBezTo>
                    <a:pt x="235076" y="970323"/>
                    <a:pt x="224993" y="978474"/>
                    <a:pt x="216775" y="984995"/>
                  </a:cubicBezTo>
                  <a:cubicBezTo>
                    <a:pt x="208558" y="991517"/>
                    <a:pt x="199098" y="999128"/>
                    <a:pt x="195755" y="1001910"/>
                  </a:cubicBezTo>
                  <a:cubicBezTo>
                    <a:pt x="175047" y="1019134"/>
                    <a:pt x="167113" y="1030065"/>
                    <a:pt x="162761" y="1047366"/>
                  </a:cubicBezTo>
                  <a:cubicBezTo>
                    <a:pt x="157069" y="1070004"/>
                    <a:pt x="152240" y="1103723"/>
                    <a:pt x="149720" y="1138437"/>
                  </a:cubicBezTo>
                  <a:cubicBezTo>
                    <a:pt x="148030" y="1161728"/>
                    <a:pt x="147332" y="1195086"/>
                    <a:pt x="148122" y="1214750"/>
                  </a:cubicBezTo>
                  <a:cubicBezTo>
                    <a:pt x="148877" y="1233556"/>
                    <a:pt x="150735" y="1256144"/>
                    <a:pt x="151846" y="1260042"/>
                  </a:cubicBezTo>
                  <a:cubicBezTo>
                    <a:pt x="152507" y="1262357"/>
                    <a:pt x="154579" y="1266548"/>
                    <a:pt x="157602" y="1271682"/>
                  </a:cubicBezTo>
                  <a:cubicBezTo>
                    <a:pt x="164458" y="1283324"/>
                    <a:pt x="167088" y="1288803"/>
                    <a:pt x="169528" y="1296524"/>
                  </a:cubicBezTo>
                  <a:cubicBezTo>
                    <a:pt x="171583" y="1303030"/>
                    <a:pt x="172441" y="1308433"/>
                    <a:pt x="172714" y="1316588"/>
                  </a:cubicBezTo>
                  <a:lnTo>
                    <a:pt x="172927" y="1322929"/>
                  </a:lnTo>
                  <a:lnTo>
                    <a:pt x="130748" y="1322916"/>
                  </a:lnTo>
                  <a:cubicBezTo>
                    <a:pt x="95299" y="1322904"/>
                    <a:pt x="88389" y="1322824"/>
                    <a:pt x="87445" y="1322413"/>
                  </a:cubicBezTo>
                  <a:close/>
                  <a:moveTo>
                    <a:pt x="433058" y="858089"/>
                  </a:moveTo>
                  <a:cubicBezTo>
                    <a:pt x="433058" y="857299"/>
                    <a:pt x="431829" y="855693"/>
                    <a:pt x="431485" y="856034"/>
                  </a:cubicBezTo>
                  <a:cubicBezTo>
                    <a:pt x="431263" y="856256"/>
                    <a:pt x="432575" y="858746"/>
                    <a:pt x="432913" y="858746"/>
                  </a:cubicBezTo>
                  <a:cubicBezTo>
                    <a:pt x="432994" y="858746"/>
                    <a:pt x="433058" y="858450"/>
                    <a:pt x="433058" y="85808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3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500"/>
            </a:p>
          </p:txBody>
        </p:sp>
        <p:sp>
          <p:nvSpPr>
            <p:cNvPr id="50" name="Grafik 4">
              <a:extLst>
                <a:ext uri="{FF2B5EF4-FFF2-40B4-BE49-F238E27FC236}">
                  <a16:creationId xmlns:a16="http://schemas.microsoft.com/office/drawing/2014/main" id="{4E5E6C58-0028-EF88-F803-E3B7415AA8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84108" y="2142212"/>
              <a:ext cx="535662" cy="360000"/>
            </a:xfrm>
            <a:custGeom>
              <a:avLst/>
              <a:gdLst>
                <a:gd name="connsiteX0" fmla="*/ 85071 w 1906374"/>
                <a:gd name="connsiteY0" fmla="*/ 1118681 h 1117081"/>
                <a:gd name="connsiteX1" fmla="*/ 68219 w 1906374"/>
                <a:gd name="connsiteY1" fmla="*/ 1048118 h 1117081"/>
                <a:gd name="connsiteX2" fmla="*/ 64391 w 1906374"/>
                <a:gd name="connsiteY2" fmla="*/ 971305 h 1117081"/>
                <a:gd name="connsiteX3" fmla="*/ 59427 w 1906374"/>
                <a:gd name="connsiteY3" fmla="*/ 887705 h 1117081"/>
                <a:gd name="connsiteX4" fmla="*/ 55781 w 1906374"/>
                <a:gd name="connsiteY4" fmla="*/ 805262 h 1117081"/>
                <a:gd name="connsiteX5" fmla="*/ 59299 w 1906374"/>
                <a:gd name="connsiteY5" fmla="*/ 780937 h 1117081"/>
                <a:gd name="connsiteX6" fmla="*/ 77402 w 1906374"/>
                <a:gd name="connsiteY6" fmla="*/ 721828 h 1117081"/>
                <a:gd name="connsiteX7" fmla="*/ 96316 w 1906374"/>
                <a:gd name="connsiteY7" fmla="*/ 658425 h 1117081"/>
                <a:gd name="connsiteX8" fmla="*/ 99817 w 1906374"/>
                <a:gd name="connsiteY8" fmla="*/ 630024 h 1117081"/>
                <a:gd name="connsiteX9" fmla="*/ 92569 w 1906374"/>
                <a:gd name="connsiteY9" fmla="*/ 584095 h 1117081"/>
                <a:gd name="connsiteX10" fmla="*/ 81770 w 1906374"/>
                <a:gd name="connsiteY10" fmla="*/ 547012 h 1117081"/>
                <a:gd name="connsiteX11" fmla="*/ 56477 w 1906374"/>
                <a:gd name="connsiteY11" fmla="*/ 443712 h 1117081"/>
                <a:gd name="connsiteX12" fmla="*/ 48113 w 1906374"/>
                <a:gd name="connsiteY12" fmla="*/ 372445 h 1117081"/>
                <a:gd name="connsiteX13" fmla="*/ 47505 w 1906374"/>
                <a:gd name="connsiteY13" fmla="*/ 366072 h 1117081"/>
                <a:gd name="connsiteX14" fmla="*/ 43380 w 1906374"/>
                <a:gd name="connsiteY14" fmla="*/ 387593 h 1117081"/>
                <a:gd name="connsiteX15" fmla="*/ 38569 w 1906374"/>
                <a:gd name="connsiteY15" fmla="*/ 484768 h 1117081"/>
                <a:gd name="connsiteX16" fmla="*/ 43199 w 1906374"/>
                <a:gd name="connsiteY16" fmla="*/ 617865 h 1117081"/>
                <a:gd name="connsiteX17" fmla="*/ 45385 w 1906374"/>
                <a:gd name="connsiteY17" fmla="*/ 660245 h 1117081"/>
                <a:gd name="connsiteX18" fmla="*/ 45936 w 1906374"/>
                <a:gd name="connsiteY18" fmla="*/ 672827 h 1117081"/>
                <a:gd name="connsiteX19" fmla="*/ 47233 w 1906374"/>
                <a:gd name="connsiteY19" fmla="*/ 675721 h 1117081"/>
                <a:gd name="connsiteX20" fmla="*/ 57125 w 1906374"/>
                <a:gd name="connsiteY20" fmla="*/ 729475 h 1117081"/>
                <a:gd name="connsiteX21" fmla="*/ 54112 w 1906374"/>
                <a:gd name="connsiteY21" fmla="*/ 747738 h 1117081"/>
                <a:gd name="connsiteX22" fmla="*/ 14872 w 1906374"/>
                <a:gd name="connsiteY22" fmla="*/ 842676 h 1117081"/>
                <a:gd name="connsiteX23" fmla="*/ 4489 w 1906374"/>
                <a:gd name="connsiteY23" fmla="*/ 853101 h 1117081"/>
                <a:gd name="connsiteX24" fmla="*/ 1906 w 1906374"/>
                <a:gd name="connsiteY24" fmla="*/ 848009 h 1117081"/>
                <a:gd name="connsiteX25" fmla="*/ 4965 w 1906374"/>
                <a:gd name="connsiteY25" fmla="*/ 820162 h 1117081"/>
                <a:gd name="connsiteX26" fmla="*/ 9566 w 1906374"/>
                <a:gd name="connsiteY26" fmla="*/ 773313 h 1117081"/>
                <a:gd name="connsiteX27" fmla="*/ 8981 w 1906374"/>
                <a:gd name="connsiteY27" fmla="*/ 756758 h 1117081"/>
                <a:gd name="connsiteX28" fmla="*/ 8410 w 1906374"/>
                <a:gd name="connsiteY28" fmla="*/ 724145 h 1117081"/>
                <a:gd name="connsiteX29" fmla="*/ 25641 w 1906374"/>
                <a:gd name="connsiteY29" fmla="*/ 671908 h 1117081"/>
                <a:gd name="connsiteX30" fmla="*/ 28525 w 1906374"/>
                <a:gd name="connsiteY30" fmla="*/ 669185 h 1117081"/>
                <a:gd name="connsiteX31" fmla="*/ 27264 w 1906374"/>
                <a:gd name="connsiteY31" fmla="*/ 655941 h 1117081"/>
                <a:gd name="connsiteX32" fmla="*/ 16213 w 1906374"/>
                <a:gd name="connsiteY32" fmla="*/ 395704 h 1117081"/>
                <a:gd name="connsiteX33" fmla="*/ 56206 w 1906374"/>
                <a:gd name="connsiteY33" fmla="*/ 209466 h 1117081"/>
                <a:gd name="connsiteX34" fmla="*/ 98989 w 1906374"/>
                <a:gd name="connsiteY34" fmla="*/ 160606 h 1117081"/>
                <a:gd name="connsiteX35" fmla="*/ 106374 w 1906374"/>
                <a:gd name="connsiteY35" fmla="*/ 154079 h 1117081"/>
                <a:gd name="connsiteX36" fmla="*/ 185073 w 1906374"/>
                <a:gd name="connsiteY36" fmla="*/ 108711 h 1117081"/>
                <a:gd name="connsiteX37" fmla="*/ 269833 w 1906374"/>
                <a:gd name="connsiteY37" fmla="*/ 93380 h 1117081"/>
                <a:gd name="connsiteX38" fmla="*/ 346315 w 1906374"/>
                <a:gd name="connsiteY38" fmla="*/ 93065 h 1117081"/>
                <a:gd name="connsiteX39" fmla="*/ 486374 w 1906374"/>
                <a:gd name="connsiteY39" fmla="*/ 102199 h 1117081"/>
                <a:gd name="connsiteX40" fmla="*/ 644130 w 1906374"/>
                <a:gd name="connsiteY40" fmla="*/ 110491 h 1117081"/>
                <a:gd name="connsiteX41" fmla="*/ 725744 w 1906374"/>
                <a:gd name="connsiteY41" fmla="*/ 108783 h 1117081"/>
                <a:gd name="connsiteX42" fmla="*/ 816828 w 1906374"/>
                <a:gd name="connsiteY42" fmla="*/ 108822 h 1117081"/>
                <a:gd name="connsiteX43" fmla="*/ 923905 w 1906374"/>
                <a:gd name="connsiteY43" fmla="*/ 118749 h 1117081"/>
                <a:gd name="connsiteX44" fmla="*/ 1051394 w 1906374"/>
                <a:gd name="connsiteY44" fmla="*/ 128017 h 1117081"/>
                <a:gd name="connsiteX45" fmla="*/ 1146060 w 1906374"/>
                <a:gd name="connsiteY45" fmla="*/ 127030 h 1117081"/>
                <a:gd name="connsiteX46" fmla="*/ 1318060 w 1906374"/>
                <a:gd name="connsiteY46" fmla="*/ 125893 h 1117081"/>
                <a:gd name="connsiteX47" fmla="*/ 1427330 w 1906374"/>
                <a:gd name="connsiteY47" fmla="*/ 125749 h 1117081"/>
                <a:gd name="connsiteX48" fmla="*/ 1487258 w 1906374"/>
                <a:gd name="connsiteY48" fmla="*/ 105566 h 1117081"/>
                <a:gd name="connsiteX49" fmla="*/ 1510095 w 1906374"/>
                <a:gd name="connsiteY49" fmla="*/ 95071 h 1117081"/>
                <a:gd name="connsiteX50" fmla="*/ 1568371 w 1906374"/>
                <a:gd name="connsiteY50" fmla="*/ 70355 h 1117081"/>
                <a:gd name="connsiteX51" fmla="*/ 1598204 w 1906374"/>
                <a:gd name="connsiteY51" fmla="*/ 62300 h 1117081"/>
                <a:gd name="connsiteX52" fmla="*/ 1599555 w 1906374"/>
                <a:gd name="connsiteY52" fmla="*/ 62089 h 1117081"/>
                <a:gd name="connsiteX53" fmla="*/ 1599405 w 1906374"/>
                <a:gd name="connsiteY53" fmla="*/ 52591 h 1117081"/>
                <a:gd name="connsiteX54" fmla="*/ 1609829 w 1906374"/>
                <a:gd name="connsiteY54" fmla="*/ 3189 h 1117081"/>
                <a:gd name="connsiteX55" fmla="*/ 1624520 w 1906374"/>
                <a:gd name="connsiteY55" fmla="*/ 4063 h 1117081"/>
                <a:gd name="connsiteX56" fmla="*/ 1665828 w 1906374"/>
                <a:gd name="connsiteY56" fmla="*/ 51731 h 1117081"/>
                <a:gd name="connsiteX57" fmla="*/ 1667217 w 1906374"/>
                <a:gd name="connsiteY57" fmla="*/ 54410 h 1117081"/>
                <a:gd name="connsiteX58" fmla="*/ 1675075 w 1906374"/>
                <a:gd name="connsiteY58" fmla="*/ 54619 h 1117081"/>
                <a:gd name="connsiteX59" fmla="*/ 1694284 w 1906374"/>
                <a:gd name="connsiteY59" fmla="*/ 56535 h 1117081"/>
                <a:gd name="connsiteX60" fmla="*/ 1697700 w 1906374"/>
                <a:gd name="connsiteY60" fmla="*/ 57212 h 1117081"/>
                <a:gd name="connsiteX61" fmla="*/ 1701579 w 1906374"/>
                <a:gd name="connsiteY61" fmla="*/ 53298 h 1117081"/>
                <a:gd name="connsiteX62" fmla="*/ 1766863 w 1906374"/>
                <a:gd name="connsiteY62" fmla="*/ 28030 h 1117081"/>
                <a:gd name="connsiteX63" fmla="*/ 1775835 w 1906374"/>
                <a:gd name="connsiteY63" fmla="*/ 29541 h 1117081"/>
                <a:gd name="connsiteX64" fmla="*/ 1761670 w 1906374"/>
                <a:gd name="connsiteY64" fmla="*/ 40137 h 1117081"/>
                <a:gd name="connsiteX65" fmla="*/ 1738270 w 1906374"/>
                <a:gd name="connsiteY65" fmla="*/ 55445 h 1117081"/>
                <a:gd name="connsiteX66" fmla="*/ 1726356 w 1906374"/>
                <a:gd name="connsiteY66" fmla="*/ 70304 h 1117081"/>
                <a:gd name="connsiteX67" fmla="*/ 1728359 w 1906374"/>
                <a:gd name="connsiteY67" fmla="*/ 72260 h 1117081"/>
                <a:gd name="connsiteX68" fmla="*/ 1733815 w 1906374"/>
                <a:gd name="connsiteY68" fmla="*/ 76254 h 1117081"/>
                <a:gd name="connsiteX69" fmla="*/ 1737381 w 1906374"/>
                <a:gd name="connsiteY69" fmla="*/ 78684 h 1117081"/>
                <a:gd name="connsiteX70" fmla="*/ 1741035 w 1906374"/>
                <a:gd name="connsiteY70" fmla="*/ 77027 h 1117081"/>
                <a:gd name="connsiteX71" fmla="*/ 1782968 w 1906374"/>
                <a:gd name="connsiteY71" fmla="*/ 68424 h 1117081"/>
                <a:gd name="connsiteX72" fmla="*/ 1809260 w 1906374"/>
                <a:gd name="connsiteY72" fmla="*/ 74893 h 1117081"/>
                <a:gd name="connsiteX73" fmla="*/ 1795670 w 1906374"/>
                <a:gd name="connsiteY73" fmla="*/ 81167 h 1117081"/>
                <a:gd name="connsiteX74" fmla="*/ 1783419 w 1906374"/>
                <a:gd name="connsiteY74" fmla="*/ 84136 h 1117081"/>
                <a:gd name="connsiteX75" fmla="*/ 1759180 w 1906374"/>
                <a:gd name="connsiteY75" fmla="*/ 97475 h 1117081"/>
                <a:gd name="connsiteX76" fmla="*/ 1756952 w 1906374"/>
                <a:gd name="connsiteY76" fmla="*/ 99262 h 1117081"/>
                <a:gd name="connsiteX77" fmla="*/ 1758729 w 1906374"/>
                <a:gd name="connsiteY77" fmla="*/ 101648 h 1117081"/>
                <a:gd name="connsiteX78" fmla="*/ 1776949 w 1906374"/>
                <a:gd name="connsiteY78" fmla="*/ 138777 h 1117081"/>
                <a:gd name="connsiteX79" fmla="*/ 1787448 w 1906374"/>
                <a:gd name="connsiteY79" fmla="*/ 162725 h 1117081"/>
                <a:gd name="connsiteX80" fmla="*/ 1873279 w 1906374"/>
                <a:gd name="connsiteY80" fmla="*/ 273366 h 1117081"/>
                <a:gd name="connsiteX81" fmla="*/ 1899946 w 1906374"/>
                <a:gd name="connsiteY81" fmla="*/ 303826 h 1117081"/>
                <a:gd name="connsiteX82" fmla="*/ 1907116 w 1906374"/>
                <a:gd name="connsiteY82" fmla="*/ 314587 h 1117081"/>
                <a:gd name="connsiteX83" fmla="*/ 1890761 w 1906374"/>
                <a:gd name="connsiteY83" fmla="*/ 356599 h 1117081"/>
                <a:gd name="connsiteX84" fmla="*/ 1866547 w 1906374"/>
                <a:gd name="connsiteY84" fmla="*/ 373410 h 1117081"/>
                <a:gd name="connsiteX85" fmla="*/ 1853933 w 1906374"/>
                <a:gd name="connsiteY85" fmla="*/ 376061 h 1117081"/>
                <a:gd name="connsiteX86" fmla="*/ 1826616 w 1906374"/>
                <a:gd name="connsiteY86" fmla="*/ 376060 h 1117081"/>
                <a:gd name="connsiteX87" fmla="*/ 1639224 w 1906374"/>
                <a:gd name="connsiteY87" fmla="*/ 331862 h 1117081"/>
                <a:gd name="connsiteX88" fmla="*/ 1607439 w 1906374"/>
                <a:gd name="connsiteY88" fmla="*/ 325200 h 1117081"/>
                <a:gd name="connsiteX89" fmla="*/ 1598717 w 1906374"/>
                <a:gd name="connsiteY89" fmla="*/ 325937 h 1117081"/>
                <a:gd name="connsiteX90" fmla="*/ 1583588 w 1906374"/>
                <a:gd name="connsiteY90" fmla="*/ 337432 h 1117081"/>
                <a:gd name="connsiteX91" fmla="*/ 1572501 w 1906374"/>
                <a:gd name="connsiteY91" fmla="*/ 363423 h 1117081"/>
                <a:gd name="connsiteX92" fmla="*/ 1560600 w 1906374"/>
                <a:gd name="connsiteY92" fmla="*/ 392725 h 1117081"/>
                <a:gd name="connsiteX93" fmla="*/ 1510270 w 1906374"/>
                <a:gd name="connsiteY93" fmla="*/ 455315 h 1117081"/>
                <a:gd name="connsiteX94" fmla="*/ 1474944 w 1906374"/>
                <a:gd name="connsiteY94" fmla="*/ 494038 h 1117081"/>
                <a:gd name="connsiteX95" fmla="*/ 1457450 w 1906374"/>
                <a:gd name="connsiteY95" fmla="*/ 528637 h 1117081"/>
                <a:gd name="connsiteX96" fmla="*/ 1387624 w 1906374"/>
                <a:gd name="connsiteY96" fmla="*/ 645424 h 1117081"/>
                <a:gd name="connsiteX97" fmla="*/ 1366263 w 1906374"/>
                <a:gd name="connsiteY97" fmla="*/ 666112 h 1117081"/>
                <a:gd name="connsiteX98" fmla="*/ 1324855 w 1906374"/>
                <a:gd name="connsiteY98" fmla="*/ 688690 h 1117081"/>
                <a:gd name="connsiteX99" fmla="*/ 1258157 w 1906374"/>
                <a:gd name="connsiteY99" fmla="*/ 700566 h 1117081"/>
                <a:gd name="connsiteX100" fmla="*/ 1256180 w 1906374"/>
                <a:gd name="connsiteY100" fmla="*/ 700638 h 1117081"/>
                <a:gd name="connsiteX101" fmla="*/ 1255254 w 1906374"/>
                <a:gd name="connsiteY101" fmla="*/ 704115 h 1117081"/>
                <a:gd name="connsiteX102" fmla="*/ 1236609 w 1906374"/>
                <a:gd name="connsiteY102" fmla="*/ 1050105 h 1117081"/>
                <a:gd name="connsiteX103" fmla="*/ 1237810 w 1906374"/>
                <a:gd name="connsiteY103" fmla="*/ 1061030 h 1117081"/>
                <a:gd name="connsiteX104" fmla="*/ 1244555 w 1906374"/>
                <a:gd name="connsiteY104" fmla="*/ 1077065 h 1117081"/>
                <a:gd name="connsiteX105" fmla="*/ 1254841 w 1906374"/>
                <a:gd name="connsiteY105" fmla="*/ 1115805 h 1117081"/>
                <a:gd name="connsiteX106" fmla="*/ 1254604 w 1906374"/>
                <a:gd name="connsiteY106" fmla="*/ 1119302 h 1117081"/>
                <a:gd name="connsiteX107" fmla="*/ 1216575 w 1906374"/>
                <a:gd name="connsiteY107" fmla="*/ 1119302 h 1117081"/>
                <a:gd name="connsiteX108" fmla="*/ 1177694 w 1906374"/>
                <a:gd name="connsiteY108" fmla="*/ 1118977 h 1117081"/>
                <a:gd name="connsiteX109" fmla="*/ 1172426 w 1906374"/>
                <a:gd name="connsiteY109" fmla="*/ 1112572 h 1117081"/>
                <a:gd name="connsiteX110" fmla="*/ 1150215 w 1906374"/>
                <a:gd name="connsiteY110" fmla="*/ 969649 h 1117081"/>
                <a:gd name="connsiteX111" fmla="*/ 1138389 w 1906374"/>
                <a:gd name="connsiteY111" fmla="*/ 794922 h 1117081"/>
                <a:gd name="connsiteX112" fmla="*/ 1137100 w 1906374"/>
                <a:gd name="connsiteY112" fmla="*/ 775222 h 1117081"/>
                <a:gd name="connsiteX113" fmla="*/ 1134285 w 1906374"/>
                <a:gd name="connsiteY113" fmla="*/ 793178 h 1117081"/>
                <a:gd name="connsiteX114" fmla="*/ 1119581 w 1906374"/>
                <a:gd name="connsiteY114" fmla="*/ 953260 h 1117081"/>
                <a:gd name="connsiteX115" fmla="*/ 1119406 w 1906374"/>
                <a:gd name="connsiteY115" fmla="*/ 1053746 h 1117081"/>
                <a:gd name="connsiteX116" fmla="*/ 1125788 w 1906374"/>
                <a:gd name="connsiteY116" fmla="*/ 1075764 h 1117081"/>
                <a:gd name="connsiteX117" fmla="*/ 1135311 w 1906374"/>
                <a:gd name="connsiteY117" fmla="*/ 1102049 h 1117081"/>
                <a:gd name="connsiteX118" fmla="*/ 1135811 w 1906374"/>
                <a:gd name="connsiteY118" fmla="*/ 1116405 h 1117081"/>
                <a:gd name="connsiteX119" fmla="*/ 1135398 w 1906374"/>
                <a:gd name="connsiteY119" fmla="*/ 1119302 h 1117081"/>
                <a:gd name="connsiteX120" fmla="*/ 1096668 w 1906374"/>
                <a:gd name="connsiteY120" fmla="*/ 1119302 h 1117081"/>
                <a:gd name="connsiteX121" fmla="*/ 1056787 w 1906374"/>
                <a:gd name="connsiteY121" fmla="*/ 1118763 h 1117081"/>
                <a:gd name="connsiteX122" fmla="*/ 1042935 w 1906374"/>
                <a:gd name="connsiteY122" fmla="*/ 1071129 h 1117081"/>
                <a:gd name="connsiteX123" fmla="*/ 1033162 w 1906374"/>
                <a:gd name="connsiteY123" fmla="*/ 867673 h 1117081"/>
                <a:gd name="connsiteX124" fmla="*/ 1031923 w 1906374"/>
                <a:gd name="connsiteY124" fmla="*/ 705440 h 1117081"/>
                <a:gd name="connsiteX125" fmla="*/ 1032336 w 1906374"/>
                <a:gd name="connsiteY125" fmla="*/ 690296 h 1117081"/>
                <a:gd name="connsiteX126" fmla="*/ 1005018 w 1906374"/>
                <a:gd name="connsiteY126" fmla="*/ 698100 h 1117081"/>
                <a:gd name="connsiteX127" fmla="*/ 886252 w 1906374"/>
                <a:gd name="connsiteY127" fmla="*/ 724453 h 1117081"/>
                <a:gd name="connsiteX128" fmla="*/ 785908 w 1906374"/>
                <a:gd name="connsiteY128" fmla="*/ 730269 h 1117081"/>
                <a:gd name="connsiteX129" fmla="*/ 657208 w 1906374"/>
                <a:gd name="connsiteY129" fmla="*/ 723302 h 1117081"/>
                <a:gd name="connsiteX130" fmla="*/ 464544 w 1906374"/>
                <a:gd name="connsiteY130" fmla="*/ 692823 h 1117081"/>
                <a:gd name="connsiteX131" fmla="*/ 454912 w 1906374"/>
                <a:gd name="connsiteY131" fmla="*/ 690660 h 1117081"/>
                <a:gd name="connsiteX132" fmla="*/ 450133 w 1906374"/>
                <a:gd name="connsiteY132" fmla="*/ 701684 h 1117081"/>
                <a:gd name="connsiteX133" fmla="*/ 430661 w 1906374"/>
                <a:gd name="connsiteY133" fmla="*/ 744908 h 1117081"/>
                <a:gd name="connsiteX134" fmla="*/ 417475 w 1906374"/>
                <a:gd name="connsiteY134" fmla="*/ 763014 h 1117081"/>
                <a:gd name="connsiteX135" fmla="*/ 399672 w 1906374"/>
                <a:gd name="connsiteY135" fmla="*/ 776377 h 1117081"/>
                <a:gd name="connsiteX136" fmla="*/ 387823 w 1906374"/>
                <a:gd name="connsiteY136" fmla="*/ 784775 h 1117081"/>
                <a:gd name="connsiteX137" fmla="*/ 382035 w 1906374"/>
                <a:gd name="connsiteY137" fmla="*/ 795425 h 1117081"/>
                <a:gd name="connsiteX138" fmla="*/ 377430 w 1906374"/>
                <a:gd name="connsiteY138" fmla="*/ 805097 h 1117081"/>
                <a:gd name="connsiteX139" fmla="*/ 371825 w 1906374"/>
                <a:gd name="connsiteY139" fmla="*/ 795842 h 1117081"/>
                <a:gd name="connsiteX140" fmla="*/ 364271 w 1906374"/>
                <a:gd name="connsiteY140" fmla="*/ 787756 h 1117081"/>
                <a:gd name="connsiteX141" fmla="*/ 359334 w 1906374"/>
                <a:gd name="connsiteY141" fmla="*/ 788626 h 1117081"/>
                <a:gd name="connsiteX142" fmla="*/ 347484 w 1906374"/>
                <a:gd name="connsiteY142" fmla="*/ 832247 h 1117081"/>
                <a:gd name="connsiteX143" fmla="*/ 345659 w 1906374"/>
                <a:gd name="connsiteY143" fmla="*/ 846152 h 1117081"/>
                <a:gd name="connsiteX144" fmla="*/ 340132 w 1906374"/>
                <a:gd name="connsiteY144" fmla="*/ 894326 h 1117081"/>
                <a:gd name="connsiteX145" fmla="*/ 340133 w 1906374"/>
                <a:gd name="connsiteY145" fmla="*/ 945646 h 1117081"/>
                <a:gd name="connsiteX146" fmla="*/ 353059 w 1906374"/>
                <a:gd name="connsiteY146" fmla="*/ 1052167 h 1117081"/>
                <a:gd name="connsiteX147" fmla="*/ 358734 w 1906374"/>
                <a:gd name="connsiteY147" fmla="*/ 1066824 h 1117081"/>
                <a:gd name="connsiteX148" fmla="*/ 372644 w 1906374"/>
                <a:gd name="connsiteY148" fmla="*/ 1093171 h 1117081"/>
                <a:gd name="connsiteX149" fmla="*/ 374424 w 1906374"/>
                <a:gd name="connsiteY149" fmla="*/ 1118392 h 1117081"/>
                <a:gd name="connsiteX150" fmla="*/ 374239 w 1906374"/>
                <a:gd name="connsiteY150" fmla="*/ 1119302 h 1117081"/>
                <a:gd name="connsiteX151" fmla="*/ 333417 w 1906374"/>
                <a:gd name="connsiteY151" fmla="*/ 1119302 h 1117081"/>
                <a:gd name="connsiteX152" fmla="*/ 288435 w 1906374"/>
                <a:gd name="connsiteY152" fmla="*/ 1117316 h 1117081"/>
                <a:gd name="connsiteX153" fmla="*/ 282076 w 1906374"/>
                <a:gd name="connsiteY153" fmla="*/ 1108542 h 1117081"/>
                <a:gd name="connsiteX154" fmla="*/ 271514 w 1906374"/>
                <a:gd name="connsiteY154" fmla="*/ 1071746 h 1117081"/>
                <a:gd name="connsiteX155" fmla="*/ 260213 w 1906374"/>
                <a:gd name="connsiteY155" fmla="*/ 995309 h 1117081"/>
                <a:gd name="connsiteX156" fmla="*/ 245169 w 1906374"/>
                <a:gd name="connsiteY156" fmla="*/ 884394 h 1117081"/>
                <a:gd name="connsiteX157" fmla="*/ 235622 w 1906374"/>
                <a:gd name="connsiteY157" fmla="*/ 802945 h 1117081"/>
                <a:gd name="connsiteX158" fmla="*/ 236390 w 1906374"/>
                <a:gd name="connsiteY158" fmla="*/ 778994 h 1117081"/>
                <a:gd name="connsiteX159" fmla="*/ 236799 w 1906374"/>
                <a:gd name="connsiteY159" fmla="*/ 774436 h 1117081"/>
                <a:gd name="connsiteX160" fmla="*/ 229215 w 1906374"/>
                <a:gd name="connsiteY160" fmla="*/ 780510 h 1117081"/>
                <a:gd name="connsiteX161" fmla="*/ 209243 w 1906374"/>
                <a:gd name="connsiteY161" fmla="*/ 796654 h 1117081"/>
                <a:gd name="connsiteX162" fmla="*/ 173107 w 1906374"/>
                <a:gd name="connsiteY162" fmla="*/ 827513 h 1117081"/>
                <a:gd name="connsiteX163" fmla="*/ 155105 w 1906374"/>
                <a:gd name="connsiteY163" fmla="*/ 864694 h 1117081"/>
                <a:gd name="connsiteX164" fmla="*/ 143153 w 1906374"/>
                <a:gd name="connsiteY164" fmla="*/ 967829 h 1117081"/>
                <a:gd name="connsiteX165" fmla="*/ 143152 w 1906374"/>
                <a:gd name="connsiteY165" fmla="*/ 1020141 h 1117081"/>
                <a:gd name="connsiteX166" fmla="*/ 146448 w 1906374"/>
                <a:gd name="connsiteY166" fmla="*/ 1059210 h 1117081"/>
                <a:gd name="connsiteX167" fmla="*/ 150835 w 1906374"/>
                <a:gd name="connsiteY167" fmla="*/ 1068380 h 1117081"/>
                <a:gd name="connsiteX168" fmla="*/ 164498 w 1906374"/>
                <a:gd name="connsiteY168" fmla="*/ 1098112 h 1117081"/>
                <a:gd name="connsiteX169" fmla="*/ 166510 w 1906374"/>
                <a:gd name="connsiteY169" fmla="*/ 1117284 h 1117081"/>
                <a:gd name="connsiteX170" fmla="*/ 166281 w 1906374"/>
                <a:gd name="connsiteY170" fmla="*/ 1119302 h 1117081"/>
                <a:gd name="connsiteX171" fmla="*/ 126345 w 1906374"/>
                <a:gd name="connsiteY171" fmla="*/ 1119295 h 1117081"/>
                <a:gd name="connsiteX172" fmla="*/ 85071 w 1906374"/>
                <a:gd name="connsiteY172" fmla="*/ 1118680 h 1117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</a:cxnLst>
              <a:rect l="l" t="t" r="r" b="b"/>
              <a:pathLst>
                <a:path w="1906374" h="1117081">
                  <a:moveTo>
                    <a:pt x="85071" y="1118681"/>
                  </a:moveTo>
                  <a:cubicBezTo>
                    <a:pt x="77241" y="1115124"/>
                    <a:pt x="71619" y="1091583"/>
                    <a:pt x="68219" y="1048118"/>
                  </a:cubicBezTo>
                  <a:cubicBezTo>
                    <a:pt x="66676" y="1028399"/>
                    <a:pt x="66110" y="1017059"/>
                    <a:pt x="64391" y="971305"/>
                  </a:cubicBezTo>
                  <a:cubicBezTo>
                    <a:pt x="63509" y="947828"/>
                    <a:pt x="62141" y="924785"/>
                    <a:pt x="59427" y="887705"/>
                  </a:cubicBezTo>
                  <a:cubicBezTo>
                    <a:pt x="55551" y="834757"/>
                    <a:pt x="54887" y="819727"/>
                    <a:pt x="55781" y="805262"/>
                  </a:cubicBezTo>
                  <a:cubicBezTo>
                    <a:pt x="56384" y="795523"/>
                    <a:pt x="57015" y="791161"/>
                    <a:pt x="59299" y="780937"/>
                  </a:cubicBezTo>
                  <a:cubicBezTo>
                    <a:pt x="62801" y="765258"/>
                    <a:pt x="66477" y="753259"/>
                    <a:pt x="77402" y="721828"/>
                  </a:cubicBezTo>
                  <a:cubicBezTo>
                    <a:pt x="86877" y="694575"/>
                    <a:pt x="91812" y="678029"/>
                    <a:pt x="96316" y="658425"/>
                  </a:cubicBezTo>
                  <a:cubicBezTo>
                    <a:pt x="99119" y="646223"/>
                    <a:pt x="99817" y="640563"/>
                    <a:pt x="99817" y="630024"/>
                  </a:cubicBezTo>
                  <a:cubicBezTo>
                    <a:pt x="99817" y="616623"/>
                    <a:pt x="97762" y="603595"/>
                    <a:pt x="92569" y="584095"/>
                  </a:cubicBezTo>
                  <a:cubicBezTo>
                    <a:pt x="90150" y="575007"/>
                    <a:pt x="88403" y="569013"/>
                    <a:pt x="81770" y="547012"/>
                  </a:cubicBezTo>
                  <a:cubicBezTo>
                    <a:pt x="68799" y="503992"/>
                    <a:pt x="61868" y="475685"/>
                    <a:pt x="56477" y="443712"/>
                  </a:cubicBezTo>
                  <a:cubicBezTo>
                    <a:pt x="52614" y="420804"/>
                    <a:pt x="49524" y="394480"/>
                    <a:pt x="48113" y="372445"/>
                  </a:cubicBezTo>
                  <a:cubicBezTo>
                    <a:pt x="47889" y="368940"/>
                    <a:pt x="47615" y="366072"/>
                    <a:pt x="47505" y="366072"/>
                  </a:cubicBezTo>
                  <a:cubicBezTo>
                    <a:pt x="47159" y="366072"/>
                    <a:pt x="44597" y="379446"/>
                    <a:pt x="43380" y="387593"/>
                  </a:cubicBezTo>
                  <a:cubicBezTo>
                    <a:pt x="40342" y="407954"/>
                    <a:pt x="38569" y="443768"/>
                    <a:pt x="38569" y="484768"/>
                  </a:cubicBezTo>
                  <a:cubicBezTo>
                    <a:pt x="38569" y="523302"/>
                    <a:pt x="39539" y="551174"/>
                    <a:pt x="43199" y="617865"/>
                  </a:cubicBezTo>
                  <a:cubicBezTo>
                    <a:pt x="44099" y="634255"/>
                    <a:pt x="45082" y="653325"/>
                    <a:pt x="45385" y="660245"/>
                  </a:cubicBezTo>
                  <a:lnTo>
                    <a:pt x="45936" y="672827"/>
                  </a:lnTo>
                  <a:lnTo>
                    <a:pt x="47233" y="675721"/>
                  </a:lnTo>
                  <a:cubicBezTo>
                    <a:pt x="54276" y="691431"/>
                    <a:pt x="58299" y="713295"/>
                    <a:pt x="57125" y="729475"/>
                  </a:cubicBezTo>
                  <a:cubicBezTo>
                    <a:pt x="56669" y="735768"/>
                    <a:pt x="55869" y="740613"/>
                    <a:pt x="54112" y="747738"/>
                  </a:cubicBezTo>
                  <a:cubicBezTo>
                    <a:pt x="46681" y="777885"/>
                    <a:pt x="28165" y="822684"/>
                    <a:pt x="14872" y="842676"/>
                  </a:cubicBezTo>
                  <a:cubicBezTo>
                    <a:pt x="10487" y="849272"/>
                    <a:pt x="6660" y="853113"/>
                    <a:pt x="4489" y="853101"/>
                  </a:cubicBezTo>
                  <a:cubicBezTo>
                    <a:pt x="2698" y="853090"/>
                    <a:pt x="2145" y="851998"/>
                    <a:pt x="1906" y="848009"/>
                  </a:cubicBezTo>
                  <a:cubicBezTo>
                    <a:pt x="1665" y="843956"/>
                    <a:pt x="2085" y="840132"/>
                    <a:pt x="4965" y="820162"/>
                  </a:cubicBezTo>
                  <a:cubicBezTo>
                    <a:pt x="8953" y="792502"/>
                    <a:pt x="9566" y="786262"/>
                    <a:pt x="9566" y="773313"/>
                  </a:cubicBezTo>
                  <a:cubicBezTo>
                    <a:pt x="9566" y="766759"/>
                    <a:pt x="9373" y="761312"/>
                    <a:pt x="8981" y="756758"/>
                  </a:cubicBezTo>
                  <a:cubicBezTo>
                    <a:pt x="8184" y="747498"/>
                    <a:pt x="7919" y="732389"/>
                    <a:pt x="8410" y="724145"/>
                  </a:cubicBezTo>
                  <a:cubicBezTo>
                    <a:pt x="9945" y="698343"/>
                    <a:pt x="15510" y="681474"/>
                    <a:pt x="25641" y="671908"/>
                  </a:cubicBezTo>
                  <a:lnTo>
                    <a:pt x="28525" y="669185"/>
                  </a:lnTo>
                  <a:lnTo>
                    <a:pt x="27264" y="655941"/>
                  </a:lnTo>
                  <a:cubicBezTo>
                    <a:pt x="17617" y="554625"/>
                    <a:pt x="13618" y="460430"/>
                    <a:pt x="16213" y="395704"/>
                  </a:cubicBezTo>
                  <a:cubicBezTo>
                    <a:pt x="19627" y="310604"/>
                    <a:pt x="32407" y="251082"/>
                    <a:pt x="56206" y="209466"/>
                  </a:cubicBezTo>
                  <a:cubicBezTo>
                    <a:pt x="67029" y="190539"/>
                    <a:pt x="81319" y="174219"/>
                    <a:pt x="98989" y="160606"/>
                  </a:cubicBezTo>
                  <a:cubicBezTo>
                    <a:pt x="100627" y="159345"/>
                    <a:pt x="103950" y="156408"/>
                    <a:pt x="106374" y="154079"/>
                  </a:cubicBezTo>
                  <a:cubicBezTo>
                    <a:pt x="126964" y="134309"/>
                    <a:pt x="153574" y="118968"/>
                    <a:pt x="185073" y="108711"/>
                  </a:cubicBezTo>
                  <a:cubicBezTo>
                    <a:pt x="210136" y="100551"/>
                    <a:pt x="236222" y="95832"/>
                    <a:pt x="269833" y="93380"/>
                  </a:cubicBezTo>
                  <a:cubicBezTo>
                    <a:pt x="281188" y="92552"/>
                    <a:pt x="321605" y="92385"/>
                    <a:pt x="346315" y="93065"/>
                  </a:cubicBezTo>
                  <a:cubicBezTo>
                    <a:pt x="393502" y="94361"/>
                    <a:pt x="422532" y="96255"/>
                    <a:pt x="486374" y="102199"/>
                  </a:cubicBezTo>
                  <a:cubicBezTo>
                    <a:pt x="557050" y="108777"/>
                    <a:pt x="589967" y="110508"/>
                    <a:pt x="644130" y="110491"/>
                  </a:cubicBezTo>
                  <a:cubicBezTo>
                    <a:pt x="674592" y="110483"/>
                    <a:pt x="691925" y="110120"/>
                    <a:pt x="725744" y="108783"/>
                  </a:cubicBezTo>
                  <a:cubicBezTo>
                    <a:pt x="767246" y="107143"/>
                    <a:pt x="786630" y="107150"/>
                    <a:pt x="816828" y="108822"/>
                  </a:cubicBezTo>
                  <a:cubicBezTo>
                    <a:pt x="842810" y="110261"/>
                    <a:pt x="855390" y="111428"/>
                    <a:pt x="923905" y="118749"/>
                  </a:cubicBezTo>
                  <a:cubicBezTo>
                    <a:pt x="983245" y="125091"/>
                    <a:pt x="1010812" y="127096"/>
                    <a:pt x="1051394" y="128017"/>
                  </a:cubicBezTo>
                  <a:cubicBezTo>
                    <a:pt x="1067036" y="128372"/>
                    <a:pt x="1068563" y="128356"/>
                    <a:pt x="1146060" y="127030"/>
                  </a:cubicBezTo>
                  <a:cubicBezTo>
                    <a:pt x="1220053" y="125763"/>
                    <a:pt x="1246019" y="125592"/>
                    <a:pt x="1318060" y="125893"/>
                  </a:cubicBezTo>
                  <a:cubicBezTo>
                    <a:pt x="1414441" y="126299"/>
                    <a:pt x="1423751" y="126286"/>
                    <a:pt x="1427330" y="125749"/>
                  </a:cubicBezTo>
                  <a:cubicBezTo>
                    <a:pt x="1443122" y="123384"/>
                    <a:pt x="1460854" y="117412"/>
                    <a:pt x="1487258" y="105566"/>
                  </a:cubicBezTo>
                  <a:cubicBezTo>
                    <a:pt x="1490899" y="103932"/>
                    <a:pt x="1501173" y="99209"/>
                    <a:pt x="1510095" y="95071"/>
                  </a:cubicBezTo>
                  <a:cubicBezTo>
                    <a:pt x="1541204" y="80643"/>
                    <a:pt x="1552091" y="76029"/>
                    <a:pt x="1568371" y="70355"/>
                  </a:cubicBezTo>
                  <a:cubicBezTo>
                    <a:pt x="1578320" y="66886"/>
                    <a:pt x="1591384" y="63361"/>
                    <a:pt x="1598204" y="62300"/>
                  </a:cubicBezTo>
                  <a:lnTo>
                    <a:pt x="1599555" y="62089"/>
                  </a:lnTo>
                  <a:lnTo>
                    <a:pt x="1599405" y="52591"/>
                  </a:lnTo>
                  <a:cubicBezTo>
                    <a:pt x="1598917" y="23529"/>
                    <a:pt x="1602484" y="6671"/>
                    <a:pt x="1609829" y="3189"/>
                  </a:cubicBezTo>
                  <a:cubicBezTo>
                    <a:pt x="1613145" y="1620"/>
                    <a:pt x="1619427" y="1994"/>
                    <a:pt x="1624520" y="4063"/>
                  </a:cubicBezTo>
                  <a:cubicBezTo>
                    <a:pt x="1637697" y="9415"/>
                    <a:pt x="1653089" y="27181"/>
                    <a:pt x="1665828" y="51731"/>
                  </a:cubicBezTo>
                  <a:lnTo>
                    <a:pt x="1667217" y="54410"/>
                  </a:lnTo>
                  <a:lnTo>
                    <a:pt x="1675075" y="54619"/>
                  </a:lnTo>
                  <a:cubicBezTo>
                    <a:pt x="1683134" y="54832"/>
                    <a:pt x="1688302" y="55348"/>
                    <a:pt x="1694284" y="56535"/>
                  </a:cubicBezTo>
                  <a:lnTo>
                    <a:pt x="1697700" y="57212"/>
                  </a:lnTo>
                  <a:lnTo>
                    <a:pt x="1701579" y="53298"/>
                  </a:lnTo>
                  <a:cubicBezTo>
                    <a:pt x="1719261" y="35435"/>
                    <a:pt x="1742036" y="26620"/>
                    <a:pt x="1766863" y="28030"/>
                  </a:cubicBezTo>
                  <a:cubicBezTo>
                    <a:pt x="1772231" y="28334"/>
                    <a:pt x="1774109" y="28652"/>
                    <a:pt x="1775835" y="29541"/>
                  </a:cubicBezTo>
                  <a:cubicBezTo>
                    <a:pt x="1779277" y="31308"/>
                    <a:pt x="1774722" y="34711"/>
                    <a:pt x="1761670" y="40137"/>
                  </a:cubicBezTo>
                  <a:cubicBezTo>
                    <a:pt x="1751684" y="44290"/>
                    <a:pt x="1745502" y="48334"/>
                    <a:pt x="1738270" y="55445"/>
                  </a:cubicBezTo>
                  <a:cubicBezTo>
                    <a:pt x="1733902" y="59732"/>
                    <a:pt x="1728884" y="65994"/>
                    <a:pt x="1726356" y="70304"/>
                  </a:cubicBezTo>
                  <a:cubicBezTo>
                    <a:pt x="1726206" y="70549"/>
                    <a:pt x="1726957" y="71279"/>
                    <a:pt x="1728359" y="72260"/>
                  </a:cubicBezTo>
                  <a:cubicBezTo>
                    <a:pt x="1729597" y="73119"/>
                    <a:pt x="1732050" y="74916"/>
                    <a:pt x="1733815" y="76254"/>
                  </a:cubicBezTo>
                  <a:cubicBezTo>
                    <a:pt x="1735579" y="77591"/>
                    <a:pt x="1737181" y="78684"/>
                    <a:pt x="1737381" y="78684"/>
                  </a:cubicBezTo>
                  <a:cubicBezTo>
                    <a:pt x="1737569" y="78684"/>
                    <a:pt x="1739220" y="77940"/>
                    <a:pt x="1741035" y="77027"/>
                  </a:cubicBezTo>
                  <a:cubicBezTo>
                    <a:pt x="1753912" y="70567"/>
                    <a:pt x="1768928" y="67485"/>
                    <a:pt x="1782968" y="68424"/>
                  </a:cubicBezTo>
                  <a:cubicBezTo>
                    <a:pt x="1793980" y="69161"/>
                    <a:pt x="1806844" y="72326"/>
                    <a:pt x="1809260" y="74893"/>
                  </a:cubicBezTo>
                  <a:cubicBezTo>
                    <a:pt x="1811537" y="77329"/>
                    <a:pt x="1807558" y="79171"/>
                    <a:pt x="1795670" y="81167"/>
                  </a:cubicBezTo>
                  <a:cubicBezTo>
                    <a:pt x="1789701" y="82168"/>
                    <a:pt x="1787723" y="82649"/>
                    <a:pt x="1783419" y="84136"/>
                  </a:cubicBezTo>
                  <a:cubicBezTo>
                    <a:pt x="1775135" y="86998"/>
                    <a:pt x="1765837" y="92118"/>
                    <a:pt x="1759180" y="97475"/>
                  </a:cubicBezTo>
                  <a:lnTo>
                    <a:pt x="1756952" y="99262"/>
                  </a:lnTo>
                  <a:lnTo>
                    <a:pt x="1758729" y="101648"/>
                  </a:lnTo>
                  <a:cubicBezTo>
                    <a:pt x="1766413" y="112043"/>
                    <a:pt x="1772469" y="124378"/>
                    <a:pt x="1776949" y="138777"/>
                  </a:cubicBezTo>
                  <a:cubicBezTo>
                    <a:pt x="1781454" y="153203"/>
                    <a:pt x="1781942" y="154323"/>
                    <a:pt x="1787448" y="162725"/>
                  </a:cubicBezTo>
                  <a:cubicBezTo>
                    <a:pt x="1806456" y="191706"/>
                    <a:pt x="1836790" y="230794"/>
                    <a:pt x="1873279" y="273366"/>
                  </a:cubicBezTo>
                  <a:cubicBezTo>
                    <a:pt x="1880900" y="282253"/>
                    <a:pt x="1894090" y="297322"/>
                    <a:pt x="1899946" y="303826"/>
                  </a:cubicBezTo>
                  <a:cubicBezTo>
                    <a:pt x="1904476" y="308848"/>
                    <a:pt x="1905990" y="311119"/>
                    <a:pt x="1907116" y="314587"/>
                  </a:cubicBezTo>
                  <a:cubicBezTo>
                    <a:pt x="1910946" y="326320"/>
                    <a:pt x="1904676" y="342435"/>
                    <a:pt x="1890761" y="356599"/>
                  </a:cubicBezTo>
                  <a:cubicBezTo>
                    <a:pt x="1883203" y="364285"/>
                    <a:pt x="1873592" y="370961"/>
                    <a:pt x="1866547" y="373410"/>
                  </a:cubicBezTo>
                  <a:cubicBezTo>
                    <a:pt x="1863969" y="374304"/>
                    <a:pt x="1858063" y="375546"/>
                    <a:pt x="1853933" y="376061"/>
                  </a:cubicBezTo>
                  <a:cubicBezTo>
                    <a:pt x="1849441" y="376622"/>
                    <a:pt x="1832785" y="376622"/>
                    <a:pt x="1826616" y="376060"/>
                  </a:cubicBezTo>
                  <a:cubicBezTo>
                    <a:pt x="1782505" y="372043"/>
                    <a:pt x="1725981" y="358711"/>
                    <a:pt x="1639224" y="331862"/>
                  </a:cubicBezTo>
                  <a:cubicBezTo>
                    <a:pt x="1620628" y="326107"/>
                    <a:pt x="1616424" y="325226"/>
                    <a:pt x="1607439" y="325200"/>
                  </a:cubicBezTo>
                  <a:cubicBezTo>
                    <a:pt x="1602233" y="325183"/>
                    <a:pt x="1601132" y="325276"/>
                    <a:pt x="1598717" y="325937"/>
                  </a:cubicBezTo>
                  <a:cubicBezTo>
                    <a:pt x="1592247" y="327706"/>
                    <a:pt x="1587655" y="331191"/>
                    <a:pt x="1583588" y="337432"/>
                  </a:cubicBezTo>
                  <a:cubicBezTo>
                    <a:pt x="1580322" y="342443"/>
                    <a:pt x="1578345" y="347075"/>
                    <a:pt x="1572501" y="363423"/>
                  </a:cubicBezTo>
                  <a:cubicBezTo>
                    <a:pt x="1567483" y="377482"/>
                    <a:pt x="1564580" y="384637"/>
                    <a:pt x="1560600" y="392725"/>
                  </a:cubicBezTo>
                  <a:cubicBezTo>
                    <a:pt x="1549813" y="414665"/>
                    <a:pt x="1537888" y="429482"/>
                    <a:pt x="1510270" y="455315"/>
                  </a:cubicBezTo>
                  <a:cubicBezTo>
                    <a:pt x="1490837" y="473475"/>
                    <a:pt x="1482715" y="482391"/>
                    <a:pt x="1474944" y="494038"/>
                  </a:cubicBezTo>
                  <a:cubicBezTo>
                    <a:pt x="1468662" y="503478"/>
                    <a:pt x="1465246" y="510224"/>
                    <a:pt x="1457450" y="528637"/>
                  </a:cubicBezTo>
                  <a:cubicBezTo>
                    <a:pt x="1437366" y="576035"/>
                    <a:pt x="1412589" y="617470"/>
                    <a:pt x="1387624" y="645424"/>
                  </a:cubicBezTo>
                  <a:cubicBezTo>
                    <a:pt x="1381943" y="651782"/>
                    <a:pt x="1371907" y="661504"/>
                    <a:pt x="1366263" y="666112"/>
                  </a:cubicBezTo>
                  <a:cubicBezTo>
                    <a:pt x="1352310" y="677494"/>
                    <a:pt x="1340785" y="683780"/>
                    <a:pt x="1324855" y="688690"/>
                  </a:cubicBezTo>
                  <a:cubicBezTo>
                    <a:pt x="1300917" y="696065"/>
                    <a:pt x="1280169" y="699759"/>
                    <a:pt x="1258157" y="700566"/>
                  </a:cubicBezTo>
                  <a:lnTo>
                    <a:pt x="1256180" y="700638"/>
                  </a:lnTo>
                  <a:lnTo>
                    <a:pt x="1255254" y="704115"/>
                  </a:lnTo>
                  <a:cubicBezTo>
                    <a:pt x="1236471" y="774339"/>
                    <a:pt x="1227161" y="947216"/>
                    <a:pt x="1236609" y="1050105"/>
                  </a:cubicBezTo>
                  <a:cubicBezTo>
                    <a:pt x="1237072" y="1055113"/>
                    <a:pt x="1237610" y="1060029"/>
                    <a:pt x="1237810" y="1061030"/>
                  </a:cubicBezTo>
                  <a:cubicBezTo>
                    <a:pt x="1238273" y="1063364"/>
                    <a:pt x="1240538" y="1068749"/>
                    <a:pt x="1244555" y="1077065"/>
                  </a:cubicBezTo>
                  <a:cubicBezTo>
                    <a:pt x="1252589" y="1093715"/>
                    <a:pt x="1255580" y="1104970"/>
                    <a:pt x="1254841" y="1115805"/>
                  </a:cubicBezTo>
                  <a:lnTo>
                    <a:pt x="1254604" y="1119302"/>
                  </a:lnTo>
                  <a:lnTo>
                    <a:pt x="1216575" y="1119302"/>
                  </a:lnTo>
                  <a:cubicBezTo>
                    <a:pt x="1192461" y="1119302"/>
                    <a:pt x="1178245" y="1119183"/>
                    <a:pt x="1177694" y="1118977"/>
                  </a:cubicBezTo>
                  <a:cubicBezTo>
                    <a:pt x="1176143" y="1118387"/>
                    <a:pt x="1173990" y="1115762"/>
                    <a:pt x="1172426" y="1112572"/>
                  </a:cubicBezTo>
                  <a:cubicBezTo>
                    <a:pt x="1163729" y="1094824"/>
                    <a:pt x="1156471" y="1048106"/>
                    <a:pt x="1150215" y="969649"/>
                  </a:cubicBezTo>
                  <a:cubicBezTo>
                    <a:pt x="1146348" y="921100"/>
                    <a:pt x="1140779" y="838900"/>
                    <a:pt x="1138389" y="794922"/>
                  </a:cubicBezTo>
                  <a:cubicBezTo>
                    <a:pt x="1137801" y="783954"/>
                    <a:pt x="1137213" y="775090"/>
                    <a:pt x="1137100" y="775222"/>
                  </a:cubicBezTo>
                  <a:cubicBezTo>
                    <a:pt x="1136887" y="775474"/>
                    <a:pt x="1136750" y="776381"/>
                    <a:pt x="1134285" y="793178"/>
                  </a:cubicBezTo>
                  <a:cubicBezTo>
                    <a:pt x="1127390" y="840118"/>
                    <a:pt x="1121959" y="899281"/>
                    <a:pt x="1119581" y="953260"/>
                  </a:cubicBezTo>
                  <a:cubicBezTo>
                    <a:pt x="1117942" y="990805"/>
                    <a:pt x="1117867" y="1028376"/>
                    <a:pt x="1119406" y="1053746"/>
                  </a:cubicBezTo>
                  <a:cubicBezTo>
                    <a:pt x="1119969" y="1062980"/>
                    <a:pt x="1120132" y="1063559"/>
                    <a:pt x="1125788" y="1075764"/>
                  </a:cubicBezTo>
                  <a:cubicBezTo>
                    <a:pt x="1131857" y="1088873"/>
                    <a:pt x="1134009" y="1094817"/>
                    <a:pt x="1135311" y="1102049"/>
                  </a:cubicBezTo>
                  <a:cubicBezTo>
                    <a:pt x="1136074" y="1106223"/>
                    <a:pt x="1136299" y="1112958"/>
                    <a:pt x="1135811" y="1116405"/>
                  </a:cubicBezTo>
                  <a:lnTo>
                    <a:pt x="1135398" y="1119302"/>
                  </a:lnTo>
                  <a:lnTo>
                    <a:pt x="1096668" y="1119302"/>
                  </a:lnTo>
                  <a:cubicBezTo>
                    <a:pt x="1061555" y="1119302"/>
                    <a:pt x="1057826" y="1119252"/>
                    <a:pt x="1056787" y="1118763"/>
                  </a:cubicBezTo>
                  <a:cubicBezTo>
                    <a:pt x="1051194" y="1116105"/>
                    <a:pt x="1046426" y="1099721"/>
                    <a:pt x="1042935" y="1071129"/>
                  </a:cubicBezTo>
                  <a:cubicBezTo>
                    <a:pt x="1038555" y="1035250"/>
                    <a:pt x="1036265" y="987575"/>
                    <a:pt x="1033162" y="867673"/>
                  </a:cubicBezTo>
                  <a:cubicBezTo>
                    <a:pt x="1031660" y="809522"/>
                    <a:pt x="1031084" y="733306"/>
                    <a:pt x="1031923" y="705440"/>
                  </a:cubicBezTo>
                  <a:cubicBezTo>
                    <a:pt x="1032186" y="697153"/>
                    <a:pt x="1032361" y="690339"/>
                    <a:pt x="1032336" y="690296"/>
                  </a:cubicBezTo>
                  <a:cubicBezTo>
                    <a:pt x="1032273" y="690193"/>
                    <a:pt x="1017757" y="694340"/>
                    <a:pt x="1005018" y="698100"/>
                  </a:cubicBezTo>
                  <a:cubicBezTo>
                    <a:pt x="955815" y="712629"/>
                    <a:pt x="924280" y="719624"/>
                    <a:pt x="886252" y="724453"/>
                  </a:cubicBezTo>
                  <a:cubicBezTo>
                    <a:pt x="853879" y="728564"/>
                    <a:pt x="824502" y="730267"/>
                    <a:pt x="785908" y="730269"/>
                  </a:cubicBezTo>
                  <a:cubicBezTo>
                    <a:pt x="744815" y="730273"/>
                    <a:pt x="710278" y="728404"/>
                    <a:pt x="657208" y="723302"/>
                  </a:cubicBezTo>
                  <a:cubicBezTo>
                    <a:pt x="582442" y="716115"/>
                    <a:pt x="514842" y="705422"/>
                    <a:pt x="464544" y="692823"/>
                  </a:cubicBezTo>
                  <a:cubicBezTo>
                    <a:pt x="459462" y="691551"/>
                    <a:pt x="455128" y="690577"/>
                    <a:pt x="454912" y="690660"/>
                  </a:cubicBezTo>
                  <a:cubicBezTo>
                    <a:pt x="454696" y="690742"/>
                    <a:pt x="452546" y="695704"/>
                    <a:pt x="450133" y="701684"/>
                  </a:cubicBezTo>
                  <a:cubicBezTo>
                    <a:pt x="441549" y="722964"/>
                    <a:pt x="436296" y="734624"/>
                    <a:pt x="430661" y="744908"/>
                  </a:cubicBezTo>
                  <a:cubicBezTo>
                    <a:pt x="425784" y="753808"/>
                    <a:pt x="422640" y="758126"/>
                    <a:pt x="417475" y="763014"/>
                  </a:cubicBezTo>
                  <a:cubicBezTo>
                    <a:pt x="413700" y="766589"/>
                    <a:pt x="409787" y="769526"/>
                    <a:pt x="399672" y="776377"/>
                  </a:cubicBezTo>
                  <a:cubicBezTo>
                    <a:pt x="395091" y="779481"/>
                    <a:pt x="389759" y="783260"/>
                    <a:pt x="387823" y="784775"/>
                  </a:cubicBezTo>
                  <a:cubicBezTo>
                    <a:pt x="383696" y="788006"/>
                    <a:pt x="383700" y="788000"/>
                    <a:pt x="382035" y="795425"/>
                  </a:cubicBezTo>
                  <a:cubicBezTo>
                    <a:pt x="380268" y="803313"/>
                    <a:pt x="379419" y="805097"/>
                    <a:pt x="377430" y="805097"/>
                  </a:cubicBezTo>
                  <a:cubicBezTo>
                    <a:pt x="375029" y="805097"/>
                    <a:pt x="373770" y="803019"/>
                    <a:pt x="371825" y="795842"/>
                  </a:cubicBezTo>
                  <a:cubicBezTo>
                    <a:pt x="369774" y="788271"/>
                    <a:pt x="369349" y="787817"/>
                    <a:pt x="364271" y="787756"/>
                  </a:cubicBezTo>
                  <a:cubicBezTo>
                    <a:pt x="361132" y="787718"/>
                    <a:pt x="360768" y="787782"/>
                    <a:pt x="359334" y="788626"/>
                  </a:cubicBezTo>
                  <a:cubicBezTo>
                    <a:pt x="353424" y="792099"/>
                    <a:pt x="350352" y="803409"/>
                    <a:pt x="347484" y="832247"/>
                  </a:cubicBezTo>
                  <a:cubicBezTo>
                    <a:pt x="346949" y="837619"/>
                    <a:pt x="346129" y="843876"/>
                    <a:pt x="345659" y="846152"/>
                  </a:cubicBezTo>
                  <a:cubicBezTo>
                    <a:pt x="343165" y="858257"/>
                    <a:pt x="341207" y="875323"/>
                    <a:pt x="340132" y="894326"/>
                  </a:cubicBezTo>
                  <a:cubicBezTo>
                    <a:pt x="339604" y="903662"/>
                    <a:pt x="339605" y="935198"/>
                    <a:pt x="340133" y="945646"/>
                  </a:cubicBezTo>
                  <a:cubicBezTo>
                    <a:pt x="342032" y="983159"/>
                    <a:pt x="346249" y="1017905"/>
                    <a:pt x="353059" y="1052167"/>
                  </a:cubicBezTo>
                  <a:cubicBezTo>
                    <a:pt x="354514" y="1059485"/>
                    <a:pt x="354962" y="1060643"/>
                    <a:pt x="358734" y="1066824"/>
                  </a:cubicBezTo>
                  <a:cubicBezTo>
                    <a:pt x="368821" y="1083356"/>
                    <a:pt x="370299" y="1086154"/>
                    <a:pt x="372644" y="1093171"/>
                  </a:cubicBezTo>
                  <a:cubicBezTo>
                    <a:pt x="375416" y="1101462"/>
                    <a:pt x="376049" y="1110420"/>
                    <a:pt x="374424" y="1118392"/>
                  </a:cubicBezTo>
                  <a:lnTo>
                    <a:pt x="374239" y="1119302"/>
                  </a:lnTo>
                  <a:lnTo>
                    <a:pt x="333417" y="1119302"/>
                  </a:lnTo>
                  <a:cubicBezTo>
                    <a:pt x="288633" y="1119302"/>
                    <a:pt x="291296" y="1119420"/>
                    <a:pt x="288435" y="1117316"/>
                  </a:cubicBezTo>
                  <a:cubicBezTo>
                    <a:pt x="286174" y="1115654"/>
                    <a:pt x="284296" y="1113061"/>
                    <a:pt x="282076" y="1108542"/>
                  </a:cubicBezTo>
                  <a:cubicBezTo>
                    <a:pt x="278098" y="1100443"/>
                    <a:pt x="275086" y="1089950"/>
                    <a:pt x="271514" y="1071746"/>
                  </a:cubicBezTo>
                  <a:cubicBezTo>
                    <a:pt x="268450" y="1056120"/>
                    <a:pt x="264392" y="1028676"/>
                    <a:pt x="260213" y="995309"/>
                  </a:cubicBezTo>
                  <a:cubicBezTo>
                    <a:pt x="254204" y="947321"/>
                    <a:pt x="252681" y="936092"/>
                    <a:pt x="245169" y="884394"/>
                  </a:cubicBezTo>
                  <a:cubicBezTo>
                    <a:pt x="238136" y="835981"/>
                    <a:pt x="236242" y="819827"/>
                    <a:pt x="235622" y="802945"/>
                  </a:cubicBezTo>
                  <a:cubicBezTo>
                    <a:pt x="235312" y="794513"/>
                    <a:pt x="235608" y="785301"/>
                    <a:pt x="236390" y="778994"/>
                  </a:cubicBezTo>
                  <a:cubicBezTo>
                    <a:pt x="236691" y="776564"/>
                    <a:pt x="236875" y="774514"/>
                    <a:pt x="236799" y="774436"/>
                  </a:cubicBezTo>
                  <a:cubicBezTo>
                    <a:pt x="236723" y="774360"/>
                    <a:pt x="233309" y="777093"/>
                    <a:pt x="229215" y="780510"/>
                  </a:cubicBezTo>
                  <a:cubicBezTo>
                    <a:pt x="225120" y="783927"/>
                    <a:pt x="216133" y="791192"/>
                    <a:pt x="209243" y="796654"/>
                  </a:cubicBezTo>
                  <a:cubicBezTo>
                    <a:pt x="186301" y="814845"/>
                    <a:pt x="178674" y="821359"/>
                    <a:pt x="173107" y="827513"/>
                  </a:cubicBezTo>
                  <a:cubicBezTo>
                    <a:pt x="162553" y="839183"/>
                    <a:pt x="158989" y="846541"/>
                    <a:pt x="155105" y="864694"/>
                  </a:cubicBezTo>
                  <a:cubicBezTo>
                    <a:pt x="148952" y="893441"/>
                    <a:pt x="144917" y="928258"/>
                    <a:pt x="143153" y="967829"/>
                  </a:cubicBezTo>
                  <a:cubicBezTo>
                    <a:pt x="142657" y="978941"/>
                    <a:pt x="142656" y="1009912"/>
                    <a:pt x="143152" y="1020141"/>
                  </a:cubicBezTo>
                  <a:cubicBezTo>
                    <a:pt x="143888" y="1035351"/>
                    <a:pt x="145686" y="1056663"/>
                    <a:pt x="146448" y="1059210"/>
                  </a:cubicBezTo>
                  <a:cubicBezTo>
                    <a:pt x="147096" y="1061372"/>
                    <a:pt x="148589" y="1064493"/>
                    <a:pt x="150835" y="1068380"/>
                  </a:cubicBezTo>
                  <a:cubicBezTo>
                    <a:pt x="159986" y="1084208"/>
                    <a:pt x="162352" y="1089358"/>
                    <a:pt x="164498" y="1098112"/>
                  </a:cubicBezTo>
                  <a:cubicBezTo>
                    <a:pt x="166052" y="1104454"/>
                    <a:pt x="166970" y="1113210"/>
                    <a:pt x="166510" y="1117284"/>
                  </a:cubicBezTo>
                  <a:lnTo>
                    <a:pt x="166281" y="1119302"/>
                  </a:lnTo>
                  <a:lnTo>
                    <a:pt x="126345" y="1119295"/>
                  </a:lnTo>
                  <a:cubicBezTo>
                    <a:pt x="88324" y="1119287"/>
                    <a:pt x="86343" y="1119259"/>
                    <a:pt x="85071" y="111868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500"/>
            </a:p>
          </p:txBody>
        </p:sp>
        <p:sp>
          <p:nvSpPr>
            <p:cNvPr id="51" name="Grafik 2">
              <a:extLst>
                <a:ext uri="{FF2B5EF4-FFF2-40B4-BE49-F238E27FC236}">
                  <a16:creationId xmlns:a16="http://schemas.microsoft.com/office/drawing/2014/main" id="{92321430-1FA8-2D21-E480-AC9B8CB0C4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88304" y="2940082"/>
              <a:ext cx="531466" cy="360000"/>
            </a:xfrm>
            <a:custGeom>
              <a:avLst/>
              <a:gdLst>
                <a:gd name="connsiteX0" fmla="*/ 88860 w 1953030"/>
                <a:gd name="connsiteY0" fmla="*/ 1325071 h 1322929"/>
                <a:gd name="connsiteX1" fmla="*/ 73155 w 1953030"/>
                <a:gd name="connsiteY1" fmla="*/ 1272950 h 1322929"/>
                <a:gd name="connsiteX2" fmla="*/ 67234 w 1953030"/>
                <a:gd name="connsiteY2" fmla="*/ 1175492 h 1322929"/>
                <a:gd name="connsiteX3" fmla="*/ 61674 w 1953030"/>
                <a:gd name="connsiteY3" fmla="*/ 1080292 h 1322929"/>
                <a:gd name="connsiteX4" fmla="*/ 57919 w 1953030"/>
                <a:gd name="connsiteY4" fmla="*/ 1019141 h 1322929"/>
                <a:gd name="connsiteX5" fmla="*/ 58689 w 1953030"/>
                <a:gd name="connsiteY5" fmla="*/ 987231 h 1322929"/>
                <a:gd name="connsiteX6" fmla="*/ 70708 w 1953030"/>
                <a:gd name="connsiteY6" fmla="*/ 937842 h 1322929"/>
                <a:gd name="connsiteX7" fmla="*/ 84555 w 1953030"/>
                <a:gd name="connsiteY7" fmla="*/ 897364 h 1322929"/>
                <a:gd name="connsiteX8" fmla="*/ 88355 w 1953030"/>
                <a:gd name="connsiteY8" fmla="*/ 885725 h 1322929"/>
                <a:gd name="connsiteX9" fmla="*/ 103760 w 1953030"/>
                <a:gd name="connsiteY9" fmla="*/ 824575 h 1322929"/>
                <a:gd name="connsiteX10" fmla="*/ 103760 w 1953030"/>
                <a:gd name="connsiteY10" fmla="*/ 800254 h 1322929"/>
                <a:gd name="connsiteX11" fmla="*/ 85801 w 1953030"/>
                <a:gd name="connsiteY11" fmla="*/ 726770 h 1322929"/>
                <a:gd name="connsiteX12" fmla="*/ 58365 w 1953030"/>
                <a:gd name="connsiteY12" fmla="*/ 614198 h 1322929"/>
                <a:gd name="connsiteX13" fmla="*/ 51263 w 1953030"/>
                <a:gd name="connsiteY13" fmla="*/ 558433 h 1322929"/>
                <a:gd name="connsiteX14" fmla="*/ 49506 w 1953030"/>
                <a:gd name="connsiteY14" fmla="*/ 535277 h 1322929"/>
                <a:gd name="connsiteX15" fmla="*/ 48141 w 1953030"/>
                <a:gd name="connsiteY15" fmla="*/ 540033 h 1322929"/>
                <a:gd name="connsiteX16" fmla="*/ 42224 w 1953030"/>
                <a:gd name="connsiteY16" fmla="*/ 585360 h 1322929"/>
                <a:gd name="connsiteX17" fmla="*/ 40067 w 1953030"/>
                <a:gd name="connsiteY17" fmla="*/ 683463 h 1322929"/>
                <a:gd name="connsiteX18" fmla="*/ 44826 w 1953030"/>
                <a:gd name="connsiteY18" fmla="*/ 799906 h 1322929"/>
                <a:gd name="connsiteX19" fmla="*/ 47048 w 1953030"/>
                <a:gd name="connsiteY19" fmla="*/ 842697 h 1322929"/>
                <a:gd name="connsiteX20" fmla="*/ 47703 w 1953030"/>
                <a:gd name="connsiteY20" fmla="*/ 857169 h 1322929"/>
                <a:gd name="connsiteX21" fmla="*/ 49169 w 1953030"/>
                <a:gd name="connsiteY21" fmla="*/ 860415 h 1322929"/>
                <a:gd name="connsiteX22" fmla="*/ 57125 w 1953030"/>
                <a:gd name="connsiteY22" fmla="*/ 886245 h 1322929"/>
                <a:gd name="connsiteX23" fmla="*/ 58206 w 1953030"/>
                <a:gd name="connsiteY23" fmla="*/ 926701 h 1322929"/>
                <a:gd name="connsiteX24" fmla="*/ 42994 w 1953030"/>
                <a:gd name="connsiteY24" fmla="*/ 976754 h 1322929"/>
                <a:gd name="connsiteX25" fmla="*/ 4086 w 1953030"/>
                <a:gd name="connsiteY25" fmla="*/ 1046235 h 1322929"/>
                <a:gd name="connsiteX26" fmla="*/ 1565 w 1953030"/>
                <a:gd name="connsiteY26" fmla="*/ 1042338 h 1322929"/>
                <a:gd name="connsiteX27" fmla="*/ 6076 w 1953030"/>
                <a:gd name="connsiteY27" fmla="*/ 1001945 h 1322929"/>
                <a:gd name="connsiteX28" fmla="*/ 8819 w 1953030"/>
                <a:gd name="connsiteY28" fmla="*/ 944964 h 1322929"/>
                <a:gd name="connsiteX29" fmla="*/ 9231 w 1953030"/>
                <a:gd name="connsiteY29" fmla="*/ 899449 h 1322929"/>
                <a:gd name="connsiteX30" fmla="*/ 21041 w 1953030"/>
                <a:gd name="connsiteY30" fmla="*/ 862233 h 1322929"/>
                <a:gd name="connsiteX31" fmla="*/ 28431 w 1953030"/>
                <a:gd name="connsiteY31" fmla="*/ 854176 h 1322929"/>
                <a:gd name="connsiteX32" fmla="*/ 29420 w 1953030"/>
                <a:gd name="connsiteY32" fmla="*/ 853434 h 1322929"/>
                <a:gd name="connsiteX33" fmla="*/ 27825 w 1953030"/>
                <a:gd name="connsiteY33" fmla="*/ 836485 h 1322929"/>
                <a:gd name="connsiteX34" fmla="*/ 16126 w 1953030"/>
                <a:gd name="connsiteY34" fmla="*/ 650679 h 1322929"/>
                <a:gd name="connsiteX35" fmla="*/ 16470 w 1953030"/>
                <a:gd name="connsiteY35" fmla="*/ 564513 h 1322929"/>
                <a:gd name="connsiteX36" fmla="*/ 22603 w 1953030"/>
                <a:gd name="connsiteY36" fmla="*/ 491376 h 1322929"/>
                <a:gd name="connsiteX37" fmla="*/ 101612 w 1953030"/>
                <a:gd name="connsiteY37" fmla="*/ 320864 h 1322929"/>
                <a:gd name="connsiteX38" fmla="*/ 110657 w 1953030"/>
                <a:gd name="connsiteY38" fmla="*/ 313024 h 1322929"/>
                <a:gd name="connsiteX39" fmla="*/ 268743 w 1953030"/>
                <a:gd name="connsiteY39" fmla="*/ 250084 h 1322929"/>
                <a:gd name="connsiteX40" fmla="*/ 316864 w 1953030"/>
                <a:gd name="connsiteY40" fmla="*/ 248271 h 1322929"/>
                <a:gd name="connsiteX41" fmla="*/ 473910 w 1953030"/>
                <a:gd name="connsiteY41" fmla="*/ 254956 h 1322929"/>
                <a:gd name="connsiteX42" fmla="*/ 510219 w 1953030"/>
                <a:gd name="connsiteY42" fmla="*/ 258239 h 1322929"/>
                <a:gd name="connsiteX43" fmla="*/ 664963 w 1953030"/>
                <a:gd name="connsiteY43" fmla="*/ 266827 h 1322929"/>
                <a:gd name="connsiteX44" fmla="*/ 756032 w 1953030"/>
                <a:gd name="connsiteY44" fmla="*/ 265343 h 1322929"/>
                <a:gd name="connsiteX45" fmla="*/ 806562 w 1953030"/>
                <a:gd name="connsiteY45" fmla="*/ 261521 h 1322929"/>
                <a:gd name="connsiteX46" fmla="*/ 948687 w 1953030"/>
                <a:gd name="connsiteY46" fmla="*/ 217425 h 1322929"/>
                <a:gd name="connsiteX47" fmla="*/ 1076380 w 1953030"/>
                <a:gd name="connsiteY47" fmla="*/ 173342 h 1322929"/>
                <a:gd name="connsiteX48" fmla="*/ 1156982 w 1953030"/>
                <a:gd name="connsiteY48" fmla="*/ 161668 h 1322929"/>
                <a:gd name="connsiteX49" fmla="*/ 1235667 w 1953030"/>
                <a:gd name="connsiteY49" fmla="*/ 154538 h 1322929"/>
                <a:gd name="connsiteX50" fmla="*/ 1314379 w 1953030"/>
                <a:gd name="connsiteY50" fmla="*/ 131334 h 1322929"/>
                <a:gd name="connsiteX51" fmla="*/ 1377437 w 1953030"/>
                <a:gd name="connsiteY51" fmla="*/ 112345 h 1322929"/>
                <a:gd name="connsiteX52" fmla="*/ 1450055 w 1953030"/>
                <a:gd name="connsiteY52" fmla="*/ 105714 h 1322929"/>
                <a:gd name="connsiteX53" fmla="*/ 1484789 w 1953030"/>
                <a:gd name="connsiteY53" fmla="*/ 103652 h 1322929"/>
                <a:gd name="connsiteX54" fmla="*/ 1553586 w 1953030"/>
                <a:gd name="connsiteY54" fmla="*/ 86436 h 1322929"/>
                <a:gd name="connsiteX55" fmla="*/ 1629329 w 1953030"/>
                <a:gd name="connsiteY55" fmla="*/ 66634 h 1322929"/>
                <a:gd name="connsiteX56" fmla="*/ 1635015 w 1953030"/>
                <a:gd name="connsiteY56" fmla="*/ 65531 h 1322929"/>
                <a:gd name="connsiteX57" fmla="*/ 1635409 w 1953030"/>
                <a:gd name="connsiteY57" fmla="*/ 56601 h 1322929"/>
                <a:gd name="connsiteX58" fmla="*/ 1639362 w 1953030"/>
                <a:gd name="connsiteY58" fmla="*/ 13582 h 1322929"/>
                <a:gd name="connsiteX59" fmla="*/ 1647267 w 1953030"/>
                <a:gd name="connsiteY59" fmla="*/ 3300 h 1322929"/>
                <a:gd name="connsiteX60" fmla="*/ 1666925 w 1953030"/>
                <a:gd name="connsiteY60" fmla="*/ 7200 h 1322929"/>
                <a:gd name="connsiteX61" fmla="*/ 1693754 w 1953030"/>
                <a:gd name="connsiteY61" fmla="*/ 35538 h 1322929"/>
                <a:gd name="connsiteX62" fmla="*/ 1704902 w 1953030"/>
                <a:gd name="connsiteY62" fmla="*/ 54211 h 1322929"/>
                <a:gd name="connsiteX63" fmla="*/ 1706583 w 1953030"/>
                <a:gd name="connsiteY63" fmla="*/ 57415 h 1322929"/>
                <a:gd name="connsiteX64" fmla="*/ 1709905 w 1953030"/>
                <a:gd name="connsiteY64" fmla="*/ 57415 h 1322929"/>
                <a:gd name="connsiteX65" fmla="*/ 1727489 w 1953030"/>
                <a:gd name="connsiteY65" fmla="*/ 58479 h 1322929"/>
                <a:gd name="connsiteX66" fmla="*/ 1765190 w 1953030"/>
                <a:gd name="connsiteY66" fmla="*/ 68945 h 1322929"/>
                <a:gd name="connsiteX67" fmla="*/ 1781592 w 1953030"/>
                <a:gd name="connsiteY67" fmla="*/ 78715 h 1322929"/>
                <a:gd name="connsiteX68" fmla="*/ 1798702 w 1953030"/>
                <a:gd name="connsiteY68" fmla="*/ 94998 h 1322929"/>
                <a:gd name="connsiteX69" fmla="*/ 1809969 w 1953030"/>
                <a:gd name="connsiteY69" fmla="*/ 107802 h 1322929"/>
                <a:gd name="connsiteX70" fmla="*/ 1817717 w 1953030"/>
                <a:gd name="connsiteY70" fmla="*/ 115786 h 1322929"/>
                <a:gd name="connsiteX71" fmla="*/ 1821906 w 1953030"/>
                <a:gd name="connsiteY71" fmla="*/ 122916 h 1322929"/>
                <a:gd name="connsiteX72" fmla="*/ 1837362 w 1953030"/>
                <a:gd name="connsiteY72" fmla="*/ 147184 h 1322929"/>
                <a:gd name="connsiteX73" fmla="*/ 1849404 w 1953030"/>
                <a:gd name="connsiteY73" fmla="*/ 164741 h 1322929"/>
                <a:gd name="connsiteX74" fmla="*/ 1873697 w 1953030"/>
                <a:gd name="connsiteY74" fmla="*/ 209520 h 1322929"/>
                <a:gd name="connsiteX75" fmla="*/ 1902627 w 1953030"/>
                <a:gd name="connsiteY75" fmla="*/ 270989 h 1322929"/>
                <a:gd name="connsiteX76" fmla="*/ 1929428 w 1953030"/>
                <a:gd name="connsiteY76" fmla="*/ 328257 h 1322929"/>
                <a:gd name="connsiteX77" fmla="*/ 1948890 w 1953030"/>
                <a:gd name="connsiteY77" fmla="*/ 361086 h 1322929"/>
                <a:gd name="connsiteX78" fmla="*/ 1954405 w 1953030"/>
                <a:gd name="connsiteY78" fmla="*/ 377846 h 1322929"/>
                <a:gd name="connsiteX79" fmla="*/ 1945685 w 1953030"/>
                <a:gd name="connsiteY79" fmla="*/ 401382 h 1322929"/>
                <a:gd name="connsiteX80" fmla="*/ 1905896 w 1953030"/>
                <a:gd name="connsiteY80" fmla="*/ 432638 h 1322929"/>
                <a:gd name="connsiteX81" fmla="*/ 1873238 w 1953030"/>
                <a:gd name="connsiteY81" fmla="*/ 439235 h 1322929"/>
                <a:gd name="connsiteX82" fmla="*/ 1817638 w 1953030"/>
                <a:gd name="connsiteY82" fmla="*/ 441792 h 1322929"/>
                <a:gd name="connsiteX83" fmla="*/ 1699860 w 1953030"/>
                <a:gd name="connsiteY83" fmla="*/ 436051 h 1322929"/>
                <a:gd name="connsiteX84" fmla="*/ 1666676 w 1953030"/>
                <a:gd name="connsiteY84" fmla="*/ 434247 h 1322929"/>
                <a:gd name="connsiteX85" fmla="*/ 1644615 w 1953030"/>
                <a:gd name="connsiteY85" fmla="*/ 435822 h 1322929"/>
                <a:gd name="connsiteX86" fmla="*/ 1615292 w 1953030"/>
                <a:gd name="connsiteY86" fmla="*/ 446177 h 1322929"/>
                <a:gd name="connsiteX87" fmla="*/ 1588083 w 1953030"/>
                <a:gd name="connsiteY87" fmla="*/ 469226 h 1322929"/>
                <a:gd name="connsiteX88" fmla="*/ 1570263 w 1953030"/>
                <a:gd name="connsiteY88" fmla="*/ 483547 h 1322929"/>
                <a:gd name="connsiteX89" fmla="*/ 1565194 w 1953030"/>
                <a:gd name="connsiteY89" fmla="*/ 488176 h 1322929"/>
                <a:gd name="connsiteX90" fmla="*/ 1510409 w 1953030"/>
                <a:gd name="connsiteY90" fmla="*/ 591788 h 1322929"/>
                <a:gd name="connsiteX91" fmla="*/ 1487665 w 1953030"/>
                <a:gd name="connsiteY91" fmla="*/ 647726 h 1322929"/>
                <a:gd name="connsiteX92" fmla="*/ 1466234 w 1953030"/>
                <a:gd name="connsiteY92" fmla="*/ 708355 h 1322929"/>
                <a:gd name="connsiteX93" fmla="*/ 1450909 w 1953030"/>
                <a:gd name="connsiteY93" fmla="*/ 753696 h 1322929"/>
                <a:gd name="connsiteX94" fmla="*/ 1408809 w 1953030"/>
                <a:gd name="connsiteY94" fmla="*/ 820834 h 1322929"/>
                <a:gd name="connsiteX95" fmla="*/ 1395139 w 1953030"/>
                <a:gd name="connsiteY95" fmla="*/ 827633 h 1322929"/>
                <a:gd name="connsiteX96" fmla="*/ 1382256 w 1953030"/>
                <a:gd name="connsiteY96" fmla="*/ 834140 h 1322929"/>
                <a:gd name="connsiteX97" fmla="*/ 1350675 w 1953030"/>
                <a:gd name="connsiteY97" fmla="*/ 863795 h 1322929"/>
                <a:gd name="connsiteX98" fmla="*/ 1332763 w 1953030"/>
                <a:gd name="connsiteY98" fmla="*/ 880265 h 1322929"/>
                <a:gd name="connsiteX99" fmla="*/ 1318857 w 1953030"/>
                <a:gd name="connsiteY99" fmla="*/ 886072 h 1322929"/>
                <a:gd name="connsiteX100" fmla="*/ 1317767 w 1953030"/>
                <a:gd name="connsiteY100" fmla="*/ 886072 h 1322929"/>
                <a:gd name="connsiteX101" fmla="*/ 1316690 w 1953030"/>
                <a:gd name="connsiteY101" fmla="*/ 889981 h 1322929"/>
                <a:gd name="connsiteX102" fmla="*/ 1294917 w 1953030"/>
                <a:gd name="connsiteY102" fmla="*/ 1076992 h 1322929"/>
                <a:gd name="connsiteX103" fmla="*/ 1293539 w 1953030"/>
                <a:gd name="connsiteY103" fmla="*/ 1153777 h 1322929"/>
                <a:gd name="connsiteX104" fmla="*/ 1294156 w 1953030"/>
                <a:gd name="connsiteY104" fmla="*/ 1206414 h 1322929"/>
                <a:gd name="connsiteX105" fmla="*/ 1298896 w 1953030"/>
                <a:gd name="connsiteY105" fmla="*/ 1266214 h 1322929"/>
                <a:gd name="connsiteX106" fmla="*/ 1305502 w 1953030"/>
                <a:gd name="connsiteY106" fmla="*/ 1281289 h 1322929"/>
                <a:gd name="connsiteX107" fmla="*/ 1315416 w 1953030"/>
                <a:gd name="connsiteY107" fmla="*/ 1308562 h 1322929"/>
                <a:gd name="connsiteX108" fmla="*/ 1316138 w 1953030"/>
                <a:gd name="connsiteY108" fmla="*/ 1323970 h 1322929"/>
                <a:gd name="connsiteX109" fmla="*/ 1315889 w 1953030"/>
                <a:gd name="connsiteY109" fmla="*/ 1325587 h 1322929"/>
                <a:gd name="connsiteX110" fmla="*/ 1275942 w 1953030"/>
                <a:gd name="connsiteY110" fmla="*/ 1325587 h 1322929"/>
                <a:gd name="connsiteX111" fmla="*/ 1235010 w 1953030"/>
                <a:gd name="connsiteY111" fmla="*/ 1325078 h 1322929"/>
                <a:gd name="connsiteX112" fmla="*/ 1216259 w 1953030"/>
                <a:gd name="connsiteY112" fmla="*/ 1261310 h 1322929"/>
                <a:gd name="connsiteX113" fmla="*/ 1200251 w 1953030"/>
                <a:gd name="connsiteY113" fmla="*/ 1083072 h 1322929"/>
                <a:gd name="connsiteX114" fmla="*/ 1192910 w 1953030"/>
                <a:gd name="connsiteY114" fmla="*/ 964288 h 1322929"/>
                <a:gd name="connsiteX115" fmla="*/ 1191387 w 1953030"/>
                <a:gd name="connsiteY115" fmla="*/ 972275 h 1322929"/>
                <a:gd name="connsiteX116" fmla="*/ 1173817 w 1953030"/>
                <a:gd name="connsiteY116" fmla="*/ 1164200 h 1322929"/>
                <a:gd name="connsiteX117" fmla="*/ 1175078 w 1953030"/>
                <a:gd name="connsiteY117" fmla="*/ 1265947 h 1322929"/>
                <a:gd name="connsiteX118" fmla="*/ 1180974 w 1953030"/>
                <a:gd name="connsiteY118" fmla="*/ 1280141 h 1322929"/>
                <a:gd name="connsiteX119" fmla="*/ 1191505 w 1953030"/>
                <a:gd name="connsiteY119" fmla="*/ 1312731 h 1322929"/>
                <a:gd name="connsiteX120" fmla="*/ 1191032 w 1953030"/>
                <a:gd name="connsiteY120" fmla="*/ 1324894 h 1322929"/>
                <a:gd name="connsiteX121" fmla="*/ 1150167 w 1953030"/>
                <a:gd name="connsiteY121" fmla="*/ 1325587 h 1322929"/>
                <a:gd name="connsiteX122" fmla="*/ 1108579 w 1953030"/>
                <a:gd name="connsiteY122" fmla="*/ 1325096 h 1322929"/>
                <a:gd name="connsiteX123" fmla="*/ 1091166 w 1953030"/>
                <a:gd name="connsiteY123" fmla="*/ 1247586 h 1322929"/>
                <a:gd name="connsiteX124" fmla="*/ 1085073 w 1953030"/>
                <a:gd name="connsiteY124" fmla="*/ 1112084 h 1322929"/>
                <a:gd name="connsiteX125" fmla="*/ 1082486 w 1953030"/>
                <a:gd name="connsiteY125" fmla="*/ 887863 h 1322929"/>
                <a:gd name="connsiteX126" fmla="*/ 1082709 w 1953030"/>
                <a:gd name="connsiteY126" fmla="*/ 875442 h 1322929"/>
                <a:gd name="connsiteX127" fmla="*/ 1045980 w 1953030"/>
                <a:gd name="connsiteY127" fmla="*/ 886014 h 1322929"/>
                <a:gd name="connsiteX128" fmla="*/ 947820 w 1953030"/>
                <a:gd name="connsiteY128" fmla="*/ 909335 h 1322929"/>
                <a:gd name="connsiteX129" fmla="*/ 822399 w 1953030"/>
                <a:gd name="connsiteY129" fmla="*/ 918514 h 1322929"/>
                <a:gd name="connsiteX130" fmla="*/ 749952 w 1953030"/>
                <a:gd name="connsiteY130" fmla="*/ 916251 h 1322929"/>
                <a:gd name="connsiteX131" fmla="*/ 741521 w 1953030"/>
                <a:gd name="connsiteY131" fmla="*/ 916452 h 1322929"/>
                <a:gd name="connsiteX132" fmla="*/ 737253 w 1953030"/>
                <a:gd name="connsiteY132" fmla="*/ 925892 h 1322929"/>
                <a:gd name="connsiteX133" fmla="*/ 730911 w 1953030"/>
                <a:gd name="connsiteY133" fmla="*/ 938882 h 1322929"/>
                <a:gd name="connsiteX134" fmla="*/ 708429 w 1953030"/>
                <a:gd name="connsiteY134" fmla="*/ 931418 h 1322929"/>
                <a:gd name="connsiteX135" fmla="*/ 667261 w 1953030"/>
                <a:gd name="connsiteY135" fmla="*/ 914980 h 1322929"/>
                <a:gd name="connsiteX136" fmla="*/ 619659 w 1953030"/>
                <a:gd name="connsiteY136" fmla="*/ 895793 h 1322929"/>
                <a:gd name="connsiteX137" fmla="*/ 517862 w 1953030"/>
                <a:gd name="connsiteY137" fmla="*/ 868605 h 1322929"/>
                <a:gd name="connsiteX138" fmla="*/ 503220 w 1953030"/>
                <a:gd name="connsiteY138" fmla="*/ 873261 h 1322929"/>
                <a:gd name="connsiteX139" fmla="*/ 498151 w 1953030"/>
                <a:gd name="connsiteY139" fmla="*/ 888861 h 1322929"/>
                <a:gd name="connsiteX140" fmla="*/ 502209 w 1953030"/>
                <a:gd name="connsiteY140" fmla="*/ 923500 h 1322929"/>
                <a:gd name="connsiteX141" fmla="*/ 506647 w 1953030"/>
                <a:gd name="connsiteY141" fmla="*/ 963655 h 1322929"/>
                <a:gd name="connsiteX142" fmla="*/ 504612 w 1953030"/>
                <a:gd name="connsiteY142" fmla="*/ 979009 h 1322929"/>
                <a:gd name="connsiteX143" fmla="*/ 465742 w 1953030"/>
                <a:gd name="connsiteY143" fmla="*/ 1002855 h 1322929"/>
                <a:gd name="connsiteX144" fmla="*/ 458743 w 1953030"/>
                <a:gd name="connsiteY144" fmla="*/ 1002146 h 1322929"/>
                <a:gd name="connsiteX145" fmla="*/ 436145 w 1953030"/>
                <a:gd name="connsiteY145" fmla="*/ 942614 h 1322929"/>
                <a:gd name="connsiteX146" fmla="*/ 435517 w 1953030"/>
                <a:gd name="connsiteY146" fmla="*/ 934796 h 1322929"/>
                <a:gd name="connsiteX147" fmla="*/ 431372 w 1953030"/>
                <a:gd name="connsiteY147" fmla="*/ 939230 h 1322929"/>
                <a:gd name="connsiteX148" fmla="*/ 413632 w 1953030"/>
                <a:gd name="connsiteY148" fmla="*/ 957993 h 1322929"/>
                <a:gd name="connsiteX149" fmla="*/ 396081 w 1953030"/>
                <a:gd name="connsiteY149" fmla="*/ 976581 h 1322929"/>
                <a:gd name="connsiteX150" fmla="*/ 365139 w 1953030"/>
                <a:gd name="connsiteY150" fmla="*/ 1026362 h 1322929"/>
                <a:gd name="connsiteX151" fmla="*/ 357505 w 1953030"/>
                <a:gd name="connsiteY151" fmla="*/ 1073344 h 1322929"/>
                <a:gd name="connsiteX152" fmla="*/ 357513 w 1953030"/>
                <a:gd name="connsiteY152" fmla="*/ 1162116 h 1322929"/>
                <a:gd name="connsiteX153" fmla="*/ 364146 w 1953030"/>
                <a:gd name="connsiteY153" fmla="*/ 1221702 h 1322929"/>
                <a:gd name="connsiteX154" fmla="*/ 371907 w 1953030"/>
                <a:gd name="connsiteY154" fmla="*/ 1263083 h 1322929"/>
                <a:gd name="connsiteX155" fmla="*/ 382081 w 1953030"/>
                <a:gd name="connsiteY155" fmla="*/ 1280594 h 1322929"/>
                <a:gd name="connsiteX156" fmla="*/ 392814 w 1953030"/>
                <a:gd name="connsiteY156" fmla="*/ 1307173 h 1322929"/>
                <a:gd name="connsiteX157" fmla="*/ 392698 w 1953030"/>
                <a:gd name="connsiteY157" fmla="*/ 1322982 h 1322929"/>
                <a:gd name="connsiteX158" fmla="*/ 392258 w 1953030"/>
                <a:gd name="connsiteY158" fmla="*/ 1325414 h 1322929"/>
                <a:gd name="connsiteX159" fmla="*/ 349566 w 1953030"/>
                <a:gd name="connsiteY159" fmla="*/ 1325502 h 1322929"/>
                <a:gd name="connsiteX160" fmla="*/ 305559 w 1953030"/>
                <a:gd name="connsiteY160" fmla="*/ 1325237 h 1322929"/>
                <a:gd name="connsiteX161" fmla="*/ 296045 w 1953030"/>
                <a:gd name="connsiteY161" fmla="*/ 1315526 h 1322929"/>
                <a:gd name="connsiteX162" fmla="*/ 272898 w 1953030"/>
                <a:gd name="connsiteY162" fmla="*/ 1198249 h 1322929"/>
                <a:gd name="connsiteX163" fmla="*/ 256446 w 1953030"/>
                <a:gd name="connsiteY163" fmla="*/ 1076992 h 1322929"/>
                <a:gd name="connsiteX164" fmla="*/ 247883 w 1953030"/>
                <a:gd name="connsiteY164" fmla="*/ 965650 h 1322929"/>
                <a:gd name="connsiteX165" fmla="*/ 248141 w 1953030"/>
                <a:gd name="connsiteY165" fmla="*/ 963344 h 1322929"/>
                <a:gd name="connsiteX166" fmla="*/ 240600 w 1953030"/>
                <a:gd name="connsiteY166" fmla="*/ 969541 h 1322929"/>
                <a:gd name="connsiteX167" fmla="*/ 218190 w 1953030"/>
                <a:gd name="connsiteY167" fmla="*/ 987653 h 1322929"/>
                <a:gd name="connsiteX168" fmla="*/ 197170 w 1953030"/>
                <a:gd name="connsiteY168" fmla="*/ 1004568 h 1322929"/>
                <a:gd name="connsiteX169" fmla="*/ 164176 w 1953030"/>
                <a:gd name="connsiteY169" fmla="*/ 1050024 h 1322929"/>
                <a:gd name="connsiteX170" fmla="*/ 151135 w 1953030"/>
                <a:gd name="connsiteY170" fmla="*/ 1141095 h 1322929"/>
                <a:gd name="connsiteX171" fmla="*/ 149537 w 1953030"/>
                <a:gd name="connsiteY171" fmla="*/ 1217408 h 1322929"/>
                <a:gd name="connsiteX172" fmla="*/ 153261 w 1953030"/>
                <a:gd name="connsiteY172" fmla="*/ 1262700 h 1322929"/>
                <a:gd name="connsiteX173" fmla="*/ 159017 w 1953030"/>
                <a:gd name="connsiteY173" fmla="*/ 1274340 h 1322929"/>
                <a:gd name="connsiteX174" fmla="*/ 170943 w 1953030"/>
                <a:gd name="connsiteY174" fmla="*/ 1299182 h 1322929"/>
                <a:gd name="connsiteX175" fmla="*/ 174129 w 1953030"/>
                <a:gd name="connsiteY175" fmla="*/ 1319246 h 1322929"/>
                <a:gd name="connsiteX176" fmla="*/ 174342 w 1953030"/>
                <a:gd name="connsiteY176" fmla="*/ 1325587 h 1322929"/>
                <a:gd name="connsiteX177" fmla="*/ 132163 w 1953030"/>
                <a:gd name="connsiteY177" fmla="*/ 1325574 h 1322929"/>
                <a:gd name="connsiteX178" fmla="*/ 88860 w 1953030"/>
                <a:gd name="connsiteY178" fmla="*/ 1325071 h 1322929"/>
                <a:gd name="connsiteX179" fmla="*/ 434473 w 1953030"/>
                <a:gd name="connsiteY179" fmla="*/ 860747 h 1322929"/>
                <a:gd name="connsiteX180" fmla="*/ 432900 w 1953030"/>
                <a:gd name="connsiteY180" fmla="*/ 858692 h 1322929"/>
                <a:gd name="connsiteX181" fmla="*/ 434328 w 1953030"/>
                <a:gd name="connsiteY181" fmla="*/ 861404 h 1322929"/>
                <a:gd name="connsiteX182" fmla="*/ 434473 w 1953030"/>
                <a:gd name="connsiteY182" fmla="*/ 860747 h 1322929"/>
                <a:gd name="connsiteX0" fmla="*/ 87445 w 1953031"/>
                <a:gd name="connsiteY0" fmla="*/ 1322413 h 1322929"/>
                <a:gd name="connsiteX1" fmla="*/ 71740 w 1953031"/>
                <a:gd name="connsiteY1" fmla="*/ 1270292 h 1322929"/>
                <a:gd name="connsiteX2" fmla="*/ 65819 w 1953031"/>
                <a:gd name="connsiteY2" fmla="*/ 1172834 h 1322929"/>
                <a:gd name="connsiteX3" fmla="*/ 60259 w 1953031"/>
                <a:gd name="connsiteY3" fmla="*/ 1077634 h 1322929"/>
                <a:gd name="connsiteX4" fmla="*/ 56504 w 1953031"/>
                <a:gd name="connsiteY4" fmla="*/ 1016483 h 1322929"/>
                <a:gd name="connsiteX5" fmla="*/ 57274 w 1953031"/>
                <a:gd name="connsiteY5" fmla="*/ 984573 h 1322929"/>
                <a:gd name="connsiteX6" fmla="*/ 69293 w 1953031"/>
                <a:gd name="connsiteY6" fmla="*/ 935184 h 1322929"/>
                <a:gd name="connsiteX7" fmla="*/ 83140 w 1953031"/>
                <a:gd name="connsiteY7" fmla="*/ 894706 h 1322929"/>
                <a:gd name="connsiteX8" fmla="*/ 86940 w 1953031"/>
                <a:gd name="connsiteY8" fmla="*/ 883067 h 1322929"/>
                <a:gd name="connsiteX9" fmla="*/ 102345 w 1953031"/>
                <a:gd name="connsiteY9" fmla="*/ 821917 h 1322929"/>
                <a:gd name="connsiteX10" fmla="*/ 102345 w 1953031"/>
                <a:gd name="connsiteY10" fmla="*/ 797596 h 1322929"/>
                <a:gd name="connsiteX11" fmla="*/ 84386 w 1953031"/>
                <a:gd name="connsiteY11" fmla="*/ 724112 h 1322929"/>
                <a:gd name="connsiteX12" fmla="*/ 56950 w 1953031"/>
                <a:gd name="connsiteY12" fmla="*/ 611540 h 1322929"/>
                <a:gd name="connsiteX13" fmla="*/ 49848 w 1953031"/>
                <a:gd name="connsiteY13" fmla="*/ 555775 h 1322929"/>
                <a:gd name="connsiteX14" fmla="*/ 48091 w 1953031"/>
                <a:gd name="connsiteY14" fmla="*/ 532619 h 1322929"/>
                <a:gd name="connsiteX15" fmla="*/ 46726 w 1953031"/>
                <a:gd name="connsiteY15" fmla="*/ 537375 h 1322929"/>
                <a:gd name="connsiteX16" fmla="*/ 40809 w 1953031"/>
                <a:gd name="connsiteY16" fmla="*/ 582702 h 1322929"/>
                <a:gd name="connsiteX17" fmla="*/ 38652 w 1953031"/>
                <a:gd name="connsiteY17" fmla="*/ 680805 h 1322929"/>
                <a:gd name="connsiteX18" fmla="*/ 43411 w 1953031"/>
                <a:gd name="connsiteY18" fmla="*/ 797248 h 1322929"/>
                <a:gd name="connsiteX19" fmla="*/ 45633 w 1953031"/>
                <a:gd name="connsiteY19" fmla="*/ 840039 h 1322929"/>
                <a:gd name="connsiteX20" fmla="*/ 46288 w 1953031"/>
                <a:gd name="connsiteY20" fmla="*/ 854511 h 1322929"/>
                <a:gd name="connsiteX21" fmla="*/ 47754 w 1953031"/>
                <a:gd name="connsiteY21" fmla="*/ 857757 h 1322929"/>
                <a:gd name="connsiteX22" fmla="*/ 55710 w 1953031"/>
                <a:gd name="connsiteY22" fmla="*/ 883587 h 1322929"/>
                <a:gd name="connsiteX23" fmla="*/ 56791 w 1953031"/>
                <a:gd name="connsiteY23" fmla="*/ 924043 h 1322929"/>
                <a:gd name="connsiteX24" fmla="*/ 41579 w 1953031"/>
                <a:gd name="connsiteY24" fmla="*/ 974096 h 1322929"/>
                <a:gd name="connsiteX25" fmla="*/ 2671 w 1953031"/>
                <a:gd name="connsiteY25" fmla="*/ 1043577 h 1322929"/>
                <a:gd name="connsiteX26" fmla="*/ 150 w 1953031"/>
                <a:gd name="connsiteY26" fmla="*/ 1039680 h 1322929"/>
                <a:gd name="connsiteX27" fmla="*/ 4661 w 1953031"/>
                <a:gd name="connsiteY27" fmla="*/ 999287 h 1322929"/>
                <a:gd name="connsiteX28" fmla="*/ 7404 w 1953031"/>
                <a:gd name="connsiteY28" fmla="*/ 942306 h 1322929"/>
                <a:gd name="connsiteX29" fmla="*/ 7816 w 1953031"/>
                <a:gd name="connsiteY29" fmla="*/ 896791 h 1322929"/>
                <a:gd name="connsiteX30" fmla="*/ 19626 w 1953031"/>
                <a:gd name="connsiteY30" fmla="*/ 859575 h 1322929"/>
                <a:gd name="connsiteX31" fmla="*/ 27016 w 1953031"/>
                <a:gd name="connsiteY31" fmla="*/ 851518 h 1322929"/>
                <a:gd name="connsiteX32" fmla="*/ 28005 w 1953031"/>
                <a:gd name="connsiteY32" fmla="*/ 850776 h 1322929"/>
                <a:gd name="connsiteX33" fmla="*/ 26410 w 1953031"/>
                <a:gd name="connsiteY33" fmla="*/ 833827 h 1322929"/>
                <a:gd name="connsiteX34" fmla="*/ 14711 w 1953031"/>
                <a:gd name="connsiteY34" fmla="*/ 648021 h 1322929"/>
                <a:gd name="connsiteX35" fmla="*/ 15055 w 1953031"/>
                <a:gd name="connsiteY35" fmla="*/ 561855 h 1322929"/>
                <a:gd name="connsiteX36" fmla="*/ 21188 w 1953031"/>
                <a:gd name="connsiteY36" fmla="*/ 488718 h 1322929"/>
                <a:gd name="connsiteX37" fmla="*/ 100197 w 1953031"/>
                <a:gd name="connsiteY37" fmla="*/ 318206 h 1322929"/>
                <a:gd name="connsiteX38" fmla="*/ 109242 w 1953031"/>
                <a:gd name="connsiteY38" fmla="*/ 310366 h 1322929"/>
                <a:gd name="connsiteX39" fmla="*/ 267328 w 1953031"/>
                <a:gd name="connsiteY39" fmla="*/ 247426 h 1322929"/>
                <a:gd name="connsiteX40" fmla="*/ 315449 w 1953031"/>
                <a:gd name="connsiteY40" fmla="*/ 245613 h 1322929"/>
                <a:gd name="connsiteX41" fmla="*/ 472495 w 1953031"/>
                <a:gd name="connsiteY41" fmla="*/ 252298 h 1322929"/>
                <a:gd name="connsiteX42" fmla="*/ 508804 w 1953031"/>
                <a:gd name="connsiteY42" fmla="*/ 255581 h 1322929"/>
                <a:gd name="connsiteX43" fmla="*/ 663548 w 1953031"/>
                <a:gd name="connsiteY43" fmla="*/ 264169 h 1322929"/>
                <a:gd name="connsiteX44" fmla="*/ 754617 w 1953031"/>
                <a:gd name="connsiteY44" fmla="*/ 262685 h 1322929"/>
                <a:gd name="connsiteX45" fmla="*/ 805147 w 1953031"/>
                <a:gd name="connsiteY45" fmla="*/ 251243 h 1322929"/>
                <a:gd name="connsiteX46" fmla="*/ 947272 w 1953031"/>
                <a:gd name="connsiteY46" fmla="*/ 214767 h 1322929"/>
                <a:gd name="connsiteX47" fmla="*/ 1074965 w 1953031"/>
                <a:gd name="connsiteY47" fmla="*/ 170684 h 1322929"/>
                <a:gd name="connsiteX48" fmla="*/ 1155567 w 1953031"/>
                <a:gd name="connsiteY48" fmla="*/ 159010 h 1322929"/>
                <a:gd name="connsiteX49" fmla="*/ 1234252 w 1953031"/>
                <a:gd name="connsiteY49" fmla="*/ 151880 h 1322929"/>
                <a:gd name="connsiteX50" fmla="*/ 1312964 w 1953031"/>
                <a:gd name="connsiteY50" fmla="*/ 128676 h 1322929"/>
                <a:gd name="connsiteX51" fmla="*/ 1376022 w 1953031"/>
                <a:gd name="connsiteY51" fmla="*/ 109687 h 1322929"/>
                <a:gd name="connsiteX52" fmla="*/ 1448640 w 1953031"/>
                <a:gd name="connsiteY52" fmla="*/ 103056 h 1322929"/>
                <a:gd name="connsiteX53" fmla="*/ 1483374 w 1953031"/>
                <a:gd name="connsiteY53" fmla="*/ 100994 h 1322929"/>
                <a:gd name="connsiteX54" fmla="*/ 1552171 w 1953031"/>
                <a:gd name="connsiteY54" fmla="*/ 83778 h 1322929"/>
                <a:gd name="connsiteX55" fmla="*/ 1627914 w 1953031"/>
                <a:gd name="connsiteY55" fmla="*/ 63976 h 1322929"/>
                <a:gd name="connsiteX56" fmla="*/ 1633600 w 1953031"/>
                <a:gd name="connsiteY56" fmla="*/ 62873 h 1322929"/>
                <a:gd name="connsiteX57" fmla="*/ 1633994 w 1953031"/>
                <a:gd name="connsiteY57" fmla="*/ 53943 h 1322929"/>
                <a:gd name="connsiteX58" fmla="*/ 1637947 w 1953031"/>
                <a:gd name="connsiteY58" fmla="*/ 10924 h 1322929"/>
                <a:gd name="connsiteX59" fmla="*/ 1645852 w 1953031"/>
                <a:gd name="connsiteY59" fmla="*/ 642 h 1322929"/>
                <a:gd name="connsiteX60" fmla="*/ 1665510 w 1953031"/>
                <a:gd name="connsiteY60" fmla="*/ 4542 h 1322929"/>
                <a:gd name="connsiteX61" fmla="*/ 1692339 w 1953031"/>
                <a:gd name="connsiteY61" fmla="*/ 32880 h 1322929"/>
                <a:gd name="connsiteX62" fmla="*/ 1703487 w 1953031"/>
                <a:gd name="connsiteY62" fmla="*/ 51553 h 1322929"/>
                <a:gd name="connsiteX63" fmla="*/ 1705168 w 1953031"/>
                <a:gd name="connsiteY63" fmla="*/ 54757 h 1322929"/>
                <a:gd name="connsiteX64" fmla="*/ 1708490 w 1953031"/>
                <a:gd name="connsiteY64" fmla="*/ 54757 h 1322929"/>
                <a:gd name="connsiteX65" fmla="*/ 1726074 w 1953031"/>
                <a:gd name="connsiteY65" fmla="*/ 55821 h 1322929"/>
                <a:gd name="connsiteX66" fmla="*/ 1763775 w 1953031"/>
                <a:gd name="connsiteY66" fmla="*/ 66287 h 1322929"/>
                <a:gd name="connsiteX67" fmla="*/ 1780177 w 1953031"/>
                <a:gd name="connsiteY67" fmla="*/ 76057 h 1322929"/>
                <a:gd name="connsiteX68" fmla="*/ 1797287 w 1953031"/>
                <a:gd name="connsiteY68" fmla="*/ 92340 h 1322929"/>
                <a:gd name="connsiteX69" fmla="*/ 1808554 w 1953031"/>
                <a:gd name="connsiteY69" fmla="*/ 105144 h 1322929"/>
                <a:gd name="connsiteX70" fmla="*/ 1816302 w 1953031"/>
                <a:gd name="connsiteY70" fmla="*/ 113128 h 1322929"/>
                <a:gd name="connsiteX71" fmla="*/ 1820491 w 1953031"/>
                <a:gd name="connsiteY71" fmla="*/ 120258 h 1322929"/>
                <a:gd name="connsiteX72" fmla="*/ 1835947 w 1953031"/>
                <a:gd name="connsiteY72" fmla="*/ 144526 h 1322929"/>
                <a:gd name="connsiteX73" fmla="*/ 1847989 w 1953031"/>
                <a:gd name="connsiteY73" fmla="*/ 162083 h 1322929"/>
                <a:gd name="connsiteX74" fmla="*/ 1872282 w 1953031"/>
                <a:gd name="connsiteY74" fmla="*/ 206862 h 1322929"/>
                <a:gd name="connsiteX75" fmla="*/ 1901212 w 1953031"/>
                <a:gd name="connsiteY75" fmla="*/ 268331 h 1322929"/>
                <a:gd name="connsiteX76" fmla="*/ 1928013 w 1953031"/>
                <a:gd name="connsiteY76" fmla="*/ 325599 h 1322929"/>
                <a:gd name="connsiteX77" fmla="*/ 1947475 w 1953031"/>
                <a:gd name="connsiteY77" fmla="*/ 358428 h 1322929"/>
                <a:gd name="connsiteX78" fmla="*/ 1952990 w 1953031"/>
                <a:gd name="connsiteY78" fmla="*/ 375188 h 1322929"/>
                <a:gd name="connsiteX79" fmla="*/ 1944270 w 1953031"/>
                <a:gd name="connsiteY79" fmla="*/ 398724 h 1322929"/>
                <a:gd name="connsiteX80" fmla="*/ 1904481 w 1953031"/>
                <a:gd name="connsiteY80" fmla="*/ 429980 h 1322929"/>
                <a:gd name="connsiteX81" fmla="*/ 1871823 w 1953031"/>
                <a:gd name="connsiteY81" fmla="*/ 436577 h 1322929"/>
                <a:gd name="connsiteX82" fmla="*/ 1816223 w 1953031"/>
                <a:gd name="connsiteY82" fmla="*/ 439134 h 1322929"/>
                <a:gd name="connsiteX83" fmla="*/ 1698445 w 1953031"/>
                <a:gd name="connsiteY83" fmla="*/ 433393 h 1322929"/>
                <a:gd name="connsiteX84" fmla="*/ 1665261 w 1953031"/>
                <a:gd name="connsiteY84" fmla="*/ 431589 h 1322929"/>
                <a:gd name="connsiteX85" fmla="*/ 1643200 w 1953031"/>
                <a:gd name="connsiteY85" fmla="*/ 433164 h 1322929"/>
                <a:gd name="connsiteX86" fmla="*/ 1613877 w 1953031"/>
                <a:gd name="connsiteY86" fmla="*/ 443519 h 1322929"/>
                <a:gd name="connsiteX87" fmla="*/ 1586668 w 1953031"/>
                <a:gd name="connsiteY87" fmla="*/ 466568 h 1322929"/>
                <a:gd name="connsiteX88" fmla="*/ 1568848 w 1953031"/>
                <a:gd name="connsiteY88" fmla="*/ 480889 h 1322929"/>
                <a:gd name="connsiteX89" fmla="*/ 1563779 w 1953031"/>
                <a:gd name="connsiteY89" fmla="*/ 485518 h 1322929"/>
                <a:gd name="connsiteX90" fmla="*/ 1508994 w 1953031"/>
                <a:gd name="connsiteY90" fmla="*/ 589130 h 1322929"/>
                <a:gd name="connsiteX91" fmla="*/ 1486250 w 1953031"/>
                <a:gd name="connsiteY91" fmla="*/ 645068 h 1322929"/>
                <a:gd name="connsiteX92" fmla="*/ 1464819 w 1953031"/>
                <a:gd name="connsiteY92" fmla="*/ 705697 h 1322929"/>
                <a:gd name="connsiteX93" fmla="*/ 1449494 w 1953031"/>
                <a:gd name="connsiteY93" fmla="*/ 751038 h 1322929"/>
                <a:gd name="connsiteX94" fmla="*/ 1407394 w 1953031"/>
                <a:gd name="connsiteY94" fmla="*/ 818176 h 1322929"/>
                <a:gd name="connsiteX95" fmla="*/ 1393724 w 1953031"/>
                <a:gd name="connsiteY95" fmla="*/ 824975 h 1322929"/>
                <a:gd name="connsiteX96" fmla="*/ 1380841 w 1953031"/>
                <a:gd name="connsiteY96" fmla="*/ 831482 h 1322929"/>
                <a:gd name="connsiteX97" fmla="*/ 1349260 w 1953031"/>
                <a:gd name="connsiteY97" fmla="*/ 861137 h 1322929"/>
                <a:gd name="connsiteX98" fmla="*/ 1331348 w 1953031"/>
                <a:gd name="connsiteY98" fmla="*/ 877607 h 1322929"/>
                <a:gd name="connsiteX99" fmla="*/ 1317442 w 1953031"/>
                <a:gd name="connsiteY99" fmla="*/ 883414 h 1322929"/>
                <a:gd name="connsiteX100" fmla="*/ 1316352 w 1953031"/>
                <a:gd name="connsiteY100" fmla="*/ 883414 h 1322929"/>
                <a:gd name="connsiteX101" fmla="*/ 1315275 w 1953031"/>
                <a:gd name="connsiteY101" fmla="*/ 887323 h 1322929"/>
                <a:gd name="connsiteX102" fmla="*/ 1293502 w 1953031"/>
                <a:gd name="connsiteY102" fmla="*/ 1074334 h 1322929"/>
                <a:gd name="connsiteX103" fmla="*/ 1292124 w 1953031"/>
                <a:gd name="connsiteY103" fmla="*/ 1151119 h 1322929"/>
                <a:gd name="connsiteX104" fmla="*/ 1292741 w 1953031"/>
                <a:gd name="connsiteY104" fmla="*/ 1203756 h 1322929"/>
                <a:gd name="connsiteX105" fmla="*/ 1297481 w 1953031"/>
                <a:gd name="connsiteY105" fmla="*/ 1263556 h 1322929"/>
                <a:gd name="connsiteX106" fmla="*/ 1304087 w 1953031"/>
                <a:gd name="connsiteY106" fmla="*/ 1278631 h 1322929"/>
                <a:gd name="connsiteX107" fmla="*/ 1314001 w 1953031"/>
                <a:gd name="connsiteY107" fmla="*/ 1305904 h 1322929"/>
                <a:gd name="connsiteX108" fmla="*/ 1314723 w 1953031"/>
                <a:gd name="connsiteY108" fmla="*/ 1321312 h 1322929"/>
                <a:gd name="connsiteX109" fmla="*/ 1314474 w 1953031"/>
                <a:gd name="connsiteY109" fmla="*/ 1322929 h 1322929"/>
                <a:gd name="connsiteX110" fmla="*/ 1274527 w 1953031"/>
                <a:gd name="connsiteY110" fmla="*/ 1322929 h 1322929"/>
                <a:gd name="connsiteX111" fmla="*/ 1233595 w 1953031"/>
                <a:gd name="connsiteY111" fmla="*/ 1322420 h 1322929"/>
                <a:gd name="connsiteX112" fmla="*/ 1214844 w 1953031"/>
                <a:gd name="connsiteY112" fmla="*/ 1258652 h 1322929"/>
                <a:gd name="connsiteX113" fmla="*/ 1198836 w 1953031"/>
                <a:gd name="connsiteY113" fmla="*/ 1080414 h 1322929"/>
                <a:gd name="connsiteX114" fmla="*/ 1191495 w 1953031"/>
                <a:gd name="connsiteY114" fmla="*/ 961630 h 1322929"/>
                <a:gd name="connsiteX115" fmla="*/ 1189972 w 1953031"/>
                <a:gd name="connsiteY115" fmla="*/ 969617 h 1322929"/>
                <a:gd name="connsiteX116" fmla="*/ 1172402 w 1953031"/>
                <a:gd name="connsiteY116" fmla="*/ 1161542 h 1322929"/>
                <a:gd name="connsiteX117" fmla="*/ 1173663 w 1953031"/>
                <a:gd name="connsiteY117" fmla="*/ 1263289 h 1322929"/>
                <a:gd name="connsiteX118" fmla="*/ 1179559 w 1953031"/>
                <a:gd name="connsiteY118" fmla="*/ 1277483 h 1322929"/>
                <a:gd name="connsiteX119" fmla="*/ 1190090 w 1953031"/>
                <a:gd name="connsiteY119" fmla="*/ 1310073 h 1322929"/>
                <a:gd name="connsiteX120" fmla="*/ 1189617 w 1953031"/>
                <a:gd name="connsiteY120" fmla="*/ 1322236 h 1322929"/>
                <a:gd name="connsiteX121" fmla="*/ 1148752 w 1953031"/>
                <a:gd name="connsiteY121" fmla="*/ 1322929 h 1322929"/>
                <a:gd name="connsiteX122" fmla="*/ 1107164 w 1953031"/>
                <a:gd name="connsiteY122" fmla="*/ 1322438 h 1322929"/>
                <a:gd name="connsiteX123" fmla="*/ 1089751 w 1953031"/>
                <a:gd name="connsiteY123" fmla="*/ 1244928 h 1322929"/>
                <a:gd name="connsiteX124" fmla="*/ 1083658 w 1953031"/>
                <a:gd name="connsiteY124" fmla="*/ 1109426 h 1322929"/>
                <a:gd name="connsiteX125" fmla="*/ 1081071 w 1953031"/>
                <a:gd name="connsiteY125" fmla="*/ 885205 h 1322929"/>
                <a:gd name="connsiteX126" fmla="*/ 1081294 w 1953031"/>
                <a:gd name="connsiteY126" fmla="*/ 872784 h 1322929"/>
                <a:gd name="connsiteX127" fmla="*/ 1044565 w 1953031"/>
                <a:gd name="connsiteY127" fmla="*/ 883356 h 1322929"/>
                <a:gd name="connsiteX128" fmla="*/ 946405 w 1953031"/>
                <a:gd name="connsiteY128" fmla="*/ 906677 h 1322929"/>
                <a:gd name="connsiteX129" fmla="*/ 820984 w 1953031"/>
                <a:gd name="connsiteY129" fmla="*/ 915856 h 1322929"/>
                <a:gd name="connsiteX130" fmla="*/ 748537 w 1953031"/>
                <a:gd name="connsiteY130" fmla="*/ 913593 h 1322929"/>
                <a:gd name="connsiteX131" fmla="*/ 740106 w 1953031"/>
                <a:gd name="connsiteY131" fmla="*/ 913794 h 1322929"/>
                <a:gd name="connsiteX132" fmla="*/ 735838 w 1953031"/>
                <a:gd name="connsiteY132" fmla="*/ 923234 h 1322929"/>
                <a:gd name="connsiteX133" fmla="*/ 729496 w 1953031"/>
                <a:gd name="connsiteY133" fmla="*/ 936224 h 1322929"/>
                <a:gd name="connsiteX134" fmla="*/ 707014 w 1953031"/>
                <a:gd name="connsiteY134" fmla="*/ 928760 h 1322929"/>
                <a:gd name="connsiteX135" fmla="*/ 665846 w 1953031"/>
                <a:gd name="connsiteY135" fmla="*/ 912322 h 1322929"/>
                <a:gd name="connsiteX136" fmla="*/ 618244 w 1953031"/>
                <a:gd name="connsiteY136" fmla="*/ 893135 h 1322929"/>
                <a:gd name="connsiteX137" fmla="*/ 516447 w 1953031"/>
                <a:gd name="connsiteY137" fmla="*/ 865947 h 1322929"/>
                <a:gd name="connsiteX138" fmla="*/ 501805 w 1953031"/>
                <a:gd name="connsiteY138" fmla="*/ 870603 h 1322929"/>
                <a:gd name="connsiteX139" fmla="*/ 496736 w 1953031"/>
                <a:gd name="connsiteY139" fmla="*/ 886203 h 1322929"/>
                <a:gd name="connsiteX140" fmla="*/ 500794 w 1953031"/>
                <a:gd name="connsiteY140" fmla="*/ 920842 h 1322929"/>
                <a:gd name="connsiteX141" fmla="*/ 505232 w 1953031"/>
                <a:gd name="connsiteY141" fmla="*/ 960997 h 1322929"/>
                <a:gd name="connsiteX142" fmla="*/ 503197 w 1953031"/>
                <a:gd name="connsiteY142" fmla="*/ 976351 h 1322929"/>
                <a:gd name="connsiteX143" fmla="*/ 464327 w 1953031"/>
                <a:gd name="connsiteY143" fmla="*/ 1000197 h 1322929"/>
                <a:gd name="connsiteX144" fmla="*/ 457328 w 1953031"/>
                <a:gd name="connsiteY144" fmla="*/ 999488 h 1322929"/>
                <a:gd name="connsiteX145" fmla="*/ 434730 w 1953031"/>
                <a:gd name="connsiteY145" fmla="*/ 939956 h 1322929"/>
                <a:gd name="connsiteX146" fmla="*/ 434102 w 1953031"/>
                <a:gd name="connsiteY146" fmla="*/ 932138 h 1322929"/>
                <a:gd name="connsiteX147" fmla="*/ 429957 w 1953031"/>
                <a:gd name="connsiteY147" fmla="*/ 936572 h 1322929"/>
                <a:gd name="connsiteX148" fmla="*/ 412217 w 1953031"/>
                <a:gd name="connsiteY148" fmla="*/ 955335 h 1322929"/>
                <a:gd name="connsiteX149" fmla="*/ 394666 w 1953031"/>
                <a:gd name="connsiteY149" fmla="*/ 973923 h 1322929"/>
                <a:gd name="connsiteX150" fmla="*/ 363724 w 1953031"/>
                <a:gd name="connsiteY150" fmla="*/ 1023704 h 1322929"/>
                <a:gd name="connsiteX151" fmla="*/ 356090 w 1953031"/>
                <a:gd name="connsiteY151" fmla="*/ 1070686 h 1322929"/>
                <a:gd name="connsiteX152" fmla="*/ 356098 w 1953031"/>
                <a:gd name="connsiteY152" fmla="*/ 1159458 h 1322929"/>
                <a:gd name="connsiteX153" fmla="*/ 362731 w 1953031"/>
                <a:gd name="connsiteY153" fmla="*/ 1219044 h 1322929"/>
                <a:gd name="connsiteX154" fmla="*/ 370492 w 1953031"/>
                <a:gd name="connsiteY154" fmla="*/ 1260425 h 1322929"/>
                <a:gd name="connsiteX155" fmla="*/ 380666 w 1953031"/>
                <a:gd name="connsiteY155" fmla="*/ 1277936 h 1322929"/>
                <a:gd name="connsiteX156" fmla="*/ 391399 w 1953031"/>
                <a:gd name="connsiteY156" fmla="*/ 1304515 h 1322929"/>
                <a:gd name="connsiteX157" fmla="*/ 391283 w 1953031"/>
                <a:gd name="connsiteY157" fmla="*/ 1320324 h 1322929"/>
                <a:gd name="connsiteX158" fmla="*/ 390843 w 1953031"/>
                <a:gd name="connsiteY158" fmla="*/ 1322756 h 1322929"/>
                <a:gd name="connsiteX159" fmla="*/ 348151 w 1953031"/>
                <a:gd name="connsiteY159" fmla="*/ 1322844 h 1322929"/>
                <a:gd name="connsiteX160" fmla="*/ 304144 w 1953031"/>
                <a:gd name="connsiteY160" fmla="*/ 1322579 h 1322929"/>
                <a:gd name="connsiteX161" fmla="*/ 294630 w 1953031"/>
                <a:gd name="connsiteY161" fmla="*/ 1312868 h 1322929"/>
                <a:gd name="connsiteX162" fmla="*/ 271483 w 1953031"/>
                <a:gd name="connsiteY162" fmla="*/ 1195591 h 1322929"/>
                <a:gd name="connsiteX163" fmla="*/ 255031 w 1953031"/>
                <a:gd name="connsiteY163" fmla="*/ 1074334 h 1322929"/>
                <a:gd name="connsiteX164" fmla="*/ 246468 w 1953031"/>
                <a:gd name="connsiteY164" fmla="*/ 962992 h 1322929"/>
                <a:gd name="connsiteX165" fmla="*/ 246726 w 1953031"/>
                <a:gd name="connsiteY165" fmla="*/ 960686 h 1322929"/>
                <a:gd name="connsiteX166" fmla="*/ 239185 w 1953031"/>
                <a:gd name="connsiteY166" fmla="*/ 966883 h 1322929"/>
                <a:gd name="connsiteX167" fmla="*/ 216775 w 1953031"/>
                <a:gd name="connsiteY167" fmla="*/ 984995 h 1322929"/>
                <a:gd name="connsiteX168" fmla="*/ 195755 w 1953031"/>
                <a:gd name="connsiteY168" fmla="*/ 1001910 h 1322929"/>
                <a:gd name="connsiteX169" fmla="*/ 162761 w 1953031"/>
                <a:gd name="connsiteY169" fmla="*/ 1047366 h 1322929"/>
                <a:gd name="connsiteX170" fmla="*/ 149720 w 1953031"/>
                <a:gd name="connsiteY170" fmla="*/ 1138437 h 1322929"/>
                <a:gd name="connsiteX171" fmla="*/ 148122 w 1953031"/>
                <a:gd name="connsiteY171" fmla="*/ 1214750 h 1322929"/>
                <a:gd name="connsiteX172" fmla="*/ 151846 w 1953031"/>
                <a:gd name="connsiteY172" fmla="*/ 1260042 h 1322929"/>
                <a:gd name="connsiteX173" fmla="*/ 157602 w 1953031"/>
                <a:gd name="connsiteY173" fmla="*/ 1271682 h 1322929"/>
                <a:gd name="connsiteX174" fmla="*/ 169528 w 1953031"/>
                <a:gd name="connsiteY174" fmla="*/ 1296524 h 1322929"/>
                <a:gd name="connsiteX175" fmla="*/ 172714 w 1953031"/>
                <a:gd name="connsiteY175" fmla="*/ 1316588 h 1322929"/>
                <a:gd name="connsiteX176" fmla="*/ 172927 w 1953031"/>
                <a:gd name="connsiteY176" fmla="*/ 1322929 h 1322929"/>
                <a:gd name="connsiteX177" fmla="*/ 130748 w 1953031"/>
                <a:gd name="connsiteY177" fmla="*/ 1322916 h 1322929"/>
                <a:gd name="connsiteX178" fmla="*/ 87445 w 1953031"/>
                <a:gd name="connsiteY178" fmla="*/ 1322413 h 1322929"/>
                <a:gd name="connsiteX179" fmla="*/ 433058 w 1953031"/>
                <a:gd name="connsiteY179" fmla="*/ 858089 h 1322929"/>
                <a:gd name="connsiteX180" fmla="*/ 431485 w 1953031"/>
                <a:gd name="connsiteY180" fmla="*/ 856034 h 1322929"/>
                <a:gd name="connsiteX181" fmla="*/ 432913 w 1953031"/>
                <a:gd name="connsiteY181" fmla="*/ 858746 h 1322929"/>
                <a:gd name="connsiteX182" fmla="*/ 433058 w 1953031"/>
                <a:gd name="connsiteY182" fmla="*/ 858089 h 1322929"/>
                <a:gd name="connsiteX0" fmla="*/ 87445 w 1953031"/>
                <a:gd name="connsiteY0" fmla="*/ 1322413 h 1322929"/>
                <a:gd name="connsiteX1" fmla="*/ 71740 w 1953031"/>
                <a:gd name="connsiteY1" fmla="*/ 1270292 h 1322929"/>
                <a:gd name="connsiteX2" fmla="*/ 65819 w 1953031"/>
                <a:gd name="connsiteY2" fmla="*/ 1172834 h 1322929"/>
                <a:gd name="connsiteX3" fmla="*/ 60259 w 1953031"/>
                <a:gd name="connsiteY3" fmla="*/ 1077634 h 1322929"/>
                <a:gd name="connsiteX4" fmla="*/ 56504 w 1953031"/>
                <a:gd name="connsiteY4" fmla="*/ 1016483 h 1322929"/>
                <a:gd name="connsiteX5" fmla="*/ 57274 w 1953031"/>
                <a:gd name="connsiteY5" fmla="*/ 984573 h 1322929"/>
                <a:gd name="connsiteX6" fmla="*/ 69293 w 1953031"/>
                <a:gd name="connsiteY6" fmla="*/ 935184 h 1322929"/>
                <a:gd name="connsiteX7" fmla="*/ 83140 w 1953031"/>
                <a:gd name="connsiteY7" fmla="*/ 894706 h 1322929"/>
                <a:gd name="connsiteX8" fmla="*/ 86940 w 1953031"/>
                <a:gd name="connsiteY8" fmla="*/ 883067 h 1322929"/>
                <a:gd name="connsiteX9" fmla="*/ 102345 w 1953031"/>
                <a:gd name="connsiteY9" fmla="*/ 821917 h 1322929"/>
                <a:gd name="connsiteX10" fmla="*/ 102345 w 1953031"/>
                <a:gd name="connsiteY10" fmla="*/ 797596 h 1322929"/>
                <a:gd name="connsiteX11" fmla="*/ 84386 w 1953031"/>
                <a:gd name="connsiteY11" fmla="*/ 724112 h 1322929"/>
                <a:gd name="connsiteX12" fmla="*/ 56950 w 1953031"/>
                <a:gd name="connsiteY12" fmla="*/ 611540 h 1322929"/>
                <a:gd name="connsiteX13" fmla="*/ 49848 w 1953031"/>
                <a:gd name="connsiteY13" fmla="*/ 555775 h 1322929"/>
                <a:gd name="connsiteX14" fmla="*/ 48091 w 1953031"/>
                <a:gd name="connsiteY14" fmla="*/ 532619 h 1322929"/>
                <a:gd name="connsiteX15" fmla="*/ 46726 w 1953031"/>
                <a:gd name="connsiteY15" fmla="*/ 537375 h 1322929"/>
                <a:gd name="connsiteX16" fmla="*/ 40809 w 1953031"/>
                <a:gd name="connsiteY16" fmla="*/ 582702 h 1322929"/>
                <a:gd name="connsiteX17" fmla="*/ 38652 w 1953031"/>
                <a:gd name="connsiteY17" fmla="*/ 680805 h 1322929"/>
                <a:gd name="connsiteX18" fmla="*/ 43411 w 1953031"/>
                <a:gd name="connsiteY18" fmla="*/ 797248 h 1322929"/>
                <a:gd name="connsiteX19" fmla="*/ 45633 w 1953031"/>
                <a:gd name="connsiteY19" fmla="*/ 840039 h 1322929"/>
                <a:gd name="connsiteX20" fmla="*/ 46288 w 1953031"/>
                <a:gd name="connsiteY20" fmla="*/ 854511 h 1322929"/>
                <a:gd name="connsiteX21" fmla="*/ 47754 w 1953031"/>
                <a:gd name="connsiteY21" fmla="*/ 857757 h 1322929"/>
                <a:gd name="connsiteX22" fmla="*/ 55710 w 1953031"/>
                <a:gd name="connsiteY22" fmla="*/ 883587 h 1322929"/>
                <a:gd name="connsiteX23" fmla="*/ 56791 w 1953031"/>
                <a:gd name="connsiteY23" fmla="*/ 924043 h 1322929"/>
                <a:gd name="connsiteX24" fmla="*/ 41579 w 1953031"/>
                <a:gd name="connsiteY24" fmla="*/ 974096 h 1322929"/>
                <a:gd name="connsiteX25" fmla="*/ 2671 w 1953031"/>
                <a:gd name="connsiteY25" fmla="*/ 1043577 h 1322929"/>
                <a:gd name="connsiteX26" fmla="*/ 150 w 1953031"/>
                <a:gd name="connsiteY26" fmla="*/ 1039680 h 1322929"/>
                <a:gd name="connsiteX27" fmla="*/ 4661 w 1953031"/>
                <a:gd name="connsiteY27" fmla="*/ 999287 h 1322929"/>
                <a:gd name="connsiteX28" fmla="*/ 7404 w 1953031"/>
                <a:gd name="connsiteY28" fmla="*/ 942306 h 1322929"/>
                <a:gd name="connsiteX29" fmla="*/ 7816 w 1953031"/>
                <a:gd name="connsiteY29" fmla="*/ 896791 h 1322929"/>
                <a:gd name="connsiteX30" fmla="*/ 19626 w 1953031"/>
                <a:gd name="connsiteY30" fmla="*/ 859575 h 1322929"/>
                <a:gd name="connsiteX31" fmla="*/ 27016 w 1953031"/>
                <a:gd name="connsiteY31" fmla="*/ 851518 h 1322929"/>
                <a:gd name="connsiteX32" fmla="*/ 28005 w 1953031"/>
                <a:gd name="connsiteY32" fmla="*/ 850776 h 1322929"/>
                <a:gd name="connsiteX33" fmla="*/ 26410 w 1953031"/>
                <a:gd name="connsiteY33" fmla="*/ 833827 h 1322929"/>
                <a:gd name="connsiteX34" fmla="*/ 14711 w 1953031"/>
                <a:gd name="connsiteY34" fmla="*/ 648021 h 1322929"/>
                <a:gd name="connsiteX35" fmla="*/ 15055 w 1953031"/>
                <a:gd name="connsiteY35" fmla="*/ 561855 h 1322929"/>
                <a:gd name="connsiteX36" fmla="*/ 21188 w 1953031"/>
                <a:gd name="connsiteY36" fmla="*/ 488718 h 1322929"/>
                <a:gd name="connsiteX37" fmla="*/ 100197 w 1953031"/>
                <a:gd name="connsiteY37" fmla="*/ 318206 h 1322929"/>
                <a:gd name="connsiteX38" fmla="*/ 109242 w 1953031"/>
                <a:gd name="connsiteY38" fmla="*/ 310366 h 1322929"/>
                <a:gd name="connsiteX39" fmla="*/ 267328 w 1953031"/>
                <a:gd name="connsiteY39" fmla="*/ 247426 h 1322929"/>
                <a:gd name="connsiteX40" fmla="*/ 315449 w 1953031"/>
                <a:gd name="connsiteY40" fmla="*/ 245613 h 1322929"/>
                <a:gd name="connsiteX41" fmla="*/ 472495 w 1953031"/>
                <a:gd name="connsiteY41" fmla="*/ 252298 h 1322929"/>
                <a:gd name="connsiteX42" fmla="*/ 508804 w 1953031"/>
                <a:gd name="connsiteY42" fmla="*/ 255581 h 1322929"/>
                <a:gd name="connsiteX43" fmla="*/ 663548 w 1953031"/>
                <a:gd name="connsiteY43" fmla="*/ 264169 h 1322929"/>
                <a:gd name="connsiteX44" fmla="*/ 743187 w 1953031"/>
                <a:gd name="connsiteY44" fmla="*/ 255065 h 1322929"/>
                <a:gd name="connsiteX45" fmla="*/ 805147 w 1953031"/>
                <a:gd name="connsiteY45" fmla="*/ 251243 h 1322929"/>
                <a:gd name="connsiteX46" fmla="*/ 947272 w 1953031"/>
                <a:gd name="connsiteY46" fmla="*/ 214767 h 1322929"/>
                <a:gd name="connsiteX47" fmla="*/ 1074965 w 1953031"/>
                <a:gd name="connsiteY47" fmla="*/ 170684 h 1322929"/>
                <a:gd name="connsiteX48" fmla="*/ 1155567 w 1953031"/>
                <a:gd name="connsiteY48" fmla="*/ 159010 h 1322929"/>
                <a:gd name="connsiteX49" fmla="*/ 1234252 w 1953031"/>
                <a:gd name="connsiteY49" fmla="*/ 151880 h 1322929"/>
                <a:gd name="connsiteX50" fmla="*/ 1312964 w 1953031"/>
                <a:gd name="connsiteY50" fmla="*/ 128676 h 1322929"/>
                <a:gd name="connsiteX51" fmla="*/ 1376022 w 1953031"/>
                <a:gd name="connsiteY51" fmla="*/ 109687 h 1322929"/>
                <a:gd name="connsiteX52" fmla="*/ 1448640 w 1953031"/>
                <a:gd name="connsiteY52" fmla="*/ 103056 h 1322929"/>
                <a:gd name="connsiteX53" fmla="*/ 1483374 w 1953031"/>
                <a:gd name="connsiteY53" fmla="*/ 100994 h 1322929"/>
                <a:gd name="connsiteX54" fmla="*/ 1552171 w 1953031"/>
                <a:gd name="connsiteY54" fmla="*/ 83778 h 1322929"/>
                <a:gd name="connsiteX55" fmla="*/ 1627914 w 1953031"/>
                <a:gd name="connsiteY55" fmla="*/ 63976 h 1322929"/>
                <a:gd name="connsiteX56" fmla="*/ 1633600 w 1953031"/>
                <a:gd name="connsiteY56" fmla="*/ 62873 h 1322929"/>
                <a:gd name="connsiteX57" fmla="*/ 1633994 w 1953031"/>
                <a:gd name="connsiteY57" fmla="*/ 53943 h 1322929"/>
                <a:gd name="connsiteX58" fmla="*/ 1637947 w 1953031"/>
                <a:gd name="connsiteY58" fmla="*/ 10924 h 1322929"/>
                <a:gd name="connsiteX59" fmla="*/ 1645852 w 1953031"/>
                <a:gd name="connsiteY59" fmla="*/ 642 h 1322929"/>
                <a:gd name="connsiteX60" fmla="*/ 1665510 w 1953031"/>
                <a:gd name="connsiteY60" fmla="*/ 4542 h 1322929"/>
                <a:gd name="connsiteX61" fmla="*/ 1692339 w 1953031"/>
                <a:gd name="connsiteY61" fmla="*/ 32880 h 1322929"/>
                <a:gd name="connsiteX62" fmla="*/ 1703487 w 1953031"/>
                <a:gd name="connsiteY62" fmla="*/ 51553 h 1322929"/>
                <a:gd name="connsiteX63" fmla="*/ 1705168 w 1953031"/>
                <a:gd name="connsiteY63" fmla="*/ 54757 h 1322929"/>
                <a:gd name="connsiteX64" fmla="*/ 1708490 w 1953031"/>
                <a:gd name="connsiteY64" fmla="*/ 54757 h 1322929"/>
                <a:gd name="connsiteX65" fmla="*/ 1726074 w 1953031"/>
                <a:gd name="connsiteY65" fmla="*/ 55821 h 1322929"/>
                <a:gd name="connsiteX66" fmla="*/ 1763775 w 1953031"/>
                <a:gd name="connsiteY66" fmla="*/ 66287 h 1322929"/>
                <a:gd name="connsiteX67" fmla="*/ 1780177 w 1953031"/>
                <a:gd name="connsiteY67" fmla="*/ 76057 h 1322929"/>
                <a:gd name="connsiteX68" fmla="*/ 1797287 w 1953031"/>
                <a:gd name="connsiteY68" fmla="*/ 92340 h 1322929"/>
                <a:gd name="connsiteX69" fmla="*/ 1808554 w 1953031"/>
                <a:gd name="connsiteY69" fmla="*/ 105144 h 1322929"/>
                <a:gd name="connsiteX70" fmla="*/ 1816302 w 1953031"/>
                <a:gd name="connsiteY70" fmla="*/ 113128 h 1322929"/>
                <a:gd name="connsiteX71" fmla="*/ 1820491 w 1953031"/>
                <a:gd name="connsiteY71" fmla="*/ 120258 h 1322929"/>
                <a:gd name="connsiteX72" fmla="*/ 1835947 w 1953031"/>
                <a:gd name="connsiteY72" fmla="*/ 144526 h 1322929"/>
                <a:gd name="connsiteX73" fmla="*/ 1847989 w 1953031"/>
                <a:gd name="connsiteY73" fmla="*/ 162083 h 1322929"/>
                <a:gd name="connsiteX74" fmla="*/ 1872282 w 1953031"/>
                <a:gd name="connsiteY74" fmla="*/ 206862 h 1322929"/>
                <a:gd name="connsiteX75" fmla="*/ 1901212 w 1953031"/>
                <a:gd name="connsiteY75" fmla="*/ 268331 h 1322929"/>
                <a:gd name="connsiteX76" fmla="*/ 1928013 w 1953031"/>
                <a:gd name="connsiteY76" fmla="*/ 325599 h 1322929"/>
                <a:gd name="connsiteX77" fmla="*/ 1947475 w 1953031"/>
                <a:gd name="connsiteY77" fmla="*/ 358428 h 1322929"/>
                <a:gd name="connsiteX78" fmla="*/ 1952990 w 1953031"/>
                <a:gd name="connsiteY78" fmla="*/ 375188 h 1322929"/>
                <a:gd name="connsiteX79" fmla="*/ 1944270 w 1953031"/>
                <a:gd name="connsiteY79" fmla="*/ 398724 h 1322929"/>
                <a:gd name="connsiteX80" fmla="*/ 1904481 w 1953031"/>
                <a:gd name="connsiteY80" fmla="*/ 429980 h 1322929"/>
                <a:gd name="connsiteX81" fmla="*/ 1871823 w 1953031"/>
                <a:gd name="connsiteY81" fmla="*/ 436577 h 1322929"/>
                <a:gd name="connsiteX82" fmla="*/ 1816223 w 1953031"/>
                <a:gd name="connsiteY82" fmla="*/ 439134 h 1322929"/>
                <a:gd name="connsiteX83" fmla="*/ 1698445 w 1953031"/>
                <a:gd name="connsiteY83" fmla="*/ 433393 h 1322929"/>
                <a:gd name="connsiteX84" fmla="*/ 1665261 w 1953031"/>
                <a:gd name="connsiteY84" fmla="*/ 431589 h 1322929"/>
                <a:gd name="connsiteX85" fmla="*/ 1643200 w 1953031"/>
                <a:gd name="connsiteY85" fmla="*/ 433164 h 1322929"/>
                <a:gd name="connsiteX86" fmla="*/ 1613877 w 1953031"/>
                <a:gd name="connsiteY86" fmla="*/ 443519 h 1322929"/>
                <a:gd name="connsiteX87" fmla="*/ 1586668 w 1953031"/>
                <a:gd name="connsiteY87" fmla="*/ 466568 h 1322929"/>
                <a:gd name="connsiteX88" fmla="*/ 1568848 w 1953031"/>
                <a:gd name="connsiteY88" fmla="*/ 480889 h 1322929"/>
                <a:gd name="connsiteX89" fmla="*/ 1563779 w 1953031"/>
                <a:gd name="connsiteY89" fmla="*/ 485518 h 1322929"/>
                <a:gd name="connsiteX90" fmla="*/ 1508994 w 1953031"/>
                <a:gd name="connsiteY90" fmla="*/ 589130 h 1322929"/>
                <a:gd name="connsiteX91" fmla="*/ 1486250 w 1953031"/>
                <a:gd name="connsiteY91" fmla="*/ 645068 h 1322929"/>
                <a:gd name="connsiteX92" fmla="*/ 1464819 w 1953031"/>
                <a:gd name="connsiteY92" fmla="*/ 705697 h 1322929"/>
                <a:gd name="connsiteX93" fmla="*/ 1449494 w 1953031"/>
                <a:gd name="connsiteY93" fmla="*/ 751038 h 1322929"/>
                <a:gd name="connsiteX94" fmla="*/ 1407394 w 1953031"/>
                <a:gd name="connsiteY94" fmla="*/ 818176 h 1322929"/>
                <a:gd name="connsiteX95" fmla="*/ 1393724 w 1953031"/>
                <a:gd name="connsiteY95" fmla="*/ 824975 h 1322929"/>
                <a:gd name="connsiteX96" fmla="*/ 1380841 w 1953031"/>
                <a:gd name="connsiteY96" fmla="*/ 831482 h 1322929"/>
                <a:gd name="connsiteX97" fmla="*/ 1349260 w 1953031"/>
                <a:gd name="connsiteY97" fmla="*/ 861137 h 1322929"/>
                <a:gd name="connsiteX98" fmla="*/ 1331348 w 1953031"/>
                <a:gd name="connsiteY98" fmla="*/ 877607 h 1322929"/>
                <a:gd name="connsiteX99" fmla="*/ 1317442 w 1953031"/>
                <a:gd name="connsiteY99" fmla="*/ 883414 h 1322929"/>
                <a:gd name="connsiteX100" fmla="*/ 1316352 w 1953031"/>
                <a:gd name="connsiteY100" fmla="*/ 883414 h 1322929"/>
                <a:gd name="connsiteX101" fmla="*/ 1315275 w 1953031"/>
                <a:gd name="connsiteY101" fmla="*/ 887323 h 1322929"/>
                <a:gd name="connsiteX102" fmla="*/ 1293502 w 1953031"/>
                <a:gd name="connsiteY102" fmla="*/ 1074334 h 1322929"/>
                <a:gd name="connsiteX103" fmla="*/ 1292124 w 1953031"/>
                <a:gd name="connsiteY103" fmla="*/ 1151119 h 1322929"/>
                <a:gd name="connsiteX104" fmla="*/ 1292741 w 1953031"/>
                <a:gd name="connsiteY104" fmla="*/ 1203756 h 1322929"/>
                <a:gd name="connsiteX105" fmla="*/ 1297481 w 1953031"/>
                <a:gd name="connsiteY105" fmla="*/ 1263556 h 1322929"/>
                <a:gd name="connsiteX106" fmla="*/ 1304087 w 1953031"/>
                <a:gd name="connsiteY106" fmla="*/ 1278631 h 1322929"/>
                <a:gd name="connsiteX107" fmla="*/ 1314001 w 1953031"/>
                <a:gd name="connsiteY107" fmla="*/ 1305904 h 1322929"/>
                <a:gd name="connsiteX108" fmla="*/ 1314723 w 1953031"/>
                <a:gd name="connsiteY108" fmla="*/ 1321312 h 1322929"/>
                <a:gd name="connsiteX109" fmla="*/ 1314474 w 1953031"/>
                <a:gd name="connsiteY109" fmla="*/ 1322929 h 1322929"/>
                <a:gd name="connsiteX110" fmla="*/ 1274527 w 1953031"/>
                <a:gd name="connsiteY110" fmla="*/ 1322929 h 1322929"/>
                <a:gd name="connsiteX111" fmla="*/ 1233595 w 1953031"/>
                <a:gd name="connsiteY111" fmla="*/ 1322420 h 1322929"/>
                <a:gd name="connsiteX112" fmla="*/ 1214844 w 1953031"/>
                <a:gd name="connsiteY112" fmla="*/ 1258652 h 1322929"/>
                <a:gd name="connsiteX113" fmla="*/ 1198836 w 1953031"/>
                <a:gd name="connsiteY113" fmla="*/ 1080414 h 1322929"/>
                <a:gd name="connsiteX114" fmla="*/ 1191495 w 1953031"/>
                <a:gd name="connsiteY114" fmla="*/ 961630 h 1322929"/>
                <a:gd name="connsiteX115" fmla="*/ 1189972 w 1953031"/>
                <a:gd name="connsiteY115" fmla="*/ 969617 h 1322929"/>
                <a:gd name="connsiteX116" fmla="*/ 1172402 w 1953031"/>
                <a:gd name="connsiteY116" fmla="*/ 1161542 h 1322929"/>
                <a:gd name="connsiteX117" fmla="*/ 1173663 w 1953031"/>
                <a:gd name="connsiteY117" fmla="*/ 1263289 h 1322929"/>
                <a:gd name="connsiteX118" fmla="*/ 1179559 w 1953031"/>
                <a:gd name="connsiteY118" fmla="*/ 1277483 h 1322929"/>
                <a:gd name="connsiteX119" fmla="*/ 1190090 w 1953031"/>
                <a:gd name="connsiteY119" fmla="*/ 1310073 h 1322929"/>
                <a:gd name="connsiteX120" fmla="*/ 1189617 w 1953031"/>
                <a:gd name="connsiteY120" fmla="*/ 1322236 h 1322929"/>
                <a:gd name="connsiteX121" fmla="*/ 1148752 w 1953031"/>
                <a:gd name="connsiteY121" fmla="*/ 1322929 h 1322929"/>
                <a:gd name="connsiteX122" fmla="*/ 1107164 w 1953031"/>
                <a:gd name="connsiteY122" fmla="*/ 1322438 h 1322929"/>
                <a:gd name="connsiteX123" fmla="*/ 1089751 w 1953031"/>
                <a:gd name="connsiteY123" fmla="*/ 1244928 h 1322929"/>
                <a:gd name="connsiteX124" fmla="*/ 1083658 w 1953031"/>
                <a:gd name="connsiteY124" fmla="*/ 1109426 h 1322929"/>
                <a:gd name="connsiteX125" fmla="*/ 1081071 w 1953031"/>
                <a:gd name="connsiteY125" fmla="*/ 885205 h 1322929"/>
                <a:gd name="connsiteX126" fmla="*/ 1081294 w 1953031"/>
                <a:gd name="connsiteY126" fmla="*/ 872784 h 1322929"/>
                <a:gd name="connsiteX127" fmla="*/ 1044565 w 1953031"/>
                <a:gd name="connsiteY127" fmla="*/ 883356 h 1322929"/>
                <a:gd name="connsiteX128" fmla="*/ 946405 w 1953031"/>
                <a:gd name="connsiteY128" fmla="*/ 906677 h 1322929"/>
                <a:gd name="connsiteX129" fmla="*/ 820984 w 1953031"/>
                <a:gd name="connsiteY129" fmla="*/ 915856 h 1322929"/>
                <a:gd name="connsiteX130" fmla="*/ 748537 w 1953031"/>
                <a:gd name="connsiteY130" fmla="*/ 913593 h 1322929"/>
                <a:gd name="connsiteX131" fmla="*/ 740106 w 1953031"/>
                <a:gd name="connsiteY131" fmla="*/ 913794 h 1322929"/>
                <a:gd name="connsiteX132" fmla="*/ 735838 w 1953031"/>
                <a:gd name="connsiteY132" fmla="*/ 923234 h 1322929"/>
                <a:gd name="connsiteX133" fmla="*/ 729496 w 1953031"/>
                <a:gd name="connsiteY133" fmla="*/ 936224 h 1322929"/>
                <a:gd name="connsiteX134" fmla="*/ 707014 w 1953031"/>
                <a:gd name="connsiteY134" fmla="*/ 928760 h 1322929"/>
                <a:gd name="connsiteX135" fmla="*/ 665846 w 1953031"/>
                <a:gd name="connsiteY135" fmla="*/ 912322 h 1322929"/>
                <a:gd name="connsiteX136" fmla="*/ 618244 w 1953031"/>
                <a:gd name="connsiteY136" fmla="*/ 893135 h 1322929"/>
                <a:gd name="connsiteX137" fmla="*/ 516447 w 1953031"/>
                <a:gd name="connsiteY137" fmla="*/ 865947 h 1322929"/>
                <a:gd name="connsiteX138" fmla="*/ 501805 w 1953031"/>
                <a:gd name="connsiteY138" fmla="*/ 870603 h 1322929"/>
                <a:gd name="connsiteX139" fmla="*/ 496736 w 1953031"/>
                <a:gd name="connsiteY139" fmla="*/ 886203 h 1322929"/>
                <a:gd name="connsiteX140" fmla="*/ 500794 w 1953031"/>
                <a:gd name="connsiteY140" fmla="*/ 920842 h 1322929"/>
                <a:gd name="connsiteX141" fmla="*/ 505232 w 1953031"/>
                <a:gd name="connsiteY141" fmla="*/ 960997 h 1322929"/>
                <a:gd name="connsiteX142" fmla="*/ 503197 w 1953031"/>
                <a:gd name="connsiteY142" fmla="*/ 976351 h 1322929"/>
                <a:gd name="connsiteX143" fmla="*/ 464327 w 1953031"/>
                <a:gd name="connsiteY143" fmla="*/ 1000197 h 1322929"/>
                <a:gd name="connsiteX144" fmla="*/ 457328 w 1953031"/>
                <a:gd name="connsiteY144" fmla="*/ 999488 h 1322929"/>
                <a:gd name="connsiteX145" fmla="*/ 434730 w 1953031"/>
                <a:gd name="connsiteY145" fmla="*/ 939956 h 1322929"/>
                <a:gd name="connsiteX146" fmla="*/ 434102 w 1953031"/>
                <a:gd name="connsiteY146" fmla="*/ 932138 h 1322929"/>
                <a:gd name="connsiteX147" fmla="*/ 429957 w 1953031"/>
                <a:gd name="connsiteY147" fmla="*/ 936572 h 1322929"/>
                <a:gd name="connsiteX148" fmla="*/ 412217 w 1953031"/>
                <a:gd name="connsiteY148" fmla="*/ 955335 h 1322929"/>
                <a:gd name="connsiteX149" fmla="*/ 394666 w 1953031"/>
                <a:gd name="connsiteY149" fmla="*/ 973923 h 1322929"/>
                <a:gd name="connsiteX150" fmla="*/ 363724 w 1953031"/>
                <a:gd name="connsiteY150" fmla="*/ 1023704 h 1322929"/>
                <a:gd name="connsiteX151" fmla="*/ 356090 w 1953031"/>
                <a:gd name="connsiteY151" fmla="*/ 1070686 h 1322929"/>
                <a:gd name="connsiteX152" fmla="*/ 356098 w 1953031"/>
                <a:gd name="connsiteY152" fmla="*/ 1159458 h 1322929"/>
                <a:gd name="connsiteX153" fmla="*/ 362731 w 1953031"/>
                <a:gd name="connsiteY153" fmla="*/ 1219044 h 1322929"/>
                <a:gd name="connsiteX154" fmla="*/ 370492 w 1953031"/>
                <a:gd name="connsiteY154" fmla="*/ 1260425 h 1322929"/>
                <a:gd name="connsiteX155" fmla="*/ 380666 w 1953031"/>
                <a:gd name="connsiteY155" fmla="*/ 1277936 h 1322929"/>
                <a:gd name="connsiteX156" fmla="*/ 391399 w 1953031"/>
                <a:gd name="connsiteY156" fmla="*/ 1304515 h 1322929"/>
                <a:gd name="connsiteX157" fmla="*/ 391283 w 1953031"/>
                <a:gd name="connsiteY157" fmla="*/ 1320324 h 1322929"/>
                <a:gd name="connsiteX158" fmla="*/ 390843 w 1953031"/>
                <a:gd name="connsiteY158" fmla="*/ 1322756 h 1322929"/>
                <a:gd name="connsiteX159" fmla="*/ 348151 w 1953031"/>
                <a:gd name="connsiteY159" fmla="*/ 1322844 h 1322929"/>
                <a:gd name="connsiteX160" fmla="*/ 304144 w 1953031"/>
                <a:gd name="connsiteY160" fmla="*/ 1322579 h 1322929"/>
                <a:gd name="connsiteX161" fmla="*/ 294630 w 1953031"/>
                <a:gd name="connsiteY161" fmla="*/ 1312868 h 1322929"/>
                <a:gd name="connsiteX162" fmla="*/ 271483 w 1953031"/>
                <a:gd name="connsiteY162" fmla="*/ 1195591 h 1322929"/>
                <a:gd name="connsiteX163" fmla="*/ 255031 w 1953031"/>
                <a:gd name="connsiteY163" fmla="*/ 1074334 h 1322929"/>
                <a:gd name="connsiteX164" fmla="*/ 246468 w 1953031"/>
                <a:gd name="connsiteY164" fmla="*/ 962992 h 1322929"/>
                <a:gd name="connsiteX165" fmla="*/ 246726 w 1953031"/>
                <a:gd name="connsiteY165" fmla="*/ 960686 h 1322929"/>
                <a:gd name="connsiteX166" fmla="*/ 239185 w 1953031"/>
                <a:gd name="connsiteY166" fmla="*/ 966883 h 1322929"/>
                <a:gd name="connsiteX167" fmla="*/ 216775 w 1953031"/>
                <a:gd name="connsiteY167" fmla="*/ 984995 h 1322929"/>
                <a:gd name="connsiteX168" fmla="*/ 195755 w 1953031"/>
                <a:gd name="connsiteY168" fmla="*/ 1001910 h 1322929"/>
                <a:gd name="connsiteX169" fmla="*/ 162761 w 1953031"/>
                <a:gd name="connsiteY169" fmla="*/ 1047366 h 1322929"/>
                <a:gd name="connsiteX170" fmla="*/ 149720 w 1953031"/>
                <a:gd name="connsiteY170" fmla="*/ 1138437 h 1322929"/>
                <a:gd name="connsiteX171" fmla="*/ 148122 w 1953031"/>
                <a:gd name="connsiteY171" fmla="*/ 1214750 h 1322929"/>
                <a:gd name="connsiteX172" fmla="*/ 151846 w 1953031"/>
                <a:gd name="connsiteY172" fmla="*/ 1260042 h 1322929"/>
                <a:gd name="connsiteX173" fmla="*/ 157602 w 1953031"/>
                <a:gd name="connsiteY173" fmla="*/ 1271682 h 1322929"/>
                <a:gd name="connsiteX174" fmla="*/ 169528 w 1953031"/>
                <a:gd name="connsiteY174" fmla="*/ 1296524 h 1322929"/>
                <a:gd name="connsiteX175" fmla="*/ 172714 w 1953031"/>
                <a:gd name="connsiteY175" fmla="*/ 1316588 h 1322929"/>
                <a:gd name="connsiteX176" fmla="*/ 172927 w 1953031"/>
                <a:gd name="connsiteY176" fmla="*/ 1322929 h 1322929"/>
                <a:gd name="connsiteX177" fmla="*/ 130748 w 1953031"/>
                <a:gd name="connsiteY177" fmla="*/ 1322916 h 1322929"/>
                <a:gd name="connsiteX178" fmla="*/ 87445 w 1953031"/>
                <a:gd name="connsiteY178" fmla="*/ 1322413 h 1322929"/>
                <a:gd name="connsiteX179" fmla="*/ 433058 w 1953031"/>
                <a:gd name="connsiteY179" fmla="*/ 858089 h 1322929"/>
                <a:gd name="connsiteX180" fmla="*/ 431485 w 1953031"/>
                <a:gd name="connsiteY180" fmla="*/ 856034 h 1322929"/>
                <a:gd name="connsiteX181" fmla="*/ 432913 w 1953031"/>
                <a:gd name="connsiteY181" fmla="*/ 858746 h 1322929"/>
                <a:gd name="connsiteX182" fmla="*/ 433058 w 1953031"/>
                <a:gd name="connsiteY182" fmla="*/ 858089 h 1322929"/>
                <a:gd name="connsiteX0" fmla="*/ 87445 w 1953031"/>
                <a:gd name="connsiteY0" fmla="*/ 1322413 h 1322929"/>
                <a:gd name="connsiteX1" fmla="*/ 71740 w 1953031"/>
                <a:gd name="connsiteY1" fmla="*/ 1270292 h 1322929"/>
                <a:gd name="connsiteX2" fmla="*/ 65819 w 1953031"/>
                <a:gd name="connsiteY2" fmla="*/ 1172834 h 1322929"/>
                <a:gd name="connsiteX3" fmla="*/ 60259 w 1953031"/>
                <a:gd name="connsiteY3" fmla="*/ 1077634 h 1322929"/>
                <a:gd name="connsiteX4" fmla="*/ 56504 w 1953031"/>
                <a:gd name="connsiteY4" fmla="*/ 1016483 h 1322929"/>
                <a:gd name="connsiteX5" fmla="*/ 57274 w 1953031"/>
                <a:gd name="connsiteY5" fmla="*/ 984573 h 1322929"/>
                <a:gd name="connsiteX6" fmla="*/ 69293 w 1953031"/>
                <a:gd name="connsiteY6" fmla="*/ 935184 h 1322929"/>
                <a:gd name="connsiteX7" fmla="*/ 83140 w 1953031"/>
                <a:gd name="connsiteY7" fmla="*/ 894706 h 1322929"/>
                <a:gd name="connsiteX8" fmla="*/ 86940 w 1953031"/>
                <a:gd name="connsiteY8" fmla="*/ 883067 h 1322929"/>
                <a:gd name="connsiteX9" fmla="*/ 102345 w 1953031"/>
                <a:gd name="connsiteY9" fmla="*/ 821917 h 1322929"/>
                <a:gd name="connsiteX10" fmla="*/ 102345 w 1953031"/>
                <a:gd name="connsiteY10" fmla="*/ 797596 h 1322929"/>
                <a:gd name="connsiteX11" fmla="*/ 84386 w 1953031"/>
                <a:gd name="connsiteY11" fmla="*/ 724112 h 1322929"/>
                <a:gd name="connsiteX12" fmla="*/ 56950 w 1953031"/>
                <a:gd name="connsiteY12" fmla="*/ 611540 h 1322929"/>
                <a:gd name="connsiteX13" fmla="*/ 49848 w 1953031"/>
                <a:gd name="connsiteY13" fmla="*/ 555775 h 1322929"/>
                <a:gd name="connsiteX14" fmla="*/ 48091 w 1953031"/>
                <a:gd name="connsiteY14" fmla="*/ 532619 h 1322929"/>
                <a:gd name="connsiteX15" fmla="*/ 46726 w 1953031"/>
                <a:gd name="connsiteY15" fmla="*/ 537375 h 1322929"/>
                <a:gd name="connsiteX16" fmla="*/ 40809 w 1953031"/>
                <a:gd name="connsiteY16" fmla="*/ 582702 h 1322929"/>
                <a:gd name="connsiteX17" fmla="*/ 38652 w 1953031"/>
                <a:gd name="connsiteY17" fmla="*/ 680805 h 1322929"/>
                <a:gd name="connsiteX18" fmla="*/ 43411 w 1953031"/>
                <a:gd name="connsiteY18" fmla="*/ 797248 h 1322929"/>
                <a:gd name="connsiteX19" fmla="*/ 45633 w 1953031"/>
                <a:gd name="connsiteY19" fmla="*/ 840039 h 1322929"/>
                <a:gd name="connsiteX20" fmla="*/ 46288 w 1953031"/>
                <a:gd name="connsiteY20" fmla="*/ 854511 h 1322929"/>
                <a:gd name="connsiteX21" fmla="*/ 47754 w 1953031"/>
                <a:gd name="connsiteY21" fmla="*/ 857757 h 1322929"/>
                <a:gd name="connsiteX22" fmla="*/ 55710 w 1953031"/>
                <a:gd name="connsiteY22" fmla="*/ 883587 h 1322929"/>
                <a:gd name="connsiteX23" fmla="*/ 56791 w 1953031"/>
                <a:gd name="connsiteY23" fmla="*/ 924043 h 1322929"/>
                <a:gd name="connsiteX24" fmla="*/ 41579 w 1953031"/>
                <a:gd name="connsiteY24" fmla="*/ 974096 h 1322929"/>
                <a:gd name="connsiteX25" fmla="*/ 2671 w 1953031"/>
                <a:gd name="connsiteY25" fmla="*/ 1043577 h 1322929"/>
                <a:gd name="connsiteX26" fmla="*/ 150 w 1953031"/>
                <a:gd name="connsiteY26" fmla="*/ 1039680 h 1322929"/>
                <a:gd name="connsiteX27" fmla="*/ 4661 w 1953031"/>
                <a:gd name="connsiteY27" fmla="*/ 999287 h 1322929"/>
                <a:gd name="connsiteX28" fmla="*/ 7404 w 1953031"/>
                <a:gd name="connsiteY28" fmla="*/ 942306 h 1322929"/>
                <a:gd name="connsiteX29" fmla="*/ 7816 w 1953031"/>
                <a:gd name="connsiteY29" fmla="*/ 896791 h 1322929"/>
                <a:gd name="connsiteX30" fmla="*/ 19626 w 1953031"/>
                <a:gd name="connsiteY30" fmla="*/ 859575 h 1322929"/>
                <a:gd name="connsiteX31" fmla="*/ 27016 w 1953031"/>
                <a:gd name="connsiteY31" fmla="*/ 851518 h 1322929"/>
                <a:gd name="connsiteX32" fmla="*/ 28005 w 1953031"/>
                <a:gd name="connsiteY32" fmla="*/ 850776 h 1322929"/>
                <a:gd name="connsiteX33" fmla="*/ 26410 w 1953031"/>
                <a:gd name="connsiteY33" fmla="*/ 833827 h 1322929"/>
                <a:gd name="connsiteX34" fmla="*/ 14711 w 1953031"/>
                <a:gd name="connsiteY34" fmla="*/ 648021 h 1322929"/>
                <a:gd name="connsiteX35" fmla="*/ 15055 w 1953031"/>
                <a:gd name="connsiteY35" fmla="*/ 561855 h 1322929"/>
                <a:gd name="connsiteX36" fmla="*/ 21188 w 1953031"/>
                <a:gd name="connsiteY36" fmla="*/ 488718 h 1322929"/>
                <a:gd name="connsiteX37" fmla="*/ 100197 w 1953031"/>
                <a:gd name="connsiteY37" fmla="*/ 318206 h 1322929"/>
                <a:gd name="connsiteX38" fmla="*/ 109242 w 1953031"/>
                <a:gd name="connsiteY38" fmla="*/ 310366 h 1322929"/>
                <a:gd name="connsiteX39" fmla="*/ 267328 w 1953031"/>
                <a:gd name="connsiteY39" fmla="*/ 247426 h 1322929"/>
                <a:gd name="connsiteX40" fmla="*/ 315449 w 1953031"/>
                <a:gd name="connsiteY40" fmla="*/ 245613 h 1322929"/>
                <a:gd name="connsiteX41" fmla="*/ 472495 w 1953031"/>
                <a:gd name="connsiteY41" fmla="*/ 252298 h 1322929"/>
                <a:gd name="connsiteX42" fmla="*/ 508804 w 1953031"/>
                <a:gd name="connsiteY42" fmla="*/ 255581 h 1322929"/>
                <a:gd name="connsiteX43" fmla="*/ 642593 w 1953031"/>
                <a:gd name="connsiteY43" fmla="*/ 248929 h 1322929"/>
                <a:gd name="connsiteX44" fmla="*/ 743187 w 1953031"/>
                <a:gd name="connsiteY44" fmla="*/ 255065 h 1322929"/>
                <a:gd name="connsiteX45" fmla="*/ 805147 w 1953031"/>
                <a:gd name="connsiteY45" fmla="*/ 251243 h 1322929"/>
                <a:gd name="connsiteX46" fmla="*/ 947272 w 1953031"/>
                <a:gd name="connsiteY46" fmla="*/ 214767 h 1322929"/>
                <a:gd name="connsiteX47" fmla="*/ 1074965 w 1953031"/>
                <a:gd name="connsiteY47" fmla="*/ 170684 h 1322929"/>
                <a:gd name="connsiteX48" fmla="*/ 1155567 w 1953031"/>
                <a:gd name="connsiteY48" fmla="*/ 159010 h 1322929"/>
                <a:gd name="connsiteX49" fmla="*/ 1234252 w 1953031"/>
                <a:gd name="connsiteY49" fmla="*/ 151880 h 1322929"/>
                <a:gd name="connsiteX50" fmla="*/ 1312964 w 1953031"/>
                <a:gd name="connsiteY50" fmla="*/ 128676 h 1322929"/>
                <a:gd name="connsiteX51" fmla="*/ 1376022 w 1953031"/>
                <a:gd name="connsiteY51" fmla="*/ 109687 h 1322929"/>
                <a:gd name="connsiteX52" fmla="*/ 1448640 w 1953031"/>
                <a:gd name="connsiteY52" fmla="*/ 103056 h 1322929"/>
                <a:gd name="connsiteX53" fmla="*/ 1483374 w 1953031"/>
                <a:gd name="connsiteY53" fmla="*/ 100994 h 1322929"/>
                <a:gd name="connsiteX54" fmla="*/ 1552171 w 1953031"/>
                <a:gd name="connsiteY54" fmla="*/ 83778 h 1322929"/>
                <a:gd name="connsiteX55" fmla="*/ 1627914 w 1953031"/>
                <a:gd name="connsiteY55" fmla="*/ 63976 h 1322929"/>
                <a:gd name="connsiteX56" fmla="*/ 1633600 w 1953031"/>
                <a:gd name="connsiteY56" fmla="*/ 62873 h 1322929"/>
                <a:gd name="connsiteX57" fmla="*/ 1633994 w 1953031"/>
                <a:gd name="connsiteY57" fmla="*/ 53943 h 1322929"/>
                <a:gd name="connsiteX58" fmla="*/ 1637947 w 1953031"/>
                <a:gd name="connsiteY58" fmla="*/ 10924 h 1322929"/>
                <a:gd name="connsiteX59" fmla="*/ 1645852 w 1953031"/>
                <a:gd name="connsiteY59" fmla="*/ 642 h 1322929"/>
                <a:gd name="connsiteX60" fmla="*/ 1665510 w 1953031"/>
                <a:gd name="connsiteY60" fmla="*/ 4542 h 1322929"/>
                <a:gd name="connsiteX61" fmla="*/ 1692339 w 1953031"/>
                <a:gd name="connsiteY61" fmla="*/ 32880 h 1322929"/>
                <a:gd name="connsiteX62" fmla="*/ 1703487 w 1953031"/>
                <a:gd name="connsiteY62" fmla="*/ 51553 h 1322929"/>
                <a:gd name="connsiteX63" fmla="*/ 1705168 w 1953031"/>
                <a:gd name="connsiteY63" fmla="*/ 54757 h 1322929"/>
                <a:gd name="connsiteX64" fmla="*/ 1708490 w 1953031"/>
                <a:gd name="connsiteY64" fmla="*/ 54757 h 1322929"/>
                <a:gd name="connsiteX65" fmla="*/ 1726074 w 1953031"/>
                <a:gd name="connsiteY65" fmla="*/ 55821 h 1322929"/>
                <a:gd name="connsiteX66" fmla="*/ 1763775 w 1953031"/>
                <a:gd name="connsiteY66" fmla="*/ 66287 h 1322929"/>
                <a:gd name="connsiteX67" fmla="*/ 1780177 w 1953031"/>
                <a:gd name="connsiteY67" fmla="*/ 76057 h 1322929"/>
                <a:gd name="connsiteX68" fmla="*/ 1797287 w 1953031"/>
                <a:gd name="connsiteY68" fmla="*/ 92340 h 1322929"/>
                <a:gd name="connsiteX69" fmla="*/ 1808554 w 1953031"/>
                <a:gd name="connsiteY69" fmla="*/ 105144 h 1322929"/>
                <a:gd name="connsiteX70" fmla="*/ 1816302 w 1953031"/>
                <a:gd name="connsiteY70" fmla="*/ 113128 h 1322929"/>
                <a:gd name="connsiteX71" fmla="*/ 1820491 w 1953031"/>
                <a:gd name="connsiteY71" fmla="*/ 120258 h 1322929"/>
                <a:gd name="connsiteX72" fmla="*/ 1835947 w 1953031"/>
                <a:gd name="connsiteY72" fmla="*/ 144526 h 1322929"/>
                <a:gd name="connsiteX73" fmla="*/ 1847989 w 1953031"/>
                <a:gd name="connsiteY73" fmla="*/ 162083 h 1322929"/>
                <a:gd name="connsiteX74" fmla="*/ 1872282 w 1953031"/>
                <a:gd name="connsiteY74" fmla="*/ 206862 h 1322929"/>
                <a:gd name="connsiteX75" fmla="*/ 1901212 w 1953031"/>
                <a:gd name="connsiteY75" fmla="*/ 268331 h 1322929"/>
                <a:gd name="connsiteX76" fmla="*/ 1928013 w 1953031"/>
                <a:gd name="connsiteY76" fmla="*/ 325599 h 1322929"/>
                <a:gd name="connsiteX77" fmla="*/ 1947475 w 1953031"/>
                <a:gd name="connsiteY77" fmla="*/ 358428 h 1322929"/>
                <a:gd name="connsiteX78" fmla="*/ 1952990 w 1953031"/>
                <a:gd name="connsiteY78" fmla="*/ 375188 h 1322929"/>
                <a:gd name="connsiteX79" fmla="*/ 1944270 w 1953031"/>
                <a:gd name="connsiteY79" fmla="*/ 398724 h 1322929"/>
                <a:gd name="connsiteX80" fmla="*/ 1904481 w 1953031"/>
                <a:gd name="connsiteY80" fmla="*/ 429980 h 1322929"/>
                <a:gd name="connsiteX81" fmla="*/ 1871823 w 1953031"/>
                <a:gd name="connsiteY81" fmla="*/ 436577 h 1322929"/>
                <a:gd name="connsiteX82" fmla="*/ 1816223 w 1953031"/>
                <a:gd name="connsiteY82" fmla="*/ 439134 h 1322929"/>
                <a:gd name="connsiteX83" fmla="*/ 1698445 w 1953031"/>
                <a:gd name="connsiteY83" fmla="*/ 433393 h 1322929"/>
                <a:gd name="connsiteX84" fmla="*/ 1665261 w 1953031"/>
                <a:gd name="connsiteY84" fmla="*/ 431589 h 1322929"/>
                <a:gd name="connsiteX85" fmla="*/ 1643200 w 1953031"/>
                <a:gd name="connsiteY85" fmla="*/ 433164 h 1322929"/>
                <a:gd name="connsiteX86" fmla="*/ 1613877 w 1953031"/>
                <a:gd name="connsiteY86" fmla="*/ 443519 h 1322929"/>
                <a:gd name="connsiteX87" fmla="*/ 1586668 w 1953031"/>
                <a:gd name="connsiteY87" fmla="*/ 466568 h 1322929"/>
                <a:gd name="connsiteX88" fmla="*/ 1568848 w 1953031"/>
                <a:gd name="connsiteY88" fmla="*/ 480889 h 1322929"/>
                <a:gd name="connsiteX89" fmla="*/ 1563779 w 1953031"/>
                <a:gd name="connsiteY89" fmla="*/ 485518 h 1322929"/>
                <a:gd name="connsiteX90" fmla="*/ 1508994 w 1953031"/>
                <a:gd name="connsiteY90" fmla="*/ 589130 h 1322929"/>
                <a:gd name="connsiteX91" fmla="*/ 1486250 w 1953031"/>
                <a:gd name="connsiteY91" fmla="*/ 645068 h 1322929"/>
                <a:gd name="connsiteX92" fmla="*/ 1464819 w 1953031"/>
                <a:gd name="connsiteY92" fmla="*/ 705697 h 1322929"/>
                <a:gd name="connsiteX93" fmla="*/ 1449494 w 1953031"/>
                <a:gd name="connsiteY93" fmla="*/ 751038 h 1322929"/>
                <a:gd name="connsiteX94" fmla="*/ 1407394 w 1953031"/>
                <a:gd name="connsiteY94" fmla="*/ 818176 h 1322929"/>
                <a:gd name="connsiteX95" fmla="*/ 1393724 w 1953031"/>
                <a:gd name="connsiteY95" fmla="*/ 824975 h 1322929"/>
                <a:gd name="connsiteX96" fmla="*/ 1380841 w 1953031"/>
                <a:gd name="connsiteY96" fmla="*/ 831482 h 1322929"/>
                <a:gd name="connsiteX97" fmla="*/ 1349260 w 1953031"/>
                <a:gd name="connsiteY97" fmla="*/ 861137 h 1322929"/>
                <a:gd name="connsiteX98" fmla="*/ 1331348 w 1953031"/>
                <a:gd name="connsiteY98" fmla="*/ 877607 h 1322929"/>
                <a:gd name="connsiteX99" fmla="*/ 1317442 w 1953031"/>
                <a:gd name="connsiteY99" fmla="*/ 883414 h 1322929"/>
                <a:gd name="connsiteX100" fmla="*/ 1316352 w 1953031"/>
                <a:gd name="connsiteY100" fmla="*/ 883414 h 1322929"/>
                <a:gd name="connsiteX101" fmla="*/ 1315275 w 1953031"/>
                <a:gd name="connsiteY101" fmla="*/ 887323 h 1322929"/>
                <a:gd name="connsiteX102" fmla="*/ 1293502 w 1953031"/>
                <a:gd name="connsiteY102" fmla="*/ 1074334 h 1322929"/>
                <a:gd name="connsiteX103" fmla="*/ 1292124 w 1953031"/>
                <a:gd name="connsiteY103" fmla="*/ 1151119 h 1322929"/>
                <a:gd name="connsiteX104" fmla="*/ 1292741 w 1953031"/>
                <a:gd name="connsiteY104" fmla="*/ 1203756 h 1322929"/>
                <a:gd name="connsiteX105" fmla="*/ 1297481 w 1953031"/>
                <a:gd name="connsiteY105" fmla="*/ 1263556 h 1322929"/>
                <a:gd name="connsiteX106" fmla="*/ 1304087 w 1953031"/>
                <a:gd name="connsiteY106" fmla="*/ 1278631 h 1322929"/>
                <a:gd name="connsiteX107" fmla="*/ 1314001 w 1953031"/>
                <a:gd name="connsiteY107" fmla="*/ 1305904 h 1322929"/>
                <a:gd name="connsiteX108" fmla="*/ 1314723 w 1953031"/>
                <a:gd name="connsiteY108" fmla="*/ 1321312 h 1322929"/>
                <a:gd name="connsiteX109" fmla="*/ 1314474 w 1953031"/>
                <a:gd name="connsiteY109" fmla="*/ 1322929 h 1322929"/>
                <a:gd name="connsiteX110" fmla="*/ 1274527 w 1953031"/>
                <a:gd name="connsiteY110" fmla="*/ 1322929 h 1322929"/>
                <a:gd name="connsiteX111" fmla="*/ 1233595 w 1953031"/>
                <a:gd name="connsiteY111" fmla="*/ 1322420 h 1322929"/>
                <a:gd name="connsiteX112" fmla="*/ 1214844 w 1953031"/>
                <a:gd name="connsiteY112" fmla="*/ 1258652 h 1322929"/>
                <a:gd name="connsiteX113" fmla="*/ 1198836 w 1953031"/>
                <a:gd name="connsiteY113" fmla="*/ 1080414 h 1322929"/>
                <a:gd name="connsiteX114" fmla="*/ 1191495 w 1953031"/>
                <a:gd name="connsiteY114" fmla="*/ 961630 h 1322929"/>
                <a:gd name="connsiteX115" fmla="*/ 1189972 w 1953031"/>
                <a:gd name="connsiteY115" fmla="*/ 969617 h 1322929"/>
                <a:gd name="connsiteX116" fmla="*/ 1172402 w 1953031"/>
                <a:gd name="connsiteY116" fmla="*/ 1161542 h 1322929"/>
                <a:gd name="connsiteX117" fmla="*/ 1173663 w 1953031"/>
                <a:gd name="connsiteY117" fmla="*/ 1263289 h 1322929"/>
                <a:gd name="connsiteX118" fmla="*/ 1179559 w 1953031"/>
                <a:gd name="connsiteY118" fmla="*/ 1277483 h 1322929"/>
                <a:gd name="connsiteX119" fmla="*/ 1190090 w 1953031"/>
                <a:gd name="connsiteY119" fmla="*/ 1310073 h 1322929"/>
                <a:gd name="connsiteX120" fmla="*/ 1189617 w 1953031"/>
                <a:gd name="connsiteY120" fmla="*/ 1322236 h 1322929"/>
                <a:gd name="connsiteX121" fmla="*/ 1148752 w 1953031"/>
                <a:gd name="connsiteY121" fmla="*/ 1322929 h 1322929"/>
                <a:gd name="connsiteX122" fmla="*/ 1107164 w 1953031"/>
                <a:gd name="connsiteY122" fmla="*/ 1322438 h 1322929"/>
                <a:gd name="connsiteX123" fmla="*/ 1089751 w 1953031"/>
                <a:gd name="connsiteY123" fmla="*/ 1244928 h 1322929"/>
                <a:gd name="connsiteX124" fmla="*/ 1083658 w 1953031"/>
                <a:gd name="connsiteY124" fmla="*/ 1109426 h 1322929"/>
                <a:gd name="connsiteX125" fmla="*/ 1081071 w 1953031"/>
                <a:gd name="connsiteY125" fmla="*/ 885205 h 1322929"/>
                <a:gd name="connsiteX126" fmla="*/ 1081294 w 1953031"/>
                <a:gd name="connsiteY126" fmla="*/ 872784 h 1322929"/>
                <a:gd name="connsiteX127" fmla="*/ 1044565 w 1953031"/>
                <a:gd name="connsiteY127" fmla="*/ 883356 h 1322929"/>
                <a:gd name="connsiteX128" fmla="*/ 946405 w 1953031"/>
                <a:gd name="connsiteY128" fmla="*/ 906677 h 1322929"/>
                <a:gd name="connsiteX129" fmla="*/ 820984 w 1953031"/>
                <a:gd name="connsiteY129" fmla="*/ 915856 h 1322929"/>
                <a:gd name="connsiteX130" fmla="*/ 748537 w 1953031"/>
                <a:gd name="connsiteY130" fmla="*/ 913593 h 1322929"/>
                <a:gd name="connsiteX131" fmla="*/ 740106 w 1953031"/>
                <a:gd name="connsiteY131" fmla="*/ 913794 h 1322929"/>
                <a:gd name="connsiteX132" fmla="*/ 735838 w 1953031"/>
                <a:gd name="connsiteY132" fmla="*/ 923234 h 1322929"/>
                <a:gd name="connsiteX133" fmla="*/ 729496 w 1953031"/>
                <a:gd name="connsiteY133" fmla="*/ 936224 h 1322929"/>
                <a:gd name="connsiteX134" fmla="*/ 707014 w 1953031"/>
                <a:gd name="connsiteY134" fmla="*/ 928760 h 1322929"/>
                <a:gd name="connsiteX135" fmla="*/ 665846 w 1953031"/>
                <a:gd name="connsiteY135" fmla="*/ 912322 h 1322929"/>
                <a:gd name="connsiteX136" fmla="*/ 618244 w 1953031"/>
                <a:gd name="connsiteY136" fmla="*/ 893135 h 1322929"/>
                <a:gd name="connsiteX137" fmla="*/ 516447 w 1953031"/>
                <a:gd name="connsiteY137" fmla="*/ 865947 h 1322929"/>
                <a:gd name="connsiteX138" fmla="*/ 501805 w 1953031"/>
                <a:gd name="connsiteY138" fmla="*/ 870603 h 1322929"/>
                <a:gd name="connsiteX139" fmla="*/ 496736 w 1953031"/>
                <a:gd name="connsiteY139" fmla="*/ 886203 h 1322929"/>
                <a:gd name="connsiteX140" fmla="*/ 500794 w 1953031"/>
                <a:gd name="connsiteY140" fmla="*/ 920842 h 1322929"/>
                <a:gd name="connsiteX141" fmla="*/ 505232 w 1953031"/>
                <a:gd name="connsiteY141" fmla="*/ 960997 h 1322929"/>
                <a:gd name="connsiteX142" fmla="*/ 503197 w 1953031"/>
                <a:gd name="connsiteY142" fmla="*/ 976351 h 1322929"/>
                <a:gd name="connsiteX143" fmla="*/ 464327 w 1953031"/>
                <a:gd name="connsiteY143" fmla="*/ 1000197 h 1322929"/>
                <a:gd name="connsiteX144" fmla="*/ 457328 w 1953031"/>
                <a:gd name="connsiteY144" fmla="*/ 999488 h 1322929"/>
                <a:gd name="connsiteX145" fmla="*/ 434730 w 1953031"/>
                <a:gd name="connsiteY145" fmla="*/ 939956 h 1322929"/>
                <a:gd name="connsiteX146" fmla="*/ 434102 w 1953031"/>
                <a:gd name="connsiteY146" fmla="*/ 932138 h 1322929"/>
                <a:gd name="connsiteX147" fmla="*/ 429957 w 1953031"/>
                <a:gd name="connsiteY147" fmla="*/ 936572 h 1322929"/>
                <a:gd name="connsiteX148" fmla="*/ 412217 w 1953031"/>
                <a:gd name="connsiteY148" fmla="*/ 955335 h 1322929"/>
                <a:gd name="connsiteX149" fmla="*/ 394666 w 1953031"/>
                <a:gd name="connsiteY149" fmla="*/ 973923 h 1322929"/>
                <a:gd name="connsiteX150" fmla="*/ 363724 w 1953031"/>
                <a:gd name="connsiteY150" fmla="*/ 1023704 h 1322929"/>
                <a:gd name="connsiteX151" fmla="*/ 356090 w 1953031"/>
                <a:gd name="connsiteY151" fmla="*/ 1070686 h 1322929"/>
                <a:gd name="connsiteX152" fmla="*/ 356098 w 1953031"/>
                <a:gd name="connsiteY152" fmla="*/ 1159458 h 1322929"/>
                <a:gd name="connsiteX153" fmla="*/ 362731 w 1953031"/>
                <a:gd name="connsiteY153" fmla="*/ 1219044 h 1322929"/>
                <a:gd name="connsiteX154" fmla="*/ 370492 w 1953031"/>
                <a:gd name="connsiteY154" fmla="*/ 1260425 h 1322929"/>
                <a:gd name="connsiteX155" fmla="*/ 380666 w 1953031"/>
                <a:gd name="connsiteY155" fmla="*/ 1277936 h 1322929"/>
                <a:gd name="connsiteX156" fmla="*/ 391399 w 1953031"/>
                <a:gd name="connsiteY156" fmla="*/ 1304515 h 1322929"/>
                <a:gd name="connsiteX157" fmla="*/ 391283 w 1953031"/>
                <a:gd name="connsiteY157" fmla="*/ 1320324 h 1322929"/>
                <a:gd name="connsiteX158" fmla="*/ 390843 w 1953031"/>
                <a:gd name="connsiteY158" fmla="*/ 1322756 h 1322929"/>
                <a:gd name="connsiteX159" fmla="*/ 348151 w 1953031"/>
                <a:gd name="connsiteY159" fmla="*/ 1322844 h 1322929"/>
                <a:gd name="connsiteX160" fmla="*/ 304144 w 1953031"/>
                <a:gd name="connsiteY160" fmla="*/ 1322579 h 1322929"/>
                <a:gd name="connsiteX161" fmla="*/ 294630 w 1953031"/>
                <a:gd name="connsiteY161" fmla="*/ 1312868 h 1322929"/>
                <a:gd name="connsiteX162" fmla="*/ 271483 w 1953031"/>
                <a:gd name="connsiteY162" fmla="*/ 1195591 h 1322929"/>
                <a:gd name="connsiteX163" fmla="*/ 255031 w 1953031"/>
                <a:gd name="connsiteY163" fmla="*/ 1074334 h 1322929"/>
                <a:gd name="connsiteX164" fmla="*/ 246468 w 1953031"/>
                <a:gd name="connsiteY164" fmla="*/ 962992 h 1322929"/>
                <a:gd name="connsiteX165" fmla="*/ 246726 w 1953031"/>
                <a:gd name="connsiteY165" fmla="*/ 960686 h 1322929"/>
                <a:gd name="connsiteX166" fmla="*/ 239185 w 1953031"/>
                <a:gd name="connsiteY166" fmla="*/ 966883 h 1322929"/>
                <a:gd name="connsiteX167" fmla="*/ 216775 w 1953031"/>
                <a:gd name="connsiteY167" fmla="*/ 984995 h 1322929"/>
                <a:gd name="connsiteX168" fmla="*/ 195755 w 1953031"/>
                <a:gd name="connsiteY168" fmla="*/ 1001910 h 1322929"/>
                <a:gd name="connsiteX169" fmla="*/ 162761 w 1953031"/>
                <a:gd name="connsiteY169" fmla="*/ 1047366 h 1322929"/>
                <a:gd name="connsiteX170" fmla="*/ 149720 w 1953031"/>
                <a:gd name="connsiteY170" fmla="*/ 1138437 h 1322929"/>
                <a:gd name="connsiteX171" fmla="*/ 148122 w 1953031"/>
                <a:gd name="connsiteY171" fmla="*/ 1214750 h 1322929"/>
                <a:gd name="connsiteX172" fmla="*/ 151846 w 1953031"/>
                <a:gd name="connsiteY172" fmla="*/ 1260042 h 1322929"/>
                <a:gd name="connsiteX173" fmla="*/ 157602 w 1953031"/>
                <a:gd name="connsiteY173" fmla="*/ 1271682 h 1322929"/>
                <a:gd name="connsiteX174" fmla="*/ 169528 w 1953031"/>
                <a:gd name="connsiteY174" fmla="*/ 1296524 h 1322929"/>
                <a:gd name="connsiteX175" fmla="*/ 172714 w 1953031"/>
                <a:gd name="connsiteY175" fmla="*/ 1316588 h 1322929"/>
                <a:gd name="connsiteX176" fmla="*/ 172927 w 1953031"/>
                <a:gd name="connsiteY176" fmla="*/ 1322929 h 1322929"/>
                <a:gd name="connsiteX177" fmla="*/ 130748 w 1953031"/>
                <a:gd name="connsiteY177" fmla="*/ 1322916 h 1322929"/>
                <a:gd name="connsiteX178" fmla="*/ 87445 w 1953031"/>
                <a:gd name="connsiteY178" fmla="*/ 1322413 h 1322929"/>
                <a:gd name="connsiteX179" fmla="*/ 433058 w 1953031"/>
                <a:gd name="connsiteY179" fmla="*/ 858089 h 1322929"/>
                <a:gd name="connsiteX180" fmla="*/ 431485 w 1953031"/>
                <a:gd name="connsiteY180" fmla="*/ 856034 h 1322929"/>
                <a:gd name="connsiteX181" fmla="*/ 432913 w 1953031"/>
                <a:gd name="connsiteY181" fmla="*/ 858746 h 1322929"/>
                <a:gd name="connsiteX182" fmla="*/ 433058 w 1953031"/>
                <a:gd name="connsiteY182" fmla="*/ 858089 h 1322929"/>
                <a:gd name="connsiteX0" fmla="*/ 87445 w 1953031"/>
                <a:gd name="connsiteY0" fmla="*/ 1322413 h 1322929"/>
                <a:gd name="connsiteX1" fmla="*/ 71740 w 1953031"/>
                <a:gd name="connsiteY1" fmla="*/ 1270292 h 1322929"/>
                <a:gd name="connsiteX2" fmla="*/ 65819 w 1953031"/>
                <a:gd name="connsiteY2" fmla="*/ 1172834 h 1322929"/>
                <a:gd name="connsiteX3" fmla="*/ 60259 w 1953031"/>
                <a:gd name="connsiteY3" fmla="*/ 1077634 h 1322929"/>
                <a:gd name="connsiteX4" fmla="*/ 56504 w 1953031"/>
                <a:gd name="connsiteY4" fmla="*/ 1016483 h 1322929"/>
                <a:gd name="connsiteX5" fmla="*/ 57274 w 1953031"/>
                <a:gd name="connsiteY5" fmla="*/ 984573 h 1322929"/>
                <a:gd name="connsiteX6" fmla="*/ 69293 w 1953031"/>
                <a:gd name="connsiteY6" fmla="*/ 935184 h 1322929"/>
                <a:gd name="connsiteX7" fmla="*/ 83140 w 1953031"/>
                <a:gd name="connsiteY7" fmla="*/ 894706 h 1322929"/>
                <a:gd name="connsiteX8" fmla="*/ 86940 w 1953031"/>
                <a:gd name="connsiteY8" fmla="*/ 883067 h 1322929"/>
                <a:gd name="connsiteX9" fmla="*/ 102345 w 1953031"/>
                <a:gd name="connsiteY9" fmla="*/ 821917 h 1322929"/>
                <a:gd name="connsiteX10" fmla="*/ 102345 w 1953031"/>
                <a:gd name="connsiteY10" fmla="*/ 797596 h 1322929"/>
                <a:gd name="connsiteX11" fmla="*/ 84386 w 1953031"/>
                <a:gd name="connsiteY11" fmla="*/ 724112 h 1322929"/>
                <a:gd name="connsiteX12" fmla="*/ 56950 w 1953031"/>
                <a:gd name="connsiteY12" fmla="*/ 611540 h 1322929"/>
                <a:gd name="connsiteX13" fmla="*/ 49848 w 1953031"/>
                <a:gd name="connsiteY13" fmla="*/ 555775 h 1322929"/>
                <a:gd name="connsiteX14" fmla="*/ 48091 w 1953031"/>
                <a:gd name="connsiteY14" fmla="*/ 532619 h 1322929"/>
                <a:gd name="connsiteX15" fmla="*/ 46726 w 1953031"/>
                <a:gd name="connsiteY15" fmla="*/ 537375 h 1322929"/>
                <a:gd name="connsiteX16" fmla="*/ 40809 w 1953031"/>
                <a:gd name="connsiteY16" fmla="*/ 582702 h 1322929"/>
                <a:gd name="connsiteX17" fmla="*/ 38652 w 1953031"/>
                <a:gd name="connsiteY17" fmla="*/ 680805 h 1322929"/>
                <a:gd name="connsiteX18" fmla="*/ 43411 w 1953031"/>
                <a:gd name="connsiteY18" fmla="*/ 797248 h 1322929"/>
                <a:gd name="connsiteX19" fmla="*/ 45633 w 1953031"/>
                <a:gd name="connsiteY19" fmla="*/ 840039 h 1322929"/>
                <a:gd name="connsiteX20" fmla="*/ 46288 w 1953031"/>
                <a:gd name="connsiteY20" fmla="*/ 854511 h 1322929"/>
                <a:gd name="connsiteX21" fmla="*/ 47754 w 1953031"/>
                <a:gd name="connsiteY21" fmla="*/ 857757 h 1322929"/>
                <a:gd name="connsiteX22" fmla="*/ 55710 w 1953031"/>
                <a:gd name="connsiteY22" fmla="*/ 883587 h 1322929"/>
                <a:gd name="connsiteX23" fmla="*/ 56791 w 1953031"/>
                <a:gd name="connsiteY23" fmla="*/ 924043 h 1322929"/>
                <a:gd name="connsiteX24" fmla="*/ 41579 w 1953031"/>
                <a:gd name="connsiteY24" fmla="*/ 974096 h 1322929"/>
                <a:gd name="connsiteX25" fmla="*/ 2671 w 1953031"/>
                <a:gd name="connsiteY25" fmla="*/ 1043577 h 1322929"/>
                <a:gd name="connsiteX26" fmla="*/ 150 w 1953031"/>
                <a:gd name="connsiteY26" fmla="*/ 1039680 h 1322929"/>
                <a:gd name="connsiteX27" fmla="*/ 4661 w 1953031"/>
                <a:gd name="connsiteY27" fmla="*/ 999287 h 1322929"/>
                <a:gd name="connsiteX28" fmla="*/ 7404 w 1953031"/>
                <a:gd name="connsiteY28" fmla="*/ 942306 h 1322929"/>
                <a:gd name="connsiteX29" fmla="*/ 7816 w 1953031"/>
                <a:gd name="connsiteY29" fmla="*/ 896791 h 1322929"/>
                <a:gd name="connsiteX30" fmla="*/ 19626 w 1953031"/>
                <a:gd name="connsiteY30" fmla="*/ 859575 h 1322929"/>
                <a:gd name="connsiteX31" fmla="*/ 27016 w 1953031"/>
                <a:gd name="connsiteY31" fmla="*/ 851518 h 1322929"/>
                <a:gd name="connsiteX32" fmla="*/ 28005 w 1953031"/>
                <a:gd name="connsiteY32" fmla="*/ 850776 h 1322929"/>
                <a:gd name="connsiteX33" fmla="*/ 26410 w 1953031"/>
                <a:gd name="connsiteY33" fmla="*/ 833827 h 1322929"/>
                <a:gd name="connsiteX34" fmla="*/ 14711 w 1953031"/>
                <a:gd name="connsiteY34" fmla="*/ 648021 h 1322929"/>
                <a:gd name="connsiteX35" fmla="*/ 15055 w 1953031"/>
                <a:gd name="connsiteY35" fmla="*/ 561855 h 1322929"/>
                <a:gd name="connsiteX36" fmla="*/ 21188 w 1953031"/>
                <a:gd name="connsiteY36" fmla="*/ 488718 h 1322929"/>
                <a:gd name="connsiteX37" fmla="*/ 100197 w 1953031"/>
                <a:gd name="connsiteY37" fmla="*/ 318206 h 1322929"/>
                <a:gd name="connsiteX38" fmla="*/ 109242 w 1953031"/>
                <a:gd name="connsiteY38" fmla="*/ 310366 h 1322929"/>
                <a:gd name="connsiteX39" fmla="*/ 267328 w 1953031"/>
                <a:gd name="connsiteY39" fmla="*/ 247426 h 1322929"/>
                <a:gd name="connsiteX40" fmla="*/ 315449 w 1953031"/>
                <a:gd name="connsiteY40" fmla="*/ 245613 h 1322929"/>
                <a:gd name="connsiteX41" fmla="*/ 472495 w 1953031"/>
                <a:gd name="connsiteY41" fmla="*/ 252298 h 1322929"/>
                <a:gd name="connsiteX42" fmla="*/ 508804 w 1953031"/>
                <a:gd name="connsiteY42" fmla="*/ 255581 h 1322929"/>
                <a:gd name="connsiteX43" fmla="*/ 642593 w 1953031"/>
                <a:gd name="connsiteY43" fmla="*/ 248929 h 1322929"/>
                <a:gd name="connsiteX44" fmla="*/ 748902 w 1953031"/>
                <a:gd name="connsiteY44" fmla="*/ 247445 h 1322929"/>
                <a:gd name="connsiteX45" fmla="*/ 805147 w 1953031"/>
                <a:gd name="connsiteY45" fmla="*/ 251243 h 1322929"/>
                <a:gd name="connsiteX46" fmla="*/ 947272 w 1953031"/>
                <a:gd name="connsiteY46" fmla="*/ 214767 h 1322929"/>
                <a:gd name="connsiteX47" fmla="*/ 1074965 w 1953031"/>
                <a:gd name="connsiteY47" fmla="*/ 170684 h 1322929"/>
                <a:gd name="connsiteX48" fmla="*/ 1155567 w 1953031"/>
                <a:gd name="connsiteY48" fmla="*/ 159010 h 1322929"/>
                <a:gd name="connsiteX49" fmla="*/ 1234252 w 1953031"/>
                <a:gd name="connsiteY49" fmla="*/ 151880 h 1322929"/>
                <a:gd name="connsiteX50" fmla="*/ 1312964 w 1953031"/>
                <a:gd name="connsiteY50" fmla="*/ 128676 h 1322929"/>
                <a:gd name="connsiteX51" fmla="*/ 1376022 w 1953031"/>
                <a:gd name="connsiteY51" fmla="*/ 109687 h 1322929"/>
                <a:gd name="connsiteX52" fmla="*/ 1448640 w 1953031"/>
                <a:gd name="connsiteY52" fmla="*/ 103056 h 1322929"/>
                <a:gd name="connsiteX53" fmla="*/ 1483374 w 1953031"/>
                <a:gd name="connsiteY53" fmla="*/ 100994 h 1322929"/>
                <a:gd name="connsiteX54" fmla="*/ 1552171 w 1953031"/>
                <a:gd name="connsiteY54" fmla="*/ 83778 h 1322929"/>
                <a:gd name="connsiteX55" fmla="*/ 1627914 w 1953031"/>
                <a:gd name="connsiteY55" fmla="*/ 63976 h 1322929"/>
                <a:gd name="connsiteX56" fmla="*/ 1633600 w 1953031"/>
                <a:gd name="connsiteY56" fmla="*/ 62873 h 1322929"/>
                <a:gd name="connsiteX57" fmla="*/ 1633994 w 1953031"/>
                <a:gd name="connsiteY57" fmla="*/ 53943 h 1322929"/>
                <a:gd name="connsiteX58" fmla="*/ 1637947 w 1953031"/>
                <a:gd name="connsiteY58" fmla="*/ 10924 h 1322929"/>
                <a:gd name="connsiteX59" fmla="*/ 1645852 w 1953031"/>
                <a:gd name="connsiteY59" fmla="*/ 642 h 1322929"/>
                <a:gd name="connsiteX60" fmla="*/ 1665510 w 1953031"/>
                <a:gd name="connsiteY60" fmla="*/ 4542 h 1322929"/>
                <a:gd name="connsiteX61" fmla="*/ 1692339 w 1953031"/>
                <a:gd name="connsiteY61" fmla="*/ 32880 h 1322929"/>
                <a:gd name="connsiteX62" fmla="*/ 1703487 w 1953031"/>
                <a:gd name="connsiteY62" fmla="*/ 51553 h 1322929"/>
                <a:gd name="connsiteX63" fmla="*/ 1705168 w 1953031"/>
                <a:gd name="connsiteY63" fmla="*/ 54757 h 1322929"/>
                <a:gd name="connsiteX64" fmla="*/ 1708490 w 1953031"/>
                <a:gd name="connsiteY64" fmla="*/ 54757 h 1322929"/>
                <a:gd name="connsiteX65" fmla="*/ 1726074 w 1953031"/>
                <a:gd name="connsiteY65" fmla="*/ 55821 h 1322929"/>
                <a:gd name="connsiteX66" fmla="*/ 1763775 w 1953031"/>
                <a:gd name="connsiteY66" fmla="*/ 66287 h 1322929"/>
                <a:gd name="connsiteX67" fmla="*/ 1780177 w 1953031"/>
                <a:gd name="connsiteY67" fmla="*/ 76057 h 1322929"/>
                <a:gd name="connsiteX68" fmla="*/ 1797287 w 1953031"/>
                <a:gd name="connsiteY68" fmla="*/ 92340 h 1322929"/>
                <a:gd name="connsiteX69" fmla="*/ 1808554 w 1953031"/>
                <a:gd name="connsiteY69" fmla="*/ 105144 h 1322929"/>
                <a:gd name="connsiteX70" fmla="*/ 1816302 w 1953031"/>
                <a:gd name="connsiteY70" fmla="*/ 113128 h 1322929"/>
                <a:gd name="connsiteX71" fmla="*/ 1820491 w 1953031"/>
                <a:gd name="connsiteY71" fmla="*/ 120258 h 1322929"/>
                <a:gd name="connsiteX72" fmla="*/ 1835947 w 1953031"/>
                <a:gd name="connsiteY72" fmla="*/ 144526 h 1322929"/>
                <a:gd name="connsiteX73" fmla="*/ 1847989 w 1953031"/>
                <a:gd name="connsiteY73" fmla="*/ 162083 h 1322929"/>
                <a:gd name="connsiteX74" fmla="*/ 1872282 w 1953031"/>
                <a:gd name="connsiteY74" fmla="*/ 206862 h 1322929"/>
                <a:gd name="connsiteX75" fmla="*/ 1901212 w 1953031"/>
                <a:gd name="connsiteY75" fmla="*/ 268331 h 1322929"/>
                <a:gd name="connsiteX76" fmla="*/ 1928013 w 1953031"/>
                <a:gd name="connsiteY76" fmla="*/ 325599 h 1322929"/>
                <a:gd name="connsiteX77" fmla="*/ 1947475 w 1953031"/>
                <a:gd name="connsiteY77" fmla="*/ 358428 h 1322929"/>
                <a:gd name="connsiteX78" fmla="*/ 1952990 w 1953031"/>
                <a:gd name="connsiteY78" fmla="*/ 375188 h 1322929"/>
                <a:gd name="connsiteX79" fmla="*/ 1944270 w 1953031"/>
                <a:gd name="connsiteY79" fmla="*/ 398724 h 1322929"/>
                <a:gd name="connsiteX80" fmla="*/ 1904481 w 1953031"/>
                <a:gd name="connsiteY80" fmla="*/ 429980 h 1322929"/>
                <a:gd name="connsiteX81" fmla="*/ 1871823 w 1953031"/>
                <a:gd name="connsiteY81" fmla="*/ 436577 h 1322929"/>
                <a:gd name="connsiteX82" fmla="*/ 1816223 w 1953031"/>
                <a:gd name="connsiteY82" fmla="*/ 439134 h 1322929"/>
                <a:gd name="connsiteX83" fmla="*/ 1698445 w 1953031"/>
                <a:gd name="connsiteY83" fmla="*/ 433393 h 1322929"/>
                <a:gd name="connsiteX84" fmla="*/ 1665261 w 1953031"/>
                <a:gd name="connsiteY84" fmla="*/ 431589 h 1322929"/>
                <a:gd name="connsiteX85" fmla="*/ 1643200 w 1953031"/>
                <a:gd name="connsiteY85" fmla="*/ 433164 h 1322929"/>
                <a:gd name="connsiteX86" fmla="*/ 1613877 w 1953031"/>
                <a:gd name="connsiteY86" fmla="*/ 443519 h 1322929"/>
                <a:gd name="connsiteX87" fmla="*/ 1586668 w 1953031"/>
                <a:gd name="connsiteY87" fmla="*/ 466568 h 1322929"/>
                <a:gd name="connsiteX88" fmla="*/ 1568848 w 1953031"/>
                <a:gd name="connsiteY88" fmla="*/ 480889 h 1322929"/>
                <a:gd name="connsiteX89" fmla="*/ 1563779 w 1953031"/>
                <a:gd name="connsiteY89" fmla="*/ 485518 h 1322929"/>
                <a:gd name="connsiteX90" fmla="*/ 1508994 w 1953031"/>
                <a:gd name="connsiteY90" fmla="*/ 589130 h 1322929"/>
                <a:gd name="connsiteX91" fmla="*/ 1486250 w 1953031"/>
                <a:gd name="connsiteY91" fmla="*/ 645068 h 1322929"/>
                <a:gd name="connsiteX92" fmla="*/ 1464819 w 1953031"/>
                <a:gd name="connsiteY92" fmla="*/ 705697 h 1322929"/>
                <a:gd name="connsiteX93" fmla="*/ 1449494 w 1953031"/>
                <a:gd name="connsiteY93" fmla="*/ 751038 h 1322929"/>
                <a:gd name="connsiteX94" fmla="*/ 1407394 w 1953031"/>
                <a:gd name="connsiteY94" fmla="*/ 818176 h 1322929"/>
                <a:gd name="connsiteX95" fmla="*/ 1393724 w 1953031"/>
                <a:gd name="connsiteY95" fmla="*/ 824975 h 1322929"/>
                <a:gd name="connsiteX96" fmla="*/ 1380841 w 1953031"/>
                <a:gd name="connsiteY96" fmla="*/ 831482 h 1322929"/>
                <a:gd name="connsiteX97" fmla="*/ 1349260 w 1953031"/>
                <a:gd name="connsiteY97" fmla="*/ 861137 h 1322929"/>
                <a:gd name="connsiteX98" fmla="*/ 1331348 w 1953031"/>
                <a:gd name="connsiteY98" fmla="*/ 877607 h 1322929"/>
                <a:gd name="connsiteX99" fmla="*/ 1317442 w 1953031"/>
                <a:gd name="connsiteY99" fmla="*/ 883414 h 1322929"/>
                <a:gd name="connsiteX100" fmla="*/ 1316352 w 1953031"/>
                <a:gd name="connsiteY100" fmla="*/ 883414 h 1322929"/>
                <a:gd name="connsiteX101" fmla="*/ 1315275 w 1953031"/>
                <a:gd name="connsiteY101" fmla="*/ 887323 h 1322929"/>
                <a:gd name="connsiteX102" fmla="*/ 1293502 w 1953031"/>
                <a:gd name="connsiteY102" fmla="*/ 1074334 h 1322929"/>
                <a:gd name="connsiteX103" fmla="*/ 1292124 w 1953031"/>
                <a:gd name="connsiteY103" fmla="*/ 1151119 h 1322929"/>
                <a:gd name="connsiteX104" fmla="*/ 1292741 w 1953031"/>
                <a:gd name="connsiteY104" fmla="*/ 1203756 h 1322929"/>
                <a:gd name="connsiteX105" fmla="*/ 1297481 w 1953031"/>
                <a:gd name="connsiteY105" fmla="*/ 1263556 h 1322929"/>
                <a:gd name="connsiteX106" fmla="*/ 1304087 w 1953031"/>
                <a:gd name="connsiteY106" fmla="*/ 1278631 h 1322929"/>
                <a:gd name="connsiteX107" fmla="*/ 1314001 w 1953031"/>
                <a:gd name="connsiteY107" fmla="*/ 1305904 h 1322929"/>
                <a:gd name="connsiteX108" fmla="*/ 1314723 w 1953031"/>
                <a:gd name="connsiteY108" fmla="*/ 1321312 h 1322929"/>
                <a:gd name="connsiteX109" fmla="*/ 1314474 w 1953031"/>
                <a:gd name="connsiteY109" fmla="*/ 1322929 h 1322929"/>
                <a:gd name="connsiteX110" fmla="*/ 1274527 w 1953031"/>
                <a:gd name="connsiteY110" fmla="*/ 1322929 h 1322929"/>
                <a:gd name="connsiteX111" fmla="*/ 1233595 w 1953031"/>
                <a:gd name="connsiteY111" fmla="*/ 1322420 h 1322929"/>
                <a:gd name="connsiteX112" fmla="*/ 1214844 w 1953031"/>
                <a:gd name="connsiteY112" fmla="*/ 1258652 h 1322929"/>
                <a:gd name="connsiteX113" fmla="*/ 1198836 w 1953031"/>
                <a:gd name="connsiteY113" fmla="*/ 1080414 h 1322929"/>
                <a:gd name="connsiteX114" fmla="*/ 1191495 w 1953031"/>
                <a:gd name="connsiteY114" fmla="*/ 961630 h 1322929"/>
                <a:gd name="connsiteX115" fmla="*/ 1189972 w 1953031"/>
                <a:gd name="connsiteY115" fmla="*/ 969617 h 1322929"/>
                <a:gd name="connsiteX116" fmla="*/ 1172402 w 1953031"/>
                <a:gd name="connsiteY116" fmla="*/ 1161542 h 1322929"/>
                <a:gd name="connsiteX117" fmla="*/ 1173663 w 1953031"/>
                <a:gd name="connsiteY117" fmla="*/ 1263289 h 1322929"/>
                <a:gd name="connsiteX118" fmla="*/ 1179559 w 1953031"/>
                <a:gd name="connsiteY118" fmla="*/ 1277483 h 1322929"/>
                <a:gd name="connsiteX119" fmla="*/ 1190090 w 1953031"/>
                <a:gd name="connsiteY119" fmla="*/ 1310073 h 1322929"/>
                <a:gd name="connsiteX120" fmla="*/ 1189617 w 1953031"/>
                <a:gd name="connsiteY120" fmla="*/ 1322236 h 1322929"/>
                <a:gd name="connsiteX121" fmla="*/ 1148752 w 1953031"/>
                <a:gd name="connsiteY121" fmla="*/ 1322929 h 1322929"/>
                <a:gd name="connsiteX122" fmla="*/ 1107164 w 1953031"/>
                <a:gd name="connsiteY122" fmla="*/ 1322438 h 1322929"/>
                <a:gd name="connsiteX123" fmla="*/ 1089751 w 1953031"/>
                <a:gd name="connsiteY123" fmla="*/ 1244928 h 1322929"/>
                <a:gd name="connsiteX124" fmla="*/ 1083658 w 1953031"/>
                <a:gd name="connsiteY124" fmla="*/ 1109426 h 1322929"/>
                <a:gd name="connsiteX125" fmla="*/ 1081071 w 1953031"/>
                <a:gd name="connsiteY125" fmla="*/ 885205 h 1322929"/>
                <a:gd name="connsiteX126" fmla="*/ 1081294 w 1953031"/>
                <a:gd name="connsiteY126" fmla="*/ 872784 h 1322929"/>
                <a:gd name="connsiteX127" fmla="*/ 1044565 w 1953031"/>
                <a:gd name="connsiteY127" fmla="*/ 883356 h 1322929"/>
                <a:gd name="connsiteX128" fmla="*/ 946405 w 1953031"/>
                <a:gd name="connsiteY128" fmla="*/ 906677 h 1322929"/>
                <a:gd name="connsiteX129" fmla="*/ 820984 w 1953031"/>
                <a:gd name="connsiteY129" fmla="*/ 915856 h 1322929"/>
                <a:gd name="connsiteX130" fmla="*/ 748537 w 1953031"/>
                <a:gd name="connsiteY130" fmla="*/ 913593 h 1322929"/>
                <a:gd name="connsiteX131" fmla="*/ 740106 w 1953031"/>
                <a:gd name="connsiteY131" fmla="*/ 913794 h 1322929"/>
                <a:gd name="connsiteX132" fmla="*/ 735838 w 1953031"/>
                <a:gd name="connsiteY132" fmla="*/ 923234 h 1322929"/>
                <a:gd name="connsiteX133" fmla="*/ 729496 w 1953031"/>
                <a:gd name="connsiteY133" fmla="*/ 936224 h 1322929"/>
                <a:gd name="connsiteX134" fmla="*/ 707014 w 1953031"/>
                <a:gd name="connsiteY134" fmla="*/ 928760 h 1322929"/>
                <a:gd name="connsiteX135" fmla="*/ 665846 w 1953031"/>
                <a:gd name="connsiteY135" fmla="*/ 912322 h 1322929"/>
                <a:gd name="connsiteX136" fmla="*/ 618244 w 1953031"/>
                <a:gd name="connsiteY136" fmla="*/ 893135 h 1322929"/>
                <a:gd name="connsiteX137" fmla="*/ 516447 w 1953031"/>
                <a:gd name="connsiteY137" fmla="*/ 865947 h 1322929"/>
                <a:gd name="connsiteX138" fmla="*/ 501805 w 1953031"/>
                <a:gd name="connsiteY138" fmla="*/ 870603 h 1322929"/>
                <a:gd name="connsiteX139" fmla="*/ 496736 w 1953031"/>
                <a:gd name="connsiteY139" fmla="*/ 886203 h 1322929"/>
                <a:gd name="connsiteX140" fmla="*/ 500794 w 1953031"/>
                <a:gd name="connsiteY140" fmla="*/ 920842 h 1322929"/>
                <a:gd name="connsiteX141" fmla="*/ 505232 w 1953031"/>
                <a:gd name="connsiteY141" fmla="*/ 960997 h 1322929"/>
                <a:gd name="connsiteX142" fmla="*/ 503197 w 1953031"/>
                <a:gd name="connsiteY142" fmla="*/ 976351 h 1322929"/>
                <a:gd name="connsiteX143" fmla="*/ 464327 w 1953031"/>
                <a:gd name="connsiteY143" fmla="*/ 1000197 h 1322929"/>
                <a:gd name="connsiteX144" fmla="*/ 457328 w 1953031"/>
                <a:gd name="connsiteY144" fmla="*/ 999488 h 1322929"/>
                <a:gd name="connsiteX145" fmla="*/ 434730 w 1953031"/>
                <a:gd name="connsiteY145" fmla="*/ 939956 h 1322929"/>
                <a:gd name="connsiteX146" fmla="*/ 434102 w 1953031"/>
                <a:gd name="connsiteY146" fmla="*/ 932138 h 1322929"/>
                <a:gd name="connsiteX147" fmla="*/ 429957 w 1953031"/>
                <a:gd name="connsiteY147" fmla="*/ 936572 h 1322929"/>
                <a:gd name="connsiteX148" fmla="*/ 412217 w 1953031"/>
                <a:gd name="connsiteY148" fmla="*/ 955335 h 1322929"/>
                <a:gd name="connsiteX149" fmla="*/ 394666 w 1953031"/>
                <a:gd name="connsiteY149" fmla="*/ 973923 h 1322929"/>
                <a:gd name="connsiteX150" fmla="*/ 363724 w 1953031"/>
                <a:gd name="connsiteY150" fmla="*/ 1023704 h 1322929"/>
                <a:gd name="connsiteX151" fmla="*/ 356090 w 1953031"/>
                <a:gd name="connsiteY151" fmla="*/ 1070686 h 1322929"/>
                <a:gd name="connsiteX152" fmla="*/ 356098 w 1953031"/>
                <a:gd name="connsiteY152" fmla="*/ 1159458 h 1322929"/>
                <a:gd name="connsiteX153" fmla="*/ 362731 w 1953031"/>
                <a:gd name="connsiteY153" fmla="*/ 1219044 h 1322929"/>
                <a:gd name="connsiteX154" fmla="*/ 370492 w 1953031"/>
                <a:gd name="connsiteY154" fmla="*/ 1260425 h 1322929"/>
                <a:gd name="connsiteX155" fmla="*/ 380666 w 1953031"/>
                <a:gd name="connsiteY155" fmla="*/ 1277936 h 1322929"/>
                <a:gd name="connsiteX156" fmla="*/ 391399 w 1953031"/>
                <a:gd name="connsiteY156" fmla="*/ 1304515 h 1322929"/>
                <a:gd name="connsiteX157" fmla="*/ 391283 w 1953031"/>
                <a:gd name="connsiteY157" fmla="*/ 1320324 h 1322929"/>
                <a:gd name="connsiteX158" fmla="*/ 390843 w 1953031"/>
                <a:gd name="connsiteY158" fmla="*/ 1322756 h 1322929"/>
                <a:gd name="connsiteX159" fmla="*/ 348151 w 1953031"/>
                <a:gd name="connsiteY159" fmla="*/ 1322844 h 1322929"/>
                <a:gd name="connsiteX160" fmla="*/ 304144 w 1953031"/>
                <a:gd name="connsiteY160" fmla="*/ 1322579 h 1322929"/>
                <a:gd name="connsiteX161" fmla="*/ 294630 w 1953031"/>
                <a:gd name="connsiteY161" fmla="*/ 1312868 h 1322929"/>
                <a:gd name="connsiteX162" fmla="*/ 271483 w 1953031"/>
                <a:gd name="connsiteY162" fmla="*/ 1195591 h 1322929"/>
                <a:gd name="connsiteX163" fmla="*/ 255031 w 1953031"/>
                <a:gd name="connsiteY163" fmla="*/ 1074334 h 1322929"/>
                <a:gd name="connsiteX164" fmla="*/ 246468 w 1953031"/>
                <a:gd name="connsiteY164" fmla="*/ 962992 h 1322929"/>
                <a:gd name="connsiteX165" fmla="*/ 246726 w 1953031"/>
                <a:gd name="connsiteY165" fmla="*/ 960686 h 1322929"/>
                <a:gd name="connsiteX166" fmla="*/ 239185 w 1953031"/>
                <a:gd name="connsiteY166" fmla="*/ 966883 h 1322929"/>
                <a:gd name="connsiteX167" fmla="*/ 216775 w 1953031"/>
                <a:gd name="connsiteY167" fmla="*/ 984995 h 1322929"/>
                <a:gd name="connsiteX168" fmla="*/ 195755 w 1953031"/>
                <a:gd name="connsiteY168" fmla="*/ 1001910 h 1322929"/>
                <a:gd name="connsiteX169" fmla="*/ 162761 w 1953031"/>
                <a:gd name="connsiteY169" fmla="*/ 1047366 h 1322929"/>
                <a:gd name="connsiteX170" fmla="*/ 149720 w 1953031"/>
                <a:gd name="connsiteY170" fmla="*/ 1138437 h 1322929"/>
                <a:gd name="connsiteX171" fmla="*/ 148122 w 1953031"/>
                <a:gd name="connsiteY171" fmla="*/ 1214750 h 1322929"/>
                <a:gd name="connsiteX172" fmla="*/ 151846 w 1953031"/>
                <a:gd name="connsiteY172" fmla="*/ 1260042 h 1322929"/>
                <a:gd name="connsiteX173" fmla="*/ 157602 w 1953031"/>
                <a:gd name="connsiteY173" fmla="*/ 1271682 h 1322929"/>
                <a:gd name="connsiteX174" fmla="*/ 169528 w 1953031"/>
                <a:gd name="connsiteY174" fmla="*/ 1296524 h 1322929"/>
                <a:gd name="connsiteX175" fmla="*/ 172714 w 1953031"/>
                <a:gd name="connsiteY175" fmla="*/ 1316588 h 1322929"/>
                <a:gd name="connsiteX176" fmla="*/ 172927 w 1953031"/>
                <a:gd name="connsiteY176" fmla="*/ 1322929 h 1322929"/>
                <a:gd name="connsiteX177" fmla="*/ 130748 w 1953031"/>
                <a:gd name="connsiteY177" fmla="*/ 1322916 h 1322929"/>
                <a:gd name="connsiteX178" fmla="*/ 87445 w 1953031"/>
                <a:gd name="connsiteY178" fmla="*/ 1322413 h 1322929"/>
                <a:gd name="connsiteX179" fmla="*/ 433058 w 1953031"/>
                <a:gd name="connsiteY179" fmla="*/ 858089 h 1322929"/>
                <a:gd name="connsiteX180" fmla="*/ 431485 w 1953031"/>
                <a:gd name="connsiteY180" fmla="*/ 856034 h 1322929"/>
                <a:gd name="connsiteX181" fmla="*/ 432913 w 1953031"/>
                <a:gd name="connsiteY181" fmla="*/ 858746 h 1322929"/>
                <a:gd name="connsiteX182" fmla="*/ 433058 w 1953031"/>
                <a:gd name="connsiteY182" fmla="*/ 858089 h 1322929"/>
                <a:gd name="connsiteX0" fmla="*/ 87445 w 1953031"/>
                <a:gd name="connsiteY0" fmla="*/ 1322413 h 1322929"/>
                <a:gd name="connsiteX1" fmla="*/ 71740 w 1953031"/>
                <a:gd name="connsiteY1" fmla="*/ 1270292 h 1322929"/>
                <a:gd name="connsiteX2" fmla="*/ 65819 w 1953031"/>
                <a:gd name="connsiteY2" fmla="*/ 1172834 h 1322929"/>
                <a:gd name="connsiteX3" fmla="*/ 60259 w 1953031"/>
                <a:gd name="connsiteY3" fmla="*/ 1077634 h 1322929"/>
                <a:gd name="connsiteX4" fmla="*/ 56504 w 1953031"/>
                <a:gd name="connsiteY4" fmla="*/ 1016483 h 1322929"/>
                <a:gd name="connsiteX5" fmla="*/ 57274 w 1953031"/>
                <a:gd name="connsiteY5" fmla="*/ 984573 h 1322929"/>
                <a:gd name="connsiteX6" fmla="*/ 69293 w 1953031"/>
                <a:gd name="connsiteY6" fmla="*/ 935184 h 1322929"/>
                <a:gd name="connsiteX7" fmla="*/ 83140 w 1953031"/>
                <a:gd name="connsiteY7" fmla="*/ 894706 h 1322929"/>
                <a:gd name="connsiteX8" fmla="*/ 86940 w 1953031"/>
                <a:gd name="connsiteY8" fmla="*/ 883067 h 1322929"/>
                <a:gd name="connsiteX9" fmla="*/ 102345 w 1953031"/>
                <a:gd name="connsiteY9" fmla="*/ 821917 h 1322929"/>
                <a:gd name="connsiteX10" fmla="*/ 102345 w 1953031"/>
                <a:gd name="connsiteY10" fmla="*/ 797596 h 1322929"/>
                <a:gd name="connsiteX11" fmla="*/ 84386 w 1953031"/>
                <a:gd name="connsiteY11" fmla="*/ 724112 h 1322929"/>
                <a:gd name="connsiteX12" fmla="*/ 56950 w 1953031"/>
                <a:gd name="connsiteY12" fmla="*/ 611540 h 1322929"/>
                <a:gd name="connsiteX13" fmla="*/ 49848 w 1953031"/>
                <a:gd name="connsiteY13" fmla="*/ 555775 h 1322929"/>
                <a:gd name="connsiteX14" fmla="*/ 48091 w 1953031"/>
                <a:gd name="connsiteY14" fmla="*/ 532619 h 1322929"/>
                <a:gd name="connsiteX15" fmla="*/ 46726 w 1953031"/>
                <a:gd name="connsiteY15" fmla="*/ 537375 h 1322929"/>
                <a:gd name="connsiteX16" fmla="*/ 40809 w 1953031"/>
                <a:gd name="connsiteY16" fmla="*/ 582702 h 1322929"/>
                <a:gd name="connsiteX17" fmla="*/ 38652 w 1953031"/>
                <a:gd name="connsiteY17" fmla="*/ 680805 h 1322929"/>
                <a:gd name="connsiteX18" fmla="*/ 43411 w 1953031"/>
                <a:gd name="connsiteY18" fmla="*/ 797248 h 1322929"/>
                <a:gd name="connsiteX19" fmla="*/ 45633 w 1953031"/>
                <a:gd name="connsiteY19" fmla="*/ 840039 h 1322929"/>
                <a:gd name="connsiteX20" fmla="*/ 46288 w 1953031"/>
                <a:gd name="connsiteY20" fmla="*/ 854511 h 1322929"/>
                <a:gd name="connsiteX21" fmla="*/ 47754 w 1953031"/>
                <a:gd name="connsiteY21" fmla="*/ 857757 h 1322929"/>
                <a:gd name="connsiteX22" fmla="*/ 55710 w 1953031"/>
                <a:gd name="connsiteY22" fmla="*/ 883587 h 1322929"/>
                <a:gd name="connsiteX23" fmla="*/ 56791 w 1953031"/>
                <a:gd name="connsiteY23" fmla="*/ 924043 h 1322929"/>
                <a:gd name="connsiteX24" fmla="*/ 41579 w 1953031"/>
                <a:gd name="connsiteY24" fmla="*/ 974096 h 1322929"/>
                <a:gd name="connsiteX25" fmla="*/ 2671 w 1953031"/>
                <a:gd name="connsiteY25" fmla="*/ 1043577 h 1322929"/>
                <a:gd name="connsiteX26" fmla="*/ 150 w 1953031"/>
                <a:gd name="connsiteY26" fmla="*/ 1039680 h 1322929"/>
                <a:gd name="connsiteX27" fmla="*/ 4661 w 1953031"/>
                <a:gd name="connsiteY27" fmla="*/ 999287 h 1322929"/>
                <a:gd name="connsiteX28" fmla="*/ 7404 w 1953031"/>
                <a:gd name="connsiteY28" fmla="*/ 942306 h 1322929"/>
                <a:gd name="connsiteX29" fmla="*/ 7816 w 1953031"/>
                <a:gd name="connsiteY29" fmla="*/ 896791 h 1322929"/>
                <a:gd name="connsiteX30" fmla="*/ 19626 w 1953031"/>
                <a:gd name="connsiteY30" fmla="*/ 859575 h 1322929"/>
                <a:gd name="connsiteX31" fmla="*/ 27016 w 1953031"/>
                <a:gd name="connsiteY31" fmla="*/ 851518 h 1322929"/>
                <a:gd name="connsiteX32" fmla="*/ 28005 w 1953031"/>
                <a:gd name="connsiteY32" fmla="*/ 850776 h 1322929"/>
                <a:gd name="connsiteX33" fmla="*/ 26410 w 1953031"/>
                <a:gd name="connsiteY33" fmla="*/ 833827 h 1322929"/>
                <a:gd name="connsiteX34" fmla="*/ 14711 w 1953031"/>
                <a:gd name="connsiteY34" fmla="*/ 648021 h 1322929"/>
                <a:gd name="connsiteX35" fmla="*/ 15055 w 1953031"/>
                <a:gd name="connsiteY35" fmla="*/ 561855 h 1322929"/>
                <a:gd name="connsiteX36" fmla="*/ 21188 w 1953031"/>
                <a:gd name="connsiteY36" fmla="*/ 488718 h 1322929"/>
                <a:gd name="connsiteX37" fmla="*/ 100197 w 1953031"/>
                <a:gd name="connsiteY37" fmla="*/ 318206 h 1322929"/>
                <a:gd name="connsiteX38" fmla="*/ 109242 w 1953031"/>
                <a:gd name="connsiteY38" fmla="*/ 310366 h 1322929"/>
                <a:gd name="connsiteX39" fmla="*/ 267328 w 1953031"/>
                <a:gd name="connsiteY39" fmla="*/ 247426 h 1322929"/>
                <a:gd name="connsiteX40" fmla="*/ 315449 w 1953031"/>
                <a:gd name="connsiteY40" fmla="*/ 245613 h 1322929"/>
                <a:gd name="connsiteX41" fmla="*/ 472495 w 1953031"/>
                <a:gd name="connsiteY41" fmla="*/ 252298 h 1322929"/>
                <a:gd name="connsiteX42" fmla="*/ 508804 w 1953031"/>
                <a:gd name="connsiteY42" fmla="*/ 255581 h 1322929"/>
                <a:gd name="connsiteX43" fmla="*/ 642593 w 1953031"/>
                <a:gd name="connsiteY43" fmla="*/ 248929 h 1322929"/>
                <a:gd name="connsiteX44" fmla="*/ 748902 w 1953031"/>
                <a:gd name="connsiteY44" fmla="*/ 247445 h 1322929"/>
                <a:gd name="connsiteX45" fmla="*/ 843247 w 1953031"/>
                <a:gd name="connsiteY45" fmla="*/ 232193 h 1322929"/>
                <a:gd name="connsiteX46" fmla="*/ 947272 w 1953031"/>
                <a:gd name="connsiteY46" fmla="*/ 214767 h 1322929"/>
                <a:gd name="connsiteX47" fmla="*/ 1074965 w 1953031"/>
                <a:gd name="connsiteY47" fmla="*/ 170684 h 1322929"/>
                <a:gd name="connsiteX48" fmla="*/ 1155567 w 1953031"/>
                <a:gd name="connsiteY48" fmla="*/ 159010 h 1322929"/>
                <a:gd name="connsiteX49" fmla="*/ 1234252 w 1953031"/>
                <a:gd name="connsiteY49" fmla="*/ 151880 h 1322929"/>
                <a:gd name="connsiteX50" fmla="*/ 1312964 w 1953031"/>
                <a:gd name="connsiteY50" fmla="*/ 128676 h 1322929"/>
                <a:gd name="connsiteX51" fmla="*/ 1376022 w 1953031"/>
                <a:gd name="connsiteY51" fmla="*/ 109687 h 1322929"/>
                <a:gd name="connsiteX52" fmla="*/ 1448640 w 1953031"/>
                <a:gd name="connsiteY52" fmla="*/ 103056 h 1322929"/>
                <a:gd name="connsiteX53" fmla="*/ 1483374 w 1953031"/>
                <a:gd name="connsiteY53" fmla="*/ 100994 h 1322929"/>
                <a:gd name="connsiteX54" fmla="*/ 1552171 w 1953031"/>
                <a:gd name="connsiteY54" fmla="*/ 83778 h 1322929"/>
                <a:gd name="connsiteX55" fmla="*/ 1627914 w 1953031"/>
                <a:gd name="connsiteY55" fmla="*/ 63976 h 1322929"/>
                <a:gd name="connsiteX56" fmla="*/ 1633600 w 1953031"/>
                <a:gd name="connsiteY56" fmla="*/ 62873 h 1322929"/>
                <a:gd name="connsiteX57" fmla="*/ 1633994 w 1953031"/>
                <a:gd name="connsiteY57" fmla="*/ 53943 h 1322929"/>
                <a:gd name="connsiteX58" fmla="*/ 1637947 w 1953031"/>
                <a:gd name="connsiteY58" fmla="*/ 10924 h 1322929"/>
                <a:gd name="connsiteX59" fmla="*/ 1645852 w 1953031"/>
                <a:gd name="connsiteY59" fmla="*/ 642 h 1322929"/>
                <a:gd name="connsiteX60" fmla="*/ 1665510 w 1953031"/>
                <a:gd name="connsiteY60" fmla="*/ 4542 h 1322929"/>
                <a:gd name="connsiteX61" fmla="*/ 1692339 w 1953031"/>
                <a:gd name="connsiteY61" fmla="*/ 32880 h 1322929"/>
                <a:gd name="connsiteX62" fmla="*/ 1703487 w 1953031"/>
                <a:gd name="connsiteY62" fmla="*/ 51553 h 1322929"/>
                <a:gd name="connsiteX63" fmla="*/ 1705168 w 1953031"/>
                <a:gd name="connsiteY63" fmla="*/ 54757 h 1322929"/>
                <a:gd name="connsiteX64" fmla="*/ 1708490 w 1953031"/>
                <a:gd name="connsiteY64" fmla="*/ 54757 h 1322929"/>
                <a:gd name="connsiteX65" fmla="*/ 1726074 w 1953031"/>
                <a:gd name="connsiteY65" fmla="*/ 55821 h 1322929"/>
                <a:gd name="connsiteX66" fmla="*/ 1763775 w 1953031"/>
                <a:gd name="connsiteY66" fmla="*/ 66287 h 1322929"/>
                <a:gd name="connsiteX67" fmla="*/ 1780177 w 1953031"/>
                <a:gd name="connsiteY67" fmla="*/ 76057 h 1322929"/>
                <a:gd name="connsiteX68" fmla="*/ 1797287 w 1953031"/>
                <a:gd name="connsiteY68" fmla="*/ 92340 h 1322929"/>
                <a:gd name="connsiteX69" fmla="*/ 1808554 w 1953031"/>
                <a:gd name="connsiteY69" fmla="*/ 105144 h 1322929"/>
                <a:gd name="connsiteX70" fmla="*/ 1816302 w 1953031"/>
                <a:gd name="connsiteY70" fmla="*/ 113128 h 1322929"/>
                <a:gd name="connsiteX71" fmla="*/ 1820491 w 1953031"/>
                <a:gd name="connsiteY71" fmla="*/ 120258 h 1322929"/>
                <a:gd name="connsiteX72" fmla="*/ 1835947 w 1953031"/>
                <a:gd name="connsiteY72" fmla="*/ 144526 h 1322929"/>
                <a:gd name="connsiteX73" fmla="*/ 1847989 w 1953031"/>
                <a:gd name="connsiteY73" fmla="*/ 162083 h 1322929"/>
                <a:gd name="connsiteX74" fmla="*/ 1872282 w 1953031"/>
                <a:gd name="connsiteY74" fmla="*/ 206862 h 1322929"/>
                <a:gd name="connsiteX75" fmla="*/ 1901212 w 1953031"/>
                <a:gd name="connsiteY75" fmla="*/ 268331 h 1322929"/>
                <a:gd name="connsiteX76" fmla="*/ 1928013 w 1953031"/>
                <a:gd name="connsiteY76" fmla="*/ 325599 h 1322929"/>
                <a:gd name="connsiteX77" fmla="*/ 1947475 w 1953031"/>
                <a:gd name="connsiteY77" fmla="*/ 358428 h 1322929"/>
                <a:gd name="connsiteX78" fmla="*/ 1952990 w 1953031"/>
                <a:gd name="connsiteY78" fmla="*/ 375188 h 1322929"/>
                <a:gd name="connsiteX79" fmla="*/ 1944270 w 1953031"/>
                <a:gd name="connsiteY79" fmla="*/ 398724 h 1322929"/>
                <a:gd name="connsiteX80" fmla="*/ 1904481 w 1953031"/>
                <a:gd name="connsiteY80" fmla="*/ 429980 h 1322929"/>
                <a:gd name="connsiteX81" fmla="*/ 1871823 w 1953031"/>
                <a:gd name="connsiteY81" fmla="*/ 436577 h 1322929"/>
                <a:gd name="connsiteX82" fmla="*/ 1816223 w 1953031"/>
                <a:gd name="connsiteY82" fmla="*/ 439134 h 1322929"/>
                <a:gd name="connsiteX83" fmla="*/ 1698445 w 1953031"/>
                <a:gd name="connsiteY83" fmla="*/ 433393 h 1322929"/>
                <a:gd name="connsiteX84" fmla="*/ 1665261 w 1953031"/>
                <a:gd name="connsiteY84" fmla="*/ 431589 h 1322929"/>
                <a:gd name="connsiteX85" fmla="*/ 1643200 w 1953031"/>
                <a:gd name="connsiteY85" fmla="*/ 433164 h 1322929"/>
                <a:gd name="connsiteX86" fmla="*/ 1613877 w 1953031"/>
                <a:gd name="connsiteY86" fmla="*/ 443519 h 1322929"/>
                <a:gd name="connsiteX87" fmla="*/ 1586668 w 1953031"/>
                <a:gd name="connsiteY87" fmla="*/ 466568 h 1322929"/>
                <a:gd name="connsiteX88" fmla="*/ 1568848 w 1953031"/>
                <a:gd name="connsiteY88" fmla="*/ 480889 h 1322929"/>
                <a:gd name="connsiteX89" fmla="*/ 1563779 w 1953031"/>
                <a:gd name="connsiteY89" fmla="*/ 485518 h 1322929"/>
                <a:gd name="connsiteX90" fmla="*/ 1508994 w 1953031"/>
                <a:gd name="connsiteY90" fmla="*/ 589130 h 1322929"/>
                <a:gd name="connsiteX91" fmla="*/ 1486250 w 1953031"/>
                <a:gd name="connsiteY91" fmla="*/ 645068 h 1322929"/>
                <a:gd name="connsiteX92" fmla="*/ 1464819 w 1953031"/>
                <a:gd name="connsiteY92" fmla="*/ 705697 h 1322929"/>
                <a:gd name="connsiteX93" fmla="*/ 1449494 w 1953031"/>
                <a:gd name="connsiteY93" fmla="*/ 751038 h 1322929"/>
                <a:gd name="connsiteX94" fmla="*/ 1407394 w 1953031"/>
                <a:gd name="connsiteY94" fmla="*/ 818176 h 1322929"/>
                <a:gd name="connsiteX95" fmla="*/ 1393724 w 1953031"/>
                <a:gd name="connsiteY95" fmla="*/ 824975 h 1322929"/>
                <a:gd name="connsiteX96" fmla="*/ 1380841 w 1953031"/>
                <a:gd name="connsiteY96" fmla="*/ 831482 h 1322929"/>
                <a:gd name="connsiteX97" fmla="*/ 1349260 w 1953031"/>
                <a:gd name="connsiteY97" fmla="*/ 861137 h 1322929"/>
                <a:gd name="connsiteX98" fmla="*/ 1331348 w 1953031"/>
                <a:gd name="connsiteY98" fmla="*/ 877607 h 1322929"/>
                <a:gd name="connsiteX99" fmla="*/ 1317442 w 1953031"/>
                <a:gd name="connsiteY99" fmla="*/ 883414 h 1322929"/>
                <a:gd name="connsiteX100" fmla="*/ 1316352 w 1953031"/>
                <a:gd name="connsiteY100" fmla="*/ 883414 h 1322929"/>
                <a:gd name="connsiteX101" fmla="*/ 1315275 w 1953031"/>
                <a:gd name="connsiteY101" fmla="*/ 887323 h 1322929"/>
                <a:gd name="connsiteX102" fmla="*/ 1293502 w 1953031"/>
                <a:gd name="connsiteY102" fmla="*/ 1074334 h 1322929"/>
                <a:gd name="connsiteX103" fmla="*/ 1292124 w 1953031"/>
                <a:gd name="connsiteY103" fmla="*/ 1151119 h 1322929"/>
                <a:gd name="connsiteX104" fmla="*/ 1292741 w 1953031"/>
                <a:gd name="connsiteY104" fmla="*/ 1203756 h 1322929"/>
                <a:gd name="connsiteX105" fmla="*/ 1297481 w 1953031"/>
                <a:gd name="connsiteY105" fmla="*/ 1263556 h 1322929"/>
                <a:gd name="connsiteX106" fmla="*/ 1304087 w 1953031"/>
                <a:gd name="connsiteY106" fmla="*/ 1278631 h 1322929"/>
                <a:gd name="connsiteX107" fmla="*/ 1314001 w 1953031"/>
                <a:gd name="connsiteY107" fmla="*/ 1305904 h 1322929"/>
                <a:gd name="connsiteX108" fmla="*/ 1314723 w 1953031"/>
                <a:gd name="connsiteY108" fmla="*/ 1321312 h 1322929"/>
                <a:gd name="connsiteX109" fmla="*/ 1314474 w 1953031"/>
                <a:gd name="connsiteY109" fmla="*/ 1322929 h 1322929"/>
                <a:gd name="connsiteX110" fmla="*/ 1274527 w 1953031"/>
                <a:gd name="connsiteY110" fmla="*/ 1322929 h 1322929"/>
                <a:gd name="connsiteX111" fmla="*/ 1233595 w 1953031"/>
                <a:gd name="connsiteY111" fmla="*/ 1322420 h 1322929"/>
                <a:gd name="connsiteX112" fmla="*/ 1214844 w 1953031"/>
                <a:gd name="connsiteY112" fmla="*/ 1258652 h 1322929"/>
                <a:gd name="connsiteX113" fmla="*/ 1198836 w 1953031"/>
                <a:gd name="connsiteY113" fmla="*/ 1080414 h 1322929"/>
                <a:gd name="connsiteX114" fmla="*/ 1191495 w 1953031"/>
                <a:gd name="connsiteY114" fmla="*/ 961630 h 1322929"/>
                <a:gd name="connsiteX115" fmla="*/ 1189972 w 1953031"/>
                <a:gd name="connsiteY115" fmla="*/ 969617 h 1322929"/>
                <a:gd name="connsiteX116" fmla="*/ 1172402 w 1953031"/>
                <a:gd name="connsiteY116" fmla="*/ 1161542 h 1322929"/>
                <a:gd name="connsiteX117" fmla="*/ 1173663 w 1953031"/>
                <a:gd name="connsiteY117" fmla="*/ 1263289 h 1322929"/>
                <a:gd name="connsiteX118" fmla="*/ 1179559 w 1953031"/>
                <a:gd name="connsiteY118" fmla="*/ 1277483 h 1322929"/>
                <a:gd name="connsiteX119" fmla="*/ 1190090 w 1953031"/>
                <a:gd name="connsiteY119" fmla="*/ 1310073 h 1322929"/>
                <a:gd name="connsiteX120" fmla="*/ 1189617 w 1953031"/>
                <a:gd name="connsiteY120" fmla="*/ 1322236 h 1322929"/>
                <a:gd name="connsiteX121" fmla="*/ 1148752 w 1953031"/>
                <a:gd name="connsiteY121" fmla="*/ 1322929 h 1322929"/>
                <a:gd name="connsiteX122" fmla="*/ 1107164 w 1953031"/>
                <a:gd name="connsiteY122" fmla="*/ 1322438 h 1322929"/>
                <a:gd name="connsiteX123" fmla="*/ 1089751 w 1953031"/>
                <a:gd name="connsiteY123" fmla="*/ 1244928 h 1322929"/>
                <a:gd name="connsiteX124" fmla="*/ 1083658 w 1953031"/>
                <a:gd name="connsiteY124" fmla="*/ 1109426 h 1322929"/>
                <a:gd name="connsiteX125" fmla="*/ 1081071 w 1953031"/>
                <a:gd name="connsiteY125" fmla="*/ 885205 h 1322929"/>
                <a:gd name="connsiteX126" fmla="*/ 1081294 w 1953031"/>
                <a:gd name="connsiteY126" fmla="*/ 872784 h 1322929"/>
                <a:gd name="connsiteX127" fmla="*/ 1044565 w 1953031"/>
                <a:gd name="connsiteY127" fmla="*/ 883356 h 1322929"/>
                <a:gd name="connsiteX128" fmla="*/ 946405 w 1953031"/>
                <a:gd name="connsiteY128" fmla="*/ 906677 h 1322929"/>
                <a:gd name="connsiteX129" fmla="*/ 820984 w 1953031"/>
                <a:gd name="connsiteY129" fmla="*/ 915856 h 1322929"/>
                <a:gd name="connsiteX130" fmla="*/ 748537 w 1953031"/>
                <a:gd name="connsiteY130" fmla="*/ 913593 h 1322929"/>
                <a:gd name="connsiteX131" fmla="*/ 740106 w 1953031"/>
                <a:gd name="connsiteY131" fmla="*/ 913794 h 1322929"/>
                <a:gd name="connsiteX132" fmla="*/ 735838 w 1953031"/>
                <a:gd name="connsiteY132" fmla="*/ 923234 h 1322929"/>
                <a:gd name="connsiteX133" fmla="*/ 729496 w 1953031"/>
                <a:gd name="connsiteY133" fmla="*/ 936224 h 1322929"/>
                <a:gd name="connsiteX134" fmla="*/ 707014 w 1953031"/>
                <a:gd name="connsiteY134" fmla="*/ 928760 h 1322929"/>
                <a:gd name="connsiteX135" fmla="*/ 665846 w 1953031"/>
                <a:gd name="connsiteY135" fmla="*/ 912322 h 1322929"/>
                <a:gd name="connsiteX136" fmla="*/ 618244 w 1953031"/>
                <a:gd name="connsiteY136" fmla="*/ 893135 h 1322929"/>
                <a:gd name="connsiteX137" fmla="*/ 516447 w 1953031"/>
                <a:gd name="connsiteY137" fmla="*/ 865947 h 1322929"/>
                <a:gd name="connsiteX138" fmla="*/ 501805 w 1953031"/>
                <a:gd name="connsiteY138" fmla="*/ 870603 h 1322929"/>
                <a:gd name="connsiteX139" fmla="*/ 496736 w 1953031"/>
                <a:gd name="connsiteY139" fmla="*/ 886203 h 1322929"/>
                <a:gd name="connsiteX140" fmla="*/ 500794 w 1953031"/>
                <a:gd name="connsiteY140" fmla="*/ 920842 h 1322929"/>
                <a:gd name="connsiteX141" fmla="*/ 505232 w 1953031"/>
                <a:gd name="connsiteY141" fmla="*/ 960997 h 1322929"/>
                <a:gd name="connsiteX142" fmla="*/ 503197 w 1953031"/>
                <a:gd name="connsiteY142" fmla="*/ 976351 h 1322929"/>
                <a:gd name="connsiteX143" fmla="*/ 464327 w 1953031"/>
                <a:gd name="connsiteY143" fmla="*/ 1000197 h 1322929"/>
                <a:gd name="connsiteX144" fmla="*/ 457328 w 1953031"/>
                <a:gd name="connsiteY144" fmla="*/ 999488 h 1322929"/>
                <a:gd name="connsiteX145" fmla="*/ 434730 w 1953031"/>
                <a:gd name="connsiteY145" fmla="*/ 939956 h 1322929"/>
                <a:gd name="connsiteX146" fmla="*/ 434102 w 1953031"/>
                <a:gd name="connsiteY146" fmla="*/ 932138 h 1322929"/>
                <a:gd name="connsiteX147" fmla="*/ 429957 w 1953031"/>
                <a:gd name="connsiteY147" fmla="*/ 936572 h 1322929"/>
                <a:gd name="connsiteX148" fmla="*/ 412217 w 1953031"/>
                <a:gd name="connsiteY148" fmla="*/ 955335 h 1322929"/>
                <a:gd name="connsiteX149" fmla="*/ 394666 w 1953031"/>
                <a:gd name="connsiteY149" fmla="*/ 973923 h 1322929"/>
                <a:gd name="connsiteX150" fmla="*/ 363724 w 1953031"/>
                <a:gd name="connsiteY150" fmla="*/ 1023704 h 1322929"/>
                <a:gd name="connsiteX151" fmla="*/ 356090 w 1953031"/>
                <a:gd name="connsiteY151" fmla="*/ 1070686 h 1322929"/>
                <a:gd name="connsiteX152" fmla="*/ 356098 w 1953031"/>
                <a:gd name="connsiteY152" fmla="*/ 1159458 h 1322929"/>
                <a:gd name="connsiteX153" fmla="*/ 362731 w 1953031"/>
                <a:gd name="connsiteY153" fmla="*/ 1219044 h 1322929"/>
                <a:gd name="connsiteX154" fmla="*/ 370492 w 1953031"/>
                <a:gd name="connsiteY154" fmla="*/ 1260425 h 1322929"/>
                <a:gd name="connsiteX155" fmla="*/ 380666 w 1953031"/>
                <a:gd name="connsiteY155" fmla="*/ 1277936 h 1322929"/>
                <a:gd name="connsiteX156" fmla="*/ 391399 w 1953031"/>
                <a:gd name="connsiteY156" fmla="*/ 1304515 h 1322929"/>
                <a:gd name="connsiteX157" fmla="*/ 391283 w 1953031"/>
                <a:gd name="connsiteY157" fmla="*/ 1320324 h 1322929"/>
                <a:gd name="connsiteX158" fmla="*/ 390843 w 1953031"/>
                <a:gd name="connsiteY158" fmla="*/ 1322756 h 1322929"/>
                <a:gd name="connsiteX159" fmla="*/ 348151 w 1953031"/>
                <a:gd name="connsiteY159" fmla="*/ 1322844 h 1322929"/>
                <a:gd name="connsiteX160" fmla="*/ 304144 w 1953031"/>
                <a:gd name="connsiteY160" fmla="*/ 1322579 h 1322929"/>
                <a:gd name="connsiteX161" fmla="*/ 294630 w 1953031"/>
                <a:gd name="connsiteY161" fmla="*/ 1312868 h 1322929"/>
                <a:gd name="connsiteX162" fmla="*/ 271483 w 1953031"/>
                <a:gd name="connsiteY162" fmla="*/ 1195591 h 1322929"/>
                <a:gd name="connsiteX163" fmla="*/ 255031 w 1953031"/>
                <a:gd name="connsiteY163" fmla="*/ 1074334 h 1322929"/>
                <a:gd name="connsiteX164" fmla="*/ 246468 w 1953031"/>
                <a:gd name="connsiteY164" fmla="*/ 962992 h 1322929"/>
                <a:gd name="connsiteX165" fmla="*/ 246726 w 1953031"/>
                <a:gd name="connsiteY165" fmla="*/ 960686 h 1322929"/>
                <a:gd name="connsiteX166" fmla="*/ 239185 w 1953031"/>
                <a:gd name="connsiteY166" fmla="*/ 966883 h 1322929"/>
                <a:gd name="connsiteX167" fmla="*/ 216775 w 1953031"/>
                <a:gd name="connsiteY167" fmla="*/ 984995 h 1322929"/>
                <a:gd name="connsiteX168" fmla="*/ 195755 w 1953031"/>
                <a:gd name="connsiteY168" fmla="*/ 1001910 h 1322929"/>
                <a:gd name="connsiteX169" fmla="*/ 162761 w 1953031"/>
                <a:gd name="connsiteY169" fmla="*/ 1047366 h 1322929"/>
                <a:gd name="connsiteX170" fmla="*/ 149720 w 1953031"/>
                <a:gd name="connsiteY170" fmla="*/ 1138437 h 1322929"/>
                <a:gd name="connsiteX171" fmla="*/ 148122 w 1953031"/>
                <a:gd name="connsiteY171" fmla="*/ 1214750 h 1322929"/>
                <a:gd name="connsiteX172" fmla="*/ 151846 w 1953031"/>
                <a:gd name="connsiteY172" fmla="*/ 1260042 h 1322929"/>
                <a:gd name="connsiteX173" fmla="*/ 157602 w 1953031"/>
                <a:gd name="connsiteY173" fmla="*/ 1271682 h 1322929"/>
                <a:gd name="connsiteX174" fmla="*/ 169528 w 1953031"/>
                <a:gd name="connsiteY174" fmla="*/ 1296524 h 1322929"/>
                <a:gd name="connsiteX175" fmla="*/ 172714 w 1953031"/>
                <a:gd name="connsiteY175" fmla="*/ 1316588 h 1322929"/>
                <a:gd name="connsiteX176" fmla="*/ 172927 w 1953031"/>
                <a:gd name="connsiteY176" fmla="*/ 1322929 h 1322929"/>
                <a:gd name="connsiteX177" fmla="*/ 130748 w 1953031"/>
                <a:gd name="connsiteY177" fmla="*/ 1322916 h 1322929"/>
                <a:gd name="connsiteX178" fmla="*/ 87445 w 1953031"/>
                <a:gd name="connsiteY178" fmla="*/ 1322413 h 1322929"/>
                <a:gd name="connsiteX179" fmla="*/ 433058 w 1953031"/>
                <a:gd name="connsiteY179" fmla="*/ 858089 h 1322929"/>
                <a:gd name="connsiteX180" fmla="*/ 431485 w 1953031"/>
                <a:gd name="connsiteY180" fmla="*/ 856034 h 1322929"/>
                <a:gd name="connsiteX181" fmla="*/ 432913 w 1953031"/>
                <a:gd name="connsiteY181" fmla="*/ 858746 h 1322929"/>
                <a:gd name="connsiteX182" fmla="*/ 433058 w 1953031"/>
                <a:gd name="connsiteY182" fmla="*/ 858089 h 1322929"/>
                <a:gd name="connsiteX0" fmla="*/ 87445 w 1953031"/>
                <a:gd name="connsiteY0" fmla="*/ 1322413 h 1322929"/>
                <a:gd name="connsiteX1" fmla="*/ 71740 w 1953031"/>
                <a:gd name="connsiteY1" fmla="*/ 1270292 h 1322929"/>
                <a:gd name="connsiteX2" fmla="*/ 65819 w 1953031"/>
                <a:gd name="connsiteY2" fmla="*/ 1172834 h 1322929"/>
                <a:gd name="connsiteX3" fmla="*/ 60259 w 1953031"/>
                <a:gd name="connsiteY3" fmla="*/ 1077634 h 1322929"/>
                <a:gd name="connsiteX4" fmla="*/ 56504 w 1953031"/>
                <a:gd name="connsiteY4" fmla="*/ 1016483 h 1322929"/>
                <a:gd name="connsiteX5" fmla="*/ 57274 w 1953031"/>
                <a:gd name="connsiteY5" fmla="*/ 984573 h 1322929"/>
                <a:gd name="connsiteX6" fmla="*/ 69293 w 1953031"/>
                <a:gd name="connsiteY6" fmla="*/ 935184 h 1322929"/>
                <a:gd name="connsiteX7" fmla="*/ 83140 w 1953031"/>
                <a:gd name="connsiteY7" fmla="*/ 894706 h 1322929"/>
                <a:gd name="connsiteX8" fmla="*/ 86940 w 1953031"/>
                <a:gd name="connsiteY8" fmla="*/ 883067 h 1322929"/>
                <a:gd name="connsiteX9" fmla="*/ 102345 w 1953031"/>
                <a:gd name="connsiteY9" fmla="*/ 821917 h 1322929"/>
                <a:gd name="connsiteX10" fmla="*/ 102345 w 1953031"/>
                <a:gd name="connsiteY10" fmla="*/ 797596 h 1322929"/>
                <a:gd name="connsiteX11" fmla="*/ 84386 w 1953031"/>
                <a:gd name="connsiteY11" fmla="*/ 724112 h 1322929"/>
                <a:gd name="connsiteX12" fmla="*/ 56950 w 1953031"/>
                <a:gd name="connsiteY12" fmla="*/ 611540 h 1322929"/>
                <a:gd name="connsiteX13" fmla="*/ 49848 w 1953031"/>
                <a:gd name="connsiteY13" fmla="*/ 555775 h 1322929"/>
                <a:gd name="connsiteX14" fmla="*/ 48091 w 1953031"/>
                <a:gd name="connsiteY14" fmla="*/ 532619 h 1322929"/>
                <a:gd name="connsiteX15" fmla="*/ 46726 w 1953031"/>
                <a:gd name="connsiteY15" fmla="*/ 537375 h 1322929"/>
                <a:gd name="connsiteX16" fmla="*/ 40809 w 1953031"/>
                <a:gd name="connsiteY16" fmla="*/ 582702 h 1322929"/>
                <a:gd name="connsiteX17" fmla="*/ 38652 w 1953031"/>
                <a:gd name="connsiteY17" fmla="*/ 680805 h 1322929"/>
                <a:gd name="connsiteX18" fmla="*/ 43411 w 1953031"/>
                <a:gd name="connsiteY18" fmla="*/ 797248 h 1322929"/>
                <a:gd name="connsiteX19" fmla="*/ 45633 w 1953031"/>
                <a:gd name="connsiteY19" fmla="*/ 840039 h 1322929"/>
                <a:gd name="connsiteX20" fmla="*/ 46288 w 1953031"/>
                <a:gd name="connsiteY20" fmla="*/ 854511 h 1322929"/>
                <a:gd name="connsiteX21" fmla="*/ 47754 w 1953031"/>
                <a:gd name="connsiteY21" fmla="*/ 857757 h 1322929"/>
                <a:gd name="connsiteX22" fmla="*/ 55710 w 1953031"/>
                <a:gd name="connsiteY22" fmla="*/ 883587 h 1322929"/>
                <a:gd name="connsiteX23" fmla="*/ 56791 w 1953031"/>
                <a:gd name="connsiteY23" fmla="*/ 924043 h 1322929"/>
                <a:gd name="connsiteX24" fmla="*/ 41579 w 1953031"/>
                <a:gd name="connsiteY24" fmla="*/ 974096 h 1322929"/>
                <a:gd name="connsiteX25" fmla="*/ 2671 w 1953031"/>
                <a:gd name="connsiteY25" fmla="*/ 1043577 h 1322929"/>
                <a:gd name="connsiteX26" fmla="*/ 150 w 1953031"/>
                <a:gd name="connsiteY26" fmla="*/ 1039680 h 1322929"/>
                <a:gd name="connsiteX27" fmla="*/ 4661 w 1953031"/>
                <a:gd name="connsiteY27" fmla="*/ 999287 h 1322929"/>
                <a:gd name="connsiteX28" fmla="*/ 7404 w 1953031"/>
                <a:gd name="connsiteY28" fmla="*/ 942306 h 1322929"/>
                <a:gd name="connsiteX29" fmla="*/ 7816 w 1953031"/>
                <a:gd name="connsiteY29" fmla="*/ 896791 h 1322929"/>
                <a:gd name="connsiteX30" fmla="*/ 19626 w 1953031"/>
                <a:gd name="connsiteY30" fmla="*/ 859575 h 1322929"/>
                <a:gd name="connsiteX31" fmla="*/ 27016 w 1953031"/>
                <a:gd name="connsiteY31" fmla="*/ 851518 h 1322929"/>
                <a:gd name="connsiteX32" fmla="*/ 28005 w 1953031"/>
                <a:gd name="connsiteY32" fmla="*/ 850776 h 1322929"/>
                <a:gd name="connsiteX33" fmla="*/ 26410 w 1953031"/>
                <a:gd name="connsiteY33" fmla="*/ 833827 h 1322929"/>
                <a:gd name="connsiteX34" fmla="*/ 14711 w 1953031"/>
                <a:gd name="connsiteY34" fmla="*/ 648021 h 1322929"/>
                <a:gd name="connsiteX35" fmla="*/ 15055 w 1953031"/>
                <a:gd name="connsiteY35" fmla="*/ 561855 h 1322929"/>
                <a:gd name="connsiteX36" fmla="*/ 21188 w 1953031"/>
                <a:gd name="connsiteY36" fmla="*/ 488718 h 1322929"/>
                <a:gd name="connsiteX37" fmla="*/ 100197 w 1953031"/>
                <a:gd name="connsiteY37" fmla="*/ 318206 h 1322929"/>
                <a:gd name="connsiteX38" fmla="*/ 109242 w 1953031"/>
                <a:gd name="connsiteY38" fmla="*/ 310366 h 1322929"/>
                <a:gd name="connsiteX39" fmla="*/ 267328 w 1953031"/>
                <a:gd name="connsiteY39" fmla="*/ 247426 h 1322929"/>
                <a:gd name="connsiteX40" fmla="*/ 315449 w 1953031"/>
                <a:gd name="connsiteY40" fmla="*/ 245613 h 1322929"/>
                <a:gd name="connsiteX41" fmla="*/ 472495 w 1953031"/>
                <a:gd name="connsiteY41" fmla="*/ 252298 h 1322929"/>
                <a:gd name="connsiteX42" fmla="*/ 508804 w 1953031"/>
                <a:gd name="connsiteY42" fmla="*/ 255581 h 1322929"/>
                <a:gd name="connsiteX43" fmla="*/ 748902 w 1953031"/>
                <a:gd name="connsiteY43" fmla="*/ 247445 h 1322929"/>
                <a:gd name="connsiteX44" fmla="*/ 843247 w 1953031"/>
                <a:gd name="connsiteY44" fmla="*/ 232193 h 1322929"/>
                <a:gd name="connsiteX45" fmla="*/ 947272 w 1953031"/>
                <a:gd name="connsiteY45" fmla="*/ 214767 h 1322929"/>
                <a:gd name="connsiteX46" fmla="*/ 1074965 w 1953031"/>
                <a:gd name="connsiteY46" fmla="*/ 170684 h 1322929"/>
                <a:gd name="connsiteX47" fmla="*/ 1155567 w 1953031"/>
                <a:gd name="connsiteY47" fmla="*/ 159010 h 1322929"/>
                <a:gd name="connsiteX48" fmla="*/ 1234252 w 1953031"/>
                <a:gd name="connsiteY48" fmla="*/ 151880 h 1322929"/>
                <a:gd name="connsiteX49" fmla="*/ 1312964 w 1953031"/>
                <a:gd name="connsiteY49" fmla="*/ 128676 h 1322929"/>
                <a:gd name="connsiteX50" fmla="*/ 1376022 w 1953031"/>
                <a:gd name="connsiteY50" fmla="*/ 109687 h 1322929"/>
                <a:gd name="connsiteX51" fmla="*/ 1448640 w 1953031"/>
                <a:gd name="connsiteY51" fmla="*/ 103056 h 1322929"/>
                <a:gd name="connsiteX52" fmla="*/ 1483374 w 1953031"/>
                <a:gd name="connsiteY52" fmla="*/ 100994 h 1322929"/>
                <a:gd name="connsiteX53" fmla="*/ 1552171 w 1953031"/>
                <a:gd name="connsiteY53" fmla="*/ 83778 h 1322929"/>
                <a:gd name="connsiteX54" fmla="*/ 1627914 w 1953031"/>
                <a:gd name="connsiteY54" fmla="*/ 63976 h 1322929"/>
                <a:gd name="connsiteX55" fmla="*/ 1633600 w 1953031"/>
                <a:gd name="connsiteY55" fmla="*/ 62873 h 1322929"/>
                <a:gd name="connsiteX56" fmla="*/ 1633994 w 1953031"/>
                <a:gd name="connsiteY56" fmla="*/ 53943 h 1322929"/>
                <a:gd name="connsiteX57" fmla="*/ 1637947 w 1953031"/>
                <a:gd name="connsiteY57" fmla="*/ 10924 h 1322929"/>
                <a:gd name="connsiteX58" fmla="*/ 1645852 w 1953031"/>
                <a:gd name="connsiteY58" fmla="*/ 642 h 1322929"/>
                <a:gd name="connsiteX59" fmla="*/ 1665510 w 1953031"/>
                <a:gd name="connsiteY59" fmla="*/ 4542 h 1322929"/>
                <a:gd name="connsiteX60" fmla="*/ 1692339 w 1953031"/>
                <a:gd name="connsiteY60" fmla="*/ 32880 h 1322929"/>
                <a:gd name="connsiteX61" fmla="*/ 1703487 w 1953031"/>
                <a:gd name="connsiteY61" fmla="*/ 51553 h 1322929"/>
                <a:gd name="connsiteX62" fmla="*/ 1705168 w 1953031"/>
                <a:gd name="connsiteY62" fmla="*/ 54757 h 1322929"/>
                <a:gd name="connsiteX63" fmla="*/ 1708490 w 1953031"/>
                <a:gd name="connsiteY63" fmla="*/ 54757 h 1322929"/>
                <a:gd name="connsiteX64" fmla="*/ 1726074 w 1953031"/>
                <a:gd name="connsiteY64" fmla="*/ 55821 h 1322929"/>
                <a:gd name="connsiteX65" fmla="*/ 1763775 w 1953031"/>
                <a:gd name="connsiteY65" fmla="*/ 66287 h 1322929"/>
                <a:gd name="connsiteX66" fmla="*/ 1780177 w 1953031"/>
                <a:gd name="connsiteY66" fmla="*/ 76057 h 1322929"/>
                <a:gd name="connsiteX67" fmla="*/ 1797287 w 1953031"/>
                <a:gd name="connsiteY67" fmla="*/ 92340 h 1322929"/>
                <a:gd name="connsiteX68" fmla="*/ 1808554 w 1953031"/>
                <a:gd name="connsiteY68" fmla="*/ 105144 h 1322929"/>
                <a:gd name="connsiteX69" fmla="*/ 1816302 w 1953031"/>
                <a:gd name="connsiteY69" fmla="*/ 113128 h 1322929"/>
                <a:gd name="connsiteX70" fmla="*/ 1820491 w 1953031"/>
                <a:gd name="connsiteY70" fmla="*/ 120258 h 1322929"/>
                <a:gd name="connsiteX71" fmla="*/ 1835947 w 1953031"/>
                <a:gd name="connsiteY71" fmla="*/ 144526 h 1322929"/>
                <a:gd name="connsiteX72" fmla="*/ 1847989 w 1953031"/>
                <a:gd name="connsiteY72" fmla="*/ 162083 h 1322929"/>
                <a:gd name="connsiteX73" fmla="*/ 1872282 w 1953031"/>
                <a:gd name="connsiteY73" fmla="*/ 206862 h 1322929"/>
                <a:gd name="connsiteX74" fmla="*/ 1901212 w 1953031"/>
                <a:gd name="connsiteY74" fmla="*/ 268331 h 1322929"/>
                <a:gd name="connsiteX75" fmla="*/ 1928013 w 1953031"/>
                <a:gd name="connsiteY75" fmla="*/ 325599 h 1322929"/>
                <a:gd name="connsiteX76" fmla="*/ 1947475 w 1953031"/>
                <a:gd name="connsiteY76" fmla="*/ 358428 h 1322929"/>
                <a:gd name="connsiteX77" fmla="*/ 1952990 w 1953031"/>
                <a:gd name="connsiteY77" fmla="*/ 375188 h 1322929"/>
                <a:gd name="connsiteX78" fmla="*/ 1944270 w 1953031"/>
                <a:gd name="connsiteY78" fmla="*/ 398724 h 1322929"/>
                <a:gd name="connsiteX79" fmla="*/ 1904481 w 1953031"/>
                <a:gd name="connsiteY79" fmla="*/ 429980 h 1322929"/>
                <a:gd name="connsiteX80" fmla="*/ 1871823 w 1953031"/>
                <a:gd name="connsiteY80" fmla="*/ 436577 h 1322929"/>
                <a:gd name="connsiteX81" fmla="*/ 1816223 w 1953031"/>
                <a:gd name="connsiteY81" fmla="*/ 439134 h 1322929"/>
                <a:gd name="connsiteX82" fmla="*/ 1698445 w 1953031"/>
                <a:gd name="connsiteY82" fmla="*/ 433393 h 1322929"/>
                <a:gd name="connsiteX83" fmla="*/ 1665261 w 1953031"/>
                <a:gd name="connsiteY83" fmla="*/ 431589 h 1322929"/>
                <a:gd name="connsiteX84" fmla="*/ 1643200 w 1953031"/>
                <a:gd name="connsiteY84" fmla="*/ 433164 h 1322929"/>
                <a:gd name="connsiteX85" fmla="*/ 1613877 w 1953031"/>
                <a:gd name="connsiteY85" fmla="*/ 443519 h 1322929"/>
                <a:gd name="connsiteX86" fmla="*/ 1586668 w 1953031"/>
                <a:gd name="connsiteY86" fmla="*/ 466568 h 1322929"/>
                <a:gd name="connsiteX87" fmla="*/ 1568848 w 1953031"/>
                <a:gd name="connsiteY87" fmla="*/ 480889 h 1322929"/>
                <a:gd name="connsiteX88" fmla="*/ 1563779 w 1953031"/>
                <a:gd name="connsiteY88" fmla="*/ 485518 h 1322929"/>
                <a:gd name="connsiteX89" fmla="*/ 1508994 w 1953031"/>
                <a:gd name="connsiteY89" fmla="*/ 589130 h 1322929"/>
                <a:gd name="connsiteX90" fmla="*/ 1486250 w 1953031"/>
                <a:gd name="connsiteY90" fmla="*/ 645068 h 1322929"/>
                <a:gd name="connsiteX91" fmla="*/ 1464819 w 1953031"/>
                <a:gd name="connsiteY91" fmla="*/ 705697 h 1322929"/>
                <a:gd name="connsiteX92" fmla="*/ 1449494 w 1953031"/>
                <a:gd name="connsiteY92" fmla="*/ 751038 h 1322929"/>
                <a:gd name="connsiteX93" fmla="*/ 1407394 w 1953031"/>
                <a:gd name="connsiteY93" fmla="*/ 818176 h 1322929"/>
                <a:gd name="connsiteX94" fmla="*/ 1393724 w 1953031"/>
                <a:gd name="connsiteY94" fmla="*/ 824975 h 1322929"/>
                <a:gd name="connsiteX95" fmla="*/ 1380841 w 1953031"/>
                <a:gd name="connsiteY95" fmla="*/ 831482 h 1322929"/>
                <a:gd name="connsiteX96" fmla="*/ 1349260 w 1953031"/>
                <a:gd name="connsiteY96" fmla="*/ 861137 h 1322929"/>
                <a:gd name="connsiteX97" fmla="*/ 1331348 w 1953031"/>
                <a:gd name="connsiteY97" fmla="*/ 877607 h 1322929"/>
                <a:gd name="connsiteX98" fmla="*/ 1317442 w 1953031"/>
                <a:gd name="connsiteY98" fmla="*/ 883414 h 1322929"/>
                <a:gd name="connsiteX99" fmla="*/ 1316352 w 1953031"/>
                <a:gd name="connsiteY99" fmla="*/ 883414 h 1322929"/>
                <a:gd name="connsiteX100" fmla="*/ 1315275 w 1953031"/>
                <a:gd name="connsiteY100" fmla="*/ 887323 h 1322929"/>
                <a:gd name="connsiteX101" fmla="*/ 1293502 w 1953031"/>
                <a:gd name="connsiteY101" fmla="*/ 1074334 h 1322929"/>
                <a:gd name="connsiteX102" fmla="*/ 1292124 w 1953031"/>
                <a:gd name="connsiteY102" fmla="*/ 1151119 h 1322929"/>
                <a:gd name="connsiteX103" fmla="*/ 1292741 w 1953031"/>
                <a:gd name="connsiteY103" fmla="*/ 1203756 h 1322929"/>
                <a:gd name="connsiteX104" fmla="*/ 1297481 w 1953031"/>
                <a:gd name="connsiteY104" fmla="*/ 1263556 h 1322929"/>
                <a:gd name="connsiteX105" fmla="*/ 1304087 w 1953031"/>
                <a:gd name="connsiteY105" fmla="*/ 1278631 h 1322929"/>
                <a:gd name="connsiteX106" fmla="*/ 1314001 w 1953031"/>
                <a:gd name="connsiteY106" fmla="*/ 1305904 h 1322929"/>
                <a:gd name="connsiteX107" fmla="*/ 1314723 w 1953031"/>
                <a:gd name="connsiteY107" fmla="*/ 1321312 h 1322929"/>
                <a:gd name="connsiteX108" fmla="*/ 1314474 w 1953031"/>
                <a:gd name="connsiteY108" fmla="*/ 1322929 h 1322929"/>
                <a:gd name="connsiteX109" fmla="*/ 1274527 w 1953031"/>
                <a:gd name="connsiteY109" fmla="*/ 1322929 h 1322929"/>
                <a:gd name="connsiteX110" fmla="*/ 1233595 w 1953031"/>
                <a:gd name="connsiteY110" fmla="*/ 1322420 h 1322929"/>
                <a:gd name="connsiteX111" fmla="*/ 1214844 w 1953031"/>
                <a:gd name="connsiteY111" fmla="*/ 1258652 h 1322929"/>
                <a:gd name="connsiteX112" fmla="*/ 1198836 w 1953031"/>
                <a:gd name="connsiteY112" fmla="*/ 1080414 h 1322929"/>
                <a:gd name="connsiteX113" fmla="*/ 1191495 w 1953031"/>
                <a:gd name="connsiteY113" fmla="*/ 961630 h 1322929"/>
                <a:gd name="connsiteX114" fmla="*/ 1189972 w 1953031"/>
                <a:gd name="connsiteY114" fmla="*/ 969617 h 1322929"/>
                <a:gd name="connsiteX115" fmla="*/ 1172402 w 1953031"/>
                <a:gd name="connsiteY115" fmla="*/ 1161542 h 1322929"/>
                <a:gd name="connsiteX116" fmla="*/ 1173663 w 1953031"/>
                <a:gd name="connsiteY116" fmla="*/ 1263289 h 1322929"/>
                <a:gd name="connsiteX117" fmla="*/ 1179559 w 1953031"/>
                <a:gd name="connsiteY117" fmla="*/ 1277483 h 1322929"/>
                <a:gd name="connsiteX118" fmla="*/ 1190090 w 1953031"/>
                <a:gd name="connsiteY118" fmla="*/ 1310073 h 1322929"/>
                <a:gd name="connsiteX119" fmla="*/ 1189617 w 1953031"/>
                <a:gd name="connsiteY119" fmla="*/ 1322236 h 1322929"/>
                <a:gd name="connsiteX120" fmla="*/ 1148752 w 1953031"/>
                <a:gd name="connsiteY120" fmla="*/ 1322929 h 1322929"/>
                <a:gd name="connsiteX121" fmla="*/ 1107164 w 1953031"/>
                <a:gd name="connsiteY121" fmla="*/ 1322438 h 1322929"/>
                <a:gd name="connsiteX122" fmla="*/ 1089751 w 1953031"/>
                <a:gd name="connsiteY122" fmla="*/ 1244928 h 1322929"/>
                <a:gd name="connsiteX123" fmla="*/ 1083658 w 1953031"/>
                <a:gd name="connsiteY123" fmla="*/ 1109426 h 1322929"/>
                <a:gd name="connsiteX124" fmla="*/ 1081071 w 1953031"/>
                <a:gd name="connsiteY124" fmla="*/ 885205 h 1322929"/>
                <a:gd name="connsiteX125" fmla="*/ 1081294 w 1953031"/>
                <a:gd name="connsiteY125" fmla="*/ 872784 h 1322929"/>
                <a:gd name="connsiteX126" fmla="*/ 1044565 w 1953031"/>
                <a:gd name="connsiteY126" fmla="*/ 883356 h 1322929"/>
                <a:gd name="connsiteX127" fmla="*/ 946405 w 1953031"/>
                <a:gd name="connsiteY127" fmla="*/ 906677 h 1322929"/>
                <a:gd name="connsiteX128" fmla="*/ 820984 w 1953031"/>
                <a:gd name="connsiteY128" fmla="*/ 915856 h 1322929"/>
                <a:gd name="connsiteX129" fmla="*/ 748537 w 1953031"/>
                <a:gd name="connsiteY129" fmla="*/ 913593 h 1322929"/>
                <a:gd name="connsiteX130" fmla="*/ 740106 w 1953031"/>
                <a:gd name="connsiteY130" fmla="*/ 913794 h 1322929"/>
                <a:gd name="connsiteX131" fmla="*/ 735838 w 1953031"/>
                <a:gd name="connsiteY131" fmla="*/ 923234 h 1322929"/>
                <a:gd name="connsiteX132" fmla="*/ 729496 w 1953031"/>
                <a:gd name="connsiteY132" fmla="*/ 936224 h 1322929"/>
                <a:gd name="connsiteX133" fmla="*/ 707014 w 1953031"/>
                <a:gd name="connsiteY133" fmla="*/ 928760 h 1322929"/>
                <a:gd name="connsiteX134" fmla="*/ 665846 w 1953031"/>
                <a:gd name="connsiteY134" fmla="*/ 912322 h 1322929"/>
                <a:gd name="connsiteX135" fmla="*/ 618244 w 1953031"/>
                <a:gd name="connsiteY135" fmla="*/ 893135 h 1322929"/>
                <a:gd name="connsiteX136" fmla="*/ 516447 w 1953031"/>
                <a:gd name="connsiteY136" fmla="*/ 865947 h 1322929"/>
                <a:gd name="connsiteX137" fmla="*/ 501805 w 1953031"/>
                <a:gd name="connsiteY137" fmla="*/ 870603 h 1322929"/>
                <a:gd name="connsiteX138" fmla="*/ 496736 w 1953031"/>
                <a:gd name="connsiteY138" fmla="*/ 886203 h 1322929"/>
                <a:gd name="connsiteX139" fmla="*/ 500794 w 1953031"/>
                <a:gd name="connsiteY139" fmla="*/ 920842 h 1322929"/>
                <a:gd name="connsiteX140" fmla="*/ 505232 w 1953031"/>
                <a:gd name="connsiteY140" fmla="*/ 960997 h 1322929"/>
                <a:gd name="connsiteX141" fmla="*/ 503197 w 1953031"/>
                <a:gd name="connsiteY141" fmla="*/ 976351 h 1322929"/>
                <a:gd name="connsiteX142" fmla="*/ 464327 w 1953031"/>
                <a:gd name="connsiteY142" fmla="*/ 1000197 h 1322929"/>
                <a:gd name="connsiteX143" fmla="*/ 457328 w 1953031"/>
                <a:gd name="connsiteY143" fmla="*/ 999488 h 1322929"/>
                <a:gd name="connsiteX144" fmla="*/ 434730 w 1953031"/>
                <a:gd name="connsiteY144" fmla="*/ 939956 h 1322929"/>
                <a:gd name="connsiteX145" fmla="*/ 434102 w 1953031"/>
                <a:gd name="connsiteY145" fmla="*/ 932138 h 1322929"/>
                <a:gd name="connsiteX146" fmla="*/ 429957 w 1953031"/>
                <a:gd name="connsiteY146" fmla="*/ 936572 h 1322929"/>
                <a:gd name="connsiteX147" fmla="*/ 412217 w 1953031"/>
                <a:gd name="connsiteY147" fmla="*/ 955335 h 1322929"/>
                <a:gd name="connsiteX148" fmla="*/ 394666 w 1953031"/>
                <a:gd name="connsiteY148" fmla="*/ 973923 h 1322929"/>
                <a:gd name="connsiteX149" fmla="*/ 363724 w 1953031"/>
                <a:gd name="connsiteY149" fmla="*/ 1023704 h 1322929"/>
                <a:gd name="connsiteX150" fmla="*/ 356090 w 1953031"/>
                <a:gd name="connsiteY150" fmla="*/ 1070686 h 1322929"/>
                <a:gd name="connsiteX151" fmla="*/ 356098 w 1953031"/>
                <a:gd name="connsiteY151" fmla="*/ 1159458 h 1322929"/>
                <a:gd name="connsiteX152" fmla="*/ 362731 w 1953031"/>
                <a:gd name="connsiteY152" fmla="*/ 1219044 h 1322929"/>
                <a:gd name="connsiteX153" fmla="*/ 370492 w 1953031"/>
                <a:gd name="connsiteY153" fmla="*/ 1260425 h 1322929"/>
                <a:gd name="connsiteX154" fmla="*/ 380666 w 1953031"/>
                <a:gd name="connsiteY154" fmla="*/ 1277936 h 1322929"/>
                <a:gd name="connsiteX155" fmla="*/ 391399 w 1953031"/>
                <a:gd name="connsiteY155" fmla="*/ 1304515 h 1322929"/>
                <a:gd name="connsiteX156" fmla="*/ 391283 w 1953031"/>
                <a:gd name="connsiteY156" fmla="*/ 1320324 h 1322929"/>
                <a:gd name="connsiteX157" fmla="*/ 390843 w 1953031"/>
                <a:gd name="connsiteY157" fmla="*/ 1322756 h 1322929"/>
                <a:gd name="connsiteX158" fmla="*/ 348151 w 1953031"/>
                <a:gd name="connsiteY158" fmla="*/ 1322844 h 1322929"/>
                <a:gd name="connsiteX159" fmla="*/ 304144 w 1953031"/>
                <a:gd name="connsiteY159" fmla="*/ 1322579 h 1322929"/>
                <a:gd name="connsiteX160" fmla="*/ 294630 w 1953031"/>
                <a:gd name="connsiteY160" fmla="*/ 1312868 h 1322929"/>
                <a:gd name="connsiteX161" fmla="*/ 271483 w 1953031"/>
                <a:gd name="connsiteY161" fmla="*/ 1195591 h 1322929"/>
                <a:gd name="connsiteX162" fmla="*/ 255031 w 1953031"/>
                <a:gd name="connsiteY162" fmla="*/ 1074334 h 1322929"/>
                <a:gd name="connsiteX163" fmla="*/ 246468 w 1953031"/>
                <a:gd name="connsiteY163" fmla="*/ 962992 h 1322929"/>
                <a:gd name="connsiteX164" fmla="*/ 246726 w 1953031"/>
                <a:gd name="connsiteY164" fmla="*/ 960686 h 1322929"/>
                <a:gd name="connsiteX165" fmla="*/ 239185 w 1953031"/>
                <a:gd name="connsiteY165" fmla="*/ 966883 h 1322929"/>
                <a:gd name="connsiteX166" fmla="*/ 216775 w 1953031"/>
                <a:gd name="connsiteY166" fmla="*/ 984995 h 1322929"/>
                <a:gd name="connsiteX167" fmla="*/ 195755 w 1953031"/>
                <a:gd name="connsiteY167" fmla="*/ 1001910 h 1322929"/>
                <a:gd name="connsiteX168" fmla="*/ 162761 w 1953031"/>
                <a:gd name="connsiteY168" fmla="*/ 1047366 h 1322929"/>
                <a:gd name="connsiteX169" fmla="*/ 149720 w 1953031"/>
                <a:gd name="connsiteY169" fmla="*/ 1138437 h 1322929"/>
                <a:gd name="connsiteX170" fmla="*/ 148122 w 1953031"/>
                <a:gd name="connsiteY170" fmla="*/ 1214750 h 1322929"/>
                <a:gd name="connsiteX171" fmla="*/ 151846 w 1953031"/>
                <a:gd name="connsiteY171" fmla="*/ 1260042 h 1322929"/>
                <a:gd name="connsiteX172" fmla="*/ 157602 w 1953031"/>
                <a:gd name="connsiteY172" fmla="*/ 1271682 h 1322929"/>
                <a:gd name="connsiteX173" fmla="*/ 169528 w 1953031"/>
                <a:gd name="connsiteY173" fmla="*/ 1296524 h 1322929"/>
                <a:gd name="connsiteX174" fmla="*/ 172714 w 1953031"/>
                <a:gd name="connsiteY174" fmla="*/ 1316588 h 1322929"/>
                <a:gd name="connsiteX175" fmla="*/ 172927 w 1953031"/>
                <a:gd name="connsiteY175" fmla="*/ 1322929 h 1322929"/>
                <a:gd name="connsiteX176" fmla="*/ 130748 w 1953031"/>
                <a:gd name="connsiteY176" fmla="*/ 1322916 h 1322929"/>
                <a:gd name="connsiteX177" fmla="*/ 87445 w 1953031"/>
                <a:gd name="connsiteY177" fmla="*/ 1322413 h 1322929"/>
                <a:gd name="connsiteX178" fmla="*/ 433058 w 1953031"/>
                <a:gd name="connsiteY178" fmla="*/ 858089 h 1322929"/>
                <a:gd name="connsiteX179" fmla="*/ 431485 w 1953031"/>
                <a:gd name="connsiteY179" fmla="*/ 856034 h 1322929"/>
                <a:gd name="connsiteX180" fmla="*/ 432913 w 1953031"/>
                <a:gd name="connsiteY180" fmla="*/ 858746 h 1322929"/>
                <a:gd name="connsiteX181" fmla="*/ 433058 w 1953031"/>
                <a:gd name="connsiteY181" fmla="*/ 858089 h 1322929"/>
                <a:gd name="connsiteX0" fmla="*/ 87445 w 1953031"/>
                <a:gd name="connsiteY0" fmla="*/ 1322413 h 1322929"/>
                <a:gd name="connsiteX1" fmla="*/ 71740 w 1953031"/>
                <a:gd name="connsiteY1" fmla="*/ 1270292 h 1322929"/>
                <a:gd name="connsiteX2" fmla="*/ 65819 w 1953031"/>
                <a:gd name="connsiteY2" fmla="*/ 1172834 h 1322929"/>
                <a:gd name="connsiteX3" fmla="*/ 60259 w 1953031"/>
                <a:gd name="connsiteY3" fmla="*/ 1077634 h 1322929"/>
                <a:gd name="connsiteX4" fmla="*/ 56504 w 1953031"/>
                <a:gd name="connsiteY4" fmla="*/ 1016483 h 1322929"/>
                <a:gd name="connsiteX5" fmla="*/ 57274 w 1953031"/>
                <a:gd name="connsiteY5" fmla="*/ 984573 h 1322929"/>
                <a:gd name="connsiteX6" fmla="*/ 69293 w 1953031"/>
                <a:gd name="connsiteY6" fmla="*/ 935184 h 1322929"/>
                <a:gd name="connsiteX7" fmla="*/ 83140 w 1953031"/>
                <a:gd name="connsiteY7" fmla="*/ 894706 h 1322929"/>
                <a:gd name="connsiteX8" fmla="*/ 86940 w 1953031"/>
                <a:gd name="connsiteY8" fmla="*/ 883067 h 1322929"/>
                <a:gd name="connsiteX9" fmla="*/ 102345 w 1953031"/>
                <a:gd name="connsiteY9" fmla="*/ 821917 h 1322929"/>
                <a:gd name="connsiteX10" fmla="*/ 102345 w 1953031"/>
                <a:gd name="connsiteY10" fmla="*/ 797596 h 1322929"/>
                <a:gd name="connsiteX11" fmla="*/ 84386 w 1953031"/>
                <a:gd name="connsiteY11" fmla="*/ 724112 h 1322929"/>
                <a:gd name="connsiteX12" fmla="*/ 56950 w 1953031"/>
                <a:gd name="connsiteY12" fmla="*/ 611540 h 1322929"/>
                <a:gd name="connsiteX13" fmla="*/ 49848 w 1953031"/>
                <a:gd name="connsiteY13" fmla="*/ 555775 h 1322929"/>
                <a:gd name="connsiteX14" fmla="*/ 48091 w 1953031"/>
                <a:gd name="connsiteY14" fmla="*/ 532619 h 1322929"/>
                <a:gd name="connsiteX15" fmla="*/ 46726 w 1953031"/>
                <a:gd name="connsiteY15" fmla="*/ 537375 h 1322929"/>
                <a:gd name="connsiteX16" fmla="*/ 40809 w 1953031"/>
                <a:gd name="connsiteY16" fmla="*/ 582702 h 1322929"/>
                <a:gd name="connsiteX17" fmla="*/ 38652 w 1953031"/>
                <a:gd name="connsiteY17" fmla="*/ 680805 h 1322929"/>
                <a:gd name="connsiteX18" fmla="*/ 43411 w 1953031"/>
                <a:gd name="connsiteY18" fmla="*/ 797248 h 1322929"/>
                <a:gd name="connsiteX19" fmla="*/ 45633 w 1953031"/>
                <a:gd name="connsiteY19" fmla="*/ 840039 h 1322929"/>
                <a:gd name="connsiteX20" fmla="*/ 46288 w 1953031"/>
                <a:gd name="connsiteY20" fmla="*/ 854511 h 1322929"/>
                <a:gd name="connsiteX21" fmla="*/ 47754 w 1953031"/>
                <a:gd name="connsiteY21" fmla="*/ 857757 h 1322929"/>
                <a:gd name="connsiteX22" fmla="*/ 55710 w 1953031"/>
                <a:gd name="connsiteY22" fmla="*/ 883587 h 1322929"/>
                <a:gd name="connsiteX23" fmla="*/ 56791 w 1953031"/>
                <a:gd name="connsiteY23" fmla="*/ 924043 h 1322929"/>
                <a:gd name="connsiteX24" fmla="*/ 41579 w 1953031"/>
                <a:gd name="connsiteY24" fmla="*/ 974096 h 1322929"/>
                <a:gd name="connsiteX25" fmla="*/ 2671 w 1953031"/>
                <a:gd name="connsiteY25" fmla="*/ 1043577 h 1322929"/>
                <a:gd name="connsiteX26" fmla="*/ 150 w 1953031"/>
                <a:gd name="connsiteY26" fmla="*/ 1039680 h 1322929"/>
                <a:gd name="connsiteX27" fmla="*/ 4661 w 1953031"/>
                <a:gd name="connsiteY27" fmla="*/ 999287 h 1322929"/>
                <a:gd name="connsiteX28" fmla="*/ 7404 w 1953031"/>
                <a:gd name="connsiteY28" fmla="*/ 942306 h 1322929"/>
                <a:gd name="connsiteX29" fmla="*/ 7816 w 1953031"/>
                <a:gd name="connsiteY29" fmla="*/ 896791 h 1322929"/>
                <a:gd name="connsiteX30" fmla="*/ 19626 w 1953031"/>
                <a:gd name="connsiteY30" fmla="*/ 859575 h 1322929"/>
                <a:gd name="connsiteX31" fmla="*/ 27016 w 1953031"/>
                <a:gd name="connsiteY31" fmla="*/ 851518 h 1322929"/>
                <a:gd name="connsiteX32" fmla="*/ 28005 w 1953031"/>
                <a:gd name="connsiteY32" fmla="*/ 850776 h 1322929"/>
                <a:gd name="connsiteX33" fmla="*/ 26410 w 1953031"/>
                <a:gd name="connsiteY33" fmla="*/ 833827 h 1322929"/>
                <a:gd name="connsiteX34" fmla="*/ 14711 w 1953031"/>
                <a:gd name="connsiteY34" fmla="*/ 648021 h 1322929"/>
                <a:gd name="connsiteX35" fmla="*/ 15055 w 1953031"/>
                <a:gd name="connsiteY35" fmla="*/ 561855 h 1322929"/>
                <a:gd name="connsiteX36" fmla="*/ 21188 w 1953031"/>
                <a:gd name="connsiteY36" fmla="*/ 488718 h 1322929"/>
                <a:gd name="connsiteX37" fmla="*/ 100197 w 1953031"/>
                <a:gd name="connsiteY37" fmla="*/ 318206 h 1322929"/>
                <a:gd name="connsiteX38" fmla="*/ 109242 w 1953031"/>
                <a:gd name="connsiteY38" fmla="*/ 310366 h 1322929"/>
                <a:gd name="connsiteX39" fmla="*/ 267328 w 1953031"/>
                <a:gd name="connsiteY39" fmla="*/ 247426 h 1322929"/>
                <a:gd name="connsiteX40" fmla="*/ 315449 w 1953031"/>
                <a:gd name="connsiteY40" fmla="*/ 245613 h 1322929"/>
                <a:gd name="connsiteX41" fmla="*/ 472495 w 1953031"/>
                <a:gd name="connsiteY41" fmla="*/ 252298 h 1322929"/>
                <a:gd name="connsiteX42" fmla="*/ 508804 w 1953031"/>
                <a:gd name="connsiteY42" fmla="*/ 255581 h 1322929"/>
                <a:gd name="connsiteX43" fmla="*/ 748902 w 1953031"/>
                <a:gd name="connsiteY43" fmla="*/ 247445 h 1322929"/>
                <a:gd name="connsiteX44" fmla="*/ 843247 w 1953031"/>
                <a:gd name="connsiteY44" fmla="*/ 232193 h 1322929"/>
                <a:gd name="connsiteX45" fmla="*/ 947272 w 1953031"/>
                <a:gd name="connsiteY45" fmla="*/ 214767 h 1322929"/>
                <a:gd name="connsiteX46" fmla="*/ 1074965 w 1953031"/>
                <a:gd name="connsiteY46" fmla="*/ 170684 h 1322929"/>
                <a:gd name="connsiteX47" fmla="*/ 1155567 w 1953031"/>
                <a:gd name="connsiteY47" fmla="*/ 159010 h 1322929"/>
                <a:gd name="connsiteX48" fmla="*/ 1234252 w 1953031"/>
                <a:gd name="connsiteY48" fmla="*/ 151880 h 1322929"/>
                <a:gd name="connsiteX49" fmla="*/ 1312964 w 1953031"/>
                <a:gd name="connsiteY49" fmla="*/ 128676 h 1322929"/>
                <a:gd name="connsiteX50" fmla="*/ 1376022 w 1953031"/>
                <a:gd name="connsiteY50" fmla="*/ 109687 h 1322929"/>
                <a:gd name="connsiteX51" fmla="*/ 1448640 w 1953031"/>
                <a:gd name="connsiteY51" fmla="*/ 103056 h 1322929"/>
                <a:gd name="connsiteX52" fmla="*/ 1483374 w 1953031"/>
                <a:gd name="connsiteY52" fmla="*/ 100994 h 1322929"/>
                <a:gd name="connsiteX53" fmla="*/ 1552171 w 1953031"/>
                <a:gd name="connsiteY53" fmla="*/ 83778 h 1322929"/>
                <a:gd name="connsiteX54" fmla="*/ 1627914 w 1953031"/>
                <a:gd name="connsiteY54" fmla="*/ 63976 h 1322929"/>
                <a:gd name="connsiteX55" fmla="*/ 1633600 w 1953031"/>
                <a:gd name="connsiteY55" fmla="*/ 62873 h 1322929"/>
                <a:gd name="connsiteX56" fmla="*/ 1633994 w 1953031"/>
                <a:gd name="connsiteY56" fmla="*/ 53943 h 1322929"/>
                <a:gd name="connsiteX57" fmla="*/ 1637947 w 1953031"/>
                <a:gd name="connsiteY57" fmla="*/ 10924 h 1322929"/>
                <a:gd name="connsiteX58" fmla="*/ 1645852 w 1953031"/>
                <a:gd name="connsiteY58" fmla="*/ 642 h 1322929"/>
                <a:gd name="connsiteX59" fmla="*/ 1665510 w 1953031"/>
                <a:gd name="connsiteY59" fmla="*/ 4542 h 1322929"/>
                <a:gd name="connsiteX60" fmla="*/ 1692339 w 1953031"/>
                <a:gd name="connsiteY60" fmla="*/ 32880 h 1322929"/>
                <a:gd name="connsiteX61" fmla="*/ 1703487 w 1953031"/>
                <a:gd name="connsiteY61" fmla="*/ 51553 h 1322929"/>
                <a:gd name="connsiteX62" fmla="*/ 1705168 w 1953031"/>
                <a:gd name="connsiteY62" fmla="*/ 54757 h 1322929"/>
                <a:gd name="connsiteX63" fmla="*/ 1708490 w 1953031"/>
                <a:gd name="connsiteY63" fmla="*/ 54757 h 1322929"/>
                <a:gd name="connsiteX64" fmla="*/ 1726074 w 1953031"/>
                <a:gd name="connsiteY64" fmla="*/ 55821 h 1322929"/>
                <a:gd name="connsiteX65" fmla="*/ 1763775 w 1953031"/>
                <a:gd name="connsiteY65" fmla="*/ 66287 h 1322929"/>
                <a:gd name="connsiteX66" fmla="*/ 1780177 w 1953031"/>
                <a:gd name="connsiteY66" fmla="*/ 76057 h 1322929"/>
                <a:gd name="connsiteX67" fmla="*/ 1797287 w 1953031"/>
                <a:gd name="connsiteY67" fmla="*/ 92340 h 1322929"/>
                <a:gd name="connsiteX68" fmla="*/ 1808554 w 1953031"/>
                <a:gd name="connsiteY68" fmla="*/ 105144 h 1322929"/>
                <a:gd name="connsiteX69" fmla="*/ 1816302 w 1953031"/>
                <a:gd name="connsiteY69" fmla="*/ 113128 h 1322929"/>
                <a:gd name="connsiteX70" fmla="*/ 1820491 w 1953031"/>
                <a:gd name="connsiteY70" fmla="*/ 120258 h 1322929"/>
                <a:gd name="connsiteX71" fmla="*/ 1835947 w 1953031"/>
                <a:gd name="connsiteY71" fmla="*/ 144526 h 1322929"/>
                <a:gd name="connsiteX72" fmla="*/ 1847989 w 1953031"/>
                <a:gd name="connsiteY72" fmla="*/ 162083 h 1322929"/>
                <a:gd name="connsiteX73" fmla="*/ 1872282 w 1953031"/>
                <a:gd name="connsiteY73" fmla="*/ 206862 h 1322929"/>
                <a:gd name="connsiteX74" fmla="*/ 1901212 w 1953031"/>
                <a:gd name="connsiteY74" fmla="*/ 268331 h 1322929"/>
                <a:gd name="connsiteX75" fmla="*/ 1928013 w 1953031"/>
                <a:gd name="connsiteY75" fmla="*/ 325599 h 1322929"/>
                <a:gd name="connsiteX76" fmla="*/ 1947475 w 1953031"/>
                <a:gd name="connsiteY76" fmla="*/ 358428 h 1322929"/>
                <a:gd name="connsiteX77" fmla="*/ 1952990 w 1953031"/>
                <a:gd name="connsiteY77" fmla="*/ 375188 h 1322929"/>
                <a:gd name="connsiteX78" fmla="*/ 1944270 w 1953031"/>
                <a:gd name="connsiteY78" fmla="*/ 398724 h 1322929"/>
                <a:gd name="connsiteX79" fmla="*/ 1904481 w 1953031"/>
                <a:gd name="connsiteY79" fmla="*/ 429980 h 1322929"/>
                <a:gd name="connsiteX80" fmla="*/ 1871823 w 1953031"/>
                <a:gd name="connsiteY80" fmla="*/ 436577 h 1322929"/>
                <a:gd name="connsiteX81" fmla="*/ 1816223 w 1953031"/>
                <a:gd name="connsiteY81" fmla="*/ 439134 h 1322929"/>
                <a:gd name="connsiteX82" fmla="*/ 1698445 w 1953031"/>
                <a:gd name="connsiteY82" fmla="*/ 433393 h 1322929"/>
                <a:gd name="connsiteX83" fmla="*/ 1665261 w 1953031"/>
                <a:gd name="connsiteY83" fmla="*/ 431589 h 1322929"/>
                <a:gd name="connsiteX84" fmla="*/ 1643200 w 1953031"/>
                <a:gd name="connsiteY84" fmla="*/ 433164 h 1322929"/>
                <a:gd name="connsiteX85" fmla="*/ 1613877 w 1953031"/>
                <a:gd name="connsiteY85" fmla="*/ 443519 h 1322929"/>
                <a:gd name="connsiteX86" fmla="*/ 1586668 w 1953031"/>
                <a:gd name="connsiteY86" fmla="*/ 466568 h 1322929"/>
                <a:gd name="connsiteX87" fmla="*/ 1568848 w 1953031"/>
                <a:gd name="connsiteY87" fmla="*/ 480889 h 1322929"/>
                <a:gd name="connsiteX88" fmla="*/ 1563779 w 1953031"/>
                <a:gd name="connsiteY88" fmla="*/ 485518 h 1322929"/>
                <a:gd name="connsiteX89" fmla="*/ 1508994 w 1953031"/>
                <a:gd name="connsiteY89" fmla="*/ 589130 h 1322929"/>
                <a:gd name="connsiteX90" fmla="*/ 1486250 w 1953031"/>
                <a:gd name="connsiteY90" fmla="*/ 645068 h 1322929"/>
                <a:gd name="connsiteX91" fmla="*/ 1464819 w 1953031"/>
                <a:gd name="connsiteY91" fmla="*/ 705697 h 1322929"/>
                <a:gd name="connsiteX92" fmla="*/ 1449494 w 1953031"/>
                <a:gd name="connsiteY92" fmla="*/ 751038 h 1322929"/>
                <a:gd name="connsiteX93" fmla="*/ 1407394 w 1953031"/>
                <a:gd name="connsiteY93" fmla="*/ 818176 h 1322929"/>
                <a:gd name="connsiteX94" fmla="*/ 1393724 w 1953031"/>
                <a:gd name="connsiteY94" fmla="*/ 824975 h 1322929"/>
                <a:gd name="connsiteX95" fmla="*/ 1380841 w 1953031"/>
                <a:gd name="connsiteY95" fmla="*/ 831482 h 1322929"/>
                <a:gd name="connsiteX96" fmla="*/ 1349260 w 1953031"/>
                <a:gd name="connsiteY96" fmla="*/ 861137 h 1322929"/>
                <a:gd name="connsiteX97" fmla="*/ 1331348 w 1953031"/>
                <a:gd name="connsiteY97" fmla="*/ 877607 h 1322929"/>
                <a:gd name="connsiteX98" fmla="*/ 1317442 w 1953031"/>
                <a:gd name="connsiteY98" fmla="*/ 883414 h 1322929"/>
                <a:gd name="connsiteX99" fmla="*/ 1316352 w 1953031"/>
                <a:gd name="connsiteY99" fmla="*/ 883414 h 1322929"/>
                <a:gd name="connsiteX100" fmla="*/ 1315275 w 1953031"/>
                <a:gd name="connsiteY100" fmla="*/ 887323 h 1322929"/>
                <a:gd name="connsiteX101" fmla="*/ 1293502 w 1953031"/>
                <a:gd name="connsiteY101" fmla="*/ 1074334 h 1322929"/>
                <a:gd name="connsiteX102" fmla="*/ 1292124 w 1953031"/>
                <a:gd name="connsiteY102" fmla="*/ 1151119 h 1322929"/>
                <a:gd name="connsiteX103" fmla="*/ 1292741 w 1953031"/>
                <a:gd name="connsiteY103" fmla="*/ 1203756 h 1322929"/>
                <a:gd name="connsiteX104" fmla="*/ 1297481 w 1953031"/>
                <a:gd name="connsiteY104" fmla="*/ 1263556 h 1322929"/>
                <a:gd name="connsiteX105" fmla="*/ 1304087 w 1953031"/>
                <a:gd name="connsiteY105" fmla="*/ 1278631 h 1322929"/>
                <a:gd name="connsiteX106" fmla="*/ 1314001 w 1953031"/>
                <a:gd name="connsiteY106" fmla="*/ 1305904 h 1322929"/>
                <a:gd name="connsiteX107" fmla="*/ 1314723 w 1953031"/>
                <a:gd name="connsiteY107" fmla="*/ 1321312 h 1322929"/>
                <a:gd name="connsiteX108" fmla="*/ 1314474 w 1953031"/>
                <a:gd name="connsiteY108" fmla="*/ 1322929 h 1322929"/>
                <a:gd name="connsiteX109" fmla="*/ 1274527 w 1953031"/>
                <a:gd name="connsiteY109" fmla="*/ 1322929 h 1322929"/>
                <a:gd name="connsiteX110" fmla="*/ 1233595 w 1953031"/>
                <a:gd name="connsiteY110" fmla="*/ 1322420 h 1322929"/>
                <a:gd name="connsiteX111" fmla="*/ 1214844 w 1953031"/>
                <a:gd name="connsiteY111" fmla="*/ 1258652 h 1322929"/>
                <a:gd name="connsiteX112" fmla="*/ 1198836 w 1953031"/>
                <a:gd name="connsiteY112" fmla="*/ 1080414 h 1322929"/>
                <a:gd name="connsiteX113" fmla="*/ 1191495 w 1953031"/>
                <a:gd name="connsiteY113" fmla="*/ 961630 h 1322929"/>
                <a:gd name="connsiteX114" fmla="*/ 1189972 w 1953031"/>
                <a:gd name="connsiteY114" fmla="*/ 969617 h 1322929"/>
                <a:gd name="connsiteX115" fmla="*/ 1172402 w 1953031"/>
                <a:gd name="connsiteY115" fmla="*/ 1161542 h 1322929"/>
                <a:gd name="connsiteX116" fmla="*/ 1173663 w 1953031"/>
                <a:gd name="connsiteY116" fmla="*/ 1263289 h 1322929"/>
                <a:gd name="connsiteX117" fmla="*/ 1179559 w 1953031"/>
                <a:gd name="connsiteY117" fmla="*/ 1277483 h 1322929"/>
                <a:gd name="connsiteX118" fmla="*/ 1190090 w 1953031"/>
                <a:gd name="connsiteY118" fmla="*/ 1310073 h 1322929"/>
                <a:gd name="connsiteX119" fmla="*/ 1189617 w 1953031"/>
                <a:gd name="connsiteY119" fmla="*/ 1322236 h 1322929"/>
                <a:gd name="connsiteX120" fmla="*/ 1148752 w 1953031"/>
                <a:gd name="connsiteY120" fmla="*/ 1322929 h 1322929"/>
                <a:gd name="connsiteX121" fmla="*/ 1107164 w 1953031"/>
                <a:gd name="connsiteY121" fmla="*/ 1322438 h 1322929"/>
                <a:gd name="connsiteX122" fmla="*/ 1089751 w 1953031"/>
                <a:gd name="connsiteY122" fmla="*/ 1244928 h 1322929"/>
                <a:gd name="connsiteX123" fmla="*/ 1083658 w 1953031"/>
                <a:gd name="connsiteY123" fmla="*/ 1109426 h 1322929"/>
                <a:gd name="connsiteX124" fmla="*/ 1081071 w 1953031"/>
                <a:gd name="connsiteY124" fmla="*/ 885205 h 1322929"/>
                <a:gd name="connsiteX125" fmla="*/ 1081294 w 1953031"/>
                <a:gd name="connsiteY125" fmla="*/ 872784 h 1322929"/>
                <a:gd name="connsiteX126" fmla="*/ 1044565 w 1953031"/>
                <a:gd name="connsiteY126" fmla="*/ 883356 h 1322929"/>
                <a:gd name="connsiteX127" fmla="*/ 946405 w 1953031"/>
                <a:gd name="connsiteY127" fmla="*/ 906677 h 1322929"/>
                <a:gd name="connsiteX128" fmla="*/ 820984 w 1953031"/>
                <a:gd name="connsiteY128" fmla="*/ 915856 h 1322929"/>
                <a:gd name="connsiteX129" fmla="*/ 748537 w 1953031"/>
                <a:gd name="connsiteY129" fmla="*/ 913593 h 1322929"/>
                <a:gd name="connsiteX130" fmla="*/ 740106 w 1953031"/>
                <a:gd name="connsiteY130" fmla="*/ 913794 h 1322929"/>
                <a:gd name="connsiteX131" fmla="*/ 735838 w 1953031"/>
                <a:gd name="connsiteY131" fmla="*/ 923234 h 1322929"/>
                <a:gd name="connsiteX132" fmla="*/ 729496 w 1953031"/>
                <a:gd name="connsiteY132" fmla="*/ 936224 h 1322929"/>
                <a:gd name="connsiteX133" fmla="*/ 707014 w 1953031"/>
                <a:gd name="connsiteY133" fmla="*/ 928760 h 1322929"/>
                <a:gd name="connsiteX134" fmla="*/ 665846 w 1953031"/>
                <a:gd name="connsiteY134" fmla="*/ 912322 h 1322929"/>
                <a:gd name="connsiteX135" fmla="*/ 618244 w 1953031"/>
                <a:gd name="connsiteY135" fmla="*/ 893135 h 1322929"/>
                <a:gd name="connsiteX136" fmla="*/ 516447 w 1953031"/>
                <a:gd name="connsiteY136" fmla="*/ 865947 h 1322929"/>
                <a:gd name="connsiteX137" fmla="*/ 501805 w 1953031"/>
                <a:gd name="connsiteY137" fmla="*/ 870603 h 1322929"/>
                <a:gd name="connsiteX138" fmla="*/ 496736 w 1953031"/>
                <a:gd name="connsiteY138" fmla="*/ 886203 h 1322929"/>
                <a:gd name="connsiteX139" fmla="*/ 500794 w 1953031"/>
                <a:gd name="connsiteY139" fmla="*/ 920842 h 1322929"/>
                <a:gd name="connsiteX140" fmla="*/ 505232 w 1953031"/>
                <a:gd name="connsiteY140" fmla="*/ 960997 h 1322929"/>
                <a:gd name="connsiteX141" fmla="*/ 503197 w 1953031"/>
                <a:gd name="connsiteY141" fmla="*/ 976351 h 1322929"/>
                <a:gd name="connsiteX142" fmla="*/ 464327 w 1953031"/>
                <a:gd name="connsiteY142" fmla="*/ 1000197 h 1322929"/>
                <a:gd name="connsiteX143" fmla="*/ 457328 w 1953031"/>
                <a:gd name="connsiteY143" fmla="*/ 999488 h 1322929"/>
                <a:gd name="connsiteX144" fmla="*/ 434730 w 1953031"/>
                <a:gd name="connsiteY144" fmla="*/ 939956 h 1322929"/>
                <a:gd name="connsiteX145" fmla="*/ 434102 w 1953031"/>
                <a:gd name="connsiteY145" fmla="*/ 932138 h 1322929"/>
                <a:gd name="connsiteX146" fmla="*/ 429957 w 1953031"/>
                <a:gd name="connsiteY146" fmla="*/ 936572 h 1322929"/>
                <a:gd name="connsiteX147" fmla="*/ 412217 w 1953031"/>
                <a:gd name="connsiteY147" fmla="*/ 955335 h 1322929"/>
                <a:gd name="connsiteX148" fmla="*/ 394666 w 1953031"/>
                <a:gd name="connsiteY148" fmla="*/ 973923 h 1322929"/>
                <a:gd name="connsiteX149" fmla="*/ 363724 w 1953031"/>
                <a:gd name="connsiteY149" fmla="*/ 1023704 h 1322929"/>
                <a:gd name="connsiteX150" fmla="*/ 356090 w 1953031"/>
                <a:gd name="connsiteY150" fmla="*/ 1070686 h 1322929"/>
                <a:gd name="connsiteX151" fmla="*/ 356098 w 1953031"/>
                <a:gd name="connsiteY151" fmla="*/ 1159458 h 1322929"/>
                <a:gd name="connsiteX152" fmla="*/ 362731 w 1953031"/>
                <a:gd name="connsiteY152" fmla="*/ 1219044 h 1322929"/>
                <a:gd name="connsiteX153" fmla="*/ 370492 w 1953031"/>
                <a:gd name="connsiteY153" fmla="*/ 1260425 h 1322929"/>
                <a:gd name="connsiteX154" fmla="*/ 380666 w 1953031"/>
                <a:gd name="connsiteY154" fmla="*/ 1277936 h 1322929"/>
                <a:gd name="connsiteX155" fmla="*/ 391399 w 1953031"/>
                <a:gd name="connsiteY155" fmla="*/ 1304515 h 1322929"/>
                <a:gd name="connsiteX156" fmla="*/ 391283 w 1953031"/>
                <a:gd name="connsiteY156" fmla="*/ 1320324 h 1322929"/>
                <a:gd name="connsiteX157" fmla="*/ 390843 w 1953031"/>
                <a:gd name="connsiteY157" fmla="*/ 1322756 h 1322929"/>
                <a:gd name="connsiteX158" fmla="*/ 348151 w 1953031"/>
                <a:gd name="connsiteY158" fmla="*/ 1322844 h 1322929"/>
                <a:gd name="connsiteX159" fmla="*/ 304144 w 1953031"/>
                <a:gd name="connsiteY159" fmla="*/ 1322579 h 1322929"/>
                <a:gd name="connsiteX160" fmla="*/ 294630 w 1953031"/>
                <a:gd name="connsiteY160" fmla="*/ 1312868 h 1322929"/>
                <a:gd name="connsiteX161" fmla="*/ 271483 w 1953031"/>
                <a:gd name="connsiteY161" fmla="*/ 1195591 h 1322929"/>
                <a:gd name="connsiteX162" fmla="*/ 255031 w 1953031"/>
                <a:gd name="connsiteY162" fmla="*/ 1074334 h 1322929"/>
                <a:gd name="connsiteX163" fmla="*/ 246468 w 1953031"/>
                <a:gd name="connsiteY163" fmla="*/ 962992 h 1322929"/>
                <a:gd name="connsiteX164" fmla="*/ 246726 w 1953031"/>
                <a:gd name="connsiteY164" fmla="*/ 960686 h 1322929"/>
                <a:gd name="connsiteX165" fmla="*/ 239185 w 1953031"/>
                <a:gd name="connsiteY165" fmla="*/ 966883 h 1322929"/>
                <a:gd name="connsiteX166" fmla="*/ 216775 w 1953031"/>
                <a:gd name="connsiteY166" fmla="*/ 984995 h 1322929"/>
                <a:gd name="connsiteX167" fmla="*/ 195755 w 1953031"/>
                <a:gd name="connsiteY167" fmla="*/ 1001910 h 1322929"/>
                <a:gd name="connsiteX168" fmla="*/ 162761 w 1953031"/>
                <a:gd name="connsiteY168" fmla="*/ 1047366 h 1322929"/>
                <a:gd name="connsiteX169" fmla="*/ 149720 w 1953031"/>
                <a:gd name="connsiteY169" fmla="*/ 1138437 h 1322929"/>
                <a:gd name="connsiteX170" fmla="*/ 148122 w 1953031"/>
                <a:gd name="connsiteY170" fmla="*/ 1214750 h 1322929"/>
                <a:gd name="connsiteX171" fmla="*/ 151846 w 1953031"/>
                <a:gd name="connsiteY171" fmla="*/ 1260042 h 1322929"/>
                <a:gd name="connsiteX172" fmla="*/ 157602 w 1953031"/>
                <a:gd name="connsiteY172" fmla="*/ 1271682 h 1322929"/>
                <a:gd name="connsiteX173" fmla="*/ 169528 w 1953031"/>
                <a:gd name="connsiteY173" fmla="*/ 1296524 h 1322929"/>
                <a:gd name="connsiteX174" fmla="*/ 172714 w 1953031"/>
                <a:gd name="connsiteY174" fmla="*/ 1316588 h 1322929"/>
                <a:gd name="connsiteX175" fmla="*/ 172927 w 1953031"/>
                <a:gd name="connsiteY175" fmla="*/ 1322929 h 1322929"/>
                <a:gd name="connsiteX176" fmla="*/ 130748 w 1953031"/>
                <a:gd name="connsiteY176" fmla="*/ 1322916 h 1322929"/>
                <a:gd name="connsiteX177" fmla="*/ 87445 w 1953031"/>
                <a:gd name="connsiteY177" fmla="*/ 1322413 h 1322929"/>
                <a:gd name="connsiteX178" fmla="*/ 433058 w 1953031"/>
                <a:gd name="connsiteY178" fmla="*/ 858089 h 1322929"/>
                <a:gd name="connsiteX179" fmla="*/ 431485 w 1953031"/>
                <a:gd name="connsiteY179" fmla="*/ 856034 h 1322929"/>
                <a:gd name="connsiteX180" fmla="*/ 432913 w 1953031"/>
                <a:gd name="connsiteY180" fmla="*/ 858746 h 1322929"/>
                <a:gd name="connsiteX181" fmla="*/ 433058 w 1953031"/>
                <a:gd name="connsiteY181" fmla="*/ 858089 h 1322929"/>
                <a:gd name="connsiteX0" fmla="*/ 87445 w 1953031"/>
                <a:gd name="connsiteY0" fmla="*/ 1322413 h 1322929"/>
                <a:gd name="connsiteX1" fmla="*/ 71740 w 1953031"/>
                <a:gd name="connsiteY1" fmla="*/ 1270292 h 1322929"/>
                <a:gd name="connsiteX2" fmla="*/ 65819 w 1953031"/>
                <a:gd name="connsiteY2" fmla="*/ 1172834 h 1322929"/>
                <a:gd name="connsiteX3" fmla="*/ 60259 w 1953031"/>
                <a:gd name="connsiteY3" fmla="*/ 1077634 h 1322929"/>
                <a:gd name="connsiteX4" fmla="*/ 56504 w 1953031"/>
                <a:gd name="connsiteY4" fmla="*/ 1016483 h 1322929"/>
                <a:gd name="connsiteX5" fmla="*/ 57274 w 1953031"/>
                <a:gd name="connsiteY5" fmla="*/ 984573 h 1322929"/>
                <a:gd name="connsiteX6" fmla="*/ 69293 w 1953031"/>
                <a:gd name="connsiteY6" fmla="*/ 935184 h 1322929"/>
                <a:gd name="connsiteX7" fmla="*/ 83140 w 1953031"/>
                <a:gd name="connsiteY7" fmla="*/ 894706 h 1322929"/>
                <a:gd name="connsiteX8" fmla="*/ 86940 w 1953031"/>
                <a:gd name="connsiteY8" fmla="*/ 883067 h 1322929"/>
                <a:gd name="connsiteX9" fmla="*/ 102345 w 1953031"/>
                <a:gd name="connsiteY9" fmla="*/ 821917 h 1322929"/>
                <a:gd name="connsiteX10" fmla="*/ 102345 w 1953031"/>
                <a:gd name="connsiteY10" fmla="*/ 797596 h 1322929"/>
                <a:gd name="connsiteX11" fmla="*/ 84386 w 1953031"/>
                <a:gd name="connsiteY11" fmla="*/ 724112 h 1322929"/>
                <a:gd name="connsiteX12" fmla="*/ 56950 w 1953031"/>
                <a:gd name="connsiteY12" fmla="*/ 611540 h 1322929"/>
                <a:gd name="connsiteX13" fmla="*/ 49848 w 1953031"/>
                <a:gd name="connsiteY13" fmla="*/ 555775 h 1322929"/>
                <a:gd name="connsiteX14" fmla="*/ 48091 w 1953031"/>
                <a:gd name="connsiteY14" fmla="*/ 532619 h 1322929"/>
                <a:gd name="connsiteX15" fmla="*/ 46726 w 1953031"/>
                <a:gd name="connsiteY15" fmla="*/ 537375 h 1322929"/>
                <a:gd name="connsiteX16" fmla="*/ 40809 w 1953031"/>
                <a:gd name="connsiteY16" fmla="*/ 582702 h 1322929"/>
                <a:gd name="connsiteX17" fmla="*/ 38652 w 1953031"/>
                <a:gd name="connsiteY17" fmla="*/ 680805 h 1322929"/>
                <a:gd name="connsiteX18" fmla="*/ 43411 w 1953031"/>
                <a:gd name="connsiteY18" fmla="*/ 797248 h 1322929"/>
                <a:gd name="connsiteX19" fmla="*/ 45633 w 1953031"/>
                <a:gd name="connsiteY19" fmla="*/ 840039 h 1322929"/>
                <a:gd name="connsiteX20" fmla="*/ 46288 w 1953031"/>
                <a:gd name="connsiteY20" fmla="*/ 854511 h 1322929"/>
                <a:gd name="connsiteX21" fmla="*/ 47754 w 1953031"/>
                <a:gd name="connsiteY21" fmla="*/ 857757 h 1322929"/>
                <a:gd name="connsiteX22" fmla="*/ 55710 w 1953031"/>
                <a:gd name="connsiteY22" fmla="*/ 883587 h 1322929"/>
                <a:gd name="connsiteX23" fmla="*/ 56791 w 1953031"/>
                <a:gd name="connsiteY23" fmla="*/ 924043 h 1322929"/>
                <a:gd name="connsiteX24" fmla="*/ 41579 w 1953031"/>
                <a:gd name="connsiteY24" fmla="*/ 974096 h 1322929"/>
                <a:gd name="connsiteX25" fmla="*/ 2671 w 1953031"/>
                <a:gd name="connsiteY25" fmla="*/ 1043577 h 1322929"/>
                <a:gd name="connsiteX26" fmla="*/ 150 w 1953031"/>
                <a:gd name="connsiteY26" fmla="*/ 1039680 h 1322929"/>
                <a:gd name="connsiteX27" fmla="*/ 4661 w 1953031"/>
                <a:gd name="connsiteY27" fmla="*/ 999287 h 1322929"/>
                <a:gd name="connsiteX28" fmla="*/ 7404 w 1953031"/>
                <a:gd name="connsiteY28" fmla="*/ 942306 h 1322929"/>
                <a:gd name="connsiteX29" fmla="*/ 7816 w 1953031"/>
                <a:gd name="connsiteY29" fmla="*/ 896791 h 1322929"/>
                <a:gd name="connsiteX30" fmla="*/ 19626 w 1953031"/>
                <a:gd name="connsiteY30" fmla="*/ 859575 h 1322929"/>
                <a:gd name="connsiteX31" fmla="*/ 27016 w 1953031"/>
                <a:gd name="connsiteY31" fmla="*/ 851518 h 1322929"/>
                <a:gd name="connsiteX32" fmla="*/ 28005 w 1953031"/>
                <a:gd name="connsiteY32" fmla="*/ 850776 h 1322929"/>
                <a:gd name="connsiteX33" fmla="*/ 26410 w 1953031"/>
                <a:gd name="connsiteY33" fmla="*/ 833827 h 1322929"/>
                <a:gd name="connsiteX34" fmla="*/ 14711 w 1953031"/>
                <a:gd name="connsiteY34" fmla="*/ 648021 h 1322929"/>
                <a:gd name="connsiteX35" fmla="*/ 15055 w 1953031"/>
                <a:gd name="connsiteY35" fmla="*/ 561855 h 1322929"/>
                <a:gd name="connsiteX36" fmla="*/ 21188 w 1953031"/>
                <a:gd name="connsiteY36" fmla="*/ 488718 h 1322929"/>
                <a:gd name="connsiteX37" fmla="*/ 100197 w 1953031"/>
                <a:gd name="connsiteY37" fmla="*/ 318206 h 1322929"/>
                <a:gd name="connsiteX38" fmla="*/ 109242 w 1953031"/>
                <a:gd name="connsiteY38" fmla="*/ 310366 h 1322929"/>
                <a:gd name="connsiteX39" fmla="*/ 267328 w 1953031"/>
                <a:gd name="connsiteY39" fmla="*/ 247426 h 1322929"/>
                <a:gd name="connsiteX40" fmla="*/ 315449 w 1953031"/>
                <a:gd name="connsiteY40" fmla="*/ 245613 h 1322929"/>
                <a:gd name="connsiteX41" fmla="*/ 472495 w 1953031"/>
                <a:gd name="connsiteY41" fmla="*/ 252298 h 1322929"/>
                <a:gd name="connsiteX42" fmla="*/ 508804 w 1953031"/>
                <a:gd name="connsiteY42" fmla="*/ 255581 h 1322929"/>
                <a:gd name="connsiteX43" fmla="*/ 748902 w 1953031"/>
                <a:gd name="connsiteY43" fmla="*/ 247445 h 1322929"/>
                <a:gd name="connsiteX44" fmla="*/ 947272 w 1953031"/>
                <a:gd name="connsiteY44" fmla="*/ 214767 h 1322929"/>
                <a:gd name="connsiteX45" fmla="*/ 1074965 w 1953031"/>
                <a:gd name="connsiteY45" fmla="*/ 170684 h 1322929"/>
                <a:gd name="connsiteX46" fmla="*/ 1155567 w 1953031"/>
                <a:gd name="connsiteY46" fmla="*/ 159010 h 1322929"/>
                <a:gd name="connsiteX47" fmla="*/ 1234252 w 1953031"/>
                <a:gd name="connsiteY47" fmla="*/ 151880 h 1322929"/>
                <a:gd name="connsiteX48" fmla="*/ 1312964 w 1953031"/>
                <a:gd name="connsiteY48" fmla="*/ 128676 h 1322929"/>
                <a:gd name="connsiteX49" fmla="*/ 1376022 w 1953031"/>
                <a:gd name="connsiteY49" fmla="*/ 109687 h 1322929"/>
                <a:gd name="connsiteX50" fmla="*/ 1448640 w 1953031"/>
                <a:gd name="connsiteY50" fmla="*/ 103056 h 1322929"/>
                <a:gd name="connsiteX51" fmla="*/ 1483374 w 1953031"/>
                <a:gd name="connsiteY51" fmla="*/ 100994 h 1322929"/>
                <a:gd name="connsiteX52" fmla="*/ 1552171 w 1953031"/>
                <a:gd name="connsiteY52" fmla="*/ 83778 h 1322929"/>
                <a:gd name="connsiteX53" fmla="*/ 1627914 w 1953031"/>
                <a:gd name="connsiteY53" fmla="*/ 63976 h 1322929"/>
                <a:gd name="connsiteX54" fmla="*/ 1633600 w 1953031"/>
                <a:gd name="connsiteY54" fmla="*/ 62873 h 1322929"/>
                <a:gd name="connsiteX55" fmla="*/ 1633994 w 1953031"/>
                <a:gd name="connsiteY55" fmla="*/ 53943 h 1322929"/>
                <a:gd name="connsiteX56" fmla="*/ 1637947 w 1953031"/>
                <a:gd name="connsiteY56" fmla="*/ 10924 h 1322929"/>
                <a:gd name="connsiteX57" fmla="*/ 1645852 w 1953031"/>
                <a:gd name="connsiteY57" fmla="*/ 642 h 1322929"/>
                <a:gd name="connsiteX58" fmla="*/ 1665510 w 1953031"/>
                <a:gd name="connsiteY58" fmla="*/ 4542 h 1322929"/>
                <a:gd name="connsiteX59" fmla="*/ 1692339 w 1953031"/>
                <a:gd name="connsiteY59" fmla="*/ 32880 h 1322929"/>
                <a:gd name="connsiteX60" fmla="*/ 1703487 w 1953031"/>
                <a:gd name="connsiteY60" fmla="*/ 51553 h 1322929"/>
                <a:gd name="connsiteX61" fmla="*/ 1705168 w 1953031"/>
                <a:gd name="connsiteY61" fmla="*/ 54757 h 1322929"/>
                <a:gd name="connsiteX62" fmla="*/ 1708490 w 1953031"/>
                <a:gd name="connsiteY62" fmla="*/ 54757 h 1322929"/>
                <a:gd name="connsiteX63" fmla="*/ 1726074 w 1953031"/>
                <a:gd name="connsiteY63" fmla="*/ 55821 h 1322929"/>
                <a:gd name="connsiteX64" fmla="*/ 1763775 w 1953031"/>
                <a:gd name="connsiteY64" fmla="*/ 66287 h 1322929"/>
                <a:gd name="connsiteX65" fmla="*/ 1780177 w 1953031"/>
                <a:gd name="connsiteY65" fmla="*/ 76057 h 1322929"/>
                <a:gd name="connsiteX66" fmla="*/ 1797287 w 1953031"/>
                <a:gd name="connsiteY66" fmla="*/ 92340 h 1322929"/>
                <a:gd name="connsiteX67" fmla="*/ 1808554 w 1953031"/>
                <a:gd name="connsiteY67" fmla="*/ 105144 h 1322929"/>
                <a:gd name="connsiteX68" fmla="*/ 1816302 w 1953031"/>
                <a:gd name="connsiteY68" fmla="*/ 113128 h 1322929"/>
                <a:gd name="connsiteX69" fmla="*/ 1820491 w 1953031"/>
                <a:gd name="connsiteY69" fmla="*/ 120258 h 1322929"/>
                <a:gd name="connsiteX70" fmla="*/ 1835947 w 1953031"/>
                <a:gd name="connsiteY70" fmla="*/ 144526 h 1322929"/>
                <a:gd name="connsiteX71" fmla="*/ 1847989 w 1953031"/>
                <a:gd name="connsiteY71" fmla="*/ 162083 h 1322929"/>
                <a:gd name="connsiteX72" fmla="*/ 1872282 w 1953031"/>
                <a:gd name="connsiteY72" fmla="*/ 206862 h 1322929"/>
                <a:gd name="connsiteX73" fmla="*/ 1901212 w 1953031"/>
                <a:gd name="connsiteY73" fmla="*/ 268331 h 1322929"/>
                <a:gd name="connsiteX74" fmla="*/ 1928013 w 1953031"/>
                <a:gd name="connsiteY74" fmla="*/ 325599 h 1322929"/>
                <a:gd name="connsiteX75" fmla="*/ 1947475 w 1953031"/>
                <a:gd name="connsiteY75" fmla="*/ 358428 h 1322929"/>
                <a:gd name="connsiteX76" fmla="*/ 1952990 w 1953031"/>
                <a:gd name="connsiteY76" fmla="*/ 375188 h 1322929"/>
                <a:gd name="connsiteX77" fmla="*/ 1944270 w 1953031"/>
                <a:gd name="connsiteY77" fmla="*/ 398724 h 1322929"/>
                <a:gd name="connsiteX78" fmla="*/ 1904481 w 1953031"/>
                <a:gd name="connsiteY78" fmla="*/ 429980 h 1322929"/>
                <a:gd name="connsiteX79" fmla="*/ 1871823 w 1953031"/>
                <a:gd name="connsiteY79" fmla="*/ 436577 h 1322929"/>
                <a:gd name="connsiteX80" fmla="*/ 1816223 w 1953031"/>
                <a:gd name="connsiteY80" fmla="*/ 439134 h 1322929"/>
                <a:gd name="connsiteX81" fmla="*/ 1698445 w 1953031"/>
                <a:gd name="connsiteY81" fmla="*/ 433393 h 1322929"/>
                <a:gd name="connsiteX82" fmla="*/ 1665261 w 1953031"/>
                <a:gd name="connsiteY82" fmla="*/ 431589 h 1322929"/>
                <a:gd name="connsiteX83" fmla="*/ 1643200 w 1953031"/>
                <a:gd name="connsiteY83" fmla="*/ 433164 h 1322929"/>
                <a:gd name="connsiteX84" fmla="*/ 1613877 w 1953031"/>
                <a:gd name="connsiteY84" fmla="*/ 443519 h 1322929"/>
                <a:gd name="connsiteX85" fmla="*/ 1586668 w 1953031"/>
                <a:gd name="connsiteY85" fmla="*/ 466568 h 1322929"/>
                <a:gd name="connsiteX86" fmla="*/ 1568848 w 1953031"/>
                <a:gd name="connsiteY86" fmla="*/ 480889 h 1322929"/>
                <a:gd name="connsiteX87" fmla="*/ 1563779 w 1953031"/>
                <a:gd name="connsiteY87" fmla="*/ 485518 h 1322929"/>
                <a:gd name="connsiteX88" fmla="*/ 1508994 w 1953031"/>
                <a:gd name="connsiteY88" fmla="*/ 589130 h 1322929"/>
                <a:gd name="connsiteX89" fmla="*/ 1486250 w 1953031"/>
                <a:gd name="connsiteY89" fmla="*/ 645068 h 1322929"/>
                <a:gd name="connsiteX90" fmla="*/ 1464819 w 1953031"/>
                <a:gd name="connsiteY90" fmla="*/ 705697 h 1322929"/>
                <a:gd name="connsiteX91" fmla="*/ 1449494 w 1953031"/>
                <a:gd name="connsiteY91" fmla="*/ 751038 h 1322929"/>
                <a:gd name="connsiteX92" fmla="*/ 1407394 w 1953031"/>
                <a:gd name="connsiteY92" fmla="*/ 818176 h 1322929"/>
                <a:gd name="connsiteX93" fmla="*/ 1393724 w 1953031"/>
                <a:gd name="connsiteY93" fmla="*/ 824975 h 1322929"/>
                <a:gd name="connsiteX94" fmla="*/ 1380841 w 1953031"/>
                <a:gd name="connsiteY94" fmla="*/ 831482 h 1322929"/>
                <a:gd name="connsiteX95" fmla="*/ 1349260 w 1953031"/>
                <a:gd name="connsiteY95" fmla="*/ 861137 h 1322929"/>
                <a:gd name="connsiteX96" fmla="*/ 1331348 w 1953031"/>
                <a:gd name="connsiteY96" fmla="*/ 877607 h 1322929"/>
                <a:gd name="connsiteX97" fmla="*/ 1317442 w 1953031"/>
                <a:gd name="connsiteY97" fmla="*/ 883414 h 1322929"/>
                <a:gd name="connsiteX98" fmla="*/ 1316352 w 1953031"/>
                <a:gd name="connsiteY98" fmla="*/ 883414 h 1322929"/>
                <a:gd name="connsiteX99" fmla="*/ 1315275 w 1953031"/>
                <a:gd name="connsiteY99" fmla="*/ 887323 h 1322929"/>
                <a:gd name="connsiteX100" fmla="*/ 1293502 w 1953031"/>
                <a:gd name="connsiteY100" fmla="*/ 1074334 h 1322929"/>
                <a:gd name="connsiteX101" fmla="*/ 1292124 w 1953031"/>
                <a:gd name="connsiteY101" fmla="*/ 1151119 h 1322929"/>
                <a:gd name="connsiteX102" fmla="*/ 1292741 w 1953031"/>
                <a:gd name="connsiteY102" fmla="*/ 1203756 h 1322929"/>
                <a:gd name="connsiteX103" fmla="*/ 1297481 w 1953031"/>
                <a:gd name="connsiteY103" fmla="*/ 1263556 h 1322929"/>
                <a:gd name="connsiteX104" fmla="*/ 1304087 w 1953031"/>
                <a:gd name="connsiteY104" fmla="*/ 1278631 h 1322929"/>
                <a:gd name="connsiteX105" fmla="*/ 1314001 w 1953031"/>
                <a:gd name="connsiteY105" fmla="*/ 1305904 h 1322929"/>
                <a:gd name="connsiteX106" fmla="*/ 1314723 w 1953031"/>
                <a:gd name="connsiteY106" fmla="*/ 1321312 h 1322929"/>
                <a:gd name="connsiteX107" fmla="*/ 1314474 w 1953031"/>
                <a:gd name="connsiteY107" fmla="*/ 1322929 h 1322929"/>
                <a:gd name="connsiteX108" fmla="*/ 1274527 w 1953031"/>
                <a:gd name="connsiteY108" fmla="*/ 1322929 h 1322929"/>
                <a:gd name="connsiteX109" fmla="*/ 1233595 w 1953031"/>
                <a:gd name="connsiteY109" fmla="*/ 1322420 h 1322929"/>
                <a:gd name="connsiteX110" fmla="*/ 1214844 w 1953031"/>
                <a:gd name="connsiteY110" fmla="*/ 1258652 h 1322929"/>
                <a:gd name="connsiteX111" fmla="*/ 1198836 w 1953031"/>
                <a:gd name="connsiteY111" fmla="*/ 1080414 h 1322929"/>
                <a:gd name="connsiteX112" fmla="*/ 1191495 w 1953031"/>
                <a:gd name="connsiteY112" fmla="*/ 961630 h 1322929"/>
                <a:gd name="connsiteX113" fmla="*/ 1189972 w 1953031"/>
                <a:gd name="connsiteY113" fmla="*/ 969617 h 1322929"/>
                <a:gd name="connsiteX114" fmla="*/ 1172402 w 1953031"/>
                <a:gd name="connsiteY114" fmla="*/ 1161542 h 1322929"/>
                <a:gd name="connsiteX115" fmla="*/ 1173663 w 1953031"/>
                <a:gd name="connsiteY115" fmla="*/ 1263289 h 1322929"/>
                <a:gd name="connsiteX116" fmla="*/ 1179559 w 1953031"/>
                <a:gd name="connsiteY116" fmla="*/ 1277483 h 1322929"/>
                <a:gd name="connsiteX117" fmla="*/ 1190090 w 1953031"/>
                <a:gd name="connsiteY117" fmla="*/ 1310073 h 1322929"/>
                <a:gd name="connsiteX118" fmla="*/ 1189617 w 1953031"/>
                <a:gd name="connsiteY118" fmla="*/ 1322236 h 1322929"/>
                <a:gd name="connsiteX119" fmla="*/ 1148752 w 1953031"/>
                <a:gd name="connsiteY119" fmla="*/ 1322929 h 1322929"/>
                <a:gd name="connsiteX120" fmla="*/ 1107164 w 1953031"/>
                <a:gd name="connsiteY120" fmla="*/ 1322438 h 1322929"/>
                <a:gd name="connsiteX121" fmla="*/ 1089751 w 1953031"/>
                <a:gd name="connsiteY121" fmla="*/ 1244928 h 1322929"/>
                <a:gd name="connsiteX122" fmla="*/ 1083658 w 1953031"/>
                <a:gd name="connsiteY122" fmla="*/ 1109426 h 1322929"/>
                <a:gd name="connsiteX123" fmla="*/ 1081071 w 1953031"/>
                <a:gd name="connsiteY123" fmla="*/ 885205 h 1322929"/>
                <a:gd name="connsiteX124" fmla="*/ 1081294 w 1953031"/>
                <a:gd name="connsiteY124" fmla="*/ 872784 h 1322929"/>
                <a:gd name="connsiteX125" fmla="*/ 1044565 w 1953031"/>
                <a:gd name="connsiteY125" fmla="*/ 883356 h 1322929"/>
                <a:gd name="connsiteX126" fmla="*/ 946405 w 1953031"/>
                <a:gd name="connsiteY126" fmla="*/ 906677 h 1322929"/>
                <a:gd name="connsiteX127" fmla="*/ 820984 w 1953031"/>
                <a:gd name="connsiteY127" fmla="*/ 915856 h 1322929"/>
                <a:gd name="connsiteX128" fmla="*/ 748537 w 1953031"/>
                <a:gd name="connsiteY128" fmla="*/ 913593 h 1322929"/>
                <a:gd name="connsiteX129" fmla="*/ 740106 w 1953031"/>
                <a:gd name="connsiteY129" fmla="*/ 913794 h 1322929"/>
                <a:gd name="connsiteX130" fmla="*/ 735838 w 1953031"/>
                <a:gd name="connsiteY130" fmla="*/ 923234 h 1322929"/>
                <a:gd name="connsiteX131" fmla="*/ 729496 w 1953031"/>
                <a:gd name="connsiteY131" fmla="*/ 936224 h 1322929"/>
                <a:gd name="connsiteX132" fmla="*/ 707014 w 1953031"/>
                <a:gd name="connsiteY132" fmla="*/ 928760 h 1322929"/>
                <a:gd name="connsiteX133" fmla="*/ 665846 w 1953031"/>
                <a:gd name="connsiteY133" fmla="*/ 912322 h 1322929"/>
                <a:gd name="connsiteX134" fmla="*/ 618244 w 1953031"/>
                <a:gd name="connsiteY134" fmla="*/ 893135 h 1322929"/>
                <a:gd name="connsiteX135" fmla="*/ 516447 w 1953031"/>
                <a:gd name="connsiteY135" fmla="*/ 865947 h 1322929"/>
                <a:gd name="connsiteX136" fmla="*/ 501805 w 1953031"/>
                <a:gd name="connsiteY136" fmla="*/ 870603 h 1322929"/>
                <a:gd name="connsiteX137" fmla="*/ 496736 w 1953031"/>
                <a:gd name="connsiteY137" fmla="*/ 886203 h 1322929"/>
                <a:gd name="connsiteX138" fmla="*/ 500794 w 1953031"/>
                <a:gd name="connsiteY138" fmla="*/ 920842 h 1322929"/>
                <a:gd name="connsiteX139" fmla="*/ 505232 w 1953031"/>
                <a:gd name="connsiteY139" fmla="*/ 960997 h 1322929"/>
                <a:gd name="connsiteX140" fmla="*/ 503197 w 1953031"/>
                <a:gd name="connsiteY140" fmla="*/ 976351 h 1322929"/>
                <a:gd name="connsiteX141" fmla="*/ 464327 w 1953031"/>
                <a:gd name="connsiteY141" fmla="*/ 1000197 h 1322929"/>
                <a:gd name="connsiteX142" fmla="*/ 457328 w 1953031"/>
                <a:gd name="connsiteY142" fmla="*/ 999488 h 1322929"/>
                <a:gd name="connsiteX143" fmla="*/ 434730 w 1953031"/>
                <a:gd name="connsiteY143" fmla="*/ 939956 h 1322929"/>
                <a:gd name="connsiteX144" fmla="*/ 434102 w 1953031"/>
                <a:gd name="connsiteY144" fmla="*/ 932138 h 1322929"/>
                <a:gd name="connsiteX145" fmla="*/ 429957 w 1953031"/>
                <a:gd name="connsiteY145" fmla="*/ 936572 h 1322929"/>
                <a:gd name="connsiteX146" fmla="*/ 412217 w 1953031"/>
                <a:gd name="connsiteY146" fmla="*/ 955335 h 1322929"/>
                <a:gd name="connsiteX147" fmla="*/ 394666 w 1953031"/>
                <a:gd name="connsiteY147" fmla="*/ 973923 h 1322929"/>
                <a:gd name="connsiteX148" fmla="*/ 363724 w 1953031"/>
                <a:gd name="connsiteY148" fmla="*/ 1023704 h 1322929"/>
                <a:gd name="connsiteX149" fmla="*/ 356090 w 1953031"/>
                <a:gd name="connsiteY149" fmla="*/ 1070686 h 1322929"/>
                <a:gd name="connsiteX150" fmla="*/ 356098 w 1953031"/>
                <a:gd name="connsiteY150" fmla="*/ 1159458 h 1322929"/>
                <a:gd name="connsiteX151" fmla="*/ 362731 w 1953031"/>
                <a:gd name="connsiteY151" fmla="*/ 1219044 h 1322929"/>
                <a:gd name="connsiteX152" fmla="*/ 370492 w 1953031"/>
                <a:gd name="connsiteY152" fmla="*/ 1260425 h 1322929"/>
                <a:gd name="connsiteX153" fmla="*/ 380666 w 1953031"/>
                <a:gd name="connsiteY153" fmla="*/ 1277936 h 1322929"/>
                <a:gd name="connsiteX154" fmla="*/ 391399 w 1953031"/>
                <a:gd name="connsiteY154" fmla="*/ 1304515 h 1322929"/>
                <a:gd name="connsiteX155" fmla="*/ 391283 w 1953031"/>
                <a:gd name="connsiteY155" fmla="*/ 1320324 h 1322929"/>
                <a:gd name="connsiteX156" fmla="*/ 390843 w 1953031"/>
                <a:gd name="connsiteY156" fmla="*/ 1322756 h 1322929"/>
                <a:gd name="connsiteX157" fmla="*/ 348151 w 1953031"/>
                <a:gd name="connsiteY157" fmla="*/ 1322844 h 1322929"/>
                <a:gd name="connsiteX158" fmla="*/ 304144 w 1953031"/>
                <a:gd name="connsiteY158" fmla="*/ 1322579 h 1322929"/>
                <a:gd name="connsiteX159" fmla="*/ 294630 w 1953031"/>
                <a:gd name="connsiteY159" fmla="*/ 1312868 h 1322929"/>
                <a:gd name="connsiteX160" fmla="*/ 271483 w 1953031"/>
                <a:gd name="connsiteY160" fmla="*/ 1195591 h 1322929"/>
                <a:gd name="connsiteX161" fmla="*/ 255031 w 1953031"/>
                <a:gd name="connsiteY161" fmla="*/ 1074334 h 1322929"/>
                <a:gd name="connsiteX162" fmla="*/ 246468 w 1953031"/>
                <a:gd name="connsiteY162" fmla="*/ 962992 h 1322929"/>
                <a:gd name="connsiteX163" fmla="*/ 246726 w 1953031"/>
                <a:gd name="connsiteY163" fmla="*/ 960686 h 1322929"/>
                <a:gd name="connsiteX164" fmla="*/ 239185 w 1953031"/>
                <a:gd name="connsiteY164" fmla="*/ 966883 h 1322929"/>
                <a:gd name="connsiteX165" fmla="*/ 216775 w 1953031"/>
                <a:gd name="connsiteY165" fmla="*/ 984995 h 1322929"/>
                <a:gd name="connsiteX166" fmla="*/ 195755 w 1953031"/>
                <a:gd name="connsiteY166" fmla="*/ 1001910 h 1322929"/>
                <a:gd name="connsiteX167" fmla="*/ 162761 w 1953031"/>
                <a:gd name="connsiteY167" fmla="*/ 1047366 h 1322929"/>
                <a:gd name="connsiteX168" fmla="*/ 149720 w 1953031"/>
                <a:gd name="connsiteY168" fmla="*/ 1138437 h 1322929"/>
                <a:gd name="connsiteX169" fmla="*/ 148122 w 1953031"/>
                <a:gd name="connsiteY169" fmla="*/ 1214750 h 1322929"/>
                <a:gd name="connsiteX170" fmla="*/ 151846 w 1953031"/>
                <a:gd name="connsiteY170" fmla="*/ 1260042 h 1322929"/>
                <a:gd name="connsiteX171" fmla="*/ 157602 w 1953031"/>
                <a:gd name="connsiteY171" fmla="*/ 1271682 h 1322929"/>
                <a:gd name="connsiteX172" fmla="*/ 169528 w 1953031"/>
                <a:gd name="connsiteY172" fmla="*/ 1296524 h 1322929"/>
                <a:gd name="connsiteX173" fmla="*/ 172714 w 1953031"/>
                <a:gd name="connsiteY173" fmla="*/ 1316588 h 1322929"/>
                <a:gd name="connsiteX174" fmla="*/ 172927 w 1953031"/>
                <a:gd name="connsiteY174" fmla="*/ 1322929 h 1322929"/>
                <a:gd name="connsiteX175" fmla="*/ 130748 w 1953031"/>
                <a:gd name="connsiteY175" fmla="*/ 1322916 h 1322929"/>
                <a:gd name="connsiteX176" fmla="*/ 87445 w 1953031"/>
                <a:gd name="connsiteY176" fmla="*/ 1322413 h 1322929"/>
                <a:gd name="connsiteX177" fmla="*/ 433058 w 1953031"/>
                <a:gd name="connsiteY177" fmla="*/ 858089 h 1322929"/>
                <a:gd name="connsiteX178" fmla="*/ 431485 w 1953031"/>
                <a:gd name="connsiteY178" fmla="*/ 856034 h 1322929"/>
                <a:gd name="connsiteX179" fmla="*/ 432913 w 1953031"/>
                <a:gd name="connsiteY179" fmla="*/ 858746 h 1322929"/>
                <a:gd name="connsiteX180" fmla="*/ 433058 w 1953031"/>
                <a:gd name="connsiteY180" fmla="*/ 858089 h 1322929"/>
                <a:gd name="connsiteX0" fmla="*/ 87445 w 1953031"/>
                <a:gd name="connsiteY0" fmla="*/ 1322413 h 1322929"/>
                <a:gd name="connsiteX1" fmla="*/ 71740 w 1953031"/>
                <a:gd name="connsiteY1" fmla="*/ 1270292 h 1322929"/>
                <a:gd name="connsiteX2" fmla="*/ 65819 w 1953031"/>
                <a:gd name="connsiteY2" fmla="*/ 1172834 h 1322929"/>
                <a:gd name="connsiteX3" fmla="*/ 60259 w 1953031"/>
                <a:gd name="connsiteY3" fmla="*/ 1077634 h 1322929"/>
                <a:gd name="connsiteX4" fmla="*/ 56504 w 1953031"/>
                <a:gd name="connsiteY4" fmla="*/ 1016483 h 1322929"/>
                <a:gd name="connsiteX5" fmla="*/ 57274 w 1953031"/>
                <a:gd name="connsiteY5" fmla="*/ 984573 h 1322929"/>
                <a:gd name="connsiteX6" fmla="*/ 69293 w 1953031"/>
                <a:gd name="connsiteY6" fmla="*/ 935184 h 1322929"/>
                <a:gd name="connsiteX7" fmla="*/ 83140 w 1953031"/>
                <a:gd name="connsiteY7" fmla="*/ 894706 h 1322929"/>
                <a:gd name="connsiteX8" fmla="*/ 86940 w 1953031"/>
                <a:gd name="connsiteY8" fmla="*/ 883067 h 1322929"/>
                <a:gd name="connsiteX9" fmla="*/ 102345 w 1953031"/>
                <a:gd name="connsiteY9" fmla="*/ 821917 h 1322929"/>
                <a:gd name="connsiteX10" fmla="*/ 102345 w 1953031"/>
                <a:gd name="connsiteY10" fmla="*/ 797596 h 1322929"/>
                <a:gd name="connsiteX11" fmla="*/ 84386 w 1953031"/>
                <a:gd name="connsiteY11" fmla="*/ 724112 h 1322929"/>
                <a:gd name="connsiteX12" fmla="*/ 56950 w 1953031"/>
                <a:gd name="connsiteY12" fmla="*/ 611540 h 1322929"/>
                <a:gd name="connsiteX13" fmla="*/ 49848 w 1953031"/>
                <a:gd name="connsiteY13" fmla="*/ 555775 h 1322929"/>
                <a:gd name="connsiteX14" fmla="*/ 48091 w 1953031"/>
                <a:gd name="connsiteY14" fmla="*/ 532619 h 1322929"/>
                <a:gd name="connsiteX15" fmla="*/ 46726 w 1953031"/>
                <a:gd name="connsiteY15" fmla="*/ 537375 h 1322929"/>
                <a:gd name="connsiteX16" fmla="*/ 40809 w 1953031"/>
                <a:gd name="connsiteY16" fmla="*/ 582702 h 1322929"/>
                <a:gd name="connsiteX17" fmla="*/ 38652 w 1953031"/>
                <a:gd name="connsiteY17" fmla="*/ 680805 h 1322929"/>
                <a:gd name="connsiteX18" fmla="*/ 43411 w 1953031"/>
                <a:gd name="connsiteY18" fmla="*/ 797248 h 1322929"/>
                <a:gd name="connsiteX19" fmla="*/ 45633 w 1953031"/>
                <a:gd name="connsiteY19" fmla="*/ 840039 h 1322929"/>
                <a:gd name="connsiteX20" fmla="*/ 46288 w 1953031"/>
                <a:gd name="connsiteY20" fmla="*/ 854511 h 1322929"/>
                <a:gd name="connsiteX21" fmla="*/ 47754 w 1953031"/>
                <a:gd name="connsiteY21" fmla="*/ 857757 h 1322929"/>
                <a:gd name="connsiteX22" fmla="*/ 55710 w 1953031"/>
                <a:gd name="connsiteY22" fmla="*/ 883587 h 1322929"/>
                <a:gd name="connsiteX23" fmla="*/ 56791 w 1953031"/>
                <a:gd name="connsiteY23" fmla="*/ 924043 h 1322929"/>
                <a:gd name="connsiteX24" fmla="*/ 41579 w 1953031"/>
                <a:gd name="connsiteY24" fmla="*/ 974096 h 1322929"/>
                <a:gd name="connsiteX25" fmla="*/ 2671 w 1953031"/>
                <a:gd name="connsiteY25" fmla="*/ 1043577 h 1322929"/>
                <a:gd name="connsiteX26" fmla="*/ 150 w 1953031"/>
                <a:gd name="connsiteY26" fmla="*/ 1039680 h 1322929"/>
                <a:gd name="connsiteX27" fmla="*/ 4661 w 1953031"/>
                <a:gd name="connsiteY27" fmla="*/ 999287 h 1322929"/>
                <a:gd name="connsiteX28" fmla="*/ 7404 w 1953031"/>
                <a:gd name="connsiteY28" fmla="*/ 942306 h 1322929"/>
                <a:gd name="connsiteX29" fmla="*/ 7816 w 1953031"/>
                <a:gd name="connsiteY29" fmla="*/ 896791 h 1322929"/>
                <a:gd name="connsiteX30" fmla="*/ 19626 w 1953031"/>
                <a:gd name="connsiteY30" fmla="*/ 859575 h 1322929"/>
                <a:gd name="connsiteX31" fmla="*/ 27016 w 1953031"/>
                <a:gd name="connsiteY31" fmla="*/ 851518 h 1322929"/>
                <a:gd name="connsiteX32" fmla="*/ 28005 w 1953031"/>
                <a:gd name="connsiteY32" fmla="*/ 850776 h 1322929"/>
                <a:gd name="connsiteX33" fmla="*/ 26410 w 1953031"/>
                <a:gd name="connsiteY33" fmla="*/ 833827 h 1322929"/>
                <a:gd name="connsiteX34" fmla="*/ 14711 w 1953031"/>
                <a:gd name="connsiteY34" fmla="*/ 648021 h 1322929"/>
                <a:gd name="connsiteX35" fmla="*/ 15055 w 1953031"/>
                <a:gd name="connsiteY35" fmla="*/ 561855 h 1322929"/>
                <a:gd name="connsiteX36" fmla="*/ 21188 w 1953031"/>
                <a:gd name="connsiteY36" fmla="*/ 488718 h 1322929"/>
                <a:gd name="connsiteX37" fmla="*/ 100197 w 1953031"/>
                <a:gd name="connsiteY37" fmla="*/ 318206 h 1322929"/>
                <a:gd name="connsiteX38" fmla="*/ 109242 w 1953031"/>
                <a:gd name="connsiteY38" fmla="*/ 310366 h 1322929"/>
                <a:gd name="connsiteX39" fmla="*/ 267328 w 1953031"/>
                <a:gd name="connsiteY39" fmla="*/ 247426 h 1322929"/>
                <a:gd name="connsiteX40" fmla="*/ 315449 w 1953031"/>
                <a:gd name="connsiteY40" fmla="*/ 245613 h 1322929"/>
                <a:gd name="connsiteX41" fmla="*/ 472495 w 1953031"/>
                <a:gd name="connsiteY41" fmla="*/ 252298 h 1322929"/>
                <a:gd name="connsiteX42" fmla="*/ 508804 w 1953031"/>
                <a:gd name="connsiteY42" fmla="*/ 255581 h 1322929"/>
                <a:gd name="connsiteX43" fmla="*/ 748902 w 1953031"/>
                <a:gd name="connsiteY43" fmla="*/ 247445 h 1322929"/>
                <a:gd name="connsiteX44" fmla="*/ 947272 w 1953031"/>
                <a:gd name="connsiteY44" fmla="*/ 214767 h 1322929"/>
                <a:gd name="connsiteX45" fmla="*/ 1155567 w 1953031"/>
                <a:gd name="connsiteY45" fmla="*/ 159010 h 1322929"/>
                <a:gd name="connsiteX46" fmla="*/ 1234252 w 1953031"/>
                <a:gd name="connsiteY46" fmla="*/ 151880 h 1322929"/>
                <a:gd name="connsiteX47" fmla="*/ 1312964 w 1953031"/>
                <a:gd name="connsiteY47" fmla="*/ 128676 h 1322929"/>
                <a:gd name="connsiteX48" fmla="*/ 1376022 w 1953031"/>
                <a:gd name="connsiteY48" fmla="*/ 109687 h 1322929"/>
                <a:gd name="connsiteX49" fmla="*/ 1448640 w 1953031"/>
                <a:gd name="connsiteY49" fmla="*/ 103056 h 1322929"/>
                <a:gd name="connsiteX50" fmla="*/ 1483374 w 1953031"/>
                <a:gd name="connsiteY50" fmla="*/ 100994 h 1322929"/>
                <a:gd name="connsiteX51" fmla="*/ 1552171 w 1953031"/>
                <a:gd name="connsiteY51" fmla="*/ 83778 h 1322929"/>
                <a:gd name="connsiteX52" fmla="*/ 1627914 w 1953031"/>
                <a:gd name="connsiteY52" fmla="*/ 63976 h 1322929"/>
                <a:gd name="connsiteX53" fmla="*/ 1633600 w 1953031"/>
                <a:gd name="connsiteY53" fmla="*/ 62873 h 1322929"/>
                <a:gd name="connsiteX54" fmla="*/ 1633994 w 1953031"/>
                <a:gd name="connsiteY54" fmla="*/ 53943 h 1322929"/>
                <a:gd name="connsiteX55" fmla="*/ 1637947 w 1953031"/>
                <a:gd name="connsiteY55" fmla="*/ 10924 h 1322929"/>
                <a:gd name="connsiteX56" fmla="*/ 1645852 w 1953031"/>
                <a:gd name="connsiteY56" fmla="*/ 642 h 1322929"/>
                <a:gd name="connsiteX57" fmla="*/ 1665510 w 1953031"/>
                <a:gd name="connsiteY57" fmla="*/ 4542 h 1322929"/>
                <a:gd name="connsiteX58" fmla="*/ 1692339 w 1953031"/>
                <a:gd name="connsiteY58" fmla="*/ 32880 h 1322929"/>
                <a:gd name="connsiteX59" fmla="*/ 1703487 w 1953031"/>
                <a:gd name="connsiteY59" fmla="*/ 51553 h 1322929"/>
                <a:gd name="connsiteX60" fmla="*/ 1705168 w 1953031"/>
                <a:gd name="connsiteY60" fmla="*/ 54757 h 1322929"/>
                <a:gd name="connsiteX61" fmla="*/ 1708490 w 1953031"/>
                <a:gd name="connsiteY61" fmla="*/ 54757 h 1322929"/>
                <a:gd name="connsiteX62" fmla="*/ 1726074 w 1953031"/>
                <a:gd name="connsiteY62" fmla="*/ 55821 h 1322929"/>
                <a:gd name="connsiteX63" fmla="*/ 1763775 w 1953031"/>
                <a:gd name="connsiteY63" fmla="*/ 66287 h 1322929"/>
                <a:gd name="connsiteX64" fmla="*/ 1780177 w 1953031"/>
                <a:gd name="connsiteY64" fmla="*/ 76057 h 1322929"/>
                <a:gd name="connsiteX65" fmla="*/ 1797287 w 1953031"/>
                <a:gd name="connsiteY65" fmla="*/ 92340 h 1322929"/>
                <a:gd name="connsiteX66" fmla="*/ 1808554 w 1953031"/>
                <a:gd name="connsiteY66" fmla="*/ 105144 h 1322929"/>
                <a:gd name="connsiteX67" fmla="*/ 1816302 w 1953031"/>
                <a:gd name="connsiteY67" fmla="*/ 113128 h 1322929"/>
                <a:gd name="connsiteX68" fmla="*/ 1820491 w 1953031"/>
                <a:gd name="connsiteY68" fmla="*/ 120258 h 1322929"/>
                <a:gd name="connsiteX69" fmla="*/ 1835947 w 1953031"/>
                <a:gd name="connsiteY69" fmla="*/ 144526 h 1322929"/>
                <a:gd name="connsiteX70" fmla="*/ 1847989 w 1953031"/>
                <a:gd name="connsiteY70" fmla="*/ 162083 h 1322929"/>
                <a:gd name="connsiteX71" fmla="*/ 1872282 w 1953031"/>
                <a:gd name="connsiteY71" fmla="*/ 206862 h 1322929"/>
                <a:gd name="connsiteX72" fmla="*/ 1901212 w 1953031"/>
                <a:gd name="connsiteY72" fmla="*/ 268331 h 1322929"/>
                <a:gd name="connsiteX73" fmla="*/ 1928013 w 1953031"/>
                <a:gd name="connsiteY73" fmla="*/ 325599 h 1322929"/>
                <a:gd name="connsiteX74" fmla="*/ 1947475 w 1953031"/>
                <a:gd name="connsiteY74" fmla="*/ 358428 h 1322929"/>
                <a:gd name="connsiteX75" fmla="*/ 1952990 w 1953031"/>
                <a:gd name="connsiteY75" fmla="*/ 375188 h 1322929"/>
                <a:gd name="connsiteX76" fmla="*/ 1944270 w 1953031"/>
                <a:gd name="connsiteY76" fmla="*/ 398724 h 1322929"/>
                <a:gd name="connsiteX77" fmla="*/ 1904481 w 1953031"/>
                <a:gd name="connsiteY77" fmla="*/ 429980 h 1322929"/>
                <a:gd name="connsiteX78" fmla="*/ 1871823 w 1953031"/>
                <a:gd name="connsiteY78" fmla="*/ 436577 h 1322929"/>
                <a:gd name="connsiteX79" fmla="*/ 1816223 w 1953031"/>
                <a:gd name="connsiteY79" fmla="*/ 439134 h 1322929"/>
                <a:gd name="connsiteX80" fmla="*/ 1698445 w 1953031"/>
                <a:gd name="connsiteY80" fmla="*/ 433393 h 1322929"/>
                <a:gd name="connsiteX81" fmla="*/ 1665261 w 1953031"/>
                <a:gd name="connsiteY81" fmla="*/ 431589 h 1322929"/>
                <a:gd name="connsiteX82" fmla="*/ 1643200 w 1953031"/>
                <a:gd name="connsiteY82" fmla="*/ 433164 h 1322929"/>
                <a:gd name="connsiteX83" fmla="*/ 1613877 w 1953031"/>
                <a:gd name="connsiteY83" fmla="*/ 443519 h 1322929"/>
                <a:gd name="connsiteX84" fmla="*/ 1586668 w 1953031"/>
                <a:gd name="connsiteY84" fmla="*/ 466568 h 1322929"/>
                <a:gd name="connsiteX85" fmla="*/ 1568848 w 1953031"/>
                <a:gd name="connsiteY85" fmla="*/ 480889 h 1322929"/>
                <a:gd name="connsiteX86" fmla="*/ 1563779 w 1953031"/>
                <a:gd name="connsiteY86" fmla="*/ 485518 h 1322929"/>
                <a:gd name="connsiteX87" fmla="*/ 1508994 w 1953031"/>
                <a:gd name="connsiteY87" fmla="*/ 589130 h 1322929"/>
                <a:gd name="connsiteX88" fmla="*/ 1486250 w 1953031"/>
                <a:gd name="connsiteY88" fmla="*/ 645068 h 1322929"/>
                <a:gd name="connsiteX89" fmla="*/ 1464819 w 1953031"/>
                <a:gd name="connsiteY89" fmla="*/ 705697 h 1322929"/>
                <a:gd name="connsiteX90" fmla="*/ 1449494 w 1953031"/>
                <a:gd name="connsiteY90" fmla="*/ 751038 h 1322929"/>
                <a:gd name="connsiteX91" fmla="*/ 1407394 w 1953031"/>
                <a:gd name="connsiteY91" fmla="*/ 818176 h 1322929"/>
                <a:gd name="connsiteX92" fmla="*/ 1393724 w 1953031"/>
                <a:gd name="connsiteY92" fmla="*/ 824975 h 1322929"/>
                <a:gd name="connsiteX93" fmla="*/ 1380841 w 1953031"/>
                <a:gd name="connsiteY93" fmla="*/ 831482 h 1322929"/>
                <a:gd name="connsiteX94" fmla="*/ 1349260 w 1953031"/>
                <a:gd name="connsiteY94" fmla="*/ 861137 h 1322929"/>
                <a:gd name="connsiteX95" fmla="*/ 1331348 w 1953031"/>
                <a:gd name="connsiteY95" fmla="*/ 877607 h 1322929"/>
                <a:gd name="connsiteX96" fmla="*/ 1317442 w 1953031"/>
                <a:gd name="connsiteY96" fmla="*/ 883414 h 1322929"/>
                <a:gd name="connsiteX97" fmla="*/ 1316352 w 1953031"/>
                <a:gd name="connsiteY97" fmla="*/ 883414 h 1322929"/>
                <a:gd name="connsiteX98" fmla="*/ 1315275 w 1953031"/>
                <a:gd name="connsiteY98" fmla="*/ 887323 h 1322929"/>
                <a:gd name="connsiteX99" fmla="*/ 1293502 w 1953031"/>
                <a:gd name="connsiteY99" fmla="*/ 1074334 h 1322929"/>
                <a:gd name="connsiteX100" fmla="*/ 1292124 w 1953031"/>
                <a:gd name="connsiteY100" fmla="*/ 1151119 h 1322929"/>
                <a:gd name="connsiteX101" fmla="*/ 1292741 w 1953031"/>
                <a:gd name="connsiteY101" fmla="*/ 1203756 h 1322929"/>
                <a:gd name="connsiteX102" fmla="*/ 1297481 w 1953031"/>
                <a:gd name="connsiteY102" fmla="*/ 1263556 h 1322929"/>
                <a:gd name="connsiteX103" fmla="*/ 1304087 w 1953031"/>
                <a:gd name="connsiteY103" fmla="*/ 1278631 h 1322929"/>
                <a:gd name="connsiteX104" fmla="*/ 1314001 w 1953031"/>
                <a:gd name="connsiteY104" fmla="*/ 1305904 h 1322929"/>
                <a:gd name="connsiteX105" fmla="*/ 1314723 w 1953031"/>
                <a:gd name="connsiteY105" fmla="*/ 1321312 h 1322929"/>
                <a:gd name="connsiteX106" fmla="*/ 1314474 w 1953031"/>
                <a:gd name="connsiteY106" fmla="*/ 1322929 h 1322929"/>
                <a:gd name="connsiteX107" fmla="*/ 1274527 w 1953031"/>
                <a:gd name="connsiteY107" fmla="*/ 1322929 h 1322929"/>
                <a:gd name="connsiteX108" fmla="*/ 1233595 w 1953031"/>
                <a:gd name="connsiteY108" fmla="*/ 1322420 h 1322929"/>
                <a:gd name="connsiteX109" fmla="*/ 1214844 w 1953031"/>
                <a:gd name="connsiteY109" fmla="*/ 1258652 h 1322929"/>
                <a:gd name="connsiteX110" fmla="*/ 1198836 w 1953031"/>
                <a:gd name="connsiteY110" fmla="*/ 1080414 h 1322929"/>
                <a:gd name="connsiteX111" fmla="*/ 1191495 w 1953031"/>
                <a:gd name="connsiteY111" fmla="*/ 961630 h 1322929"/>
                <a:gd name="connsiteX112" fmla="*/ 1189972 w 1953031"/>
                <a:gd name="connsiteY112" fmla="*/ 969617 h 1322929"/>
                <a:gd name="connsiteX113" fmla="*/ 1172402 w 1953031"/>
                <a:gd name="connsiteY113" fmla="*/ 1161542 h 1322929"/>
                <a:gd name="connsiteX114" fmla="*/ 1173663 w 1953031"/>
                <a:gd name="connsiteY114" fmla="*/ 1263289 h 1322929"/>
                <a:gd name="connsiteX115" fmla="*/ 1179559 w 1953031"/>
                <a:gd name="connsiteY115" fmla="*/ 1277483 h 1322929"/>
                <a:gd name="connsiteX116" fmla="*/ 1190090 w 1953031"/>
                <a:gd name="connsiteY116" fmla="*/ 1310073 h 1322929"/>
                <a:gd name="connsiteX117" fmla="*/ 1189617 w 1953031"/>
                <a:gd name="connsiteY117" fmla="*/ 1322236 h 1322929"/>
                <a:gd name="connsiteX118" fmla="*/ 1148752 w 1953031"/>
                <a:gd name="connsiteY118" fmla="*/ 1322929 h 1322929"/>
                <a:gd name="connsiteX119" fmla="*/ 1107164 w 1953031"/>
                <a:gd name="connsiteY119" fmla="*/ 1322438 h 1322929"/>
                <a:gd name="connsiteX120" fmla="*/ 1089751 w 1953031"/>
                <a:gd name="connsiteY120" fmla="*/ 1244928 h 1322929"/>
                <a:gd name="connsiteX121" fmla="*/ 1083658 w 1953031"/>
                <a:gd name="connsiteY121" fmla="*/ 1109426 h 1322929"/>
                <a:gd name="connsiteX122" fmla="*/ 1081071 w 1953031"/>
                <a:gd name="connsiteY122" fmla="*/ 885205 h 1322929"/>
                <a:gd name="connsiteX123" fmla="*/ 1081294 w 1953031"/>
                <a:gd name="connsiteY123" fmla="*/ 872784 h 1322929"/>
                <a:gd name="connsiteX124" fmla="*/ 1044565 w 1953031"/>
                <a:gd name="connsiteY124" fmla="*/ 883356 h 1322929"/>
                <a:gd name="connsiteX125" fmla="*/ 946405 w 1953031"/>
                <a:gd name="connsiteY125" fmla="*/ 906677 h 1322929"/>
                <a:gd name="connsiteX126" fmla="*/ 820984 w 1953031"/>
                <a:gd name="connsiteY126" fmla="*/ 915856 h 1322929"/>
                <a:gd name="connsiteX127" fmla="*/ 748537 w 1953031"/>
                <a:gd name="connsiteY127" fmla="*/ 913593 h 1322929"/>
                <a:gd name="connsiteX128" fmla="*/ 740106 w 1953031"/>
                <a:gd name="connsiteY128" fmla="*/ 913794 h 1322929"/>
                <a:gd name="connsiteX129" fmla="*/ 735838 w 1953031"/>
                <a:gd name="connsiteY129" fmla="*/ 923234 h 1322929"/>
                <a:gd name="connsiteX130" fmla="*/ 729496 w 1953031"/>
                <a:gd name="connsiteY130" fmla="*/ 936224 h 1322929"/>
                <a:gd name="connsiteX131" fmla="*/ 707014 w 1953031"/>
                <a:gd name="connsiteY131" fmla="*/ 928760 h 1322929"/>
                <a:gd name="connsiteX132" fmla="*/ 665846 w 1953031"/>
                <a:gd name="connsiteY132" fmla="*/ 912322 h 1322929"/>
                <a:gd name="connsiteX133" fmla="*/ 618244 w 1953031"/>
                <a:gd name="connsiteY133" fmla="*/ 893135 h 1322929"/>
                <a:gd name="connsiteX134" fmla="*/ 516447 w 1953031"/>
                <a:gd name="connsiteY134" fmla="*/ 865947 h 1322929"/>
                <a:gd name="connsiteX135" fmla="*/ 501805 w 1953031"/>
                <a:gd name="connsiteY135" fmla="*/ 870603 h 1322929"/>
                <a:gd name="connsiteX136" fmla="*/ 496736 w 1953031"/>
                <a:gd name="connsiteY136" fmla="*/ 886203 h 1322929"/>
                <a:gd name="connsiteX137" fmla="*/ 500794 w 1953031"/>
                <a:gd name="connsiteY137" fmla="*/ 920842 h 1322929"/>
                <a:gd name="connsiteX138" fmla="*/ 505232 w 1953031"/>
                <a:gd name="connsiteY138" fmla="*/ 960997 h 1322929"/>
                <a:gd name="connsiteX139" fmla="*/ 503197 w 1953031"/>
                <a:gd name="connsiteY139" fmla="*/ 976351 h 1322929"/>
                <a:gd name="connsiteX140" fmla="*/ 464327 w 1953031"/>
                <a:gd name="connsiteY140" fmla="*/ 1000197 h 1322929"/>
                <a:gd name="connsiteX141" fmla="*/ 457328 w 1953031"/>
                <a:gd name="connsiteY141" fmla="*/ 999488 h 1322929"/>
                <a:gd name="connsiteX142" fmla="*/ 434730 w 1953031"/>
                <a:gd name="connsiteY142" fmla="*/ 939956 h 1322929"/>
                <a:gd name="connsiteX143" fmla="*/ 434102 w 1953031"/>
                <a:gd name="connsiteY143" fmla="*/ 932138 h 1322929"/>
                <a:gd name="connsiteX144" fmla="*/ 429957 w 1953031"/>
                <a:gd name="connsiteY144" fmla="*/ 936572 h 1322929"/>
                <a:gd name="connsiteX145" fmla="*/ 412217 w 1953031"/>
                <a:gd name="connsiteY145" fmla="*/ 955335 h 1322929"/>
                <a:gd name="connsiteX146" fmla="*/ 394666 w 1953031"/>
                <a:gd name="connsiteY146" fmla="*/ 973923 h 1322929"/>
                <a:gd name="connsiteX147" fmla="*/ 363724 w 1953031"/>
                <a:gd name="connsiteY147" fmla="*/ 1023704 h 1322929"/>
                <a:gd name="connsiteX148" fmla="*/ 356090 w 1953031"/>
                <a:gd name="connsiteY148" fmla="*/ 1070686 h 1322929"/>
                <a:gd name="connsiteX149" fmla="*/ 356098 w 1953031"/>
                <a:gd name="connsiteY149" fmla="*/ 1159458 h 1322929"/>
                <a:gd name="connsiteX150" fmla="*/ 362731 w 1953031"/>
                <a:gd name="connsiteY150" fmla="*/ 1219044 h 1322929"/>
                <a:gd name="connsiteX151" fmla="*/ 370492 w 1953031"/>
                <a:gd name="connsiteY151" fmla="*/ 1260425 h 1322929"/>
                <a:gd name="connsiteX152" fmla="*/ 380666 w 1953031"/>
                <a:gd name="connsiteY152" fmla="*/ 1277936 h 1322929"/>
                <a:gd name="connsiteX153" fmla="*/ 391399 w 1953031"/>
                <a:gd name="connsiteY153" fmla="*/ 1304515 h 1322929"/>
                <a:gd name="connsiteX154" fmla="*/ 391283 w 1953031"/>
                <a:gd name="connsiteY154" fmla="*/ 1320324 h 1322929"/>
                <a:gd name="connsiteX155" fmla="*/ 390843 w 1953031"/>
                <a:gd name="connsiteY155" fmla="*/ 1322756 h 1322929"/>
                <a:gd name="connsiteX156" fmla="*/ 348151 w 1953031"/>
                <a:gd name="connsiteY156" fmla="*/ 1322844 h 1322929"/>
                <a:gd name="connsiteX157" fmla="*/ 304144 w 1953031"/>
                <a:gd name="connsiteY157" fmla="*/ 1322579 h 1322929"/>
                <a:gd name="connsiteX158" fmla="*/ 294630 w 1953031"/>
                <a:gd name="connsiteY158" fmla="*/ 1312868 h 1322929"/>
                <a:gd name="connsiteX159" fmla="*/ 271483 w 1953031"/>
                <a:gd name="connsiteY159" fmla="*/ 1195591 h 1322929"/>
                <a:gd name="connsiteX160" fmla="*/ 255031 w 1953031"/>
                <a:gd name="connsiteY160" fmla="*/ 1074334 h 1322929"/>
                <a:gd name="connsiteX161" fmla="*/ 246468 w 1953031"/>
                <a:gd name="connsiteY161" fmla="*/ 962992 h 1322929"/>
                <a:gd name="connsiteX162" fmla="*/ 246726 w 1953031"/>
                <a:gd name="connsiteY162" fmla="*/ 960686 h 1322929"/>
                <a:gd name="connsiteX163" fmla="*/ 239185 w 1953031"/>
                <a:gd name="connsiteY163" fmla="*/ 966883 h 1322929"/>
                <a:gd name="connsiteX164" fmla="*/ 216775 w 1953031"/>
                <a:gd name="connsiteY164" fmla="*/ 984995 h 1322929"/>
                <a:gd name="connsiteX165" fmla="*/ 195755 w 1953031"/>
                <a:gd name="connsiteY165" fmla="*/ 1001910 h 1322929"/>
                <a:gd name="connsiteX166" fmla="*/ 162761 w 1953031"/>
                <a:gd name="connsiteY166" fmla="*/ 1047366 h 1322929"/>
                <a:gd name="connsiteX167" fmla="*/ 149720 w 1953031"/>
                <a:gd name="connsiteY167" fmla="*/ 1138437 h 1322929"/>
                <a:gd name="connsiteX168" fmla="*/ 148122 w 1953031"/>
                <a:gd name="connsiteY168" fmla="*/ 1214750 h 1322929"/>
                <a:gd name="connsiteX169" fmla="*/ 151846 w 1953031"/>
                <a:gd name="connsiteY169" fmla="*/ 1260042 h 1322929"/>
                <a:gd name="connsiteX170" fmla="*/ 157602 w 1953031"/>
                <a:gd name="connsiteY170" fmla="*/ 1271682 h 1322929"/>
                <a:gd name="connsiteX171" fmla="*/ 169528 w 1953031"/>
                <a:gd name="connsiteY171" fmla="*/ 1296524 h 1322929"/>
                <a:gd name="connsiteX172" fmla="*/ 172714 w 1953031"/>
                <a:gd name="connsiteY172" fmla="*/ 1316588 h 1322929"/>
                <a:gd name="connsiteX173" fmla="*/ 172927 w 1953031"/>
                <a:gd name="connsiteY173" fmla="*/ 1322929 h 1322929"/>
                <a:gd name="connsiteX174" fmla="*/ 130748 w 1953031"/>
                <a:gd name="connsiteY174" fmla="*/ 1322916 h 1322929"/>
                <a:gd name="connsiteX175" fmla="*/ 87445 w 1953031"/>
                <a:gd name="connsiteY175" fmla="*/ 1322413 h 1322929"/>
                <a:gd name="connsiteX176" fmla="*/ 433058 w 1953031"/>
                <a:gd name="connsiteY176" fmla="*/ 858089 h 1322929"/>
                <a:gd name="connsiteX177" fmla="*/ 431485 w 1953031"/>
                <a:gd name="connsiteY177" fmla="*/ 856034 h 1322929"/>
                <a:gd name="connsiteX178" fmla="*/ 432913 w 1953031"/>
                <a:gd name="connsiteY178" fmla="*/ 858746 h 1322929"/>
                <a:gd name="connsiteX179" fmla="*/ 433058 w 1953031"/>
                <a:gd name="connsiteY179" fmla="*/ 858089 h 1322929"/>
                <a:gd name="connsiteX0" fmla="*/ 87445 w 1953031"/>
                <a:gd name="connsiteY0" fmla="*/ 1322413 h 1322929"/>
                <a:gd name="connsiteX1" fmla="*/ 71740 w 1953031"/>
                <a:gd name="connsiteY1" fmla="*/ 1270292 h 1322929"/>
                <a:gd name="connsiteX2" fmla="*/ 65819 w 1953031"/>
                <a:gd name="connsiteY2" fmla="*/ 1172834 h 1322929"/>
                <a:gd name="connsiteX3" fmla="*/ 60259 w 1953031"/>
                <a:gd name="connsiteY3" fmla="*/ 1077634 h 1322929"/>
                <a:gd name="connsiteX4" fmla="*/ 56504 w 1953031"/>
                <a:gd name="connsiteY4" fmla="*/ 1016483 h 1322929"/>
                <a:gd name="connsiteX5" fmla="*/ 57274 w 1953031"/>
                <a:gd name="connsiteY5" fmla="*/ 984573 h 1322929"/>
                <a:gd name="connsiteX6" fmla="*/ 69293 w 1953031"/>
                <a:gd name="connsiteY6" fmla="*/ 935184 h 1322929"/>
                <a:gd name="connsiteX7" fmla="*/ 83140 w 1953031"/>
                <a:gd name="connsiteY7" fmla="*/ 894706 h 1322929"/>
                <a:gd name="connsiteX8" fmla="*/ 86940 w 1953031"/>
                <a:gd name="connsiteY8" fmla="*/ 883067 h 1322929"/>
                <a:gd name="connsiteX9" fmla="*/ 102345 w 1953031"/>
                <a:gd name="connsiteY9" fmla="*/ 821917 h 1322929"/>
                <a:gd name="connsiteX10" fmla="*/ 102345 w 1953031"/>
                <a:gd name="connsiteY10" fmla="*/ 797596 h 1322929"/>
                <a:gd name="connsiteX11" fmla="*/ 84386 w 1953031"/>
                <a:gd name="connsiteY11" fmla="*/ 724112 h 1322929"/>
                <a:gd name="connsiteX12" fmla="*/ 56950 w 1953031"/>
                <a:gd name="connsiteY12" fmla="*/ 611540 h 1322929"/>
                <a:gd name="connsiteX13" fmla="*/ 49848 w 1953031"/>
                <a:gd name="connsiteY13" fmla="*/ 555775 h 1322929"/>
                <a:gd name="connsiteX14" fmla="*/ 48091 w 1953031"/>
                <a:gd name="connsiteY14" fmla="*/ 532619 h 1322929"/>
                <a:gd name="connsiteX15" fmla="*/ 46726 w 1953031"/>
                <a:gd name="connsiteY15" fmla="*/ 537375 h 1322929"/>
                <a:gd name="connsiteX16" fmla="*/ 40809 w 1953031"/>
                <a:gd name="connsiteY16" fmla="*/ 582702 h 1322929"/>
                <a:gd name="connsiteX17" fmla="*/ 38652 w 1953031"/>
                <a:gd name="connsiteY17" fmla="*/ 680805 h 1322929"/>
                <a:gd name="connsiteX18" fmla="*/ 43411 w 1953031"/>
                <a:gd name="connsiteY18" fmla="*/ 797248 h 1322929"/>
                <a:gd name="connsiteX19" fmla="*/ 45633 w 1953031"/>
                <a:gd name="connsiteY19" fmla="*/ 840039 h 1322929"/>
                <a:gd name="connsiteX20" fmla="*/ 46288 w 1953031"/>
                <a:gd name="connsiteY20" fmla="*/ 854511 h 1322929"/>
                <a:gd name="connsiteX21" fmla="*/ 47754 w 1953031"/>
                <a:gd name="connsiteY21" fmla="*/ 857757 h 1322929"/>
                <a:gd name="connsiteX22" fmla="*/ 55710 w 1953031"/>
                <a:gd name="connsiteY22" fmla="*/ 883587 h 1322929"/>
                <a:gd name="connsiteX23" fmla="*/ 56791 w 1953031"/>
                <a:gd name="connsiteY23" fmla="*/ 924043 h 1322929"/>
                <a:gd name="connsiteX24" fmla="*/ 41579 w 1953031"/>
                <a:gd name="connsiteY24" fmla="*/ 974096 h 1322929"/>
                <a:gd name="connsiteX25" fmla="*/ 2671 w 1953031"/>
                <a:gd name="connsiteY25" fmla="*/ 1043577 h 1322929"/>
                <a:gd name="connsiteX26" fmla="*/ 150 w 1953031"/>
                <a:gd name="connsiteY26" fmla="*/ 1039680 h 1322929"/>
                <a:gd name="connsiteX27" fmla="*/ 4661 w 1953031"/>
                <a:gd name="connsiteY27" fmla="*/ 999287 h 1322929"/>
                <a:gd name="connsiteX28" fmla="*/ 7404 w 1953031"/>
                <a:gd name="connsiteY28" fmla="*/ 942306 h 1322929"/>
                <a:gd name="connsiteX29" fmla="*/ 7816 w 1953031"/>
                <a:gd name="connsiteY29" fmla="*/ 896791 h 1322929"/>
                <a:gd name="connsiteX30" fmla="*/ 19626 w 1953031"/>
                <a:gd name="connsiteY30" fmla="*/ 859575 h 1322929"/>
                <a:gd name="connsiteX31" fmla="*/ 27016 w 1953031"/>
                <a:gd name="connsiteY31" fmla="*/ 851518 h 1322929"/>
                <a:gd name="connsiteX32" fmla="*/ 28005 w 1953031"/>
                <a:gd name="connsiteY32" fmla="*/ 850776 h 1322929"/>
                <a:gd name="connsiteX33" fmla="*/ 26410 w 1953031"/>
                <a:gd name="connsiteY33" fmla="*/ 833827 h 1322929"/>
                <a:gd name="connsiteX34" fmla="*/ 14711 w 1953031"/>
                <a:gd name="connsiteY34" fmla="*/ 648021 h 1322929"/>
                <a:gd name="connsiteX35" fmla="*/ 15055 w 1953031"/>
                <a:gd name="connsiteY35" fmla="*/ 561855 h 1322929"/>
                <a:gd name="connsiteX36" fmla="*/ 21188 w 1953031"/>
                <a:gd name="connsiteY36" fmla="*/ 488718 h 1322929"/>
                <a:gd name="connsiteX37" fmla="*/ 100197 w 1953031"/>
                <a:gd name="connsiteY37" fmla="*/ 318206 h 1322929"/>
                <a:gd name="connsiteX38" fmla="*/ 109242 w 1953031"/>
                <a:gd name="connsiteY38" fmla="*/ 310366 h 1322929"/>
                <a:gd name="connsiteX39" fmla="*/ 267328 w 1953031"/>
                <a:gd name="connsiteY39" fmla="*/ 247426 h 1322929"/>
                <a:gd name="connsiteX40" fmla="*/ 315449 w 1953031"/>
                <a:gd name="connsiteY40" fmla="*/ 245613 h 1322929"/>
                <a:gd name="connsiteX41" fmla="*/ 472495 w 1953031"/>
                <a:gd name="connsiteY41" fmla="*/ 252298 h 1322929"/>
                <a:gd name="connsiteX42" fmla="*/ 508804 w 1953031"/>
                <a:gd name="connsiteY42" fmla="*/ 255581 h 1322929"/>
                <a:gd name="connsiteX43" fmla="*/ 748902 w 1953031"/>
                <a:gd name="connsiteY43" fmla="*/ 247445 h 1322929"/>
                <a:gd name="connsiteX44" fmla="*/ 947272 w 1953031"/>
                <a:gd name="connsiteY44" fmla="*/ 214767 h 1322929"/>
                <a:gd name="connsiteX45" fmla="*/ 1102227 w 1953031"/>
                <a:gd name="connsiteY45" fmla="*/ 172345 h 1322929"/>
                <a:gd name="connsiteX46" fmla="*/ 1234252 w 1953031"/>
                <a:gd name="connsiteY46" fmla="*/ 151880 h 1322929"/>
                <a:gd name="connsiteX47" fmla="*/ 1312964 w 1953031"/>
                <a:gd name="connsiteY47" fmla="*/ 128676 h 1322929"/>
                <a:gd name="connsiteX48" fmla="*/ 1376022 w 1953031"/>
                <a:gd name="connsiteY48" fmla="*/ 109687 h 1322929"/>
                <a:gd name="connsiteX49" fmla="*/ 1448640 w 1953031"/>
                <a:gd name="connsiteY49" fmla="*/ 103056 h 1322929"/>
                <a:gd name="connsiteX50" fmla="*/ 1483374 w 1953031"/>
                <a:gd name="connsiteY50" fmla="*/ 100994 h 1322929"/>
                <a:gd name="connsiteX51" fmla="*/ 1552171 w 1953031"/>
                <a:gd name="connsiteY51" fmla="*/ 83778 h 1322929"/>
                <a:gd name="connsiteX52" fmla="*/ 1627914 w 1953031"/>
                <a:gd name="connsiteY52" fmla="*/ 63976 h 1322929"/>
                <a:gd name="connsiteX53" fmla="*/ 1633600 w 1953031"/>
                <a:gd name="connsiteY53" fmla="*/ 62873 h 1322929"/>
                <a:gd name="connsiteX54" fmla="*/ 1633994 w 1953031"/>
                <a:gd name="connsiteY54" fmla="*/ 53943 h 1322929"/>
                <a:gd name="connsiteX55" fmla="*/ 1637947 w 1953031"/>
                <a:gd name="connsiteY55" fmla="*/ 10924 h 1322929"/>
                <a:gd name="connsiteX56" fmla="*/ 1645852 w 1953031"/>
                <a:gd name="connsiteY56" fmla="*/ 642 h 1322929"/>
                <a:gd name="connsiteX57" fmla="*/ 1665510 w 1953031"/>
                <a:gd name="connsiteY57" fmla="*/ 4542 h 1322929"/>
                <a:gd name="connsiteX58" fmla="*/ 1692339 w 1953031"/>
                <a:gd name="connsiteY58" fmla="*/ 32880 h 1322929"/>
                <a:gd name="connsiteX59" fmla="*/ 1703487 w 1953031"/>
                <a:gd name="connsiteY59" fmla="*/ 51553 h 1322929"/>
                <a:gd name="connsiteX60" fmla="*/ 1705168 w 1953031"/>
                <a:gd name="connsiteY60" fmla="*/ 54757 h 1322929"/>
                <a:gd name="connsiteX61" fmla="*/ 1708490 w 1953031"/>
                <a:gd name="connsiteY61" fmla="*/ 54757 h 1322929"/>
                <a:gd name="connsiteX62" fmla="*/ 1726074 w 1953031"/>
                <a:gd name="connsiteY62" fmla="*/ 55821 h 1322929"/>
                <a:gd name="connsiteX63" fmla="*/ 1763775 w 1953031"/>
                <a:gd name="connsiteY63" fmla="*/ 66287 h 1322929"/>
                <a:gd name="connsiteX64" fmla="*/ 1780177 w 1953031"/>
                <a:gd name="connsiteY64" fmla="*/ 76057 h 1322929"/>
                <a:gd name="connsiteX65" fmla="*/ 1797287 w 1953031"/>
                <a:gd name="connsiteY65" fmla="*/ 92340 h 1322929"/>
                <a:gd name="connsiteX66" fmla="*/ 1808554 w 1953031"/>
                <a:gd name="connsiteY66" fmla="*/ 105144 h 1322929"/>
                <a:gd name="connsiteX67" fmla="*/ 1816302 w 1953031"/>
                <a:gd name="connsiteY67" fmla="*/ 113128 h 1322929"/>
                <a:gd name="connsiteX68" fmla="*/ 1820491 w 1953031"/>
                <a:gd name="connsiteY68" fmla="*/ 120258 h 1322929"/>
                <a:gd name="connsiteX69" fmla="*/ 1835947 w 1953031"/>
                <a:gd name="connsiteY69" fmla="*/ 144526 h 1322929"/>
                <a:gd name="connsiteX70" fmla="*/ 1847989 w 1953031"/>
                <a:gd name="connsiteY70" fmla="*/ 162083 h 1322929"/>
                <a:gd name="connsiteX71" fmla="*/ 1872282 w 1953031"/>
                <a:gd name="connsiteY71" fmla="*/ 206862 h 1322929"/>
                <a:gd name="connsiteX72" fmla="*/ 1901212 w 1953031"/>
                <a:gd name="connsiteY72" fmla="*/ 268331 h 1322929"/>
                <a:gd name="connsiteX73" fmla="*/ 1928013 w 1953031"/>
                <a:gd name="connsiteY73" fmla="*/ 325599 h 1322929"/>
                <a:gd name="connsiteX74" fmla="*/ 1947475 w 1953031"/>
                <a:gd name="connsiteY74" fmla="*/ 358428 h 1322929"/>
                <a:gd name="connsiteX75" fmla="*/ 1952990 w 1953031"/>
                <a:gd name="connsiteY75" fmla="*/ 375188 h 1322929"/>
                <a:gd name="connsiteX76" fmla="*/ 1944270 w 1953031"/>
                <a:gd name="connsiteY76" fmla="*/ 398724 h 1322929"/>
                <a:gd name="connsiteX77" fmla="*/ 1904481 w 1953031"/>
                <a:gd name="connsiteY77" fmla="*/ 429980 h 1322929"/>
                <a:gd name="connsiteX78" fmla="*/ 1871823 w 1953031"/>
                <a:gd name="connsiteY78" fmla="*/ 436577 h 1322929"/>
                <a:gd name="connsiteX79" fmla="*/ 1816223 w 1953031"/>
                <a:gd name="connsiteY79" fmla="*/ 439134 h 1322929"/>
                <a:gd name="connsiteX80" fmla="*/ 1698445 w 1953031"/>
                <a:gd name="connsiteY80" fmla="*/ 433393 h 1322929"/>
                <a:gd name="connsiteX81" fmla="*/ 1665261 w 1953031"/>
                <a:gd name="connsiteY81" fmla="*/ 431589 h 1322929"/>
                <a:gd name="connsiteX82" fmla="*/ 1643200 w 1953031"/>
                <a:gd name="connsiteY82" fmla="*/ 433164 h 1322929"/>
                <a:gd name="connsiteX83" fmla="*/ 1613877 w 1953031"/>
                <a:gd name="connsiteY83" fmla="*/ 443519 h 1322929"/>
                <a:gd name="connsiteX84" fmla="*/ 1586668 w 1953031"/>
                <a:gd name="connsiteY84" fmla="*/ 466568 h 1322929"/>
                <a:gd name="connsiteX85" fmla="*/ 1568848 w 1953031"/>
                <a:gd name="connsiteY85" fmla="*/ 480889 h 1322929"/>
                <a:gd name="connsiteX86" fmla="*/ 1563779 w 1953031"/>
                <a:gd name="connsiteY86" fmla="*/ 485518 h 1322929"/>
                <a:gd name="connsiteX87" fmla="*/ 1508994 w 1953031"/>
                <a:gd name="connsiteY87" fmla="*/ 589130 h 1322929"/>
                <a:gd name="connsiteX88" fmla="*/ 1486250 w 1953031"/>
                <a:gd name="connsiteY88" fmla="*/ 645068 h 1322929"/>
                <a:gd name="connsiteX89" fmla="*/ 1464819 w 1953031"/>
                <a:gd name="connsiteY89" fmla="*/ 705697 h 1322929"/>
                <a:gd name="connsiteX90" fmla="*/ 1449494 w 1953031"/>
                <a:gd name="connsiteY90" fmla="*/ 751038 h 1322929"/>
                <a:gd name="connsiteX91" fmla="*/ 1407394 w 1953031"/>
                <a:gd name="connsiteY91" fmla="*/ 818176 h 1322929"/>
                <a:gd name="connsiteX92" fmla="*/ 1393724 w 1953031"/>
                <a:gd name="connsiteY92" fmla="*/ 824975 h 1322929"/>
                <a:gd name="connsiteX93" fmla="*/ 1380841 w 1953031"/>
                <a:gd name="connsiteY93" fmla="*/ 831482 h 1322929"/>
                <a:gd name="connsiteX94" fmla="*/ 1349260 w 1953031"/>
                <a:gd name="connsiteY94" fmla="*/ 861137 h 1322929"/>
                <a:gd name="connsiteX95" fmla="*/ 1331348 w 1953031"/>
                <a:gd name="connsiteY95" fmla="*/ 877607 h 1322929"/>
                <a:gd name="connsiteX96" fmla="*/ 1317442 w 1953031"/>
                <a:gd name="connsiteY96" fmla="*/ 883414 h 1322929"/>
                <a:gd name="connsiteX97" fmla="*/ 1316352 w 1953031"/>
                <a:gd name="connsiteY97" fmla="*/ 883414 h 1322929"/>
                <a:gd name="connsiteX98" fmla="*/ 1315275 w 1953031"/>
                <a:gd name="connsiteY98" fmla="*/ 887323 h 1322929"/>
                <a:gd name="connsiteX99" fmla="*/ 1293502 w 1953031"/>
                <a:gd name="connsiteY99" fmla="*/ 1074334 h 1322929"/>
                <a:gd name="connsiteX100" fmla="*/ 1292124 w 1953031"/>
                <a:gd name="connsiteY100" fmla="*/ 1151119 h 1322929"/>
                <a:gd name="connsiteX101" fmla="*/ 1292741 w 1953031"/>
                <a:gd name="connsiteY101" fmla="*/ 1203756 h 1322929"/>
                <a:gd name="connsiteX102" fmla="*/ 1297481 w 1953031"/>
                <a:gd name="connsiteY102" fmla="*/ 1263556 h 1322929"/>
                <a:gd name="connsiteX103" fmla="*/ 1304087 w 1953031"/>
                <a:gd name="connsiteY103" fmla="*/ 1278631 h 1322929"/>
                <a:gd name="connsiteX104" fmla="*/ 1314001 w 1953031"/>
                <a:gd name="connsiteY104" fmla="*/ 1305904 h 1322929"/>
                <a:gd name="connsiteX105" fmla="*/ 1314723 w 1953031"/>
                <a:gd name="connsiteY105" fmla="*/ 1321312 h 1322929"/>
                <a:gd name="connsiteX106" fmla="*/ 1314474 w 1953031"/>
                <a:gd name="connsiteY106" fmla="*/ 1322929 h 1322929"/>
                <a:gd name="connsiteX107" fmla="*/ 1274527 w 1953031"/>
                <a:gd name="connsiteY107" fmla="*/ 1322929 h 1322929"/>
                <a:gd name="connsiteX108" fmla="*/ 1233595 w 1953031"/>
                <a:gd name="connsiteY108" fmla="*/ 1322420 h 1322929"/>
                <a:gd name="connsiteX109" fmla="*/ 1214844 w 1953031"/>
                <a:gd name="connsiteY109" fmla="*/ 1258652 h 1322929"/>
                <a:gd name="connsiteX110" fmla="*/ 1198836 w 1953031"/>
                <a:gd name="connsiteY110" fmla="*/ 1080414 h 1322929"/>
                <a:gd name="connsiteX111" fmla="*/ 1191495 w 1953031"/>
                <a:gd name="connsiteY111" fmla="*/ 961630 h 1322929"/>
                <a:gd name="connsiteX112" fmla="*/ 1189972 w 1953031"/>
                <a:gd name="connsiteY112" fmla="*/ 969617 h 1322929"/>
                <a:gd name="connsiteX113" fmla="*/ 1172402 w 1953031"/>
                <a:gd name="connsiteY113" fmla="*/ 1161542 h 1322929"/>
                <a:gd name="connsiteX114" fmla="*/ 1173663 w 1953031"/>
                <a:gd name="connsiteY114" fmla="*/ 1263289 h 1322929"/>
                <a:gd name="connsiteX115" fmla="*/ 1179559 w 1953031"/>
                <a:gd name="connsiteY115" fmla="*/ 1277483 h 1322929"/>
                <a:gd name="connsiteX116" fmla="*/ 1190090 w 1953031"/>
                <a:gd name="connsiteY116" fmla="*/ 1310073 h 1322929"/>
                <a:gd name="connsiteX117" fmla="*/ 1189617 w 1953031"/>
                <a:gd name="connsiteY117" fmla="*/ 1322236 h 1322929"/>
                <a:gd name="connsiteX118" fmla="*/ 1148752 w 1953031"/>
                <a:gd name="connsiteY118" fmla="*/ 1322929 h 1322929"/>
                <a:gd name="connsiteX119" fmla="*/ 1107164 w 1953031"/>
                <a:gd name="connsiteY119" fmla="*/ 1322438 h 1322929"/>
                <a:gd name="connsiteX120" fmla="*/ 1089751 w 1953031"/>
                <a:gd name="connsiteY120" fmla="*/ 1244928 h 1322929"/>
                <a:gd name="connsiteX121" fmla="*/ 1083658 w 1953031"/>
                <a:gd name="connsiteY121" fmla="*/ 1109426 h 1322929"/>
                <a:gd name="connsiteX122" fmla="*/ 1081071 w 1953031"/>
                <a:gd name="connsiteY122" fmla="*/ 885205 h 1322929"/>
                <a:gd name="connsiteX123" fmla="*/ 1081294 w 1953031"/>
                <a:gd name="connsiteY123" fmla="*/ 872784 h 1322929"/>
                <a:gd name="connsiteX124" fmla="*/ 1044565 w 1953031"/>
                <a:gd name="connsiteY124" fmla="*/ 883356 h 1322929"/>
                <a:gd name="connsiteX125" fmla="*/ 946405 w 1953031"/>
                <a:gd name="connsiteY125" fmla="*/ 906677 h 1322929"/>
                <a:gd name="connsiteX126" fmla="*/ 820984 w 1953031"/>
                <a:gd name="connsiteY126" fmla="*/ 915856 h 1322929"/>
                <a:gd name="connsiteX127" fmla="*/ 748537 w 1953031"/>
                <a:gd name="connsiteY127" fmla="*/ 913593 h 1322929"/>
                <a:gd name="connsiteX128" fmla="*/ 740106 w 1953031"/>
                <a:gd name="connsiteY128" fmla="*/ 913794 h 1322929"/>
                <a:gd name="connsiteX129" fmla="*/ 735838 w 1953031"/>
                <a:gd name="connsiteY129" fmla="*/ 923234 h 1322929"/>
                <a:gd name="connsiteX130" fmla="*/ 729496 w 1953031"/>
                <a:gd name="connsiteY130" fmla="*/ 936224 h 1322929"/>
                <a:gd name="connsiteX131" fmla="*/ 707014 w 1953031"/>
                <a:gd name="connsiteY131" fmla="*/ 928760 h 1322929"/>
                <a:gd name="connsiteX132" fmla="*/ 665846 w 1953031"/>
                <a:gd name="connsiteY132" fmla="*/ 912322 h 1322929"/>
                <a:gd name="connsiteX133" fmla="*/ 618244 w 1953031"/>
                <a:gd name="connsiteY133" fmla="*/ 893135 h 1322929"/>
                <a:gd name="connsiteX134" fmla="*/ 516447 w 1953031"/>
                <a:gd name="connsiteY134" fmla="*/ 865947 h 1322929"/>
                <a:gd name="connsiteX135" fmla="*/ 501805 w 1953031"/>
                <a:gd name="connsiteY135" fmla="*/ 870603 h 1322929"/>
                <a:gd name="connsiteX136" fmla="*/ 496736 w 1953031"/>
                <a:gd name="connsiteY136" fmla="*/ 886203 h 1322929"/>
                <a:gd name="connsiteX137" fmla="*/ 500794 w 1953031"/>
                <a:gd name="connsiteY137" fmla="*/ 920842 h 1322929"/>
                <a:gd name="connsiteX138" fmla="*/ 505232 w 1953031"/>
                <a:gd name="connsiteY138" fmla="*/ 960997 h 1322929"/>
                <a:gd name="connsiteX139" fmla="*/ 503197 w 1953031"/>
                <a:gd name="connsiteY139" fmla="*/ 976351 h 1322929"/>
                <a:gd name="connsiteX140" fmla="*/ 464327 w 1953031"/>
                <a:gd name="connsiteY140" fmla="*/ 1000197 h 1322929"/>
                <a:gd name="connsiteX141" fmla="*/ 457328 w 1953031"/>
                <a:gd name="connsiteY141" fmla="*/ 999488 h 1322929"/>
                <a:gd name="connsiteX142" fmla="*/ 434730 w 1953031"/>
                <a:gd name="connsiteY142" fmla="*/ 939956 h 1322929"/>
                <a:gd name="connsiteX143" fmla="*/ 434102 w 1953031"/>
                <a:gd name="connsiteY143" fmla="*/ 932138 h 1322929"/>
                <a:gd name="connsiteX144" fmla="*/ 429957 w 1953031"/>
                <a:gd name="connsiteY144" fmla="*/ 936572 h 1322929"/>
                <a:gd name="connsiteX145" fmla="*/ 412217 w 1953031"/>
                <a:gd name="connsiteY145" fmla="*/ 955335 h 1322929"/>
                <a:gd name="connsiteX146" fmla="*/ 394666 w 1953031"/>
                <a:gd name="connsiteY146" fmla="*/ 973923 h 1322929"/>
                <a:gd name="connsiteX147" fmla="*/ 363724 w 1953031"/>
                <a:gd name="connsiteY147" fmla="*/ 1023704 h 1322929"/>
                <a:gd name="connsiteX148" fmla="*/ 356090 w 1953031"/>
                <a:gd name="connsiteY148" fmla="*/ 1070686 h 1322929"/>
                <a:gd name="connsiteX149" fmla="*/ 356098 w 1953031"/>
                <a:gd name="connsiteY149" fmla="*/ 1159458 h 1322929"/>
                <a:gd name="connsiteX150" fmla="*/ 362731 w 1953031"/>
                <a:gd name="connsiteY150" fmla="*/ 1219044 h 1322929"/>
                <a:gd name="connsiteX151" fmla="*/ 370492 w 1953031"/>
                <a:gd name="connsiteY151" fmla="*/ 1260425 h 1322929"/>
                <a:gd name="connsiteX152" fmla="*/ 380666 w 1953031"/>
                <a:gd name="connsiteY152" fmla="*/ 1277936 h 1322929"/>
                <a:gd name="connsiteX153" fmla="*/ 391399 w 1953031"/>
                <a:gd name="connsiteY153" fmla="*/ 1304515 h 1322929"/>
                <a:gd name="connsiteX154" fmla="*/ 391283 w 1953031"/>
                <a:gd name="connsiteY154" fmla="*/ 1320324 h 1322929"/>
                <a:gd name="connsiteX155" fmla="*/ 390843 w 1953031"/>
                <a:gd name="connsiteY155" fmla="*/ 1322756 h 1322929"/>
                <a:gd name="connsiteX156" fmla="*/ 348151 w 1953031"/>
                <a:gd name="connsiteY156" fmla="*/ 1322844 h 1322929"/>
                <a:gd name="connsiteX157" fmla="*/ 304144 w 1953031"/>
                <a:gd name="connsiteY157" fmla="*/ 1322579 h 1322929"/>
                <a:gd name="connsiteX158" fmla="*/ 294630 w 1953031"/>
                <a:gd name="connsiteY158" fmla="*/ 1312868 h 1322929"/>
                <a:gd name="connsiteX159" fmla="*/ 271483 w 1953031"/>
                <a:gd name="connsiteY159" fmla="*/ 1195591 h 1322929"/>
                <a:gd name="connsiteX160" fmla="*/ 255031 w 1953031"/>
                <a:gd name="connsiteY160" fmla="*/ 1074334 h 1322929"/>
                <a:gd name="connsiteX161" fmla="*/ 246468 w 1953031"/>
                <a:gd name="connsiteY161" fmla="*/ 962992 h 1322929"/>
                <a:gd name="connsiteX162" fmla="*/ 246726 w 1953031"/>
                <a:gd name="connsiteY162" fmla="*/ 960686 h 1322929"/>
                <a:gd name="connsiteX163" fmla="*/ 239185 w 1953031"/>
                <a:gd name="connsiteY163" fmla="*/ 966883 h 1322929"/>
                <a:gd name="connsiteX164" fmla="*/ 216775 w 1953031"/>
                <a:gd name="connsiteY164" fmla="*/ 984995 h 1322929"/>
                <a:gd name="connsiteX165" fmla="*/ 195755 w 1953031"/>
                <a:gd name="connsiteY165" fmla="*/ 1001910 h 1322929"/>
                <a:gd name="connsiteX166" fmla="*/ 162761 w 1953031"/>
                <a:gd name="connsiteY166" fmla="*/ 1047366 h 1322929"/>
                <a:gd name="connsiteX167" fmla="*/ 149720 w 1953031"/>
                <a:gd name="connsiteY167" fmla="*/ 1138437 h 1322929"/>
                <a:gd name="connsiteX168" fmla="*/ 148122 w 1953031"/>
                <a:gd name="connsiteY168" fmla="*/ 1214750 h 1322929"/>
                <a:gd name="connsiteX169" fmla="*/ 151846 w 1953031"/>
                <a:gd name="connsiteY169" fmla="*/ 1260042 h 1322929"/>
                <a:gd name="connsiteX170" fmla="*/ 157602 w 1953031"/>
                <a:gd name="connsiteY170" fmla="*/ 1271682 h 1322929"/>
                <a:gd name="connsiteX171" fmla="*/ 169528 w 1953031"/>
                <a:gd name="connsiteY171" fmla="*/ 1296524 h 1322929"/>
                <a:gd name="connsiteX172" fmla="*/ 172714 w 1953031"/>
                <a:gd name="connsiteY172" fmla="*/ 1316588 h 1322929"/>
                <a:gd name="connsiteX173" fmla="*/ 172927 w 1953031"/>
                <a:gd name="connsiteY173" fmla="*/ 1322929 h 1322929"/>
                <a:gd name="connsiteX174" fmla="*/ 130748 w 1953031"/>
                <a:gd name="connsiteY174" fmla="*/ 1322916 h 1322929"/>
                <a:gd name="connsiteX175" fmla="*/ 87445 w 1953031"/>
                <a:gd name="connsiteY175" fmla="*/ 1322413 h 1322929"/>
                <a:gd name="connsiteX176" fmla="*/ 433058 w 1953031"/>
                <a:gd name="connsiteY176" fmla="*/ 858089 h 1322929"/>
                <a:gd name="connsiteX177" fmla="*/ 431485 w 1953031"/>
                <a:gd name="connsiteY177" fmla="*/ 856034 h 1322929"/>
                <a:gd name="connsiteX178" fmla="*/ 432913 w 1953031"/>
                <a:gd name="connsiteY178" fmla="*/ 858746 h 1322929"/>
                <a:gd name="connsiteX179" fmla="*/ 433058 w 1953031"/>
                <a:gd name="connsiteY179" fmla="*/ 858089 h 1322929"/>
                <a:gd name="connsiteX0" fmla="*/ 87445 w 1953031"/>
                <a:gd name="connsiteY0" fmla="*/ 1322413 h 1322929"/>
                <a:gd name="connsiteX1" fmla="*/ 71740 w 1953031"/>
                <a:gd name="connsiteY1" fmla="*/ 1270292 h 1322929"/>
                <a:gd name="connsiteX2" fmla="*/ 65819 w 1953031"/>
                <a:gd name="connsiteY2" fmla="*/ 1172834 h 1322929"/>
                <a:gd name="connsiteX3" fmla="*/ 60259 w 1953031"/>
                <a:gd name="connsiteY3" fmla="*/ 1077634 h 1322929"/>
                <a:gd name="connsiteX4" fmla="*/ 56504 w 1953031"/>
                <a:gd name="connsiteY4" fmla="*/ 1016483 h 1322929"/>
                <a:gd name="connsiteX5" fmla="*/ 57274 w 1953031"/>
                <a:gd name="connsiteY5" fmla="*/ 984573 h 1322929"/>
                <a:gd name="connsiteX6" fmla="*/ 69293 w 1953031"/>
                <a:gd name="connsiteY6" fmla="*/ 935184 h 1322929"/>
                <a:gd name="connsiteX7" fmla="*/ 83140 w 1953031"/>
                <a:gd name="connsiteY7" fmla="*/ 894706 h 1322929"/>
                <a:gd name="connsiteX8" fmla="*/ 86940 w 1953031"/>
                <a:gd name="connsiteY8" fmla="*/ 883067 h 1322929"/>
                <a:gd name="connsiteX9" fmla="*/ 102345 w 1953031"/>
                <a:gd name="connsiteY9" fmla="*/ 821917 h 1322929"/>
                <a:gd name="connsiteX10" fmla="*/ 102345 w 1953031"/>
                <a:gd name="connsiteY10" fmla="*/ 797596 h 1322929"/>
                <a:gd name="connsiteX11" fmla="*/ 84386 w 1953031"/>
                <a:gd name="connsiteY11" fmla="*/ 724112 h 1322929"/>
                <a:gd name="connsiteX12" fmla="*/ 56950 w 1953031"/>
                <a:gd name="connsiteY12" fmla="*/ 611540 h 1322929"/>
                <a:gd name="connsiteX13" fmla="*/ 49848 w 1953031"/>
                <a:gd name="connsiteY13" fmla="*/ 555775 h 1322929"/>
                <a:gd name="connsiteX14" fmla="*/ 48091 w 1953031"/>
                <a:gd name="connsiteY14" fmla="*/ 532619 h 1322929"/>
                <a:gd name="connsiteX15" fmla="*/ 46726 w 1953031"/>
                <a:gd name="connsiteY15" fmla="*/ 537375 h 1322929"/>
                <a:gd name="connsiteX16" fmla="*/ 40809 w 1953031"/>
                <a:gd name="connsiteY16" fmla="*/ 582702 h 1322929"/>
                <a:gd name="connsiteX17" fmla="*/ 38652 w 1953031"/>
                <a:gd name="connsiteY17" fmla="*/ 680805 h 1322929"/>
                <a:gd name="connsiteX18" fmla="*/ 43411 w 1953031"/>
                <a:gd name="connsiteY18" fmla="*/ 797248 h 1322929"/>
                <a:gd name="connsiteX19" fmla="*/ 45633 w 1953031"/>
                <a:gd name="connsiteY19" fmla="*/ 840039 h 1322929"/>
                <a:gd name="connsiteX20" fmla="*/ 46288 w 1953031"/>
                <a:gd name="connsiteY20" fmla="*/ 854511 h 1322929"/>
                <a:gd name="connsiteX21" fmla="*/ 47754 w 1953031"/>
                <a:gd name="connsiteY21" fmla="*/ 857757 h 1322929"/>
                <a:gd name="connsiteX22" fmla="*/ 55710 w 1953031"/>
                <a:gd name="connsiteY22" fmla="*/ 883587 h 1322929"/>
                <a:gd name="connsiteX23" fmla="*/ 56791 w 1953031"/>
                <a:gd name="connsiteY23" fmla="*/ 924043 h 1322929"/>
                <a:gd name="connsiteX24" fmla="*/ 41579 w 1953031"/>
                <a:gd name="connsiteY24" fmla="*/ 974096 h 1322929"/>
                <a:gd name="connsiteX25" fmla="*/ 2671 w 1953031"/>
                <a:gd name="connsiteY25" fmla="*/ 1043577 h 1322929"/>
                <a:gd name="connsiteX26" fmla="*/ 150 w 1953031"/>
                <a:gd name="connsiteY26" fmla="*/ 1039680 h 1322929"/>
                <a:gd name="connsiteX27" fmla="*/ 4661 w 1953031"/>
                <a:gd name="connsiteY27" fmla="*/ 999287 h 1322929"/>
                <a:gd name="connsiteX28" fmla="*/ 7404 w 1953031"/>
                <a:gd name="connsiteY28" fmla="*/ 942306 h 1322929"/>
                <a:gd name="connsiteX29" fmla="*/ 7816 w 1953031"/>
                <a:gd name="connsiteY29" fmla="*/ 896791 h 1322929"/>
                <a:gd name="connsiteX30" fmla="*/ 19626 w 1953031"/>
                <a:gd name="connsiteY30" fmla="*/ 859575 h 1322929"/>
                <a:gd name="connsiteX31" fmla="*/ 27016 w 1953031"/>
                <a:gd name="connsiteY31" fmla="*/ 851518 h 1322929"/>
                <a:gd name="connsiteX32" fmla="*/ 28005 w 1953031"/>
                <a:gd name="connsiteY32" fmla="*/ 850776 h 1322929"/>
                <a:gd name="connsiteX33" fmla="*/ 26410 w 1953031"/>
                <a:gd name="connsiteY33" fmla="*/ 833827 h 1322929"/>
                <a:gd name="connsiteX34" fmla="*/ 14711 w 1953031"/>
                <a:gd name="connsiteY34" fmla="*/ 648021 h 1322929"/>
                <a:gd name="connsiteX35" fmla="*/ 15055 w 1953031"/>
                <a:gd name="connsiteY35" fmla="*/ 561855 h 1322929"/>
                <a:gd name="connsiteX36" fmla="*/ 21188 w 1953031"/>
                <a:gd name="connsiteY36" fmla="*/ 488718 h 1322929"/>
                <a:gd name="connsiteX37" fmla="*/ 100197 w 1953031"/>
                <a:gd name="connsiteY37" fmla="*/ 318206 h 1322929"/>
                <a:gd name="connsiteX38" fmla="*/ 109242 w 1953031"/>
                <a:gd name="connsiteY38" fmla="*/ 310366 h 1322929"/>
                <a:gd name="connsiteX39" fmla="*/ 267328 w 1953031"/>
                <a:gd name="connsiteY39" fmla="*/ 247426 h 1322929"/>
                <a:gd name="connsiteX40" fmla="*/ 315449 w 1953031"/>
                <a:gd name="connsiteY40" fmla="*/ 245613 h 1322929"/>
                <a:gd name="connsiteX41" fmla="*/ 472495 w 1953031"/>
                <a:gd name="connsiteY41" fmla="*/ 252298 h 1322929"/>
                <a:gd name="connsiteX42" fmla="*/ 518329 w 1953031"/>
                <a:gd name="connsiteY42" fmla="*/ 251771 h 1322929"/>
                <a:gd name="connsiteX43" fmla="*/ 748902 w 1953031"/>
                <a:gd name="connsiteY43" fmla="*/ 247445 h 1322929"/>
                <a:gd name="connsiteX44" fmla="*/ 947272 w 1953031"/>
                <a:gd name="connsiteY44" fmla="*/ 214767 h 1322929"/>
                <a:gd name="connsiteX45" fmla="*/ 1102227 w 1953031"/>
                <a:gd name="connsiteY45" fmla="*/ 172345 h 1322929"/>
                <a:gd name="connsiteX46" fmla="*/ 1234252 w 1953031"/>
                <a:gd name="connsiteY46" fmla="*/ 151880 h 1322929"/>
                <a:gd name="connsiteX47" fmla="*/ 1312964 w 1953031"/>
                <a:gd name="connsiteY47" fmla="*/ 128676 h 1322929"/>
                <a:gd name="connsiteX48" fmla="*/ 1376022 w 1953031"/>
                <a:gd name="connsiteY48" fmla="*/ 109687 h 1322929"/>
                <a:gd name="connsiteX49" fmla="*/ 1448640 w 1953031"/>
                <a:gd name="connsiteY49" fmla="*/ 103056 h 1322929"/>
                <a:gd name="connsiteX50" fmla="*/ 1483374 w 1953031"/>
                <a:gd name="connsiteY50" fmla="*/ 100994 h 1322929"/>
                <a:gd name="connsiteX51" fmla="*/ 1552171 w 1953031"/>
                <a:gd name="connsiteY51" fmla="*/ 83778 h 1322929"/>
                <a:gd name="connsiteX52" fmla="*/ 1627914 w 1953031"/>
                <a:gd name="connsiteY52" fmla="*/ 63976 h 1322929"/>
                <a:gd name="connsiteX53" fmla="*/ 1633600 w 1953031"/>
                <a:gd name="connsiteY53" fmla="*/ 62873 h 1322929"/>
                <a:gd name="connsiteX54" fmla="*/ 1633994 w 1953031"/>
                <a:gd name="connsiteY54" fmla="*/ 53943 h 1322929"/>
                <a:gd name="connsiteX55" fmla="*/ 1637947 w 1953031"/>
                <a:gd name="connsiteY55" fmla="*/ 10924 h 1322929"/>
                <a:gd name="connsiteX56" fmla="*/ 1645852 w 1953031"/>
                <a:gd name="connsiteY56" fmla="*/ 642 h 1322929"/>
                <a:gd name="connsiteX57" fmla="*/ 1665510 w 1953031"/>
                <a:gd name="connsiteY57" fmla="*/ 4542 h 1322929"/>
                <a:gd name="connsiteX58" fmla="*/ 1692339 w 1953031"/>
                <a:gd name="connsiteY58" fmla="*/ 32880 h 1322929"/>
                <a:gd name="connsiteX59" fmla="*/ 1703487 w 1953031"/>
                <a:gd name="connsiteY59" fmla="*/ 51553 h 1322929"/>
                <a:gd name="connsiteX60" fmla="*/ 1705168 w 1953031"/>
                <a:gd name="connsiteY60" fmla="*/ 54757 h 1322929"/>
                <a:gd name="connsiteX61" fmla="*/ 1708490 w 1953031"/>
                <a:gd name="connsiteY61" fmla="*/ 54757 h 1322929"/>
                <a:gd name="connsiteX62" fmla="*/ 1726074 w 1953031"/>
                <a:gd name="connsiteY62" fmla="*/ 55821 h 1322929"/>
                <a:gd name="connsiteX63" fmla="*/ 1763775 w 1953031"/>
                <a:gd name="connsiteY63" fmla="*/ 66287 h 1322929"/>
                <a:gd name="connsiteX64" fmla="*/ 1780177 w 1953031"/>
                <a:gd name="connsiteY64" fmla="*/ 76057 h 1322929"/>
                <a:gd name="connsiteX65" fmla="*/ 1797287 w 1953031"/>
                <a:gd name="connsiteY65" fmla="*/ 92340 h 1322929"/>
                <a:gd name="connsiteX66" fmla="*/ 1808554 w 1953031"/>
                <a:gd name="connsiteY66" fmla="*/ 105144 h 1322929"/>
                <a:gd name="connsiteX67" fmla="*/ 1816302 w 1953031"/>
                <a:gd name="connsiteY67" fmla="*/ 113128 h 1322929"/>
                <a:gd name="connsiteX68" fmla="*/ 1820491 w 1953031"/>
                <a:gd name="connsiteY68" fmla="*/ 120258 h 1322929"/>
                <a:gd name="connsiteX69" fmla="*/ 1835947 w 1953031"/>
                <a:gd name="connsiteY69" fmla="*/ 144526 h 1322929"/>
                <a:gd name="connsiteX70" fmla="*/ 1847989 w 1953031"/>
                <a:gd name="connsiteY70" fmla="*/ 162083 h 1322929"/>
                <a:gd name="connsiteX71" fmla="*/ 1872282 w 1953031"/>
                <a:gd name="connsiteY71" fmla="*/ 206862 h 1322929"/>
                <a:gd name="connsiteX72" fmla="*/ 1901212 w 1953031"/>
                <a:gd name="connsiteY72" fmla="*/ 268331 h 1322929"/>
                <a:gd name="connsiteX73" fmla="*/ 1928013 w 1953031"/>
                <a:gd name="connsiteY73" fmla="*/ 325599 h 1322929"/>
                <a:gd name="connsiteX74" fmla="*/ 1947475 w 1953031"/>
                <a:gd name="connsiteY74" fmla="*/ 358428 h 1322929"/>
                <a:gd name="connsiteX75" fmla="*/ 1952990 w 1953031"/>
                <a:gd name="connsiteY75" fmla="*/ 375188 h 1322929"/>
                <a:gd name="connsiteX76" fmla="*/ 1944270 w 1953031"/>
                <a:gd name="connsiteY76" fmla="*/ 398724 h 1322929"/>
                <a:gd name="connsiteX77" fmla="*/ 1904481 w 1953031"/>
                <a:gd name="connsiteY77" fmla="*/ 429980 h 1322929"/>
                <a:gd name="connsiteX78" fmla="*/ 1871823 w 1953031"/>
                <a:gd name="connsiteY78" fmla="*/ 436577 h 1322929"/>
                <a:gd name="connsiteX79" fmla="*/ 1816223 w 1953031"/>
                <a:gd name="connsiteY79" fmla="*/ 439134 h 1322929"/>
                <a:gd name="connsiteX80" fmla="*/ 1698445 w 1953031"/>
                <a:gd name="connsiteY80" fmla="*/ 433393 h 1322929"/>
                <a:gd name="connsiteX81" fmla="*/ 1665261 w 1953031"/>
                <a:gd name="connsiteY81" fmla="*/ 431589 h 1322929"/>
                <a:gd name="connsiteX82" fmla="*/ 1643200 w 1953031"/>
                <a:gd name="connsiteY82" fmla="*/ 433164 h 1322929"/>
                <a:gd name="connsiteX83" fmla="*/ 1613877 w 1953031"/>
                <a:gd name="connsiteY83" fmla="*/ 443519 h 1322929"/>
                <a:gd name="connsiteX84" fmla="*/ 1586668 w 1953031"/>
                <a:gd name="connsiteY84" fmla="*/ 466568 h 1322929"/>
                <a:gd name="connsiteX85" fmla="*/ 1568848 w 1953031"/>
                <a:gd name="connsiteY85" fmla="*/ 480889 h 1322929"/>
                <a:gd name="connsiteX86" fmla="*/ 1563779 w 1953031"/>
                <a:gd name="connsiteY86" fmla="*/ 485518 h 1322929"/>
                <a:gd name="connsiteX87" fmla="*/ 1508994 w 1953031"/>
                <a:gd name="connsiteY87" fmla="*/ 589130 h 1322929"/>
                <a:gd name="connsiteX88" fmla="*/ 1486250 w 1953031"/>
                <a:gd name="connsiteY88" fmla="*/ 645068 h 1322929"/>
                <a:gd name="connsiteX89" fmla="*/ 1464819 w 1953031"/>
                <a:gd name="connsiteY89" fmla="*/ 705697 h 1322929"/>
                <a:gd name="connsiteX90" fmla="*/ 1449494 w 1953031"/>
                <a:gd name="connsiteY90" fmla="*/ 751038 h 1322929"/>
                <a:gd name="connsiteX91" fmla="*/ 1407394 w 1953031"/>
                <a:gd name="connsiteY91" fmla="*/ 818176 h 1322929"/>
                <a:gd name="connsiteX92" fmla="*/ 1393724 w 1953031"/>
                <a:gd name="connsiteY92" fmla="*/ 824975 h 1322929"/>
                <a:gd name="connsiteX93" fmla="*/ 1380841 w 1953031"/>
                <a:gd name="connsiteY93" fmla="*/ 831482 h 1322929"/>
                <a:gd name="connsiteX94" fmla="*/ 1349260 w 1953031"/>
                <a:gd name="connsiteY94" fmla="*/ 861137 h 1322929"/>
                <a:gd name="connsiteX95" fmla="*/ 1331348 w 1953031"/>
                <a:gd name="connsiteY95" fmla="*/ 877607 h 1322929"/>
                <a:gd name="connsiteX96" fmla="*/ 1317442 w 1953031"/>
                <a:gd name="connsiteY96" fmla="*/ 883414 h 1322929"/>
                <a:gd name="connsiteX97" fmla="*/ 1316352 w 1953031"/>
                <a:gd name="connsiteY97" fmla="*/ 883414 h 1322929"/>
                <a:gd name="connsiteX98" fmla="*/ 1315275 w 1953031"/>
                <a:gd name="connsiteY98" fmla="*/ 887323 h 1322929"/>
                <a:gd name="connsiteX99" fmla="*/ 1293502 w 1953031"/>
                <a:gd name="connsiteY99" fmla="*/ 1074334 h 1322929"/>
                <a:gd name="connsiteX100" fmla="*/ 1292124 w 1953031"/>
                <a:gd name="connsiteY100" fmla="*/ 1151119 h 1322929"/>
                <a:gd name="connsiteX101" fmla="*/ 1292741 w 1953031"/>
                <a:gd name="connsiteY101" fmla="*/ 1203756 h 1322929"/>
                <a:gd name="connsiteX102" fmla="*/ 1297481 w 1953031"/>
                <a:gd name="connsiteY102" fmla="*/ 1263556 h 1322929"/>
                <a:gd name="connsiteX103" fmla="*/ 1304087 w 1953031"/>
                <a:gd name="connsiteY103" fmla="*/ 1278631 h 1322929"/>
                <a:gd name="connsiteX104" fmla="*/ 1314001 w 1953031"/>
                <a:gd name="connsiteY104" fmla="*/ 1305904 h 1322929"/>
                <a:gd name="connsiteX105" fmla="*/ 1314723 w 1953031"/>
                <a:gd name="connsiteY105" fmla="*/ 1321312 h 1322929"/>
                <a:gd name="connsiteX106" fmla="*/ 1314474 w 1953031"/>
                <a:gd name="connsiteY106" fmla="*/ 1322929 h 1322929"/>
                <a:gd name="connsiteX107" fmla="*/ 1274527 w 1953031"/>
                <a:gd name="connsiteY107" fmla="*/ 1322929 h 1322929"/>
                <a:gd name="connsiteX108" fmla="*/ 1233595 w 1953031"/>
                <a:gd name="connsiteY108" fmla="*/ 1322420 h 1322929"/>
                <a:gd name="connsiteX109" fmla="*/ 1214844 w 1953031"/>
                <a:gd name="connsiteY109" fmla="*/ 1258652 h 1322929"/>
                <a:gd name="connsiteX110" fmla="*/ 1198836 w 1953031"/>
                <a:gd name="connsiteY110" fmla="*/ 1080414 h 1322929"/>
                <a:gd name="connsiteX111" fmla="*/ 1191495 w 1953031"/>
                <a:gd name="connsiteY111" fmla="*/ 961630 h 1322929"/>
                <a:gd name="connsiteX112" fmla="*/ 1189972 w 1953031"/>
                <a:gd name="connsiteY112" fmla="*/ 969617 h 1322929"/>
                <a:gd name="connsiteX113" fmla="*/ 1172402 w 1953031"/>
                <a:gd name="connsiteY113" fmla="*/ 1161542 h 1322929"/>
                <a:gd name="connsiteX114" fmla="*/ 1173663 w 1953031"/>
                <a:gd name="connsiteY114" fmla="*/ 1263289 h 1322929"/>
                <a:gd name="connsiteX115" fmla="*/ 1179559 w 1953031"/>
                <a:gd name="connsiteY115" fmla="*/ 1277483 h 1322929"/>
                <a:gd name="connsiteX116" fmla="*/ 1190090 w 1953031"/>
                <a:gd name="connsiteY116" fmla="*/ 1310073 h 1322929"/>
                <a:gd name="connsiteX117" fmla="*/ 1189617 w 1953031"/>
                <a:gd name="connsiteY117" fmla="*/ 1322236 h 1322929"/>
                <a:gd name="connsiteX118" fmla="*/ 1148752 w 1953031"/>
                <a:gd name="connsiteY118" fmla="*/ 1322929 h 1322929"/>
                <a:gd name="connsiteX119" fmla="*/ 1107164 w 1953031"/>
                <a:gd name="connsiteY119" fmla="*/ 1322438 h 1322929"/>
                <a:gd name="connsiteX120" fmla="*/ 1089751 w 1953031"/>
                <a:gd name="connsiteY120" fmla="*/ 1244928 h 1322929"/>
                <a:gd name="connsiteX121" fmla="*/ 1083658 w 1953031"/>
                <a:gd name="connsiteY121" fmla="*/ 1109426 h 1322929"/>
                <a:gd name="connsiteX122" fmla="*/ 1081071 w 1953031"/>
                <a:gd name="connsiteY122" fmla="*/ 885205 h 1322929"/>
                <a:gd name="connsiteX123" fmla="*/ 1081294 w 1953031"/>
                <a:gd name="connsiteY123" fmla="*/ 872784 h 1322929"/>
                <a:gd name="connsiteX124" fmla="*/ 1044565 w 1953031"/>
                <a:gd name="connsiteY124" fmla="*/ 883356 h 1322929"/>
                <a:gd name="connsiteX125" fmla="*/ 946405 w 1953031"/>
                <a:gd name="connsiteY125" fmla="*/ 906677 h 1322929"/>
                <a:gd name="connsiteX126" fmla="*/ 820984 w 1953031"/>
                <a:gd name="connsiteY126" fmla="*/ 915856 h 1322929"/>
                <a:gd name="connsiteX127" fmla="*/ 748537 w 1953031"/>
                <a:gd name="connsiteY127" fmla="*/ 913593 h 1322929"/>
                <a:gd name="connsiteX128" fmla="*/ 740106 w 1953031"/>
                <a:gd name="connsiteY128" fmla="*/ 913794 h 1322929"/>
                <a:gd name="connsiteX129" fmla="*/ 735838 w 1953031"/>
                <a:gd name="connsiteY129" fmla="*/ 923234 h 1322929"/>
                <a:gd name="connsiteX130" fmla="*/ 729496 w 1953031"/>
                <a:gd name="connsiteY130" fmla="*/ 936224 h 1322929"/>
                <a:gd name="connsiteX131" fmla="*/ 707014 w 1953031"/>
                <a:gd name="connsiteY131" fmla="*/ 928760 h 1322929"/>
                <a:gd name="connsiteX132" fmla="*/ 665846 w 1953031"/>
                <a:gd name="connsiteY132" fmla="*/ 912322 h 1322929"/>
                <a:gd name="connsiteX133" fmla="*/ 618244 w 1953031"/>
                <a:gd name="connsiteY133" fmla="*/ 893135 h 1322929"/>
                <a:gd name="connsiteX134" fmla="*/ 516447 w 1953031"/>
                <a:gd name="connsiteY134" fmla="*/ 865947 h 1322929"/>
                <a:gd name="connsiteX135" fmla="*/ 501805 w 1953031"/>
                <a:gd name="connsiteY135" fmla="*/ 870603 h 1322929"/>
                <a:gd name="connsiteX136" fmla="*/ 496736 w 1953031"/>
                <a:gd name="connsiteY136" fmla="*/ 886203 h 1322929"/>
                <a:gd name="connsiteX137" fmla="*/ 500794 w 1953031"/>
                <a:gd name="connsiteY137" fmla="*/ 920842 h 1322929"/>
                <a:gd name="connsiteX138" fmla="*/ 505232 w 1953031"/>
                <a:gd name="connsiteY138" fmla="*/ 960997 h 1322929"/>
                <a:gd name="connsiteX139" fmla="*/ 503197 w 1953031"/>
                <a:gd name="connsiteY139" fmla="*/ 976351 h 1322929"/>
                <a:gd name="connsiteX140" fmla="*/ 464327 w 1953031"/>
                <a:gd name="connsiteY140" fmla="*/ 1000197 h 1322929"/>
                <a:gd name="connsiteX141" fmla="*/ 457328 w 1953031"/>
                <a:gd name="connsiteY141" fmla="*/ 999488 h 1322929"/>
                <a:gd name="connsiteX142" fmla="*/ 434730 w 1953031"/>
                <a:gd name="connsiteY142" fmla="*/ 939956 h 1322929"/>
                <a:gd name="connsiteX143" fmla="*/ 434102 w 1953031"/>
                <a:gd name="connsiteY143" fmla="*/ 932138 h 1322929"/>
                <a:gd name="connsiteX144" fmla="*/ 429957 w 1953031"/>
                <a:gd name="connsiteY144" fmla="*/ 936572 h 1322929"/>
                <a:gd name="connsiteX145" fmla="*/ 412217 w 1953031"/>
                <a:gd name="connsiteY145" fmla="*/ 955335 h 1322929"/>
                <a:gd name="connsiteX146" fmla="*/ 394666 w 1953031"/>
                <a:gd name="connsiteY146" fmla="*/ 973923 h 1322929"/>
                <a:gd name="connsiteX147" fmla="*/ 363724 w 1953031"/>
                <a:gd name="connsiteY147" fmla="*/ 1023704 h 1322929"/>
                <a:gd name="connsiteX148" fmla="*/ 356090 w 1953031"/>
                <a:gd name="connsiteY148" fmla="*/ 1070686 h 1322929"/>
                <a:gd name="connsiteX149" fmla="*/ 356098 w 1953031"/>
                <a:gd name="connsiteY149" fmla="*/ 1159458 h 1322929"/>
                <a:gd name="connsiteX150" fmla="*/ 362731 w 1953031"/>
                <a:gd name="connsiteY150" fmla="*/ 1219044 h 1322929"/>
                <a:gd name="connsiteX151" fmla="*/ 370492 w 1953031"/>
                <a:gd name="connsiteY151" fmla="*/ 1260425 h 1322929"/>
                <a:gd name="connsiteX152" fmla="*/ 380666 w 1953031"/>
                <a:gd name="connsiteY152" fmla="*/ 1277936 h 1322929"/>
                <a:gd name="connsiteX153" fmla="*/ 391399 w 1953031"/>
                <a:gd name="connsiteY153" fmla="*/ 1304515 h 1322929"/>
                <a:gd name="connsiteX154" fmla="*/ 391283 w 1953031"/>
                <a:gd name="connsiteY154" fmla="*/ 1320324 h 1322929"/>
                <a:gd name="connsiteX155" fmla="*/ 390843 w 1953031"/>
                <a:gd name="connsiteY155" fmla="*/ 1322756 h 1322929"/>
                <a:gd name="connsiteX156" fmla="*/ 348151 w 1953031"/>
                <a:gd name="connsiteY156" fmla="*/ 1322844 h 1322929"/>
                <a:gd name="connsiteX157" fmla="*/ 304144 w 1953031"/>
                <a:gd name="connsiteY157" fmla="*/ 1322579 h 1322929"/>
                <a:gd name="connsiteX158" fmla="*/ 294630 w 1953031"/>
                <a:gd name="connsiteY158" fmla="*/ 1312868 h 1322929"/>
                <a:gd name="connsiteX159" fmla="*/ 271483 w 1953031"/>
                <a:gd name="connsiteY159" fmla="*/ 1195591 h 1322929"/>
                <a:gd name="connsiteX160" fmla="*/ 255031 w 1953031"/>
                <a:gd name="connsiteY160" fmla="*/ 1074334 h 1322929"/>
                <a:gd name="connsiteX161" fmla="*/ 246468 w 1953031"/>
                <a:gd name="connsiteY161" fmla="*/ 962992 h 1322929"/>
                <a:gd name="connsiteX162" fmla="*/ 246726 w 1953031"/>
                <a:gd name="connsiteY162" fmla="*/ 960686 h 1322929"/>
                <a:gd name="connsiteX163" fmla="*/ 239185 w 1953031"/>
                <a:gd name="connsiteY163" fmla="*/ 966883 h 1322929"/>
                <a:gd name="connsiteX164" fmla="*/ 216775 w 1953031"/>
                <a:gd name="connsiteY164" fmla="*/ 984995 h 1322929"/>
                <a:gd name="connsiteX165" fmla="*/ 195755 w 1953031"/>
                <a:gd name="connsiteY165" fmla="*/ 1001910 h 1322929"/>
                <a:gd name="connsiteX166" fmla="*/ 162761 w 1953031"/>
                <a:gd name="connsiteY166" fmla="*/ 1047366 h 1322929"/>
                <a:gd name="connsiteX167" fmla="*/ 149720 w 1953031"/>
                <a:gd name="connsiteY167" fmla="*/ 1138437 h 1322929"/>
                <a:gd name="connsiteX168" fmla="*/ 148122 w 1953031"/>
                <a:gd name="connsiteY168" fmla="*/ 1214750 h 1322929"/>
                <a:gd name="connsiteX169" fmla="*/ 151846 w 1953031"/>
                <a:gd name="connsiteY169" fmla="*/ 1260042 h 1322929"/>
                <a:gd name="connsiteX170" fmla="*/ 157602 w 1953031"/>
                <a:gd name="connsiteY170" fmla="*/ 1271682 h 1322929"/>
                <a:gd name="connsiteX171" fmla="*/ 169528 w 1953031"/>
                <a:gd name="connsiteY171" fmla="*/ 1296524 h 1322929"/>
                <a:gd name="connsiteX172" fmla="*/ 172714 w 1953031"/>
                <a:gd name="connsiteY172" fmla="*/ 1316588 h 1322929"/>
                <a:gd name="connsiteX173" fmla="*/ 172927 w 1953031"/>
                <a:gd name="connsiteY173" fmla="*/ 1322929 h 1322929"/>
                <a:gd name="connsiteX174" fmla="*/ 130748 w 1953031"/>
                <a:gd name="connsiteY174" fmla="*/ 1322916 h 1322929"/>
                <a:gd name="connsiteX175" fmla="*/ 87445 w 1953031"/>
                <a:gd name="connsiteY175" fmla="*/ 1322413 h 1322929"/>
                <a:gd name="connsiteX176" fmla="*/ 433058 w 1953031"/>
                <a:gd name="connsiteY176" fmla="*/ 858089 h 1322929"/>
                <a:gd name="connsiteX177" fmla="*/ 431485 w 1953031"/>
                <a:gd name="connsiteY177" fmla="*/ 856034 h 1322929"/>
                <a:gd name="connsiteX178" fmla="*/ 432913 w 1953031"/>
                <a:gd name="connsiteY178" fmla="*/ 858746 h 1322929"/>
                <a:gd name="connsiteX179" fmla="*/ 433058 w 1953031"/>
                <a:gd name="connsiteY179" fmla="*/ 858089 h 1322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</a:cxnLst>
              <a:rect l="l" t="t" r="r" b="b"/>
              <a:pathLst>
                <a:path w="1953031" h="1322929">
                  <a:moveTo>
                    <a:pt x="87445" y="1322413"/>
                  </a:moveTo>
                  <a:cubicBezTo>
                    <a:pt x="80653" y="1319461"/>
                    <a:pt x="75216" y="1301418"/>
                    <a:pt x="71740" y="1270292"/>
                  </a:cubicBezTo>
                  <a:cubicBezTo>
                    <a:pt x="69013" y="1245870"/>
                    <a:pt x="67885" y="1227307"/>
                    <a:pt x="65819" y="1172834"/>
                  </a:cubicBezTo>
                  <a:cubicBezTo>
                    <a:pt x="64633" y="1141558"/>
                    <a:pt x="63453" y="1121346"/>
                    <a:pt x="60259" y="1077634"/>
                  </a:cubicBezTo>
                  <a:cubicBezTo>
                    <a:pt x="57529" y="1040256"/>
                    <a:pt x="56800" y="1028377"/>
                    <a:pt x="56504" y="1016483"/>
                  </a:cubicBezTo>
                  <a:cubicBezTo>
                    <a:pt x="56204" y="1004489"/>
                    <a:pt x="56523" y="991314"/>
                    <a:pt x="57274" y="984573"/>
                  </a:cubicBezTo>
                  <a:cubicBezTo>
                    <a:pt x="58553" y="973106"/>
                    <a:pt x="62941" y="955079"/>
                    <a:pt x="69293" y="935184"/>
                  </a:cubicBezTo>
                  <a:cubicBezTo>
                    <a:pt x="71423" y="928516"/>
                    <a:pt x="82347" y="896584"/>
                    <a:pt x="83140" y="894706"/>
                  </a:cubicBezTo>
                  <a:cubicBezTo>
                    <a:pt x="83303" y="894324"/>
                    <a:pt x="85013" y="889085"/>
                    <a:pt x="86940" y="883067"/>
                  </a:cubicBezTo>
                  <a:cubicBezTo>
                    <a:pt x="94976" y="857986"/>
                    <a:pt x="100421" y="836366"/>
                    <a:pt x="102345" y="821917"/>
                  </a:cubicBezTo>
                  <a:cubicBezTo>
                    <a:pt x="102906" y="817711"/>
                    <a:pt x="102906" y="802899"/>
                    <a:pt x="102345" y="797596"/>
                  </a:cubicBezTo>
                  <a:cubicBezTo>
                    <a:pt x="100486" y="779986"/>
                    <a:pt x="97368" y="767230"/>
                    <a:pt x="84386" y="724112"/>
                  </a:cubicBezTo>
                  <a:cubicBezTo>
                    <a:pt x="69652" y="675170"/>
                    <a:pt x="62879" y="647381"/>
                    <a:pt x="56950" y="611540"/>
                  </a:cubicBezTo>
                  <a:cubicBezTo>
                    <a:pt x="53854" y="592828"/>
                    <a:pt x="51602" y="575139"/>
                    <a:pt x="49848" y="555775"/>
                  </a:cubicBezTo>
                  <a:cubicBezTo>
                    <a:pt x="49198" y="548597"/>
                    <a:pt x="48091" y="534007"/>
                    <a:pt x="48091" y="532619"/>
                  </a:cubicBezTo>
                  <a:cubicBezTo>
                    <a:pt x="48091" y="531311"/>
                    <a:pt x="47721" y="532600"/>
                    <a:pt x="46726" y="537375"/>
                  </a:cubicBezTo>
                  <a:cubicBezTo>
                    <a:pt x="43544" y="552628"/>
                    <a:pt x="42145" y="563342"/>
                    <a:pt x="40809" y="582702"/>
                  </a:cubicBezTo>
                  <a:cubicBezTo>
                    <a:pt x="38753" y="612449"/>
                    <a:pt x="38027" y="645536"/>
                    <a:pt x="38652" y="680805"/>
                  </a:cubicBezTo>
                  <a:cubicBezTo>
                    <a:pt x="39274" y="715742"/>
                    <a:pt x="40324" y="741442"/>
                    <a:pt x="43411" y="797248"/>
                  </a:cubicBezTo>
                  <a:cubicBezTo>
                    <a:pt x="44273" y="812822"/>
                    <a:pt x="45272" y="832078"/>
                    <a:pt x="45633" y="840039"/>
                  </a:cubicBezTo>
                  <a:cubicBezTo>
                    <a:pt x="45851" y="844863"/>
                    <a:pt x="46070" y="849687"/>
                    <a:pt x="46288" y="854511"/>
                  </a:cubicBezTo>
                  <a:lnTo>
                    <a:pt x="47754" y="857757"/>
                  </a:lnTo>
                  <a:cubicBezTo>
                    <a:pt x="50944" y="864826"/>
                    <a:pt x="53814" y="874144"/>
                    <a:pt x="55710" y="883587"/>
                  </a:cubicBezTo>
                  <a:cubicBezTo>
                    <a:pt x="58526" y="897608"/>
                    <a:pt x="58909" y="911971"/>
                    <a:pt x="56791" y="924043"/>
                  </a:cubicBezTo>
                  <a:cubicBezTo>
                    <a:pt x="54790" y="935446"/>
                    <a:pt x="48932" y="954719"/>
                    <a:pt x="41579" y="974096"/>
                  </a:cubicBezTo>
                  <a:cubicBezTo>
                    <a:pt x="26907" y="1012760"/>
                    <a:pt x="9680" y="1043522"/>
                    <a:pt x="2671" y="1043577"/>
                  </a:cubicBezTo>
                  <a:cubicBezTo>
                    <a:pt x="1194" y="1043589"/>
                    <a:pt x="497" y="1042511"/>
                    <a:pt x="150" y="1039680"/>
                  </a:cubicBezTo>
                  <a:cubicBezTo>
                    <a:pt x="-386" y="1035313"/>
                    <a:pt x="388" y="1028396"/>
                    <a:pt x="4661" y="999287"/>
                  </a:cubicBezTo>
                  <a:cubicBezTo>
                    <a:pt x="8180" y="975308"/>
                    <a:pt x="8864" y="961111"/>
                    <a:pt x="7404" y="942306"/>
                  </a:cubicBezTo>
                  <a:cubicBezTo>
                    <a:pt x="6210" y="926920"/>
                    <a:pt x="6372" y="909085"/>
                    <a:pt x="7816" y="896791"/>
                  </a:cubicBezTo>
                  <a:cubicBezTo>
                    <a:pt x="9656" y="881120"/>
                    <a:pt x="13706" y="868358"/>
                    <a:pt x="19626" y="859575"/>
                  </a:cubicBezTo>
                  <a:cubicBezTo>
                    <a:pt x="21403" y="856939"/>
                    <a:pt x="24953" y="853068"/>
                    <a:pt x="27016" y="851518"/>
                  </a:cubicBezTo>
                  <a:lnTo>
                    <a:pt x="28005" y="850776"/>
                  </a:lnTo>
                  <a:lnTo>
                    <a:pt x="26410" y="833827"/>
                  </a:lnTo>
                  <a:cubicBezTo>
                    <a:pt x="20124" y="767022"/>
                    <a:pt x="16204" y="704766"/>
                    <a:pt x="14711" y="648021"/>
                  </a:cubicBezTo>
                  <a:cubicBezTo>
                    <a:pt x="14250" y="630459"/>
                    <a:pt x="14473" y="574434"/>
                    <a:pt x="15055" y="561855"/>
                  </a:cubicBezTo>
                  <a:cubicBezTo>
                    <a:pt x="16302" y="534934"/>
                    <a:pt x="18508" y="508619"/>
                    <a:pt x="21188" y="488718"/>
                  </a:cubicBezTo>
                  <a:cubicBezTo>
                    <a:pt x="32600" y="403978"/>
                    <a:pt x="56563" y="352260"/>
                    <a:pt x="100197" y="318206"/>
                  </a:cubicBezTo>
                  <a:cubicBezTo>
                    <a:pt x="102782" y="316183"/>
                    <a:pt x="106853" y="312651"/>
                    <a:pt x="109242" y="310366"/>
                  </a:cubicBezTo>
                  <a:cubicBezTo>
                    <a:pt x="145996" y="275068"/>
                    <a:pt x="199107" y="253926"/>
                    <a:pt x="267328" y="247426"/>
                  </a:cubicBezTo>
                  <a:cubicBezTo>
                    <a:pt x="282427" y="245994"/>
                    <a:pt x="288064" y="245784"/>
                    <a:pt x="315449" y="245613"/>
                  </a:cubicBezTo>
                  <a:cubicBezTo>
                    <a:pt x="367085" y="245298"/>
                    <a:pt x="438682" y="251272"/>
                    <a:pt x="472495" y="252298"/>
                  </a:cubicBezTo>
                  <a:cubicBezTo>
                    <a:pt x="506308" y="253324"/>
                    <a:pt x="472261" y="252580"/>
                    <a:pt x="518329" y="251771"/>
                  </a:cubicBezTo>
                  <a:lnTo>
                    <a:pt x="748902" y="247445"/>
                  </a:lnTo>
                  <a:cubicBezTo>
                    <a:pt x="820393" y="241278"/>
                    <a:pt x="888385" y="227284"/>
                    <a:pt x="947272" y="214767"/>
                  </a:cubicBezTo>
                  <a:cubicBezTo>
                    <a:pt x="1006159" y="202250"/>
                    <a:pt x="1054397" y="182826"/>
                    <a:pt x="1102227" y="172345"/>
                  </a:cubicBezTo>
                  <a:cubicBezTo>
                    <a:pt x="1150057" y="161864"/>
                    <a:pt x="1199129" y="159158"/>
                    <a:pt x="1234252" y="151880"/>
                  </a:cubicBezTo>
                  <a:cubicBezTo>
                    <a:pt x="1269375" y="144602"/>
                    <a:pt x="1274632" y="142687"/>
                    <a:pt x="1312964" y="128676"/>
                  </a:cubicBezTo>
                  <a:cubicBezTo>
                    <a:pt x="1342313" y="117934"/>
                    <a:pt x="1357677" y="113312"/>
                    <a:pt x="1376022" y="109687"/>
                  </a:cubicBezTo>
                  <a:cubicBezTo>
                    <a:pt x="1399239" y="105104"/>
                    <a:pt x="1415837" y="103594"/>
                    <a:pt x="1448640" y="103056"/>
                  </a:cubicBezTo>
                  <a:cubicBezTo>
                    <a:pt x="1468574" y="102741"/>
                    <a:pt x="1473748" y="102425"/>
                    <a:pt x="1483374" y="100994"/>
                  </a:cubicBezTo>
                  <a:cubicBezTo>
                    <a:pt x="1500327" y="98486"/>
                    <a:pt x="1517424" y="94192"/>
                    <a:pt x="1552171" y="83778"/>
                  </a:cubicBezTo>
                  <a:cubicBezTo>
                    <a:pt x="1589281" y="72656"/>
                    <a:pt x="1609911" y="67259"/>
                    <a:pt x="1627914" y="63976"/>
                  </a:cubicBezTo>
                  <a:cubicBezTo>
                    <a:pt x="1630685" y="63477"/>
                    <a:pt x="1633246" y="62978"/>
                    <a:pt x="1633600" y="62873"/>
                  </a:cubicBezTo>
                  <a:cubicBezTo>
                    <a:pt x="1634204" y="62689"/>
                    <a:pt x="1634231" y="62269"/>
                    <a:pt x="1633994" y="53943"/>
                  </a:cubicBezTo>
                  <a:cubicBezTo>
                    <a:pt x="1633508" y="36557"/>
                    <a:pt x="1635111" y="19065"/>
                    <a:pt x="1637947" y="10924"/>
                  </a:cubicBezTo>
                  <a:cubicBezTo>
                    <a:pt x="1639851" y="5422"/>
                    <a:pt x="1642845" y="1535"/>
                    <a:pt x="1645852" y="642"/>
                  </a:cubicBezTo>
                  <a:cubicBezTo>
                    <a:pt x="1651289" y="-974"/>
                    <a:pt x="1658734" y="510"/>
                    <a:pt x="1665510" y="4542"/>
                  </a:cubicBezTo>
                  <a:cubicBezTo>
                    <a:pt x="1673915" y="9545"/>
                    <a:pt x="1683737" y="19919"/>
                    <a:pt x="1692339" y="32880"/>
                  </a:cubicBezTo>
                  <a:cubicBezTo>
                    <a:pt x="1696107" y="38527"/>
                    <a:pt x="1700638" y="46143"/>
                    <a:pt x="1703487" y="51553"/>
                  </a:cubicBezTo>
                  <a:lnTo>
                    <a:pt x="1705168" y="54757"/>
                  </a:lnTo>
                  <a:lnTo>
                    <a:pt x="1708490" y="54757"/>
                  </a:lnTo>
                  <a:cubicBezTo>
                    <a:pt x="1712601" y="54770"/>
                    <a:pt x="1721885" y="55322"/>
                    <a:pt x="1726074" y="55821"/>
                  </a:cubicBezTo>
                  <a:cubicBezTo>
                    <a:pt x="1736172" y="57016"/>
                    <a:pt x="1753191" y="61744"/>
                    <a:pt x="1763775" y="66287"/>
                  </a:cubicBezTo>
                  <a:cubicBezTo>
                    <a:pt x="1770393" y="69124"/>
                    <a:pt x="1774359" y="71487"/>
                    <a:pt x="1780177" y="76057"/>
                  </a:cubicBezTo>
                  <a:cubicBezTo>
                    <a:pt x="1791956" y="85315"/>
                    <a:pt x="1792074" y="85433"/>
                    <a:pt x="1797287" y="92340"/>
                  </a:cubicBezTo>
                  <a:cubicBezTo>
                    <a:pt x="1801122" y="97449"/>
                    <a:pt x="1803367" y="99996"/>
                    <a:pt x="1808554" y="105144"/>
                  </a:cubicBezTo>
                  <a:cubicBezTo>
                    <a:pt x="1812126" y="108676"/>
                    <a:pt x="1815606" y="112274"/>
                    <a:pt x="1816302" y="113128"/>
                  </a:cubicBezTo>
                  <a:cubicBezTo>
                    <a:pt x="1816985" y="113994"/>
                    <a:pt x="1818876" y="117199"/>
                    <a:pt x="1820491" y="120258"/>
                  </a:cubicBezTo>
                  <a:cubicBezTo>
                    <a:pt x="1825284" y="129345"/>
                    <a:pt x="1828619" y="134559"/>
                    <a:pt x="1835947" y="144526"/>
                  </a:cubicBezTo>
                  <a:cubicBezTo>
                    <a:pt x="1842605" y="153573"/>
                    <a:pt x="1843997" y="155596"/>
                    <a:pt x="1847989" y="162083"/>
                  </a:cubicBezTo>
                  <a:cubicBezTo>
                    <a:pt x="1855618" y="174479"/>
                    <a:pt x="1862276" y="186744"/>
                    <a:pt x="1872282" y="206862"/>
                  </a:cubicBezTo>
                  <a:cubicBezTo>
                    <a:pt x="1880923" y="224235"/>
                    <a:pt x="1883904" y="230591"/>
                    <a:pt x="1901212" y="268331"/>
                  </a:cubicBezTo>
                  <a:cubicBezTo>
                    <a:pt x="1918742" y="306597"/>
                    <a:pt x="1922038" y="313623"/>
                    <a:pt x="1928013" y="325599"/>
                  </a:cubicBezTo>
                  <a:cubicBezTo>
                    <a:pt x="1936536" y="342659"/>
                    <a:pt x="1941815" y="351555"/>
                    <a:pt x="1947475" y="358428"/>
                  </a:cubicBezTo>
                  <a:cubicBezTo>
                    <a:pt x="1951558" y="363377"/>
                    <a:pt x="1953331" y="368773"/>
                    <a:pt x="1952990" y="375188"/>
                  </a:cubicBezTo>
                  <a:cubicBezTo>
                    <a:pt x="1952583" y="382836"/>
                    <a:pt x="1949707" y="390576"/>
                    <a:pt x="1944270" y="398724"/>
                  </a:cubicBezTo>
                  <a:cubicBezTo>
                    <a:pt x="1934802" y="412892"/>
                    <a:pt x="1919425" y="424966"/>
                    <a:pt x="1904481" y="429980"/>
                  </a:cubicBezTo>
                  <a:cubicBezTo>
                    <a:pt x="1896602" y="432621"/>
                    <a:pt x="1884009" y="435164"/>
                    <a:pt x="1871823" y="436577"/>
                  </a:cubicBezTo>
                  <a:cubicBezTo>
                    <a:pt x="1855710" y="438443"/>
                    <a:pt x="1840464" y="439145"/>
                    <a:pt x="1816223" y="439134"/>
                  </a:cubicBezTo>
                  <a:cubicBezTo>
                    <a:pt x="1780676" y="439118"/>
                    <a:pt x="1749422" y="437595"/>
                    <a:pt x="1698445" y="433393"/>
                  </a:cubicBezTo>
                  <a:cubicBezTo>
                    <a:pt x="1678209" y="431727"/>
                    <a:pt x="1675950" y="431603"/>
                    <a:pt x="1665261" y="431589"/>
                  </a:cubicBezTo>
                  <a:cubicBezTo>
                    <a:pt x="1653587" y="431573"/>
                    <a:pt x="1651551" y="431717"/>
                    <a:pt x="1643200" y="433164"/>
                  </a:cubicBezTo>
                  <a:cubicBezTo>
                    <a:pt x="1632510" y="435017"/>
                    <a:pt x="1622491" y="438556"/>
                    <a:pt x="1613877" y="443519"/>
                  </a:cubicBezTo>
                  <a:cubicBezTo>
                    <a:pt x="1604737" y="448779"/>
                    <a:pt x="1598000" y="454484"/>
                    <a:pt x="1586668" y="466568"/>
                  </a:cubicBezTo>
                  <a:cubicBezTo>
                    <a:pt x="1577384" y="476460"/>
                    <a:pt x="1573615" y="479491"/>
                    <a:pt x="1568848" y="480889"/>
                  </a:cubicBezTo>
                  <a:cubicBezTo>
                    <a:pt x="1567023" y="481427"/>
                    <a:pt x="1566812" y="481614"/>
                    <a:pt x="1563779" y="485518"/>
                  </a:cubicBezTo>
                  <a:cubicBezTo>
                    <a:pt x="1545999" y="508477"/>
                    <a:pt x="1529991" y="538745"/>
                    <a:pt x="1508994" y="589130"/>
                  </a:cubicBezTo>
                  <a:cubicBezTo>
                    <a:pt x="1503124" y="603221"/>
                    <a:pt x="1491069" y="632865"/>
                    <a:pt x="1486250" y="645068"/>
                  </a:cubicBezTo>
                  <a:cubicBezTo>
                    <a:pt x="1479579" y="661971"/>
                    <a:pt x="1473328" y="679670"/>
                    <a:pt x="1464819" y="705697"/>
                  </a:cubicBezTo>
                  <a:cubicBezTo>
                    <a:pt x="1457123" y="729207"/>
                    <a:pt x="1452685" y="742370"/>
                    <a:pt x="1449494" y="751038"/>
                  </a:cubicBezTo>
                  <a:cubicBezTo>
                    <a:pt x="1436073" y="787597"/>
                    <a:pt x="1423769" y="807218"/>
                    <a:pt x="1407394" y="818176"/>
                  </a:cubicBezTo>
                  <a:cubicBezTo>
                    <a:pt x="1403323" y="820906"/>
                    <a:pt x="1399830" y="822640"/>
                    <a:pt x="1393724" y="824975"/>
                  </a:cubicBezTo>
                  <a:cubicBezTo>
                    <a:pt x="1387066" y="827516"/>
                    <a:pt x="1385648" y="828232"/>
                    <a:pt x="1380841" y="831482"/>
                  </a:cubicBezTo>
                  <a:cubicBezTo>
                    <a:pt x="1373671" y="836331"/>
                    <a:pt x="1368064" y="841597"/>
                    <a:pt x="1349260" y="861137"/>
                  </a:cubicBezTo>
                  <a:cubicBezTo>
                    <a:pt x="1340461" y="870282"/>
                    <a:pt x="1336141" y="874260"/>
                    <a:pt x="1331348" y="877607"/>
                  </a:cubicBezTo>
                  <a:cubicBezTo>
                    <a:pt x="1326647" y="880893"/>
                    <a:pt x="1320606" y="883414"/>
                    <a:pt x="1317442" y="883414"/>
                  </a:cubicBezTo>
                  <a:lnTo>
                    <a:pt x="1316352" y="883414"/>
                  </a:lnTo>
                  <a:lnTo>
                    <a:pt x="1315275" y="887323"/>
                  </a:lnTo>
                  <a:cubicBezTo>
                    <a:pt x="1305229" y="923962"/>
                    <a:pt x="1296943" y="995197"/>
                    <a:pt x="1293502" y="1074334"/>
                  </a:cubicBezTo>
                  <a:cubicBezTo>
                    <a:pt x="1292294" y="1102246"/>
                    <a:pt x="1292110" y="1112397"/>
                    <a:pt x="1292124" y="1151119"/>
                  </a:cubicBezTo>
                  <a:cubicBezTo>
                    <a:pt x="1292137" y="1182643"/>
                    <a:pt x="1292268" y="1193016"/>
                    <a:pt x="1292741" y="1203756"/>
                  </a:cubicBezTo>
                  <a:cubicBezTo>
                    <a:pt x="1294028" y="1232397"/>
                    <a:pt x="1296155" y="1259256"/>
                    <a:pt x="1297481" y="1263556"/>
                  </a:cubicBezTo>
                  <a:cubicBezTo>
                    <a:pt x="1298322" y="1266267"/>
                    <a:pt x="1300239" y="1270651"/>
                    <a:pt x="1304087" y="1278631"/>
                  </a:cubicBezTo>
                  <a:cubicBezTo>
                    <a:pt x="1309733" y="1290348"/>
                    <a:pt x="1312399" y="1297673"/>
                    <a:pt x="1314001" y="1305904"/>
                  </a:cubicBezTo>
                  <a:cubicBezTo>
                    <a:pt x="1314644" y="1309207"/>
                    <a:pt x="1315091" y="1318822"/>
                    <a:pt x="1314723" y="1321312"/>
                  </a:cubicBezTo>
                  <a:lnTo>
                    <a:pt x="1314474" y="1322929"/>
                  </a:lnTo>
                  <a:lnTo>
                    <a:pt x="1274527" y="1322929"/>
                  </a:lnTo>
                  <a:cubicBezTo>
                    <a:pt x="1240096" y="1322929"/>
                    <a:pt x="1234436" y="1322858"/>
                    <a:pt x="1233595" y="1322420"/>
                  </a:cubicBezTo>
                  <a:cubicBezTo>
                    <a:pt x="1226925" y="1318971"/>
                    <a:pt x="1220385" y="1296754"/>
                    <a:pt x="1214844" y="1258652"/>
                  </a:cubicBezTo>
                  <a:cubicBezTo>
                    <a:pt x="1209459" y="1221689"/>
                    <a:pt x="1205664" y="1179456"/>
                    <a:pt x="1198836" y="1080414"/>
                  </a:cubicBezTo>
                  <a:cubicBezTo>
                    <a:pt x="1196078" y="1040494"/>
                    <a:pt x="1192572" y="983741"/>
                    <a:pt x="1191495" y="961630"/>
                  </a:cubicBezTo>
                  <a:cubicBezTo>
                    <a:pt x="1191443" y="960506"/>
                    <a:pt x="1191180" y="961905"/>
                    <a:pt x="1189972" y="969617"/>
                  </a:cubicBezTo>
                  <a:cubicBezTo>
                    <a:pt x="1181292" y="1025486"/>
                    <a:pt x="1174857" y="1095654"/>
                    <a:pt x="1172402" y="1161542"/>
                  </a:cubicBezTo>
                  <a:cubicBezTo>
                    <a:pt x="1171010" y="1198978"/>
                    <a:pt x="1171706" y="1255696"/>
                    <a:pt x="1173663" y="1263289"/>
                  </a:cubicBezTo>
                  <a:cubicBezTo>
                    <a:pt x="1174398" y="1266133"/>
                    <a:pt x="1175041" y="1267678"/>
                    <a:pt x="1179559" y="1277483"/>
                  </a:cubicBezTo>
                  <a:cubicBezTo>
                    <a:pt x="1187031" y="1293667"/>
                    <a:pt x="1189421" y="1301066"/>
                    <a:pt x="1190090" y="1310073"/>
                  </a:cubicBezTo>
                  <a:cubicBezTo>
                    <a:pt x="1190340" y="1313335"/>
                    <a:pt x="1190038" y="1320893"/>
                    <a:pt x="1189617" y="1322236"/>
                  </a:cubicBezTo>
                  <a:cubicBezTo>
                    <a:pt x="1189394" y="1322924"/>
                    <a:pt x="1189053" y="1322929"/>
                    <a:pt x="1148752" y="1322929"/>
                  </a:cubicBezTo>
                  <a:cubicBezTo>
                    <a:pt x="1114386" y="1322929"/>
                    <a:pt x="1107965" y="1322853"/>
                    <a:pt x="1107164" y="1322438"/>
                  </a:cubicBezTo>
                  <a:cubicBezTo>
                    <a:pt x="1099429" y="1318381"/>
                    <a:pt x="1093717" y="1292994"/>
                    <a:pt x="1089751" y="1244928"/>
                  </a:cubicBezTo>
                  <a:cubicBezTo>
                    <a:pt x="1087216" y="1214380"/>
                    <a:pt x="1085733" y="1181333"/>
                    <a:pt x="1083658" y="1109426"/>
                  </a:cubicBezTo>
                  <a:cubicBezTo>
                    <a:pt x="1080427" y="997134"/>
                    <a:pt x="1079679" y="932379"/>
                    <a:pt x="1081071" y="885205"/>
                  </a:cubicBezTo>
                  <a:cubicBezTo>
                    <a:pt x="1081268" y="878451"/>
                    <a:pt x="1081373" y="872861"/>
                    <a:pt x="1081294" y="872784"/>
                  </a:cubicBezTo>
                  <a:cubicBezTo>
                    <a:pt x="1081136" y="872618"/>
                    <a:pt x="1069055" y="876093"/>
                    <a:pt x="1044565" y="883356"/>
                  </a:cubicBezTo>
                  <a:cubicBezTo>
                    <a:pt x="1002963" y="895685"/>
                    <a:pt x="978407" y="901521"/>
                    <a:pt x="946405" y="906677"/>
                  </a:cubicBezTo>
                  <a:cubicBezTo>
                    <a:pt x="906156" y="913161"/>
                    <a:pt x="869348" y="915854"/>
                    <a:pt x="820984" y="915856"/>
                  </a:cubicBezTo>
                  <a:cubicBezTo>
                    <a:pt x="794366" y="915856"/>
                    <a:pt x="781208" y="915445"/>
                    <a:pt x="748537" y="913593"/>
                  </a:cubicBezTo>
                  <a:cubicBezTo>
                    <a:pt x="741511" y="913197"/>
                    <a:pt x="740999" y="913208"/>
                    <a:pt x="740106" y="913794"/>
                  </a:cubicBezTo>
                  <a:cubicBezTo>
                    <a:pt x="738793" y="914654"/>
                    <a:pt x="737309" y="917921"/>
                    <a:pt x="735838" y="923234"/>
                  </a:cubicBezTo>
                  <a:cubicBezTo>
                    <a:pt x="732884" y="933822"/>
                    <a:pt x="731715" y="936227"/>
                    <a:pt x="729496" y="936224"/>
                  </a:cubicBezTo>
                  <a:cubicBezTo>
                    <a:pt x="728143" y="936222"/>
                    <a:pt x="717467" y="932679"/>
                    <a:pt x="707014" y="928760"/>
                  </a:cubicBezTo>
                  <a:cubicBezTo>
                    <a:pt x="697375" y="925142"/>
                    <a:pt x="686214" y="920688"/>
                    <a:pt x="665846" y="912322"/>
                  </a:cubicBezTo>
                  <a:lnTo>
                    <a:pt x="618244" y="893135"/>
                  </a:lnTo>
                  <a:cubicBezTo>
                    <a:pt x="572138" y="875252"/>
                    <a:pt x="537943" y="866122"/>
                    <a:pt x="516447" y="865947"/>
                  </a:cubicBezTo>
                  <a:cubicBezTo>
                    <a:pt x="509067" y="865888"/>
                    <a:pt x="505206" y="867119"/>
                    <a:pt x="501805" y="870603"/>
                  </a:cubicBezTo>
                  <a:cubicBezTo>
                    <a:pt x="498561" y="873939"/>
                    <a:pt x="497038" y="878622"/>
                    <a:pt x="496736" y="886203"/>
                  </a:cubicBezTo>
                  <a:cubicBezTo>
                    <a:pt x="496421" y="894028"/>
                    <a:pt x="497143" y="900184"/>
                    <a:pt x="500794" y="920842"/>
                  </a:cubicBezTo>
                  <a:cubicBezTo>
                    <a:pt x="504747" y="943315"/>
                    <a:pt x="505508" y="950153"/>
                    <a:pt x="505232" y="960997"/>
                  </a:cubicBezTo>
                  <a:cubicBezTo>
                    <a:pt x="505035" y="968494"/>
                    <a:pt x="504655" y="971437"/>
                    <a:pt x="503197" y="976351"/>
                  </a:cubicBezTo>
                  <a:cubicBezTo>
                    <a:pt x="498614" y="991861"/>
                    <a:pt x="485167" y="1000111"/>
                    <a:pt x="464327" y="1000197"/>
                  </a:cubicBezTo>
                  <a:cubicBezTo>
                    <a:pt x="460493" y="1000212"/>
                    <a:pt x="459219" y="1000082"/>
                    <a:pt x="457328" y="999488"/>
                  </a:cubicBezTo>
                  <a:cubicBezTo>
                    <a:pt x="444208" y="995351"/>
                    <a:pt x="436647" y="975432"/>
                    <a:pt x="434730" y="939956"/>
                  </a:cubicBezTo>
                  <a:cubicBezTo>
                    <a:pt x="434494" y="935606"/>
                    <a:pt x="434212" y="932088"/>
                    <a:pt x="434102" y="932138"/>
                  </a:cubicBezTo>
                  <a:cubicBezTo>
                    <a:pt x="433992" y="932189"/>
                    <a:pt x="432125" y="934184"/>
                    <a:pt x="429957" y="936572"/>
                  </a:cubicBezTo>
                  <a:cubicBezTo>
                    <a:pt x="427788" y="938961"/>
                    <a:pt x="419804" y="947405"/>
                    <a:pt x="412217" y="955335"/>
                  </a:cubicBezTo>
                  <a:cubicBezTo>
                    <a:pt x="404628" y="963265"/>
                    <a:pt x="396730" y="971630"/>
                    <a:pt x="394666" y="973923"/>
                  </a:cubicBezTo>
                  <a:cubicBezTo>
                    <a:pt x="377935" y="992515"/>
                    <a:pt x="368665" y="1007427"/>
                    <a:pt x="363724" y="1023704"/>
                  </a:cubicBezTo>
                  <a:cubicBezTo>
                    <a:pt x="360742" y="1033528"/>
                    <a:pt x="357712" y="1052168"/>
                    <a:pt x="356090" y="1070686"/>
                  </a:cubicBezTo>
                  <a:cubicBezTo>
                    <a:pt x="354006" y="1094465"/>
                    <a:pt x="354010" y="1130512"/>
                    <a:pt x="356098" y="1159458"/>
                  </a:cubicBezTo>
                  <a:cubicBezTo>
                    <a:pt x="357573" y="1179900"/>
                    <a:pt x="359679" y="1198831"/>
                    <a:pt x="362731" y="1219044"/>
                  </a:cubicBezTo>
                  <a:cubicBezTo>
                    <a:pt x="365368" y="1236516"/>
                    <a:pt x="369217" y="1257041"/>
                    <a:pt x="370492" y="1260425"/>
                  </a:cubicBezTo>
                  <a:cubicBezTo>
                    <a:pt x="371163" y="1262206"/>
                    <a:pt x="372514" y="1264531"/>
                    <a:pt x="380666" y="1277936"/>
                  </a:cubicBezTo>
                  <a:cubicBezTo>
                    <a:pt x="386531" y="1287580"/>
                    <a:pt x="390012" y="1296200"/>
                    <a:pt x="391399" y="1304515"/>
                  </a:cubicBezTo>
                  <a:cubicBezTo>
                    <a:pt x="391940" y="1307757"/>
                    <a:pt x="391872" y="1317066"/>
                    <a:pt x="391283" y="1320324"/>
                  </a:cubicBezTo>
                  <a:cubicBezTo>
                    <a:pt x="391136" y="1321135"/>
                    <a:pt x="390990" y="1321945"/>
                    <a:pt x="390843" y="1322756"/>
                  </a:cubicBezTo>
                  <a:lnTo>
                    <a:pt x="348151" y="1322844"/>
                  </a:lnTo>
                  <a:lnTo>
                    <a:pt x="304144" y="1322579"/>
                  </a:lnTo>
                  <a:cubicBezTo>
                    <a:pt x="300827" y="1321686"/>
                    <a:pt x="297346" y="1318132"/>
                    <a:pt x="294630" y="1312868"/>
                  </a:cubicBezTo>
                  <a:cubicBezTo>
                    <a:pt x="286461" y="1297034"/>
                    <a:pt x="280265" y="1265645"/>
                    <a:pt x="271483" y="1195591"/>
                  </a:cubicBezTo>
                  <a:cubicBezTo>
                    <a:pt x="264937" y="1143386"/>
                    <a:pt x="262896" y="1128348"/>
                    <a:pt x="255031" y="1074334"/>
                  </a:cubicBezTo>
                  <a:cubicBezTo>
                    <a:pt x="244958" y="1005150"/>
                    <a:pt x="243353" y="984278"/>
                    <a:pt x="246468" y="962992"/>
                  </a:cubicBezTo>
                  <a:cubicBezTo>
                    <a:pt x="246649" y="961756"/>
                    <a:pt x="246765" y="960719"/>
                    <a:pt x="246726" y="960686"/>
                  </a:cubicBezTo>
                  <a:cubicBezTo>
                    <a:pt x="246687" y="960653"/>
                    <a:pt x="243293" y="963441"/>
                    <a:pt x="239185" y="966883"/>
                  </a:cubicBezTo>
                  <a:cubicBezTo>
                    <a:pt x="235076" y="970323"/>
                    <a:pt x="224993" y="978474"/>
                    <a:pt x="216775" y="984995"/>
                  </a:cubicBezTo>
                  <a:cubicBezTo>
                    <a:pt x="208558" y="991517"/>
                    <a:pt x="199098" y="999128"/>
                    <a:pt x="195755" y="1001910"/>
                  </a:cubicBezTo>
                  <a:cubicBezTo>
                    <a:pt x="175047" y="1019134"/>
                    <a:pt x="167113" y="1030065"/>
                    <a:pt x="162761" y="1047366"/>
                  </a:cubicBezTo>
                  <a:cubicBezTo>
                    <a:pt x="157069" y="1070004"/>
                    <a:pt x="152240" y="1103723"/>
                    <a:pt x="149720" y="1138437"/>
                  </a:cubicBezTo>
                  <a:cubicBezTo>
                    <a:pt x="148030" y="1161728"/>
                    <a:pt x="147332" y="1195086"/>
                    <a:pt x="148122" y="1214750"/>
                  </a:cubicBezTo>
                  <a:cubicBezTo>
                    <a:pt x="148877" y="1233556"/>
                    <a:pt x="150735" y="1256144"/>
                    <a:pt x="151846" y="1260042"/>
                  </a:cubicBezTo>
                  <a:cubicBezTo>
                    <a:pt x="152507" y="1262357"/>
                    <a:pt x="154579" y="1266548"/>
                    <a:pt x="157602" y="1271682"/>
                  </a:cubicBezTo>
                  <a:cubicBezTo>
                    <a:pt x="164458" y="1283324"/>
                    <a:pt x="167088" y="1288803"/>
                    <a:pt x="169528" y="1296524"/>
                  </a:cubicBezTo>
                  <a:cubicBezTo>
                    <a:pt x="171583" y="1303030"/>
                    <a:pt x="172441" y="1308433"/>
                    <a:pt x="172714" y="1316588"/>
                  </a:cubicBezTo>
                  <a:lnTo>
                    <a:pt x="172927" y="1322929"/>
                  </a:lnTo>
                  <a:lnTo>
                    <a:pt x="130748" y="1322916"/>
                  </a:lnTo>
                  <a:cubicBezTo>
                    <a:pt x="95299" y="1322904"/>
                    <a:pt x="88389" y="1322824"/>
                    <a:pt x="87445" y="1322413"/>
                  </a:cubicBezTo>
                  <a:close/>
                  <a:moveTo>
                    <a:pt x="433058" y="858089"/>
                  </a:moveTo>
                  <a:cubicBezTo>
                    <a:pt x="433058" y="857299"/>
                    <a:pt x="431829" y="855693"/>
                    <a:pt x="431485" y="856034"/>
                  </a:cubicBezTo>
                  <a:cubicBezTo>
                    <a:pt x="431263" y="856256"/>
                    <a:pt x="432575" y="858746"/>
                    <a:pt x="432913" y="858746"/>
                  </a:cubicBezTo>
                  <a:cubicBezTo>
                    <a:pt x="432994" y="858746"/>
                    <a:pt x="433058" y="858450"/>
                    <a:pt x="433058" y="85808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3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500"/>
            </a:p>
          </p:txBody>
        </p:sp>
        <p:sp>
          <p:nvSpPr>
            <p:cNvPr id="52" name="Grafik 4">
              <a:extLst>
                <a:ext uri="{FF2B5EF4-FFF2-40B4-BE49-F238E27FC236}">
                  <a16:creationId xmlns:a16="http://schemas.microsoft.com/office/drawing/2014/main" id="{4E5E6C58-0028-EF88-F803-E3B7415AA8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84108" y="3666711"/>
              <a:ext cx="535662" cy="360000"/>
            </a:xfrm>
            <a:custGeom>
              <a:avLst/>
              <a:gdLst>
                <a:gd name="connsiteX0" fmla="*/ 85071 w 1906374"/>
                <a:gd name="connsiteY0" fmla="*/ 1118681 h 1117081"/>
                <a:gd name="connsiteX1" fmla="*/ 68219 w 1906374"/>
                <a:gd name="connsiteY1" fmla="*/ 1048118 h 1117081"/>
                <a:gd name="connsiteX2" fmla="*/ 64391 w 1906374"/>
                <a:gd name="connsiteY2" fmla="*/ 971305 h 1117081"/>
                <a:gd name="connsiteX3" fmla="*/ 59427 w 1906374"/>
                <a:gd name="connsiteY3" fmla="*/ 887705 h 1117081"/>
                <a:gd name="connsiteX4" fmla="*/ 55781 w 1906374"/>
                <a:gd name="connsiteY4" fmla="*/ 805262 h 1117081"/>
                <a:gd name="connsiteX5" fmla="*/ 59299 w 1906374"/>
                <a:gd name="connsiteY5" fmla="*/ 780937 h 1117081"/>
                <a:gd name="connsiteX6" fmla="*/ 77402 w 1906374"/>
                <a:gd name="connsiteY6" fmla="*/ 721828 h 1117081"/>
                <a:gd name="connsiteX7" fmla="*/ 96316 w 1906374"/>
                <a:gd name="connsiteY7" fmla="*/ 658425 h 1117081"/>
                <a:gd name="connsiteX8" fmla="*/ 99817 w 1906374"/>
                <a:gd name="connsiteY8" fmla="*/ 630024 h 1117081"/>
                <a:gd name="connsiteX9" fmla="*/ 92569 w 1906374"/>
                <a:gd name="connsiteY9" fmla="*/ 584095 h 1117081"/>
                <a:gd name="connsiteX10" fmla="*/ 81770 w 1906374"/>
                <a:gd name="connsiteY10" fmla="*/ 547012 h 1117081"/>
                <a:gd name="connsiteX11" fmla="*/ 56477 w 1906374"/>
                <a:gd name="connsiteY11" fmla="*/ 443712 h 1117081"/>
                <a:gd name="connsiteX12" fmla="*/ 48113 w 1906374"/>
                <a:gd name="connsiteY12" fmla="*/ 372445 h 1117081"/>
                <a:gd name="connsiteX13" fmla="*/ 47505 w 1906374"/>
                <a:gd name="connsiteY13" fmla="*/ 366072 h 1117081"/>
                <a:gd name="connsiteX14" fmla="*/ 43380 w 1906374"/>
                <a:gd name="connsiteY14" fmla="*/ 387593 h 1117081"/>
                <a:gd name="connsiteX15" fmla="*/ 38569 w 1906374"/>
                <a:gd name="connsiteY15" fmla="*/ 484768 h 1117081"/>
                <a:gd name="connsiteX16" fmla="*/ 43199 w 1906374"/>
                <a:gd name="connsiteY16" fmla="*/ 617865 h 1117081"/>
                <a:gd name="connsiteX17" fmla="*/ 45385 w 1906374"/>
                <a:gd name="connsiteY17" fmla="*/ 660245 h 1117081"/>
                <a:gd name="connsiteX18" fmla="*/ 45936 w 1906374"/>
                <a:gd name="connsiteY18" fmla="*/ 672827 h 1117081"/>
                <a:gd name="connsiteX19" fmla="*/ 47233 w 1906374"/>
                <a:gd name="connsiteY19" fmla="*/ 675721 h 1117081"/>
                <a:gd name="connsiteX20" fmla="*/ 57125 w 1906374"/>
                <a:gd name="connsiteY20" fmla="*/ 729475 h 1117081"/>
                <a:gd name="connsiteX21" fmla="*/ 54112 w 1906374"/>
                <a:gd name="connsiteY21" fmla="*/ 747738 h 1117081"/>
                <a:gd name="connsiteX22" fmla="*/ 14872 w 1906374"/>
                <a:gd name="connsiteY22" fmla="*/ 842676 h 1117081"/>
                <a:gd name="connsiteX23" fmla="*/ 4489 w 1906374"/>
                <a:gd name="connsiteY23" fmla="*/ 853101 h 1117081"/>
                <a:gd name="connsiteX24" fmla="*/ 1906 w 1906374"/>
                <a:gd name="connsiteY24" fmla="*/ 848009 h 1117081"/>
                <a:gd name="connsiteX25" fmla="*/ 4965 w 1906374"/>
                <a:gd name="connsiteY25" fmla="*/ 820162 h 1117081"/>
                <a:gd name="connsiteX26" fmla="*/ 9566 w 1906374"/>
                <a:gd name="connsiteY26" fmla="*/ 773313 h 1117081"/>
                <a:gd name="connsiteX27" fmla="*/ 8981 w 1906374"/>
                <a:gd name="connsiteY27" fmla="*/ 756758 h 1117081"/>
                <a:gd name="connsiteX28" fmla="*/ 8410 w 1906374"/>
                <a:gd name="connsiteY28" fmla="*/ 724145 h 1117081"/>
                <a:gd name="connsiteX29" fmla="*/ 25641 w 1906374"/>
                <a:gd name="connsiteY29" fmla="*/ 671908 h 1117081"/>
                <a:gd name="connsiteX30" fmla="*/ 28525 w 1906374"/>
                <a:gd name="connsiteY30" fmla="*/ 669185 h 1117081"/>
                <a:gd name="connsiteX31" fmla="*/ 27264 w 1906374"/>
                <a:gd name="connsiteY31" fmla="*/ 655941 h 1117081"/>
                <a:gd name="connsiteX32" fmla="*/ 16213 w 1906374"/>
                <a:gd name="connsiteY32" fmla="*/ 395704 h 1117081"/>
                <a:gd name="connsiteX33" fmla="*/ 56206 w 1906374"/>
                <a:gd name="connsiteY33" fmla="*/ 209466 h 1117081"/>
                <a:gd name="connsiteX34" fmla="*/ 98989 w 1906374"/>
                <a:gd name="connsiteY34" fmla="*/ 160606 h 1117081"/>
                <a:gd name="connsiteX35" fmla="*/ 106374 w 1906374"/>
                <a:gd name="connsiteY35" fmla="*/ 154079 h 1117081"/>
                <a:gd name="connsiteX36" fmla="*/ 185073 w 1906374"/>
                <a:gd name="connsiteY36" fmla="*/ 108711 h 1117081"/>
                <a:gd name="connsiteX37" fmla="*/ 269833 w 1906374"/>
                <a:gd name="connsiteY37" fmla="*/ 93380 h 1117081"/>
                <a:gd name="connsiteX38" fmla="*/ 346315 w 1906374"/>
                <a:gd name="connsiteY38" fmla="*/ 93065 h 1117081"/>
                <a:gd name="connsiteX39" fmla="*/ 486374 w 1906374"/>
                <a:gd name="connsiteY39" fmla="*/ 102199 h 1117081"/>
                <a:gd name="connsiteX40" fmla="*/ 644130 w 1906374"/>
                <a:gd name="connsiteY40" fmla="*/ 110491 h 1117081"/>
                <a:gd name="connsiteX41" fmla="*/ 725744 w 1906374"/>
                <a:gd name="connsiteY41" fmla="*/ 108783 h 1117081"/>
                <a:gd name="connsiteX42" fmla="*/ 816828 w 1906374"/>
                <a:gd name="connsiteY42" fmla="*/ 108822 h 1117081"/>
                <a:gd name="connsiteX43" fmla="*/ 923905 w 1906374"/>
                <a:gd name="connsiteY43" fmla="*/ 118749 h 1117081"/>
                <a:gd name="connsiteX44" fmla="*/ 1051394 w 1906374"/>
                <a:gd name="connsiteY44" fmla="*/ 128017 h 1117081"/>
                <a:gd name="connsiteX45" fmla="*/ 1146060 w 1906374"/>
                <a:gd name="connsiteY45" fmla="*/ 127030 h 1117081"/>
                <a:gd name="connsiteX46" fmla="*/ 1318060 w 1906374"/>
                <a:gd name="connsiteY46" fmla="*/ 125893 h 1117081"/>
                <a:gd name="connsiteX47" fmla="*/ 1427330 w 1906374"/>
                <a:gd name="connsiteY47" fmla="*/ 125749 h 1117081"/>
                <a:gd name="connsiteX48" fmla="*/ 1487258 w 1906374"/>
                <a:gd name="connsiteY48" fmla="*/ 105566 h 1117081"/>
                <a:gd name="connsiteX49" fmla="*/ 1510095 w 1906374"/>
                <a:gd name="connsiteY49" fmla="*/ 95071 h 1117081"/>
                <a:gd name="connsiteX50" fmla="*/ 1568371 w 1906374"/>
                <a:gd name="connsiteY50" fmla="*/ 70355 h 1117081"/>
                <a:gd name="connsiteX51" fmla="*/ 1598204 w 1906374"/>
                <a:gd name="connsiteY51" fmla="*/ 62300 h 1117081"/>
                <a:gd name="connsiteX52" fmla="*/ 1599555 w 1906374"/>
                <a:gd name="connsiteY52" fmla="*/ 62089 h 1117081"/>
                <a:gd name="connsiteX53" fmla="*/ 1599405 w 1906374"/>
                <a:gd name="connsiteY53" fmla="*/ 52591 h 1117081"/>
                <a:gd name="connsiteX54" fmla="*/ 1609829 w 1906374"/>
                <a:gd name="connsiteY54" fmla="*/ 3189 h 1117081"/>
                <a:gd name="connsiteX55" fmla="*/ 1624520 w 1906374"/>
                <a:gd name="connsiteY55" fmla="*/ 4063 h 1117081"/>
                <a:gd name="connsiteX56" fmla="*/ 1665828 w 1906374"/>
                <a:gd name="connsiteY56" fmla="*/ 51731 h 1117081"/>
                <a:gd name="connsiteX57" fmla="*/ 1667217 w 1906374"/>
                <a:gd name="connsiteY57" fmla="*/ 54410 h 1117081"/>
                <a:gd name="connsiteX58" fmla="*/ 1675075 w 1906374"/>
                <a:gd name="connsiteY58" fmla="*/ 54619 h 1117081"/>
                <a:gd name="connsiteX59" fmla="*/ 1694284 w 1906374"/>
                <a:gd name="connsiteY59" fmla="*/ 56535 h 1117081"/>
                <a:gd name="connsiteX60" fmla="*/ 1697700 w 1906374"/>
                <a:gd name="connsiteY60" fmla="*/ 57212 h 1117081"/>
                <a:gd name="connsiteX61" fmla="*/ 1701579 w 1906374"/>
                <a:gd name="connsiteY61" fmla="*/ 53298 h 1117081"/>
                <a:gd name="connsiteX62" fmla="*/ 1766863 w 1906374"/>
                <a:gd name="connsiteY62" fmla="*/ 28030 h 1117081"/>
                <a:gd name="connsiteX63" fmla="*/ 1775835 w 1906374"/>
                <a:gd name="connsiteY63" fmla="*/ 29541 h 1117081"/>
                <a:gd name="connsiteX64" fmla="*/ 1761670 w 1906374"/>
                <a:gd name="connsiteY64" fmla="*/ 40137 h 1117081"/>
                <a:gd name="connsiteX65" fmla="*/ 1738270 w 1906374"/>
                <a:gd name="connsiteY65" fmla="*/ 55445 h 1117081"/>
                <a:gd name="connsiteX66" fmla="*/ 1726356 w 1906374"/>
                <a:gd name="connsiteY66" fmla="*/ 70304 h 1117081"/>
                <a:gd name="connsiteX67" fmla="*/ 1728359 w 1906374"/>
                <a:gd name="connsiteY67" fmla="*/ 72260 h 1117081"/>
                <a:gd name="connsiteX68" fmla="*/ 1733815 w 1906374"/>
                <a:gd name="connsiteY68" fmla="*/ 76254 h 1117081"/>
                <a:gd name="connsiteX69" fmla="*/ 1737381 w 1906374"/>
                <a:gd name="connsiteY69" fmla="*/ 78684 h 1117081"/>
                <a:gd name="connsiteX70" fmla="*/ 1741035 w 1906374"/>
                <a:gd name="connsiteY70" fmla="*/ 77027 h 1117081"/>
                <a:gd name="connsiteX71" fmla="*/ 1782968 w 1906374"/>
                <a:gd name="connsiteY71" fmla="*/ 68424 h 1117081"/>
                <a:gd name="connsiteX72" fmla="*/ 1809260 w 1906374"/>
                <a:gd name="connsiteY72" fmla="*/ 74893 h 1117081"/>
                <a:gd name="connsiteX73" fmla="*/ 1795670 w 1906374"/>
                <a:gd name="connsiteY73" fmla="*/ 81167 h 1117081"/>
                <a:gd name="connsiteX74" fmla="*/ 1783419 w 1906374"/>
                <a:gd name="connsiteY74" fmla="*/ 84136 h 1117081"/>
                <a:gd name="connsiteX75" fmla="*/ 1759180 w 1906374"/>
                <a:gd name="connsiteY75" fmla="*/ 97475 h 1117081"/>
                <a:gd name="connsiteX76" fmla="*/ 1756952 w 1906374"/>
                <a:gd name="connsiteY76" fmla="*/ 99262 h 1117081"/>
                <a:gd name="connsiteX77" fmla="*/ 1758729 w 1906374"/>
                <a:gd name="connsiteY77" fmla="*/ 101648 h 1117081"/>
                <a:gd name="connsiteX78" fmla="*/ 1776949 w 1906374"/>
                <a:gd name="connsiteY78" fmla="*/ 138777 h 1117081"/>
                <a:gd name="connsiteX79" fmla="*/ 1787448 w 1906374"/>
                <a:gd name="connsiteY79" fmla="*/ 162725 h 1117081"/>
                <a:gd name="connsiteX80" fmla="*/ 1873279 w 1906374"/>
                <a:gd name="connsiteY80" fmla="*/ 273366 h 1117081"/>
                <a:gd name="connsiteX81" fmla="*/ 1899946 w 1906374"/>
                <a:gd name="connsiteY81" fmla="*/ 303826 h 1117081"/>
                <a:gd name="connsiteX82" fmla="*/ 1907116 w 1906374"/>
                <a:gd name="connsiteY82" fmla="*/ 314587 h 1117081"/>
                <a:gd name="connsiteX83" fmla="*/ 1890761 w 1906374"/>
                <a:gd name="connsiteY83" fmla="*/ 356599 h 1117081"/>
                <a:gd name="connsiteX84" fmla="*/ 1866547 w 1906374"/>
                <a:gd name="connsiteY84" fmla="*/ 373410 h 1117081"/>
                <a:gd name="connsiteX85" fmla="*/ 1853933 w 1906374"/>
                <a:gd name="connsiteY85" fmla="*/ 376061 h 1117081"/>
                <a:gd name="connsiteX86" fmla="*/ 1826616 w 1906374"/>
                <a:gd name="connsiteY86" fmla="*/ 376060 h 1117081"/>
                <a:gd name="connsiteX87" fmla="*/ 1639224 w 1906374"/>
                <a:gd name="connsiteY87" fmla="*/ 331862 h 1117081"/>
                <a:gd name="connsiteX88" fmla="*/ 1607439 w 1906374"/>
                <a:gd name="connsiteY88" fmla="*/ 325200 h 1117081"/>
                <a:gd name="connsiteX89" fmla="*/ 1598717 w 1906374"/>
                <a:gd name="connsiteY89" fmla="*/ 325937 h 1117081"/>
                <a:gd name="connsiteX90" fmla="*/ 1583588 w 1906374"/>
                <a:gd name="connsiteY90" fmla="*/ 337432 h 1117081"/>
                <a:gd name="connsiteX91" fmla="*/ 1572501 w 1906374"/>
                <a:gd name="connsiteY91" fmla="*/ 363423 h 1117081"/>
                <a:gd name="connsiteX92" fmla="*/ 1560600 w 1906374"/>
                <a:gd name="connsiteY92" fmla="*/ 392725 h 1117081"/>
                <a:gd name="connsiteX93" fmla="*/ 1510270 w 1906374"/>
                <a:gd name="connsiteY93" fmla="*/ 455315 h 1117081"/>
                <a:gd name="connsiteX94" fmla="*/ 1474944 w 1906374"/>
                <a:gd name="connsiteY94" fmla="*/ 494038 h 1117081"/>
                <a:gd name="connsiteX95" fmla="*/ 1457450 w 1906374"/>
                <a:gd name="connsiteY95" fmla="*/ 528637 h 1117081"/>
                <a:gd name="connsiteX96" fmla="*/ 1387624 w 1906374"/>
                <a:gd name="connsiteY96" fmla="*/ 645424 h 1117081"/>
                <a:gd name="connsiteX97" fmla="*/ 1366263 w 1906374"/>
                <a:gd name="connsiteY97" fmla="*/ 666112 h 1117081"/>
                <a:gd name="connsiteX98" fmla="*/ 1324855 w 1906374"/>
                <a:gd name="connsiteY98" fmla="*/ 688690 h 1117081"/>
                <a:gd name="connsiteX99" fmla="*/ 1258157 w 1906374"/>
                <a:gd name="connsiteY99" fmla="*/ 700566 h 1117081"/>
                <a:gd name="connsiteX100" fmla="*/ 1256180 w 1906374"/>
                <a:gd name="connsiteY100" fmla="*/ 700638 h 1117081"/>
                <a:gd name="connsiteX101" fmla="*/ 1255254 w 1906374"/>
                <a:gd name="connsiteY101" fmla="*/ 704115 h 1117081"/>
                <a:gd name="connsiteX102" fmla="*/ 1236609 w 1906374"/>
                <a:gd name="connsiteY102" fmla="*/ 1050105 h 1117081"/>
                <a:gd name="connsiteX103" fmla="*/ 1237810 w 1906374"/>
                <a:gd name="connsiteY103" fmla="*/ 1061030 h 1117081"/>
                <a:gd name="connsiteX104" fmla="*/ 1244555 w 1906374"/>
                <a:gd name="connsiteY104" fmla="*/ 1077065 h 1117081"/>
                <a:gd name="connsiteX105" fmla="*/ 1254841 w 1906374"/>
                <a:gd name="connsiteY105" fmla="*/ 1115805 h 1117081"/>
                <a:gd name="connsiteX106" fmla="*/ 1254604 w 1906374"/>
                <a:gd name="connsiteY106" fmla="*/ 1119302 h 1117081"/>
                <a:gd name="connsiteX107" fmla="*/ 1216575 w 1906374"/>
                <a:gd name="connsiteY107" fmla="*/ 1119302 h 1117081"/>
                <a:gd name="connsiteX108" fmla="*/ 1177694 w 1906374"/>
                <a:gd name="connsiteY108" fmla="*/ 1118977 h 1117081"/>
                <a:gd name="connsiteX109" fmla="*/ 1172426 w 1906374"/>
                <a:gd name="connsiteY109" fmla="*/ 1112572 h 1117081"/>
                <a:gd name="connsiteX110" fmla="*/ 1150215 w 1906374"/>
                <a:gd name="connsiteY110" fmla="*/ 969649 h 1117081"/>
                <a:gd name="connsiteX111" fmla="*/ 1138389 w 1906374"/>
                <a:gd name="connsiteY111" fmla="*/ 794922 h 1117081"/>
                <a:gd name="connsiteX112" fmla="*/ 1137100 w 1906374"/>
                <a:gd name="connsiteY112" fmla="*/ 775222 h 1117081"/>
                <a:gd name="connsiteX113" fmla="*/ 1134285 w 1906374"/>
                <a:gd name="connsiteY113" fmla="*/ 793178 h 1117081"/>
                <a:gd name="connsiteX114" fmla="*/ 1119581 w 1906374"/>
                <a:gd name="connsiteY114" fmla="*/ 953260 h 1117081"/>
                <a:gd name="connsiteX115" fmla="*/ 1119406 w 1906374"/>
                <a:gd name="connsiteY115" fmla="*/ 1053746 h 1117081"/>
                <a:gd name="connsiteX116" fmla="*/ 1125788 w 1906374"/>
                <a:gd name="connsiteY116" fmla="*/ 1075764 h 1117081"/>
                <a:gd name="connsiteX117" fmla="*/ 1135311 w 1906374"/>
                <a:gd name="connsiteY117" fmla="*/ 1102049 h 1117081"/>
                <a:gd name="connsiteX118" fmla="*/ 1135811 w 1906374"/>
                <a:gd name="connsiteY118" fmla="*/ 1116405 h 1117081"/>
                <a:gd name="connsiteX119" fmla="*/ 1135398 w 1906374"/>
                <a:gd name="connsiteY119" fmla="*/ 1119302 h 1117081"/>
                <a:gd name="connsiteX120" fmla="*/ 1096668 w 1906374"/>
                <a:gd name="connsiteY120" fmla="*/ 1119302 h 1117081"/>
                <a:gd name="connsiteX121" fmla="*/ 1056787 w 1906374"/>
                <a:gd name="connsiteY121" fmla="*/ 1118763 h 1117081"/>
                <a:gd name="connsiteX122" fmla="*/ 1042935 w 1906374"/>
                <a:gd name="connsiteY122" fmla="*/ 1071129 h 1117081"/>
                <a:gd name="connsiteX123" fmla="*/ 1033162 w 1906374"/>
                <a:gd name="connsiteY123" fmla="*/ 867673 h 1117081"/>
                <a:gd name="connsiteX124" fmla="*/ 1031923 w 1906374"/>
                <a:gd name="connsiteY124" fmla="*/ 705440 h 1117081"/>
                <a:gd name="connsiteX125" fmla="*/ 1032336 w 1906374"/>
                <a:gd name="connsiteY125" fmla="*/ 690296 h 1117081"/>
                <a:gd name="connsiteX126" fmla="*/ 1005018 w 1906374"/>
                <a:gd name="connsiteY126" fmla="*/ 698100 h 1117081"/>
                <a:gd name="connsiteX127" fmla="*/ 886252 w 1906374"/>
                <a:gd name="connsiteY127" fmla="*/ 724453 h 1117081"/>
                <a:gd name="connsiteX128" fmla="*/ 785908 w 1906374"/>
                <a:gd name="connsiteY128" fmla="*/ 730269 h 1117081"/>
                <a:gd name="connsiteX129" fmla="*/ 657208 w 1906374"/>
                <a:gd name="connsiteY129" fmla="*/ 723302 h 1117081"/>
                <a:gd name="connsiteX130" fmla="*/ 464544 w 1906374"/>
                <a:gd name="connsiteY130" fmla="*/ 692823 h 1117081"/>
                <a:gd name="connsiteX131" fmla="*/ 454912 w 1906374"/>
                <a:gd name="connsiteY131" fmla="*/ 690660 h 1117081"/>
                <a:gd name="connsiteX132" fmla="*/ 450133 w 1906374"/>
                <a:gd name="connsiteY132" fmla="*/ 701684 h 1117081"/>
                <a:gd name="connsiteX133" fmla="*/ 430661 w 1906374"/>
                <a:gd name="connsiteY133" fmla="*/ 744908 h 1117081"/>
                <a:gd name="connsiteX134" fmla="*/ 417475 w 1906374"/>
                <a:gd name="connsiteY134" fmla="*/ 763014 h 1117081"/>
                <a:gd name="connsiteX135" fmla="*/ 399672 w 1906374"/>
                <a:gd name="connsiteY135" fmla="*/ 776377 h 1117081"/>
                <a:gd name="connsiteX136" fmla="*/ 387823 w 1906374"/>
                <a:gd name="connsiteY136" fmla="*/ 784775 h 1117081"/>
                <a:gd name="connsiteX137" fmla="*/ 382035 w 1906374"/>
                <a:gd name="connsiteY137" fmla="*/ 795425 h 1117081"/>
                <a:gd name="connsiteX138" fmla="*/ 377430 w 1906374"/>
                <a:gd name="connsiteY138" fmla="*/ 805097 h 1117081"/>
                <a:gd name="connsiteX139" fmla="*/ 371825 w 1906374"/>
                <a:gd name="connsiteY139" fmla="*/ 795842 h 1117081"/>
                <a:gd name="connsiteX140" fmla="*/ 364271 w 1906374"/>
                <a:gd name="connsiteY140" fmla="*/ 787756 h 1117081"/>
                <a:gd name="connsiteX141" fmla="*/ 359334 w 1906374"/>
                <a:gd name="connsiteY141" fmla="*/ 788626 h 1117081"/>
                <a:gd name="connsiteX142" fmla="*/ 347484 w 1906374"/>
                <a:gd name="connsiteY142" fmla="*/ 832247 h 1117081"/>
                <a:gd name="connsiteX143" fmla="*/ 345659 w 1906374"/>
                <a:gd name="connsiteY143" fmla="*/ 846152 h 1117081"/>
                <a:gd name="connsiteX144" fmla="*/ 340132 w 1906374"/>
                <a:gd name="connsiteY144" fmla="*/ 894326 h 1117081"/>
                <a:gd name="connsiteX145" fmla="*/ 340133 w 1906374"/>
                <a:gd name="connsiteY145" fmla="*/ 945646 h 1117081"/>
                <a:gd name="connsiteX146" fmla="*/ 353059 w 1906374"/>
                <a:gd name="connsiteY146" fmla="*/ 1052167 h 1117081"/>
                <a:gd name="connsiteX147" fmla="*/ 358734 w 1906374"/>
                <a:gd name="connsiteY147" fmla="*/ 1066824 h 1117081"/>
                <a:gd name="connsiteX148" fmla="*/ 372644 w 1906374"/>
                <a:gd name="connsiteY148" fmla="*/ 1093171 h 1117081"/>
                <a:gd name="connsiteX149" fmla="*/ 374424 w 1906374"/>
                <a:gd name="connsiteY149" fmla="*/ 1118392 h 1117081"/>
                <a:gd name="connsiteX150" fmla="*/ 374239 w 1906374"/>
                <a:gd name="connsiteY150" fmla="*/ 1119302 h 1117081"/>
                <a:gd name="connsiteX151" fmla="*/ 333417 w 1906374"/>
                <a:gd name="connsiteY151" fmla="*/ 1119302 h 1117081"/>
                <a:gd name="connsiteX152" fmla="*/ 288435 w 1906374"/>
                <a:gd name="connsiteY152" fmla="*/ 1117316 h 1117081"/>
                <a:gd name="connsiteX153" fmla="*/ 282076 w 1906374"/>
                <a:gd name="connsiteY153" fmla="*/ 1108542 h 1117081"/>
                <a:gd name="connsiteX154" fmla="*/ 271514 w 1906374"/>
                <a:gd name="connsiteY154" fmla="*/ 1071746 h 1117081"/>
                <a:gd name="connsiteX155" fmla="*/ 260213 w 1906374"/>
                <a:gd name="connsiteY155" fmla="*/ 995309 h 1117081"/>
                <a:gd name="connsiteX156" fmla="*/ 245169 w 1906374"/>
                <a:gd name="connsiteY156" fmla="*/ 884394 h 1117081"/>
                <a:gd name="connsiteX157" fmla="*/ 235622 w 1906374"/>
                <a:gd name="connsiteY157" fmla="*/ 802945 h 1117081"/>
                <a:gd name="connsiteX158" fmla="*/ 236390 w 1906374"/>
                <a:gd name="connsiteY158" fmla="*/ 778994 h 1117081"/>
                <a:gd name="connsiteX159" fmla="*/ 236799 w 1906374"/>
                <a:gd name="connsiteY159" fmla="*/ 774436 h 1117081"/>
                <a:gd name="connsiteX160" fmla="*/ 229215 w 1906374"/>
                <a:gd name="connsiteY160" fmla="*/ 780510 h 1117081"/>
                <a:gd name="connsiteX161" fmla="*/ 209243 w 1906374"/>
                <a:gd name="connsiteY161" fmla="*/ 796654 h 1117081"/>
                <a:gd name="connsiteX162" fmla="*/ 173107 w 1906374"/>
                <a:gd name="connsiteY162" fmla="*/ 827513 h 1117081"/>
                <a:gd name="connsiteX163" fmla="*/ 155105 w 1906374"/>
                <a:gd name="connsiteY163" fmla="*/ 864694 h 1117081"/>
                <a:gd name="connsiteX164" fmla="*/ 143153 w 1906374"/>
                <a:gd name="connsiteY164" fmla="*/ 967829 h 1117081"/>
                <a:gd name="connsiteX165" fmla="*/ 143152 w 1906374"/>
                <a:gd name="connsiteY165" fmla="*/ 1020141 h 1117081"/>
                <a:gd name="connsiteX166" fmla="*/ 146448 w 1906374"/>
                <a:gd name="connsiteY166" fmla="*/ 1059210 h 1117081"/>
                <a:gd name="connsiteX167" fmla="*/ 150835 w 1906374"/>
                <a:gd name="connsiteY167" fmla="*/ 1068380 h 1117081"/>
                <a:gd name="connsiteX168" fmla="*/ 164498 w 1906374"/>
                <a:gd name="connsiteY168" fmla="*/ 1098112 h 1117081"/>
                <a:gd name="connsiteX169" fmla="*/ 166510 w 1906374"/>
                <a:gd name="connsiteY169" fmla="*/ 1117284 h 1117081"/>
                <a:gd name="connsiteX170" fmla="*/ 166281 w 1906374"/>
                <a:gd name="connsiteY170" fmla="*/ 1119302 h 1117081"/>
                <a:gd name="connsiteX171" fmla="*/ 126345 w 1906374"/>
                <a:gd name="connsiteY171" fmla="*/ 1119295 h 1117081"/>
                <a:gd name="connsiteX172" fmla="*/ 85071 w 1906374"/>
                <a:gd name="connsiteY172" fmla="*/ 1118680 h 1117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</a:cxnLst>
              <a:rect l="l" t="t" r="r" b="b"/>
              <a:pathLst>
                <a:path w="1906374" h="1117081">
                  <a:moveTo>
                    <a:pt x="85071" y="1118681"/>
                  </a:moveTo>
                  <a:cubicBezTo>
                    <a:pt x="77241" y="1115124"/>
                    <a:pt x="71619" y="1091583"/>
                    <a:pt x="68219" y="1048118"/>
                  </a:cubicBezTo>
                  <a:cubicBezTo>
                    <a:pt x="66676" y="1028399"/>
                    <a:pt x="66110" y="1017059"/>
                    <a:pt x="64391" y="971305"/>
                  </a:cubicBezTo>
                  <a:cubicBezTo>
                    <a:pt x="63509" y="947828"/>
                    <a:pt x="62141" y="924785"/>
                    <a:pt x="59427" y="887705"/>
                  </a:cubicBezTo>
                  <a:cubicBezTo>
                    <a:pt x="55551" y="834757"/>
                    <a:pt x="54887" y="819727"/>
                    <a:pt x="55781" y="805262"/>
                  </a:cubicBezTo>
                  <a:cubicBezTo>
                    <a:pt x="56384" y="795523"/>
                    <a:pt x="57015" y="791161"/>
                    <a:pt x="59299" y="780937"/>
                  </a:cubicBezTo>
                  <a:cubicBezTo>
                    <a:pt x="62801" y="765258"/>
                    <a:pt x="66477" y="753259"/>
                    <a:pt x="77402" y="721828"/>
                  </a:cubicBezTo>
                  <a:cubicBezTo>
                    <a:pt x="86877" y="694575"/>
                    <a:pt x="91812" y="678029"/>
                    <a:pt x="96316" y="658425"/>
                  </a:cubicBezTo>
                  <a:cubicBezTo>
                    <a:pt x="99119" y="646223"/>
                    <a:pt x="99817" y="640563"/>
                    <a:pt x="99817" y="630024"/>
                  </a:cubicBezTo>
                  <a:cubicBezTo>
                    <a:pt x="99817" y="616623"/>
                    <a:pt x="97762" y="603595"/>
                    <a:pt x="92569" y="584095"/>
                  </a:cubicBezTo>
                  <a:cubicBezTo>
                    <a:pt x="90150" y="575007"/>
                    <a:pt x="88403" y="569013"/>
                    <a:pt x="81770" y="547012"/>
                  </a:cubicBezTo>
                  <a:cubicBezTo>
                    <a:pt x="68799" y="503992"/>
                    <a:pt x="61868" y="475685"/>
                    <a:pt x="56477" y="443712"/>
                  </a:cubicBezTo>
                  <a:cubicBezTo>
                    <a:pt x="52614" y="420804"/>
                    <a:pt x="49524" y="394480"/>
                    <a:pt x="48113" y="372445"/>
                  </a:cubicBezTo>
                  <a:cubicBezTo>
                    <a:pt x="47889" y="368940"/>
                    <a:pt x="47615" y="366072"/>
                    <a:pt x="47505" y="366072"/>
                  </a:cubicBezTo>
                  <a:cubicBezTo>
                    <a:pt x="47159" y="366072"/>
                    <a:pt x="44597" y="379446"/>
                    <a:pt x="43380" y="387593"/>
                  </a:cubicBezTo>
                  <a:cubicBezTo>
                    <a:pt x="40342" y="407954"/>
                    <a:pt x="38569" y="443768"/>
                    <a:pt x="38569" y="484768"/>
                  </a:cubicBezTo>
                  <a:cubicBezTo>
                    <a:pt x="38569" y="523302"/>
                    <a:pt x="39539" y="551174"/>
                    <a:pt x="43199" y="617865"/>
                  </a:cubicBezTo>
                  <a:cubicBezTo>
                    <a:pt x="44099" y="634255"/>
                    <a:pt x="45082" y="653325"/>
                    <a:pt x="45385" y="660245"/>
                  </a:cubicBezTo>
                  <a:lnTo>
                    <a:pt x="45936" y="672827"/>
                  </a:lnTo>
                  <a:lnTo>
                    <a:pt x="47233" y="675721"/>
                  </a:lnTo>
                  <a:cubicBezTo>
                    <a:pt x="54276" y="691431"/>
                    <a:pt x="58299" y="713295"/>
                    <a:pt x="57125" y="729475"/>
                  </a:cubicBezTo>
                  <a:cubicBezTo>
                    <a:pt x="56669" y="735768"/>
                    <a:pt x="55869" y="740613"/>
                    <a:pt x="54112" y="747738"/>
                  </a:cubicBezTo>
                  <a:cubicBezTo>
                    <a:pt x="46681" y="777885"/>
                    <a:pt x="28165" y="822684"/>
                    <a:pt x="14872" y="842676"/>
                  </a:cubicBezTo>
                  <a:cubicBezTo>
                    <a:pt x="10487" y="849272"/>
                    <a:pt x="6660" y="853113"/>
                    <a:pt x="4489" y="853101"/>
                  </a:cubicBezTo>
                  <a:cubicBezTo>
                    <a:pt x="2698" y="853090"/>
                    <a:pt x="2145" y="851998"/>
                    <a:pt x="1906" y="848009"/>
                  </a:cubicBezTo>
                  <a:cubicBezTo>
                    <a:pt x="1665" y="843956"/>
                    <a:pt x="2085" y="840132"/>
                    <a:pt x="4965" y="820162"/>
                  </a:cubicBezTo>
                  <a:cubicBezTo>
                    <a:pt x="8953" y="792502"/>
                    <a:pt x="9566" y="786262"/>
                    <a:pt x="9566" y="773313"/>
                  </a:cubicBezTo>
                  <a:cubicBezTo>
                    <a:pt x="9566" y="766759"/>
                    <a:pt x="9373" y="761312"/>
                    <a:pt x="8981" y="756758"/>
                  </a:cubicBezTo>
                  <a:cubicBezTo>
                    <a:pt x="8184" y="747498"/>
                    <a:pt x="7919" y="732389"/>
                    <a:pt x="8410" y="724145"/>
                  </a:cubicBezTo>
                  <a:cubicBezTo>
                    <a:pt x="9945" y="698343"/>
                    <a:pt x="15510" y="681474"/>
                    <a:pt x="25641" y="671908"/>
                  </a:cubicBezTo>
                  <a:lnTo>
                    <a:pt x="28525" y="669185"/>
                  </a:lnTo>
                  <a:lnTo>
                    <a:pt x="27264" y="655941"/>
                  </a:lnTo>
                  <a:cubicBezTo>
                    <a:pt x="17617" y="554625"/>
                    <a:pt x="13618" y="460430"/>
                    <a:pt x="16213" y="395704"/>
                  </a:cubicBezTo>
                  <a:cubicBezTo>
                    <a:pt x="19627" y="310604"/>
                    <a:pt x="32407" y="251082"/>
                    <a:pt x="56206" y="209466"/>
                  </a:cubicBezTo>
                  <a:cubicBezTo>
                    <a:pt x="67029" y="190539"/>
                    <a:pt x="81319" y="174219"/>
                    <a:pt x="98989" y="160606"/>
                  </a:cubicBezTo>
                  <a:cubicBezTo>
                    <a:pt x="100627" y="159345"/>
                    <a:pt x="103950" y="156408"/>
                    <a:pt x="106374" y="154079"/>
                  </a:cubicBezTo>
                  <a:cubicBezTo>
                    <a:pt x="126964" y="134309"/>
                    <a:pt x="153574" y="118968"/>
                    <a:pt x="185073" y="108711"/>
                  </a:cubicBezTo>
                  <a:cubicBezTo>
                    <a:pt x="210136" y="100551"/>
                    <a:pt x="236222" y="95832"/>
                    <a:pt x="269833" y="93380"/>
                  </a:cubicBezTo>
                  <a:cubicBezTo>
                    <a:pt x="281188" y="92552"/>
                    <a:pt x="321605" y="92385"/>
                    <a:pt x="346315" y="93065"/>
                  </a:cubicBezTo>
                  <a:cubicBezTo>
                    <a:pt x="393502" y="94361"/>
                    <a:pt x="422532" y="96255"/>
                    <a:pt x="486374" y="102199"/>
                  </a:cubicBezTo>
                  <a:cubicBezTo>
                    <a:pt x="557050" y="108777"/>
                    <a:pt x="589967" y="110508"/>
                    <a:pt x="644130" y="110491"/>
                  </a:cubicBezTo>
                  <a:cubicBezTo>
                    <a:pt x="674592" y="110483"/>
                    <a:pt x="691925" y="110120"/>
                    <a:pt x="725744" y="108783"/>
                  </a:cubicBezTo>
                  <a:cubicBezTo>
                    <a:pt x="767246" y="107143"/>
                    <a:pt x="786630" y="107150"/>
                    <a:pt x="816828" y="108822"/>
                  </a:cubicBezTo>
                  <a:cubicBezTo>
                    <a:pt x="842810" y="110261"/>
                    <a:pt x="855390" y="111428"/>
                    <a:pt x="923905" y="118749"/>
                  </a:cubicBezTo>
                  <a:cubicBezTo>
                    <a:pt x="983245" y="125091"/>
                    <a:pt x="1010812" y="127096"/>
                    <a:pt x="1051394" y="128017"/>
                  </a:cubicBezTo>
                  <a:cubicBezTo>
                    <a:pt x="1067036" y="128372"/>
                    <a:pt x="1068563" y="128356"/>
                    <a:pt x="1146060" y="127030"/>
                  </a:cubicBezTo>
                  <a:cubicBezTo>
                    <a:pt x="1220053" y="125763"/>
                    <a:pt x="1246019" y="125592"/>
                    <a:pt x="1318060" y="125893"/>
                  </a:cubicBezTo>
                  <a:cubicBezTo>
                    <a:pt x="1414441" y="126299"/>
                    <a:pt x="1423751" y="126286"/>
                    <a:pt x="1427330" y="125749"/>
                  </a:cubicBezTo>
                  <a:cubicBezTo>
                    <a:pt x="1443122" y="123384"/>
                    <a:pt x="1460854" y="117412"/>
                    <a:pt x="1487258" y="105566"/>
                  </a:cubicBezTo>
                  <a:cubicBezTo>
                    <a:pt x="1490899" y="103932"/>
                    <a:pt x="1501173" y="99209"/>
                    <a:pt x="1510095" y="95071"/>
                  </a:cubicBezTo>
                  <a:cubicBezTo>
                    <a:pt x="1541204" y="80643"/>
                    <a:pt x="1552091" y="76029"/>
                    <a:pt x="1568371" y="70355"/>
                  </a:cubicBezTo>
                  <a:cubicBezTo>
                    <a:pt x="1578320" y="66886"/>
                    <a:pt x="1591384" y="63361"/>
                    <a:pt x="1598204" y="62300"/>
                  </a:cubicBezTo>
                  <a:lnTo>
                    <a:pt x="1599555" y="62089"/>
                  </a:lnTo>
                  <a:lnTo>
                    <a:pt x="1599405" y="52591"/>
                  </a:lnTo>
                  <a:cubicBezTo>
                    <a:pt x="1598917" y="23529"/>
                    <a:pt x="1602484" y="6671"/>
                    <a:pt x="1609829" y="3189"/>
                  </a:cubicBezTo>
                  <a:cubicBezTo>
                    <a:pt x="1613145" y="1620"/>
                    <a:pt x="1619427" y="1994"/>
                    <a:pt x="1624520" y="4063"/>
                  </a:cubicBezTo>
                  <a:cubicBezTo>
                    <a:pt x="1637697" y="9415"/>
                    <a:pt x="1653089" y="27181"/>
                    <a:pt x="1665828" y="51731"/>
                  </a:cubicBezTo>
                  <a:lnTo>
                    <a:pt x="1667217" y="54410"/>
                  </a:lnTo>
                  <a:lnTo>
                    <a:pt x="1675075" y="54619"/>
                  </a:lnTo>
                  <a:cubicBezTo>
                    <a:pt x="1683134" y="54832"/>
                    <a:pt x="1688302" y="55348"/>
                    <a:pt x="1694284" y="56535"/>
                  </a:cubicBezTo>
                  <a:lnTo>
                    <a:pt x="1697700" y="57212"/>
                  </a:lnTo>
                  <a:lnTo>
                    <a:pt x="1701579" y="53298"/>
                  </a:lnTo>
                  <a:cubicBezTo>
                    <a:pt x="1719261" y="35435"/>
                    <a:pt x="1742036" y="26620"/>
                    <a:pt x="1766863" y="28030"/>
                  </a:cubicBezTo>
                  <a:cubicBezTo>
                    <a:pt x="1772231" y="28334"/>
                    <a:pt x="1774109" y="28652"/>
                    <a:pt x="1775835" y="29541"/>
                  </a:cubicBezTo>
                  <a:cubicBezTo>
                    <a:pt x="1779277" y="31308"/>
                    <a:pt x="1774722" y="34711"/>
                    <a:pt x="1761670" y="40137"/>
                  </a:cubicBezTo>
                  <a:cubicBezTo>
                    <a:pt x="1751684" y="44290"/>
                    <a:pt x="1745502" y="48334"/>
                    <a:pt x="1738270" y="55445"/>
                  </a:cubicBezTo>
                  <a:cubicBezTo>
                    <a:pt x="1733902" y="59732"/>
                    <a:pt x="1728884" y="65994"/>
                    <a:pt x="1726356" y="70304"/>
                  </a:cubicBezTo>
                  <a:cubicBezTo>
                    <a:pt x="1726206" y="70549"/>
                    <a:pt x="1726957" y="71279"/>
                    <a:pt x="1728359" y="72260"/>
                  </a:cubicBezTo>
                  <a:cubicBezTo>
                    <a:pt x="1729597" y="73119"/>
                    <a:pt x="1732050" y="74916"/>
                    <a:pt x="1733815" y="76254"/>
                  </a:cubicBezTo>
                  <a:cubicBezTo>
                    <a:pt x="1735579" y="77591"/>
                    <a:pt x="1737181" y="78684"/>
                    <a:pt x="1737381" y="78684"/>
                  </a:cubicBezTo>
                  <a:cubicBezTo>
                    <a:pt x="1737569" y="78684"/>
                    <a:pt x="1739220" y="77940"/>
                    <a:pt x="1741035" y="77027"/>
                  </a:cubicBezTo>
                  <a:cubicBezTo>
                    <a:pt x="1753912" y="70567"/>
                    <a:pt x="1768928" y="67485"/>
                    <a:pt x="1782968" y="68424"/>
                  </a:cubicBezTo>
                  <a:cubicBezTo>
                    <a:pt x="1793980" y="69161"/>
                    <a:pt x="1806844" y="72326"/>
                    <a:pt x="1809260" y="74893"/>
                  </a:cubicBezTo>
                  <a:cubicBezTo>
                    <a:pt x="1811537" y="77329"/>
                    <a:pt x="1807558" y="79171"/>
                    <a:pt x="1795670" y="81167"/>
                  </a:cubicBezTo>
                  <a:cubicBezTo>
                    <a:pt x="1789701" y="82168"/>
                    <a:pt x="1787723" y="82649"/>
                    <a:pt x="1783419" y="84136"/>
                  </a:cubicBezTo>
                  <a:cubicBezTo>
                    <a:pt x="1775135" y="86998"/>
                    <a:pt x="1765837" y="92118"/>
                    <a:pt x="1759180" y="97475"/>
                  </a:cubicBezTo>
                  <a:lnTo>
                    <a:pt x="1756952" y="99262"/>
                  </a:lnTo>
                  <a:lnTo>
                    <a:pt x="1758729" y="101648"/>
                  </a:lnTo>
                  <a:cubicBezTo>
                    <a:pt x="1766413" y="112043"/>
                    <a:pt x="1772469" y="124378"/>
                    <a:pt x="1776949" y="138777"/>
                  </a:cubicBezTo>
                  <a:cubicBezTo>
                    <a:pt x="1781454" y="153203"/>
                    <a:pt x="1781942" y="154323"/>
                    <a:pt x="1787448" y="162725"/>
                  </a:cubicBezTo>
                  <a:cubicBezTo>
                    <a:pt x="1806456" y="191706"/>
                    <a:pt x="1836790" y="230794"/>
                    <a:pt x="1873279" y="273366"/>
                  </a:cubicBezTo>
                  <a:cubicBezTo>
                    <a:pt x="1880900" y="282253"/>
                    <a:pt x="1894090" y="297322"/>
                    <a:pt x="1899946" y="303826"/>
                  </a:cubicBezTo>
                  <a:cubicBezTo>
                    <a:pt x="1904476" y="308848"/>
                    <a:pt x="1905990" y="311119"/>
                    <a:pt x="1907116" y="314587"/>
                  </a:cubicBezTo>
                  <a:cubicBezTo>
                    <a:pt x="1910946" y="326320"/>
                    <a:pt x="1904676" y="342435"/>
                    <a:pt x="1890761" y="356599"/>
                  </a:cubicBezTo>
                  <a:cubicBezTo>
                    <a:pt x="1883203" y="364285"/>
                    <a:pt x="1873592" y="370961"/>
                    <a:pt x="1866547" y="373410"/>
                  </a:cubicBezTo>
                  <a:cubicBezTo>
                    <a:pt x="1863969" y="374304"/>
                    <a:pt x="1858063" y="375546"/>
                    <a:pt x="1853933" y="376061"/>
                  </a:cubicBezTo>
                  <a:cubicBezTo>
                    <a:pt x="1849441" y="376622"/>
                    <a:pt x="1832785" y="376622"/>
                    <a:pt x="1826616" y="376060"/>
                  </a:cubicBezTo>
                  <a:cubicBezTo>
                    <a:pt x="1782505" y="372043"/>
                    <a:pt x="1725981" y="358711"/>
                    <a:pt x="1639224" y="331862"/>
                  </a:cubicBezTo>
                  <a:cubicBezTo>
                    <a:pt x="1620628" y="326107"/>
                    <a:pt x="1616424" y="325226"/>
                    <a:pt x="1607439" y="325200"/>
                  </a:cubicBezTo>
                  <a:cubicBezTo>
                    <a:pt x="1602233" y="325183"/>
                    <a:pt x="1601132" y="325276"/>
                    <a:pt x="1598717" y="325937"/>
                  </a:cubicBezTo>
                  <a:cubicBezTo>
                    <a:pt x="1592247" y="327706"/>
                    <a:pt x="1587655" y="331191"/>
                    <a:pt x="1583588" y="337432"/>
                  </a:cubicBezTo>
                  <a:cubicBezTo>
                    <a:pt x="1580322" y="342443"/>
                    <a:pt x="1578345" y="347075"/>
                    <a:pt x="1572501" y="363423"/>
                  </a:cubicBezTo>
                  <a:cubicBezTo>
                    <a:pt x="1567483" y="377482"/>
                    <a:pt x="1564580" y="384637"/>
                    <a:pt x="1560600" y="392725"/>
                  </a:cubicBezTo>
                  <a:cubicBezTo>
                    <a:pt x="1549813" y="414665"/>
                    <a:pt x="1537888" y="429482"/>
                    <a:pt x="1510270" y="455315"/>
                  </a:cubicBezTo>
                  <a:cubicBezTo>
                    <a:pt x="1490837" y="473475"/>
                    <a:pt x="1482715" y="482391"/>
                    <a:pt x="1474944" y="494038"/>
                  </a:cubicBezTo>
                  <a:cubicBezTo>
                    <a:pt x="1468662" y="503478"/>
                    <a:pt x="1465246" y="510224"/>
                    <a:pt x="1457450" y="528637"/>
                  </a:cubicBezTo>
                  <a:cubicBezTo>
                    <a:pt x="1437366" y="576035"/>
                    <a:pt x="1412589" y="617470"/>
                    <a:pt x="1387624" y="645424"/>
                  </a:cubicBezTo>
                  <a:cubicBezTo>
                    <a:pt x="1381943" y="651782"/>
                    <a:pt x="1371907" y="661504"/>
                    <a:pt x="1366263" y="666112"/>
                  </a:cubicBezTo>
                  <a:cubicBezTo>
                    <a:pt x="1352310" y="677494"/>
                    <a:pt x="1340785" y="683780"/>
                    <a:pt x="1324855" y="688690"/>
                  </a:cubicBezTo>
                  <a:cubicBezTo>
                    <a:pt x="1300917" y="696065"/>
                    <a:pt x="1280169" y="699759"/>
                    <a:pt x="1258157" y="700566"/>
                  </a:cubicBezTo>
                  <a:lnTo>
                    <a:pt x="1256180" y="700638"/>
                  </a:lnTo>
                  <a:lnTo>
                    <a:pt x="1255254" y="704115"/>
                  </a:lnTo>
                  <a:cubicBezTo>
                    <a:pt x="1236471" y="774339"/>
                    <a:pt x="1227161" y="947216"/>
                    <a:pt x="1236609" y="1050105"/>
                  </a:cubicBezTo>
                  <a:cubicBezTo>
                    <a:pt x="1237072" y="1055113"/>
                    <a:pt x="1237610" y="1060029"/>
                    <a:pt x="1237810" y="1061030"/>
                  </a:cubicBezTo>
                  <a:cubicBezTo>
                    <a:pt x="1238273" y="1063364"/>
                    <a:pt x="1240538" y="1068749"/>
                    <a:pt x="1244555" y="1077065"/>
                  </a:cubicBezTo>
                  <a:cubicBezTo>
                    <a:pt x="1252589" y="1093715"/>
                    <a:pt x="1255580" y="1104970"/>
                    <a:pt x="1254841" y="1115805"/>
                  </a:cubicBezTo>
                  <a:lnTo>
                    <a:pt x="1254604" y="1119302"/>
                  </a:lnTo>
                  <a:lnTo>
                    <a:pt x="1216575" y="1119302"/>
                  </a:lnTo>
                  <a:cubicBezTo>
                    <a:pt x="1192461" y="1119302"/>
                    <a:pt x="1178245" y="1119183"/>
                    <a:pt x="1177694" y="1118977"/>
                  </a:cubicBezTo>
                  <a:cubicBezTo>
                    <a:pt x="1176143" y="1118387"/>
                    <a:pt x="1173990" y="1115762"/>
                    <a:pt x="1172426" y="1112572"/>
                  </a:cubicBezTo>
                  <a:cubicBezTo>
                    <a:pt x="1163729" y="1094824"/>
                    <a:pt x="1156471" y="1048106"/>
                    <a:pt x="1150215" y="969649"/>
                  </a:cubicBezTo>
                  <a:cubicBezTo>
                    <a:pt x="1146348" y="921100"/>
                    <a:pt x="1140779" y="838900"/>
                    <a:pt x="1138389" y="794922"/>
                  </a:cubicBezTo>
                  <a:cubicBezTo>
                    <a:pt x="1137801" y="783954"/>
                    <a:pt x="1137213" y="775090"/>
                    <a:pt x="1137100" y="775222"/>
                  </a:cubicBezTo>
                  <a:cubicBezTo>
                    <a:pt x="1136887" y="775474"/>
                    <a:pt x="1136750" y="776381"/>
                    <a:pt x="1134285" y="793178"/>
                  </a:cubicBezTo>
                  <a:cubicBezTo>
                    <a:pt x="1127390" y="840118"/>
                    <a:pt x="1121959" y="899281"/>
                    <a:pt x="1119581" y="953260"/>
                  </a:cubicBezTo>
                  <a:cubicBezTo>
                    <a:pt x="1117942" y="990805"/>
                    <a:pt x="1117867" y="1028376"/>
                    <a:pt x="1119406" y="1053746"/>
                  </a:cubicBezTo>
                  <a:cubicBezTo>
                    <a:pt x="1119969" y="1062980"/>
                    <a:pt x="1120132" y="1063559"/>
                    <a:pt x="1125788" y="1075764"/>
                  </a:cubicBezTo>
                  <a:cubicBezTo>
                    <a:pt x="1131857" y="1088873"/>
                    <a:pt x="1134009" y="1094817"/>
                    <a:pt x="1135311" y="1102049"/>
                  </a:cubicBezTo>
                  <a:cubicBezTo>
                    <a:pt x="1136074" y="1106223"/>
                    <a:pt x="1136299" y="1112958"/>
                    <a:pt x="1135811" y="1116405"/>
                  </a:cubicBezTo>
                  <a:lnTo>
                    <a:pt x="1135398" y="1119302"/>
                  </a:lnTo>
                  <a:lnTo>
                    <a:pt x="1096668" y="1119302"/>
                  </a:lnTo>
                  <a:cubicBezTo>
                    <a:pt x="1061555" y="1119302"/>
                    <a:pt x="1057826" y="1119252"/>
                    <a:pt x="1056787" y="1118763"/>
                  </a:cubicBezTo>
                  <a:cubicBezTo>
                    <a:pt x="1051194" y="1116105"/>
                    <a:pt x="1046426" y="1099721"/>
                    <a:pt x="1042935" y="1071129"/>
                  </a:cubicBezTo>
                  <a:cubicBezTo>
                    <a:pt x="1038555" y="1035250"/>
                    <a:pt x="1036265" y="987575"/>
                    <a:pt x="1033162" y="867673"/>
                  </a:cubicBezTo>
                  <a:cubicBezTo>
                    <a:pt x="1031660" y="809522"/>
                    <a:pt x="1031084" y="733306"/>
                    <a:pt x="1031923" y="705440"/>
                  </a:cubicBezTo>
                  <a:cubicBezTo>
                    <a:pt x="1032186" y="697153"/>
                    <a:pt x="1032361" y="690339"/>
                    <a:pt x="1032336" y="690296"/>
                  </a:cubicBezTo>
                  <a:cubicBezTo>
                    <a:pt x="1032273" y="690193"/>
                    <a:pt x="1017757" y="694340"/>
                    <a:pt x="1005018" y="698100"/>
                  </a:cubicBezTo>
                  <a:cubicBezTo>
                    <a:pt x="955815" y="712629"/>
                    <a:pt x="924280" y="719624"/>
                    <a:pt x="886252" y="724453"/>
                  </a:cubicBezTo>
                  <a:cubicBezTo>
                    <a:pt x="853879" y="728564"/>
                    <a:pt x="824502" y="730267"/>
                    <a:pt x="785908" y="730269"/>
                  </a:cubicBezTo>
                  <a:cubicBezTo>
                    <a:pt x="744815" y="730273"/>
                    <a:pt x="710278" y="728404"/>
                    <a:pt x="657208" y="723302"/>
                  </a:cubicBezTo>
                  <a:cubicBezTo>
                    <a:pt x="582442" y="716115"/>
                    <a:pt x="514842" y="705422"/>
                    <a:pt x="464544" y="692823"/>
                  </a:cubicBezTo>
                  <a:cubicBezTo>
                    <a:pt x="459462" y="691551"/>
                    <a:pt x="455128" y="690577"/>
                    <a:pt x="454912" y="690660"/>
                  </a:cubicBezTo>
                  <a:cubicBezTo>
                    <a:pt x="454696" y="690742"/>
                    <a:pt x="452546" y="695704"/>
                    <a:pt x="450133" y="701684"/>
                  </a:cubicBezTo>
                  <a:cubicBezTo>
                    <a:pt x="441549" y="722964"/>
                    <a:pt x="436296" y="734624"/>
                    <a:pt x="430661" y="744908"/>
                  </a:cubicBezTo>
                  <a:cubicBezTo>
                    <a:pt x="425784" y="753808"/>
                    <a:pt x="422640" y="758126"/>
                    <a:pt x="417475" y="763014"/>
                  </a:cubicBezTo>
                  <a:cubicBezTo>
                    <a:pt x="413700" y="766589"/>
                    <a:pt x="409787" y="769526"/>
                    <a:pt x="399672" y="776377"/>
                  </a:cubicBezTo>
                  <a:cubicBezTo>
                    <a:pt x="395091" y="779481"/>
                    <a:pt x="389759" y="783260"/>
                    <a:pt x="387823" y="784775"/>
                  </a:cubicBezTo>
                  <a:cubicBezTo>
                    <a:pt x="383696" y="788006"/>
                    <a:pt x="383700" y="788000"/>
                    <a:pt x="382035" y="795425"/>
                  </a:cubicBezTo>
                  <a:cubicBezTo>
                    <a:pt x="380268" y="803313"/>
                    <a:pt x="379419" y="805097"/>
                    <a:pt x="377430" y="805097"/>
                  </a:cubicBezTo>
                  <a:cubicBezTo>
                    <a:pt x="375029" y="805097"/>
                    <a:pt x="373770" y="803019"/>
                    <a:pt x="371825" y="795842"/>
                  </a:cubicBezTo>
                  <a:cubicBezTo>
                    <a:pt x="369774" y="788271"/>
                    <a:pt x="369349" y="787817"/>
                    <a:pt x="364271" y="787756"/>
                  </a:cubicBezTo>
                  <a:cubicBezTo>
                    <a:pt x="361132" y="787718"/>
                    <a:pt x="360768" y="787782"/>
                    <a:pt x="359334" y="788626"/>
                  </a:cubicBezTo>
                  <a:cubicBezTo>
                    <a:pt x="353424" y="792099"/>
                    <a:pt x="350352" y="803409"/>
                    <a:pt x="347484" y="832247"/>
                  </a:cubicBezTo>
                  <a:cubicBezTo>
                    <a:pt x="346949" y="837619"/>
                    <a:pt x="346129" y="843876"/>
                    <a:pt x="345659" y="846152"/>
                  </a:cubicBezTo>
                  <a:cubicBezTo>
                    <a:pt x="343165" y="858257"/>
                    <a:pt x="341207" y="875323"/>
                    <a:pt x="340132" y="894326"/>
                  </a:cubicBezTo>
                  <a:cubicBezTo>
                    <a:pt x="339604" y="903662"/>
                    <a:pt x="339605" y="935198"/>
                    <a:pt x="340133" y="945646"/>
                  </a:cubicBezTo>
                  <a:cubicBezTo>
                    <a:pt x="342032" y="983159"/>
                    <a:pt x="346249" y="1017905"/>
                    <a:pt x="353059" y="1052167"/>
                  </a:cubicBezTo>
                  <a:cubicBezTo>
                    <a:pt x="354514" y="1059485"/>
                    <a:pt x="354962" y="1060643"/>
                    <a:pt x="358734" y="1066824"/>
                  </a:cubicBezTo>
                  <a:cubicBezTo>
                    <a:pt x="368821" y="1083356"/>
                    <a:pt x="370299" y="1086154"/>
                    <a:pt x="372644" y="1093171"/>
                  </a:cubicBezTo>
                  <a:cubicBezTo>
                    <a:pt x="375416" y="1101462"/>
                    <a:pt x="376049" y="1110420"/>
                    <a:pt x="374424" y="1118392"/>
                  </a:cubicBezTo>
                  <a:lnTo>
                    <a:pt x="374239" y="1119302"/>
                  </a:lnTo>
                  <a:lnTo>
                    <a:pt x="333417" y="1119302"/>
                  </a:lnTo>
                  <a:cubicBezTo>
                    <a:pt x="288633" y="1119302"/>
                    <a:pt x="291296" y="1119420"/>
                    <a:pt x="288435" y="1117316"/>
                  </a:cubicBezTo>
                  <a:cubicBezTo>
                    <a:pt x="286174" y="1115654"/>
                    <a:pt x="284296" y="1113061"/>
                    <a:pt x="282076" y="1108542"/>
                  </a:cubicBezTo>
                  <a:cubicBezTo>
                    <a:pt x="278098" y="1100443"/>
                    <a:pt x="275086" y="1089950"/>
                    <a:pt x="271514" y="1071746"/>
                  </a:cubicBezTo>
                  <a:cubicBezTo>
                    <a:pt x="268450" y="1056120"/>
                    <a:pt x="264392" y="1028676"/>
                    <a:pt x="260213" y="995309"/>
                  </a:cubicBezTo>
                  <a:cubicBezTo>
                    <a:pt x="254204" y="947321"/>
                    <a:pt x="252681" y="936092"/>
                    <a:pt x="245169" y="884394"/>
                  </a:cubicBezTo>
                  <a:cubicBezTo>
                    <a:pt x="238136" y="835981"/>
                    <a:pt x="236242" y="819827"/>
                    <a:pt x="235622" y="802945"/>
                  </a:cubicBezTo>
                  <a:cubicBezTo>
                    <a:pt x="235312" y="794513"/>
                    <a:pt x="235608" y="785301"/>
                    <a:pt x="236390" y="778994"/>
                  </a:cubicBezTo>
                  <a:cubicBezTo>
                    <a:pt x="236691" y="776564"/>
                    <a:pt x="236875" y="774514"/>
                    <a:pt x="236799" y="774436"/>
                  </a:cubicBezTo>
                  <a:cubicBezTo>
                    <a:pt x="236723" y="774360"/>
                    <a:pt x="233309" y="777093"/>
                    <a:pt x="229215" y="780510"/>
                  </a:cubicBezTo>
                  <a:cubicBezTo>
                    <a:pt x="225120" y="783927"/>
                    <a:pt x="216133" y="791192"/>
                    <a:pt x="209243" y="796654"/>
                  </a:cubicBezTo>
                  <a:cubicBezTo>
                    <a:pt x="186301" y="814845"/>
                    <a:pt x="178674" y="821359"/>
                    <a:pt x="173107" y="827513"/>
                  </a:cubicBezTo>
                  <a:cubicBezTo>
                    <a:pt x="162553" y="839183"/>
                    <a:pt x="158989" y="846541"/>
                    <a:pt x="155105" y="864694"/>
                  </a:cubicBezTo>
                  <a:cubicBezTo>
                    <a:pt x="148952" y="893441"/>
                    <a:pt x="144917" y="928258"/>
                    <a:pt x="143153" y="967829"/>
                  </a:cubicBezTo>
                  <a:cubicBezTo>
                    <a:pt x="142657" y="978941"/>
                    <a:pt x="142656" y="1009912"/>
                    <a:pt x="143152" y="1020141"/>
                  </a:cubicBezTo>
                  <a:cubicBezTo>
                    <a:pt x="143888" y="1035351"/>
                    <a:pt x="145686" y="1056663"/>
                    <a:pt x="146448" y="1059210"/>
                  </a:cubicBezTo>
                  <a:cubicBezTo>
                    <a:pt x="147096" y="1061372"/>
                    <a:pt x="148589" y="1064493"/>
                    <a:pt x="150835" y="1068380"/>
                  </a:cubicBezTo>
                  <a:cubicBezTo>
                    <a:pt x="159986" y="1084208"/>
                    <a:pt x="162352" y="1089358"/>
                    <a:pt x="164498" y="1098112"/>
                  </a:cubicBezTo>
                  <a:cubicBezTo>
                    <a:pt x="166052" y="1104454"/>
                    <a:pt x="166970" y="1113210"/>
                    <a:pt x="166510" y="1117284"/>
                  </a:cubicBezTo>
                  <a:lnTo>
                    <a:pt x="166281" y="1119302"/>
                  </a:lnTo>
                  <a:lnTo>
                    <a:pt x="126345" y="1119295"/>
                  </a:lnTo>
                  <a:cubicBezTo>
                    <a:pt x="88324" y="1119287"/>
                    <a:pt x="86343" y="1119259"/>
                    <a:pt x="85071" y="111868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500"/>
            </a:p>
          </p:txBody>
        </p:sp>
        <p:sp>
          <p:nvSpPr>
            <p:cNvPr id="53" name="Grafik 2">
              <a:extLst>
                <a:ext uri="{FF2B5EF4-FFF2-40B4-BE49-F238E27FC236}">
                  <a16:creationId xmlns:a16="http://schemas.microsoft.com/office/drawing/2014/main" id="{92321430-1FA8-2D21-E480-AC9B8CB0C4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33697" y="1754264"/>
              <a:ext cx="531466" cy="360000"/>
            </a:xfrm>
            <a:custGeom>
              <a:avLst/>
              <a:gdLst>
                <a:gd name="connsiteX0" fmla="*/ 88860 w 1953030"/>
                <a:gd name="connsiteY0" fmla="*/ 1325071 h 1322929"/>
                <a:gd name="connsiteX1" fmla="*/ 73155 w 1953030"/>
                <a:gd name="connsiteY1" fmla="*/ 1272950 h 1322929"/>
                <a:gd name="connsiteX2" fmla="*/ 67234 w 1953030"/>
                <a:gd name="connsiteY2" fmla="*/ 1175492 h 1322929"/>
                <a:gd name="connsiteX3" fmla="*/ 61674 w 1953030"/>
                <a:gd name="connsiteY3" fmla="*/ 1080292 h 1322929"/>
                <a:gd name="connsiteX4" fmla="*/ 57919 w 1953030"/>
                <a:gd name="connsiteY4" fmla="*/ 1019141 h 1322929"/>
                <a:gd name="connsiteX5" fmla="*/ 58689 w 1953030"/>
                <a:gd name="connsiteY5" fmla="*/ 987231 h 1322929"/>
                <a:gd name="connsiteX6" fmla="*/ 70708 w 1953030"/>
                <a:gd name="connsiteY6" fmla="*/ 937842 h 1322929"/>
                <a:gd name="connsiteX7" fmla="*/ 84555 w 1953030"/>
                <a:gd name="connsiteY7" fmla="*/ 897364 h 1322929"/>
                <a:gd name="connsiteX8" fmla="*/ 88355 w 1953030"/>
                <a:gd name="connsiteY8" fmla="*/ 885725 h 1322929"/>
                <a:gd name="connsiteX9" fmla="*/ 103760 w 1953030"/>
                <a:gd name="connsiteY9" fmla="*/ 824575 h 1322929"/>
                <a:gd name="connsiteX10" fmla="*/ 103760 w 1953030"/>
                <a:gd name="connsiteY10" fmla="*/ 800254 h 1322929"/>
                <a:gd name="connsiteX11" fmla="*/ 85801 w 1953030"/>
                <a:gd name="connsiteY11" fmla="*/ 726770 h 1322929"/>
                <a:gd name="connsiteX12" fmla="*/ 58365 w 1953030"/>
                <a:gd name="connsiteY12" fmla="*/ 614198 h 1322929"/>
                <a:gd name="connsiteX13" fmla="*/ 51263 w 1953030"/>
                <a:gd name="connsiteY13" fmla="*/ 558433 h 1322929"/>
                <a:gd name="connsiteX14" fmla="*/ 49506 w 1953030"/>
                <a:gd name="connsiteY14" fmla="*/ 535277 h 1322929"/>
                <a:gd name="connsiteX15" fmla="*/ 48141 w 1953030"/>
                <a:gd name="connsiteY15" fmla="*/ 540033 h 1322929"/>
                <a:gd name="connsiteX16" fmla="*/ 42224 w 1953030"/>
                <a:gd name="connsiteY16" fmla="*/ 585360 h 1322929"/>
                <a:gd name="connsiteX17" fmla="*/ 40067 w 1953030"/>
                <a:gd name="connsiteY17" fmla="*/ 683463 h 1322929"/>
                <a:gd name="connsiteX18" fmla="*/ 44826 w 1953030"/>
                <a:gd name="connsiteY18" fmla="*/ 799906 h 1322929"/>
                <a:gd name="connsiteX19" fmla="*/ 47048 w 1953030"/>
                <a:gd name="connsiteY19" fmla="*/ 842697 h 1322929"/>
                <a:gd name="connsiteX20" fmla="*/ 47703 w 1953030"/>
                <a:gd name="connsiteY20" fmla="*/ 857169 h 1322929"/>
                <a:gd name="connsiteX21" fmla="*/ 49169 w 1953030"/>
                <a:gd name="connsiteY21" fmla="*/ 860415 h 1322929"/>
                <a:gd name="connsiteX22" fmla="*/ 57125 w 1953030"/>
                <a:gd name="connsiteY22" fmla="*/ 886245 h 1322929"/>
                <a:gd name="connsiteX23" fmla="*/ 58206 w 1953030"/>
                <a:gd name="connsiteY23" fmla="*/ 926701 h 1322929"/>
                <a:gd name="connsiteX24" fmla="*/ 42994 w 1953030"/>
                <a:gd name="connsiteY24" fmla="*/ 976754 h 1322929"/>
                <a:gd name="connsiteX25" fmla="*/ 4086 w 1953030"/>
                <a:gd name="connsiteY25" fmla="*/ 1046235 h 1322929"/>
                <a:gd name="connsiteX26" fmla="*/ 1565 w 1953030"/>
                <a:gd name="connsiteY26" fmla="*/ 1042338 h 1322929"/>
                <a:gd name="connsiteX27" fmla="*/ 6076 w 1953030"/>
                <a:gd name="connsiteY27" fmla="*/ 1001945 h 1322929"/>
                <a:gd name="connsiteX28" fmla="*/ 8819 w 1953030"/>
                <a:gd name="connsiteY28" fmla="*/ 944964 h 1322929"/>
                <a:gd name="connsiteX29" fmla="*/ 9231 w 1953030"/>
                <a:gd name="connsiteY29" fmla="*/ 899449 h 1322929"/>
                <a:gd name="connsiteX30" fmla="*/ 21041 w 1953030"/>
                <a:gd name="connsiteY30" fmla="*/ 862233 h 1322929"/>
                <a:gd name="connsiteX31" fmla="*/ 28431 w 1953030"/>
                <a:gd name="connsiteY31" fmla="*/ 854176 h 1322929"/>
                <a:gd name="connsiteX32" fmla="*/ 29420 w 1953030"/>
                <a:gd name="connsiteY32" fmla="*/ 853434 h 1322929"/>
                <a:gd name="connsiteX33" fmla="*/ 27825 w 1953030"/>
                <a:gd name="connsiteY33" fmla="*/ 836485 h 1322929"/>
                <a:gd name="connsiteX34" fmla="*/ 16126 w 1953030"/>
                <a:gd name="connsiteY34" fmla="*/ 650679 h 1322929"/>
                <a:gd name="connsiteX35" fmla="*/ 16470 w 1953030"/>
                <a:gd name="connsiteY35" fmla="*/ 564513 h 1322929"/>
                <a:gd name="connsiteX36" fmla="*/ 22603 w 1953030"/>
                <a:gd name="connsiteY36" fmla="*/ 491376 h 1322929"/>
                <a:gd name="connsiteX37" fmla="*/ 101612 w 1953030"/>
                <a:gd name="connsiteY37" fmla="*/ 320864 h 1322929"/>
                <a:gd name="connsiteX38" fmla="*/ 110657 w 1953030"/>
                <a:gd name="connsiteY38" fmla="*/ 313024 h 1322929"/>
                <a:gd name="connsiteX39" fmla="*/ 268743 w 1953030"/>
                <a:gd name="connsiteY39" fmla="*/ 250084 h 1322929"/>
                <a:gd name="connsiteX40" fmla="*/ 316864 w 1953030"/>
                <a:gd name="connsiteY40" fmla="*/ 248271 h 1322929"/>
                <a:gd name="connsiteX41" fmla="*/ 473910 w 1953030"/>
                <a:gd name="connsiteY41" fmla="*/ 254956 h 1322929"/>
                <a:gd name="connsiteX42" fmla="*/ 510219 w 1953030"/>
                <a:gd name="connsiteY42" fmla="*/ 258239 h 1322929"/>
                <a:gd name="connsiteX43" fmla="*/ 664963 w 1953030"/>
                <a:gd name="connsiteY43" fmla="*/ 266827 h 1322929"/>
                <a:gd name="connsiteX44" fmla="*/ 756032 w 1953030"/>
                <a:gd name="connsiteY44" fmla="*/ 265343 h 1322929"/>
                <a:gd name="connsiteX45" fmla="*/ 806562 w 1953030"/>
                <a:gd name="connsiteY45" fmla="*/ 261521 h 1322929"/>
                <a:gd name="connsiteX46" fmla="*/ 948687 w 1953030"/>
                <a:gd name="connsiteY46" fmla="*/ 217425 h 1322929"/>
                <a:gd name="connsiteX47" fmla="*/ 1076380 w 1953030"/>
                <a:gd name="connsiteY47" fmla="*/ 173342 h 1322929"/>
                <a:gd name="connsiteX48" fmla="*/ 1156982 w 1953030"/>
                <a:gd name="connsiteY48" fmla="*/ 161668 h 1322929"/>
                <a:gd name="connsiteX49" fmla="*/ 1235667 w 1953030"/>
                <a:gd name="connsiteY49" fmla="*/ 154538 h 1322929"/>
                <a:gd name="connsiteX50" fmla="*/ 1314379 w 1953030"/>
                <a:gd name="connsiteY50" fmla="*/ 131334 h 1322929"/>
                <a:gd name="connsiteX51" fmla="*/ 1377437 w 1953030"/>
                <a:gd name="connsiteY51" fmla="*/ 112345 h 1322929"/>
                <a:gd name="connsiteX52" fmla="*/ 1450055 w 1953030"/>
                <a:gd name="connsiteY52" fmla="*/ 105714 h 1322929"/>
                <a:gd name="connsiteX53" fmla="*/ 1484789 w 1953030"/>
                <a:gd name="connsiteY53" fmla="*/ 103652 h 1322929"/>
                <a:gd name="connsiteX54" fmla="*/ 1553586 w 1953030"/>
                <a:gd name="connsiteY54" fmla="*/ 86436 h 1322929"/>
                <a:gd name="connsiteX55" fmla="*/ 1629329 w 1953030"/>
                <a:gd name="connsiteY55" fmla="*/ 66634 h 1322929"/>
                <a:gd name="connsiteX56" fmla="*/ 1635015 w 1953030"/>
                <a:gd name="connsiteY56" fmla="*/ 65531 h 1322929"/>
                <a:gd name="connsiteX57" fmla="*/ 1635409 w 1953030"/>
                <a:gd name="connsiteY57" fmla="*/ 56601 h 1322929"/>
                <a:gd name="connsiteX58" fmla="*/ 1639362 w 1953030"/>
                <a:gd name="connsiteY58" fmla="*/ 13582 h 1322929"/>
                <a:gd name="connsiteX59" fmla="*/ 1647267 w 1953030"/>
                <a:gd name="connsiteY59" fmla="*/ 3300 h 1322929"/>
                <a:gd name="connsiteX60" fmla="*/ 1666925 w 1953030"/>
                <a:gd name="connsiteY60" fmla="*/ 7200 h 1322929"/>
                <a:gd name="connsiteX61" fmla="*/ 1693754 w 1953030"/>
                <a:gd name="connsiteY61" fmla="*/ 35538 h 1322929"/>
                <a:gd name="connsiteX62" fmla="*/ 1704902 w 1953030"/>
                <a:gd name="connsiteY62" fmla="*/ 54211 h 1322929"/>
                <a:gd name="connsiteX63" fmla="*/ 1706583 w 1953030"/>
                <a:gd name="connsiteY63" fmla="*/ 57415 h 1322929"/>
                <a:gd name="connsiteX64" fmla="*/ 1709905 w 1953030"/>
                <a:gd name="connsiteY64" fmla="*/ 57415 h 1322929"/>
                <a:gd name="connsiteX65" fmla="*/ 1727489 w 1953030"/>
                <a:gd name="connsiteY65" fmla="*/ 58479 h 1322929"/>
                <a:gd name="connsiteX66" fmla="*/ 1765190 w 1953030"/>
                <a:gd name="connsiteY66" fmla="*/ 68945 h 1322929"/>
                <a:gd name="connsiteX67" fmla="*/ 1781592 w 1953030"/>
                <a:gd name="connsiteY67" fmla="*/ 78715 h 1322929"/>
                <a:gd name="connsiteX68" fmla="*/ 1798702 w 1953030"/>
                <a:gd name="connsiteY68" fmla="*/ 94998 h 1322929"/>
                <a:gd name="connsiteX69" fmla="*/ 1809969 w 1953030"/>
                <a:gd name="connsiteY69" fmla="*/ 107802 h 1322929"/>
                <a:gd name="connsiteX70" fmla="*/ 1817717 w 1953030"/>
                <a:gd name="connsiteY70" fmla="*/ 115786 h 1322929"/>
                <a:gd name="connsiteX71" fmla="*/ 1821906 w 1953030"/>
                <a:gd name="connsiteY71" fmla="*/ 122916 h 1322929"/>
                <a:gd name="connsiteX72" fmla="*/ 1837362 w 1953030"/>
                <a:gd name="connsiteY72" fmla="*/ 147184 h 1322929"/>
                <a:gd name="connsiteX73" fmla="*/ 1849404 w 1953030"/>
                <a:gd name="connsiteY73" fmla="*/ 164741 h 1322929"/>
                <a:gd name="connsiteX74" fmla="*/ 1873697 w 1953030"/>
                <a:gd name="connsiteY74" fmla="*/ 209520 h 1322929"/>
                <a:gd name="connsiteX75" fmla="*/ 1902627 w 1953030"/>
                <a:gd name="connsiteY75" fmla="*/ 270989 h 1322929"/>
                <a:gd name="connsiteX76" fmla="*/ 1929428 w 1953030"/>
                <a:gd name="connsiteY76" fmla="*/ 328257 h 1322929"/>
                <a:gd name="connsiteX77" fmla="*/ 1948890 w 1953030"/>
                <a:gd name="connsiteY77" fmla="*/ 361086 h 1322929"/>
                <a:gd name="connsiteX78" fmla="*/ 1954405 w 1953030"/>
                <a:gd name="connsiteY78" fmla="*/ 377846 h 1322929"/>
                <a:gd name="connsiteX79" fmla="*/ 1945685 w 1953030"/>
                <a:gd name="connsiteY79" fmla="*/ 401382 h 1322929"/>
                <a:gd name="connsiteX80" fmla="*/ 1905896 w 1953030"/>
                <a:gd name="connsiteY80" fmla="*/ 432638 h 1322929"/>
                <a:gd name="connsiteX81" fmla="*/ 1873238 w 1953030"/>
                <a:gd name="connsiteY81" fmla="*/ 439235 h 1322929"/>
                <a:gd name="connsiteX82" fmla="*/ 1817638 w 1953030"/>
                <a:gd name="connsiteY82" fmla="*/ 441792 h 1322929"/>
                <a:gd name="connsiteX83" fmla="*/ 1699860 w 1953030"/>
                <a:gd name="connsiteY83" fmla="*/ 436051 h 1322929"/>
                <a:gd name="connsiteX84" fmla="*/ 1666676 w 1953030"/>
                <a:gd name="connsiteY84" fmla="*/ 434247 h 1322929"/>
                <a:gd name="connsiteX85" fmla="*/ 1644615 w 1953030"/>
                <a:gd name="connsiteY85" fmla="*/ 435822 h 1322929"/>
                <a:gd name="connsiteX86" fmla="*/ 1615292 w 1953030"/>
                <a:gd name="connsiteY86" fmla="*/ 446177 h 1322929"/>
                <a:gd name="connsiteX87" fmla="*/ 1588083 w 1953030"/>
                <a:gd name="connsiteY87" fmla="*/ 469226 h 1322929"/>
                <a:gd name="connsiteX88" fmla="*/ 1570263 w 1953030"/>
                <a:gd name="connsiteY88" fmla="*/ 483547 h 1322929"/>
                <a:gd name="connsiteX89" fmla="*/ 1565194 w 1953030"/>
                <a:gd name="connsiteY89" fmla="*/ 488176 h 1322929"/>
                <a:gd name="connsiteX90" fmla="*/ 1510409 w 1953030"/>
                <a:gd name="connsiteY90" fmla="*/ 591788 h 1322929"/>
                <a:gd name="connsiteX91" fmla="*/ 1487665 w 1953030"/>
                <a:gd name="connsiteY91" fmla="*/ 647726 h 1322929"/>
                <a:gd name="connsiteX92" fmla="*/ 1466234 w 1953030"/>
                <a:gd name="connsiteY92" fmla="*/ 708355 h 1322929"/>
                <a:gd name="connsiteX93" fmla="*/ 1450909 w 1953030"/>
                <a:gd name="connsiteY93" fmla="*/ 753696 h 1322929"/>
                <a:gd name="connsiteX94" fmla="*/ 1408809 w 1953030"/>
                <a:gd name="connsiteY94" fmla="*/ 820834 h 1322929"/>
                <a:gd name="connsiteX95" fmla="*/ 1395139 w 1953030"/>
                <a:gd name="connsiteY95" fmla="*/ 827633 h 1322929"/>
                <a:gd name="connsiteX96" fmla="*/ 1382256 w 1953030"/>
                <a:gd name="connsiteY96" fmla="*/ 834140 h 1322929"/>
                <a:gd name="connsiteX97" fmla="*/ 1350675 w 1953030"/>
                <a:gd name="connsiteY97" fmla="*/ 863795 h 1322929"/>
                <a:gd name="connsiteX98" fmla="*/ 1332763 w 1953030"/>
                <a:gd name="connsiteY98" fmla="*/ 880265 h 1322929"/>
                <a:gd name="connsiteX99" fmla="*/ 1318857 w 1953030"/>
                <a:gd name="connsiteY99" fmla="*/ 886072 h 1322929"/>
                <a:gd name="connsiteX100" fmla="*/ 1317767 w 1953030"/>
                <a:gd name="connsiteY100" fmla="*/ 886072 h 1322929"/>
                <a:gd name="connsiteX101" fmla="*/ 1316690 w 1953030"/>
                <a:gd name="connsiteY101" fmla="*/ 889981 h 1322929"/>
                <a:gd name="connsiteX102" fmla="*/ 1294917 w 1953030"/>
                <a:gd name="connsiteY102" fmla="*/ 1076992 h 1322929"/>
                <a:gd name="connsiteX103" fmla="*/ 1293539 w 1953030"/>
                <a:gd name="connsiteY103" fmla="*/ 1153777 h 1322929"/>
                <a:gd name="connsiteX104" fmla="*/ 1294156 w 1953030"/>
                <a:gd name="connsiteY104" fmla="*/ 1206414 h 1322929"/>
                <a:gd name="connsiteX105" fmla="*/ 1298896 w 1953030"/>
                <a:gd name="connsiteY105" fmla="*/ 1266214 h 1322929"/>
                <a:gd name="connsiteX106" fmla="*/ 1305502 w 1953030"/>
                <a:gd name="connsiteY106" fmla="*/ 1281289 h 1322929"/>
                <a:gd name="connsiteX107" fmla="*/ 1315416 w 1953030"/>
                <a:gd name="connsiteY107" fmla="*/ 1308562 h 1322929"/>
                <a:gd name="connsiteX108" fmla="*/ 1316138 w 1953030"/>
                <a:gd name="connsiteY108" fmla="*/ 1323970 h 1322929"/>
                <a:gd name="connsiteX109" fmla="*/ 1315889 w 1953030"/>
                <a:gd name="connsiteY109" fmla="*/ 1325587 h 1322929"/>
                <a:gd name="connsiteX110" fmla="*/ 1275942 w 1953030"/>
                <a:gd name="connsiteY110" fmla="*/ 1325587 h 1322929"/>
                <a:gd name="connsiteX111" fmla="*/ 1235010 w 1953030"/>
                <a:gd name="connsiteY111" fmla="*/ 1325078 h 1322929"/>
                <a:gd name="connsiteX112" fmla="*/ 1216259 w 1953030"/>
                <a:gd name="connsiteY112" fmla="*/ 1261310 h 1322929"/>
                <a:gd name="connsiteX113" fmla="*/ 1200251 w 1953030"/>
                <a:gd name="connsiteY113" fmla="*/ 1083072 h 1322929"/>
                <a:gd name="connsiteX114" fmla="*/ 1192910 w 1953030"/>
                <a:gd name="connsiteY114" fmla="*/ 964288 h 1322929"/>
                <a:gd name="connsiteX115" fmla="*/ 1191387 w 1953030"/>
                <a:gd name="connsiteY115" fmla="*/ 972275 h 1322929"/>
                <a:gd name="connsiteX116" fmla="*/ 1173817 w 1953030"/>
                <a:gd name="connsiteY116" fmla="*/ 1164200 h 1322929"/>
                <a:gd name="connsiteX117" fmla="*/ 1175078 w 1953030"/>
                <a:gd name="connsiteY117" fmla="*/ 1265947 h 1322929"/>
                <a:gd name="connsiteX118" fmla="*/ 1180974 w 1953030"/>
                <a:gd name="connsiteY118" fmla="*/ 1280141 h 1322929"/>
                <a:gd name="connsiteX119" fmla="*/ 1191505 w 1953030"/>
                <a:gd name="connsiteY119" fmla="*/ 1312731 h 1322929"/>
                <a:gd name="connsiteX120" fmla="*/ 1191032 w 1953030"/>
                <a:gd name="connsiteY120" fmla="*/ 1324894 h 1322929"/>
                <a:gd name="connsiteX121" fmla="*/ 1150167 w 1953030"/>
                <a:gd name="connsiteY121" fmla="*/ 1325587 h 1322929"/>
                <a:gd name="connsiteX122" fmla="*/ 1108579 w 1953030"/>
                <a:gd name="connsiteY122" fmla="*/ 1325096 h 1322929"/>
                <a:gd name="connsiteX123" fmla="*/ 1091166 w 1953030"/>
                <a:gd name="connsiteY123" fmla="*/ 1247586 h 1322929"/>
                <a:gd name="connsiteX124" fmla="*/ 1085073 w 1953030"/>
                <a:gd name="connsiteY124" fmla="*/ 1112084 h 1322929"/>
                <a:gd name="connsiteX125" fmla="*/ 1082486 w 1953030"/>
                <a:gd name="connsiteY125" fmla="*/ 887863 h 1322929"/>
                <a:gd name="connsiteX126" fmla="*/ 1082709 w 1953030"/>
                <a:gd name="connsiteY126" fmla="*/ 875442 h 1322929"/>
                <a:gd name="connsiteX127" fmla="*/ 1045980 w 1953030"/>
                <a:gd name="connsiteY127" fmla="*/ 886014 h 1322929"/>
                <a:gd name="connsiteX128" fmla="*/ 947820 w 1953030"/>
                <a:gd name="connsiteY128" fmla="*/ 909335 h 1322929"/>
                <a:gd name="connsiteX129" fmla="*/ 822399 w 1953030"/>
                <a:gd name="connsiteY129" fmla="*/ 918514 h 1322929"/>
                <a:gd name="connsiteX130" fmla="*/ 749952 w 1953030"/>
                <a:gd name="connsiteY130" fmla="*/ 916251 h 1322929"/>
                <a:gd name="connsiteX131" fmla="*/ 741521 w 1953030"/>
                <a:gd name="connsiteY131" fmla="*/ 916452 h 1322929"/>
                <a:gd name="connsiteX132" fmla="*/ 737253 w 1953030"/>
                <a:gd name="connsiteY132" fmla="*/ 925892 h 1322929"/>
                <a:gd name="connsiteX133" fmla="*/ 730911 w 1953030"/>
                <a:gd name="connsiteY133" fmla="*/ 938882 h 1322929"/>
                <a:gd name="connsiteX134" fmla="*/ 708429 w 1953030"/>
                <a:gd name="connsiteY134" fmla="*/ 931418 h 1322929"/>
                <a:gd name="connsiteX135" fmla="*/ 667261 w 1953030"/>
                <a:gd name="connsiteY135" fmla="*/ 914980 h 1322929"/>
                <a:gd name="connsiteX136" fmla="*/ 619659 w 1953030"/>
                <a:gd name="connsiteY136" fmla="*/ 895793 h 1322929"/>
                <a:gd name="connsiteX137" fmla="*/ 517862 w 1953030"/>
                <a:gd name="connsiteY137" fmla="*/ 868605 h 1322929"/>
                <a:gd name="connsiteX138" fmla="*/ 503220 w 1953030"/>
                <a:gd name="connsiteY138" fmla="*/ 873261 h 1322929"/>
                <a:gd name="connsiteX139" fmla="*/ 498151 w 1953030"/>
                <a:gd name="connsiteY139" fmla="*/ 888861 h 1322929"/>
                <a:gd name="connsiteX140" fmla="*/ 502209 w 1953030"/>
                <a:gd name="connsiteY140" fmla="*/ 923500 h 1322929"/>
                <a:gd name="connsiteX141" fmla="*/ 506647 w 1953030"/>
                <a:gd name="connsiteY141" fmla="*/ 963655 h 1322929"/>
                <a:gd name="connsiteX142" fmla="*/ 504612 w 1953030"/>
                <a:gd name="connsiteY142" fmla="*/ 979009 h 1322929"/>
                <a:gd name="connsiteX143" fmla="*/ 465742 w 1953030"/>
                <a:gd name="connsiteY143" fmla="*/ 1002855 h 1322929"/>
                <a:gd name="connsiteX144" fmla="*/ 458743 w 1953030"/>
                <a:gd name="connsiteY144" fmla="*/ 1002146 h 1322929"/>
                <a:gd name="connsiteX145" fmla="*/ 436145 w 1953030"/>
                <a:gd name="connsiteY145" fmla="*/ 942614 h 1322929"/>
                <a:gd name="connsiteX146" fmla="*/ 435517 w 1953030"/>
                <a:gd name="connsiteY146" fmla="*/ 934796 h 1322929"/>
                <a:gd name="connsiteX147" fmla="*/ 431372 w 1953030"/>
                <a:gd name="connsiteY147" fmla="*/ 939230 h 1322929"/>
                <a:gd name="connsiteX148" fmla="*/ 413632 w 1953030"/>
                <a:gd name="connsiteY148" fmla="*/ 957993 h 1322929"/>
                <a:gd name="connsiteX149" fmla="*/ 396081 w 1953030"/>
                <a:gd name="connsiteY149" fmla="*/ 976581 h 1322929"/>
                <a:gd name="connsiteX150" fmla="*/ 365139 w 1953030"/>
                <a:gd name="connsiteY150" fmla="*/ 1026362 h 1322929"/>
                <a:gd name="connsiteX151" fmla="*/ 357505 w 1953030"/>
                <a:gd name="connsiteY151" fmla="*/ 1073344 h 1322929"/>
                <a:gd name="connsiteX152" fmla="*/ 357513 w 1953030"/>
                <a:gd name="connsiteY152" fmla="*/ 1162116 h 1322929"/>
                <a:gd name="connsiteX153" fmla="*/ 364146 w 1953030"/>
                <a:gd name="connsiteY153" fmla="*/ 1221702 h 1322929"/>
                <a:gd name="connsiteX154" fmla="*/ 371907 w 1953030"/>
                <a:gd name="connsiteY154" fmla="*/ 1263083 h 1322929"/>
                <a:gd name="connsiteX155" fmla="*/ 382081 w 1953030"/>
                <a:gd name="connsiteY155" fmla="*/ 1280594 h 1322929"/>
                <a:gd name="connsiteX156" fmla="*/ 392814 w 1953030"/>
                <a:gd name="connsiteY156" fmla="*/ 1307173 h 1322929"/>
                <a:gd name="connsiteX157" fmla="*/ 392698 w 1953030"/>
                <a:gd name="connsiteY157" fmla="*/ 1322982 h 1322929"/>
                <a:gd name="connsiteX158" fmla="*/ 392258 w 1953030"/>
                <a:gd name="connsiteY158" fmla="*/ 1325414 h 1322929"/>
                <a:gd name="connsiteX159" fmla="*/ 349566 w 1953030"/>
                <a:gd name="connsiteY159" fmla="*/ 1325502 h 1322929"/>
                <a:gd name="connsiteX160" fmla="*/ 305559 w 1953030"/>
                <a:gd name="connsiteY160" fmla="*/ 1325237 h 1322929"/>
                <a:gd name="connsiteX161" fmla="*/ 296045 w 1953030"/>
                <a:gd name="connsiteY161" fmla="*/ 1315526 h 1322929"/>
                <a:gd name="connsiteX162" fmla="*/ 272898 w 1953030"/>
                <a:gd name="connsiteY162" fmla="*/ 1198249 h 1322929"/>
                <a:gd name="connsiteX163" fmla="*/ 256446 w 1953030"/>
                <a:gd name="connsiteY163" fmla="*/ 1076992 h 1322929"/>
                <a:gd name="connsiteX164" fmla="*/ 247883 w 1953030"/>
                <a:gd name="connsiteY164" fmla="*/ 965650 h 1322929"/>
                <a:gd name="connsiteX165" fmla="*/ 248141 w 1953030"/>
                <a:gd name="connsiteY165" fmla="*/ 963344 h 1322929"/>
                <a:gd name="connsiteX166" fmla="*/ 240600 w 1953030"/>
                <a:gd name="connsiteY166" fmla="*/ 969541 h 1322929"/>
                <a:gd name="connsiteX167" fmla="*/ 218190 w 1953030"/>
                <a:gd name="connsiteY167" fmla="*/ 987653 h 1322929"/>
                <a:gd name="connsiteX168" fmla="*/ 197170 w 1953030"/>
                <a:gd name="connsiteY168" fmla="*/ 1004568 h 1322929"/>
                <a:gd name="connsiteX169" fmla="*/ 164176 w 1953030"/>
                <a:gd name="connsiteY169" fmla="*/ 1050024 h 1322929"/>
                <a:gd name="connsiteX170" fmla="*/ 151135 w 1953030"/>
                <a:gd name="connsiteY170" fmla="*/ 1141095 h 1322929"/>
                <a:gd name="connsiteX171" fmla="*/ 149537 w 1953030"/>
                <a:gd name="connsiteY171" fmla="*/ 1217408 h 1322929"/>
                <a:gd name="connsiteX172" fmla="*/ 153261 w 1953030"/>
                <a:gd name="connsiteY172" fmla="*/ 1262700 h 1322929"/>
                <a:gd name="connsiteX173" fmla="*/ 159017 w 1953030"/>
                <a:gd name="connsiteY173" fmla="*/ 1274340 h 1322929"/>
                <a:gd name="connsiteX174" fmla="*/ 170943 w 1953030"/>
                <a:gd name="connsiteY174" fmla="*/ 1299182 h 1322929"/>
                <a:gd name="connsiteX175" fmla="*/ 174129 w 1953030"/>
                <a:gd name="connsiteY175" fmla="*/ 1319246 h 1322929"/>
                <a:gd name="connsiteX176" fmla="*/ 174342 w 1953030"/>
                <a:gd name="connsiteY176" fmla="*/ 1325587 h 1322929"/>
                <a:gd name="connsiteX177" fmla="*/ 132163 w 1953030"/>
                <a:gd name="connsiteY177" fmla="*/ 1325574 h 1322929"/>
                <a:gd name="connsiteX178" fmla="*/ 88860 w 1953030"/>
                <a:gd name="connsiteY178" fmla="*/ 1325071 h 1322929"/>
                <a:gd name="connsiteX179" fmla="*/ 434473 w 1953030"/>
                <a:gd name="connsiteY179" fmla="*/ 860747 h 1322929"/>
                <a:gd name="connsiteX180" fmla="*/ 432900 w 1953030"/>
                <a:gd name="connsiteY180" fmla="*/ 858692 h 1322929"/>
                <a:gd name="connsiteX181" fmla="*/ 434328 w 1953030"/>
                <a:gd name="connsiteY181" fmla="*/ 861404 h 1322929"/>
                <a:gd name="connsiteX182" fmla="*/ 434473 w 1953030"/>
                <a:gd name="connsiteY182" fmla="*/ 860747 h 1322929"/>
                <a:gd name="connsiteX0" fmla="*/ 87445 w 1953031"/>
                <a:gd name="connsiteY0" fmla="*/ 1322413 h 1322929"/>
                <a:gd name="connsiteX1" fmla="*/ 71740 w 1953031"/>
                <a:gd name="connsiteY1" fmla="*/ 1270292 h 1322929"/>
                <a:gd name="connsiteX2" fmla="*/ 65819 w 1953031"/>
                <a:gd name="connsiteY2" fmla="*/ 1172834 h 1322929"/>
                <a:gd name="connsiteX3" fmla="*/ 60259 w 1953031"/>
                <a:gd name="connsiteY3" fmla="*/ 1077634 h 1322929"/>
                <a:gd name="connsiteX4" fmla="*/ 56504 w 1953031"/>
                <a:gd name="connsiteY4" fmla="*/ 1016483 h 1322929"/>
                <a:gd name="connsiteX5" fmla="*/ 57274 w 1953031"/>
                <a:gd name="connsiteY5" fmla="*/ 984573 h 1322929"/>
                <a:gd name="connsiteX6" fmla="*/ 69293 w 1953031"/>
                <a:gd name="connsiteY6" fmla="*/ 935184 h 1322929"/>
                <a:gd name="connsiteX7" fmla="*/ 83140 w 1953031"/>
                <a:gd name="connsiteY7" fmla="*/ 894706 h 1322929"/>
                <a:gd name="connsiteX8" fmla="*/ 86940 w 1953031"/>
                <a:gd name="connsiteY8" fmla="*/ 883067 h 1322929"/>
                <a:gd name="connsiteX9" fmla="*/ 102345 w 1953031"/>
                <a:gd name="connsiteY9" fmla="*/ 821917 h 1322929"/>
                <a:gd name="connsiteX10" fmla="*/ 102345 w 1953031"/>
                <a:gd name="connsiteY10" fmla="*/ 797596 h 1322929"/>
                <a:gd name="connsiteX11" fmla="*/ 84386 w 1953031"/>
                <a:gd name="connsiteY11" fmla="*/ 724112 h 1322929"/>
                <a:gd name="connsiteX12" fmla="*/ 56950 w 1953031"/>
                <a:gd name="connsiteY12" fmla="*/ 611540 h 1322929"/>
                <a:gd name="connsiteX13" fmla="*/ 49848 w 1953031"/>
                <a:gd name="connsiteY13" fmla="*/ 555775 h 1322929"/>
                <a:gd name="connsiteX14" fmla="*/ 48091 w 1953031"/>
                <a:gd name="connsiteY14" fmla="*/ 532619 h 1322929"/>
                <a:gd name="connsiteX15" fmla="*/ 46726 w 1953031"/>
                <a:gd name="connsiteY15" fmla="*/ 537375 h 1322929"/>
                <a:gd name="connsiteX16" fmla="*/ 40809 w 1953031"/>
                <a:gd name="connsiteY16" fmla="*/ 582702 h 1322929"/>
                <a:gd name="connsiteX17" fmla="*/ 38652 w 1953031"/>
                <a:gd name="connsiteY17" fmla="*/ 680805 h 1322929"/>
                <a:gd name="connsiteX18" fmla="*/ 43411 w 1953031"/>
                <a:gd name="connsiteY18" fmla="*/ 797248 h 1322929"/>
                <a:gd name="connsiteX19" fmla="*/ 45633 w 1953031"/>
                <a:gd name="connsiteY19" fmla="*/ 840039 h 1322929"/>
                <a:gd name="connsiteX20" fmla="*/ 46288 w 1953031"/>
                <a:gd name="connsiteY20" fmla="*/ 854511 h 1322929"/>
                <a:gd name="connsiteX21" fmla="*/ 47754 w 1953031"/>
                <a:gd name="connsiteY21" fmla="*/ 857757 h 1322929"/>
                <a:gd name="connsiteX22" fmla="*/ 55710 w 1953031"/>
                <a:gd name="connsiteY22" fmla="*/ 883587 h 1322929"/>
                <a:gd name="connsiteX23" fmla="*/ 56791 w 1953031"/>
                <a:gd name="connsiteY23" fmla="*/ 924043 h 1322929"/>
                <a:gd name="connsiteX24" fmla="*/ 41579 w 1953031"/>
                <a:gd name="connsiteY24" fmla="*/ 974096 h 1322929"/>
                <a:gd name="connsiteX25" fmla="*/ 2671 w 1953031"/>
                <a:gd name="connsiteY25" fmla="*/ 1043577 h 1322929"/>
                <a:gd name="connsiteX26" fmla="*/ 150 w 1953031"/>
                <a:gd name="connsiteY26" fmla="*/ 1039680 h 1322929"/>
                <a:gd name="connsiteX27" fmla="*/ 4661 w 1953031"/>
                <a:gd name="connsiteY27" fmla="*/ 999287 h 1322929"/>
                <a:gd name="connsiteX28" fmla="*/ 7404 w 1953031"/>
                <a:gd name="connsiteY28" fmla="*/ 942306 h 1322929"/>
                <a:gd name="connsiteX29" fmla="*/ 7816 w 1953031"/>
                <a:gd name="connsiteY29" fmla="*/ 896791 h 1322929"/>
                <a:gd name="connsiteX30" fmla="*/ 19626 w 1953031"/>
                <a:gd name="connsiteY30" fmla="*/ 859575 h 1322929"/>
                <a:gd name="connsiteX31" fmla="*/ 27016 w 1953031"/>
                <a:gd name="connsiteY31" fmla="*/ 851518 h 1322929"/>
                <a:gd name="connsiteX32" fmla="*/ 28005 w 1953031"/>
                <a:gd name="connsiteY32" fmla="*/ 850776 h 1322929"/>
                <a:gd name="connsiteX33" fmla="*/ 26410 w 1953031"/>
                <a:gd name="connsiteY33" fmla="*/ 833827 h 1322929"/>
                <a:gd name="connsiteX34" fmla="*/ 14711 w 1953031"/>
                <a:gd name="connsiteY34" fmla="*/ 648021 h 1322929"/>
                <a:gd name="connsiteX35" fmla="*/ 15055 w 1953031"/>
                <a:gd name="connsiteY35" fmla="*/ 561855 h 1322929"/>
                <a:gd name="connsiteX36" fmla="*/ 21188 w 1953031"/>
                <a:gd name="connsiteY36" fmla="*/ 488718 h 1322929"/>
                <a:gd name="connsiteX37" fmla="*/ 100197 w 1953031"/>
                <a:gd name="connsiteY37" fmla="*/ 318206 h 1322929"/>
                <a:gd name="connsiteX38" fmla="*/ 109242 w 1953031"/>
                <a:gd name="connsiteY38" fmla="*/ 310366 h 1322929"/>
                <a:gd name="connsiteX39" fmla="*/ 267328 w 1953031"/>
                <a:gd name="connsiteY39" fmla="*/ 247426 h 1322929"/>
                <a:gd name="connsiteX40" fmla="*/ 315449 w 1953031"/>
                <a:gd name="connsiteY40" fmla="*/ 245613 h 1322929"/>
                <a:gd name="connsiteX41" fmla="*/ 472495 w 1953031"/>
                <a:gd name="connsiteY41" fmla="*/ 252298 h 1322929"/>
                <a:gd name="connsiteX42" fmla="*/ 508804 w 1953031"/>
                <a:gd name="connsiteY42" fmla="*/ 255581 h 1322929"/>
                <a:gd name="connsiteX43" fmla="*/ 663548 w 1953031"/>
                <a:gd name="connsiteY43" fmla="*/ 264169 h 1322929"/>
                <a:gd name="connsiteX44" fmla="*/ 754617 w 1953031"/>
                <a:gd name="connsiteY44" fmla="*/ 262685 h 1322929"/>
                <a:gd name="connsiteX45" fmla="*/ 805147 w 1953031"/>
                <a:gd name="connsiteY45" fmla="*/ 251243 h 1322929"/>
                <a:gd name="connsiteX46" fmla="*/ 947272 w 1953031"/>
                <a:gd name="connsiteY46" fmla="*/ 214767 h 1322929"/>
                <a:gd name="connsiteX47" fmla="*/ 1074965 w 1953031"/>
                <a:gd name="connsiteY47" fmla="*/ 170684 h 1322929"/>
                <a:gd name="connsiteX48" fmla="*/ 1155567 w 1953031"/>
                <a:gd name="connsiteY48" fmla="*/ 159010 h 1322929"/>
                <a:gd name="connsiteX49" fmla="*/ 1234252 w 1953031"/>
                <a:gd name="connsiteY49" fmla="*/ 151880 h 1322929"/>
                <a:gd name="connsiteX50" fmla="*/ 1312964 w 1953031"/>
                <a:gd name="connsiteY50" fmla="*/ 128676 h 1322929"/>
                <a:gd name="connsiteX51" fmla="*/ 1376022 w 1953031"/>
                <a:gd name="connsiteY51" fmla="*/ 109687 h 1322929"/>
                <a:gd name="connsiteX52" fmla="*/ 1448640 w 1953031"/>
                <a:gd name="connsiteY52" fmla="*/ 103056 h 1322929"/>
                <a:gd name="connsiteX53" fmla="*/ 1483374 w 1953031"/>
                <a:gd name="connsiteY53" fmla="*/ 100994 h 1322929"/>
                <a:gd name="connsiteX54" fmla="*/ 1552171 w 1953031"/>
                <a:gd name="connsiteY54" fmla="*/ 83778 h 1322929"/>
                <a:gd name="connsiteX55" fmla="*/ 1627914 w 1953031"/>
                <a:gd name="connsiteY55" fmla="*/ 63976 h 1322929"/>
                <a:gd name="connsiteX56" fmla="*/ 1633600 w 1953031"/>
                <a:gd name="connsiteY56" fmla="*/ 62873 h 1322929"/>
                <a:gd name="connsiteX57" fmla="*/ 1633994 w 1953031"/>
                <a:gd name="connsiteY57" fmla="*/ 53943 h 1322929"/>
                <a:gd name="connsiteX58" fmla="*/ 1637947 w 1953031"/>
                <a:gd name="connsiteY58" fmla="*/ 10924 h 1322929"/>
                <a:gd name="connsiteX59" fmla="*/ 1645852 w 1953031"/>
                <a:gd name="connsiteY59" fmla="*/ 642 h 1322929"/>
                <a:gd name="connsiteX60" fmla="*/ 1665510 w 1953031"/>
                <a:gd name="connsiteY60" fmla="*/ 4542 h 1322929"/>
                <a:gd name="connsiteX61" fmla="*/ 1692339 w 1953031"/>
                <a:gd name="connsiteY61" fmla="*/ 32880 h 1322929"/>
                <a:gd name="connsiteX62" fmla="*/ 1703487 w 1953031"/>
                <a:gd name="connsiteY62" fmla="*/ 51553 h 1322929"/>
                <a:gd name="connsiteX63" fmla="*/ 1705168 w 1953031"/>
                <a:gd name="connsiteY63" fmla="*/ 54757 h 1322929"/>
                <a:gd name="connsiteX64" fmla="*/ 1708490 w 1953031"/>
                <a:gd name="connsiteY64" fmla="*/ 54757 h 1322929"/>
                <a:gd name="connsiteX65" fmla="*/ 1726074 w 1953031"/>
                <a:gd name="connsiteY65" fmla="*/ 55821 h 1322929"/>
                <a:gd name="connsiteX66" fmla="*/ 1763775 w 1953031"/>
                <a:gd name="connsiteY66" fmla="*/ 66287 h 1322929"/>
                <a:gd name="connsiteX67" fmla="*/ 1780177 w 1953031"/>
                <a:gd name="connsiteY67" fmla="*/ 76057 h 1322929"/>
                <a:gd name="connsiteX68" fmla="*/ 1797287 w 1953031"/>
                <a:gd name="connsiteY68" fmla="*/ 92340 h 1322929"/>
                <a:gd name="connsiteX69" fmla="*/ 1808554 w 1953031"/>
                <a:gd name="connsiteY69" fmla="*/ 105144 h 1322929"/>
                <a:gd name="connsiteX70" fmla="*/ 1816302 w 1953031"/>
                <a:gd name="connsiteY70" fmla="*/ 113128 h 1322929"/>
                <a:gd name="connsiteX71" fmla="*/ 1820491 w 1953031"/>
                <a:gd name="connsiteY71" fmla="*/ 120258 h 1322929"/>
                <a:gd name="connsiteX72" fmla="*/ 1835947 w 1953031"/>
                <a:gd name="connsiteY72" fmla="*/ 144526 h 1322929"/>
                <a:gd name="connsiteX73" fmla="*/ 1847989 w 1953031"/>
                <a:gd name="connsiteY73" fmla="*/ 162083 h 1322929"/>
                <a:gd name="connsiteX74" fmla="*/ 1872282 w 1953031"/>
                <a:gd name="connsiteY74" fmla="*/ 206862 h 1322929"/>
                <a:gd name="connsiteX75" fmla="*/ 1901212 w 1953031"/>
                <a:gd name="connsiteY75" fmla="*/ 268331 h 1322929"/>
                <a:gd name="connsiteX76" fmla="*/ 1928013 w 1953031"/>
                <a:gd name="connsiteY76" fmla="*/ 325599 h 1322929"/>
                <a:gd name="connsiteX77" fmla="*/ 1947475 w 1953031"/>
                <a:gd name="connsiteY77" fmla="*/ 358428 h 1322929"/>
                <a:gd name="connsiteX78" fmla="*/ 1952990 w 1953031"/>
                <a:gd name="connsiteY78" fmla="*/ 375188 h 1322929"/>
                <a:gd name="connsiteX79" fmla="*/ 1944270 w 1953031"/>
                <a:gd name="connsiteY79" fmla="*/ 398724 h 1322929"/>
                <a:gd name="connsiteX80" fmla="*/ 1904481 w 1953031"/>
                <a:gd name="connsiteY80" fmla="*/ 429980 h 1322929"/>
                <a:gd name="connsiteX81" fmla="*/ 1871823 w 1953031"/>
                <a:gd name="connsiteY81" fmla="*/ 436577 h 1322929"/>
                <a:gd name="connsiteX82" fmla="*/ 1816223 w 1953031"/>
                <a:gd name="connsiteY82" fmla="*/ 439134 h 1322929"/>
                <a:gd name="connsiteX83" fmla="*/ 1698445 w 1953031"/>
                <a:gd name="connsiteY83" fmla="*/ 433393 h 1322929"/>
                <a:gd name="connsiteX84" fmla="*/ 1665261 w 1953031"/>
                <a:gd name="connsiteY84" fmla="*/ 431589 h 1322929"/>
                <a:gd name="connsiteX85" fmla="*/ 1643200 w 1953031"/>
                <a:gd name="connsiteY85" fmla="*/ 433164 h 1322929"/>
                <a:gd name="connsiteX86" fmla="*/ 1613877 w 1953031"/>
                <a:gd name="connsiteY86" fmla="*/ 443519 h 1322929"/>
                <a:gd name="connsiteX87" fmla="*/ 1586668 w 1953031"/>
                <a:gd name="connsiteY87" fmla="*/ 466568 h 1322929"/>
                <a:gd name="connsiteX88" fmla="*/ 1568848 w 1953031"/>
                <a:gd name="connsiteY88" fmla="*/ 480889 h 1322929"/>
                <a:gd name="connsiteX89" fmla="*/ 1563779 w 1953031"/>
                <a:gd name="connsiteY89" fmla="*/ 485518 h 1322929"/>
                <a:gd name="connsiteX90" fmla="*/ 1508994 w 1953031"/>
                <a:gd name="connsiteY90" fmla="*/ 589130 h 1322929"/>
                <a:gd name="connsiteX91" fmla="*/ 1486250 w 1953031"/>
                <a:gd name="connsiteY91" fmla="*/ 645068 h 1322929"/>
                <a:gd name="connsiteX92" fmla="*/ 1464819 w 1953031"/>
                <a:gd name="connsiteY92" fmla="*/ 705697 h 1322929"/>
                <a:gd name="connsiteX93" fmla="*/ 1449494 w 1953031"/>
                <a:gd name="connsiteY93" fmla="*/ 751038 h 1322929"/>
                <a:gd name="connsiteX94" fmla="*/ 1407394 w 1953031"/>
                <a:gd name="connsiteY94" fmla="*/ 818176 h 1322929"/>
                <a:gd name="connsiteX95" fmla="*/ 1393724 w 1953031"/>
                <a:gd name="connsiteY95" fmla="*/ 824975 h 1322929"/>
                <a:gd name="connsiteX96" fmla="*/ 1380841 w 1953031"/>
                <a:gd name="connsiteY96" fmla="*/ 831482 h 1322929"/>
                <a:gd name="connsiteX97" fmla="*/ 1349260 w 1953031"/>
                <a:gd name="connsiteY97" fmla="*/ 861137 h 1322929"/>
                <a:gd name="connsiteX98" fmla="*/ 1331348 w 1953031"/>
                <a:gd name="connsiteY98" fmla="*/ 877607 h 1322929"/>
                <a:gd name="connsiteX99" fmla="*/ 1317442 w 1953031"/>
                <a:gd name="connsiteY99" fmla="*/ 883414 h 1322929"/>
                <a:gd name="connsiteX100" fmla="*/ 1316352 w 1953031"/>
                <a:gd name="connsiteY100" fmla="*/ 883414 h 1322929"/>
                <a:gd name="connsiteX101" fmla="*/ 1315275 w 1953031"/>
                <a:gd name="connsiteY101" fmla="*/ 887323 h 1322929"/>
                <a:gd name="connsiteX102" fmla="*/ 1293502 w 1953031"/>
                <a:gd name="connsiteY102" fmla="*/ 1074334 h 1322929"/>
                <a:gd name="connsiteX103" fmla="*/ 1292124 w 1953031"/>
                <a:gd name="connsiteY103" fmla="*/ 1151119 h 1322929"/>
                <a:gd name="connsiteX104" fmla="*/ 1292741 w 1953031"/>
                <a:gd name="connsiteY104" fmla="*/ 1203756 h 1322929"/>
                <a:gd name="connsiteX105" fmla="*/ 1297481 w 1953031"/>
                <a:gd name="connsiteY105" fmla="*/ 1263556 h 1322929"/>
                <a:gd name="connsiteX106" fmla="*/ 1304087 w 1953031"/>
                <a:gd name="connsiteY106" fmla="*/ 1278631 h 1322929"/>
                <a:gd name="connsiteX107" fmla="*/ 1314001 w 1953031"/>
                <a:gd name="connsiteY107" fmla="*/ 1305904 h 1322929"/>
                <a:gd name="connsiteX108" fmla="*/ 1314723 w 1953031"/>
                <a:gd name="connsiteY108" fmla="*/ 1321312 h 1322929"/>
                <a:gd name="connsiteX109" fmla="*/ 1314474 w 1953031"/>
                <a:gd name="connsiteY109" fmla="*/ 1322929 h 1322929"/>
                <a:gd name="connsiteX110" fmla="*/ 1274527 w 1953031"/>
                <a:gd name="connsiteY110" fmla="*/ 1322929 h 1322929"/>
                <a:gd name="connsiteX111" fmla="*/ 1233595 w 1953031"/>
                <a:gd name="connsiteY111" fmla="*/ 1322420 h 1322929"/>
                <a:gd name="connsiteX112" fmla="*/ 1214844 w 1953031"/>
                <a:gd name="connsiteY112" fmla="*/ 1258652 h 1322929"/>
                <a:gd name="connsiteX113" fmla="*/ 1198836 w 1953031"/>
                <a:gd name="connsiteY113" fmla="*/ 1080414 h 1322929"/>
                <a:gd name="connsiteX114" fmla="*/ 1191495 w 1953031"/>
                <a:gd name="connsiteY114" fmla="*/ 961630 h 1322929"/>
                <a:gd name="connsiteX115" fmla="*/ 1189972 w 1953031"/>
                <a:gd name="connsiteY115" fmla="*/ 969617 h 1322929"/>
                <a:gd name="connsiteX116" fmla="*/ 1172402 w 1953031"/>
                <a:gd name="connsiteY116" fmla="*/ 1161542 h 1322929"/>
                <a:gd name="connsiteX117" fmla="*/ 1173663 w 1953031"/>
                <a:gd name="connsiteY117" fmla="*/ 1263289 h 1322929"/>
                <a:gd name="connsiteX118" fmla="*/ 1179559 w 1953031"/>
                <a:gd name="connsiteY118" fmla="*/ 1277483 h 1322929"/>
                <a:gd name="connsiteX119" fmla="*/ 1190090 w 1953031"/>
                <a:gd name="connsiteY119" fmla="*/ 1310073 h 1322929"/>
                <a:gd name="connsiteX120" fmla="*/ 1189617 w 1953031"/>
                <a:gd name="connsiteY120" fmla="*/ 1322236 h 1322929"/>
                <a:gd name="connsiteX121" fmla="*/ 1148752 w 1953031"/>
                <a:gd name="connsiteY121" fmla="*/ 1322929 h 1322929"/>
                <a:gd name="connsiteX122" fmla="*/ 1107164 w 1953031"/>
                <a:gd name="connsiteY122" fmla="*/ 1322438 h 1322929"/>
                <a:gd name="connsiteX123" fmla="*/ 1089751 w 1953031"/>
                <a:gd name="connsiteY123" fmla="*/ 1244928 h 1322929"/>
                <a:gd name="connsiteX124" fmla="*/ 1083658 w 1953031"/>
                <a:gd name="connsiteY124" fmla="*/ 1109426 h 1322929"/>
                <a:gd name="connsiteX125" fmla="*/ 1081071 w 1953031"/>
                <a:gd name="connsiteY125" fmla="*/ 885205 h 1322929"/>
                <a:gd name="connsiteX126" fmla="*/ 1081294 w 1953031"/>
                <a:gd name="connsiteY126" fmla="*/ 872784 h 1322929"/>
                <a:gd name="connsiteX127" fmla="*/ 1044565 w 1953031"/>
                <a:gd name="connsiteY127" fmla="*/ 883356 h 1322929"/>
                <a:gd name="connsiteX128" fmla="*/ 946405 w 1953031"/>
                <a:gd name="connsiteY128" fmla="*/ 906677 h 1322929"/>
                <a:gd name="connsiteX129" fmla="*/ 820984 w 1953031"/>
                <a:gd name="connsiteY129" fmla="*/ 915856 h 1322929"/>
                <a:gd name="connsiteX130" fmla="*/ 748537 w 1953031"/>
                <a:gd name="connsiteY130" fmla="*/ 913593 h 1322929"/>
                <a:gd name="connsiteX131" fmla="*/ 740106 w 1953031"/>
                <a:gd name="connsiteY131" fmla="*/ 913794 h 1322929"/>
                <a:gd name="connsiteX132" fmla="*/ 735838 w 1953031"/>
                <a:gd name="connsiteY132" fmla="*/ 923234 h 1322929"/>
                <a:gd name="connsiteX133" fmla="*/ 729496 w 1953031"/>
                <a:gd name="connsiteY133" fmla="*/ 936224 h 1322929"/>
                <a:gd name="connsiteX134" fmla="*/ 707014 w 1953031"/>
                <a:gd name="connsiteY134" fmla="*/ 928760 h 1322929"/>
                <a:gd name="connsiteX135" fmla="*/ 665846 w 1953031"/>
                <a:gd name="connsiteY135" fmla="*/ 912322 h 1322929"/>
                <a:gd name="connsiteX136" fmla="*/ 618244 w 1953031"/>
                <a:gd name="connsiteY136" fmla="*/ 893135 h 1322929"/>
                <a:gd name="connsiteX137" fmla="*/ 516447 w 1953031"/>
                <a:gd name="connsiteY137" fmla="*/ 865947 h 1322929"/>
                <a:gd name="connsiteX138" fmla="*/ 501805 w 1953031"/>
                <a:gd name="connsiteY138" fmla="*/ 870603 h 1322929"/>
                <a:gd name="connsiteX139" fmla="*/ 496736 w 1953031"/>
                <a:gd name="connsiteY139" fmla="*/ 886203 h 1322929"/>
                <a:gd name="connsiteX140" fmla="*/ 500794 w 1953031"/>
                <a:gd name="connsiteY140" fmla="*/ 920842 h 1322929"/>
                <a:gd name="connsiteX141" fmla="*/ 505232 w 1953031"/>
                <a:gd name="connsiteY141" fmla="*/ 960997 h 1322929"/>
                <a:gd name="connsiteX142" fmla="*/ 503197 w 1953031"/>
                <a:gd name="connsiteY142" fmla="*/ 976351 h 1322929"/>
                <a:gd name="connsiteX143" fmla="*/ 464327 w 1953031"/>
                <a:gd name="connsiteY143" fmla="*/ 1000197 h 1322929"/>
                <a:gd name="connsiteX144" fmla="*/ 457328 w 1953031"/>
                <a:gd name="connsiteY144" fmla="*/ 999488 h 1322929"/>
                <a:gd name="connsiteX145" fmla="*/ 434730 w 1953031"/>
                <a:gd name="connsiteY145" fmla="*/ 939956 h 1322929"/>
                <a:gd name="connsiteX146" fmla="*/ 434102 w 1953031"/>
                <a:gd name="connsiteY146" fmla="*/ 932138 h 1322929"/>
                <a:gd name="connsiteX147" fmla="*/ 429957 w 1953031"/>
                <a:gd name="connsiteY147" fmla="*/ 936572 h 1322929"/>
                <a:gd name="connsiteX148" fmla="*/ 412217 w 1953031"/>
                <a:gd name="connsiteY148" fmla="*/ 955335 h 1322929"/>
                <a:gd name="connsiteX149" fmla="*/ 394666 w 1953031"/>
                <a:gd name="connsiteY149" fmla="*/ 973923 h 1322929"/>
                <a:gd name="connsiteX150" fmla="*/ 363724 w 1953031"/>
                <a:gd name="connsiteY150" fmla="*/ 1023704 h 1322929"/>
                <a:gd name="connsiteX151" fmla="*/ 356090 w 1953031"/>
                <a:gd name="connsiteY151" fmla="*/ 1070686 h 1322929"/>
                <a:gd name="connsiteX152" fmla="*/ 356098 w 1953031"/>
                <a:gd name="connsiteY152" fmla="*/ 1159458 h 1322929"/>
                <a:gd name="connsiteX153" fmla="*/ 362731 w 1953031"/>
                <a:gd name="connsiteY153" fmla="*/ 1219044 h 1322929"/>
                <a:gd name="connsiteX154" fmla="*/ 370492 w 1953031"/>
                <a:gd name="connsiteY154" fmla="*/ 1260425 h 1322929"/>
                <a:gd name="connsiteX155" fmla="*/ 380666 w 1953031"/>
                <a:gd name="connsiteY155" fmla="*/ 1277936 h 1322929"/>
                <a:gd name="connsiteX156" fmla="*/ 391399 w 1953031"/>
                <a:gd name="connsiteY156" fmla="*/ 1304515 h 1322929"/>
                <a:gd name="connsiteX157" fmla="*/ 391283 w 1953031"/>
                <a:gd name="connsiteY157" fmla="*/ 1320324 h 1322929"/>
                <a:gd name="connsiteX158" fmla="*/ 390843 w 1953031"/>
                <a:gd name="connsiteY158" fmla="*/ 1322756 h 1322929"/>
                <a:gd name="connsiteX159" fmla="*/ 348151 w 1953031"/>
                <a:gd name="connsiteY159" fmla="*/ 1322844 h 1322929"/>
                <a:gd name="connsiteX160" fmla="*/ 304144 w 1953031"/>
                <a:gd name="connsiteY160" fmla="*/ 1322579 h 1322929"/>
                <a:gd name="connsiteX161" fmla="*/ 294630 w 1953031"/>
                <a:gd name="connsiteY161" fmla="*/ 1312868 h 1322929"/>
                <a:gd name="connsiteX162" fmla="*/ 271483 w 1953031"/>
                <a:gd name="connsiteY162" fmla="*/ 1195591 h 1322929"/>
                <a:gd name="connsiteX163" fmla="*/ 255031 w 1953031"/>
                <a:gd name="connsiteY163" fmla="*/ 1074334 h 1322929"/>
                <a:gd name="connsiteX164" fmla="*/ 246468 w 1953031"/>
                <a:gd name="connsiteY164" fmla="*/ 962992 h 1322929"/>
                <a:gd name="connsiteX165" fmla="*/ 246726 w 1953031"/>
                <a:gd name="connsiteY165" fmla="*/ 960686 h 1322929"/>
                <a:gd name="connsiteX166" fmla="*/ 239185 w 1953031"/>
                <a:gd name="connsiteY166" fmla="*/ 966883 h 1322929"/>
                <a:gd name="connsiteX167" fmla="*/ 216775 w 1953031"/>
                <a:gd name="connsiteY167" fmla="*/ 984995 h 1322929"/>
                <a:gd name="connsiteX168" fmla="*/ 195755 w 1953031"/>
                <a:gd name="connsiteY168" fmla="*/ 1001910 h 1322929"/>
                <a:gd name="connsiteX169" fmla="*/ 162761 w 1953031"/>
                <a:gd name="connsiteY169" fmla="*/ 1047366 h 1322929"/>
                <a:gd name="connsiteX170" fmla="*/ 149720 w 1953031"/>
                <a:gd name="connsiteY170" fmla="*/ 1138437 h 1322929"/>
                <a:gd name="connsiteX171" fmla="*/ 148122 w 1953031"/>
                <a:gd name="connsiteY171" fmla="*/ 1214750 h 1322929"/>
                <a:gd name="connsiteX172" fmla="*/ 151846 w 1953031"/>
                <a:gd name="connsiteY172" fmla="*/ 1260042 h 1322929"/>
                <a:gd name="connsiteX173" fmla="*/ 157602 w 1953031"/>
                <a:gd name="connsiteY173" fmla="*/ 1271682 h 1322929"/>
                <a:gd name="connsiteX174" fmla="*/ 169528 w 1953031"/>
                <a:gd name="connsiteY174" fmla="*/ 1296524 h 1322929"/>
                <a:gd name="connsiteX175" fmla="*/ 172714 w 1953031"/>
                <a:gd name="connsiteY175" fmla="*/ 1316588 h 1322929"/>
                <a:gd name="connsiteX176" fmla="*/ 172927 w 1953031"/>
                <a:gd name="connsiteY176" fmla="*/ 1322929 h 1322929"/>
                <a:gd name="connsiteX177" fmla="*/ 130748 w 1953031"/>
                <a:gd name="connsiteY177" fmla="*/ 1322916 h 1322929"/>
                <a:gd name="connsiteX178" fmla="*/ 87445 w 1953031"/>
                <a:gd name="connsiteY178" fmla="*/ 1322413 h 1322929"/>
                <a:gd name="connsiteX179" fmla="*/ 433058 w 1953031"/>
                <a:gd name="connsiteY179" fmla="*/ 858089 h 1322929"/>
                <a:gd name="connsiteX180" fmla="*/ 431485 w 1953031"/>
                <a:gd name="connsiteY180" fmla="*/ 856034 h 1322929"/>
                <a:gd name="connsiteX181" fmla="*/ 432913 w 1953031"/>
                <a:gd name="connsiteY181" fmla="*/ 858746 h 1322929"/>
                <a:gd name="connsiteX182" fmla="*/ 433058 w 1953031"/>
                <a:gd name="connsiteY182" fmla="*/ 858089 h 1322929"/>
                <a:gd name="connsiteX0" fmla="*/ 87445 w 1953031"/>
                <a:gd name="connsiteY0" fmla="*/ 1322413 h 1322929"/>
                <a:gd name="connsiteX1" fmla="*/ 71740 w 1953031"/>
                <a:gd name="connsiteY1" fmla="*/ 1270292 h 1322929"/>
                <a:gd name="connsiteX2" fmla="*/ 65819 w 1953031"/>
                <a:gd name="connsiteY2" fmla="*/ 1172834 h 1322929"/>
                <a:gd name="connsiteX3" fmla="*/ 60259 w 1953031"/>
                <a:gd name="connsiteY3" fmla="*/ 1077634 h 1322929"/>
                <a:gd name="connsiteX4" fmla="*/ 56504 w 1953031"/>
                <a:gd name="connsiteY4" fmla="*/ 1016483 h 1322929"/>
                <a:gd name="connsiteX5" fmla="*/ 57274 w 1953031"/>
                <a:gd name="connsiteY5" fmla="*/ 984573 h 1322929"/>
                <a:gd name="connsiteX6" fmla="*/ 69293 w 1953031"/>
                <a:gd name="connsiteY6" fmla="*/ 935184 h 1322929"/>
                <a:gd name="connsiteX7" fmla="*/ 83140 w 1953031"/>
                <a:gd name="connsiteY7" fmla="*/ 894706 h 1322929"/>
                <a:gd name="connsiteX8" fmla="*/ 86940 w 1953031"/>
                <a:gd name="connsiteY8" fmla="*/ 883067 h 1322929"/>
                <a:gd name="connsiteX9" fmla="*/ 102345 w 1953031"/>
                <a:gd name="connsiteY9" fmla="*/ 821917 h 1322929"/>
                <a:gd name="connsiteX10" fmla="*/ 102345 w 1953031"/>
                <a:gd name="connsiteY10" fmla="*/ 797596 h 1322929"/>
                <a:gd name="connsiteX11" fmla="*/ 84386 w 1953031"/>
                <a:gd name="connsiteY11" fmla="*/ 724112 h 1322929"/>
                <a:gd name="connsiteX12" fmla="*/ 56950 w 1953031"/>
                <a:gd name="connsiteY12" fmla="*/ 611540 h 1322929"/>
                <a:gd name="connsiteX13" fmla="*/ 49848 w 1953031"/>
                <a:gd name="connsiteY13" fmla="*/ 555775 h 1322929"/>
                <a:gd name="connsiteX14" fmla="*/ 48091 w 1953031"/>
                <a:gd name="connsiteY14" fmla="*/ 532619 h 1322929"/>
                <a:gd name="connsiteX15" fmla="*/ 46726 w 1953031"/>
                <a:gd name="connsiteY15" fmla="*/ 537375 h 1322929"/>
                <a:gd name="connsiteX16" fmla="*/ 40809 w 1953031"/>
                <a:gd name="connsiteY16" fmla="*/ 582702 h 1322929"/>
                <a:gd name="connsiteX17" fmla="*/ 38652 w 1953031"/>
                <a:gd name="connsiteY17" fmla="*/ 680805 h 1322929"/>
                <a:gd name="connsiteX18" fmla="*/ 43411 w 1953031"/>
                <a:gd name="connsiteY18" fmla="*/ 797248 h 1322929"/>
                <a:gd name="connsiteX19" fmla="*/ 45633 w 1953031"/>
                <a:gd name="connsiteY19" fmla="*/ 840039 h 1322929"/>
                <a:gd name="connsiteX20" fmla="*/ 46288 w 1953031"/>
                <a:gd name="connsiteY20" fmla="*/ 854511 h 1322929"/>
                <a:gd name="connsiteX21" fmla="*/ 47754 w 1953031"/>
                <a:gd name="connsiteY21" fmla="*/ 857757 h 1322929"/>
                <a:gd name="connsiteX22" fmla="*/ 55710 w 1953031"/>
                <a:gd name="connsiteY22" fmla="*/ 883587 h 1322929"/>
                <a:gd name="connsiteX23" fmla="*/ 56791 w 1953031"/>
                <a:gd name="connsiteY23" fmla="*/ 924043 h 1322929"/>
                <a:gd name="connsiteX24" fmla="*/ 41579 w 1953031"/>
                <a:gd name="connsiteY24" fmla="*/ 974096 h 1322929"/>
                <a:gd name="connsiteX25" fmla="*/ 2671 w 1953031"/>
                <a:gd name="connsiteY25" fmla="*/ 1043577 h 1322929"/>
                <a:gd name="connsiteX26" fmla="*/ 150 w 1953031"/>
                <a:gd name="connsiteY26" fmla="*/ 1039680 h 1322929"/>
                <a:gd name="connsiteX27" fmla="*/ 4661 w 1953031"/>
                <a:gd name="connsiteY27" fmla="*/ 999287 h 1322929"/>
                <a:gd name="connsiteX28" fmla="*/ 7404 w 1953031"/>
                <a:gd name="connsiteY28" fmla="*/ 942306 h 1322929"/>
                <a:gd name="connsiteX29" fmla="*/ 7816 w 1953031"/>
                <a:gd name="connsiteY29" fmla="*/ 896791 h 1322929"/>
                <a:gd name="connsiteX30" fmla="*/ 19626 w 1953031"/>
                <a:gd name="connsiteY30" fmla="*/ 859575 h 1322929"/>
                <a:gd name="connsiteX31" fmla="*/ 27016 w 1953031"/>
                <a:gd name="connsiteY31" fmla="*/ 851518 h 1322929"/>
                <a:gd name="connsiteX32" fmla="*/ 28005 w 1953031"/>
                <a:gd name="connsiteY32" fmla="*/ 850776 h 1322929"/>
                <a:gd name="connsiteX33" fmla="*/ 26410 w 1953031"/>
                <a:gd name="connsiteY33" fmla="*/ 833827 h 1322929"/>
                <a:gd name="connsiteX34" fmla="*/ 14711 w 1953031"/>
                <a:gd name="connsiteY34" fmla="*/ 648021 h 1322929"/>
                <a:gd name="connsiteX35" fmla="*/ 15055 w 1953031"/>
                <a:gd name="connsiteY35" fmla="*/ 561855 h 1322929"/>
                <a:gd name="connsiteX36" fmla="*/ 21188 w 1953031"/>
                <a:gd name="connsiteY36" fmla="*/ 488718 h 1322929"/>
                <a:gd name="connsiteX37" fmla="*/ 100197 w 1953031"/>
                <a:gd name="connsiteY37" fmla="*/ 318206 h 1322929"/>
                <a:gd name="connsiteX38" fmla="*/ 109242 w 1953031"/>
                <a:gd name="connsiteY38" fmla="*/ 310366 h 1322929"/>
                <a:gd name="connsiteX39" fmla="*/ 267328 w 1953031"/>
                <a:gd name="connsiteY39" fmla="*/ 247426 h 1322929"/>
                <a:gd name="connsiteX40" fmla="*/ 315449 w 1953031"/>
                <a:gd name="connsiteY40" fmla="*/ 245613 h 1322929"/>
                <a:gd name="connsiteX41" fmla="*/ 472495 w 1953031"/>
                <a:gd name="connsiteY41" fmla="*/ 252298 h 1322929"/>
                <a:gd name="connsiteX42" fmla="*/ 508804 w 1953031"/>
                <a:gd name="connsiteY42" fmla="*/ 255581 h 1322929"/>
                <a:gd name="connsiteX43" fmla="*/ 663548 w 1953031"/>
                <a:gd name="connsiteY43" fmla="*/ 264169 h 1322929"/>
                <a:gd name="connsiteX44" fmla="*/ 743187 w 1953031"/>
                <a:gd name="connsiteY44" fmla="*/ 255065 h 1322929"/>
                <a:gd name="connsiteX45" fmla="*/ 805147 w 1953031"/>
                <a:gd name="connsiteY45" fmla="*/ 251243 h 1322929"/>
                <a:gd name="connsiteX46" fmla="*/ 947272 w 1953031"/>
                <a:gd name="connsiteY46" fmla="*/ 214767 h 1322929"/>
                <a:gd name="connsiteX47" fmla="*/ 1074965 w 1953031"/>
                <a:gd name="connsiteY47" fmla="*/ 170684 h 1322929"/>
                <a:gd name="connsiteX48" fmla="*/ 1155567 w 1953031"/>
                <a:gd name="connsiteY48" fmla="*/ 159010 h 1322929"/>
                <a:gd name="connsiteX49" fmla="*/ 1234252 w 1953031"/>
                <a:gd name="connsiteY49" fmla="*/ 151880 h 1322929"/>
                <a:gd name="connsiteX50" fmla="*/ 1312964 w 1953031"/>
                <a:gd name="connsiteY50" fmla="*/ 128676 h 1322929"/>
                <a:gd name="connsiteX51" fmla="*/ 1376022 w 1953031"/>
                <a:gd name="connsiteY51" fmla="*/ 109687 h 1322929"/>
                <a:gd name="connsiteX52" fmla="*/ 1448640 w 1953031"/>
                <a:gd name="connsiteY52" fmla="*/ 103056 h 1322929"/>
                <a:gd name="connsiteX53" fmla="*/ 1483374 w 1953031"/>
                <a:gd name="connsiteY53" fmla="*/ 100994 h 1322929"/>
                <a:gd name="connsiteX54" fmla="*/ 1552171 w 1953031"/>
                <a:gd name="connsiteY54" fmla="*/ 83778 h 1322929"/>
                <a:gd name="connsiteX55" fmla="*/ 1627914 w 1953031"/>
                <a:gd name="connsiteY55" fmla="*/ 63976 h 1322929"/>
                <a:gd name="connsiteX56" fmla="*/ 1633600 w 1953031"/>
                <a:gd name="connsiteY56" fmla="*/ 62873 h 1322929"/>
                <a:gd name="connsiteX57" fmla="*/ 1633994 w 1953031"/>
                <a:gd name="connsiteY57" fmla="*/ 53943 h 1322929"/>
                <a:gd name="connsiteX58" fmla="*/ 1637947 w 1953031"/>
                <a:gd name="connsiteY58" fmla="*/ 10924 h 1322929"/>
                <a:gd name="connsiteX59" fmla="*/ 1645852 w 1953031"/>
                <a:gd name="connsiteY59" fmla="*/ 642 h 1322929"/>
                <a:gd name="connsiteX60" fmla="*/ 1665510 w 1953031"/>
                <a:gd name="connsiteY60" fmla="*/ 4542 h 1322929"/>
                <a:gd name="connsiteX61" fmla="*/ 1692339 w 1953031"/>
                <a:gd name="connsiteY61" fmla="*/ 32880 h 1322929"/>
                <a:gd name="connsiteX62" fmla="*/ 1703487 w 1953031"/>
                <a:gd name="connsiteY62" fmla="*/ 51553 h 1322929"/>
                <a:gd name="connsiteX63" fmla="*/ 1705168 w 1953031"/>
                <a:gd name="connsiteY63" fmla="*/ 54757 h 1322929"/>
                <a:gd name="connsiteX64" fmla="*/ 1708490 w 1953031"/>
                <a:gd name="connsiteY64" fmla="*/ 54757 h 1322929"/>
                <a:gd name="connsiteX65" fmla="*/ 1726074 w 1953031"/>
                <a:gd name="connsiteY65" fmla="*/ 55821 h 1322929"/>
                <a:gd name="connsiteX66" fmla="*/ 1763775 w 1953031"/>
                <a:gd name="connsiteY66" fmla="*/ 66287 h 1322929"/>
                <a:gd name="connsiteX67" fmla="*/ 1780177 w 1953031"/>
                <a:gd name="connsiteY67" fmla="*/ 76057 h 1322929"/>
                <a:gd name="connsiteX68" fmla="*/ 1797287 w 1953031"/>
                <a:gd name="connsiteY68" fmla="*/ 92340 h 1322929"/>
                <a:gd name="connsiteX69" fmla="*/ 1808554 w 1953031"/>
                <a:gd name="connsiteY69" fmla="*/ 105144 h 1322929"/>
                <a:gd name="connsiteX70" fmla="*/ 1816302 w 1953031"/>
                <a:gd name="connsiteY70" fmla="*/ 113128 h 1322929"/>
                <a:gd name="connsiteX71" fmla="*/ 1820491 w 1953031"/>
                <a:gd name="connsiteY71" fmla="*/ 120258 h 1322929"/>
                <a:gd name="connsiteX72" fmla="*/ 1835947 w 1953031"/>
                <a:gd name="connsiteY72" fmla="*/ 144526 h 1322929"/>
                <a:gd name="connsiteX73" fmla="*/ 1847989 w 1953031"/>
                <a:gd name="connsiteY73" fmla="*/ 162083 h 1322929"/>
                <a:gd name="connsiteX74" fmla="*/ 1872282 w 1953031"/>
                <a:gd name="connsiteY74" fmla="*/ 206862 h 1322929"/>
                <a:gd name="connsiteX75" fmla="*/ 1901212 w 1953031"/>
                <a:gd name="connsiteY75" fmla="*/ 268331 h 1322929"/>
                <a:gd name="connsiteX76" fmla="*/ 1928013 w 1953031"/>
                <a:gd name="connsiteY76" fmla="*/ 325599 h 1322929"/>
                <a:gd name="connsiteX77" fmla="*/ 1947475 w 1953031"/>
                <a:gd name="connsiteY77" fmla="*/ 358428 h 1322929"/>
                <a:gd name="connsiteX78" fmla="*/ 1952990 w 1953031"/>
                <a:gd name="connsiteY78" fmla="*/ 375188 h 1322929"/>
                <a:gd name="connsiteX79" fmla="*/ 1944270 w 1953031"/>
                <a:gd name="connsiteY79" fmla="*/ 398724 h 1322929"/>
                <a:gd name="connsiteX80" fmla="*/ 1904481 w 1953031"/>
                <a:gd name="connsiteY80" fmla="*/ 429980 h 1322929"/>
                <a:gd name="connsiteX81" fmla="*/ 1871823 w 1953031"/>
                <a:gd name="connsiteY81" fmla="*/ 436577 h 1322929"/>
                <a:gd name="connsiteX82" fmla="*/ 1816223 w 1953031"/>
                <a:gd name="connsiteY82" fmla="*/ 439134 h 1322929"/>
                <a:gd name="connsiteX83" fmla="*/ 1698445 w 1953031"/>
                <a:gd name="connsiteY83" fmla="*/ 433393 h 1322929"/>
                <a:gd name="connsiteX84" fmla="*/ 1665261 w 1953031"/>
                <a:gd name="connsiteY84" fmla="*/ 431589 h 1322929"/>
                <a:gd name="connsiteX85" fmla="*/ 1643200 w 1953031"/>
                <a:gd name="connsiteY85" fmla="*/ 433164 h 1322929"/>
                <a:gd name="connsiteX86" fmla="*/ 1613877 w 1953031"/>
                <a:gd name="connsiteY86" fmla="*/ 443519 h 1322929"/>
                <a:gd name="connsiteX87" fmla="*/ 1586668 w 1953031"/>
                <a:gd name="connsiteY87" fmla="*/ 466568 h 1322929"/>
                <a:gd name="connsiteX88" fmla="*/ 1568848 w 1953031"/>
                <a:gd name="connsiteY88" fmla="*/ 480889 h 1322929"/>
                <a:gd name="connsiteX89" fmla="*/ 1563779 w 1953031"/>
                <a:gd name="connsiteY89" fmla="*/ 485518 h 1322929"/>
                <a:gd name="connsiteX90" fmla="*/ 1508994 w 1953031"/>
                <a:gd name="connsiteY90" fmla="*/ 589130 h 1322929"/>
                <a:gd name="connsiteX91" fmla="*/ 1486250 w 1953031"/>
                <a:gd name="connsiteY91" fmla="*/ 645068 h 1322929"/>
                <a:gd name="connsiteX92" fmla="*/ 1464819 w 1953031"/>
                <a:gd name="connsiteY92" fmla="*/ 705697 h 1322929"/>
                <a:gd name="connsiteX93" fmla="*/ 1449494 w 1953031"/>
                <a:gd name="connsiteY93" fmla="*/ 751038 h 1322929"/>
                <a:gd name="connsiteX94" fmla="*/ 1407394 w 1953031"/>
                <a:gd name="connsiteY94" fmla="*/ 818176 h 1322929"/>
                <a:gd name="connsiteX95" fmla="*/ 1393724 w 1953031"/>
                <a:gd name="connsiteY95" fmla="*/ 824975 h 1322929"/>
                <a:gd name="connsiteX96" fmla="*/ 1380841 w 1953031"/>
                <a:gd name="connsiteY96" fmla="*/ 831482 h 1322929"/>
                <a:gd name="connsiteX97" fmla="*/ 1349260 w 1953031"/>
                <a:gd name="connsiteY97" fmla="*/ 861137 h 1322929"/>
                <a:gd name="connsiteX98" fmla="*/ 1331348 w 1953031"/>
                <a:gd name="connsiteY98" fmla="*/ 877607 h 1322929"/>
                <a:gd name="connsiteX99" fmla="*/ 1317442 w 1953031"/>
                <a:gd name="connsiteY99" fmla="*/ 883414 h 1322929"/>
                <a:gd name="connsiteX100" fmla="*/ 1316352 w 1953031"/>
                <a:gd name="connsiteY100" fmla="*/ 883414 h 1322929"/>
                <a:gd name="connsiteX101" fmla="*/ 1315275 w 1953031"/>
                <a:gd name="connsiteY101" fmla="*/ 887323 h 1322929"/>
                <a:gd name="connsiteX102" fmla="*/ 1293502 w 1953031"/>
                <a:gd name="connsiteY102" fmla="*/ 1074334 h 1322929"/>
                <a:gd name="connsiteX103" fmla="*/ 1292124 w 1953031"/>
                <a:gd name="connsiteY103" fmla="*/ 1151119 h 1322929"/>
                <a:gd name="connsiteX104" fmla="*/ 1292741 w 1953031"/>
                <a:gd name="connsiteY104" fmla="*/ 1203756 h 1322929"/>
                <a:gd name="connsiteX105" fmla="*/ 1297481 w 1953031"/>
                <a:gd name="connsiteY105" fmla="*/ 1263556 h 1322929"/>
                <a:gd name="connsiteX106" fmla="*/ 1304087 w 1953031"/>
                <a:gd name="connsiteY106" fmla="*/ 1278631 h 1322929"/>
                <a:gd name="connsiteX107" fmla="*/ 1314001 w 1953031"/>
                <a:gd name="connsiteY107" fmla="*/ 1305904 h 1322929"/>
                <a:gd name="connsiteX108" fmla="*/ 1314723 w 1953031"/>
                <a:gd name="connsiteY108" fmla="*/ 1321312 h 1322929"/>
                <a:gd name="connsiteX109" fmla="*/ 1314474 w 1953031"/>
                <a:gd name="connsiteY109" fmla="*/ 1322929 h 1322929"/>
                <a:gd name="connsiteX110" fmla="*/ 1274527 w 1953031"/>
                <a:gd name="connsiteY110" fmla="*/ 1322929 h 1322929"/>
                <a:gd name="connsiteX111" fmla="*/ 1233595 w 1953031"/>
                <a:gd name="connsiteY111" fmla="*/ 1322420 h 1322929"/>
                <a:gd name="connsiteX112" fmla="*/ 1214844 w 1953031"/>
                <a:gd name="connsiteY112" fmla="*/ 1258652 h 1322929"/>
                <a:gd name="connsiteX113" fmla="*/ 1198836 w 1953031"/>
                <a:gd name="connsiteY113" fmla="*/ 1080414 h 1322929"/>
                <a:gd name="connsiteX114" fmla="*/ 1191495 w 1953031"/>
                <a:gd name="connsiteY114" fmla="*/ 961630 h 1322929"/>
                <a:gd name="connsiteX115" fmla="*/ 1189972 w 1953031"/>
                <a:gd name="connsiteY115" fmla="*/ 969617 h 1322929"/>
                <a:gd name="connsiteX116" fmla="*/ 1172402 w 1953031"/>
                <a:gd name="connsiteY116" fmla="*/ 1161542 h 1322929"/>
                <a:gd name="connsiteX117" fmla="*/ 1173663 w 1953031"/>
                <a:gd name="connsiteY117" fmla="*/ 1263289 h 1322929"/>
                <a:gd name="connsiteX118" fmla="*/ 1179559 w 1953031"/>
                <a:gd name="connsiteY118" fmla="*/ 1277483 h 1322929"/>
                <a:gd name="connsiteX119" fmla="*/ 1190090 w 1953031"/>
                <a:gd name="connsiteY119" fmla="*/ 1310073 h 1322929"/>
                <a:gd name="connsiteX120" fmla="*/ 1189617 w 1953031"/>
                <a:gd name="connsiteY120" fmla="*/ 1322236 h 1322929"/>
                <a:gd name="connsiteX121" fmla="*/ 1148752 w 1953031"/>
                <a:gd name="connsiteY121" fmla="*/ 1322929 h 1322929"/>
                <a:gd name="connsiteX122" fmla="*/ 1107164 w 1953031"/>
                <a:gd name="connsiteY122" fmla="*/ 1322438 h 1322929"/>
                <a:gd name="connsiteX123" fmla="*/ 1089751 w 1953031"/>
                <a:gd name="connsiteY123" fmla="*/ 1244928 h 1322929"/>
                <a:gd name="connsiteX124" fmla="*/ 1083658 w 1953031"/>
                <a:gd name="connsiteY124" fmla="*/ 1109426 h 1322929"/>
                <a:gd name="connsiteX125" fmla="*/ 1081071 w 1953031"/>
                <a:gd name="connsiteY125" fmla="*/ 885205 h 1322929"/>
                <a:gd name="connsiteX126" fmla="*/ 1081294 w 1953031"/>
                <a:gd name="connsiteY126" fmla="*/ 872784 h 1322929"/>
                <a:gd name="connsiteX127" fmla="*/ 1044565 w 1953031"/>
                <a:gd name="connsiteY127" fmla="*/ 883356 h 1322929"/>
                <a:gd name="connsiteX128" fmla="*/ 946405 w 1953031"/>
                <a:gd name="connsiteY128" fmla="*/ 906677 h 1322929"/>
                <a:gd name="connsiteX129" fmla="*/ 820984 w 1953031"/>
                <a:gd name="connsiteY129" fmla="*/ 915856 h 1322929"/>
                <a:gd name="connsiteX130" fmla="*/ 748537 w 1953031"/>
                <a:gd name="connsiteY130" fmla="*/ 913593 h 1322929"/>
                <a:gd name="connsiteX131" fmla="*/ 740106 w 1953031"/>
                <a:gd name="connsiteY131" fmla="*/ 913794 h 1322929"/>
                <a:gd name="connsiteX132" fmla="*/ 735838 w 1953031"/>
                <a:gd name="connsiteY132" fmla="*/ 923234 h 1322929"/>
                <a:gd name="connsiteX133" fmla="*/ 729496 w 1953031"/>
                <a:gd name="connsiteY133" fmla="*/ 936224 h 1322929"/>
                <a:gd name="connsiteX134" fmla="*/ 707014 w 1953031"/>
                <a:gd name="connsiteY134" fmla="*/ 928760 h 1322929"/>
                <a:gd name="connsiteX135" fmla="*/ 665846 w 1953031"/>
                <a:gd name="connsiteY135" fmla="*/ 912322 h 1322929"/>
                <a:gd name="connsiteX136" fmla="*/ 618244 w 1953031"/>
                <a:gd name="connsiteY136" fmla="*/ 893135 h 1322929"/>
                <a:gd name="connsiteX137" fmla="*/ 516447 w 1953031"/>
                <a:gd name="connsiteY137" fmla="*/ 865947 h 1322929"/>
                <a:gd name="connsiteX138" fmla="*/ 501805 w 1953031"/>
                <a:gd name="connsiteY138" fmla="*/ 870603 h 1322929"/>
                <a:gd name="connsiteX139" fmla="*/ 496736 w 1953031"/>
                <a:gd name="connsiteY139" fmla="*/ 886203 h 1322929"/>
                <a:gd name="connsiteX140" fmla="*/ 500794 w 1953031"/>
                <a:gd name="connsiteY140" fmla="*/ 920842 h 1322929"/>
                <a:gd name="connsiteX141" fmla="*/ 505232 w 1953031"/>
                <a:gd name="connsiteY141" fmla="*/ 960997 h 1322929"/>
                <a:gd name="connsiteX142" fmla="*/ 503197 w 1953031"/>
                <a:gd name="connsiteY142" fmla="*/ 976351 h 1322929"/>
                <a:gd name="connsiteX143" fmla="*/ 464327 w 1953031"/>
                <a:gd name="connsiteY143" fmla="*/ 1000197 h 1322929"/>
                <a:gd name="connsiteX144" fmla="*/ 457328 w 1953031"/>
                <a:gd name="connsiteY144" fmla="*/ 999488 h 1322929"/>
                <a:gd name="connsiteX145" fmla="*/ 434730 w 1953031"/>
                <a:gd name="connsiteY145" fmla="*/ 939956 h 1322929"/>
                <a:gd name="connsiteX146" fmla="*/ 434102 w 1953031"/>
                <a:gd name="connsiteY146" fmla="*/ 932138 h 1322929"/>
                <a:gd name="connsiteX147" fmla="*/ 429957 w 1953031"/>
                <a:gd name="connsiteY147" fmla="*/ 936572 h 1322929"/>
                <a:gd name="connsiteX148" fmla="*/ 412217 w 1953031"/>
                <a:gd name="connsiteY148" fmla="*/ 955335 h 1322929"/>
                <a:gd name="connsiteX149" fmla="*/ 394666 w 1953031"/>
                <a:gd name="connsiteY149" fmla="*/ 973923 h 1322929"/>
                <a:gd name="connsiteX150" fmla="*/ 363724 w 1953031"/>
                <a:gd name="connsiteY150" fmla="*/ 1023704 h 1322929"/>
                <a:gd name="connsiteX151" fmla="*/ 356090 w 1953031"/>
                <a:gd name="connsiteY151" fmla="*/ 1070686 h 1322929"/>
                <a:gd name="connsiteX152" fmla="*/ 356098 w 1953031"/>
                <a:gd name="connsiteY152" fmla="*/ 1159458 h 1322929"/>
                <a:gd name="connsiteX153" fmla="*/ 362731 w 1953031"/>
                <a:gd name="connsiteY153" fmla="*/ 1219044 h 1322929"/>
                <a:gd name="connsiteX154" fmla="*/ 370492 w 1953031"/>
                <a:gd name="connsiteY154" fmla="*/ 1260425 h 1322929"/>
                <a:gd name="connsiteX155" fmla="*/ 380666 w 1953031"/>
                <a:gd name="connsiteY155" fmla="*/ 1277936 h 1322929"/>
                <a:gd name="connsiteX156" fmla="*/ 391399 w 1953031"/>
                <a:gd name="connsiteY156" fmla="*/ 1304515 h 1322929"/>
                <a:gd name="connsiteX157" fmla="*/ 391283 w 1953031"/>
                <a:gd name="connsiteY157" fmla="*/ 1320324 h 1322929"/>
                <a:gd name="connsiteX158" fmla="*/ 390843 w 1953031"/>
                <a:gd name="connsiteY158" fmla="*/ 1322756 h 1322929"/>
                <a:gd name="connsiteX159" fmla="*/ 348151 w 1953031"/>
                <a:gd name="connsiteY159" fmla="*/ 1322844 h 1322929"/>
                <a:gd name="connsiteX160" fmla="*/ 304144 w 1953031"/>
                <a:gd name="connsiteY160" fmla="*/ 1322579 h 1322929"/>
                <a:gd name="connsiteX161" fmla="*/ 294630 w 1953031"/>
                <a:gd name="connsiteY161" fmla="*/ 1312868 h 1322929"/>
                <a:gd name="connsiteX162" fmla="*/ 271483 w 1953031"/>
                <a:gd name="connsiteY162" fmla="*/ 1195591 h 1322929"/>
                <a:gd name="connsiteX163" fmla="*/ 255031 w 1953031"/>
                <a:gd name="connsiteY163" fmla="*/ 1074334 h 1322929"/>
                <a:gd name="connsiteX164" fmla="*/ 246468 w 1953031"/>
                <a:gd name="connsiteY164" fmla="*/ 962992 h 1322929"/>
                <a:gd name="connsiteX165" fmla="*/ 246726 w 1953031"/>
                <a:gd name="connsiteY165" fmla="*/ 960686 h 1322929"/>
                <a:gd name="connsiteX166" fmla="*/ 239185 w 1953031"/>
                <a:gd name="connsiteY166" fmla="*/ 966883 h 1322929"/>
                <a:gd name="connsiteX167" fmla="*/ 216775 w 1953031"/>
                <a:gd name="connsiteY167" fmla="*/ 984995 h 1322929"/>
                <a:gd name="connsiteX168" fmla="*/ 195755 w 1953031"/>
                <a:gd name="connsiteY168" fmla="*/ 1001910 h 1322929"/>
                <a:gd name="connsiteX169" fmla="*/ 162761 w 1953031"/>
                <a:gd name="connsiteY169" fmla="*/ 1047366 h 1322929"/>
                <a:gd name="connsiteX170" fmla="*/ 149720 w 1953031"/>
                <a:gd name="connsiteY170" fmla="*/ 1138437 h 1322929"/>
                <a:gd name="connsiteX171" fmla="*/ 148122 w 1953031"/>
                <a:gd name="connsiteY171" fmla="*/ 1214750 h 1322929"/>
                <a:gd name="connsiteX172" fmla="*/ 151846 w 1953031"/>
                <a:gd name="connsiteY172" fmla="*/ 1260042 h 1322929"/>
                <a:gd name="connsiteX173" fmla="*/ 157602 w 1953031"/>
                <a:gd name="connsiteY173" fmla="*/ 1271682 h 1322929"/>
                <a:gd name="connsiteX174" fmla="*/ 169528 w 1953031"/>
                <a:gd name="connsiteY174" fmla="*/ 1296524 h 1322929"/>
                <a:gd name="connsiteX175" fmla="*/ 172714 w 1953031"/>
                <a:gd name="connsiteY175" fmla="*/ 1316588 h 1322929"/>
                <a:gd name="connsiteX176" fmla="*/ 172927 w 1953031"/>
                <a:gd name="connsiteY176" fmla="*/ 1322929 h 1322929"/>
                <a:gd name="connsiteX177" fmla="*/ 130748 w 1953031"/>
                <a:gd name="connsiteY177" fmla="*/ 1322916 h 1322929"/>
                <a:gd name="connsiteX178" fmla="*/ 87445 w 1953031"/>
                <a:gd name="connsiteY178" fmla="*/ 1322413 h 1322929"/>
                <a:gd name="connsiteX179" fmla="*/ 433058 w 1953031"/>
                <a:gd name="connsiteY179" fmla="*/ 858089 h 1322929"/>
                <a:gd name="connsiteX180" fmla="*/ 431485 w 1953031"/>
                <a:gd name="connsiteY180" fmla="*/ 856034 h 1322929"/>
                <a:gd name="connsiteX181" fmla="*/ 432913 w 1953031"/>
                <a:gd name="connsiteY181" fmla="*/ 858746 h 1322929"/>
                <a:gd name="connsiteX182" fmla="*/ 433058 w 1953031"/>
                <a:gd name="connsiteY182" fmla="*/ 858089 h 1322929"/>
                <a:gd name="connsiteX0" fmla="*/ 87445 w 1953031"/>
                <a:gd name="connsiteY0" fmla="*/ 1322413 h 1322929"/>
                <a:gd name="connsiteX1" fmla="*/ 71740 w 1953031"/>
                <a:gd name="connsiteY1" fmla="*/ 1270292 h 1322929"/>
                <a:gd name="connsiteX2" fmla="*/ 65819 w 1953031"/>
                <a:gd name="connsiteY2" fmla="*/ 1172834 h 1322929"/>
                <a:gd name="connsiteX3" fmla="*/ 60259 w 1953031"/>
                <a:gd name="connsiteY3" fmla="*/ 1077634 h 1322929"/>
                <a:gd name="connsiteX4" fmla="*/ 56504 w 1953031"/>
                <a:gd name="connsiteY4" fmla="*/ 1016483 h 1322929"/>
                <a:gd name="connsiteX5" fmla="*/ 57274 w 1953031"/>
                <a:gd name="connsiteY5" fmla="*/ 984573 h 1322929"/>
                <a:gd name="connsiteX6" fmla="*/ 69293 w 1953031"/>
                <a:gd name="connsiteY6" fmla="*/ 935184 h 1322929"/>
                <a:gd name="connsiteX7" fmla="*/ 83140 w 1953031"/>
                <a:gd name="connsiteY7" fmla="*/ 894706 h 1322929"/>
                <a:gd name="connsiteX8" fmla="*/ 86940 w 1953031"/>
                <a:gd name="connsiteY8" fmla="*/ 883067 h 1322929"/>
                <a:gd name="connsiteX9" fmla="*/ 102345 w 1953031"/>
                <a:gd name="connsiteY9" fmla="*/ 821917 h 1322929"/>
                <a:gd name="connsiteX10" fmla="*/ 102345 w 1953031"/>
                <a:gd name="connsiteY10" fmla="*/ 797596 h 1322929"/>
                <a:gd name="connsiteX11" fmla="*/ 84386 w 1953031"/>
                <a:gd name="connsiteY11" fmla="*/ 724112 h 1322929"/>
                <a:gd name="connsiteX12" fmla="*/ 56950 w 1953031"/>
                <a:gd name="connsiteY12" fmla="*/ 611540 h 1322929"/>
                <a:gd name="connsiteX13" fmla="*/ 49848 w 1953031"/>
                <a:gd name="connsiteY13" fmla="*/ 555775 h 1322929"/>
                <a:gd name="connsiteX14" fmla="*/ 48091 w 1953031"/>
                <a:gd name="connsiteY14" fmla="*/ 532619 h 1322929"/>
                <a:gd name="connsiteX15" fmla="*/ 46726 w 1953031"/>
                <a:gd name="connsiteY15" fmla="*/ 537375 h 1322929"/>
                <a:gd name="connsiteX16" fmla="*/ 40809 w 1953031"/>
                <a:gd name="connsiteY16" fmla="*/ 582702 h 1322929"/>
                <a:gd name="connsiteX17" fmla="*/ 38652 w 1953031"/>
                <a:gd name="connsiteY17" fmla="*/ 680805 h 1322929"/>
                <a:gd name="connsiteX18" fmla="*/ 43411 w 1953031"/>
                <a:gd name="connsiteY18" fmla="*/ 797248 h 1322929"/>
                <a:gd name="connsiteX19" fmla="*/ 45633 w 1953031"/>
                <a:gd name="connsiteY19" fmla="*/ 840039 h 1322929"/>
                <a:gd name="connsiteX20" fmla="*/ 46288 w 1953031"/>
                <a:gd name="connsiteY20" fmla="*/ 854511 h 1322929"/>
                <a:gd name="connsiteX21" fmla="*/ 47754 w 1953031"/>
                <a:gd name="connsiteY21" fmla="*/ 857757 h 1322929"/>
                <a:gd name="connsiteX22" fmla="*/ 55710 w 1953031"/>
                <a:gd name="connsiteY22" fmla="*/ 883587 h 1322929"/>
                <a:gd name="connsiteX23" fmla="*/ 56791 w 1953031"/>
                <a:gd name="connsiteY23" fmla="*/ 924043 h 1322929"/>
                <a:gd name="connsiteX24" fmla="*/ 41579 w 1953031"/>
                <a:gd name="connsiteY24" fmla="*/ 974096 h 1322929"/>
                <a:gd name="connsiteX25" fmla="*/ 2671 w 1953031"/>
                <a:gd name="connsiteY25" fmla="*/ 1043577 h 1322929"/>
                <a:gd name="connsiteX26" fmla="*/ 150 w 1953031"/>
                <a:gd name="connsiteY26" fmla="*/ 1039680 h 1322929"/>
                <a:gd name="connsiteX27" fmla="*/ 4661 w 1953031"/>
                <a:gd name="connsiteY27" fmla="*/ 999287 h 1322929"/>
                <a:gd name="connsiteX28" fmla="*/ 7404 w 1953031"/>
                <a:gd name="connsiteY28" fmla="*/ 942306 h 1322929"/>
                <a:gd name="connsiteX29" fmla="*/ 7816 w 1953031"/>
                <a:gd name="connsiteY29" fmla="*/ 896791 h 1322929"/>
                <a:gd name="connsiteX30" fmla="*/ 19626 w 1953031"/>
                <a:gd name="connsiteY30" fmla="*/ 859575 h 1322929"/>
                <a:gd name="connsiteX31" fmla="*/ 27016 w 1953031"/>
                <a:gd name="connsiteY31" fmla="*/ 851518 h 1322929"/>
                <a:gd name="connsiteX32" fmla="*/ 28005 w 1953031"/>
                <a:gd name="connsiteY32" fmla="*/ 850776 h 1322929"/>
                <a:gd name="connsiteX33" fmla="*/ 26410 w 1953031"/>
                <a:gd name="connsiteY33" fmla="*/ 833827 h 1322929"/>
                <a:gd name="connsiteX34" fmla="*/ 14711 w 1953031"/>
                <a:gd name="connsiteY34" fmla="*/ 648021 h 1322929"/>
                <a:gd name="connsiteX35" fmla="*/ 15055 w 1953031"/>
                <a:gd name="connsiteY35" fmla="*/ 561855 h 1322929"/>
                <a:gd name="connsiteX36" fmla="*/ 21188 w 1953031"/>
                <a:gd name="connsiteY36" fmla="*/ 488718 h 1322929"/>
                <a:gd name="connsiteX37" fmla="*/ 100197 w 1953031"/>
                <a:gd name="connsiteY37" fmla="*/ 318206 h 1322929"/>
                <a:gd name="connsiteX38" fmla="*/ 109242 w 1953031"/>
                <a:gd name="connsiteY38" fmla="*/ 310366 h 1322929"/>
                <a:gd name="connsiteX39" fmla="*/ 267328 w 1953031"/>
                <a:gd name="connsiteY39" fmla="*/ 247426 h 1322929"/>
                <a:gd name="connsiteX40" fmla="*/ 315449 w 1953031"/>
                <a:gd name="connsiteY40" fmla="*/ 245613 h 1322929"/>
                <a:gd name="connsiteX41" fmla="*/ 472495 w 1953031"/>
                <a:gd name="connsiteY41" fmla="*/ 252298 h 1322929"/>
                <a:gd name="connsiteX42" fmla="*/ 508804 w 1953031"/>
                <a:gd name="connsiteY42" fmla="*/ 255581 h 1322929"/>
                <a:gd name="connsiteX43" fmla="*/ 642593 w 1953031"/>
                <a:gd name="connsiteY43" fmla="*/ 248929 h 1322929"/>
                <a:gd name="connsiteX44" fmla="*/ 743187 w 1953031"/>
                <a:gd name="connsiteY44" fmla="*/ 255065 h 1322929"/>
                <a:gd name="connsiteX45" fmla="*/ 805147 w 1953031"/>
                <a:gd name="connsiteY45" fmla="*/ 251243 h 1322929"/>
                <a:gd name="connsiteX46" fmla="*/ 947272 w 1953031"/>
                <a:gd name="connsiteY46" fmla="*/ 214767 h 1322929"/>
                <a:gd name="connsiteX47" fmla="*/ 1074965 w 1953031"/>
                <a:gd name="connsiteY47" fmla="*/ 170684 h 1322929"/>
                <a:gd name="connsiteX48" fmla="*/ 1155567 w 1953031"/>
                <a:gd name="connsiteY48" fmla="*/ 159010 h 1322929"/>
                <a:gd name="connsiteX49" fmla="*/ 1234252 w 1953031"/>
                <a:gd name="connsiteY49" fmla="*/ 151880 h 1322929"/>
                <a:gd name="connsiteX50" fmla="*/ 1312964 w 1953031"/>
                <a:gd name="connsiteY50" fmla="*/ 128676 h 1322929"/>
                <a:gd name="connsiteX51" fmla="*/ 1376022 w 1953031"/>
                <a:gd name="connsiteY51" fmla="*/ 109687 h 1322929"/>
                <a:gd name="connsiteX52" fmla="*/ 1448640 w 1953031"/>
                <a:gd name="connsiteY52" fmla="*/ 103056 h 1322929"/>
                <a:gd name="connsiteX53" fmla="*/ 1483374 w 1953031"/>
                <a:gd name="connsiteY53" fmla="*/ 100994 h 1322929"/>
                <a:gd name="connsiteX54" fmla="*/ 1552171 w 1953031"/>
                <a:gd name="connsiteY54" fmla="*/ 83778 h 1322929"/>
                <a:gd name="connsiteX55" fmla="*/ 1627914 w 1953031"/>
                <a:gd name="connsiteY55" fmla="*/ 63976 h 1322929"/>
                <a:gd name="connsiteX56" fmla="*/ 1633600 w 1953031"/>
                <a:gd name="connsiteY56" fmla="*/ 62873 h 1322929"/>
                <a:gd name="connsiteX57" fmla="*/ 1633994 w 1953031"/>
                <a:gd name="connsiteY57" fmla="*/ 53943 h 1322929"/>
                <a:gd name="connsiteX58" fmla="*/ 1637947 w 1953031"/>
                <a:gd name="connsiteY58" fmla="*/ 10924 h 1322929"/>
                <a:gd name="connsiteX59" fmla="*/ 1645852 w 1953031"/>
                <a:gd name="connsiteY59" fmla="*/ 642 h 1322929"/>
                <a:gd name="connsiteX60" fmla="*/ 1665510 w 1953031"/>
                <a:gd name="connsiteY60" fmla="*/ 4542 h 1322929"/>
                <a:gd name="connsiteX61" fmla="*/ 1692339 w 1953031"/>
                <a:gd name="connsiteY61" fmla="*/ 32880 h 1322929"/>
                <a:gd name="connsiteX62" fmla="*/ 1703487 w 1953031"/>
                <a:gd name="connsiteY62" fmla="*/ 51553 h 1322929"/>
                <a:gd name="connsiteX63" fmla="*/ 1705168 w 1953031"/>
                <a:gd name="connsiteY63" fmla="*/ 54757 h 1322929"/>
                <a:gd name="connsiteX64" fmla="*/ 1708490 w 1953031"/>
                <a:gd name="connsiteY64" fmla="*/ 54757 h 1322929"/>
                <a:gd name="connsiteX65" fmla="*/ 1726074 w 1953031"/>
                <a:gd name="connsiteY65" fmla="*/ 55821 h 1322929"/>
                <a:gd name="connsiteX66" fmla="*/ 1763775 w 1953031"/>
                <a:gd name="connsiteY66" fmla="*/ 66287 h 1322929"/>
                <a:gd name="connsiteX67" fmla="*/ 1780177 w 1953031"/>
                <a:gd name="connsiteY67" fmla="*/ 76057 h 1322929"/>
                <a:gd name="connsiteX68" fmla="*/ 1797287 w 1953031"/>
                <a:gd name="connsiteY68" fmla="*/ 92340 h 1322929"/>
                <a:gd name="connsiteX69" fmla="*/ 1808554 w 1953031"/>
                <a:gd name="connsiteY69" fmla="*/ 105144 h 1322929"/>
                <a:gd name="connsiteX70" fmla="*/ 1816302 w 1953031"/>
                <a:gd name="connsiteY70" fmla="*/ 113128 h 1322929"/>
                <a:gd name="connsiteX71" fmla="*/ 1820491 w 1953031"/>
                <a:gd name="connsiteY71" fmla="*/ 120258 h 1322929"/>
                <a:gd name="connsiteX72" fmla="*/ 1835947 w 1953031"/>
                <a:gd name="connsiteY72" fmla="*/ 144526 h 1322929"/>
                <a:gd name="connsiteX73" fmla="*/ 1847989 w 1953031"/>
                <a:gd name="connsiteY73" fmla="*/ 162083 h 1322929"/>
                <a:gd name="connsiteX74" fmla="*/ 1872282 w 1953031"/>
                <a:gd name="connsiteY74" fmla="*/ 206862 h 1322929"/>
                <a:gd name="connsiteX75" fmla="*/ 1901212 w 1953031"/>
                <a:gd name="connsiteY75" fmla="*/ 268331 h 1322929"/>
                <a:gd name="connsiteX76" fmla="*/ 1928013 w 1953031"/>
                <a:gd name="connsiteY76" fmla="*/ 325599 h 1322929"/>
                <a:gd name="connsiteX77" fmla="*/ 1947475 w 1953031"/>
                <a:gd name="connsiteY77" fmla="*/ 358428 h 1322929"/>
                <a:gd name="connsiteX78" fmla="*/ 1952990 w 1953031"/>
                <a:gd name="connsiteY78" fmla="*/ 375188 h 1322929"/>
                <a:gd name="connsiteX79" fmla="*/ 1944270 w 1953031"/>
                <a:gd name="connsiteY79" fmla="*/ 398724 h 1322929"/>
                <a:gd name="connsiteX80" fmla="*/ 1904481 w 1953031"/>
                <a:gd name="connsiteY80" fmla="*/ 429980 h 1322929"/>
                <a:gd name="connsiteX81" fmla="*/ 1871823 w 1953031"/>
                <a:gd name="connsiteY81" fmla="*/ 436577 h 1322929"/>
                <a:gd name="connsiteX82" fmla="*/ 1816223 w 1953031"/>
                <a:gd name="connsiteY82" fmla="*/ 439134 h 1322929"/>
                <a:gd name="connsiteX83" fmla="*/ 1698445 w 1953031"/>
                <a:gd name="connsiteY83" fmla="*/ 433393 h 1322929"/>
                <a:gd name="connsiteX84" fmla="*/ 1665261 w 1953031"/>
                <a:gd name="connsiteY84" fmla="*/ 431589 h 1322929"/>
                <a:gd name="connsiteX85" fmla="*/ 1643200 w 1953031"/>
                <a:gd name="connsiteY85" fmla="*/ 433164 h 1322929"/>
                <a:gd name="connsiteX86" fmla="*/ 1613877 w 1953031"/>
                <a:gd name="connsiteY86" fmla="*/ 443519 h 1322929"/>
                <a:gd name="connsiteX87" fmla="*/ 1586668 w 1953031"/>
                <a:gd name="connsiteY87" fmla="*/ 466568 h 1322929"/>
                <a:gd name="connsiteX88" fmla="*/ 1568848 w 1953031"/>
                <a:gd name="connsiteY88" fmla="*/ 480889 h 1322929"/>
                <a:gd name="connsiteX89" fmla="*/ 1563779 w 1953031"/>
                <a:gd name="connsiteY89" fmla="*/ 485518 h 1322929"/>
                <a:gd name="connsiteX90" fmla="*/ 1508994 w 1953031"/>
                <a:gd name="connsiteY90" fmla="*/ 589130 h 1322929"/>
                <a:gd name="connsiteX91" fmla="*/ 1486250 w 1953031"/>
                <a:gd name="connsiteY91" fmla="*/ 645068 h 1322929"/>
                <a:gd name="connsiteX92" fmla="*/ 1464819 w 1953031"/>
                <a:gd name="connsiteY92" fmla="*/ 705697 h 1322929"/>
                <a:gd name="connsiteX93" fmla="*/ 1449494 w 1953031"/>
                <a:gd name="connsiteY93" fmla="*/ 751038 h 1322929"/>
                <a:gd name="connsiteX94" fmla="*/ 1407394 w 1953031"/>
                <a:gd name="connsiteY94" fmla="*/ 818176 h 1322929"/>
                <a:gd name="connsiteX95" fmla="*/ 1393724 w 1953031"/>
                <a:gd name="connsiteY95" fmla="*/ 824975 h 1322929"/>
                <a:gd name="connsiteX96" fmla="*/ 1380841 w 1953031"/>
                <a:gd name="connsiteY96" fmla="*/ 831482 h 1322929"/>
                <a:gd name="connsiteX97" fmla="*/ 1349260 w 1953031"/>
                <a:gd name="connsiteY97" fmla="*/ 861137 h 1322929"/>
                <a:gd name="connsiteX98" fmla="*/ 1331348 w 1953031"/>
                <a:gd name="connsiteY98" fmla="*/ 877607 h 1322929"/>
                <a:gd name="connsiteX99" fmla="*/ 1317442 w 1953031"/>
                <a:gd name="connsiteY99" fmla="*/ 883414 h 1322929"/>
                <a:gd name="connsiteX100" fmla="*/ 1316352 w 1953031"/>
                <a:gd name="connsiteY100" fmla="*/ 883414 h 1322929"/>
                <a:gd name="connsiteX101" fmla="*/ 1315275 w 1953031"/>
                <a:gd name="connsiteY101" fmla="*/ 887323 h 1322929"/>
                <a:gd name="connsiteX102" fmla="*/ 1293502 w 1953031"/>
                <a:gd name="connsiteY102" fmla="*/ 1074334 h 1322929"/>
                <a:gd name="connsiteX103" fmla="*/ 1292124 w 1953031"/>
                <a:gd name="connsiteY103" fmla="*/ 1151119 h 1322929"/>
                <a:gd name="connsiteX104" fmla="*/ 1292741 w 1953031"/>
                <a:gd name="connsiteY104" fmla="*/ 1203756 h 1322929"/>
                <a:gd name="connsiteX105" fmla="*/ 1297481 w 1953031"/>
                <a:gd name="connsiteY105" fmla="*/ 1263556 h 1322929"/>
                <a:gd name="connsiteX106" fmla="*/ 1304087 w 1953031"/>
                <a:gd name="connsiteY106" fmla="*/ 1278631 h 1322929"/>
                <a:gd name="connsiteX107" fmla="*/ 1314001 w 1953031"/>
                <a:gd name="connsiteY107" fmla="*/ 1305904 h 1322929"/>
                <a:gd name="connsiteX108" fmla="*/ 1314723 w 1953031"/>
                <a:gd name="connsiteY108" fmla="*/ 1321312 h 1322929"/>
                <a:gd name="connsiteX109" fmla="*/ 1314474 w 1953031"/>
                <a:gd name="connsiteY109" fmla="*/ 1322929 h 1322929"/>
                <a:gd name="connsiteX110" fmla="*/ 1274527 w 1953031"/>
                <a:gd name="connsiteY110" fmla="*/ 1322929 h 1322929"/>
                <a:gd name="connsiteX111" fmla="*/ 1233595 w 1953031"/>
                <a:gd name="connsiteY111" fmla="*/ 1322420 h 1322929"/>
                <a:gd name="connsiteX112" fmla="*/ 1214844 w 1953031"/>
                <a:gd name="connsiteY112" fmla="*/ 1258652 h 1322929"/>
                <a:gd name="connsiteX113" fmla="*/ 1198836 w 1953031"/>
                <a:gd name="connsiteY113" fmla="*/ 1080414 h 1322929"/>
                <a:gd name="connsiteX114" fmla="*/ 1191495 w 1953031"/>
                <a:gd name="connsiteY114" fmla="*/ 961630 h 1322929"/>
                <a:gd name="connsiteX115" fmla="*/ 1189972 w 1953031"/>
                <a:gd name="connsiteY115" fmla="*/ 969617 h 1322929"/>
                <a:gd name="connsiteX116" fmla="*/ 1172402 w 1953031"/>
                <a:gd name="connsiteY116" fmla="*/ 1161542 h 1322929"/>
                <a:gd name="connsiteX117" fmla="*/ 1173663 w 1953031"/>
                <a:gd name="connsiteY117" fmla="*/ 1263289 h 1322929"/>
                <a:gd name="connsiteX118" fmla="*/ 1179559 w 1953031"/>
                <a:gd name="connsiteY118" fmla="*/ 1277483 h 1322929"/>
                <a:gd name="connsiteX119" fmla="*/ 1190090 w 1953031"/>
                <a:gd name="connsiteY119" fmla="*/ 1310073 h 1322929"/>
                <a:gd name="connsiteX120" fmla="*/ 1189617 w 1953031"/>
                <a:gd name="connsiteY120" fmla="*/ 1322236 h 1322929"/>
                <a:gd name="connsiteX121" fmla="*/ 1148752 w 1953031"/>
                <a:gd name="connsiteY121" fmla="*/ 1322929 h 1322929"/>
                <a:gd name="connsiteX122" fmla="*/ 1107164 w 1953031"/>
                <a:gd name="connsiteY122" fmla="*/ 1322438 h 1322929"/>
                <a:gd name="connsiteX123" fmla="*/ 1089751 w 1953031"/>
                <a:gd name="connsiteY123" fmla="*/ 1244928 h 1322929"/>
                <a:gd name="connsiteX124" fmla="*/ 1083658 w 1953031"/>
                <a:gd name="connsiteY124" fmla="*/ 1109426 h 1322929"/>
                <a:gd name="connsiteX125" fmla="*/ 1081071 w 1953031"/>
                <a:gd name="connsiteY125" fmla="*/ 885205 h 1322929"/>
                <a:gd name="connsiteX126" fmla="*/ 1081294 w 1953031"/>
                <a:gd name="connsiteY126" fmla="*/ 872784 h 1322929"/>
                <a:gd name="connsiteX127" fmla="*/ 1044565 w 1953031"/>
                <a:gd name="connsiteY127" fmla="*/ 883356 h 1322929"/>
                <a:gd name="connsiteX128" fmla="*/ 946405 w 1953031"/>
                <a:gd name="connsiteY128" fmla="*/ 906677 h 1322929"/>
                <a:gd name="connsiteX129" fmla="*/ 820984 w 1953031"/>
                <a:gd name="connsiteY129" fmla="*/ 915856 h 1322929"/>
                <a:gd name="connsiteX130" fmla="*/ 748537 w 1953031"/>
                <a:gd name="connsiteY130" fmla="*/ 913593 h 1322929"/>
                <a:gd name="connsiteX131" fmla="*/ 740106 w 1953031"/>
                <a:gd name="connsiteY131" fmla="*/ 913794 h 1322929"/>
                <a:gd name="connsiteX132" fmla="*/ 735838 w 1953031"/>
                <a:gd name="connsiteY132" fmla="*/ 923234 h 1322929"/>
                <a:gd name="connsiteX133" fmla="*/ 729496 w 1953031"/>
                <a:gd name="connsiteY133" fmla="*/ 936224 h 1322929"/>
                <a:gd name="connsiteX134" fmla="*/ 707014 w 1953031"/>
                <a:gd name="connsiteY134" fmla="*/ 928760 h 1322929"/>
                <a:gd name="connsiteX135" fmla="*/ 665846 w 1953031"/>
                <a:gd name="connsiteY135" fmla="*/ 912322 h 1322929"/>
                <a:gd name="connsiteX136" fmla="*/ 618244 w 1953031"/>
                <a:gd name="connsiteY136" fmla="*/ 893135 h 1322929"/>
                <a:gd name="connsiteX137" fmla="*/ 516447 w 1953031"/>
                <a:gd name="connsiteY137" fmla="*/ 865947 h 1322929"/>
                <a:gd name="connsiteX138" fmla="*/ 501805 w 1953031"/>
                <a:gd name="connsiteY138" fmla="*/ 870603 h 1322929"/>
                <a:gd name="connsiteX139" fmla="*/ 496736 w 1953031"/>
                <a:gd name="connsiteY139" fmla="*/ 886203 h 1322929"/>
                <a:gd name="connsiteX140" fmla="*/ 500794 w 1953031"/>
                <a:gd name="connsiteY140" fmla="*/ 920842 h 1322929"/>
                <a:gd name="connsiteX141" fmla="*/ 505232 w 1953031"/>
                <a:gd name="connsiteY141" fmla="*/ 960997 h 1322929"/>
                <a:gd name="connsiteX142" fmla="*/ 503197 w 1953031"/>
                <a:gd name="connsiteY142" fmla="*/ 976351 h 1322929"/>
                <a:gd name="connsiteX143" fmla="*/ 464327 w 1953031"/>
                <a:gd name="connsiteY143" fmla="*/ 1000197 h 1322929"/>
                <a:gd name="connsiteX144" fmla="*/ 457328 w 1953031"/>
                <a:gd name="connsiteY144" fmla="*/ 999488 h 1322929"/>
                <a:gd name="connsiteX145" fmla="*/ 434730 w 1953031"/>
                <a:gd name="connsiteY145" fmla="*/ 939956 h 1322929"/>
                <a:gd name="connsiteX146" fmla="*/ 434102 w 1953031"/>
                <a:gd name="connsiteY146" fmla="*/ 932138 h 1322929"/>
                <a:gd name="connsiteX147" fmla="*/ 429957 w 1953031"/>
                <a:gd name="connsiteY147" fmla="*/ 936572 h 1322929"/>
                <a:gd name="connsiteX148" fmla="*/ 412217 w 1953031"/>
                <a:gd name="connsiteY148" fmla="*/ 955335 h 1322929"/>
                <a:gd name="connsiteX149" fmla="*/ 394666 w 1953031"/>
                <a:gd name="connsiteY149" fmla="*/ 973923 h 1322929"/>
                <a:gd name="connsiteX150" fmla="*/ 363724 w 1953031"/>
                <a:gd name="connsiteY150" fmla="*/ 1023704 h 1322929"/>
                <a:gd name="connsiteX151" fmla="*/ 356090 w 1953031"/>
                <a:gd name="connsiteY151" fmla="*/ 1070686 h 1322929"/>
                <a:gd name="connsiteX152" fmla="*/ 356098 w 1953031"/>
                <a:gd name="connsiteY152" fmla="*/ 1159458 h 1322929"/>
                <a:gd name="connsiteX153" fmla="*/ 362731 w 1953031"/>
                <a:gd name="connsiteY153" fmla="*/ 1219044 h 1322929"/>
                <a:gd name="connsiteX154" fmla="*/ 370492 w 1953031"/>
                <a:gd name="connsiteY154" fmla="*/ 1260425 h 1322929"/>
                <a:gd name="connsiteX155" fmla="*/ 380666 w 1953031"/>
                <a:gd name="connsiteY155" fmla="*/ 1277936 h 1322929"/>
                <a:gd name="connsiteX156" fmla="*/ 391399 w 1953031"/>
                <a:gd name="connsiteY156" fmla="*/ 1304515 h 1322929"/>
                <a:gd name="connsiteX157" fmla="*/ 391283 w 1953031"/>
                <a:gd name="connsiteY157" fmla="*/ 1320324 h 1322929"/>
                <a:gd name="connsiteX158" fmla="*/ 390843 w 1953031"/>
                <a:gd name="connsiteY158" fmla="*/ 1322756 h 1322929"/>
                <a:gd name="connsiteX159" fmla="*/ 348151 w 1953031"/>
                <a:gd name="connsiteY159" fmla="*/ 1322844 h 1322929"/>
                <a:gd name="connsiteX160" fmla="*/ 304144 w 1953031"/>
                <a:gd name="connsiteY160" fmla="*/ 1322579 h 1322929"/>
                <a:gd name="connsiteX161" fmla="*/ 294630 w 1953031"/>
                <a:gd name="connsiteY161" fmla="*/ 1312868 h 1322929"/>
                <a:gd name="connsiteX162" fmla="*/ 271483 w 1953031"/>
                <a:gd name="connsiteY162" fmla="*/ 1195591 h 1322929"/>
                <a:gd name="connsiteX163" fmla="*/ 255031 w 1953031"/>
                <a:gd name="connsiteY163" fmla="*/ 1074334 h 1322929"/>
                <a:gd name="connsiteX164" fmla="*/ 246468 w 1953031"/>
                <a:gd name="connsiteY164" fmla="*/ 962992 h 1322929"/>
                <a:gd name="connsiteX165" fmla="*/ 246726 w 1953031"/>
                <a:gd name="connsiteY165" fmla="*/ 960686 h 1322929"/>
                <a:gd name="connsiteX166" fmla="*/ 239185 w 1953031"/>
                <a:gd name="connsiteY166" fmla="*/ 966883 h 1322929"/>
                <a:gd name="connsiteX167" fmla="*/ 216775 w 1953031"/>
                <a:gd name="connsiteY167" fmla="*/ 984995 h 1322929"/>
                <a:gd name="connsiteX168" fmla="*/ 195755 w 1953031"/>
                <a:gd name="connsiteY168" fmla="*/ 1001910 h 1322929"/>
                <a:gd name="connsiteX169" fmla="*/ 162761 w 1953031"/>
                <a:gd name="connsiteY169" fmla="*/ 1047366 h 1322929"/>
                <a:gd name="connsiteX170" fmla="*/ 149720 w 1953031"/>
                <a:gd name="connsiteY170" fmla="*/ 1138437 h 1322929"/>
                <a:gd name="connsiteX171" fmla="*/ 148122 w 1953031"/>
                <a:gd name="connsiteY171" fmla="*/ 1214750 h 1322929"/>
                <a:gd name="connsiteX172" fmla="*/ 151846 w 1953031"/>
                <a:gd name="connsiteY172" fmla="*/ 1260042 h 1322929"/>
                <a:gd name="connsiteX173" fmla="*/ 157602 w 1953031"/>
                <a:gd name="connsiteY173" fmla="*/ 1271682 h 1322929"/>
                <a:gd name="connsiteX174" fmla="*/ 169528 w 1953031"/>
                <a:gd name="connsiteY174" fmla="*/ 1296524 h 1322929"/>
                <a:gd name="connsiteX175" fmla="*/ 172714 w 1953031"/>
                <a:gd name="connsiteY175" fmla="*/ 1316588 h 1322929"/>
                <a:gd name="connsiteX176" fmla="*/ 172927 w 1953031"/>
                <a:gd name="connsiteY176" fmla="*/ 1322929 h 1322929"/>
                <a:gd name="connsiteX177" fmla="*/ 130748 w 1953031"/>
                <a:gd name="connsiteY177" fmla="*/ 1322916 h 1322929"/>
                <a:gd name="connsiteX178" fmla="*/ 87445 w 1953031"/>
                <a:gd name="connsiteY178" fmla="*/ 1322413 h 1322929"/>
                <a:gd name="connsiteX179" fmla="*/ 433058 w 1953031"/>
                <a:gd name="connsiteY179" fmla="*/ 858089 h 1322929"/>
                <a:gd name="connsiteX180" fmla="*/ 431485 w 1953031"/>
                <a:gd name="connsiteY180" fmla="*/ 856034 h 1322929"/>
                <a:gd name="connsiteX181" fmla="*/ 432913 w 1953031"/>
                <a:gd name="connsiteY181" fmla="*/ 858746 h 1322929"/>
                <a:gd name="connsiteX182" fmla="*/ 433058 w 1953031"/>
                <a:gd name="connsiteY182" fmla="*/ 858089 h 1322929"/>
                <a:gd name="connsiteX0" fmla="*/ 87445 w 1953031"/>
                <a:gd name="connsiteY0" fmla="*/ 1322413 h 1322929"/>
                <a:gd name="connsiteX1" fmla="*/ 71740 w 1953031"/>
                <a:gd name="connsiteY1" fmla="*/ 1270292 h 1322929"/>
                <a:gd name="connsiteX2" fmla="*/ 65819 w 1953031"/>
                <a:gd name="connsiteY2" fmla="*/ 1172834 h 1322929"/>
                <a:gd name="connsiteX3" fmla="*/ 60259 w 1953031"/>
                <a:gd name="connsiteY3" fmla="*/ 1077634 h 1322929"/>
                <a:gd name="connsiteX4" fmla="*/ 56504 w 1953031"/>
                <a:gd name="connsiteY4" fmla="*/ 1016483 h 1322929"/>
                <a:gd name="connsiteX5" fmla="*/ 57274 w 1953031"/>
                <a:gd name="connsiteY5" fmla="*/ 984573 h 1322929"/>
                <a:gd name="connsiteX6" fmla="*/ 69293 w 1953031"/>
                <a:gd name="connsiteY6" fmla="*/ 935184 h 1322929"/>
                <a:gd name="connsiteX7" fmla="*/ 83140 w 1953031"/>
                <a:gd name="connsiteY7" fmla="*/ 894706 h 1322929"/>
                <a:gd name="connsiteX8" fmla="*/ 86940 w 1953031"/>
                <a:gd name="connsiteY8" fmla="*/ 883067 h 1322929"/>
                <a:gd name="connsiteX9" fmla="*/ 102345 w 1953031"/>
                <a:gd name="connsiteY9" fmla="*/ 821917 h 1322929"/>
                <a:gd name="connsiteX10" fmla="*/ 102345 w 1953031"/>
                <a:gd name="connsiteY10" fmla="*/ 797596 h 1322929"/>
                <a:gd name="connsiteX11" fmla="*/ 84386 w 1953031"/>
                <a:gd name="connsiteY11" fmla="*/ 724112 h 1322929"/>
                <a:gd name="connsiteX12" fmla="*/ 56950 w 1953031"/>
                <a:gd name="connsiteY12" fmla="*/ 611540 h 1322929"/>
                <a:gd name="connsiteX13" fmla="*/ 49848 w 1953031"/>
                <a:gd name="connsiteY13" fmla="*/ 555775 h 1322929"/>
                <a:gd name="connsiteX14" fmla="*/ 48091 w 1953031"/>
                <a:gd name="connsiteY14" fmla="*/ 532619 h 1322929"/>
                <a:gd name="connsiteX15" fmla="*/ 46726 w 1953031"/>
                <a:gd name="connsiteY15" fmla="*/ 537375 h 1322929"/>
                <a:gd name="connsiteX16" fmla="*/ 40809 w 1953031"/>
                <a:gd name="connsiteY16" fmla="*/ 582702 h 1322929"/>
                <a:gd name="connsiteX17" fmla="*/ 38652 w 1953031"/>
                <a:gd name="connsiteY17" fmla="*/ 680805 h 1322929"/>
                <a:gd name="connsiteX18" fmla="*/ 43411 w 1953031"/>
                <a:gd name="connsiteY18" fmla="*/ 797248 h 1322929"/>
                <a:gd name="connsiteX19" fmla="*/ 45633 w 1953031"/>
                <a:gd name="connsiteY19" fmla="*/ 840039 h 1322929"/>
                <a:gd name="connsiteX20" fmla="*/ 46288 w 1953031"/>
                <a:gd name="connsiteY20" fmla="*/ 854511 h 1322929"/>
                <a:gd name="connsiteX21" fmla="*/ 47754 w 1953031"/>
                <a:gd name="connsiteY21" fmla="*/ 857757 h 1322929"/>
                <a:gd name="connsiteX22" fmla="*/ 55710 w 1953031"/>
                <a:gd name="connsiteY22" fmla="*/ 883587 h 1322929"/>
                <a:gd name="connsiteX23" fmla="*/ 56791 w 1953031"/>
                <a:gd name="connsiteY23" fmla="*/ 924043 h 1322929"/>
                <a:gd name="connsiteX24" fmla="*/ 41579 w 1953031"/>
                <a:gd name="connsiteY24" fmla="*/ 974096 h 1322929"/>
                <a:gd name="connsiteX25" fmla="*/ 2671 w 1953031"/>
                <a:gd name="connsiteY25" fmla="*/ 1043577 h 1322929"/>
                <a:gd name="connsiteX26" fmla="*/ 150 w 1953031"/>
                <a:gd name="connsiteY26" fmla="*/ 1039680 h 1322929"/>
                <a:gd name="connsiteX27" fmla="*/ 4661 w 1953031"/>
                <a:gd name="connsiteY27" fmla="*/ 999287 h 1322929"/>
                <a:gd name="connsiteX28" fmla="*/ 7404 w 1953031"/>
                <a:gd name="connsiteY28" fmla="*/ 942306 h 1322929"/>
                <a:gd name="connsiteX29" fmla="*/ 7816 w 1953031"/>
                <a:gd name="connsiteY29" fmla="*/ 896791 h 1322929"/>
                <a:gd name="connsiteX30" fmla="*/ 19626 w 1953031"/>
                <a:gd name="connsiteY30" fmla="*/ 859575 h 1322929"/>
                <a:gd name="connsiteX31" fmla="*/ 27016 w 1953031"/>
                <a:gd name="connsiteY31" fmla="*/ 851518 h 1322929"/>
                <a:gd name="connsiteX32" fmla="*/ 28005 w 1953031"/>
                <a:gd name="connsiteY32" fmla="*/ 850776 h 1322929"/>
                <a:gd name="connsiteX33" fmla="*/ 26410 w 1953031"/>
                <a:gd name="connsiteY33" fmla="*/ 833827 h 1322929"/>
                <a:gd name="connsiteX34" fmla="*/ 14711 w 1953031"/>
                <a:gd name="connsiteY34" fmla="*/ 648021 h 1322929"/>
                <a:gd name="connsiteX35" fmla="*/ 15055 w 1953031"/>
                <a:gd name="connsiteY35" fmla="*/ 561855 h 1322929"/>
                <a:gd name="connsiteX36" fmla="*/ 21188 w 1953031"/>
                <a:gd name="connsiteY36" fmla="*/ 488718 h 1322929"/>
                <a:gd name="connsiteX37" fmla="*/ 100197 w 1953031"/>
                <a:gd name="connsiteY37" fmla="*/ 318206 h 1322929"/>
                <a:gd name="connsiteX38" fmla="*/ 109242 w 1953031"/>
                <a:gd name="connsiteY38" fmla="*/ 310366 h 1322929"/>
                <a:gd name="connsiteX39" fmla="*/ 267328 w 1953031"/>
                <a:gd name="connsiteY39" fmla="*/ 247426 h 1322929"/>
                <a:gd name="connsiteX40" fmla="*/ 315449 w 1953031"/>
                <a:gd name="connsiteY40" fmla="*/ 245613 h 1322929"/>
                <a:gd name="connsiteX41" fmla="*/ 472495 w 1953031"/>
                <a:gd name="connsiteY41" fmla="*/ 252298 h 1322929"/>
                <a:gd name="connsiteX42" fmla="*/ 508804 w 1953031"/>
                <a:gd name="connsiteY42" fmla="*/ 255581 h 1322929"/>
                <a:gd name="connsiteX43" fmla="*/ 642593 w 1953031"/>
                <a:gd name="connsiteY43" fmla="*/ 248929 h 1322929"/>
                <a:gd name="connsiteX44" fmla="*/ 748902 w 1953031"/>
                <a:gd name="connsiteY44" fmla="*/ 247445 h 1322929"/>
                <a:gd name="connsiteX45" fmla="*/ 805147 w 1953031"/>
                <a:gd name="connsiteY45" fmla="*/ 251243 h 1322929"/>
                <a:gd name="connsiteX46" fmla="*/ 947272 w 1953031"/>
                <a:gd name="connsiteY46" fmla="*/ 214767 h 1322929"/>
                <a:gd name="connsiteX47" fmla="*/ 1074965 w 1953031"/>
                <a:gd name="connsiteY47" fmla="*/ 170684 h 1322929"/>
                <a:gd name="connsiteX48" fmla="*/ 1155567 w 1953031"/>
                <a:gd name="connsiteY48" fmla="*/ 159010 h 1322929"/>
                <a:gd name="connsiteX49" fmla="*/ 1234252 w 1953031"/>
                <a:gd name="connsiteY49" fmla="*/ 151880 h 1322929"/>
                <a:gd name="connsiteX50" fmla="*/ 1312964 w 1953031"/>
                <a:gd name="connsiteY50" fmla="*/ 128676 h 1322929"/>
                <a:gd name="connsiteX51" fmla="*/ 1376022 w 1953031"/>
                <a:gd name="connsiteY51" fmla="*/ 109687 h 1322929"/>
                <a:gd name="connsiteX52" fmla="*/ 1448640 w 1953031"/>
                <a:gd name="connsiteY52" fmla="*/ 103056 h 1322929"/>
                <a:gd name="connsiteX53" fmla="*/ 1483374 w 1953031"/>
                <a:gd name="connsiteY53" fmla="*/ 100994 h 1322929"/>
                <a:gd name="connsiteX54" fmla="*/ 1552171 w 1953031"/>
                <a:gd name="connsiteY54" fmla="*/ 83778 h 1322929"/>
                <a:gd name="connsiteX55" fmla="*/ 1627914 w 1953031"/>
                <a:gd name="connsiteY55" fmla="*/ 63976 h 1322929"/>
                <a:gd name="connsiteX56" fmla="*/ 1633600 w 1953031"/>
                <a:gd name="connsiteY56" fmla="*/ 62873 h 1322929"/>
                <a:gd name="connsiteX57" fmla="*/ 1633994 w 1953031"/>
                <a:gd name="connsiteY57" fmla="*/ 53943 h 1322929"/>
                <a:gd name="connsiteX58" fmla="*/ 1637947 w 1953031"/>
                <a:gd name="connsiteY58" fmla="*/ 10924 h 1322929"/>
                <a:gd name="connsiteX59" fmla="*/ 1645852 w 1953031"/>
                <a:gd name="connsiteY59" fmla="*/ 642 h 1322929"/>
                <a:gd name="connsiteX60" fmla="*/ 1665510 w 1953031"/>
                <a:gd name="connsiteY60" fmla="*/ 4542 h 1322929"/>
                <a:gd name="connsiteX61" fmla="*/ 1692339 w 1953031"/>
                <a:gd name="connsiteY61" fmla="*/ 32880 h 1322929"/>
                <a:gd name="connsiteX62" fmla="*/ 1703487 w 1953031"/>
                <a:gd name="connsiteY62" fmla="*/ 51553 h 1322929"/>
                <a:gd name="connsiteX63" fmla="*/ 1705168 w 1953031"/>
                <a:gd name="connsiteY63" fmla="*/ 54757 h 1322929"/>
                <a:gd name="connsiteX64" fmla="*/ 1708490 w 1953031"/>
                <a:gd name="connsiteY64" fmla="*/ 54757 h 1322929"/>
                <a:gd name="connsiteX65" fmla="*/ 1726074 w 1953031"/>
                <a:gd name="connsiteY65" fmla="*/ 55821 h 1322929"/>
                <a:gd name="connsiteX66" fmla="*/ 1763775 w 1953031"/>
                <a:gd name="connsiteY66" fmla="*/ 66287 h 1322929"/>
                <a:gd name="connsiteX67" fmla="*/ 1780177 w 1953031"/>
                <a:gd name="connsiteY67" fmla="*/ 76057 h 1322929"/>
                <a:gd name="connsiteX68" fmla="*/ 1797287 w 1953031"/>
                <a:gd name="connsiteY68" fmla="*/ 92340 h 1322929"/>
                <a:gd name="connsiteX69" fmla="*/ 1808554 w 1953031"/>
                <a:gd name="connsiteY69" fmla="*/ 105144 h 1322929"/>
                <a:gd name="connsiteX70" fmla="*/ 1816302 w 1953031"/>
                <a:gd name="connsiteY70" fmla="*/ 113128 h 1322929"/>
                <a:gd name="connsiteX71" fmla="*/ 1820491 w 1953031"/>
                <a:gd name="connsiteY71" fmla="*/ 120258 h 1322929"/>
                <a:gd name="connsiteX72" fmla="*/ 1835947 w 1953031"/>
                <a:gd name="connsiteY72" fmla="*/ 144526 h 1322929"/>
                <a:gd name="connsiteX73" fmla="*/ 1847989 w 1953031"/>
                <a:gd name="connsiteY73" fmla="*/ 162083 h 1322929"/>
                <a:gd name="connsiteX74" fmla="*/ 1872282 w 1953031"/>
                <a:gd name="connsiteY74" fmla="*/ 206862 h 1322929"/>
                <a:gd name="connsiteX75" fmla="*/ 1901212 w 1953031"/>
                <a:gd name="connsiteY75" fmla="*/ 268331 h 1322929"/>
                <a:gd name="connsiteX76" fmla="*/ 1928013 w 1953031"/>
                <a:gd name="connsiteY76" fmla="*/ 325599 h 1322929"/>
                <a:gd name="connsiteX77" fmla="*/ 1947475 w 1953031"/>
                <a:gd name="connsiteY77" fmla="*/ 358428 h 1322929"/>
                <a:gd name="connsiteX78" fmla="*/ 1952990 w 1953031"/>
                <a:gd name="connsiteY78" fmla="*/ 375188 h 1322929"/>
                <a:gd name="connsiteX79" fmla="*/ 1944270 w 1953031"/>
                <a:gd name="connsiteY79" fmla="*/ 398724 h 1322929"/>
                <a:gd name="connsiteX80" fmla="*/ 1904481 w 1953031"/>
                <a:gd name="connsiteY80" fmla="*/ 429980 h 1322929"/>
                <a:gd name="connsiteX81" fmla="*/ 1871823 w 1953031"/>
                <a:gd name="connsiteY81" fmla="*/ 436577 h 1322929"/>
                <a:gd name="connsiteX82" fmla="*/ 1816223 w 1953031"/>
                <a:gd name="connsiteY82" fmla="*/ 439134 h 1322929"/>
                <a:gd name="connsiteX83" fmla="*/ 1698445 w 1953031"/>
                <a:gd name="connsiteY83" fmla="*/ 433393 h 1322929"/>
                <a:gd name="connsiteX84" fmla="*/ 1665261 w 1953031"/>
                <a:gd name="connsiteY84" fmla="*/ 431589 h 1322929"/>
                <a:gd name="connsiteX85" fmla="*/ 1643200 w 1953031"/>
                <a:gd name="connsiteY85" fmla="*/ 433164 h 1322929"/>
                <a:gd name="connsiteX86" fmla="*/ 1613877 w 1953031"/>
                <a:gd name="connsiteY86" fmla="*/ 443519 h 1322929"/>
                <a:gd name="connsiteX87" fmla="*/ 1586668 w 1953031"/>
                <a:gd name="connsiteY87" fmla="*/ 466568 h 1322929"/>
                <a:gd name="connsiteX88" fmla="*/ 1568848 w 1953031"/>
                <a:gd name="connsiteY88" fmla="*/ 480889 h 1322929"/>
                <a:gd name="connsiteX89" fmla="*/ 1563779 w 1953031"/>
                <a:gd name="connsiteY89" fmla="*/ 485518 h 1322929"/>
                <a:gd name="connsiteX90" fmla="*/ 1508994 w 1953031"/>
                <a:gd name="connsiteY90" fmla="*/ 589130 h 1322929"/>
                <a:gd name="connsiteX91" fmla="*/ 1486250 w 1953031"/>
                <a:gd name="connsiteY91" fmla="*/ 645068 h 1322929"/>
                <a:gd name="connsiteX92" fmla="*/ 1464819 w 1953031"/>
                <a:gd name="connsiteY92" fmla="*/ 705697 h 1322929"/>
                <a:gd name="connsiteX93" fmla="*/ 1449494 w 1953031"/>
                <a:gd name="connsiteY93" fmla="*/ 751038 h 1322929"/>
                <a:gd name="connsiteX94" fmla="*/ 1407394 w 1953031"/>
                <a:gd name="connsiteY94" fmla="*/ 818176 h 1322929"/>
                <a:gd name="connsiteX95" fmla="*/ 1393724 w 1953031"/>
                <a:gd name="connsiteY95" fmla="*/ 824975 h 1322929"/>
                <a:gd name="connsiteX96" fmla="*/ 1380841 w 1953031"/>
                <a:gd name="connsiteY96" fmla="*/ 831482 h 1322929"/>
                <a:gd name="connsiteX97" fmla="*/ 1349260 w 1953031"/>
                <a:gd name="connsiteY97" fmla="*/ 861137 h 1322929"/>
                <a:gd name="connsiteX98" fmla="*/ 1331348 w 1953031"/>
                <a:gd name="connsiteY98" fmla="*/ 877607 h 1322929"/>
                <a:gd name="connsiteX99" fmla="*/ 1317442 w 1953031"/>
                <a:gd name="connsiteY99" fmla="*/ 883414 h 1322929"/>
                <a:gd name="connsiteX100" fmla="*/ 1316352 w 1953031"/>
                <a:gd name="connsiteY100" fmla="*/ 883414 h 1322929"/>
                <a:gd name="connsiteX101" fmla="*/ 1315275 w 1953031"/>
                <a:gd name="connsiteY101" fmla="*/ 887323 h 1322929"/>
                <a:gd name="connsiteX102" fmla="*/ 1293502 w 1953031"/>
                <a:gd name="connsiteY102" fmla="*/ 1074334 h 1322929"/>
                <a:gd name="connsiteX103" fmla="*/ 1292124 w 1953031"/>
                <a:gd name="connsiteY103" fmla="*/ 1151119 h 1322929"/>
                <a:gd name="connsiteX104" fmla="*/ 1292741 w 1953031"/>
                <a:gd name="connsiteY104" fmla="*/ 1203756 h 1322929"/>
                <a:gd name="connsiteX105" fmla="*/ 1297481 w 1953031"/>
                <a:gd name="connsiteY105" fmla="*/ 1263556 h 1322929"/>
                <a:gd name="connsiteX106" fmla="*/ 1304087 w 1953031"/>
                <a:gd name="connsiteY106" fmla="*/ 1278631 h 1322929"/>
                <a:gd name="connsiteX107" fmla="*/ 1314001 w 1953031"/>
                <a:gd name="connsiteY107" fmla="*/ 1305904 h 1322929"/>
                <a:gd name="connsiteX108" fmla="*/ 1314723 w 1953031"/>
                <a:gd name="connsiteY108" fmla="*/ 1321312 h 1322929"/>
                <a:gd name="connsiteX109" fmla="*/ 1314474 w 1953031"/>
                <a:gd name="connsiteY109" fmla="*/ 1322929 h 1322929"/>
                <a:gd name="connsiteX110" fmla="*/ 1274527 w 1953031"/>
                <a:gd name="connsiteY110" fmla="*/ 1322929 h 1322929"/>
                <a:gd name="connsiteX111" fmla="*/ 1233595 w 1953031"/>
                <a:gd name="connsiteY111" fmla="*/ 1322420 h 1322929"/>
                <a:gd name="connsiteX112" fmla="*/ 1214844 w 1953031"/>
                <a:gd name="connsiteY112" fmla="*/ 1258652 h 1322929"/>
                <a:gd name="connsiteX113" fmla="*/ 1198836 w 1953031"/>
                <a:gd name="connsiteY113" fmla="*/ 1080414 h 1322929"/>
                <a:gd name="connsiteX114" fmla="*/ 1191495 w 1953031"/>
                <a:gd name="connsiteY114" fmla="*/ 961630 h 1322929"/>
                <a:gd name="connsiteX115" fmla="*/ 1189972 w 1953031"/>
                <a:gd name="connsiteY115" fmla="*/ 969617 h 1322929"/>
                <a:gd name="connsiteX116" fmla="*/ 1172402 w 1953031"/>
                <a:gd name="connsiteY116" fmla="*/ 1161542 h 1322929"/>
                <a:gd name="connsiteX117" fmla="*/ 1173663 w 1953031"/>
                <a:gd name="connsiteY117" fmla="*/ 1263289 h 1322929"/>
                <a:gd name="connsiteX118" fmla="*/ 1179559 w 1953031"/>
                <a:gd name="connsiteY118" fmla="*/ 1277483 h 1322929"/>
                <a:gd name="connsiteX119" fmla="*/ 1190090 w 1953031"/>
                <a:gd name="connsiteY119" fmla="*/ 1310073 h 1322929"/>
                <a:gd name="connsiteX120" fmla="*/ 1189617 w 1953031"/>
                <a:gd name="connsiteY120" fmla="*/ 1322236 h 1322929"/>
                <a:gd name="connsiteX121" fmla="*/ 1148752 w 1953031"/>
                <a:gd name="connsiteY121" fmla="*/ 1322929 h 1322929"/>
                <a:gd name="connsiteX122" fmla="*/ 1107164 w 1953031"/>
                <a:gd name="connsiteY122" fmla="*/ 1322438 h 1322929"/>
                <a:gd name="connsiteX123" fmla="*/ 1089751 w 1953031"/>
                <a:gd name="connsiteY123" fmla="*/ 1244928 h 1322929"/>
                <a:gd name="connsiteX124" fmla="*/ 1083658 w 1953031"/>
                <a:gd name="connsiteY124" fmla="*/ 1109426 h 1322929"/>
                <a:gd name="connsiteX125" fmla="*/ 1081071 w 1953031"/>
                <a:gd name="connsiteY125" fmla="*/ 885205 h 1322929"/>
                <a:gd name="connsiteX126" fmla="*/ 1081294 w 1953031"/>
                <a:gd name="connsiteY126" fmla="*/ 872784 h 1322929"/>
                <a:gd name="connsiteX127" fmla="*/ 1044565 w 1953031"/>
                <a:gd name="connsiteY127" fmla="*/ 883356 h 1322929"/>
                <a:gd name="connsiteX128" fmla="*/ 946405 w 1953031"/>
                <a:gd name="connsiteY128" fmla="*/ 906677 h 1322929"/>
                <a:gd name="connsiteX129" fmla="*/ 820984 w 1953031"/>
                <a:gd name="connsiteY129" fmla="*/ 915856 h 1322929"/>
                <a:gd name="connsiteX130" fmla="*/ 748537 w 1953031"/>
                <a:gd name="connsiteY130" fmla="*/ 913593 h 1322929"/>
                <a:gd name="connsiteX131" fmla="*/ 740106 w 1953031"/>
                <a:gd name="connsiteY131" fmla="*/ 913794 h 1322929"/>
                <a:gd name="connsiteX132" fmla="*/ 735838 w 1953031"/>
                <a:gd name="connsiteY132" fmla="*/ 923234 h 1322929"/>
                <a:gd name="connsiteX133" fmla="*/ 729496 w 1953031"/>
                <a:gd name="connsiteY133" fmla="*/ 936224 h 1322929"/>
                <a:gd name="connsiteX134" fmla="*/ 707014 w 1953031"/>
                <a:gd name="connsiteY134" fmla="*/ 928760 h 1322929"/>
                <a:gd name="connsiteX135" fmla="*/ 665846 w 1953031"/>
                <a:gd name="connsiteY135" fmla="*/ 912322 h 1322929"/>
                <a:gd name="connsiteX136" fmla="*/ 618244 w 1953031"/>
                <a:gd name="connsiteY136" fmla="*/ 893135 h 1322929"/>
                <a:gd name="connsiteX137" fmla="*/ 516447 w 1953031"/>
                <a:gd name="connsiteY137" fmla="*/ 865947 h 1322929"/>
                <a:gd name="connsiteX138" fmla="*/ 501805 w 1953031"/>
                <a:gd name="connsiteY138" fmla="*/ 870603 h 1322929"/>
                <a:gd name="connsiteX139" fmla="*/ 496736 w 1953031"/>
                <a:gd name="connsiteY139" fmla="*/ 886203 h 1322929"/>
                <a:gd name="connsiteX140" fmla="*/ 500794 w 1953031"/>
                <a:gd name="connsiteY140" fmla="*/ 920842 h 1322929"/>
                <a:gd name="connsiteX141" fmla="*/ 505232 w 1953031"/>
                <a:gd name="connsiteY141" fmla="*/ 960997 h 1322929"/>
                <a:gd name="connsiteX142" fmla="*/ 503197 w 1953031"/>
                <a:gd name="connsiteY142" fmla="*/ 976351 h 1322929"/>
                <a:gd name="connsiteX143" fmla="*/ 464327 w 1953031"/>
                <a:gd name="connsiteY143" fmla="*/ 1000197 h 1322929"/>
                <a:gd name="connsiteX144" fmla="*/ 457328 w 1953031"/>
                <a:gd name="connsiteY144" fmla="*/ 999488 h 1322929"/>
                <a:gd name="connsiteX145" fmla="*/ 434730 w 1953031"/>
                <a:gd name="connsiteY145" fmla="*/ 939956 h 1322929"/>
                <a:gd name="connsiteX146" fmla="*/ 434102 w 1953031"/>
                <a:gd name="connsiteY146" fmla="*/ 932138 h 1322929"/>
                <a:gd name="connsiteX147" fmla="*/ 429957 w 1953031"/>
                <a:gd name="connsiteY147" fmla="*/ 936572 h 1322929"/>
                <a:gd name="connsiteX148" fmla="*/ 412217 w 1953031"/>
                <a:gd name="connsiteY148" fmla="*/ 955335 h 1322929"/>
                <a:gd name="connsiteX149" fmla="*/ 394666 w 1953031"/>
                <a:gd name="connsiteY149" fmla="*/ 973923 h 1322929"/>
                <a:gd name="connsiteX150" fmla="*/ 363724 w 1953031"/>
                <a:gd name="connsiteY150" fmla="*/ 1023704 h 1322929"/>
                <a:gd name="connsiteX151" fmla="*/ 356090 w 1953031"/>
                <a:gd name="connsiteY151" fmla="*/ 1070686 h 1322929"/>
                <a:gd name="connsiteX152" fmla="*/ 356098 w 1953031"/>
                <a:gd name="connsiteY152" fmla="*/ 1159458 h 1322929"/>
                <a:gd name="connsiteX153" fmla="*/ 362731 w 1953031"/>
                <a:gd name="connsiteY153" fmla="*/ 1219044 h 1322929"/>
                <a:gd name="connsiteX154" fmla="*/ 370492 w 1953031"/>
                <a:gd name="connsiteY154" fmla="*/ 1260425 h 1322929"/>
                <a:gd name="connsiteX155" fmla="*/ 380666 w 1953031"/>
                <a:gd name="connsiteY155" fmla="*/ 1277936 h 1322929"/>
                <a:gd name="connsiteX156" fmla="*/ 391399 w 1953031"/>
                <a:gd name="connsiteY156" fmla="*/ 1304515 h 1322929"/>
                <a:gd name="connsiteX157" fmla="*/ 391283 w 1953031"/>
                <a:gd name="connsiteY157" fmla="*/ 1320324 h 1322929"/>
                <a:gd name="connsiteX158" fmla="*/ 390843 w 1953031"/>
                <a:gd name="connsiteY158" fmla="*/ 1322756 h 1322929"/>
                <a:gd name="connsiteX159" fmla="*/ 348151 w 1953031"/>
                <a:gd name="connsiteY159" fmla="*/ 1322844 h 1322929"/>
                <a:gd name="connsiteX160" fmla="*/ 304144 w 1953031"/>
                <a:gd name="connsiteY160" fmla="*/ 1322579 h 1322929"/>
                <a:gd name="connsiteX161" fmla="*/ 294630 w 1953031"/>
                <a:gd name="connsiteY161" fmla="*/ 1312868 h 1322929"/>
                <a:gd name="connsiteX162" fmla="*/ 271483 w 1953031"/>
                <a:gd name="connsiteY162" fmla="*/ 1195591 h 1322929"/>
                <a:gd name="connsiteX163" fmla="*/ 255031 w 1953031"/>
                <a:gd name="connsiteY163" fmla="*/ 1074334 h 1322929"/>
                <a:gd name="connsiteX164" fmla="*/ 246468 w 1953031"/>
                <a:gd name="connsiteY164" fmla="*/ 962992 h 1322929"/>
                <a:gd name="connsiteX165" fmla="*/ 246726 w 1953031"/>
                <a:gd name="connsiteY165" fmla="*/ 960686 h 1322929"/>
                <a:gd name="connsiteX166" fmla="*/ 239185 w 1953031"/>
                <a:gd name="connsiteY166" fmla="*/ 966883 h 1322929"/>
                <a:gd name="connsiteX167" fmla="*/ 216775 w 1953031"/>
                <a:gd name="connsiteY167" fmla="*/ 984995 h 1322929"/>
                <a:gd name="connsiteX168" fmla="*/ 195755 w 1953031"/>
                <a:gd name="connsiteY168" fmla="*/ 1001910 h 1322929"/>
                <a:gd name="connsiteX169" fmla="*/ 162761 w 1953031"/>
                <a:gd name="connsiteY169" fmla="*/ 1047366 h 1322929"/>
                <a:gd name="connsiteX170" fmla="*/ 149720 w 1953031"/>
                <a:gd name="connsiteY170" fmla="*/ 1138437 h 1322929"/>
                <a:gd name="connsiteX171" fmla="*/ 148122 w 1953031"/>
                <a:gd name="connsiteY171" fmla="*/ 1214750 h 1322929"/>
                <a:gd name="connsiteX172" fmla="*/ 151846 w 1953031"/>
                <a:gd name="connsiteY172" fmla="*/ 1260042 h 1322929"/>
                <a:gd name="connsiteX173" fmla="*/ 157602 w 1953031"/>
                <a:gd name="connsiteY173" fmla="*/ 1271682 h 1322929"/>
                <a:gd name="connsiteX174" fmla="*/ 169528 w 1953031"/>
                <a:gd name="connsiteY174" fmla="*/ 1296524 h 1322929"/>
                <a:gd name="connsiteX175" fmla="*/ 172714 w 1953031"/>
                <a:gd name="connsiteY175" fmla="*/ 1316588 h 1322929"/>
                <a:gd name="connsiteX176" fmla="*/ 172927 w 1953031"/>
                <a:gd name="connsiteY176" fmla="*/ 1322929 h 1322929"/>
                <a:gd name="connsiteX177" fmla="*/ 130748 w 1953031"/>
                <a:gd name="connsiteY177" fmla="*/ 1322916 h 1322929"/>
                <a:gd name="connsiteX178" fmla="*/ 87445 w 1953031"/>
                <a:gd name="connsiteY178" fmla="*/ 1322413 h 1322929"/>
                <a:gd name="connsiteX179" fmla="*/ 433058 w 1953031"/>
                <a:gd name="connsiteY179" fmla="*/ 858089 h 1322929"/>
                <a:gd name="connsiteX180" fmla="*/ 431485 w 1953031"/>
                <a:gd name="connsiteY180" fmla="*/ 856034 h 1322929"/>
                <a:gd name="connsiteX181" fmla="*/ 432913 w 1953031"/>
                <a:gd name="connsiteY181" fmla="*/ 858746 h 1322929"/>
                <a:gd name="connsiteX182" fmla="*/ 433058 w 1953031"/>
                <a:gd name="connsiteY182" fmla="*/ 858089 h 1322929"/>
                <a:gd name="connsiteX0" fmla="*/ 87445 w 1953031"/>
                <a:gd name="connsiteY0" fmla="*/ 1322413 h 1322929"/>
                <a:gd name="connsiteX1" fmla="*/ 71740 w 1953031"/>
                <a:gd name="connsiteY1" fmla="*/ 1270292 h 1322929"/>
                <a:gd name="connsiteX2" fmla="*/ 65819 w 1953031"/>
                <a:gd name="connsiteY2" fmla="*/ 1172834 h 1322929"/>
                <a:gd name="connsiteX3" fmla="*/ 60259 w 1953031"/>
                <a:gd name="connsiteY3" fmla="*/ 1077634 h 1322929"/>
                <a:gd name="connsiteX4" fmla="*/ 56504 w 1953031"/>
                <a:gd name="connsiteY4" fmla="*/ 1016483 h 1322929"/>
                <a:gd name="connsiteX5" fmla="*/ 57274 w 1953031"/>
                <a:gd name="connsiteY5" fmla="*/ 984573 h 1322929"/>
                <a:gd name="connsiteX6" fmla="*/ 69293 w 1953031"/>
                <a:gd name="connsiteY6" fmla="*/ 935184 h 1322929"/>
                <a:gd name="connsiteX7" fmla="*/ 83140 w 1953031"/>
                <a:gd name="connsiteY7" fmla="*/ 894706 h 1322929"/>
                <a:gd name="connsiteX8" fmla="*/ 86940 w 1953031"/>
                <a:gd name="connsiteY8" fmla="*/ 883067 h 1322929"/>
                <a:gd name="connsiteX9" fmla="*/ 102345 w 1953031"/>
                <a:gd name="connsiteY9" fmla="*/ 821917 h 1322929"/>
                <a:gd name="connsiteX10" fmla="*/ 102345 w 1953031"/>
                <a:gd name="connsiteY10" fmla="*/ 797596 h 1322929"/>
                <a:gd name="connsiteX11" fmla="*/ 84386 w 1953031"/>
                <a:gd name="connsiteY11" fmla="*/ 724112 h 1322929"/>
                <a:gd name="connsiteX12" fmla="*/ 56950 w 1953031"/>
                <a:gd name="connsiteY12" fmla="*/ 611540 h 1322929"/>
                <a:gd name="connsiteX13" fmla="*/ 49848 w 1953031"/>
                <a:gd name="connsiteY13" fmla="*/ 555775 h 1322929"/>
                <a:gd name="connsiteX14" fmla="*/ 48091 w 1953031"/>
                <a:gd name="connsiteY14" fmla="*/ 532619 h 1322929"/>
                <a:gd name="connsiteX15" fmla="*/ 46726 w 1953031"/>
                <a:gd name="connsiteY15" fmla="*/ 537375 h 1322929"/>
                <a:gd name="connsiteX16" fmla="*/ 40809 w 1953031"/>
                <a:gd name="connsiteY16" fmla="*/ 582702 h 1322929"/>
                <a:gd name="connsiteX17" fmla="*/ 38652 w 1953031"/>
                <a:gd name="connsiteY17" fmla="*/ 680805 h 1322929"/>
                <a:gd name="connsiteX18" fmla="*/ 43411 w 1953031"/>
                <a:gd name="connsiteY18" fmla="*/ 797248 h 1322929"/>
                <a:gd name="connsiteX19" fmla="*/ 45633 w 1953031"/>
                <a:gd name="connsiteY19" fmla="*/ 840039 h 1322929"/>
                <a:gd name="connsiteX20" fmla="*/ 46288 w 1953031"/>
                <a:gd name="connsiteY20" fmla="*/ 854511 h 1322929"/>
                <a:gd name="connsiteX21" fmla="*/ 47754 w 1953031"/>
                <a:gd name="connsiteY21" fmla="*/ 857757 h 1322929"/>
                <a:gd name="connsiteX22" fmla="*/ 55710 w 1953031"/>
                <a:gd name="connsiteY22" fmla="*/ 883587 h 1322929"/>
                <a:gd name="connsiteX23" fmla="*/ 56791 w 1953031"/>
                <a:gd name="connsiteY23" fmla="*/ 924043 h 1322929"/>
                <a:gd name="connsiteX24" fmla="*/ 41579 w 1953031"/>
                <a:gd name="connsiteY24" fmla="*/ 974096 h 1322929"/>
                <a:gd name="connsiteX25" fmla="*/ 2671 w 1953031"/>
                <a:gd name="connsiteY25" fmla="*/ 1043577 h 1322929"/>
                <a:gd name="connsiteX26" fmla="*/ 150 w 1953031"/>
                <a:gd name="connsiteY26" fmla="*/ 1039680 h 1322929"/>
                <a:gd name="connsiteX27" fmla="*/ 4661 w 1953031"/>
                <a:gd name="connsiteY27" fmla="*/ 999287 h 1322929"/>
                <a:gd name="connsiteX28" fmla="*/ 7404 w 1953031"/>
                <a:gd name="connsiteY28" fmla="*/ 942306 h 1322929"/>
                <a:gd name="connsiteX29" fmla="*/ 7816 w 1953031"/>
                <a:gd name="connsiteY29" fmla="*/ 896791 h 1322929"/>
                <a:gd name="connsiteX30" fmla="*/ 19626 w 1953031"/>
                <a:gd name="connsiteY30" fmla="*/ 859575 h 1322929"/>
                <a:gd name="connsiteX31" fmla="*/ 27016 w 1953031"/>
                <a:gd name="connsiteY31" fmla="*/ 851518 h 1322929"/>
                <a:gd name="connsiteX32" fmla="*/ 28005 w 1953031"/>
                <a:gd name="connsiteY32" fmla="*/ 850776 h 1322929"/>
                <a:gd name="connsiteX33" fmla="*/ 26410 w 1953031"/>
                <a:gd name="connsiteY33" fmla="*/ 833827 h 1322929"/>
                <a:gd name="connsiteX34" fmla="*/ 14711 w 1953031"/>
                <a:gd name="connsiteY34" fmla="*/ 648021 h 1322929"/>
                <a:gd name="connsiteX35" fmla="*/ 15055 w 1953031"/>
                <a:gd name="connsiteY35" fmla="*/ 561855 h 1322929"/>
                <a:gd name="connsiteX36" fmla="*/ 21188 w 1953031"/>
                <a:gd name="connsiteY36" fmla="*/ 488718 h 1322929"/>
                <a:gd name="connsiteX37" fmla="*/ 100197 w 1953031"/>
                <a:gd name="connsiteY37" fmla="*/ 318206 h 1322929"/>
                <a:gd name="connsiteX38" fmla="*/ 109242 w 1953031"/>
                <a:gd name="connsiteY38" fmla="*/ 310366 h 1322929"/>
                <a:gd name="connsiteX39" fmla="*/ 267328 w 1953031"/>
                <a:gd name="connsiteY39" fmla="*/ 247426 h 1322929"/>
                <a:gd name="connsiteX40" fmla="*/ 315449 w 1953031"/>
                <a:gd name="connsiteY40" fmla="*/ 245613 h 1322929"/>
                <a:gd name="connsiteX41" fmla="*/ 472495 w 1953031"/>
                <a:gd name="connsiteY41" fmla="*/ 252298 h 1322929"/>
                <a:gd name="connsiteX42" fmla="*/ 508804 w 1953031"/>
                <a:gd name="connsiteY42" fmla="*/ 255581 h 1322929"/>
                <a:gd name="connsiteX43" fmla="*/ 642593 w 1953031"/>
                <a:gd name="connsiteY43" fmla="*/ 248929 h 1322929"/>
                <a:gd name="connsiteX44" fmla="*/ 748902 w 1953031"/>
                <a:gd name="connsiteY44" fmla="*/ 247445 h 1322929"/>
                <a:gd name="connsiteX45" fmla="*/ 843247 w 1953031"/>
                <a:gd name="connsiteY45" fmla="*/ 232193 h 1322929"/>
                <a:gd name="connsiteX46" fmla="*/ 947272 w 1953031"/>
                <a:gd name="connsiteY46" fmla="*/ 214767 h 1322929"/>
                <a:gd name="connsiteX47" fmla="*/ 1074965 w 1953031"/>
                <a:gd name="connsiteY47" fmla="*/ 170684 h 1322929"/>
                <a:gd name="connsiteX48" fmla="*/ 1155567 w 1953031"/>
                <a:gd name="connsiteY48" fmla="*/ 159010 h 1322929"/>
                <a:gd name="connsiteX49" fmla="*/ 1234252 w 1953031"/>
                <a:gd name="connsiteY49" fmla="*/ 151880 h 1322929"/>
                <a:gd name="connsiteX50" fmla="*/ 1312964 w 1953031"/>
                <a:gd name="connsiteY50" fmla="*/ 128676 h 1322929"/>
                <a:gd name="connsiteX51" fmla="*/ 1376022 w 1953031"/>
                <a:gd name="connsiteY51" fmla="*/ 109687 h 1322929"/>
                <a:gd name="connsiteX52" fmla="*/ 1448640 w 1953031"/>
                <a:gd name="connsiteY52" fmla="*/ 103056 h 1322929"/>
                <a:gd name="connsiteX53" fmla="*/ 1483374 w 1953031"/>
                <a:gd name="connsiteY53" fmla="*/ 100994 h 1322929"/>
                <a:gd name="connsiteX54" fmla="*/ 1552171 w 1953031"/>
                <a:gd name="connsiteY54" fmla="*/ 83778 h 1322929"/>
                <a:gd name="connsiteX55" fmla="*/ 1627914 w 1953031"/>
                <a:gd name="connsiteY55" fmla="*/ 63976 h 1322929"/>
                <a:gd name="connsiteX56" fmla="*/ 1633600 w 1953031"/>
                <a:gd name="connsiteY56" fmla="*/ 62873 h 1322929"/>
                <a:gd name="connsiteX57" fmla="*/ 1633994 w 1953031"/>
                <a:gd name="connsiteY57" fmla="*/ 53943 h 1322929"/>
                <a:gd name="connsiteX58" fmla="*/ 1637947 w 1953031"/>
                <a:gd name="connsiteY58" fmla="*/ 10924 h 1322929"/>
                <a:gd name="connsiteX59" fmla="*/ 1645852 w 1953031"/>
                <a:gd name="connsiteY59" fmla="*/ 642 h 1322929"/>
                <a:gd name="connsiteX60" fmla="*/ 1665510 w 1953031"/>
                <a:gd name="connsiteY60" fmla="*/ 4542 h 1322929"/>
                <a:gd name="connsiteX61" fmla="*/ 1692339 w 1953031"/>
                <a:gd name="connsiteY61" fmla="*/ 32880 h 1322929"/>
                <a:gd name="connsiteX62" fmla="*/ 1703487 w 1953031"/>
                <a:gd name="connsiteY62" fmla="*/ 51553 h 1322929"/>
                <a:gd name="connsiteX63" fmla="*/ 1705168 w 1953031"/>
                <a:gd name="connsiteY63" fmla="*/ 54757 h 1322929"/>
                <a:gd name="connsiteX64" fmla="*/ 1708490 w 1953031"/>
                <a:gd name="connsiteY64" fmla="*/ 54757 h 1322929"/>
                <a:gd name="connsiteX65" fmla="*/ 1726074 w 1953031"/>
                <a:gd name="connsiteY65" fmla="*/ 55821 h 1322929"/>
                <a:gd name="connsiteX66" fmla="*/ 1763775 w 1953031"/>
                <a:gd name="connsiteY66" fmla="*/ 66287 h 1322929"/>
                <a:gd name="connsiteX67" fmla="*/ 1780177 w 1953031"/>
                <a:gd name="connsiteY67" fmla="*/ 76057 h 1322929"/>
                <a:gd name="connsiteX68" fmla="*/ 1797287 w 1953031"/>
                <a:gd name="connsiteY68" fmla="*/ 92340 h 1322929"/>
                <a:gd name="connsiteX69" fmla="*/ 1808554 w 1953031"/>
                <a:gd name="connsiteY69" fmla="*/ 105144 h 1322929"/>
                <a:gd name="connsiteX70" fmla="*/ 1816302 w 1953031"/>
                <a:gd name="connsiteY70" fmla="*/ 113128 h 1322929"/>
                <a:gd name="connsiteX71" fmla="*/ 1820491 w 1953031"/>
                <a:gd name="connsiteY71" fmla="*/ 120258 h 1322929"/>
                <a:gd name="connsiteX72" fmla="*/ 1835947 w 1953031"/>
                <a:gd name="connsiteY72" fmla="*/ 144526 h 1322929"/>
                <a:gd name="connsiteX73" fmla="*/ 1847989 w 1953031"/>
                <a:gd name="connsiteY73" fmla="*/ 162083 h 1322929"/>
                <a:gd name="connsiteX74" fmla="*/ 1872282 w 1953031"/>
                <a:gd name="connsiteY74" fmla="*/ 206862 h 1322929"/>
                <a:gd name="connsiteX75" fmla="*/ 1901212 w 1953031"/>
                <a:gd name="connsiteY75" fmla="*/ 268331 h 1322929"/>
                <a:gd name="connsiteX76" fmla="*/ 1928013 w 1953031"/>
                <a:gd name="connsiteY76" fmla="*/ 325599 h 1322929"/>
                <a:gd name="connsiteX77" fmla="*/ 1947475 w 1953031"/>
                <a:gd name="connsiteY77" fmla="*/ 358428 h 1322929"/>
                <a:gd name="connsiteX78" fmla="*/ 1952990 w 1953031"/>
                <a:gd name="connsiteY78" fmla="*/ 375188 h 1322929"/>
                <a:gd name="connsiteX79" fmla="*/ 1944270 w 1953031"/>
                <a:gd name="connsiteY79" fmla="*/ 398724 h 1322929"/>
                <a:gd name="connsiteX80" fmla="*/ 1904481 w 1953031"/>
                <a:gd name="connsiteY80" fmla="*/ 429980 h 1322929"/>
                <a:gd name="connsiteX81" fmla="*/ 1871823 w 1953031"/>
                <a:gd name="connsiteY81" fmla="*/ 436577 h 1322929"/>
                <a:gd name="connsiteX82" fmla="*/ 1816223 w 1953031"/>
                <a:gd name="connsiteY82" fmla="*/ 439134 h 1322929"/>
                <a:gd name="connsiteX83" fmla="*/ 1698445 w 1953031"/>
                <a:gd name="connsiteY83" fmla="*/ 433393 h 1322929"/>
                <a:gd name="connsiteX84" fmla="*/ 1665261 w 1953031"/>
                <a:gd name="connsiteY84" fmla="*/ 431589 h 1322929"/>
                <a:gd name="connsiteX85" fmla="*/ 1643200 w 1953031"/>
                <a:gd name="connsiteY85" fmla="*/ 433164 h 1322929"/>
                <a:gd name="connsiteX86" fmla="*/ 1613877 w 1953031"/>
                <a:gd name="connsiteY86" fmla="*/ 443519 h 1322929"/>
                <a:gd name="connsiteX87" fmla="*/ 1586668 w 1953031"/>
                <a:gd name="connsiteY87" fmla="*/ 466568 h 1322929"/>
                <a:gd name="connsiteX88" fmla="*/ 1568848 w 1953031"/>
                <a:gd name="connsiteY88" fmla="*/ 480889 h 1322929"/>
                <a:gd name="connsiteX89" fmla="*/ 1563779 w 1953031"/>
                <a:gd name="connsiteY89" fmla="*/ 485518 h 1322929"/>
                <a:gd name="connsiteX90" fmla="*/ 1508994 w 1953031"/>
                <a:gd name="connsiteY90" fmla="*/ 589130 h 1322929"/>
                <a:gd name="connsiteX91" fmla="*/ 1486250 w 1953031"/>
                <a:gd name="connsiteY91" fmla="*/ 645068 h 1322929"/>
                <a:gd name="connsiteX92" fmla="*/ 1464819 w 1953031"/>
                <a:gd name="connsiteY92" fmla="*/ 705697 h 1322929"/>
                <a:gd name="connsiteX93" fmla="*/ 1449494 w 1953031"/>
                <a:gd name="connsiteY93" fmla="*/ 751038 h 1322929"/>
                <a:gd name="connsiteX94" fmla="*/ 1407394 w 1953031"/>
                <a:gd name="connsiteY94" fmla="*/ 818176 h 1322929"/>
                <a:gd name="connsiteX95" fmla="*/ 1393724 w 1953031"/>
                <a:gd name="connsiteY95" fmla="*/ 824975 h 1322929"/>
                <a:gd name="connsiteX96" fmla="*/ 1380841 w 1953031"/>
                <a:gd name="connsiteY96" fmla="*/ 831482 h 1322929"/>
                <a:gd name="connsiteX97" fmla="*/ 1349260 w 1953031"/>
                <a:gd name="connsiteY97" fmla="*/ 861137 h 1322929"/>
                <a:gd name="connsiteX98" fmla="*/ 1331348 w 1953031"/>
                <a:gd name="connsiteY98" fmla="*/ 877607 h 1322929"/>
                <a:gd name="connsiteX99" fmla="*/ 1317442 w 1953031"/>
                <a:gd name="connsiteY99" fmla="*/ 883414 h 1322929"/>
                <a:gd name="connsiteX100" fmla="*/ 1316352 w 1953031"/>
                <a:gd name="connsiteY100" fmla="*/ 883414 h 1322929"/>
                <a:gd name="connsiteX101" fmla="*/ 1315275 w 1953031"/>
                <a:gd name="connsiteY101" fmla="*/ 887323 h 1322929"/>
                <a:gd name="connsiteX102" fmla="*/ 1293502 w 1953031"/>
                <a:gd name="connsiteY102" fmla="*/ 1074334 h 1322929"/>
                <a:gd name="connsiteX103" fmla="*/ 1292124 w 1953031"/>
                <a:gd name="connsiteY103" fmla="*/ 1151119 h 1322929"/>
                <a:gd name="connsiteX104" fmla="*/ 1292741 w 1953031"/>
                <a:gd name="connsiteY104" fmla="*/ 1203756 h 1322929"/>
                <a:gd name="connsiteX105" fmla="*/ 1297481 w 1953031"/>
                <a:gd name="connsiteY105" fmla="*/ 1263556 h 1322929"/>
                <a:gd name="connsiteX106" fmla="*/ 1304087 w 1953031"/>
                <a:gd name="connsiteY106" fmla="*/ 1278631 h 1322929"/>
                <a:gd name="connsiteX107" fmla="*/ 1314001 w 1953031"/>
                <a:gd name="connsiteY107" fmla="*/ 1305904 h 1322929"/>
                <a:gd name="connsiteX108" fmla="*/ 1314723 w 1953031"/>
                <a:gd name="connsiteY108" fmla="*/ 1321312 h 1322929"/>
                <a:gd name="connsiteX109" fmla="*/ 1314474 w 1953031"/>
                <a:gd name="connsiteY109" fmla="*/ 1322929 h 1322929"/>
                <a:gd name="connsiteX110" fmla="*/ 1274527 w 1953031"/>
                <a:gd name="connsiteY110" fmla="*/ 1322929 h 1322929"/>
                <a:gd name="connsiteX111" fmla="*/ 1233595 w 1953031"/>
                <a:gd name="connsiteY111" fmla="*/ 1322420 h 1322929"/>
                <a:gd name="connsiteX112" fmla="*/ 1214844 w 1953031"/>
                <a:gd name="connsiteY112" fmla="*/ 1258652 h 1322929"/>
                <a:gd name="connsiteX113" fmla="*/ 1198836 w 1953031"/>
                <a:gd name="connsiteY113" fmla="*/ 1080414 h 1322929"/>
                <a:gd name="connsiteX114" fmla="*/ 1191495 w 1953031"/>
                <a:gd name="connsiteY114" fmla="*/ 961630 h 1322929"/>
                <a:gd name="connsiteX115" fmla="*/ 1189972 w 1953031"/>
                <a:gd name="connsiteY115" fmla="*/ 969617 h 1322929"/>
                <a:gd name="connsiteX116" fmla="*/ 1172402 w 1953031"/>
                <a:gd name="connsiteY116" fmla="*/ 1161542 h 1322929"/>
                <a:gd name="connsiteX117" fmla="*/ 1173663 w 1953031"/>
                <a:gd name="connsiteY117" fmla="*/ 1263289 h 1322929"/>
                <a:gd name="connsiteX118" fmla="*/ 1179559 w 1953031"/>
                <a:gd name="connsiteY118" fmla="*/ 1277483 h 1322929"/>
                <a:gd name="connsiteX119" fmla="*/ 1190090 w 1953031"/>
                <a:gd name="connsiteY119" fmla="*/ 1310073 h 1322929"/>
                <a:gd name="connsiteX120" fmla="*/ 1189617 w 1953031"/>
                <a:gd name="connsiteY120" fmla="*/ 1322236 h 1322929"/>
                <a:gd name="connsiteX121" fmla="*/ 1148752 w 1953031"/>
                <a:gd name="connsiteY121" fmla="*/ 1322929 h 1322929"/>
                <a:gd name="connsiteX122" fmla="*/ 1107164 w 1953031"/>
                <a:gd name="connsiteY122" fmla="*/ 1322438 h 1322929"/>
                <a:gd name="connsiteX123" fmla="*/ 1089751 w 1953031"/>
                <a:gd name="connsiteY123" fmla="*/ 1244928 h 1322929"/>
                <a:gd name="connsiteX124" fmla="*/ 1083658 w 1953031"/>
                <a:gd name="connsiteY124" fmla="*/ 1109426 h 1322929"/>
                <a:gd name="connsiteX125" fmla="*/ 1081071 w 1953031"/>
                <a:gd name="connsiteY125" fmla="*/ 885205 h 1322929"/>
                <a:gd name="connsiteX126" fmla="*/ 1081294 w 1953031"/>
                <a:gd name="connsiteY126" fmla="*/ 872784 h 1322929"/>
                <a:gd name="connsiteX127" fmla="*/ 1044565 w 1953031"/>
                <a:gd name="connsiteY127" fmla="*/ 883356 h 1322929"/>
                <a:gd name="connsiteX128" fmla="*/ 946405 w 1953031"/>
                <a:gd name="connsiteY128" fmla="*/ 906677 h 1322929"/>
                <a:gd name="connsiteX129" fmla="*/ 820984 w 1953031"/>
                <a:gd name="connsiteY129" fmla="*/ 915856 h 1322929"/>
                <a:gd name="connsiteX130" fmla="*/ 748537 w 1953031"/>
                <a:gd name="connsiteY130" fmla="*/ 913593 h 1322929"/>
                <a:gd name="connsiteX131" fmla="*/ 740106 w 1953031"/>
                <a:gd name="connsiteY131" fmla="*/ 913794 h 1322929"/>
                <a:gd name="connsiteX132" fmla="*/ 735838 w 1953031"/>
                <a:gd name="connsiteY132" fmla="*/ 923234 h 1322929"/>
                <a:gd name="connsiteX133" fmla="*/ 729496 w 1953031"/>
                <a:gd name="connsiteY133" fmla="*/ 936224 h 1322929"/>
                <a:gd name="connsiteX134" fmla="*/ 707014 w 1953031"/>
                <a:gd name="connsiteY134" fmla="*/ 928760 h 1322929"/>
                <a:gd name="connsiteX135" fmla="*/ 665846 w 1953031"/>
                <a:gd name="connsiteY135" fmla="*/ 912322 h 1322929"/>
                <a:gd name="connsiteX136" fmla="*/ 618244 w 1953031"/>
                <a:gd name="connsiteY136" fmla="*/ 893135 h 1322929"/>
                <a:gd name="connsiteX137" fmla="*/ 516447 w 1953031"/>
                <a:gd name="connsiteY137" fmla="*/ 865947 h 1322929"/>
                <a:gd name="connsiteX138" fmla="*/ 501805 w 1953031"/>
                <a:gd name="connsiteY138" fmla="*/ 870603 h 1322929"/>
                <a:gd name="connsiteX139" fmla="*/ 496736 w 1953031"/>
                <a:gd name="connsiteY139" fmla="*/ 886203 h 1322929"/>
                <a:gd name="connsiteX140" fmla="*/ 500794 w 1953031"/>
                <a:gd name="connsiteY140" fmla="*/ 920842 h 1322929"/>
                <a:gd name="connsiteX141" fmla="*/ 505232 w 1953031"/>
                <a:gd name="connsiteY141" fmla="*/ 960997 h 1322929"/>
                <a:gd name="connsiteX142" fmla="*/ 503197 w 1953031"/>
                <a:gd name="connsiteY142" fmla="*/ 976351 h 1322929"/>
                <a:gd name="connsiteX143" fmla="*/ 464327 w 1953031"/>
                <a:gd name="connsiteY143" fmla="*/ 1000197 h 1322929"/>
                <a:gd name="connsiteX144" fmla="*/ 457328 w 1953031"/>
                <a:gd name="connsiteY144" fmla="*/ 999488 h 1322929"/>
                <a:gd name="connsiteX145" fmla="*/ 434730 w 1953031"/>
                <a:gd name="connsiteY145" fmla="*/ 939956 h 1322929"/>
                <a:gd name="connsiteX146" fmla="*/ 434102 w 1953031"/>
                <a:gd name="connsiteY146" fmla="*/ 932138 h 1322929"/>
                <a:gd name="connsiteX147" fmla="*/ 429957 w 1953031"/>
                <a:gd name="connsiteY147" fmla="*/ 936572 h 1322929"/>
                <a:gd name="connsiteX148" fmla="*/ 412217 w 1953031"/>
                <a:gd name="connsiteY148" fmla="*/ 955335 h 1322929"/>
                <a:gd name="connsiteX149" fmla="*/ 394666 w 1953031"/>
                <a:gd name="connsiteY149" fmla="*/ 973923 h 1322929"/>
                <a:gd name="connsiteX150" fmla="*/ 363724 w 1953031"/>
                <a:gd name="connsiteY150" fmla="*/ 1023704 h 1322929"/>
                <a:gd name="connsiteX151" fmla="*/ 356090 w 1953031"/>
                <a:gd name="connsiteY151" fmla="*/ 1070686 h 1322929"/>
                <a:gd name="connsiteX152" fmla="*/ 356098 w 1953031"/>
                <a:gd name="connsiteY152" fmla="*/ 1159458 h 1322929"/>
                <a:gd name="connsiteX153" fmla="*/ 362731 w 1953031"/>
                <a:gd name="connsiteY153" fmla="*/ 1219044 h 1322929"/>
                <a:gd name="connsiteX154" fmla="*/ 370492 w 1953031"/>
                <a:gd name="connsiteY154" fmla="*/ 1260425 h 1322929"/>
                <a:gd name="connsiteX155" fmla="*/ 380666 w 1953031"/>
                <a:gd name="connsiteY155" fmla="*/ 1277936 h 1322929"/>
                <a:gd name="connsiteX156" fmla="*/ 391399 w 1953031"/>
                <a:gd name="connsiteY156" fmla="*/ 1304515 h 1322929"/>
                <a:gd name="connsiteX157" fmla="*/ 391283 w 1953031"/>
                <a:gd name="connsiteY157" fmla="*/ 1320324 h 1322929"/>
                <a:gd name="connsiteX158" fmla="*/ 390843 w 1953031"/>
                <a:gd name="connsiteY158" fmla="*/ 1322756 h 1322929"/>
                <a:gd name="connsiteX159" fmla="*/ 348151 w 1953031"/>
                <a:gd name="connsiteY159" fmla="*/ 1322844 h 1322929"/>
                <a:gd name="connsiteX160" fmla="*/ 304144 w 1953031"/>
                <a:gd name="connsiteY160" fmla="*/ 1322579 h 1322929"/>
                <a:gd name="connsiteX161" fmla="*/ 294630 w 1953031"/>
                <a:gd name="connsiteY161" fmla="*/ 1312868 h 1322929"/>
                <a:gd name="connsiteX162" fmla="*/ 271483 w 1953031"/>
                <a:gd name="connsiteY162" fmla="*/ 1195591 h 1322929"/>
                <a:gd name="connsiteX163" fmla="*/ 255031 w 1953031"/>
                <a:gd name="connsiteY163" fmla="*/ 1074334 h 1322929"/>
                <a:gd name="connsiteX164" fmla="*/ 246468 w 1953031"/>
                <a:gd name="connsiteY164" fmla="*/ 962992 h 1322929"/>
                <a:gd name="connsiteX165" fmla="*/ 246726 w 1953031"/>
                <a:gd name="connsiteY165" fmla="*/ 960686 h 1322929"/>
                <a:gd name="connsiteX166" fmla="*/ 239185 w 1953031"/>
                <a:gd name="connsiteY166" fmla="*/ 966883 h 1322929"/>
                <a:gd name="connsiteX167" fmla="*/ 216775 w 1953031"/>
                <a:gd name="connsiteY167" fmla="*/ 984995 h 1322929"/>
                <a:gd name="connsiteX168" fmla="*/ 195755 w 1953031"/>
                <a:gd name="connsiteY168" fmla="*/ 1001910 h 1322929"/>
                <a:gd name="connsiteX169" fmla="*/ 162761 w 1953031"/>
                <a:gd name="connsiteY169" fmla="*/ 1047366 h 1322929"/>
                <a:gd name="connsiteX170" fmla="*/ 149720 w 1953031"/>
                <a:gd name="connsiteY170" fmla="*/ 1138437 h 1322929"/>
                <a:gd name="connsiteX171" fmla="*/ 148122 w 1953031"/>
                <a:gd name="connsiteY171" fmla="*/ 1214750 h 1322929"/>
                <a:gd name="connsiteX172" fmla="*/ 151846 w 1953031"/>
                <a:gd name="connsiteY172" fmla="*/ 1260042 h 1322929"/>
                <a:gd name="connsiteX173" fmla="*/ 157602 w 1953031"/>
                <a:gd name="connsiteY173" fmla="*/ 1271682 h 1322929"/>
                <a:gd name="connsiteX174" fmla="*/ 169528 w 1953031"/>
                <a:gd name="connsiteY174" fmla="*/ 1296524 h 1322929"/>
                <a:gd name="connsiteX175" fmla="*/ 172714 w 1953031"/>
                <a:gd name="connsiteY175" fmla="*/ 1316588 h 1322929"/>
                <a:gd name="connsiteX176" fmla="*/ 172927 w 1953031"/>
                <a:gd name="connsiteY176" fmla="*/ 1322929 h 1322929"/>
                <a:gd name="connsiteX177" fmla="*/ 130748 w 1953031"/>
                <a:gd name="connsiteY177" fmla="*/ 1322916 h 1322929"/>
                <a:gd name="connsiteX178" fmla="*/ 87445 w 1953031"/>
                <a:gd name="connsiteY178" fmla="*/ 1322413 h 1322929"/>
                <a:gd name="connsiteX179" fmla="*/ 433058 w 1953031"/>
                <a:gd name="connsiteY179" fmla="*/ 858089 h 1322929"/>
                <a:gd name="connsiteX180" fmla="*/ 431485 w 1953031"/>
                <a:gd name="connsiteY180" fmla="*/ 856034 h 1322929"/>
                <a:gd name="connsiteX181" fmla="*/ 432913 w 1953031"/>
                <a:gd name="connsiteY181" fmla="*/ 858746 h 1322929"/>
                <a:gd name="connsiteX182" fmla="*/ 433058 w 1953031"/>
                <a:gd name="connsiteY182" fmla="*/ 858089 h 1322929"/>
                <a:gd name="connsiteX0" fmla="*/ 87445 w 1953031"/>
                <a:gd name="connsiteY0" fmla="*/ 1322413 h 1322929"/>
                <a:gd name="connsiteX1" fmla="*/ 71740 w 1953031"/>
                <a:gd name="connsiteY1" fmla="*/ 1270292 h 1322929"/>
                <a:gd name="connsiteX2" fmla="*/ 65819 w 1953031"/>
                <a:gd name="connsiteY2" fmla="*/ 1172834 h 1322929"/>
                <a:gd name="connsiteX3" fmla="*/ 60259 w 1953031"/>
                <a:gd name="connsiteY3" fmla="*/ 1077634 h 1322929"/>
                <a:gd name="connsiteX4" fmla="*/ 56504 w 1953031"/>
                <a:gd name="connsiteY4" fmla="*/ 1016483 h 1322929"/>
                <a:gd name="connsiteX5" fmla="*/ 57274 w 1953031"/>
                <a:gd name="connsiteY5" fmla="*/ 984573 h 1322929"/>
                <a:gd name="connsiteX6" fmla="*/ 69293 w 1953031"/>
                <a:gd name="connsiteY6" fmla="*/ 935184 h 1322929"/>
                <a:gd name="connsiteX7" fmla="*/ 83140 w 1953031"/>
                <a:gd name="connsiteY7" fmla="*/ 894706 h 1322929"/>
                <a:gd name="connsiteX8" fmla="*/ 86940 w 1953031"/>
                <a:gd name="connsiteY8" fmla="*/ 883067 h 1322929"/>
                <a:gd name="connsiteX9" fmla="*/ 102345 w 1953031"/>
                <a:gd name="connsiteY9" fmla="*/ 821917 h 1322929"/>
                <a:gd name="connsiteX10" fmla="*/ 102345 w 1953031"/>
                <a:gd name="connsiteY10" fmla="*/ 797596 h 1322929"/>
                <a:gd name="connsiteX11" fmla="*/ 84386 w 1953031"/>
                <a:gd name="connsiteY11" fmla="*/ 724112 h 1322929"/>
                <a:gd name="connsiteX12" fmla="*/ 56950 w 1953031"/>
                <a:gd name="connsiteY12" fmla="*/ 611540 h 1322929"/>
                <a:gd name="connsiteX13" fmla="*/ 49848 w 1953031"/>
                <a:gd name="connsiteY13" fmla="*/ 555775 h 1322929"/>
                <a:gd name="connsiteX14" fmla="*/ 48091 w 1953031"/>
                <a:gd name="connsiteY14" fmla="*/ 532619 h 1322929"/>
                <a:gd name="connsiteX15" fmla="*/ 46726 w 1953031"/>
                <a:gd name="connsiteY15" fmla="*/ 537375 h 1322929"/>
                <a:gd name="connsiteX16" fmla="*/ 40809 w 1953031"/>
                <a:gd name="connsiteY16" fmla="*/ 582702 h 1322929"/>
                <a:gd name="connsiteX17" fmla="*/ 38652 w 1953031"/>
                <a:gd name="connsiteY17" fmla="*/ 680805 h 1322929"/>
                <a:gd name="connsiteX18" fmla="*/ 43411 w 1953031"/>
                <a:gd name="connsiteY18" fmla="*/ 797248 h 1322929"/>
                <a:gd name="connsiteX19" fmla="*/ 45633 w 1953031"/>
                <a:gd name="connsiteY19" fmla="*/ 840039 h 1322929"/>
                <a:gd name="connsiteX20" fmla="*/ 46288 w 1953031"/>
                <a:gd name="connsiteY20" fmla="*/ 854511 h 1322929"/>
                <a:gd name="connsiteX21" fmla="*/ 47754 w 1953031"/>
                <a:gd name="connsiteY21" fmla="*/ 857757 h 1322929"/>
                <a:gd name="connsiteX22" fmla="*/ 55710 w 1953031"/>
                <a:gd name="connsiteY22" fmla="*/ 883587 h 1322929"/>
                <a:gd name="connsiteX23" fmla="*/ 56791 w 1953031"/>
                <a:gd name="connsiteY23" fmla="*/ 924043 h 1322929"/>
                <a:gd name="connsiteX24" fmla="*/ 41579 w 1953031"/>
                <a:gd name="connsiteY24" fmla="*/ 974096 h 1322929"/>
                <a:gd name="connsiteX25" fmla="*/ 2671 w 1953031"/>
                <a:gd name="connsiteY25" fmla="*/ 1043577 h 1322929"/>
                <a:gd name="connsiteX26" fmla="*/ 150 w 1953031"/>
                <a:gd name="connsiteY26" fmla="*/ 1039680 h 1322929"/>
                <a:gd name="connsiteX27" fmla="*/ 4661 w 1953031"/>
                <a:gd name="connsiteY27" fmla="*/ 999287 h 1322929"/>
                <a:gd name="connsiteX28" fmla="*/ 7404 w 1953031"/>
                <a:gd name="connsiteY28" fmla="*/ 942306 h 1322929"/>
                <a:gd name="connsiteX29" fmla="*/ 7816 w 1953031"/>
                <a:gd name="connsiteY29" fmla="*/ 896791 h 1322929"/>
                <a:gd name="connsiteX30" fmla="*/ 19626 w 1953031"/>
                <a:gd name="connsiteY30" fmla="*/ 859575 h 1322929"/>
                <a:gd name="connsiteX31" fmla="*/ 27016 w 1953031"/>
                <a:gd name="connsiteY31" fmla="*/ 851518 h 1322929"/>
                <a:gd name="connsiteX32" fmla="*/ 28005 w 1953031"/>
                <a:gd name="connsiteY32" fmla="*/ 850776 h 1322929"/>
                <a:gd name="connsiteX33" fmla="*/ 26410 w 1953031"/>
                <a:gd name="connsiteY33" fmla="*/ 833827 h 1322929"/>
                <a:gd name="connsiteX34" fmla="*/ 14711 w 1953031"/>
                <a:gd name="connsiteY34" fmla="*/ 648021 h 1322929"/>
                <a:gd name="connsiteX35" fmla="*/ 15055 w 1953031"/>
                <a:gd name="connsiteY35" fmla="*/ 561855 h 1322929"/>
                <a:gd name="connsiteX36" fmla="*/ 21188 w 1953031"/>
                <a:gd name="connsiteY36" fmla="*/ 488718 h 1322929"/>
                <a:gd name="connsiteX37" fmla="*/ 100197 w 1953031"/>
                <a:gd name="connsiteY37" fmla="*/ 318206 h 1322929"/>
                <a:gd name="connsiteX38" fmla="*/ 109242 w 1953031"/>
                <a:gd name="connsiteY38" fmla="*/ 310366 h 1322929"/>
                <a:gd name="connsiteX39" fmla="*/ 267328 w 1953031"/>
                <a:gd name="connsiteY39" fmla="*/ 247426 h 1322929"/>
                <a:gd name="connsiteX40" fmla="*/ 315449 w 1953031"/>
                <a:gd name="connsiteY40" fmla="*/ 245613 h 1322929"/>
                <a:gd name="connsiteX41" fmla="*/ 472495 w 1953031"/>
                <a:gd name="connsiteY41" fmla="*/ 252298 h 1322929"/>
                <a:gd name="connsiteX42" fmla="*/ 508804 w 1953031"/>
                <a:gd name="connsiteY42" fmla="*/ 255581 h 1322929"/>
                <a:gd name="connsiteX43" fmla="*/ 748902 w 1953031"/>
                <a:gd name="connsiteY43" fmla="*/ 247445 h 1322929"/>
                <a:gd name="connsiteX44" fmla="*/ 843247 w 1953031"/>
                <a:gd name="connsiteY44" fmla="*/ 232193 h 1322929"/>
                <a:gd name="connsiteX45" fmla="*/ 947272 w 1953031"/>
                <a:gd name="connsiteY45" fmla="*/ 214767 h 1322929"/>
                <a:gd name="connsiteX46" fmla="*/ 1074965 w 1953031"/>
                <a:gd name="connsiteY46" fmla="*/ 170684 h 1322929"/>
                <a:gd name="connsiteX47" fmla="*/ 1155567 w 1953031"/>
                <a:gd name="connsiteY47" fmla="*/ 159010 h 1322929"/>
                <a:gd name="connsiteX48" fmla="*/ 1234252 w 1953031"/>
                <a:gd name="connsiteY48" fmla="*/ 151880 h 1322929"/>
                <a:gd name="connsiteX49" fmla="*/ 1312964 w 1953031"/>
                <a:gd name="connsiteY49" fmla="*/ 128676 h 1322929"/>
                <a:gd name="connsiteX50" fmla="*/ 1376022 w 1953031"/>
                <a:gd name="connsiteY50" fmla="*/ 109687 h 1322929"/>
                <a:gd name="connsiteX51" fmla="*/ 1448640 w 1953031"/>
                <a:gd name="connsiteY51" fmla="*/ 103056 h 1322929"/>
                <a:gd name="connsiteX52" fmla="*/ 1483374 w 1953031"/>
                <a:gd name="connsiteY52" fmla="*/ 100994 h 1322929"/>
                <a:gd name="connsiteX53" fmla="*/ 1552171 w 1953031"/>
                <a:gd name="connsiteY53" fmla="*/ 83778 h 1322929"/>
                <a:gd name="connsiteX54" fmla="*/ 1627914 w 1953031"/>
                <a:gd name="connsiteY54" fmla="*/ 63976 h 1322929"/>
                <a:gd name="connsiteX55" fmla="*/ 1633600 w 1953031"/>
                <a:gd name="connsiteY55" fmla="*/ 62873 h 1322929"/>
                <a:gd name="connsiteX56" fmla="*/ 1633994 w 1953031"/>
                <a:gd name="connsiteY56" fmla="*/ 53943 h 1322929"/>
                <a:gd name="connsiteX57" fmla="*/ 1637947 w 1953031"/>
                <a:gd name="connsiteY57" fmla="*/ 10924 h 1322929"/>
                <a:gd name="connsiteX58" fmla="*/ 1645852 w 1953031"/>
                <a:gd name="connsiteY58" fmla="*/ 642 h 1322929"/>
                <a:gd name="connsiteX59" fmla="*/ 1665510 w 1953031"/>
                <a:gd name="connsiteY59" fmla="*/ 4542 h 1322929"/>
                <a:gd name="connsiteX60" fmla="*/ 1692339 w 1953031"/>
                <a:gd name="connsiteY60" fmla="*/ 32880 h 1322929"/>
                <a:gd name="connsiteX61" fmla="*/ 1703487 w 1953031"/>
                <a:gd name="connsiteY61" fmla="*/ 51553 h 1322929"/>
                <a:gd name="connsiteX62" fmla="*/ 1705168 w 1953031"/>
                <a:gd name="connsiteY62" fmla="*/ 54757 h 1322929"/>
                <a:gd name="connsiteX63" fmla="*/ 1708490 w 1953031"/>
                <a:gd name="connsiteY63" fmla="*/ 54757 h 1322929"/>
                <a:gd name="connsiteX64" fmla="*/ 1726074 w 1953031"/>
                <a:gd name="connsiteY64" fmla="*/ 55821 h 1322929"/>
                <a:gd name="connsiteX65" fmla="*/ 1763775 w 1953031"/>
                <a:gd name="connsiteY65" fmla="*/ 66287 h 1322929"/>
                <a:gd name="connsiteX66" fmla="*/ 1780177 w 1953031"/>
                <a:gd name="connsiteY66" fmla="*/ 76057 h 1322929"/>
                <a:gd name="connsiteX67" fmla="*/ 1797287 w 1953031"/>
                <a:gd name="connsiteY67" fmla="*/ 92340 h 1322929"/>
                <a:gd name="connsiteX68" fmla="*/ 1808554 w 1953031"/>
                <a:gd name="connsiteY68" fmla="*/ 105144 h 1322929"/>
                <a:gd name="connsiteX69" fmla="*/ 1816302 w 1953031"/>
                <a:gd name="connsiteY69" fmla="*/ 113128 h 1322929"/>
                <a:gd name="connsiteX70" fmla="*/ 1820491 w 1953031"/>
                <a:gd name="connsiteY70" fmla="*/ 120258 h 1322929"/>
                <a:gd name="connsiteX71" fmla="*/ 1835947 w 1953031"/>
                <a:gd name="connsiteY71" fmla="*/ 144526 h 1322929"/>
                <a:gd name="connsiteX72" fmla="*/ 1847989 w 1953031"/>
                <a:gd name="connsiteY72" fmla="*/ 162083 h 1322929"/>
                <a:gd name="connsiteX73" fmla="*/ 1872282 w 1953031"/>
                <a:gd name="connsiteY73" fmla="*/ 206862 h 1322929"/>
                <a:gd name="connsiteX74" fmla="*/ 1901212 w 1953031"/>
                <a:gd name="connsiteY74" fmla="*/ 268331 h 1322929"/>
                <a:gd name="connsiteX75" fmla="*/ 1928013 w 1953031"/>
                <a:gd name="connsiteY75" fmla="*/ 325599 h 1322929"/>
                <a:gd name="connsiteX76" fmla="*/ 1947475 w 1953031"/>
                <a:gd name="connsiteY76" fmla="*/ 358428 h 1322929"/>
                <a:gd name="connsiteX77" fmla="*/ 1952990 w 1953031"/>
                <a:gd name="connsiteY77" fmla="*/ 375188 h 1322929"/>
                <a:gd name="connsiteX78" fmla="*/ 1944270 w 1953031"/>
                <a:gd name="connsiteY78" fmla="*/ 398724 h 1322929"/>
                <a:gd name="connsiteX79" fmla="*/ 1904481 w 1953031"/>
                <a:gd name="connsiteY79" fmla="*/ 429980 h 1322929"/>
                <a:gd name="connsiteX80" fmla="*/ 1871823 w 1953031"/>
                <a:gd name="connsiteY80" fmla="*/ 436577 h 1322929"/>
                <a:gd name="connsiteX81" fmla="*/ 1816223 w 1953031"/>
                <a:gd name="connsiteY81" fmla="*/ 439134 h 1322929"/>
                <a:gd name="connsiteX82" fmla="*/ 1698445 w 1953031"/>
                <a:gd name="connsiteY82" fmla="*/ 433393 h 1322929"/>
                <a:gd name="connsiteX83" fmla="*/ 1665261 w 1953031"/>
                <a:gd name="connsiteY83" fmla="*/ 431589 h 1322929"/>
                <a:gd name="connsiteX84" fmla="*/ 1643200 w 1953031"/>
                <a:gd name="connsiteY84" fmla="*/ 433164 h 1322929"/>
                <a:gd name="connsiteX85" fmla="*/ 1613877 w 1953031"/>
                <a:gd name="connsiteY85" fmla="*/ 443519 h 1322929"/>
                <a:gd name="connsiteX86" fmla="*/ 1586668 w 1953031"/>
                <a:gd name="connsiteY86" fmla="*/ 466568 h 1322929"/>
                <a:gd name="connsiteX87" fmla="*/ 1568848 w 1953031"/>
                <a:gd name="connsiteY87" fmla="*/ 480889 h 1322929"/>
                <a:gd name="connsiteX88" fmla="*/ 1563779 w 1953031"/>
                <a:gd name="connsiteY88" fmla="*/ 485518 h 1322929"/>
                <a:gd name="connsiteX89" fmla="*/ 1508994 w 1953031"/>
                <a:gd name="connsiteY89" fmla="*/ 589130 h 1322929"/>
                <a:gd name="connsiteX90" fmla="*/ 1486250 w 1953031"/>
                <a:gd name="connsiteY90" fmla="*/ 645068 h 1322929"/>
                <a:gd name="connsiteX91" fmla="*/ 1464819 w 1953031"/>
                <a:gd name="connsiteY91" fmla="*/ 705697 h 1322929"/>
                <a:gd name="connsiteX92" fmla="*/ 1449494 w 1953031"/>
                <a:gd name="connsiteY92" fmla="*/ 751038 h 1322929"/>
                <a:gd name="connsiteX93" fmla="*/ 1407394 w 1953031"/>
                <a:gd name="connsiteY93" fmla="*/ 818176 h 1322929"/>
                <a:gd name="connsiteX94" fmla="*/ 1393724 w 1953031"/>
                <a:gd name="connsiteY94" fmla="*/ 824975 h 1322929"/>
                <a:gd name="connsiteX95" fmla="*/ 1380841 w 1953031"/>
                <a:gd name="connsiteY95" fmla="*/ 831482 h 1322929"/>
                <a:gd name="connsiteX96" fmla="*/ 1349260 w 1953031"/>
                <a:gd name="connsiteY96" fmla="*/ 861137 h 1322929"/>
                <a:gd name="connsiteX97" fmla="*/ 1331348 w 1953031"/>
                <a:gd name="connsiteY97" fmla="*/ 877607 h 1322929"/>
                <a:gd name="connsiteX98" fmla="*/ 1317442 w 1953031"/>
                <a:gd name="connsiteY98" fmla="*/ 883414 h 1322929"/>
                <a:gd name="connsiteX99" fmla="*/ 1316352 w 1953031"/>
                <a:gd name="connsiteY99" fmla="*/ 883414 h 1322929"/>
                <a:gd name="connsiteX100" fmla="*/ 1315275 w 1953031"/>
                <a:gd name="connsiteY100" fmla="*/ 887323 h 1322929"/>
                <a:gd name="connsiteX101" fmla="*/ 1293502 w 1953031"/>
                <a:gd name="connsiteY101" fmla="*/ 1074334 h 1322929"/>
                <a:gd name="connsiteX102" fmla="*/ 1292124 w 1953031"/>
                <a:gd name="connsiteY102" fmla="*/ 1151119 h 1322929"/>
                <a:gd name="connsiteX103" fmla="*/ 1292741 w 1953031"/>
                <a:gd name="connsiteY103" fmla="*/ 1203756 h 1322929"/>
                <a:gd name="connsiteX104" fmla="*/ 1297481 w 1953031"/>
                <a:gd name="connsiteY104" fmla="*/ 1263556 h 1322929"/>
                <a:gd name="connsiteX105" fmla="*/ 1304087 w 1953031"/>
                <a:gd name="connsiteY105" fmla="*/ 1278631 h 1322929"/>
                <a:gd name="connsiteX106" fmla="*/ 1314001 w 1953031"/>
                <a:gd name="connsiteY106" fmla="*/ 1305904 h 1322929"/>
                <a:gd name="connsiteX107" fmla="*/ 1314723 w 1953031"/>
                <a:gd name="connsiteY107" fmla="*/ 1321312 h 1322929"/>
                <a:gd name="connsiteX108" fmla="*/ 1314474 w 1953031"/>
                <a:gd name="connsiteY108" fmla="*/ 1322929 h 1322929"/>
                <a:gd name="connsiteX109" fmla="*/ 1274527 w 1953031"/>
                <a:gd name="connsiteY109" fmla="*/ 1322929 h 1322929"/>
                <a:gd name="connsiteX110" fmla="*/ 1233595 w 1953031"/>
                <a:gd name="connsiteY110" fmla="*/ 1322420 h 1322929"/>
                <a:gd name="connsiteX111" fmla="*/ 1214844 w 1953031"/>
                <a:gd name="connsiteY111" fmla="*/ 1258652 h 1322929"/>
                <a:gd name="connsiteX112" fmla="*/ 1198836 w 1953031"/>
                <a:gd name="connsiteY112" fmla="*/ 1080414 h 1322929"/>
                <a:gd name="connsiteX113" fmla="*/ 1191495 w 1953031"/>
                <a:gd name="connsiteY113" fmla="*/ 961630 h 1322929"/>
                <a:gd name="connsiteX114" fmla="*/ 1189972 w 1953031"/>
                <a:gd name="connsiteY114" fmla="*/ 969617 h 1322929"/>
                <a:gd name="connsiteX115" fmla="*/ 1172402 w 1953031"/>
                <a:gd name="connsiteY115" fmla="*/ 1161542 h 1322929"/>
                <a:gd name="connsiteX116" fmla="*/ 1173663 w 1953031"/>
                <a:gd name="connsiteY116" fmla="*/ 1263289 h 1322929"/>
                <a:gd name="connsiteX117" fmla="*/ 1179559 w 1953031"/>
                <a:gd name="connsiteY117" fmla="*/ 1277483 h 1322929"/>
                <a:gd name="connsiteX118" fmla="*/ 1190090 w 1953031"/>
                <a:gd name="connsiteY118" fmla="*/ 1310073 h 1322929"/>
                <a:gd name="connsiteX119" fmla="*/ 1189617 w 1953031"/>
                <a:gd name="connsiteY119" fmla="*/ 1322236 h 1322929"/>
                <a:gd name="connsiteX120" fmla="*/ 1148752 w 1953031"/>
                <a:gd name="connsiteY120" fmla="*/ 1322929 h 1322929"/>
                <a:gd name="connsiteX121" fmla="*/ 1107164 w 1953031"/>
                <a:gd name="connsiteY121" fmla="*/ 1322438 h 1322929"/>
                <a:gd name="connsiteX122" fmla="*/ 1089751 w 1953031"/>
                <a:gd name="connsiteY122" fmla="*/ 1244928 h 1322929"/>
                <a:gd name="connsiteX123" fmla="*/ 1083658 w 1953031"/>
                <a:gd name="connsiteY123" fmla="*/ 1109426 h 1322929"/>
                <a:gd name="connsiteX124" fmla="*/ 1081071 w 1953031"/>
                <a:gd name="connsiteY124" fmla="*/ 885205 h 1322929"/>
                <a:gd name="connsiteX125" fmla="*/ 1081294 w 1953031"/>
                <a:gd name="connsiteY125" fmla="*/ 872784 h 1322929"/>
                <a:gd name="connsiteX126" fmla="*/ 1044565 w 1953031"/>
                <a:gd name="connsiteY126" fmla="*/ 883356 h 1322929"/>
                <a:gd name="connsiteX127" fmla="*/ 946405 w 1953031"/>
                <a:gd name="connsiteY127" fmla="*/ 906677 h 1322929"/>
                <a:gd name="connsiteX128" fmla="*/ 820984 w 1953031"/>
                <a:gd name="connsiteY128" fmla="*/ 915856 h 1322929"/>
                <a:gd name="connsiteX129" fmla="*/ 748537 w 1953031"/>
                <a:gd name="connsiteY129" fmla="*/ 913593 h 1322929"/>
                <a:gd name="connsiteX130" fmla="*/ 740106 w 1953031"/>
                <a:gd name="connsiteY130" fmla="*/ 913794 h 1322929"/>
                <a:gd name="connsiteX131" fmla="*/ 735838 w 1953031"/>
                <a:gd name="connsiteY131" fmla="*/ 923234 h 1322929"/>
                <a:gd name="connsiteX132" fmla="*/ 729496 w 1953031"/>
                <a:gd name="connsiteY132" fmla="*/ 936224 h 1322929"/>
                <a:gd name="connsiteX133" fmla="*/ 707014 w 1953031"/>
                <a:gd name="connsiteY133" fmla="*/ 928760 h 1322929"/>
                <a:gd name="connsiteX134" fmla="*/ 665846 w 1953031"/>
                <a:gd name="connsiteY134" fmla="*/ 912322 h 1322929"/>
                <a:gd name="connsiteX135" fmla="*/ 618244 w 1953031"/>
                <a:gd name="connsiteY135" fmla="*/ 893135 h 1322929"/>
                <a:gd name="connsiteX136" fmla="*/ 516447 w 1953031"/>
                <a:gd name="connsiteY136" fmla="*/ 865947 h 1322929"/>
                <a:gd name="connsiteX137" fmla="*/ 501805 w 1953031"/>
                <a:gd name="connsiteY137" fmla="*/ 870603 h 1322929"/>
                <a:gd name="connsiteX138" fmla="*/ 496736 w 1953031"/>
                <a:gd name="connsiteY138" fmla="*/ 886203 h 1322929"/>
                <a:gd name="connsiteX139" fmla="*/ 500794 w 1953031"/>
                <a:gd name="connsiteY139" fmla="*/ 920842 h 1322929"/>
                <a:gd name="connsiteX140" fmla="*/ 505232 w 1953031"/>
                <a:gd name="connsiteY140" fmla="*/ 960997 h 1322929"/>
                <a:gd name="connsiteX141" fmla="*/ 503197 w 1953031"/>
                <a:gd name="connsiteY141" fmla="*/ 976351 h 1322929"/>
                <a:gd name="connsiteX142" fmla="*/ 464327 w 1953031"/>
                <a:gd name="connsiteY142" fmla="*/ 1000197 h 1322929"/>
                <a:gd name="connsiteX143" fmla="*/ 457328 w 1953031"/>
                <a:gd name="connsiteY143" fmla="*/ 999488 h 1322929"/>
                <a:gd name="connsiteX144" fmla="*/ 434730 w 1953031"/>
                <a:gd name="connsiteY144" fmla="*/ 939956 h 1322929"/>
                <a:gd name="connsiteX145" fmla="*/ 434102 w 1953031"/>
                <a:gd name="connsiteY145" fmla="*/ 932138 h 1322929"/>
                <a:gd name="connsiteX146" fmla="*/ 429957 w 1953031"/>
                <a:gd name="connsiteY146" fmla="*/ 936572 h 1322929"/>
                <a:gd name="connsiteX147" fmla="*/ 412217 w 1953031"/>
                <a:gd name="connsiteY147" fmla="*/ 955335 h 1322929"/>
                <a:gd name="connsiteX148" fmla="*/ 394666 w 1953031"/>
                <a:gd name="connsiteY148" fmla="*/ 973923 h 1322929"/>
                <a:gd name="connsiteX149" fmla="*/ 363724 w 1953031"/>
                <a:gd name="connsiteY149" fmla="*/ 1023704 h 1322929"/>
                <a:gd name="connsiteX150" fmla="*/ 356090 w 1953031"/>
                <a:gd name="connsiteY150" fmla="*/ 1070686 h 1322929"/>
                <a:gd name="connsiteX151" fmla="*/ 356098 w 1953031"/>
                <a:gd name="connsiteY151" fmla="*/ 1159458 h 1322929"/>
                <a:gd name="connsiteX152" fmla="*/ 362731 w 1953031"/>
                <a:gd name="connsiteY152" fmla="*/ 1219044 h 1322929"/>
                <a:gd name="connsiteX153" fmla="*/ 370492 w 1953031"/>
                <a:gd name="connsiteY153" fmla="*/ 1260425 h 1322929"/>
                <a:gd name="connsiteX154" fmla="*/ 380666 w 1953031"/>
                <a:gd name="connsiteY154" fmla="*/ 1277936 h 1322929"/>
                <a:gd name="connsiteX155" fmla="*/ 391399 w 1953031"/>
                <a:gd name="connsiteY155" fmla="*/ 1304515 h 1322929"/>
                <a:gd name="connsiteX156" fmla="*/ 391283 w 1953031"/>
                <a:gd name="connsiteY156" fmla="*/ 1320324 h 1322929"/>
                <a:gd name="connsiteX157" fmla="*/ 390843 w 1953031"/>
                <a:gd name="connsiteY157" fmla="*/ 1322756 h 1322929"/>
                <a:gd name="connsiteX158" fmla="*/ 348151 w 1953031"/>
                <a:gd name="connsiteY158" fmla="*/ 1322844 h 1322929"/>
                <a:gd name="connsiteX159" fmla="*/ 304144 w 1953031"/>
                <a:gd name="connsiteY159" fmla="*/ 1322579 h 1322929"/>
                <a:gd name="connsiteX160" fmla="*/ 294630 w 1953031"/>
                <a:gd name="connsiteY160" fmla="*/ 1312868 h 1322929"/>
                <a:gd name="connsiteX161" fmla="*/ 271483 w 1953031"/>
                <a:gd name="connsiteY161" fmla="*/ 1195591 h 1322929"/>
                <a:gd name="connsiteX162" fmla="*/ 255031 w 1953031"/>
                <a:gd name="connsiteY162" fmla="*/ 1074334 h 1322929"/>
                <a:gd name="connsiteX163" fmla="*/ 246468 w 1953031"/>
                <a:gd name="connsiteY163" fmla="*/ 962992 h 1322929"/>
                <a:gd name="connsiteX164" fmla="*/ 246726 w 1953031"/>
                <a:gd name="connsiteY164" fmla="*/ 960686 h 1322929"/>
                <a:gd name="connsiteX165" fmla="*/ 239185 w 1953031"/>
                <a:gd name="connsiteY165" fmla="*/ 966883 h 1322929"/>
                <a:gd name="connsiteX166" fmla="*/ 216775 w 1953031"/>
                <a:gd name="connsiteY166" fmla="*/ 984995 h 1322929"/>
                <a:gd name="connsiteX167" fmla="*/ 195755 w 1953031"/>
                <a:gd name="connsiteY167" fmla="*/ 1001910 h 1322929"/>
                <a:gd name="connsiteX168" fmla="*/ 162761 w 1953031"/>
                <a:gd name="connsiteY168" fmla="*/ 1047366 h 1322929"/>
                <a:gd name="connsiteX169" fmla="*/ 149720 w 1953031"/>
                <a:gd name="connsiteY169" fmla="*/ 1138437 h 1322929"/>
                <a:gd name="connsiteX170" fmla="*/ 148122 w 1953031"/>
                <a:gd name="connsiteY170" fmla="*/ 1214750 h 1322929"/>
                <a:gd name="connsiteX171" fmla="*/ 151846 w 1953031"/>
                <a:gd name="connsiteY171" fmla="*/ 1260042 h 1322929"/>
                <a:gd name="connsiteX172" fmla="*/ 157602 w 1953031"/>
                <a:gd name="connsiteY172" fmla="*/ 1271682 h 1322929"/>
                <a:gd name="connsiteX173" fmla="*/ 169528 w 1953031"/>
                <a:gd name="connsiteY173" fmla="*/ 1296524 h 1322929"/>
                <a:gd name="connsiteX174" fmla="*/ 172714 w 1953031"/>
                <a:gd name="connsiteY174" fmla="*/ 1316588 h 1322929"/>
                <a:gd name="connsiteX175" fmla="*/ 172927 w 1953031"/>
                <a:gd name="connsiteY175" fmla="*/ 1322929 h 1322929"/>
                <a:gd name="connsiteX176" fmla="*/ 130748 w 1953031"/>
                <a:gd name="connsiteY176" fmla="*/ 1322916 h 1322929"/>
                <a:gd name="connsiteX177" fmla="*/ 87445 w 1953031"/>
                <a:gd name="connsiteY177" fmla="*/ 1322413 h 1322929"/>
                <a:gd name="connsiteX178" fmla="*/ 433058 w 1953031"/>
                <a:gd name="connsiteY178" fmla="*/ 858089 h 1322929"/>
                <a:gd name="connsiteX179" fmla="*/ 431485 w 1953031"/>
                <a:gd name="connsiteY179" fmla="*/ 856034 h 1322929"/>
                <a:gd name="connsiteX180" fmla="*/ 432913 w 1953031"/>
                <a:gd name="connsiteY180" fmla="*/ 858746 h 1322929"/>
                <a:gd name="connsiteX181" fmla="*/ 433058 w 1953031"/>
                <a:gd name="connsiteY181" fmla="*/ 858089 h 1322929"/>
                <a:gd name="connsiteX0" fmla="*/ 87445 w 1953031"/>
                <a:gd name="connsiteY0" fmla="*/ 1322413 h 1322929"/>
                <a:gd name="connsiteX1" fmla="*/ 71740 w 1953031"/>
                <a:gd name="connsiteY1" fmla="*/ 1270292 h 1322929"/>
                <a:gd name="connsiteX2" fmla="*/ 65819 w 1953031"/>
                <a:gd name="connsiteY2" fmla="*/ 1172834 h 1322929"/>
                <a:gd name="connsiteX3" fmla="*/ 60259 w 1953031"/>
                <a:gd name="connsiteY3" fmla="*/ 1077634 h 1322929"/>
                <a:gd name="connsiteX4" fmla="*/ 56504 w 1953031"/>
                <a:gd name="connsiteY4" fmla="*/ 1016483 h 1322929"/>
                <a:gd name="connsiteX5" fmla="*/ 57274 w 1953031"/>
                <a:gd name="connsiteY5" fmla="*/ 984573 h 1322929"/>
                <a:gd name="connsiteX6" fmla="*/ 69293 w 1953031"/>
                <a:gd name="connsiteY6" fmla="*/ 935184 h 1322929"/>
                <a:gd name="connsiteX7" fmla="*/ 83140 w 1953031"/>
                <a:gd name="connsiteY7" fmla="*/ 894706 h 1322929"/>
                <a:gd name="connsiteX8" fmla="*/ 86940 w 1953031"/>
                <a:gd name="connsiteY8" fmla="*/ 883067 h 1322929"/>
                <a:gd name="connsiteX9" fmla="*/ 102345 w 1953031"/>
                <a:gd name="connsiteY9" fmla="*/ 821917 h 1322929"/>
                <a:gd name="connsiteX10" fmla="*/ 102345 w 1953031"/>
                <a:gd name="connsiteY10" fmla="*/ 797596 h 1322929"/>
                <a:gd name="connsiteX11" fmla="*/ 84386 w 1953031"/>
                <a:gd name="connsiteY11" fmla="*/ 724112 h 1322929"/>
                <a:gd name="connsiteX12" fmla="*/ 56950 w 1953031"/>
                <a:gd name="connsiteY12" fmla="*/ 611540 h 1322929"/>
                <a:gd name="connsiteX13" fmla="*/ 49848 w 1953031"/>
                <a:gd name="connsiteY13" fmla="*/ 555775 h 1322929"/>
                <a:gd name="connsiteX14" fmla="*/ 48091 w 1953031"/>
                <a:gd name="connsiteY14" fmla="*/ 532619 h 1322929"/>
                <a:gd name="connsiteX15" fmla="*/ 46726 w 1953031"/>
                <a:gd name="connsiteY15" fmla="*/ 537375 h 1322929"/>
                <a:gd name="connsiteX16" fmla="*/ 40809 w 1953031"/>
                <a:gd name="connsiteY16" fmla="*/ 582702 h 1322929"/>
                <a:gd name="connsiteX17" fmla="*/ 38652 w 1953031"/>
                <a:gd name="connsiteY17" fmla="*/ 680805 h 1322929"/>
                <a:gd name="connsiteX18" fmla="*/ 43411 w 1953031"/>
                <a:gd name="connsiteY18" fmla="*/ 797248 h 1322929"/>
                <a:gd name="connsiteX19" fmla="*/ 45633 w 1953031"/>
                <a:gd name="connsiteY19" fmla="*/ 840039 h 1322929"/>
                <a:gd name="connsiteX20" fmla="*/ 46288 w 1953031"/>
                <a:gd name="connsiteY20" fmla="*/ 854511 h 1322929"/>
                <a:gd name="connsiteX21" fmla="*/ 47754 w 1953031"/>
                <a:gd name="connsiteY21" fmla="*/ 857757 h 1322929"/>
                <a:gd name="connsiteX22" fmla="*/ 55710 w 1953031"/>
                <a:gd name="connsiteY22" fmla="*/ 883587 h 1322929"/>
                <a:gd name="connsiteX23" fmla="*/ 56791 w 1953031"/>
                <a:gd name="connsiteY23" fmla="*/ 924043 h 1322929"/>
                <a:gd name="connsiteX24" fmla="*/ 41579 w 1953031"/>
                <a:gd name="connsiteY24" fmla="*/ 974096 h 1322929"/>
                <a:gd name="connsiteX25" fmla="*/ 2671 w 1953031"/>
                <a:gd name="connsiteY25" fmla="*/ 1043577 h 1322929"/>
                <a:gd name="connsiteX26" fmla="*/ 150 w 1953031"/>
                <a:gd name="connsiteY26" fmla="*/ 1039680 h 1322929"/>
                <a:gd name="connsiteX27" fmla="*/ 4661 w 1953031"/>
                <a:gd name="connsiteY27" fmla="*/ 999287 h 1322929"/>
                <a:gd name="connsiteX28" fmla="*/ 7404 w 1953031"/>
                <a:gd name="connsiteY28" fmla="*/ 942306 h 1322929"/>
                <a:gd name="connsiteX29" fmla="*/ 7816 w 1953031"/>
                <a:gd name="connsiteY29" fmla="*/ 896791 h 1322929"/>
                <a:gd name="connsiteX30" fmla="*/ 19626 w 1953031"/>
                <a:gd name="connsiteY30" fmla="*/ 859575 h 1322929"/>
                <a:gd name="connsiteX31" fmla="*/ 27016 w 1953031"/>
                <a:gd name="connsiteY31" fmla="*/ 851518 h 1322929"/>
                <a:gd name="connsiteX32" fmla="*/ 28005 w 1953031"/>
                <a:gd name="connsiteY32" fmla="*/ 850776 h 1322929"/>
                <a:gd name="connsiteX33" fmla="*/ 26410 w 1953031"/>
                <a:gd name="connsiteY33" fmla="*/ 833827 h 1322929"/>
                <a:gd name="connsiteX34" fmla="*/ 14711 w 1953031"/>
                <a:gd name="connsiteY34" fmla="*/ 648021 h 1322929"/>
                <a:gd name="connsiteX35" fmla="*/ 15055 w 1953031"/>
                <a:gd name="connsiteY35" fmla="*/ 561855 h 1322929"/>
                <a:gd name="connsiteX36" fmla="*/ 21188 w 1953031"/>
                <a:gd name="connsiteY36" fmla="*/ 488718 h 1322929"/>
                <a:gd name="connsiteX37" fmla="*/ 100197 w 1953031"/>
                <a:gd name="connsiteY37" fmla="*/ 318206 h 1322929"/>
                <a:gd name="connsiteX38" fmla="*/ 109242 w 1953031"/>
                <a:gd name="connsiteY38" fmla="*/ 310366 h 1322929"/>
                <a:gd name="connsiteX39" fmla="*/ 267328 w 1953031"/>
                <a:gd name="connsiteY39" fmla="*/ 247426 h 1322929"/>
                <a:gd name="connsiteX40" fmla="*/ 315449 w 1953031"/>
                <a:gd name="connsiteY40" fmla="*/ 245613 h 1322929"/>
                <a:gd name="connsiteX41" fmla="*/ 472495 w 1953031"/>
                <a:gd name="connsiteY41" fmla="*/ 252298 h 1322929"/>
                <a:gd name="connsiteX42" fmla="*/ 508804 w 1953031"/>
                <a:gd name="connsiteY42" fmla="*/ 255581 h 1322929"/>
                <a:gd name="connsiteX43" fmla="*/ 748902 w 1953031"/>
                <a:gd name="connsiteY43" fmla="*/ 247445 h 1322929"/>
                <a:gd name="connsiteX44" fmla="*/ 843247 w 1953031"/>
                <a:gd name="connsiteY44" fmla="*/ 232193 h 1322929"/>
                <a:gd name="connsiteX45" fmla="*/ 947272 w 1953031"/>
                <a:gd name="connsiteY45" fmla="*/ 214767 h 1322929"/>
                <a:gd name="connsiteX46" fmla="*/ 1074965 w 1953031"/>
                <a:gd name="connsiteY46" fmla="*/ 170684 h 1322929"/>
                <a:gd name="connsiteX47" fmla="*/ 1155567 w 1953031"/>
                <a:gd name="connsiteY47" fmla="*/ 159010 h 1322929"/>
                <a:gd name="connsiteX48" fmla="*/ 1234252 w 1953031"/>
                <a:gd name="connsiteY48" fmla="*/ 151880 h 1322929"/>
                <a:gd name="connsiteX49" fmla="*/ 1312964 w 1953031"/>
                <a:gd name="connsiteY49" fmla="*/ 128676 h 1322929"/>
                <a:gd name="connsiteX50" fmla="*/ 1376022 w 1953031"/>
                <a:gd name="connsiteY50" fmla="*/ 109687 h 1322929"/>
                <a:gd name="connsiteX51" fmla="*/ 1448640 w 1953031"/>
                <a:gd name="connsiteY51" fmla="*/ 103056 h 1322929"/>
                <a:gd name="connsiteX52" fmla="*/ 1483374 w 1953031"/>
                <a:gd name="connsiteY52" fmla="*/ 100994 h 1322929"/>
                <a:gd name="connsiteX53" fmla="*/ 1552171 w 1953031"/>
                <a:gd name="connsiteY53" fmla="*/ 83778 h 1322929"/>
                <a:gd name="connsiteX54" fmla="*/ 1627914 w 1953031"/>
                <a:gd name="connsiteY54" fmla="*/ 63976 h 1322929"/>
                <a:gd name="connsiteX55" fmla="*/ 1633600 w 1953031"/>
                <a:gd name="connsiteY55" fmla="*/ 62873 h 1322929"/>
                <a:gd name="connsiteX56" fmla="*/ 1633994 w 1953031"/>
                <a:gd name="connsiteY56" fmla="*/ 53943 h 1322929"/>
                <a:gd name="connsiteX57" fmla="*/ 1637947 w 1953031"/>
                <a:gd name="connsiteY57" fmla="*/ 10924 h 1322929"/>
                <a:gd name="connsiteX58" fmla="*/ 1645852 w 1953031"/>
                <a:gd name="connsiteY58" fmla="*/ 642 h 1322929"/>
                <a:gd name="connsiteX59" fmla="*/ 1665510 w 1953031"/>
                <a:gd name="connsiteY59" fmla="*/ 4542 h 1322929"/>
                <a:gd name="connsiteX60" fmla="*/ 1692339 w 1953031"/>
                <a:gd name="connsiteY60" fmla="*/ 32880 h 1322929"/>
                <a:gd name="connsiteX61" fmla="*/ 1703487 w 1953031"/>
                <a:gd name="connsiteY61" fmla="*/ 51553 h 1322929"/>
                <a:gd name="connsiteX62" fmla="*/ 1705168 w 1953031"/>
                <a:gd name="connsiteY62" fmla="*/ 54757 h 1322929"/>
                <a:gd name="connsiteX63" fmla="*/ 1708490 w 1953031"/>
                <a:gd name="connsiteY63" fmla="*/ 54757 h 1322929"/>
                <a:gd name="connsiteX64" fmla="*/ 1726074 w 1953031"/>
                <a:gd name="connsiteY64" fmla="*/ 55821 h 1322929"/>
                <a:gd name="connsiteX65" fmla="*/ 1763775 w 1953031"/>
                <a:gd name="connsiteY65" fmla="*/ 66287 h 1322929"/>
                <a:gd name="connsiteX66" fmla="*/ 1780177 w 1953031"/>
                <a:gd name="connsiteY66" fmla="*/ 76057 h 1322929"/>
                <a:gd name="connsiteX67" fmla="*/ 1797287 w 1953031"/>
                <a:gd name="connsiteY67" fmla="*/ 92340 h 1322929"/>
                <a:gd name="connsiteX68" fmla="*/ 1808554 w 1953031"/>
                <a:gd name="connsiteY68" fmla="*/ 105144 h 1322929"/>
                <a:gd name="connsiteX69" fmla="*/ 1816302 w 1953031"/>
                <a:gd name="connsiteY69" fmla="*/ 113128 h 1322929"/>
                <a:gd name="connsiteX70" fmla="*/ 1820491 w 1953031"/>
                <a:gd name="connsiteY70" fmla="*/ 120258 h 1322929"/>
                <a:gd name="connsiteX71" fmla="*/ 1835947 w 1953031"/>
                <a:gd name="connsiteY71" fmla="*/ 144526 h 1322929"/>
                <a:gd name="connsiteX72" fmla="*/ 1847989 w 1953031"/>
                <a:gd name="connsiteY72" fmla="*/ 162083 h 1322929"/>
                <a:gd name="connsiteX73" fmla="*/ 1872282 w 1953031"/>
                <a:gd name="connsiteY73" fmla="*/ 206862 h 1322929"/>
                <a:gd name="connsiteX74" fmla="*/ 1901212 w 1953031"/>
                <a:gd name="connsiteY74" fmla="*/ 268331 h 1322929"/>
                <a:gd name="connsiteX75" fmla="*/ 1928013 w 1953031"/>
                <a:gd name="connsiteY75" fmla="*/ 325599 h 1322929"/>
                <a:gd name="connsiteX76" fmla="*/ 1947475 w 1953031"/>
                <a:gd name="connsiteY76" fmla="*/ 358428 h 1322929"/>
                <a:gd name="connsiteX77" fmla="*/ 1952990 w 1953031"/>
                <a:gd name="connsiteY77" fmla="*/ 375188 h 1322929"/>
                <a:gd name="connsiteX78" fmla="*/ 1944270 w 1953031"/>
                <a:gd name="connsiteY78" fmla="*/ 398724 h 1322929"/>
                <a:gd name="connsiteX79" fmla="*/ 1904481 w 1953031"/>
                <a:gd name="connsiteY79" fmla="*/ 429980 h 1322929"/>
                <a:gd name="connsiteX80" fmla="*/ 1871823 w 1953031"/>
                <a:gd name="connsiteY80" fmla="*/ 436577 h 1322929"/>
                <a:gd name="connsiteX81" fmla="*/ 1816223 w 1953031"/>
                <a:gd name="connsiteY81" fmla="*/ 439134 h 1322929"/>
                <a:gd name="connsiteX82" fmla="*/ 1698445 w 1953031"/>
                <a:gd name="connsiteY82" fmla="*/ 433393 h 1322929"/>
                <a:gd name="connsiteX83" fmla="*/ 1665261 w 1953031"/>
                <a:gd name="connsiteY83" fmla="*/ 431589 h 1322929"/>
                <a:gd name="connsiteX84" fmla="*/ 1643200 w 1953031"/>
                <a:gd name="connsiteY84" fmla="*/ 433164 h 1322929"/>
                <a:gd name="connsiteX85" fmla="*/ 1613877 w 1953031"/>
                <a:gd name="connsiteY85" fmla="*/ 443519 h 1322929"/>
                <a:gd name="connsiteX86" fmla="*/ 1586668 w 1953031"/>
                <a:gd name="connsiteY86" fmla="*/ 466568 h 1322929"/>
                <a:gd name="connsiteX87" fmla="*/ 1568848 w 1953031"/>
                <a:gd name="connsiteY87" fmla="*/ 480889 h 1322929"/>
                <a:gd name="connsiteX88" fmla="*/ 1563779 w 1953031"/>
                <a:gd name="connsiteY88" fmla="*/ 485518 h 1322929"/>
                <a:gd name="connsiteX89" fmla="*/ 1508994 w 1953031"/>
                <a:gd name="connsiteY89" fmla="*/ 589130 h 1322929"/>
                <a:gd name="connsiteX90" fmla="*/ 1486250 w 1953031"/>
                <a:gd name="connsiteY90" fmla="*/ 645068 h 1322929"/>
                <a:gd name="connsiteX91" fmla="*/ 1464819 w 1953031"/>
                <a:gd name="connsiteY91" fmla="*/ 705697 h 1322929"/>
                <a:gd name="connsiteX92" fmla="*/ 1449494 w 1953031"/>
                <a:gd name="connsiteY92" fmla="*/ 751038 h 1322929"/>
                <a:gd name="connsiteX93" fmla="*/ 1407394 w 1953031"/>
                <a:gd name="connsiteY93" fmla="*/ 818176 h 1322929"/>
                <a:gd name="connsiteX94" fmla="*/ 1393724 w 1953031"/>
                <a:gd name="connsiteY94" fmla="*/ 824975 h 1322929"/>
                <a:gd name="connsiteX95" fmla="*/ 1380841 w 1953031"/>
                <a:gd name="connsiteY95" fmla="*/ 831482 h 1322929"/>
                <a:gd name="connsiteX96" fmla="*/ 1349260 w 1953031"/>
                <a:gd name="connsiteY96" fmla="*/ 861137 h 1322929"/>
                <a:gd name="connsiteX97" fmla="*/ 1331348 w 1953031"/>
                <a:gd name="connsiteY97" fmla="*/ 877607 h 1322929"/>
                <a:gd name="connsiteX98" fmla="*/ 1317442 w 1953031"/>
                <a:gd name="connsiteY98" fmla="*/ 883414 h 1322929"/>
                <a:gd name="connsiteX99" fmla="*/ 1316352 w 1953031"/>
                <a:gd name="connsiteY99" fmla="*/ 883414 h 1322929"/>
                <a:gd name="connsiteX100" fmla="*/ 1315275 w 1953031"/>
                <a:gd name="connsiteY100" fmla="*/ 887323 h 1322929"/>
                <a:gd name="connsiteX101" fmla="*/ 1293502 w 1953031"/>
                <a:gd name="connsiteY101" fmla="*/ 1074334 h 1322929"/>
                <a:gd name="connsiteX102" fmla="*/ 1292124 w 1953031"/>
                <a:gd name="connsiteY102" fmla="*/ 1151119 h 1322929"/>
                <a:gd name="connsiteX103" fmla="*/ 1292741 w 1953031"/>
                <a:gd name="connsiteY103" fmla="*/ 1203756 h 1322929"/>
                <a:gd name="connsiteX104" fmla="*/ 1297481 w 1953031"/>
                <a:gd name="connsiteY104" fmla="*/ 1263556 h 1322929"/>
                <a:gd name="connsiteX105" fmla="*/ 1304087 w 1953031"/>
                <a:gd name="connsiteY105" fmla="*/ 1278631 h 1322929"/>
                <a:gd name="connsiteX106" fmla="*/ 1314001 w 1953031"/>
                <a:gd name="connsiteY106" fmla="*/ 1305904 h 1322929"/>
                <a:gd name="connsiteX107" fmla="*/ 1314723 w 1953031"/>
                <a:gd name="connsiteY107" fmla="*/ 1321312 h 1322929"/>
                <a:gd name="connsiteX108" fmla="*/ 1314474 w 1953031"/>
                <a:gd name="connsiteY108" fmla="*/ 1322929 h 1322929"/>
                <a:gd name="connsiteX109" fmla="*/ 1274527 w 1953031"/>
                <a:gd name="connsiteY109" fmla="*/ 1322929 h 1322929"/>
                <a:gd name="connsiteX110" fmla="*/ 1233595 w 1953031"/>
                <a:gd name="connsiteY110" fmla="*/ 1322420 h 1322929"/>
                <a:gd name="connsiteX111" fmla="*/ 1214844 w 1953031"/>
                <a:gd name="connsiteY111" fmla="*/ 1258652 h 1322929"/>
                <a:gd name="connsiteX112" fmla="*/ 1198836 w 1953031"/>
                <a:gd name="connsiteY112" fmla="*/ 1080414 h 1322929"/>
                <a:gd name="connsiteX113" fmla="*/ 1191495 w 1953031"/>
                <a:gd name="connsiteY113" fmla="*/ 961630 h 1322929"/>
                <a:gd name="connsiteX114" fmla="*/ 1189972 w 1953031"/>
                <a:gd name="connsiteY114" fmla="*/ 969617 h 1322929"/>
                <a:gd name="connsiteX115" fmla="*/ 1172402 w 1953031"/>
                <a:gd name="connsiteY115" fmla="*/ 1161542 h 1322929"/>
                <a:gd name="connsiteX116" fmla="*/ 1173663 w 1953031"/>
                <a:gd name="connsiteY116" fmla="*/ 1263289 h 1322929"/>
                <a:gd name="connsiteX117" fmla="*/ 1179559 w 1953031"/>
                <a:gd name="connsiteY117" fmla="*/ 1277483 h 1322929"/>
                <a:gd name="connsiteX118" fmla="*/ 1190090 w 1953031"/>
                <a:gd name="connsiteY118" fmla="*/ 1310073 h 1322929"/>
                <a:gd name="connsiteX119" fmla="*/ 1189617 w 1953031"/>
                <a:gd name="connsiteY119" fmla="*/ 1322236 h 1322929"/>
                <a:gd name="connsiteX120" fmla="*/ 1148752 w 1953031"/>
                <a:gd name="connsiteY120" fmla="*/ 1322929 h 1322929"/>
                <a:gd name="connsiteX121" fmla="*/ 1107164 w 1953031"/>
                <a:gd name="connsiteY121" fmla="*/ 1322438 h 1322929"/>
                <a:gd name="connsiteX122" fmla="*/ 1089751 w 1953031"/>
                <a:gd name="connsiteY122" fmla="*/ 1244928 h 1322929"/>
                <a:gd name="connsiteX123" fmla="*/ 1083658 w 1953031"/>
                <a:gd name="connsiteY123" fmla="*/ 1109426 h 1322929"/>
                <a:gd name="connsiteX124" fmla="*/ 1081071 w 1953031"/>
                <a:gd name="connsiteY124" fmla="*/ 885205 h 1322929"/>
                <a:gd name="connsiteX125" fmla="*/ 1081294 w 1953031"/>
                <a:gd name="connsiteY125" fmla="*/ 872784 h 1322929"/>
                <a:gd name="connsiteX126" fmla="*/ 1044565 w 1953031"/>
                <a:gd name="connsiteY126" fmla="*/ 883356 h 1322929"/>
                <a:gd name="connsiteX127" fmla="*/ 946405 w 1953031"/>
                <a:gd name="connsiteY127" fmla="*/ 906677 h 1322929"/>
                <a:gd name="connsiteX128" fmla="*/ 820984 w 1953031"/>
                <a:gd name="connsiteY128" fmla="*/ 915856 h 1322929"/>
                <a:gd name="connsiteX129" fmla="*/ 748537 w 1953031"/>
                <a:gd name="connsiteY129" fmla="*/ 913593 h 1322929"/>
                <a:gd name="connsiteX130" fmla="*/ 740106 w 1953031"/>
                <a:gd name="connsiteY130" fmla="*/ 913794 h 1322929"/>
                <a:gd name="connsiteX131" fmla="*/ 735838 w 1953031"/>
                <a:gd name="connsiteY131" fmla="*/ 923234 h 1322929"/>
                <a:gd name="connsiteX132" fmla="*/ 729496 w 1953031"/>
                <a:gd name="connsiteY132" fmla="*/ 936224 h 1322929"/>
                <a:gd name="connsiteX133" fmla="*/ 707014 w 1953031"/>
                <a:gd name="connsiteY133" fmla="*/ 928760 h 1322929"/>
                <a:gd name="connsiteX134" fmla="*/ 665846 w 1953031"/>
                <a:gd name="connsiteY134" fmla="*/ 912322 h 1322929"/>
                <a:gd name="connsiteX135" fmla="*/ 618244 w 1953031"/>
                <a:gd name="connsiteY135" fmla="*/ 893135 h 1322929"/>
                <a:gd name="connsiteX136" fmla="*/ 516447 w 1953031"/>
                <a:gd name="connsiteY136" fmla="*/ 865947 h 1322929"/>
                <a:gd name="connsiteX137" fmla="*/ 501805 w 1953031"/>
                <a:gd name="connsiteY137" fmla="*/ 870603 h 1322929"/>
                <a:gd name="connsiteX138" fmla="*/ 496736 w 1953031"/>
                <a:gd name="connsiteY138" fmla="*/ 886203 h 1322929"/>
                <a:gd name="connsiteX139" fmla="*/ 500794 w 1953031"/>
                <a:gd name="connsiteY139" fmla="*/ 920842 h 1322929"/>
                <a:gd name="connsiteX140" fmla="*/ 505232 w 1953031"/>
                <a:gd name="connsiteY140" fmla="*/ 960997 h 1322929"/>
                <a:gd name="connsiteX141" fmla="*/ 503197 w 1953031"/>
                <a:gd name="connsiteY141" fmla="*/ 976351 h 1322929"/>
                <a:gd name="connsiteX142" fmla="*/ 464327 w 1953031"/>
                <a:gd name="connsiteY142" fmla="*/ 1000197 h 1322929"/>
                <a:gd name="connsiteX143" fmla="*/ 457328 w 1953031"/>
                <a:gd name="connsiteY143" fmla="*/ 999488 h 1322929"/>
                <a:gd name="connsiteX144" fmla="*/ 434730 w 1953031"/>
                <a:gd name="connsiteY144" fmla="*/ 939956 h 1322929"/>
                <a:gd name="connsiteX145" fmla="*/ 434102 w 1953031"/>
                <a:gd name="connsiteY145" fmla="*/ 932138 h 1322929"/>
                <a:gd name="connsiteX146" fmla="*/ 429957 w 1953031"/>
                <a:gd name="connsiteY146" fmla="*/ 936572 h 1322929"/>
                <a:gd name="connsiteX147" fmla="*/ 412217 w 1953031"/>
                <a:gd name="connsiteY147" fmla="*/ 955335 h 1322929"/>
                <a:gd name="connsiteX148" fmla="*/ 394666 w 1953031"/>
                <a:gd name="connsiteY148" fmla="*/ 973923 h 1322929"/>
                <a:gd name="connsiteX149" fmla="*/ 363724 w 1953031"/>
                <a:gd name="connsiteY149" fmla="*/ 1023704 h 1322929"/>
                <a:gd name="connsiteX150" fmla="*/ 356090 w 1953031"/>
                <a:gd name="connsiteY150" fmla="*/ 1070686 h 1322929"/>
                <a:gd name="connsiteX151" fmla="*/ 356098 w 1953031"/>
                <a:gd name="connsiteY151" fmla="*/ 1159458 h 1322929"/>
                <a:gd name="connsiteX152" fmla="*/ 362731 w 1953031"/>
                <a:gd name="connsiteY152" fmla="*/ 1219044 h 1322929"/>
                <a:gd name="connsiteX153" fmla="*/ 370492 w 1953031"/>
                <a:gd name="connsiteY153" fmla="*/ 1260425 h 1322929"/>
                <a:gd name="connsiteX154" fmla="*/ 380666 w 1953031"/>
                <a:gd name="connsiteY154" fmla="*/ 1277936 h 1322929"/>
                <a:gd name="connsiteX155" fmla="*/ 391399 w 1953031"/>
                <a:gd name="connsiteY155" fmla="*/ 1304515 h 1322929"/>
                <a:gd name="connsiteX156" fmla="*/ 391283 w 1953031"/>
                <a:gd name="connsiteY156" fmla="*/ 1320324 h 1322929"/>
                <a:gd name="connsiteX157" fmla="*/ 390843 w 1953031"/>
                <a:gd name="connsiteY157" fmla="*/ 1322756 h 1322929"/>
                <a:gd name="connsiteX158" fmla="*/ 348151 w 1953031"/>
                <a:gd name="connsiteY158" fmla="*/ 1322844 h 1322929"/>
                <a:gd name="connsiteX159" fmla="*/ 304144 w 1953031"/>
                <a:gd name="connsiteY159" fmla="*/ 1322579 h 1322929"/>
                <a:gd name="connsiteX160" fmla="*/ 294630 w 1953031"/>
                <a:gd name="connsiteY160" fmla="*/ 1312868 h 1322929"/>
                <a:gd name="connsiteX161" fmla="*/ 271483 w 1953031"/>
                <a:gd name="connsiteY161" fmla="*/ 1195591 h 1322929"/>
                <a:gd name="connsiteX162" fmla="*/ 255031 w 1953031"/>
                <a:gd name="connsiteY162" fmla="*/ 1074334 h 1322929"/>
                <a:gd name="connsiteX163" fmla="*/ 246468 w 1953031"/>
                <a:gd name="connsiteY163" fmla="*/ 962992 h 1322929"/>
                <a:gd name="connsiteX164" fmla="*/ 246726 w 1953031"/>
                <a:gd name="connsiteY164" fmla="*/ 960686 h 1322929"/>
                <a:gd name="connsiteX165" fmla="*/ 239185 w 1953031"/>
                <a:gd name="connsiteY165" fmla="*/ 966883 h 1322929"/>
                <a:gd name="connsiteX166" fmla="*/ 216775 w 1953031"/>
                <a:gd name="connsiteY166" fmla="*/ 984995 h 1322929"/>
                <a:gd name="connsiteX167" fmla="*/ 195755 w 1953031"/>
                <a:gd name="connsiteY167" fmla="*/ 1001910 h 1322929"/>
                <a:gd name="connsiteX168" fmla="*/ 162761 w 1953031"/>
                <a:gd name="connsiteY168" fmla="*/ 1047366 h 1322929"/>
                <a:gd name="connsiteX169" fmla="*/ 149720 w 1953031"/>
                <a:gd name="connsiteY169" fmla="*/ 1138437 h 1322929"/>
                <a:gd name="connsiteX170" fmla="*/ 148122 w 1953031"/>
                <a:gd name="connsiteY170" fmla="*/ 1214750 h 1322929"/>
                <a:gd name="connsiteX171" fmla="*/ 151846 w 1953031"/>
                <a:gd name="connsiteY171" fmla="*/ 1260042 h 1322929"/>
                <a:gd name="connsiteX172" fmla="*/ 157602 w 1953031"/>
                <a:gd name="connsiteY172" fmla="*/ 1271682 h 1322929"/>
                <a:gd name="connsiteX173" fmla="*/ 169528 w 1953031"/>
                <a:gd name="connsiteY173" fmla="*/ 1296524 h 1322929"/>
                <a:gd name="connsiteX174" fmla="*/ 172714 w 1953031"/>
                <a:gd name="connsiteY174" fmla="*/ 1316588 h 1322929"/>
                <a:gd name="connsiteX175" fmla="*/ 172927 w 1953031"/>
                <a:gd name="connsiteY175" fmla="*/ 1322929 h 1322929"/>
                <a:gd name="connsiteX176" fmla="*/ 130748 w 1953031"/>
                <a:gd name="connsiteY176" fmla="*/ 1322916 h 1322929"/>
                <a:gd name="connsiteX177" fmla="*/ 87445 w 1953031"/>
                <a:gd name="connsiteY177" fmla="*/ 1322413 h 1322929"/>
                <a:gd name="connsiteX178" fmla="*/ 433058 w 1953031"/>
                <a:gd name="connsiteY178" fmla="*/ 858089 h 1322929"/>
                <a:gd name="connsiteX179" fmla="*/ 431485 w 1953031"/>
                <a:gd name="connsiteY179" fmla="*/ 856034 h 1322929"/>
                <a:gd name="connsiteX180" fmla="*/ 432913 w 1953031"/>
                <a:gd name="connsiteY180" fmla="*/ 858746 h 1322929"/>
                <a:gd name="connsiteX181" fmla="*/ 433058 w 1953031"/>
                <a:gd name="connsiteY181" fmla="*/ 858089 h 1322929"/>
                <a:gd name="connsiteX0" fmla="*/ 87445 w 1953031"/>
                <a:gd name="connsiteY0" fmla="*/ 1322413 h 1322929"/>
                <a:gd name="connsiteX1" fmla="*/ 71740 w 1953031"/>
                <a:gd name="connsiteY1" fmla="*/ 1270292 h 1322929"/>
                <a:gd name="connsiteX2" fmla="*/ 65819 w 1953031"/>
                <a:gd name="connsiteY2" fmla="*/ 1172834 h 1322929"/>
                <a:gd name="connsiteX3" fmla="*/ 60259 w 1953031"/>
                <a:gd name="connsiteY3" fmla="*/ 1077634 h 1322929"/>
                <a:gd name="connsiteX4" fmla="*/ 56504 w 1953031"/>
                <a:gd name="connsiteY4" fmla="*/ 1016483 h 1322929"/>
                <a:gd name="connsiteX5" fmla="*/ 57274 w 1953031"/>
                <a:gd name="connsiteY5" fmla="*/ 984573 h 1322929"/>
                <a:gd name="connsiteX6" fmla="*/ 69293 w 1953031"/>
                <a:gd name="connsiteY6" fmla="*/ 935184 h 1322929"/>
                <a:gd name="connsiteX7" fmla="*/ 83140 w 1953031"/>
                <a:gd name="connsiteY7" fmla="*/ 894706 h 1322929"/>
                <a:gd name="connsiteX8" fmla="*/ 86940 w 1953031"/>
                <a:gd name="connsiteY8" fmla="*/ 883067 h 1322929"/>
                <a:gd name="connsiteX9" fmla="*/ 102345 w 1953031"/>
                <a:gd name="connsiteY9" fmla="*/ 821917 h 1322929"/>
                <a:gd name="connsiteX10" fmla="*/ 102345 w 1953031"/>
                <a:gd name="connsiteY10" fmla="*/ 797596 h 1322929"/>
                <a:gd name="connsiteX11" fmla="*/ 84386 w 1953031"/>
                <a:gd name="connsiteY11" fmla="*/ 724112 h 1322929"/>
                <a:gd name="connsiteX12" fmla="*/ 56950 w 1953031"/>
                <a:gd name="connsiteY12" fmla="*/ 611540 h 1322929"/>
                <a:gd name="connsiteX13" fmla="*/ 49848 w 1953031"/>
                <a:gd name="connsiteY13" fmla="*/ 555775 h 1322929"/>
                <a:gd name="connsiteX14" fmla="*/ 48091 w 1953031"/>
                <a:gd name="connsiteY14" fmla="*/ 532619 h 1322929"/>
                <a:gd name="connsiteX15" fmla="*/ 46726 w 1953031"/>
                <a:gd name="connsiteY15" fmla="*/ 537375 h 1322929"/>
                <a:gd name="connsiteX16" fmla="*/ 40809 w 1953031"/>
                <a:gd name="connsiteY16" fmla="*/ 582702 h 1322929"/>
                <a:gd name="connsiteX17" fmla="*/ 38652 w 1953031"/>
                <a:gd name="connsiteY17" fmla="*/ 680805 h 1322929"/>
                <a:gd name="connsiteX18" fmla="*/ 43411 w 1953031"/>
                <a:gd name="connsiteY18" fmla="*/ 797248 h 1322929"/>
                <a:gd name="connsiteX19" fmla="*/ 45633 w 1953031"/>
                <a:gd name="connsiteY19" fmla="*/ 840039 h 1322929"/>
                <a:gd name="connsiteX20" fmla="*/ 46288 w 1953031"/>
                <a:gd name="connsiteY20" fmla="*/ 854511 h 1322929"/>
                <a:gd name="connsiteX21" fmla="*/ 47754 w 1953031"/>
                <a:gd name="connsiteY21" fmla="*/ 857757 h 1322929"/>
                <a:gd name="connsiteX22" fmla="*/ 55710 w 1953031"/>
                <a:gd name="connsiteY22" fmla="*/ 883587 h 1322929"/>
                <a:gd name="connsiteX23" fmla="*/ 56791 w 1953031"/>
                <a:gd name="connsiteY23" fmla="*/ 924043 h 1322929"/>
                <a:gd name="connsiteX24" fmla="*/ 41579 w 1953031"/>
                <a:gd name="connsiteY24" fmla="*/ 974096 h 1322929"/>
                <a:gd name="connsiteX25" fmla="*/ 2671 w 1953031"/>
                <a:gd name="connsiteY25" fmla="*/ 1043577 h 1322929"/>
                <a:gd name="connsiteX26" fmla="*/ 150 w 1953031"/>
                <a:gd name="connsiteY26" fmla="*/ 1039680 h 1322929"/>
                <a:gd name="connsiteX27" fmla="*/ 4661 w 1953031"/>
                <a:gd name="connsiteY27" fmla="*/ 999287 h 1322929"/>
                <a:gd name="connsiteX28" fmla="*/ 7404 w 1953031"/>
                <a:gd name="connsiteY28" fmla="*/ 942306 h 1322929"/>
                <a:gd name="connsiteX29" fmla="*/ 7816 w 1953031"/>
                <a:gd name="connsiteY29" fmla="*/ 896791 h 1322929"/>
                <a:gd name="connsiteX30" fmla="*/ 19626 w 1953031"/>
                <a:gd name="connsiteY30" fmla="*/ 859575 h 1322929"/>
                <a:gd name="connsiteX31" fmla="*/ 27016 w 1953031"/>
                <a:gd name="connsiteY31" fmla="*/ 851518 h 1322929"/>
                <a:gd name="connsiteX32" fmla="*/ 28005 w 1953031"/>
                <a:gd name="connsiteY32" fmla="*/ 850776 h 1322929"/>
                <a:gd name="connsiteX33" fmla="*/ 26410 w 1953031"/>
                <a:gd name="connsiteY33" fmla="*/ 833827 h 1322929"/>
                <a:gd name="connsiteX34" fmla="*/ 14711 w 1953031"/>
                <a:gd name="connsiteY34" fmla="*/ 648021 h 1322929"/>
                <a:gd name="connsiteX35" fmla="*/ 15055 w 1953031"/>
                <a:gd name="connsiteY35" fmla="*/ 561855 h 1322929"/>
                <a:gd name="connsiteX36" fmla="*/ 21188 w 1953031"/>
                <a:gd name="connsiteY36" fmla="*/ 488718 h 1322929"/>
                <a:gd name="connsiteX37" fmla="*/ 100197 w 1953031"/>
                <a:gd name="connsiteY37" fmla="*/ 318206 h 1322929"/>
                <a:gd name="connsiteX38" fmla="*/ 109242 w 1953031"/>
                <a:gd name="connsiteY38" fmla="*/ 310366 h 1322929"/>
                <a:gd name="connsiteX39" fmla="*/ 267328 w 1953031"/>
                <a:gd name="connsiteY39" fmla="*/ 247426 h 1322929"/>
                <a:gd name="connsiteX40" fmla="*/ 315449 w 1953031"/>
                <a:gd name="connsiteY40" fmla="*/ 245613 h 1322929"/>
                <a:gd name="connsiteX41" fmla="*/ 472495 w 1953031"/>
                <a:gd name="connsiteY41" fmla="*/ 252298 h 1322929"/>
                <a:gd name="connsiteX42" fmla="*/ 508804 w 1953031"/>
                <a:gd name="connsiteY42" fmla="*/ 255581 h 1322929"/>
                <a:gd name="connsiteX43" fmla="*/ 748902 w 1953031"/>
                <a:gd name="connsiteY43" fmla="*/ 247445 h 1322929"/>
                <a:gd name="connsiteX44" fmla="*/ 947272 w 1953031"/>
                <a:gd name="connsiteY44" fmla="*/ 214767 h 1322929"/>
                <a:gd name="connsiteX45" fmla="*/ 1074965 w 1953031"/>
                <a:gd name="connsiteY45" fmla="*/ 170684 h 1322929"/>
                <a:gd name="connsiteX46" fmla="*/ 1155567 w 1953031"/>
                <a:gd name="connsiteY46" fmla="*/ 159010 h 1322929"/>
                <a:gd name="connsiteX47" fmla="*/ 1234252 w 1953031"/>
                <a:gd name="connsiteY47" fmla="*/ 151880 h 1322929"/>
                <a:gd name="connsiteX48" fmla="*/ 1312964 w 1953031"/>
                <a:gd name="connsiteY48" fmla="*/ 128676 h 1322929"/>
                <a:gd name="connsiteX49" fmla="*/ 1376022 w 1953031"/>
                <a:gd name="connsiteY49" fmla="*/ 109687 h 1322929"/>
                <a:gd name="connsiteX50" fmla="*/ 1448640 w 1953031"/>
                <a:gd name="connsiteY50" fmla="*/ 103056 h 1322929"/>
                <a:gd name="connsiteX51" fmla="*/ 1483374 w 1953031"/>
                <a:gd name="connsiteY51" fmla="*/ 100994 h 1322929"/>
                <a:gd name="connsiteX52" fmla="*/ 1552171 w 1953031"/>
                <a:gd name="connsiteY52" fmla="*/ 83778 h 1322929"/>
                <a:gd name="connsiteX53" fmla="*/ 1627914 w 1953031"/>
                <a:gd name="connsiteY53" fmla="*/ 63976 h 1322929"/>
                <a:gd name="connsiteX54" fmla="*/ 1633600 w 1953031"/>
                <a:gd name="connsiteY54" fmla="*/ 62873 h 1322929"/>
                <a:gd name="connsiteX55" fmla="*/ 1633994 w 1953031"/>
                <a:gd name="connsiteY55" fmla="*/ 53943 h 1322929"/>
                <a:gd name="connsiteX56" fmla="*/ 1637947 w 1953031"/>
                <a:gd name="connsiteY56" fmla="*/ 10924 h 1322929"/>
                <a:gd name="connsiteX57" fmla="*/ 1645852 w 1953031"/>
                <a:gd name="connsiteY57" fmla="*/ 642 h 1322929"/>
                <a:gd name="connsiteX58" fmla="*/ 1665510 w 1953031"/>
                <a:gd name="connsiteY58" fmla="*/ 4542 h 1322929"/>
                <a:gd name="connsiteX59" fmla="*/ 1692339 w 1953031"/>
                <a:gd name="connsiteY59" fmla="*/ 32880 h 1322929"/>
                <a:gd name="connsiteX60" fmla="*/ 1703487 w 1953031"/>
                <a:gd name="connsiteY60" fmla="*/ 51553 h 1322929"/>
                <a:gd name="connsiteX61" fmla="*/ 1705168 w 1953031"/>
                <a:gd name="connsiteY61" fmla="*/ 54757 h 1322929"/>
                <a:gd name="connsiteX62" fmla="*/ 1708490 w 1953031"/>
                <a:gd name="connsiteY62" fmla="*/ 54757 h 1322929"/>
                <a:gd name="connsiteX63" fmla="*/ 1726074 w 1953031"/>
                <a:gd name="connsiteY63" fmla="*/ 55821 h 1322929"/>
                <a:gd name="connsiteX64" fmla="*/ 1763775 w 1953031"/>
                <a:gd name="connsiteY64" fmla="*/ 66287 h 1322929"/>
                <a:gd name="connsiteX65" fmla="*/ 1780177 w 1953031"/>
                <a:gd name="connsiteY65" fmla="*/ 76057 h 1322929"/>
                <a:gd name="connsiteX66" fmla="*/ 1797287 w 1953031"/>
                <a:gd name="connsiteY66" fmla="*/ 92340 h 1322929"/>
                <a:gd name="connsiteX67" fmla="*/ 1808554 w 1953031"/>
                <a:gd name="connsiteY67" fmla="*/ 105144 h 1322929"/>
                <a:gd name="connsiteX68" fmla="*/ 1816302 w 1953031"/>
                <a:gd name="connsiteY68" fmla="*/ 113128 h 1322929"/>
                <a:gd name="connsiteX69" fmla="*/ 1820491 w 1953031"/>
                <a:gd name="connsiteY69" fmla="*/ 120258 h 1322929"/>
                <a:gd name="connsiteX70" fmla="*/ 1835947 w 1953031"/>
                <a:gd name="connsiteY70" fmla="*/ 144526 h 1322929"/>
                <a:gd name="connsiteX71" fmla="*/ 1847989 w 1953031"/>
                <a:gd name="connsiteY71" fmla="*/ 162083 h 1322929"/>
                <a:gd name="connsiteX72" fmla="*/ 1872282 w 1953031"/>
                <a:gd name="connsiteY72" fmla="*/ 206862 h 1322929"/>
                <a:gd name="connsiteX73" fmla="*/ 1901212 w 1953031"/>
                <a:gd name="connsiteY73" fmla="*/ 268331 h 1322929"/>
                <a:gd name="connsiteX74" fmla="*/ 1928013 w 1953031"/>
                <a:gd name="connsiteY74" fmla="*/ 325599 h 1322929"/>
                <a:gd name="connsiteX75" fmla="*/ 1947475 w 1953031"/>
                <a:gd name="connsiteY75" fmla="*/ 358428 h 1322929"/>
                <a:gd name="connsiteX76" fmla="*/ 1952990 w 1953031"/>
                <a:gd name="connsiteY76" fmla="*/ 375188 h 1322929"/>
                <a:gd name="connsiteX77" fmla="*/ 1944270 w 1953031"/>
                <a:gd name="connsiteY77" fmla="*/ 398724 h 1322929"/>
                <a:gd name="connsiteX78" fmla="*/ 1904481 w 1953031"/>
                <a:gd name="connsiteY78" fmla="*/ 429980 h 1322929"/>
                <a:gd name="connsiteX79" fmla="*/ 1871823 w 1953031"/>
                <a:gd name="connsiteY79" fmla="*/ 436577 h 1322929"/>
                <a:gd name="connsiteX80" fmla="*/ 1816223 w 1953031"/>
                <a:gd name="connsiteY80" fmla="*/ 439134 h 1322929"/>
                <a:gd name="connsiteX81" fmla="*/ 1698445 w 1953031"/>
                <a:gd name="connsiteY81" fmla="*/ 433393 h 1322929"/>
                <a:gd name="connsiteX82" fmla="*/ 1665261 w 1953031"/>
                <a:gd name="connsiteY82" fmla="*/ 431589 h 1322929"/>
                <a:gd name="connsiteX83" fmla="*/ 1643200 w 1953031"/>
                <a:gd name="connsiteY83" fmla="*/ 433164 h 1322929"/>
                <a:gd name="connsiteX84" fmla="*/ 1613877 w 1953031"/>
                <a:gd name="connsiteY84" fmla="*/ 443519 h 1322929"/>
                <a:gd name="connsiteX85" fmla="*/ 1586668 w 1953031"/>
                <a:gd name="connsiteY85" fmla="*/ 466568 h 1322929"/>
                <a:gd name="connsiteX86" fmla="*/ 1568848 w 1953031"/>
                <a:gd name="connsiteY86" fmla="*/ 480889 h 1322929"/>
                <a:gd name="connsiteX87" fmla="*/ 1563779 w 1953031"/>
                <a:gd name="connsiteY87" fmla="*/ 485518 h 1322929"/>
                <a:gd name="connsiteX88" fmla="*/ 1508994 w 1953031"/>
                <a:gd name="connsiteY88" fmla="*/ 589130 h 1322929"/>
                <a:gd name="connsiteX89" fmla="*/ 1486250 w 1953031"/>
                <a:gd name="connsiteY89" fmla="*/ 645068 h 1322929"/>
                <a:gd name="connsiteX90" fmla="*/ 1464819 w 1953031"/>
                <a:gd name="connsiteY90" fmla="*/ 705697 h 1322929"/>
                <a:gd name="connsiteX91" fmla="*/ 1449494 w 1953031"/>
                <a:gd name="connsiteY91" fmla="*/ 751038 h 1322929"/>
                <a:gd name="connsiteX92" fmla="*/ 1407394 w 1953031"/>
                <a:gd name="connsiteY92" fmla="*/ 818176 h 1322929"/>
                <a:gd name="connsiteX93" fmla="*/ 1393724 w 1953031"/>
                <a:gd name="connsiteY93" fmla="*/ 824975 h 1322929"/>
                <a:gd name="connsiteX94" fmla="*/ 1380841 w 1953031"/>
                <a:gd name="connsiteY94" fmla="*/ 831482 h 1322929"/>
                <a:gd name="connsiteX95" fmla="*/ 1349260 w 1953031"/>
                <a:gd name="connsiteY95" fmla="*/ 861137 h 1322929"/>
                <a:gd name="connsiteX96" fmla="*/ 1331348 w 1953031"/>
                <a:gd name="connsiteY96" fmla="*/ 877607 h 1322929"/>
                <a:gd name="connsiteX97" fmla="*/ 1317442 w 1953031"/>
                <a:gd name="connsiteY97" fmla="*/ 883414 h 1322929"/>
                <a:gd name="connsiteX98" fmla="*/ 1316352 w 1953031"/>
                <a:gd name="connsiteY98" fmla="*/ 883414 h 1322929"/>
                <a:gd name="connsiteX99" fmla="*/ 1315275 w 1953031"/>
                <a:gd name="connsiteY99" fmla="*/ 887323 h 1322929"/>
                <a:gd name="connsiteX100" fmla="*/ 1293502 w 1953031"/>
                <a:gd name="connsiteY100" fmla="*/ 1074334 h 1322929"/>
                <a:gd name="connsiteX101" fmla="*/ 1292124 w 1953031"/>
                <a:gd name="connsiteY101" fmla="*/ 1151119 h 1322929"/>
                <a:gd name="connsiteX102" fmla="*/ 1292741 w 1953031"/>
                <a:gd name="connsiteY102" fmla="*/ 1203756 h 1322929"/>
                <a:gd name="connsiteX103" fmla="*/ 1297481 w 1953031"/>
                <a:gd name="connsiteY103" fmla="*/ 1263556 h 1322929"/>
                <a:gd name="connsiteX104" fmla="*/ 1304087 w 1953031"/>
                <a:gd name="connsiteY104" fmla="*/ 1278631 h 1322929"/>
                <a:gd name="connsiteX105" fmla="*/ 1314001 w 1953031"/>
                <a:gd name="connsiteY105" fmla="*/ 1305904 h 1322929"/>
                <a:gd name="connsiteX106" fmla="*/ 1314723 w 1953031"/>
                <a:gd name="connsiteY106" fmla="*/ 1321312 h 1322929"/>
                <a:gd name="connsiteX107" fmla="*/ 1314474 w 1953031"/>
                <a:gd name="connsiteY107" fmla="*/ 1322929 h 1322929"/>
                <a:gd name="connsiteX108" fmla="*/ 1274527 w 1953031"/>
                <a:gd name="connsiteY108" fmla="*/ 1322929 h 1322929"/>
                <a:gd name="connsiteX109" fmla="*/ 1233595 w 1953031"/>
                <a:gd name="connsiteY109" fmla="*/ 1322420 h 1322929"/>
                <a:gd name="connsiteX110" fmla="*/ 1214844 w 1953031"/>
                <a:gd name="connsiteY110" fmla="*/ 1258652 h 1322929"/>
                <a:gd name="connsiteX111" fmla="*/ 1198836 w 1953031"/>
                <a:gd name="connsiteY111" fmla="*/ 1080414 h 1322929"/>
                <a:gd name="connsiteX112" fmla="*/ 1191495 w 1953031"/>
                <a:gd name="connsiteY112" fmla="*/ 961630 h 1322929"/>
                <a:gd name="connsiteX113" fmla="*/ 1189972 w 1953031"/>
                <a:gd name="connsiteY113" fmla="*/ 969617 h 1322929"/>
                <a:gd name="connsiteX114" fmla="*/ 1172402 w 1953031"/>
                <a:gd name="connsiteY114" fmla="*/ 1161542 h 1322929"/>
                <a:gd name="connsiteX115" fmla="*/ 1173663 w 1953031"/>
                <a:gd name="connsiteY115" fmla="*/ 1263289 h 1322929"/>
                <a:gd name="connsiteX116" fmla="*/ 1179559 w 1953031"/>
                <a:gd name="connsiteY116" fmla="*/ 1277483 h 1322929"/>
                <a:gd name="connsiteX117" fmla="*/ 1190090 w 1953031"/>
                <a:gd name="connsiteY117" fmla="*/ 1310073 h 1322929"/>
                <a:gd name="connsiteX118" fmla="*/ 1189617 w 1953031"/>
                <a:gd name="connsiteY118" fmla="*/ 1322236 h 1322929"/>
                <a:gd name="connsiteX119" fmla="*/ 1148752 w 1953031"/>
                <a:gd name="connsiteY119" fmla="*/ 1322929 h 1322929"/>
                <a:gd name="connsiteX120" fmla="*/ 1107164 w 1953031"/>
                <a:gd name="connsiteY120" fmla="*/ 1322438 h 1322929"/>
                <a:gd name="connsiteX121" fmla="*/ 1089751 w 1953031"/>
                <a:gd name="connsiteY121" fmla="*/ 1244928 h 1322929"/>
                <a:gd name="connsiteX122" fmla="*/ 1083658 w 1953031"/>
                <a:gd name="connsiteY122" fmla="*/ 1109426 h 1322929"/>
                <a:gd name="connsiteX123" fmla="*/ 1081071 w 1953031"/>
                <a:gd name="connsiteY123" fmla="*/ 885205 h 1322929"/>
                <a:gd name="connsiteX124" fmla="*/ 1081294 w 1953031"/>
                <a:gd name="connsiteY124" fmla="*/ 872784 h 1322929"/>
                <a:gd name="connsiteX125" fmla="*/ 1044565 w 1953031"/>
                <a:gd name="connsiteY125" fmla="*/ 883356 h 1322929"/>
                <a:gd name="connsiteX126" fmla="*/ 946405 w 1953031"/>
                <a:gd name="connsiteY126" fmla="*/ 906677 h 1322929"/>
                <a:gd name="connsiteX127" fmla="*/ 820984 w 1953031"/>
                <a:gd name="connsiteY127" fmla="*/ 915856 h 1322929"/>
                <a:gd name="connsiteX128" fmla="*/ 748537 w 1953031"/>
                <a:gd name="connsiteY128" fmla="*/ 913593 h 1322929"/>
                <a:gd name="connsiteX129" fmla="*/ 740106 w 1953031"/>
                <a:gd name="connsiteY129" fmla="*/ 913794 h 1322929"/>
                <a:gd name="connsiteX130" fmla="*/ 735838 w 1953031"/>
                <a:gd name="connsiteY130" fmla="*/ 923234 h 1322929"/>
                <a:gd name="connsiteX131" fmla="*/ 729496 w 1953031"/>
                <a:gd name="connsiteY131" fmla="*/ 936224 h 1322929"/>
                <a:gd name="connsiteX132" fmla="*/ 707014 w 1953031"/>
                <a:gd name="connsiteY132" fmla="*/ 928760 h 1322929"/>
                <a:gd name="connsiteX133" fmla="*/ 665846 w 1953031"/>
                <a:gd name="connsiteY133" fmla="*/ 912322 h 1322929"/>
                <a:gd name="connsiteX134" fmla="*/ 618244 w 1953031"/>
                <a:gd name="connsiteY134" fmla="*/ 893135 h 1322929"/>
                <a:gd name="connsiteX135" fmla="*/ 516447 w 1953031"/>
                <a:gd name="connsiteY135" fmla="*/ 865947 h 1322929"/>
                <a:gd name="connsiteX136" fmla="*/ 501805 w 1953031"/>
                <a:gd name="connsiteY136" fmla="*/ 870603 h 1322929"/>
                <a:gd name="connsiteX137" fmla="*/ 496736 w 1953031"/>
                <a:gd name="connsiteY137" fmla="*/ 886203 h 1322929"/>
                <a:gd name="connsiteX138" fmla="*/ 500794 w 1953031"/>
                <a:gd name="connsiteY138" fmla="*/ 920842 h 1322929"/>
                <a:gd name="connsiteX139" fmla="*/ 505232 w 1953031"/>
                <a:gd name="connsiteY139" fmla="*/ 960997 h 1322929"/>
                <a:gd name="connsiteX140" fmla="*/ 503197 w 1953031"/>
                <a:gd name="connsiteY140" fmla="*/ 976351 h 1322929"/>
                <a:gd name="connsiteX141" fmla="*/ 464327 w 1953031"/>
                <a:gd name="connsiteY141" fmla="*/ 1000197 h 1322929"/>
                <a:gd name="connsiteX142" fmla="*/ 457328 w 1953031"/>
                <a:gd name="connsiteY142" fmla="*/ 999488 h 1322929"/>
                <a:gd name="connsiteX143" fmla="*/ 434730 w 1953031"/>
                <a:gd name="connsiteY143" fmla="*/ 939956 h 1322929"/>
                <a:gd name="connsiteX144" fmla="*/ 434102 w 1953031"/>
                <a:gd name="connsiteY144" fmla="*/ 932138 h 1322929"/>
                <a:gd name="connsiteX145" fmla="*/ 429957 w 1953031"/>
                <a:gd name="connsiteY145" fmla="*/ 936572 h 1322929"/>
                <a:gd name="connsiteX146" fmla="*/ 412217 w 1953031"/>
                <a:gd name="connsiteY146" fmla="*/ 955335 h 1322929"/>
                <a:gd name="connsiteX147" fmla="*/ 394666 w 1953031"/>
                <a:gd name="connsiteY147" fmla="*/ 973923 h 1322929"/>
                <a:gd name="connsiteX148" fmla="*/ 363724 w 1953031"/>
                <a:gd name="connsiteY148" fmla="*/ 1023704 h 1322929"/>
                <a:gd name="connsiteX149" fmla="*/ 356090 w 1953031"/>
                <a:gd name="connsiteY149" fmla="*/ 1070686 h 1322929"/>
                <a:gd name="connsiteX150" fmla="*/ 356098 w 1953031"/>
                <a:gd name="connsiteY150" fmla="*/ 1159458 h 1322929"/>
                <a:gd name="connsiteX151" fmla="*/ 362731 w 1953031"/>
                <a:gd name="connsiteY151" fmla="*/ 1219044 h 1322929"/>
                <a:gd name="connsiteX152" fmla="*/ 370492 w 1953031"/>
                <a:gd name="connsiteY152" fmla="*/ 1260425 h 1322929"/>
                <a:gd name="connsiteX153" fmla="*/ 380666 w 1953031"/>
                <a:gd name="connsiteY153" fmla="*/ 1277936 h 1322929"/>
                <a:gd name="connsiteX154" fmla="*/ 391399 w 1953031"/>
                <a:gd name="connsiteY154" fmla="*/ 1304515 h 1322929"/>
                <a:gd name="connsiteX155" fmla="*/ 391283 w 1953031"/>
                <a:gd name="connsiteY155" fmla="*/ 1320324 h 1322929"/>
                <a:gd name="connsiteX156" fmla="*/ 390843 w 1953031"/>
                <a:gd name="connsiteY156" fmla="*/ 1322756 h 1322929"/>
                <a:gd name="connsiteX157" fmla="*/ 348151 w 1953031"/>
                <a:gd name="connsiteY157" fmla="*/ 1322844 h 1322929"/>
                <a:gd name="connsiteX158" fmla="*/ 304144 w 1953031"/>
                <a:gd name="connsiteY158" fmla="*/ 1322579 h 1322929"/>
                <a:gd name="connsiteX159" fmla="*/ 294630 w 1953031"/>
                <a:gd name="connsiteY159" fmla="*/ 1312868 h 1322929"/>
                <a:gd name="connsiteX160" fmla="*/ 271483 w 1953031"/>
                <a:gd name="connsiteY160" fmla="*/ 1195591 h 1322929"/>
                <a:gd name="connsiteX161" fmla="*/ 255031 w 1953031"/>
                <a:gd name="connsiteY161" fmla="*/ 1074334 h 1322929"/>
                <a:gd name="connsiteX162" fmla="*/ 246468 w 1953031"/>
                <a:gd name="connsiteY162" fmla="*/ 962992 h 1322929"/>
                <a:gd name="connsiteX163" fmla="*/ 246726 w 1953031"/>
                <a:gd name="connsiteY163" fmla="*/ 960686 h 1322929"/>
                <a:gd name="connsiteX164" fmla="*/ 239185 w 1953031"/>
                <a:gd name="connsiteY164" fmla="*/ 966883 h 1322929"/>
                <a:gd name="connsiteX165" fmla="*/ 216775 w 1953031"/>
                <a:gd name="connsiteY165" fmla="*/ 984995 h 1322929"/>
                <a:gd name="connsiteX166" fmla="*/ 195755 w 1953031"/>
                <a:gd name="connsiteY166" fmla="*/ 1001910 h 1322929"/>
                <a:gd name="connsiteX167" fmla="*/ 162761 w 1953031"/>
                <a:gd name="connsiteY167" fmla="*/ 1047366 h 1322929"/>
                <a:gd name="connsiteX168" fmla="*/ 149720 w 1953031"/>
                <a:gd name="connsiteY168" fmla="*/ 1138437 h 1322929"/>
                <a:gd name="connsiteX169" fmla="*/ 148122 w 1953031"/>
                <a:gd name="connsiteY169" fmla="*/ 1214750 h 1322929"/>
                <a:gd name="connsiteX170" fmla="*/ 151846 w 1953031"/>
                <a:gd name="connsiteY170" fmla="*/ 1260042 h 1322929"/>
                <a:gd name="connsiteX171" fmla="*/ 157602 w 1953031"/>
                <a:gd name="connsiteY171" fmla="*/ 1271682 h 1322929"/>
                <a:gd name="connsiteX172" fmla="*/ 169528 w 1953031"/>
                <a:gd name="connsiteY172" fmla="*/ 1296524 h 1322929"/>
                <a:gd name="connsiteX173" fmla="*/ 172714 w 1953031"/>
                <a:gd name="connsiteY173" fmla="*/ 1316588 h 1322929"/>
                <a:gd name="connsiteX174" fmla="*/ 172927 w 1953031"/>
                <a:gd name="connsiteY174" fmla="*/ 1322929 h 1322929"/>
                <a:gd name="connsiteX175" fmla="*/ 130748 w 1953031"/>
                <a:gd name="connsiteY175" fmla="*/ 1322916 h 1322929"/>
                <a:gd name="connsiteX176" fmla="*/ 87445 w 1953031"/>
                <a:gd name="connsiteY176" fmla="*/ 1322413 h 1322929"/>
                <a:gd name="connsiteX177" fmla="*/ 433058 w 1953031"/>
                <a:gd name="connsiteY177" fmla="*/ 858089 h 1322929"/>
                <a:gd name="connsiteX178" fmla="*/ 431485 w 1953031"/>
                <a:gd name="connsiteY178" fmla="*/ 856034 h 1322929"/>
                <a:gd name="connsiteX179" fmla="*/ 432913 w 1953031"/>
                <a:gd name="connsiteY179" fmla="*/ 858746 h 1322929"/>
                <a:gd name="connsiteX180" fmla="*/ 433058 w 1953031"/>
                <a:gd name="connsiteY180" fmla="*/ 858089 h 1322929"/>
                <a:gd name="connsiteX0" fmla="*/ 87445 w 1953031"/>
                <a:gd name="connsiteY0" fmla="*/ 1322413 h 1322929"/>
                <a:gd name="connsiteX1" fmla="*/ 71740 w 1953031"/>
                <a:gd name="connsiteY1" fmla="*/ 1270292 h 1322929"/>
                <a:gd name="connsiteX2" fmla="*/ 65819 w 1953031"/>
                <a:gd name="connsiteY2" fmla="*/ 1172834 h 1322929"/>
                <a:gd name="connsiteX3" fmla="*/ 60259 w 1953031"/>
                <a:gd name="connsiteY3" fmla="*/ 1077634 h 1322929"/>
                <a:gd name="connsiteX4" fmla="*/ 56504 w 1953031"/>
                <a:gd name="connsiteY4" fmla="*/ 1016483 h 1322929"/>
                <a:gd name="connsiteX5" fmla="*/ 57274 w 1953031"/>
                <a:gd name="connsiteY5" fmla="*/ 984573 h 1322929"/>
                <a:gd name="connsiteX6" fmla="*/ 69293 w 1953031"/>
                <a:gd name="connsiteY6" fmla="*/ 935184 h 1322929"/>
                <a:gd name="connsiteX7" fmla="*/ 83140 w 1953031"/>
                <a:gd name="connsiteY7" fmla="*/ 894706 h 1322929"/>
                <a:gd name="connsiteX8" fmla="*/ 86940 w 1953031"/>
                <a:gd name="connsiteY8" fmla="*/ 883067 h 1322929"/>
                <a:gd name="connsiteX9" fmla="*/ 102345 w 1953031"/>
                <a:gd name="connsiteY9" fmla="*/ 821917 h 1322929"/>
                <a:gd name="connsiteX10" fmla="*/ 102345 w 1953031"/>
                <a:gd name="connsiteY10" fmla="*/ 797596 h 1322929"/>
                <a:gd name="connsiteX11" fmla="*/ 84386 w 1953031"/>
                <a:gd name="connsiteY11" fmla="*/ 724112 h 1322929"/>
                <a:gd name="connsiteX12" fmla="*/ 56950 w 1953031"/>
                <a:gd name="connsiteY12" fmla="*/ 611540 h 1322929"/>
                <a:gd name="connsiteX13" fmla="*/ 49848 w 1953031"/>
                <a:gd name="connsiteY13" fmla="*/ 555775 h 1322929"/>
                <a:gd name="connsiteX14" fmla="*/ 48091 w 1953031"/>
                <a:gd name="connsiteY14" fmla="*/ 532619 h 1322929"/>
                <a:gd name="connsiteX15" fmla="*/ 46726 w 1953031"/>
                <a:gd name="connsiteY15" fmla="*/ 537375 h 1322929"/>
                <a:gd name="connsiteX16" fmla="*/ 40809 w 1953031"/>
                <a:gd name="connsiteY16" fmla="*/ 582702 h 1322929"/>
                <a:gd name="connsiteX17" fmla="*/ 38652 w 1953031"/>
                <a:gd name="connsiteY17" fmla="*/ 680805 h 1322929"/>
                <a:gd name="connsiteX18" fmla="*/ 43411 w 1953031"/>
                <a:gd name="connsiteY18" fmla="*/ 797248 h 1322929"/>
                <a:gd name="connsiteX19" fmla="*/ 45633 w 1953031"/>
                <a:gd name="connsiteY19" fmla="*/ 840039 h 1322929"/>
                <a:gd name="connsiteX20" fmla="*/ 46288 w 1953031"/>
                <a:gd name="connsiteY20" fmla="*/ 854511 h 1322929"/>
                <a:gd name="connsiteX21" fmla="*/ 47754 w 1953031"/>
                <a:gd name="connsiteY21" fmla="*/ 857757 h 1322929"/>
                <a:gd name="connsiteX22" fmla="*/ 55710 w 1953031"/>
                <a:gd name="connsiteY22" fmla="*/ 883587 h 1322929"/>
                <a:gd name="connsiteX23" fmla="*/ 56791 w 1953031"/>
                <a:gd name="connsiteY23" fmla="*/ 924043 h 1322929"/>
                <a:gd name="connsiteX24" fmla="*/ 41579 w 1953031"/>
                <a:gd name="connsiteY24" fmla="*/ 974096 h 1322929"/>
                <a:gd name="connsiteX25" fmla="*/ 2671 w 1953031"/>
                <a:gd name="connsiteY25" fmla="*/ 1043577 h 1322929"/>
                <a:gd name="connsiteX26" fmla="*/ 150 w 1953031"/>
                <a:gd name="connsiteY26" fmla="*/ 1039680 h 1322929"/>
                <a:gd name="connsiteX27" fmla="*/ 4661 w 1953031"/>
                <a:gd name="connsiteY27" fmla="*/ 999287 h 1322929"/>
                <a:gd name="connsiteX28" fmla="*/ 7404 w 1953031"/>
                <a:gd name="connsiteY28" fmla="*/ 942306 h 1322929"/>
                <a:gd name="connsiteX29" fmla="*/ 7816 w 1953031"/>
                <a:gd name="connsiteY29" fmla="*/ 896791 h 1322929"/>
                <a:gd name="connsiteX30" fmla="*/ 19626 w 1953031"/>
                <a:gd name="connsiteY30" fmla="*/ 859575 h 1322929"/>
                <a:gd name="connsiteX31" fmla="*/ 27016 w 1953031"/>
                <a:gd name="connsiteY31" fmla="*/ 851518 h 1322929"/>
                <a:gd name="connsiteX32" fmla="*/ 28005 w 1953031"/>
                <a:gd name="connsiteY32" fmla="*/ 850776 h 1322929"/>
                <a:gd name="connsiteX33" fmla="*/ 26410 w 1953031"/>
                <a:gd name="connsiteY33" fmla="*/ 833827 h 1322929"/>
                <a:gd name="connsiteX34" fmla="*/ 14711 w 1953031"/>
                <a:gd name="connsiteY34" fmla="*/ 648021 h 1322929"/>
                <a:gd name="connsiteX35" fmla="*/ 15055 w 1953031"/>
                <a:gd name="connsiteY35" fmla="*/ 561855 h 1322929"/>
                <a:gd name="connsiteX36" fmla="*/ 21188 w 1953031"/>
                <a:gd name="connsiteY36" fmla="*/ 488718 h 1322929"/>
                <a:gd name="connsiteX37" fmla="*/ 100197 w 1953031"/>
                <a:gd name="connsiteY37" fmla="*/ 318206 h 1322929"/>
                <a:gd name="connsiteX38" fmla="*/ 109242 w 1953031"/>
                <a:gd name="connsiteY38" fmla="*/ 310366 h 1322929"/>
                <a:gd name="connsiteX39" fmla="*/ 267328 w 1953031"/>
                <a:gd name="connsiteY39" fmla="*/ 247426 h 1322929"/>
                <a:gd name="connsiteX40" fmla="*/ 315449 w 1953031"/>
                <a:gd name="connsiteY40" fmla="*/ 245613 h 1322929"/>
                <a:gd name="connsiteX41" fmla="*/ 472495 w 1953031"/>
                <a:gd name="connsiteY41" fmla="*/ 252298 h 1322929"/>
                <a:gd name="connsiteX42" fmla="*/ 508804 w 1953031"/>
                <a:gd name="connsiteY42" fmla="*/ 255581 h 1322929"/>
                <a:gd name="connsiteX43" fmla="*/ 748902 w 1953031"/>
                <a:gd name="connsiteY43" fmla="*/ 247445 h 1322929"/>
                <a:gd name="connsiteX44" fmla="*/ 947272 w 1953031"/>
                <a:gd name="connsiteY44" fmla="*/ 214767 h 1322929"/>
                <a:gd name="connsiteX45" fmla="*/ 1155567 w 1953031"/>
                <a:gd name="connsiteY45" fmla="*/ 159010 h 1322929"/>
                <a:gd name="connsiteX46" fmla="*/ 1234252 w 1953031"/>
                <a:gd name="connsiteY46" fmla="*/ 151880 h 1322929"/>
                <a:gd name="connsiteX47" fmla="*/ 1312964 w 1953031"/>
                <a:gd name="connsiteY47" fmla="*/ 128676 h 1322929"/>
                <a:gd name="connsiteX48" fmla="*/ 1376022 w 1953031"/>
                <a:gd name="connsiteY48" fmla="*/ 109687 h 1322929"/>
                <a:gd name="connsiteX49" fmla="*/ 1448640 w 1953031"/>
                <a:gd name="connsiteY49" fmla="*/ 103056 h 1322929"/>
                <a:gd name="connsiteX50" fmla="*/ 1483374 w 1953031"/>
                <a:gd name="connsiteY50" fmla="*/ 100994 h 1322929"/>
                <a:gd name="connsiteX51" fmla="*/ 1552171 w 1953031"/>
                <a:gd name="connsiteY51" fmla="*/ 83778 h 1322929"/>
                <a:gd name="connsiteX52" fmla="*/ 1627914 w 1953031"/>
                <a:gd name="connsiteY52" fmla="*/ 63976 h 1322929"/>
                <a:gd name="connsiteX53" fmla="*/ 1633600 w 1953031"/>
                <a:gd name="connsiteY53" fmla="*/ 62873 h 1322929"/>
                <a:gd name="connsiteX54" fmla="*/ 1633994 w 1953031"/>
                <a:gd name="connsiteY54" fmla="*/ 53943 h 1322929"/>
                <a:gd name="connsiteX55" fmla="*/ 1637947 w 1953031"/>
                <a:gd name="connsiteY55" fmla="*/ 10924 h 1322929"/>
                <a:gd name="connsiteX56" fmla="*/ 1645852 w 1953031"/>
                <a:gd name="connsiteY56" fmla="*/ 642 h 1322929"/>
                <a:gd name="connsiteX57" fmla="*/ 1665510 w 1953031"/>
                <a:gd name="connsiteY57" fmla="*/ 4542 h 1322929"/>
                <a:gd name="connsiteX58" fmla="*/ 1692339 w 1953031"/>
                <a:gd name="connsiteY58" fmla="*/ 32880 h 1322929"/>
                <a:gd name="connsiteX59" fmla="*/ 1703487 w 1953031"/>
                <a:gd name="connsiteY59" fmla="*/ 51553 h 1322929"/>
                <a:gd name="connsiteX60" fmla="*/ 1705168 w 1953031"/>
                <a:gd name="connsiteY60" fmla="*/ 54757 h 1322929"/>
                <a:gd name="connsiteX61" fmla="*/ 1708490 w 1953031"/>
                <a:gd name="connsiteY61" fmla="*/ 54757 h 1322929"/>
                <a:gd name="connsiteX62" fmla="*/ 1726074 w 1953031"/>
                <a:gd name="connsiteY62" fmla="*/ 55821 h 1322929"/>
                <a:gd name="connsiteX63" fmla="*/ 1763775 w 1953031"/>
                <a:gd name="connsiteY63" fmla="*/ 66287 h 1322929"/>
                <a:gd name="connsiteX64" fmla="*/ 1780177 w 1953031"/>
                <a:gd name="connsiteY64" fmla="*/ 76057 h 1322929"/>
                <a:gd name="connsiteX65" fmla="*/ 1797287 w 1953031"/>
                <a:gd name="connsiteY65" fmla="*/ 92340 h 1322929"/>
                <a:gd name="connsiteX66" fmla="*/ 1808554 w 1953031"/>
                <a:gd name="connsiteY66" fmla="*/ 105144 h 1322929"/>
                <a:gd name="connsiteX67" fmla="*/ 1816302 w 1953031"/>
                <a:gd name="connsiteY67" fmla="*/ 113128 h 1322929"/>
                <a:gd name="connsiteX68" fmla="*/ 1820491 w 1953031"/>
                <a:gd name="connsiteY68" fmla="*/ 120258 h 1322929"/>
                <a:gd name="connsiteX69" fmla="*/ 1835947 w 1953031"/>
                <a:gd name="connsiteY69" fmla="*/ 144526 h 1322929"/>
                <a:gd name="connsiteX70" fmla="*/ 1847989 w 1953031"/>
                <a:gd name="connsiteY70" fmla="*/ 162083 h 1322929"/>
                <a:gd name="connsiteX71" fmla="*/ 1872282 w 1953031"/>
                <a:gd name="connsiteY71" fmla="*/ 206862 h 1322929"/>
                <a:gd name="connsiteX72" fmla="*/ 1901212 w 1953031"/>
                <a:gd name="connsiteY72" fmla="*/ 268331 h 1322929"/>
                <a:gd name="connsiteX73" fmla="*/ 1928013 w 1953031"/>
                <a:gd name="connsiteY73" fmla="*/ 325599 h 1322929"/>
                <a:gd name="connsiteX74" fmla="*/ 1947475 w 1953031"/>
                <a:gd name="connsiteY74" fmla="*/ 358428 h 1322929"/>
                <a:gd name="connsiteX75" fmla="*/ 1952990 w 1953031"/>
                <a:gd name="connsiteY75" fmla="*/ 375188 h 1322929"/>
                <a:gd name="connsiteX76" fmla="*/ 1944270 w 1953031"/>
                <a:gd name="connsiteY76" fmla="*/ 398724 h 1322929"/>
                <a:gd name="connsiteX77" fmla="*/ 1904481 w 1953031"/>
                <a:gd name="connsiteY77" fmla="*/ 429980 h 1322929"/>
                <a:gd name="connsiteX78" fmla="*/ 1871823 w 1953031"/>
                <a:gd name="connsiteY78" fmla="*/ 436577 h 1322929"/>
                <a:gd name="connsiteX79" fmla="*/ 1816223 w 1953031"/>
                <a:gd name="connsiteY79" fmla="*/ 439134 h 1322929"/>
                <a:gd name="connsiteX80" fmla="*/ 1698445 w 1953031"/>
                <a:gd name="connsiteY80" fmla="*/ 433393 h 1322929"/>
                <a:gd name="connsiteX81" fmla="*/ 1665261 w 1953031"/>
                <a:gd name="connsiteY81" fmla="*/ 431589 h 1322929"/>
                <a:gd name="connsiteX82" fmla="*/ 1643200 w 1953031"/>
                <a:gd name="connsiteY82" fmla="*/ 433164 h 1322929"/>
                <a:gd name="connsiteX83" fmla="*/ 1613877 w 1953031"/>
                <a:gd name="connsiteY83" fmla="*/ 443519 h 1322929"/>
                <a:gd name="connsiteX84" fmla="*/ 1586668 w 1953031"/>
                <a:gd name="connsiteY84" fmla="*/ 466568 h 1322929"/>
                <a:gd name="connsiteX85" fmla="*/ 1568848 w 1953031"/>
                <a:gd name="connsiteY85" fmla="*/ 480889 h 1322929"/>
                <a:gd name="connsiteX86" fmla="*/ 1563779 w 1953031"/>
                <a:gd name="connsiteY86" fmla="*/ 485518 h 1322929"/>
                <a:gd name="connsiteX87" fmla="*/ 1508994 w 1953031"/>
                <a:gd name="connsiteY87" fmla="*/ 589130 h 1322929"/>
                <a:gd name="connsiteX88" fmla="*/ 1486250 w 1953031"/>
                <a:gd name="connsiteY88" fmla="*/ 645068 h 1322929"/>
                <a:gd name="connsiteX89" fmla="*/ 1464819 w 1953031"/>
                <a:gd name="connsiteY89" fmla="*/ 705697 h 1322929"/>
                <a:gd name="connsiteX90" fmla="*/ 1449494 w 1953031"/>
                <a:gd name="connsiteY90" fmla="*/ 751038 h 1322929"/>
                <a:gd name="connsiteX91" fmla="*/ 1407394 w 1953031"/>
                <a:gd name="connsiteY91" fmla="*/ 818176 h 1322929"/>
                <a:gd name="connsiteX92" fmla="*/ 1393724 w 1953031"/>
                <a:gd name="connsiteY92" fmla="*/ 824975 h 1322929"/>
                <a:gd name="connsiteX93" fmla="*/ 1380841 w 1953031"/>
                <a:gd name="connsiteY93" fmla="*/ 831482 h 1322929"/>
                <a:gd name="connsiteX94" fmla="*/ 1349260 w 1953031"/>
                <a:gd name="connsiteY94" fmla="*/ 861137 h 1322929"/>
                <a:gd name="connsiteX95" fmla="*/ 1331348 w 1953031"/>
                <a:gd name="connsiteY95" fmla="*/ 877607 h 1322929"/>
                <a:gd name="connsiteX96" fmla="*/ 1317442 w 1953031"/>
                <a:gd name="connsiteY96" fmla="*/ 883414 h 1322929"/>
                <a:gd name="connsiteX97" fmla="*/ 1316352 w 1953031"/>
                <a:gd name="connsiteY97" fmla="*/ 883414 h 1322929"/>
                <a:gd name="connsiteX98" fmla="*/ 1315275 w 1953031"/>
                <a:gd name="connsiteY98" fmla="*/ 887323 h 1322929"/>
                <a:gd name="connsiteX99" fmla="*/ 1293502 w 1953031"/>
                <a:gd name="connsiteY99" fmla="*/ 1074334 h 1322929"/>
                <a:gd name="connsiteX100" fmla="*/ 1292124 w 1953031"/>
                <a:gd name="connsiteY100" fmla="*/ 1151119 h 1322929"/>
                <a:gd name="connsiteX101" fmla="*/ 1292741 w 1953031"/>
                <a:gd name="connsiteY101" fmla="*/ 1203756 h 1322929"/>
                <a:gd name="connsiteX102" fmla="*/ 1297481 w 1953031"/>
                <a:gd name="connsiteY102" fmla="*/ 1263556 h 1322929"/>
                <a:gd name="connsiteX103" fmla="*/ 1304087 w 1953031"/>
                <a:gd name="connsiteY103" fmla="*/ 1278631 h 1322929"/>
                <a:gd name="connsiteX104" fmla="*/ 1314001 w 1953031"/>
                <a:gd name="connsiteY104" fmla="*/ 1305904 h 1322929"/>
                <a:gd name="connsiteX105" fmla="*/ 1314723 w 1953031"/>
                <a:gd name="connsiteY105" fmla="*/ 1321312 h 1322929"/>
                <a:gd name="connsiteX106" fmla="*/ 1314474 w 1953031"/>
                <a:gd name="connsiteY106" fmla="*/ 1322929 h 1322929"/>
                <a:gd name="connsiteX107" fmla="*/ 1274527 w 1953031"/>
                <a:gd name="connsiteY107" fmla="*/ 1322929 h 1322929"/>
                <a:gd name="connsiteX108" fmla="*/ 1233595 w 1953031"/>
                <a:gd name="connsiteY108" fmla="*/ 1322420 h 1322929"/>
                <a:gd name="connsiteX109" fmla="*/ 1214844 w 1953031"/>
                <a:gd name="connsiteY109" fmla="*/ 1258652 h 1322929"/>
                <a:gd name="connsiteX110" fmla="*/ 1198836 w 1953031"/>
                <a:gd name="connsiteY110" fmla="*/ 1080414 h 1322929"/>
                <a:gd name="connsiteX111" fmla="*/ 1191495 w 1953031"/>
                <a:gd name="connsiteY111" fmla="*/ 961630 h 1322929"/>
                <a:gd name="connsiteX112" fmla="*/ 1189972 w 1953031"/>
                <a:gd name="connsiteY112" fmla="*/ 969617 h 1322929"/>
                <a:gd name="connsiteX113" fmla="*/ 1172402 w 1953031"/>
                <a:gd name="connsiteY113" fmla="*/ 1161542 h 1322929"/>
                <a:gd name="connsiteX114" fmla="*/ 1173663 w 1953031"/>
                <a:gd name="connsiteY114" fmla="*/ 1263289 h 1322929"/>
                <a:gd name="connsiteX115" fmla="*/ 1179559 w 1953031"/>
                <a:gd name="connsiteY115" fmla="*/ 1277483 h 1322929"/>
                <a:gd name="connsiteX116" fmla="*/ 1190090 w 1953031"/>
                <a:gd name="connsiteY116" fmla="*/ 1310073 h 1322929"/>
                <a:gd name="connsiteX117" fmla="*/ 1189617 w 1953031"/>
                <a:gd name="connsiteY117" fmla="*/ 1322236 h 1322929"/>
                <a:gd name="connsiteX118" fmla="*/ 1148752 w 1953031"/>
                <a:gd name="connsiteY118" fmla="*/ 1322929 h 1322929"/>
                <a:gd name="connsiteX119" fmla="*/ 1107164 w 1953031"/>
                <a:gd name="connsiteY119" fmla="*/ 1322438 h 1322929"/>
                <a:gd name="connsiteX120" fmla="*/ 1089751 w 1953031"/>
                <a:gd name="connsiteY120" fmla="*/ 1244928 h 1322929"/>
                <a:gd name="connsiteX121" fmla="*/ 1083658 w 1953031"/>
                <a:gd name="connsiteY121" fmla="*/ 1109426 h 1322929"/>
                <a:gd name="connsiteX122" fmla="*/ 1081071 w 1953031"/>
                <a:gd name="connsiteY122" fmla="*/ 885205 h 1322929"/>
                <a:gd name="connsiteX123" fmla="*/ 1081294 w 1953031"/>
                <a:gd name="connsiteY123" fmla="*/ 872784 h 1322929"/>
                <a:gd name="connsiteX124" fmla="*/ 1044565 w 1953031"/>
                <a:gd name="connsiteY124" fmla="*/ 883356 h 1322929"/>
                <a:gd name="connsiteX125" fmla="*/ 946405 w 1953031"/>
                <a:gd name="connsiteY125" fmla="*/ 906677 h 1322929"/>
                <a:gd name="connsiteX126" fmla="*/ 820984 w 1953031"/>
                <a:gd name="connsiteY126" fmla="*/ 915856 h 1322929"/>
                <a:gd name="connsiteX127" fmla="*/ 748537 w 1953031"/>
                <a:gd name="connsiteY127" fmla="*/ 913593 h 1322929"/>
                <a:gd name="connsiteX128" fmla="*/ 740106 w 1953031"/>
                <a:gd name="connsiteY128" fmla="*/ 913794 h 1322929"/>
                <a:gd name="connsiteX129" fmla="*/ 735838 w 1953031"/>
                <a:gd name="connsiteY129" fmla="*/ 923234 h 1322929"/>
                <a:gd name="connsiteX130" fmla="*/ 729496 w 1953031"/>
                <a:gd name="connsiteY130" fmla="*/ 936224 h 1322929"/>
                <a:gd name="connsiteX131" fmla="*/ 707014 w 1953031"/>
                <a:gd name="connsiteY131" fmla="*/ 928760 h 1322929"/>
                <a:gd name="connsiteX132" fmla="*/ 665846 w 1953031"/>
                <a:gd name="connsiteY132" fmla="*/ 912322 h 1322929"/>
                <a:gd name="connsiteX133" fmla="*/ 618244 w 1953031"/>
                <a:gd name="connsiteY133" fmla="*/ 893135 h 1322929"/>
                <a:gd name="connsiteX134" fmla="*/ 516447 w 1953031"/>
                <a:gd name="connsiteY134" fmla="*/ 865947 h 1322929"/>
                <a:gd name="connsiteX135" fmla="*/ 501805 w 1953031"/>
                <a:gd name="connsiteY135" fmla="*/ 870603 h 1322929"/>
                <a:gd name="connsiteX136" fmla="*/ 496736 w 1953031"/>
                <a:gd name="connsiteY136" fmla="*/ 886203 h 1322929"/>
                <a:gd name="connsiteX137" fmla="*/ 500794 w 1953031"/>
                <a:gd name="connsiteY137" fmla="*/ 920842 h 1322929"/>
                <a:gd name="connsiteX138" fmla="*/ 505232 w 1953031"/>
                <a:gd name="connsiteY138" fmla="*/ 960997 h 1322929"/>
                <a:gd name="connsiteX139" fmla="*/ 503197 w 1953031"/>
                <a:gd name="connsiteY139" fmla="*/ 976351 h 1322929"/>
                <a:gd name="connsiteX140" fmla="*/ 464327 w 1953031"/>
                <a:gd name="connsiteY140" fmla="*/ 1000197 h 1322929"/>
                <a:gd name="connsiteX141" fmla="*/ 457328 w 1953031"/>
                <a:gd name="connsiteY141" fmla="*/ 999488 h 1322929"/>
                <a:gd name="connsiteX142" fmla="*/ 434730 w 1953031"/>
                <a:gd name="connsiteY142" fmla="*/ 939956 h 1322929"/>
                <a:gd name="connsiteX143" fmla="*/ 434102 w 1953031"/>
                <a:gd name="connsiteY143" fmla="*/ 932138 h 1322929"/>
                <a:gd name="connsiteX144" fmla="*/ 429957 w 1953031"/>
                <a:gd name="connsiteY144" fmla="*/ 936572 h 1322929"/>
                <a:gd name="connsiteX145" fmla="*/ 412217 w 1953031"/>
                <a:gd name="connsiteY145" fmla="*/ 955335 h 1322929"/>
                <a:gd name="connsiteX146" fmla="*/ 394666 w 1953031"/>
                <a:gd name="connsiteY146" fmla="*/ 973923 h 1322929"/>
                <a:gd name="connsiteX147" fmla="*/ 363724 w 1953031"/>
                <a:gd name="connsiteY147" fmla="*/ 1023704 h 1322929"/>
                <a:gd name="connsiteX148" fmla="*/ 356090 w 1953031"/>
                <a:gd name="connsiteY148" fmla="*/ 1070686 h 1322929"/>
                <a:gd name="connsiteX149" fmla="*/ 356098 w 1953031"/>
                <a:gd name="connsiteY149" fmla="*/ 1159458 h 1322929"/>
                <a:gd name="connsiteX150" fmla="*/ 362731 w 1953031"/>
                <a:gd name="connsiteY150" fmla="*/ 1219044 h 1322929"/>
                <a:gd name="connsiteX151" fmla="*/ 370492 w 1953031"/>
                <a:gd name="connsiteY151" fmla="*/ 1260425 h 1322929"/>
                <a:gd name="connsiteX152" fmla="*/ 380666 w 1953031"/>
                <a:gd name="connsiteY152" fmla="*/ 1277936 h 1322929"/>
                <a:gd name="connsiteX153" fmla="*/ 391399 w 1953031"/>
                <a:gd name="connsiteY153" fmla="*/ 1304515 h 1322929"/>
                <a:gd name="connsiteX154" fmla="*/ 391283 w 1953031"/>
                <a:gd name="connsiteY154" fmla="*/ 1320324 h 1322929"/>
                <a:gd name="connsiteX155" fmla="*/ 390843 w 1953031"/>
                <a:gd name="connsiteY155" fmla="*/ 1322756 h 1322929"/>
                <a:gd name="connsiteX156" fmla="*/ 348151 w 1953031"/>
                <a:gd name="connsiteY156" fmla="*/ 1322844 h 1322929"/>
                <a:gd name="connsiteX157" fmla="*/ 304144 w 1953031"/>
                <a:gd name="connsiteY157" fmla="*/ 1322579 h 1322929"/>
                <a:gd name="connsiteX158" fmla="*/ 294630 w 1953031"/>
                <a:gd name="connsiteY158" fmla="*/ 1312868 h 1322929"/>
                <a:gd name="connsiteX159" fmla="*/ 271483 w 1953031"/>
                <a:gd name="connsiteY159" fmla="*/ 1195591 h 1322929"/>
                <a:gd name="connsiteX160" fmla="*/ 255031 w 1953031"/>
                <a:gd name="connsiteY160" fmla="*/ 1074334 h 1322929"/>
                <a:gd name="connsiteX161" fmla="*/ 246468 w 1953031"/>
                <a:gd name="connsiteY161" fmla="*/ 962992 h 1322929"/>
                <a:gd name="connsiteX162" fmla="*/ 246726 w 1953031"/>
                <a:gd name="connsiteY162" fmla="*/ 960686 h 1322929"/>
                <a:gd name="connsiteX163" fmla="*/ 239185 w 1953031"/>
                <a:gd name="connsiteY163" fmla="*/ 966883 h 1322929"/>
                <a:gd name="connsiteX164" fmla="*/ 216775 w 1953031"/>
                <a:gd name="connsiteY164" fmla="*/ 984995 h 1322929"/>
                <a:gd name="connsiteX165" fmla="*/ 195755 w 1953031"/>
                <a:gd name="connsiteY165" fmla="*/ 1001910 h 1322929"/>
                <a:gd name="connsiteX166" fmla="*/ 162761 w 1953031"/>
                <a:gd name="connsiteY166" fmla="*/ 1047366 h 1322929"/>
                <a:gd name="connsiteX167" fmla="*/ 149720 w 1953031"/>
                <a:gd name="connsiteY167" fmla="*/ 1138437 h 1322929"/>
                <a:gd name="connsiteX168" fmla="*/ 148122 w 1953031"/>
                <a:gd name="connsiteY168" fmla="*/ 1214750 h 1322929"/>
                <a:gd name="connsiteX169" fmla="*/ 151846 w 1953031"/>
                <a:gd name="connsiteY169" fmla="*/ 1260042 h 1322929"/>
                <a:gd name="connsiteX170" fmla="*/ 157602 w 1953031"/>
                <a:gd name="connsiteY170" fmla="*/ 1271682 h 1322929"/>
                <a:gd name="connsiteX171" fmla="*/ 169528 w 1953031"/>
                <a:gd name="connsiteY171" fmla="*/ 1296524 h 1322929"/>
                <a:gd name="connsiteX172" fmla="*/ 172714 w 1953031"/>
                <a:gd name="connsiteY172" fmla="*/ 1316588 h 1322929"/>
                <a:gd name="connsiteX173" fmla="*/ 172927 w 1953031"/>
                <a:gd name="connsiteY173" fmla="*/ 1322929 h 1322929"/>
                <a:gd name="connsiteX174" fmla="*/ 130748 w 1953031"/>
                <a:gd name="connsiteY174" fmla="*/ 1322916 h 1322929"/>
                <a:gd name="connsiteX175" fmla="*/ 87445 w 1953031"/>
                <a:gd name="connsiteY175" fmla="*/ 1322413 h 1322929"/>
                <a:gd name="connsiteX176" fmla="*/ 433058 w 1953031"/>
                <a:gd name="connsiteY176" fmla="*/ 858089 h 1322929"/>
                <a:gd name="connsiteX177" fmla="*/ 431485 w 1953031"/>
                <a:gd name="connsiteY177" fmla="*/ 856034 h 1322929"/>
                <a:gd name="connsiteX178" fmla="*/ 432913 w 1953031"/>
                <a:gd name="connsiteY178" fmla="*/ 858746 h 1322929"/>
                <a:gd name="connsiteX179" fmla="*/ 433058 w 1953031"/>
                <a:gd name="connsiteY179" fmla="*/ 858089 h 1322929"/>
                <a:gd name="connsiteX0" fmla="*/ 87445 w 1953031"/>
                <a:gd name="connsiteY0" fmla="*/ 1322413 h 1322929"/>
                <a:gd name="connsiteX1" fmla="*/ 71740 w 1953031"/>
                <a:gd name="connsiteY1" fmla="*/ 1270292 h 1322929"/>
                <a:gd name="connsiteX2" fmla="*/ 65819 w 1953031"/>
                <a:gd name="connsiteY2" fmla="*/ 1172834 h 1322929"/>
                <a:gd name="connsiteX3" fmla="*/ 60259 w 1953031"/>
                <a:gd name="connsiteY3" fmla="*/ 1077634 h 1322929"/>
                <a:gd name="connsiteX4" fmla="*/ 56504 w 1953031"/>
                <a:gd name="connsiteY4" fmla="*/ 1016483 h 1322929"/>
                <a:gd name="connsiteX5" fmla="*/ 57274 w 1953031"/>
                <a:gd name="connsiteY5" fmla="*/ 984573 h 1322929"/>
                <a:gd name="connsiteX6" fmla="*/ 69293 w 1953031"/>
                <a:gd name="connsiteY6" fmla="*/ 935184 h 1322929"/>
                <a:gd name="connsiteX7" fmla="*/ 83140 w 1953031"/>
                <a:gd name="connsiteY7" fmla="*/ 894706 h 1322929"/>
                <a:gd name="connsiteX8" fmla="*/ 86940 w 1953031"/>
                <a:gd name="connsiteY8" fmla="*/ 883067 h 1322929"/>
                <a:gd name="connsiteX9" fmla="*/ 102345 w 1953031"/>
                <a:gd name="connsiteY9" fmla="*/ 821917 h 1322929"/>
                <a:gd name="connsiteX10" fmla="*/ 102345 w 1953031"/>
                <a:gd name="connsiteY10" fmla="*/ 797596 h 1322929"/>
                <a:gd name="connsiteX11" fmla="*/ 84386 w 1953031"/>
                <a:gd name="connsiteY11" fmla="*/ 724112 h 1322929"/>
                <a:gd name="connsiteX12" fmla="*/ 56950 w 1953031"/>
                <a:gd name="connsiteY12" fmla="*/ 611540 h 1322929"/>
                <a:gd name="connsiteX13" fmla="*/ 49848 w 1953031"/>
                <a:gd name="connsiteY13" fmla="*/ 555775 h 1322929"/>
                <a:gd name="connsiteX14" fmla="*/ 48091 w 1953031"/>
                <a:gd name="connsiteY14" fmla="*/ 532619 h 1322929"/>
                <a:gd name="connsiteX15" fmla="*/ 46726 w 1953031"/>
                <a:gd name="connsiteY15" fmla="*/ 537375 h 1322929"/>
                <a:gd name="connsiteX16" fmla="*/ 40809 w 1953031"/>
                <a:gd name="connsiteY16" fmla="*/ 582702 h 1322929"/>
                <a:gd name="connsiteX17" fmla="*/ 38652 w 1953031"/>
                <a:gd name="connsiteY17" fmla="*/ 680805 h 1322929"/>
                <a:gd name="connsiteX18" fmla="*/ 43411 w 1953031"/>
                <a:gd name="connsiteY18" fmla="*/ 797248 h 1322929"/>
                <a:gd name="connsiteX19" fmla="*/ 45633 w 1953031"/>
                <a:gd name="connsiteY19" fmla="*/ 840039 h 1322929"/>
                <a:gd name="connsiteX20" fmla="*/ 46288 w 1953031"/>
                <a:gd name="connsiteY20" fmla="*/ 854511 h 1322929"/>
                <a:gd name="connsiteX21" fmla="*/ 47754 w 1953031"/>
                <a:gd name="connsiteY21" fmla="*/ 857757 h 1322929"/>
                <a:gd name="connsiteX22" fmla="*/ 55710 w 1953031"/>
                <a:gd name="connsiteY22" fmla="*/ 883587 h 1322929"/>
                <a:gd name="connsiteX23" fmla="*/ 56791 w 1953031"/>
                <a:gd name="connsiteY23" fmla="*/ 924043 h 1322929"/>
                <a:gd name="connsiteX24" fmla="*/ 41579 w 1953031"/>
                <a:gd name="connsiteY24" fmla="*/ 974096 h 1322929"/>
                <a:gd name="connsiteX25" fmla="*/ 2671 w 1953031"/>
                <a:gd name="connsiteY25" fmla="*/ 1043577 h 1322929"/>
                <a:gd name="connsiteX26" fmla="*/ 150 w 1953031"/>
                <a:gd name="connsiteY26" fmla="*/ 1039680 h 1322929"/>
                <a:gd name="connsiteX27" fmla="*/ 4661 w 1953031"/>
                <a:gd name="connsiteY27" fmla="*/ 999287 h 1322929"/>
                <a:gd name="connsiteX28" fmla="*/ 7404 w 1953031"/>
                <a:gd name="connsiteY28" fmla="*/ 942306 h 1322929"/>
                <a:gd name="connsiteX29" fmla="*/ 7816 w 1953031"/>
                <a:gd name="connsiteY29" fmla="*/ 896791 h 1322929"/>
                <a:gd name="connsiteX30" fmla="*/ 19626 w 1953031"/>
                <a:gd name="connsiteY30" fmla="*/ 859575 h 1322929"/>
                <a:gd name="connsiteX31" fmla="*/ 27016 w 1953031"/>
                <a:gd name="connsiteY31" fmla="*/ 851518 h 1322929"/>
                <a:gd name="connsiteX32" fmla="*/ 28005 w 1953031"/>
                <a:gd name="connsiteY32" fmla="*/ 850776 h 1322929"/>
                <a:gd name="connsiteX33" fmla="*/ 26410 w 1953031"/>
                <a:gd name="connsiteY33" fmla="*/ 833827 h 1322929"/>
                <a:gd name="connsiteX34" fmla="*/ 14711 w 1953031"/>
                <a:gd name="connsiteY34" fmla="*/ 648021 h 1322929"/>
                <a:gd name="connsiteX35" fmla="*/ 15055 w 1953031"/>
                <a:gd name="connsiteY35" fmla="*/ 561855 h 1322929"/>
                <a:gd name="connsiteX36" fmla="*/ 21188 w 1953031"/>
                <a:gd name="connsiteY36" fmla="*/ 488718 h 1322929"/>
                <a:gd name="connsiteX37" fmla="*/ 100197 w 1953031"/>
                <a:gd name="connsiteY37" fmla="*/ 318206 h 1322929"/>
                <a:gd name="connsiteX38" fmla="*/ 109242 w 1953031"/>
                <a:gd name="connsiteY38" fmla="*/ 310366 h 1322929"/>
                <a:gd name="connsiteX39" fmla="*/ 267328 w 1953031"/>
                <a:gd name="connsiteY39" fmla="*/ 247426 h 1322929"/>
                <a:gd name="connsiteX40" fmla="*/ 315449 w 1953031"/>
                <a:gd name="connsiteY40" fmla="*/ 245613 h 1322929"/>
                <a:gd name="connsiteX41" fmla="*/ 472495 w 1953031"/>
                <a:gd name="connsiteY41" fmla="*/ 252298 h 1322929"/>
                <a:gd name="connsiteX42" fmla="*/ 508804 w 1953031"/>
                <a:gd name="connsiteY42" fmla="*/ 255581 h 1322929"/>
                <a:gd name="connsiteX43" fmla="*/ 748902 w 1953031"/>
                <a:gd name="connsiteY43" fmla="*/ 247445 h 1322929"/>
                <a:gd name="connsiteX44" fmla="*/ 947272 w 1953031"/>
                <a:gd name="connsiteY44" fmla="*/ 214767 h 1322929"/>
                <a:gd name="connsiteX45" fmla="*/ 1102227 w 1953031"/>
                <a:gd name="connsiteY45" fmla="*/ 172345 h 1322929"/>
                <a:gd name="connsiteX46" fmla="*/ 1234252 w 1953031"/>
                <a:gd name="connsiteY46" fmla="*/ 151880 h 1322929"/>
                <a:gd name="connsiteX47" fmla="*/ 1312964 w 1953031"/>
                <a:gd name="connsiteY47" fmla="*/ 128676 h 1322929"/>
                <a:gd name="connsiteX48" fmla="*/ 1376022 w 1953031"/>
                <a:gd name="connsiteY48" fmla="*/ 109687 h 1322929"/>
                <a:gd name="connsiteX49" fmla="*/ 1448640 w 1953031"/>
                <a:gd name="connsiteY49" fmla="*/ 103056 h 1322929"/>
                <a:gd name="connsiteX50" fmla="*/ 1483374 w 1953031"/>
                <a:gd name="connsiteY50" fmla="*/ 100994 h 1322929"/>
                <a:gd name="connsiteX51" fmla="*/ 1552171 w 1953031"/>
                <a:gd name="connsiteY51" fmla="*/ 83778 h 1322929"/>
                <a:gd name="connsiteX52" fmla="*/ 1627914 w 1953031"/>
                <a:gd name="connsiteY52" fmla="*/ 63976 h 1322929"/>
                <a:gd name="connsiteX53" fmla="*/ 1633600 w 1953031"/>
                <a:gd name="connsiteY53" fmla="*/ 62873 h 1322929"/>
                <a:gd name="connsiteX54" fmla="*/ 1633994 w 1953031"/>
                <a:gd name="connsiteY54" fmla="*/ 53943 h 1322929"/>
                <a:gd name="connsiteX55" fmla="*/ 1637947 w 1953031"/>
                <a:gd name="connsiteY55" fmla="*/ 10924 h 1322929"/>
                <a:gd name="connsiteX56" fmla="*/ 1645852 w 1953031"/>
                <a:gd name="connsiteY56" fmla="*/ 642 h 1322929"/>
                <a:gd name="connsiteX57" fmla="*/ 1665510 w 1953031"/>
                <a:gd name="connsiteY57" fmla="*/ 4542 h 1322929"/>
                <a:gd name="connsiteX58" fmla="*/ 1692339 w 1953031"/>
                <a:gd name="connsiteY58" fmla="*/ 32880 h 1322929"/>
                <a:gd name="connsiteX59" fmla="*/ 1703487 w 1953031"/>
                <a:gd name="connsiteY59" fmla="*/ 51553 h 1322929"/>
                <a:gd name="connsiteX60" fmla="*/ 1705168 w 1953031"/>
                <a:gd name="connsiteY60" fmla="*/ 54757 h 1322929"/>
                <a:gd name="connsiteX61" fmla="*/ 1708490 w 1953031"/>
                <a:gd name="connsiteY61" fmla="*/ 54757 h 1322929"/>
                <a:gd name="connsiteX62" fmla="*/ 1726074 w 1953031"/>
                <a:gd name="connsiteY62" fmla="*/ 55821 h 1322929"/>
                <a:gd name="connsiteX63" fmla="*/ 1763775 w 1953031"/>
                <a:gd name="connsiteY63" fmla="*/ 66287 h 1322929"/>
                <a:gd name="connsiteX64" fmla="*/ 1780177 w 1953031"/>
                <a:gd name="connsiteY64" fmla="*/ 76057 h 1322929"/>
                <a:gd name="connsiteX65" fmla="*/ 1797287 w 1953031"/>
                <a:gd name="connsiteY65" fmla="*/ 92340 h 1322929"/>
                <a:gd name="connsiteX66" fmla="*/ 1808554 w 1953031"/>
                <a:gd name="connsiteY66" fmla="*/ 105144 h 1322929"/>
                <a:gd name="connsiteX67" fmla="*/ 1816302 w 1953031"/>
                <a:gd name="connsiteY67" fmla="*/ 113128 h 1322929"/>
                <a:gd name="connsiteX68" fmla="*/ 1820491 w 1953031"/>
                <a:gd name="connsiteY68" fmla="*/ 120258 h 1322929"/>
                <a:gd name="connsiteX69" fmla="*/ 1835947 w 1953031"/>
                <a:gd name="connsiteY69" fmla="*/ 144526 h 1322929"/>
                <a:gd name="connsiteX70" fmla="*/ 1847989 w 1953031"/>
                <a:gd name="connsiteY70" fmla="*/ 162083 h 1322929"/>
                <a:gd name="connsiteX71" fmla="*/ 1872282 w 1953031"/>
                <a:gd name="connsiteY71" fmla="*/ 206862 h 1322929"/>
                <a:gd name="connsiteX72" fmla="*/ 1901212 w 1953031"/>
                <a:gd name="connsiteY72" fmla="*/ 268331 h 1322929"/>
                <a:gd name="connsiteX73" fmla="*/ 1928013 w 1953031"/>
                <a:gd name="connsiteY73" fmla="*/ 325599 h 1322929"/>
                <a:gd name="connsiteX74" fmla="*/ 1947475 w 1953031"/>
                <a:gd name="connsiteY74" fmla="*/ 358428 h 1322929"/>
                <a:gd name="connsiteX75" fmla="*/ 1952990 w 1953031"/>
                <a:gd name="connsiteY75" fmla="*/ 375188 h 1322929"/>
                <a:gd name="connsiteX76" fmla="*/ 1944270 w 1953031"/>
                <a:gd name="connsiteY76" fmla="*/ 398724 h 1322929"/>
                <a:gd name="connsiteX77" fmla="*/ 1904481 w 1953031"/>
                <a:gd name="connsiteY77" fmla="*/ 429980 h 1322929"/>
                <a:gd name="connsiteX78" fmla="*/ 1871823 w 1953031"/>
                <a:gd name="connsiteY78" fmla="*/ 436577 h 1322929"/>
                <a:gd name="connsiteX79" fmla="*/ 1816223 w 1953031"/>
                <a:gd name="connsiteY79" fmla="*/ 439134 h 1322929"/>
                <a:gd name="connsiteX80" fmla="*/ 1698445 w 1953031"/>
                <a:gd name="connsiteY80" fmla="*/ 433393 h 1322929"/>
                <a:gd name="connsiteX81" fmla="*/ 1665261 w 1953031"/>
                <a:gd name="connsiteY81" fmla="*/ 431589 h 1322929"/>
                <a:gd name="connsiteX82" fmla="*/ 1643200 w 1953031"/>
                <a:gd name="connsiteY82" fmla="*/ 433164 h 1322929"/>
                <a:gd name="connsiteX83" fmla="*/ 1613877 w 1953031"/>
                <a:gd name="connsiteY83" fmla="*/ 443519 h 1322929"/>
                <a:gd name="connsiteX84" fmla="*/ 1586668 w 1953031"/>
                <a:gd name="connsiteY84" fmla="*/ 466568 h 1322929"/>
                <a:gd name="connsiteX85" fmla="*/ 1568848 w 1953031"/>
                <a:gd name="connsiteY85" fmla="*/ 480889 h 1322929"/>
                <a:gd name="connsiteX86" fmla="*/ 1563779 w 1953031"/>
                <a:gd name="connsiteY86" fmla="*/ 485518 h 1322929"/>
                <a:gd name="connsiteX87" fmla="*/ 1508994 w 1953031"/>
                <a:gd name="connsiteY87" fmla="*/ 589130 h 1322929"/>
                <a:gd name="connsiteX88" fmla="*/ 1486250 w 1953031"/>
                <a:gd name="connsiteY88" fmla="*/ 645068 h 1322929"/>
                <a:gd name="connsiteX89" fmla="*/ 1464819 w 1953031"/>
                <a:gd name="connsiteY89" fmla="*/ 705697 h 1322929"/>
                <a:gd name="connsiteX90" fmla="*/ 1449494 w 1953031"/>
                <a:gd name="connsiteY90" fmla="*/ 751038 h 1322929"/>
                <a:gd name="connsiteX91" fmla="*/ 1407394 w 1953031"/>
                <a:gd name="connsiteY91" fmla="*/ 818176 h 1322929"/>
                <a:gd name="connsiteX92" fmla="*/ 1393724 w 1953031"/>
                <a:gd name="connsiteY92" fmla="*/ 824975 h 1322929"/>
                <a:gd name="connsiteX93" fmla="*/ 1380841 w 1953031"/>
                <a:gd name="connsiteY93" fmla="*/ 831482 h 1322929"/>
                <a:gd name="connsiteX94" fmla="*/ 1349260 w 1953031"/>
                <a:gd name="connsiteY94" fmla="*/ 861137 h 1322929"/>
                <a:gd name="connsiteX95" fmla="*/ 1331348 w 1953031"/>
                <a:gd name="connsiteY95" fmla="*/ 877607 h 1322929"/>
                <a:gd name="connsiteX96" fmla="*/ 1317442 w 1953031"/>
                <a:gd name="connsiteY96" fmla="*/ 883414 h 1322929"/>
                <a:gd name="connsiteX97" fmla="*/ 1316352 w 1953031"/>
                <a:gd name="connsiteY97" fmla="*/ 883414 h 1322929"/>
                <a:gd name="connsiteX98" fmla="*/ 1315275 w 1953031"/>
                <a:gd name="connsiteY98" fmla="*/ 887323 h 1322929"/>
                <a:gd name="connsiteX99" fmla="*/ 1293502 w 1953031"/>
                <a:gd name="connsiteY99" fmla="*/ 1074334 h 1322929"/>
                <a:gd name="connsiteX100" fmla="*/ 1292124 w 1953031"/>
                <a:gd name="connsiteY100" fmla="*/ 1151119 h 1322929"/>
                <a:gd name="connsiteX101" fmla="*/ 1292741 w 1953031"/>
                <a:gd name="connsiteY101" fmla="*/ 1203756 h 1322929"/>
                <a:gd name="connsiteX102" fmla="*/ 1297481 w 1953031"/>
                <a:gd name="connsiteY102" fmla="*/ 1263556 h 1322929"/>
                <a:gd name="connsiteX103" fmla="*/ 1304087 w 1953031"/>
                <a:gd name="connsiteY103" fmla="*/ 1278631 h 1322929"/>
                <a:gd name="connsiteX104" fmla="*/ 1314001 w 1953031"/>
                <a:gd name="connsiteY104" fmla="*/ 1305904 h 1322929"/>
                <a:gd name="connsiteX105" fmla="*/ 1314723 w 1953031"/>
                <a:gd name="connsiteY105" fmla="*/ 1321312 h 1322929"/>
                <a:gd name="connsiteX106" fmla="*/ 1314474 w 1953031"/>
                <a:gd name="connsiteY106" fmla="*/ 1322929 h 1322929"/>
                <a:gd name="connsiteX107" fmla="*/ 1274527 w 1953031"/>
                <a:gd name="connsiteY107" fmla="*/ 1322929 h 1322929"/>
                <a:gd name="connsiteX108" fmla="*/ 1233595 w 1953031"/>
                <a:gd name="connsiteY108" fmla="*/ 1322420 h 1322929"/>
                <a:gd name="connsiteX109" fmla="*/ 1214844 w 1953031"/>
                <a:gd name="connsiteY109" fmla="*/ 1258652 h 1322929"/>
                <a:gd name="connsiteX110" fmla="*/ 1198836 w 1953031"/>
                <a:gd name="connsiteY110" fmla="*/ 1080414 h 1322929"/>
                <a:gd name="connsiteX111" fmla="*/ 1191495 w 1953031"/>
                <a:gd name="connsiteY111" fmla="*/ 961630 h 1322929"/>
                <a:gd name="connsiteX112" fmla="*/ 1189972 w 1953031"/>
                <a:gd name="connsiteY112" fmla="*/ 969617 h 1322929"/>
                <a:gd name="connsiteX113" fmla="*/ 1172402 w 1953031"/>
                <a:gd name="connsiteY113" fmla="*/ 1161542 h 1322929"/>
                <a:gd name="connsiteX114" fmla="*/ 1173663 w 1953031"/>
                <a:gd name="connsiteY114" fmla="*/ 1263289 h 1322929"/>
                <a:gd name="connsiteX115" fmla="*/ 1179559 w 1953031"/>
                <a:gd name="connsiteY115" fmla="*/ 1277483 h 1322929"/>
                <a:gd name="connsiteX116" fmla="*/ 1190090 w 1953031"/>
                <a:gd name="connsiteY116" fmla="*/ 1310073 h 1322929"/>
                <a:gd name="connsiteX117" fmla="*/ 1189617 w 1953031"/>
                <a:gd name="connsiteY117" fmla="*/ 1322236 h 1322929"/>
                <a:gd name="connsiteX118" fmla="*/ 1148752 w 1953031"/>
                <a:gd name="connsiteY118" fmla="*/ 1322929 h 1322929"/>
                <a:gd name="connsiteX119" fmla="*/ 1107164 w 1953031"/>
                <a:gd name="connsiteY119" fmla="*/ 1322438 h 1322929"/>
                <a:gd name="connsiteX120" fmla="*/ 1089751 w 1953031"/>
                <a:gd name="connsiteY120" fmla="*/ 1244928 h 1322929"/>
                <a:gd name="connsiteX121" fmla="*/ 1083658 w 1953031"/>
                <a:gd name="connsiteY121" fmla="*/ 1109426 h 1322929"/>
                <a:gd name="connsiteX122" fmla="*/ 1081071 w 1953031"/>
                <a:gd name="connsiteY122" fmla="*/ 885205 h 1322929"/>
                <a:gd name="connsiteX123" fmla="*/ 1081294 w 1953031"/>
                <a:gd name="connsiteY123" fmla="*/ 872784 h 1322929"/>
                <a:gd name="connsiteX124" fmla="*/ 1044565 w 1953031"/>
                <a:gd name="connsiteY124" fmla="*/ 883356 h 1322929"/>
                <a:gd name="connsiteX125" fmla="*/ 946405 w 1953031"/>
                <a:gd name="connsiteY125" fmla="*/ 906677 h 1322929"/>
                <a:gd name="connsiteX126" fmla="*/ 820984 w 1953031"/>
                <a:gd name="connsiteY126" fmla="*/ 915856 h 1322929"/>
                <a:gd name="connsiteX127" fmla="*/ 748537 w 1953031"/>
                <a:gd name="connsiteY127" fmla="*/ 913593 h 1322929"/>
                <a:gd name="connsiteX128" fmla="*/ 740106 w 1953031"/>
                <a:gd name="connsiteY128" fmla="*/ 913794 h 1322929"/>
                <a:gd name="connsiteX129" fmla="*/ 735838 w 1953031"/>
                <a:gd name="connsiteY129" fmla="*/ 923234 h 1322929"/>
                <a:gd name="connsiteX130" fmla="*/ 729496 w 1953031"/>
                <a:gd name="connsiteY130" fmla="*/ 936224 h 1322929"/>
                <a:gd name="connsiteX131" fmla="*/ 707014 w 1953031"/>
                <a:gd name="connsiteY131" fmla="*/ 928760 h 1322929"/>
                <a:gd name="connsiteX132" fmla="*/ 665846 w 1953031"/>
                <a:gd name="connsiteY132" fmla="*/ 912322 h 1322929"/>
                <a:gd name="connsiteX133" fmla="*/ 618244 w 1953031"/>
                <a:gd name="connsiteY133" fmla="*/ 893135 h 1322929"/>
                <a:gd name="connsiteX134" fmla="*/ 516447 w 1953031"/>
                <a:gd name="connsiteY134" fmla="*/ 865947 h 1322929"/>
                <a:gd name="connsiteX135" fmla="*/ 501805 w 1953031"/>
                <a:gd name="connsiteY135" fmla="*/ 870603 h 1322929"/>
                <a:gd name="connsiteX136" fmla="*/ 496736 w 1953031"/>
                <a:gd name="connsiteY136" fmla="*/ 886203 h 1322929"/>
                <a:gd name="connsiteX137" fmla="*/ 500794 w 1953031"/>
                <a:gd name="connsiteY137" fmla="*/ 920842 h 1322929"/>
                <a:gd name="connsiteX138" fmla="*/ 505232 w 1953031"/>
                <a:gd name="connsiteY138" fmla="*/ 960997 h 1322929"/>
                <a:gd name="connsiteX139" fmla="*/ 503197 w 1953031"/>
                <a:gd name="connsiteY139" fmla="*/ 976351 h 1322929"/>
                <a:gd name="connsiteX140" fmla="*/ 464327 w 1953031"/>
                <a:gd name="connsiteY140" fmla="*/ 1000197 h 1322929"/>
                <a:gd name="connsiteX141" fmla="*/ 457328 w 1953031"/>
                <a:gd name="connsiteY141" fmla="*/ 999488 h 1322929"/>
                <a:gd name="connsiteX142" fmla="*/ 434730 w 1953031"/>
                <a:gd name="connsiteY142" fmla="*/ 939956 h 1322929"/>
                <a:gd name="connsiteX143" fmla="*/ 434102 w 1953031"/>
                <a:gd name="connsiteY143" fmla="*/ 932138 h 1322929"/>
                <a:gd name="connsiteX144" fmla="*/ 429957 w 1953031"/>
                <a:gd name="connsiteY144" fmla="*/ 936572 h 1322929"/>
                <a:gd name="connsiteX145" fmla="*/ 412217 w 1953031"/>
                <a:gd name="connsiteY145" fmla="*/ 955335 h 1322929"/>
                <a:gd name="connsiteX146" fmla="*/ 394666 w 1953031"/>
                <a:gd name="connsiteY146" fmla="*/ 973923 h 1322929"/>
                <a:gd name="connsiteX147" fmla="*/ 363724 w 1953031"/>
                <a:gd name="connsiteY147" fmla="*/ 1023704 h 1322929"/>
                <a:gd name="connsiteX148" fmla="*/ 356090 w 1953031"/>
                <a:gd name="connsiteY148" fmla="*/ 1070686 h 1322929"/>
                <a:gd name="connsiteX149" fmla="*/ 356098 w 1953031"/>
                <a:gd name="connsiteY149" fmla="*/ 1159458 h 1322929"/>
                <a:gd name="connsiteX150" fmla="*/ 362731 w 1953031"/>
                <a:gd name="connsiteY150" fmla="*/ 1219044 h 1322929"/>
                <a:gd name="connsiteX151" fmla="*/ 370492 w 1953031"/>
                <a:gd name="connsiteY151" fmla="*/ 1260425 h 1322929"/>
                <a:gd name="connsiteX152" fmla="*/ 380666 w 1953031"/>
                <a:gd name="connsiteY152" fmla="*/ 1277936 h 1322929"/>
                <a:gd name="connsiteX153" fmla="*/ 391399 w 1953031"/>
                <a:gd name="connsiteY153" fmla="*/ 1304515 h 1322929"/>
                <a:gd name="connsiteX154" fmla="*/ 391283 w 1953031"/>
                <a:gd name="connsiteY154" fmla="*/ 1320324 h 1322929"/>
                <a:gd name="connsiteX155" fmla="*/ 390843 w 1953031"/>
                <a:gd name="connsiteY155" fmla="*/ 1322756 h 1322929"/>
                <a:gd name="connsiteX156" fmla="*/ 348151 w 1953031"/>
                <a:gd name="connsiteY156" fmla="*/ 1322844 h 1322929"/>
                <a:gd name="connsiteX157" fmla="*/ 304144 w 1953031"/>
                <a:gd name="connsiteY157" fmla="*/ 1322579 h 1322929"/>
                <a:gd name="connsiteX158" fmla="*/ 294630 w 1953031"/>
                <a:gd name="connsiteY158" fmla="*/ 1312868 h 1322929"/>
                <a:gd name="connsiteX159" fmla="*/ 271483 w 1953031"/>
                <a:gd name="connsiteY159" fmla="*/ 1195591 h 1322929"/>
                <a:gd name="connsiteX160" fmla="*/ 255031 w 1953031"/>
                <a:gd name="connsiteY160" fmla="*/ 1074334 h 1322929"/>
                <a:gd name="connsiteX161" fmla="*/ 246468 w 1953031"/>
                <a:gd name="connsiteY161" fmla="*/ 962992 h 1322929"/>
                <a:gd name="connsiteX162" fmla="*/ 246726 w 1953031"/>
                <a:gd name="connsiteY162" fmla="*/ 960686 h 1322929"/>
                <a:gd name="connsiteX163" fmla="*/ 239185 w 1953031"/>
                <a:gd name="connsiteY163" fmla="*/ 966883 h 1322929"/>
                <a:gd name="connsiteX164" fmla="*/ 216775 w 1953031"/>
                <a:gd name="connsiteY164" fmla="*/ 984995 h 1322929"/>
                <a:gd name="connsiteX165" fmla="*/ 195755 w 1953031"/>
                <a:gd name="connsiteY165" fmla="*/ 1001910 h 1322929"/>
                <a:gd name="connsiteX166" fmla="*/ 162761 w 1953031"/>
                <a:gd name="connsiteY166" fmla="*/ 1047366 h 1322929"/>
                <a:gd name="connsiteX167" fmla="*/ 149720 w 1953031"/>
                <a:gd name="connsiteY167" fmla="*/ 1138437 h 1322929"/>
                <a:gd name="connsiteX168" fmla="*/ 148122 w 1953031"/>
                <a:gd name="connsiteY168" fmla="*/ 1214750 h 1322929"/>
                <a:gd name="connsiteX169" fmla="*/ 151846 w 1953031"/>
                <a:gd name="connsiteY169" fmla="*/ 1260042 h 1322929"/>
                <a:gd name="connsiteX170" fmla="*/ 157602 w 1953031"/>
                <a:gd name="connsiteY170" fmla="*/ 1271682 h 1322929"/>
                <a:gd name="connsiteX171" fmla="*/ 169528 w 1953031"/>
                <a:gd name="connsiteY171" fmla="*/ 1296524 h 1322929"/>
                <a:gd name="connsiteX172" fmla="*/ 172714 w 1953031"/>
                <a:gd name="connsiteY172" fmla="*/ 1316588 h 1322929"/>
                <a:gd name="connsiteX173" fmla="*/ 172927 w 1953031"/>
                <a:gd name="connsiteY173" fmla="*/ 1322929 h 1322929"/>
                <a:gd name="connsiteX174" fmla="*/ 130748 w 1953031"/>
                <a:gd name="connsiteY174" fmla="*/ 1322916 h 1322929"/>
                <a:gd name="connsiteX175" fmla="*/ 87445 w 1953031"/>
                <a:gd name="connsiteY175" fmla="*/ 1322413 h 1322929"/>
                <a:gd name="connsiteX176" fmla="*/ 433058 w 1953031"/>
                <a:gd name="connsiteY176" fmla="*/ 858089 h 1322929"/>
                <a:gd name="connsiteX177" fmla="*/ 431485 w 1953031"/>
                <a:gd name="connsiteY177" fmla="*/ 856034 h 1322929"/>
                <a:gd name="connsiteX178" fmla="*/ 432913 w 1953031"/>
                <a:gd name="connsiteY178" fmla="*/ 858746 h 1322929"/>
                <a:gd name="connsiteX179" fmla="*/ 433058 w 1953031"/>
                <a:gd name="connsiteY179" fmla="*/ 858089 h 1322929"/>
                <a:gd name="connsiteX0" fmla="*/ 87445 w 1953031"/>
                <a:gd name="connsiteY0" fmla="*/ 1322413 h 1322929"/>
                <a:gd name="connsiteX1" fmla="*/ 71740 w 1953031"/>
                <a:gd name="connsiteY1" fmla="*/ 1270292 h 1322929"/>
                <a:gd name="connsiteX2" fmla="*/ 65819 w 1953031"/>
                <a:gd name="connsiteY2" fmla="*/ 1172834 h 1322929"/>
                <a:gd name="connsiteX3" fmla="*/ 60259 w 1953031"/>
                <a:gd name="connsiteY3" fmla="*/ 1077634 h 1322929"/>
                <a:gd name="connsiteX4" fmla="*/ 56504 w 1953031"/>
                <a:gd name="connsiteY4" fmla="*/ 1016483 h 1322929"/>
                <a:gd name="connsiteX5" fmla="*/ 57274 w 1953031"/>
                <a:gd name="connsiteY5" fmla="*/ 984573 h 1322929"/>
                <a:gd name="connsiteX6" fmla="*/ 69293 w 1953031"/>
                <a:gd name="connsiteY6" fmla="*/ 935184 h 1322929"/>
                <a:gd name="connsiteX7" fmla="*/ 83140 w 1953031"/>
                <a:gd name="connsiteY7" fmla="*/ 894706 h 1322929"/>
                <a:gd name="connsiteX8" fmla="*/ 86940 w 1953031"/>
                <a:gd name="connsiteY8" fmla="*/ 883067 h 1322929"/>
                <a:gd name="connsiteX9" fmla="*/ 102345 w 1953031"/>
                <a:gd name="connsiteY9" fmla="*/ 821917 h 1322929"/>
                <a:gd name="connsiteX10" fmla="*/ 102345 w 1953031"/>
                <a:gd name="connsiteY10" fmla="*/ 797596 h 1322929"/>
                <a:gd name="connsiteX11" fmla="*/ 84386 w 1953031"/>
                <a:gd name="connsiteY11" fmla="*/ 724112 h 1322929"/>
                <a:gd name="connsiteX12" fmla="*/ 56950 w 1953031"/>
                <a:gd name="connsiteY12" fmla="*/ 611540 h 1322929"/>
                <a:gd name="connsiteX13" fmla="*/ 49848 w 1953031"/>
                <a:gd name="connsiteY13" fmla="*/ 555775 h 1322929"/>
                <a:gd name="connsiteX14" fmla="*/ 48091 w 1953031"/>
                <a:gd name="connsiteY14" fmla="*/ 532619 h 1322929"/>
                <a:gd name="connsiteX15" fmla="*/ 46726 w 1953031"/>
                <a:gd name="connsiteY15" fmla="*/ 537375 h 1322929"/>
                <a:gd name="connsiteX16" fmla="*/ 40809 w 1953031"/>
                <a:gd name="connsiteY16" fmla="*/ 582702 h 1322929"/>
                <a:gd name="connsiteX17" fmla="*/ 38652 w 1953031"/>
                <a:gd name="connsiteY17" fmla="*/ 680805 h 1322929"/>
                <a:gd name="connsiteX18" fmla="*/ 43411 w 1953031"/>
                <a:gd name="connsiteY18" fmla="*/ 797248 h 1322929"/>
                <a:gd name="connsiteX19" fmla="*/ 45633 w 1953031"/>
                <a:gd name="connsiteY19" fmla="*/ 840039 h 1322929"/>
                <a:gd name="connsiteX20" fmla="*/ 46288 w 1953031"/>
                <a:gd name="connsiteY20" fmla="*/ 854511 h 1322929"/>
                <a:gd name="connsiteX21" fmla="*/ 47754 w 1953031"/>
                <a:gd name="connsiteY21" fmla="*/ 857757 h 1322929"/>
                <a:gd name="connsiteX22" fmla="*/ 55710 w 1953031"/>
                <a:gd name="connsiteY22" fmla="*/ 883587 h 1322929"/>
                <a:gd name="connsiteX23" fmla="*/ 56791 w 1953031"/>
                <a:gd name="connsiteY23" fmla="*/ 924043 h 1322929"/>
                <a:gd name="connsiteX24" fmla="*/ 41579 w 1953031"/>
                <a:gd name="connsiteY24" fmla="*/ 974096 h 1322929"/>
                <a:gd name="connsiteX25" fmla="*/ 2671 w 1953031"/>
                <a:gd name="connsiteY25" fmla="*/ 1043577 h 1322929"/>
                <a:gd name="connsiteX26" fmla="*/ 150 w 1953031"/>
                <a:gd name="connsiteY26" fmla="*/ 1039680 h 1322929"/>
                <a:gd name="connsiteX27" fmla="*/ 4661 w 1953031"/>
                <a:gd name="connsiteY27" fmla="*/ 999287 h 1322929"/>
                <a:gd name="connsiteX28" fmla="*/ 7404 w 1953031"/>
                <a:gd name="connsiteY28" fmla="*/ 942306 h 1322929"/>
                <a:gd name="connsiteX29" fmla="*/ 7816 w 1953031"/>
                <a:gd name="connsiteY29" fmla="*/ 896791 h 1322929"/>
                <a:gd name="connsiteX30" fmla="*/ 19626 w 1953031"/>
                <a:gd name="connsiteY30" fmla="*/ 859575 h 1322929"/>
                <a:gd name="connsiteX31" fmla="*/ 27016 w 1953031"/>
                <a:gd name="connsiteY31" fmla="*/ 851518 h 1322929"/>
                <a:gd name="connsiteX32" fmla="*/ 28005 w 1953031"/>
                <a:gd name="connsiteY32" fmla="*/ 850776 h 1322929"/>
                <a:gd name="connsiteX33" fmla="*/ 26410 w 1953031"/>
                <a:gd name="connsiteY33" fmla="*/ 833827 h 1322929"/>
                <a:gd name="connsiteX34" fmla="*/ 14711 w 1953031"/>
                <a:gd name="connsiteY34" fmla="*/ 648021 h 1322929"/>
                <a:gd name="connsiteX35" fmla="*/ 15055 w 1953031"/>
                <a:gd name="connsiteY35" fmla="*/ 561855 h 1322929"/>
                <a:gd name="connsiteX36" fmla="*/ 21188 w 1953031"/>
                <a:gd name="connsiteY36" fmla="*/ 488718 h 1322929"/>
                <a:gd name="connsiteX37" fmla="*/ 100197 w 1953031"/>
                <a:gd name="connsiteY37" fmla="*/ 318206 h 1322929"/>
                <a:gd name="connsiteX38" fmla="*/ 109242 w 1953031"/>
                <a:gd name="connsiteY38" fmla="*/ 310366 h 1322929"/>
                <a:gd name="connsiteX39" fmla="*/ 267328 w 1953031"/>
                <a:gd name="connsiteY39" fmla="*/ 247426 h 1322929"/>
                <a:gd name="connsiteX40" fmla="*/ 315449 w 1953031"/>
                <a:gd name="connsiteY40" fmla="*/ 245613 h 1322929"/>
                <a:gd name="connsiteX41" fmla="*/ 472495 w 1953031"/>
                <a:gd name="connsiteY41" fmla="*/ 252298 h 1322929"/>
                <a:gd name="connsiteX42" fmla="*/ 518329 w 1953031"/>
                <a:gd name="connsiteY42" fmla="*/ 251771 h 1322929"/>
                <a:gd name="connsiteX43" fmla="*/ 748902 w 1953031"/>
                <a:gd name="connsiteY43" fmla="*/ 247445 h 1322929"/>
                <a:gd name="connsiteX44" fmla="*/ 947272 w 1953031"/>
                <a:gd name="connsiteY44" fmla="*/ 214767 h 1322929"/>
                <a:gd name="connsiteX45" fmla="*/ 1102227 w 1953031"/>
                <a:gd name="connsiteY45" fmla="*/ 172345 h 1322929"/>
                <a:gd name="connsiteX46" fmla="*/ 1234252 w 1953031"/>
                <a:gd name="connsiteY46" fmla="*/ 151880 h 1322929"/>
                <a:gd name="connsiteX47" fmla="*/ 1312964 w 1953031"/>
                <a:gd name="connsiteY47" fmla="*/ 128676 h 1322929"/>
                <a:gd name="connsiteX48" fmla="*/ 1376022 w 1953031"/>
                <a:gd name="connsiteY48" fmla="*/ 109687 h 1322929"/>
                <a:gd name="connsiteX49" fmla="*/ 1448640 w 1953031"/>
                <a:gd name="connsiteY49" fmla="*/ 103056 h 1322929"/>
                <a:gd name="connsiteX50" fmla="*/ 1483374 w 1953031"/>
                <a:gd name="connsiteY50" fmla="*/ 100994 h 1322929"/>
                <a:gd name="connsiteX51" fmla="*/ 1552171 w 1953031"/>
                <a:gd name="connsiteY51" fmla="*/ 83778 h 1322929"/>
                <a:gd name="connsiteX52" fmla="*/ 1627914 w 1953031"/>
                <a:gd name="connsiteY52" fmla="*/ 63976 h 1322929"/>
                <a:gd name="connsiteX53" fmla="*/ 1633600 w 1953031"/>
                <a:gd name="connsiteY53" fmla="*/ 62873 h 1322929"/>
                <a:gd name="connsiteX54" fmla="*/ 1633994 w 1953031"/>
                <a:gd name="connsiteY54" fmla="*/ 53943 h 1322929"/>
                <a:gd name="connsiteX55" fmla="*/ 1637947 w 1953031"/>
                <a:gd name="connsiteY55" fmla="*/ 10924 h 1322929"/>
                <a:gd name="connsiteX56" fmla="*/ 1645852 w 1953031"/>
                <a:gd name="connsiteY56" fmla="*/ 642 h 1322929"/>
                <a:gd name="connsiteX57" fmla="*/ 1665510 w 1953031"/>
                <a:gd name="connsiteY57" fmla="*/ 4542 h 1322929"/>
                <a:gd name="connsiteX58" fmla="*/ 1692339 w 1953031"/>
                <a:gd name="connsiteY58" fmla="*/ 32880 h 1322929"/>
                <a:gd name="connsiteX59" fmla="*/ 1703487 w 1953031"/>
                <a:gd name="connsiteY59" fmla="*/ 51553 h 1322929"/>
                <a:gd name="connsiteX60" fmla="*/ 1705168 w 1953031"/>
                <a:gd name="connsiteY60" fmla="*/ 54757 h 1322929"/>
                <a:gd name="connsiteX61" fmla="*/ 1708490 w 1953031"/>
                <a:gd name="connsiteY61" fmla="*/ 54757 h 1322929"/>
                <a:gd name="connsiteX62" fmla="*/ 1726074 w 1953031"/>
                <a:gd name="connsiteY62" fmla="*/ 55821 h 1322929"/>
                <a:gd name="connsiteX63" fmla="*/ 1763775 w 1953031"/>
                <a:gd name="connsiteY63" fmla="*/ 66287 h 1322929"/>
                <a:gd name="connsiteX64" fmla="*/ 1780177 w 1953031"/>
                <a:gd name="connsiteY64" fmla="*/ 76057 h 1322929"/>
                <a:gd name="connsiteX65" fmla="*/ 1797287 w 1953031"/>
                <a:gd name="connsiteY65" fmla="*/ 92340 h 1322929"/>
                <a:gd name="connsiteX66" fmla="*/ 1808554 w 1953031"/>
                <a:gd name="connsiteY66" fmla="*/ 105144 h 1322929"/>
                <a:gd name="connsiteX67" fmla="*/ 1816302 w 1953031"/>
                <a:gd name="connsiteY67" fmla="*/ 113128 h 1322929"/>
                <a:gd name="connsiteX68" fmla="*/ 1820491 w 1953031"/>
                <a:gd name="connsiteY68" fmla="*/ 120258 h 1322929"/>
                <a:gd name="connsiteX69" fmla="*/ 1835947 w 1953031"/>
                <a:gd name="connsiteY69" fmla="*/ 144526 h 1322929"/>
                <a:gd name="connsiteX70" fmla="*/ 1847989 w 1953031"/>
                <a:gd name="connsiteY70" fmla="*/ 162083 h 1322929"/>
                <a:gd name="connsiteX71" fmla="*/ 1872282 w 1953031"/>
                <a:gd name="connsiteY71" fmla="*/ 206862 h 1322929"/>
                <a:gd name="connsiteX72" fmla="*/ 1901212 w 1953031"/>
                <a:gd name="connsiteY72" fmla="*/ 268331 h 1322929"/>
                <a:gd name="connsiteX73" fmla="*/ 1928013 w 1953031"/>
                <a:gd name="connsiteY73" fmla="*/ 325599 h 1322929"/>
                <a:gd name="connsiteX74" fmla="*/ 1947475 w 1953031"/>
                <a:gd name="connsiteY74" fmla="*/ 358428 h 1322929"/>
                <a:gd name="connsiteX75" fmla="*/ 1952990 w 1953031"/>
                <a:gd name="connsiteY75" fmla="*/ 375188 h 1322929"/>
                <a:gd name="connsiteX76" fmla="*/ 1944270 w 1953031"/>
                <a:gd name="connsiteY76" fmla="*/ 398724 h 1322929"/>
                <a:gd name="connsiteX77" fmla="*/ 1904481 w 1953031"/>
                <a:gd name="connsiteY77" fmla="*/ 429980 h 1322929"/>
                <a:gd name="connsiteX78" fmla="*/ 1871823 w 1953031"/>
                <a:gd name="connsiteY78" fmla="*/ 436577 h 1322929"/>
                <a:gd name="connsiteX79" fmla="*/ 1816223 w 1953031"/>
                <a:gd name="connsiteY79" fmla="*/ 439134 h 1322929"/>
                <a:gd name="connsiteX80" fmla="*/ 1698445 w 1953031"/>
                <a:gd name="connsiteY80" fmla="*/ 433393 h 1322929"/>
                <a:gd name="connsiteX81" fmla="*/ 1665261 w 1953031"/>
                <a:gd name="connsiteY81" fmla="*/ 431589 h 1322929"/>
                <a:gd name="connsiteX82" fmla="*/ 1643200 w 1953031"/>
                <a:gd name="connsiteY82" fmla="*/ 433164 h 1322929"/>
                <a:gd name="connsiteX83" fmla="*/ 1613877 w 1953031"/>
                <a:gd name="connsiteY83" fmla="*/ 443519 h 1322929"/>
                <a:gd name="connsiteX84" fmla="*/ 1586668 w 1953031"/>
                <a:gd name="connsiteY84" fmla="*/ 466568 h 1322929"/>
                <a:gd name="connsiteX85" fmla="*/ 1568848 w 1953031"/>
                <a:gd name="connsiteY85" fmla="*/ 480889 h 1322929"/>
                <a:gd name="connsiteX86" fmla="*/ 1563779 w 1953031"/>
                <a:gd name="connsiteY86" fmla="*/ 485518 h 1322929"/>
                <a:gd name="connsiteX87" fmla="*/ 1508994 w 1953031"/>
                <a:gd name="connsiteY87" fmla="*/ 589130 h 1322929"/>
                <a:gd name="connsiteX88" fmla="*/ 1486250 w 1953031"/>
                <a:gd name="connsiteY88" fmla="*/ 645068 h 1322929"/>
                <a:gd name="connsiteX89" fmla="*/ 1464819 w 1953031"/>
                <a:gd name="connsiteY89" fmla="*/ 705697 h 1322929"/>
                <a:gd name="connsiteX90" fmla="*/ 1449494 w 1953031"/>
                <a:gd name="connsiteY90" fmla="*/ 751038 h 1322929"/>
                <a:gd name="connsiteX91" fmla="*/ 1407394 w 1953031"/>
                <a:gd name="connsiteY91" fmla="*/ 818176 h 1322929"/>
                <a:gd name="connsiteX92" fmla="*/ 1393724 w 1953031"/>
                <a:gd name="connsiteY92" fmla="*/ 824975 h 1322929"/>
                <a:gd name="connsiteX93" fmla="*/ 1380841 w 1953031"/>
                <a:gd name="connsiteY93" fmla="*/ 831482 h 1322929"/>
                <a:gd name="connsiteX94" fmla="*/ 1349260 w 1953031"/>
                <a:gd name="connsiteY94" fmla="*/ 861137 h 1322929"/>
                <a:gd name="connsiteX95" fmla="*/ 1331348 w 1953031"/>
                <a:gd name="connsiteY95" fmla="*/ 877607 h 1322929"/>
                <a:gd name="connsiteX96" fmla="*/ 1317442 w 1953031"/>
                <a:gd name="connsiteY96" fmla="*/ 883414 h 1322929"/>
                <a:gd name="connsiteX97" fmla="*/ 1316352 w 1953031"/>
                <a:gd name="connsiteY97" fmla="*/ 883414 h 1322929"/>
                <a:gd name="connsiteX98" fmla="*/ 1315275 w 1953031"/>
                <a:gd name="connsiteY98" fmla="*/ 887323 h 1322929"/>
                <a:gd name="connsiteX99" fmla="*/ 1293502 w 1953031"/>
                <a:gd name="connsiteY99" fmla="*/ 1074334 h 1322929"/>
                <a:gd name="connsiteX100" fmla="*/ 1292124 w 1953031"/>
                <a:gd name="connsiteY100" fmla="*/ 1151119 h 1322929"/>
                <a:gd name="connsiteX101" fmla="*/ 1292741 w 1953031"/>
                <a:gd name="connsiteY101" fmla="*/ 1203756 h 1322929"/>
                <a:gd name="connsiteX102" fmla="*/ 1297481 w 1953031"/>
                <a:gd name="connsiteY102" fmla="*/ 1263556 h 1322929"/>
                <a:gd name="connsiteX103" fmla="*/ 1304087 w 1953031"/>
                <a:gd name="connsiteY103" fmla="*/ 1278631 h 1322929"/>
                <a:gd name="connsiteX104" fmla="*/ 1314001 w 1953031"/>
                <a:gd name="connsiteY104" fmla="*/ 1305904 h 1322929"/>
                <a:gd name="connsiteX105" fmla="*/ 1314723 w 1953031"/>
                <a:gd name="connsiteY105" fmla="*/ 1321312 h 1322929"/>
                <a:gd name="connsiteX106" fmla="*/ 1314474 w 1953031"/>
                <a:gd name="connsiteY106" fmla="*/ 1322929 h 1322929"/>
                <a:gd name="connsiteX107" fmla="*/ 1274527 w 1953031"/>
                <a:gd name="connsiteY107" fmla="*/ 1322929 h 1322929"/>
                <a:gd name="connsiteX108" fmla="*/ 1233595 w 1953031"/>
                <a:gd name="connsiteY108" fmla="*/ 1322420 h 1322929"/>
                <a:gd name="connsiteX109" fmla="*/ 1214844 w 1953031"/>
                <a:gd name="connsiteY109" fmla="*/ 1258652 h 1322929"/>
                <a:gd name="connsiteX110" fmla="*/ 1198836 w 1953031"/>
                <a:gd name="connsiteY110" fmla="*/ 1080414 h 1322929"/>
                <a:gd name="connsiteX111" fmla="*/ 1191495 w 1953031"/>
                <a:gd name="connsiteY111" fmla="*/ 961630 h 1322929"/>
                <a:gd name="connsiteX112" fmla="*/ 1189972 w 1953031"/>
                <a:gd name="connsiteY112" fmla="*/ 969617 h 1322929"/>
                <a:gd name="connsiteX113" fmla="*/ 1172402 w 1953031"/>
                <a:gd name="connsiteY113" fmla="*/ 1161542 h 1322929"/>
                <a:gd name="connsiteX114" fmla="*/ 1173663 w 1953031"/>
                <a:gd name="connsiteY114" fmla="*/ 1263289 h 1322929"/>
                <a:gd name="connsiteX115" fmla="*/ 1179559 w 1953031"/>
                <a:gd name="connsiteY115" fmla="*/ 1277483 h 1322929"/>
                <a:gd name="connsiteX116" fmla="*/ 1190090 w 1953031"/>
                <a:gd name="connsiteY116" fmla="*/ 1310073 h 1322929"/>
                <a:gd name="connsiteX117" fmla="*/ 1189617 w 1953031"/>
                <a:gd name="connsiteY117" fmla="*/ 1322236 h 1322929"/>
                <a:gd name="connsiteX118" fmla="*/ 1148752 w 1953031"/>
                <a:gd name="connsiteY118" fmla="*/ 1322929 h 1322929"/>
                <a:gd name="connsiteX119" fmla="*/ 1107164 w 1953031"/>
                <a:gd name="connsiteY119" fmla="*/ 1322438 h 1322929"/>
                <a:gd name="connsiteX120" fmla="*/ 1089751 w 1953031"/>
                <a:gd name="connsiteY120" fmla="*/ 1244928 h 1322929"/>
                <a:gd name="connsiteX121" fmla="*/ 1083658 w 1953031"/>
                <a:gd name="connsiteY121" fmla="*/ 1109426 h 1322929"/>
                <a:gd name="connsiteX122" fmla="*/ 1081071 w 1953031"/>
                <a:gd name="connsiteY122" fmla="*/ 885205 h 1322929"/>
                <a:gd name="connsiteX123" fmla="*/ 1081294 w 1953031"/>
                <a:gd name="connsiteY123" fmla="*/ 872784 h 1322929"/>
                <a:gd name="connsiteX124" fmla="*/ 1044565 w 1953031"/>
                <a:gd name="connsiteY124" fmla="*/ 883356 h 1322929"/>
                <a:gd name="connsiteX125" fmla="*/ 946405 w 1953031"/>
                <a:gd name="connsiteY125" fmla="*/ 906677 h 1322929"/>
                <a:gd name="connsiteX126" fmla="*/ 820984 w 1953031"/>
                <a:gd name="connsiteY126" fmla="*/ 915856 h 1322929"/>
                <a:gd name="connsiteX127" fmla="*/ 748537 w 1953031"/>
                <a:gd name="connsiteY127" fmla="*/ 913593 h 1322929"/>
                <a:gd name="connsiteX128" fmla="*/ 740106 w 1953031"/>
                <a:gd name="connsiteY128" fmla="*/ 913794 h 1322929"/>
                <a:gd name="connsiteX129" fmla="*/ 735838 w 1953031"/>
                <a:gd name="connsiteY129" fmla="*/ 923234 h 1322929"/>
                <a:gd name="connsiteX130" fmla="*/ 729496 w 1953031"/>
                <a:gd name="connsiteY130" fmla="*/ 936224 h 1322929"/>
                <a:gd name="connsiteX131" fmla="*/ 707014 w 1953031"/>
                <a:gd name="connsiteY131" fmla="*/ 928760 h 1322929"/>
                <a:gd name="connsiteX132" fmla="*/ 665846 w 1953031"/>
                <a:gd name="connsiteY132" fmla="*/ 912322 h 1322929"/>
                <a:gd name="connsiteX133" fmla="*/ 618244 w 1953031"/>
                <a:gd name="connsiteY133" fmla="*/ 893135 h 1322929"/>
                <a:gd name="connsiteX134" fmla="*/ 516447 w 1953031"/>
                <a:gd name="connsiteY134" fmla="*/ 865947 h 1322929"/>
                <a:gd name="connsiteX135" fmla="*/ 501805 w 1953031"/>
                <a:gd name="connsiteY135" fmla="*/ 870603 h 1322929"/>
                <a:gd name="connsiteX136" fmla="*/ 496736 w 1953031"/>
                <a:gd name="connsiteY136" fmla="*/ 886203 h 1322929"/>
                <a:gd name="connsiteX137" fmla="*/ 500794 w 1953031"/>
                <a:gd name="connsiteY137" fmla="*/ 920842 h 1322929"/>
                <a:gd name="connsiteX138" fmla="*/ 505232 w 1953031"/>
                <a:gd name="connsiteY138" fmla="*/ 960997 h 1322929"/>
                <a:gd name="connsiteX139" fmla="*/ 503197 w 1953031"/>
                <a:gd name="connsiteY139" fmla="*/ 976351 h 1322929"/>
                <a:gd name="connsiteX140" fmla="*/ 464327 w 1953031"/>
                <a:gd name="connsiteY140" fmla="*/ 1000197 h 1322929"/>
                <a:gd name="connsiteX141" fmla="*/ 457328 w 1953031"/>
                <a:gd name="connsiteY141" fmla="*/ 999488 h 1322929"/>
                <a:gd name="connsiteX142" fmla="*/ 434730 w 1953031"/>
                <a:gd name="connsiteY142" fmla="*/ 939956 h 1322929"/>
                <a:gd name="connsiteX143" fmla="*/ 434102 w 1953031"/>
                <a:gd name="connsiteY143" fmla="*/ 932138 h 1322929"/>
                <a:gd name="connsiteX144" fmla="*/ 429957 w 1953031"/>
                <a:gd name="connsiteY144" fmla="*/ 936572 h 1322929"/>
                <a:gd name="connsiteX145" fmla="*/ 412217 w 1953031"/>
                <a:gd name="connsiteY145" fmla="*/ 955335 h 1322929"/>
                <a:gd name="connsiteX146" fmla="*/ 394666 w 1953031"/>
                <a:gd name="connsiteY146" fmla="*/ 973923 h 1322929"/>
                <a:gd name="connsiteX147" fmla="*/ 363724 w 1953031"/>
                <a:gd name="connsiteY147" fmla="*/ 1023704 h 1322929"/>
                <a:gd name="connsiteX148" fmla="*/ 356090 w 1953031"/>
                <a:gd name="connsiteY148" fmla="*/ 1070686 h 1322929"/>
                <a:gd name="connsiteX149" fmla="*/ 356098 w 1953031"/>
                <a:gd name="connsiteY149" fmla="*/ 1159458 h 1322929"/>
                <a:gd name="connsiteX150" fmla="*/ 362731 w 1953031"/>
                <a:gd name="connsiteY150" fmla="*/ 1219044 h 1322929"/>
                <a:gd name="connsiteX151" fmla="*/ 370492 w 1953031"/>
                <a:gd name="connsiteY151" fmla="*/ 1260425 h 1322929"/>
                <a:gd name="connsiteX152" fmla="*/ 380666 w 1953031"/>
                <a:gd name="connsiteY152" fmla="*/ 1277936 h 1322929"/>
                <a:gd name="connsiteX153" fmla="*/ 391399 w 1953031"/>
                <a:gd name="connsiteY153" fmla="*/ 1304515 h 1322929"/>
                <a:gd name="connsiteX154" fmla="*/ 391283 w 1953031"/>
                <a:gd name="connsiteY154" fmla="*/ 1320324 h 1322929"/>
                <a:gd name="connsiteX155" fmla="*/ 390843 w 1953031"/>
                <a:gd name="connsiteY155" fmla="*/ 1322756 h 1322929"/>
                <a:gd name="connsiteX156" fmla="*/ 348151 w 1953031"/>
                <a:gd name="connsiteY156" fmla="*/ 1322844 h 1322929"/>
                <a:gd name="connsiteX157" fmla="*/ 304144 w 1953031"/>
                <a:gd name="connsiteY157" fmla="*/ 1322579 h 1322929"/>
                <a:gd name="connsiteX158" fmla="*/ 294630 w 1953031"/>
                <a:gd name="connsiteY158" fmla="*/ 1312868 h 1322929"/>
                <a:gd name="connsiteX159" fmla="*/ 271483 w 1953031"/>
                <a:gd name="connsiteY159" fmla="*/ 1195591 h 1322929"/>
                <a:gd name="connsiteX160" fmla="*/ 255031 w 1953031"/>
                <a:gd name="connsiteY160" fmla="*/ 1074334 h 1322929"/>
                <a:gd name="connsiteX161" fmla="*/ 246468 w 1953031"/>
                <a:gd name="connsiteY161" fmla="*/ 962992 h 1322929"/>
                <a:gd name="connsiteX162" fmla="*/ 246726 w 1953031"/>
                <a:gd name="connsiteY162" fmla="*/ 960686 h 1322929"/>
                <a:gd name="connsiteX163" fmla="*/ 239185 w 1953031"/>
                <a:gd name="connsiteY163" fmla="*/ 966883 h 1322929"/>
                <a:gd name="connsiteX164" fmla="*/ 216775 w 1953031"/>
                <a:gd name="connsiteY164" fmla="*/ 984995 h 1322929"/>
                <a:gd name="connsiteX165" fmla="*/ 195755 w 1953031"/>
                <a:gd name="connsiteY165" fmla="*/ 1001910 h 1322929"/>
                <a:gd name="connsiteX166" fmla="*/ 162761 w 1953031"/>
                <a:gd name="connsiteY166" fmla="*/ 1047366 h 1322929"/>
                <a:gd name="connsiteX167" fmla="*/ 149720 w 1953031"/>
                <a:gd name="connsiteY167" fmla="*/ 1138437 h 1322929"/>
                <a:gd name="connsiteX168" fmla="*/ 148122 w 1953031"/>
                <a:gd name="connsiteY168" fmla="*/ 1214750 h 1322929"/>
                <a:gd name="connsiteX169" fmla="*/ 151846 w 1953031"/>
                <a:gd name="connsiteY169" fmla="*/ 1260042 h 1322929"/>
                <a:gd name="connsiteX170" fmla="*/ 157602 w 1953031"/>
                <a:gd name="connsiteY170" fmla="*/ 1271682 h 1322929"/>
                <a:gd name="connsiteX171" fmla="*/ 169528 w 1953031"/>
                <a:gd name="connsiteY171" fmla="*/ 1296524 h 1322929"/>
                <a:gd name="connsiteX172" fmla="*/ 172714 w 1953031"/>
                <a:gd name="connsiteY172" fmla="*/ 1316588 h 1322929"/>
                <a:gd name="connsiteX173" fmla="*/ 172927 w 1953031"/>
                <a:gd name="connsiteY173" fmla="*/ 1322929 h 1322929"/>
                <a:gd name="connsiteX174" fmla="*/ 130748 w 1953031"/>
                <a:gd name="connsiteY174" fmla="*/ 1322916 h 1322929"/>
                <a:gd name="connsiteX175" fmla="*/ 87445 w 1953031"/>
                <a:gd name="connsiteY175" fmla="*/ 1322413 h 1322929"/>
                <a:gd name="connsiteX176" fmla="*/ 433058 w 1953031"/>
                <a:gd name="connsiteY176" fmla="*/ 858089 h 1322929"/>
                <a:gd name="connsiteX177" fmla="*/ 431485 w 1953031"/>
                <a:gd name="connsiteY177" fmla="*/ 856034 h 1322929"/>
                <a:gd name="connsiteX178" fmla="*/ 432913 w 1953031"/>
                <a:gd name="connsiteY178" fmla="*/ 858746 h 1322929"/>
                <a:gd name="connsiteX179" fmla="*/ 433058 w 1953031"/>
                <a:gd name="connsiteY179" fmla="*/ 858089 h 1322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</a:cxnLst>
              <a:rect l="l" t="t" r="r" b="b"/>
              <a:pathLst>
                <a:path w="1953031" h="1322929">
                  <a:moveTo>
                    <a:pt x="87445" y="1322413"/>
                  </a:moveTo>
                  <a:cubicBezTo>
                    <a:pt x="80653" y="1319461"/>
                    <a:pt x="75216" y="1301418"/>
                    <a:pt x="71740" y="1270292"/>
                  </a:cubicBezTo>
                  <a:cubicBezTo>
                    <a:pt x="69013" y="1245870"/>
                    <a:pt x="67885" y="1227307"/>
                    <a:pt x="65819" y="1172834"/>
                  </a:cubicBezTo>
                  <a:cubicBezTo>
                    <a:pt x="64633" y="1141558"/>
                    <a:pt x="63453" y="1121346"/>
                    <a:pt x="60259" y="1077634"/>
                  </a:cubicBezTo>
                  <a:cubicBezTo>
                    <a:pt x="57529" y="1040256"/>
                    <a:pt x="56800" y="1028377"/>
                    <a:pt x="56504" y="1016483"/>
                  </a:cubicBezTo>
                  <a:cubicBezTo>
                    <a:pt x="56204" y="1004489"/>
                    <a:pt x="56523" y="991314"/>
                    <a:pt x="57274" y="984573"/>
                  </a:cubicBezTo>
                  <a:cubicBezTo>
                    <a:pt x="58553" y="973106"/>
                    <a:pt x="62941" y="955079"/>
                    <a:pt x="69293" y="935184"/>
                  </a:cubicBezTo>
                  <a:cubicBezTo>
                    <a:pt x="71423" y="928516"/>
                    <a:pt x="82347" y="896584"/>
                    <a:pt x="83140" y="894706"/>
                  </a:cubicBezTo>
                  <a:cubicBezTo>
                    <a:pt x="83303" y="894324"/>
                    <a:pt x="85013" y="889085"/>
                    <a:pt x="86940" y="883067"/>
                  </a:cubicBezTo>
                  <a:cubicBezTo>
                    <a:pt x="94976" y="857986"/>
                    <a:pt x="100421" y="836366"/>
                    <a:pt x="102345" y="821917"/>
                  </a:cubicBezTo>
                  <a:cubicBezTo>
                    <a:pt x="102906" y="817711"/>
                    <a:pt x="102906" y="802899"/>
                    <a:pt x="102345" y="797596"/>
                  </a:cubicBezTo>
                  <a:cubicBezTo>
                    <a:pt x="100486" y="779986"/>
                    <a:pt x="97368" y="767230"/>
                    <a:pt x="84386" y="724112"/>
                  </a:cubicBezTo>
                  <a:cubicBezTo>
                    <a:pt x="69652" y="675170"/>
                    <a:pt x="62879" y="647381"/>
                    <a:pt x="56950" y="611540"/>
                  </a:cubicBezTo>
                  <a:cubicBezTo>
                    <a:pt x="53854" y="592828"/>
                    <a:pt x="51602" y="575139"/>
                    <a:pt x="49848" y="555775"/>
                  </a:cubicBezTo>
                  <a:cubicBezTo>
                    <a:pt x="49198" y="548597"/>
                    <a:pt x="48091" y="534007"/>
                    <a:pt x="48091" y="532619"/>
                  </a:cubicBezTo>
                  <a:cubicBezTo>
                    <a:pt x="48091" y="531311"/>
                    <a:pt x="47721" y="532600"/>
                    <a:pt x="46726" y="537375"/>
                  </a:cubicBezTo>
                  <a:cubicBezTo>
                    <a:pt x="43544" y="552628"/>
                    <a:pt x="42145" y="563342"/>
                    <a:pt x="40809" y="582702"/>
                  </a:cubicBezTo>
                  <a:cubicBezTo>
                    <a:pt x="38753" y="612449"/>
                    <a:pt x="38027" y="645536"/>
                    <a:pt x="38652" y="680805"/>
                  </a:cubicBezTo>
                  <a:cubicBezTo>
                    <a:pt x="39274" y="715742"/>
                    <a:pt x="40324" y="741442"/>
                    <a:pt x="43411" y="797248"/>
                  </a:cubicBezTo>
                  <a:cubicBezTo>
                    <a:pt x="44273" y="812822"/>
                    <a:pt x="45272" y="832078"/>
                    <a:pt x="45633" y="840039"/>
                  </a:cubicBezTo>
                  <a:cubicBezTo>
                    <a:pt x="45851" y="844863"/>
                    <a:pt x="46070" y="849687"/>
                    <a:pt x="46288" y="854511"/>
                  </a:cubicBezTo>
                  <a:lnTo>
                    <a:pt x="47754" y="857757"/>
                  </a:lnTo>
                  <a:cubicBezTo>
                    <a:pt x="50944" y="864826"/>
                    <a:pt x="53814" y="874144"/>
                    <a:pt x="55710" y="883587"/>
                  </a:cubicBezTo>
                  <a:cubicBezTo>
                    <a:pt x="58526" y="897608"/>
                    <a:pt x="58909" y="911971"/>
                    <a:pt x="56791" y="924043"/>
                  </a:cubicBezTo>
                  <a:cubicBezTo>
                    <a:pt x="54790" y="935446"/>
                    <a:pt x="48932" y="954719"/>
                    <a:pt x="41579" y="974096"/>
                  </a:cubicBezTo>
                  <a:cubicBezTo>
                    <a:pt x="26907" y="1012760"/>
                    <a:pt x="9680" y="1043522"/>
                    <a:pt x="2671" y="1043577"/>
                  </a:cubicBezTo>
                  <a:cubicBezTo>
                    <a:pt x="1194" y="1043589"/>
                    <a:pt x="497" y="1042511"/>
                    <a:pt x="150" y="1039680"/>
                  </a:cubicBezTo>
                  <a:cubicBezTo>
                    <a:pt x="-386" y="1035313"/>
                    <a:pt x="388" y="1028396"/>
                    <a:pt x="4661" y="999287"/>
                  </a:cubicBezTo>
                  <a:cubicBezTo>
                    <a:pt x="8180" y="975308"/>
                    <a:pt x="8864" y="961111"/>
                    <a:pt x="7404" y="942306"/>
                  </a:cubicBezTo>
                  <a:cubicBezTo>
                    <a:pt x="6210" y="926920"/>
                    <a:pt x="6372" y="909085"/>
                    <a:pt x="7816" y="896791"/>
                  </a:cubicBezTo>
                  <a:cubicBezTo>
                    <a:pt x="9656" y="881120"/>
                    <a:pt x="13706" y="868358"/>
                    <a:pt x="19626" y="859575"/>
                  </a:cubicBezTo>
                  <a:cubicBezTo>
                    <a:pt x="21403" y="856939"/>
                    <a:pt x="24953" y="853068"/>
                    <a:pt x="27016" y="851518"/>
                  </a:cubicBezTo>
                  <a:lnTo>
                    <a:pt x="28005" y="850776"/>
                  </a:lnTo>
                  <a:lnTo>
                    <a:pt x="26410" y="833827"/>
                  </a:lnTo>
                  <a:cubicBezTo>
                    <a:pt x="20124" y="767022"/>
                    <a:pt x="16204" y="704766"/>
                    <a:pt x="14711" y="648021"/>
                  </a:cubicBezTo>
                  <a:cubicBezTo>
                    <a:pt x="14250" y="630459"/>
                    <a:pt x="14473" y="574434"/>
                    <a:pt x="15055" y="561855"/>
                  </a:cubicBezTo>
                  <a:cubicBezTo>
                    <a:pt x="16302" y="534934"/>
                    <a:pt x="18508" y="508619"/>
                    <a:pt x="21188" y="488718"/>
                  </a:cubicBezTo>
                  <a:cubicBezTo>
                    <a:pt x="32600" y="403978"/>
                    <a:pt x="56563" y="352260"/>
                    <a:pt x="100197" y="318206"/>
                  </a:cubicBezTo>
                  <a:cubicBezTo>
                    <a:pt x="102782" y="316183"/>
                    <a:pt x="106853" y="312651"/>
                    <a:pt x="109242" y="310366"/>
                  </a:cubicBezTo>
                  <a:cubicBezTo>
                    <a:pt x="145996" y="275068"/>
                    <a:pt x="199107" y="253926"/>
                    <a:pt x="267328" y="247426"/>
                  </a:cubicBezTo>
                  <a:cubicBezTo>
                    <a:pt x="282427" y="245994"/>
                    <a:pt x="288064" y="245784"/>
                    <a:pt x="315449" y="245613"/>
                  </a:cubicBezTo>
                  <a:cubicBezTo>
                    <a:pt x="367085" y="245298"/>
                    <a:pt x="438682" y="251272"/>
                    <a:pt x="472495" y="252298"/>
                  </a:cubicBezTo>
                  <a:cubicBezTo>
                    <a:pt x="506308" y="253324"/>
                    <a:pt x="472261" y="252580"/>
                    <a:pt x="518329" y="251771"/>
                  </a:cubicBezTo>
                  <a:lnTo>
                    <a:pt x="748902" y="247445"/>
                  </a:lnTo>
                  <a:cubicBezTo>
                    <a:pt x="820393" y="241278"/>
                    <a:pt x="888385" y="227284"/>
                    <a:pt x="947272" y="214767"/>
                  </a:cubicBezTo>
                  <a:cubicBezTo>
                    <a:pt x="1006159" y="202250"/>
                    <a:pt x="1054397" y="182826"/>
                    <a:pt x="1102227" y="172345"/>
                  </a:cubicBezTo>
                  <a:cubicBezTo>
                    <a:pt x="1150057" y="161864"/>
                    <a:pt x="1199129" y="159158"/>
                    <a:pt x="1234252" y="151880"/>
                  </a:cubicBezTo>
                  <a:cubicBezTo>
                    <a:pt x="1269375" y="144602"/>
                    <a:pt x="1274632" y="142687"/>
                    <a:pt x="1312964" y="128676"/>
                  </a:cubicBezTo>
                  <a:cubicBezTo>
                    <a:pt x="1342313" y="117934"/>
                    <a:pt x="1357677" y="113312"/>
                    <a:pt x="1376022" y="109687"/>
                  </a:cubicBezTo>
                  <a:cubicBezTo>
                    <a:pt x="1399239" y="105104"/>
                    <a:pt x="1415837" y="103594"/>
                    <a:pt x="1448640" y="103056"/>
                  </a:cubicBezTo>
                  <a:cubicBezTo>
                    <a:pt x="1468574" y="102741"/>
                    <a:pt x="1473748" y="102425"/>
                    <a:pt x="1483374" y="100994"/>
                  </a:cubicBezTo>
                  <a:cubicBezTo>
                    <a:pt x="1500327" y="98486"/>
                    <a:pt x="1517424" y="94192"/>
                    <a:pt x="1552171" y="83778"/>
                  </a:cubicBezTo>
                  <a:cubicBezTo>
                    <a:pt x="1589281" y="72656"/>
                    <a:pt x="1609911" y="67259"/>
                    <a:pt x="1627914" y="63976"/>
                  </a:cubicBezTo>
                  <a:cubicBezTo>
                    <a:pt x="1630685" y="63477"/>
                    <a:pt x="1633246" y="62978"/>
                    <a:pt x="1633600" y="62873"/>
                  </a:cubicBezTo>
                  <a:cubicBezTo>
                    <a:pt x="1634204" y="62689"/>
                    <a:pt x="1634231" y="62269"/>
                    <a:pt x="1633994" y="53943"/>
                  </a:cubicBezTo>
                  <a:cubicBezTo>
                    <a:pt x="1633508" y="36557"/>
                    <a:pt x="1635111" y="19065"/>
                    <a:pt x="1637947" y="10924"/>
                  </a:cubicBezTo>
                  <a:cubicBezTo>
                    <a:pt x="1639851" y="5422"/>
                    <a:pt x="1642845" y="1535"/>
                    <a:pt x="1645852" y="642"/>
                  </a:cubicBezTo>
                  <a:cubicBezTo>
                    <a:pt x="1651289" y="-974"/>
                    <a:pt x="1658734" y="510"/>
                    <a:pt x="1665510" y="4542"/>
                  </a:cubicBezTo>
                  <a:cubicBezTo>
                    <a:pt x="1673915" y="9545"/>
                    <a:pt x="1683737" y="19919"/>
                    <a:pt x="1692339" y="32880"/>
                  </a:cubicBezTo>
                  <a:cubicBezTo>
                    <a:pt x="1696107" y="38527"/>
                    <a:pt x="1700638" y="46143"/>
                    <a:pt x="1703487" y="51553"/>
                  </a:cubicBezTo>
                  <a:lnTo>
                    <a:pt x="1705168" y="54757"/>
                  </a:lnTo>
                  <a:lnTo>
                    <a:pt x="1708490" y="54757"/>
                  </a:lnTo>
                  <a:cubicBezTo>
                    <a:pt x="1712601" y="54770"/>
                    <a:pt x="1721885" y="55322"/>
                    <a:pt x="1726074" y="55821"/>
                  </a:cubicBezTo>
                  <a:cubicBezTo>
                    <a:pt x="1736172" y="57016"/>
                    <a:pt x="1753191" y="61744"/>
                    <a:pt x="1763775" y="66287"/>
                  </a:cubicBezTo>
                  <a:cubicBezTo>
                    <a:pt x="1770393" y="69124"/>
                    <a:pt x="1774359" y="71487"/>
                    <a:pt x="1780177" y="76057"/>
                  </a:cubicBezTo>
                  <a:cubicBezTo>
                    <a:pt x="1791956" y="85315"/>
                    <a:pt x="1792074" y="85433"/>
                    <a:pt x="1797287" y="92340"/>
                  </a:cubicBezTo>
                  <a:cubicBezTo>
                    <a:pt x="1801122" y="97449"/>
                    <a:pt x="1803367" y="99996"/>
                    <a:pt x="1808554" y="105144"/>
                  </a:cubicBezTo>
                  <a:cubicBezTo>
                    <a:pt x="1812126" y="108676"/>
                    <a:pt x="1815606" y="112274"/>
                    <a:pt x="1816302" y="113128"/>
                  </a:cubicBezTo>
                  <a:cubicBezTo>
                    <a:pt x="1816985" y="113994"/>
                    <a:pt x="1818876" y="117199"/>
                    <a:pt x="1820491" y="120258"/>
                  </a:cubicBezTo>
                  <a:cubicBezTo>
                    <a:pt x="1825284" y="129345"/>
                    <a:pt x="1828619" y="134559"/>
                    <a:pt x="1835947" y="144526"/>
                  </a:cubicBezTo>
                  <a:cubicBezTo>
                    <a:pt x="1842605" y="153573"/>
                    <a:pt x="1843997" y="155596"/>
                    <a:pt x="1847989" y="162083"/>
                  </a:cubicBezTo>
                  <a:cubicBezTo>
                    <a:pt x="1855618" y="174479"/>
                    <a:pt x="1862276" y="186744"/>
                    <a:pt x="1872282" y="206862"/>
                  </a:cubicBezTo>
                  <a:cubicBezTo>
                    <a:pt x="1880923" y="224235"/>
                    <a:pt x="1883904" y="230591"/>
                    <a:pt x="1901212" y="268331"/>
                  </a:cubicBezTo>
                  <a:cubicBezTo>
                    <a:pt x="1918742" y="306597"/>
                    <a:pt x="1922038" y="313623"/>
                    <a:pt x="1928013" y="325599"/>
                  </a:cubicBezTo>
                  <a:cubicBezTo>
                    <a:pt x="1936536" y="342659"/>
                    <a:pt x="1941815" y="351555"/>
                    <a:pt x="1947475" y="358428"/>
                  </a:cubicBezTo>
                  <a:cubicBezTo>
                    <a:pt x="1951558" y="363377"/>
                    <a:pt x="1953331" y="368773"/>
                    <a:pt x="1952990" y="375188"/>
                  </a:cubicBezTo>
                  <a:cubicBezTo>
                    <a:pt x="1952583" y="382836"/>
                    <a:pt x="1949707" y="390576"/>
                    <a:pt x="1944270" y="398724"/>
                  </a:cubicBezTo>
                  <a:cubicBezTo>
                    <a:pt x="1934802" y="412892"/>
                    <a:pt x="1919425" y="424966"/>
                    <a:pt x="1904481" y="429980"/>
                  </a:cubicBezTo>
                  <a:cubicBezTo>
                    <a:pt x="1896602" y="432621"/>
                    <a:pt x="1884009" y="435164"/>
                    <a:pt x="1871823" y="436577"/>
                  </a:cubicBezTo>
                  <a:cubicBezTo>
                    <a:pt x="1855710" y="438443"/>
                    <a:pt x="1840464" y="439145"/>
                    <a:pt x="1816223" y="439134"/>
                  </a:cubicBezTo>
                  <a:cubicBezTo>
                    <a:pt x="1780676" y="439118"/>
                    <a:pt x="1749422" y="437595"/>
                    <a:pt x="1698445" y="433393"/>
                  </a:cubicBezTo>
                  <a:cubicBezTo>
                    <a:pt x="1678209" y="431727"/>
                    <a:pt x="1675950" y="431603"/>
                    <a:pt x="1665261" y="431589"/>
                  </a:cubicBezTo>
                  <a:cubicBezTo>
                    <a:pt x="1653587" y="431573"/>
                    <a:pt x="1651551" y="431717"/>
                    <a:pt x="1643200" y="433164"/>
                  </a:cubicBezTo>
                  <a:cubicBezTo>
                    <a:pt x="1632510" y="435017"/>
                    <a:pt x="1622491" y="438556"/>
                    <a:pt x="1613877" y="443519"/>
                  </a:cubicBezTo>
                  <a:cubicBezTo>
                    <a:pt x="1604737" y="448779"/>
                    <a:pt x="1598000" y="454484"/>
                    <a:pt x="1586668" y="466568"/>
                  </a:cubicBezTo>
                  <a:cubicBezTo>
                    <a:pt x="1577384" y="476460"/>
                    <a:pt x="1573615" y="479491"/>
                    <a:pt x="1568848" y="480889"/>
                  </a:cubicBezTo>
                  <a:cubicBezTo>
                    <a:pt x="1567023" y="481427"/>
                    <a:pt x="1566812" y="481614"/>
                    <a:pt x="1563779" y="485518"/>
                  </a:cubicBezTo>
                  <a:cubicBezTo>
                    <a:pt x="1545999" y="508477"/>
                    <a:pt x="1529991" y="538745"/>
                    <a:pt x="1508994" y="589130"/>
                  </a:cubicBezTo>
                  <a:cubicBezTo>
                    <a:pt x="1503124" y="603221"/>
                    <a:pt x="1491069" y="632865"/>
                    <a:pt x="1486250" y="645068"/>
                  </a:cubicBezTo>
                  <a:cubicBezTo>
                    <a:pt x="1479579" y="661971"/>
                    <a:pt x="1473328" y="679670"/>
                    <a:pt x="1464819" y="705697"/>
                  </a:cubicBezTo>
                  <a:cubicBezTo>
                    <a:pt x="1457123" y="729207"/>
                    <a:pt x="1452685" y="742370"/>
                    <a:pt x="1449494" y="751038"/>
                  </a:cubicBezTo>
                  <a:cubicBezTo>
                    <a:pt x="1436073" y="787597"/>
                    <a:pt x="1423769" y="807218"/>
                    <a:pt x="1407394" y="818176"/>
                  </a:cubicBezTo>
                  <a:cubicBezTo>
                    <a:pt x="1403323" y="820906"/>
                    <a:pt x="1399830" y="822640"/>
                    <a:pt x="1393724" y="824975"/>
                  </a:cubicBezTo>
                  <a:cubicBezTo>
                    <a:pt x="1387066" y="827516"/>
                    <a:pt x="1385648" y="828232"/>
                    <a:pt x="1380841" y="831482"/>
                  </a:cubicBezTo>
                  <a:cubicBezTo>
                    <a:pt x="1373671" y="836331"/>
                    <a:pt x="1368064" y="841597"/>
                    <a:pt x="1349260" y="861137"/>
                  </a:cubicBezTo>
                  <a:cubicBezTo>
                    <a:pt x="1340461" y="870282"/>
                    <a:pt x="1336141" y="874260"/>
                    <a:pt x="1331348" y="877607"/>
                  </a:cubicBezTo>
                  <a:cubicBezTo>
                    <a:pt x="1326647" y="880893"/>
                    <a:pt x="1320606" y="883414"/>
                    <a:pt x="1317442" y="883414"/>
                  </a:cubicBezTo>
                  <a:lnTo>
                    <a:pt x="1316352" y="883414"/>
                  </a:lnTo>
                  <a:lnTo>
                    <a:pt x="1315275" y="887323"/>
                  </a:lnTo>
                  <a:cubicBezTo>
                    <a:pt x="1305229" y="923962"/>
                    <a:pt x="1296943" y="995197"/>
                    <a:pt x="1293502" y="1074334"/>
                  </a:cubicBezTo>
                  <a:cubicBezTo>
                    <a:pt x="1292294" y="1102246"/>
                    <a:pt x="1292110" y="1112397"/>
                    <a:pt x="1292124" y="1151119"/>
                  </a:cubicBezTo>
                  <a:cubicBezTo>
                    <a:pt x="1292137" y="1182643"/>
                    <a:pt x="1292268" y="1193016"/>
                    <a:pt x="1292741" y="1203756"/>
                  </a:cubicBezTo>
                  <a:cubicBezTo>
                    <a:pt x="1294028" y="1232397"/>
                    <a:pt x="1296155" y="1259256"/>
                    <a:pt x="1297481" y="1263556"/>
                  </a:cubicBezTo>
                  <a:cubicBezTo>
                    <a:pt x="1298322" y="1266267"/>
                    <a:pt x="1300239" y="1270651"/>
                    <a:pt x="1304087" y="1278631"/>
                  </a:cubicBezTo>
                  <a:cubicBezTo>
                    <a:pt x="1309733" y="1290348"/>
                    <a:pt x="1312399" y="1297673"/>
                    <a:pt x="1314001" y="1305904"/>
                  </a:cubicBezTo>
                  <a:cubicBezTo>
                    <a:pt x="1314644" y="1309207"/>
                    <a:pt x="1315091" y="1318822"/>
                    <a:pt x="1314723" y="1321312"/>
                  </a:cubicBezTo>
                  <a:lnTo>
                    <a:pt x="1314474" y="1322929"/>
                  </a:lnTo>
                  <a:lnTo>
                    <a:pt x="1274527" y="1322929"/>
                  </a:lnTo>
                  <a:cubicBezTo>
                    <a:pt x="1240096" y="1322929"/>
                    <a:pt x="1234436" y="1322858"/>
                    <a:pt x="1233595" y="1322420"/>
                  </a:cubicBezTo>
                  <a:cubicBezTo>
                    <a:pt x="1226925" y="1318971"/>
                    <a:pt x="1220385" y="1296754"/>
                    <a:pt x="1214844" y="1258652"/>
                  </a:cubicBezTo>
                  <a:cubicBezTo>
                    <a:pt x="1209459" y="1221689"/>
                    <a:pt x="1205664" y="1179456"/>
                    <a:pt x="1198836" y="1080414"/>
                  </a:cubicBezTo>
                  <a:cubicBezTo>
                    <a:pt x="1196078" y="1040494"/>
                    <a:pt x="1192572" y="983741"/>
                    <a:pt x="1191495" y="961630"/>
                  </a:cubicBezTo>
                  <a:cubicBezTo>
                    <a:pt x="1191443" y="960506"/>
                    <a:pt x="1191180" y="961905"/>
                    <a:pt x="1189972" y="969617"/>
                  </a:cubicBezTo>
                  <a:cubicBezTo>
                    <a:pt x="1181292" y="1025486"/>
                    <a:pt x="1174857" y="1095654"/>
                    <a:pt x="1172402" y="1161542"/>
                  </a:cubicBezTo>
                  <a:cubicBezTo>
                    <a:pt x="1171010" y="1198978"/>
                    <a:pt x="1171706" y="1255696"/>
                    <a:pt x="1173663" y="1263289"/>
                  </a:cubicBezTo>
                  <a:cubicBezTo>
                    <a:pt x="1174398" y="1266133"/>
                    <a:pt x="1175041" y="1267678"/>
                    <a:pt x="1179559" y="1277483"/>
                  </a:cubicBezTo>
                  <a:cubicBezTo>
                    <a:pt x="1187031" y="1293667"/>
                    <a:pt x="1189421" y="1301066"/>
                    <a:pt x="1190090" y="1310073"/>
                  </a:cubicBezTo>
                  <a:cubicBezTo>
                    <a:pt x="1190340" y="1313335"/>
                    <a:pt x="1190038" y="1320893"/>
                    <a:pt x="1189617" y="1322236"/>
                  </a:cubicBezTo>
                  <a:cubicBezTo>
                    <a:pt x="1189394" y="1322924"/>
                    <a:pt x="1189053" y="1322929"/>
                    <a:pt x="1148752" y="1322929"/>
                  </a:cubicBezTo>
                  <a:cubicBezTo>
                    <a:pt x="1114386" y="1322929"/>
                    <a:pt x="1107965" y="1322853"/>
                    <a:pt x="1107164" y="1322438"/>
                  </a:cubicBezTo>
                  <a:cubicBezTo>
                    <a:pt x="1099429" y="1318381"/>
                    <a:pt x="1093717" y="1292994"/>
                    <a:pt x="1089751" y="1244928"/>
                  </a:cubicBezTo>
                  <a:cubicBezTo>
                    <a:pt x="1087216" y="1214380"/>
                    <a:pt x="1085733" y="1181333"/>
                    <a:pt x="1083658" y="1109426"/>
                  </a:cubicBezTo>
                  <a:cubicBezTo>
                    <a:pt x="1080427" y="997134"/>
                    <a:pt x="1079679" y="932379"/>
                    <a:pt x="1081071" y="885205"/>
                  </a:cubicBezTo>
                  <a:cubicBezTo>
                    <a:pt x="1081268" y="878451"/>
                    <a:pt x="1081373" y="872861"/>
                    <a:pt x="1081294" y="872784"/>
                  </a:cubicBezTo>
                  <a:cubicBezTo>
                    <a:pt x="1081136" y="872618"/>
                    <a:pt x="1069055" y="876093"/>
                    <a:pt x="1044565" y="883356"/>
                  </a:cubicBezTo>
                  <a:cubicBezTo>
                    <a:pt x="1002963" y="895685"/>
                    <a:pt x="978407" y="901521"/>
                    <a:pt x="946405" y="906677"/>
                  </a:cubicBezTo>
                  <a:cubicBezTo>
                    <a:pt x="906156" y="913161"/>
                    <a:pt x="869348" y="915854"/>
                    <a:pt x="820984" y="915856"/>
                  </a:cubicBezTo>
                  <a:cubicBezTo>
                    <a:pt x="794366" y="915856"/>
                    <a:pt x="781208" y="915445"/>
                    <a:pt x="748537" y="913593"/>
                  </a:cubicBezTo>
                  <a:cubicBezTo>
                    <a:pt x="741511" y="913197"/>
                    <a:pt x="740999" y="913208"/>
                    <a:pt x="740106" y="913794"/>
                  </a:cubicBezTo>
                  <a:cubicBezTo>
                    <a:pt x="738793" y="914654"/>
                    <a:pt x="737309" y="917921"/>
                    <a:pt x="735838" y="923234"/>
                  </a:cubicBezTo>
                  <a:cubicBezTo>
                    <a:pt x="732884" y="933822"/>
                    <a:pt x="731715" y="936227"/>
                    <a:pt x="729496" y="936224"/>
                  </a:cubicBezTo>
                  <a:cubicBezTo>
                    <a:pt x="728143" y="936222"/>
                    <a:pt x="717467" y="932679"/>
                    <a:pt x="707014" y="928760"/>
                  </a:cubicBezTo>
                  <a:cubicBezTo>
                    <a:pt x="697375" y="925142"/>
                    <a:pt x="686214" y="920688"/>
                    <a:pt x="665846" y="912322"/>
                  </a:cubicBezTo>
                  <a:lnTo>
                    <a:pt x="618244" y="893135"/>
                  </a:lnTo>
                  <a:cubicBezTo>
                    <a:pt x="572138" y="875252"/>
                    <a:pt x="537943" y="866122"/>
                    <a:pt x="516447" y="865947"/>
                  </a:cubicBezTo>
                  <a:cubicBezTo>
                    <a:pt x="509067" y="865888"/>
                    <a:pt x="505206" y="867119"/>
                    <a:pt x="501805" y="870603"/>
                  </a:cubicBezTo>
                  <a:cubicBezTo>
                    <a:pt x="498561" y="873939"/>
                    <a:pt x="497038" y="878622"/>
                    <a:pt x="496736" y="886203"/>
                  </a:cubicBezTo>
                  <a:cubicBezTo>
                    <a:pt x="496421" y="894028"/>
                    <a:pt x="497143" y="900184"/>
                    <a:pt x="500794" y="920842"/>
                  </a:cubicBezTo>
                  <a:cubicBezTo>
                    <a:pt x="504747" y="943315"/>
                    <a:pt x="505508" y="950153"/>
                    <a:pt x="505232" y="960997"/>
                  </a:cubicBezTo>
                  <a:cubicBezTo>
                    <a:pt x="505035" y="968494"/>
                    <a:pt x="504655" y="971437"/>
                    <a:pt x="503197" y="976351"/>
                  </a:cubicBezTo>
                  <a:cubicBezTo>
                    <a:pt x="498614" y="991861"/>
                    <a:pt x="485167" y="1000111"/>
                    <a:pt x="464327" y="1000197"/>
                  </a:cubicBezTo>
                  <a:cubicBezTo>
                    <a:pt x="460493" y="1000212"/>
                    <a:pt x="459219" y="1000082"/>
                    <a:pt x="457328" y="999488"/>
                  </a:cubicBezTo>
                  <a:cubicBezTo>
                    <a:pt x="444208" y="995351"/>
                    <a:pt x="436647" y="975432"/>
                    <a:pt x="434730" y="939956"/>
                  </a:cubicBezTo>
                  <a:cubicBezTo>
                    <a:pt x="434494" y="935606"/>
                    <a:pt x="434212" y="932088"/>
                    <a:pt x="434102" y="932138"/>
                  </a:cubicBezTo>
                  <a:cubicBezTo>
                    <a:pt x="433992" y="932189"/>
                    <a:pt x="432125" y="934184"/>
                    <a:pt x="429957" y="936572"/>
                  </a:cubicBezTo>
                  <a:cubicBezTo>
                    <a:pt x="427788" y="938961"/>
                    <a:pt x="419804" y="947405"/>
                    <a:pt x="412217" y="955335"/>
                  </a:cubicBezTo>
                  <a:cubicBezTo>
                    <a:pt x="404628" y="963265"/>
                    <a:pt x="396730" y="971630"/>
                    <a:pt x="394666" y="973923"/>
                  </a:cubicBezTo>
                  <a:cubicBezTo>
                    <a:pt x="377935" y="992515"/>
                    <a:pt x="368665" y="1007427"/>
                    <a:pt x="363724" y="1023704"/>
                  </a:cubicBezTo>
                  <a:cubicBezTo>
                    <a:pt x="360742" y="1033528"/>
                    <a:pt x="357712" y="1052168"/>
                    <a:pt x="356090" y="1070686"/>
                  </a:cubicBezTo>
                  <a:cubicBezTo>
                    <a:pt x="354006" y="1094465"/>
                    <a:pt x="354010" y="1130512"/>
                    <a:pt x="356098" y="1159458"/>
                  </a:cubicBezTo>
                  <a:cubicBezTo>
                    <a:pt x="357573" y="1179900"/>
                    <a:pt x="359679" y="1198831"/>
                    <a:pt x="362731" y="1219044"/>
                  </a:cubicBezTo>
                  <a:cubicBezTo>
                    <a:pt x="365368" y="1236516"/>
                    <a:pt x="369217" y="1257041"/>
                    <a:pt x="370492" y="1260425"/>
                  </a:cubicBezTo>
                  <a:cubicBezTo>
                    <a:pt x="371163" y="1262206"/>
                    <a:pt x="372514" y="1264531"/>
                    <a:pt x="380666" y="1277936"/>
                  </a:cubicBezTo>
                  <a:cubicBezTo>
                    <a:pt x="386531" y="1287580"/>
                    <a:pt x="390012" y="1296200"/>
                    <a:pt x="391399" y="1304515"/>
                  </a:cubicBezTo>
                  <a:cubicBezTo>
                    <a:pt x="391940" y="1307757"/>
                    <a:pt x="391872" y="1317066"/>
                    <a:pt x="391283" y="1320324"/>
                  </a:cubicBezTo>
                  <a:cubicBezTo>
                    <a:pt x="391136" y="1321135"/>
                    <a:pt x="390990" y="1321945"/>
                    <a:pt x="390843" y="1322756"/>
                  </a:cubicBezTo>
                  <a:lnTo>
                    <a:pt x="348151" y="1322844"/>
                  </a:lnTo>
                  <a:lnTo>
                    <a:pt x="304144" y="1322579"/>
                  </a:lnTo>
                  <a:cubicBezTo>
                    <a:pt x="300827" y="1321686"/>
                    <a:pt x="297346" y="1318132"/>
                    <a:pt x="294630" y="1312868"/>
                  </a:cubicBezTo>
                  <a:cubicBezTo>
                    <a:pt x="286461" y="1297034"/>
                    <a:pt x="280265" y="1265645"/>
                    <a:pt x="271483" y="1195591"/>
                  </a:cubicBezTo>
                  <a:cubicBezTo>
                    <a:pt x="264937" y="1143386"/>
                    <a:pt x="262896" y="1128348"/>
                    <a:pt x="255031" y="1074334"/>
                  </a:cubicBezTo>
                  <a:cubicBezTo>
                    <a:pt x="244958" y="1005150"/>
                    <a:pt x="243353" y="984278"/>
                    <a:pt x="246468" y="962992"/>
                  </a:cubicBezTo>
                  <a:cubicBezTo>
                    <a:pt x="246649" y="961756"/>
                    <a:pt x="246765" y="960719"/>
                    <a:pt x="246726" y="960686"/>
                  </a:cubicBezTo>
                  <a:cubicBezTo>
                    <a:pt x="246687" y="960653"/>
                    <a:pt x="243293" y="963441"/>
                    <a:pt x="239185" y="966883"/>
                  </a:cubicBezTo>
                  <a:cubicBezTo>
                    <a:pt x="235076" y="970323"/>
                    <a:pt x="224993" y="978474"/>
                    <a:pt x="216775" y="984995"/>
                  </a:cubicBezTo>
                  <a:cubicBezTo>
                    <a:pt x="208558" y="991517"/>
                    <a:pt x="199098" y="999128"/>
                    <a:pt x="195755" y="1001910"/>
                  </a:cubicBezTo>
                  <a:cubicBezTo>
                    <a:pt x="175047" y="1019134"/>
                    <a:pt x="167113" y="1030065"/>
                    <a:pt x="162761" y="1047366"/>
                  </a:cubicBezTo>
                  <a:cubicBezTo>
                    <a:pt x="157069" y="1070004"/>
                    <a:pt x="152240" y="1103723"/>
                    <a:pt x="149720" y="1138437"/>
                  </a:cubicBezTo>
                  <a:cubicBezTo>
                    <a:pt x="148030" y="1161728"/>
                    <a:pt x="147332" y="1195086"/>
                    <a:pt x="148122" y="1214750"/>
                  </a:cubicBezTo>
                  <a:cubicBezTo>
                    <a:pt x="148877" y="1233556"/>
                    <a:pt x="150735" y="1256144"/>
                    <a:pt x="151846" y="1260042"/>
                  </a:cubicBezTo>
                  <a:cubicBezTo>
                    <a:pt x="152507" y="1262357"/>
                    <a:pt x="154579" y="1266548"/>
                    <a:pt x="157602" y="1271682"/>
                  </a:cubicBezTo>
                  <a:cubicBezTo>
                    <a:pt x="164458" y="1283324"/>
                    <a:pt x="167088" y="1288803"/>
                    <a:pt x="169528" y="1296524"/>
                  </a:cubicBezTo>
                  <a:cubicBezTo>
                    <a:pt x="171583" y="1303030"/>
                    <a:pt x="172441" y="1308433"/>
                    <a:pt x="172714" y="1316588"/>
                  </a:cubicBezTo>
                  <a:lnTo>
                    <a:pt x="172927" y="1322929"/>
                  </a:lnTo>
                  <a:lnTo>
                    <a:pt x="130748" y="1322916"/>
                  </a:lnTo>
                  <a:cubicBezTo>
                    <a:pt x="95299" y="1322904"/>
                    <a:pt x="88389" y="1322824"/>
                    <a:pt x="87445" y="1322413"/>
                  </a:cubicBezTo>
                  <a:close/>
                  <a:moveTo>
                    <a:pt x="433058" y="858089"/>
                  </a:moveTo>
                  <a:cubicBezTo>
                    <a:pt x="433058" y="857299"/>
                    <a:pt x="431829" y="855693"/>
                    <a:pt x="431485" y="856034"/>
                  </a:cubicBezTo>
                  <a:cubicBezTo>
                    <a:pt x="431263" y="856256"/>
                    <a:pt x="432575" y="858746"/>
                    <a:pt x="432913" y="858746"/>
                  </a:cubicBezTo>
                  <a:cubicBezTo>
                    <a:pt x="432994" y="858746"/>
                    <a:pt x="433058" y="858450"/>
                    <a:pt x="433058" y="85808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3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500"/>
            </a:p>
          </p:txBody>
        </p:sp>
        <p:sp>
          <p:nvSpPr>
            <p:cNvPr id="54" name="Grafik 4">
              <a:extLst>
                <a:ext uri="{FF2B5EF4-FFF2-40B4-BE49-F238E27FC236}">
                  <a16:creationId xmlns:a16="http://schemas.microsoft.com/office/drawing/2014/main" id="{4E5E6C58-0028-EF88-F803-E3B7415AA8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33697" y="3321485"/>
              <a:ext cx="535662" cy="360000"/>
            </a:xfrm>
            <a:custGeom>
              <a:avLst/>
              <a:gdLst>
                <a:gd name="connsiteX0" fmla="*/ 85071 w 1906374"/>
                <a:gd name="connsiteY0" fmla="*/ 1118681 h 1117081"/>
                <a:gd name="connsiteX1" fmla="*/ 68219 w 1906374"/>
                <a:gd name="connsiteY1" fmla="*/ 1048118 h 1117081"/>
                <a:gd name="connsiteX2" fmla="*/ 64391 w 1906374"/>
                <a:gd name="connsiteY2" fmla="*/ 971305 h 1117081"/>
                <a:gd name="connsiteX3" fmla="*/ 59427 w 1906374"/>
                <a:gd name="connsiteY3" fmla="*/ 887705 h 1117081"/>
                <a:gd name="connsiteX4" fmla="*/ 55781 w 1906374"/>
                <a:gd name="connsiteY4" fmla="*/ 805262 h 1117081"/>
                <a:gd name="connsiteX5" fmla="*/ 59299 w 1906374"/>
                <a:gd name="connsiteY5" fmla="*/ 780937 h 1117081"/>
                <a:gd name="connsiteX6" fmla="*/ 77402 w 1906374"/>
                <a:gd name="connsiteY6" fmla="*/ 721828 h 1117081"/>
                <a:gd name="connsiteX7" fmla="*/ 96316 w 1906374"/>
                <a:gd name="connsiteY7" fmla="*/ 658425 h 1117081"/>
                <a:gd name="connsiteX8" fmla="*/ 99817 w 1906374"/>
                <a:gd name="connsiteY8" fmla="*/ 630024 h 1117081"/>
                <a:gd name="connsiteX9" fmla="*/ 92569 w 1906374"/>
                <a:gd name="connsiteY9" fmla="*/ 584095 h 1117081"/>
                <a:gd name="connsiteX10" fmla="*/ 81770 w 1906374"/>
                <a:gd name="connsiteY10" fmla="*/ 547012 h 1117081"/>
                <a:gd name="connsiteX11" fmla="*/ 56477 w 1906374"/>
                <a:gd name="connsiteY11" fmla="*/ 443712 h 1117081"/>
                <a:gd name="connsiteX12" fmla="*/ 48113 w 1906374"/>
                <a:gd name="connsiteY12" fmla="*/ 372445 h 1117081"/>
                <a:gd name="connsiteX13" fmla="*/ 47505 w 1906374"/>
                <a:gd name="connsiteY13" fmla="*/ 366072 h 1117081"/>
                <a:gd name="connsiteX14" fmla="*/ 43380 w 1906374"/>
                <a:gd name="connsiteY14" fmla="*/ 387593 h 1117081"/>
                <a:gd name="connsiteX15" fmla="*/ 38569 w 1906374"/>
                <a:gd name="connsiteY15" fmla="*/ 484768 h 1117081"/>
                <a:gd name="connsiteX16" fmla="*/ 43199 w 1906374"/>
                <a:gd name="connsiteY16" fmla="*/ 617865 h 1117081"/>
                <a:gd name="connsiteX17" fmla="*/ 45385 w 1906374"/>
                <a:gd name="connsiteY17" fmla="*/ 660245 h 1117081"/>
                <a:gd name="connsiteX18" fmla="*/ 45936 w 1906374"/>
                <a:gd name="connsiteY18" fmla="*/ 672827 h 1117081"/>
                <a:gd name="connsiteX19" fmla="*/ 47233 w 1906374"/>
                <a:gd name="connsiteY19" fmla="*/ 675721 h 1117081"/>
                <a:gd name="connsiteX20" fmla="*/ 57125 w 1906374"/>
                <a:gd name="connsiteY20" fmla="*/ 729475 h 1117081"/>
                <a:gd name="connsiteX21" fmla="*/ 54112 w 1906374"/>
                <a:gd name="connsiteY21" fmla="*/ 747738 h 1117081"/>
                <a:gd name="connsiteX22" fmla="*/ 14872 w 1906374"/>
                <a:gd name="connsiteY22" fmla="*/ 842676 h 1117081"/>
                <a:gd name="connsiteX23" fmla="*/ 4489 w 1906374"/>
                <a:gd name="connsiteY23" fmla="*/ 853101 h 1117081"/>
                <a:gd name="connsiteX24" fmla="*/ 1906 w 1906374"/>
                <a:gd name="connsiteY24" fmla="*/ 848009 h 1117081"/>
                <a:gd name="connsiteX25" fmla="*/ 4965 w 1906374"/>
                <a:gd name="connsiteY25" fmla="*/ 820162 h 1117081"/>
                <a:gd name="connsiteX26" fmla="*/ 9566 w 1906374"/>
                <a:gd name="connsiteY26" fmla="*/ 773313 h 1117081"/>
                <a:gd name="connsiteX27" fmla="*/ 8981 w 1906374"/>
                <a:gd name="connsiteY27" fmla="*/ 756758 h 1117081"/>
                <a:gd name="connsiteX28" fmla="*/ 8410 w 1906374"/>
                <a:gd name="connsiteY28" fmla="*/ 724145 h 1117081"/>
                <a:gd name="connsiteX29" fmla="*/ 25641 w 1906374"/>
                <a:gd name="connsiteY29" fmla="*/ 671908 h 1117081"/>
                <a:gd name="connsiteX30" fmla="*/ 28525 w 1906374"/>
                <a:gd name="connsiteY30" fmla="*/ 669185 h 1117081"/>
                <a:gd name="connsiteX31" fmla="*/ 27264 w 1906374"/>
                <a:gd name="connsiteY31" fmla="*/ 655941 h 1117081"/>
                <a:gd name="connsiteX32" fmla="*/ 16213 w 1906374"/>
                <a:gd name="connsiteY32" fmla="*/ 395704 h 1117081"/>
                <a:gd name="connsiteX33" fmla="*/ 56206 w 1906374"/>
                <a:gd name="connsiteY33" fmla="*/ 209466 h 1117081"/>
                <a:gd name="connsiteX34" fmla="*/ 98989 w 1906374"/>
                <a:gd name="connsiteY34" fmla="*/ 160606 h 1117081"/>
                <a:gd name="connsiteX35" fmla="*/ 106374 w 1906374"/>
                <a:gd name="connsiteY35" fmla="*/ 154079 h 1117081"/>
                <a:gd name="connsiteX36" fmla="*/ 185073 w 1906374"/>
                <a:gd name="connsiteY36" fmla="*/ 108711 h 1117081"/>
                <a:gd name="connsiteX37" fmla="*/ 269833 w 1906374"/>
                <a:gd name="connsiteY37" fmla="*/ 93380 h 1117081"/>
                <a:gd name="connsiteX38" fmla="*/ 346315 w 1906374"/>
                <a:gd name="connsiteY38" fmla="*/ 93065 h 1117081"/>
                <a:gd name="connsiteX39" fmla="*/ 486374 w 1906374"/>
                <a:gd name="connsiteY39" fmla="*/ 102199 h 1117081"/>
                <a:gd name="connsiteX40" fmla="*/ 644130 w 1906374"/>
                <a:gd name="connsiteY40" fmla="*/ 110491 h 1117081"/>
                <a:gd name="connsiteX41" fmla="*/ 725744 w 1906374"/>
                <a:gd name="connsiteY41" fmla="*/ 108783 h 1117081"/>
                <a:gd name="connsiteX42" fmla="*/ 816828 w 1906374"/>
                <a:gd name="connsiteY42" fmla="*/ 108822 h 1117081"/>
                <a:gd name="connsiteX43" fmla="*/ 923905 w 1906374"/>
                <a:gd name="connsiteY43" fmla="*/ 118749 h 1117081"/>
                <a:gd name="connsiteX44" fmla="*/ 1051394 w 1906374"/>
                <a:gd name="connsiteY44" fmla="*/ 128017 h 1117081"/>
                <a:gd name="connsiteX45" fmla="*/ 1146060 w 1906374"/>
                <a:gd name="connsiteY45" fmla="*/ 127030 h 1117081"/>
                <a:gd name="connsiteX46" fmla="*/ 1318060 w 1906374"/>
                <a:gd name="connsiteY46" fmla="*/ 125893 h 1117081"/>
                <a:gd name="connsiteX47" fmla="*/ 1427330 w 1906374"/>
                <a:gd name="connsiteY47" fmla="*/ 125749 h 1117081"/>
                <a:gd name="connsiteX48" fmla="*/ 1487258 w 1906374"/>
                <a:gd name="connsiteY48" fmla="*/ 105566 h 1117081"/>
                <a:gd name="connsiteX49" fmla="*/ 1510095 w 1906374"/>
                <a:gd name="connsiteY49" fmla="*/ 95071 h 1117081"/>
                <a:gd name="connsiteX50" fmla="*/ 1568371 w 1906374"/>
                <a:gd name="connsiteY50" fmla="*/ 70355 h 1117081"/>
                <a:gd name="connsiteX51" fmla="*/ 1598204 w 1906374"/>
                <a:gd name="connsiteY51" fmla="*/ 62300 h 1117081"/>
                <a:gd name="connsiteX52" fmla="*/ 1599555 w 1906374"/>
                <a:gd name="connsiteY52" fmla="*/ 62089 h 1117081"/>
                <a:gd name="connsiteX53" fmla="*/ 1599405 w 1906374"/>
                <a:gd name="connsiteY53" fmla="*/ 52591 h 1117081"/>
                <a:gd name="connsiteX54" fmla="*/ 1609829 w 1906374"/>
                <a:gd name="connsiteY54" fmla="*/ 3189 h 1117081"/>
                <a:gd name="connsiteX55" fmla="*/ 1624520 w 1906374"/>
                <a:gd name="connsiteY55" fmla="*/ 4063 h 1117081"/>
                <a:gd name="connsiteX56" fmla="*/ 1665828 w 1906374"/>
                <a:gd name="connsiteY56" fmla="*/ 51731 h 1117081"/>
                <a:gd name="connsiteX57" fmla="*/ 1667217 w 1906374"/>
                <a:gd name="connsiteY57" fmla="*/ 54410 h 1117081"/>
                <a:gd name="connsiteX58" fmla="*/ 1675075 w 1906374"/>
                <a:gd name="connsiteY58" fmla="*/ 54619 h 1117081"/>
                <a:gd name="connsiteX59" fmla="*/ 1694284 w 1906374"/>
                <a:gd name="connsiteY59" fmla="*/ 56535 h 1117081"/>
                <a:gd name="connsiteX60" fmla="*/ 1697700 w 1906374"/>
                <a:gd name="connsiteY60" fmla="*/ 57212 h 1117081"/>
                <a:gd name="connsiteX61" fmla="*/ 1701579 w 1906374"/>
                <a:gd name="connsiteY61" fmla="*/ 53298 h 1117081"/>
                <a:gd name="connsiteX62" fmla="*/ 1766863 w 1906374"/>
                <a:gd name="connsiteY62" fmla="*/ 28030 h 1117081"/>
                <a:gd name="connsiteX63" fmla="*/ 1775835 w 1906374"/>
                <a:gd name="connsiteY63" fmla="*/ 29541 h 1117081"/>
                <a:gd name="connsiteX64" fmla="*/ 1761670 w 1906374"/>
                <a:gd name="connsiteY64" fmla="*/ 40137 h 1117081"/>
                <a:gd name="connsiteX65" fmla="*/ 1738270 w 1906374"/>
                <a:gd name="connsiteY65" fmla="*/ 55445 h 1117081"/>
                <a:gd name="connsiteX66" fmla="*/ 1726356 w 1906374"/>
                <a:gd name="connsiteY66" fmla="*/ 70304 h 1117081"/>
                <a:gd name="connsiteX67" fmla="*/ 1728359 w 1906374"/>
                <a:gd name="connsiteY67" fmla="*/ 72260 h 1117081"/>
                <a:gd name="connsiteX68" fmla="*/ 1733815 w 1906374"/>
                <a:gd name="connsiteY68" fmla="*/ 76254 h 1117081"/>
                <a:gd name="connsiteX69" fmla="*/ 1737381 w 1906374"/>
                <a:gd name="connsiteY69" fmla="*/ 78684 h 1117081"/>
                <a:gd name="connsiteX70" fmla="*/ 1741035 w 1906374"/>
                <a:gd name="connsiteY70" fmla="*/ 77027 h 1117081"/>
                <a:gd name="connsiteX71" fmla="*/ 1782968 w 1906374"/>
                <a:gd name="connsiteY71" fmla="*/ 68424 h 1117081"/>
                <a:gd name="connsiteX72" fmla="*/ 1809260 w 1906374"/>
                <a:gd name="connsiteY72" fmla="*/ 74893 h 1117081"/>
                <a:gd name="connsiteX73" fmla="*/ 1795670 w 1906374"/>
                <a:gd name="connsiteY73" fmla="*/ 81167 h 1117081"/>
                <a:gd name="connsiteX74" fmla="*/ 1783419 w 1906374"/>
                <a:gd name="connsiteY74" fmla="*/ 84136 h 1117081"/>
                <a:gd name="connsiteX75" fmla="*/ 1759180 w 1906374"/>
                <a:gd name="connsiteY75" fmla="*/ 97475 h 1117081"/>
                <a:gd name="connsiteX76" fmla="*/ 1756952 w 1906374"/>
                <a:gd name="connsiteY76" fmla="*/ 99262 h 1117081"/>
                <a:gd name="connsiteX77" fmla="*/ 1758729 w 1906374"/>
                <a:gd name="connsiteY77" fmla="*/ 101648 h 1117081"/>
                <a:gd name="connsiteX78" fmla="*/ 1776949 w 1906374"/>
                <a:gd name="connsiteY78" fmla="*/ 138777 h 1117081"/>
                <a:gd name="connsiteX79" fmla="*/ 1787448 w 1906374"/>
                <a:gd name="connsiteY79" fmla="*/ 162725 h 1117081"/>
                <a:gd name="connsiteX80" fmla="*/ 1873279 w 1906374"/>
                <a:gd name="connsiteY80" fmla="*/ 273366 h 1117081"/>
                <a:gd name="connsiteX81" fmla="*/ 1899946 w 1906374"/>
                <a:gd name="connsiteY81" fmla="*/ 303826 h 1117081"/>
                <a:gd name="connsiteX82" fmla="*/ 1907116 w 1906374"/>
                <a:gd name="connsiteY82" fmla="*/ 314587 h 1117081"/>
                <a:gd name="connsiteX83" fmla="*/ 1890761 w 1906374"/>
                <a:gd name="connsiteY83" fmla="*/ 356599 h 1117081"/>
                <a:gd name="connsiteX84" fmla="*/ 1866547 w 1906374"/>
                <a:gd name="connsiteY84" fmla="*/ 373410 h 1117081"/>
                <a:gd name="connsiteX85" fmla="*/ 1853933 w 1906374"/>
                <a:gd name="connsiteY85" fmla="*/ 376061 h 1117081"/>
                <a:gd name="connsiteX86" fmla="*/ 1826616 w 1906374"/>
                <a:gd name="connsiteY86" fmla="*/ 376060 h 1117081"/>
                <a:gd name="connsiteX87" fmla="*/ 1639224 w 1906374"/>
                <a:gd name="connsiteY87" fmla="*/ 331862 h 1117081"/>
                <a:gd name="connsiteX88" fmla="*/ 1607439 w 1906374"/>
                <a:gd name="connsiteY88" fmla="*/ 325200 h 1117081"/>
                <a:gd name="connsiteX89" fmla="*/ 1598717 w 1906374"/>
                <a:gd name="connsiteY89" fmla="*/ 325937 h 1117081"/>
                <a:gd name="connsiteX90" fmla="*/ 1583588 w 1906374"/>
                <a:gd name="connsiteY90" fmla="*/ 337432 h 1117081"/>
                <a:gd name="connsiteX91" fmla="*/ 1572501 w 1906374"/>
                <a:gd name="connsiteY91" fmla="*/ 363423 h 1117081"/>
                <a:gd name="connsiteX92" fmla="*/ 1560600 w 1906374"/>
                <a:gd name="connsiteY92" fmla="*/ 392725 h 1117081"/>
                <a:gd name="connsiteX93" fmla="*/ 1510270 w 1906374"/>
                <a:gd name="connsiteY93" fmla="*/ 455315 h 1117081"/>
                <a:gd name="connsiteX94" fmla="*/ 1474944 w 1906374"/>
                <a:gd name="connsiteY94" fmla="*/ 494038 h 1117081"/>
                <a:gd name="connsiteX95" fmla="*/ 1457450 w 1906374"/>
                <a:gd name="connsiteY95" fmla="*/ 528637 h 1117081"/>
                <a:gd name="connsiteX96" fmla="*/ 1387624 w 1906374"/>
                <a:gd name="connsiteY96" fmla="*/ 645424 h 1117081"/>
                <a:gd name="connsiteX97" fmla="*/ 1366263 w 1906374"/>
                <a:gd name="connsiteY97" fmla="*/ 666112 h 1117081"/>
                <a:gd name="connsiteX98" fmla="*/ 1324855 w 1906374"/>
                <a:gd name="connsiteY98" fmla="*/ 688690 h 1117081"/>
                <a:gd name="connsiteX99" fmla="*/ 1258157 w 1906374"/>
                <a:gd name="connsiteY99" fmla="*/ 700566 h 1117081"/>
                <a:gd name="connsiteX100" fmla="*/ 1256180 w 1906374"/>
                <a:gd name="connsiteY100" fmla="*/ 700638 h 1117081"/>
                <a:gd name="connsiteX101" fmla="*/ 1255254 w 1906374"/>
                <a:gd name="connsiteY101" fmla="*/ 704115 h 1117081"/>
                <a:gd name="connsiteX102" fmla="*/ 1236609 w 1906374"/>
                <a:gd name="connsiteY102" fmla="*/ 1050105 h 1117081"/>
                <a:gd name="connsiteX103" fmla="*/ 1237810 w 1906374"/>
                <a:gd name="connsiteY103" fmla="*/ 1061030 h 1117081"/>
                <a:gd name="connsiteX104" fmla="*/ 1244555 w 1906374"/>
                <a:gd name="connsiteY104" fmla="*/ 1077065 h 1117081"/>
                <a:gd name="connsiteX105" fmla="*/ 1254841 w 1906374"/>
                <a:gd name="connsiteY105" fmla="*/ 1115805 h 1117081"/>
                <a:gd name="connsiteX106" fmla="*/ 1254604 w 1906374"/>
                <a:gd name="connsiteY106" fmla="*/ 1119302 h 1117081"/>
                <a:gd name="connsiteX107" fmla="*/ 1216575 w 1906374"/>
                <a:gd name="connsiteY107" fmla="*/ 1119302 h 1117081"/>
                <a:gd name="connsiteX108" fmla="*/ 1177694 w 1906374"/>
                <a:gd name="connsiteY108" fmla="*/ 1118977 h 1117081"/>
                <a:gd name="connsiteX109" fmla="*/ 1172426 w 1906374"/>
                <a:gd name="connsiteY109" fmla="*/ 1112572 h 1117081"/>
                <a:gd name="connsiteX110" fmla="*/ 1150215 w 1906374"/>
                <a:gd name="connsiteY110" fmla="*/ 969649 h 1117081"/>
                <a:gd name="connsiteX111" fmla="*/ 1138389 w 1906374"/>
                <a:gd name="connsiteY111" fmla="*/ 794922 h 1117081"/>
                <a:gd name="connsiteX112" fmla="*/ 1137100 w 1906374"/>
                <a:gd name="connsiteY112" fmla="*/ 775222 h 1117081"/>
                <a:gd name="connsiteX113" fmla="*/ 1134285 w 1906374"/>
                <a:gd name="connsiteY113" fmla="*/ 793178 h 1117081"/>
                <a:gd name="connsiteX114" fmla="*/ 1119581 w 1906374"/>
                <a:gd name="connsiteY114" fmla="*/ 953260 h 1117081"/>
                <a:gd name="connsiteX115" fmla="*/ 1119406 w 1906374"/>
                <a:gd name="connsiteY115" fmla="*/ 1053746 h 1117081"/>
                <a:gd name="connsiteX116" fmla="*/ 1125788 w 1906374"/>
                <a:gd name="connsiteY116" fmla="*/ 1075764 h 1117081"/>
                <a:gd name="connsiteX117" fmla="*/ 1135311 w 1906374"/>
                <a:gd name="connsiteY117" fmla="*/ 1102049 h 1117081"/>
                <a:gd name="connsiteX118" fmla="*/ 1135811 w 1906374"/>
                <a:gd name="connsiteY118" fmla="*/ 1116405 h 1117081"/>
                <a:gd name="connsiteX119" fmla="*/ 1135398 w 1906374"/>
                <a:gd name="connsiteY119" fmla="*/ 1119302 h 1117081"/>
                <a:gd name="connsiteX120" fmla="*/ 1096668 w 1906374"/>
                <a:gd name="connsiteY120" fmla="*/ 1119302 h 1117081"/>
                <a:gd name="connsiteX121" fmla="*/ 1056787 w 1906374"/>
                <a:gd name="connsiteY121" fmla="*/ 1118763 h 1117081"/>
                <a:gd name="connsiteX122" fmla="*/ 1042935 w 1906374"/>
                <a:gd name="connsiteY122" fmla="*/ 1071129 h 1117081"/>
                <a:gd name="connsiteX123" fmla="*/ 1033162 w 1906374"/>
                <a:gd name="connsiteY123" fmla="*/ 867673 h 1117081"/>
                <a:gd name="connsiteX124" fmla="*/ 1031923 w 1906374"/>
                <a:gd name="connsiteY124" fmla="*/ 705440 h 1117081"/>
                <a:gd name="connsiteX125" fmla="*/ 1032336 w 1906374"/>
                <a:gd name="connsiteY125" fmla="*/ 690296 h 1117081"/>
                <a:gd name="connsiteX126" fmla="*/ 1005018 w 1906374"/>
                <a:gd name="connsiteY126" fmla="*/ 698100 h 1117081"/>
                <a:gd name="connsiteX127" fmla="*/ 886252 w 1906374"/>
                <a:gd name="connsiteY127" fmla="*/ 724453 h 1117081"/>
                <a:gd name="connsiteX128" fmla="*/ 785908 w 1906374"/>
                <a:gd name="connsiteY128" fmla="*/ 730269 h 1117081"/>
                <a:gd name="connsiteX129" fmla="*/ 657208 w 1906374"/>
                <a:gd name="connsiteY129" fmla="*/ 723302 h 1117081"/>
                <a:gd name="connsiteX130" fmla="*/ 464544 w 1906374"/>
                <a:gd name="connsiteY130" fmla="*/ 692823 h 1117081"/>
                <a:gd name="connsiteX131" fmla="*/ 454912 w 1906374"/>
                <a:gd name="connsiteY131" fmla="*/ 690660 h 1117081"/>
                <a:gd name="connsiteX132" fmla="*/ 450133 w 1906374"/>
                <a:gd name="connsiteY132" fmla="*/ 701684 h 1117081"/>
                <a:gd name="connsiteX133" fmla="*/ 430661 w 1906374"/>
                <a:gd name="connsiteY133" fmla="*/ 744908 h 1117081"/>
                <a:gd name="connsiteX134" fmla="*/ 417475 w 1906374"/>
                <a:gd name="connsiteY134" fmla="*/ 763014 h 1117081"/>
                <a:gd name="connsiteX135" fmla="*/ 399672 w 1906374"/>
                <a:gd name="connsiteY135" fmla="*/ 776377 h 1117081"/>
                <a:gd name="connsiteX136" fmla="*/ 387823 w 1906374"/>
                <a:gd name="connsiteY136" fmla="*/ 784775 h 1117081"/>
                <a:gd name="connsiteX137" fmla="*/ 382035 w 1906374"/>
                <a:gd name="connsiteY137" fmla="*/ 795425 h 1117081"/>
                <a:gd name="connsiteX138" fmla="*/ 377430 w 1906374"/>
                <a:gd name="connsiteY138" fmla="*/ 805097 h 1117081"/>
                <a:gd name="connsiteX139" fmla="*/ 371825 w 1906374"/>
                <a:gd name="connsiteY139" fmla="*/ 795842 h 1117081"/>
                <a:gd name="connsiteX140" fmla="*/ 364271 w 1906374"/>
                <a:gd name="connsiteY140" fmla="*/ 787756 h 1117081"/>
                <a:gd name="connsiteX141" fmla="*/ 359334 w 1906374"/>
                <a:gd name="connsiteY141" fmla="*/ 788626 h 1117081"/>
                <a:gd name="connsiteX142" fmla="*/ 347484 w 1906374"/>
                <a:gd name="connsiteY142" fmla="*/ 832247 h 1117081"/>
                <a:gd name="connsiteX143" fmla="*/ 345659 w 1906374"/>
                <a:gd name="connsiteY143" fmla="*/ 846152 h 1117081"/>
                <a:gd name="connsiteX144" fmla="*/ 340132 w 1906374"/>
                <a:gd name="connsiteY144" fmla="*/ 894326 h 1117081"/>
                <a:gd name="connsiteX145" fmla="*/ 340133 w 1906374"/>
                <a:gd name="connsiteY145" fmla="*/ 945646 h 1117081"/>
                <a:gd name="connsiteX146" fmla="*/ 353059 w 1906374"/>
                <a:gd name="connsiteY146" fmla="*/ 1052167 h 1117081"/>
                <a:gd name="connsiteX147" fmla="*/ 358734 w 1906374"/>
                <a:gd name="connsiteY147" fmla="*/ 1066824 h 1117081"/>
                <a:gd name="connsiteX148" fmla="*/ 372644 w 1906374"/>
                <a:gd name="connsiteY148" fmla="*/ 1093171 h 1117081"/>
                <a:gd name="connsiteX149" fmla="*/ 374424 w 1906374"/>
                <a:gd name="connsiteY149" fmla="*/ 1118392 h 1117081"/>
                <a:gd name="connsiteX150" fmla="*/ 374239 w 1906374"/>
                <a:gd name="connsiteY150" fmla="*/ 1119302 h 1117081"/>
                <a:gd name="connsiteX151" fmla="*/ 333417 w 1906374"/>
                <a:gd name="connsiteY151" fmla="*/ 1119302 h 1117081"/>
                <a:gd name="connsiteX152" fmla="*/ 288435 w 1906374"/>
                <a:gd name="connsiteY152" fmla="*/ 1117316 h 1117081"/>
                <a:gd name="connsiteX153" fmla="*/ 282076 w 1906374"/>
                <a:gd name="connsiteY153" fmla="*/ 1108542 h 1117081"/>
                <a:gd name="connsiteX154" fmla="*/ 271514 w 1906374"/>
                <a:gd name="connsiteY154" fmla="*/ 1071746 h 1117081"/>
                <a:gd name="connsiteX155" fmla="*/ 260213 w 1906374"/>
                <a:gd name="connsiteY155" fmla="*/ 995309 h 1117081"/>
                <a:gd name="connsiteX156" fmla="*/ 245169 w 1906374"/>
                <a:gd name="connsiteY156" fmla="*/ 884394 h 1117081"/>
                <a:gd name="connsiteX157" fmla="*/ 235622 w 1906374"/>
                <a:gd name="connsiteY157" fmla="*/ 802945 h 1117081"/>
                <a:gd name="connsiteX158" fmla="*/ 236390 w 1906374"/>
                <a:gd name="connsiteY158" fmla="*/ 778994 h 1117081"/>
                <a:gd name="connsiteX159" fmla="*/ 236799 w 1906374"/>
                <a:gd name="connsiteY159" fmla="*/ 774436 h 1117081"/>
                <a:gd name="connsiteX160" fmla="*/ 229215 w 1906374"/>
                <a:gd name="connsiteY160" fmla="*/ 780510 h 1117081"/>
                <a:gd name="connsiteX161" fmla="*/ 209243 w 1906374"/>
                <a:gd name="connsiteY161" fmla="*/ 796654 h 1117081"/>
                <a:gd name="connsiteX162" fmla="*/ 173107 w 1906374"/>
                <a:gd name="connsiteY162" fmla="*/ 827513 h 1117081"/>
                <a:gd name="connsiteX163" fmla="*/ 155105 w 1906374"/>
                <a:gd name="connsiteY163" fmla="*/ 864694 h 1117081"/>
                <a:gd name="connsiteX164" fmla="*/ 143153 w 1906374"/>
                <a:gd name="connsiteY164" fmla="*/ 967829 h 1117081"/>
                <a:gd name="connsiteX165" fmla="*/ 143152 w 1906374"/>
                <a:gd name="connsiteY165" fmla="*/ 1020141 h 1117081"/>
                <a:gd name="connsiteX166" fmla="*/ 146448 w 1906374"/>
                <a:gd name="connsiteY166" fmla="*/ 1059210 h 1117081"/>
                <a:gd name="connsiteX167" fmla="*/ 150835 w 1906374"/>
                <a:gd name="connsiteY167" fmla="*/ 1068380 h 1117081"/>
                <a:gd name="connsiteX168" fmla="*/ 164498 w 1906374"/>
                <a:gd name="connsiteY168" fmla="*/ 1098112 h 1117081"/>
                <a:gd name="connsiteX169" fmla="*/ 166510 w 1906374"/>
                <a:gd name="connsiteY169" fmla="*/ 1117284 h 1117081"/>
                <a:gd name="connsiteX170" fmla="*/ 166281 w 1906374"/>
                <a:gd name="connsiteY170" fmla="*/ 1119302 h 1117081"/>
                <a:gd name="connsiteX171" fmla="*/ 126345 w 1906374"/>
                <a:gd name="connsiteY171" fmla="*/ 1119295 h 1117081"/>
                <a:gd name="connsiteX172" fmla="*/ 85071 w 1906374"/>
                <a:gd name="connsiteY172" fmla="*/ 1118680 h 1117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</a:cxnLst>
              <a:rect l="l" t="t" r="r" b="b"/>
              <a:pathLst>
                <a:path w="1906374" h="1117081">
                  <a:moveTo>
                    <a:pt x="85071" y="1118681"/>
                  </a:moveTo>
                  <a:cubicBezTo>
                    <a:pt x="77241" y="1115124"/>
                    <a:pt x="71619" y="1091583"/>
                    <a:pt x="68219" y="1048118"/>
                  </a:cubicBezTo>
                  <a:cubicBezTo>
                    <a:pt x="66676" y="1028399"/>
                    <a:pt x="66110" y="1017059"/>
                    <a:pt x="64391" y="971305"/>
                  </a:cubicBezTo>
                  <a:cubicBezTo>
                    <a:pt x="63509" y="947828"/>
                    <a:pt x="62141" y="924785"/>
                    <a:pt x="59427" y="887705"/>
                  </a:cubicBezTo>
                  <a:cubicBezTo>
                    <a:pt x="55551" y="834757"/>
                    <a:pt x="54887" y="819727"/>
                    <a:pt x="55781" y="805262"/>
                  </a:cubicBezTo>
                  <a:cubicBezTo>
                    <a:pt x="56384" y="795523"/>
                    <a:pt x="57015" y="791161"/>
                    <a:pt x="59299" y="780937"/>
                  </a:cubicBezTo>
                  <a:cubicBezTo>
                    <a:pt x="62801" y="765258"/>
                    <a:pt x="66477" y="753259"/>
                    <a:pt x="77402" y="721828"/>
                  </a:cubicBezTo>
                  <a:cubicBezTo>
                    <a:pt x="86877" y="694575"/>
                    <a:pt x="91812" y="678029"/>
                    <a:pt x="96316" y="658425"/>
                  </a:cubicBezTo>
                  <a:cubicBezTo>
                    <a:pt x="99119" y="646223"/>
                    <a:pt x="99817" y="640563"/>
                    <a:pt x="99817" y="630024"/>
                  </a:cubicBezTo>
                  <a:cubicBezTo>
                    <a:pt x="99817" y="616623"/>
                    <a:pt x="97762" y="603595"/>
                    <a:pt x="92569" y="584095"/>
                  </a:cubicBezTo>
                  <a:cubicBezTo>
                    <a:pt x="90150" y="575007"/>
                    <a:pt x="88403" y="569013"/>
                    <a:pt x="81770" y="547012"/>
                  </a:cubicBezTo>
                  <a:cubicBezTo>
                    <a:pt x="68799" y="503992"/>
                    <a:pt x="61868" y="475685"/>
                    <a:pt x="56477" y="443712"/>
                  </a:cubicBezTo>
                  <a:cubicBezTo>
                    <a:pt x="52614" y="420804"/>
                    <a:pt x="49524" y="394480"/>
                    <a:pt x="48113" y="372445"/>
                  </a:cubicBezTo>
                  <a:cubicBezTo>
                    <a:pt x="47889" y="368940"/>
                    <a:pt x="47615" y="366072"/>
                    <a:pt x="47505" y="366072"/>
                  </a:cubicBezTo>
                  <a:cubicBezTo>
                    <a:pt x="47159" y="366072"/>
                    <a:pt x="44597" y="379446"/>
                    <a:pt x="43380" y="387593"/>
                  </a:cubicBezTo>
                  <a:cubicBezTo>
                    <a:pt x="40342" y="407954"/>
                    <a:pt x="38569" y="443768"/>
                    <a:pt x="38569" y="484768"/>
                  </a:cubicBezTo>
                  <a:cubicBezTo>
                    <a:pt x="38569" y="523302"/>
                    <a:pt x="39539" y="551174"/>
                    <a:pt x="43199" y="617865"/>
                  </a:cubicBezTo>
                  <a:cubicBezTo>
                    <a:pt x="44099" y="634255"/>
                    <a:pt x="45082" y="653325"/>
                    <a:pt x="45385" y="660245"/>
                  </a:cubicBezTo>
                  <a:lnTo>
                    <a:pt x="45936" y="672827"/>
                  </a:lnTo>
                  <a:lnTo>
                    <a:pt x="47233" y="675721"/>
                  </a:lnTo>
                  <a:cubicBezTo>
                    <a:pt x="54276" y="691431"/>
                    <a:pt x="58299" y="713295"/>
                    <a:pt x="57125" y="729475"/>
                  </a:cubicBezTo>
                  <a:cubicBezTo>
                    <a:pt x="56669" y="735768"/>
                    <a:pt x="55869" y="740613"/>
                    <a:pt x="54112" y="747738"/>
                  </a:cubicBezTo>
                  <a:cubicBezTo>
                    <a:pt x="46681" y="777885"/>
                    <a:pt x="28165" y="822684"/>
                    <a:pt x="14872" y="842676"/>
                  </a:cubicBezTo>
                  <a:cubicBezTo>
                    <a:pt x="10487" y="849272"/>
                    <a:pt x="6660" y="853113"/>
                    <a:pt x="4489" y="853101"/>
                  </a:cubicBezTo>
                  <a:cubicBezTo>
                    <a:pt x="2698" y="853090"/>
                    <a:pt x="2145" y="851998"/>
                    <a:pt x="1906" y="848009"/>
                  </a:cubicBezTo>
                  <a:cubicBezTo>
                    <a:pt x="1665" y="843956"/>
                    <a:pt x="2085" y="840132"/>
                    <a:pt x="4965" y="820162"/>
                  </a:cubicBezTo>
                  <a:cubicBezTo>
                    <a:pt x="8953" y="792502"/>
                    <a:pt x="9566" y="786262"/>
                    <a:pt x="9566" y="773313"/>
                  </a:cubicBezTo>
                  <a:cubicBezTo>
                    <a:pt x="9566" y="766759"/>
                    <a:pt x="9373" y="761312"/>
                    <a:pt x="8981" y="756758"/>
                  </a:cubicBezTo>
                  <a:cubicBezTo>
                    <a:pt x="8184" y="747498"/>
                    <a:pt x="7919" y="732389"/>
                    <a:pt x="8410" y="724145"/>
                  </a:cubicBezTo>
                  <a:cubicBezTo>
                    <a:pt x="9945" y="698343"/>
                    <a:pt x="15510" y="681474"/>
                    <a:pt x="25641" y="671908"/>
                  </a:cubicBezTo>
                  <a:lnTo>
                    <a:pt x="28525" y="669185"/>
                  </a:lnTo>
                  <a:lnTo>
                    <a:pt x="27264" y="655941"/>
                  </a:lnTo>
                  <a:cubicBezTo>
                    <a:pt x="17617" y="554625"/>
                    <a:pt x="13618" y="460430"/>
                    <a:pt x="16213" y="395704"/>
                  </a:cubicBezTo>
                  <a:cubicBezTo>
                    <a:pt x="19627" y="310604"/>
                    <a:pt x="32407" y="251082"/>
                    <a:pt x="56206" y="209466"/>
                  </a:cubicBezTo>
                  <a:cubicBezTo>
                    <a:pt x="67029" y="190539"/>
                    <a:pt x="81319" y="174219"/>
                    <a:pt x="98989" y="160606"/>
                  </a:cubicBezTo>
                  <a:cubicBezTo>
                    <a:pt x="100627" y="159345"/>
                    <a:pt x="103950" y="156408"/>
                    <a:pt x="106374" y="154079"/>
                  </a:cubicBezTo>
                  <a:cubicBezTo>
                    <a:pt x="126964" y="134309"/>
                    <a:pt x="153574" y="118968"/>
                    <a:pt x="185073" y="108711"/>
                  </a:cubicBezTo>
                  <a:cubicBezTo>
                    <a:pt x="210136" y="100551"/>
                    <a:pt x="236222" y="95832"/>
                    <a:pt x="269833" y="93380"/>
                  </a:cubicBezTo>
                  <a:cubicBezTo>
                    <a:pt x="281188" y="92552"/>
                    <a:pt x="321605" y="92385"/>
                    <a:pt x="346315" y="93065"/>
                  </a:cubicBezTo>
                  <a:cubicBezTo>
                    <a:pt x="393502" y="94361"/>
                    <a:pt x="422532" y="96255"/>
                    <a:pt x="486374" y="102199"/>
                  </a:cubicBezTo>
                  <a:cubicBezTo>
                    <a:pt x="557050" y="108777"/>
                    <a:pt x="589967" y="110508"/>
                    <a:pt x="644130" y="110491"/>
                  </a:cubicBezTo>
                  <a:cubicBezTo>
                    <a:pt x="674592" y="110483"/>
                    <a:pt x="691925" y="110120"/>
                    <a:pt x="725744" y="108783"/>
                  </a:cubicBezTo>
                  <a:cubicBezTo>
                    <a:pt x="767246" y="107143"/>
                    <a:pt x="786630" y="107150"/>
                    <a:pt x="816828" y="108822"/>
                  </a:cubicBezTo>
                  <a:cubicBezTo>
                    <a:pt x="842810" y="110261"/>
                    <a:pt x="855390" y="111428"/>
                    <a:pt x="923905" y="118749"/>
                  </a:cubicBezTo>
                  <a:cubicBezTo>
                    <a:pt x="983245" y="125091"/>
                    <a:pt x="1010812" y="127096"/>
                    <a:pt x="1051394" y="128017"/>
                  </a:cubicBezTo>
                  <a:cubicBezTo>
                    <a:pt x="1067036" y="128372"/>
                    <a:pt x="1068563" y="128356"/>
                    <a:pt x="1146060" y="127030"/>
                  </a:cubicBezTo>
                  <a:cubicBezTo>
                    <a:pt x="1220053" y="125763"/>
                    <a:pt x="1246019" y="125592"/>
                    <a:pt x="1318060" y="125893"/>
                  </a:cubicBezTo>
                  <a:cubicBezTo>
                    <a:pt x="1414441" y="126299"/>
                    <a:pt x="1423751" y="126286"/>
                    <a:pt x="1427330" y="125749"/>
                  </a:cubicBezTo>
                  <a:cubicBezTo>
                    <a:pt x="1443122" y="123384"/>
                    <a:pt x="1460854" y="117412"/>
                    <a:pt x="1487258" y="105566"/>
                  </a:cubicBezTo>
                  <a:cubicBezTo>
                    <a:pt x="1490899" y="103932"/>
                    <a:pt x="1501173" y="99209"/>
                    <a:pt x="1510095" y="95071"/>
                  </a:cubicBezTo>
                  <a:cubicBezTo>
                    <a:pt x="1541204" y="80643"/>
                    <a:pt x="1552091" y="76029"/>
                    <a:pt x="1568371" y="70355"/>
                  </a:cubicBezTo>
                  <a:cubicBezTo>
                    <a:pt x="1578320" y="66886"/>
                    <a:pt x="1591384" y="63361"/>
                    <a:pt x="1598204" y="62300"/>
                  </a:cubicBezTo>
                  <a:lnTo>
                    <a:pt x="1599555" y="62089"/>
                  </a:lnTo>
                  <a:lnTo>
                    <a:pt x="1599405" y="52591"/>
                  </a:lnTo>
                  <a:cubicBezTo>
                    <a:pt x="1598917" y="23529"/>
                    <a:pt x="1602484" y="6671"/>
                    <a:pt x="1609829" y="3189"/>
                  </a:cubicBezTo>
                  <a:cubicBezTo>
                    <a:pt x="1613145" y="1620"/>
                    <a:pt x="1619427" y="1994"/>
                    <a:pt x="1624520" y="4063"/>
                  </a:cubicBezTo>
                  <a:cubicBezTo>
                    <a:pt x="1637697" y="9415"/>
                    <a:pt x="1653089" y="27181"/>
                    <a:pt x="1665828" y="51731"/>
                  </a:cubicBezTo>
                  <a:lnTo>
                    <a:pt x="1667217" y="54410"/>
                  </a:lnTo>
                  <a:lnTo>
                    <a:pt x="1675075" y="54619"/>
                  </a:lnTo>
                  <a:cubicBezTo>
                    <a:pt x="1683134" y="54832"/>
                    <a:pt x="1688302" y="55348"/>
                    <a:pt x="1694284" y="56535"/>
                  </a:cubicBezTo>
                  <a:lnTo>
                    <a:pt x="1697700" y="57212"/>
                  </a:lnTo>
                  <a:lnTo>
                    <a:pt x="1701579" y="53298"/>
                  </a:lnTo>
                  <a:cubicBezTo>
                    <a:pt x="1719261" y="35435"/>
                    <a:pt x="1742036" y="26620"/>
                    <a:pt x="1766863" y="28030"/>
                  </a:cubicBezTo>
                  <a:cubicBezTo>
                    <a:pt x="1772231" y="28334"/>
                    <a:pt x="1774109" y="28652"/>
                    <a:pt x="1775835" y="29541"/>
                  </a:cubicBezTo>
                  <a:cubicBezTo>
                    <a:pt x="1779277" y="31308"/>
                    <a:pt x="1774722" y="34711"/>
                    <a:pt x="1761670" y="40137"/>
                  </a:cubicBezTo>
                  <a:cubicBezTo>
                    <a:pt x="1751684" y="44290"/>
                    <a:pt x="1745502" y="48334"/>
                    <a:pt x="1738270" y="55445"/>
                  </a:cubicBezTo>
                  <a:cubicBezTo>
                    <a:pt x="1733902" y="59732"/>
                    <a:pt x="1728884" y="65994"/>
                    <a:pt x="1726356" y="70304"/>
                  </a:cubicBezTo>
                  <a:cubicBezTo>
                    <a:pt x="1726206" y="70549"/>
                    <a:pt x="1726957" y="71279"/>
                    <a:pt x="1728359" y="72260"/>
                  </a:cubicBezTo>
                  <a:cubicBezTo>
                    <a:pt x="1729597" y="73119"/>
                    <a:pt x="1732050" y="74916"/>
                    <a:pt x="1733815" y="76254"/>
                  </a:cubicBezTo>
                  <a:cubicBezTo>
                    <a:pt x="1735579" y="77591"/>
                    <a:pt x="1737181" y="78684"/>
                    <a:pt x="1737381" y="78684"/>
                  </a:cubicBezTo>
                  <a:cubicBezTo>
                    <a:pt x="1737569" y="78684"/>
                    <a:pt x="1739220" y="77940"/>
                    <a:pt x="1741035" y="77027"/>
                  </a:cubicBezTo>
                  <a:cubicBezTo>
                    <a:pt x="1753912" y="70567"/>
                    <a:pt x="1768928" y="67485"/>
                    <a:pt x="1782968" y="68424"/>
                  </a:cubicBezTo>
                  <a:cubicBezTo>
                    <a:pt x="1793980" y="69161"/>
                    <a:pt x="1806844" y="72326"/>
                    <a:pt x="1809260" y="74893"/>
                  </a:cubicBezTo>
                  <a:cubicBezTo>
                    <a:pt x="1811537" y="77329"/>
                    <a:pt x="1807558" y="79171"/>
                    <a:pt x="1795670" y="81167"/>
                  </a:cubicBezTo>
                  <a:cubicBezTo>
                    <a:pt x="1789701" y="82168"/>
                    <a:pt x="1787723" y="82649"/>
                    <a:pt x="1783419" y="84136"/>
                  </a:cubicBezTo>
                  <a:cubicBezTo>
                    <a:pt x="1775135" y="86998"/>
                    <a:pt x="1765837" y="92118"/>
                    <a:pt x="1759180" y="97475"/>
                  </a:cubicBezTo>
                  <a:lnTo>
                    <a:pt x="1756952" y="99262"/>
                  </a:lnTo>
                  <a:lnTo>
                    <a:pt x="1758729" y="101648"/>
                  </a:lnTo>
                  <a:cubicBezTo>
                    <a:pt x="1766413" y="112043"/>
                    <a:pt x="1772469" y="124378"/>
                    <a:pt x="1776949" y="138777"/>
                  </a:cubicBezTo>
                  <a:cubicBezTo>
                    <a:pt x="1781454" y="153203"/>
                    <a:pt x="1781942" y="154323"/>
                    <a:pt x="1787448" y="162725"/>
                  </a:cubicBezTo>
                  <a:cubicBezTo>
                    <a:pt x="1806456" y="191706"/>
                    <a:pt x="1836790" y="230794"/>
                    <a:pt x="1873279" y="273366"/>
                  </a:cubicBezTo>
                  <a:cubicBezTo>
                    <a:pt x="1880900" y="282253"/>
                    <a:pt x="1894090" y="297322"/>
                    <a:pt x="1899946" y="303826"/>
                  </a:cubicBezTo>
                  <a:cubicBezTo>
                    <a:pt x="1904476" y="308848"/>
                    <a:pt x="1905990" y="311119"/>
                    <a:pt x="1907116" y="314587"/>
                  </a:cubicBezTo>
                  <a:cubicBezTo>
                    <a:pt x="1910946" y="326320"/>
                    <a:pt x="1904676" y="342435"/>
                    <a:pt x="1890761" y="356599"/>
                  </a:cubicBezTo>
                  <a:cubicBezTo>
                    <a:pt x="1883203" y="364285"/>
                    <a:pt x="1873592" y="370961"/>
                    <a:pt x="1866547" y="373410"/>
                  </a:cubicBezTo>
                  <a:cubicBezTo>
                    <a:pt x="1863969" y="374304"/>
                    <a:pt x="1858063" y="375546"/>
                    <a:pt x="1853933" y="376061"/>
                  </a:cubicBezTo>
                  <a:cubicBezTo>
                    <a:pt x="1849441" y="376622"/>
                    <a:pt x="1832785" y="376622"/>
                    <a:pt x="1826616" y="376060"/>
                  </a:cubicBezTo>
                  <a:cubicBezTo>
                    <a:pt x="1782505" y="372043"/>
                    <a:pt x="1725981" y="358711"/>
                    <a:pt x="1639224" y="331862"/>
                  </a:cubicBezTo>
                  <a:cubicBezTo>
                    <a:pt x="1620628" y="326107"/>
                    <a:pt x="1616424" y="325226"/>
                    <a:pt x="1607439" y="325200"/>
                  </a:cubicBezTo>
                  <a:cubicBezTo>
                    <a:pt x="1602233" y="325183"/>
                    <a:pt x="1601132" y="325276"/>
                    <a:pt x="1598717" y="325937"/>
                  </a:cubicBezTo>
                  <a:cubicBezTo>
                    <a:pt x="1592247" y="327706"/>
                    <a:pt x="1587655" y="331191"/>
                    <a:pt x="1583588" y="337432"/>
                  </a:cubicBezTo>
                  <a:cubicBezTo>
                    <a:pt x="1580322" y="342443"/>
                    <a:pt x="1578345" y="347075"/>
                    <a:pt x="1572501" y="363423"/>
                  </a:cubicBezTo>
                  <a:cubicBezTo>
                    <a:pt x="1567483" y="377482"/>
                    <a:pt x="1564580" y="384637"/>
                    <a:pt x="1560600" y="392725"/>
                  </a:cubicBezTo>
                  <a:cubicBezTo>
                    <a:pt x="1549813" y="414665"/>
                    <a:pt x="1537888" y="429482"/>
                    <a:pt x="1510270" y="455315"/>
                  </a:cubicBezTo>
                  <a:cubicBezTo>
                    <a:pt x="1490837" y="473475"/>
                    <a:pt x="1482715" y="482391"/>
                    <a:pt x="1474944" y="494038"/>
                  </a:cubicBezTo>
                  <a:cubicBezTo>
                    <a:pt x="1468662" y="503478"/>
                    <a:pt x="1465246" y="510224"/>
                    <a:pt x="1457450" y="528637"/>
                  </a:cubicBezTo>
                  <a:cubicBezTo>
                    <a:pt x="1437366" y="576035"/>
                    <a:pt x="1412589" y="617470"/>
                    <a:pt x="1387624" y="645424"/>
                  </a:cubicBezTo>
                  <a:cubicBezTo>
                    <a:pt x="1381943" y="651782"/>
                    <a:pt x="1371907" y="661504"/>
                    <a:pt x="1366263" y="666112"/>
                  </a:cubicBezTo>
                  <a:cubicBezTo>
                    <a:pt x="1352310" y="677494"/>
                    <a:pt x="1340785" y="683780"/>
                    <a:pt x="1324855" y="688690"/>
                  </a:cubicBezTo>
                  <a:cubicBezTo>
                    <a:pt x="1300917" y="696065"/>
                    <a:pt x="1280169" y="699759"/>
                    <a:pt x="1258157" y="700566"/>
                  </a:cubicBezTo>
                  <a:lnTo>
                    <a:pt x="1256180" y="700638"/>
                  </a:lnTo>
                  <a:lnTo>
                    <a:pt x="1255254" y="704115"/>
                  </a:lnTo>
                  <a:cubicBezTo>
                    <a:pt x="1236471" y="774339"/>
                    <a:pt x="1227161" y="947216"/>
                    <a:pt x="1236609" y="1050105"/>
                  </a:cubicBezTo>
                  <a:cubicBezTo>
                    <a:pt x="1237072" y="1055113"/>
                    <a:pt x="1237610" y="1060029"/>
                    <a:pt x="1237810" y="1061030"/>
                  </a:cubicBezTo>
                  <a:cubicBezTo>
                    <a:pt x="1238273" y="1063364"/>
                    <a:pt x="1240538" y="1068749"/>
                    <a:pt x="1244555" y="1077065"/>
                  </a:cubicBezTo>
                  <a:cubicBezTo>
                    <a:pt x="1252589" y="1093715"/>
                    <a:pt x="1255580" y="1104970"/>
                    <a:pt x="1254841" y="1115805"/>
                  </a:cubicBezTo>
                  <a:lnTo>
                    <a:pt x="1254604" y="1119302"/>
                  </a:lnTo>
                  <a:lnTo>
                    <a:pt x="1216575" y="1119302"/>
                  </a:lnTo>
                  <a:cubicBezTo>
                    <a:pt x="1192461" y="1119302"/>
                    <a:pt x="1178245" y="1119183"/>
                    <a:pt x="1177694" y="1118977"/>
                  </a:cubicBezTo>
                  <a:cubicBezTo>
                    <a:pt x="1176143" y="1118387"/>
                    <a:pt x="1173990" y="1115762"/>
                    <a:pt x="1172426" y="1112572"/>
                  </a:cubicBezTo>
                  <a:cubicBezTo>
                    <a:pt x="1163729" y="1094824"/>
                    <a:pt x="1156471" y="1048106"/>
                    <a:pt x="1150215" y="969649"/>
                  </a:cubicBezTo>
                  <a:cubicBezTo>
                    <a:pt x="1146348" y="921100"/>
                    <a:pt x="1140779" y="838900"/>
                    <a:pt x="1138389" y="794922"/>
                  </a:cubicBezTo>
                  <a:cubicBezTo>
                    <a:pt x="1137801" y="783954"/>
                    <a:pt x="1137213" y="775090"/>
                    <a:pt x="1137100" y="775222"/>
                  </a:cubicBezTo>
                  <a:cubicBezTo>
                    <a:pt x="1136887" y="775474"/>
                    <a:pt x="1136750" y="776381"/>
                    <a:pt x="1134285" y="793178"/>
                  </a:cubicBezTo>
                  <a:cubicBezTo>
                    <a:pt x="1127390" y="840118"/>
                    <a:pt x="1121959" y="899281"/>
                    <a:pt x="1119581" y="953260"/>
                  </a:cubicBezTo>
                  <a:cubicBezTo>
                    <a:pt x="1117942" y="990805"/>
                    <a:pt x="1117867" y="1028376"/>
                    <a:pt x="1119406" y="1053746"/>
                  </a:cubicBezTo>
                  <a:cubicBezTo>
                    <a:pt x="1119969" y="1062980"/>
                    <a:pt x="1120132" y="1063559"/>
                    <a:pt x="1125788" y="1075764"/>
                  </a:cubicBezTo>
                  <a:cubicBezTo>
                    <a:pt x="1131857" y="1088873"/>
                    <a:pt x="1134009" y="1094817"/>
                    <a:pt x="1135311" y="1102049"/>
                  </a:cubicBezTo>
                  <a:cubicBezTo>
                    <a:pt x="1136074" y="1106223"/>
                    <a:pt x="1136299" y="1112958"/>
                    <a:pt x="1135811" y="1116405"/>
                  </a:cubicBezTo>
                  <a:lnTo>
                    <a:pt x="1135398" y="1119302"/>
                  </a:lnTo>
                  <a:lnTo>
                    <a:pt x="1096668" y="1119302"/>
                  </a:lnTo>
                  <a:cubicBezTo>
                    <a:pt x="1061555" y="1119302"/>
                    <a:pt x="1057826" y="1119252"/>
                    <a:pt x="1056787" y="1118763"/>
                  </a:cubicBezTo>
                  <a:cubicBezTo>
                    <a:pt x="1051194" y="1116105"/>
                    <a:pt x="1046426" y="1099721"/>
                    <a:pt x="1042935" y="1071129"/>
                  </a:cubicBezTo>
                  <a:cubicBezTo>
                    <a:pt x="1038555" y="1035250"/>
                    <a:pt x="1036265" y="987575"/>
                    <a:pt x="1033162" y="867673"/>
                  </a:cubicBezTo>
                  <a:cubicBezTo>
                    <a:pt x="1031660" y="809522"/>
                    <a:pt x="1031084" y="733306"/>
                    <a:pt x="1031923" y="705440"/>
                  </a:cubicBezTo>
                  <a:cubicBezTo>
                    <a:pt x="1032186" y="697153"/>
                    <a:pt x="1032361" y="690339"/>
                    <a:pt x="1032336" y="690296"/>
                  </a:cubicBezTo>
                  <a:cubicBezTo>
                    <a:pt x="1032273" y="690193"/>
                    <a:pt x="1017757" y="694340"/>
                    <a:pt x="1005018" y="698100"/>
                  </a:cubicBezTo>
                  <a:cubicBezTo>
                    <a:pt x="955815" y="712629"/>
                    <a:pt x="924280" y="719624"/>
                    <a:pt x="886252" y="724453"/>
                  </a:cubicBezTo>
                  <a:cubicBezTo>
                    <a:pt x="853879" y="728564"/>
                    <a:pt x="824502" y="730267"/>
                    <a:pt x="785908" y="730269"/>
                  </a:cubicBezTo>
                  <a:cubicBezTo>
                    <a:pt x="744815" y="730273"/>
                    <a:pt x="710278" y="728404"/>
                    <a:pt x="657208" y="723302"/>
                  </a:cubicBezTo>
                  <a:cubicBezTo>
                    <a:pt x="582442" y="716115"/>
                    <a:pt x="514842" y="705422"/>
                    <a:pt x="464544" y="692823"/>
                  </a:cubicBezTo>
                  <a:cubicBezTo>
                    <a:pt x="459462" y="691551"/>
                    <a:pt x="455128" y="690577"/>
                    <a:pt x="454912" y="690660"/>
                  </a:cubicBezTo>
                  <a:cubicBezTo>
                    <a:pt x="454696" y="690742"/>
                    <a:pt x="452546" y="695704"/>
                    <a:pt x="450133" y="701684"/>
                  </a:cubicBezTo>
                  <a:cubicBezTo>
                    <a:pt x="441549" y="722964"/>
                    <a:pt x="436296" y="734624"/>
                    <a:pt x="430661" y="744908"/>
                  </a:cubicBezTo>
                  <a:cubicBezTo>
                    <a:pt x="425784" y="753808"/>
                    <a:pt x="422640" y="758126"/>
                    <a:pt x="417475" y="763014"/>
                  </a:cubicBezTo>
                  <a:cubicBezTo>
                    <a:pt x="413700" y="766589"/>
                    <a:pt x="409787" y="769526"/>
                    <a:pt x="399672" y="776377"/>
                  </a:cubicBezTo>
                  <a:cubicBezTo>
                    <a:pt x="395091" y="779481"/>
                    <a:pt x="389759" y="783260"/>
                    <a:pt x="387823" y="784775"/>
                  </a:cubicBezTo>
                  <a:cubicBezTo>
                    <a:pt x="383696" y="788006"/>
                    <a:pt x="383700" y="788000"/>
                    <a:pt x="382035" y="795425"/>
                  </a:cubicBezTo>
                  <a:cubicBezTo>
                    <a:pt x="380268" y="803313"/>
                    <a:pt x="379419" y="805097"/>
                    <a:pt x="377430" y="805097"/>
                  </a:cubicBezTo>
                  <a:cubicBezTo>
                    <a:pt x="375029" y="805097"/>
                    <a:pt x="373770" y="803019"/>
                    <a:pt x="371825" y="795842"/>
                  </a:cubicBezTo>
                  <a:cubicBezTo>
                    <a:pt x="369774" y="788271"/>
                    <a:pt x="369349" y="787817"/>
                    <a:pt x="364271" y="787756"/>
                  </a:cubicBezTo>
                  <a:cubicBezTo>
                    <a:pt x="361132" y="787718"/>
                    <a:pt x="360768" y="787782"/>
                    <a:pt x="359334" y="788626"/>
                  </a:cubicBezTo>
                  <a:cubicBezTo>
                    <a:pt x="353424" y="792099"/>
                    <a:pt x="350352" y="803409"/>
                    <a:pt x="347484" y="832247"/>
                  </a:cubicBezTo>
                  <a:cubicBezTo>
                    <a:pt x="346949" y="837619"/>
                    <a:pt x="346129" y="843876"/>
                    <a:pt x="345659" y="846152"/>
                  </a:cubicBezTo>
                  <a:cubicBezTo>
                    <a:pt x="343165" y="858257"/>
                    <a:pt x="341207" y="875323"/>
                    <a:pt x="340132" y="894326"/>
                  </a:cubicBezTo>
                  <a:cubicBezTo>
                    <a:pt x="339604" y="903662"/>
                    <a:pt x="339605" y="935198"/>
                    <a:pt x="340133" y="945646"/>
                  </a:cubicBezTo>
                  <a:cubicBezTo>
                    <a:pt x="342032" y="983159"/>
                    <a:pt x="346249" y="1017905"/>
                    <a:pt x="353059" y="1052167"/>
                  </a:cubicBezTo>
                  <a:cubicBezTo>
                    <a:pt x="354514" y="1059485"/>
                    <a:pt x="354962" y="1060643"/>
                    <a:pt x="358734" y="1066824"/>
                  </a:cubicBezTo>
                  <a:cubicBezTo>
                    <a:pt x="368821" y="1083356"/>
                    <a:pt x="370299" y="1086154"/>
                    <a:pt x="372644" y="1093171"/>
                  </a:cubicBezTo>
                  <a:cubicBezTo>
                    <a:pt x="375416" y="1101462"/>
                    <a:pt x="376049" y="1110420"/>
                    <a:pt x="374424" y="1118392"/>
                  </a:cubicBezTo>
                  <a:lnTo>
                    <a:pt x="374239" y="1119302"/>
                  </a:lnTo>
                  <a:lnTo>
                    <a:pt x="333417" y="1119302"/>
                  </a:lnTo>
                  <a:cubicBezTo>
                    <a:pt x="288633" y="1119302"/>
                    <a:pt x="291296" y="1119420"/>
                    <a:pt x="288435" y="1117316"/>
                  </a:cubicBezTo>
                  <a:cubicBezTo>
                    <a:pt x="286174" y="1115654"/>
                    <a:pt x="284296" y="1113061"/>
                    <a:pt x="282076" y="1108542"/>
                  </a:cubicBezTo>
                  <a:cubicBezTo>
                    <a:pt x="278098" y="1100443"/>
                    <a:pt x="275086" y="1089950"/>
                    <a:pt x="271514" y="1071746"/>
                  </a:cubicBezTo>
                  <a:cubicBezTo>
                    <a:pt x="268450" y="1056120"/>
                    <a:pt x="264392" y="1028676"/>
                    <a:pt x="260213" y="995309"/>
                  </a:cubicBezTo>
                  <a:cubicBezTo>
                    <a:pt x="254204" y="947321"/>
                    <a:pt x="252681" y="936092"/>
                    <a:pt x="245169" y="884394"/>
                  </a:cubicBezTo>
                  <a:cubicBezTo>
                    <a:pt x="238136" y="835981"/>
                    <a:pt x="236242" y="819827"/>
                    <a:pt x="235622" y="802945"/>
                  </a:cubicBezTo>
                  <a:cubicBezTo>
                    <a:pt x="235312" y="794513"/>
                    <a:pt x="235608" y="785301"/>
                    <a:pt x="236390" y="778994"/>
                  </a:cubicBezTo>
                  <a:cubicBezTo>
                    <a:pt x="236691" y="776564"/>
                    <a:pt x="236875" y="774514"/>
                    <a:pt x="236799" y="774436"/>
                  </a:cubicBezTo>
                  <a:cubicBezTo>
                    <a:pt x="236723" y="774360"/>
                    <a:pt x="233309" y="777093"/>
                    <a:pt x="229215" y="780510"/>
                  </a:cubicBezTo>
                  <a:cubicBezTo>
                    <a:pt x="225120" y="783927"/>
                    <a:pt x="216133" y="791192"/>
                    <a:pt x="209243" y="796654"/>
                  </a:cubicBezTo>
                  <a:cubicBezTo>
                    <a:pt x="186301" y="814845"/>
                    <a:pt x="178674" y="821359"/>
                    <a:pt x="173107" y="827513"/>
                  </a:cubicBezTo>
                  <a:cubicBezTo>
                    <a:pt x="162553" y="839183"/>
                    <a:pt x="158989" y="846541"/>
                    <a:pt x="155105" y="864694"/>
                  </a:cubicBezTo>
                  <a:cubicBezTo>
                    <a:pt x="148952" y="893441"/>
                    <a:pt x="144917" y="928258"/>
                    <a:pt x="143153" y="967829"/>
                  </a:cubicBezTo>
                  <a:cubicBezTo>
                    <a:pt x="142657" y="978941"/>
                    <a:pt x="142656" y="1009912"/>
                    <a:pt x="143152" y="1020141"/>
                  </a:cubicBezTo>
                  <a:cubicBezTo>
                    <a:pt x="143888" y="1035351"/>
                    <a:pt x="145686" y="1056663"/>
                    <a:pt x="146448" y="1059210"/>
                  </a:cubicBezTo>
                  <a:cubicBezTo>
                    <a:pt x="147096" y="1061372"/>
                    <a:pt x="148589" y="1064493"/>
                    <a:pt x="150835" y="1068380"/>
                  </a:cubicBezTo>
                  <a:cubicBezTo>
                    <a:pt x="159986" y="1084208"/>
                    <a:pt x="162352" y="1089358"/>
                    <a:pt x="164498" y="1098112"/>
                  </a:cubicBezTo>
                  <a:cubicBezTo>
                    <a:pt x="166052" y="1104454"/>
                    <a:pt x="166970" y="1113210"/>
                    <a:pt x="166510" y="1117284"/>
                  </a:cubicBezTo>
                  <a:lnTo>
                    <a:pt x="166281" y="1119302"/>
                  </a:lnTo>
                  <a:lnTo>
                    <a:pt x="126345" y="1119295"/>
                  </a:lnTo>
                  <a:cubicBezTo>
                    <a:pt x="88324" y="1119287"/>
                    <a:pt x="86343" y="1119259"/>
                    <a:pt x="85071" y="111868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500"/>
            </a:p>
          </p:txBody>
        </p:sp>
        <p:sp>
          <p:nvSpPr>
            <p:cNvPr id="55" name="Grafik 4">
              <a:extLst>
                <a:ext uri="{FF2B5EF4-FFF2-40B4-BE49-F238E27FC236}">
                  <a16:creationId xmlns:a16="http://schemas.microsoft.com/office/drawing/2014/main" id="{4E5E6C58-0028-EF88-F803-E3B7415AA8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46824" y="2584923"/>
              <a:ext cx="535662" cy="360000"/>
            </a:xfrm>
            <a:custGeom>
              <a:avLst/>
              <a:gdLst>
                <a:gd name="connsiteX0" fmla="*/ 85071 w 1906374"/>
                <a:gd name="connsiteY0" fmla="*/ 1118681 h 1117081"/>
                <a:gd name="connsiteX1" fmla="*/ 68219 w 1906374"/>
                <a:gd name="connsiteY1" fmla="*/ 1048118 h 1117081"/>
                <a:gd name="connsiteX2" fmla="*/ 64391 w 1906374"/>
                <a:gd name="connsiteY2" fmla="*/ 971305 h 1117081"/>
                <a:gd name="connsiteX3" fmla="*/ 59427 w 1906374"/>
                <a:gd name="connsiteY3" fmla="*/ 887705 h 1117081"/>
                <a:gd name="connsiteX4" fmla="*/ 55781 w 1906374"/>
                <a:gd name="connsiteY4" fmla="*/ 805262 h 1117081"/>
                <a:gd name="connsiteX5" fmla="*/ 59299 w 1906374"/>
                <a:gd name="connsiteY5" fmla="*/ 780937 h 1117081"/>
                <a:gd name="connsiteX6" fmla="*/ 77402 w 1906374"/>
                <a:gd name="connsiteY6" fmla="*/ 721828 h 1117081"/>
                <a:gd name="connsiteX7" fmla="*/ 96316 w 1906374"/>
                <a:gd name="connsiteY7" fmla="*/ 658425 h 1117081"/>
                <a:gd name="connsiteX8" fmla="*/ 99817 w 1906374"/>
                <a:gd name="connsiteY8" fmla="*/ 630024 h 1117081"/>
                <a:gd name="connsiteX9" fmla="*/ 92569 w 1906374"/>
                <a:gd name="connsiteY9" fmla="*/ 584095 h 1117081"/>
                <a:gd name="connsiteX10" fmla="*/ 81770 w 1906374"/>
                <a:gd name="connsiteY10" fmla="*/ 547012 h 1117081"/>
                <a:gd name="connsiteX11" fmla="*/ 56477 w 1906374"/>
                <a:gd name="connsiteY11" fmla="*/ 443712 h 1117081"/>
                <a:gd name="connsiteX12" fmla="*/ 48113 w 1906374"/>
                <a:gd name="connsiteY12" fmla="*/ 372445 h 1117081"/>
                <a:gd name="connsiteX13" fmla="*/ 47505 w 1906374"/>
                <a:gd name="connsiteY13" fmla="*/ 366072 h 1117081"/>
                <a:gd name="connsiteX14" fmla="*/ 43380 w 1906374"/>
                <a:gd name="connsiteY14" fmla="*/ 387593 h 1117081"/>
                <a:gd name="connsiteX15" fmla="*/ 38569 w 1906374"/>
                <a:gd name="connsiteY15" fmla="*/ 484768 h 1117081"/>
                <a:gd name="connsiteX16" fmla="*/ 43199 w 1906374"/>
                <a:gd name="connsiteY16" fmla="*/ 617865 h 1117081"/>
                <a:gd name="connsiteX17" fmla="*/ 45385 w 1906374"/>
                <a:gd name="connsiteY17" fmla="*/ 660245 h 1117081"/>
                <a:gd name="connsiteX18" fmla="*/ 45936 w 1906374"/>
                <a:gd name="connsiteY18" fmla="*/ 672827 h 1117081"/>
                <a:gd name="connsiteX19" fmla="*/ 47233 w 1906374"/>
                <a:gd name="connsiteY19" fmla="*/ 675721 h 1117081"/>
                <a:gd name="connsiteX20" fmla="*/ 57125 w 1906374"/>
                <a:gd name="connsiteY20" fmla="*/ 729475 h 1117081"/>
                <a:gd name="connsiteX21" fmla="*/ 54112 w 1906374"/>
                <a:gd name="connsiteY21" fmla="*/ 747738 h 1117081"/>
                <a:gd name="connsiteX22" fmla="*/ 14872 w 1906374"/>
                <a:gd name="connsiteY22" fmla="*/ 842676 h 1117081"/>
                <a:gd name="connsiteX23" fmla="*/ 4489 w 1906374"/>
                <a:gd name="connsiteY23" fmla="*/ 853101 h 1117081"/>
                <a:gd name="connsiteX24" fmla="*/ 1906 w 1906374"/>
                <a:gd name="connsiteY24" fmla="*/ 848009 h 1117081"/>
                <a:gd name="connsiteX25" fmla="*/ 4965 w 1906374"/>
                <a:gd name="connsiteY25" fmla="*/ 820162 h 1117081"/>
                <a:gd name="connsiteX26" fmla="*/ 9566 w 1906374"/>
                <a:gd name="connsiteY26" fmla="*/ 773313 h 1117081"/>
                <a:gd name="connsiteX27" fmla="*/ 8981 w 1906374"/>
                <a:gd name="connsiteY27" fmla="*/ 756758 h 1117081"/>
                <a:gd name="connsiteX28" fmla="*/ 8410 w 1906374"/>
                <a:gd name="connsiteY28" fmla="*/ 724145 h 1117081"/>
                <a:gd name="connsiteX29" fmla="*/ 25641 w 1906374"/>
                <a:gd name="connsiteY29" fmla="*/ 671908 h 1117081"/>
                <a:gd name="connsiteX30" fmla="*/ 28525 w 1906374"/>
                <a:gd name="connsiteY30" fmla="*/ 669185 h 1117081"/>
                <a:gd name="connsiteX31" fmla="*/ 27264 w 1906374"/>
                <a:gd name="connsiteY31" fmla="*/ 655941 h 1117081"/>
                <a:gd name="connsiteX32" fmla="*/ 16213 w 1906374"/>
                <a:gd name="connsiteY32" fmla="*/ 395704 h 1117081"/>
                <a:gd name="connsiteX33" fmla="*/ 56206 w 1906374"/>
                <a:gd name="connsiteY33" fmla="*/ 209466 h 1117081"/>
                <a:gd name="connsiteX34" fmla="*/ 98989 w 1906374"/>
                <a:gd name="connsiteY34" fmla="*/ 160606 h 1117081"/>
                <a:gd name="connsiteX35" fmla="*/ 106374 w 1906374"/>
                <a:gd name="connsiteY35" fmla="*/ 154079 h 1117081"/>
                <a:gd name="connsiteX36" fmla="*/ 185073 w 1906374"/>
                <a:gd name="connsiteY36" fmla="*/ 108711 h 1117081"/>
                <a:gd name="connsiteX37" fmla="*/ 269833 w 1906374"/>
                <a:gd name="connsiteY37" fmla="*/ 93380 h 1117081"/>
                <a:gd name="connsiteX38" fmla="*/ 346315 w 1906374"/>
                <a:gd name="connsiteY38" fmla="*/ 93065 h 1117081"/>
                <a:gd name="connsiteX39" fmla="*/ 486374 w 1906374"/>
                <a:gd name="connsiteY39" fmla="*/ 102199 h 1117081"/>
                <a:gd name="connsiteX40" fmla="*/ 644130 w 1906374"/>
                <a:gd name="connsiteY40" fmla="*/ 110491 h 1117081"/>
                <a:gd name="connsiteX41" fmla="*/ 725744 w 1906374"/>
                <a:gd name="connsiteY41" fmla="*/ 108783 h 1117081"/>
                <a:gd name="connsiteX42" fmla="*/ 816828 w 1906374"/>
                <a:gd name="connsiteY42" fmla="*/ 108822 h 1117081"/>
                <a:gd name="connsiteX43" fmla="*/ 923905 w 1906374"/>
                <a:gd name="connsiteY43" fmla="*/ 118749 h 1117081"/>
                <a:gd name="connsiteX44" fmla="*/ 1051394 w 1906374"/>
                <a:gd name="connsiteY44" fmla="*/ 128017 h 1117081"/>
                <a:gd name="connsiteX45" fmla="*/ 1146060 w 1906374"/>
                <a:gd name="connsiteY45" fmla="*/ 127030 h 1117081"/>
                <a:gd name="connsiteX46" fmla="*/ 1318060 w 1906374"/>
                <a:gd name="connsiteY46" fmla="*/ 125893 h 1117081"/>
                <a:gd name="connsiteX47" fmla="*/ 1427330 w 1906374"/>
                <a:gd name="connsiteY47" fmla="*/ 125749 h 1117081"/>
                <a:gd name="connsiteX48" fmla="*/ 1487258 w 1906374"/>
                <a:gd name="connsiteY48" fmla="*/ 105566 h 1117081"/>
                <a:gd name="connsiteX49" fmla="*/ 1510095 w 1906374"/>
                <a:gd name="connsiteY49" fmla="*/ 95071 h 1117081"/>
                <a:gd name="connsiteX50" fmla="*/ 1568371 w 1906374"/>
                <a:gd name="connsiteY50" fmla="*/ 70355 h 1117081"/>
                <a:gd name="connsiteX51" fmla="*/ 1598204 w 1906374"/>
                <a:gd name="connsiteY51" fmla="*/ 62300 h 1117081"/>
                <a:gd name="connsiteX52" fmla="*/ 1599555 w 1906374"/>
                <a:gd name="connsiteY52" fmla="*/ 62089 h 1117081"/>
                <a:gd name="connsiteX53" fmla="*/ 1599405 w 1906374"/>
                <a:gd name="connsiteY53" fmla="*/ 52591 h 1117081"/>
                <a:gd name="connsiteX54" fmla="*/ 1609829 w 1906374"/>
                <a:gd name="connsiteY54" fmla="*/ 3189 h 1117081"/>
                <a:gd name="connsiteX55" fmla="*/ 1624520 w 1906374"/>
                <a:gd name="connsiteY55" fmla="*/ 4063 h 1117081"/>
                <a:gd name="connsiteX56" fmla="*/ 1665828 w 1906374"/>
                <a:gd name="connsiteY56" fmla="*/ 51731 h 1117081"/>
                <a:gd name="connsiteX57" fmla="*/ 1667217 w 1906374"/>
                <a:gd name="connsiteY57" fmla="*/ 54410 h 1117081"/>
                <a:gd name="connsiteX58" fmla="*/ 1675075 w 1906374"/>
                <a:gd name="connsiteY58" fmla="*/ 54619 h 1117081"/>
                <a:gd name="connsiteX59" fmla="*/ 1694284 w 1906374"/>
                <a:gd name="connsiteY59" fmla="*/ 56535 h 1117081"/>
                <a:gd name="connsiteX60" fmla="*/ 1697700 w 1906374"/>
                <a:gd name="connsiteY60" fmla="*/ 57212 h 1117081"/>
                <a:gd name="connsiteX61" fmla="*/ 1701579 w 1906374"/>
                <a:gd name="connsiteY61" fmla="*/ 53298 h 1117081"/>
                <a:gd name="connsiteX62" fmla="*/ 1766863 w 1906374"/>
                <a:gd name="connsiteY62" fmla="*/ 28030 h 1117081"/>
                <a:gd name="connsiteX63" fmla="*/ 1775835 w 1906374"/>
                <a:gd name="connsiteY63" fmla="*/ 29541 h 1117081"/>
                <a:gd name="connsiteX64" fmla="*/ 1761670 w 1906374"/>
                <a:gd name="connsiteY64" fmla="*/ 40137 h 1117081"/>
                <a:gd name="connsiteX65" fmla="*/ 1738270 w 1906374"/>
                <a:gd name="connsiteY65" fmla="*/ 55445 h 1117081"/>
                <a:gd name="connsiteX66" fmla="*/ 1726356 w 1906374"/>
                <a:gd name="connsiteY66" fmla="*/ 70304 h 1117081"/>
                <a:gd name="connsiteX67" fmla="*/ 1728359 w 1906374"/>
                <a:gd name="connsiteY67" fmla="*/ 72260 h 1117081"/>
                <a:gd name="connsiteX68" fmla="*/ 1733815 w 1906374"/>
                <a:gd name="connsiteY68" fmla="*/ 76254 h 1117081"/>
                <a:gd name="connsiteX69" fmla="*/ 1737381 w 1906374"/>
                <a:gd name="connsiteY69" fmla="*/ 78684 h 1117081"/>
                <a:gd name="connsiteX70" fmla="*/ 1741035 w 1906374"/>
                <a:gd name="connsiteY70" fmla="*/ 77027 h 1117081"/>
                <a:gd name="connsiteX71" fmla="*/ 1782968 w 1906374"/>
                <a:gd name="connsiteY71" fmla="*/ 68424 h 1117081"/>
                <a:gd name="connsiteX72" fmla="*/ 1809260 w 1906374"/>
                <a:gd name="connsiteY72" fmla="*/ 74893 h 1117081"/>
                <a:gd name="connsiteX73" fmla="*/ 1795670 w 1906374"/>
                <a:gd name="connsiteY73" fmla="*/ 81167 h 1117081"/>
                <a:gd name="connsiteX74" fmla="*/ 1783419 w 1906374"/>
                <a:gd name="connsiteY74" fmla="*/ 84136 h 1117081"/>
                <a:gd name="connsiteX75" fmla="*/ 1759180 w 1906374"/>
                <a:gd name="connsiteY75" fmla="*/ 97475 h 1117081"/>
                <a:gd name="connsiteX76" fmla="*/ 1756952 w 1906374"/>
                <a:gd name="connsiteY76" fmla="*/ 99262 h 1117081"/>
                <a:gd name="connsiteX77" fmla="*/ 1758729 w 1906374"/>
                <a:gd name="connsiteY77" fmla="*/ 101648 h 1117081"/>
                <a:gd name="connsiteX78" fmla="*/ 1776949 w 1906374"/>
                <a:gd name="connsiteY78" fmla="*/ 138777 h 1117081"/>
                <a:gd name="connsiteX79" fmla="*/ 1787448 w 1906374"/>
                <a:gd name="connsiteY79" fmla="*/ 162725 h 1117081"/>
                <a:gd name="connsiteX80" fmla="*/ 1873279 w 1906374"/>
                <a:gd name="connsiteY80" fmla="*/ 273366 h 1117081"/>
                <a:gd name="connsiteX81" fmla="*/ 1899946 w 1906374"/>
                <a:gd name="connsiteY81" fmla="*/ 303826 h 1117081"/>
                <a:gd name="connsiteX82" fmla="*/ 1907116 w 1906374"/>
                <a:gd name="connsiteY82" fmla="*/ 314587 h 1117081"/>
                <a:gd name="connsiteX83" fmla="*/ 1890761 w 1906374"/>
                <a:gd name="connsiteY83" fmla="*/ 356599 h 1117081"/>
                <a:gd name="connsiteX84" fmla="*/ 1866547 w 1906374"/>
                <a:gd name="connsiteY84" fmla="*/ 373410 h 1117081"/>
                <a:gd name="connsiteX85" fmla="*/ 1853933 w 1906374"/>
                <a:gd name="connsiteY85" fmla="*/ 376061 h 1117081"/>
                <a:gd name="connsiteX86" fmla="*/ 1826616 w 1906374"/>
                <a:gd name="connsiteY86" fmla="*/ 376060 h 1117081"/>
                <a:gd name="connsiteX87" fmla="*/ 1639224 w 1906374"/>
                <a:gd name="connsiteY87" fmla="*/ 331862 h 1117081"/>
                <a:gd name="connsiteX88" fmla="*/ 1607439 w 1906374"/>
                <a:gd name="connsiteY88" fmla="*/ 325200 h 1117081"/>
                <a:gd name="connsiteX89" fmla="*/ 1598717 w 1906374"/>
                <a:gd name="connsiteY89" fmla="*/ 325937 h 1117081"/>
                <a:gd name="connsiteX90" fmla="*/ 1583588 w 1906374"/>
                <a:gd name="connsiteY90" fmla="*/ 337432 h 1117081"/>
                <a:gd name="connsiteX91" fmla="*/ 1572501 w 1906374"/>
                <a:gd name="connsiteY91" fmla="*/ 363423 h 1117081"/>
                <a:gd name="connsiteX92" fmla="*/ 1560600 w 1906374"/>
                <a:gd name="connsiteY92" fmla="*/ 392725 h 1117081"/>
                <a:gd name="connsiteX93" fmla="*/ 1510270 w 1906374"/>
                <a:gd name="connsiteY93" fmla="*/ 455315 h 1117081"/>
                <a:gd name="connsiteX94" fmla="*/ 1474944 w 1906374"/>
                <a:gd name="connsiteY94" fmla="*/ 494038 h 1117081"/>
                <a:gd name="connsiteX95" fmla="*/ 1457450 w 1906374"/>
                <a:gd name="connsiteY95" fmla="*/ 528637 h 1117081"/>
                <a:gd name="connsiteX96" fmla="*/ 1387624 w 1906374"/>
                <a:gd name="connsiteY96" fmla="*/ 645424 h 1117081"/>
                <a:gd name="connsiteX97" fmla="*/ 1366263 w 1906374"/>
                <a:gd name="connsiteY97" fmla="*/ 666112 h 1117081"/>
                <a:gd name="connsiteX98" fmla="*/ 1324855 w 1906374"/>
                <a:gd name="connsiteY98" fmla="*/ 688690 h 1117081"/>
                <a:gd name="connsiteX99" fmla="*/ 1258157 w 1906374"/>
                <a:gd name="connsiteY99" fmla="*/ 700566 h 1117081"/>
                <a:gd name="connsiteX100" fmla="*/ 1256180 w 1906374"/>
                <a:gd name="connsiteY100" fmla="*/ 700638 h 1117081"/>
                <a:gd name="connsiteX101" fmla="*/ 1255254 w 1906374"/>
                <a:gd name="connsiteY101" fmla="*/ 704115 h 1117081"/>
                <a:gd name="connsiteX102" fmla="*/ 1236609 w 1906374"/>
                <a:gd name="connsiteY102" fmla="*/ 1050105 h 1117081"/>
                <a:gd name="connsiteX103" fmla="*/ 1237810 w 1906374"/>
                <a:gd name="connsiteY103" fmla="*/ 1061030 h 1117081"/>
                <a:gd name="connsiteX104" fmla="*/ 1244555 w 1906374"/>
                <a:gd name="connsiteY104" fmla="*/ 1077065 h 1117081"/>
                <a:gd name="connsiteX105" fmla="*/ 1254841 w 1906374"/>
                <a:gd name="connsiteY105" fmla="*/ 1115805 h 1117081"/>
                <a:gd name="connsiteX106" fmla="*/ 1254604 w 1906374"/>
                <a:gd name="connsiteY106" fmla="*/ 1119302 h 1117081"/>
                <a:gd name="connsiteX107" fmla="*/ 1216575 w 1906374"/>
                <a:gd name="connsiteY107" fmla="*/ 1119302 h 1117081"/>
                <a:gd name="connsiteX108" fmla="*/ 1177694 w 1906374"/>
                <a:gd name="connsiteY108" fmla="*/ 1118977 h 1117081"/>
                <a:gd name="connsiteX109" fmla="*/ 1172426 w 1906374"/>
                <a:gd name="connsiteY109" fmla="*/ 1112572 h 1117081"/>
                <a:gd name="connsiteX110" fmla="*/ 1150215 w 1906374"/>
                <a:gd name="connsiteY110" fmla="*/ 969649 h 1117081"/>
                <a:gd name="connsiteX111" fmla="*/ 1138389 w 1906374"/>
                <a:gd name="connsiteY111" fmla="*/ 794922 h 1117081"/>
                <a:gd name="connsiteX112" fmla="*/ 1137100 w 1906374"/>
                <a:gd name="connsiteY112" fmla="*/ 775222 h 1117081"/>
                <a:gd name="connsiteX113" fmla="*/ 1134285 w 1906374"/>
                <a:gd name="connsiteY113" fmla="*/ 793178 h 1117081"/>
                <a:gd name="connsiteX114" fmla="*/ 1119581 w 1906374"/>
                <a:gd name="connsiteY114" fmla="*/ 953260 h 1117081"/>
                <a:gd name="connsiteX115" fmla="*/ 1119406 w 1906374"/>
                <a:gd name="connsiteY115" fmla="*/ 1053746 h 1117081"/>
                <a:gd name="connsiteX116" fmla="*/ 1125788 w 1906374"/>
                <a:gd name="connsiteY116" fmla="*/ 1075764 h 1117081"/>
                <a:gd name="connsiteX117" fmla="*/ 1135311 w 1906374"/>
                <a:gd name="connsiteY117" fmla="*/ 1102049 h 1117081"/>
                <a:gd name="connsiteX118" fmla="*/ 1135811 w 1906374"/>
                <a:gd name="connsiteY118" fmla="*/ 1116405 h 1117081"/>
                <a:gd name="connsiteX119" fmla="*/ 1135398 w 1906374"/>
                <a:gd name="connsiteY119" fmla="*/ 1119302 h 1117081"/>
                <a:gd name="connsiteX120" fmla="*/ 1096668 w 1906374"/>
                <a:gd name="connsiteY120" fmla="*/ 1119302 h 1117081"/>
                <a:gd name="connsiteX121" fmla="*/ 1056787 w 1906374"/>
                <a:gd name="connsiteY121" fmla="*/ 1118763 h 1117081"/>
                <a:gd name="connsiteX122" fmla="*/ 1042935 w 1906374"/>
                <a:gd name="connsiteY122" fmla="*/ 1071129 h 1117081"/>
                <a:gd name="connsiteX123" fmla="*/ 1033162 w 1906374"/>
                <a:gd name="connsiteY123" fmla="*/ 867673 h 1117081"/>
                <a:gd name="connsiteX124" fmla="*/ 1031923 w 1906374"/>
                <a:gd name="connsiteY124" fmla="*/ 705440 h 1117081"/>
                <a:gd name="connsiteX125" fmla="*/ 1032336 w 1906374"/>
                <a:gd name="connsiteY125" fmla="*/ 690296 h 1117081"/>
                <a:gd name="connsiteX126" fmla="*/ 1005018 w 1906374"/>
                <a:gd name="connsiteY126" fmla="*/ 698100 h 1117081"/>
                <a:gd name="connsiteX127" fmla="*/ 886252 w 1906374"/>
                <a:gd name="connsiteY127" fmla="*/ 724453 h 1117081"/>
                <a:gd name="connsiteX128" fmla="*/ 785908 w 1906374"/>
                <a:gd name="connsiteY128" fmla="*/ 730269 h 1117081"/>
                <a:gd name="connsiteX129" fmla="*/ 657208 w 1906374"/>
                <a:gd name="connsiteY129" fmla="*/ 723302 h 1117081"/>
                <a:gd name="connsiteX130" fmla="*/ 464544 w 1906374"/>
                <a:gd name="connsiteY130" fmla="*/ 692823 h 1117081"/>
                <a:gd name="connsiteX131" fmla="*/ 454912 w 1906374"/>
                <a:gd name="connsiteY131" fmla="*/ 690660 h 1117081"/>
                <a:gd name="connsiteX132" fmla="*/ 450133 w 1906374"/>
                <a:gd name="connsiteY132" fmla="*/ 701684 h 1117081"/>
                <a:gd name="connsiteX133" fmla="*/ 430661 w 1906374"/>
                <a:gd name="connsiteY133" fmla="*/ 744908 h 1117081"/>
                <a:gd name="connsiteX134" fmla="*/ 417475 w 1906374"/>
                <a:gd name="connsiteY134" fmla="*/ 763014 h 1117081"/>
                <a:gd name="connsiteX135" fmla="*/ 399672 w 1906374"/>
                <a:gd name="connsiteY135" fmla="*/ 776377 h 1117081"/>
                <a:gd name="connsiteX136" fmla="*/ 387823 w 1906374"/>
                <a:gd name="connsiteY136" fmla="*/ 784775 h 1117081"/>
                <a:gd name="connsiteX137" fmla="*/ 382035 w 1906374"/>
                <a:gd name="connsiteY137" fmla="*/ 795425 h 1117081"/>
                <a:gd name="connsiteX138" fmla="*/ 377430 w 1906374"/>
                <a:gd name="connsiteY138" fmla="*/ 805097 h 1117081"/>
                <a:gd name="connsiteX139" fmla="*/ 371825 w 1906374"/>
                <a:gd name="connsiteY139" fmla="*/ 795842 h 1117081"/>
                <a:gd name="connsiteX140" fmla="*/ 364271 w 1906374"/>
                <a:gd name="connsiteY140" fmla="*/ 787756 h 1117081"/>
                <a:gd name="connsiteX141" fmla="*/ 359334 w 1906374"/>
                <a:gd name="connsiteY141" fmla="*/ 788626 h 1117081"/>
                <a:gd name="connsiteX142" fmla="*/ 347484 w 1906374"/>
                <a:gd name="connsiteY142" fmla="*/ 832247 h 1117081"/>
                <a:gd name="connsiteX143" fmla="*/ 345659 w 1906374"/>
                <a:gd name="connsiteY143" fmla="*/ 846152 h 1117081"/>
                <a:gd name="connsiteX144" fmla="*/ 340132 w 1906374"/>
                <a:gd name="connsiteY144" fmla="*/ 894326 h 1117081"/>
                <a:gd name="connsiteX145" fmla="*/ 340133 w 1906374"/>
                <a:gd name="connsiteY145" fmla="*/ 945646 h 1117081"/>
                <a:gd name="connsiteX146" fmla="*/ 353059 w 1906374"/>
                <a:gd name="connsiteY146" fmla="*/ 1052167 h 1117081"/>
                <a:gd name="connsiteX147" fmla="*/ 358734 w 1906374"/>
                <a:gd name="connsiteY147" fmla="*/ 1066824 h 1117081"/>
                <a:gd name="connsiteX148" fmla="*/ 372644 w 1906374"/>
                <a:gd name="connsiteY148" fmla="*/ 1093171 h 1117081"/>
                <a:gd name="connsiteX149" fmla="*/ 374424 w 1906374"/>
                <a:gd name="connsiteY149" fmla="*/ 1118392 h 1117081"/>
                <a:gd name="connsiteX150" fmla="*/ 374239 w 1906374"/>
                <a:gd name="connsiteY150" fmla="*/ 1119302 h 1117081"/>
                <a:gd name="connsiteX151" fmla="*/ 333417 w 1906374"/>
                <a:gd name="connsiteY151" fmla="*/ 1119302 h 1117081"/>
                <a:gd name="connsiteX152" fmla="*/ 288435 w 1906374"/>
                <a:gd name="connsiteY152" fmla="*/ 1117316 h 1117081"/>
                <a:gd name="connsiteX153" fmla="*/ 282076 w 1906374"/>
                <a:gd name="connsiteY153" fmla="*/ 1108542 h 1117081"/>
                <a:gd name="connsiteX154" fmla="*/ 271514 w 1906374"/>
                <a:gd name="connsiteY154" fmla="*/ 1071746 h 1117081"/>
                <a:gd name="connsiteX155" fmla="*/ 260213 w 1906374"/>
                <a:gd name="connsiteY155" fmla="*/ 995309 h 1117081"/>
                <a:gd name="connsiteX156" fmla="*/ 245169 w 1906374"/>
                <a:gd name="connsiteY156" fmla="*/ 884394 h 1117081"/>
                <a:gd name="connsiteX157" fmla="*/ 235622 w 1906374"/>
                <a:gd name="connsiteY157" fmla="*/ 802945 h 1117081"/>
                <a:gd name="connsiteX158" fmla="*/ 236390 w 1906374"/>
                <a:gd name="connsiteY158" fmla="*/ 778994 h 1117081"/>
                <a:gd name="connsiteX159" fmla="*/ 236799 w 1906374"/>
                <a:gd name="connsiteY159" fmla="*/ 774436 h 1117081"/>
                <a:gd name="connsiteX160" fmla="*/ 229215 w 1906374"/>
                <a:gd name="connsiteY160" fmla="*/ 780510 h 1117081"/>
                <a:gd name="connsiteX161" fmla="*/ 209243 w 1906374"/>
                <a:gd name="connsiteY161" fmla="*/ 796654 h 1117081"/>
                <a:gd name="connsiteX162" fmla="*/ 173107 w 1906374"/>
                <a:gd name="connsiteY162" fmla="*/ 827513 h 1117081"/>
                <a:gd name="connsiteX163" fmla="*/ 155105 w 1906374"/>
                <a:gd name="connsiteY163" fmla="*/ 864694 h 1117081"/>
                <a:gd name="connsiteX164" fmla="*/ 143153 w 1906374"/>
                <a:gd name="connsiteY164" fmla="*/ 967829 h 1117081"/>
                <a:gd name="connsiteX165" fmla="*/ 143152 w 1906374"/>
                <a:gd name="connsiteY165" fmla="*/ 1020141 h 1117081"/>
                <a:gd name="connsiteX166" fmla="*/ 146448 w 1906374"/>
                <a:gd name="connsiteY166" fmla="*/ 1059210 h 1117081"/>
                <a:gd name="connsiteX167" fmla="*/ 150835 w 1906374"/>
                <a:gd name="connsiteY167" fmla="*/ 1068380 h 1117081"/>
                <a:gd name="connsiteX168" fmla="*/ 164498 w 1906374"/>
                <a:gd name="connsiteY168" fmla="*/ 1098112 h 1117081"/>
                <a:gd name="connsiteX169" fmla="*/ 166510 w 1906374"/>
                <a:gd name="connsiteY169" fmla="*/ 1117284 h 1117081"/>
                <a:gd name="connsiteX170" fmla="*/ 166281 w 1906374"/>
                <a:gd name="connsiteY170" fmla="*/ 1119302 h 1117081"/>
                <a:gd name="connsiteX171" fmla="*/ 126345 w 1906374"/>
                <a:gd name="connsiteY171" fmla="*/ 1119295 h 1117081"/>
                <a:gd name="connsiteX172" fmla="*/ 85071 w 1906374"/>
                <a:gd name="connsiteY172" fmla="*/ 1118680 h 1117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</a:cxnLst>
              <a:rect l="l" t="t" r="r" b="b"/>
              <a:pathLst>
                <a:path w="1906374" h="1117081">
                  <a:moveTo>
                    <a:pt x="85071" y="1118681"/>
                  </a:moveTo>
                  <a:cubicBezTo>
                    <a:pt x="77241" y="1115124"/>
                    <a:pt x="71619" y="1091583"/>
                    <a:pt x="68219" y="1048118"/>
                  </a:cubicBezTo>
                  <a:cubicBezTo>
                    <a:pt x="66676" y="1028399"/>
                    <a:pt x="66110" y="1017059"/>
                    <a:pt x="64391" y="971305"/>
                  </a:cubicBezTo>
                  <a:cubicBezTo>
                    <a:pt x="63509" y="947828"/>
                    <a:pt x="62141" y="924785"/>
                    <a:pt x="59427" y="887705"/>
                  </a:cubicBezTo>
                  <a:cubicBezTo>
                    <a:pt x="55551" y="834757"/>
                    <a:pt x="54887" y="819727"/>
                    <a:pt x="55781" y="805262"/>
                  </a:cubicBezTo>
                  <a:cubicBezTo>
                    <a:pt x="56384" y="795523"/>
                    <a:pt x="57015" y="791161"/>
                    <a:pt x="59299" y="780937"/>
                  </a:cubicBezTo>
                  <a:cubicBezTo>
                    <a:pt x="62801" y="765258"/>
                    <a:pt x="66477" y="753259"/>
                    <a:pt x="77402" y="721828"/>
                  </a:cubicBezTo>
                  <a:cubicBezTo>
                    <a:pt x="86877" y="694575"/>
                    <a:pt x="91812" y="678029"/>
                    <a:pt x="96316" y="658425"/>
                  </a:cubicBezTo>
                  <a:cubicBezTo>
                    <a:pt x="99119" y="646223"/>
                    <a:pt x="99817" y="640563"/>
                    <a:pt x="99817" y="630024"/>
                  </a:cubicBezTo>
                  <a:cubicBezTo>
                    <a:pt x="99817" y="616623"/>
                    <a:pt x="97762" y="603595"/>
                    <a:pt x="92569" y="584095"/>
                  </a:cubicBezTo>
                  <a:cubicBezTo>
                    <a:pt x="90150" y="575007"/>
                    <a:pt x="88403" y="569013"/>
                    <a:pt x="81770" y="547012"/>
                  </a:cubicBezTo>
                  <a:cubicBezTo>
                    <a:pt x="68799" y="503992"/>
                    <a:pt x="61868" y="475685"/>
                    <a:pt x="56477" y="443712"/>
                  </a:cubicBezTo>
                  <a:cubicBezTo>
                    <a:pt x="52614" y="420804"/>
                    <a:pt x="49524" y="394480"/>
                    <a:pt x="48113" y="372445"/>
                  </a:cubicBezTo>
                  <a:cubicBezTo>
                    <a:pt x="47889" y="368940"/>
                    <a:pt x="47615" y="366072"/>
                    <a:pt x="47505" y="366072"/>
                  </a:cubicBezTo>
                  <a:cubicBezTo>
                    <a:pt x="47159" y="366072"/>
                    <a:pt x="44597" y="379446"/>
                    <a:pt x="43380" y="387593"/>
                  </a:cubicBezTo>
                  <a:cubicBezTo>
                    <a:pt x="40342" y="407954"/>
                    <a:pt x="38569" y="443768"/>
                    <a:pt x="38569" y="484768"/>
                  </a:cubicBezTo>
                  <a:cubicBezTo>
                    <a:pt x="38569" y="523302"/>
                    <a:pt x="39539" y="551174"/>
                    <a:pt x="43199" y="617865"/>
                  </a:cubicBezTo>
                  <a:cubicBezTo>
                    <a:pt x="44099" y="634255"/>
                    <a:pt x="45082" y="653325"/>
                    <a:pt x="45385" y="660245"/>
                  </a:cubicBezTo>
                  <a:lnTo>
                    <a:pt x="45936" y="672827"/>
                  </a:lnTo>
                  <a:lnTo>
                    <a:pt x="47233" y="675721"/>
                  </a:lnTo>
                  <a:cubicBezTo>
                    <a:pt x="54276" y="691431"/>
                    <a:pt x="58299" y="713295"/>
                    <a:pt x="57125" y="729475"/>
                  </a:cubicBezTo>
                  <a:cubicBezTo>
                    <a:pt x="56669" y="735768"/>
                    <a:pt x="55869" y="740613"/>
                    <a:pt x="54112" y="747738"/>
                  </a:cubicBezTo>
                  <a:cubicBezTo>
                    <a:pt x="46681" y="777885"/>
                    <a:pt x="28165" y="822684"/>
                    <a:pt x="14872" y="842676"/>
                  </a:cubicBezTo>
                  <a:cubicBezTo>
                    <a:pt x="10487" y="849272"/>
                    <a:pt x="6660" y="853113"/>
                    <a:pt x="4489" y="853101"/>
                  </a:cubicBezTo>
                  <a:cubicBezTo>
                    <a:pt x="2698" y="853090"/>
                    <a:pt x="2145" y="851998"/>
                    <a:pt x="1906" y="848009"/>
                  </a:cubicBezTo>
                  <a:cubicBezTo>
                    <a:pt x="1665" y="843956"/>
                    <a:pt x="2085" y="840132"/>
                    <a:pt x="4965" y="820162"/>
                  </a:cubicBezTo>
                  <a:cubicBezTo>
                    <a:pt x="8953" y="792502"/>
                    <a:pt x="9566" y="786262"/>
                    <a:pt x="9566" y="773313"/>
                  </a:cubicBezTo>
                  <a:cubicBezTo>
                    <a:pt x="9566" y="766759"/>
                    <a:pt x="9373" y="761312"/>
                    <a:pt x="8981" y="756758"/>
                  </a:cubicBezTo>
                  <a:cubicBezTo>
                    <a:pt x="8184" y="747498"/>
                    <a:pt x="7919" y="732389"/>
                    <a:pt x="8410" y="724145"/>
                  </a:cubicBezTo>
                  <a:cubicBezTo>
                    <a:pt x="9945" y="698343"/>
                    <a:pt x="15510" y="681474"/>
                    <a:pt x="25641" y="671908"/>
                  </a:cubicBezTo>
                  <a:lnTo>
                    <a:pt x="28525" y="669185"/>
                  </a:lnTo>
                  <a:lnTo>
                    <a:pt x="27264" y="655941"/>
                  </a:lnTo>
                  <a:cubicBezTo>
                    <a:pt x="17617" y="554625"/>
                    <a:pt x="13618" y="460430"/>
                    <a:pt x="16213" y="395704"/>
                  </a:cubicBezTo>
                  <a:cubicBezTo>
                    <a:pt x="19627" y="310604"/>
                    <a:pt x="32407" y="251082"/>
                    <a:pt x="56206" y="209466"/>
                  </a:cubicBezTo>
                  <a:cubicBezTo>
                    <a:pt x="67029" y="190539"/>
                    <a:pt x="81319" y="174219"/>
                    <a:pt x="98989" y="160606"/>
                  </a:cubicBezTo>
                  <a:cubicBezTo>
                    <a:pt x="100627" y="159345"/>
                    <a:pt x="103950" y="156408"/>
                    <a:pt x="106374" y="154079"/>
                  </a:cubicBezTo>
                  <a:cubicBezTo>
                    <a:pt x="126964" y="134309"/>
                    <a:pt x="153574" y="118968"/>
                    <a:pt x="185073" y="108711"/>
                  </a:cubicBezTo>
                  <a:cubicBezTo>
                    <a:pt x="210136" y="100551"/>
                    <a:pt x="236222" y="95832"/>
                    <a:pt x="269833" y="93380"/>
                  </a:cubicBezTo>
                  <a:cubicBezTo>
                    <a:pt x="281188" y="92552"/>
                    <a:pt x="321605" y="92385"/>
                    <a:pt x="346315" y="93065"/>
                  </a:cubicBezTo>
                  <a:cubicBezTo>
                    <a:pt x="393502" y="94361"/>
                    <a:pt x="422532" y="96255"/>
                    <a:pt x="486374" y="102199"/>
                  </a:cubicBezTo>
                  <a:cubicBezTo>
                    <a:pt x="557050" y="108777"/>
                    <a:pt x="589967" y="110508"/>
                    <a:pt x="644130" y="110491"/>
                  </a:cubicBezTo>
                  <a:cubicBezTo>
                    <a:pt x="674592" y="110483"/>
                    <a:pt x="691925" y="110120"/>
                    <a:pt x="725744" y="108783"/>
                  </a:cubicBezTo>
                  <a:cubicBezTo>
                    <a:pt x="767246" y="107143"/>
                    <a:pt x="786630" y="107150"/>
                    <a:pt x="816828" y="108822"/>
                  </a:cubicBezTo>
                  <a:cubicBezTo>
                    <a:pt x="842810" y="110261"/>
                    <a:pt x="855390" y="111428"/>
                    <a:pt x="923905" y="118749"/>
                  </a:cubicBezTo>
                  <a:cubicBezTo>
                    <a:pt x="983245" y="125091"/>
                    <a:pt x="1010812" y="127096"/>
                    <a:pt x="1051394" y="128017"/>
                  </a:cubicBezTo>
                  <a:cubicBezTo>
                    <a:pt x="1067036" y="128372"/>
                    <a:pt x="1068563" y="128356"/>
                    <a:pt x="1146060" y="127030"/>
                  </a:cubicBezTo>
                  <a:cubicBezTo>
                    <a:pt x="1220053" y="125763"/>
                    <a:pt x="1246019" y="125592"/>
                    <a:pt x="1318060" y="125893"/>
                  </a:cubicBezTo>
                  <a:cubicBezTo>
                    <a:pt x="1414441" y="126299"/>
                    <a:pt x="1423751" y="126286"/>
                    <a:pt x="1427330" y="125749"/>
                  </a:cubicBezTo>
                  <a:cubicBezTo>
                    <a:pt x="1443122" y="123384"/>
                    <a:pt x="1460854" y="117412"/>
                    <a:pt x="1487258" y="105566"/>
                  </a:cubicBezTo>
                  <a:cubicBezTo>
                    <a:pt x="1490899" y="103932"/>
                    <a:pt x="1501173" y="99209"/>
                    <a:pt x="1510095" y="95071"/>
                  </a:cubicBezTo>
                  <a:cubicBezTo>
                    <a:pt x="1541204" y="80643"/>
                    <a:pt x="1552091" y="76029"/>
                    <a:pt x="1568371" y="70355"/>
                  </a:cubicBezTo>
                  <a:cubicBezTo>
                    <a:pt x="1578320" y="66886"/>
                    <a:pt x="1591384" y="63361"/>
                    <a:pt x="1598204" y="62300"/>
                  </a:cubicBezTo>
                  <a:lnTo>
                    <a:pt x="1599555" y="62089"/>
                  </a:lnTo>
                  <a:lnTo>
                    <a:pt x="1599405" y="52591"/>
                  </a:lnTo>
                  <a:cubicBezTo>
                    <a:pt x="1598917" y="23529"/>
                    <a:pt x="1602484" y="6671"/>
                    <a:pt x="1609829" y="3189"/>
                  </a:cubicBezTo>
                  <a:cubicBezTo>
                    <a:pt x="1613145" y="1620"/>
                    <a:pt x="1619427" y="1994"/>
                    <a:pt x="1624520" y="4063"/>
                  </a:cubicBezTo>
                  <a:cubicBezTo>
                    <a:pt x="1637697" y="9415"/>
                    <a:pt x="1653089" y="27181"/>
                    <a:pt x="1665828" y="51731"/>
                  </a:cubicBezTo>
                  <a:lnTo>
                    <a:pt x="1667217" y="54410"/>
                  </a:lnTo>
                  <a:lnTo>
                    <a:pt x="1675075" y="54619"/>
                  </a:lnTo>
                  <a:cubicBezTo>
                    <a:pt x="1683134" y="54832"/>
                    <a:pt x="1688302" y="55348"/>
                    <a:pt x="1694284" y="56535"/>
                  </a:cubicBezTo>
                  <a:lnTo>
                    <a:pt x="1697700" y="57212"/>
                  </a:lnTo>
                  <a:lnTo>
                    <a:pt x="1701579" y="53298"/>
                  </a:lnTo>
                  <a:cubicBezTo>
                    <a:pt x="1719261" y="35435"/>
                    <a:pt x="1742036" y="26620"/>
                    <a:pt x="1766863" y="28030"/>
                  </a:cubicBezTo>
                  <a:cubicBezTo>
                    <a:pt x="1772231" y="28334"/>
                    <a:pt x="1774109" y="28652"/>
                    <a:pt x="1775835" y="29541"/>
                  </a:cubicBezTo>
                  <a:cubicBezTo>
                    <a:pt x="1779277" y="31308"/>
                    <a:pt x="1774722" y="34711"/>
                    <a:pt x="1761670" y="40137"/>
                  </a:cubicBezTo>
                  <a:cubicBezTo>
                    <a:pt x="1751684" y="44290"/>
                    <a:pt x="1745502" y="48334"/>
                    <a:pt x="1738270" y="55445"/>
                  </a:cubicBezTo>
                  <a:cubicBezTo>
                    <a:pt x="1733902" y="59732"/>
                    <a:pt x="1728884" y="65994"/>
                    <a:pt x="1726356" y="70304"/>
                  </a:cubicBezTo>
                  <a:cubicBezTo>
                    <a:pt x="1726206" y="70549"/>
                    <a:pt x="1726957" y="71279"/>
                    <a:pt x="1728359" y="72260"/>
                  </a:cubicBezTo>
                  <a:cubicBezTo>
                    <a:pt x="1729597" y="73119"/>
                    <a:pt x="1732050" y="74916"/>
                    <a:pt x="1733815" y="76254"/>
                  </a:cubicBezTo>
                  <a:cubicBezTo>
                    <a:pt x="1735579" y="77591"/>
                    <a:pt x="1737181" y="78684"/>
                    <a:pt x="1737381" y="78684"/>
                  </a:cubicBezTo>
                  <a:cubicBezTo>
                    <a:pt x="1737569" y="78684"/>
                    <a:pt x="1739220" y="77940"/>
                    <a:pt x="1741035" y="77027"/>
                  </a:cubicBezTo>
                  <a:cubicBezTo>
                    <a:pt x="1753912" y="70567"/>
                    <a:pt x="1768928" y="67485"/>
                    <a:pt x="1782968" y="68424"/>
                  </a:cubicBezTo>
                  <a:cubicBezTo>
                    <a:pt x="1793980" y="69161"/>
                    <a:pt x="1806844" y="72326"/>
                    <a:pt x="1809260" y="74893"/>
                  </a:cubicBezTo>
                  <a:cubicBezTo>
                    <a:pt x="1811537" y="77329"/>
                    <a:pt x="1807558" y="79171"/>
                    <a:pt x="1795670" y="81167"/>
                  </a:cubicBezTo>
                  <a:cubicBezTo>
                    <a:pt x="1789701" y="82168"/>
                    <a:pt x="1787723" y="82649"/>
                    <a:pt x="1783419" y="84136"/>
                  </a:cubicBezTo>
                  <a:cubicBezTo>
                    <a:pt x="1775135" y="86998"/>
                    <a:pt x="1765837" y="92118"/>
                    <a:pt x="1759180" y="97475"/>
                  </a:cubicBezTo>
                  <a:lnTo>
                    <a:pt x="1756952" y="99262"/>
                  </a:lnTo>
                  <a:lnTo>
                    <a:pt x="1758729" y="101648"/>
                  </a:lnTo>
                  <a:cubicBezTo>
                    <a:pt x="1766413" y="112043"/>
                    <a:pt x="1772469" y="124378"/>
                    <a:pt x="1776949" y="138777"/>
                  </a:cubicBezTo>
                  <a:cubicBezTo>
                    <a:pt x="1781454" y="153203"/>
                    <a:pt x="1781942" y="154323"/>
                    <a:pt x="1787448" y="162725"/>
                  </a:cubicBezTo>
                  <a:cubicBezTo>
                    <a:pt x="1806456" y="191706"/>
                    <a:pt x="1836790" y="230794"/>
                    <a:pt x="1873279" y="273366"/>
                  </a:cubicBezTo>
                  <a:cubicBezTo>
                    <a:pt x="1880900" y="282253"/>
                    <a:pt x="1894090" y="297322"/>
                    <a:pt x="1899946" y="303826"/>
                  </a:cubicBezTo>
                  <a:cubicBezTo>
                    <a:pt x="1904476" y="308848"/>
                    <a:pt x="1905990" y="311119"/>
                    <a:pt x="1907116" y="314587"/>
                  </a:cubicBezTo>
                  <a:cubicBezTo>
                    <a:pt x="1910946" y="326320"/>
                    <a:pt x="1904676" y="342435"/>
                    <a:pt x="1890761" y="356599"/>
                  </a:cubicBezTo>
                  <a:cubicBezTo>
                    <a:pt x="1883203" y="364285"/>
                    <a:pt x="1873592" y="370961"/>
                    <a:pt x="1866547" y="373410"/>
                  </a:cubicBezTo>
                  <a:cubicBezTo>
                    <a:pt x="1863969" y="374304"/>
                    <a:pt x="1858063" y="375546"/>
                    <a:pt x="1853933" y="376061"/>
                  </a:cubicBezTo>
                  <a:cubicBezTo>
                    <a:pt x="1849441" y="376622"/>
                    <a:pt x="1832785" y="376622"/>
                    <a:pt x="1826616" y="376060"/>
                  </a:cubicBezTo>
                  <a:cubicBezTo>
                    <a:pt x="1782505" y="372043"/>
                    <a:pt x="1725981" y="358711"/>
                    <a:pt x="1639224" y="331862"/>
                  </a:cubicBezTo>
                  <a:cubicBezTo>
                    <a:pt x="1620628" y="326107"/>
                    <a:pt x="1616424" y="325226"/>
                    <a:pt x="1607439" y="325200"/>
                  </a:cubicBezTo>
                  <a:cubicBezTo>
                    <a:pt x="1602233" y="325183"/>
                    <a:pt x="1601132" y="325276"/>
                    <a:pt x="1598717" y="325937"/>
                  </a:cubicBezTo>
                  <a:cubicBezTo>
                    <a:pt x="1592247" y="327706"/>
                    <a:pt x="1587655" y="331191"/>
                    <a:pt x="1583588" y="337432"/>
                  </a:cubicBezTo>
                  <a:cubicBezTo>
                    <a:pt x="1580322" y="342443"/>
                    <a:pt x="1578345" y="347075"/>
                    <a:pt x="1572501" y="363423"/>
                  </a:cubicBezTo>
                  <a:cubicBezTo>
                    <a:pt x="1567483" y="377482"/>
                    <a:pt x="1564580" y="384637"/>
                    <a:pt x="1560600" y="392725"/>
                  </a:cubicBezTo>
                  <a:cubicBezTo>
                    <a:pt x="1549813" y="414665"/>
                    <a:pt x="1537888" y="429482"/>
                    <a:pt x="1510270" y="455315"/>
                  </a:cubicBezTo>
                  <a:cubicBezTo>
                    <a:pt x="1490837" y="473475"/>
                    <a:pt x="1482715" y="482391"/>
                    <a:pt x="1474944" y="494038"/>
                  </a:cubicBezTo>
                  <a:cubicBezTo>
                    <a:pt x="1468662" y="503478"/>
                    <a:pt x="1465246" y="510224"/>
                    <a:pt x="1457450" y="528637"/>
                  </a:cubicBezTo>
                  <a:cubicBezTo>
                    <a:pt x="1437366" y="576035"/>
                    <a:pt x="1412589" y="617470"/>
                    <a:pt x="1387624" y="645424"/>
                  </a:cubicBezTo>
                  <a:cubicBezTo>
                    <a:pt x="1381943" y="651782"/>
                    <a:pt x="1371907" y="661504"/>
                    <a:pt x="1366263" y="666112"/>
                  </a:cubicBezTo>
                  <a:cubicBezTo>
                    <a:pt x="1352310" y="677494"/>
                    <a:pt x="1340785" y="683780"/>
                    <a:pt x="1324855" y="688690"/>
                  </a:cubicBezTo>
                  <a:cubicBezTo>
                    <a:pt x="1300917" y="696065"/>
                    <a:pt x="1280169" y="699759"/>
                    <a:pt x="1258157" y="700566"/>
                  </a:cubicBezTo>
                  <a:lnTo>
                    <a:pt x="1256180" y="700638"/>
                  </a:lnTo>
                  <a:lnTo>
                    <a:pt x="1255254" y="704115"/>
                  </a:lnTo>
                  <a:cubicBezTo>
                    <a:pt x="1236471" y="774339"/>
                    <a:pt x="1227161" y="947216"/>
                    <a:pt x="1236609" y="1050105"/>
                  </a:cubicBezTo>
                  <a:cubicBezTo>
                    <a:pt x="1237072" y="1055113"/>
                    <a:pt x="1237610" y="1060029"/>
                    <a:pt x="1237810" y="1061030"/>
                  </a:cubicBezTo>
                  <a:cubicBezTo>
                    <a:pt x="1238273" y="1063364"/>
                    <a:pt x="1240538" y="1068749"/>
                    <a:pt x="1244555" y="1077065"/>
                  </a:cubicBezTo>
                  <a:cubicBezTo>
                    <a:pt x="1252589" y="1093715"/>
                    <a:pt x="1255580" y="1104970"/>
                    <a:pt x="1254841" y="1115805"/>
                  </a:cubicBezTo>
                  <a:lnTo>
                    <a:pt x="1254604" y="1119302"/>
                  </a:lnTo>
                  <a:lnTo>
                    <a:pt x="1216575" y="1119302"/>
                  </a:lnTo>
                  <a:cubicBezTo>
                    <a:pt x="1192461" y="1119302"/>
                    <a:pt x="1178245" y="1119183"/>
                    <a:pt x="1177694" y="1118977"/>
                  </a:cubicBezTo>
                  <a:cubicBezTo>
                    <a:pt x="1176143" y="1118387"/>
                    <a:pt x="1173990" y="1115762"/>
                    <a:pt x="1172426" y="1112572"/>
                  </a:cubicBezTo>
                  <a:cubicBezTo>
                    <a:pt x="1163729" y="1094824"/>
                    <a:pt x="1156471" y="1048106"/>
                    <a:pt x="1150215" y="969649"/>
                  </a:cubicBezTo>
                  <a:cubicBezTo>
                    <a:pt x="1146348" y="921100"/>
                    <a:pt x="1140779" y="838900"/>
                    <a:pt x="1138389" y="794922"/>
                  </a:cubicBezTo>
                  <a:cubicBezTo>
                    <a:pt x="1137801" y="783954"/>
                    <a:pt x="1137213" y="775090"/>
                    <a:pt x="1137100" y="775222"/>
                  </a:cubicBezTo>
                  <a:cubicBezTo>
                    <a:pt x="1136887" y="775474"/>
                    <a:pt x="1136750" y="776381"/>
                    <a:pt x="1134285" y="793178"/>
                  </a:cubicBezTo>
                  <a:cubicBezTo>
                    <a:pt x="1127390" y="840118"/>
                    <a:pt x="1121959" y="899281"/>
                    <a:pt x="1119581" y="953260"/>
                  </a:cubicBezTo>
                  <a:cubicBezTo>
                    <a:pt x="1117942" y="990805"/>
                    <a:pt x="1117867" y="1028376"/>
                    <a:pt x="1119406" y="1053746"/>
                  </a:cubicBezTo>
                  <a:cubicBezTo>
                    <a:pt x="1119969" y="1062980"/>
                    <a:pt x="1120132" y="1063559"/>
                    <a:pt x="1125788" y="1075764"/>
                  </a:cubicBezTo>
                  <a:cubicBezTo>
                    <a:pt x="1131857" y="1088873"/>
                    <a:pt x="1134009" y="1094817"/>
                    <a:pt x="1135311" y="1102049"/>
                  </a:cubicBezTo>
                  <a:cubicBezTo>
                    <a:pt x="1136074" y="1106223"/>
                    <a:pt x="1136299" y="1112958"/>
                    <a:pt x="1135811" y="1116405"/>
                  </a:cubicBezTo>
                  <a:lnTo>
                    <a:pt x="1135398" y="1119302"/>
                  </a:lnTo>
                  <a:lnTo>
                    <a:pt x="1096668" y="1119302"/>
                  </a:lnTo>
                  <a:cubicBezTo>
                    <a:pt x="1061555" y="1119302"/>
                    <a:pt x="1057826" y="1119252"/>
                    <a:pt x="1056787" y="1118763"/>
                  </a:cubicBezTo>
                  <a:cubicBezTo>
                    <a:pt x="1051194" y="1116105"/>
                    <a:pt x="1046426" y="1099721"/>
                    <a:pt x="1042935" y="1071129"/>
                  </a:cubicBezTo>
                  <a:cubicBezTo>
                    <a:pt x="1038555" y="1035250"/>
                    <a:pt x="1036265" y="987575"/>
                    <a:pt x="1033162" y="867673"/>
                  </a:cubicBezTo>
                  <a:cubicBezTo>
                    <a:pt x="1031660" y="809522"/>
                    <a:pt x="1031084" y="733306"/>
                    <a:pt x="1031923" y="705440"/>
                  </a:cubicBezTo>
                  <a:cubicBezTo>
                    <a:pt x="1032186" y="697153"/>
                    <a:pt x="1032361" y="690339"/>
                    <a:pt x="1032336" y="690296"/>
                  </a:cubicBezTo>
                  <a:cubicBezTo>
                    <a:pt x="1032273" y="690193"/>
                    <a:pt x="1017757" y="694340"/>
                    <a:pt x="1005018" y="698100"/>
                  </a:cubicBezTo>
                  <a:cubicBezTo>
                    <a:pt x="955815" y="712629"/>
                    <a:pt x="924280" y="719624"/>
                    <a:pt x="886252" y="724453"/>
                  </a:cubicBezTo>
                  <a:cubicBezTo>
                    <a:pt x="853879" y="728564"/>
                    <a:pt x="824502" y="730267"/>
                    <a:pt x="785908" y="730269"/>
                  </a:cubicBezTo>
                  <a:cubicBezTo>
                    <a:pt x="744815" y="730273"/>
                    <a:pt x="710278" y="728404"/>
                    <a:pt x="657208" y="723302"/>
                  </a:cubicBezTo>
                  <a:cubicBezTo>
                    <a:pt x="582442" y="716115"/>
                    <a:pt x="514842" y="705422"/>
                    <a:pt x="464544" y="692823"/>
                  </a:cubicBezTo>
                  <a:cubicBezTo>
                    <a:pt x="459462" y="691551"/>
                    <a:pt x="455128" y="690577"/>
                    <a:pt x="454912" y="690660"/>
                  </a:cubicBezTo>
                  <a:cubicBezTo>
                    <a:pt x="454696" y="690742"/>
                    <a:pt x="452546" y="695704"/>
                    <a:pt x="450133" y="701684"/>
                  </a:cubicBezTo>
                  <a:cubicBezTo>
                    <a:pt x="441549" y="722964"/>
                    <a:pt x="436296" y="734624"/>
                    <a:pt x="430661" y="744908"/>
                  </a:cubicBezTo>
                  <a:cubicBezTo>
                    <a:pt x="425784" y="753808"/>
                    <a:pt x="422640" y="758126"/>
                    <a:pt x="417475" y="763014"/>
                  </a:cubicBezTo>
                  <a:cubicBezTo>
                    <a:pt x="413700" y="766589"/>
                    <a:pt x="409787" y="769526"/>
                    <a:pt x="399672" y="776377"/>
                  </a:cubicBezTo>
                  <a:cubicBezTo>
                    <a:pt x="395091" y="779481"/>
                    <a:pt x="389759" y="783260"/>
                    <a:pt x="387823" y="784775"/>
                  </a:cubicBezTo>
                  <a:cubicBezTo>
                    <a:pt x="383696" y="788006"/>
                    <a:pt x="383700" y="788000"/>
                    <a:pt x="382035" y="795425"/>
                  </a:cubicBezTo>
                  <a:cubicBezTo>
                    <a:pt x="380268" y="803313"/>
                    <a:pt x="379419" y="805097"/>
                    <a:pt x="377430" y="805097"/>
                  </a:cubicBezTo>
                  <a:cubicBezTo>
                    <a:pt x="375029" y="805097"/>
                    <a:pt x="373770" y="803019"/>
                    <a:pt x="371825" y="795842"/>
                  </a:cubicBezTo>
                  <a:cubicBezTo>
                    <a:pt x="369774" y="788271"/>
                    <a:pt x="369349" y="787817"/>
                    <a:pt x="364271" y="787756"/>
                  </a:cubicBezTo>
                  <a:cubicBezTo>
                    <a:pt x="361132" y="787718"/>
                    <a:pt x="360768" y="787782"/>
                    <a:pt x="359334" y="788626"/>
                  </a:cubicBezTo>
                  <a:cubicBezTo>
                    <a:pt x="353424" y="792099"/>
                    <a:pt x="350352" y="803409"/>
                    <a:pt x="347484" y="832247"/>
                  </a:cubicBezTo>
                  <a:cubicBezTo>
                    <a:pt x="346949" y="837619"/>
                    <a:pt x="346129" y="843876"/>
                    <a:pt x="345659" y="846152"/>
                  </a:cubicBezTo>
                  <a:cubicBezTo>
                    <a:pt x="343165" y="858257"/>
                    <a:pt x="341207" y="875323"/>
                    <a:pt x="340132" y="894326"/>
                  </a:cubicBezTo>
                  <a:cubicBezTo>
                    <a:pt x="339604" y="903662"/>
                    <a:pt x="339605" y="935198"/>
                    <a:pt x="340133" y="945646"/>
                  </a:cubicBezTo>
                  <a:cubicBezTo>
                    <a:pt x="342032" y="983159"/>
                    <a:pt x="346249" y="1017905"/>
                    <a:pt x="353059" y="1052167"/>
                  </a:cubicBezTo>
                  <a:cubicBezTo>
                    <a:pt x="354514" y="1059485"/>
                    <a:pt x="354962" y="1060643"/>
                    <a:pt x="358734" y="1066824"/>
                  </a:cubicBezTo>
                  <a:cubicBezTo>
                    <a:pt x="368821" y="1083356"/>
                    <a:pt x="370299" y="1086154"/>
                    <a:pt x="372644" y="1093171"/>
                  </a:cubicBezTo>
                  <a:cubicBezTo>
                    <a:pt x="375416" y="1101462"/>
                    <a:pt x="376049" y="1110420"/>
                    <a:pt x="374424" y="1118392"/>
                  </a:cubicBezTo>
                  <a:lnTo>
                    <a:pt x="374239" y="1119302"/>
                  </a:lnTo>
                  <a:lnTo>
                    <a:pt x="333417" y="1119302"/>
                  </a:lnTo>
                  <a:cubicBezTo>
                    <a:pt x="288633" y="1119302"/>
                    <a:pt x="291296" y="1119420"/>
                    <a:pt x="288435" y="1117316"/>
                  </a:cubicBezTo>
                  <a:cubicBezTo>
                    <a:pt x="286174" y="1115654"/>
                    <a:pt x="284296" y="1113061"/>
                    <a:pt x="282076" y="1108542"/>
                  </a:cubicBezTo>
                  <a:cubicBezTo>
                    <a:pt x="278098" y="1100443"/>
                    <a:pt x="275086" y="1089950"/>
                    <a:pt x="271514" y="1071746"/>
                  </a:cubicBezTo>
                  <a:cubicBezTo>
                    <a:pt x="268450" y="1056120"/>
                    <a:pt x="264392" y="1028676"/>
                    <a:pt x="260213" y="995309"/>
                  </a:cubicBezTo>
                  <a:cubicBezTo>
                    <a:pt x="254204" y="947321"/>
                    <a:pt x="252681" y="936092"/>
                    <a:pt x="245169" y="884394"/>
                  </a:cubicBezTo>
                  <a:cubicBezTo>
                    <a:pt x="238136" y="835981"/>
                    <a:pt x="236242" y="819827"/>
                    <a:pt x="235622" y="802945"/>
                  </a:cubicBezTo>
                  <a:cubicBezTo>
                    <a:pt x="235312" y="794513"/>
                    <a:pt x="235608" y="785301"/>
                    <a:pt x="236390" y="778994"/>
                  </a:cubicBezTo>
                  <a:cubicBezTo>
                    <a:pt x="236691" y="776564"/>
                    <a:pt x="236875" y="774514"/>
                    <a:pt x="236799" y="774436"/>
                  </a:cubicBezTo>
                  <a:cubicBezTo>
                    <a:pt x="236723" y="774360"/>
                    <a:pt x="233309" y="777093"/>
                    <a:pt x="229215" y="780510"/>
                  </a:cubicBezTo>
                  <a:cubicBezTo>
                    <a:pt x="225120" y="783927"/>
                    <a:pt x="216133" y="791192"/>
                    <a:pt x="209243" y="796654"/>
                  </a:cubicBezTo>
                  <a:cubicBezTo>
                    <a:pt x="186301" y="814845"/>
                    <a:pt x="178674" y="821359"/>
                    <a:pt x="173107" y="827513"/>
                  </a:cubicBezTo>
                  <a:cubicBezTo>
                    <a:pt x="162553" y="839183"/>
                    <a:pt x="158989" y="846541"/>
                    <a:pt x="155105" y="864694"/>
                  </a:cubicBezTo>
                  <a:cubicBezTo>
                    <a:pt x="148952" y="893441"/>
                    <a:pt x="144917" y="928258"/>
                    <a:pt x="143153" y="967829"/>
                  </a:cubicBezTo>
                  <a:cubicBezTo>
                    <a:pt x="142657" y="978941"/>
                    <a:pt x="142656" y="1009912"/>
                    <a:pt x="143152" y="1020141"/>
                  </a:cubicBezTo>
                  <a:cubicBezTo>
                    <a:pt x="143888" y="1035351"/>
                    <a:pt x="145686" y="1056663"/>
                    <a:pt x="146448" y="1059210"/>
                  </a:cubicBezTo>
                  <a:cubicBezTo>
                    <a:pt x="147096" y="1061372"/>
                    <a:pt x="148589" y="1064493"/>
                    <a:pt x="150835" y="1068380"/>
                  </a:cubicBezTo>
                  <a:cubicBezTo>
                    <a:pt x="159986" y="1084208"/>
                    <a:pt x="162352" y="1089358"/>
                    <a:pt x="164498" y="1098112"/>
                  </a:cubicBezTo>
                  <a:cubicBezTo>
                    <a:pt x="166052" y="1104454"/>
                    <a:pt x="166970" y="1113210"/>
                    <a:pt x="166510" y="1117284"/>
                  </a:cubicBezTo>
                  <a:lnTo>
                    <a:pt x="166281" y="1119302"/>
                  </a:lnTo>
                  <a:lnTo>
                    <a:pt x="126345" y="1119295"/>
                  </a:lnTo>
                  <a:cubicBezTo>
                    <a:pt x="88324" y="1119287"/>
                    <a:pt x="86343" y="1119259"/>
                    <a:pt x="85071" y="111868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500"/>
            </a:p>
          </p:txBody>
        </p:sp>
        <p:sp>
          <p:nvSpPr>
            <p:cNvPr id="56" name="Geschweifte Klammer rechts 55"/>
            <p:cNvSpPr/>
            <p:nvPr/>
          </p:nvSpPr>
          <p:spPr>
            <a:xfrm>
              <a:off x="4218306" y="1522534"/>
              <a:ext cx="282906" cy="757708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500"/>
            </a:p>
          </p:txBody>
        </p:sp>
        <p:sp>
          <p:nvSpPr>
            <p:cNvPr id="57" name="Geschweifte Klammer rechts 56"/>
            <p:cNvSpPr/>
            <p:nvPr/>
          </p:nvSpPr>
          <p:spPr>
            <a:xfrm>
              <a:off x="4261992" y="3027621"/>
              <a:ext cx="282906" cy="757708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500"/>
            </a:p>
          </p:txBody>
        </p:sp>
        <p:sp>
          <p:nvSpPr>
            <p:cNvPr id="58" name="Geschweifte Klammer rechts 57"/>
            <p:cNvSpPr/>
            <p:nvPr/>
          </p:nvSpPr>
          <p:spPr>
            <a:xfrm>
              <a:off x="5121622" y="1961024"/>
              <a:ext cx="398196" cy="1546829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500"/>
            </a:p>
          </p:txBody>
        </p:sp>
        <p:sp>
          <p:nvSpPr>
            <p:cNvPr id="59" name="Rechteckiger Pfeil 58"/>
            <p:cNvSpPr/>
            <p:nvPr/>
          </p:nvSpPr>
          <p:spPr>
            <a:xfrm>
              <a:off x="5897413" y="1916152"/>
              <a:ext cx="577715" cy="592862"/>
            </a:xfrm>
            <a:prstGeom prst="bentArrow">
              <a:avLst>
                <a:gd name="adj1" fmla="val 13645"/>
                <a:gd name="adj2" fmla="val 25000"/>
                <a:gd name="adj3" fmla="val 25000"/>
                <a:gd name="adj4" fmla="val 43750"/>
              </a:avLst>
            </a:prstGeom>
            <a:solidFill>
              <a:srgbClr val="FF0000"/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5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33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BMEL | Titel | TT.MM.JJJJ |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503238" y="484188"/>
            <a:ext cx="8137525" cy="792162"/>
          </a:xfrm>
        </p:spPr>
        <p:txBody>
          <a:bodyPr/>
          <a:lstStyle/>
          <a:p>
            <a:r>
              <a:rPr lang="de-DE" dirty="0" smtClean="0"/>
              <a:t>Kapitel V – Leistungsprüfung und Zuchtwertschätzung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503238" y="1652588"/>
            <a:ext cx="8135381" cy="2665412"/>
          </a:xfrm>
        </p:spPr>
        <p:txBody>
          <a:bodyPr/>
          <a:lstStyle/>
          <a:p>
            <a:pPr marL="1074738" indent="-1074738"/>
            <a:r>
              <a:rPr lang="de-DE" dirty="0"/>
              <a:t>Artikel </a:t>
            </a:r>
            <a:r>
              <a:rPr lang="de-DE" dirty="0" smtClean="0"/>
              <a:t>25: </a:t>
            </a:r>
            <a:r>
              <a:rPr lang="de-DE" dirty="0"/>
              <a:t>	</a:t>
            </a:r>
            <a:r>
              <a:rPr lang="de-DE" dirty="0" smtClean="0"/>
              <a:t>Methoden Leistungsprüfung und Zuchtwertschätzung</a:t>
            </a:r>
            <a:endParaRPr lang="de-DE" dirty="0"/>
          </a:p>
          <a:p>
            <a:pPr marL="1074738" indent="-1074738"/>
            <a:r>
              <a:rPr lang="de-DE" dirty="0"/>
              <a:t>Artikel </a:t>
            </a:r>
            <a:r>
              <a:rPr lang="de-DE" dirty="0" smtClean="0"/>
              <a:t>26:</a:t>
            </a:r>
            <a:r>
              <a:rPr lang="de-DE" dirty="0"/>
              <a:t>	</a:t>
            </a:r>
            <a:r>
              <a:rPr lang="de-DE" dirty="0" smtClean="0"/>
              <a:t>delegierte Befugnisse</a:t>
            </a:r>
            <a:endParaRPr lang="de-DE" dirty="0"/>
          </a:p>
          <a:p>
            <a:pPr marL="1074738" indent="-1074738"/>
            <a:r>
              <a:rPr lang="de-DE" dirty="0"/>
              <a:t>Artikel </a:t>
            </a:r>
            <a:r>
              <a:rPr lang="de-DE" dirty="0" smtClean="0"/>
              <a:t>27:</a:t>
            </a:r>
            <a:r>
              <a:rPr lang="de-DE" dirty="0"/>
              <a:t>	</a:t>
            </a:r>
            <a:r>
              <a:rPr lang="de-DE" dirty="0" smtClean="0"/>
              <a:t>Durchführung Leistungsprüfung Zuchtwertschätzung</a:t>
            </a:r>
            <a:endParaRPr lang="de-DE" dirty="0"/>
          </a:p>
          <a:p>
            <a:pPr marL="1074738" indent="-1074738"/>
            <a:r>
              <a:rPr lang="de-DE" dirty="0"/>
              <a:t>Artikel </a:t>
            </a:r>
            <a:r>
              <a:rPr lang="de-DE" dirty="0" smtClean="0"/>
              <a:t>28:</a:t>
            </a:r>
            <a:r>
              <a:rPr lang="de-DE" dirty="0"/>
              <a:t>	</a:t>
            </a:r>
            <a:r>
              <a:rPr lang="de-DE" dirty="0" smtClean="0"/>
              <a:t>Pflichten von Zuchtverbänden, Zuchtunternehmen und dritten Stellen, die Leistungsprüfungen oder Zuchtwertschätzungen durchführen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431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8084" y="210760"/>
            <a:ext cx="8137525" cy="792162"/>
          </a:xfrm>
        </p:spPr>
        <p:txBody>
          <a:bodyPr/>
          <a:lstStyle/>
          <a:p>
            <a:r>
              <a:rPr lang="de-DE" dirty="0" smtClean="0"/>
              <a:t>Leistungsprüfung und Zuchtwertschätzung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8084" y="843558"/>
            <a:ext cx="8135381" cy="266541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Verordnung legt Grundlagen fest, wenig Details → großer Raum für Zuchtprogramme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Leistungsprüfungen und Zuchtwertschätzungen müssen – soweit verfügbar – den Vorgaben von Interbull oder ICAR entsprechen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Interbull (Referenzzentrum) kann – wenn benötigt – zusätzliche Regeln erlassen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Mögliche Leistungsprüfungen:</a:t>
            </a:r>
          </a:p>
          <a:p>
            <a:pPr marL="474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On </a:t>
            </a:r>
            <a:r>
              <a:rPr lang="de-DE" dirty="0" err="1" smtClean="0"/>
              <a:t>farm</a:t>
            </a:r>
            <a:r>
              <a:rPr lang="de-DE" dirty="0" smtClean="0"/>
              <a:t> / Teststation, Schlachthöfe, Verkaufsorte</a:t>
            </a:r>
          </a:p>
          <a:p>
            <a:pPr marL="474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Eigenleistungen, Geschwister, Nachkommen, Testgruppen, Befragung Züchter</a:t>
            </a:r>
          </a:p>
          <a:p>
            <a:pPr marL="474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Andere Methoden, die Interbull oder ICAR entsprechen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BMEL | </a:t>
            </a:r>
            <a:r>
              <a:rPr lang="en-US" dirty="0" err="1" smtClean="0"/>
              <a:t>Titel</a:t>
            </a:r>
            <a:r>
              <a:rPr lang="en-US" dirty="0" smtClean="0"/>
              <a:t> | TT.MM.JJJJ |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6" name="Diagram 2"/>
          <p:cNvGraphicFramePr/>
          <p:nvPr>
            <p:extLst>
              <p:ext uri="{D42A27DB-BD31-4B8C-83A1-F6EECF244321}">
                <p14:modId xmlns:p14="http://schemas.microsoft.com/office/powerpoint/2010/main" val="2078187104"/>
              </p:ext>
            </p:extLst>
          </p:nvPr>
        </p:nvGraphicFramePr>
        <p:xfrm>
          <a:off x="755576" y="2037816"/>
          <a:ext cx="6183629" cy="1223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233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Leistungsprüfung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3238" y="1131590"/>
            <a:ext cx="8135381" cy="345638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Merkmale:</a:t>
            </a:r>
          </a:p>
          <a:p>
            <a:pPr marL="474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Milchproduktion: Milchmenge, Inhaltsstoffe, andere relevante Merkmale</a:t>
            </a:r>
          </a:p>
          <a:p>
            <a:pPr marL="474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Fleischproduktion: Fleischleistungsmerkmale, andere relevante Merkmale</a:t>
            </a:r>
          </a:p>
          <a:p>
            <a:pPr marL="474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Andere Merkmale wie Körperbau, Fruchtbarkeit gesundheitsbezogene Merkmale, Langlebigkeit …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Informationen zur Leistungsprüfung, Testprotokolle und (sofern vorhanden) Methoden zur Ergebnisvalidierung müssen im Zuchtprogramm aufgeführt werden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Wenn Daten zur Zuchtwertschätzung verwendet werden, müssen diese validiert werden, um zuverlässige Zuchtwerte zu erhalten (keine verzerrten Daten, gleichmäßige Datenstruktur, alle verfügbaren Informationen genutzt…)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BMEL | Titel | TT.MM.JJJJ |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9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Zuchtwertschätzung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3238" y="1131590"/>
            <a:ext cx="8135381" cy="345638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Zuchtwertschätzung bei Merkmalen, die im Zuchtprogramm aufgeführt sind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Schätzung der Zuchtwerte anhand</a:t>
            </a:r>
          </a:p>
          <a:p>
            <a:pPr marL="474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Phänotypischer Daten</a:t>
            </a:r>
          </a:p>
          <a:p>
            <a:pPr marL="474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Genomischen Daten</a:t>
            </a:r>
          </a:p>
          <a:p>
            <a:pPr marL="474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Daten aus anderen Methoden gemäß Interbull/ICAR</a:t>
            </a:r>
          </a:p>
          <a:p>
            <a:pPr marL="474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Eine Kombination aus den obigen Informationen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Alle Zuchtwerte müssen veröffentlicht werden inklusive </a:t>
            </a:r>
            <a:r>
              <a:rPr lang="de-DE" dirty="0" err="1" smtClean="0"/>
              <a:t>Zuverlässigkeiten</a:t>
            </a:r>
            <a:r>
              <a:rPr lang="de-DE" dirty="0" smtClean="0"/>
              <a:t> und Datum der Zuchtwertschätzung, dazu gehören auch genetische Besonderheiten und Defekte (gemäß Zuchtprogramm)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Mindestanforderungen an Bullen für künstliche </a:t>
            </a:r>
            <a:r>
              <a:rPr lang="de-DE" dirty="0" err="1" smtClean="0"/>
              <a:t>Besumung</a:t>
            </a:r>
            <a:r>
              <a:rPr lang="de-DE" dirty="0" smtClean="0"/>
              <a:t>:</a:t>
            </a:r>
          </a:p>
          <a:p>
            <a:pPr marL="474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Milchrassen: 	50%</a:t>
            </a:r>
          </a:p>
          <a:p>
            <a:pPr marL="474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Fleischrassen: 	30%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BMEL | Titel | TT.MM.JJJJ |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23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Ziele</a:t>
            </a:r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5021397"/>
              </p:ext>
            </p:extLst>
          </p:nvPr>
        </p:nvGraphicFramePr>
        <p:xfrm>
          <a:off x="503238" y="1652588"/>
          <a:ext cx="8135381" cy="2665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BMEL | </a:t>
            </a:r>
            <a:r>
              <a:rPr lang="en-US" dirty="0" err="1" smtClean="0"/>
              <a:t>Titel</a:t>
            </a:r>
            <a:r>
              <a:rPr lang="en-US" dirty="0" smtClean="0"/>
              <a:t> | TT.MM.JJJJ |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8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Kapitel VI - Referenzzentren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EU-Tierzuchtverordnung sieht zwei Referenzzentren vor</a:t>
            </a:r>
          </a:p>
          <a:p>
            <a:pPr marL="474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Leistungsprüfung und Zuchtwertschätzung  → INTERBULL</a:t>
            </a:r>
          </a:p>
          <a:p>
            <a:pPr marL="474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Gefährdete Rassen und genetische Vielfalt → EURC-EAB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Aufgaben</a:t>
            </a:r>
          </a:p>
          <a:p>
            <a:pPr marL="474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Festlegung von Methoden, Standards, Referenzverfahren…</a:t>
            </a:r>
          </a:p>
          <a:p>
            <a:pPr marL="474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Information an Zuchtverbände, dritte Stellen, zuständige Behörden…</a:t>
            </a:r>
          </a:p>
          <a:p>
            <a:pPr marL="474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Unterstützung </a:t>
            </a:r>
            <a:r>
              <a:rPr lang="de-DE" smtClean="0"/>
              <a:t>der EU-Kommission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BMEL | Titel | TT.MM.JJJJ |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1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Kapitel VII - Tierzuchtbescheinigungen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3238" y="1274490"/>
            <a:ext cx="8135381" cy="266541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Werden ausschließlich von anerkannten Zuchtverbänden, Zuchtunternehmen, Behörden oder Zuchtstellen ausgestellt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Werden für Tiere und Zuchtmaterial ausgestellt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Tierzuchtbescheinigungen für Zuchtmaterial können auch von EU-zugelassenen Besamungsstationen und Samendepots ausgestellt werden. Zuchtverband muss dies im Zuchtprogramm aufführen und bei der Behörde beantragen.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Enthalten alle relevanten Informationen über das Zuchttier (Inhalte → Anhang 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Müssen dem in der Durchführungsverordnung (EU) 2017/717 vorgegebenen Muster entsprechen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Müssen Tiere und Zuchtmaterial begleiten, die (bzw. die daraus entstehenden Nachkommen) in ein anderes Zuchtbuch derselben Rasse eingetragen werden sollen.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BMEL | Titel | TT.MM.JJJJ |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0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Muster der Tierzuchtbescheinigung I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BMEL | Titel | TT.MM.JJJJ |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824043"/>
              </p:ext>
            </p:extLst>
          </p:nvPr>
        </p:nvGraphicFramePr>
        <p:xfrm>
          <a:off x="611560" y="987570"/>
          <a:ext cx="7704439" cy="3924047"/>
        </p:xfrm>
        <a:graphic>
          <a:graphicData uri="http://schemas.openxmlformats.org/drawingml/2006/table">
            <a:tbl>
              <a:tblPr/>
              <a:tblGrid>
                <a:gridCol w="3491917">
                  <a:extLst>
                    <a:ext uri="{9D8B030D-6E8A-4147-A177-3AD203B41FA5}">
                      <a16:colId xmlns:a16="http://schemas.microsoft.com/office/drawing/2014/main" val="1207718817"/>
                    </a:ext>
                  </a:extLst>
                </a:gridCol>
                <a:gridCol w="720605">
                  <a:extLst>
                    <a:ext uri="{9D8B030D-6E8A-4147-A177-3AD203B41FA5}">
                      <a16:colId xmlns:a16="http://schemas.microsoft.com/office/drawing/2014/main" val="1869160952"/>
                    </a:ext>
                  </a:extLst>
                </a:gridCol>
                <a:gridCol w="3491917">
                  <a:extLst>
                    <a:ext uri="{9D8B030D-6E8A-4147-A177-3AD203B41FA5}">
                      <a16:colId xmlns:a16="http://schemas.microsoft.com/office/drawing/2014/main" val="445649935"/>
                    </a:ext>
                  </a:extLst>
                </a:gridCol>
              </a:tblGrid>
              <a:tr h="408904">
                <a:tc rowSpan="2" gridSpan="2">
                  <a:txBody>
                    <a:bodyPr/>
                    <a:lstStyle/>
                    <a:p>
                      <a:r>
                        <a:rPr lang="de-DE" sz="1000" dirty="0"/>
                        <a:t>Tierzuchtbescheinigung gemäß der Verordnung (EU) 2016/1012 für den Handel mit reinrassigen Zuchttieren der folgenden Arten: </a:t>
                      </a:r>
                    </a:p>
                    <a:p>
                      <a:r>
                        <a:rPr lang="de-DE" sz="1000" dirty="0"/>
                        <a:t>a)  Rinder (Bos </a:t>
                      </a:r>
                      <a:r>
                        <a:rPr lang="de-DE" sz="1000" dirty="0" err="1"/>
                        <a:t>taurus</a:t>
                      </a:r>
                      <a:r>
                        <a:rPr lang="de-DE" sz="1000" dirty="0"/>
                        <a:t>, Bos </a:t>
                      </a:r>
                      <a:r>
                        <a:rPr lang="de-DE" sz="1000" dirty="0" err="1"/>
                        <a:t>indicus</a:t>
                      </a:r>
                      <a:r>
                        <a:rPr lang="de-DE" sz="1000" dirty="0"/>
                        <a:t>, </a:t>
                      </a:r>
                      <a:r>
                        <a:rPr lang="de-DE" sz="1000" dirty="0" err="1"/>
                        <a:t>Bubalus</a:t>
                      </a:r>
                      <a:r>
                        <a:rPr lang="de-DE" sz="1000" dirty="0"/>
                        <a:t> </a:t>
                      </a:r>
                      <a:r>
                        <a:rPr lang="de-DE" sz="1000" dirty="0" err="1"/>
                        <a:t>bubalis</a:t>
                      </a:r>
                      <a:r>
                        <a:rPr lang="de-DE" sz="1000" dirty="0"/>
                        <a:t>) </a:t>
                      </a:r>
                      <a:r>
                        <a:rPr lang="de-DE" sz="1000" dirty="0">
                          <a:hlinkClick r:id="rId2"/>
                        </a:rPr>
                        <a:t>(1)</a:t>
                      </a:r>
                      <a:r>
                        <a:rPr lang="de-DE" sz="1000" dirty="0"/>
                        <a:t> </a:t>
                      </a:r>
                    </a:p>
                    <a:p>
                      <a:r>
                        <a:rPr lang="de-DE" sz="1000" dirty="0"/>
                        <a:t>b)  Schweine (</a:t>
                      </a:r>
                      <a:r>
                        <a:rPr lang="de-DE" sz="1000" dirty="0" err="1"/>
                        <a:t>Sus</a:t>
                      </a:r>
                      <a:r>
                        <a:rPr lang="de-DE" sz="1000" dirty="0"/>
                        <a:t> </a:t>
                      </a:r>
                      <a:r>
                        <a:rPr lang="de-DE" sz="1000" dirty="0" err="1"/>
                        <a:t>scrofa</a:t>
                      </a:r>
                      <a:r>
                        <a:rPr lang="de-DE" sz="1000" dirty="0"/>
                        <a:t>) </a:t>
                      </a:r>
                      <a:r>
                        <a:rPr lang="de-DE" sz="1000" dirty="0">
                          <a:hlinkClick r:id="rId2"/>
                        </a:rPr>
                        <a:t>(1)</a:t>
                      </a:r>
                      <a:r>
                        <a:rPr lang="de-DE" sz="1000" dirty="0"/>
                        <a:t> </a:t>
                      </a:r>
                      <a:r>
                        <a:rPr lang="de-DE" sz="1000" dirty="0">
                          <a:hlinkClick r:id="rId3"/>
                        </a:rPr>
                        <a:t>(2)</a:t>
                      </a:r>
                      <a:r>
                        <a:rPr lang="de-DE" sz="1000" dirty="0"/>
                        <a:t> </a:t>
                      </a:r>
                    </a:p>
                    <a:p>
                      <a:r>
                        <a:rPr lang="de-DE" sz="1000" dirty="0"/>
                        <a:t>c)  Schafe (</a:t>
                      </a:r>
                      <a:r>
                        <a:rPr lang="de-DE" sz="1000" dirty="0" err="1"/>
                        <a:t>Ovis</a:t>
                      </a:r>
                      <a:r>
                        <a:rPr lang="de-DE" sz="1000" dirty="0"/>
                        <a:t> </a:t>
                      </a:r>
                      <a:r>
                        <a:rPr lang="de-DE" sz="1000" dirty="0" err="1"/>
                        <a:t>aries</a:t>
                      </a:r>
                      <a:r>
                        <a:rPr lang="de-DE" sz="1000" dirty="0"/>
                        <a:t>) </a:t>
                      </a:r>
                      <a:r>
                        <a:rPr lang="de-DE" sz="1000" dirty="0">
                          <a:hlinkClick r:id="rId2"/>
                        </a:rPr>
                        <a:t>(1)</a:t>
                      </a:r>
                      <a:r>
                        <a:rPr lang="de-DE" sz="1000" dirty="0"/>
                        <a:t> </a:t>
                      </a:r>
                    </a:p>
                    <a:p>
                      <a:r>
                        <a:rPr lang="de-DE" sz="1000" dirty="0"/>
                        <a:t>d)  Ziegen (Capra </a:t>
                      </a:r>
                      <a:r>
                        <a:rPr lang="de-DE" sz="1000" dirty="0" err="1"/>
                        <a:t>hircus</a:t>
                      </a:r>
                      <a:r>
                        <a:rPr lang="de-DE" sz="1000" dirty="0"/>
                        <a:t>) </a:t>
                      </a:r>
                      <a:r>
                        <a:rPr lang="de-DE" sz="1000" dirty="0">
                          <a:hlinkClick r:id="rId2"/>
                        </a:rPr>
                        <a:t>(1)</a:t>
                      </a:r>
                      <a:r>
                        <a:rPr lang="de-DE" sz="1000" dirty="0"/>
                        <a:t> </a:t>
                      </a:r>
                    </a:p>
                    <a:p>
                      <a:r>
                        <a:rPr lang="de-DE" sz="1000" dirty="0"/>
                        <a:t>Die Tierzuchtbescheinigungen, einschließlich Fußnoten und Anmerkungen, sind in allen EU-Amtssprachen in EUR-Lex verfügbar. </a:t>
                      </a:r>
                    </a:p>
                  </a:txBody>
                  <a:tcPr marL="2287" marR="2287" marT="2287" marB="2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(Platz für ein Logo des/der ausstellenden Zuchtverbands/zuständigen Behörde) </a:t>
                      </a:r>
                    </a:p>
                  </a:txBody>
                  <a:tcPr marL="2287" marR="2287" marT="2287" marB="2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022518"/>
                  </a:ext>
                </a:extLst>
              </a:tr>
              <a:tr h="1430336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Bescheinigungsnummer </a:t>
                      </a:r>
                      <a:r>
                        <a:rPr lang="de-DE" sz="1000">
                          <a:hlinkClick r:id="rId4"/>
                        </a:rPr>
                        <a:t>(3)</a:t>
                      </a:r>
                      <a:r>
                        <a:rPr lang="de-DE" sz="1000"/>
                        <a:t> </a:t>
                      </a:r>
                    </a:p>
                  </a:txBody>
                  <a:tcPr marL="2287" marR="2287" marT="2287" marB="2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2300771"/>
                  </a:ext>
                </a:extLst>
              </a:tr>
              <a:tr h="319507">
                <a:tc gridSpan="3">
                  <a:txBody>
                    <a:bodyPr/>
                    <a:lstStyle/>
                    <a:p>
                      <a:r>
                        <a:rPr lang="de-DE" sz="1000" dirty="0"/>
                        <a:t>1.  Name des/der ausstellenden Zuchtverbands/zuständigen Behörde (Kontaktdaten und, soweit verfügbar, Website angeben) </a:t>
                      </a:r>
                    </a:p>
                  </a:txBody>
                  <a:tcPr marL="2287" marR="2287" marT="2287" marB="2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59397"/>
                  </a:ext>
                </a:extLst>
              </a:tr>
              <a:tr h="140716">
                <a:tc>
                  <a:txBody>
                    <a:bodyPr/>
                    <a:lstStyle/>
                    <a:p>
                      <a:r>
                        <a:rPr lang="de-DE" sz="1000" dirty="0"/>
                        <a:t>2.  Name des Zuchtbuchs</a:t>
                      </a:r>
                    </a:p>
                  </a:txBody>
                  <a:tcPr marL="2287" marR="2287" marT="2287" marB="2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de-DE" sz="1000" dirty="0"/>
                        <a:t>3.  Rasse des reinrassigen Zuchttiers</a:t>
                      </a:r>
                    </a:p>
                  </a:txBody>
                  <a:tcPr marL="2287" marR="2287" marT="2287" marB="2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271484"/>
                  </a:ext>
                </a:extLst>
              </a:tr>
              <a:tr h="185415">
                <a:tc gridSpan="3">
                  <a:txBody>
                    <a:bodyPr/>
                    <a:lstStyle/>
                    <a:p>
                      <a:r>
                        <a:rPr lang="de-DE" sz="1000" dirty="0"/>
                        <a:t>4.  Klasse innerhalb der Hauptabteilung, in die das Tier eingetragen ist </a:t>
                      </a:r>
                      <a:r>
                        <a:rPr lang="de-DE" sz="1000" dirty="0">
                          <a:hlinkClick r:id="rId4"/>
                        </a:rPr>
                        <a:t>(3)</a:t>
                      </a:r>
                      <a:r>
                        <a:rPr lang="de-DE" sz="1000" dirty="0"/>
                        <a:t> </a:t>
                      </a:r>
                    </a:p>
                  </a:txBody>
                  <a:tcPr marL="2287" marR="2287" marT="2287" marB="2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144303"/>
                  </a:ext>
                </a:extLst>
              </a:tr>
              <a:tr h="140716">
                <a:tc>
                  <a:txBody>
                    <a:bodyPr/>
                    <a:lstStyle/>
                    <a:p>
                      <a:r>
                        <a:rPr lang="de-DE" sz="1000"/>
                        <a:t>5.  Geschlecht des Tiers</a:t>
                      </a:r>
                    </a:p>
                  </a:txBody>
                  <a:tcPr marL="2287" marR="2287" marT="2287" marB="2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de-DE" sz="1000" dirty="0"/>
                        <a:t>6.  Zuchtbuchnummer des Tiers</a:t>
                      </a:r>
                    </a:p>
                  </a:txBody>
                  <a:tcPr marL="2287" marR="2287" marT="2287" marB="2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074119"/>
                  </a:ext>
                </a:extLst>
              </a:tr>
              <a:tr h="766488">
                <a:tc>
                  <a:txBody>
                    <a:bodyPr/>
                    <a:lstStyle/>
                    <a:p>
                      <a:r>
                        <a:rPr lang="de-DE" sz="1000"/>
                        <a:t>7.  Identifizierung des reinrassigen Zuchttiers </a:t>
                      </a:r>
                      <a:r>
                        <a:rPr lang="de-DE" sz="1000">
                          <a:hlinkClick r:id="rId5"/>
                        </a:rPr>
                        <a:t>(4)</a:t>
                      </a:r>
                      <a:r>
                        <a:rPr lang="de-DE" sz="1000"/>
                        <a:t> </a:t>
                      </a:r>
                    </a:p>
                    <a:p>
                      <a:r>
                        <a:rPr lang="de-DE" sz="1000"/>
                        <a:t>7.1.  System</a:t>
                      </a:r>
                    </a:p>
                    <a:p>
                      <a:r>
                        <a:rPr lang="de-DE" sz="1000"/>
                        <a:t>7.2.  Individuelle Identifizierungsnummer</a:t>
                      </a:r>
                    </a:p>
                    <a:p>
                      <a:r>
                        <a:rPr lang="de-DE" sz="1000"/>
                        <a:t>7.3.  Tiergesundheits-Identifizierungsnummer </a:t>
                      </a:r>
                      <a:r>
                        <a:rPr lang="de-DE" sz="1000">
                          <a:hlinkClick r:id="rId6"/>
                        </a:rPr>
                        <a:t>(5)</a:t>
                      </a:r>
                      <a:r>
                        <a:rPr lang="de-DE" sz="1000"/>
                        <a:t> </a:t>
                      </a:r>
                    </a:p>
                    <a:p>
                      <a:r>
                        <a:rPr lang="de-DE" sz="1000"/>
                        <a:t>7.4.  Name </a:t>
                      </a:r>
                      <a:r>
                        <a:rPr lang="de-DE" sz="1000">
                          <a:hlinkClick r:id="rId4"/>
                        </a:rPr>
                        <a:t>(3)</a:t>
                      </a:r>
                      <a:r>
                        <a:rPr lang="de-DE" sz="1000"/>
                        <a:t> </a:t>
                      </a:r>
                    </a:p>
                  </a:txBody>
                  <a:tcPr marL="2287" marR="2287" marT="2287" marB="2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de-DE" sz="1000" dirty="0"/>
                        <a:t>8.  Überprüfung der Identität </a:t>
                      </a:r>
                      <a:r>
                        <a:rPr lang="de-DE" sz="1000" dirty="0">
                          <a:hlinkClick r:id="rId4"/>
                        </a:rPr>
                        <a:t>(3)</a:t>
                      </a:r>
                      <a:r>
                        <a:rPr lang="de-DE" sz="1000" dirty="0"/>
                        <a:t> </a:t>
                      </a:r>
                      <a:r>
                        <a:rPr lang="de-DE" sz="1000" dirty="0">
                          <a:hlinkClick r:id="rId7"/>
                        </a:rPr>
                        <a:t>(6)</a:t>
                      </a:r>
                      <a:r>
                        <a:rPr lang="de-DE" sz="1000" dirty="0"/>
                        <a:t> </a:t>
                      </a:r>
                      <a:r>
                        <a:rPr lang="de-DE" sz="1000" dirty="0">
                          <a:hlinkClick r:id="rId8"/>
                        </a:rPr>
                        <a:t>(7)</a:t>
                      </a:r>
                      <a:r>
                        <a:rPr lang="de-DE" sz="1000" dirty="0"/>
                        <a:t> </a:t>
                      </a:r>
                    </a:p>
                    <a:p>
                      <a:r>
                        <a:rPr lang="de-DE" sz="1000" dirty="0"/>
                        <a:t>8.1.  Methode</a:t>
                      </a:r>
                    </a:p>
                    <a:p>
                      <a:r>
                        <a:rPr lang="de-DE" sz="1000" dirty="0"/>
                        <a:t>8.2.  Ergebnis</a:t>
                      </a:r>
                    </a:p>
                  </a:txBody>
                  <a:tcPr marL="2287" marR="2287" marT="2287" marB="2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267751"/>
                  </a:ext>
                </a:extLst>
              </a:tr>
              <a:tr h="185415">
                <a:tc gridSpan="3">
                  <a:txBody>
                    <a:bodyPr/>
                    <a:lstStyle/>
                    <a:p>
                      <a:r>
                        <a:rPr lang="de-DE" sz="1000" dirty="0"/>
                        <a:t>9.  Geburtsdatum (im Format TT.MM.JJJJ oder ISO 8601) </a:t>
                      </a:r>
                      <a:r>
                        <a:rPr lang="de-DE" sz="1000" dirty="0">
                          <a:hlinkClick r:id="rId9"/>
                        </a:rPr>
                        <a:t>(8)</a:t>
                      </a:r>
                      <a:r>
                        <a:rPr lang="de-DE" sz="1000" dirty="0"/>
                        <a:t> und Geburtsland des Tiers</a:t>
                      </a:r>
                    </a:p>
                  </a:txBody>
                  <a:tcPr marL="2287" marR="2287" marT="2287" marB="2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044133"/>
                  </a:ext>
                </a:extLst>
              </a:tr>
              <a:tr h="140716">
                <a:tc gridSpan="3">
                  <a:txBody>
                    <a:bodyPr/>
                    <a:lstStyle/>
                    <a:p>
                      <a:r>
                        <a:rPr lang="de-DE" sz="1000" dirty="0"/>
                        <a:t>10.  Name, Anschrift und E-Mail-Adresse </a:t>
                      </a:r>
                      <a:r>
                        <a:rPr lang="de-DE" sz="1000" dirty="0">
                          <a:hlinkClick r:id="rId4"/>
                        </a:rPr>
                        <a:t>(3)</a:t>
                      </a:r>
                      <a:r>
                        <a:rPr lang="de-DE" sz="1000" dirty="0"/>
                        <a:t> des Züchters</a:t>
                      </a:r>
                    </a:p>
                  </a:txBody>
                  <a:tcPr marL="2287" marR="2287" marT="2287" marB="2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258599"/>
                  </a:ext>
                </a:extLst>
              </a:tr>
              <a:tr h="140716">
                <a:tc gridSpan="3">
                  <a:txBody>
                    <a:bodyPr/>
                    <a:lstStyle/>
                    <a:p>
                      <a:r>
                        <a:rPr lang="de-DE" sz="1000" dirty="0"/>
                        <a:t>11.  Name, Anschrift und E-Mail-Adresse </a:t>
                      </a:r>
                      <a:r>
                        <a:rPr lang="de-DE" sz="1000" dirty="0">
                          <a:hlinkClick r:id="rId4"/>
                        </a:rPr>
                        <a:t>(3)</a:t>
                      </a:r>
                      <a:r>
                        <a:rPr lang="de-DE" sz="1000" dirty="0"/>
                        <a:t> des Eigentümers</a:t>
                      </a:r>
                    </a:p>
                  </a:txBody>
                  <a:tcPr marL="2287" marR="2287" marT="2287" marB="2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101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776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Muster Tierzuchtbescheinigung II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BMEL | Titel | TT.MM.JJJJ |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33</a:t>
            </a:fld>
            <a:endParaRPr lang="en-US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241675"/>
              </p:ext>
            </p:extLst>
          </p:nvPr>
        </p:nvGraphicFramePr>
        <p:xfrm>
          <a:off x="490474" y="1059581"/>
          <a:ext cx="8101210" cy="3461774"/>
        </p:xfrm>
        <a:graphic>
          <a:graphicData uri="http://schemas.openxmlformats.org/drawingml/2006/table">
            <a:tbl>
              <a:tblPr/>
              <a:tblGrid>
                <a:gridCol w="4479965">
                  <a:extLst>
                    <a:ext uri="{9D8B030D-6E8A-4147-A177-3AD203B41FA5}">
                      <a16:colId xmlns:a16="http://schemas.microsoft.com/office/drawing/2014/main" val="3216114789"/>
                    </a:ext>
                  </a:extLst>
                </a:gridCol>
                <a:gridCol w="3621245">
                  <a:extLst>
                    <a:ext uri="{9D8B030D-6E8A-4147-A177-3AD203B41FA5}">
                      <a16:colId xmlns:a16="http://schemas.microsoft.com/office/drawing/2014/main" val="965989362"/>
                    </a:ext>
                  </a:extLst>
                </a:gridCol>
              </a:tblGrid>
              <a:tr h="36371">
                <a:tc gridSpan="2">
                  <a:txBody>
                    <a:bodyPr/>
                    <a:lstStyle/>
                    <a:p>
                      <a:r>
                        <a:rPr lang="de-DE" sz="1000"/>
                        <a:t>12.  Abstammung des reinrassigen Zuchttiers </a:t>
                      </a:r>
                      <a:r>
                        <a:rPr lang="de-DE" sz="1000">
                          <a:hlinkClick r:id="rId2"/>
                        </a:rPr>
                        <a:t>(7)</a:t>
                      </a:r>
                      <a:r>
                        <a:rPr lang="de-DE" sz="1000"/>
                        <a:t> </a:t>
                      </a:r>
                      <a:r>
                        <a:rPr lang="de-DE" sz="1000">
                          <a:hlinkClick r:id="rId3"/>
                        </a:rPr>
                        <a:t>(9)</a:t>
                      </a:r>
                      <a:r>
                        <a:rPr lang="de-DE" sz="1000"/>
                        <a:t> </a:t>
                      </a:r>
                    </a:p>
                  </a:txBody>
                  <a:tcPr marL="280" marR="280" marT="280" marB="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448497"/>
                  </a:ext>
                </a:extLst>
              </a:tr>
              <a:tr h="821906">
                <a:tc rowSpan="2">
                  <a:txBody>
                    <a:bodyPr/>
                    <a:lstStyle/>
                    <a:p>
                      <a:r>
                        <a:rPr lang="de-DE" sz="1000" dirty="0"/>
                        <a:t>12.1.  Vater</a:t>
                      </a:r>
                    </a:p>
                    <a:p>
                      <a:r>
                        <a:rPr lang="de-DE" sz="1000" dirty="0"/>
                        <a:t>Zuchtbuchnummer und -abteilung</a:t>
                      </a:r>
                    </a:p>
                    <a:p>
                      <a:r>
                        <a:rPr lang="de-DE" sz="1000" dirty="0"/>
                        <a:t>Individuelle Identifizierungsnummer </a:t>
                      </a:r>
                      <a:r>
                        <a:rPr lang="de-DE" sz="1000" dirty="0">
                          <a:hlinkClick r:id="rId4"/>
                        </a:rPr>
                        <a:t>(4)</a:t>
                      </a:r>
                      <a:r>
                        <a:rPr lang="de-DE" sz="1000" dirty="0"/>
                        <a:t> </a:t>
                      </a:r>
                      <a:r>
                        <a:rPr lang="de-DE" sz="1000" dirty="0">
                          <a:hlinkClick r:id="rId5"/>
                        </a:rPr>
                        <a:t>(10)</a:t>
                      </a:r>
                      <a:r>
                        <a:rPr lang="de-DE" sz="1000" dirty="0"/>
                        <a:t> </a:t>
                      </a:r>
                    </a:p>
                    <a:p>
                      <a:r>
                        <a:rPr lang="de-DE" sz="1000" dirty="0"/>
                        <a:t>Tiergesundheits-Identifizierungsnummer </a:t>
                      </a:r>
                      <a:r>
                        <a:rPr lang="de-DE" sz="1000" dirty="0">
                          <a:hlinkClick r:id="rId6"/>
                        </a:rPr>
                        <a:t>(5)</a:t>
                      </a:r>
                      <a:r>
                        <a:rPr lang="de-DE" sz="1000" dirty="0"/>
                        <a:t> </a:t>
                      </a:r>
                    </a:p>
                    <a:p>
                      <a:r>
                        <a:rPr lang="de-DE" sz="1000" dirty="0"/>
                        <a:t>Name </a:t>
                      </a:r>
                      <a:r>
                        <a:rPr lang="de-DE" sz="1000" dirty="0">
                          <a:hlinkClick r:id="rId7"/>
                        </a:rPr>
                        <a:t>(3)</a:t>
                      </a:r>
                      <a:r>
                        <a:rPr lang="de-DE" sz="1000" dirty="0"/>
                        <a:t> </a:t>
                      </a:r>
                    </a:p>
                  </a:txBody>
                  <a:tcPr marL="280" marR="280" marT="280" marB="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12.1.1.  Großvater väterlicherseits</a:t>
                      </a:r>
                    </a:p>
                    <a:p>
                      <a:r>
                        <a:rPr lang="de-DE" sz="1000" dirty="0"/>
                        <a:t>Zuchtbuchnummer und -abteilung</a:t>
                      </a:r>
                    </a:p>
                    <a:p>
                      <a:r>
                        <a:rPr lang="de-DE" sz="1000" dirty="0"/>
                        <a:t>Individuelle Identifizierungsnummer </a:t>
                      </a:r>
                      <a:r>
                        <a:rPr lang="de-DE" sz="1000" dirty="0">
                          <a:hlinkClick r:id="rId4"/>
                        </a:rPr>
                        <a:t>(4)</a:t>
                      </a:r>
                      <a:r>
                        <a:rPr lang="de-DE" sz="1000" dirty="0"/>
                        <a:t> </a:t>
                      </a:r>
                      <a:r>
                        <a:rPr lang="de-DE" sz="1000" dirty="0">
                          <a:hlinkClick r:id="rId5"/>
                        </a:rPr>
                        <a:t>(10)</a:t>
                      </a:r>
                      <a:r>
                        <a:rPr lang="de-DE" sz="1000" dirty="0"/>
                        <a:t> </a:t>
                      </a:r>
                    </a:p>
                    <a:p>
                      <a:r>
                        <a:rPr lang="de-DE" sz="1000" dirty="0"/>
                        <a:t>Tiergesundheits-Identifizierungsnummer </a:t>
                      </a:r>
                      <a:r>
                        <a:rPr lang="de-DE" sz="1000" dirty="0">
                          <a:hlinkClick r:id="rId6"/>
                        </a:rPr>
                        <a:t>(5)</a:t>
                      </a:r>
                      <a:r>
                        <a:rPr lang="de-DE" sz="1000" dirty="0"/>
                        <a:t> </a:t>
                      </a:r>
                    </a:p>
                    <a:p>
                      <a:r>
                        <a:rPr lang="de-DE" sz="1000" dirty="0"/>
                        <a:t>Name </a:t>
                      </a:r>
                      <a:r>
                        <a:rPr lang="de-DE" sz="1000" dirty="0">
                          <a:hlinkClick r:id="rId7"/>
                        </a:rPr>
                        <a:t>(3)</a:t>
                      </a:r>
                      <a:r>
                        <a:rPr lang="de-DE" sz="1000" dirty="0"/>
                        <a:t> </a:t>
                      </a:r>
                    </a:p>
                  </a:txBody>
                  <a:tcPr marL="280" marR="280" marT="280" marB="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2871525"/>
                  </a:ext>
                </a:extLst>
              </a:tr>
              <a:tr h="82720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12.1.2.  Großmutter väterlicherseits</a:t>
                      </a:r>
                    </a:p>
                    <a:p>
                      <a:r>
                        <a:rPr lang="de-DE" sz="1000"/>
                        <a:t>Zuchtbuchnummer und -abteilung</a:t>
                      </a:r>
                    </a:p>
                    <a:p>
                      <a:r>
                        <a:rPr lang="de-DE" sz="1000"/>
                        <a:t>Individuelle Identifizierungsnummer </a:t>
                      </a:r>
                      <a:r>
                        <a:rPr lang="de-DE" sz="1000">
                          <a:hlinkClick r:id="rId4"/>
                        </a:rPr>
                        <a:t>(4)</a:t>
                      </a:r>
                      <a:r>
                        <a:rPr lang="de-DE" sz="1000"/>
                        <a:t> </a:t>
                      </a:r>
                      <a:r>
                        <a:rPr lang="de-DE" sz="1000">
                          <a:hlinkClick r:id="rId5"/>
                        </a:rPr>
                        <a:t>(10)</a:t>
                      </a:r>
                      <a:r>
                        <a:rPr lang="de-DE" sz="1000"/>
                        <a:t> </a:t>
                      </a:r>
                    </a:p>
                    <a:p>
                      <a:r>
                        <a:rPr lang="de-DE" sz="1000"/>
                        <a:t>Tiergesundheits-Identifizierungsnummer </a:t>
                      </a:r>
                      <a:r>
                        <a:rPr lang="de-DE" sz="1000">
                          <a:hlinkClick r:id="rId6"/>
                        </a:rPr>
                        <a:t>(5)</a:t>
                      </a:r>
                      <a:r>
                        <a:rPr lang="de-DE" sz="1000"/>
                        <a:t> </a:t>
                      </a:r>
                    </a:p>
                    <a:p>
                      <a:r>
                        <a:rPr lang="de-DE" sz="1000"/>
                        <a:t>Name </a:t>
                      </a:r>
                      <a:r>
                        <a:rPr lang="de-DE" sz="1000">
                          <a:hlinkClick r:id="rId7"/>
                        </a:rPr>
                        <a:t>(3)</a:t>
                      </a:r>
                      <a:r>
                        <a:rPr lang="de-DE" sz="1000"/>
                        <a:t> </a:t>
                      </a:r>
                    </a:p>
                  </a:txBody>
                  <a:tcPr marL="280" marR="280" marT="280" marB="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3323729"/>
                  </a:ext>
                </a:extLst>
              </a:tr>
              <a:tr h="827203">
                <a:tc rowSpan="2">
                  <a:txBody>
                    <a:bodyPr/>
                    <a:lstStyle/>
                    <a:p>
                      <a:r>
                        <a:rPr lang="de-DE" sz="1000"/>
                        <a:t>12.2.  Mutter</a:t>
                      </a:r>
                    </a:p>
                    <a:p>
                      <a:r>
                        <a:rPr lang="de-DE" sz="1000"/>
                        <a:t>Zuchtbuchnummer und -abteilung</a:t>
                      </a:r>
                    </a:p>
                    <a:p>
                      <a:r>
                        <a:rPr lang="de-DE" sz="1000"/>
                        <a:t>Individuelle Identifizierungsnummer </a:t>
                      </a:r>
                      <a:r>
                        <a:rPr lang="de-DE" sz="1000">
                          <a:hlinkClick r:id="rId4"/>
                        </a:rPr>
                        <a:t>(4)</a:t>
                      </a:r>
                      <a:r>
                        <a:rPr lang="de-DE" sz="1000"/>
                        <a:t> </a:t>
                      </a:r>
                      <a:r>
                        <a:rPr lang="de-DE" sz="1000">
                          <a:hlinkClick r:id="rId5"/>
                        </a:rPr>
                        <a:t>(10)</a:t>
                      </a:r>
                      <a:r>
                        <a:rPr lang="de-DE" sz="1000"/>
                        <a:t> </a:t>
                      </a:r>
                    </a:p>
                    <a:p>
                      <a:r>
                        <a:rPr lang="de-DE" sz="1000"/>
                        <a:t>Tiergesundheits-Identifizierungsnummer </a:t>
                      </a:r>
                      <a:r>
                        <a:rPr lang="de-DE" sz="1000">
                          <a:hlinkClick r:id="rId6"/>
                        </a:rPr>
                        <a:t>(5)</a:t>
                      </a:r>
                      <a:r>
                        <a:rPr lang="de-DE" sz="1000"/>
                        <a:t> </a:t>
                      </a:r>
                    </a:p>
                    <a:p>
                      <a:r>
                        <a:rPr lang="de-DE" sz="1000"/>
                        <a:t>Name </a:t>
                      </a:r>
                      <a:r>
                        <a:rPr lang="de-DE" sz="1000">
                          <a:hlinkClick r:id="rId7"/>
                        </a:rPr>
                        <a:t>(3)</a:t>
                      </a:r>
                      <a:r>
                        <a:rPr lang="de-DE" sz="1000"/>
                        <a:t> </a:t>
                      </a:r>
                    </a:p>
                  </a:txBody>
                  <a:tcPr marL="280" marR="280" marT="280" marB="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12.2.1.  Großvater mütterlicherseits</a:t>
                      </a:r>
                    </a:p>
                    <a:p>
                      <a:r>
                        <a:rPr lang="de-DE" sz="1000"/>
                        <a:t>Zuchtbuchnummer und -abteilung</a:t>
                      </a:r>
                    </a:p>
                    <a:p>
                      <a:r>
                        <a:rPr lang="de-DE" sz="1000"/>
                        <a:t>Individuelle Identifizierungsnummer </a:t>
                      </a:r>
                      <a:r>
                        <a:rPr lang="de-DE" sz="1000">
                          <a:hlinkClick r:id="rId4"/>
                        </a:rPr>
                        <a:t>(4)</a:t>
                      </a:r>
                      <a:r>
                        <a:rPr lang="de-DE" sz="1000"/>
                        <a:t> </a:t>
                      </a:r>
                      <a:r>
                        <a:rPr lang="de-DE" sz="1000">
                          <a:hlinkClick r:id="rId5"/>
                        </a:rPr>
                        <a:t>(10)</a:t>
                      </a:r>
                      <a:r>
                        <a:rPr lang="de-DE" sz="1000"/>
                        <a:t> </a:t>
                      </a:r>
                    </a:p>
                    <a:p>
                      <a:r>
                        <a:rPr lang="de-DE" sz="1000"/>
                        <a:t>Tiergesundheits-Identifizierungsnummer </a:t>
                      </a:r>
                      <a:r>
                        <a:rPr lang="de-DE" sz="1000">
                          <a:hlinkClick r:id="rId6"/>
                        </a:rPr>
                        <a:t>(5)</a:t>
                      </a:r>
                      <a:r>
                        <a:rPr lang="de-DE" sz="1000"/>
                        <a:t> </a:t>
                      </a:r>
                    </a:p>
                    <a:p>
                      <a:r>
                        <a:rPr lang="de-DE" sz="1000"/>
                        <a:t>Name </a:t>
                      </a:r>
                      <a:r>
                        <a:rPr lang="de-DE" sz="1000">
                          <a:hlinkClick r:id="rId7"/>
                        </a:rPr>
                        <a:t>(3)</a:t>
                      </a:r>
                      <a:r>
                        <a:rPr lang="de-DE" sz="1000"/>
                        <a:t> </a:t>
                      </a:r>
                    </a:p>
                  </a:txBody>
                  <a:tcPr marL="280" marR="280" marT="280" marB="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4987210"/>
                  </a:ext>
                </a:extLst>
              </a:tr>
              <a:tr h="83250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12.2.2.  Großmutter mütterlicherseits</a:t>
                      </a:r>
                    </a:p>
                    <a:p>
                      <a:r>
                        <a:rPr lang="de-DE" sz="1000" dirty="0"/>
                        <a:t>Zuchtbuchnummer und -abteilung</a:t>
                      </a:r>
                    </a:p>
                    <a:p>
                      <a:r>
                        <a:rPr lang="de-DE" sz="1000" dirty="0"/>
                        <a:t>Individuelle Identifizierungsnummer </a:t>
                      </a:r>
                      <a:r>
                        <a:rPr lang="de-DE" sz="1000" dirty="0">
                          <a:hlinkClick r:id="rId4"/>
                        </a:rPr>
                        <a:t>(4)</a:t>
                      </a:r>
                      <a:r>
                        <a:rPr lang="de-DE" sz="1000" dirty="0"/>
                        <a:t> </a:t>
                      </a:r>
                      <a:r>
                        <a:rPr lang="de-DE" sz="1000" dirty="0">
                          <a:hlinkClick r:id="rId5"/>
                        </a:rPr>
                        <a:t>(10)</a:t>
                      </a:r>
                      <a:r>
                        <a:rPr lang="de-DE" sz="1000" dirty="0"/>
                        <a:t> </a:t>
                      </a:r>
                    </a:p>
                    <a:p>
                      <a:r>
                        <a:rPr lang="de-DE" sz="1000" dirty="0"/>
                        <a:t>Tiergesundheits-Identifizierungsnummer </a:t>
                      </a:r>
                      <a:r>
                        <a:rPr lang="de-DE" sz="1000" dirty="0">
                          <a:hlinkClick r:id="rId6"/>
                        </a:rPr>
                        <a:t>(5)</a:t>
                      </a:r>
                      <a:r>
                        <a:rPr lang="de-DE" sz="1000" dirty="0"/>
                        <a:t> </a:t>
                      </a:r>
                    </a:p>
                    <a:p>
                      <a:r>
                        <a:rPr lang="de-DE" sz="1000" dirty="0"/>
                        <a:t>Name </a:t>
                      </a:r>
                      <a:r>
                        <a:rPr lang="de-DE" sz="1000" dirty="0">
                          <a:hlinkClick r:id="rId7"/>
                        </a:rPr>
                        <a:t>(3)</a:t>
                      </a:r>
                      <a:r>
                        <a:rPr lang="de-DE" sz="1000" dirty="0"/>
                        <a:t> </a:t>
                      </a:r>
                    </a:p>
                  </a:txBody>
                  <a:tcPr marL="280" marR="280" marT="280" marB="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313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38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Muster Tierzuchtbescheinigung III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BMEL | Titel | TT.MM.JJJJ |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34</a:t>
            </a:fld>
            <a:endParaRPr lang="en-US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74490"/>
              </p:ext>
            </p:extLst>
          </p:nvPr>
        </p:nvGraphicFramePr>
        <p:xfrm>
          <a:off x="515282" y="1523089"/>
          <a:ext cx="8101210" cy="3204880"/>
        </p:xfrm>
        <a:graphic>
          <a:graphicData uri="http://schemas.openxmlformats.org/drawingml/2006/table">
            <a:tbl>
              <a:tblPr/>
              <a:tblGrid>
                <a:gridCol w="4479965">
                  <a:extLst>
                    <a:ext uri="{9D8B030D-6E8A-4147-A177-3AD203B41FA5}">
                      <a16:colId xmlns:a16="http://schemas.microsoft.com/office/drawing/2014/main" val="1093579128"/>
                    </a:ext>
                  </a:extLst>
                </a:gridCol>
                <a:gridCol w="3621245">
                  <a:extLst>
                    <a:ext uri="{9D8B030D-6E8A-4147-A177-3AD203B41FA5}">
                      <a16:colId xmlns:a16="http://schemas.microsoft.com/office/drawing/2014/main" val="2826379595"/>
                    </a:ext>
                  </a:extLst>
                </a:gridCol>
              </a:tblGrid>
              <a:tr h="143819">
                <a:tc gridSpan="2">
                  <a:txBody>
                    <a:bodyPr/>
                    <a:lstStyle/>
                    <a:p>
                      <a:r>
                        <a:rPr lang="de-DE" sz="1000" dirty="0"/>
                        <a:t>13.  Zusätzliche Angaben </a:t>
                      </a:r>
                      <a:r>
                        <a:rPr lang="de-DE" sz="1000" dirty="0">
                          <a:hlinkClick r:id="rId2"/>
                        </a:rPr>
                        <a:t>(3)</a:t>
                      </a:r>
                      <a:r>
                        <a:rPr lang="de-DE" sz="1000" dirty="0"/>
                        <a:t> </a:t>
                      </a:r>
                      <a:r>
                        <a:rPr lang="de-DE" sz="1000" dirty="0">
                          <a:hlinkClick r:id="rId3"/>
                        </a:rPr>
                        <a:t>(7)</a:t>
                      </a:r>
                      <a:r>
                        <a:rPr lang="de-DE" sz="1000" dirty="0"/>
                        <a:t> </a:t>
                      </a:r>
                      <a:r>
                        <a:rPr lang="de-DE" sz="1000" dirty="0">
                          <a:hlinkClick r:id="rId4"/>
                        </a:rPr>
                        <a:t>(11)</a:t>
                      </a:r>
                      <a:r>
                        <a:rPr lang="de-DE" sz="1000" dirty="0"/>
                        <a:t> </a:t>
                      </a:r>
                    </a:p>
                    <a:p>
                      <a:r>
                        <a:rPr lang="de-DE" sz="1000" dirty="0"/>
                        <a:t>13.1.  Ergebnisse von Leistungsprüfungen</a:t>
                      </a:r>
                    </a:p>
                    <a:p>
                      <a:r>
                        <a:rPr lang="de-DE" sz="1000" dirty="0"/>
                        <a:t>13.2.  Aktuelle Ergebnisse der letzten Zuchtwertschätzung vom …(Datum im Format TT.MM.JJJJ oder ISO 8601) </a:t>
                      </a:r>
                    </a:p>
                    <a:p>
                      <a:r>
                        <a:rPr lang="de-DE" sz="1000" dirty="0"/>
                        <a:t>13.3.  Genetische Defekte und Besonderheiten des Tiers gemäß dem Zuchtprogramm</a:t>
                      </a:r>
                    </a:p>
                    <a:p>
                      <a:r>
                        <a:rPr lang="de-DE" sz="1000" dirty="0"/>
                        <a:t>13.4.  Sonstige zweckdienliche Angaben zum reinrassigen Zuchttier</a:t>
                      </a:r>
                    </a:p>
                    <a:p>
                      <a:r>
                        <a:rPr lang="de-DE" sz="1000" dirty="0"/>
                        <a:t>13.5.  Sonstige zweckdienliche Angaben, einschließlich Ergebnissen von Leistungsprüfungen oder Zuchtwertschätzungen, betreffend die Eltern und Großeltern, sofern nicht unter Ziffer 12 vermerkt</a:t>
                      </a:r>
                    </a:p>
                  </a:txBody>
                  <a:tcPr marL="280" marR="280" marT="280" marB="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8734888"/>
                  </a:ext>
                </a:extLst>
              </a:tr>
              <a:tr h="171602">
                <a:tc gridSpan="2">
                  <a:txBody>
                    <a:bodyPr/>
                    <a:lstStyle/>
                    <a:p>
                      <a:r>
                        <a:rPr lang="de-DE" sz="1000" dirty="0"/>
                        <a:t>14.  Besamung </a:t>
                      </a:r>
                      <a:r>
                        <a:rPr lang="de-DE" sz="1000" dirty="0">
                          <a:hlinkClick r:id="rId5"/>
                        </a:rPr>
                        <a:t>(1)</a:t>
                      </a:r>
                      <a:r>
                        <a:rPr lang="de-DE" sz="1000" dirty="0"/>
                        <a:t>/Anpaarung </a:t>
                      </a:r>
                      <a:r>
                        <a:rPr lang="de-DE" sz="1000" dirty="0">
                          <a:hlinkClick r:id="rId5"/>
                        </a:rPr>
                        <a:t>(1)</a:t>
                      </a:r>
                      <a:r>
                        <a:rPr lang="de-DE" sz="1000" dirty="0"/>
                        <a:t> </a:t>
                      </a:r>
                      <a:r>
                        <a:rPr lang="de-DE" sz="1000" dirty="0">
                          <a:hlinkClick r:id="rId2"/>
                        </a:rPr>
                        <a:t>(3)</a:t>
                      </a:r>
                      <a:r>
                        <a:rPr lang="de-DE" sz="1000" dirty="0"/>
                        <a:t> </a:t>
                      </a:r>
                      <a:r>
                        <a:rPr lang="de-DE" sz="1000" dirty="0">
                          <a:hlinkClick r:id="rId6"/>
                        </a:rPr>
                        <a:t>(12)</a:t>
                      </a:r>
                      <a:r>
                        <a:rPr lang="de-DE" sz="1000" dirty="0"/>
                        <a:t> </a:t>
                      </a:r>
                    </a:p>
                    <a:p>
                      <a:r>
                        <a:rPr lang="de-DE" sz="1000" dirty="0"/>
                        <a:t>14.1.  Datum (Datum im Format TT.MM.JJJJ oder ISO 8601 oder im selben Datumsformat den Anpaarungszeitraum von …. bis ... angeben) </a:t>
                      </a:r>
                    </a:p>
                    <a:p>
                      <a:r>
                        <a:rPr lang="de-DE" sz="1000" dirty="0"/>
                        <a:t>14.2.  Identifizierung des/der Samenspender(s)</a:t>
                      </a:r>
                    </a:p>
                    <a:p>
                      <a:r>
                        <a:rPr lang="de-DE" sz="1000" dirty="0"/>
                        <a:t>14.2.1.  Zuchtbuchnummer(n) und -abteilung(en)</a:t>
                      </a:r>
                    </a:p>
                    <a:p>
                      <a:r>
                        <a:rPr lang="de-DE" sz="1000" dirty="0"/>
                        <a:t>14.2.2.  Individuelle Identifizierungsnummer(n) </a:t>
                      </a:r>
                      <a:r>
                        <a:rPr lang="de-DE" sz="1000" dirty="0">
                          <a:hlinkClick r:id="rId7"/>
                        </a:rPr>
                        <a:t>(4)</a:t>
                      </a:r>
                      <a:r>
                        <a:rPr lang="de-DE" sz="1000" dirty="0"/>
                        <a:t> </a:t>
                      </a:r>
                      <a:r>
                        <a:rPr lang="de-DE" sz="1000" dirty="0">
                          <a:hlinkClick r:id="rId8"/>
                        </a:rPr>
                        <a:t>(10)</a:t>
                      </a:r>
                      <a:r>
                        <a:rPr lang="de-DE" sz="1000" dirty="0"/>
                        <a:t> </a:t>
                      </a:r>
                    </a:p>
                    <a:p>
                      <a:r>
                        <a:rPr lang="de-DE" sz="1000" dirty="0"/>
                        <a:t>14.2.3.  Tiergesundheits-Identifizierungsnummer(n) </a:t>
                      </a:r>
                      <a:r>
                        <a:rPr lang="de-DE" sz="1000" dirty="0">
                          <a:hlinkClick r:id="rId9"/>
                        </a:rPr>
                        <a:t>(5)</a:t>
                      </a:r>
                      <a:r>
                        <a:rPr lang="de-DE" sz="1000" dirty="0"/>
                        <a:t> </a:t>
                      </a:r>
                    </a:p>
                    <a:p>
                      <a:r>
                        <a:rPr lang="de-DE" sz="1000" dirty="0"/>
                        <a:t>14.2.4.  Name(n) </a:t>
                      </a:r>
                      <a:r>
                        <a:rPr lang="de-DE" sz="1000" dirty="0">
                          <a:hlinkClick r:id="rId2"/>
                        </a:rPr>
                        <a:t>(3)</a:t>
                      </a:r>
                      <a:r>
                        <a:rPr lang="de-DE" sz="1000" dirty="0"/>
                        <a:t> </a:t>
                      </a:r>
                    </a:p>
                    <a:p>
                      <a:r>
                        <a:rPr lang="de-DE" sz="1000" dirty="0"/>
                        <a:t>14.2.5.  System(e) zur Identitätsüberprüfung und Ergebnis(se) </a:t>
                      </a:r>
                      <a:r>
                        <a:rPr lang="de-DE" sz="1000" dirty="0">
                          <a:hlinkClick r:id="rId10"/>
                        </a:rPr>
                        <a:t>(6)</a:t>
                      </a:r>
                      <a:r>
                        <a:rPr lang="de-DE" sz="1000" dirty="0"/>
                        <a:t> </a:t>
                      </a:r>
                    </a:p>
                  </a:txBody>
                  <a:tcPr marL="280" marR="280" marT="280" marB="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812933"/>
                  </a:ext>
                </a:extLst>
              </a:tr>
              <a:tr h="36371">
                <a:tc gridSpan="2">
                  <a:txBody>
                    <a:bodyPr/>
                    <a:lstStyle/>
                    <a:p>
                      <a:r>
                        <a:rPr lang="de-DE" sz="1000"/>
                        <a:t>15.  Validierung</a:t>
                      </a:r>
                    </a:p>
                  </a:txBody>
                  <a:tcPr marL="280" marR="280" marT="280" marB="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28664"/>
                  </a:ext>
                </a:extLst>
              </a:tr>
              <a:tr h="59059">
                <a:tc>
                  <a:txBody>
                    <a:bodyPr/>
                    <a:lstStyle/>
                    <a:p>
                      <a:r>
                        <a:rPr lang="de-DE" sz="1000" dirty="0"/>
                        <a:t>15.1.  Ausgestellt in:…</a:t>
                      </a:r>
                    </a:p>
                  </a:txBody>
                  <a:tcPr marL="280" marR="280" marT="280" marB="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15.2. am…</a:t>
                      </a:r>
                      <a:endParaRPr lang="de-DE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0" marR="280" marT="280" marB="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7889454"/>
                  </a:ext>
                </a:extLst>
              </a:tr>
              <a:tr h="37868">
                <a:tc>
                  <a:txBody>
                    <a:bodyPr/>
                    <a:lstStyle/>
                    <a:p>
                      <a:r>
                        <a:rPr lang="de-DE" sz="1000"/>
                        <a:t>(Ort) </a:t>
                      </a:r>
                    </a:p>
                  </a:txBody>
                  <a:tcPr marL="280" marR="280" marT="280" marB="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(Datum)</a:t>
                      </a:r>
                      <a:endParaRPr lang="de-DE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0" marR="280" marT="280" marB="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5488200"/>
                  </a:ext>
                </a:extLst>
              </a:tr>
              <a:tr h="36371">
                <a:tc gridSpan="2">
                  <a:txBody>
                    <a:bodyPr/>
                    <a:lstStyle/>
                    <a:p>
                      <a:r>
                        <a:rPr lang="de-DE" sz="1000"/>
                        <a:t>15.3.  Name und Funktion des/der Unterzeichnenden:…</a:t>
                      </a:r>
                    </a:p>
                  </a:txBody>
                  <a:tcPr marL="280" marR="280" marT="280" marB="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7174337"/>
                  </a:ext>
                </a:extLst>
              </a:tr>
              <a:tr h="47979">
                <a:tc gridSpan="2">
                  <a:txBody>
                    <a:bodyPr/>
                    <a:lstStyle/>
                    <a:p>
                      <a:r>
                        <a:rPr lang="de-DE" sz="1000"/>
                        <a:t>(Name und Funktion des/der Unterzeichnenden </a:t>
                      </a:r>
                      <a:r>
                        <a:rPr lang="de-DE" sz="1000">
                          <a:hlinkClick r:id="rId11"/>
                        </a:rPr>
                        <a:t>(13)</a:t>
                      </a:r>
                      <a:r>
                        <a:rPr lang="de-DE" sz="1000"/>
                        <a:t> in Großbuchstaben) </a:t>
                      </a:r>
                    </a:p>
                  </a:txBody>
                  <a:tcPr marL="280" marR="280" marT="280" marB="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704969"/>
                  </a:ext>
                </a:extLst>
              </a:tr>
              <a:tr h="36371">
                <a:tc gridSpan="2">
                  <a:txBody>
                    <a:bodyPr/>
                    <a:lstStyle/>
                    <a:p>
                      <a:r>
                        <a:rPr lang="de-DE" sz="1000" dirty="0"/>
                        <a:t>15.4.  Unterschrift: …</a:t>
                      </a:r>
                    </a:p>
                  </a:txBody>
                  <a:tcPr marL="280" marR="280" marT="280" marB="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3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006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123404"/>
            <a:ext cx="8137525" cy="792162"/>
          </a:xfrm>
        </p:spPr>
        <p:txBody>
          <a:bodyPr/>
          <a:lstStyle/>
          <a:p>
            <a:r>
              <a:rPr lang="de-DE" dirty="0" smtClean="0"/>
              <a:t>Muster Tierzuchtbescheinigung Samen Teil b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BMEL | Titel | TT.MM.JJJJ |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403019"/>
              </p:ext>
            </p:extLst>
          </p:nvPr>
        </p:nvGraphicFramePr>
        <p:xfrm>
          <a:off x="565948" y="699542"/>
          <a:ext cx="8101212" cy="4103132"/>
        </p:xfrm>
        <a:graphic>
          <a:graphicData uri="http://schemas.openxmlformats.org/drawingml/2006/table">
            <a:tbl>
              <a:tblPr/>
              <a:tblGrid>
                <a:gridCol w="1350202">
                  <a:extLst>
                    <a:ext uri="{9D8B030D-6E8A-4147-A177-3AD203B41FA5}">
                      <a16:colId xmlns:a16="http://schemas.microsoft.com/office/drawing/2014/main" val="4156689743"/>
                    </a:ext>
                  </a:extLst>
                </a:gridCol>
                <a:gridCol w="1350202">
                  <a:extLst>
                    <a:ext uri="{9D8B030D-6E8A-4147-A177-3AD203B41FA5}">
                      <a16:colId xmlns:a16="http://schemas.microsoft.com/office/drawing/2014/main" val="1003833146"/>
                    </a:ext>
                  </a:extLst>
                </a:gridCol>
                <a:gridCol w="1350202">
                  <a:extLst>
                    <a:ext uri="{9D8B030D-6E8A-4147-A177-3AD203B41FA5}">
                      <a16:colId xmlns:a16="http://schemas.microsoft.com/office/drawing/2014/main" val="2726722731"/>
                    </a:ext>
                  </a:extLst>
                </a:gridCol>
                <a:gridCol w="1350202">
                  <a:extLst>
                    <a:ext uri="{9D8B030D-6E8A-4147-A177-3AD203B41FA5}">
                      <a16:colId xmlns:a16="http://schemas.microsoft.com/office/drawing/2014/main" val="457600317"/>
                    </a:ext>
                  </a:extLst>
                </a:gridCol>
                <a:gridCol w="1350202">
                  <a:extLst>
                    <a:ext uri="{9D8B030D-6E8A-4147-A177-3AD203B41FA5}">
                      <a16:colId xmlns:a16="http://schemas.microsoft.com/office/drawing/2014/main" val="3094503035"/>
                    </a:ext>
                  </a:extLst>
                </a:gridCol>
                <a:gridCol w="1350202">
                  <a:extLst>
                    <a:ext uri="{9D8B030D-6E8A-4147-A177-3AD203B41FA5}">
                      <a16:colId xmlns:a16="http://schemas.microsoft.com/office/drawing/2014/main" val="1199833741"/>
                    </a:ext>
                  </a:extLst>
                </a:gridCol>
              </a:tblGrid>
              <a:tr h="56133">
                <a:tc gridSpan="6">
                  <a:txBody>
                    <a:bodyPr/>
                    <a:lstStyle/>
                    <a:p>
                      <a:r>
                        <a:rPr lang="de-DE" sz="1000"/>
                        <a:t>eil B.  Angaben zu dem Samen </a:t>
                      </a:r>
                      <a:r>
                        <a:rPr lang="de-DE" sz="1000">
                          <a:hlinkClick r:id="rId2"/>
                        </a:rPr>
                        <a:t>(16)</a:t>
                      </a:r>
                      <a:r>
                        <a:rPr lang="de-DE" sz="1000"/>
                        <a:t> </a:t>
                      </a:r>
                    </a:p>
                  </a:txBody>
                  <a:tcPr marL="3621" marR="3621" marT="3621" marB="36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908964"/>
                  </a:ext>
                </a:extLst>
              </a:tr>
              <a:tr h="642813">
                <a:tc gridSpan="6">
                  <a:txBody>
                    <a:bodyPr/>
                    <a:lstStyle/>
                    <a:p>
                      <a:r>
                        <a:rPr lang="de-DE" sz="1000"/>
                        <a:t>1.  Identifizierung des/der Samenspender(s) </a:t>
                      </a:r>
                      <a:r>
                        <a:rPr lang="de-DE" sz="1000">
                          <a:hlinkClick r:id="rId3"/>
                        </a:rPr>
                        <a:t>(7)</a:t>
                      </a:r>
                      <a:r>
                        <a:rPr lang="de-DE" sz="1000"/>
                        <a:t> </a:t>
                      </a:r>
                      <a:r>
                        <a:rPr lang="de-DE" sz="1000">
                          <a:hlinkClick r:id="rId4"/>
                        </a:rPr>
                        <a:t>(14)</a:t>
                      </a:r>
                      <a:r>
                        <a:rPr lang="de-DE" sz="1000"/>
                        <a:t> </a:t>
                      </a:r>
                    </a:p>
                    <a:p>
                      <a:r>
                        <a:rPr lang="de-DE" sz="1000"/>
                        <a:t>1.1.  Individuelle Identifizierungsnummer(n) </a:t>
                      </a:r>
                      <a:r>
                        <a:rPr lang="de-DE" sz="1000">
                          <a:hlinkClick r:id="rId5"/>
                        </a:rPr>
                        <a:t>(6)</a:t>
                      </a:r>
                      <a:r>
                        <a:rPr lang="de-DE" sz="1000"/>
                        <a:t> </a:t>
                      </a:r>
                    </a:p>
                    <a:p>
                      <a:r>
                        <a:rPr lang="de-DE" sz="1000"/>
                        <a:t>1.2.  Tiergesundheits-Identifizierungsnummer(n) </a:t>
                      </a:r>
                      <a:r>
                        <a:rPr lang="de-DE" sz="1000">
                          <a:hlinkClick r:id="rId6"/>
                        </a:rPr>
                        <a:t>(8)</a:t>
                      </a:r>
                      <a:r>
                        <a:rPr lang="de-DE" sz="1000"/>
                        <a:t> </a:t>
                      </a:r>
                    </a:p>
                    <a:p>
                      <a:r>
                        <a:rPr lang="de-DE" sz="1000"/>
                        <a:t>1.3.  Individuelle Identifizierungsnummer des/der samenspendenden Equiden </a:t>
                      </a:r>
                      <a:r>
                        <a:rPr lang="de-DE" sz="1000">
                          <a:hlinkClick r:id="rId7"/>
                        </a:rPr>
                        <a:t>(2)</a:t>
                      </a:r>
                      <a:r>
                        <a:rPr lang="de-DE" sz="1000"/>
                        <a:t> </a:t>
                      </a:r>
                      <a:r>
                        <a:rPr lang="de-DE" sz="1000">
                          <a:hlinkClick r:id="rId5"/>
                        </a:rPr>
                        <a:t>(6)</a:t>
                      </a:r>
                      <a:r>
                        <a:rPr lang="de-DE" sz="1000"/>
                        <a:t> </a:t>
                      </a:r>
                    </a:p>
                    <a:p>
                      <a:r>
                        <a:rPr lang="de-DE" sz="1000"/>
                        <a:t>□□□-□□□-□□□□□□□□□</a:t>
                      </a:r>
                    </a:p>
                    <a:p>
                      <a:r>
                        <a:rPr lang="de-DE" sz="1000"/>
                        <a:t>1.4.  Verweis(e) auf die Tierzuchtbescheinigung(en) für den/die Samenspender </a:t>
                      </a:r>
                      <a:r>
                        <a:rPr lang="de-DE" sz="1000">
                          <a:hlinkClick r:id="rId7"/>
                        </a:rPr>
                        <a:t>(2)</a:t>
                      </a:r>
                      <a:r>
                        <a:rPr lang="de-DE" sz="1000"/>
                        <a:t> </a:t>
                      </a:r>
                    </a:p>
                  </a:txBody>
                  <a:tcPr marL="3621" marR="3621" marT="3621" marB="36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432537"/>
                  </a:ext>
                </a:extLst>
              </a:tr>
              <a:tr h="56133">
                <a:tc gridSpan="6">
                  <a:txBody>
                    <a:bodyPr/>
                    <a:lstStyle/>
                    <a:p>
                      <a:r>
                        <a:rPr lang="de-DE" sz="1000"/>
                        <a:t>2.  Identifizierung des Samens</a:t>
                      </a:r>
                    </a:p>
                  </a:txBody>
                  <a:tcPr marL="3621" marR="3621" marT="3621" marB="36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035745"/>
                  </a:ext>
                </a:extLst>
              </a:tr>
              <a:tr h="545033">
                <a:tc>
                  <a:txBody>
                    <a:bodyPr/>
                    <a:lstStyle/>
                    <a:p>
                      <a:r>
                        <a:rPr lang="de-DE" sz="1000" dirty="0"/>
                        <a:t>Farbe der Pailletten oder anderen Behälter </a:t>
                      </a:r>
                      <a:r>
                        <a:rPr lang="de-DE" sz="1000" dirty="0">
                          <a:hlinkClick r:id="rId7"/>
                        </a:rPr>
                        <a:t>(2)</a:t>
                      </a:r>
                      <a:r>
                        <a:rPr lang="de-DE" sz="1000" dirty="0"/>
                        <a:t> </a:t>
                      </a:r>
                      <a:r>
                        <a:rPr lang="de-DE" sz="1000" dirty="0">
                          <a:hlinkClick r:id="rId8"/>
                        </a:rPr>
                        <a:t>(17)</a:t>
                      </a:r>
                      <a:r>
                        <a:rPr lang="de-DE" sz="1000" dirty="0"/>
                        <a:t> </a:t>
                      </a:r>
                    </a:p>
                  </a:txBody>
                  <a:tcPr marL="3621" marR="3621" marT="3621" marB="36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Code auf den Pailletten oder anderen Behältern</a:t>
                      </a:r>
                    </a:p>
                  </a:txBody>
                  <a:tcPr marL="3621" marR="3621" marT="3621" marB="36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Zahl der Pailletten oder anderen Behälter </a:t>
                      </a:r>
                      <a:r>
                        <a:rPr lang="de-DE" sz="1000">
                          <a:hlinkClick r:id="rId9"/>
                        </a:rPr>
                        <a:t>(18)</a:t>
                      </a:r>
                      <a:r>
                        <a:rPr lang="de-DE" sz="1000"/>
                        <a:t> </a:t>
                      </a:r>
                    </a:p>
                  </a:txBody>
                  <a:tcPr marL="3621" marR="3621" marT="3621" marB="36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Entnahmeort</a:t>
                      </a:r>
                    </a:p>
                  </a:txBody>
                  <a:tcPr marL="3621" marR="3621" marT="3621" marB="36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Entnahmedatum</a:t>
                      </a:r>
                    </a:p>
                    <a:p>
                      <a:r>
                        <a:rPr lang="de-DE" sz="1000"/>
                        <a:t>(TT.MM.JJJJ oder ISO 8601)</a:t>
                      </a:r>
                    </a:p>
                  </a:txBody>
                  <a:tcPr marL="3621" marR="3621" marT="3621" marB="36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Sonstige </a:t>
                      </a:r>
                      <a:r>
                        <a:rPr lang="de-DE" sz="1000">
                          <a:hlinkClick r:id="rId7"/>
                        </a:rPr>
                        <a:t>(2)</a:t>
                      </a:r>
                      <a:r>
                        <a:rPr lang="de-DE" sz="1000"/>
                        <a:t> </a:t>
                      </a:r>
                      <a:r>
                        <a:rPr lang="de-DE" sz="1000">
                          <a:hlinkClick r:id="rId10"/>
                        </a:rPr>
                        <a:t>(19)</a:t>
                      </a:r>
                      <a:r>
                        <a:rPr lang="de-DE" sz="1000"/>
                        <a:t> </a:t>
                      </a:r>
                    </a:p>
                  </a:txBody>
                  <a:tcPr marL="3621" marR="3621" marT="3621" marB="36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4927784"/>
                  </a:ext>
                </a:extLst>
              </a:tr>
              <a:tr h="171502">
                <a:tc>
                  <a:txBody>
                    <a:bodyPr/>
                    <a:lstStyle/>
                    <a:p>
                      <a:r>
                        <a:rPr lang="de-DE" sz="1000"/>
                        <a:t> </a:t>
                      </a:r>
                    </a:p>
                  </a:txBody>
                  <a:tcPr marL="3621" marR="3621" marT="3621" marB="36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 </a:t>
                      </a:r>
                    </a:p>
                  </a:txBody>
                  <a:tcPr marL="3621" marR="3621" marT="3621" marB="36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 </a:t>
                      </a:r>
                    </a:p>
                  </a:txBody>
                  <a:tcPr marL="3621" marR="3621" marT="3621" marB="36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 </a:t>
                      </a:r>
                    </a:p>
                  </a:txBody>
                  <a:tcPr marL="3621" marR="3621" marT="3621" marB="36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 </a:t>
                      </a:r>
                    </a:p>
                  </a:txBody>
                  <a:tcPr marL="3621" marR="3621" marT="3621" marB="36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 </a:t>
                      </a:r>
                    </a:p>
                  </a:txBody>
                  <a:tcPr marL="3621" marR="3621" marT="3621" marB="36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5705025"/>
                  </a:ext>
                </a:extLst>
              </a:tr>
              <a:tr h="56133">
                <a:tc>
                  <a:txBody>
                    <a:bodyPr/>
                    <a:lstStyle/>
                    <a:p>
                      <a:r>
                        <a:rPr lang="de-DE" sz="1000" dirty="0"/>
                        <a:t> </a:t>
                      </a:r>
                    </a:p>
                  </a:txBody>
                  <a:tcPr marL="3621" marR="3621" marT="3621" marB="36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 </a:t>
                      </a:r>
                    </a:p>
                  </a:txBody>
                  <a:tcPr marL="3621" marR="3621" marT="3621" marB="36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 </a:t>
                      </a:r>
                    </a:p>
                  </a:txBody>
                  <a:tcPr marL="3621" marR="3621" marT="3621" marB="36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 </a:t>
                      </a:r>
                    </a:p>
                  </a:txBody>
                  <a:tcPr marL="3621" marR="3621" marT="3621" marB="36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 </a:t>
                      </a:r>
                    </a:p>
                  </a:txBody>
                  <a:tcPr marL="3621" marR="3621" marT="3621" marB="36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 </a:t>
                      </a:r>
                    </a:p>
                  </a:txBody>
                  <a:tcPr marL="3621" marR="3621" marT="3621" marB="36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6157142"/>
                  </a:ext>
                </a:extLst>
              </a:tr>
              <a:tr h="251693">
                <a:tc gridSpan="6">
                  <a:txBody>
                    <a:bodyPr/>
                    <a:lstStyle/>
                    <a:p>
                      <a:r>
                        <a:rPr lang="de-DE" sz="1000"/>
                        <a:t>3.  Versand-Besamungsstation oder -Samendepot</a:t>
                      </a:r>
                    </a:p>
                    <a:p>
                      <a:r>
                        <a:rPr lang="de-DE" sz="1000"/>
                        <a:t>3.1.  Name</a:t>
                      </a:r>
                    </a:p>
                    <a:p>
                      <a:r>
                        <a:rPr lang="de-DE" sz="1000"/>
                        <a:t>3.2.  Anschrift</a:t>
                      </a:r>
                    </a:p>
                    <a:p>
                      <a:r>
                        <a:rPr lang="de-DE" sz="1000"/>
                        <a:t>3.3.  Zulassungsnummer</a:t>
                      </a:r>
                    </a:p>
                  </a:txBody>
                  <a:tcPr marL="3621" marR="3621" marT="3621" marB="36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344943"/>
                  </a:ext>
                </a:extLst>
              </a:tr>
              <a:tr h="105023">
                <a:tc gridSpan="6">
                  <a:txBody>
                    <a:bodyPr/>
                    <a:lstStyle/>
                    <a:p>
                      <a:r>
                        <a:rPr lang="de-DE" sz="1000"/>
                        <a:t>4.  Empfänger (Name und Anschrift angeben)</a:t>
                      </a:r>
                    </a:p>
                  </a:txBody>
                  <a:tcPr marL="3621" marR="3621" marT="3621" marB="36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587806"/>
                  </a:ext>
                </a:extLst>
              </a:tr>
              <a:tr h="251693">
                <a:tc gridSpan="6">
                  <a:txBody>
                    <a:bodyPr/>
                    <a:lstStyle/>
                    <a:p>
                      <a:r>
                        <a:rPr lang="de-DE" sz="1000"/>
                        <a:t>5.  Name und Anschrift des Zuchtverbands </a:t>
                      </a:r>
                      <a:r>
                        <a:rPr lang="de-DE" sz="1000">
                          <a:hlinkClick r:id="rId11"/>
                        </a:rPr>
                        <a:t>(1)</a:t>
                      </a:r>
                      <a:r>
                        <a:rPr lang="de-DE" sz="1000"/>
                        <a:t> oder der von diesem für die Durchführung von Prüfungen </a:t>
                      </a:r>
                      <a:r>
                        <a:rPr lang="de-DE" sz="1000">
                          <a:hlinkClick r:id="rId11"/>
                        </a:rPr>
                        <a:t>(1)</a:t>
                      </a:r>
                      <a:r>
                        <a:rPr lang="de-DE" sz="1000"/>
                        <a:t> </a:t>
                      </a:r>
                      <a:r>
                        <a:rPr lang="de-DE" sz="1000">
                          <a:hlinkClick r:id="rId7"/>
                        </a:rPr>
                        <a:t>(2)</a:t>
                      </a:r>
                      <a:r>
                        <a:rPr lang="de-DE" sz="1000"/>
                        <a:t> benannten dritten Stelle </a:t>
                      </a:r>
                      <a:r>
                        <a:rPr lang="de-DE" sz="1000">
                          <a:hlinkClick r:id="rId12"/>
                        </a:rPr>
                        <a:t>(20)</a:t>
                      </a:r>
                      <a:r>
                        <a:rPr lang="de-DE" sz="1000"/>
                        <a:t> </a:t>
                      </a:r>
                    </a:p>
                  </a:txBody>
                  <a:tcPr marL="3621" marR="3621" marT="3621" marB="36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77848"/>
                  </a:ext>
                </a:extLst>
              </a:tr>
              <a:tr h="56133">
                <a:tc gridSpan="6">
                  <a:txBody>
                    <a:bodyPr/>
                    <a:lstStyle/>
                    <a:p>
                      <a:r>
                        <a:rPr lang="de-DE" sz="1000"/>
                        <a:t>6.  Validierung</a:t>
                      </a:r>
                    </a:p>
                  </a:txBody>
                  <a:tcPr marL="3621" marR="3621" marT="3621" marB="36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988189"/>
                  </a:ext>
                </a:extLst>
              </a:tr>
              <a:tr h="105023">
                <a:tc gridSpan="3">
                  <a:txBody>
                    <a:bodyPr/>
                    <a:lstStyle/>
                    <a:p>
                      <a:r>
                        <a:rPr lang="de-DE" sz="1000"/>
                        <a:t>6.1.  Ausgestellt in: …</a:t>
                      </a:r>
                    </a:p>
                  </a:txBody>
                  <a:tcPr marL="3621" marR="3621" marT="3621" marB="36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de-DE" sz="1000"/>
                        <a:t>6.2.  am: …</a:t>
                      </a:r>
                    </a:p>
                  </a:txBody>
                  <a:tcPr marL="3621" marR="3621" marT="3621" marB="36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826103"/>
                  </a:ext>
                </a:extLst>
              </a:tr>
              <a:tr h="56133">
                <a:tc gridSpan="3">
                  <a:txBody>
                    <a:bodyPr/>
                    <a:lstStyle/>
                    <a:p>
                      <a:r>
                        <a:rPr lang="de-DE" sz="1000"/>
                        <a:t>(Ort) </a:t>
                      </a:r>
                    </a:p>
                  </a:txBody>
                  <a:tcPr marL="3621" marR="3621" marT="3621" marB="36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de-DE" sz="1000"/>
                        <a:t>(Datum) </a:t>
                      </a:r>
                    </a:p>
                  </a:txBody>
                  <a:tcPr marL="3621" marR="3621" marT="3621" marB="36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974578"/>
                  </a:ext>
                </a:extLst>
              </a:tr>
              <a:tr h="105023">
                <a:tc gridSpan="6">
                  <a:txBody>
                    <a:bodyPr/>
                    <a:lstStyle/>
                    <a:p>
                      <a:r>
                        <a:rPr lang="de-DE" sz="1000"/>
                        <a:t>6.3.  Name und Funktion des/der Unterzeichnenden: …</a:t>
                      </a:r>
                    </a:p>
                  </a:txBody>
                  <a:tcPr marL="3621" marR="3621" marT="3621" marB="36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373398"/>
                  </a:ext>
                </a:extLst>
              </a:tr>
              <a:tr h="153913">
                <a:tc gridSpan="6">
                  <a:txBody>
                    <a:bodyPr/>
                    <a:lstStyle/>
                    <a:p>
                      <a:r>
                        <a:rPr lang="de-DE" sz="1000"/>
                        <a:t>(Name und Funktion des/der Unterzeichnenden </a:t>
                      </a:r>
                      <a:r>
                        <a:rPr lang="de-DE" sz="1000">
                          <a:hlinkClick r:id="rId13"/>
                        </a:rPr>
                        <a:t>(21)</a:t>
                      </a:r>
                      <a:r>
                        <a:rPr lang="de-DE" sz="1000"/>
                        <a:t> in Großbuchstaben) </a:t>
                      </a:r>
                    </a:p>
                  </a:txBody>
                  <a:tcPr marL="3621" marR="3621" marT="3621" marB="36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812432"/>
                  </a:ext>
                </a:extLst>
              </a:tr>
              <a:tr h="56133">
                <a:tc gridSpan="6">
                  <a:txBody>
                    <a:bodyPr/>
                    <a:lstStyle/>
                    <a:p>
                      <a:r>
                        <a:rPr lang="de-DE" sz="1000" dirty="0"/>
                        <a:t>6.4.  Unterschrift:…</a:t>
                      </a:r>
                    </a:p>
                  </a:txBody>
                  <a:tcPr marL="3621" marR="3621" marT="3621" marB="36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756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33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Kapitel VIII – Verbringung von Zuchttieren und deren Zuchtmaterial in die Union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idx="1"/>
          </p:nvPr>
        </p:nvSpPr>
        <p:spPr>
          <a:xfrm>
            <a:off x="503238" y="1467187"/>
            <a:ext cx="8135381" cy="3273555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Drittstaaten, die nach Ansicht der EU gleichwertige </a:t>
            </a:r>
            <a:br>
              <a:rPr lang="de-DE" dirty="0" smtClean="0"/>
            </a:br>
            <a:r>
              <a:rPr lang="de-DE" dirty="0" smtClean="0"/>
              <a:t>tierzuchtrechtliche Regelungen haben: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Wenn Drittstaaten gleichwertige Regelungen haben, erstellt die KOM einen Durchführungsrechtsakt in dem die Maßnahmen des Drittstaats als gleichwertig anerkannt werden und zwar in Bezug auf:</a:t>
            </a:r>
          </a:p>
          <a:p>
            <a:pPr marL="663750" lvl="2" indent="-285750">
              <a:buFont typeface="Arial" panose="020B0604020202020204" pitchFamily="34" charset="0"/>
              <a:buChar char="•"/>
            </a:pPr>
            <a:r>
              <a:rPr lang="de-DE" dirty="0" smtClean="0"/>
              <a:t>Anerkennung von Zuchtverbänden</a:t>
            </a:r>
          </a:p>
          <a:p>
            <a:pPr marL="663750" lvl="2" indent="-285750">
              <a:buFont typeface="Arial" panose="020B0604020202020204" pitchFamily="34" charset="0"/>
              <a:buChar char="•"/>
            </a:pPr>
            <a:r>
              <a:rPr lang="de-DE" dirty="0" smtClean="0"/>
              <a:t>Genehmigung von Zuchtprogrammen</a:t>
            </a:r>
          </a:p>
          <a:p>
            <a:pPr marL="663750" lvl="2" indent="-285750">
              <a:buFont typeface="Arial" panose="020B0604020202020204" pitchFamily="34" charset="0"/>
              <a:buChar char="•"/>
            </a:pPr>
            <a:r>
              <a:rPr lang="de-DE" dirty="0" smtClean="0"/>
              <a:t>Eintragung reinrassiger Zuchttiere in Zuchtbücher</a:t>
            </a:r>
          </a:p>
          <a:p>
            <a:pPr marL="663750" lvl="2" indent="-285750">
              <a:buFont typeface="Arial" panose="020B0604020202020204" pitchFamily="34" charset="0"/>
              <a:buChar char="•"/>
            </a:pPr>
            <a:r>
              <a:rPr lang="de-DE" dirty="0" smtClean="0"/>
              <a:t>Zulassung von Zuchttieren zur Zucht</a:t>
            </a:r>
          </a:p>
          <a:p>
            <a:pPr marL="663750" lvl="2" indent="-285750">
              <a:buFont typeface="Arial" panose="020B0604020202020204" pitchFamily="34" charset="0"/>
              <a:buChar char="•"/>
            </a:pPr>
            <a:r>
              <a:rPr lang="de-DE" dirty="0" smtClean="0"/>
              <a:t>Verwendung von Zuchtmaterial zum Testeinsatz und zur Zucht</a:t>
            </a:r>
          </a:p>
          <a:p>
            <a:pPr marL="663750" lvl="2" indent="-285750">
              <a:buFont typeface="Arial" panose="020B0604020202020204" pitchFamily="34" charset="0"/>
              <a:buChar char="•"/>
            </a:pPr>
            <a:r>
              <a:rPr lang="de-DE" dirty="0" smtClean="0"/>
              <a:t>Leistungsprüfung und Zuchtwertschätzung</a:t>
            </a:r>
          </a:p>
          <a:p>
            <a:pPr marL="663750" lvl="2" indent="-285750">
              <a:buFont typeface="Arial" panose="020B0604020202020204" pitchFamily="34" charset="0"/>
              <a:buChar char="•"/>
            </a:pPr>
            <a:r>
              <a:rPr lang="de-DE" dirty="0" smtClean="0"/>
              <a:t>Offizielle Kontrollen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BMEL | Titel | TT.MM.JJJJ |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36</a:t>
            </a:fld>
            <a:endParaRPr lang="en-US"/>
          </a:p>
        </p:txBody>
      </p:sp>
      <p:grpSp>
        <p:nvGrpSpPr>
          <p:cNvPr id="13" name="Gruppieren 12"/>
          <p:cNvGrpSpPr/>
          <p:nvPr/>
        </p:nvGrpSpPr>
        <p:grpSpPr>
          <a:xfrm>
            <a:off x="5673296" y="880269"/>
            <a:ext cx="2736304" cy="999327"/>
            <a:chOff x="5577918" y="915566"/>
            <a:chExt cx="2736304" cy="999327"/>
          </a:xfrm>
        </p:grpSpPr>
        <p:sp>
          <p:nvSpPr>
            <p:cNvPr id="3" name="Abgerundetes Rechteck 2"/>
            <p:cNvSpPr/>
            <p:nvPr/>
          </p:nvSpPr>
          <p:spPr>
            <a:xfrm>
              <a:off x="5577918" y="1267565"/>
              <a:ext cx="2736304" cy="647328"/>
            </a:xfrm>
            <a:prstGeom prst="roundRect">
              <a:avLst>
                <a:gd name="adj" fmla="val 25496"/>
              </a:avLst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ctr"/>
            <a:lstStyle/>
            <a:p>
              <a:pPr algn="ctr"/>
              <a:r>
                <a:rPr lang="de-DE" sz="2800" dirty="0" smtClean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endParaRPr lang="de-DE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1502484"/>
              <a:ext cx="291847" cy="195059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7" name="Grafik 4">
              <a:extLst>
                <a:ext uri="{FF2B5EF4-FFF2-40B4-BE49-F238E27FC236}">
                  <a16:creationId xmlns:a16="http://schemas.microsoft.com/office/drawing/2014/main" id="{4E5E6C58-0028-EF88-F803-E3B7415AA8B6}"/>
                </a:ext>
              </a:extLst>
            </p:cNvPr>
            <p:cNvSpPr/>
            <p:nvPr/>
          </p:nvSpPr>
          <p:spPr>
            <a:xfrm>
              <a:off x="6293324" y="1481688"/>
              <a:ext cx="345698" cy="202569"/>
            </a:xfrm>
            <a:custGeom>
              <a:avLst/>
              <a:gdLst>
                <a:gd name="connsiteX0" fmla="*/ 85071 w 1906374"/>
                <a:gd name="connsiteY0" fmla="*/ 1118681 h 1117081"/>
                <a:gd name="connsiteX1" fmla="*/ 68219 w 1906374"/>
                <a:gd name="connsiteY1" fmla="*/ 1048118 h 1117081"/>
                <a:gd name="connsiteX2" fmla="*/ 64391 w 1906374"/>
                <a:gd name="connsiteY2" fmla="*/ 971305 h 1117081"/>
                <a:gd name="connsiteX3" fmla="*/ 59427 w 1906374"/>
                <a:gd name="connsiteY3" fmla="*/ 887705 h 1117081"/>
                <a:gd name="connsiteX4" fmla="*/ 55781 w 1906374"/>
                <a:gd name="connsiteY4" fmla="*/ 805262 h 1117081"/>
                <a:gd name="connsiteX5" fmla="*/ 59299 w 1906374"/>
                <a:gd name="connsiteY5" fmla="*/ 780937 h 1117081"/>
                <a:gd name="connsiteX6" fmla="*/ 77402 w 1906374"/>
                <a:gd name="connsiteY6" fmla="*/ 721828 h 1117081"/>
                <a:gd name="connsiteX7" fmla="*/ 96316 w 1906374"/>
                <a:gd name="connsiteY7" fmla="*/ 658425 h 1117081"/>
                <a:gd name="connsiteX8" fmla="*/ 99817 w 1906374"/>
                <a:gd name="connsiteY8" fmla="*/ 630024 h 1117081"/>
                <a:gd name="connsiteX9" fmla="*/ 92569 w 1906374"/>
                <a:gd name="connsiteY9" fmla="*/ 584095 h 1117081"/>
                <a:gd name="connsiteX10" fmla="*/ 81770 w 1906374"/>
                <a:gd name="connsiteY10" fmla="*/ 547012 h 1117081"/>
                <a:gd name="connsiteX11" fmla="*/ 56477 w 1906374"/>
                <a:gd name="connsiteY11" fmla="*/ 443712 h 1117081"/>
                <a:gd name="connsiteX12" fmla="*/ 48113 w 1906374"/>
                <a:gd name="connsiteY12" fmla="*/ 372445 h 1117081"/>
                <a:gd name="connsiteX13" fmla="*/ 47505 w 1906374"/>
                <a:gd name="connsiteY13" fmla="*/ 366072 h 1117081"/>
                <a:gd name="connsiteX14" fmla="*/ 43380 w 1906374"/>
                <a:gd name="connsiteY14" fmla="*/ 387593 h 1117081"/>
                <a:gd name="connsiteX15" fmla="*/ 38569 w 1906374"/>
                <a:gd name="connsiteY15" fmla="*/ 484768 h 1117081"/>
                <a:gd name="connsiteX16" fmla="*/ 43199 w 1906374"/>
                <a:gd name="connsiteY16" fmla="*/ 617865 h 1117081"/>
                <a:gd name="connsiteX17" fmla="*/ 45385 w 1906374"/>
                <a:gd name="connsiteY17" fmla="*/ 660245 h 1117081"/>
                <a:gd name="connsiteX18" fmla="*/ 45936 w 1906374"/>
                <a:gd name="connsiteY18" fmla="*/ 672827 h 1117081"/>
                <a:gd name="connsiteX19" fmla="*/ 47233 w 1906374"/>
                <a:gd name="connsiteY19" fmla="*/ 675721 h 1117081"/>
                <a:gd name="connsiteX20" fmla="*/ 57125 w 1906374"/>
                <a:gd name="connsiteY20" fmla="*/ 729475 h 1117081"/>
                <a:gd name="connsiteX21" fmla="*/ 54112 w 1906374"/>
                <a:gd name="connsiteY21" fmla="*/ 747738 h 1117081"/>
                <a:gd name="connsiteX22" fmla="*/ 14872 w 1906374"/>
                <a:gd name="connsiteY22" fmla="*/ 842676 h 1117081"/>
                <a:gd name="connsiteX23" fmla="*/ 4489 w 1906374"/>
                <a:gd name="connsiteY23" fmla="*/ 853101 h 1117081"/>
                <a:gd name="connsiteX24" fmla="*/ 1906 w 1906374"/>
                <a:gd name="connsiteY24" fmla="*/ 848009 h 1117081"/>
                <a:gd name="connsiteX25" fmla="*/ 4965 w 1906374"/>
                <a:gd name="connsiteY25" fmla="*/ 820162 h 1117081"/>
                <a:gd name="connsiteX26" fmla="*/ 9566 w 1906374"/>
                <a:gd name="connsiteY26" fmla="*/ 773313 h 1117081"/>
                <a:gd name="connsiteX27" fmla="*/ 8981 w 1906374"/>
                <a:gd name="connsiteY27" fmla="*/ 756758 h 1117081"/>
                <a:gd name="connsiteX28" fmla="*/ 8410 w 1906374"/>
                <a:gd name="connsiteY28" fmla="*/ 724145 h 1117081"/>
                <a:gd name="connsiteX29" fmla="*/ 25641 w 1906374"/>
                <a:gd name="connsiteY29" fmla="*/ 671908 h 1117081"/>
                <a:gd name="connsiteX30" fmla="*/ 28525 w 1906374"/>
                <a:gd name="connsiteY30" fmla="*/ 669185 h 1117081"/>
                <a:gd name="connsiteX31" fmla="*/ 27264 w 1906374"/>
                <a:gd name="connsiteY31" fmla="*/ 655941 h 1117081"/>
                <a:gd name="connsiteX32" fmla="*/ 16213 w 1906374"/>
                <a:gd name="connsiteY32" fmla="*/ 395704 h 1117081"/>
                <a:gd name="connsiteX33" fmla="*/ 56206 w 1906374"/>
                <a:gd name="connsiteY33" fmla="*/ 209466 h 1117081"/>
                <a:gd name="connsiteX34" fmla="*/ 98989 w 1906374"/>
                <a:gd name="connsiteY34" fmla="*/ 160606 h 1117081"/>
                <a:gd name="connsiteX35" fmla="*/ 106374 w 1906374"/>
                <a:gd name="connsiteY35" fmla="*/ 154079 h 1117081"/>
                <a:gd name="connsiteX36" fmla="*/ 185073 w 1906374"/>
                <a:gd name="connsiteY36" fmla="*/ 108711 h 1117081"/>
                <a:gd name="connsiteX37" fmla="*/ 269833 w 1906374"/>
                <a:gd name="connsiteY37" fmla="*/ 93380 h 1117081"/>
                <a:gd name="connsiteX38" fmla="*/ 346315 w 1906374"/>
                <a:gd name="connsiteY38" fmla="*/ 93065 h 1117081"/>
                <a:gd name="connsiteX39" fmla="*/ 486374 w 1906374"/>
                <a:gd name="connsiteY39" fmla="*/ 102199 h 1117081"/>
                <a:gd name="connsiteX40" fmla="*/ 644130 w 1906374"/>
                <a:gd name="connsiteY40" fmla="*/ 110491 h 1117081"/>
                <a:gd name="connsiteX41" fmla="*/ 725744 w 1906374"/>
                <a:gd name="connsiteY41" fmla="*/ 108783 h 1117081"/>
                <a:gd name="connsiteX42" fmla="*/ 816828 w 1906374"/>
                <a:gd name="connsiteY42" fmla="*/ 108822 h 1117081"/>
                <a:gd name="connsiteX43" fmla="*/ 923905 w 1906374"/>
                <a:gd name="connsiteY43" fmla="*/ 118749 h 1117081"/>
                <a:gd name="connsiteX44" fmla="*/ 1051394 w 1906374"/>
                <a:gd name="connsiteY44" fmla="*/ 128017 h 1117081"/>
                <a:gd name="connsiteX45" fmla="*/ 1146060 w 1906374"/>
                <a:gd name="connsiteY45" fmla="*/ 127030 h 1117081"/>
                <a:gd name="connsiteX46" fmla="*/ 1318060 w 1906374"/>
                <a:gd name="connsiteY46" fmla="*/ 125893 h 1117081"/>
                <a:gd name="connsiteX47" fmla="*/ 1427330 w 1906374"/>
                <a:gd name="connsiteY47" fmla="*/ 125749 h 1117081"/>
                <a:gd name="connsiteX48" fmla="*/ 1487258 w 1906374"/>
                <a:gd name="connsiteY48" fmla="*/ 105566 h 1117081"/>
                <a:gd name="connsiteX49" fmla="*/ 1510095 w 1906374"/>
                <a:gd name="connsiteY49" fmla="*/ 95071 h 1117081"/>
                <a:gd name="connsiteX50" fmla="*/ 1568371 w 1906374"/>
                <a:gd name="connsiteY50" fmla="*/ 70355 h 1117081"/>
                <a:gd name="connsiteX51" fmla="*/ 1598204 w 1906374"/>
                <a:gd name="connsiteY51" fmla="*/ 62300 h 1117081"/>
                <a:gd name="connsiteX52" fmla="*/ 1599555 w 1906374"/>
                <a:gd name="connsiteY52" fmla="*/ 62089 h 1117081"/>
                <a:gd name="connsiteX53" fmla="*/ 1599405 w 1906374"/>
                <a:gd name="connsiteY53" fmla="*/ 52591 h 1117081"/>
                <a:gd name="connsiteX54" fmla="*/ 1609829 w 1906374"/>
                <a:gd name="connsiteY54" fmla="*/ 3189 h 1117081"/>
                <a:gd name="connsiteX55" fmla="*/ 1624520 w 1906374"/>
                <a:gd name="connsiteY55" fmla="*/ 4063 h 1117081"/>
                <a:gd name="connsiteX56" fmla="*/ 1665828 w 1906374"/>
                <a:gd name="connsiteY56" fmla="*/ 51731 h 1117081"/>
                <a:gd name="connsiteX57" fmla="*/ 1667217 w 1906374"/>
                <a:gd name="connsiteY57" fmla="*/ 54410 h 1117081"/>
                <a:gd name="connsiteX58" fmla="*/ 1675075 w 1906374"/>
                <a:gd name="connsiteY58" fmla="*/ 54619 h 1117081"/>
                <a:gd name="connsiteX59" fmla="*/ 1694284 w 1906374"/>
                <a:gd name="connsiteY59" fmla="*/ 56535 h 1117081"/>
                <a:gd name="connsiteX60" fmla="*/ 1697700 w 1906374"/>
                <a:gd name="connsiteY60" fmla="*/ 57212 h 1117081"/>
                <a:gd name="connsiteX61" fmla="*/ 1701579 w 1906374"/>
                <a:gd name="connsiteY61" fmla="*/ 53298 h 1117081"/>
                <a:gd name="connsiteX62" fmla="*/ 1766863 w 1906374"/>
                <a:gd name="connsiteY62" fmla="*/ 28030 h 1117081"/>
                <a:gd name="connsiteX63" fmla="*/ 1775835 w 1906374"/>
                <a:gd name="connsiteY63" fmla="*/ 29541 h 1117081"/>
                <a:gd name="connsiteX64" fmla="*/ 1761670 w 1906374"/>
                <a:gd name="connsiteY64" fmla="*/ 40137 h 1117081"/>
                <a:gd name="connsiteX65" fmla="*/ 1738270 w 1906374"/>
                <a:gd name="connsiteY65" fmla="*/ 55445 h 1117081"/>
                <a:gd name="connsiteX66" fmla="*/ 1726356 w 1906374"/>
                <a:gd name="connsiteY66" fmla="*/ 70304 h 1117081"/>
                <a:gd name="connsiteX67" fmla="*/ 1728359 w 1906374"/>
                <a:gd name="connsiteY67" fmla="*/ 72260 h 1117081"/>
                <a:gd name="connsiteX68" fmla="*/ 1733815 w 1906374"/>
                <a:gd name="connsiteY68" fmla="*/ 76254 h 1117081"/>
                <a:gd name="connsiteX69" fmla="*/ 1737381 w 1906374"/>
                <a:gd name="connsiteY69" fmla="*/ 78684 h 1117081"/>
                <a:gd name="connsiteX70" fmla="*/ 1741035 w 1906374"/>
                <a:gd name="connsiteY70" fmla="*/ 77027 h 1117081"/>
                <a:gd name="connsiteX71" fmla="*/ 1782968 w 1906374"/>
                <a:gd name="connsiteY71" fmla="*/ 68424 h 1117081"/>
                <a:gd name="connsiteX72" fmla="*/ 1809260 w 1906374"/>
                <a:gd name="connsiteY72" fmla="*/ 74893 h 1117081"/>
                <a:gd name="connsiteX73" fmla="*/ 1795670 w 1906374"/>
                <a:gd name="connsiteY73" fmla="*/ 81167 h 1117081"/>
                <a:gd name="connsiteX74" fmla="*/ 1783419 w 1906374"/>
                <a:gd name="connsiteY74" fmla="*/ 84136 h 1117081"/>
                <a:gd name="connsiteX75" fmla="*/ 1759180 w 1906374"/>
                <a:gd name="connsiteY75" fmla="*/ 97475 h 1117081"/>
                <a:gd name="connsiteX76" fmla="*/ 1756952 w 1906374"/>
                <a:gd name="connsiteY76" fmla="*/ 99262 h 1117081"/>
                <a:gd name="connsiteX77" fmla="*/ 1758729 w 1906374"/>
                <a:gd name="connsiteY77" fmla="*/ 101648 h 1117081"/>
                <a:gd name="connsiteX78" fmla="*/ 1776949 w 1906374"/>
                <a:gd name="connsiteY78" fmla="*/ 138777 h 1117081"/>
                <a:gd name="connsiteX79" fmla="*/ 1787448 w 1906374"/>
                <a:gd name="connsiteY79" fmla="*/ 162725 h 1117081"/>
                <a:gd name="connsiteX80" fmla="*/ 1873279 w 1906374"/>
                <a:gd name="connsiteY80" fmla="*/ 273366 h 1117081"/>
                <a:gd name="connsiteX81" fmla="*/ 1899946 w 1906374"/>
                <a:gd name="connsiteY81" fmla="*/ 303826 h 1117081"/>
                <a:gd name="connsiteX82" fmla="*/ 1907116 w 1906374"/>
                <a:gd name="connsiteY82" fmla="*/ 314587 h 1117081"/>
                <a:gd name="connsiteX83" fmla="*/ 1890761 w 1906374"/>
                <a:gd name="connsiteY83" fmla="*/ 356599 h 1117081"/>
                <a:gd name="connsiteX84" fmla="*/ 1866547 w 1906374"/>
                <a:gd name="connsiteY84" fmla="*/ 373410 h 1117081"/>
                <a:gd name="connsiteX85" fmla="*/ 1853933 w 1906374"/>
                <a:gd name="connsiteY85" fmla="*/ 376061 h 1117081"/>
                <a:gd name="connsiteX86" fmla="*/ 1826616 w 1906374"/>
                <a:gd name="connsiteY86" fmla="*/ 376060 h 1117081"/>
                <a:gd name="connsiteX87" fmla="*/ 1639224 w 1906374"/>
                <a:gd name="connsiteY87" fmla="*/ 331862 h 1117081"/>
                <a:gd name="connsiteX88" fmla="*/ 1607439 w 1906374"/>
                <a:gd name="connsiteY88" fmla="*/ 325200 h 1117081"/>
                <a:gd name="connsiteX89" fmla="*/ 1598717 w 1906374"/>
                <a:gd name="connsiteY89" fmla="*/ 325937 h 1117081"/>
                <a:gd name="connsiteX90" fmla="*/ 1583588 w 1906374"/>
                <a:gd name="connsiteY90" fmla="*/ 337432 h 1117081"/>
                <a:gd name="connsiteX91" fmla="*/ 1572501 w 1906374"/>
                <a:gd name="connsiteY91" fmla="*/ 363423 h 1117081"/>
                <a:gd name="connsiteX92" fmla="*/ 1560600 w 1906374"/>
                <a:gd name="connsiteY92" fmla="*/ 392725 h 1117081"/>
                <a:gd name="connsiteX93" fmla="*/ 1510270 w 1906374"/>
                <a:gd name="connsiteY93" fmla="*/ 455315 h 1117081"/>
                <a:gd name="connsiteX94" fmla="*/ 1474944 w 1906374"/>
                <a:gd name="connsiteY94" fmla="*/ 494038 h 1117081"/>
                <a:gd name="connsiteX95" fmla="*/ 1457450 w 1906374"/>
                <a:gd name="connsiteY95" fmla="*/ 528637 h 1117081"/>
                <a:gd name="connsiteX96" fmla="*/ 1387624 w 1906374"/>
                <a:gd name="connsiteY96" fmla="*/ 645424 h 1117081"/>
                <a:gd name="connsiteX97" fmla="*/ 1366263 w 1906374"/>
                <a:gd name="connsiteY97" fmla="*/ 666112 h 1117081"/>
                <a:gd name="connsiteX98" fmla="*/ 1324855 w 1906374"/>
                <a:gd name="connsiteY98" fmla="*/ 688690 h 1117081"/>
                <a:gd name="connsiteX99" fmla="*/ 1258157 w 1906374"/>
                <a:gd name="connsiteY99" fmla="*/ 700566 h 1117081"/>
                <a:gd name="connsiteX100" fmla="*/ 1256180 w 1906374"/>
                <a:gd name="connsiteY100" fmla="*/ 700638 h 1117081"/>
                <a:gd name="connsiteX101" fmla="*/ 1255254 w 1906374"/>
                <a:gd name="connsiteY101" fmla="*/ 704115 h 1117081"/>
                <a:gd name="connsiteX102" fmla="*/ 1236609 w 1906374"/>
                <a:gd name="connsiteY102" fmla="*/ 1050105 h 1117081"/>
                <a:gd name="connsiteX103" fmla="*/ 1237810 w 1906374"/>
                <a:gd name="connsiteY103" fmla="*/ 1061030 h 1117081"/>
                <a:gd name="connsiteX104" fmla="*/ 1244555 w 1906374"/>
                <a:gd name="connsiteY104" fmla="*/ 1077065 h 1117081"/>
                <a:gd name="connsiteX105" fmla="*/ 1254841 w 1906374"/>
                <a:gd name="connsiteY105" fmla="*/ 1115805 h 1117081"/>
                <a:gd name="connsiteX106" fmla="*/ 1254604 w 1906374"/>
                <a:gd name="connsiteY106" fmla="*/ 1119302 h 1117081"/>
                <a:gd name="connsiteX107" fmla="*/ 1216575 w 1906374"/>
                <a:gd name="connsiteY107" fmla="*/ 1119302 h 1117081"/>
                <a:gd name="connsiteX108" fmla="*/ 1177694 w 1906374"/>
                <a:gd name="connsiteY108" fmla="*/ 1118977 h 1117081"/>
                <a:gd name="connsiteX109" fmla="*/ 1172426 w 1906374"/>
                <a:gd name="connsiteY109" fmla="*/ 1112572 h 1117081"/>
                <a:gd name="connsiteX110" fmla="*/ 1150215 w 1906374"/>
                <a:gd name="connsiteY110" fmla="*/ 969649 h 1117081"/>
                <a:gd name="connsiteX111" fmla="*/ 1138389 w 1906374"/>
                <a:gd name="connsiteY111" fmla="*/ 794922 h 1117081"/>
                <a:gd name="connsiteX112" fmla="*/ 1137100 w 1906374"/>
                <a:gd name="connsiteY112" fmla="*/ 775222 h 1117081"/>
                <a:gd name="connsiteX113" fmla="*/ 1134285 w 1906374"/>
                <a:gd name="connsiteY113" fmla="*/ 793178 h 1117081"/>
                <a:gd name="connsiteX114" fmla="*/ 1119581 w 1906374"/>
                <a:gd name="connsiteY114" fmla="*/ 953260 h 1117081"/>
                <a:gd name="connsiteX115" fmla="*/ 1119406 w 1906374"/>
                <a:gd name="connsiteY115" fmla="*/ 1053746 h 1117081"/>
                <a:gd name="connsiteX116" fmla="*/ 1125788 w 1906374"/>
                <a:gd name="connsiteY116" fmla="*/ 1075764 h 1117081"/>
                <a:gd name="connsiteX117" fmla="*/ 1135311 w 1906374"/>
                <a:gd name="connsiteY117" fmla="*/ 1102049 h 1117081"/>
                <a:gd name="connsiteX118" fmla="*/ 1135811 w 1906374"/>
                <a:gd name="connsiteY118" fmla="*/ 1116405 h 1117081"/>
                <a:gd name="connsiteX119" fmla="*/ 1135398 w 1906374"/>
                <a:gd name="connsiteY119" fmla="*/ 1119302 h 1117081"/>
                <a:gd name="connsiteX120" fmla="*/ 1096668 w 1906374"/>
                <a:gd name="connsiteY120" fmla="*/ 1119302 h 1117081"/>
                <a:gd name="connsiteX121" fmla="*/ 1056787 w 1906374"/>
                <a:gd name="connsiteY121" fmla="*/ 1118763 h 1117081"/>
                <a:gd name="connsiteX122" fmla="*/ 1042935 w 1906374"/>
                <a:gd name="connsiteY122" fmla="*/ 1071129 h 1117081"/>
                <a:gd name="connsiteX123" fmla="*/ 1033162 w 1906374"/>
                <a:gd name="connsiteY123" fmla="*/ 867673 h 1117081"/>
                <a:gd name="connsiteX124" fmla="*/ 1031923 w 1906374"/>
                <a:gd name="connsiteY124" fmla="*/ 705440 h 1117081"/>
                <a:gd name="connsiteX125" fmla="*/ 1032336 w 1906374"/>
                <a:gd name="connsiteY125" fmla="*/ 690296 h 1117081"/>
                <a:gd name="connsiteX126" fmla="*/ 1005018 w 1906374"/>
                <a:gd name="connsiteY126" fmla="*/ 698100 h 1117081"/>
                <a:gd name="connsiteX127" fmla="*/ 886252 w 1906374"/>
                <a:gd name="connsiteY127" fmla="*/ 724453 h 1117081"/>
                <a:gd name="connsiteX128" fmla="*/ 785908 w 1906374"/>
                <a:gd name="connsiteY128" fmla="*/ 730269 h 1117081"/>
                <a:gd name="connsiteX129" fmla="*/ 657208 w 1906374"/>
                <a:gd name="connsiteY129" fmla="*/ 723302 h 1117081"/>
                <a:gd name="connsiteX130" fmla="*/ 464544 w 1906374"/>
                <a:gd name="connsiteY130" fmla="*/ 692823 h 1117081"/>
                <a:gd name="connsiteX131" fmla="*/ 454912 w 1906374"/>
                <a:gd name="connsiteY131" fmla="*/ 690660 h 1117081"/>
                <a:gd name="connsiteX132" fmla="*/ 450133 w 1906374"/>
                <a:gd name="connsiteY132" fmla="*/ 701684 h 1117081"/>
                <a:gd name="connsiteX133" fmla="*/ 430661 w 1906374"/>
                <a:gd name="connsiteY133" fmla="*/ 744908 h 1117081"/>
                <a:gd name="connsiteX134" fmla="*/ 417475 w 1906374"/>
                <a:gd name="connsiteY134" fmla="*/ 763014 h 1117081"/>
                <a:gd name="connsiteX135" fmla="*/ 399672 w 1906374"/>
                <a:gd name="connsiteY135" fmla="*/ 776377 h 1117081"/>
                <a:gd name="connsiteX136" fmla="*/ 387823 w 1906374"/>
                <a:gd name="connsiteY136" fmla="*/ 784775 h 1117081"/>
                <a:gd name="connsiteX137" fmla="*/ 382035 w 1906374"/>
                <a:gd name="connsiteY137" fmla="*/ 795425 h 1117081"/>
                <a:gd name="connsiteX138" fmla="*/ 377430 w 1906374"/>
                <a:gd name="connsiteY138" fmla="*/ 805097 h 1117081"/>
                <a:gd name="connsiteX139" fmla="*/ 371825 w 1906374"/>
                <a:gd name="connsiteY139" fmla="*/ 795842 h 1117081"/>
                <a:gd name="connsiteX140" fmla="*/ 364271 w 1906374"/>
                <a:gd name="connsiteY140" fmla="*/ 787756 h 1117081"/>
                <a:gd name="connsiteX141" fmla="*/ 359334 w 1906374"/>
                <a:gd name="connsiteY141" fmla="*/ 788626 h 1117081"/>
                <a:gd name="connsiteX142" fmla="*/ 347484 w 1906374"/>
                <a:gd name="connsiteY142" fmla="*/ 832247 h 1117081"/>
                <a:gd name="connsiteX143" fmla="*/ 345659 w 1906374"/>
                <a:gd name="connsiteY143" fmla="*/ 846152 h 1117081"/>
                <a:gd name="connsiteX144" fmla="*/ 340132 w 1906374"/>
                <a:gd name="connsiteY144" fmla="*/ 894326 h 1117081"/>
                <a:gd name="connsiteX145" fmla="*/ 340133 w 1906374"/>
                <a:gd name="connsiteY145" fmla="*/ 945646 h 1117081"/>
                <a:gd name="connsiteX146" fmla="*/ 353059 w 1906374"/>
                <a:gd name="connsiteY146" fmla="*/ 1052167 h 1117081"/>
                <a:gd name="connsiteX147" fmla="*/ 358734 w 1906374"/>
                <a:gd name="connsiteY147" fmla="*/ 1066824 h 1117081"/>
                <a:gd name="connsiteX148" fmla="*/ 372644 w 1906374"/>
                <a:gd name="connsiteY148" fmla="*/ 1093171 h 1117081"/>
                <a:gd name="connsiteX149" fmla="*/ 374424 w 1906374"/>
                <a:gd name="connsiteY149" fmla="*/ 1118392 h 1117081"/>
                <a:gd name="connsiteX150" fmla="*/ 374239 w 1906374"/>
                <a:gd name="connsiteY150" fmla="*/ 1119302 h 1117081"/>
                <a:gd name="connsiteX151" fmla="*/ 333417 w 1906374"/>
                <a:gd name="connsiteY151" fmla="*/ 1119302 h 1117081"/>
                <a:gd name="connsiteX152" fmla="*/ 288435 w 1906374"/>
                <a:gd name="connsiteY152" fmla="*/ 1117316 h 1117081"/>
                <a:gd name="connsiteX153" fmla="*/ 282076 w 1906374"/>
                <a:gd name="connsiteY153" fmla="*/ 1108542 h 1117081"/>
                <a:gd name="connsiteX154" fmla="*/ 271514 w 1906374"/>
                <a:gd name="connsiteY154" fmla="*/ 1071746 h 1117081"/>
                <a:gd name="connsiteX155" fmla="*/ 260213 w 1906374"/>
                <a:gd name="connsiteY155" fmla="*/ 995309 h 1117081"/>
                <a:gd name="connsiteX156" fmla="*/ 245169 w 1906374"/>
                <a:gd name="connsiteY156" fmla="*/ 884394 h 1117081"/>
                <a:gd name="connsiteX157" fmla="*/ 235622 w 1906374"/>
                <a:gd name="connsiteY157" fmla="*/ 802945 h 1117081"/>
                <a:gd name="connsiteX158" fmla="*/ 236390 w 1906374"/>
                <a:gd name="connsiteY158" fmla="*/ 778994 h 1117081"/>
                <a:gd name="connsiteX159" fmla="*/ 236799 w 1906374"/>
                <a:gd name="connsiteY159" fmla="*/ 774436 h 1117081"/>
                <a:gd name="connsiteX160" fmla="*/ 229215 w 1906374"/>
                <a:gd name="connsiteY160" fmla="*/ 780510 h 1117081"/>
                <a:gd name="connsiteX161" fmla="*/ 209243 w 1906374"/>
                <a:gd name="connsiteY161" fmla="*/ 796654 h 1117081"/>
                <a:gd name="connsiteX162" fmla="*/ 173107 w 1906374"/>
                <a:gd name="connsiteY162" fmla="*/ 827513 h 1117081"/>
                <a:gd name="connsiteX163" fmla="*/ 155105 w 1906374"/>
                <a:gd name="connsiteY163" fmla="*/ 864694 h 1117081"/>
                <a:gd name="connsiteX164" fmla="*/ 143153 w 1906374"/>
                <a:gd name="connsiteY164" fmla="*/ 967829 h 1117081"/>
                <a:gd name="connsiteX165" fmla="*/ 143152 w 1906374"/>
                <a:gd name="connsiteY165" fmla="*/ 1020141 h 1117081"/>
                <a:gd name="connsiteX166" fmla="*/ 146448 w 1906374"/>
                <a:gd name="connsiteY166" fmla="*/ 1059210 h 1117081"/>
                <a:gd name="connsiteX167" fmla="*/ 150835 w 1906374"/>
                <a:gd name="connsiteY167" fmla="*/ 1068380 h 1117081"/>
                <a:gd name="connsiteX168" fmla="*/ 164498 w 1906374"/>
                <a:gd name="connsiteY168" fmla="*/ 1098112 h 1117081"/>
                <a:gd name="connsiteX169" fmla="*/ 166510 w 1906374"/>
                <a:gd name="connsiteY169" fmla="*/ 1117284 h 1117081"/>
                <a:gd name="connsiteX170" fmla="*/ 166281 w 1906374"/>
                <a:gd name="connsiteY170" fmla="*/ 1119302 h 1117081"/>
                <a:gd name="connsiteX171" fmla="*/ 126345 w 1906374"/>
                <a:gd name="connsiteY171" fmla="*/ 1119295 h 1117081"/>
                <a:gd name="connsiteX172" fmla="*/ 85071 w 1906374"/>
                <a:gd name="connsiteY172" fmla="*/ 1118680 h 1117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</a:cxnLst>
              <a:rect l="l" t="t" r="r" b="b"/>
              <a:pathLst>
                <a:path w="1906374" h="1117081">
                  <a:moveTo>
                    <a:pt x="85071" y="1118681"/>
                  </a:moveTo>
                  <a:cubicBezTo>
                    <a:pt x="77241" y="1115124"/>
                    <a:pt x="71619" y="1091583"/>
                    <a:pt x="68219" y="1048118"/>
                  </a:cubicBezTo>
                  <a:cubicBezTo>
                    <a:pt x="66676" y="1028399"/>
                    <a:pt x="66110" y="1017059"/>
                    <a:pt x="64391" y="971305"/>
                  </a:cubicBezTo>
                  <a:cubicBezTo>
                    <a:pt x="63509" y="947828"/>
                    <a:pt x="62141" y="924785"/>
                    <a:pt x="59427" y="887705"/>
                  </a:cubicBezTo>
                  <a:cubicBezTo>
                    <a:pt x="55551" y="834757"/>
                    <a:pt x="54887" y="819727"/>
                    <a:pt x="55781" y="805262"/>
                  </a:cubicBezTo>
                  <a:cubicBezTo>
                    <a:pt x="56384" y="795523"/>
                    <a:pt x="57015" y="791161"/>
                    <a:pt x="59299" y="780937"/>
                  </a:cubicBezTo>
                  <a:cubicBezTo>
                    <a:pt x="62801" y="765258"/>
                    <a:pt x="66477" y="753259"/>
                    <a:pt x="77402" y="721828"/>
                  </a:cubicBezTo>
                  <a:cubicBezTo>
                    <a:pt x="86877" y="694575"/>
                    <a:pt x="91812" y="678029"/>
                    <a:pt x="96316" y="658425"/>
                  </a:cubicBezTo>
                  <a:cubicBezTo>
                    <a:pt x="99119" y="646223"/>
                    <a:pt x="99817" y="640563"/>
                    <a:pt x="99817" y="630024"/>
                  </a:cubicBezTo>
                  <a:cubicBezTo>
                    <a:pt x="99817" y="616623"/>
                    <a:pt x="97762" y="603595"/>
                    <a:pt x="92569" y="584095"/>
                  </a:cubicBezTo>
                  <a:cubicBezTo>
                    <a:pt x="90150" y="575007"/>
                    <a:pt x="88403" y="569013"/>
                    <a:pt x="81770" y="547012"/>
                  </a:cubicBezTo>
                  <a:cubicBezTo>
                    <a:pt x="68799" y="503992"/>
                    <a:pt x="61868" y="475685"/>
                    <a:pt x="56477" y="443712"/>
                  </a:cubicBezTo>
                  <a:cubicBezTo>
                    <a:pt x="52614" y="420804"/>
                    <a:pt x="49524" y="394480"/>
                    <a:pt x="48113" y="372445"/>
                  </a:cubicBezTo>
                  <a:cubicBezTo>
                    <a:pt x="47889" y="368940"/>
                    <a:pt x="47615" y="366072"/>
                    <a:pt x="47505" y="366072"/>
                  </a:cubicBezTo>
                  <a:cubicBezTo>
                    <a:pt x="47159" y="366072"/>
                    <a:pt x="44597" y="379446"/>
                    <a:pt x="43380" y="387593"/>
                  </a:cubicBezTo>
                  <a:cubicBezTo>
                    <a:pt x="40342" y="407954"/>
                    <a:pt x="38569" y="443768"/>
                    <a:pt x="38569" y="484768"/>
                  </a:cubicBezTo>
                  <a:cubicBezTo>
                    <a:pt x="38569" y="523302"/>
                    <a:pt x="39539" y="551174"/>
                    <a:pt x="43199" y="617865"/>
                  </a:cubicBezTo>
                  <a:cubicBezTo>
                    <a:pt x="44099" y="634255"/>
                    <a:pt x="45082" y="653325"/>
                    <a:pt x="45385" y="660245"/>
                  </a:cubicBezTo>
                  <a:lnTo>
                    <a:pt x="45936" y="672827"/>
                  </a:lnTo>
                  <a:lnTo>
                    <a:pt x="47233" y="675721"/>
                  </a:lnTo>
                  <a:cubicBezTo>
                    <a:pt x="54276" y="691431"/>
                    <a:pt x="58299" y="713295"/>
                    <a:pt x="57125" y="729475"/>
                  </a:cubicBezTo>
                  <a:cubicBezTo>
                    <a:pt x="56669" y="735768"/>
                    <a:pt x="55869" y="740613"/>
                    <a:pt x="54112" y="747738"/>
                  </a:cubicBezTo>
                  <a:cubicBezTo>
                    <a:pt x="46681" y="777885"/>
                    <a:pt x="28165" y="822684"/>
                    <a:pt x="14872" y="842676"/>
                  </a:cubicBezTo>
                  <a:cubicBezTo>
                    <a:pt x="10487" y="849272"/>
                    <a:pt x="6660" y="853113"/>
                    <a:pt x="4489" y="853101"/>
                  </a:cubicBezTo>
                  <a:cubicBezTo>
                    <a:pt x="2698" y="853090"/>
                    <a:pt x="2145" y="851998"/>
                    <a:pt x="1906" y="848009"/>
                  </a:cubicBezTo>
                  <a:cubicBezTo>
                    <a:pt x="1665" y="843956"/>
                    <a:pt x="2085" y="840132"/>
                    <a:pt x="4965" y="820162"/>
                  </a:cubicBezTo>
                  <a:cubicBezTo>
                    <a:pt x="8953" y="792502"/>
                    <a:pt x="9566" y="786262"/>
                    <a:pt x="9566" y="773313"/>
                  </a:cubicBezTo>
                  <a:cubicBezTo>
                    <a:pt x="9566" y="766759"/>
                    <a:pt x="9373" y="761312"/>
                    <a:pt x="8981" y="756758"/>
                  </a:cubicBezTo>
                  <a:cubicBezTo>
                    <a:pt x="8184" y="747498"/>
                    <a:pt x="7919" y="732389"/>
                    <a:pt x="8410" y="724145"/>
                  </a:cubicBezTo>
                  <a:cubicBezTo>
                    <a:pt x="9945" y="698343"/>
                    <a:pt x="15510" y="681474"/>
                    <a:pt x="25641" y="671908"/>
                  </a:cubicBezTo>
                  <a:lnTo>
                    <a:pt x="28525" y="669185"/>
                  </a:lnTo>
                  <a:lnTo>
                    <a:pt x="27264" y="655941"/>
                  </a:lnTo>
                  <a:cubicBezTo>
                    <a:pt x="17617" y="554625"/>
                    <a:pt x="13618" y="460430"/>
                    <a:pt x="16213" y="395704"/>
                  </a:cubicBezTo>
                  <a:cubicBezTo>
                    <a:pt x="19627" y="310604"/>
                    <a:pt x="32407" y="251082"/>
                    <a:pt x="56206" y="209466"/>
                  </a:cubicBezTo>
                  <a:cubicBezTo>
                    <a:pt x="67029" y="190539"/>
                    <a:pt x="81319" y="174219"/>
                    <a:pt x="98989" y="160606"/>
                  </a:cubicBezTo>
                  <a:cubicBezTo>
                    <a:pt x="100627" y="159345"/>
                    <a:pt x="103950" y="156408"/>
                    <a:pt x="106374" y="154079"/>
                  </a:cubicBezTo>
                  <a:cubicBezTo>
                    <a:pt x="126964" y="134309"/>
                    <a:pt x="153574" y="118968"/>
                    <a:pt x="185073" y="108711"/>
                  </a:cubicBezTo>
                  <a:cubicBezTo>
                    <a:pt x="210136" y="100551"/>
                    <a:pt x="236222" y="95832"/>
                    <a:pt x="269833" y="93380"/>
                  </a:cubicBezTo>
                  <a:cubicBezTo>
                    <a:pt x="281188" y="92552"/>
                    <a:pt x="321605" y="92385"/>
                    <a:pt x="346315" y="93065"/>
                  </a:cubicBezTo>
                  <a:cubicBezTo>
                    <a:pt x="393502" y="94361"/>
                    <a:pt x="422532" y="96255"/>
                    <a:pt x="486374" y="102199"/>
                  </a:cubicBezTo>
                  <a:cubicBezTo>
                    <a:pt x="557050" y="108777"/>
                    <a:pt x="589967" y="110508"/>
                    <a:pt x="644130" y="110491"/>
                  </a:cubicBezTo>
                  <a:cubicBezTo>
                    <a:pt x="674592" y="110483"/>
                    <a:pt x="691925" y="110120"/>
                    <a:pt x="725744" y="108783"/>
                  </a:cubicBezTo>
                  <a:cubicBezTo>
                    <a:pt x="767246" y="107143"/>
                    <a:pt x="786630" y="107150"/>
                    <a:pt x="816828" y="108822"/>
                  </a:cubicBezTo>
                  <a:cubicBezTo>
                    <a:pt x="842810" y="110261"/>
                    <a:pt x="855390" y="111428"/>
                    <a:pt x="923905" y="118749"/>
                  </a:cubicBezTo>
                  <a:cubicBezTo>
                    <a:pt x="983245" y="125091"/>
                    <a:pt x="1010812" y="127096"/>
                    <a:pt x="1051394" y="128017"/>
                  </a:cubicBezTo>
                  <a:cubicBezTo>
                    <a:pt x="1067036" y="128372"/>
                    <a:pt x="1068563" y="128356"/>
                    <a:pt x="1146060" y="127030"/>
                  </a:cubicBezTo>
                  <a:cubicBezTo>
                    <a:pt x="1220053" y="125763"/>
                    <a:pt x="1246019" y="125592"/>
                    <a:pt x="1318060" y="125893"/>
                  </a:cubicBezTo>
                  <a:cubicBezTo>
                    <a:pt x="1414441" y="126299"/>
                    <a:pt x="1423751" y="126286"/>
                    <a:pt x="1427330" y="125749"/>
                  </a:cubicBezTo>
                  <a:cubicBezTo>
                    <a:pt x="1443122" y="123384"/>
                    <a:pt x="1460854" y="117412"/>
                    <a:pt x="1487258" y="105566"/>
                  </a:cubicBezTo>
                  <a:cubicBezTo>
                    <a:pt x="1490899" y="103932"/>
                    <a:pt x="1501173" y="99209"/>
                    <a:pt x="1510095" y="95071"/>
                  </a:cubicBezTo>
                  <a:cubicBezTo>
                    <a:pt x="1541204" y="80643"/>
                    <a:pt x="1552091" y="76029"/>
                    <a:pt x="1568371" y="70355"/>
                  </a:cubicBezTo>
                  <a:cubicBezTo>
                    <a:pt x="1578320" y="66886"/>
                    <a:pt x="1591384" y="63361"/>
                    <a:pt x="1598204" y="62300"/>
                  </a:cubicBezTo>
                  <a:lnTo>
                    <a:pt x="1599555" y="62089"/>
                  </a:lnTo>
                  <a:lnTo>
                    <a:pt x="1599405" y="52591"/>
                  </a:lnTo>
                  <a:cubicBezTo>
                    <a:pt x="1598917" y="23529"/>
                    <a:pt x="1602484" y="6671"/>
                    <a:pt x="1609829" y="3189"/>
                  </a:cubicBezTo>
                  <a:cubicBezTo>
                    <a:pt x="1613145" y="1620"/>
                    <a:pt x="1619427" y="1994"/>
                    <a:pt x="1624520" y="4063"/>
                  </a:cubicBezTo>
                  <a:cubicBezTo>
                    <a:pt x="1637697" y="9415"/>
                    <a:pt x="1653089" y="27181"/>
                    <a:pt x="1665828" y="51731"/>
                  </a:cubicBezTo>
                  <a:lnTo>
                    <a:pt x="1667217" y="54410"/>
                  </a:lnTo>
                  <a:lnTo>
                    <a:pt x="1675075" y="54619"/>
                  </a:lnTo>
                  <a:cubicBezTo>
                    <a:pt x="1683134" y="54832"/>
                    <a:pt x="1688302" y="55348"/>
                    <a:pt x="1694284" y="56535"/>
                  </a:cubicBezTo>
                  <a:lnTo>
                    <a:pt x="1697700" y="57212"/>
                  </a:lnTo>
                  <a:lnTo>
                    <a:pt x="1701579" y="53298"/>
                  </a:lnTo>
                  <a:cubicBezTo>
                    <a:pt x="1719261" y="35435"/>
                    <a:pt x="1742036" y="26620"/>
                    <a:pt x="1766863" y="28030"/>
                  </a:cubicBezTo>
                  <a:cubicBezTo>
                    <a:pt x="1772231" y="28334"/>
                    <a:pt x="1774109" y="28652"/>
                    <a:pt x="1775835" y="29541"/>
                  </a:cubicBezTo>
                  <a:cubicBezTo>
                    <a:pt x="1779277" y="31308"/>
                    <a:pt x="1774722" y="34711"/>
                    <a:pt x="1761670" y="40137"/>
                  </a:cubicBezTo>
                  <a:cubicBezTo>
                    <a:pt x="1751684" y="44290"/>
                    <a:pt x="1745502" y="48334"/>
                    <a:pt x="1738270" y="55445"/>
                  </a:cubicBezTo>
                  <a:cubicBezTo>
                    <a:pt x="1733902" y="59732"/>
                    <a:pt x="1728884" y="65994"/>
                    <a:pt x="1726356" y="70304"/>
                  </a:cubicBezTo>
                  <a:cubicBezTo>
                    <a:pt x="1726206" y="70549"/>
                    <a:pt x="1726957" y="71279"/>
                    <a:pt x="1728359" y="72260"/>
                  </a:cubicBezTo>
                  <a:cubicBezTo>
                    <a:pt x="1729597" y="73119"/>
                    <a:pt x="1732050" y="74916"/>
                    <a:pt x="1733815" y="76254"/>
                  </a:cubicBezTo>
                  <a:cubicBezTo>
                    <a:pt x="1735579" y="77591"/>
                    <a:pt x="1737181" y="78684"/>
                    <a:pt x="1737381" y="78684"/>
                  </a:cubicBezTo>
                  <a:cubicBezTo>
                    <a:pt x="1737569" y="78684"/>
                    <a:pt x="1739220" y="77940"/>
                    <a:pt x="1741035" y="77027"/>
                  </a:cubicBezTo>
                  <a:cubicBezTo>
                    <a:pt x="1753912" y="70567"/>
                    <a:pt x="1768928" y="67485"/>
                    <a:pt x="1782968" y="68424"/>
                  </a:cubicBezTo>
                  <a:cubicBezTo>
                    <a:pt x="1793980" y="69161"/>
                    <a:pt x="1806844" y="72326"/>
                    <a:pt x="1809260" y="74893"/>
                  </a:cubicBezTo>
                  <a:cubicBezTo>
                    <a:pt x="1811537" y="77329"/>
                    <a:pt x="1807558" y="79171"/>
                    <a:pt x="1795670" y="81167"/>
                  </a:cubicBezTo>
                  <a:cubicBezTo>
                    <a:pt x="1789701" y="82168"/>
                    <a:pt x="1787723" y="82649"/>
                    <a:pt x="1783419" y="84136"/>
                  </a:cubicBezTo>
                  <a:cubicBezTo>
                    <a:pt x="1775135" y="86998"/>
                    <a:pt x="1765837" y="92118"/>
                    <a:pt x="1759180" y="97475"/>
                  </a:cubicBezTo>
                  <a:lnTo>
                    <a:pt x="1756952" y="99262"/>
                  </a:lnTo>
                  <a:lnTo>
                    <a:pt x="1758729" y="101648"/>
                  </a:lnTo>
                  <a:cubicBezTo>
                    <a:pt x="1766413" y="112043"/>
                    <a:pt x="1772469" y="124378"/>
                    <a:pt x="1776949" y="138777"/>
                  </a:cubicBezTo>
                  <a:cubicBezTo>
                    <a:pt x="1781454" y="153203"/>
                    <a:pt x="1781942" y="154323"/>
                    <a:pt x="1787448" y="162725"/>
                  </a:cubicBezTo>
                  <a:cubicBezTo>
                    <a:pt x="1806456" y="191706"/>
                    <a:pt x="1836790" y="230794"/>
                    <a:pt x="1873279" y="273366"/>
                  </a:cubicBezTo>
                  <a:cubicBezTo>
                    <a:pt x="1880900" y="282253"/>
                    <a:pt x="1894090" y="297322"/>
                    <a:pt x="1899946" y="303826"/>
                  </a:cubicBezTo>
                  <a:cubicBezTo>
                    <a:pt x="1904476" y="308848"/>
                    <a:pt x="1905990" y="311119"/>
                    <a:pt x="1907116" y="314587"/>
                  </a:cubicBezTo>
                  <a:cubicBezTo>
                    <a:pt x="1910946" y="326320"/>
                    <a:pt x="1904676" y="342435"/>
                    <a:pt x="1890761" y="356599"/>
                  </a:cubicBezTo>
                  <a:cubicBezTo>
                    <a:pt x="1883203" y="364285"/>
                    <a:pt x="1873592" y="370961"/>
                    <a:pt x="1866547" y="373410"/>
                  </a:cubicBezTo>
                  <a:cubicBezTo>
                    <a:pt x="1863969" y="374304"/>
                    <a:pt x="1858063" y="375546"/>
                    <a:pt x="1853933" y="376061"/>
                  </a:cubicBezTo>
                  <a:cubicBezTo>
                    <a:pt x="1849441" y="376622"/>
                    <a:pt x="1832785" y="376622"/>
                    <a:pt x="1826616" y="376060"/>
                  </a:cubicBezTo>
                  <a:cubicBezTo>
                    <a:pt x="1782505" y="372043"/>
                    <a:pt x="1725981" y="358711"/>
                    <a:pt x="1639224" y="331862"/>
                  </a:cubicBezTo>
                  <a:cubicBezTo>
                    <a:pt x="1620628" y="326107"/>
                    <a:pt x="1616424" y="325226"/>
                    <a:pt x="1607439" y="325200"/>
                  </a:cubicBezTo>
                  <a:cubicBezTo>
                    <a:pt x="1602233" y="325183"/>
                    <a:pt x="1601132" y="325276"/>
                    <a:pt x="1598717" y="325937"/>
                  </a:cubicBezTo>
                  <a:cubicBezTo>
                    <a:pt x="1592247" y="327706"/>
                    <a:pt x="1587655" y="331191"/>
                    <a:pt x="1583588" y="337432"/>
                  </a:cubicBezTo>
                  <a:cubicBezTo>
                    <a:pt x="1580322" y="342443"/>
                    <a:pt x="1578345" y="347075"/>
                    <a:pt x="1572501" y="363423"/>
                  </a:cubicBezTo>
                  <a:cubicBezTo>
                    <a:pt x="1567483" y="377482"/>
                    <a:pt x="1564580" y="384637"/>
                    <a:pt x="1560600" y="392725"/>
                  </a:cubicBezTo>
                  <a:cubicBezTo>
                    <a:pt x="1549813" y="414665"/>
                    <a:pt x="1537888" y="429482"/>
                    <a:pt x="1510270" y="455315"/>
                  </a:cubicBezTo>
                  <a:cubicBezTo>
                    <a:pt x="1490837" y="473475"/>
                    <a:pt x="1482715" y="482391"/>
                    <a:pt x="1474944" y="494038"/>
                  </a:cubicBezTo>
                  <a:cubicBezTo>
                    <a:pt x="1468662" y="503478"/>
                    <a:pt x="1465246" y="510224"/>
                    <a:pt x="1457450" y="528637"/>
                  </a:cubicBezTo>
                  <a:cubicBezTo>
                    <a:pt x="1437366" y="576035"/>
                    <a:pt x="1412589" y="617470"/>
                    <a:pt x="1387624" y="645424"/>
                  </a:cubicBezTo>
                  <a:cubicBezTo>
                    <a:pt x="1381943" y="651782"/>
                    <a:pt x="1371907" y="661504"/>
                    <a:pt x="1366263" y="666112"/>
                  </a:cubicBezTo>
                  <a:cubicBezTo>
                    <a:pt x="1352310" y="677494"/>
                    <a:pt x="1340785" y="683780"/>
                    <a:pt x="1324855" y="688690"/>
                  </a:cubicBezTo>
                  <a:cubicBezTo>
                    <a:pt x="1300917" y="696065"/>
                    <a:pt x="1280169" y="699759"/>
                    <a:pt x="1258157" y="700566"/>
                  </a:cubicBezTo>
                  <a:lnTo>
                    <a:pt x="1256180" y="700638"/>
                  </a:lnTo>
                  <a:lnTo>
                    <a:pt x="1255254" y="704115"/>
                  </a:lnTo>
                  <a:cubicBezTo>
                    <a:pt x="1236471" y="774339"/>
                    <a:pt x="1227161" y="947216"/>
                    <a:pt x="1236609" y="1050105"/>
                  </a:cubicBezTo>
                  <a:cubicBezTo>
                    <a:pt x="1237072" y="1055113"/>
                    <a:pt x="1237610" y="1060029"/>
                    <a:pt x="1237810" y="1061030"/>
                  </a:cubicBezTo>
                  <a:cubicBezTo>
                    <a:pt x="1238273" y="1063364"/>
                    <a:pt x="1240538" y="1068749"/>
                    <a:pt x="1244555" y="1077065"/>
                  </a:cubicBezTo>
                  <a:cubicBezTo>
                    <a:pt x="1252589" y="1093715"/>
                    <a:pt x="1255580" y="1104970"/>
                    <a:pt x="1254841" y="1115805"/>
                  </a:cubicBezTo>
                  <a:lnTo>
                    <a:pt x="1254604" y="1119302"/>
                  </a:lnTo>
                  <a:lnTo>
                    <a:pt x="1216575" y="1119302"/>
                  </a:lnTo>
                  <a:cubicBezTo>
                    <a:pt x="1192461" y="1119302"/>
                    <a:pt x="1178245" y="1119183"/>
                    <a:pt x="1177694" y="1118977"/>
                  </a:cubicBezTo>
                  <a:cubicBezTo>
                    <a:pt x="1176143" y="1118387"/>
                    <a:pt x="1173990" y="1115762"/>
                    <a:pt x="1172426" y="1112572"/>
                  </a:cubicBezTo>
                  <a:cubicBezTo>
                    <a:pt x="1163729" y="1094824"/>
                    <a:pt x="1156471" y="1048106"/>
                    <a:pt x="1150215" y="969649"/>
                  </a:cubicBezTo>
                  <a:cubicBezTo>
                    <a:pt x="1146348" y="921100"/>
                    <a:pt x="1140779" y="838900"/>
                    <a:pt x="1138389" y="794922"/>
                  </a:cubicBezTo>
                  <a:cubicBezTo>
                    <a:pt x="1137801" y="783954"/>
                    <a:pt x="1137213" y="775090"/>
                    <a:pt x="1137100" y="775222"/>
                  </a:cubicBezTo>
                  <a:cubicBezTo>
                    <a:pt x="1136887" y="775474"/>
                    <a:pt x="1136750" y="776381"/>
                    <a:pt x="1134285" y="793178"/>
                  </a:cubicBezTo>
                  <a:cubicBezTo>
                    <a:pt x="1127390" y="840118"/>
                    <a:pt x="1121959" y="899281"/>
                    <a:pt x="1119581" y="953260"/>
                  </a:cubicBezTo>
                  <a:cubicBezTo>
                    <a:pt x="1117942" y="990805"/>
                    <a:pt x="1117867" y="1028376"/>
                    <a:pt x="1119406" y="1053746"/>
                  </a:cubicBezTo>
                  <a:cubicBezTo>
                    <a:pt x="1119969" y="1062980"/>
                    <a:pt x="1120132" y="1063559"/>
                    <a:pt x="1125788" y="1075764"/>
                  </a:cubicBezTo>
                  <a:cubicBezTo>
                    <a:pt x="1131857" y="1088873"/>
                    <a:pt x="1134009" y="1094817"/>
                    <a:pt x="1135311" y="1102049"/>
                  </a:cubicBezTo>
                  <a:cubicBezTo>
                    <a:pt x="1136074" y="1106223"/>
                    <a:pt x="1136299" y="1112958"/>
                    <a:pt x="1135811" y="1116405"/>
                  </a:cubicBezTo>
                  <a:lnTo>
                    <a:pt x="1135398" y="1119302"/>
                  </a:lnTo>
                  <a:lnTo>
                    <a:pt x="1096668" y="1119302"/>
                  </a:lnTo>
                  <a:cubicBezTo>
                    <a:pt x="1061555" y="1119302"/>
                    <a:pt x="1057826" y="1119252"/>
                    <a:pt x="1056787" y="1118763"/>
                  </a:cubicBezTo>
                  <a:cubicBezTo>
                    <a:pt x="1051194" y="1116105"/>
                    <a:pt x="1046426" y="1099721"/>
                    <a:pt x="1042935" y="1071129"/>
                  </a:cubicBezTo>
                  <a:cubicBezTo>
                    <a:pt x="1038555" y="1035250"/>
                    <a:pt x="1036265" y="987575"/>
                    <a:pt x="1033162" y="867673"/>
                  </a:cubicBezTo>
                  <a:cubicBezTo>
                    <a:pt x="1031660" y="809522"/>
                    <a:pt x="1031084" y="733306"/>
                    <a:pt x="1031923" y="705440"/>
                  </a:cubicBezTo>
                  <a:cubicBezTo>
                    <a:pt x="1032186" y="697153"/>
                    <a:pt x="1032361" y="690339"/>
                    <a:pt x="1032336" y="690296"/>
                  </a:cubicBezTo>
                  <a:cubicBezTo>
                    <a:pt x="1032273" y="690193"/>
                    <a:pt x="1017757" y="694340"/>
                    <a:pt x="1005018" y="698100"/>
                  </a:cubicBezTo>
                  <a:cubicBezTo>
                    <a:pt x="955815" y="712629"/>
                    <a:pt x="924280" y="719624"/>
                    <a:pt x="886252" y="724453"/>
                  </a:cubicBezTo>
                  <a:cubicBezTo>
                    <a:pt x="853879" y="728564"/>
                    <a:pt x="824502" y="730267"/>
                    <a:pt x="785908" y="730269"/>
                  </a:cubicBezTo>
                  <a:cubicBezTo>
                    <a:pt x="744815" y="730273"/>
                    <a:pt x="710278" y="728404"/>
                    <a:pt x="657208" y="723302"/>
                  </a:cubicBezTo>
                  <a:cubicBezTo>
                    <a:pt x="582442" y="716115"/>
                    <a:pt x="514842" y="705422"/>
                    <a:pt x="464544" y="692823"/>
                  </a:cubicBezTo>
                  <a:cubicBezTo>
                    <a:pt x="459462" y="691551"/>
                    <a:pt x="455128" y="690577"/>
                    <a:pt x="454912" y="690660"/>
                  </a:cubicBezTo>
                  <a:cubicBezTo>
                    <a:pt x="454696" y="690742"/>
                    <a:pt x="452546" y="695704"/>
                    <a:pt x="450133" y="701684"/>
                  </a:cubicBezTo>
                  <a:cubicBezTo>
                    <a:pt x="441549" y="722964"/>
                    <a:pt x="436296" y="734624"/>
                    <a:pt x="430661" y="744908"/>
                  </a:cubicBezTo>
                  <a:cubicBezTo>
                    <a:pt x="425784" y="753808"/>
                    <a:pt x="422640" y="758126"/>
                    <a:pt x="417475" y="763014"/>
                  </a:cubicBezTo>
                  <a:cubicBezTo>
                    <a:pt x="413700" y="766589"/>
                    <a:pt x="409787" y="769526"/>
                    <a:pt x="399672" y="776377"/>
                  </a:cubicBezTo>
                  <a:cubicBezTo>
                    <a:pt x="395091" y="779481"/>
                    <a:pt x="389759" y="783260"/>
                    <a:pt x="387823" y="784775"/>
                  </a:cubicBezTo>
                  <a:cubicBezTo>
                    <a:pt x="383696" y="788006"/>
                    <a:pt x="383700" y="788000"/>
                    <a:pt x="382035" y="795425"/>
                  </a:cubicBezTo>
                  <a:cubicBezTo>
                    <a:pt x="380268" y="803313"/>
                    <a:pt x="379419" y="805097"/>
                    <a:pt x="377430" y="805097"/>
                  </a:cubicBezTo>
                  <a:cubicBezTo>
                    <a:pt x="375029" y="805097"/>
                    <a:pt x="373770" y="803019"/>
                    <a:pt x="371825" y="795842"/>
                  </a:cubicBezTo>
                  <a:cubicBezTo>
                    <a:pt x="369774" y="788271"/>
                    <a:pt x="369349" y="787817"/>
                    <a:pt x="364271" y="787756"/>
                  </a:cubicBezTo>
                  <a:cubicBezTo>
                    <a:pt x="361132" y="787718"/>
                    <a:pt x="360768" y="787782"/>
                    <a:pt x="359334" y="788626"/>
                  </a:cubicBezTo>
                  <a:cubicBezTo>
                    <a:pt x="353424" y="792099"/>
                    <a:pt x="350352" y="803409"/>
                    <a:pt x="347484" y="832247"/>
                  </a:cubicBezTo>
                  <a:cubicBezTo>
                    <a:pt x="346949" y="837619"/>
                    <a:pt x="346129" y="843876"/>
                    <a:pt x="345659" y="846152"/>
                  </a:cubicBezTo>
                  <a:cubicBezTo>
                    <a:pt x="343165" y="858257"/>
                    <a:pt x="341207" y="875323"/>
                    <a:pt x="340132" y="894326"/>
                  </a:cubicBezTo>
                  <a:cubicBezTo>
                    <a:pt x="339604" y="903662"/>
                    <a:pt x="339605" y="935198"/>
                    <a:pt x="340133" y="945646"/>
                  </a:cubicBezTo>
                  <a:cubicBezTo>
                    <a:pt x="342032" y="983159"/>
                    <a:pt x="346249" y="1017905"/>
                    <a:pt x="353059" y="1052167"/>
                  </a:cubicBezTo>
                  <a:cubicBezTo>
                    <a:pt x="354514" y="1059485"/>
                    <a:pt x="354962" y="1060643"/>
                    <a:pt x="358734" y="1066824"/>
                  </a:cubicBezTo>
                  <a:cubicBezTo>
                    <a:pt x="368821" y="1083356"/>
                    <a:pt x="370299" y="1086154"/>
                    <a:pt x="372644" y="1093171"/>
                  </a:cubicBezTo>
                  <a:cubicBezTo>
                    <a:pt x="375416" y="1101462"/>
                    <a:pt x="376049" y="1110420"/>
                    <a:pt x="374424" y="1118392"/>
                  </a:cubicBezTo>
                  <a:lnTo>
                    <a:pt x="374239" y="1119302"/>
                  </a:lnTo>
                  <a:lnTo>
                    <a:pt x="333417" y="1119302"/>
                  </a:lnTo>
                  <a:cubicBezTo>
                    <a:pt x="288633" y="1119302"/>
                    <a:pt x="291296" y="1119420"/>
                    <a:pt x="288435" y="1117316"/>
                  </a:cubicBezTo>
                  <a:cubicBezTo>
                    <a:pt x="286174" y="1115654"/>
                    <a:pt x="284296" y="1113061"/>
                    <a:pt x="282076" y="1108542"/>
                  </a:cubicBezTo>
                  <a:cubicBezTo>
                    <a:pt x="278098" y="1100443"/>
                    <a:pt x="275086" y="1089950"/>
                    <a:pt x="271514" y="1071746"/>
                  </a:cubicBezTo>
                  <a:cubicBezTo>
                    <a:pt x="268450" y="1056120"/>
                    <a:pt x="264392" y="1028676"/>
                    <a:pt x="260213" y="995309"/>
                  </a:cubicBezTo>
                  <a:cubicBezTo>
                    <a:pt x="254204" y="947321"/>
                    <a:pt x="252681" y="936092"/>
                    <a:pt x="245169" y="884394"/>
                  </a:cubicBezTo>
                  <a:cubicBezTo>
                    <a:pt x="238136" y="835981"/>
                    <a:pt x="236242" y="819827"/>
                    <a:pt x="235622" y="802945"/>
                  </a:cubicBezTo>
                  <a:cubicBezTo>
                    <a:pt x="235312" y="794513"/>
                    <a:pt x="235608" y="785301"/>
                    <a:pt x="236390" y="778994"/>
                  </a:cubicBezTo>
                  <a:cubicBezTo>
                    <a:pt x="236691" y="776564"/>
                    <a:pt x="236875" y="774514"/>
                    <a:pt x="236799" y="774436"/>
                  </a:cubicBezTo>
                  <a:cubicBezTo>
                    <a:pt x="236723" y="774360"/>
                    <a:pt x="233309" y="777093"/>
                    <a:pt x="229215" y="780510"/>
                  </a:cubicBezTo>
                  <a:cubicBezTo>
                    <a:pt x="225120" y="783927"/>
                    <a:pt x="216133" y="791192"/>
                    <a:pt x="209243" y="796654"/>
                  </a:cubicBezTo>
                  <a:cubicBezTo>
                    <a:pt x="186301" y="814845"/>
                    <a:pt x="178674" y="821359"/>
                    <a:pt x="173107" y="827513"/>
                  </a:cubicBezTo>
                  <a:cubicBezTo>
                    <a:pt x="162553" y="839183"/>
                    <a:pt x="158989" y="846541"/>
                    <a:pt x="155105" y="864694"/>
                  </a:cubicBezTo>
                  <a:cubicBezTo>
                    <a:pt x="148952" y="893441"/>
                    <a:pt x="144917" y="928258"/>
                    <a:pt x="143153" y="967829"/>
                  </a:cubicBezTo>
                  <a:cubicBezTo>
                    <a:pt x="142657" y="978941"/>
                    <a:pt x="142656" y="1009912"/>
                    <a:pt x="143152" y="1020141"/>
                  </a:cubicBezTo>
                  <a:cubicBezTo>
                    <a:pt x="143888" y="1035351"/>
                    <a:pt x="145686" y="1056663"/>
                    <a:pt x="146448" y="1059210"/>
                  </a:cubicBezTo>
                  <a:cubicBezTo>
                    <a:pt x="147096" y="1061372"/>
                    <a:pt x="148589" y="1064493"/>
                    <a:pt x="150835" y="1068380"/>
                  </a:cubicBezTo>
                  <a:cubicBezTo>
                    <a:pt x="159986" y="1084208"/>
                    <a:pt x="162352" y="1089358"/>
                    <a:pt x="164498" y="1098112"/>
                  </a:cubicBezTo>
                  <a:cubicBezTo>
                    <a:pt x="166052" y="1104454"/>
                    <a:pt x="166970" y="1113210"/>
                    <a:pt x="166510" y="1117284"/>
                  </a:cubicBezTo>
                  <a:lnTo>
                    <a:pt x="166281" y="1119302"/>
                  </a:lnTo>
                  <a:lnTo>
                    <a:pt x="126345" y="1119295"/>
                  </a:lnTo>
                  <a:cubicBezTo>
                    <a:pt x="88324" y="1119287"/>
                    <a:pt x="86343" y="1119259"/>
                    <a:pt x="85071" y="1118680"/>
                  </a:cubicBezTo>
                  <a:close/>
                </a:path>
              </a:pathLst>
            </a:custGeom>
            <a:solidFill>
              <a:schemeClr val="bg1"/>
            </a:solidFill>
            <a:ln w="1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6639022" y="1406563"/>
              <a:ext cx="1214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8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Einreise</a:t>
              </a:r>
              <a:endParaRPr lang="de-DE" sz="18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9" name="Pfeil nach oben 8"/>
            <p:cNvSpPr/>
            <p:nvPr/>
          </p:nvSpPr>
          <p:spPr>
            <a:xfrm rot="10800000">
              <a:off x="5739740" y="1373321"/>
              <a:ext cx="288975" cy="435815"/>
            </a:xfrm>
            <a:prstGeom prst="upArrow">
              <a:avLst>
                <a:gd name="adj1" fmla="val 33633"/>
                <a:gd name="adj2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/>
            <p:cNvSpPr/>
            <p:nvPr/>
          </p:nvSpPr>
          <p:spPr>
            <a:xfrm flipH="1">
              <a:off x="6019586" y="915566"/>
              <a:ext cx="45719" cy="36078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/>
            <p:cNvSpPr/>
            <p:nvPr/>
          </p:nvSpPr>
          <p:spPr>
            <a:xfrm flipH="1">
              <a:off x="7733712" y="915566"/>
              <a:ext cx="45719" cy="36078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13288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Kapitel VIII – Verbringung von Zuchttieren und deren Zuchtmaterial in die Union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3238" y="1446391"/>
            <a:ext cx="8135381" cy="3573631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Drittstaaten, </a:t>
            </a:r>
            <a:r>
              <a:rPr lang="de-DE" dirty="0"/>
              <a:t>die nach Ansicht der EU </a:t>
            </a:r>
            <a:r>
              <a:rPr lang="de-DE" u="sng" dirty="0" smtClean="0"/>
              <a:t>keine </a:t>
            </a:r>
            <a:br>
              <a:rPr lang="de-DE" u="sng" dirty="0" smtClean="0"/>
            </a:br>
            <a:r>
              <a:rPr lang="de-DE" dirty="0" smtClean="0"/>
              <a:t>gleichwertige tierzuchtrechtliche </a:t>
            </a:r>
            <a:r>
              <a:rPr lang="de-DE" dirty="0"/>
              <a:t>Regelungen haben</a:t>
            </a:r>
            <a:r>
              <a:rPr lang="de-DE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Liste der einzelnen Zuchtstellen, die ein Zuchtprogramm haben, das der EU-Tierzuchtverordnung entspricht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Um auf die Liste zu kommen, muss eine offizielle Behörde des Drittstaates gegenüber der EU-KOM darlegen, dass das Zuchtprogramm der Zuchtstelle folgenden Anforderungen erfüllt</a:t>
            </a:r>
          </a:p>
          <a:p>
            <a:pPr marL="474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Eintrag von Zuchttieren in Zuchtbüchern</a:t>
            </a:r>
          </a:p>
          <a:p>
            <a:pPr marL="474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Zulassung von Zuchttieren und Zuchtmaterial für Testprogramme</a:t>
            </a:r>
          </a:p>
          <a:p>
            <a:pPr marL="474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Leistungsprüfung und Zuchtwertschätzung</a:t>
            </a:r>
          </a:p>
          <a:p>
            <a:pPr marL="474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Kontrollen im Drittland</a:t>
            </a:r>
          </a:p>
          <a:p>
            <a:pPr marL="474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Interne Verfahren zur Gleichbehandlung von Züchtern und zur Nichtdiskriminierung von Zuchttieren oder Zuchtmaterial abhängig seines Ursprungslandes</a:t>
            </a:r>
            <a:endParaRPr lang="de-DE" dirty="0"/>
          </a:p>
          <a:p>
            <a:endParaRPr lang="de-DE" u="sng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37</a:t>
            </a:fld>
            <a:endParaRPr lang="en-US"/>
          </a:p>
        </p:txBody>
      </p:sp>
      <p:grpSp>
        <p:nvGrpSpPr>
          <p:cNvPr id="6" name="Gruppieren 5"/>
          <p:cNvGrpSpPr/>
          <p:nvPr/>
        </p:nvGrpSpPr>
        <p:grpSpPr>
          <a:xfrm>
            <a:off x="5673296" y="880269"/>
            <a:ext cx="2736304" cy="999327"/>
            <a:chOff x="5577918" y="915566"/>
            <a:chExt cx="2736304" cy="999327"/>
          </a:xfrm>
        </p:grpSpPr>
        <p:sp>
          <p:nvSpPr>
            <p:cNvPr id="7" name="Abgerundetes Rechteck 6"/>
            <p:cNvSpPr/>
            <p:nvPr/>
          </p:nvSpPr>
          <p:spPr>
            <a:xfrm>
              <a:off x="5577918" y="1267565"/>
              <a:ext cx="2736304" cy="647328"/>
            </a:xfrm>
            <a:prstGeom prst="roundRect">
              <a:avLst>
                <a:gd name="adj" fmla="val 25496"/>
              </a:avLst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ctr"/>
            <a:lstStyle/>
            <a:p>
              <a:pPr algn="ctr"/>
              <a:r>
                <a:rPr lang="de-DE" sz="2800" dirty="0" smtClean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endParaRPr lang="de-DE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1502484"/>
              <a:ext cx="291847" cy="195059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" name="Grafik 4">
              <a:extLst>
                <a:ext uri="{FF2B5EF4-FFF2-40B4-BE49-F238E27FC236}">
                  <a16:creationId xmlns:a16="http://schemas.microsoft.com/office/drawing/2014/main" id="{4E5E6C58-0028-EF88-F803-E3B7415AA8B6}"/>
                </a:ext>
              </a:extLst>
            </p:cNvPr>
            <p:cNvSpPr/>
            <p:nvPr/>
          </p:nvSpPr>
          <p:spPr>
            <a:xfrm>
              <a:off x="6293324" y="1481688"/>
              <a:ext cx="345698" cy="202569"/>
            </a:xfrm>
            <a:custGeom>
              <a:avLst/>
              <a:gdLst>
                <a:gd name="connsiteX0" fmla="*/ 85071 w 1906374"/>
                <a:gd name="connsiteY0" fmla="*/ 1118681 h 1117081"/>
                <a:gd name="connsiteX1" fmla="*/ 68219 w 1906374"/>
                <a:gd name="connsiteY1" fmla="*/ 1048118 h 1117081"/>
                <a:gd name="connsiteX2" fmla="*/ 64391 w 1906374"/>
                <a:gd name="connsiteY2" fmla="*/ 971305 h 1117081"/>
                <a:gd name="connsiteX3" fmla="*/ 59427 w 1906374"/>
                <a:gd name="connsiteY3" fmla="*/ 887705 h 1117081"/>
                <a:gd name="connsiteX4" fmla="*/ 55781 w 1906374"/>
                <a:gd name="connsiteY4" fmla="*/ 805262 h 1117081"/>
                <a:gd name="connsiteX5" fmla="*/ 59299 w 1906374"/>
                <a:gd name="connsiteY5" fmla="*/ 780937 h 1117081"/>
                <a:gd name="connsiteX6" fmla="*/ 77402 w 1906374"/>
                <a:gd name="connsiteY6" fmla="*/ 721828 h 1117081"/>
                <a:gd name="connsiteX7" fmla="*/ 96316 w 1906374"/>
                <a:gd name="connsiteY7" fmla="*/ 658425 h 1117081"/>
                <a:gd name="connsiteX8" fmla="*/ 99817 w 1906374"/>
                <a:gd name="connsiteY8" fmla="*/ 630024 h 1117081"/>
                <a:gd name="connsiteX9" fmla="*/ 92569 w 1906374"/>
                <a:gd name="connsiteY9" fmla="*/ 584095 h 1117081"/>
                <a:gd name="connsiteX10" fmla="*/ 81770 w 1906374"/>
                <a:gd name="connsiteY10" fmla="*/ 547012 h 1117081"/>
                <a:gd name="connsiteX11" fmla="*/ 56477 w 1906374"/>
                <a:gd name="connsiteY11" fmla="*/ 443712 h 1117081"/>
                <a:gd name="connsiteX12" fmla="*/ 48113 w 1906374"/>
                <a:gd name="connsiteY12" fmla="*/ 372445 h 1117081"/>
                <a:gd name="connsiteX13" fmla="*/ 47505 w 1906374"/>
                <a:gd name="connsiteY13" fmla="*/ 366072 h 1117081"/>
                <a:gd name="connsiteX14" fmla="*/ 43380 w 1906374"/>
                <a:gd name="connsiteY14" fmla="*/ 387593 h 1117081"/>
                <a:gd name="connsiteX15" fmla="*/ 38569 w 1906374"/>
                <a:gd name="connsiteY15" fmla="*/ 484768 h 1117081"/>
                <a:gd name="connsiteX16" fmla="*/ 43199 w 1906374"/>
                <a:gd name="connsiteY16" fmla="*/ 617865 h 1117081"/>
                <a:gd name="connsiteX17" fmla="*/ 45385 w 1906374"/>
                <a:gd name="connsiteY17" fmla="*/ 660245 h 1117081"/>
                <a:gd name="connsiteX18" fmla="*/ 45936 w 1906374"/>
                <a:gd name="connsiteY18" fmla="*/ 672827 h 1117081"/>
                <a:gd name="connsiteX19" fmla="*/ 47233 w 1906374"/>
                <a:gd name="connsiteY19" fmla="*/ 675721 h 1117081"/>
                <a:gd name="connsiteX20" fmla="*/ 57125 w 1906374"/>
                <a:gd name="connsiteY20" fmla="*/ 729475 h 1117081"/>
                <a:gd name="connsiteX21" fmla="*/ 54112 w 1906374"/>
                <a:gd name="connsiteY21" fmla="*/ 747738 h 1117081"/>
                <a:gd name="connsiteX22" fmla="*/ 14872 w 1906374"/>
                <a:gd name="connsiteY22" fmla="*/ 842676 h 1117081"/>
                <a:gd name="connsiteX23" fmla="*/ 4489 w 1906374"/>
                <a:gd name="connsiteY23" fmla="*/ 853101 h 1117081"/>
                <a:gd name="connsiteX24" fmla="*/ 1906 w 1906374"/>
                <a:gd name="connsiteY24" fmla="*/ 848009 h 1117081"/>
                <a:gd name="connsiteX25" fmla="*/ 4965 w 1906374"/>
                <a:gd name="connsiteY25" fmla="*/ 820162 h 1117081"/>
                <a:gd name="connsiteX26" fmla="*/ 9566 w 1906374"/>
                <a:gd name="connsiteY26" fmla="*/ 773313 h 1117081"/>
                <a:gd name="connsiteX27" fmla="*/ 8981 w 1906374"/>
                <a:gd name="connsiteY27" fmla="*/ 756758 h 1117081"/>
                <a:gd name="connsiteX28" fmla="*/ 8410 w 1906374"/>
                <a:gd name="connsiteY28" fmla="*/ 724145 h 1117081"/>
                <a:gd name="connsiteX29" fmla="*/ 25641 w 1906374"/>
                <a:gd name="connsiteY29" fmla="*/ 671908 h 1117081"/>
                <a:gd name="connsiteX30" fmla="*/ 28525 w 1906374"/>
                <a:gd name="connsiteY30" fmla="*/ 669185 h 1117081"/>
                <a:gd name="connsiteX31" fmla="*/ 27264 w 1906374"/>
                <a:gd name="connsiteY31" fmla="*/ 655941 h 1117081"/>
                <a:gd name="connsiteX32" fmla="*/ 16213 w 1906374"/>
                <a:gd name="connsiteY32" fmla="*/ 395704 h 1117081"/>
                <a:gd name="connsiteX33" fmla="*/ 56206 w 1906374"/>
                <a:gd name="connsiteY33" fmla="*/ 209466 h 1117081"/>
                <a:gd name="connsiteX34" fmla="*/ 98989 w 1906374"/>
                <a:gd name="connsiteY34" fmla="*/ 160606 h 1117081"/>
                <a:gd name="connsiteX35" fmla="*/ 106374 w 1906374"/>
                <a:gd name="connsiteY35" fmla="*/ 154079 h 1117081"/>
                <a:gd name="connsiteX36" fmla="*/ 185073 w 1906374"/>
                <a:gd name="connsiteY36" fmla="*/ 108711 h 1117081"/>
                <a:gd name="connsiteX37" fmla="*/ 269833 w 1906374"/>
                <a:gd name="connsiteY37" fmla="*/ 93380 h 1117081"/>
                <a:gd name="connsiteX38" fmla="*/ 346315 w 1906374"/>
                <a:gd name="connsiteY38" fmla="*/ 93065 h 1117081"/>
                <a:gd name="connsiteX39" fmla="*/ 486374 w 1906374"/>
                <a:gd name="connsiteY39" fmla="*/ 102199 h 1117081"/>
                <a:gd name="connsiteX40" fmla="*/ 644130 w 1906374"/>
                <a:gd name="connsiteY40" fmla="*/ 110491 h 1117081"/>
                <a:gd name="connsiteX41" fmla="*/ 725744 w 1906374"/>
                <a:gd name="connsiteY41" fmla="*/ 108783 h 1117081"/>
                <a:gd name="connsiteX42" fmla="*/ 816828 w 1906374"/>
                <a:gd name="connsiteY42" fmla="*/ 108822 h 1117081"/>
                <a:gd name="connsiteX43" fmla="*/ 923905 w 1906374"/>
                <a:gd name="connsiteY43" fmla="*/ 118749 h 1117081"/>
                <a:gd name="connsiteX44" fmla="*/ 1051394 w 1906374"/>
                <a:gd name="connsiteY44" fmla="*/ 128017 h 1117081"/>
                <a:gd name="connsiteX45" fmla="*/ 1146060 w 1906374"/>
                <a:gd name="connsiteY45" fmla="*/ 127030 h 1117081"/>
                <a:gd name="connsiteX46" fmla="*/ 1318060 w 1906374"/>
                <a:gd name="connsiteY46" fmla="*/ 125893 h 1117081"/>
                <a:gd name="connsiteX47" fmla="*/ 1427330 w 1906374"/>
                <a:gd name="connsiteY47" fmla="*/ 125749 h 1117081"/>
                <a:gd name="connsiteX48" fmla="*/ 1487258 w 1906374"/>
                <a:gd name="connsiteY48" fmla="*/ 105566 h 1117081"/>
                <a:gd name="connsiteX49" fmla="*/ 1510095 w 1906374"/>
                <a:gd name="connsiteY49" fmla="*/ 95071 h 1117081"/>
                <a:gd name="connsiteX50" fmla="*/ 1568371 w 1906374"/>
                <a:gd name="connsiteY50" fmla="*/ 70355 h 1117081"/>
                <a:gd name="connsiteX51" fmla="*/ 1598204 w 1906374"/>
                <a:gd name="connsiteY51" fmla="*/ 62300 h 1117081"/>
                <a:gd name="connsiteX52" fmla="*/ 1599555 w 1906374"/>
                <a:gd name="connsiteY52" fmla="*/ 62089 h 1117081"/>
                <a:gd name="connsiteX53" fmla="*/ 1599405 w 1906374"/>
                <a:gd name="connsiteY53" fmla="*/ 52591 h 1117081"/>
                <a:gd name="connsiteX54" fmla="*/ 1609829 w 1906374"/>
                <a:gd name="connsiteY54" fmla="*/ 3189 h 1117081"/>
                <a:gd name="connsiteX55" fmla="*/ 1624520 w 1906374"/>
                <a:gd name="connsiteY55" fmla="*/ 4063 h 1117081"/>
                <a:gd name="connsiteX56" fmla="*/ 1665828 w 1906374"/>
                <a:gd name="connsiteY56" fmla="*/ 51731 h 1117081"/>
                <a:gd name="connsiteX57" fmla="*/ 1667217 w 1906374"/>
                <a:gd name="connsiteY57" fmla="*/ 54410 h 1117081"/>
                <a:gd name="connsiteX58" fmla="*/ 1675075 w 1906374"/>
                <a:gd name="connsiteY58" fmla="*/ 54619 h 1117081"/>
                <a:gd name="connsiteX59" fmla="*/ 1694284 w 1906374"/>
                <a:gd name="connsiteY59" fmla="*/ 56535 h 1117081"/>
                <a:gd name="connsiteX60" fmla="*/ 1697700 w 1906374"/>
                <a:gd name="connsiteY60" fmla="*/ 57212 h 1117081"/>
                <a:gd name="connsiteX61" fmla="*/ 1701579 w 1906374"/>
                <a:gd name="connsiteY61" fmla="*/ 53298 h 1117081"/>
                <a:gd name="connsiteX62" fmla="*/ 1766863 w 1906374"/>
                <a:gd name="connsiteY62" fmla="*/ 28030 h 1117081"/>
                <a:gd name="connsiteX63" fmla="*/ 1775835 w 1906374"/>
                <a:gd name="connsiteY63" fmla="*/ 29541 h 1117081"/>
                <a:gd name="connsiteX64" fmla="*/ 1761670 w 1906374"/>
                <a:gd name="connsiteY64" fmla="*/ 40137 h 1117081"/>
                <a:gd name="connsiteX65" fmla="*/ 1738270 w 1906374"/>
                <a:gd name="connsiteY65" fmla="*/ 55445 h 1117081"/>
                <a:gd name="connsiteX66" fmla="*/ 1726356 w 1906374"/>
                <a:gd name="connsiteY66" fmla="*/ 70304 h 1117081"/>
                <a:gd name="connsiteX67" fmla="*/ 1728359 w 1906374"/>
                <a:gd name="connsiteY67" fmla="*/ 72260 h 1117081"/>
                <a:gd name="connsiteX68" fmla="*/ 1733815 w 1906374"/>
                <a:gd name="connsiteY68" fmla="*/ 76254 h 1117081"/>
                <a:gd name="connsiteX69" fmla="*/ 1737381 w 1906374"/>
                <a:gd name="connsiteY69" fmla="*/ 78684 h 1117081"/>
                <a:gd name="connsiteX70" fmla="*/ 1741035 w 1906374"/>
                <a:gd name="connsiteY70" fmla="*/ 77027 h 1117081"/>
                <a:gd name="connsiteX71" fmla="*/ 1782968 w 1906374"/>
                <a:gd name="connsiteY71" fmla="*/ 68424 h 1117081"/>
                <a:gd name="connsiteX72" fmla="*/ 1809260 w 1906374"/>
                <a:gd name="connsiteY72" fmla="*/ 74893 h 1117081"/>
                <a:gd name="connsiteX73" fmla="*/ 1795670 w 1906374"/>
                <a:gd name="connsiteY73" fmla="*/ 81167 h 1117081"/>
                <a:gd name="connsiteX74" fmla="*/ 1783419 w 1906374"/>
                <a:gd name="connsiteY74" fmla="*/ 84136 h 1117081"/>
                <a:gd name="connsiteX75" fmla="*/ 1759180 w 1906374"/>
                <a:gd name="connsiteY75" fmla="*/ 97475 h 1117081"/>
                <a:gd name="connsiteX76" fmla="*/ 1756952 w 1906374"/>
                <a:gd name="connsiteY76" fmla="*/ 99262 h 1117081"/>
                <a:gd name="connsiteX77" fmla="*/ 1758729 w 1906374"/>
                <a:gd name="connsiteY77" fmla="*/ 101648 h 1117081"/>
                <a:gd name="connsiteX78" fmla="*/ 1776949 w 1906374"/>
                <a:gd name="connsiteY78" fmla="*/ 138777 h 1117081"/>
                <a:gd name="connsiteX79" fmla="*/ 1787448 w 1906374"/>
                <a:gd name="connsiteY79" fmla="*/ 162725 h 1117081"/>
                <a:gd name="connsiteX80" fmla="*/ 1873279 w 1906374"/>
                <a:gd name="connsiteY80" fmla="*/ 273366 h 1117081"/>
                <a:gd name="connsiteX81" fmla="*/ 1899946 w 1906374"/>
                <a:gd name="connsiteY81" fmla="*/ 303826 h 1117081"/>
                <a:gd name="connsiteX82" fmla="*/ 1907116 w 1906374"/>
                <a:gd name="connsiteY82" fmla="*/ 314587 h 1117081"/>
                <a:gd name="connsiteX83" fmla="*/ 1890761 w 1906374"/>
                <a:gd name="connsiteY83" fmla="*/ 356599 h 1117081"/>
                <a:gd name="connsiteX84" fmla="*/ 1866547 w 1906374"/>
                <a:gd name="connsiteY84" fmla="*/ 373410 h 1117081"/>
                <a:gd name="connsiteX85" fmla="*/ 1853933 w 1906374"/>
                <a:gd name="connsiteY85" fmla="*/ 376061 h 1117081"/>
                <a:gd name="connsiteX86" fmla="*/ 1826616 w 1906374"/>
                <a:gd name="connsiteY86" fmla="*/ 376060 h 1117081"/>
                <a:gd name="connsiteX87" fmla="*/ 1639224 w 1906374"/>
                <a:gd name="connsiteY87" fmla="*/ 331862 h 1117081"/>
                <a:gd name="connsiteX88" fmla="*/ 1607439 w 1906374"/>
                <a:gd name="connsiteY88" fmla="*/ 325200 h 1117081"/>
                <a:gd name="connsiteX89" fmla="*/ 1598717 w 1906374"/>
                <a:gd name="connsiteY89" fmla="*/ 325937 h 1117081"/>
                <a:gd name="connsiteX90" fmla="*/ 1583588 w 1906374"/>
                <a:gd name="connsiteY90" fmla="*/ 337432 h 1117081"/>
                <a:gd name="connsiteX91" fmla="*/ 1572501 w 1906374"/>
                <a:gd name="connsiteY91" fmla="*/ 363423 h 1117081"/>
                <a:gd name="connsiteX92" fmla="*/ 1560600 w 1906374"/>
                <a:gd name="connsiteY92" fmla="*/ 392725 h 1117081"/>
                <a:gd name="connsiteX93" fmla="*/ 1510270 w 1906374"/>
                <a:gd name="connsiteY93" fmla="*/ 455315 h 1117081"/>
                <a:gd name="connsiteX94" fmla="*/ 1474944 w 1906374"/>
                <a:gd name="connsiteY94" fmla="*/ 494038 h 1117081"/>
                <a:gd name="connsiteX95" fmla="*/ 1457450 w 1906374"/>
                <a:gd name="connsiteY95" fmla="*/ 528637 h 1117081"/>
                <a:gd name="connsiteX96" fmla="*/ 1387624 w 1906374"/>
                <a:gd name="connsiteY96" fmla="*/ 645424 h 1117081"/>
                <a:gd name="connsiteX97" fmla="*/ 1366263 w 1906374"/>
                <a:gd name="connsiteY97" fmla="*/ 666112 h 1117081"/>
                <a:gd name="connsiteX98" fmla="*/ 1324855 w 1906374"/>
                <a:gd name="connsiteY98" fmla="*/ 688690 h 1117081"/>
                <a:gd name="connsiteX99" fmla="*/ 1258157 w 1906374"/>
                <a:gd name="connsiteY99" fmla="*/ 700566 h 1117081"/>
                <a:gd name="connsiteX100" fmla="*/ 1256180 w 1906374"/>
                <a:gd name="connsiteY100" fmla="*/ 700638 h 1117081"/>
                <a:gd name="connsiteX101" fmla="*/ 1255254 w 1906374"/>
                <a:gd name="connsiteY101" fmla="*/ 704115 h 1117081"/>
                <a:gd name="connsiteX102" fmla="*/ 1236609 w 1906374"/>
                <a:gd name="connsiteY102" fmla="*/ 1050105 h 1117081"/>
                <a:gd name="connsiteX103" fmla="*/ 1237810 w 1906374"/>
                <a:gd name="connsiteY103" fmla="*/ 1061030 h 1117081"/>
                <a:gd name="connsiteX104" fmla="*/ 1244555 w 1906374"/>
                <a:gd name="connsiteY104" fmla="*/ 1077065 h 1117081"/>
                <a:gd name="connsiteX105" fmla="*/ 1254841 w 1906374"/>
                <a:gd name="connsiteY105" fmla="*/ 1115805 h 1117081"/>
                <a:gd name="connsiteX106" fmla="*/ 1254604 w 1906374"/>
                <a:gd name="connsiteY106" fmla="*/ 1119302 h 1117081"/>
                <a:gd name="connsiteX107" fmla="*/ 1216575 w 1906374"/>
                <a:gd name="connsiteY107" fmla="*/ 1119302 h 1117081"/>
                <a:gd name="connsiteX108" fmla="*/ 1177694 w 1906374"/>
                <a:gd name="connsiteY108" fmla="*/ 1118977 h 1117081"/>
                <a:gd name="connsiteX109" fmla="*/ 1172426 w 1906374"/>
                <a:gd name="connsiteY109" fmla="*/ 1112572 h 1117081"/>
                <a:gd name="connsiteX110" fmla="*/ 1150215 w 1906374"/>
                <a:gd name="connsiteY110" fmla="*/ 969649 h 1117081"/>
                <a:gd name="connsiteX111" fmla="*/ 1138389 w 1906374"/>
                <a:gd name="connsiteY111" fmla="*/ 794922 h 1117081"/>
                <a:gd name="connsiteX112" fmla="*/ 1137100 w 1906374"/>
                <a:gd name="connsiteY112" fmla="*/ 775222 h 1117081"/>
                <a:gd name="connsiteX113" fmla="*/ 1134285 w 1906374"/>
                <a:gd name="connsiteY113" fmla="*/ 793178 h 1117081"/>
                <a:gd name="connsiteX114" fmla="*/ 1119581 w 1906374"/>
                <a:gd name="connsiteY114" fmla="*/ 953260 h 1117081"/>
                <a:gd name="connsiteX115" fmla="*/ 1119406 w 1906374"/>
                <a:gd name="connsiteY115" fmla="*/ 1053746 h 1117081"/>
                <a:gd name="connsiteX116" fmla="*/ 1125788 w 1906374"/>
                <a:gd name="connsiteY116" fmla="*/ 1075764 h 1117081"/>
                <a:gd name="connsiteX117" fmla="*/ 1135311 w 1906374"/>
                <a:gd name="connsiteY117" fmla="*/ 1102049 h 1117081"/>
                <a:gd name="connsiteX118" fmla="*/ 1135811 w 1906374"/>
                <a:gd name="connsiteY118" fmla="*/ 1116405 h 1117081"/>
                <a:gd name="connsiteX119" fmla="*/ 1135398 w 1906374"/>
                <a:gd name="connsiteY119" fmla="*/ 1119302 h 1117081"/>
                <a:gd name="connsiteX120" fmla="*/ 1096668 w 1906374"/>
                <a:gd name="connsiteY120" fmla="*/ 1119302 h 1117081"/>
                <a:gd name="connsiteX121" fmla="*/ 1056787 w 1906374"/>
                <a:gd name="connsiteY121" fmla="*/ 1118763 h 1117081"/>
                <a:gd name="connsiteX122" fmla="*/ 1042935 w 1906374"/>
                <a:gd name="connsiteY122" fmla="*/ 1071129 h 1117081"/>
                <a:gd name="connsiteX123" fmla="*/ 1033162 w 1906374"/>
                <a:gd name="connsiteY123" fmla="*/ 867673 h 1117081"/>
                <a:gd name="connsiteX124" fmla="*/ 1031923 w 1906374"/>
                <a:gd name="connsiteY124" fmla="*/ 705440 h 1117081"/>
                <a:gd name="connsiteX125" fmla="*/ 1032336 w 1906374"/>
                <a:gd name="connsiteY125" fmla="*/ 690296 h 1117081"/>
                <a:gd name="connsiteX126" fmla="*/ 1005018 w 1906374"/>
                <a:gd name="connsiteY126" fmla="*/ 698100 h 1117081"/>
                <a:gd name="connsiteX127" fmla="*/ 886252 w 1906374"/>
                <a:gd name="connsiteY127" fmla="*/ 724453 h 1117081"/>
                <a:gd name="connsiteX128" fmla="*/ 785908 w 1906374"/>
                <a:gd name="connsiteY128" fmla="*/ 730269 h 1117081"/>
                <a:gd name="connsiteX129" fmla="*/ 657208 w 1906374"/>
                <a:gd name="connsiteY129" fmla="*/ 723302 h 1117081"/>
                <a:gd name="connsiteX130" fmla="*/ 464544 w 1906374"/>
                <a:gd name="connsiteY130" fmla="*/ 692823 h 1117081"/>
                <a:gd name="connsiteX131" fmla="*/ 454912 w 1906374"/>
                <a:gd name="connsiteY131" fmla="*/ 690660 h 1117081"/>
                <a:gd name="connsiteX132" fmla="*/ 450133 w 1906374"/>
                <a:gd name="connsiteY132" fmla="*/ 701684 h 1117081"/>
                <a:gd name="connsiteX133" fmla="*/ 430661 w 1906374"/>
                <a:gd name="connsiteY133" fmla="*/ 744908 h 1117081"/>
                <a:gd name="connsiteX134" fmla="*/ 417475 w 1906374"/>
                <a:gd name="connsiteY134" fmla="*/ 763014 h 1117081"/>
                <a:gd name="connsiteX135" fmla="*/ 399672 w 1906374"/>
                <a:gd name="connsiteY135" fmla="*/ 776377 h 1117081"/>
                <a:gd name="connsiteX136" fmla="*/ 387823 w 1906374"/>
                <a:gd name="connsiteY136" fmla="*/ 784775 h 1117081"/>
                <a:gd name="connsiteX137" fmla="*/ 382035 w 1906374"/>
                <a:gd name="connsiteY137" fmla="*/ 795425 h 1117081"/>
                <a:gd name="connsiteX138" fmla="*/ 377430 w 1906374"/>
                <a:gd name="connsiteY138" fmla="*/ 805097 h 1117081"/>
                <a:gd name="connsiteX139" fmla="*/ 371825 w 1906374"/>
                <a:gd name="connsiteY139" fmla="*/ 795842 h 1117081"/>
                <a:gd name="connsiteX140" fmla="*/ 364271 w 1906374"/>
                <a:gd name="connsiteY140" fmla="*/ 787756 h 1117081"/>
                <a:gd name="connsiteX141" fmla="*/ 359334 w 1906374"/>
                <a:gd name="connsiteY141" fmla="*/ 788626 h 1117081"/>
                <a:gd name="connsiteX142" fmla="*/ 347484 w 1906374"/>
                <a:gd name="connsiteY142" fmla="*/ 832247 h 1117081"/>
                <a:gd name="connsiteX143" fmla="*/ 345659 w 1906374"/>
                <a:gd name="connsiteY143" fmla="*/ 846152 h 1117081"/>
                <a:gd name="connsiteX144" fmla="*/ 340132 w 1906374"/>
                <a:gd name="connsiteY144" fmla="*/ 894326 h 1117081"/>
                <a:gd name="connsiteX145" fmla="*/ 340133 w 1906374"/>
                <a:gd name="connsiteY145" fmla="*/ 945646 h 1117081"/>
                <a:gd name="connsiteX146" fmla="*/ 353059 w 1906374"/>
                <a:gd name="connsiteY146" fmla="*/ 1052167 h 1117081"/>
                <a:gd name="connsiteX147" fmla="*/ 358734 w 1906374"/>
                <a:gd name="connsiteY147" fmla="*/ 1066824 h 1117081"/>
                <a:gd name="connsiteX148" fmla="*/ 372644 w 1906374"/>
                <a:gd name="connsiteY148" fmla="*/ 1093171 h 1117081"/>
                <a:gd name="connsiteX149" fmla="*/ 374424 w 1906374"/>
                <a:gd name="connsiteY149" fmla="*/ 1118392 h 1117081"/>
                <a:gd name="connsiteX150" fmla="*/ 374239 w 1906374"/>
                <a:gd name="connsiteY150" fmla="*/ 1119302 h 1117081"/>
                <a:gd name="connsiteX151" fmla="*/ 333417 w 1906374"/>
                <a:gd name="connsiteY151" fmla="*/ 1119302 h 1117081"/>
                <a:gd name="connsiteX152" fmla="*/ 288435 w 1906374"/>
                <a:gd name="connsiteY152" fmla="*/ 1117316 h 1117081"/>
                <a:gd name="connsiteX153" fmla="*/ 282076 w 1906374"/>
                <a:gd name="connsiteY153" fmla="*/ 1108542 h 1117081"/>
                <a:gd name="connsiteX154" fmla="*/ 271514 w 1906374"/>
                <a:gd name="connsiteY154" fmla="*/ 1071746 h 1117081"/>
                <a:gd name="connsiteX155" fmla="*/ 260213 w 1906374"/>
                <a:gd name="connsiteY155" fmla="*/ 995309 h 1117081"/>
                <a:gd name="connsiteX156" fmla="*/ 245169 w 1906374"/>
                <a:gd name="connsiteY156" fmla="*/ 884394 h 1117081"/>
                <a:gd name="connsiteX157" fmla="*/ 235622 w 1906374"/>
                <a:gd name="connsiteY157" fmla="*/ 802945 h 1117081"/>
                <a:gd name="connsiteX158" fmla="*/ 236390 w 1906374"/>
                <a:gd name="connsiteY158" fmla="*/ 778994 h 1117081"/>
                <a:gd name="connsiteX159" fmla="*/ 236799 w 1906374"/>
                <a:gd name="connsiteY159" fmla="*/ 774436 h 1117081"/>
                <a:gd name="connsiteX160" fmla="*/ 229215 w 1906374"/>
                <a:gd name="connsiteY160" fmla="*/ 780510 h 1117081"/>
                <a:gd name="connsiteX161" fmla="*/ 209243 w 1906374"/>
                <a:gd name="connsiteY161" fmla="*/ 796654 h 1117081"/>
                <a:gd name="connsiteX162" fmla="*/ 173107 w 1906374"/>
                <a:gd name="connsiteY162" fmla="*/ 827513 h 1117081"/>
                <a:gd name="connsiteX163" fmla="*/ 155105 w 1906374"/>
                <a:gd name="connsiteY163" fmla="*/ 864694 h 1117081"/>
                <a:gd name="connsiteX164" fmla="*/ 143153 w 1906374"/>
                <a:gd name="connsiteY164" fmla="*/ 967829 h 1117081"/>
                <a:gd name="connsiteX165" fmla="*/ 143152 w 1906374"/>
                <a:gd name="connsiteY165" fmla="*/ 1020141 h 1117081"/>
                <a:gd name="connsiteX166" fmla="*/ 146448 w 1906374"/>
                <a:gd name="connsiteY166" fmla="*/ 1059210 h 1117081"/>
                <a:gd name="connsiteX167" fmla="*/ 150835 w 1906374"/>
                <a:gd name="connsiteY167" fmla="*/ 1068380 h 1117081"/>
                <a:gd name="connsiteX168" fmla="*/ 164498 w 1906374"/>
                <a:gd name="connsiteY168" fmla="*/ 1098112 h 1117081"/>
                <a:gd name="connsiteX169" fmla="*/ 166510 w 1906374"/>
                <a:gd name="connsiteY169" fmla="*/ 1117284 h 1117081"/>
                <a:gd name="connsiteX170" fmla="*/ 166281 w 1906374"/>
                <a:gd name="connsiteY170" fmla="*/ 1119302 h 1117081"/>
                <a:gd name="connsiteX171" fmla="*/ 126345 w 1906374"/>
                <a:gd name="connsiteY171" fmla="*/ 1119295 h 1117081"/>
                <a:gd name="connsiteX172" fmla="*/ 85071 w 1906374"/>
                <a:gd name="connsiteY172" fmla="*/ 1118680 h 1117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</a:cxnLst>
              <a:rect l="l" t="t" r="r" b="b"/>
              <a:pathLst>
                <a:path w="1906374" h="1117081">
                  <a:moveTo>
                    <a:pt x="85071" y="1118681"/>
                  </a:moveTo>
                  <a:cubicBezTo>
                    <a:pt x="77241" y="1115124"/>
                    <a:pt x="71619" y="1091583"/>
                    <a:pt x="68219" y="1048118"/>
                  </a:cubicBezTo>
                  <a:cubicBezTo>
                    <a:pt x="66676" y="1028399"/>
                    <a:pt x="66110" y="1017059"/>
                    <a:pt x="64391" y="971305"/>
                  </a:cubicBezTo>
                  <a:cubicBezTo>
                    <a:pt x="63509" y="947828"/>
                    <a:pt x="62141" y="924785"/>
                    <a:pt x="59427" y="887705"/>
                  </a:cubicBezTo>
                  <a:cubicBezTo>
                    <a:pt x="55551" y="834757"/>
                    <a:pt x="54887" y="819727"/>
                    <a:pt x="55781" y="805262"/>
                  </a:cubicBezTo>
                  <a:cubicBezTo>
                    <a:pt x="56384" y="795523"/>
                    <a:pt x="57015" y="791161"/>
                    <a:pt x="59299" y="780937"/>
                  </a:cubicBezTo>
                  <a:cubicBezTo>
                    <a:pt x="62801" y="765258"/>
                    <a:pt x="66477" y="753259"/>
                    <a:pt x="77402" y="721828"/>
                  </a:cubicBezTo>
                  <a:cubicBezTo>
                    <a:pt x="86877" y="694575"/>
                    <a:pt x="91812" y="678029"/>
                    <a:pt x="96316" y="658425"/>
                  </a:cubicBezTo>
                  <a:cubicBezTo>
                    <a:pt x="99119" y="646223"/>
                    <a:pt x="99817" y="640563"/>
                    <a:pt x="99817" y="630024"/>
                  </a:cubicBezTo>
                  <a:cubicBezTo>
                    <a:pt x="99817" y="616623"/>
                    <a:pt x="97762" y="603595"/>
                    <a:pt x="92569" y="584095"/>
                  </a:cubicBezTo>
                  <a:cubicBezTo>
                    <a:pt x="90150" y="575007"/>
                    <a:pt x="88403" y="569013"/>
                    <a:pt x="81770" y="547012"/>
                  </a:cubicBezTo>
                  <a:cubicBezTo>
                    <a:pt x="68799" y="503992"/>
                    <a:pt x="61868" y="475685"/>
                    <a:pt x="56477" y="443712"/>
                  </a:cubicBezTo>
                  <a:cubicBezTo>
                    <a:pt x="52614" y="420804"/>
                    <a:pt x="49524" y="394480"/>
                    <a:pt x="48113" y="372445"/>
                  </a:cubicBezTo>
                  <a:cubicBezTo>
                    <a:pt x="47889" y="368940"/>
                    <a:pt x="47615" y="366072"/>
                    <a:pt x="47505" y="366072"/>
                  </a:cubicBezTo>
                  <a:cubicBezTo>
                    <a:pt x="47159" y="366072"/>
                    <a:pt x="44597" y="379446"/>
                    <a:pt x="43380" y="387593"/>
                  </a:cubicBezTo>
                  <a:cubicBezTo>
                    <a:pt x="40342" y="407954"/>
                    <a:pt x="38569" y="443768"/>
                    <a:pt x="38569" y="484768"/>
                  </a:cubicBezTo>
                  <a:cubicBezTo>
                    <a:pt x="38569" y="523302"/>
                    <a:pt x="39539" y="551174"/>
                    <a:pt x="43199" y="617865"/>
                  </a:cubicBezTo>
                  <a:cubicBezTo>
                    <a:pt x="44099" y="634255"/>
                    <a:pt x="45082" y="653325"/>
                    <a:pt x="45385" y="660245"/>
                  </a:cubicBezTo>
                  <a:lnTo>
                    <a:pt x="45936" y="672827"/>
                  </a:lnTo>
                  <a:lnTo>
                    <a:pt x="47233" y="675721"/>
                  </a:lnTo>
                  <a:cubicBezTo>
                    <a:pt x="54276" y="691431"/>
                    <a:pt x="58299" y="713295"/>
                    <a:pt x="57125" y="729475"/>
                  </a:cubicBezTo>
                  <a:cubicBezTo>
                    <a:pt x="56669" y="735768"/>
                    <a:pt x="55869" y="740613"/>
                    <a:pt x="54112" y="747738"/>
                  </a:cubicBezTo>
                  <a:cubicBezTo>
                    <a:pt x="46681" y="777885"/>
                    <a:pt x="28165" y="822684"/>
                    <a:pt x="14872" y="842676"/>
                  </a:cubicBezTo>
                  <a:cubicBezTo>
                    <a:pt x="10487" y="849272"/>
                    <a:pt x="6660" y="853113"/>
                    <a:pt x="4489" y="853101"/>
                  </a:cubicBezTo>
                  <a:cubicBezTo>
                    <a:pt x="2698" y="853090"/>
                    <a:pt x="2145" y="851998"/>
                    <a:pt x="1906" y="848009"/>
                  </a:cubicBezTo>
                  <a:cubicBezTo>
                    <a:pt x="1665" y="843956"/>
                    <a:pt x="2085" y="840132"/>
                    <a:pt x="4965" y="820162"/>
                  </a:cubicBezTo>
                  <a:cubicBezTo>
                    <a:pt x="8953" y="792502"/>
                    <a:pt x="9566" y="786262"/>
                    <a:pt x="9566" y="773313"/>
                  </a:cubicBezTo>
                  <a:cubicBezTo>
                    <a:pt x="9566" y="766759"/>
                    <a:pt x="9373" y="761312"/>
                    <a:pt x="8981" y="756758"/>
                  </a:cubicBezTo>
                  <a:cubicBezTo>
                    <a:pt x="8184" y="747498"/>
                    <a:pt x="7919" y="732389"/>
                    <a:pt x="8410" y="724145"/>
                  </a:cubicBezTo>
                  <a:cubicBezTo>
                    <a:pt x="9945" y="698343"/>
                    <a:pt x="15510" y="681474"/>
                    <a:pt x="25641" y="671908"/>
                  </a:cubicBezTo>
                  <a:lnTo>
                    <a:pt x="28525" y="669185"/>
                  </a:lnTo>
                  <a:lnTo>
                    <a:pt x="27264" y="655941"/>
                  </a:lnTo>
                  <a:cubicBezTo>
                    <a:pt x="17617" y="554625"/>
                    <a:pt x="13618" y="460430"/>
                    <a:pt x="16213" y="395704"/>
                  </a:cubicBezTo>
                  <a:cubicBezTo>
                    <a:pt x="19627" y="310604"/>
                    <a:pt x="32407" y="251082"/>
                    <a:pt x="56206" y="209466"/>
                  </a:cubicBezTo>
                  <a:cubicBezTo>
                    <a:pt x="67029" y="190539"/>
                    <a:pt x="81319" y="174219"/>
                    <a:pt x="98989" y="160606"/>
                  </a:cubicBezTo>
                  <a:cubicBezTo>
                    <a:pt x="100627" y="159345"/>
                    <a:pt x="103950" y="156408"/>
                    <a:pt x="106374" y="154079"/>
                  </a:cubicBezTo>
                  <a:cubicBezTo>
                    <a:pt x="126964" y="134309"/>
                    <a:pt x="153574" y="118968"/>
                    <a:pt x="185073" y="108711"/>
                  </a:cubicBezTo>
                  <a:cubicBezTo>
                    <a:pt x="210136" y="100551"/>
                    <a:pt x="236222" y="95832"/>
                    <a:pt x="269833" y="93380"/>
                  </a:cubicBezTo>
                  <a:cubicBezTo>
                    <a:pt x="281188" y="92552"/>
                    <a:pt x="321605" y="92385"/>
                    <a:pt x="346315" y="93065"/>
                  </a:cubicBezTo>
                  <a:cubicBezTo>
                    <a:pt x="393502" y="94361"/>
                    <a:pt x="422532" y="96255"/>
                    <a:pt x="486374" y="102199"/>
                  </a:cubicBezTo>
                  <a:cubicBezTo>
                    <a:pt x="557050" y="108777"/>
                    <a:pt x="589967" y="110508"/>
                    <a:pt x="644130" y="110491"/>
                  </a:cubicBezTo>
                  <a:cubicBezTo>
                    <a:pt x="674592" y="110483"/>
                    <a:pt x="691925" y="110120"/>
                    <a:pt x="725744" y="108783"/>
                  </a:cubicBezTo>
                  <a:cubicBezTo>
                    <a:pt x="767246" y="107143"/>
                    <a:pt x="786630" y="107150"/>
                    <a:pt x="816828" y="108822"/>
                  </a:cubicBezTo>
                  <a:cubicBezTo>
                    <a:pt x="842810" y="110261"/>
                    <a:pt x="855390" y="111428"/>
                    <a:pt x="923905" y="118749"/>
                  </a:cubicBezTo>
                  <a:cubicBezTo>
                    <a:pt x="983245" y="125091"/>
                    <a:pt x="1010812" y="127096"/>
                    <a:pt x="1051394" y="128017"/>
                  </a:cubicBezTo>
                  <a:cubicBezTo>
                    <a:pt x="1067036" y="128372"/>
                    <a:pt x="1068563" y="128356"/>
                    <a:pt x="1146060" y="127030"/>
                  </a:cubicBezTo>
                  <a:cubicBezTo>
                    <a:pt x="1220053" y="125763"/>
                    <a:pt x="1246019" y="125592"/>
                    <a:pt x="1318060" y="125893"/>
                  </a:cubicBezTo>
                  <a:cubicBezTo>
                    <a:pt x="1414441" y="126299"/>
                    <a:pt x="1423751" y="126286"/>
                    <a:pt x="1427330" y="125749"/>
                  </a:cubicBezTo>
                  <a:cubicBezTo>
                    <a:pt x="1443122" y="123384"/>
                    <a:pt x="1460854" y="117412"/>
                    <a:pt x="1487258" y="105566"/>
                  </a:cubicBezTo>
                  <a:cubicBezTo>
                    <a:pt x="1490899" y="103932"/>
                    <a:pt x="1501173" y="99209"/>
                    <a:pt x="1510095" y="95071"/>
                  </a:cubicBezTo>
                  <a:cubicBezTo>
                    <a:pt x="1541204" y="80643"/>
                    <a:pt x="1552091" y="76029"/>
                    <a:pt x="1568371" y="70355"/>
                  </a:cubicBezTo>
                  <a:cubicBezTo>
                    <a:pt x="1578320" y="66886"/>
                    <a:pt x="1591384" y="63361"/>
                    <a:pt x="1598204" y="62300"/>
                  </a:cubicBezTo>
                  <a:lnTo>
                    <a:pt x="1599555" y="62089"/>
                  </a:lnTo>
                  <a:lnTo>
                    <a:pt x="1599405" y="52591"/>
                  </a:lnTo>
                  <a:cubicBezTo>
                    <a:pt x="1598917" y="23529"/>
                    <a:pt x="1602484" y="6671"/>
                    <a:pt x="1609829" y="3189"/>
                  </a:cubicBezTo>
                  <a:cubicBezTo>
                    <a:pt x="1613145" y="1620"/>
                    <a:pt x="1619427" y="1994"/>
                    <a:pt x="1624520" y="4063"/>
                  </a:cubicBezTo>
                  <a:cubicBezTo>
                    <a:pt x="1637697" y="9415"/>
                    <a:pt x="1653089" y="27181"/>
                    <a:pt x="1665828" y="51731"/>
                  </a:cubicBezTo>
                  <a:lnTo>
                    <a:pt x="1667217" y="54410"/>
                  </a:lnTo>
                  <a:lnTo>
                    <a:pt x="1675075" y="54619"/>
                  </a:lnTo>
                  <a:cubicBezTo>
                    <a:pt x="1683134" y="54832"/>
                    <a:pt x="1688302" y="55348"/>
                    <a:pt x="1694284" y="56535"/>
                  </a:cubicBezTo>
                  <a:lnTo>
                    <a:pt x="1697700" y="57212"/>
                  </a:lnTo>
                  <a:lnTo>
                    <a:pt x="1701579" y="53298"/>
                  </a:lnTo>
                  <a:cubicBezTo>
                    <a:pt x="1719261" y="35435"/>
                    <a:pt x="1742036" y="26620"/>
                    <a:pt x="1766863" y="28030"/>
                  </a:cubicBezTo>
                  <a:cubicBezTo>
                    <a:pt x="1772231" y="28334"/>
                    <a:pt x="1774109" y="28652"/>
                    <a:pt x="1775835" y="29541"/>
                  </a:cubicBezTo>
                  <a:cubicBezTo>
                    <a:pt x="1779277" y="31308"/>
                    <a:pt x="1774722" y="34711"/>
                    <a:pt x="1761670" y="40137"/>
                  </a:cubicBezTo>
                  <a:cubicBezTo>
                    <a:pt x="1751684" y="44290"/>
                    <a:pt x="1745502" y="48334"/>
                    <a:pt x="1738270" y="55445"/>
                  </a:cubicBezTo>
                  <a:cubicBezTo>
                    <a:pt x="1733902" y="59732"/>
                    <a:pt x="1728884" y="65994"/>
                    <a:pt x="1726356" y="70304"/>
                  </a:cubicBezTo>
                  <a:cubicBezTo>
                    <a:pt x="1726206" y="70549"/>
                    <a:pt x="1726957" y="71279"/>
                    <a:pt x="1728359" y="72260"/>
                  </a:cubicBezTo>
                  <a:cubicBezTo>
                    <a:pt x="1729597" y="73119"/>
                    <a:pt x="1732050" y="74916"/>
                    <a:pt x="1733815" y="76254"/>
                  </a:cubicBezTo>
                  <a:cubicBezTo>
                    <a:pt x="1735579" y="77591"/>
                    <a:pt x="1737181" y="78684"/>
                    <a:pt x="1737381" y="78684"/>
                  </a:cubicBezTo>
                  <a:cubicBezTo>
                    <a:pt x="1737569" y="78684"/>
                    <a:pt x="1739220" y="77940"/>
                    <a:pt x="1741035" y="77027"/>
                  </a:cubicBezTo>
                  <a:cubicBezTo>
                    <a:pt x="1753912" y="70567"/>
                    <a:pt x="1768928" y="67485"/>
                    <a:pt x="1782968" y="68424"/>
                  </a:cubicBezTo>
                  <a:cubicBezTo>
                    <a:pt x="1793980" y="69161"/>
                    <a:pt x="1806844" y="72326"/>
                    <a:pt x="1809260" y="74893"/>
                  </a:cubicBezTo>
                  <a:cubicBezTo>
                    <a:pt x="1811537" y="77329"/>
                    <a:pt x="1807558" y="79171"/>
                    <a:pt x="1795670" y="81167"/>
                  </a:cubicBezTo>
                  <a:cubicBezTo>
                    <a:pt x="1789701" y="82168"/>
                    <a:pt x="1787723" y="82649"/>
                    <a:pt x="1783419" y="84136"/>
                  </a:cubicBezTo>
                  <a:cubicBezTo>
                    <a:pt x="1775135" y="86998"/>
                    <a:pt x="1765837" y="92118"/>
                    <a:pt x="1759180" y="97475"/>
                  </a:cubicBezTo>
                  <a:lnTo>
                    <a:pt x="1756952" y="99262"/>
                  </a:lnTo>
                  <a:lnTo>
                    <a:pt x="1758729" y="101648"/>
                  </a:lnTo>
                  <a:cubicBezTo>
                    <a:pt x="1766413" y="112043"/>
                    <a:pt x="1772469" y="124378"/>
                    <a:pt x="1776949" y="138777"/>
                  </a:cubicBezTo>
                  <a:cubicBezTo>
                    <a:pt x="1781454" y="153203"/>
                    <a:pt x="1781942" y="154323"/>
                    <a:pt x="1787448" y="162725"/>
                  </a:cubicBezTo>
                  <a:cubicBezTo>
                    <a:pt x="1806456" y="191706"/>
                    <a:pt x="1836790" y="230794"/>
                    <a:pt x="1873279" y="273366"/>
                  </a:cubicBezTo>
                  <a:cubicBezTo>
                    <a:pt x="1880900" y="282253"/>
                    <a:pt x="1894090" y="297322"/>
                    <a:pt x="1899946" y="303826"/>
                  </a:cubicBezTo>
                  <a:cubicBezTo>
                    <a:pt x="1904476" y="308848"/>
                    <a:pt x="1905990" y="311119"/>
                    <a:pt x="1907116" y="314587"/>
                  </a:cubicBezTo>
                  <a:cubicBezTo>
                    <a:pt x="1910946" y="326320"/>
                    <a:pt x="1904676" y="342435"/>
                    <a:pt x="1890761" y="356599"/>
                  </a:cubicBezTo>
                  <a:cubicBezTo>
                    <a:pt x="1883203" y="364285"/>
                    <a:pt x="1873592" y="370961"/>
                    <a:pt x="1866547" y="373410"/>
                  </a:cubicBezTo>
                  <a:cubicBezTo>
                    <a:pt x="1863969" y="374304"/>
                    <a:pt x="1858063" y="375546"/>
                    <a:pt x="1853933" y="376061"/>
                  </a:cubicBezTo>
                  <a:cubicBezTo>
                    <a:pt x="1849441" y="376622"/>
                    <a:pt x="1832785" y="376622"/>
                    <a:pt x="1826616" y="376060"/>
                  </a:cubicBezTo>
                  <a:cubicBezTo>
                    <a:pt x="1782505" y="372043"/>
                    <a:pt x="1725981" y="358711"/>
                    <a:pt x="1639224" y="331862"/>
                  </a:cubicBezTo>
                  <a:cubicBezTo>
                    <a:pt x="1620628" y="326107"/>
                    <a:pt x="1616424" y="325226"/>
                    <a:pt x="1607439" y="325200"/>
                  </a:cubicBezTo>
                  <a:cubicBezTo>
                    <a:pt x="1602233" y="325183"/>
                    <a:pt x="1601132" y="325276"/>
                    <a:pt x="1598717" y="325937"/>
                  </a:cubicBezTo>
                  <a:cubicBezTo>
                    <a:pt x="1592247" y="327706"/>
                    <a:pt x="1587655" y="331191"/>
                    <a:pt x="1583588" y="337432"/>
                  </a:cubicBezTo>
                  <a:cubicBezTo>
                    <a:pt x="1580322" y="342443"/>
                    <a:pt x="1578345" y="347075"/>
                    <a:pt x="1572501" y="363423"/>
                  </a:cubicBezTo>
                  <a:cubicBezTo>
                    <a:pt x="1567483" y="377482"/>
                    <a:pt x="1564580" y="384637"/>
                    <a:pt x="1560600" y="392725"/>
                  </a:cubicBezTo>
                  <a:cubicBezTo>
                    <a:pt x="1549813" y="414665"/>
                    <a:pt x="1537888" y="429482"/>
                    <a:pt x="1510270" y="455315"/>
                  </a:cubicBezTo>
                  <a:cubicBezTo>
                    <a:pt x="1490837" y="473475"/>
                    <a:pt x="1482715" y="482391"/>
                    <a:pt x="1474944" y="494038"/>
                  </a:cubicBezTo>
                  <a:cubicBezTo>
                    <a:pt x="1468662" y="503478"/>
                    <a:pt x="1465246" y="510224"/>
                    <a:pt x="1457450" y="528637"/>
                  </a:cubicBezTo>
                  <a:cubicBezTo>
                    <a:pt x="1437366" y="576035"/>
                    <a:pt x="1412589" y="617470"/>
                    <a:pt x="1387624" y="645424"/>
                  </a:cubicBezTo>
                  <a:cubicBezTo>
                    <a:pt x="1381943" y="651782"/>
                    <a:pt x="1371907" y="661504"/>
                    <a:pt x="1366263" y="666112"/>
                  </a:cubicBezTo>
                  <a:cubicBezTo>
                    <a:pt x="1352310" y="677494"/>
                    <a:pt x="1340785" y="683780"/>
                    <a:pt x="1324855" y="688690"/>
                  </a:cubicBezTo>
                  <a:cubicBezTo>
                    <a:pt x="1300917" y="696065"/>
                    <a:pt x="1280169" y="699759"/>
                    <a:pt x="1258157" y="700566"/>
                  </a:cubicBezTo>
                  <a:lnTo>
                    <a:pt x="1256180" y="700638"/>
                  </a:lnTo>
                  <a:lnTo>
                    <a:pt x="1255254" y="704115"/>
                  </a:lnTo>
                  <a:cubicBezTo>
                    <a:pt x="1236471" y="774339"/>
                    <a:pt x="1227161" y="947216"/>
                    <a:pt x="1236609" y="1050105"/>
                  </a:cubicBezTo>
                  <a:cubicBezTo>
                    <a:pt x="1237072" y="1055113"/>
                    <a:pt x="1237610" y="1060029"/>
                    <a:pt x="1237810" y="1061030"/>
                  </a:cubicBezTo>
                  <a:cubicBezTo>
                    <a:pt x="1238273" y="1063364"/>
                    <a:pt x="1240538" y="1068749"/>
                    <a:pt x="1244555" y="1077065"/>
                  </a:cubicBezTo>
                  <a:cubicBezTo>
                    <a:pt x="1252589" y="1093715"/>
                    <a:pt x="1255580" y="1104970"/>
                    <a:pt x="1254841" y="1115805"/>
                  </a:cubicBezTo>
                  <a:lnTo>
                    <a:pt x="1254604" y="1119302"/>
                  </a:lnTo>
                  <a:lnTo>
                    <a:pt x="1216575" y="1119302"/>
                  </a:lnTo>
                  <a:cubicBezTo>
                    <a:pt x="1192461" y="1119302"/>
                    <a:pt x="1178245" y="1119183"/>
                    <a:pt x="1177694" y="1118977"/>
                  </a:cubicBezTo>
                  <a:cubicBezTo>
                    <a:pt x="1176143" y="1118387"/>
                    <a:pt x="1173990" y="1115762"/>
                    <a:pt x="1172426" y="1112572"/>
                  </a:cubicBezTo>
                  <a:cubicBezTo>
                    <a:pt x="1163729" y="1094824"/>
                    <a:pt x="1156471" y="1048106"/>
                    <a:pt x="1150215" y="969649"/>
                  </a:cubicBezTo>
                  <a:cubicBezTo>
                    <a:pt x="1146348" y="921100"/>
                    <a:pt x="1140779" y="838900"/>
                    <a:pt x="1138389" y="794922"/>
                  </a:cubicBezTo>
                  <a:cubicBezTo>
                    <a:pt x="1137801" y="783954"/>
                    <a:pt x="1137213" y="775090"/>
                    <a:pt x="1137100" y="775222"/>
                  </a:cubicBezTo>
                  <a:cubicBezTo>
                    <a:pt x="1136887" y="775474"/>
                    <a:pt x="1136750" y="776381"/>
                    <a:pt x="1134285" y="793178"/>
                  </a:cubicBezTo>
                  <a:cubicBezTo>
                    <a:pt x="1127390" y="840118"/>
                    <a:pt x="1121959" y="899281"/>
                    <a:pt x="1119581" y="953260"/>
                  </a:cubicBezTo>
                  <a:cubicBezTo>
                    <a:pt x="1117942" y="990805"/>
                    <a:pt x="1117867" y="1028376"/>
                    <a:pt x="1119406" y="1053746"/>
                  </a:cubicBezTo>
                  <a:cubicBezTo>
                    <a:pt x="1119969" y="1062980"/>
                    <a:pt x="1120132" y="1063559"/>
                    <a:pt x="1125788" y="1075764"/>
                  </a:cubicBezTo>
                  <a:cubicBezTo>
                    <a:pt x="1131857" y="1088873"/>
                    <a:pt x="1134009" y="1094817"/>
                    <a:pt x="1135311" y="1102049"/>
                  </a:cubicBezTo>
                  <a:cubicBezTo>
                    <a:pt x="1136074" y="1106223"/>
                    <a:pt x="1136299" y="1112958"/>
                    <a:pt x="1135811" y="1116405"/>
                  </a:cubicBezTo>
                  <a:lnTo>
                    <a:pt x="1135398" y="1119302"/>
                  </a:lnTo>
                  <a:lnTo>
                    <a:pt x="1096668" y="1119302"/>
                  </a:lnTo>
                  <a:cubicBezTo>
                    <a:pt x="1061555" y="1119302"/>
                    <a:pt x="1057826" y="1119252"/>
                    <a:pt x="1056787" y="1118763"/>
                  </a:cubicBezTo>
                  <a:cubicBezTo>
                    <a:pt x="1051194" y="1116105"/>
                    <a:pt x="1046426" y="1099721"/>
                    <a:pt x="1042935" y="1071129"/>
                  </a:cubicBezTo>
                  <a:cubicBezTo>
                    <a:pt x="1038555" y="1035250"/>
                    <a:pt x="1036265" y="987575"/>
                    <a:pt x="1033162" y="867673"/>
                  </a:cubicBezTo>
                  <a:cubicBezTo>
                    <a:pt x="1031660" y="809522"/>
                    <a:pt x="1031084" y="733306"/>
                    <a:pt x="1031923" y="705440"/>
                  </a:cubicBezTo>
                  <a:cubicBezTo>
                    <a:pt x="1032186" y="697153"/>
                    <a:pt x="1032361" y="690339"/>
                    <a:pt x="1032336" y="690296"/>
                  </a:cubicBezTo>
                  <a:cubicBezTo>
                    <a:pt x="1032273" y="690193"/>
                    <a:pt x="1017757" y="694340"/>
                    <a:pt x="1005018" y="698100"/>
                  </a:cubicBezTo>
                  <a:cubicBezTo>
                    <a:pt x="955815" y="712629"/>
                    <a:pt x="924280" y="719624"/>
                    <a:pt x="886252" y="724453"/>
                  </a:cubicBezTo>
                  <a:cubicBezTo>
                    <a:pt x="853879" y="728564"/>
                    <a:pt x="824502" y="730267"/>
                    <a:pt x="785908" y="730269"/>
                  </a:cubicBezTo>
                  <a:cubicBezTo>
                    <a:pt x="744815" y="730273"/>
                    <a:pt x="710278" y="728404"/>
                    <a:pt x="657208" y="723302"/>
                  </a:cubicBezTo>
                  <a:cubicBezTo>
                    <a:pt x="582442" y="716115"/>
                    <a:pt x="514842" y="705422"/>
                    <a:pt x="464544" y="692823"/>
                  </a:cubicBezTo>
                  <a:cubicBezTo>
                    <a:pt x="459462" y="691551"/>
                    <a:pt x="455128" y="690577"/>
                    <a:pt x="454912" y="690660"/>
                  </a:cubicBezTo>
                  <a:cubicBezTo>
                    <a:pt x="454696" y="690742"/>
                    <a:pt x="452546" y="695704"/>
                    <a:pt x="450133" y="701684"/>
                  </a:cubicBezTo>
                  <a:cubicBezTo>
                    <a:pt x="441549" y="722964"/>
                    <a:pt x="436296" y="734624"/>
                    <a:pt x="430661" y="744908"/>
                  </a:cubicBezTo>
                  <a:cubicBezTo>
                    <a:pt x="425784" y="753808"/>
                    <a:pt x="422640" y="758126"/>
                    <a:pt x="417475" y="763014"/>
                  </a:cubicBezTo>
                  <a:cubicBezTo>
                    <a:pt x="413700" y="766589"/>
                    <a:pt x="409787" y="769526"/>
                    <a:pt x="399672" y="776377"/>
                  </a:cubicBezTo>
                  <a:cubicBezTo>
                    <a:pt x="395091" y="779481"/>
                    <a:pt x="389759" y="783260"/>
                    <a:pt x="387823" y="784775"/>
                  </a:cubicBezTo>
                  <a:cubicBezTo>
                    <a:pt x="383696" y="788006"/>
                    <a:pt x="383700" y="788000"/>
                    <a:pt x="382035" y="795425"/>
                  </a:cubicBezTo>
                  <a:cubicBezTo>
                    <a:pt x="380268" y="803313"/>
                    <a:pt x="379419" y="805097"/>
                    <a:pt x="377430" y="805097"/>
                  </a:cubicBezTo>
                  <a:cubicBezTo>
                    <a:pt x="375029" y="805097"/>
                    <a:pt x="373770" y="803019"/>
                    <a:pt x="371825" y="795842"/>
                  </a:cubicBezTo>
                  <a:cubicBezTo>
                    <a:pt x="369774" y="788271"/>
                    <a:pt x="369349" y="787817"/>
                    <a:pt x="364271" y="787756"/>
                  </a:cubicBezTo>
                  <a:cubicBezTo>
                    <a:pt x="361132" y="787718"/>
                    <a:pt x="360768" y="787782"/>
                    <a:pt x="359334" y="788626"/>
                  </a:cubicBezTo>
                  <a:cubicBezTo>
                    <a:pt x="353424" y="792099"/>
                    <a:pt x="350352" y="803409"/>
                    <a:pt x="347484" y="832247"/>
                  </a:cubicBezTo>
                  <a:cubicBezTo>
                    <a:pt x="346949" y="837619"/>
                    <a:pt x="346129" y="843876"/>
                    <a:pt x="345659" y="846152"/>
                  </a:cubicBezTo>
                  <a:cubicBezTo>
                    <a:pt x="343165" y="858257"/>
                    <a:pt x="341207" y="875323"/>
                    <a:pt x="340132" y="894326"/>
                  </a:cubicBezTo>
                  <a:cubicBezTo>
                    <a:pt x="339604" y="903662"/>
                    <a:pt x="339605" y="935198"/>
                    <a:pt x="340133" y="945646"/>
                  </a:cubicBezTo>
                  <a:cubicBezTo>
                    <a:pt x="342032" y="983159"/>
                    <a:pt x="346249" y="1017905"/>
                    <a:pt x="353059" y="1052167"/>
                  </a:cubicBezTo>
                  <a:cubicBezTo>
                    <a:pt x="354514" y="1059485"/>
                    <a:pt x="354962" y="1060643"/>
                    <a:pt x="358734" y="1066824"/>
                  </a:cubicBezTo>
                  <a:cubicBezTo>
                    <a:pt x="368821" y="1083356"/>
                    <a:pt x="370299" y="1086154"/>
                    <a:pt x="372644" y="1093171"/>
                  </a:cubicBezTo>
                  <a:cubicBezTo>
                    <a:pt x="375416" y="1101462"/>
                    <a:pt x="376049" y="1110420"/>
                    <a:pt x="374424" y="1118392"/>
                  </a:cubicBezTo>
                  <a:lnTo>
                    <a:pt x="374239" y="1119302"/>
                  </a:lnTo>
                  <a:lnTo>
                    <a:pt x="333417" y="1119302"/>
                  </a:lnTo>
                  <a:cubicBezTo>
                    <a:pt x="288633" y="1119302"/>
                    <a:pt x="291296" y="1119420"/>
                    <a:pt x="288435" y="1117316"/>
                  </a:cubicBezTo>
                  <a:cubicBezTo>
                    <a:pt x="286174" y="1115654"/>
                    <a:pt x="284296" y="1113061"/>
                    <a:pt x="282076" y="1108542"/>
                  </a:cubicBezTo>
                  <a:cubicBezTo>
                    <a:pt x="278098" y="1100443"/>
                    <a:pt x="275086" y="1089950"/>
                    <a:pt x="271514" y="1071746"/>
                  </a:cubicBezTo>
                  <a:cubicBezTo>
                    <a:pt x="268450" y="1056120"/>
                    <a:pt x="264392" y="1028676"/>
                    <a:pt x="260213" y="995309"/>
                  </a:cubicBezTo>
                  <a:cubicBezTo>
                    <a:pt x="254204" y="947321"/>
                    <a:pt x="252681" y="936092"/>
                    <a:pt x="245169" y="884394"/>
                  </a:cubicBezTo>
                  <a:cubicBezTo>
                    <a:pt x="238136" y="835981"/>
                    <a:pt x="236242" y="819827"/>
                    <a:pt x="235622" y="802945"/>
                  </a:cubicBezTo>
                  <a:cubicBezTo>
                    <a:pt x="235312" y="794513"/>
                    <a:pt x="235608" y="785301"/>
                    <a:pt x="236390" y="778994"/>
                  </a:cubicBezTo>
                  <a:cubicBezTo>
                    <a:pt x="236691" y="776564"/>
                    <a:pt x="236875" y="774514"/>
                    <a:pt x="236799" y="774436"/>
                  </a:cubicBezTo>
                  <a:cubicBezTo>
                    <a:pt x="236723" y="774360"/>
                    <a:pt x="233309" y="777093"/>
                    <a:pt x="229215" y="780510"/>
                  </a:cubicBezTo>
                  <a:cubicBezTo>
                    <a:pt x="225120" y="783927"/>
                    <a:pt x="216133" y="791192"/>
                    <a:pt x="209243" y="796654"/>
                  </a:cubicBezTo>
                  <a:cubicBezTo>
                    <a:pt x="186301" y="814845"/>
                    <a:pt x="178674" y="821359"/>
                    <a:pt x="173107" y="827513"/>
                  </a:cubicBezTo>
                  <a:cubicBezTo>
                    <a:pt x="162553" y="839183"/>
                    <a:pt x="158989" y="846541"/>
                    <a:pt x="155105" y="864694"/>
                  </a:cubicBezTo>
                  <a:cubicBezTo>
                    <a:pt x="148952" y="893441"/>
                    <a:pt x="144917" y="928258"/>
                    <a:pt x="143153" y="967829"/>
                  </a:cubicBezTo>
                  <a:cubicBezTo>
                    <a:pt x="142657" y="978941"/>
                    <a:pt x="142656" y="1009912"/>
                    <a:pt x="143152" y="1020141"/>
                  </a:cubicBezTo>
                  <a:cubicBezTo>
                    <a:pt x="143888" y="1035351"/>
                    <a:pt x="145686" y="1056663"/>
                    <a:pt x="146448" y="1059210"/>
                  </a:cubicBezTo>
                  <a:cubicBezTo>
                    <a:pt x="147096" y="1061372"/>
                    <a:pt x="148589" y="1064493"/>
                    <a:pt x="150835" y="1068380"/>
                  </a:cubicBezTo>
                  <a:cubicBezTo>
                    <a:pt x="159986" y="1084208"/>
                    <a:pt x="162352" y="1089358"/>
                    <a:pt x="164498" y="1098112"/>
                  </a:cubicBezTo>
                  <a:cubicBezTo>
                    <a:pt x="166052" y="1104454"/>
                    <a:pt x="166970" y="1113210"/>
                    <a:pt x="166510" y="1117284"/>
                  </a:cubicBezTo>
                  <a:lnTo>
                    <a:pt x="166281" y="1119302"/>
                  </a:lnTo>
                  <a:lnTo>
                    <a:pt x="126345" y="1119295"/>
                  </a:lnTo>
                  <a:cubicBezTo>
                    <a:pt x="88324" y="1119287"/>
                    <a:pt x="86343" y="1119259"/>
                    <a:pt x="85071" y="1118680"/>
                  </a:cubicBezTo>
                  <a:close/>
                </a:path>
              </a:pathLst>
            </a:custGeom>
            <a:solidFill>
              <a:schemeClr val="bg1"/>
            </a:solidFill>
            <a:ln w="1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6639022" y="1406563"/>
              <a:ext cx="1214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8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Einreise</a:t>
              </a:r>
              <a:endParaRPr lang="de-DE" sz="18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1" name="Pfeil nach oben 10"/>
            <p:cNvSpPr/>
            <p:nvPr/>
          </p:nvSpPr>
          <p:spPr>
            <a:xfrm rot="10800000">
              <a:off x="5739740" y="1373321"/>
              <a:ext cx="288975" cy="435815"/>
            </a:xfrm>
            <a:prstGeom prst="upArrow">
              <a:avLst>
                <a:gd name="adj1" fmla="val 33633"/>
                <a:gd name="adj2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/>
            <p:cNvSpPr/>
            <p:nvPr/>
          </p:nvSpPr>
          <p:spPr>
            <a:xfrm flipH="1">
              <a:off x="6019586" y="915566"/>
              <a:ext cx="45719" cy="36078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/>
            <p:cNvSpPr/>
            <p:nvPr/>
          </p:nvSpPr>
          <p:spPr>
            <a:xfrm flipH="1">
              <a:off x="7733712" y="915566"/>
              <a:ext cx="45719" cy="36078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56059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Kapitel VIII – Verbringung von Zuchttieren und deren Zuchtmaterial in die Union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Um Zuchttiere oder Nachkommen aus Zuchtmaterial </a:t>
            </a:r>
            <a:br>
              <a:rPr lang="de-DE" dirty="0" smtClean="0"/>
            </a:br>
            <a:r>
              <a:rPr lang="de-DE" dirty="0" smtClean="0"/>
              <a:t>aus einem Drittstaat in ein Zuchtbuch in der EU einzutragen, muss: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Das Zuchttier oder Spendertier in ein Zuchtbuch einer Zuchtstelle eingetragen sein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Das Zuchtmaterial die Anforderungen für die Zulassung zur Zuchterfüllen (bspw. Sicherheit der Zuchtwerte)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Die Zuchttiere müssen die Eigenschaften der Rasse wie im Zuchtprogramm dargelegt erfüllen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Die Zuchtstelle muss dafür in der Liste der EU eingetragen sein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Das Zuchttier oder das Zuchtmaterial muss von einer Tierzuchtbescheinigung begleitet sein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38</a:t>
            </a:fld>
            <a:endParaRPr lang="en-US"/>
          </a:p>
        </p:txBody>
      </p:sp>
      <p:grpSp>
        <p:nvGrpSpPr>
          <p:cNvPr id="6" name="Gruppieren 5"/>
          <p:cNvGrpSpPr/>
          <p:nvPr/>
        </p:nvGrpSpPr>
        <p:grpSpPr>
          <a:xfrm>
            <a:off x="5673296" y="880269"/>
            <a:ext cx="2736304" cy="999327"/>
            <a:chOff x="5577918" y="915566"/>
            <a:chExt cx="2736304" cy="999327"/>
          </a:xfrm>
        </p:grpSpPr>
        <p:sp>
          <p:nvSpPr>
            <p:cNvPr id="7" name="Abgerundetes Rechteck 6"/>
            <p:cNvSpPr/>
            <p:nvPr/>
          </p:nvSpPr>
          <p:spPr>
            <a:xfrm>
              <a:off x="5577918" y="1267565"/>
              <a:ext cx="2736304" cy="647328"/>
            </a:xfrm>
            <a:prstGeom prst="roundRect">
              <a:avLst>
                <a:gd name="adj" fmla="val 25496"/>
              </a:avLst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ctr"/>
            <a:lstStyle/>
            <a:p>
              <a:pPr algn="ctr"/>
              <a:r>
                <a:rPr lang="de-DE" sz="2800" dirty="0" smtClean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endParaRPr lang="de-DE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1502484"/>
              <a:ext cx="291847" cy="195059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" name="Grafik 4">
              <a:extLst>
                <a:ext uri="{FF2B5EF4-FFF2-40B4-BE49-F238E27FC236}">
                  <a16:creationId xmlns:a16="http://schemas.microsoft.com/office/drawing/2014/main" id="{4E5E6C58-0028-EF88-F803-E3B7415AA8B6}"/>
                </a:ext>
              </a:extLst>
            </p:cNvPr>
            <p:cNvSpPr/>
            <p:nvPr/>
          </p:nvSpPr>
          <p:spPr>
            <a:xfrm>
              <a:off x="6293324" y="1481688"/>
              <a:ext cx="345698" cy="202569"/>
            </a:xfrm>
            <a:custGeom>
              <a:avLst/>
              <a:gdLst>
                <a:gd name="connsiteX0" fmla="*/ 85071 w 1906374"/>
                <a:gd name="connsiteY0" fmla="*/ 1118681 h 1117081"/>
                <a:gd name="connsiteX1" fmla="*/ 68219 w 1906374"/>
                <a:gd name="connsiteY1" fmla="*/ 1048118 h 1117081"/>
                <a:gd name="connsiteX2" fmla="*/ 64391 w 1906374"/>
                <a:gd name="connsiteY2" fmla="*/ 971305 h 1117081"/>
                <a:gd name="connsiteX3" fmla="*/ 59427 w 1906374"/>
                <a:gd name="connsiteY3" fmla="*/ 887705 h 1117081"/>
                <a:gd name="connsiteX4" fmla="*/ 55781 w 1906374"/>
                <a:gd name="connsiteY4" fmla="*/ 805262 h 1117081"/>
                <a:gd name="connsiteX5" fmla="*/ 59299 w 1906374"/>
                <a:gd name="connsiteY5" fmla="*/ 780937 h 1117081"/>
                <a:gd name="connsiteX6" fmla="*/ 77402 w 1906374"/>
                <a:gd name="connsiteY6" fmla="*/ 721828 h 1117081"/>
                <a:gd name="connsiteX7" fmla="*/ 96316 w 1906374"/>
                <a:gd name="connsiteY7" fmla="*/ 658425 h 1117081"/>
                <a:gd name="connsiteX8" fmla="*/ 99817 w 1906374"/>
                <a:gd name="connsiteY8" fmla="*/ 630024 h 1117081"/>
                <a:gd name="connsiteX9" fmla="*/ 92569 w 1906374"/>
                <a:gd name="connsiteY9" fmla="*/ 584095 h 1117081"/>
                <a:gd name="connsiteX10" fmla="*/ 81770 w 1906374"/>
                <a:gd name="connsiteY10" fmla="*/ 547012 h 1117081"/>
                <a:gd name="connsiteX11" fmla="*/ 56477 w 1906374"/>
                <a:gd name="connsiteY11" fmla="*/ 443712 h 1117081"/>
                <a:gd name="connsiteX12" fmla="*/ 48113 w 1906374"/>
                <a:gd name="connsiteY12" fmla="*/ 372445 h 1117081"/>
                <a:gd name="connsiteX13" fmla="*/ 47505 w 1906374"/>
                <a:gd name="connsiteY13" fmla="*/ 366072 h 1117081"/>
                <a:gd name="connsiteX14" fmla="*/ 43380 w 1906374"/>
                <a:gd name="connsiteY14" fmla="*/ 387593 h 1117081"/>
                <a:gd name="connsiteX15" fmla="*/ 38569 w 1906374"/>
                <a:gd name="connsiteY15" fmla="*/ 484768 h 1117081"/>
                <a:gd name="connsiteX16" fmla="*/ 43199 w 1906374"/>
                <a:gd name="connsiteY16" fmla="*/ 617865 h 1117081"/>
                <a:gd name="connsiteX17" fmla="*/ 45385 w 1906374"/>
                <a:gd name="connsiteY17" fmla="*/ 660245 h 1117081"/>
                <a:gd name="connsiteX18" fmla="*/ 45936 w 1906374"/>
                <a:gd name="connsiteY18" fmla="*/ 672827 h 1117081"/>
                <a:gd name="connsiteX19" fmla="*/ 47233 w 1906374"/>
                <a:gd name="connsiteY19" fmla="*/ 675721 h 1117081"/>
                <a:gd name="connsiteX20" fmla="*/ 57125 w 1906374"/>
                <a:gd name="connsiteY20" fmla="*/ 729475 h 1117081"/>
                <a:gd name="connsiteX21" fmla="*/ 54112 w 1906374"/>
                <a:gd name="connsiteY21" fmla="*/ 747738 h 1117081"/>
                <a:gd name="connsiteX22" fmla="*/ 14872 w 1906374"/>
                <a:gd name="connsiteY22" fmla="*/ 842676 h 1117081"/>
                <a:gd name="connsiteX23" fmla="*/ 4489 w 1906374"/>
                <a:gd name="connsiteY23" fmla="*/ 853101 h 1117081"/>
                <a:gd name="connsiteX24" fmla="*/ 1906 w 1906374"/>
                <a:gd name="connsiteY24" fmla="*/ 848009 h 1117081"/>
                <a:gd name="connsiteX25" fmla="*/ 4965 w 1906374"/>
                <a:gd name="connsiteY25" fmla="*/ 820162 h 1117081"/>
                <a:gd name="connsiteX26" fmla="*/ 9566 w 1906374"/>
                <a:gd name="connsiteY26" fmla="*/ 773313 h 1117081"/>
                <a:gd name="connsiteX27" fmla="*/ 8981 w 1906374"/>
                <a:gd name="connsiteY27" fmla="*/ 756758 h 1117081"/>
                <a:gd name="connsiteX28" fmla="*/ 8410 w 1906374"/>
                <a:gd name="connsiteY28" fmla="*/ 724145 h 1117081"/>
                <a:gd name="connsiteX29" fmla="*/ 25641 w 1906374"/>
                <a:gd name="connsiteY29" fmla="*/ 671908 h 1117081"/>
                <a:gd name="connsiteX30" fmla="*/ 28525 w 1906374"/>
                <a:gd name="connsiteY30" fmla="*/ 669185 h 1117081"/>
                <a:gd name="connsiteX31" fmla="*/ 27264 w 1906374"/>
                <a:gd name="connsiteY31" fmla="*/ 655941 h 1117081"/>
                <a:gd name="connsiteX32" fmla="*/ 16213 w 1906374"/>
                <a:gd name="connsiteY32" fmla="*/ 395704 h 1117081"/>
                <a:gd name="connsiteX33" fmla="*/ 56206 w 1906374"/>
                <a:gd name="connsiteY33" fmla="*/ 209466 h 1117081"/>
                <a:gd name="connsiteX34" fmla="*/ 98989 w 1906374"/>
                <a:gd name="connsiteY34" fmla="*/ 160606 h 1117081"/>
                <a:gd name="connsiteX35" fmla="*/ 106374 w 1906374"/>
                <a:gd name="connsiteY35" fmla="*/ 154079 h 1117081"/>
                <a:gd name="connsiteX36" fmla="*/ 185073 w 1906374"/>
                <a:gd name="connsiteY36" fmla="*/ 108711 h 1117081"/>
                <a:gd name="connsiteX37" fmla="*/ 269833 w 1906374"/>
                <a:gd name="connsiteY37" fmla="*/ 93380 h 1117081"/>
                <a:gd name="connsiteX38" fmla="*/ 346315 w 1906374"/>
                <a:gd name="connsiteY38" fmla="*/ 93065 h 1117081"/>
                <a:gd name="connsiteX39" fmla="*/ 486374 w 1906374"/>
                <a:gd name="connsiteY39" fmla="*/ 102199 h 1117081"/>
                <a:gd name="connsiteX40" fmla="*/ 644130 w 1906374"/>
                <a:gd name="connsiteY40" fmla="*/ 110491 h 1117081"/>
                <a:gd name="connsiteX41" fmla="*/ 725744 w 1906374"/>
                <a:gd name="connsiteY41" fmla="*/ 108783 h 1117081"/>
                <a:gd name="connsiteX42" fmla="*/ 816828 w 1906374"/>
                <a:gd name="connsiteY42" fmla="*/ 108822 h 1117081"/>
                <a:gd name="connsiteX43" fmla="*/ 923905 w 1906374"/>
                <a:gd name="connsiteY43" fmla="*/ 118749 h 1117081"/>
                <a:gd name="connsiteX44" fmla="*/ 1051394 w 1906374"/>
                <a:gd name="connsiteY44" fmla="*/ 128017 h 1117081"/>
                <a:gd name="connsiteX45" fmla="*/ 1146060 w 1906374"/>
                <a:gd name="connsiteY45" fmla="*/ 127030 h 1117081"/>
                <a:gd name="connsiteX46" fmla="*/ 1318060 w 1906374"/>
                <a:gd name="connsiteY46" fmla="*/ 125893 h 1117081"/>
                <a:gd name="connsiteX47" fmla="*/ 1427330 w 1906374"/>
                <a:gd name="connsiteY47" fmla="*/ 125749 h 1117081"/>
                <a:gd name="connsiteX48" fmla="*/ 1487258 w 1906374"/>
                <a:gd name="connsiteY48" fmla="*/ 105566 h 1117081"/>
                <a:gd name="connsiteX49" fmla="*/ 1510095 w 1906374"/>
                <a:gd name="connsiteY49" fmla="*/ 95071 h 1117081"/>
                <a:gd name="connsiteX50" fmla="*/ 1568371 w 1906374"/>
                <a:gd name="connsiteY50" fmla="*/ 70355 h 1117081"/>
                <a:gd name="connsiteX51" fmla="*/ 1598204 w 1906374"/>
                <a:gd name="connsiteY51" fmla="*/ 62300 h 1117081"/>
                <a:gd name="connsiteX52" fmla="*/ 1599555 w 1906374"/>
                <a:gd name="connsiteY52" fmla="*/ 62089 h 1117081"/>
                <a:gd name="connsiteX53" fmla="*/ 1599405 w 1906374"/>
                <a:gd name="connsiteY53" fmla="*/ 52591 h 1117081"/>
                <a:gd name="connsiteX54" fmla="*/ 1609829 w 1906374"/>
                <a:gd name="connsiteY54" fmla="*/ 3189 h 1117081"/>
                <a:gd name="connsiteX55" fmla="*/ 1624520 w 1906374"/>
                <a:gd name="connsiteY55" fmla="*/ 4063 h 1117081"/>
                <a:gd name="connsiteX56" fmla="*/ 1665828 w 1906374"/>
                <a:gd name="connsiteY56" fmla="*/ 51731 h 1117081"/>
                <a:gd name="connsiteX57" fmla="*/ 1667217 w 1906374"/>
                <a:gd name="connsiteY57" fmla="*/ 54410 h 1117081"/>
                <a:gd name="connsiteX58" fmla="*/ 1675075 w 1906374"/>
                <a:gd name="connsiteY58" fmla="*/ 54619 h 1117081"/>
                <a:gd name="connsiteX59" fmla="*/ 1694284 w 1906374"/>
                <a:gd name="connsiteY59" fmla="*/ 56535 h 1117081"/>
                <a:gd name="connsiteX60" fmla="*/ 1697700 w 1906374"/>
                <a:gd name="connsiteY60" fmla="*/ 57212 h 1117081"/>
                <a:gd name="connsiteX61" fmla="*/ 1701579 w 1906374"/>
                <a:gd name="connsiteY61" fmla="*/ 53298 h 1117081"/>
                <a:gd name="connsiteX62" fmla="*/ 1766863 w 1906374"/>
                <a:gd name="connsiteY62" fmla="*/ 28030 h 1117081"/>
                <a:gd name="connsiteX63" fmla="*/ 1775835 w 1906374"/>
                <a:gd name="connsiteY63" fmla="*/ 29541 h 1117081"/>
                <a:gd name="connsiteX64" fmla="*/ 1761670 w 1906374"/>
                <a:gd name="connsiteY64" fmla="*/ 40137 h 1117081"/>
                <a:gd name="connsiteX65" fmla="*/ 1738270 w 1906374"/>
                <a:gd name="connsiteY65" fmla="*/ 55445 h 1117081"/>
                <a:gd name="connsiteX66" fmla="*/ 1726356 w 1906374"/>
                <a:gd name="connsiteY66" fmla="*/ 70304 h 1117081"/>
                <a:gd name="connsiteX67" fmla="*/ 1728359 w 1906374"/>
                <a:gd name="connsiteY67" fmla="*/ 72260 h 1117081"/>
                <a:gd name="connsiteX68" fmla="*/ 1733815 w 1906374"/>
                <a:gd name="connsiteY68" fmla="*/ 76254 h 1117081"/>
                <a:gd name="connsiteX69" fmla="*/ 1737381 w 1906374"/>
                <a:gd name="connsiteY69" fmla="*/ 78684 h 1117081"/>
                <a:gd name="connsiteX70" fmla="*/ 1741035 w 1906374"/>
                <a:gd name="connsiteY70" fmla="*/ 77027 h 1117081"/>
                <a:gd name="connsiteX71" fmla="*/ 1782968 w 1906374"/>
                <a:gd name="connsiteY71" fmla="*/ 68424 h 1117081"/>
                <a:gd name="connsiteX72" fmla="*/ 1809260 w 1906374"/>
                <a:gd name="connsiteY72" fmla="*/ 74893 h 1117081"/>
                <a:gd name="connsiteX73" fmla="*/ 1795670 w 1906374"/>
                <a:gd name="connsiteY73" fmla="*/ 81167 h 1117081"/>
                <a:gd name="connsiteX74" fmla="*/ 1783419 w 1906374"/>
                <a:gd name="connsiteY74" fmla="*/ 84136 h 1117081"/>
                <a:gd name="connsiteX75" fmla="*/ 1759180 w 1906374"/>
                <a:gd name="connsiteY75" fmla="*/ 97475 h 1117081"/>
                <a:gd name="connsiteX76" fmla="*/ 1756952 w 1906374"/>
                <a:gd name="connsiteY76" fmla="*/ 99262 h 1117081"/>
                <a:gd name="connsiteX77" fmla="*/ 1758729 w 1906374"/>
                <a:gd name="connsiteY77" fmla="*/ 101648 h 1117081"/>
                <a:gd name="connsiteX78" fmla="*/ 1776949 w 1906374"/>
                <a:gd name="connsiteY78" fmla="*/ 138777 h 1117081"/>
                <a:gd name="connsiteX79" fmla="*/ 1787448 w 1906374"/>
                <a:gd name="connsiteY79" fmla="*/ 162725 h 1117081"/>
                <a:gd name="connsiteX80" fmla="*/ 1873279 w 1906374"/>
                <a:gd name="connsiteY80" fmla="*/ 273366 h 1117081"/>
                <a:gd name="connsiteX81" fmla="*/ 1899946 w 1906374"/>
                <a:gd name="connsiteY81" fmla="*/ 303826 h 1117081"/>
                <a:gd name="connsiteX82" fmla="*/ 1907116 w 1906374"/>
                <a:gd name="connsiteY82" fmla="*/ 314587 h 1117081"/>
                <a:gd name="connsiteX83" fmla="*/ 1890761 w 1906374"/>
                <a:gd name="connsiteY83" fmla="*/ 356599 h 1117081"/>
                <a:gd name="connsiteX84" fmla="*/ 1866547 w 1906374"/>
                <a:gd name="connsiteY84" fmla="*/ 373410 h 1117081"/>
                <a:gd name="connsiteX85" fmla="*/ 1853933 w 1906374"/>
                <a:gd name="connsiteY85" fmla="*/ 376061 h 1117081"/>
                <a:gd name="connsiteX86" fmla="*/ 1826616 w 1906374"/>
                <a:gd name="connsiteY86" fmla="*/ 376060 h 1117081"/>
                <a:gd name="connsiteX87" fmla="*/ 1639224 w 1906374"/>
                <a:gd name="connsiteY87" fmla="*/ 331862 h 1117081"/>
                <a:gd name="connsiteX88" fmla="*/ 1607439 w 1906374"/>
                <a:gd name="connsiteY88" fmla="*/ 325200 h 1117081"/>
                <a:gd name="connsiteX89" fmla="*/ 1598717 w 1906374"/>
                <a:gd name="connsiteY89" fmla="*/ 325937 h 1117081"/>
                <a:gd name="connsiteX90" fmla="*/ 1583588 w 1906374"/>
                <a:gd name="connsiteY90" fmla="*/ 337432 h 1117081"/>
                <a:gd name="connsiteX91" fmla="*/ 1572501 w 1906374"/>
                <a:gd name="connsiteY91" fmla="*/ 363423 h 1117081"/>
                <a:gd name="connsiteX92" fmla="*/ 1560600 w 1906374"/>
                <a:gd name="connsiteY92" fmla="*/ 392725 h 1117081"/>
                <a:gd name="connsiteX93" fmla="*/ 1510270 w 1906374"/>
                <a:gd name="connsiteY93" fmla="*/ 455315 h 1117081"/>
                <a:gd name="connsiteX94" fmla="*/ 1474944 w 1906374"/>
                <a:gd name="connsiteY94" fmla="*/ 494038 h 1117081"/>
                <a:gd name="connsiteX95" fmla="*/ 1457450 w 1906374"/>
                <a:gd name="connsiteY95" fmla="*/ 528637 h 1117081"/>
                <a:gd name="connsiteX96" fmla="*/ 1387624 w 1906374"/>
                <a:gd name="connsiteY96" fmla="*/ 645424 h 1117081"/>
                <a:gd name="connsiteX97" fmla="*/ 1366263 w 1906374"/>
                <a:gd name="connsiteY97" fmla="*/ 666112 h 1117081"/>
                <a:gd name="connsiteX98" fmla="*/ 1324855 w 1906374"/>
                <a:gd name="connsiteY98" fmla="*/ 688690 h 1117081"/>
                <a:gd name="connsiteX99" fmla="*/ 1258157 w 1906374"/>
                <a:gd name="connsiteY99" fmla="*/ 700566 h 1117081"/>
                <a:gd name="connsiteX100" fmla="*/ 1256180 w 1906374"/>
                <a:gd name="connsiteY100" fmla="*/ 700638 h 1117081"/>
                <a:gd name="connsiteX101" fmla="*/ 1255254 w 1906374"/>
                <a:gd name="connsiteY101" fmla="*/ 704115 h 1117081"/>
                <a:gd name="connsiteX102" fmla="*/ 1236609 w 1906374"/>
                <a:gd name="connsiteY102" fmla="*/ 1050105 h 1117081"/>
                <a:gd name="connsiteX103" fmla="*/ 1237810 w 1906374"/>
                <a:gd name="connsiteY103" fmla="*/ 1061030 h 1117081"/>
                <a:gd name="connsiteX104" fmla="*/ 1244555 w 1906374"/>
                <a:gd name="connsiteY104" fmla="*/ 1077065 h 1117081"/>
                <a:gd name="connsiteX105" fmla="*/ 1254841 w 1906374"/>
                <a:gd name="connsiteY105" fmla="*/ 1115805 h 1117081"/>
                <a:gd name="connsiteX106" fmla="*/ 1254604 w 1906374"/>
                <a:gd name="connsiteY106" fmla="*/ 1119302 h 1117081"/>
                <a:gd name="connsiteX107" fmla="*/ 1216575 w 1906374"/>
                <a:gd name="connsiteY107" fmla="*/ 1119302 h 1117081"/>
                <a:gd name="connsiteX108" fmla="*/ 1177694 w 1906374"/>
                <a:gd name="connsiteY108" fmla="*/ 1118977 h 1117081"/>
                <a:gd name="connsiteX109" fmla="*/ 1172426 w 1906374"/>
                <a:gd name="connsiteY109" fmla="*/ 1112572 h 1117081"/>
                <a:gd name="connsiteX110" fmla="*/ 1150215 w 1906374"/>
                <a:gd name="connsiteY110" fmla="*/ 969649 h 1117081"/>
                <a:gd name="connsiteX111" fmla="*/ 1138389 w 1906374"/>
                <a:gd name="connsiteY111" fmla="*/ 794922 h 1117081"/>
                <a:gd name="connsiteX112" fmla="*/ 1137100 w 1906374"/>
                <a:gd name="connsiteY112" fmla="*/ 775222 h 1117081"/>
                <a:gd name="connsiteX113" fmla="*/ 1134285 w 1906374"/>
                <a:gd name="connsiteY113" fmla="*/ 793178 h 1117081"/>
                <a:gd name="connsiteX114" fmla="*/ 1119581 w 1906374"/>
                <a:gd name="connsiteY114" fmla="*/ 953260 h 1117081"/>
                <a:gd name="connsiteX115" fmla="*/ 1119406 w 1906374"/>
                <a:gd name="connsiteY115" fmla="*/ 1053746 h 1117081"/>
                <a:gd name="connsiteX116" fmla="*/ 1125788 w 1906374"/>
                <a:gd name="connsiteY116" fmla="*/ 1075764 h 1117081"/>
                <a:gd name="connsiteX117" fmla="*/ 1135311 w 1906374"/>
                <a:gd name="connsiteY117" fmla="*/ 1102049 h 1117081"/>
                <a:gd name="connsiteX118" fmla="*/ 1135811 w 1906374"/>
                <a:gd name="connsiteY118" fmla="*/ 1116405 h 1117081"/>
                <a:gd name="connsiteX119" fmla="*/ 1135398 w 1906374"/>
                <a:gd name="connsiteY119" fmla="*/ 1119302 h 1117081"/>
                <a:gd name="connsiteX120" fmla="*/ 1096668 w 1906374"/>
                <a:gd name="connsiteY120" fmla="*/ 1119302 h 1117081"/>
                <a:gd name="connsiteX121" fmla="*/ 1056787 w 1906374"/>
                <a:gd name="connsiteY121" fmla="*/ 1118763 h 1117081"/>
                <a:gd name="connsiteX122" fmla="*/ 1042935 w 1906374"/>
                <a:gd name="connsiteY122" fmla="*/ 1071129 h 1117081"/>
                <a:gd name="connsiteX123" fmla="*/ 1033162 w 1906374"/>
                <a:gd name="connsiteY123" fmla="*/ 867673 h 1117081"/>
                <a:gd name="connsiteX124" fmla="*/ 1031923 w 1906374"/>
                <a:gd name="connsiteY124" fmla="*/ 705440 h 1117081"/>
                <a:gd name="connsiteX125" fmla="*/ 1032336 w 1906374"/>
                <a:gd name="connsiteY125" fmla="*/ 690296 h 1117081"/>
                <a:gd name="connsiteX126" fmla="*/ 1005018 w 1906374"/>
                <a:gd name="connsiteY126" fmla="*/ 698100 h 1117081"/>
                <a:gd name="connsiteX127" fmla="*/ 886252 w 1906374"/>
                <a:gd name="connsiteY127" fmla="*/ 724453 h 1117081"/>
                <a:gd name="connsiteX128" fmla="*/ 785908 w 1906374"/>
                <a:gd name="connsiteY128" fmla="*/ 730269 h 1117081"/>
                <a:gd name="connsiteX129" fmla="*/ 657208 w 1906374"/>
                <a:gd name="connsiteY129" fmla="*/ 723302 h 1117081"/>
                <a:gd name="connsiteX130" fmla="*/ 464544 w 1906374"/>
                <a:gd name="connsiteY130" fmla="*/ 692823 h 1117081"/>
                <a:gd name="connsiteX131" fmla="*/ 454912 w 1906374"/>
                <a:gd name="connsiteY131" fmla="*/ 690660 h 1117081"/>
                <a:gd name="connsiteX132" fmla="*/ 450133 w 1906374"/>
                <a:gd name="connsiteY132" fmla="*/ 701684 h 1117081"/>
                <a:gd name="connsiteX133" fmla="*/ 430661 w 1906374"/>
                <a:gd name="connsiteY133" fmla="*/ 744908 h 1117081"/>
                <a:gd name="connsiteX134" fmla="*/ 417475 w 1906374"/>
                <a:gd name="connsiteY134" fmla="*/ 763014 h 1117081"/>
                <a:gd name="connsiteX135" fmla="*/ 399672 w 1906374"/>
                <a:gd name="connsiteY135" fmla="*/ 776377 h 1117081"/>
                <a:gd name="connsiteX136" fmla="*/ 387823 w 1906374"/>
                <a:gd name="connsiteY136" fmla="*/ 784775 h 1117081"/>
                <a:gd name="connsiteX137" fmla="*/ 382035 w 1906374"/>
                <a:gd name="connsiteY137" fmla="*/ 795425 h 1117081"/>
                <a:gd name="connsiteX138" fmla="*/ 377430 w 1906374"/>
                <a:gd name="connsiteY138" fmla="*/ 805097 h 1117081"/>
                <a:gd name="connsiteX139" fmla="*/ 371825 w 1906374"/>
                <a:gd name="connsiteY139" fmla="*/ 795842 h 1117081"/>
                <a:gd name="connsiteX140" fmla="*/ 364271 w 1906374"/>
                <a:gd name="connsiteY140" fmla="*/ 787756 h 1117081"/>
                <a:gd name="connsiteX141" fmla="*/ 359334 w 1906374"/>
                <a:gd name="connsiteY141" fmla="*/ 788626 h 1117081"/>
                <a:gd name="connsiteX142" fmla="*/ 347484 w 1906374"/>
                <a:gd name="connsiteY142" fmla="*/ 832247 h 1117081"/>
                <a:gd name="connsiteX143" fmla="*/ 345659 w 1906374"/>
                <a:gd name="connsiteY143" fmla="*/ 846152 h 1117081"/>
                <a:gd name="connsiteX144" fmla="*/ 340132 w 1906374"/>
                <a:gd name="connsiteY144" fmla="*/ 894326 h 1117081"/>
                <a:gd name="connsiteX145" fmla="*/ 340133 w 1906374"/>
                <a:gd name="connsiteY145" fmla="*/ 945646 h 1117081"/>
                <a:gd name="connsiteX146" fmla="*/ 353059 w 1906374"/>
                <a:gd name="connsiteY146" fmla="*/ 1052167 h 1117081"/>
                <a:gd name="connsiteX147" fmla="*/ 358734 w 1906374"/>
                <a:gd name="connsiteY147" fmla="*/ 1066824 h 1117081"/>
                <a:gd name="connsiteX148" fmla="*/ 372644 w 1906374"/>
                <a:gd name="connsiteY148" fmla="*/ 1093171 h 1117081"/>
                <a:gd name="connsiteX149" fmla="*/ 374424 w 1906374"/>
                <a:gd name="connsiteY149" fmla="*/ 1118392 h 1117081"/>
                <a:gd name="connsiteX150" fmla="*/ 374239 w 1906374"/>
                <a:gd name="connsiteY150" fmla="*/ 1119302 h 1117081"/>
                <a:gd name="connsiteX151" fmla="*/ 333417 w 1906374"/>
                <a:gd name="connsiteY151" fmla="*/ 1119302 h 1117081"/>
                <a:gd name="connsiteX152" fmla="*/ 288435 w 1906374"/>
                <a:gd name="connsiteY152" fmla="*/ 1117316 h 1117081"/>
                <a:gd name="connsiteX153" fmla="*/ 282076 w 1906374"/>
                <a:gd name="connsiteY153" fmla="*/ 1108542 h 1117081"/>
                <a:gd name="connsiteX154" fmla="*/ 271514 w 1906374"/>
                <a:gd name="connsiteY154" fmla="*/ 1071746 h 1117081"/>
                <a:gd name="connsiteX155" fmla="*/ 260213 w 1906374"/>
                <a:gd name="connsiteY155" fmla="*/ 995309 h 1117081"/>
                <a:gd name="connsiteX156" fmla="*/ 245169 w 1906374"/>
                <a:gd name="connsiteY156" fmla="*/ 884394 h 1117081"/>
                <a:gd name="connsiteX157" fmla="*/ 235622 w 1906374"/>
                <a:gd name="connsiteY157" fmla="*/ 802945 h 1117081"/>
                <a:gd name="connsiteX158" fmla="*/ 236390 w 1906374"/>
                <a:gd name="connsiteY158" fmla="*/ 778994 h 1117081"/>
                <a:gd name="connsiteX159" fmla="*/ 236799 w 1906374"/>
                <a:gd name="connsiteY159" fmla="*/ 774436 h 1117081"/>
                <a:gd name="connsiteX160" fmla="*/ 229215 w 1906374"/>
                <a:gd name="connsiteY160" fmla="*/ 780510 h 1117081"/>
                <a:gd name="connsiteX161" fmla="*/ 209243 w 1906374"/>
                <a:gd name="connsiteY161" fmla="*/ 796654 h 1117081"/>
                <a:gd name="connsiteX162" fmla="*/ 173107 w 1906374"/>
                <a:gd name="connsiteY162" fmla="*/ 827513 h 1117081"/>
                <a:gd name="connsiteX163" fmla="*/ 155105 w 1906374"/>
                <a:gd name="connsiteY163" fmla="*/ 864694 h 1117081"/>
                <a:gd name="connsiteX164" fmla="*/ 143153 w 1906374"/>
                <a:gd name="connsiteY164" fmla="*/ 967829 h 1117081"/>
                <a:gd name="connsiteX165" fmla="*/ 143152 w 1906374"/>
                <a:gd name="connsiteY165" fmla="*/ 1020141 h 1117081"/>
                <a:gd name="connsiteX166" fmla="*/ 146448 w 1906374"/>
                <a:gd name="connsiteY166" fmla="*/ 1059210 h 1117081"/>
                <a:gd name="connsiteX167" fmla="*/ 150835 w 1906374"/>
                <a:gd name="connsiteY167" fmla="*/ 1068380 h 1117081"/>
                <a:gd name="connsiteX168" fmla="*/ 164498 w 1906374"/>
                <a:gd name="connsiteY168" fmla="*/ 1098112 h 1117081"/>
                <a:gd name="connsiteX169" fmla="*/ 166510 w 1906374"/>
                <a:gd name="connsiteY169" fmla="*/ 1117284 h 1117081"/>
                <a:gd name="connsiteX170" fmla="*/ 166281 w 1906374"/>
                <a:gd name="connsiteY170" fmla="*/ 1119302 h 1117081"/>
                <a:gd name="connsiteX171" fmla="*/ 126345 w 1906374"/>
                <a:gd name="connsiteY171" fmla="*/ 1119295 h 1117081"/>
                <a:gd name="connsiteX172" fmla="*/ 85071 w 1906374"/>
                <a:gd name="connsiteY172" fmla="*/ 1118680 h 1117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</a:cxnLst>
              <a:rect l="l" t="t" r="r" b="b"/>
              <a:pathLst>
                <a:path w="1906374" h="1117081">
                  <a:moveTo>
                    <a:pt x="85071" y="1118681"/>
                  </a:moveTo>
                  <a:cubicBezTo>
                    <a:pt x="77241" y="1115124"/>
                    <a:pt x="71619" y="1091583"/>
                    <a:pt x="68219" y="1048118"/>
                  </a:cubicBezTo>
                  <a:cubicBezTo>
                    <a:pt x="66676" y="1028399"/>
                    <a:pt x="66110" y="1017059"/>
                    <a:pt x="64391" y="971305"/>
                  </a:cubicBezTo>
                  <a:cubicBezTo>
                    <a:pt x="63509" y="947828"/>
                    <a:pt x="62141" y="924785"/>
                    <a:pt x="59427" y="887705"/>
                  </a:cubicBezTo>
                  <a:cubicBezTo>
                    <a:pt x="55551" y="834757"/>
                    <a:pt x="54887" y="819727"/>
                    <a:pt x="55781" y="805262"/>
                  </a:cubicBezTo>
                  <a:cubicBezTo>
                    <a:pt x="56384" y="795523"/>
                    <a:pt x="57015" y="791161"/>
                    <a:pt x="59299" y="780937"/>
                  </a:cubicBezTo>
                  <a:cubicBezTo>
                    <a:pt x="62801" y="765258"/>
                    <a:pt x="66477" y="753259"/>
                    <a:pt x="77402" y="721828"/>
                  </a:cubicBezTo>
                  <a:cubicBezTo>
                    <a:pt x="86877" y="694575"/>
                    <a:pt x="91812" y="678029"/>
                    <a:pt x="96316" y="658425"/>
                  </a:cubicBezTo>
                  <a:cubicBezTo>
                    <a:pt x="99119" y="646223"/>
                    <a:pt x="99817" y="640563"/>
                    <a:pt x="99817" y="630024"/>
                  </a:cubicBezTo>
                  <a:cubicBezTo>
                    <a:pt x="99817" y="616623"/>
                    <a:pt x="97762" y="603595"/>
                    <a:pt x="92569" y="584095"/>
                  </a:cubicBezTo>
                  <a:cubicBezTo>
                    <a:pt x="90150" y="575007"/>
                    <a:pt x="88403" y="569013"/>
                    <a:pt x="81770" y="547012"/>
                  </a:cubicBezTo>
                  <a:cubicBezTo>
                    <a:pt x="68799" y="503992"/>
                    <a:pt x="61868" y="475685"/>
                    <a:pt x="56477" y="443712"/>
                  </a:cubicBezTo>
                  <a:cubicBezTo>
                    <a:pt x="52614" y="420804"/>
                    <a:pt x="49524" y="394480"/>
                    <a:pt x="48113" y="372445"/>
                  </a:cubicBezTo>
                  <a:cubicBezTo>
                    <a:pt x="47889" y="368940"/>
                    <a:pt x="47615" y="366072"/>
                    <a:pt x="47505" y="366072"/>
                  </a:cubicBezTo>
                  <a:cubicBezTo>
                    <a:pt x="47159" y="366072"/>
                    <a:pt x="44597" y="379446"/>
                    <a:pt x="43380" y="387593"/>
                  </a:cubicBezTo>
                  <a:cubicBezTo>
                    <a:pt x="40342" y="407954"/>
                    <a:pt x="38569" y="443768"/>
                    <a:pt x="38569" y="484768"/>
                  </a:cubicBezTo>
                  <a:cubicBezTo>
                    <a:pt x="38569" y="523302"/>
                    <a:pt x="39539" y="551174"/>
                    <a:pt x="43199" y="617865"/>
                  </a:cubicBezTo>
                  <a:cubicBezTo>
                    <a:pt x="44099" y="634255"/>
                    <a:pt x="45082" y="653325"/>
                    <a:pt x="45385" y="660245"/>
                  </a:cubicBezTo>
                  <a:lnTo>
                    <a:pt x="45936" y="672827"/>
                  </a:lnTo>
                  <a:lnTo>
                    <a:pt x="47233" y="675721"/>
                  </a:lnTo>
                  <a:cubicBezTo>
                    <a:pt x="54276" y="691431"/>
                    <a:pt x="58299" y="713295"/>
                    <a:pt x="57125" y="729475"/>
                  </a:cubicBezTo>
                  <a:cubicBezTo>
                    <a:pt x="56669" y="735768"/>
                    <a:pt x="55869" y="740613"/>
                    <a:pt x="54112" y="747738"/>
                  </a:cubicBezTo>
                  <a:cubicBezTo>
                    <a:pt x="46681" y="777885"/>
                    <a:pt x="28165" y="822684"/>
                    <a:pt x="14872" y="842676"/>
                  </a:cubicBezTo>
                  <a:cubicBezTo>
                    <a:pt x="10487" y="849272"/>
                    <a:pt x="6660" y="853113"/>
                    <a:pt x="4489" y="853101"/>
                  </a:cubicBezTo>
                  <a:cubicBezTo>
                    <a:pt x="2698" y="853090"/>
                    <a:pt x="2145" y="851998"/>
                    <a:pt x="1906" y="848009"/>
                  </a:cubicBezTo>
                  <a:cubicBezTo>
                    <a:pt x="1665" y="843956"/>
                    <a:pt x="2085" y="840132"/>
                    <a:pt x="4965" y="820162"/>
                  </a:cubicBezTo>
                  <a:cubicBezTo>
                    <a:pt x="8953" y="792502"/>
                    <a:pt x="9566" y="786262"/>
                    <a:pt x="9566" y="773313"/>
                  </a:cubicBezTo>
                  <a:cubicBezTo>
                    <a:pt x="9566" y="766759"/>
                    <a:pt x="9373" y="761312"/>
                    <a:pt x="8981" y="756758"/>
                  </a:cubicBezTo>
                  <a:cubicBezTo>
                    <a:pt x="8184" y="747498"/>
                    <a:pt x="7919" y="732389"/>
                    <a:pt x="8410" y="724145"/>
                  </a:cubicBezTo>
                  <a:cubicBezTo>
                    <a:pt x="9945" y="698343"/>
                    <a:pt x="15510" y="681474"/>
                    <a:pt x="25641" y="671908"/>
                  </a:cubicBezTo>
                  <a:lnTo>
                    <a:pt x="28525" y="669185"/>
                  </a:lnTo>
                  <a:lnTo>
                    <a:pt x="27264" y="655941"/>
                  </a:lnTo>
                  <a:cubicBezTo>
                    <a:pt x="17617" y="554625"/>
                    <a:pt x="13618" y="460430"/>
                    <a:pt x="16213" y="395704"/>
                  </a:cubicBezTo>
                  <a:cubicBezTo>
                    <a:pt x="19627" y="310604"/>
                    <a:pt x="32407" y="251082"/>
                    <a:pt x="56206" y="209466"/>
                  </a:cubicBezTo>
                  <a:cubicBezTo>
                    <a:pt x="67029" y="190539"/>
                    <a:pt x="81319" y="174219"/>
                    <a:pt x="98989" y="160606"/>
                  </a:cubicBezTo>
                  <a:cubicBezTo>
                    <a:pt x="100627" y="159345"/>
                    <a:pt x="103950" y="156408"/>
                    <a:pt x="106374" y="154079"/>
                  </a:cubicBezTo>
                  <a:cubicBezTo>
                    <a:pt x="126964" y="134309"/>
                    <a:pt x="153574" y="118968"/>
                    <a:pt x="185073" y="108711"/>
                  </a:cubicBezTo>
                  <a:cubicBezTo>
                    <a:pt x="210136" y="100551"/>
                    <a:pt x="236222" y="95832"/>
                    <a:pt x="269833" y="93380"/>
                  </a:cubicBezTo>
                  <a:cubicBezTo>
                    <a:pt x="281188" y="92552"/>
                    <a:pt x="321605" y="92385"/>
                    <a:pt x="346315" y="93065"/>
                  </a:cubicBezTo>
                  <a:cubicBezTo>
                    <a:pt x="393502" y="94361"/>
                    <a:pt x="422532" y="96255"/>
                    <a:pt x="486374" y="102199"/>
                  </a:cubicBezTo>
                  <a:cubicBezTo>
                    <a:pt x="557050" y="108777"/>
                    <a:pt x="589967" y="110508"/>
                    <a:pt x="644130" y="110491"/>
                  </a:cubicBezTo>
                  <a:cubicBezTo>
                    <a:pt x="674592" y="110483"/>
                    <a:pt x="691925" y="110120"/>
                    <a:pt x="725744" y="108783"/>
                  </a:cubicBezTo>
                  <a:cubicBezTo>
                    <a:pt x="767246" y="107143"/>
                    <a:pt x="786630" y="107150"/>
                    <a:pt x="816828" y="108822"/>
                  </a:cubicBezTo>
                  <a:cubicBezTo>
                    <a:pt x="842810" y="110261"/>
                    <a:pt x="855390" y="111428"/>
                    <a:pt x="923905" y="118749"/>
                  </a:cubicBezTo>
                  <a:cubicBezTo>
                    <a:pt x="983245" y="125091"/>
                    <a:pt x="1010812" y="127096"/>
                    <a:pt x="1051394" y="128017"/>
                  </a:cubicBezTo>
                  <a:cubicBezTo>
                    <a:pt x="1067036" y="128372"/>
                    <a:pt x="1068563" y="128356"/>
                    <a:pt x="1146060" y="127030"/>
                  </a:cubicBezTo>
                  <a:cubicBezTo>
                    <a:pt x="1220053" y="125763"/>
                    <a:pt x="1246019" y="125592"/>
                    <a:pt x="1318060" y="125893"/>
                  </a:cubicBezTo>
                  <a:cubicBezTo>
                    <a:pt x="1414441" y="126299"/>
                    <a:pt x="1423751" y="126286"/>
                    <a:pt x="1427330" y="125749"/>
                  </a:cubicBezTo>
                  <a:cubicBezTo>
                    <a:pt x="1443122" y="123384"/>
                    <a:pt x="1460854" y="117412"/>
                    <a:pt x="1487258" y="105566"/>
                  </a:cubicBezTo>
                  <a:cubicBezTo>
                    <a:pt x="1490899" y="103932"/>
                    <a:pt x="1501173" y="99209"/>
                    <a:pt x="1510095" y="95071"/>
                  </a:cubicBezTo>
                  <a:cubicBezTo>
                    <a:pt x="1541204" y="80643"/>
                    <a:pt x="1552091" y="76029"/>
                    <a:pt x="1568371" y="70355"/>
                  </a:cubicBezTo>
                  <a:cubicBezTo>
                    <a:pt x="1578320" y="66886"/>
                    <a:pt x="1591384" y="63361"/>
                    <a:pt x="1598204" y="62300"/>
                  </a:cubicBezTo>
                  <a:lnTo>
                    <a:pt x="1599555" y="62089"/>
                  </a:lnTo>
                  <a:lnTo>
                    <a:pt x="1599405" y="52591"/>
                  </a:lnTo>
                  <a:cubicBezTo>
                    <a:pt x="1598917" y="23529"/>
                    <a:pt x="1602484" y="6671"/>
                    <a:pt x="1609829" y="3189"/>
                  </a:cubicBezTo>
                  <a:cubicBezTo>
                    <a:pt x="1613145" y="1620"/>
                    <a:pt x="1619427" y="1994"/>
                    <a:pt x="1624520" y="4063"/>
                  </a:cubicBezTo>
                  <a:cubicBezTo>
                    <a:pt x="1637697" y="9415"/>
                    <a:pt x="1653089" y="27181"/>
                    <a:pt x="1665828" y="51731"/>
                  </a:cubicBezTo>
                  <a:lnTo>
                    <a:pt x="1667217" y="54410"/>
                  </a:lnTo>
                  <a:lnTo>
                    <a:pt x="1675075" y="54619"/>
                  </a:lnTo>
                  <a:cubicBezTo>
                    <a:pt x="1683134" y="54832"/>
                    <a:pt x="1688302" y="55348"/>
                    <a:pt x="1694284" y="56535"/>
                  </a:cubicBezTo>
                  <a:lnTo>
                    <a:pt x="1697700" y="57212"/>
                  </a:lnTo>
                  <a:lnTo>
                    <a:pt x="1701579" y="53298"/>
                  </a:lnTo>
                  <a:cubicBezTo>
                    <a:pt x="1719261" y="35435"/>
                    <a:pt x="1742036" y="26620"/>
                    <a:pt x="1766863" y="28030"/>
                  </a:cubicBezTo>
                  <a:cubicBezTo>
                    <a:pt x="1772231" y="28334"/>
                    <a:pt x="1774109" y="28652"/>
                    <a:pt x="1775835" y="29541"/>
                  </a:cubicBezTo>
                  <a:cubicBezTo>
                    <a:pt x="1779277" y="31308"/>
                    <a:pt x="1774722" y="34711"/>
                    <a:pt x="1761670" y="40137"/>
                  </a:cubicBezTo>
                  <a:cubicBezTo>
                    <a:pt x="1751684" y="44290"/>
                    <a:pt x="1745502" y="48334"/>
                    <a:pt x="1738270" y="55445"/>
                  </a:cubicBezTo>
                  <a:cubicBezTo>
                    <a:pt x="1733902" y="59732"/>
                    <a:pt x="1728884" y="65994"/>
                    <a:pt x="1726356" y="70304"/>
                  </a:cubicBezTo>
                  <a:cubicBezTo>
                    <a:pt x="1726206" y="70549"/>
                    <a:pt x="1726957" y="71279"/>
                    <a:pt x="1728359" y="72260"/>
                  </a:cubicBezTo>
                  <a:cubicBezTo>
                    <a:pt x="1729597" y="73119"/>
                    <a:pt x="1732050" y="74916"/>
                    <a:pt x="1733815" y="76254"/>
                  </a:cubicBezTo>
                  <a:cubicBezTo>
                    <a:pt x="1735579" y="77591"/>
                    <a:pt x="1737181" y="78684"/>
                    <a:pt x="1737381" y="78684"/>
                  </a:cubicBezTo>
                  <a:cubicBezTo>
                    <a:pt x="1737569" y="78684"/>
                    <a:pt x="1739220" y="77940"/>
                    <a:pt x="1741035" y="77027"/>
                  </a:cubicBezTo>
                  <a:cubicBezTo>
                    <a:pt x="1753912" y="70567"/>
                    <a:pt x="1768928" y="67485"/>
                    <a:pt x="1782968" y="68424"/>
                  </a:cubicBezTo>
                  <a:cubicBezTo>
                    <a:pt x="1793980" y="69161"/>
                    <a:pt x="1806844" y="72326"/>
                    <a:pt x="1809260" y="74893"/>
                  </a:cubicBezTo>
                  <a:cubicBezTo>
                    <a:pt x="1811537" y="77329"/>
                    <a:pt x="1807558" y="79171"/>
                    <a:pt x="1795670" y="81167"/>
                  </a:cubicBezTo>
                  <a:cubicBezTo>
                    <a:pt x="1789701" y="82168"/>
                    <a:pt x="1787723" y="82649"/>
                    <a:pt x="1783419" y="84136"/>
                  </a:cubicBezTo>
                  <a:cubicBezTo>
                    <a:pt x="1775135" y="86998"/>
                    <a:pt x="1765837" y="92118"/>
                    <a:pt x="1759180" y="97475"/>
                  </a:cubicBezTo>
                  <a:lnTo>
                    <a:pt x="1756952" y="99262"/>
                  </a:lnTo>
                  <a:lnTo>
                    <a:pt x="1758729" y="101648"/>
                  </a:lnTo>
                  <a:cubicBezTo>
                    <a:pt x="1766413" y="112043"/>
                    <a:pt x="1772469" y="124378"/>
                    <a:pt x="1776949" y="138777"/>
                  </a:cubicBezTo>
                  <a:cubicBezTo>
                    <a:pt x="1781454" y="153203"/>
                    <a:pt x="1781942" y="154323"/>
                    <a:pt x="1787448" y="162725"/>
                  </a:cubicBezTo>
                  <a:cubicBezTo>
                    <a:pt x="1806456" y="191706"/>
                    <a:pt x="1836790" y="230794"/>
                    <a:pt x="1873279" y="273366"/>
                  </a:cubicBezTo>
                  <a:cubicBezTo>
                    <a:pt x="1880900" y="282253"/>
                    <a:pt x="1894090" y="297322"/>
                    <a:pt x="1899946" y="303826"/>
                  </a:cubicBezTo>
                  <a:cubicBezTo>
                    <a:pt x="1904476" y="308848"/>
                    <a:pt x="1905990" y="311119"/>
                    <a:pt x="1907116" y="314587"/>
                  </a:cubicBezTo>
                  <a:cubicBezTo>
                    <a:pt x="1910946" y="326320"/>
                    <a:pt x="1904676" y="342435"/>
                    <a:pt x="1890761" y="356599"/>
                  </a:cubicBezTo>
                  <a:cubicBezTo>
                    <a:pt x="1883203" y="364285"/>
                    <a:pt x="1873592" y="370961"/>
                    <a:pt x="1866547" y="373410"/>
                  </a:cubicBezTo>
                  <a:cubicBezTo>
                    <a:pt x="1863969" y="374304"/>
                    <a:pt x="1858063" y="375546"/>
                    <a:pt x="1853933" y="376061"/>
                  </a:cubicBezTo>
                  <a:cubicBezTo>
                    <a:pt x="1849441" y="376622"/>
                    <a:pt x="1832785" y="376622"/>
                    <a:pt x="1826616" y="376060"/>
                  </a:cubicBezTo>
                  <a:cubicBezTo>
                    <a:pt x="1782505" y="372043"/>
                    <a:pt x="1725981" y="358711"/>
                    <a:pt x="1639224" y="331862"/>
                  </a:cubicBezTo>
                  <a:cubicBezTo>
                    <a:pt x="1620628" y="326107"/>
                    <a:pt x="1616424" y="325226"/>
                    <a:pt x="1607439" y="325200"/>
                  </a:cubicBezTo>
                  <a:cubicBezTo>
                    <a:pt x="1602233" y="325183"/>
                    <a:pt x="1601132" y="325276"/>
                    <a:pt x="1598717" y="325937"/>
                  </a:cubicBezTo>
                  <a:cubicBezTo>
                    <a:pt x="1592247" y="327706"/>
                    <a:pt x="1587655" y="331191"/>
                    <a:pt x="1583588" y="337432"/>
                  </a:cubicBezTo>
                  <a:cubicBezTo>
                    <a:pt x="1580322" y="342443"/>
                    <a:pt x="1578345" y="347075"/>
                    <a:pt x="1572501" y="363423"/>
                  </a:cubicBezTo>
                  <a:cubicBezTo>
                    <a:pt x="1567483" y="377482"/>
                    <a:pt x="1564580" y="384637"/>
                    <a:pt x="1560600" y="392725"/>
                  </a:cubicBezTo>
                  <a:cubicBezTo>
                    <a:pt x="1549813" y="414665"/>
                    <a:pt x="1537888" y="429482"/>
                    <a:pt x="1510270" y="455315"/>
                  </a:cubicBezTo>
                  <a:cubicBezTo>
                    <a:pt x="1490837" y="473475"/>
                    <a:pt x="1482715" y="482391"/>
                    <a:pt x="1474944" y="494038"/>
                  </a:cubicBezTo>
                  <a:cubicBezTo>
                    <a:pt x="1468662" y="503478"/>
                    <a:pt x="1465246" y="510224"/>
                    <a:pt x="1457450" y="528637"/>
                  </a:cubicBezTo>
                  <a:cubicBezTo>
                    <a:pt x="1437366" y="576035"/>
                    <a:pt x="1412589" y="617470"/>
                    <a:pt x="1387624" y="645424"/>
                  </a:cubicBezTo>
                  <a:cubicBezTo>
                    <a:pt x="1381943" y="651782"/>
                    <a:pt x="1371907" y="661504"/>
                    <a:pt x="1366263" y="666112"/>
                  </a:cubicBezTo>
                  <a:cubicBezTo>
                    <a:pt x="1352310" y="677494"/>
                    <a:pt x="1340785" y="683780"/>
                    <a:pt x="1324855" y="688690"/>
                  </a:cubicBezTo>
                  <a:cubicBezTo>
                    <a:pt x="1300917" y="696065"/>
                    <a:pt x="1280169" y="699759"/>
                    <a:pt x="1258157" y="700566"/>
                  </a:cubicBezTo>
                  <a:lnTo>
                    <a:pt x="1256180" y="700638"/>
                  </a:lnTo>
                  <a:lnTo>
                    <a:pt x="1255254" y="704115"/>
                  </a:lnTo>
                  <a:cubicBezTo>
                    <a:pt x="1236471" y="774339"/>
                    <a:pt x="1227161" y="947216"/>
                    <a:pt x="1236609" y="1050105"/>
                  </a:cubicBezTo>
                  <a:cubicBezTo>
                    <a:pt x="1237072" y="1055113"/>
                    <a:pt x="1237610" y="1060029"/>
                    <a:pt x="1237810" y="1061030"/>
                  </a:cubicBezTo>
                  <a:cubicBezTo>
                    <a:pt x="1238273" y="1063364"/>
                    <a:pt x="1240538" y="1068749"/>
                    <a:pt x="1244555" y="1077065"/>
                  </a:cubicBezTo>
                  <a:cubicBezTo>
                    <a:pt x="1252589" y="1093715"/>
                    <a:pt x="1255580" y="1104970"/>
                    <a:pt x="1254841" y="1115805"/>
                  </a:cubicBezTo>
                  <a:lnTo>
                    <a:pt x="1254604" y="1119302"/>
                  </a:lnTo>
                  <a:lnTo>
                    <a:pt x="1216575" y="1119302"/>
                  </a:lnTo>
                  <a:cubicBezTo>
                    <a:pt x="1192461" y="1119302"/>
                    <a:pt x="1178245" y="1119183"/>
                    <a:pt x="1177694" y="1118977"/>
                  </a:cubicBezTo>
                  <a:cubicBezTo>
                    <a:pt x="1176143" y="1118387"/>
                    <a:pt x="1173990" y="1115762"/>
                    <a:pt x="1172426" y="1112572"/>
                  </a:cubicBezTo>
                  <a:cubicBezTo>
                    <a:pt x="1163729" y="1094824"/>
                    <a:pt x="1156471" y="1048106"/>
                    <a:pt x="1150215" y="969649"/>
                  </a:cubicBezTo>
                  <a:cubicBezTo>
                    <a:pt x="1146348" y="921100"/>
                    <a:pt x="1140779" y="838900"/>
                    <a:pt x="1138389" y="794922"/>
                  </a:cubicBezTo>
                  <a:cubicBezTo>
                    <a:pt x="1137801" y="783954"/>
                    <a:pt x="1137213" y="775090"/>
                    <a:pt x="1137100" y="775222"/>
                  </a:cubicBezTo>
                  <a:cubicBezTo>
                    <a:pt x="1136887" y="775474"/>
                    <a:pt x="1136750" y="776381"/>
                    <a:pt x="1134285" y="793178"/>
                  </a:cubicBezTo>
                  <a:cubicBezTo>
                    <a:pt x="1127390" y="840118"/>
                    <a:pt x="1121959" y="899281"/>
                    <a:pt x="1119581" y="953260"/>
                  </a:cubicBezTo>
                  <a:cubicBezTo>
                    <a:pt x="1117942" y="990805"/>
                    <a:pt x="1117867" y="1028376"/>
                    <a:pt x="1119406" y="1053746"/>
                  </a:cubicBezTo>
                  <a:cubicBezTo>
                    <a:pt x="1119969" y="1062980"/>
                    <a:pt x="1120132" y="1063559"/>
                    <a:pt x="1125788" y="1075764"/>
                  </a:cubicBezTo>
                  <a:cubicBezTo>
                    <a:pt x="1131857" y="1088873"/>
                    <a:pt x="1134009" y="1094817"/>
                    <a:pt x="1135311" y="1102049"/>
                  </a:cubicBezTo>
                  <a:cubicBezTo>
                    <a:pt x="1136074" y="1106223"/>
                    <a:pt x="1136299" y="1112958"/>
                    <a:pt x="1135811" y="1116405"/>
                  </a:cubicBezTo>
                  <a:lnTo>
                    <a:pt x="1135398" y="1119302"/>
                  </a:lnTo>
                  <a:lnTo>
                    <a:pt x="1096668" y="1119302"/>
                  </a:lnTo>
                  <a:cubicBezTo>
                    <a:pt x="1061555" y="1119302"/>
                    <a:pt x="1057826" y="1119252"/>
                    <a:pt x="1056787" y="1118763"/>
                  </a:cubicBezTo>
                  <a:cubicBezTo>
                    <a:pt x="1051194" y="1116105"/>
                    <a:pt x="1046426" y="1099721"/>
                    <a:pt x="1042935" y="1071129"/>
                  </a:cubicBezTo>
                  <a:cubicBezTo>
                    <a:pt x="1038555" y="1035250"/>
                    <a:pt x="1036265" y="987575"/>
                    <a:pt x="1033162" y="867673"/>
                  </a:cubicBezTo>
                  <a:cubicBezTo>
                    <a:pt x="1031660" y="809522"/>
                    <a:pt x="1031084" y="733306"/>
                    <a:pt x="1031923" y="705440"/>
                  </a:cubicBezTo>
                  <a:cubicBezTo>
                    <a:pt x="1032186" y="697153"/>
                    <a:pt x="1032361" y="690339"/>
                    <a:pt x="1032336" y="690296"/>
                  </a:cubicBezTo>
                  <a:cubicBezTo>
                    <a:pt x="1032273" y="690193"/>
                    <a:pt x="1017757" y="694340"/>
                    <a:pt x="1005018" y="698100"/>
                  </a:cubicBezTo>
                  <a:cubicBezTo>
                    <a:pt x="955815" y="712629"/>
                    <a:pt x="924280" y="719624"/>
                    <a:pt x="886252" y="724453"/>
                  </a:cubicBezTo>
                  <a:cubicBezTo>
                    <a:pt x="853879" y="728564"/>
                    <a:pt x="824502" y="730267"/>
                    <a:pt x="785908" y="730269"/>
                  </a:cubicBezTo>
                  <a:cubicBezTo>
                    <a:pt x="744815" y="730273"/>
                    <a:pt x="710278" y="728404"/>
                    <a:pt x="657208" y="723302"/>
                  </a:cubicBezTo>
                  <a:cubicBezTo>
                    <a:pt x="582442" y="716115"/>
                    <a:pt x="514842" y="705422"/>
                    <a:pt x="464544" y="692823"/>
                  </a:cubicBezTo>
                  <a:cubicBezTo>
                    <a:pt x="459462" y="691551"/>
                    <a:pt x="455128" y="690577"/>
                    <a:pt x="454912" y="690660"/>
                  </a:cubicBezTo>
                  <a:cubicBezTo>
                    <a:pt x="454696" y="690742"/>
                    <a:pt x="452546" y="695704"/>
                    <a:pt x="450133" y="701684"/>
                  </a:cubicBezTo>
                  <a:cubicBezTo>
                    <a:pt x="441549" y="722964"/>
                    <a:pt x="436296" y="734624"/>
                    <a:pt x="430661" y="744908"/>
                  </a:cubicBezTo>
                  <a:cubicBezTo>
                    <a:pt x="425784" y="753808"/>
                    <a:pt x="422640" y="758126"/>
                    <a:pt x="417475" y="763014"/>
                  </a:cubicBezTo>
                  <a:cubicBezTo>
                    <a:pt x="413700" y="766589"/>
                    <a:pt x="409787" y="769526"/>
                    <a:pt x="399672" y="776377"/>
                  </a:cubicBezTo>
                  <a:cubicBezTo>
                    <a:pt x="395091" y="779481"/>
                    <a:pt x="389759" y="783260"/>
                    <a:pt x="387823" y="784775"/>
                  </a:cubicBezTo>
                  <a:cubicBezTo>
                    <a:pt x="383696" y="788006"/>
                    <a:pt x="383700" y="788000"/>
                    <a:pt x="382035" y="795425"/>
                  </a:cubicBezTo>
                  <a:cubicBezTo>
                    <a:pt x="380268" y="803313"/>
                    <a:pt x="379419" y="805097"/>
                    <a:pt x="377430" y="805097"/>
                  </a:cubicBezTo>
                  <a:cubicBezTo>
                    <a:pt x="375029" y="805097"/>
                    <a:pt x="373770" y="803019"/>
                    <a:pt x="371825" y="795842"/>
                  </a:cubicBezTo>
                  <a:cubicBezTo>
                    <a:pt x="369774" y="788271"/>
                    <a:pt x="369349" y="787817"/>
                    <a:pt x="364271" y="787756"/>
                  </a:cubicBezTo>
                  <a:cubicBezTo>
                    <a:pt x="361132" y="787718"/>
                    <a:pt x="360768" y="787782"/>
                    <a:pt x="359334" y="788626"/>
                  </a:cubicBezTo>
                  <a:cubicBezTo>
                    <a:pt x="353424" y="792099"/>
                    <a:pt x="350352" y="803409"/>
                    <a:pt x="347484" y="832247"/>
                  </a:cubicBezTo>
                  <a:cubicBezTo>
                    <a:pt x="346949" y="837619"/>
                    <a:pt x="346129" y="843876"/>
                    <a:pt x="345659" y="846152"/>
                  </a:cubicBezTo>
                  <a:cubicBezTo>
                    <a:pt x="343165" y="858257"/>
                    <a:pt x="341207" y="875323"/>
                    <a:pt x="340132" y="894326"/>
                  </a:cubicBezTo>
                  <a:cubicBezTo>
                    <a:pt x="339604" y="903662"/>
                    <a:pt x="339605" y="935198"/>
                    <a:pt x="340133" y="945646"/>
                  </a:cubicBezTo>
                  <a:cubicBezTo>
                    <a:pt x="342032" y="983159"/>
                    <a:pt x="346249" y="1017905"/>
                    <a:pt x="353059" y="1052167"/>
                  </a:cubicBezTo>
                  <a:cubicBezTo>
                    <a:pt x="354514" y="1059485"/>
                    <a:pt x="354962" y="1060643"/>
                    <a:pt x="358734" y="1066824"/>
                  </a:cubicBezTo>
                  <a:cubicBezTo>
                    <a:pt x="368821" y="1083356"/>
                    <a:pt x="370299" y="1086154"/>
                    <a:pt x="372644" y="1093171"/>
                  </a:cubicBezTo>
                  <a:cubicBezTo>
                    <a:pt x="375416" y="1101462"/>
                    <a:pt x="376049" y="1110420"/>
                    <a:pt x="374424" y="1118392"/>
                  </a:cubicBezTo>
                  <a:lnTo>
                    <a:pt x="374239" y="1119302"/>
                  </a:lnTo>
                  <a:lnTo>
                    <a:pt x="333417" y="1119302"/>
                  </a:lnTo>
                  <a:cubicBezTo>
                    <a:pt x="288633" y="1119302"/>
                    <a:pt x="291296" y="1119420"/>
                    <a:pt x="288435" y="1117316"/>
                  </a:cubicBezTo>
                  <a:cubicBezTo>
                    <a:pt x="286174" y="1115654"/>
                    <a:pt x="284296" y="1113061"/>
                    <a:pt x="282076" y="1108542"/>
                  </a:cubicBezTo>
                  <a:cubicBezTo>
                    <a:pt x="278098" y="1100443"/>
                    <a:pt x="275086" y="1089950"/>
                    <a:pt x="271514" y="1071746"/>
                  </a:cubicBezTo>
                  <a:cubicBezTo>
                    <a:pt x="268450" y="1056120"/>
                    <a:pt x="264392" y="1028676"/>
                    <a:pt x="260213" y="995309"/>
                  </a:cubicBezTo>
                  <a:cubicBezTo>
                    <a:pt x="254204" y="947321"/>
                    <a:pt x="252681" y="936092"/>
                    <a:pt x="245169" y="884394"/>
                  </a:cubicBezTo>
                  <a:cubicBezTo>
                    <a:pt x="238136" y="835981"/>
                    <a:pt x="236242" y="819827"/>
                    <a:pt x="235622" y="802945"/>
                  </a:cubicBezTo>
                  <a:cubicBezTo>
                    <a:pt x="235312" y="794513"/>
                    <a:pt x="235608" y="785301"/>
                    <a:pt x="236390" y="778994"/>
                  </a:cubicBezTo>
                  <a:cubicBezTo>
                    <a:pt x="236691" y="776564"/>
                    <a:pt x="236875" y="774514"/>
                    <a:pt x="236799" y="774436"/>
                  </a:cubicBezTo>
                  <a:cubicBezTo>
                    <a:pt x="236723" y="774360"/>
                    <a:pt x="233309" y="777093"/>
                    <a:pt x="229215" y="780510"/>
                  </a:cubicBezTo>
                  <a:cubicBezTo>
                    <a:pt x="225120" y="783927"/>
                    <a:pt x="216133" y="791192"/>
                    <a:pt x="209243" y="796654"/>
                  </a:cubicBezTo>
                  <a:cubicBezTo>
                    <a:pt x="186301" y="814845"/>
                    <a:pt x="178674" y="821359"/>
                    <a:pt x="173107" y="827513"/>
                  </a:cubicBezTo>
                  <a:cubicBezTo>
                    <a:pt x="162553" y="839183"/>
                    <a:pt x="158989" y="846541"/>
                    <a:pt x="155105" y="864694"/>
                  </a:cubicBezTo>
                  <a:cubicBezTo>
                    <a:pt x="148952" y="893441"/>
                    <a:pt x="144917" y="928258"/>
                    <a:pt x="143153" y="967829"/>
                  </a:cubicBezTo>
                  <a:cubicBezTo>
                    <a:pt x="142657" y="978941"/>
                    <a:pt x="142656" y="1009912"/>
                    <a:pt x="143152" y="1020141"/>
                  </a:cubicBezTo>
                  <a:cubicBezTo>
                    <a:pt x="143888" y="1035351"/>
                    <a:pt x="145686" y="1056663"/>
                    <a:pt x="146448" y="1059210"/>
                  </a:cubicBezTo>
                  <a:cubicBezTo>
                    <a:pt x="147096" y="1061372"/>
                    <a:pt x="148589" y="1064493"/>
                    <a:pt x="150835" y="1068380"/>
                  </a:cubicBezTo>
                  <a:cubicBezTo>
                    <a:pt x="159986" y="1084208"/>
                    <a:pt x="162352" y="1089358"/>
                    <a:pt x="164498" y="1098112"/>
                  </a:cubicBezTo>
                  <a:cubicBezTo>
                    <a:pt x="166052" y="1104454"/>
                    <a:pt x="166970" y="1113210"/>
                    <a:pt x="166510" y="1117284"/>
                  </a:cubicBezTo>
                  <a:lnTo>
                    <a:pt x="166281" y="1119302"/>
                  </a:lnTo>
                  <a:lnTo>
                    <a:pt x="126345" y="1119295"/>
                  </a:lnTo>
                  <a:cubicBezTo>
                    <a:pt x="88324" y="1119287"/>
                    <a:pt x="86343" y="1119259"/>
                    <a:pt x="85071" y="1118680"/>
                  </a:cubicBezTo>
                  <a:close/>
                </a:path>
              </a:pathLst>
            </a:custGeom>
            <a:solidFill>
              <a:schemeClr val="bg1"/>
            </a:solidFill>
            <a:ln w="1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6639022" y="1406563"/>
              <a:ext cx="1214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8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Einreise</a:t>
              </a:r>
              <a:endParaRPr lang="de-DE" sz="18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1" name="Pfeil nach oben 10"/>
            <p:cNvSpPr/>
            <p:nvPr/>
          </p:nvSpPr>
          <p:spPr>
            <a:xfrm rot="10800000">
              <a:off x="5739740" y="1373321"/>
              <a:ext cx="288975" cy="435815"/>
            </a:xfrm>
            <a:prstGeom prst="upArrow">
              <a:avLst>
                <a:gd name="adj1" fmla="val 33633"/>
                <a:gd name="adj2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/>
            <p:cNvSpPr/>
            <p:nvPr/>
          </p:nvSpPr>
          <p:spPr>
            <a:xfrm flipH="1">
              <a:off x="6019586" y="915566"/>
              <a:ext cx="45719" cy="36078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/>
            <p:cNvSpPr/>
            <p:nvPr/>
          </p:nvSpPr>
          <p:spPr>
            <a:xfrm flipH="1">
              <a:off x="7733712" y="915566"/>
              <a:ext cx="45719" cy="36078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85684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Kapitel IX – Zuchtprogramme von zuständigen Behörden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Eine zuständige Behörde kann selber ein Zuchtprogramm durchführen, wenn: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Es kein weiteres Zuchtprogramm für diese Rasse im Mitgliedsstaat (mehr) gibt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Die Notwendigkeit besteht, die Rasse zu erhalten, im Mitgliedsstaat einzuführen oder es sich um eine gefährdete Rasse handelt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Maßnahmen ergriffen werden, dass es keine negativen Auswirkungen auf die Anerkennung von Zuchtorganisationen oder Genehmigung von Zuchtprogrammen gibt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Sie für das Zuchtprogramm ähnliche Anforderungen erfüllt, wie ein üblicher Zuchtverband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dirty="0" smtClean="0"/>
              <a:t>Bisher gibt es noch keinen Fall in der EU.</a:t>
            </a:r>
          </a:p>
          <a:p>
            <a:pPr marL="285750" indent="-285750">
              <a:buFontTx/>
              <a:buChar char="-"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7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Aufbau der EU-Tierzuchtverordnung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1"/>
          </p:nvPr>
        </p:nvSpPr>
        <p:spPr>
          <a:xfrm>
            <a:off x="503238" y="1347614"/>
            <a:ext cx="3889375" cy="2665413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Grundlegende Bestimmungen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Anerkennung Zuchtverbände /-unternehmen, Genehmigung Zuchtprogramme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Rechte und Pflichten von Züchtern und Zuchtorganisationen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Eintragung von Zuchttieren in Zuchtbüchern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Leistungsprüfung und Zuchtwertschätzung</a:t>
            </a:r>
            <a:endParaRPr lang="de-DE" sz="1600" dirty="0"/>
          </a:p>
        </p:txBody>
      </p:sp>
      <p:sp>
        <p:nvSpPr>
          <p:cNvPr id="8" name="Inhaltsplatzhalter 7"/>
          <p:cNvSpPr>
            <a:spLocks noGrp="1"/>
          </p:cNvSpPr>
          <p:nvPr>
            <p:ph sz="half" idx="2"/>
          </p:nvPr>
        </p:nvSpPr>
        <p:spPr>
          <a:xfrm>
            <a:off x="4751387" y="1347614"/>
            <a:ext cx="3889375" cy="2665413"/>
          </a:xfrm>
        </p:spPr>
        <p:txBody>
          <a:bodyPr/>
          <a:lstStyle/>
          <a:p>
            <a:pPr marL="342900" indent="-342900">
              <a:buFont typeface="+mj-lt"/>
              <a:buAutoNum type="arabicPeriod" startAt="6"/>
            </a:pPr>
            <a:r>
              <a:rPr lang="de-DE" sz="1600" dirty="0" smtClean="0"/>
              <a:t>Referenzzentren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de-DE" sz="1600" dirty="0" smtClean="0"/>
              <a:t>Tierzuchtbescheinigungen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de-DE" sz="1600" dirty="0" smtClean="0"/>
              <a:t>Einfuhr von Zuchttieren und Zuchtmaterial in die Union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de-DE" sz="1600" dirty="0" smtClean="0"/>
              <a:t>Zuchtprogramme von zuständigen Behörden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de-DE" sz="1600" dirty="0" smtClean="0"/>
              <a:t>Offizielle Kontrollen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de-DE" sz="1600" dirty="0" smtClean="0"/>
              <a:t>Kommissionskontrollen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de-DE" sz="1600" dirty="0" err="1" smtClean="0"/>
              <a:t>Befugnisübertragung</a:t>
            </a:r>
            <a:r>
              <a:rPr lang="de-DE" sz="1600" dirty="0" smtClean="0"/>
              <a:t> und Durchführung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de-DE" sz="1600" dirty="0" smtClean="0"/>
              <a:t>Schlussbestimmungen</a:t>
            </a:r>
          </a:p>
          <a:p>
            <a:pPr marL="342900" indent="-342900">
              <a:buFont typeface="+mj-lt"/>
              <a:buAutoNum type="arabicPeriod" startAt="6"/>
            </a:pPr>
            <a:endParaRPr lang="de-DE" sz="16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BMEL | Titel | TT.MM.JJJJ |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Vertikales Scrollen 9"/>
          <p:cNvSpPr/>
          <p:nvPr/>
        </p:nvSpPr>
        <p:spPr>
          <a:xfrm>
            <a:off x="3563888" y="1745209"/>
            <a:ext cx="288032" cy="35929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I</a:t>
            </a:r>
            <a:endParaRPr lang="de-DE" dirty="0"/>
          </a:p>
        </p:txBody>
      </p:sp>
      <p:sp>
        <p:nvSpPr>
          <p:cNvPr id="11" name="Vertikales Scrollen 10"/>
          <p:cNvSpPr/>
          <p:nvPr/>
        </p:nvSpPr>
        <p:spPr>
          <a:xfrm>
            <a:off x="3405722" y="3075806"/>
            <a:ext cx="446198" cy="35929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II</a:t>
            </a:r>
            <a:endParaRPr lang="de-DE" dirty="0"/>
          </a:p>
        </p:txBody>
      </p:sp>
      <p:sp>
        <p:nvSpPr>
          <p:cNvPr id="12" name="Vertikales Scrollen 11"/>
          <p:cNvSpPr/>
          <p:nvPr/>
        </p:nvSpPr>
        <p:spPr>
          <a:xfrm>
            <a:off x="2771800" y="3579862"/>
            <a:ext cx="576064" cy="35929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III</a:t>
            </a:r>
            <a:endParaRPr lang="de-DE" dirty="0"/>
          </a:p>
        </p:txBody>
      </p:sp>
      <p:sp>
        <p:nvSpPr>
          <p:cNvPr id="13" name="Vertikales Scrollen 12"/>
          <p:cNvSpPr/>
          <p:nvPr/>
        </p:nvSpPr>
        <p:spPr>
          <a:xfrm>
            <a:off x="6804248" y="1175157"/>
            <a:ext cx="504056" cy="35929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IV</a:t>
            </a:r>
            <a:endParaRPr lang="de-DE" dirty="0"/>
          </a:p>
        </p:txBody>
      </p:sp>
      <p:sp>
        <p:nvSpPr>
          <p:cNvPr id="14" name="Vertikales Scrollen 13"/>
          <p:cNvSpPr/>
          <p:nvPr/>
        </p:nvSpPr>
        <p:spPr>
          <a:xfrm>
            <a:off x="7434473" y="1513438"/>
            <a:ext cx="288032" cy="35929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V</a:t>
            </a:r>
            <a:endParaRPr lang="de-DE" dirty="0"/>
          </a:p>
        </p:txBody>
      </p:sp>
      <p:sp>
        <p:nvSpPr>
          <p:cNvPr id="15" name="Vertikales Scrollen 14"/>
          <p:cNvSpPr/>
          <p:nvPr/>
        </p:nvSpPr>
        <p:spPr>
          <a:xfrm>
            <a:off x="1043608" y="4480334"/>
            <a:ext cx="288032" cy="35929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1331640" y="4539548"/>
            <a:ext cx="297870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Weiterführende Regelungen im Anhang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886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Kapitel X – Amtliche Kontrollen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3238" y="1059582"/>
            <a:ext cx="8135381" cy="1639242"/>
          </a:xfrm>
          <a:prstGeom prst="roundRect">
            <a:avLst/>
          </a:prstGeom>
          <a:solidFill>
            <a:schemeClr val="accent4"/>
          </a:solidFill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Mitgliedstaaten müssen amtliche Kontrollen sicherstellen, die zuständigen Behörden müssen: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</a:rPr>
              <a:t>Einrichtungen und geeignetes Personal besitzen, um Kontrollen durchzuführen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</a:rPr>
              <a:t>Objektivität und Neutralität sicherstellen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</a:rPr>
              <a:t>Rechtlich in der Lage sein, die Kontrollen wirksam durchzuführen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BMEL | Titel | TT.MM.JJJJ |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90219" y="2859782"/>
            <a:ext cx="8135381" cy="1639242"/>
          </a:xfrm>
          <a:prstGeom prst="roundRect">
            <a:avLst/>
          </a:prstGeom>
          <a:solidFill>
            <a:schemeClr val="accent4"/>
          </a:solidFill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9000" indent="-18900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 typeface="BundesSans Regular" panose="020B000203050000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000" indent="-18900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 typeface="BundesSans Regular" panose="020B000203050000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7000" indent="-18900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 typeface="BundesSans Regular" panose="020B000203050000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18900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 typeface="BundesSans Regular" panose="020B000203050000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bg1"/>
                </a:solidFill>
              </a:rPr>
              <a:t>Die Kontrollen erfolgen in angemessener Häufigkeit unter Berücksichtigung von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</a:rPr>
              <a:t>Risiko von Verstößen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</a:rPr>
              <a:t>Ergebnisse früherer Kontrollen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</a:rPr>
              <a:t>Verlässlichkeit der Eigenkontrollen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</a:rPr>
              <a:t>Alle weiteren Hinweise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69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Kapitel X </a:t>
            </a:r>
            <a:r>
              <a:rPr lang="de-DE" dirty="0" smtClean="0"/>
              <a:t> </a:t>
            </a:r>
            <a:r>
              <a:rPr lang="de-DE" dirty="0"/>
              <a:t>– Amtliche Kontrollen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BMEL | Titel | TT.MM.JJJJ |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503238" y="1059582"/>
            <a:ext cx="8135381" cy="1639242"/>
          </a:xfrm>
          <a:prstGeom prst="roundRect">
            <a:avLst/>
          </a:prstGeom>
          <a:solidFill>
            <a:schemeClr val="accent4"/>
          </a:solidFill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Die Kontrollierten Akteure müssen bei einer Kontrolle den Behörden Zugang gewähren zu: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</a:rPr>
              <a:t>Ausrüstungen und Betriebsstätten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</a:rPr>
              <a:t>Informationssysteme, Dokumente und andere sachdienliche Informationen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</a:rPr>
              <a:t>Den kontrollierten Zuchttieren bzw. Zuchtmaterial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490219" y="2859782"/>
            <a:ext cx="8135381" cy="2283718"/>
          </a:xfrm>
          <a:prstGeom prst="roundRect">
            <a:avLst/>
          </a:prstGeom>
          <a:solidFill>
            <a:schemeClr val="accent4"/>
          </a:solidFill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9000" indent="-18900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 typeface="BundesSans Regular" panose="020B000203050000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000" indent="-18900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 typeface="BundesSans Regular" panose="020B000203050000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7000" indent="-18900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 typeface="BundesSans Regular" panose="020B000203050000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18900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 typeface="BundesSans Regular" panose="020B000203050000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bg1"/>
                </a:solidFill>
              </a:rPr>
              <a:t>Wenn Verstöße festgestellt werden ergreifen die </a:t>
            </a:r>
            <a:r>
              <a:rPr lang="de-DE" dirty="0" err="1" smtClean="0">
                <a:solidFill>
                  <a:schemeClr val="bg1"/>
                </a:solidFill>
              </a:rPr>
              <a:t>Behördenalle</a:t>
            </a:r>
            <a:r>
              <a:rPr lang="de-DE" dirty="0" smtClean="0">
                <a:solidFill>
                  <a:schemeClr val="bg1"/>
                </a:solidFill>
              </a:rPr>
              <a:t> Maßnahmen um den Ursprung des Verstoßes zu ermitteln und erneuter Verstöße zu verhindern. Dazu gehören u.a.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</a:rPr>
              <a:t>Aufschub von Eintragungen ins Zuchtbuch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</a:rPr>
              <a:t>Verbot der Verwendung von Zuchtmaterial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</a:rPr>
              <a:t>Aussetzen des Ausstellens von Tierzuchtbescheinigung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</a:rPr>
              <a:t>Rücknehme der Genehmigung des Zuchtprogramms oder der Anerkennung 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85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Kapitel XI Kommissionskontrollen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 den Mitgliedstaaten: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Kontrolle der Anwendung der Tierzuchtverordnung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Kontrolle der Durchsetzungspraxis und das Funktionieren der amtlichen Kontrollen und Behörden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Sammeln von Informationen über</a:t>
            </a:r>
          </a:p>
          <a:p>
            <a:pPr marL="474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Größere und wiederkehrende Probleme mit der Anwendung oder Durchsetzung der Tierzuchtverordnung</a:t>
            </a:r>
          </a:p>
          <a:p>
            <a:pPr marL="474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Neu auftretende Probleme oder neue Entwicklungen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BMEL | Titel | TT.MM.JJJJ |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0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Sonderregelungen für bedrohte Rassen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3238" y="1652588"/>
            <a:ext cx="8135381" cy="315141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Zuchtverbände können den Einsatz eines bestimmten Zuchttieres oder dessen Zuchtmaterials begrenzen, um den Erhalt der Rasse oder die genetische Vielfalt innerhalb der Rasse zu fördern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Zuchtprogramme zum Erhalt gefährdeter Rassen müssen keine Leistungsprüfung oder Zuchtwertschätzung beinhalten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Vereinfachte Eintragung in die Hauptabteilung des Zuchtbuchs (Eltern und Großeltern aus </a:t>
            </a:r>
            <a:r>
              <a:rPr lang="de-DE" u="sng" dirty="0" smtClean="0"/>
              <a:t>zusätzlichen </a:t>
            </a:r>
            <a:r>
              <a:rPr lang="de-DE" dirty="0" smtClean="0"/>
              <a:t>Abteilungen). Voraussetzungen: </a:t>
            </a:r>
          </a:p>
          <a:p>
            <a:pPr marL="474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Genehmigung der zuständigen Behörde</a:t>
            </a:r>
          </a:p>
          <a:p>
            <a:pPr marL="474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Zuchtverband muss diese gut begründen, bspw. Fehlen von männlichen Zuchttieren</a:t>
            </a:r>
          </a:p>
          <a:p>
            <a:pPr marL="474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Mitgliedstaat muss die Anwendung der </a:t>
            </a:r>
            <a:r>
              <a:rPr lang="de-DE" dirty="0" err="1" smtClean="0"/>
              <a:t>Ausnhame</a:t>
            </a:r>
            <a:r>
              <a:rPr lang="de-DE" dirty="0" smtClean="0"/>
              <a:t> auf seinen Listen mit angeben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BMEL | Titel | TT.MM.JJJJ |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0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 22">
            <a:extLst>
              <a:ext uri="{FF2B5EF4-FFF2-40B4-BE49-F238E27FC236}">
                <a16:creationId xmlns:a16="http://schemas.microsoft.com/office/drawing/2014/main" id="{B7A74471-A2B9-BBF2-F82D-526593358785}"/>
              </a:ext>
            </a:extLst>
          </p:cNvPr>
          <p:cNvSpPr/>
          <p:nvPr/>
        </p:nvSpPr>
        <p:spPr>
          <a:xfrm>
            <a:off x="551202" y="928019"/>
            <a:ext cx="1839816" cy="1413838"/>
          </a:xfrm>
          <a:custGeom>
            <a:avLst/>
            <a:gdLst>
              <a:gd name="connsiteX0" fmla="*/ 595160 w 6015166"/>
              <a:gd name="connsiteY0" fmla="*/ 4618862 h 4622457"/>
              <a:gd name="connsiteX1" fmla="*/ 579493 w 6015166"/>
              <a:gd name="connsiteY1" fmla="*/ 4535054 h 4622457"/>
              <a:gd name="connsiteX2" fmla="*/ 628608 w 6015166"/>
              <a:gd name="connsiteY2" fmla="*/ 4112918 h 4622457"/>
              <a:gd name="connsiteX3" fmla="*/ 667232 w 6015166"/>
              <a:gd name="connsiteY3" fmla="*/ 3795613 h 4622457"/>
              <a:gd name="connsiteX4" fmla="*/ 687478 w 6015166"/>
              <a:gd name="connsiteY4" fmla="*/ 3478309 h 4622457"/>
              <a:gd name="connsiteX5" fmla="*/ 704384 w 6015166"/>
              <a:gd name="connsiteY5" fmla="*/ 3251833 h 4622457"/>
              <a:gd name="connsiteX6" fmla="*/ 788844 w 6015166"/>
              <a:gd name="connsiteY6" fmla="*/ 3007069 h 4622457"/>
              <a:gd name="connsiteX7" fmla="*/ 826849 w 6015166"/>
              <a:gd name="connsiteY7" fmla="*/ 2920524 h 4622457"/>
              <a:gd name="connsiteX8" fmla="*/ 921327 w 6015166"/>
              <a:gd name="connsiteY8" fmla="*/ 2629248 h 4622457"/>
              <a:gd name="connsiteX9" fmla="*/ 935735 w 6015166"/>
              <a:gd name="connsiteY9" fmla="*/ 2500656 h 4622457"/>
              <a:gd name="connsiteX10" fmla="*/ 916215 w 6015166"/>
              <a:gd name="connsiteY10" fmla="*/ 2256216 h 4622457"/>
              <a:gd name="connsiteX11" fmla="*/ 885954 w 6015166"/>
              <a:gd name="connsiteY11" fmla="*/ 1908096 h 4622457"/>
              <a:gd name="connsiteX12" fmla="*/ 931386 w 6015166"/>
              <a:gd name="connsiteY12" fmla="*/ 1566132 h 4622457"/>
              <a:gd name="connsiteX13" fmla="*/ 940821 w 6015166"/>
              <a:gd name="connsiteY13" fmla="*/ 1534199 h 4622457"/>
              <a:gd name="connsiteX14" fmla="*/ 979316 w 6015166"/>
              <a:gd name="connsiteY14" fmla="*/ 1431419 h 4622457"/>
              <a:gd name="connsiteX15" fmla="*/ 1037795 w 6015166"/>
              <a:gd name="connsiteY15" fmla="*/ 1344696 h 4622457"/>
              <a:gd name="connsiteX16" fmla="*/ 1046654 w 6015166"/>
              <a:gd name="connsiteY16" fmla="*/ 1333212 h 4622457"/>
              <a:gd name="connsiteX17" fmla="*/ 1020630 w 6015166"/>
              <a:gd name="connsiteY17" fmla="*/ 1342751 h 4622457"/>
              <a:gd name="connsiteX18" fmla="*/ 923297 w 6015166"/>
              <a:gd name="connsiteY18" fmla="*/ 1436100 h 4622457"/>
              <a:gd name="connsiteX19" fmla="*/ 776640 w 6015166"/>
              <a:gd name="connsiteY19" fmla="*/ 1788144 h 4622457"/>
              <a:gd name="connsiteX20" fmla="*/ 713150 w 6015166"/>
              <a:gd name="connsiteY20" fmla="*/ 2044320 h 4622457"/>
              <a:gd name="connsiteX21" fmla="*/ 553692 w 6015166"/>
              <a:gd name="connsiteY21" fmla="*/ 2611104 h 4622457"/>
              <a:gd name="connsiteX22" fmla="*/ 174028 w 6015166"/>
              <a:gd name="connsiteY22" fmla="*/ 3288841 h 4622457"/>
              <a:gd name="connsiteX23" fmla="*/ 18152 w 6015166"/>
              <a:gd name="connsiteY23" fmla="*/ 3447385 h 4622457"/>
              <a:gd name="connsiteX24" fmla="*/ 6416 w 6015166"/>
              <a:gd name="connsiteY24" fmla="*/ 3451741 h 4622457"/>
              <a:gd name="connsiteX25" fmla="*/ 861 w 6015166"/>
              <a:gd name="connsiteY25" fmla="*/ 3447637 h 4622457"/>
              <a:gd name="connsiteX26" fmla="*/ 65744 w 6015166"/>
              <a:gd name="connsiteY26" fmla="*/ 3244057 h 4622457"/>
              <a:gd name="connsiteX27" fmla="*/ 201550 w 6015166"/>
              <a:gd name="connsiteY27" fmla="*/ 2829732 h 4622457"/>
              <a:gd name="connsiteX28" fmla="*/ 277031 w 6015166"/>
              <a:gd name="connsiteY28" fmla="*/ 2511853 h 4622457"/>
              <a:gd name="connsiteX29" fmla="*/ 410602 w 6015166"/>
              <a:gd name="connsiteY29" fmla="*/ 1979304 h 4622457"/>
              <a:gd name="connsiteX30" fmla="*/ 682755 w 6015166"/>
              <a:gd name="connsiteY30" fmla="*/ 1411512 h 4622457"/>
              <a:gd name="connsiteX31" fmla="*/ 1130340 w 6015166"/>
              <a:gd name="connsiteY31" fmla="*/ 1176035 h 4622457"/>
              <a:gd name="connsiteX32" fmla="*/ 1209943 w 6015166"/>
              <a:gd name="connsiteY32" fmla="*/ 1170203 h 4622457"/>
              <a:gd name="connsiteX33" fmla="*/ 1244140 w 6015166"/>
              <a:gd name="connsiteY33" fmla="*/ 1168908 h 4622457"/>
              <a:gd name="connsiteX34" fmla="*/ 1259278 w 6015166"/>
              <a:gd name="connsiteY34" fmla="*/ 1160844 h 4622457"/>
              <a:gd name="connsiteX35" fmla="*/ 1714476 w 6015166"/>
              <a:gd name="connsiteY35" fmla="*/ 1049171 h 4622457"/>
              <a:gd name="connsiteX36" fmla="*/ 1881534 w 6015166"/>
              <a:gd name="connsiteY36" fmla="*/ 1051403 h 4622457"/>
              <a:gd name="connsiteX37" fmla="*/ 2363816 w 6015166"/>
              <a:gd name="connsiteY37" fmla="*/ 1115376 h 4622457"/>
              <a:gd name="connsiteX38" fmla="*/ 2513321 w 6015166"/>
              <a:gd name="connsiteY38" fmla="*/ 1137767 h 4622457"/>
              <a:gd name="connsiteX39" fmla="*/ 2874912 w 6015166"/>
              <a:gd name="connsiteY39" fmla="*/ 1158107 h 4622457"/>
              <a:gd name="connsiteX40" fmla="*/ 3160248 w 6015166"/>
              <a:gd name="connsiteY40" fmla="*/ 1153103 h 4622457"/>
              <a:gd name="connsiteX41" fmla="*/ 3186024 w 6015166"/>
              <a:gd name="connsiteY41" fmla="*/ 1151627 h 4622457"/>
              <a:gd name="connsiteX42" fmla="*/ 3219108 w 6015166"/>
              <a:gd name="connsiteY42" fmla="*/ 1142376 h 4622457"/>
              <a:gd name="connsiteX43" fmla="*/ 3482016 w 6015166"/>
              <a:gd name="connsiteY43" fmla="*/ 1063247 h 4622457"/>
              <a:gd name="connsiteX44" fmla="*/ 3541452 w 6015166"/>
              <a:gd name="connsiteY44" fmla="*/ 1037831 h 4622457"/>
              <a:gd name="connsiteX45" fmla="*/ 3795937 w 6015166"/>
              <a:gd name="connsiteY45" fmla="*/ 885983 h 4622457"/>
              <a:gd name="connsiteX46" fmla="*/ 4171561 w 6015166"/>
              <a:gd name="connsiteY46" fmla="*/ 578939 h 4622457"/>
              <a:gd name="connsiteX47" fmla="*/ 4479865 w 6015166"/>
              <a:gd name="connsiteY47" fmla="*/ 323159 h 4622457"/>
              <a:gd name="connsiteX48" fmla="*/ 4993441 w 6015166"/>
              <a:gd name="connsiteY48" fmla="*/ 134447 h 4622457"/>
              <a:gd name="connsiteX49" fmla="*/ 5386274 w 6015166"/>
              <a:gd name="connsiteY49" fmla="*/ 162635 h 4622457"/>
              <a:gd name="connsiteX50" fmla="*/ 5406038 w 6015166"/>
              <a:gd name="connsiteY50" fmla="*/ 167711 h 4622457"/>
              <a:gd name="connsiteX51" fmla="*/ 5426270 w 6015166"/>
              <a:gd name="connsiteY51" fmla="*/ 153275 h 4622457"/>
              <a:gd name="connsiteX52" fmla="*/ 5516450 w 6015166"/>
              <a:gd name="connsiteY52" fmla="*/ 83651 h 4622457"/>
              <a:gd name="connsiteX53" fmla="*/ 5603858 w 6015166"/>
              <a:gd name="connsiteY53" fmla="*/ 13847 h 4622457"/>
              <a:gd name="connsiteX54" fmla="*/ 5619194 w 6015166"/>
              <a:gd name="connsiteY54" fmla="*/ 1247 h 4622457"/>
              <a:gd name="connsiteX55" fmla="*/ 5625638 w 6015166"/>
              <a:gd name="connsiteY55" fmla="*/ 1390 h 4622457"/>
              <a:gd name="connsiteX56" fmla="*/ 5626682 w 6015166"/>
              <a:gd name="connsiteY56" fmla="*/ 80014 h 4622457"/>
              <a:gd name="connsiteX57" fmla="*/ 5613362 w 6015166"/>
              <a:gd name="connsiteY57" fmla="*/ 129731 h 4622457"/>
              <a:gd name="connsiteX58" fmla="*/ 5613938 w 6015166"/>
              <a:gd name="connsiteY58" fmla="*/ 130847 h 4622457"/>
              <a:gd name="connsiteX59" fmla="*/ 5662682 w 6015166"/>
              <a:gd name="connsiteY59" fmla="*/ 93083 h 4622457"/>
              <a:gd name="connsiteX60" fmla="*/ 5692022 w 6015166"/>
              <a:gd name="connsiteY60" fmla="*/ 70763 h 4622457"/>
              <a:gd name="connsiteX61" fmla="*/ 5703218 w 6015166"/>
              <a:gd name="connsiteY61" fmla="*/ 74687 h 4622457"/>
              <a:gd name="connsiteX62" fmla="*/ 5705702 w 6015166"/>
              <a:gd name="connsiteY62" fmla="*/ 93947 h 4622457"/>
              <a:gd name="connsiteX63" fmla="*/ 5689646 w 6015166"/>
              <a:gd name="connsiteY63" fmla="*/ 184307 h 4622457"/>
              <a:gd name="connsiteX64" fmla="*/ 5636582 w 6015166"/>
              <a:gd name="connsiteY64" fmla="*/ 314591 h 4622457"/>
              <a:gd name="connsiteX65" fmla="*/ 5629634 w 6015166"/>
              <a:gd name="connsiteY65" fmla="*/ 326975 h 4622457"/>
              <a:gd name="connsiteX66" fmla="*/ 5634242 w 6015166"/>
              <a:gd name="connsiteY66" fmla="*/ 332339 h 4622457"/>
              <a:gd name="connsiteX67" fmla="*/ 5695190 w 6015166"/>
              <a:gd name="connsiteY67" fmla="*/ 406859 h 4622457"/>
              <a:gd name="connsiteX68" fmla="*/ 5756570 w 6015166"/>
              <a:gd name="connsiteY68" fmla="*/ 534659 h 4622457"/>
              <a:gd name="connsiteX69" fmla="*/ 6008678 w 6015166"/>
              <a:gd name="connsiteY69" fmla="*/ 1242167 h 4622457"/>
              <a:gd name="connsiteX70" fmla="*/ 6009686 w 6015166"/>
              <a:gd name="connsiteY70" fmla="*/ 1320504 h 4622457"/>
              <a:gd name="connsiteX71" fmla="*/ 5918030 w 6015166"/>
              <a:gd name="connsiteY71" fmla="*/ 1455828 h 4622457"/>
              <a:gd name="connsiteX72" fmla="*/ 5852114 w 6015166"/>
              <a:gd name="connsiteY72" fmla="*/ 1476095 h 4622457"/>
              <a:gd name="connsiteX73" fmla="*/ 5755778 w 6015166"/>
              <a:gd name="connsiteY73" fmla="*/ 1460832 h 4622457"/>
              <a:gd name="connsiteX74" fmla="*/ 5724854 w 6015166"/>
              <a:gd name="connsiteY74" fmla="*/ 1444704 h 4622457"/>
              <a:gd name="connsiteX75" fmla="*/ 5652782 w 6015166"/>
              <a:gd name="connsiteY75" fmla="*/ 1353119 h 4622457"/>
              <a:gd name="connsiteX76" fmla="*/ 5587730 w 6015166"/>
              <a:gd name="connsiteY76" fmla="*/ 1271831 h 4622457"/>
              <a:gd name="connsiteX77" fmla="*/ 5493986 w 6015166"/>
              <a:gd name="connsiteY77" fmla="*/ 1188959 h 4622457"/>
              <a:gd name="connsiteX78" fmla="*/ 5402762 w 6015166"/>
              <a:gd name="connsiteY78" fmla="*/ 1130892 h 4622457"/>
              <a:gd name="connsiteX79" fmla="*/ 5223769 w 6015166"/>
              <a:gd name="connsiteY79" fmla="*/ 1005611 h 4622457"/>
              <a:gd name="connsiteX80" fmla="*/ 5167141 w 6015166"/>
              <a:gd name="connsiteY80" fmla="*/ 970043 h 4622457"/>
              <a:gd name="connsiteX81" fmla="*/ 5135785 w 6015166"/>
              <a:gd name="connsiteY81" fmla="*/ 990455 h 4622457"/>
              <a:gd name="connsiteX82" fmla="*/ 4935662 w 6015166"/>
              <a:gd name="connsiteY82" fmla="*/ 1271831 h 4622457"/>
              <a:gd name="connsiteX83" fmla="*/ 4800157 w 6015166"/>
              <a:gd name="connsiteY83" fmla="*/ 1589892 h 4622457"/>
              <a:gd name="connsiteX84" fmla="*/ 4737877 w 6015166"/>
              <a:gd name="connsiteY84" fmla="*/ 1831884 h 4622457"/>
              <a:gd name="connsiteX85" fmla="*/ 4666417 w 6015166"/>
              <a:gd name="connsiteY85" fmla="*/ 2120568 h 4622457"/>
              <a:gd name="connsiteX86" fmla="*/ 4476661 w 6015166"/>
              <a:gd name="connsiteY86" fmla="*/ 2493384 h 4622457"/>
              <a:gd name="connsiteX87" fmla="*/ 4374781 w 6015166"/>
              <a:gd name="connsiteY87" fmla="*/ 2595300 h 4622457"/>
              <a:gd name="connsiteX88" fmla="*/ 4362721 w 6015166"/>
              <a:gd name="connsiteY88" fmla="*/ 2605596 h 4622457"/>
              <a:gd name="connsiteX89" fmla="*/ 4354945 w 6015166"/>
              <a:gd name="connsiteY89" fmla="*/ 2646636 h 4622457"/>
              <a:gd name="connsiteX90" fmla="*/ 4306705 w 6015166"/>
              <a:gd name="connsiteY90" fmla="*/ 2916133 h 4622457"/>
              <a:gd name="connsiteX91" fmla="*/ 4256809 w 6015166"/>
              <a:gd name="connsiteY91" fmla="*/ 3508621 h 4622457"/>
              <a:gd name="connsiteX92" fmla="*/ 4267465 w 6015166"/>
              <a:gd name="connsiteY92" fmla="*/ 4366862 h 4622457"/>
              <a:gd name="connsiteX93" fmla="*/ 4299937 w 6015166"/>
              <a:gd name="connsiteY93" fmla="*/ 4445918 h 4622457"/>
              <a:gd name="connsiteX94" fmla="*/ 4349833 w 6015166"/>
              <a:gd name="connsiteY94" fmla="*/ 4541281 h 4622457"/>
              <a:gd name="connsiteX95" fmla="*/ 4364341 w 6015166"/>
              <a:gd name="connsiteY95" fmla="*/ 4611014 h 4622457"/>
              <a:gd name="connsiteX96" fmla="*/ 4365061 w 6015166"/>
              <a:gd name="connsiteY96" fmla="*/ 4622534 h 4622457"/>
              <a:gd name="connsiteX97" fmla="*/ 4250365 w 6015166"/>
              <a:gd name="connsiteY97" fmla="*/ 4622246 h 4622457"/>
              <a:gd name="connsiteX98" fmla="*/ 4135669 w 6015166"/>
              <a:gd name="connsiteY98" fmla="*/ 4621958 h 4622457"/>
              <a:gd name="connsiteX99" fmla="*/ 4130629 w 6015166"/>
              <a:gd name="connsiteY99" fmla="*/ 4619006 h 4622457"/>
              <a:gd name="connsiteX100" fmla="*/ 4098805 w 6015166"/>
              <a:gd name="connsiteY100" fmla="*/ 4531706 h 4622457"/>
              <a:gd name="connsiteX101" fmla="*/ 4080193 w 6015166"/>
              <a:gd name="connsiteY101" fmla="*/ 4311961 h 4622457"/>
              <a:gd name="connsiteX102" fmla="*/ 4050961 w 6015166"/>
              <a:gd name="connsiteY102" fmla="*/ 3986809 h 4622457"/>
              <a:gd name="connsiteX103" fmla="*/ 4002289 w 6015166"/>
              <a:gd name="connsiteY103" fmla="*/ 3401161 h 4622457"/>
              <a:gd name="connsiteX104" fmla="*/ 3995808 w 6015166"/>
              <a:gd name="connsiteY104" fmla="*/ 3304465 h 4622457"/>
              <a:gd name="connsiteX105" fmla="*/ 3969709 w 6015166"/>
              <a:gd name="connsiteY105" fmla="*/ 3448825 h 4622457"/>
              <a:gd name="connsiteX106" fmla="*/ 3892417 w 6015166"/>
              <a:gd name="connsiteY106" fmla="*/ 4116301 h 4622457"/>
              <a:gd name="connsiteX107" fmla="*/ 3887989 w 6015166"/>
              <a:gd name="connsiteY107" fmla="*/ 4286185 h 4622457"/>
              <a:gd name="connsiteX108" fmla="*/ 3893641 w 6015166"/>
              <a:gd name="connsiteY108" fmla="*/ 4403330 h 4622457"/>
              <a:gd name="connsiteX109" fmla="*/ 3915997 w 6015166"/>
              <a:gd name="connsiteY109" fmla="*/ 4450418 h 4622457"/>
              <a:gd name="connsiteX110" fmla="*/ 3950701 w 6015166"/>
              <a:gd name="connsiteY110" fmla="*/ 4527890 h 4622457"/>
              <a:gd name="connsiteX111" fmla="*/ 3962797 w 6015166"/>
              <a:gd name="connsiteY111" fmla="*/ 4611590 h 4622457"/>
              <a:gd name="connsiteX112" fmla="*/ 3962149 w 6015166"/>
              <a:gd name="connsiteY112" fmla="*/ 4622534 h 4622457"/>
              <a:gd name="connsiteX113" fmla="*/ 3849901 w 6015166"/>
              <a:gd name="connsiteY113" fmla="*/ 4622534 h 4622457"/>
              <a:gd name="connsiteX114" fmla="*/ 3733405 w 6015166"/>
              <a:gd name="connsiteY114" fmla="*/ 4621310 h 4622457"/>
              <a:gd name="connsiteX115" fmla="*/ 3711480 w 6015166"/>
              <a:gd name="connsiteY115" fmla="*/ 4588910 h 4622457"/>
              <a:gd name="connsiteX116" fmla="*/ 3706333 w 6015166"/>
              <a:gd name="connsiteY116" fmla="*/ 4324850 h 4622457"/>
              <a:gd name="connsiteX117" fmla="*/ 3707881 w 6015166"/>
              <a:gd name="connsiteY117" fmla="*/ 4001605 h 4622457"/>
              <a:gd name="connsiteX118" fmla="*/ 3712452 w 6015166"/>
              <a:gd name="connsiteY118" fmla="*/ 3443605 h 4622457"/>
              <a:gd name="connsiteX119" fmla="*/ 3729265 w 6015166"/>
              <a:gd name="connsiteY119" fmla="*/ 2985037 h 4622457"/>
              <a:gd name="connsiteX120" fmla="*/ 3739129 w 6015166"/>
              <a:gd name="connsiteY120" fmla="*/ 2715901 h 4622457"/>
              <a:gd name="connsiteX121" fmla="*/ 3698413 w 6015166"/>
              <a:gd name="connsiteY121" fmla="*/ 2718204 h 4622457"/>
              <a:gd name="connsiteX122" fmla="*/ 3209028 w 6015166"/>
              <a:gd name="connsiteY122" fmla="*/ 2715361 h 4622457"/>
              <a:gd name="connsiteX123" fmla="*/ 2247630 w 6015166"/>
              <a:gd name="connsiteY123" fmla="*/ 2576796 h 4622457"/>
              <a:gd name="connsiteX124" fmla="*/ 2137599 w 6015166"/>
              <a:gd name="connsiteY124" fmla="*/ 2543064 h 4622457"/>
              <a:gd name="connsiteX125" fmla="*/ 2127069 w 6015166"/>
              <a:gd name="connsiteY125" fmla="*/ 2560308 h 4622457"/>
              <a:gd name="connsiteX126" fmla="*/ 1941471 w 6015166"/>
              <a:gd name="connsiteY126" fmla="*/ 2839380 h 4622457"/>
              <a:gd name="connsiteX127" fmla="*/ 1721795 w 6015166"/>
              <a:gd name="connsiteY127" fmla="*/ 3069925 h 4622457"/>
              <a:gd name="connsiteX128" fmla="*/ 1595539 w 6015166"/>
              <a:gd name="connsiteY128" fmla="*/ 3196933 h 4622457"/>
              <a:gd name="connsiteX129" fmla="*/ 1487359 w 6015166"/>
              <a:gd name="connsiteY129" fmla="*/ 3374809 h 4622457"/>
              <a:gd name="connsiteX130" fmla="*/ 1374766 w 6015166"/>
              <a:gd name="connsiteY130" fmla="*/ 4037821 h 4622457"/>
              <a:gd name="connsiteX131" fmla="*/ 1366633 w 6015166"/>
              <a:gd name="connsiteY131" fmla="*/ 4355126 h 4622457"/>
              <a:gd name="connsiteX132" fmla="*/ 1367713 w 6015166"/>
              <a:gd name="connsiteY132" fmla="*/ 4401097 h 4622457"/>
              <a:gd name="connsiteX133" fmla="*/ 1370917 w 6015166"/>
              <a:gd name="connsiteY133" fmla="*/ 4410637 h 4622457"/>
              <a:gd name="connsiteX134" fmla="*/ 1393374 w 6015166"/>
              <a:gd name="connsiteY134" fmla="*/ 4458842 h 4622457"/>
              <a:gd name="connsiteX135" fmla="*/ 1426296 w 6015166"/>
              <a:gd name="connsiteY135" fmla="*/ 4532606 h 4622457"/>
              <a:gd name="connsiteX136" fmla="*/ 1438709 w 6015166"/>
              <a:gd name="connsiteY136" fmla="*/ 4605146 h 4622457"/>
              <a:gd name="connsiteX137" fmla="*/ 1438709 w 6015166"/>
              <a:gd name="connsiteY137" fmla="*/ 4622534 h 4622457"/>
              <a:gd name="connsiteX138" fmla="*/ 1307626 w 6015166"/>
              <a:gd name="connsiteY138" fmla="*/ 4622534 h 4622457"/>
              <a:gd name="connsiteX139" fmla="*/ 1176542 w 6015166"/>
              <a:gd name="connsiteY139" fmla="*/ 4622534 h 4622457"/>
              <a:gd name="connsiteX140" fmla="*/ 1173266 w 6015166"/>
              <a:gd name="connsiteY140" fmla="*/ 4618321 h 4622457"/>
              <a:gd name="connsiteX141" fmla="*/ 1150450 w 6015166"/>
              <a:gd name="connsiteY141" fmla="*/ 4509998 h 4622457"/>
              <a:gd name="connsiteX142" fmla="*/ 1170728 w 6015166"/>
              <a:gd name="connsiteY142" fmla="*/ 4107913 h 4622457"/>
              <a:gd name="connsiteX143" fmla="*/ 1184750 w 6015166"/>
              <a:gd name="connsiteY143" fmla="*/ 3564133 h 4622457"/>
              <a:gd name="connsiteX144" fmla="*/ 1183130 w 6015166"/>
              <a:gd name="connsiteY144" fmla="*/ 3260869 h 4622457"/>
              <a:gd name="connsiteX145" fmla="*/ 1191432 w 6015166"/>
              <a:gd name="connsiteY145" fmla="*/ 3185737 h 4622457"/>
              <a:gd name="connsiteX146" fmla="*/ 1213208 w 6015166"/>
              <a:gd name="connsiteY146" fmla="*/ 3109777 h 4622457"/>
              <a:gd name="connsiteX147" fmla="*/ 1218011 w 6015166"/>
              <a:gd name="connsiteY147" fmla="*/ 3093253 h 4622457"/>
              <a:gd name="connsiteX148" fmla="*/ 1153204 w 6015166"/>
              <a:gd name="connsiteY148" fmla="*/ 3156037 h 4622457"/>
              <a:gd name="connsiteX149" fmla="*/ 1055597 w 6015166"/>
              <a:gd name="connsiteY149" fmla="*/ 3277681 h 4622457"/>
              <a:gd name="connsiteX150" fmla="*/ 960341 w 6015166"/>
              <a:gd name="connsiteY150" fmla="*/ 3474997 h 4622457"/>
              <a:gd name="connsiteX151" fmla="*/ 819318 w 6015166"/>
              <a:gd name="connsiteY151" fmla="*/ 4203206 h 4622457"/>
              <a:gd name="connsiteX152" fmla="*/ 805580 w 6015166"/>
              <a:gd name="connsiteY152" fmla="*/ 4400522 h 4622457"/>
              <a:gd name="connsiteX153" fmla="*/ 829340 w 6015166"/>
              <a:gd name="connsiteY153" fmla="*/ 4461002 h 4622457"/>
              <a:gd name="connsiteX154" fmla="*/ 866564 w 6015166"/>
              <a:gd name="connsiteY154" fmla="*/ 4574906 h 4622457"/>
              <a:gd name="connsiteX155" fmla="*/ 860531 w 6015166"/>
              <a:gd name="connsiteY155" fmla="*/ 4615406 h 4622457"/>
              <a:gd name="connsiteX156" fmla="*/ 857687 w 6015166"/>
              <a:gd name="connsiteY156" fmla="*/ 4622534 h 4622457"/>
              <a:gd name="connsiteX157" fmla="*/ 727806 w 6015166"/>
              <a:gd name="connsiteY157" fmla="*/ 4622534 h 4622457"/>
              <a:gd name="connsiteX158" fmla="*/ 597925 w 6015166"/>
              <a:gd name="connsiteY158" fmla="*/ 4622534 h 462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</a:cxnLst>
            <a:rect l="l" t="t" r="r" b="b"/>
            <a:pathLst>
              <a:path w="6015166" h="4622457">
                <a:moveTo>
                  <a:pt x="595160" y="4618862"/>
                </a:moveTo>
                <a:cubicBezTo>
                  <a:pt x="583878" y="4603813"/>
                  <a:pt x="579482" y="4580270"/>
                  <a:pt x="579493" y="4535054"/>
                </a:cubicBezTo>
                <a:cubicBezTo>
                  <a:pt x="579493" y="4465466"/>
                  <a:pt x="590120" y="4374313"/>
                  <a:pt x="628608" y="4112918"/>
                </a:cubicBezTo>
                <a:cubicBezTo>
                  <a:pt x="650665" y="3963085"/>
                  <a:pt x="658074" y="3902209"/>
                  <a:pt x="667232" y="3795613"/>
                </a:cubicBezTo>
                <a:cubicBezTo>
                  <a:pt x="674680" y="3708853"/>
                  <a:pt x="677575" y="3663529"/>
                  <a:pt x="687478" y="3478309"/>
                </a:cubicBezTo>
                <a:cubicBezTo>
                  <a:pt x="694603" y="3345109"/>
                  <a:pt x="698088" y="3298417"/>
                  <a:pt x="704384" y="3251833"/>
                </a:cubicBezTo>
                <a:cubicBezTo>
                  <a:pt x="713777" y="3182353"/>
                  <a:pt x="723406" y="3154453"/>
                  <a:pt x="788844" y="3007069"/>
                </a:cubicBezTo>
                <a:cubicBezTo>
                  <a:pt x="805735" y="2969016"/>
                  <a:pt x="822835" y="2930101"/>
                  <a:pt x="826849" y="2920524"/>
                </a:cubicBezTo>
                <a:cubicBezTo>
                  <a:pt x="867443" y="2823864"/>
                  <a:pt x="897369" y="2731596"/>
                  <a:pt x="921327" y="2629248"/>
                </a:cubicBezTo>
                <a:cubicBezTo>
                  <a:pt x="934399" y="2573412"/>
                  <a:pt x="935774" y="2561136"/>
                  <a:pt x="935735" y="2500656"/>
                </a:cubicBezTo>
                <a:cubicBezTo>
                  <a:pt x="935735" y="2437584"/>
                  <a:pt x="931998" y="2391252"/>
                  <a:pt x="916215" y="2256216"/>
                </a:cubicBezTo>
                <a:cubicBezTo>
                  <a:pt x="893888" y="2065236"/>
                  <a:pt x="888164" y="1999356"/>
                  <a:pt x="885954" y="1908096"/>
                </a:cubicBezTo>
                <a:cubicBezTo>
                  <a:pt x="882570" y="1768488"/>
                  <a:pt x="897330" y="1657392"/>
                  <a:pt x="931386" y="1566132"/>
                </a:cubicBezTo>
                <a:cubicBezTo>
                  <a:pt x="934842" y="1556880"/>
                  <a:pt x="938903" y="1543127"/>
                  <a:pt x="940821" y="1534199"/>
                </a:cubicBezTo>
                <a:cubicBezTo>
                  <a:pt x="949991" y="1491432"/>
                  <a:pt x="959765" y="1465332"/>
                  <a:pt x="979316" y="1431419"/>
                </a:cubicBezTo>
                <a:cubicBezTo>
                  <a:pt x="997140" y="1400531"/>
                  <a:pt x="1017753" y="1369967"/>
                  <a:pt x="1037795" y="1344696"/>
                </a:cubicBezTo>
                <a:cubicBezTo>
                  <a:pt x="1042201" y="1339151"/>
                  <a:pt x="1046190" y="1334004"/>
                  <a:pt x="1046654" y="1333212"/>
                </a:cubicBezTo>
                <a:cubicBezTo>
                  <a:pt x="1047842" y="1331267"/>
                  <a:pt x="1033381" y="1336560"/>
                  <a:pt x="1020630" y="1342751"/>
                </a:cubicBezTo>
                <a:cubicBezTo>
                  <a:pt x="984695" y="1360175"/>
                  <a:pt x="954944" y="1388723"/>
                  <a:pt x="923297" y="1436100"/>
                </a:cubicBezTo>
                <a:cubicBezTo>
                  <a:pt x="862604" y="1526964"/>
                  <a:pt x="821147" y="1626468"/>
                  <a:pt x="776640" y="1788144"/>
                </a:cubicBezTo>
                <a:cubicBezTo>
                  <a:pt x="759320" y="1851072"/>
                  <a:pt x="748077" y="1896432"/>
                  <a:pt x="713150" y="2044320"/>
                </a:cubicBezTo>
                <a:cubicBezTo>
                  <a:pt x="650805" y="2308344"/>
                  <a:pt x="607018" y="2463972"/>
                  <a:pt x="553692" y="2611104"/>
                </a:cubicBezTo>
                <a:cubicBezTo>
                  <a:pt x="458547" y="2873545"/>
                  <a:pt x="331013" y="3101208"/>
                  <a:pt x="174028" y="3288841"/>
                </a:cubicBezTo>
                <a:cubicBezTo>
                  <a:pt x="119294" y="3354253"/>
                  <a:pt x="44284" y="3430573"/>
                  <a:pt x="18152" y="3447385"/>
                </a:cubicBezTo>
                <a:cubicBezTo>
                  <a:pt x="12208" y="3451237"/>
                  <a:pt x="10080" y="3452029"/>
                  <a:pt x="6416" y="3451741"/>
                </a:cubicBezTo>
                <a:cubicBezTo>
                  <a:pt x="2402" y="3451453"/>
                  <a:pt x="1829" y="3451021"/>
                  <a:pt x="861" y="3447637"/>
                </a:cubicBezTo>
                <a:cubicBezTo>
                  <a:pt x="-2811" y="3434749"/>
                  <a:pt x="7701" y="3401773"/>
                  <a:pt x="65744" y="3244057"/>
                </a:cubicBezTo>
                <a:cubicBezTo>
                  <a:pt x="131235" y="3066109"/>
                  <a:pt x="165043" y="2962968"/>
                  <a:pt x="201550" y="2829732"/>
                </a:cubicBezTo>
                <a:cubicBezTo>
                  <a:pt x="224241" y="2746896"/>
                  <a:pt x="240243" y="2679505"/>
                  <a:pt x="277031" y="2511853"/>
                </a:cubicBezTo>
                <a:cubicBezTo>
                  <a:pt x="330301" y="2269104"/>
                  <a:pt x="367096" y="2122404"/>
                  <a:pt x="410602" y="1979304"/>
                </a:cubicBezTo>
                <a:cubicBezTo>
                  <a:pt x="488967" y="1721544"/>
                  <a:pt x="577210" y="1537440"/>
                  <a:pt x="682755" y="1411512"/>
                </a:cubicBezTo>
                <a:cubicBezTo>
                  <a:pt x="792588" y="1280435"/>
                  <a:pt x="948835" y="1198247"/>
                  <a:pt x="1130340" y="1176035"/>
                </a:cubicBezTo>
                <a:cubicBezTo>
                  <a:pt x="1157819" y="1172687"/>
                  <a:pt x="1172165" y="1171643"/>
                  <a:pt x="1209943" y="1170203"/>
                </a:cubicBezTo>
                <a:lnTo>
                  <a:pt x="1244140" y="1168908"/>
                </a:lnTo>
                <a:lnTo>
                  <a:pt x="1259278" y="1160844"/>
                </a:lnTo>
                <a:cubicBezTo>
                  <a:pt x="1383003" y="1094927"/>
                  <a:pt x="1532720" y="1058171"/>
                  <a:pt x="1714476" y="1049171"/>
                </a:cubicBezTo>
                <a:cubicBezTo>
                  <a:pt x="1752046" y="1047299"/>
                  <a:pt x="1840318" y="1048487"/>
                  <a:pt x="1881534" y="1051403"/>
                </a:cubicBezTo>
                <a:cubicBezTo>
                  <a:pt x="2003495" y="1060043"/>
                  <a:pt x="2100274" y="1072895"/>
                  <a:pt x="2363816" y="1115376"/>
                </a:cubicBezTo>
                <a:cubicBezTo>
                  <a:pt x="2417964" y="1124087"/>
                  <a:pt x="2485997" y="1134275"/>
                  <a:pt x="2513321" y="1137767"/>
                </a:cubicBezTo>
                <a:cubicBezTo>
                  <a:pt x="2585015" y="1146948"/>
                  <a:pt x="2726340" y="1154868"/>
                  <a:pt x="2874912" y="1158107"/>
                </a:cubicBezTo>
                <a:cubicBezTo>
                  <a:pt x="2959224" y="1159943"/>
                  <a:pt x="3077952" y="1157855"/>
                  <a:pt x="3160248" y="1153103"/>
                </a:cubicBezTo>
                <a:lnTo>
                  <a:pt x="3186024" y="1151627"/>
                </a:lnTo>
                <a:lnTo>
                  <a:pt x="3219108" y="1142376"/>
                </a:lnTo>
                <a:cubicBezTo>
                  <a:pt x="3358608" y="1103495"/>
                  <a:pt x="3432372" y="1081283"/>
                  <a:pt x="3482016" y="1063247"/>
                </a:cubicBezTo>
                <a:cubicBezTo>
                  <a:pt x="3512185" y="1052267"/>
                  <a:pt x="3515532" y="1050828"/>
                  <a:pt x="3541452" y="1037831"/>
                </a:cubicBezTo>
                <a:cubicBezTo>
                  <a:pt x="3614100" y="1001327"/>
                  <a:pt x="3711337" y="943331"/>
                  <a:pt x="3795937" y="885983"/>
                </a:cubicBezTo>
                <a:cubicBezTo>
                  <a:pt x="3908185" y="809951"/>
                  <a:pt x="3985549" y="746663"/>
                  <a:pt x="4171561" y="578939"/>
                </a:cubicBezTo>
                <a:cubicBezTo>
                  <a:pt x="4328629" y="437279"/>
                  <a:pt x="4397713" y="380003"/>
                  <a:pt x="4479865" y="323159"/>
                </a:cubicBezTo>
                <a:cubicBezTo>
                  <a:pt x="4643701" y="209867"/>
                  <a:pt x="4805449" y="150467"/>
                  <a:pt x="4993441" y="134447"/>
                </a:cubicBezTo>
                <a:cubicBezTo>
                  <a:pt x="5124194" y="123323"/>
                  <a:pt x="5278309" y="134375"/>
                  <a:pt x="5386274" y="162635"/>
                </a:cubicBezTo>
                <a:cubicBezTo>
                  <a:pt x="5395886" y="165119"/>
                  <a:pt x="5404778" y="167423"/>
                  <a:pt x="5406038" y="167711"/>
                </a:cubicBezTo>
                <a:cubicBezTo>
                  <a:pt x="5407766" y="168070"/>
                  <a:pt x="5412986" y="164363"/>
                  <a:pt x="5426270" y="153275"/>
                </a:cubicBezTo>
                <a:cubicBezTo>
                  <a:pt x="5449346" y="134015"/>
                  <a:pt x="5461298" y="124763"/>
                  <a:pt x="5516450" y="83651"/>
                </a:cubicBezTo>
                <a:cubicBezTo>
                  <a:pt x="5563862" y="48263"/>
                  <a:pt x="5584094" y="32099"/>
                  <a:pt x="5603858" y="13847"/>
                </a:cubicBezTo>
                <a:cubicBezTo>
                  <a:pt x="5610338" y="7870"/>
                  <a:pt x="5617250" y="2183"/>
                  <a:pt x="5619194" y="1247"/>
                </a:cubicBezTo>
                <a:cubicBezTo>
                  <a:pt x="5622434" y="-337"/>
                  <a:pt x="5623046" y="-337"/>
                  <a:pt x="5625638" y="1390"/>
                </a:cubicBezTo>
                <a:cubicBezTo>
                  <a:pt x="5634314" y="7079"/>
                  <a:pt x="5634782" y="43295"/>
                  <a:pt x="5626682" y="80014"/>
                </a:cubicBezTo>
                <a:cubicBezTo>
                  <a:pt x="5625170" y="86927"/>
                  <a:pt x="5614730" y="125735"/>
                  <a:pt x="5613362" y="129731"/>
                </a:cubicBezTo>
                <a:cubicBezTo>
                  <a:pt x="5613002" y="130558"/>
                  <a:pt x="5613326" y="131062"/>
                  <a:pt x="5613938" y="130847"/>
                </a:cubicBezTo>
                <a:cubicBezTo>
                  <a:pt x="5615522" y="130307"/>
                  <a:pt x="5632982" y="116771"/>
                  <a:pt x="5662682" y="93083"/>
                </a:cubicBezTo>
                <a:cubicBezTo>
                  <a:pt x="5676902" y="81743"/>
                  <a:pt x="5690114" y="71699"/>
                  <a:pt x="5692022" y="70763"/>
                </a:cubicBezTo>
                <a:cubicBezTo>
                  <a:pt x="5697062" y="68351"/>
                  <a:pt x="5700734" y="69647"/>
                  <a:pt x="5703218" y="74687"/>
                </a:cubicBezTo>
                <a:cubicBezTo>
                  <a:pt x="5704838" y="77962"/>
                  <a:pt x="5705378" y="82211"/>
                  <a:pt x="5705702" y="93947"/>
                </a:cubicBezTo>
                <a:cubicBezTo>
                  <a:pt x="5706386" y="117923"/>
                  <a:pt x="5702498" y="139667"/>
                  <a:pt x="5689646" y="184307"/>
                </a:cubicBezTo>
                <a:cubicBezTo>
                  <a:pt x="5674022" y="238703"/>
                  <a:pt x="5656418" y="281867"/>
                  <a:pt x="5636582" y="314591"/>
                </a:cubicBezTo>
                <a:cubicBezTo>
                  <a:pt x="5632766" y="320891"/>
                  <a:pt x="5629634" y="326471"/>
                  <a:pt x="5629634" y="326975"/>
                </a:cubicBezTo>
                <a:cubicBezTo>
                  <a:pt x="5629634" y="327479"/>
                  <a:pt x="5631686" y="329891"/>
                  <a:pt x="5634242" y="332339"/>
                </a:cubicBezTo>
                <a:cubicBezTo>
                  <a:pt x="5652386" y="349871"/>
                  <a:pt x="5678738" y="382127"/>
                  <a:pt x="5695190" y="406859"/>
                </a:cubicBezTo>
                <a:cubicBezTo>
                  <a:pt x="5717942" y="441095"/>
                  <a:pt x="5724998" y="455783"/>
                  <a:pt x="5756570" y="534659"/>
                </a:cubicBezTo>
                <a:cubicBezTo>
                  <a:pt x="5865794" y="807467"/>
                  <a:pt x="5965874" y="1088339"/>
                  <a:pt x="6008678" y="1242167"/>
                </a:cubicBezTo>
                <a:cubicBezTo>
                  <a:pt x="6017318" y="1273344"/>
                  <a:pt x="6017534" y="1289975"/>
                  <a:pt x="6009686" y="1320504"/>
                </a:cubicBezTo>
                <a:cubicBezTo>
                  <a:pt x="5996006" y="1373424"/>
                  <a:pt x="5958098" y="1429403"/>
                  <a:pt x="5918030" y="1455828"/>
                </a:cubicBezTo>
                <a:cubicBezTo>
                  <a:pt x="5897618" y="1469292"/>
                  <a:pt x="5880338" y="1474619"/>
                  <a:pt x="5852114" y="1476095"/>
                </a:cubicBezTo>
                <a:cubicBezTo>
                  <a:pt x="5826554" y="1477427"/>
                  <a:pt x="5791022" y="1471811"/>
                  <a:pt x="5755778" y="1460832"/>
                </a:cubicBezTo>
                <a:cubicBezTo>
                  <a:pt x="5741090" y="1456295"/>
                  <a:pt x="5734178" y="1452696"/>
                  <a:pt x="5724854" y="1444704"/>
                </a:cubicBezTo>
                <a:cubicBezTo>
                  <a:pt x="5706782" y="1429295"/>
                  <a:pt x="5694218" y="1413311"/>
                  <a:pt x="5652782" y="1353119"/>
                </a:cubicBezTo>
                <a:cubicBezTo>
                  <a:pt x="5619842" y="1305275"/>
                  <a:pt x="5614190" y="1298219"/>
                  <a:pt x="5587730" y="1271831"/>
                </a:cubicBezTo>
                <a:cubicBezTo>
                  <a:pt x="5552414" y="1236659"/>
                  <a:pt x="5525522" y="1212900"/>
                  <a:pt x="5493986" y="1188959"/>
                </a:cubicBezTo>
                <a:cubicBezTo>
                  <a:pt x="5466554" y="1168115"/>
                  <a:pt x="5447834" y="1156199"/>
                  <a:pt x="5402762" y="1130892"/>
                </a:cubicBezTo>
                <a:cubicBezTo>
                  <a:pt x="5327198" y="1088483"/>
                  <a:pt x="5310817" y="1076999"/>
                  <a:pt x="5223769" y="1005611"/>
                </a:cubicBezTo>
                <a:cubicBezTo>
                  <a:pt x="5186042" y="974651"/>
                  <a:pt x="5176322" y="968531"/>
                  <a:pt x="5167141" y="970043"/>
                </a:cubicBezTo>
                <a:cubicBezTo>
                  <a:pt x="5162822" y="970727"/>
                  <a:pt x="5150330" y="978863"/>
                  <a:pt x="5135785" y="990455"/>
                </a:cubicBezTo>
                <a:cubicBezTo>
                  <a:pt x="5070518" y="1042367"/>
                  <a:pt x="5004601" y="1135103"/>
                  <a:pt x="4935662" y="1271831"/>
                </a:cubicBezTo>
                <a:cubicBezTo>
                  <a:pt x="4888789" y="1364855"/>
                  <a:pt x="4847209" y="1462416"/>
                  <a:pt x="4800157" y="1589892"/>
                </a:cubicBezTo>
                <a:cubicBezTo>
                  <a:pt x="4779637" y="1645368"/>
                  <a:pt x="4769521" y="1684787"/>
                  <a:pt x="4737877" y="1831884"/>
                </a:cubicBezTo>
                <a:cubicBezTo>
                  <a:pt x="4706341" y="1978548"/>
                  <a:pt x="4689277" y="2047452"/>
                  <a:pt x="4666417" y="2120568"/>
                </a:cubicBezTo>
                <a:cubicBezTo>
                  <a:pt x="4621345" y="2264748"/>
                  <a:pt x="4553917" y="2397192"/>
                  <a:pt x="4476661" y="2493384"/>
                </a:cubicBezTo>
                <a:cubicBezTo>
                  <a:pt x="4447213" y="2530032"/>
                  <a:pt x="4407397" y="2569848"/>
                  <a:pt x="4374781" y="2595300"/>
                </a:cubicBezTo>
                <a:cubicBezTo>
                  <a:pt x="4368157" y="2600449"/>
                  <a:pt x="4362721" y="2605092"/>
                  <a:pt x="4362721" y="2605596"/>
                </a:cubicBezTo>
                <a:cubicBezTo>
                  <a:pt x="4362721" y="2606100"/>
                  <a:pt x="4359229" y="2624568"/>
                  <a:pt x="4354945" y="2646636"/>
                </a:cubicBezTo>
                <a:cubicBezTo>
                  <a:pt x="4339933" y="2724072"/>
                  <a:pt x="4313221" y="2873401"/>
                  <a:pt x="4306705" y="2916133"/>
                </a:cubicBezTo>
                <a:cubicBezTo>
                  <a:pt x="4289065" y="3031909"/>
                  <a:pt x="4268221" y="3279157"/>
                  <a:pt x="4256809" y="3508621"/>
                </a:cubicBezTo>
                <a:cubicBezTo>
                  <a:pt x="4238485" y="3875641"/>
                  <a:pt x="4242265" y="4178365"/>
                  <a:pt x="4267465" y="4366862"/>
                </a:cubicBezTo>
                <a:cubicBezTo>
                  <a:pt x="4271641" y="4398002"/>
                  <a:pt x="4273189" y="4401781"/>
                  <a:pt x="4299937" y="4445918"/>
                </a:cubicBezTo>
                <a:cubicBezTo>
                  <a:pt x="4331077" y="4497289"/>
                  <a:pt x="4340221" y="4514749"/>
                  <a:pt x="4349833" y="4541281"/>
                </a:cubicBezTo>
                <a:cubicBezTo>
                  <a:pt x="4358581" y="4565438"/>
                  <a:pt x="4362793" y="4585562"/>
                  <a:pt x="4364341" y="4611014"/>
                </a:cubicBezTo>
                <a:lnTo>
                  <a:pt x="4365061" y="4622534"/>
                </a:lnTo>
                <a:lnTo>
                  <a:pt x="4250365" y="4622246"/>
                </a:lnTo>
                <a:lnTo>
                  <a:pt x="4135669" y="4621958"/>
                </a:lnTo>
                <a:lnTo>
                  <a:pt x="4130629" y="4619006"/>
                </a:lnTo>
                <a:cubicBezTo>
                  <a:pt x="4116013" y="4610402"/>
                  <a:pt x="4106221" y="4583582"/>
                  <a:pt x="4098805" y="4531706"/>
                </a:cubicBezTo>
                <a:cubicBezTo>
                  <a:pt x="4093549" y="4495058"/>
                  <a:pt x="4090453" y="4458878"/>
                  <a:pt x="4080193" y="4311961"/>
                </a:cubicBezTo>
                <a:cubicBezTo>
                  <a:pt x="4070509" y="4173721"/>
                  <a:pt x="4065073" y="4113277"/>
                  <a:pt x="4050961" y="3986809"/>
                </a:cubicBezTo>
                <a:cubicBezTo>
                  <a:pt x="4030801" y="3806017"/>
                  <a:pt x="4018093" y="3653089"/>
                  <a:pt x="4002289" y="3401161"/>
                </a:cubicBezTo>
                <a:cubicBezTo>
                  <a:pt x="3998977" y="3348205"/>
                  <a:pt x="3996061" y="3304717"/>
                  <a:pt x="3995808" y="3304465"/>
                </a:cubicBezTo>
                <a:cubicBezTo>
                  <a:pt x="3995017" y="3303709"/>
                  <a:pt x="3981013" y="3381145"/>
                  <a:pt x="3969709" y="3448825"/>
                </a:cubicBezTo>
                <a:cubicBezTo>
                  <a:pt x="3931477" y="3677497"/>
                  <a:pt x="3903073" y="3922909"/>
                  <a:pt x="3892417" y="4116301"/>
                </a:cubicBezTo>
                <a:cubicBezTo>
                  <a:pt x="3888601" y="4185565"/>
                  <a:pt x="3887953" y="4210730"/>
                  <a:pt x="3887989" y="4286185"/>
                </a:cubicBezTo>
                <a:cubicBezTo>
                  <a:pt x="3887989" y="4373126"/>
                  <a:pt x="3888781" y="4388821"/>
                  <a:pt x="3893641" y="4403330"/>
                </a:cubicBezTo>
                <a:cubicBezTo>
                  <a:pt x="3895297" y="4408262"/>
                  <a:pt x="3905377" y="4429466"/>
                  <a:pt x="3915997" y="4450418"/>
                </a:cubicBezTo>
                <a:cubicBezTo>
                  <a:pt x="3937525" y="4492826"/>
                  <a:pt x="3943573" y="4506362"/>
                  <a:pt x="3950701" y="4527890"/>
                </a:cubicBezTo>
                <a:cubicBezTo>
                  <a:pt x="3959808" y="4555430"/>
                  <a:pt x="3964308" y="4586498"/>
                  <a:pt x="3962797" y="4611590"/>
                </a:cubicBezTo>
                <a:lnTo>
                  <a:pt x="3962149" y="4622534"/>
                </a:lnTo>
                <a:lnTo>
                  <a:pt x="3849901" y="4622534"/>
                </a:lnTo>
                <a:cubicBezTo>
                  <a:pt x="3774228" y="4622534"/>
                  <a:pt x="3736284" y="4622138"/>
                  <a:pt x="3733405" y="4621310"/>
                </a:cubicBezTo>
                <a:cubicBezTo>
                  <a:pt x="3723720" y="4618646"/>
                  <a:pt x="3715837" y="4606982"/>
                  <a:pt x="3711480" y="4588910"/>
                </a:cubicBezTo>
                <a:cubicBezTo>
                  <a:pt x="3702877" y="4553270"/>
                  <a:pt x="3701797" y="4497289"/>
                  <a:pt x="3706333" y="4324850"/>
                </a:cubicBezTo>
                <a:cubicBezTo>
                  <a:pt x="3709068" y="4220161"/>
                  <a:pt x="3709644" y="4099669"/>
                  <a:pt x="3707881" y="4001605"/>
                </a:cubicBezTo>
                <a:cubicBezTo>
                  <a:pt x="3704893" y="3836833"/>
                  <a:pt x="3706440" y="3651721"/>
                  <a:pt x="3712452" y="3443605"/>
                </a:cubicBezTo>
                <a:cubicBezTo>
                  <a:pt x="3716124" y="3317785"/>
                  <a:pt x="3718861" y="3243553"/>
                  <a:pt x="3729265" y="2985037"/>
                </a:cubicBezTo>
                <a:cubicBezTo>
                  <a:pt x="3735313" y="2835745"/>
                  <a:pt x="3739669" y="2716441"/>
                  <a:pt x="3739129" y="2715901"/>
                </a:cubicBezTo>
                <a:cubicBezTo>
                  <a:pt x="3738768" y="2715720"/>
                  <a:pt x="3720624" y="2716764"/>
                  <a:pt x="3698413" y="2718204"/>
                </a:cubicBezTo>
                <a:cubicBezTo>
                  <a:pt x="3560820" y="2727276"/>
                  <a:pt x="3446268" y="2726593"/>
                  <a:pt x="3209028" y="2715361"/>
                </a:cubicBezTo>
                <a:cubicBezTo>
                  <a:pt x="2802336" y="2696101"/>
                  <a:pt x="2520931" y="2655529"/>
                  <a:pt x="2247630" y="2576796"/>
                </a:cubicBezTo>
                <a:cubicBezTo>
                  <a:pt x="2218977" y="2568516"/>
                  <a:pt x="2145508" y="2546016"/>
                  <a:pt x="2137599" y="2543064"/>
                </a:cubicBezTo>
                <a:cubicBezTo>
                  <a:pt x="2136879" y="2542812"/>
                  <a:pt x="2132293" y="2550300"/>
                  <a:pt x="2127069" y="2560308"/>
                </a:cubicBezTo>
                <a:cubicBezTo>
                  <a:pt x="2079509" y="2651425"/>
                  <a:pt x="2014439" y="2749272"/>
                  <a:pt x="1941471" y="2839380"/>
                </a:cubicBezTo>
                <a:cubicBezTo>
                  <a:pt x="1876113" y="2920056"/>
                  <a:pt x="1826706" y="2971933"/>
                  <a:pt x="1721795" y="3069925"/>
                </a:cubicBezTo>
                <a:cubicBezTo>
                  <a:pt x="1649640" y="3137353"/>
                  <a:pt x="1624142" y="3162985"/>
                  <a:pt x="1595539" y="3196933"/>
                </a:cubicBezTo>
                <a:cubicBezTo>
                  <a:pt x="1550964" y="3249853"/>
                  <a:pt x="1509604" y="3317857"/>
                  <a:pt x="1487359" y="3374809"/>
                </a:cubicBezTo>
                <a:cubicBezTo>
                  <a:pt x="1435246" y="3508225"/>
                  <a:pt x="1392287" y="3761161"/>
                  <a:pt x="1374766" y="4037821"/>
                </a:cubicBezTo>
                <a:cubicBezTo>
                  <a:pt x="1368221" y="4141141"/>
                  <a:pt x="1364779" y="4275493"/>
                  <a:pt x="1366633" y="4355126"/>
                </a:cubicBezTo>
                <a:lnTo>
                  <a:pt x="1367713" y="4401097"/>
                </a:lnTo>
                <a:lnTo>
                  <a:pt x="1370917" y="4410637"/>
                </a:lnTo>
                <a:cubicBezTo>
                  <a:pt x="1372681" y="4415858"/>
                  <a:pt x="1382783" y="4437566"/>
                  <a:pt x="1393374" y="4458842"/>
                </a:cubicBezTo>
                <a:cubicBezTo>
                  <a:pt x="1414920" y="4502114"/>
                  <a:pt x="1419654" y="4512698"/>
                  <a:pt x="1426296" y="4532606"/>
                </a:cubicBezTo>
                <a:cubicBezTo>
                  <a:pt x="1435264" y="4559426"/>
                  <a:pt x="1438709" y="4579550"/>
                  <a:pt x="1438709" y="4605146"/>
                </a:cubicBezTo>
                <a:lnTo>
                  <a:pt x="1438709" y="4622534"/>
                </a:lnTo>
                <a:lnTo>
                  <a:pt x="1307626" y="4622534"/>
                </a:lnTo>
                <a:lnTo>
                  <a:pt x="1176542" y="4622534"/>
                </a:lnTo>
                <a:lnTo>
                  <a:pt x="1173266" y="4618321"/>
                </a:lnTo>
                <a:cubicBezTo>
                  <a:pt x="1158978" y="4599890"/>
                  <a:pt x="1152894" y="4570982"/>
                  <a:pt x="1150450" y="4509998"/>
                </a:cubicBezTo>
                <a:cubicBezTo>
                  <a:pt x="1147930" y="4446962"/>
                  <a:pt x="1153690" y="4332374"/>
                  <a:pt x="1170728" y="4107913"/>
                </a:cubicBezTo>
                <a:cubicBezTo>
                  <a:pt x="1185938" y="3907321"/>
                  <a:pt x="1189020" y="3787837"/>
                  <a:pt x="1184750" y="3564133"/>
                </a:cubicBezTo>
                <a:cubicBezTo>
                  <a:pt x="1180466" y="3339529"/>
                  <a:pt x="1180340" y="3316345"/>
                  <a:pt x="1183130" y="3260869"/>
                </a:cubicBezTo>
                <a:cubicBezTo>
                  <a:pt x="1184534" y="3233329"/>
                  <a:pt x="1187958" y="3202153"/>
                  <a:pt x="1191432" y="3185737"/>
                </a:cubicBezTo>
                <a:cubicBezTo>
                  <a:pt x="1194600" y="3170796"/>
                  <a:pt x="1205602" y="3132385"/>
                  <a:pt x="1213208" y="3109777"/>
                </a:cubicBezTo>
                <a:cubicBezTo>
                  <a:pt x="1216268" y="3100668"/>
                  <a:pt x="1218428" y="3093253"/>
                  <a:pt x="1218011" y="3093253"/>
                </a:cubicBezTo>
                <a:cubicBezTo>
                  <a:pt x="1216895" y="3093288"/>
                  <a:pt x="1167622" y="3140989"/>
                  <a:pt x="1153204" y="3156037"/>
                </a:cubicBezTo>
                <a:cubicBezTo>
                  <a:pt x="1118244" y="3192469"/>
                  <a:pt x="1084843" y="3234085"/>
                  <a:pt x="1055597" y="3277681"/>
                </a:cubicBezTo>
                <a:cubicBezTo>
                  <a:pt x="1010932" y="3344245"/>
                  <a:pt x="989216" y="3389209"/>
                  <a:pt x="960341" y="3474997"/>
                </a:cubicBezTo>
                <a:cubicBezTo>
                  <a:pt x="898935" y="3657373"/>
                  <a:pt x="846242" y="3929461"/>
                  <a:pt x="819318" y="4203206"/>
                </a:cubicBezTo>
                <a:cubicBezTo>
                  <a:pt x="812251" y="4275025"/>
                  <a:pt x="804277" y="4389578"/>
                  <a:pt x="805580" y="4400522"/>
                </a:cubicBezTo>
                <a:cubicBezTo>
                  <a:pt x="806768" y="4410637"/>
                  <a:pt x="812521" y="4425254"/>
                  <a:pt x="829340" y="4461002"/>
                </a:cubicBezTo>
                <a:cubicBezTo>
                  <a:pt x="858824" y="4523714"/>
                  <a:pt x="865232" y="4543334"/>
                  <a:pt x="866564" y="4574906"/>
                </a:cubicBezTo>
                <a:cubicBezTo>
                  <a:pt x="867248" y="4591358"/>
                  <a:pt x="865556" y="4602878"/>
                  <a:pt x="860531" y="4615406"/>
                </a:cubicBezTo>
                <a:lnTo>
                  <a:pt x="857687" y="4622534"/>
                </a:lnTo>
                <a:lnTo>
                  <a:pt x="727806" y="4622534"/>
                </a:lnTo>
                <a:lnTo>
                  <a:pt x="597925" y="462253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4237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1" name="Grafik 1023">
            <a:extLst>
              <a:ext uri="{FF2B5EF4-FFF2-40B4-BE49-F238E27FC236}">
                <a16:creationId xmlns:a16="http://schemas.microsoft.com/office/drawing/2014/main" id="{7A2059A3-11A1-9ED7-4074-D842CFDE1C79}"/>
              </a:ext>
            </a:extLst>
          </p:cNvPr>
          <p:cNvSpPr/>
          <p:nvPr/>
        </p:nvSpPr>
        <p:spPr>
          <a:xfrm>
            <a:off x="3630335" y="3678056"/>
            <a:ext cx="869658" cy="711759"/>
          </a:xfrm>
          <a:custGeom>
            <a:avLst/>
            <a:gdLst>
              <a:gd name="connsiteX0" fmla="*/ 219930 w 8379112"/>
              <a:gd name="connsiteY0" fmla="*/ 6856949 h 6857758"/>
              <a:gd name="connsiteX1" fmla="*/ 149409 w 8379112"/>
              <a:gd name="connsiteY1" fmla="*/ 6609157 h 6857758"/>
              <a:gd name="connsiteX2" fmla="*/ 131005 w 8379112"/>
              <a:gd name="connsiteY2" fmla="*/ 6148078 h 6857758"/>
              <a:gd name="connsiteX3" fmla="*/ 120989 w 8379112"/>
              <a:gd name="connsiteY3" fmla="*/ 5570655 h 6857758"/>
              <a:gd name="connsiteX4" fmla="*/ 178073 w 8379112"/>
              <a:gd name="connsiteY4" fmla="*/ 5206529 h 6857758"/>
              <a:gd name="connsiteX5" fmla="*/ 254457 w 8379112"/>
              <a:gd name="connsiteY5" fmla="*/ 4947606 h 6857758"/>
              <a:gd name="connsiteX6" fmla="*/ 269440 w 8379112"/>
              <a:gd name="connsiteY6" fmla="*/ 4892288 h 6857758"/>
              <a:gd name="connsiteX7" fmla="*/ 256737 w 8379112"/>
              <a:gd name="connsiteY7" fmla="*/ 4867443 h 6857758"/>
              <a:gd name="connsiteX8" fmla="*/ 83693 w 8379112"/>
              <a:gd name="connsiteY8" fmla="*/ 4264980 h 6857758"/>
              <a:gd name="connsiteX9" fmla="*/ 11462 w 8379112"/>
              <a:gd name="connsiteY9" fmla="*/ 2939924 h 6857758"/>
              <a:gd name="connsiteX10" fmla="*/ 212926 w 8379112"/>
              <a:gd name="connsiteY10" fmla="*/ 2077015 h 6857758"/>
              <a:gd name="connsiteX11" fmla="*/ 860316 w 8379112"/>
              <a:gd name="connsiteY11" fmla="*/ 1448828 h 6857758"/>
              <a:gd name="connsiteX12" fmla="*/ 2157375 w 8379112"/>
              <a:gd name="connsiteY12" fmla="*/ 1159253 h 6857758"/>
              <a:gd name="connsiteX13" fmla="*/ 2635710 w 8379112"/>
              <a:gd name="connsiteY13" fmla="*/ 1146440 h 6857758"/>
              <a:gd name="connsiteX14" fmla="*/ 3648326 w 8379112"/>
              <a:gd name="connsiteY14" fmla="*/ 1188151 h 6857758"/>
              <a:gd name="connsiteX15" fmla="*/ 4274242 w 8379112"/>
              <a:gd name="connsiteY15" fmla="*/ 1219841 h 6857758"/>
              <a:gd name="connsiteX16" fmla="*/ 5301971 w 8379112"/>
              <a:gd name="connsiteY16" fmla="*/ 1002130 h 6857758"/>
              <a:gd name="connsiteX17" fmla="*/ 5516806 w 8379112"/>
              <a:gd name="connsiteY17" fmla="*/ 785046 h 6857758"/>
              <a:gd name="connsiteX18" fmla="*/ 5589721 w 8379112"/>
              <a:gd name="connsiteY18" fmla="*/ 665566 h 6857758"/>
              <a:gd name="connsiteX19" fmla="*/ 5774850 w 8379112"/>
              <a:gd name="connsiteY19" fmla="*/ 401668 h 6857758"/>
              <a:gd name="connsiteX20" fmla="*/ 5861584 w 8379112"/>
              <a:gd name="connsiteY20" fmla="*/ 335178 h 6857758"/>
              <a:gd name="connsiteX21" fmla="*/ 5921413 w 8379112"/>
              <a:gd name="connsiteY21" fmla="*/ 321326 h 6857758"/>
              <a:gd name="connsiteX22" fmla="*/ 5986502 w 8379112"/>
              <a:gd name="connsiteY22" fmla="*/ 338639 h 6857758"/>
              <a:gd name="connsiteX23" fmla="*/ 6008049 w 8379112"/>
              <a:gd name="connsiteY23" fmla="*/ 346700 h 6857758"/>
              <a:gd name="connsiteX24" fmla="*/ 6034523 w 8379112"/>
              <a:gd name="connsiteY24" fmla="*/ 326432 h 6857758"/>
              <a:gd name="connsiteX25" fmla="*/ 6693826 w 8379112"/>
              <a:gd name="connsiteY25" fmla="*/ 11735 h 6857758"/>
              <a:gd name="connsiteX26" fmla="*/ 6909280 w 8379112"/>
              <a:gd name="connsiteY26" fmla="*/ 4138 h 6857758"/>
              <a:gd name="connsiteX27" fmla="*/ 7845439 w 8379112"/>
              <a:gd name="connsiteY27" fmla="*/ 292189 h 6857758"/>
              <a:gd name="connsiteX28" fmla="*/ 8243359 w 8379112"/>
              <a:gd name="connsiteY28" fmla="*/ 492823 h 6857758"/>
              <a:gd name="connsiteX29" fmla="*/ 8378603 w 8379112"/>
              <a:gd name="connsiteY29" fmla="*/ 673370 h 6857758"/>
              <a:gd name="connsiteX30" fmla="*/ 8376526 w 8379112"/>
              <a:gd name="connsiteY30" fmla="*/ 807894 h 6857758"/>
              <a:gd name="connsiteX31" fmla="*/ 8211910 w 8379112"/>
              <a:gd name="connsiteY31" fmla="*/ 1126751 h 6857758"/>
              <a:gd name="connsiteX32" fmla="*/ 8117798 w 8379112"/>
              <a:gd name="connsiteY32" fmla="*/ 1159144 h 6857758"/>
              <a:gd name="connsiteX33" fmla="*/ 8019851 w 8379112"/>
              <a:gd name="connsiteY33" fmla="*/ 1176315 h 6857758"/>
              <a:gd name="connsiteX34" fmla="*/ 7844364 w 8379112"/>
              <a:gd name="connsiteY34" fmla="*/ 1209758 h 6857758"/>
              <a:gd name="connsiteX35" fmla="*/ 7442331 w 8379112"/>
              <a:gd name="connsiteY35" fmla="*/ 1419245 h 6857758"/>
              <a:gd name="connsiteX36" fmla="*/ 7397665 w 8379112"/>
              <a:gd name="connsiteY36" fmla="*/ 1501556 h 6857758"/>
              <a:gd name="connsiteX37" fmla="*/ 7449391 w 8379112"/>
              <a:gd name="connsiteY37" fmla="*/ 1553825 h 6857758"/>
              <a:gd name="connsiteX38" fmla="*/ 7363227 w 8379112"/>
              <a:gd name="connsiteY38" fmla="*/ 1913491 h 6857758"/>
              <a:gd name="connsiteX39" fmla="*/ 7164898 w 8379112"/>
              <a:gd name="connsiteY39" fmla="*/ 2317249 h 6857758"/>
              <a:gd name="connsiteX40" fmla="*/ 6973914 w 8379112"/>
              <a:gd name="connsiteY40" fmla="*/ 2842962 h 6857758"/>
              <a:gd name="connsiteX41" fmla="*/ 6796138 w 8379112"/>
              <a:gd name="connsiteY41" fmla="*/ 3429008 h 6857758"/>
              <a:gd name="connsiteX42" fmla="*/ 6649225 w 8379112"/>
              <a:gd name="connsiteY42" fmla="*/ 3766197 h 6857758"/>
              <a:gd name="connsiteX43" fmla="*/ 5909947 w 8379112"/>
              <a:gd name="connsiteY43" fmla="*/ 4551322 h 6857758"/>
              <a:gd name="connsiteX44" fmla="*/ 5736308 w 8379112"/>
              <a:gd name="connsiteY44" fmla="*/ 4633520 h 6857758"/>
              <a:gd name="connsiteX45" fmla="*/ 5694484 w 8379112"/>
              <a:gd name="connsiteY45" fmla="*/ 4650197 h 6857758"/>
              <a:gd name="connsiteX46" fmla="*/ 5681569 w 8379112"/>
              <a:gd name="connsiteY46" fmla="*/ 4671435 h 6857758"/>
              <a:gd name="connsiteX47" fmla="*/ 5591904 w 8379112"/>
              <a:gd name="connsiteY47" fmla="*/ 4964144 h 6857758"/>
              <a:gd name="connsiteX48" fmla="*/ 5519258 w 8379112"/>
              <a:gd name="connsiteY48" fmla="*/ 5751639 h 6857758"/>
              <a:gd name="connsiteX49" fmla="*/ 5518028 w 8379112"/>
              <a:gd name="connsiteY49" fmla="*/ 6294591 h 6857758"/>
              <a:gd name="connsiteX50" fmla="*/ 5538126 w 8379112"/>
              <a:gd name="connsiteY50" fmla="*/ 6569719 h 6857758"/>
              <a:gd name="connsiteX51" fmla="*/ 5575291 w 8379112"/>
              <a:gd name="connsiteY51" fmla="*/ 6648644 h 6857758"/>
              <a:gd name="connsiteX52" fmla="*/ 5625430 w 8379112"/>
              <a:gd name="connsiteY52" fmla="*/ 6770126 h 6857758"/>
              <a:gd name="connsiteX53" fmla="*/ 5629371 w 8379112"/>
              <a:gd name="connsiteY53" fmla="*/ 6822462 h 6857758"/>
              <a:gd name="connsiteX54" fmla="*/ 5629469 w 8379112"/>
              <a:gd name="connsiteY54" fmla="*/ 6858016 h 6857758"/>
              <a:gd name="connsiteX55" fmla="*/ 5432320 w 8379112"/>
              <a:gd name="connsiteY55" fmla="*/ 6858016 h 6857758"/>
              <a:gd name="connsiteX56" fmla="*/ 5229439 w 8379112"/>
              <a:gd name="connsiteY56" fmla="*/ 6853700 h 6857758"/>
              <a:gd name="connsiteX57" fmla="*/ 5108153 w 8379112"/>
              <a:gd name="connsiteY57" fmla="*/ 6139462 h 6857758"/>
              <a:gd name="connsiteX58" fmla="*/ 5048699 w 8379112"/>
              <a:gd name="connsiteY58" fmla="*/ 5259322 h 6857758"/>
              <a:gd name="connsiteX59" fmla="*/ 5042869 w 8379112"/>
              <a:gd name="connsiteY59" fmla="*/ 5167751 h 6857758"/>
              <a:gd name="connsiteX60" fmla="*/ 5028634 w 8379112"/>
              <a:gd name="connsiteY60" fmla="*/ 5250698 h 6857758"/>
              <a:gd name="connsiteX61" fmla="*/ 4953594 w 8379112"/>
              <a:gd name="connsiteY61" fmla="*/ 6092060 h 6857758"/>
              <a:gd name="connsiteX62" fmla="*/ 4950866 w 8379112"/>
              <a:gd name="connsiteY62" fmla="*/ 6310747 h 6857758"/>
              <a:gd name="connsiteX63" fmla="*/ 4959726 w 8379112"/>
              <a:gd name="connsiteY63" fmla="*/ 6576731 h 6857758"/>
              <a:gd name="connsiteX64" fmla="*/ 4991183 w 8379112"/>
              <a:gd name="connsiteY64" fmla="*/ 6640403 h 6857758"/>
              <a:gd name="connsiteX65" fmla="*/ 5038788 w 8379112"/>
              <a:gd name="connsiteY65" fmla="*/ 6735744 h 6857758"/>
              <a:gd name="connsiteX66" fmla="*/ 5057420 w 8379112"/>
              <a:gd name="connsiteY66" fmla="*/ 6841314 h 6857758"/>
              <a:gd name="connsiteX67" fmla="*/ 5057428 w 8379112"/>
              <a:gd name="connsiteY67" fmla="*/ 6859091 h 6857758"/>
              <a:gd name="connsiteX68" fmla="*/ 4860818 w 8379112"/>
              <a:gd name="connsiteY68" fmla="*/ 6859082 h 6857758"/>
              <a:gd name="connsiteX69" fmla="*/ 4655998 w 8379112"/>
              <a:gd name="connsiteY69" fmla="*/ 6856786 h 6857758"/>
              <a:gd name="connsiteX70" fmla="*/ 4590868 w 8379112"/>
              <a:gd name="connsiteY70" fmla="*/ 6712113 h 6857758"/>
              <a:gd name="connsiteX71" fmla="*/ 4527294 w 8379112"/>
              <a:gd name="connsiteY71" fmla="*/ 5469393 h 6857758"/>
              <a:gd name="connsiteX72" fmla="*/ 4528654 w 8379112"/>
              <a:gd name="connsiteY72" fmla="*/ 4700075 h 6857758"/>
              <a:gd name="connsiteX73" fmla="*/ 4529973 w 8379112"/>
              <a:gd name="connsiteY73" fmla="*/ 4677322 h 6857758"/>
              <a:gd name="connsiteX74" fmla="*/ 4493678 w 8379112"/>
              <a:gd name="connsiteY74" fmla="*/ 4658235 h 6857758"/>
              <a:gd name="connsiteX75" fmla="*/ 4414290 w 8379112"/>
              <a:gd name="connsiteY75" fmla="*/ 4615034 h 6857758"/>
              <a:gd name="connsiteX76" fmla="*/ 4353956 w 8379112"/>
              <a:gd name="connsiteY76" fmla="*/ 4582266 h 6857758"/>
              <a:gd name="connsiteX77" fmla="*/ 4211596 w 8379112"/>
              <a:gd name="connsiteY77" fmla="*/ 4537918 h 6857758"/>
              <a:gd name="connsiteX78" fmla="*/ 4036157 w 8379112"/>
              <a:gd name="connsiteY78" fmla="*/ 4540670 h 6857758"/>
              <a:gd name="connsiteX79" fmla="*/ 2453302 w 8379112"/>
              <a:gd name="connsiteY79" fmla="*/ 4569709 h 6857758"/>
              <a:gd name="connsiteX80" fmla="*/ 2360305 w 8379112"/>
              <a:gd name="connsiteY80" fmla="*/ 4566395 h 6857758"/>
              <a:gd name="connsiteX81" fmla="*/ 2328140 w 8379112"/>
              <a:gd name="connsiteY81" fmla="*/ 4589929 h 6857758"/>
              <a:gd name="connsiteX82" fmla="*/ 1998500 w 8379112"/>
              <a:gd name="connsiteY82" fmla="*/ 4803429 h 6857758"/>
              <a:gd name="connsiteX83" fmla="*/ 1959739 w 8379112"/>
              <a:gd name="connsiteY83" fmla="*/ 4825888 h 6857758"/>
              <a:gd name="connsiteX84" fmla="*/ 1893045 w 8379112"/>
              <a:gd name="connsiteY84" fmla="*/ 4979226 h 6857758"/>
              <a:gd name="connsiteX85" fmla="*/ 1767313 w 8379112"/>
              <a:gd name="connsiteY85" fmla="*/ 5339231 h 6857758"/>
              <a:gd name="connsiteX86" fmla="*/ 1769756 w 8379112"/>
              <a:gd name="connsiteY86" fmla="*/ 6126539 h 6857758"/>
              <a:gd name="connsiteX87" fmla="*/ 1838810 w 8379112"/>
              <a:gd name="connsiteY87" fmla="*/ 6500331 h 6857758"/>
              <a:gd name="connsiteX88" fmla="*/ 1888322 w 8379112"/>
              <a:gd name="connsiteY88" fmla="*/ 6619939 h 6857758"/>
              <a:gd name="connsiteX89" fmla="*/ 1958842 w 8379112"/>
              <a:gd name="connsiteY89" fmla="*/ 6740386 h 6857758"/>
              <a:gd name="connsiteX90" fmla="*/ 1975210 w 8379112"/>
              <a:gd name="connsiteY90" fmla="*/ 6820312 h 6857758"/>
              <a:gd name="connsiteX91" fmla="*/ 1977735 w 8379112"/>
              <a:gd name="connsiteY91" fmla="*/ 6847779 h 6857758"/>
              <a:gd name="connsiteX92" fmla="*/ 1978875 w 8379112"/>
              <a:gd name="connsiteY92" fmla="*/ 6859091 h 6857758"/>
              <a:gd name="connsiteX93" fmla="*/ 1776922 w 8379112"/>
              <a:gd name="connsiteY93" fmla="*/ 6859091 h 6857758"/>
              <a:gd name="connsiteX94" fmla="*/ 1566174 w 8379112"/>
              <a:gd name="connsiteY94" fmla="*/ 6856468 h 6857758"/>
              <a:gd name="connsiteX95" fmla="*/ 1481159 w 8379112"/>
              <a:gd name="connsiteY95" fmla="*/ 6679190 h 6857758"/>
              <a:gd name="connsiteX96" fmla="*/ 1348505 w 8379112"/>
              <a:gd name="connsiteY96" fmla="*/ 6009113 h 6857758"/>
              <a:gd name="connsiteX97" fmla="*/ 1267153 w 8379112"/>
              <a:gd name="connsiteY97" fmla="*/ 5490940 h 6857758"/>
              <a:gd name="connsiteX98" fmla="*/ 1266909 w 8379112"/>
              <a:gd name="connsiteY98" fmla="*/ 5207612 h 6857758"/>
              <a:gd name="connsiteX99" fmla="*/ 1280427 w 8379112"/>
              <a:gd name="connsiteY99" fmla="*/ 4938290 h 6857758"/>
              <a:gd name="connsiteX100" fmla="*/ 1284580 w 8379112"/>
              <a:gd name="connsiteY100" fmla="*/ 4824096 h 6857758"/>
              <a:gd name="connsiteX101" fmla="*/ 1280019 w 8379112"/>
              <a:gd name="connsiteY101" fmla="*/ 4820864 h 6857758"/>
              <a:gd name="connsiteX102" fmla="*/ 1248098 w 8379112"/>
              <a:gd name="connsiteY102" fmla="*/ 4803168 h 6857758"/>
              <a:gd name="connsiteX103" fmla="*/ 1220818 w 8379112"/>
              <a:gd name="connsiteY103" fmla="*/ 4788698 h 6857758"/>
              <a:gd name="connsiteX104" fmla="*/ 1189792 w 8379112"/>
              <a:gd name="connsiteY104" fmla="*/ 4809659 h 6857758"/>
              <a:gd name="connsiteX105" fmla="*/ 1030510 w 8379112"/>
              <a:gd name="connsiteY105" fmla="*/ 4928550 h 6857758"/>
              <a:gd name="connsiteX106" fmla="*/ 886048 w 8379112"/>
              <a:gd name="connsiteY106" fmla="*/ 5031400 h 6857758"/>
              <a:gd name="connsiteX107" fmla="*/ 871065 w 8379112"/>
              <a:gd name="connsiteY107" fmla="*/ 5039559 h 6857758"/>
              <a:gd name="connsiteX108" fmla="*/ 797531 w 8379112"/>
              <a:gd name="connsiteY108" fmla="*/ 5169908 h 6857758"/>
              <a:gd name="connsiteX109" fmla="*/ 696636 w 8379112"/>
              <a:gd name="connsiteY109" fmla="*/ 5347660 h 6857758"/>
              <a:gd name="connsiteX110" fmla="*/ 634014 w 8379112"/>
              <a:gd name="connsiteY110" fmla="*/ 5465086 h 6857758"/>
              <a:gd name="connsiteX111" fmla="*/ 528315 w 8379112"/>
              <a:gd name="connsiteY111" fmla="*/ 6269819 h 6857758"/>
              <a:gd name="connsiteX112" fmla="*/ 544765 w 8379112"/>
              <a:gd name="connsiteY112" fmla="*/ 6577480 h 6857758"/>
              <a:gd name="connsiteX113" fmla="*/ 567321 w 8379112"/>
              <a:gd name="connsiteY113" fmla="*/ 6630900 h 6857758"/>
              <a:gd name="connsiteX114" fmla="*/ 615529 w 8379112"/>
              <a:gd name="connsiteY114" fmla="*/ 6766445 h 6857758"/>
              <a:gd name="connsiteX115" fmla="*/ 620171 w 8379112"/>
              <a:gd name="connsiteY115" fmla="*/ 6847006 h 6857758"/>
              <a:gd name="connsiteX116" fmla="*/ 618705 w 8379112"/>
              <a:gd name="connsiteY116" fmla="*/ 6859091 h 6857758"/>
              <a:gd name="connsiteX117" fmla="*/ 422208 w 8379112"/>
              <a:gd name="connsiteY117" fmla="*/ 6858903 h 6857758"/>
              <a:gd name="connsiteX118" fmla="*/ 219930 w 8379112"/>
              <a:gd name="connsiteY118" fmla="*/ 6856957 h 6857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8379112" h="6857758">
                <a:moveTo>
                  <a:pt x="219930" y="6856949"/>
                </a:moveTo>
                <a:cubicBezTo>
                  <a:pt x="183610" y="6846005"/>
                  <a:pt x="161460" y="6768269"/>
                  <a:pt x="149409" y="6609157"/>
                </a:cubicBezTo>
                <a:cubicBezTo>
                  <a:pt x="143138" y="6526365"/>
                  <a:pt x="140207" y="6452090"/>
                  <a:pt x="131005" y="6148078"/>
                </a:cubicBezTo>
                <a:cubicBezTo>
                  <a:pt x="119685" y="5770873"/>
                  <a:pt x="117976" y="5673643"/>
                  <a:pt x="120989" y="5570655"/>
                </a:cubicBezTo>
                <a:cubicBezTo>
                  <a:pt x="126037" y="5399451"/>
                  <a:pt x="135239" y="5340624"/>
                  <a:pt x="178073" y="5206529"/>
                </a:cubicBezTo>
                <a:cubicBezTo>
                  <a:pt x="209261" y="5108769"/>
                  <a:pt x="229620" y="5039934"/>
                  <a:pt x="254457" y="4947606"/>
                </a:cubicBezTo>
                <a:lnTo>
                  <a:pt x="269440" y="4892288"/>
                </a:lnTo>
                <a:lnTo>
                  <a:pt x="256737" y="4867443"/>
                </a:lnTo>
                <a:cubicBezTo>
                  <a:pt x="186379" y="4729781"/>
                  <a:pt x="128643" y="4528602"/>
                  <a:pt x="83693" y="4264980"/>
                </a:cubicBezTo>
                <a:cubicBezTo>
                  <a:pt x="15614" y="3864934"/>
                  <a:pt x="-12887" y="3342584"/>
                  <a:pt x="11462" y="2939924"/>
                </a:cubicBezTo>
                <a:cubicBezTo>
                  <a:pt x="33693" y="2572223"/>
                  <a:pt x="94686" y="2311207"/>
                  <a:pt x="212926" y="2077015"/>
                </a:cubicBezTo>
                <a:cubicBezTo>
                  <a:pt x="351524" y="1802407"/>
                  <a:pt x="563412" y="1596872"/>
                  <a:pt x="860316" y="1448828"/>
                </a:cubicBezTo>
                <a:cubicBezTo>
                  <a:pt x="1186698" y="1286120"/>
                  <a:pt x="1605995" y="1192502"/>
                  <a:pt x="2157375" y="1159253"/>
                </a:cubicBezTo>
                <a:cubicBezTo>
                  <a:pt x="2324475" y="1149175"/>
                  <a:pt x="2418530" y="1146656"/>
                  <a:pt x="2635710" y="1146440"/>
                </a:cubicBezTo>
                <a:cubicBezTo>
                  <a:pt x="2965757" y="1146112"/>
                  <a:pt x="3187580" y="1155250"/>
                  <a:pt x="3648326" y="1188151"/>
                </a:cubicBezTo>
                <a:cubicBezTo>
                  <a:pt x="3974415" y="1211436"/>
                  <a:pt x="4096116" y="1217598"/>
                  <a:pt x="4274242" y="1219841"/>
                </a:cubicBezTo>
                <a:cubicBezTo>
                  <a:pt x="4760989" y="1225970"/>
                  <a:pt x="5076468" y="1159140"/>
                  <a:pt x="5301971" y="1002130"/>
                </a:cubicBezTo>
                <a:cubicBezTo>
                  <a:pt x="5382198" y="946270"/>
                  <a:pt x="5459730" y="867919"/>
                  <a:pt x="5516806" y="785046"/>
                </a:cubicBezTo>
                <a:cubicBezTo>
                  <a:pt x="5538207" y="753960"/>
                  <a:pt x="5550120" y="734441"/>
                  <a:pt x="5589721" y="665566"/>
                </a:cubicBezTo>
                <a:cubicBezTo>
                  <a:pt x="5670755" y="524632"/>
                  <a:pt x="5714598" y="462131"/>
                  <a:pt x="5774850" y="401668"/>
                </a:cubicBezTo>
                <a:cubicBezTo>
                  <a:pt x="5811072" y="365316"/>
                  <a:pt x="5833360" y="348231"/>
                  <a:pt x="5861584" y="335178"/>
                </a:cubicBezTo>
                <a:cubicBezTo>
                  <a:pt x="5884776" y="324445"/>
                  <a:pt x="5898986" y="321155"/>
                  <a:pt x="5921413" y="321326"/>
                </a:cubicBezTo>
                <a:cubicBezTo>
                  <a:pt x="5944499" y="321505"/>
                  <a:pt x="5962634" y="326326"/>
                  <a:pt x="5986502" y="338639"/>
                </a:cubicBezTo>
                <a:cubicBezTo>
                  <a:pt x="5997617" y="344371"/>
                  <a:pt x="6006412" y="347661"/>
                  <a:pt x="6008049" y="346700"/>
                </a:cubicBezTo>
                <a:cubicBezTo>
                  <a:pt x="6009580" y="345805"/>
                  <a:pt x="6021485" y="336684"/>
                  <a:pt x="6034523" y="326432"/>
                </a:cubicBezTo>
                <a:cubicBezTo>
                  <a:pt x="6253959" y="153811"/>
                  <a:pt x="6481596" y="45163"/>
                  <a:pt x="6693826" y="11735"/>
                </a:cubicBezTo>
                <a:cubicBezTo>
                  <a:pt x="6759053" y="1467"/>
                  <a:pt x="6842432" y="-1473"/>
                  <a:pt x="6909280" y="4138"/>
                </a:cubicBezTo>
                <a:cubicBezTo>
                  <a:pt x="7178676" y="26760"/>
                  <a:pt x="7464952" y="114845"/>
                  <a:pt x="7845439" y="292189"/>
                </a:cubicBezTo>
                <a:cubicBezTo>
                  <a:pt x="7953931" y="342759"/>
                  <a:pt x="8196975" y="465299"/>
                  <a:pt x="8243359" y="492823"/>
                </a:cubicBezTo>
                <a:cubicBezTo>
                  <a:pt x="8324401" y="540900"/>
                  <a:pt x="8366160" y="596652"/>
                  <a:pt x="8378603" y="673370"/>
                </a:cubicBezTo>
                <a:cubicBezTo>
                  <a:pt x="8383782" y="705308"/>
                  <a:pt x="8382975" y="757808"/>
                  <a:pt x="8376526" y="807894"/>
                </a:cubicBezTo>
                <a:cubicBezTo>
                  <a:pt x="8351836" y="999786"/>
                  <a:pt x="8312316" y="1076324"/>
                  <a:pt x="8211910" y="1126751"/>
                </a:cubicBezTo>
                <a:cubicBezTo>
                  <a:pt x="8188083" y="1138719"/>
                  <a:pt x="8150599" y="1151620"/>
                  <a:pt x="8117798" y="1159144"/>
                </a:cubicBezTo>
                <a:cubicBezTo>
                  <a:pt x="8104875" y="1162109"/>
                  <a:pt x="8060795" y="1169836"/>
                  <a:pt x="8019851" y="1176315"/>
                </a:cubicBezTo>
                <a:cubicBezTo>
                  <a:pt x="7937612" y="1189329"/>
                  <a:pt x="7896106" y="1197239"/>
                  <a:pt x="7844364" y="1209758"/>
                </a:cubicBezTo>
                <a:cubicBezTo>
                  <a:pt x="7647826" y="1257315"/>
                  <a:pt x="7508609" y="1329854"/>
                  <a:pt x="7442331" y="1419245"/>
                </a:cubicBezTo>
                <a:cubicBezTo>
                  <a:pt x="7431695" y="1433595"/>
                  <a:pt x="7395604" y="1500086"/>
                  <a:pt x="7397665" y="1501556"/>
                </a:cubicBezTo>
                <a:cubicBezTo>
                  <a:pt x="7424765" y="1520945"/>
                  <a:pt x="7442990" y="1539358"/>
                  <a:pt x="7449391" y="1553825"/>
                </a:cubicBezTo>
                <a:cubicBezTo>
                  <a:pt x="7465702" y="1590707"/>
                  <a:pt x="7433389" y="1725598"/>
                  <a:pt x="7363227" y="1913491"/>
                </a:cubicBezTo>
                <a:cubicBezTo>
                  <a:pt x="7300133" y="2082437"/>
                  <a:pt x="7229376" y="2226492"/>
                  <a:pt x="7164898" y="2317249"/>
                </a:cubicBezTo>
                <a:cubicBezTo>
                  <a:pt x="7113294" y="2389871"/>
                  <a:pt x="7069271" y="2511067"/>
                  <a:pt x="6973914" y="2842962"/>
                </a:cubicBezTo>
                <a:cubicBezTo>
                  <a:pt x="6871838" y="3198269"/>
                  <a:pt x="6841920" y="3296900"/>
                  <a:pt x="6796138" y="3429008"/>
                </a:cubicBezTo>
                <a:cubicBezTo>
                  <a:pt x="6744217" y="3578820"/>
                  <a:pt x="6706220" y="3666034"/>
                  <a:pt x="6649225" y="3766197"/>
                </a:cubicBezTo>
                <a:cubicBezTo>
                  <a:pt x="6442647" y="4129288"/>
                  <a:pt x="6196451" y="4390753"/>
                  <a:pt x="5909947" y="4551322"/>
                </a:cubicBezTo>
                <a:cubicBezTo>
                  <a:pt x="5853091" y="4583186"/>
                  <a:pt x="5802627" y="4607078"/>
                  <a:pt x="5736308" y="4633520"/>
                </a:cubicBezTo>
                <a:lnTo>
                  <a:pt x="5694484" y="4650197"/>
                </a:lnTo>
                <a:lnTo>
                  <a:pt x="5681569" y="4671435"/>
                </a:lnTo>
                <a:cubicBezTo>
                  <a:pt x="5642547" y="4735579"/>
                  <a:pt x="5618141" y="4815245"/>
                  <a:pt x="5591904" y="4964144"/>
                </a:cubicBezTo>
                <a:cubicBezTo>
                  <a:pt x="5556627" y="5164347"/>
                  <a:pt x="5532498" y="5425892"/>
                  <a:pt x="5519258" y="5751639"/>
                </a:cubicBezTo>
                <a:cubicBezTo>
                  <a:pt x="5514584" y="5866565"/>
                  <a:pt x="5513826" y="6199551"/>
                  <a:pt x="5518028" y="6294591"/>
                </a:cubicBezTo>
                <a:cubicBezTo>
                  <a:pt x="5523069" y="6408784"/>
                  <a:pt x="5532849" y="6542668"/>
                  <a:pt x="5538126" y="6569719"/>
                </a:cubicBezTo>
                <a:cubicBezTo>
                  <a:pt x="5540577" y="6582301"/>
                  <a:pt x="5551203" y="6604858"/>
                  <a:pt x="5575291" y="6648644"/>
                </a:cubicBezTo>
                <a:cubicBezTo>
                  <a:pt x="5602416" y="6697944"/>
                  <a:pt x="5617001" y="6733294"/>
                  <a:pt x="5625430" y="6770126"/>
                </a:cubicBezTo>
                <a:cubicBezTo>
                  <a:pt x="5628255" y="6782454"/>
                  <a:pt x="5629298" y="6796355"/>
                  <a:pt x="5629371" y="6822462"/>
                </a:cubicBezTo>
                <a:lnTo>
                  <a:pt x="5629469" y="6858016"/>
                </a:lnTo>
                <a:lnTo>
                  <a:pt x="5432320" y="6858016"/>
                </a:lnTo>
                <a:cubicBezTo>
                  <a:pt x="5238527" y="6858016"/>
                  <a:pt x="5235082" y="6857943"/>
                  <a:pt x="5229439" y="6853700"/>
                </a:cubicBezTo>
                <a:cubicBezTo>
                  <a:pt x="5181882" y="6817992"/>
                  <a:pt x="5143983" y="6594842"/>
                  <a:pt x="5108153" y="6139462"/>
                </a:cubicBezTo>
                <a:cubicBezTo>
                  <a:pt x="5089016" y="5896272"/>
                  <a:pt x="5058039" y="5437651"/>
                  <a:pt x="5048699" y="5259322"/>
                </a:cubicBezTo>
                <a:cubicBezTo>
                  <a:pt x="5046158" y="5210731"/>
                  <a:pt x="5043536" y="5169526"/>
                  <a:pt x="5042869" y="5167751"/>
                </a:cubicBezTo>
                <a:cubicBezTo>
                  <a:pt x="5041427" y="5163858"/>
                  <a:pt x="5041044" y="5166106"/>
                  <a:pt x="5028634" y="5250698"/>
                </a:cubicBezTo>
                <a:cubicBezTo>
                  <a:pt x="4992999" y="5493725"/>
                  <a:pt x="4966525" y="5790531"/>
                  <a:pt x="4953594" y="6092060"/>
                </a:cubicBezTo>
                <a:cubicBezTo>
                  <a:pt x="4952136" y="6126115"/>
                  <a:pt x="4950923" y="6223533"/>
                  <a:pt x="4950866" y="6310747"/>
                </a:cubicBezTo>
                <a:cubicBezTo>
                  <a:pt x="4950768" y="6475380"/>
                  <a:pt x="4953390" y="6553971"/>
                  <a:pt x="4959726" y="6576731"/>
                </a:cubicBezTo>
                <a:cubicBezTo>
                  <a:pt x="4963634" y="6590778"/>
                  <a:pt x="4971086" y="6605851"/>
                  <a:pt x="4991183" y="6640403"/>
                </a:cubicBezTo>
                <a:cubicBezTo>
                  <a:pt x="5010670" y="6673897"/>
                  <a:pt x="5031696" y="6716006"/>
                  <a:pt x="5038788" y="6735744"/>
                </a:cubicBezTo>
                <a:cubicBezTo>
                  <a:pt x="5050930" y="6769506"/>
                  <a:pt x="5057404" y="6806225"/>
                  <a:pt x="5057420" y="6841314"/>
                </a:cubicBezTo>
                <a:lnTo>
                  <a:pt x="5057428" y="6859091"/>
                </a:lnTo>
                <a:lnTo>
                  <a:pt x="4860818" y="6859082"/>
                </a:lnTo>
                <a:cubicBezTo>
                  <a:pt x="4729084" y="6859074"/>
                  <a:pt x="4661503" y="6858317"/>
                  <a:pt x="4655998" y="6856786"/>
                </a:cubicBezTo>
                <a:cubicBezTo>
                  <a:pt x="4629818" y="6849514"/>
                  <a:pt x="4607375" y="6799661"/>
                  <a:pt x="4590868" y="6712113"/>
                </a:cubicBezTo>
                <a:cubicBezTo>
                  <a:pt x="4560266" y="6549752"/>
                  <a:pt x="4544175" y="6235113"/>
                  <a:pt x="4527294" y="5469393"/>
                </a:cubicBezTo>
                <a:cubicBezTo>
                  <a:pt x="4520511" y="5161391"/>
                  <a:pt x="4521089" y="4830407"/>
                  <a:pt x="4528654" y="4700075"/>
                </a:cubicBezTo>
                <a:lnTo>
                  <a:pt x="4529973" y="4677322"/>
                </a:lnTo>
                <a:lnTo>
                  <a:pt x="4493678" y="4658235"/>
                </a:lnTo>
                <a:cubicBezTo>
                  <a:pt x="4473711" y="4647746"/>
                  <a:pt x="4437987" y="4628300"/>
                  <a:pt x="4414290" y="4615034"/>
                </a:cubicBezTo>
                <a:cubicBezTo>
                  <a:pt x="4390585" y="4601761"/>
                  <a:pt x="4363435" y="4587022"/>
                  <a:pt x="4353956" y="4582266"/>
                </a:cubicBezTo>
                <a:cubicBezTo>
                  <a:pt x="4318061" y="4564286"/>
                  <a:pt x="4267597" y="4548561"/>
                  <a:pt x="4211596" y="4537918"/>
                </a:cubicBezTo>
                <a:cubicBezTo>
                  <a:pt x="4180016" y="4531916"/>
                  <a:pt x="4167874" y="4532112"/>
                  <a:pt x="4036157" y="4540670"/>
                </a:cubicBezTo>
                <a:cubicBezTo>
                  <a:pt x="3521535" y="4574123"/>
                  <a:pt x="2897516" y="4585572"/>
                  <a:pt x="2453302" y="4569709"/>
                </a:cubicBezTo>
                <a:lnTo>
                  <a:pt x="2360305" y="4566395"/>
                </a:lnTo>
                <a:lnTo>
                  <a:pt x="2328140" y="4589929"/>
                </a:lnTo>
                <a:cubicBezTo>
                  <a:pt x="2194509" y="4687689"/>
                  <a:pt x="2099884" y="4748983"/>
                  <a:pt x="1998500" y="4803429"/>
                </a:cubicBezTo>
                <a:cubicBezTo>
                  <a:pt x="1978061" y="4814398"/>
                  <a:pt x="1960634" y="4824512"/>
                  <a:pt x="1959739" y="4825888"/>
                </a:cubicBezTo>
                <a:cubicBezTo>
                  <a:pt x="1952898" y="4836670"/>
                  <a:pt x="1912833" y="4928721"/>
                  <a:pt x="1893045" y="4979226"/>
                </a:cubicBezTo>
                <a:cubicBezTo>
                  <a:pt x="1859576" y="5064494"/>
                  <a:pt x="1785961" y="5275307"/>
                  <a:pt x="1767313" y="5339231"/>
                </a:cubicBezTo>
                <a:cubicBezTo>
                  <a:pt x="1718291" y="5507390"/>
                  <a:pt x="1719105" y="5782697"/>
                  <a:pt x="1769756" y="6126539"/>
                </a:cubicBezTo>
                <a:cubicBezTo>
                  <a:pt x="1787508" y="6247002"/>
                  <a:pt x="1809658" y="6367099"/>
                  <a:pt x="1838810" y="6500331"/>
                </a:cubicBezTo>
                <a:cubicBezTo>
                  <a:pt x="1856237" y="6580102"/>
                  <a:pt x="1856155" y="6579866"/>
                  <a:pt x="1888322" y="6619939"/>
                </a:cubicBezTo>
                <a:cubicBezTo>
                  <a:pt x="1927898" y="6669296"/>
                  <a:pt x="1944836" y="6698278"/>
                  <a:pt x="1958842" y="6740386"/>
                </a:cubicBezTo>
                <a:cubicBezTo>
                  <a:pt x="1966497" y="6763456"/>
                  <a:pt x="1973337" y="6796607"/>
                  <a:pt x="1975210" y="6820312"/>
                </a:cubicBezTo>
                <a:cubicBezTo>
                  <a:pt x="1975944" y="6829197"/>
                  <a:pt x="1977083" y="6841558"/>
                  <a:pt x="1977735" y="6847779"/>
                </a:cubicBezTo>
                <a:lnTo>
                  <a:pt x="1978875" y="6859091"/>
                </a:lnTo>
                <a:lnTo>
                  <a:pt x="1776922" y="6859091"/>
                </a:lnTo>
                <a:cubicBezTo>
                  <a:pt x="1624561" y="6859091"/>
                  <a:pt x="1572852" y="6858448"/>
                  <a:pt x="1566174" y="6856468"/>
                </a:cubicBezTo>
                <a:cubicBezTo>
                  <a:pt x="1537754" y="6848065"/>
                  <a:pt x="1508683" y="6787324"/>
                  <a:pt x="1481159" y="6679190"/>
                </a:cubicBezTo>
                <a:cubicBezTo>
                  <a:pt x="1458113" y="6588482"/>
                  <a:pt x="1439384" y="6493702"/>
                  <a:pt x="1348505" y="6009113"/>
                </a:cubicBezTo>
                <a:cubicBezTo>
                  <a:pt x="1300378" y="5752185"/>
                  <a:pt x="1280264" y="5623944"/>
                  <a:pt x="1267153" y="5490940"/>
                </a:cubicBezTo>
                <a:cubicBezTo>
                  <a:pt x="1260313" y="5421006"/>
                  <a:pt x="1260150" y="5293702"/>
                  <a:pt x="1266909" y="5207612"/>
                </a:cubicBezTo>
                <a:cubicBezTo>
                  <a:pt x="1272690" y="5134355"/>
                  <a:pt x="1275052" y="5086660"/>
                  <a:pt x="1280427" y="4938290"/>
                </a:cubicBezTo>
                <a:lnTo>
                  <a:pt x="1284580" y="4824096"/>
                </a:lnTo>
                <a:lnTo>
                  <a:pt x="1280019" y="4820864"/>
                </a:lnTo>
                <a:cubicBezTo>
                  <a:pt x="1277496" y="4819088"/>
                  <a:pt x="1263163" y="4811124"/>
                  <a:pt x="1248098" y="4803168"/>
                </a:cubicBezTo>
                <a:lnTo>
                  <a:pt x="1220818" y="4788698"/>
                </a:lnTo>
                <a:lnTo>
                  <a:pt x="1189792" y="4809659"/>
                </a:lnTo>
                <a:cubicBezTo>
                  <a:pt x="1140282" y="4843079"/>
                  <a:pt x="1113408" y="4863095"/>
                  <a:pt x="1030510" y="4928550"/>
                </a:cubicBezTo>
                <a:cubicBezTo>
                  <a:pt x="956488" y="4986986"/>
                  <a:pt x="920006" y="5012963"/>
                  <a:pt x="886048" y="5031400"/>
                </a:cubicBezTo>
                <a:lnTo>
                  <a:pt x="871065" y="5039559"/>
                </a:lnTo>
                <a:lnTo>
                  <a:pt x="797531" y="5169908"/>
                </a:lnTo>
                <a:cubicBezTo>
                  <a:pt x="757059" y="5241602"/>
                  <a:pt x="711620" y="5321593"/>
                  <a:pt x="696636" y="5347660"/>
                </a:cubicBezTo>
                <a:cubicBezTo>
                  <a:pt x="661783" y="5408075"/>
                  <a:pt x="647858" y="5434223"/>
                  <a:pt x="634014" y="5465086"/>
                </a:cubicBezTo>
                <a:cubicBezTo>
                  <a:pt x="554536" y="5642772"/>
                  <a:pt x="518950" y="5913690"/>
                  <a:pt x="528315" y="6269819"/>
                </a:cubicBezTo>
                <a:cubicBezTo>
                  <a:pt x="531979" y="6410788"/>
                  <a:pt x="539878" y="6557358"/>
                  <a:pt x="544765" y="6577480"/>
                </a:cubicBezTo>
                <a:cubicBezTo>
                  <a:pt x="546474" y="6584345"/>
                  <a:pt x="556653" y="6608384"/>
                  <a:pt x="567321" y="6630900"/>
                </a:cubicBezTo>
                <a:cubicBezTo>
                  <a:pt x="598428" y="6696242"/>
                  <a:pt x="608281" y="6723929"/>
                  <a:pt x="615529" y="6766445"/>
                </a:cubicBezTo>
                <a:cubicBezTo>
                  <a:pt x="619682" y="6790728"/>
                  <a:pt x="622126" y="6831949"/>
                  <a:pt x="620171" y="6847006"/>
                </a:cubicBezTo>
                <a:lnTo>
                  <a:pt x="618705" y="6859091"/>
                </a:lnTo>
                <a:lnTo>
                  <a:pt x="422208" y="6858903"/>
                </a:lnTo>
                <a:cubicBezTo>
                  <a:pt x="314228" y="6858805"/>
                  <a:pt x="223187" y="6857926"/>
                  <a:pt x="219930" y="6856957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8137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3" name="Grafik 1028">
            <a:extLst>
              <a:ext uri="{FF2B5EF4-FFF2-40B4-BE49-F238E27FC236}">
                <a16:creationId xmlns:a16="http://schemas.microsoft.com/office/drawing/2014/main" id="{A1329EA9-9A40-1BFA-72DD-84D5A6CDBE12}"/>
              </a:ext>
            </a:extLst>
          </p:cNvPr>
          <p:cNvSpPr/>
          <p:nvPr/>
        </p:nvSpPr>
        <p:spPr>
          <a:xfrm>
            <a:off x="5364088" y="3472078"/>
            <a:ext cx="1061680" cy="1044380"/>
          </a:xfrm>
          <a:custGeom>
            <a:avLst/>
            <a:gdLst>
              <a:gd name="connsiteX0" fmla="*/ 644141 w 6971471"/>
              <a:gd name="connsiteY0" fmla="*/ 6858090 h 6857875"/>
              <a:gd name="connsiteX1" fmla="*/ 625419 w 6971471"/>
              <a:gd name="connsiteY1" fmla="*/ 6840890 h 6857875"/>
              <a:gd name="connsiteX2" fmla="*/ 564979 w 6971471"/>
              <a:gd name="connsiteY2" fmla="*/ 6261438 h 6857875"/>
              <a:gd name="connsiteX3" fmla="*/ 568040 w 6971471"/>
              <a:gd name="connsiteY3" fmla="*/ 5623853 h 6857875"/>
              <a:gd name="connsiteX4" fmla="*/ 664217 w 6971471"/>
              <a:gd name="connsiteY4" fmla="*/ 5325541 h 6857875"/>
              <a:gd name="connsiteX5" fmla="*/ 804317 w 6971471"/>
              <a:gd name="connsiteY5" fmla="*/ 4918466 h 6857875"/>
              <a:gd name="connsiteX6" fmla="*/ 837064 w 6971471"/>
              <a:gd name="connsiteY6" fmla="*/ 4754596 h 6857875"/>
              <a:gd name="connsiteX7" fmla="*/ 806951 w 6971471"/>
              <a:gd name="connsiteY7" fmla="*/ 4297838 h 6857875"/>
              <a:gd name="connsiteX8" fmla="*/ 780540 w 6971471"/>
              <a:gd name="connsiteY8" fmla="*/ 4032252 h 6857875"/>
              <a:gd name="connsiteX9" fmla="*/ 770147 w 6971471"/>
              <a:gd name="connsiteY9" fmla="*/ 3928323 h 6857875"/>
              <a:gd name="connsiteX10" fmla="*/ 750285 w 6971471"/>
              <a:gd name="connsiteY10" fmla="*/ 3548671 h 6857875"/>
              <a:gd name="connsiteX11" fmla="*/ 760892 w 6971471"/>
              <a:gd name="connsiteY11" fmla="*/ 3396845 h 6857875"/>
              <a:gd name="connsiteX12" fmla="*/ 762885 w 6971471"/>
              <a:gd name="connsiteY12" fmla="*/ 3369722 h 6857875"/>
              <a:gd name="connsiteX13" fmla="*/ 734979 w 6971471"/>
              <a:gd name="connsiteY13" fmla="*/ 3374613 h 6857875"/>
              <a:gd name="connsiteX14" fmla="*/ 640297 w 6971471"/>
              <a:gd name="connsiteY14" fmla="*/ 3391186 h 6857875"/>
              <a:gd name="connsiteX15" fmla="*/ 473572 w 6971471"/>
              <a:gd name="connsiteY15" fmla="*/ 3391271 h 6857875"/>
              <a:gd name="connsiteX16" fmla="*/ 164682 w 6971471"/>
              <a:gd name="connsiteY16" fmla="*/ 3238072 h 6857875"/>
              <a:gd name="connsiteX17" fmla="*/ 17889 w 6971471"/>
              <a:gd name="connsiteY17" fmla="*/ 2969856 h 6857875"/>
              <a:gd name="connsiteX18" fmla="*/ 5431 w 6971471"/>
              <a:gd name="connsiteY18" fmla="*/ 2862683 h 6857875"/>
              <a:gd name="connsiteX19" fmla="*/ 59606 w 6971471"/>
              <a:gd name="connsiteY19" fmla="*/ 2911543 h 6857875"/>
              <a:gd name="connsiteX20" fmla="*/ 84166 w 6971471"/>
              <a:gd name="connsiteY20" fmla="*/ 2939192 h 6857875"/>
              <a:gd name="connsiteX21" fmla="*/ 125243 w 6971471"/>
              <a:gd name="connsiteY21" fmla="*/ 2950064 h 6857875"/>
              <a:gd name="connsiteX22" fmla="*/ 125314 w 6971471"/>
              <a:gd name="connsiteY22" fmla="*/ 2873801 h 6857875"/>
              <a:gd name="connsiteX23" fmla="*/ 118835 w 6971471"/>
              <a:gd name="connsiteY23" fmla="*/ 2574388 h 6857875"/>
              <a:gd name="connsiteX24" fmla="*/ 140335 w 6971471"/>
              <a:gd name="connsiteY24" fmla="*/ 2507489 h 6857875"/>
              <a:gd name="connsiteX25" fmla="*/ 183760 w 6971471"/>
              <a:gd name="connsiteY25" fmla="*/ 2609234 h 6857875"/>
              <a:gd name="connsiteX26" fmla="*/ 204192 w 6971471"/>
              <a:gd name="connsiteY26" fmla="*/ 2681760 h 6857875"/>
              <a:gd name="connsiteX27" fmla="*/ 411424 w 6971471"/>
              <a:gd name="connsiteY27" fmla="*/ 2948850 h 6857875"/>
              <a:gd name="connsiteX28" fmla="*/ 619011 w 6971471"/>
              <a:gd name="connsiteY28" fmla="*/ 2988924 h 6857875"/>
              <a:gd name="connsiteX29" fmla="*/ 905691 w 6971471"/>
              <a:gd name="connsiteY29" fmla="*/ 2896799 h 6857875"/>
              <a:gd name="connsiteX30" fmla="*/ 939434 w 6971471"/>
              <a:gd name="connsiteY30" fmla="*/ 2878581 h 6857875"/>
              <a:gd name="connsiteX31" fmla="*/ 954883 w 6971471"/>
              <a:gd name="connsiteY31" fmla="*/ 2857862 h 6857875"/>
              <a:gd name="connsiteX32" fmla="*/ 1327914 w 6971471"/>
              <a:gd name="connsiteY32" fmla="*/ 2558753 h 6857875"/>
              <a:gd name="connsiteX33" fmla="*/ 2560571 w 6971471"/>
              <a:gd name="connsiteY33" fmla="*/ 2403977 h 6857875"/>
              <a:gd name="connsiteX34" fmla="*/ 3113391 w 6971471"/>
              <a:gd name="connsiteY34" fmla="*/ 2439739 h 6857875"/>
              <a:gd name="connsiteX35" fmla="*/ 3822543 w 6971471"/>
              <a:gd name="connsiteY35" fmla="*/ 2476411 h 6857875"/>
              <a:gd name="connsiteX36" fmla="*/ 4002424 w 6971471"/>
              <a:gd name="connsiteY36" fmla="*/ 2469774 h 6857875"/>
              <a:gd name="connsiteX37" fmla="*/ 4325097 w 6971471"/>
              <a:gd name="connsiteY37" fmla="*/ 2372502 h 6857875"/>
              <a:gd name="connsiteX38" fmla="*/ 4715777 w 6971471"/>
              <a:gd name="connsiteY38" fmla="*/ 1982011 h 6857875"/>
              <a:gd name="connsiteX39" fmla="*/ 4925401 w 6971471"/>
              <a:gd name="connsiteY39" fmla="*/ 1550680 h 6857875"/>
              <a:gd name="connsiteX40" fmla="*/ 4982360 w 6971471"/>
              <a:gd name="connsiteY40" fmla="*/ 1417890 h 6857875"/>
              <a:gd name="connsiteX41" fmla="*/ 5213824 w 6971471"/>
              <a:gd name="connsiteY41" fmla="*/ 969248 h 6857875"/>
              <a:gd name="connsiteX42" fmla="*/ 5231387 w 6971471"/>
              <a:gd name="connsiteY42" fmla="*/ 941577 h 6857875"/>
              <a:gd name="connsiteX43" fmla="*/ 5210535 w 6971471"/>
              <a:gd name="connsiteY43" fmla="*/ 898614 h 6857875"/>
              <a:gd name="connsiteX44" fmla="*/ 5134826 w 6971471"/>
              <a:gd name="connsiteY44" fmla="*/ 730394 h 6857875"/>
              <a:gd name="connsiteX45" fmla="*/ 5113938 w 6971471"/>
              <a:gd name="connsiteY45" fmla="*/ 653787 h 6857875"/>
              <a:gd name="connsiteX46" fmla="*/ 5130768 w 6971471"/>
              <a:gd name="connsiteY46" fmla="*/ 623069 h 6857875"/>
              <a:gd name="connsiteX47" fmla="*/ 5157044 w 6971471"/>
              <a:gd name="connsiteY47" fmla="*/ 618548 h 6857875"/>
              <a:gd name="connsiteX48" fmla="*/ 5217313 w 6971471"/>
              <a:gd name="connsiteY48" fmla="*/ 630053 h 6857875"/>
              <a:gd name="connsiteX49" fmla="*/ 5383739 w 6971471"/>
              <a:gd name="connsiteY49" fmla="*/ 714825 h 6857875"/>
              <a:gd name="connsiteX50" fmla="*/ 5405131 w 6971471"/>
              <a:gd name="connsiteY50" fmla="*/ 728664 h 6857875"/>
              <a:gd name="connsiteX51" fmla="*/ 5412933 w 6971471"/>
              <a:gd name="connsiteY51" fmla="*/ 721979 h 6857875"/>
              <a:gd name="connsiteX52" fmla="*/ 5479168 w 6971471"/>
              <a:gd name="connsiteY52" fmla="*/ 670830 h 6857875"/>
              <a:gd name="connsiteX53" fmla="*/ 5500653 w 6971471"/>
              <a:gd name="connsiteY53" fmla="*/ 656343 h 6857875"/>
              <a:gd name="connsiteX54" fmla="*/ 5491007 w 6971471"/>
              <a:gd name="connsiteY54" fmla="*/ 645209 h 6857875"/>
              <a:gd name="connsiteX55" fmla="*/ 5037439 w 6971471"/>
              <a:gd name="connsiteY55" fmla="*/ 321241 h 6857875"/>
              <a:gd name="connsiteX56" fmla="*/ 4709697 w 6971471"/>
              <a:gd name="connsiteY56" fmla="*/ 208683 h 6857875"/>
              <a:gd name="connsiteX57" fmla="*/ 4584917 w 6971471"/>
              <a:gd name="connsiteY57" fmla="*/ 167643 h 6857875"/>
              <a:gd name="connsiteX58" fmla="*/ 4620632 w 6971471"/>
              <a:gd name="connsiteY58" fmla="*/ 157683 h 6857875"/>
              <a:gd name="connsiteX59" fmla="*/ 4933844 w 6971471"/>
              <a:gd name="connsiteY59" fmla="*/ 200276 h 6857875"/>
              <a:gd name="connsiteX60" fmla="*/ 5414884 w 6971471"/>
              <a:gd name="connsiteY60" fmla="*/ 376170 h 6857875"/>
              <a:gd name="connsiteX61" fmla="*/ 5544114 w 6971471"/>
              <a:gd name="connsiteY61" fmla="*/ 459134 h 6857875"/>
              <a:gd name="connsiteX62" fmla="*/ 5553532 w 6971471"/>
              <a:gd name="connsiteY62" fmla="*/ 463534 h 6857875"/>
              <a:gd name="connsiteX63" fmla="*/ 5061921 w 6971471"/>
              <a:gd name="connsiteY63" fmla="*/ 163065 h 6857875"/>
              <a:gd name="connsiteX64" fmla="*/ 4705931 w 6971471"/>
              <a:gd name="connsiteY64" fmla="*/ 52287 h 6857875"/>
              <a:gd name="connsiteX65" fmla="*/ 4568764 w 6971471"/>
              <a:gd name="connsiteY65" fmla="*/ 7716 h 6857875"/>
              <a:gd name="connsiteX66" fmla="*/ 4609869 w 6971471"/>
              <a:gd name="connsiteY66" fmla="*/ 1665 h 6857875"/>
              <a:gd name="connsiteX67" fmla="*/ 5039047 w 6971471"/>
              <a:gd name="connsiteY67" fmla="*/ 60809 h 6857875"/>
              <a:gd name="connsiteX68" fmla="*/ 6003790 w 6971471"/>
              <a:gd name="connsiteY68" fmla="*/ 613437 h 6857875"/>
              <a:gd name="connsiteX69" fmla="*/ 6037541 w 6971471"/>
              <a:gd name="connsiteY69" fmla="*/ 644291 h 6857875"/>
              <a:gd name="connsiteX70" fmla="*/ 6271854 w 6971471"/>
              <a:gd name="connsiteY70" fmla="*/ 827133 h 6857875"/>
              <a:gd name="connsiteX71" fmla="*/ 6401496 w 6971471"/>
              <a:gd name="connsiteY71" fmla="*/ 988441 h 6857875"/>
              <a:gd name="connsiteX72" fmla="*/ 6479684 w 6971471"/>
              <a:gd name="connsiteY72" fmla="*/ 1078196 h 6857875"/>
              <a:gd name="connsiteX73" fmla="*/ 6911504 w 6971471"/>
              <a:gd name="connsiteY73" fmla="*/ 1493230 h 6857875"/>
              <a:gd name="connsiteX74" fmla="*/ 6970085 w 6971471"/>
              <a:gd name="connsiteY74" fmla="*/ 1581317 h 6857875"/>
              <a:gd name="connsiteX75" fmla="*/ 6893229 w 6971471"/>
              <a:gd name="connsiteY75" fmla="*/ 1769462 h 6857875"/>
              <a:gd name="connsiteX76" fmla="*/ 6764676 w 6971471"/>
              <a:gd name="connsiteY76" fmla="*/ 1835488 h 6857875"/>
              <a:gd name="connsiteX77" fmla="*/ 6627152 w 6971471"/>
              <a:gd name="connsiteY77" fmla="*/ 1833394 h 6857875"/>
              <a:gd name="connsiteX78" fmla="*/ 6504479 w 6971471"/>
              <a:gd name="connsiteY78" fmla="*/ 1819108 h 6857875"/>
              <a:gd name="connsiteX79" fmla="*/ 6443135 w 6971471"/>
              <a:gd name="connsiteY79" fmla="*/ 1925505 h 6857875"/>
              <a:gd name="connsiteX80" fmla="*/ 6381051 w 6971471"/>
              <a:gd name="connsiteY80" fmla="*/ 2203329 h 6857875"/>
              <a:gd name="connsiteX81" fmla="*/ 6390006 w 6971471"/>
              <a:gd name="connsiteY81" fmla="*/ 2371906 h 6857875"/>
              <a:gd name="connsiteX82" fmla="*/ 6364250 w 6971471"/>
              <a:gd name="connsiteY82" fmla="*/ 2496261 h 6857875"/>
              <a:gd name="connsiteX83" fmla="*/ 6256477 w 6971471"/>
              <a:gd name="connsiteY83" fmla="*/ 2294681 h 6857875"/>
              <a:gd name="connsiteX84" fmla="*/ 6262179 w 6971471"/>
              <a:gd name="connsiteY84" fmla="*/ 1921738 h 6857875"/>
              <a:gd name="connsiteX85" fmla="*/ 6329097 w 6971471"/>
              <a:gd name="connsiteY85" fmla="*/ 1824476 h 6857875"/>
              <a:gd name="connsiteX86" fmla="*/ 6344751 w 6971471"/>
              <a:gd name="connsiteY86" fmla="*/ 1808207 h 6857875"/>
              <a:gd name="connsiteX87" fmla="*/ 6301831 w 6971471"/>
              <a:gd name="connsiteY87" fmla="*/ 1806957 h 6857875"/>
              <a:gd name="connsiteX88" fmla="*/ 6221445 w 6971471"/>
              <a:gd name="connsiteY88" fmla="*/ 1803920 h 6857875"/>
              <a:gd name="connsiteX89" fmla="*/ 6109243 w 6971471"/>
              <a:gd name="connsiteY89" fmla="*/ 1814708 h 6857875"/>
              <a:gd name="connsiteX90" fmla="*/ 6054869 w 6971471"/>
              <a:gd name="connsiteY90" fmla="*/ 1865574 h 6857875"/>
              <a:gd name="connsiteX91" fmla="*/ 5959596 w 6971471"/>
              <a:gd name="connsiteY91" fmla="*/ 2204271 h 6857875"/>
              <a:gd name="connsiteX92" fmla="*/ 5837948 w 6971471"/>
              <a:gd name="connsiteY92" fmla="*/ 3285050 h 6857875"/>
              <a:gd name="connsiteX93" fmla="*/ 5803926 w 6971471"/>
              <a:gd name="connsiteY93" fmla="*/ 3605629 h 6857875"/>
              <a:gd name="connsiteX94" fmla="*/ 5549005 w 6971471"/>
              <a:gd name="connsiteY94" fmla="*/ 4289360 h 6857875"/>
              <a:gd name="connsiteX95" fmla="*/ 5403750 w 6971471"/>
              <a:gd name="connsiteY95" fmla="*/ 4458883 h 6857875"/>
              <a:gd name="connsiteX96" fmla="*/ 5168342 w 6971471"/>
              <a:gd name="connsiteY96" fmla="*/ 4628762 h 6857875"/>
              <a:gd name="connsiteX97" fmla="*/ 5140086 w 6971471"/>
              <a:gd name="connsiteY97" fmla="*/ 4643469 h 6857875"/>
              <a:gd name="connsiteX98" fmla="*/ 5131045 w 6971471"/>
              <a:gd name="connsiteY98" fmla="*/ 4669838 h 6857875"/>
              <a:gd name="connsiteX99" fmla="*/ 4999602 w 6971471"/>
              <a:gd name="connsiteY99" fmla="*/ 5119854 h 6857875"/>
              <a:gd name="connsiteX100" fmla="*/ 4968762 w 6971471"/>
              <a:gd name="connsiteY100" fmla="*/ 5252693 h 6857875"/>
              <a:gd name="connsiteX101" fmla="*/ 4905625 w 6971471"/>
              <a:gd name="connsiteY101" fmla="*/ 5963838 h 6857875"/>
              <a:gd name="connsiteX102" fmla="*/ 4904706 w 6971471"/>
              <a:gd name="connsiteY102" fmla="*/ 6494996 h 6857875"/>
              <a:gd name="connsiteX103" fmla="*/ 4914303 w 6971471"/>
              <a:gd name="connsiteY103" fmla="*/ 6617427 h 6857875"/>
              <a:gd name="connsiteX104" fmla="*/ 4945078 w 6971471"/>
              <a:gd name="connsiteY104" fmla="*/ 6674877 h 6857875"/>
              <a:gd name="connsiteX105" fmla="*/ 4998918 w 6971471"/>
              <a:gd name="connsiteY105" fmla="*/ 6782971 h 6857875"/>
              <a:gd name="connsiteX106" fmla="*/ 5006357 w 6971471"/>
              <a:gd name="connsiteY106" fmla="*/ 6849576 h 6857875"/>
              <a:gd name="connsiteX107" fmla="*/ 5005147 w 6971471"/>
              <a:gd name="connsiteY107" fmla="*/ 6859464 h 6857875"/>
              <a:gd name="connsiteX108" fmla="*/ 4865232 w 6971471"/>
              <a:gd name="connsiteY108" fmla="*/ 6859464 h 6857875"/>
              <a:gd name="connsiteX109" fmla="*/ 4725323 w 6971471"/>
              <a:gd name="connsiteY109" fmla="*/ 6859464 h 6857875"/>
              <a:gd name="connsiteX110" fmla="*/ 4719137 w 6971471"/>
              <a:gd name="connsiteY110" fmla="*/ 6855228 h 6857875"/>
              <a:gd name="connsiteX111" fmla="*/ 4648489 w 6971471"/>
              <a:gd name="connsiteY111" fmla="*/ 6606129 h 6857875"/>
              <a:gd name="connsiteX112" fmla="*/ 4603298 w 6971471"/>
              <a:gd name="connsiteY112" fmla="*/ 6034465 h 6857875"/>
              <a:gd name="connsiteX113" fmla="*/ 4570366 w 6971471"/>
              <a:gd name="connsiteY113" fmla="*/ 5478819 h 6857875"/>
              <a:gd name="connsiteX114" fmla="*/ 4560000 w 6971471"/>
              <a:gd name="connsiteY114" fmla="*/ 5314955 h 6857875"/>
              <a:gd name="connsiteX115" fmla="*/ 4546980 w 6971471"/>
              <a:gd name="connsiteY115" fmla="*/ 5147838 h 6857875"/>
              <a:gd name="connsiteX116" fmla="*/ 4537647 w 6971471"/>
              <a:gd name="connsiteY116" fmla="*/ 5181682 h 6857875"/>
              <a:gd name="connsiteX117" fmla="*/ 4419644 w 6971471"/>
              <a:gd name="connsiteY117" fmla="*/ 6246766 h 6857875"/>
              <a:gd name="connsiteX118" fmla="*/ 4423424 w 6971471"/>
              <a:gd name="connsiteY118" fmla="*/ 6615356 h 6857875"/>
              <a:gd name="connsiteX119" fmla="*/ 4454206 w 6971471"/>
              <a:gd name="connsiteY119" fmla="*/ 6680159 h 6857875"/>
              <a:gd name="connsiteX120" fmla="*/ 4489438 w 6971471"/>
              <a:gd name="connsiteY120" fmla="*/ 6747675 h 6857875"/>
              <a:gd name="connsiteX121" fmla="*/ 4506858 w 6971471"/>
              <a:gd name="connsiteY121" fmla="*/ 6848671 h 6857875"/>
              <a:gd name="connsiteX122" fmla="*/ 4505733 w 6971471"/>
              <a:gd name="connsiteY122" fmla="*/ 6859535 h 6857875"/>
              <a:gd name="connsiteX123" fmla="*/ 4363917 w 6971471"/>
              <a:gd name="connsiteY123" fmla="*/ 6859030 h 6857875"/>
              <a:gd name="connsiteX124" fmla="*/ 4222108 w 6971471"/>
              <a:gd name="connsiteY124" fmla="*/ 6858524 h 6857875"/>
              <a:gd name="connsiteX125" fmla="*/ 4216071 w 6971471"/>
              <a:gd name="connsiteY125" fmla="*/ 6852871 h 6857875"/>
              <a:gd name="connsiteX126" fmla="*/ 4139977 w 6971471"/>
              <a:gd name="connsiteY126" fmla="*/ 6267091 h 6857875"/>
              <a:gd name="connsiteX127" fmla="*/ 4124721 w 6971471"/>
              <a:gd name="connsiteY127" fmla="*/ 5728394 h 6857875"/>
              <a:gd name="connsiteX128" fmla="*/ 4125055 w 6971471"/>
              <a:gd name="connsiteY128" fmla="*/ 5192524 h 6857875"/>
              <a:gd name="connsiteX129" fmla="*/ 4117118 w 6971471"/>
              <a:gd name="connsiteY129" fmla="*/ 4995693 h 6857875"/>
              <a:gd name="connsiteX130" fmla="*/ 4100630 w 6971471"/>
              <a:gd name="connsiteY130" fmla="*/ 4825807 h 6857875"/>
              <a:gd name="connsiteX131" fmla="*/ 3962473 w 6971471"/>
              <a:gd name="connsiteY131" fmla="*/ 4823165 h 6857875"/>
              <a:gd name="connsiteX132" fmla="*/ 3113391 w 6971471"/>
              <a:gd name="connsiteY132" fmla="*/ 4782766 h 6857875"/>
              <a:gd name="connsiteX133" fmla="*/ 2664166 w 6971471"/>
              <a:gd name="connsiteY133" fmla="*/ 4745035 h 6857875"/>
              <a:gd name="connsiteX134" fmla="*/ 2364744 w 6971471"/>
              <a:gd name="connsiteY134" fmla="*/ 4717905 h 6857875"/>
              <a:gd name="connsiteX135" fmla="*/ 2290814 w 6971471"/>
              <a:gd name="connsiteY135" fmla="*/ 4796975 h 6857875"/>
              <a:gd name="connsiteX136" fmla="*/ 1966262 w 6971471"/>
              <a:gd name="connsiteY136" fmla="*/ 5382763 h 6857875"/>
              <a:gd name="connsiteX137" fmla="*/ 1896959 w 6971471"/>
              <a:gd name="connsiteY137" fmla="*/ 5587390 h 6857875"/>
              <a:gd name="connsiteX138" fmla="*/ 1888281 w 6971471"/>
              <a:gd name="connsiteY138" fmla="*/ 6174793 h 6857875"/>
              <a:gd name="connsiteX139" fmla="*/ 1955185 w 6971471"/>
              <a:gd name="connsiteY139" fmla="*/ 6557151 h 6857875"/>
              <a:gd name="connsiteX140" fmla="*/ 2001244 w 6971471"/>
              <a:gd name="connsiteY140" fmla="*/ 6668285 h 6857875"/>
              <a:gd name="connsiteX141" fmla="*/ 2048215 w 6971471"/>
              <a:gd name="connsiteY141" fmla="*/ 6739858 h 6857875"/>
              <a:gd name="connsiteX142" fmla="*/ 2072327 w 6971471"/>
              <a:gd name="connsiteY142" fmla="*/ 6839986 h 6857875"/>
              <a:gd name="connsiteX143" fmla="*/ 2071785 w 6971471"/>
              <a:gd name="connsiteY143" fmla="*/ 6858524 h 6857875"/>
              <a:gd name="connsiteX144" fmla="*/ 1919462 w 6971471"/>
              <a:gd name="connsiteY144" fmla="*/ 6859001 h 6857875"/>
              <a:gd name="connsiteX145" fmla="*/ 1759976 w 6971471"/>
              <a:gd name="connsiteY145" fmla="*/ 6857556 h 6857875"/>
              <a:gd name="connsiteX146" fmla="*/ 1744009 w 6971471"/>
              <a:gd name="connsiteY146" fmla="*/ 6845838 h 6857875"/>
              <a:gd name="connsiteX147" fmla="*/ 1656261 w 6971471"/>
              <a:gd name="connsiteY147" fmla="*/ 6544914 h 6857875"/>
              <a:gd name="connsiteX148" fmla="*/ 1553008 w 6971471"/>
              <a:gd name="connsiteY148" fmla="*/ 5992086 h 6857875"/>
              <a:gd name="connsiteX149" fmla="*/ 1512950 w 6971471"/>
              <a:gd name="connsiteY149" fmla="*/ 5491063 h 6857875"/>
              <a:gd name="connsiteX150" fmla="*/ 1518025 w 6971471"/>
              <a:gd name="connsiteY150" fmla="*/ 5421376 h 6857875"/>
              <a:gd name="connsiteX151" fmla="*/ 1526490 w 6971471"/>
              <a:gd name="connsiteY151" fmla="*/ 5210414 h 6857875"/>
              <a:gd name="connsiteX152" fmla="*/ 1532320 w 6971471"/>
              <a:gd name="connsiteY152" fmla="*/ 5058290 h 6857875"/>
              <a:gd name="connsiteX153" fmla="*/ 1535517 w 6971471"/>
              <a:gd name="connsiteY153" fmla="*/ 4960596 h 6857875"/>
              <a:gd name="connsiteX154" fmla="*/ 1413911 w 6971471"/>
              <a:gd name="connsiteY154" fmla="*/ 5067131 h 6857875"/>
              <a:gd name="connsiteX155" fmla="*/ 997810 w 6971471"/>
              <a:gd name="connsiteY155" fmla="*/ 5599371 h 6857875"/>
              <a:gd name="connsiteX156" fmla="*/ 926763 w 6971471"/>
              <a:gd name="connsiteY156" fmla="*/ 5742703 h 6857875"/>
              <a:gd name="connsiteX157" fmla="*/ 862622 w 6971471"/>
              <a:gd name="connsiteY157" fmla="*/ 6505354 h 6857875"/>
              <a:gd name="connsiteX158" fmla="*/ 872018 w 6971471"/>
              <a:gd name="connsiteY158" fmla="*/ 6626845 h 6857875"/>
              <a:gd name="connsiteX159" fmla="*/ 889033 w 6971471"/>
              <a:gd name="connsiteY159" fmla="*/ 6662633 h 6857875"/>
              <a:gd name="connsiteX160" fmla="*/ 947764 w 6971471"/>
              <a:gd name="connsiteY160" fmla="*/ 6834505 h 6857875"/>
              <a:gd name="connsiteX161" fmla="*/ 948832 w 6971471"/>
              <a:gd name="connsiteY161" fmla="*/ 6859464 h 6857875"/>
              <a:gd name="connsiteX162" fmla="*/ 798338 w 6971471"/>
              <a:gd name="connsiteY162" fmla="*/ 6859243 h 6857875"/>
              <a:gd name="connsiteX163" fmla="*/ 644141 w 6971471"/>
              <a:gd name="connsiteY163" fmla="*/ 6858090 h 685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</a:cxnLst>
            <a:rect l="l" t="t" r="r" b="b"/>
            <a:pathLst>
              <a:path w="6971471" h="6857875">
                <a:moveTo>
                  <a:pt x="644141" y="6858090"/>
                </a:moveTo>
                <a:cubicBezTo>
                  <a:pt x="637094" y="6856296"/>
                  <a:pt x="631826" y="6851441"/>
                  <a:pt x="625419" y="6840890"/>
                </a:cubicBezTo>
                <a:cubicBezTo>
                  <a:pt x="593882" y="6788680"/>
                  <a:pt x="577580" y="6632071"/>
                  <a:pt x="564979" y="6261438"/>
                </a:cubicBezTo>
                <a:cubicBezTo>
                  <a:pt x="551524" y="5864593"/>
                  <a:pt x="552164" y="5730793"/>
                  <a:pt x="568040" y="5623853"/>
                </a:cubicBezTo>
                <a:cubicBezTo>
                  <a:pt x="579502" y="5546406"/>
                  <a:pt x="594309" y="5500539"/>
                  <a:pt x="664217" y="5325541"/>
                </a:cubicBezTo>
                <a:cubicBezTo>
                  <a:pt x="742240" y="5130134"/>
                  <a:pt x="771001" y="5046557"/>
                  <a:pt x="804317" y="4918466"/>
                </a:cubicBezTo>
                <a:cubicBezTo>
                  <a:pt x="826671" y="4832555"/>
                  <a:pt x="834003" y="4796106"/>
                  <a:pt x="837064" y="4754596"/>
                </a:cubicBezTo>
                <a:cubicBezTo>
                  <a:pt x="843045" y="4673298"/>
                  <a:pt x="836851" y="4579207"/>
                  <a:pt x="806951" y="4297838"/>
                </a:cubicBezTo>
                <a:cubicBezTo>
                  <a:pt x="792428" y="4161077"/>
                  <a:pt x="786805" y="4104389"/>
                  <a:pt x="780540" y="4032252"/>
                </a:cubicBezTo>
                <a:cubicBezTo>
                  <a:pt x="777407" y="3995476"/>
                  <a:pt x="772710" y="3948712"/>
                  <a:pt x="770147" y="3928323"/>
                </a:cubicBezTo>
                <a:cubicBezTo>
                  <a:pt x="753773" y="3795933"/>
                  <a:pt x="746298" y="3653810"/>
                  <a:pt x="750285" y="3548671"/>
                </a:cubicBezTo>
                <a:cubicBezTo>
                  <a:pt x="752634" y="3486772"/>
                  <a:pt x="755979" y="3438925"/>
                  <a:pt x="760892" y="3396845"/>
                </a:cubicBezTo>
                <a:cubicBezTo>
                  <a:pt x="762529" y="3382501"/>
                  <a:pt x="763455" y="3370299"/>
                  <a:pt x="762885" y="3369722"/>
                </a:cubicBezTo>
                <a:cubicBezTo>
                  <a:pt x="762315" y="3369146"/>
                  <a:pt x="749715" y="3371345"/>
                  <a:pt x="734979" y="3374613"/>
                </a:cubicBezTo>
                <a:cubicBezTo>
                  <a:pt x="701378" y="3382031"/>
                  <a:pt x="674183" y="3386801"/>
                  <a:pt x="640297" y="3391186"/>
                </a:cubicBezTo>
                <a:cubicBezTo>
                  <a:pt x="602922" y="3396034"/>
                  <a:pt x="507387" y="3396084"/>
                  <a:pt x="473572" y="3391271"/>
                </a:cubicBezTo>
                <a:cubicBezTo>
                  <a:pt x="346357" y="3373175"/>
                  <a:pt x="248970" y="3324873"/>
                  <a:pt x="164682" y="3238072"/>
                </a:cubicBezTo>
                <a:cubicBezTo>
                  <a:pt x="93492" y="3164697"/>
                  <a:pt x="43660" y="3073660"/>
                  <a:pt x="17889" y="2969856"/>
                </a:cubicBezTo>
                <a:cubicBezTo>
                  <a:pt x="4149" y="2914487"/>
                  <a:pt x="-1261" y="2868211"/>
                  <a:pt x="5431" y="2862683"/>
                </a:cubicBezTo>
                <a:cubicBezTo>
                  <a:pt x="11268" y="2857817"/>
                  <a:pt x="28782" y="2873641"/>
                  <a:pt x="59606" y="2911543"/>
                </a:cubicBezTo>
                <a:cubicBezTo>
                  <a:pt x="68434" y="2922421"/>
                  <a:pt x="79468" y="2934863"/>
                  <a:pt x="84166" y="2939192"/>
                </a:cubicBezTo>
                <a:cubicBezTo>
                  <a:pt x="101323" y="2954953"/>
                  <a:pt x="116771" y="2959050"/>
                  <a:pt x="125243" y="2950064"/>
                </a:cubicBezTo>
                <a:cubicBezTo>
                  <a:pt x="132077" y="2942755"/>
                  <a:pt x="132148" y="2927334"/>
                  <a:pt x="125314" y="2873801"/>
                </a:cubicBezTo>
                <a:cubicBezTo>
                  <a:pt x="110293" y="2755031"/>
                  <a:pt x="107944" y="2648839"/>
                  <a:pt x="118835" y="2574388"/>
                </a:cubicBezTo>
                <a:cubicBezTo>
                  <a:pt x="124816" y="2533145"/>
                  <a:pt x="132219" y="2510052"/>
                  <a:pt x="140335" y="2507489"/>
                </a:cubicBezTo>
                <a:cubicBezTo>
                  <a:pt x="152437" y="2503644"/>
                  <a:pt x="164254" y="2531299"/>
                  <a:pt x="183760" y="2609234"/>
                </a:cubicBezTo>
                <a:cubicBezTo>
                  <a:pt x="189954" y="2634096"/>
                  <a:pt x="199208" y="2666733"/>
                  <a:pt x="204192" y="2681760"/>
                </a:cubicBezTo>
                <a:cubicBezTo>
                  <a:pt x="246264" y="2807906"/>
                  <a:pt x="316457" y="2898321"/>
                  <a:pt x="411424" y="2948850"/>
                </a:cubicBezTo>
                <a:cubicBezTo>
                  <a:pt x="469158" y="2979548"/>
                  <a:pt x="547039" y="2994590"/>
                  <a:pt x="619011" y="2988924"/>
                </a:cubicBezTo>
                <a:cubicBezTo>
                  <a:pt x="712768" y="2981539"/>
                  <a:pt x="801612" y="2952997"/>
                  <a:pt x="905691" y="2896799"/>
                </a:cubicBezTo>
                <a:lnTo>
                  <a:pt x="939434" y="2878581"/>
                </a:lnTo>
                <a:lnTo>
                  <a:pt x="954883" y="2857862"/>
                </a:lnTo>
                <a:cubicBezTo>
                  <a:pt x="1051345" y="2728011"/>
                  <a:pt x="1172508" y="2630839"/>
                  <a:pt x="1327914" y="2558753"/>
                </a:cubicBezTo>
                <a:cubicBezTo>
                  <a:pt x="1612017" y="2426921"/>
                  <a:pt x="1990950" y="2379341"/>
                  <a:pt x="2560571" y="2403977"/>
                </a:cubicBezTo>
                <a:cubicBezTo>
                  <a:pt x="2687494" y="2409466"/>
                  <a:pt x="2823259" y="2418249"/>
                  <a:pt x="3113391" y="2439739"/>
                </a:cubicBezTo>
                <a:cubicBezTo>
                  <a:pt x="3521470" y="2469966"/>
                  <a:pt x="3646307" y="2476422"/>
                  <a:pt x="3822543" y="2476411"/>
                </a:cubicBezTo>
                <a:cubicBezTo>
                  <a:pt x="3921119" y="2476406"/>
                  <a:pt x="3952436" y="2475250"/>
                  <a:pt x="4002424" y="2469774"/>
                </a:cubicBezTo>
                <a:cubicBezTo>
                  <a:pt x="4116947" y="2457230"/>
                  <a:pt x="4229091" y="2423422"/>
                  <a:pt x="4325097" y="2372502"/>
                </a:cubicBezTo>
                <a:cubicBezTo>
                  <a:pt x="4474709" y="2293153"/>
                  <a:pt x="4605334" y="2162585"/>
                  <a:pt x="4715777" y="1982011"/>
                </a:cubicBezTo>
                <a:cubicBezTo>
                  <a:pt x="4780388" y="1876360"/>
                  <a:pt x="4832513" y="1769119"/>
                  <a:pt x="4925401" y="1550680"/>
                </a:cubicBezTo>
                <a:cubicBezTo>
                  <a:pt x="4947427" y="1498882"/>
                  <a:pt x="4973055" y="1439126"/>
                  <a:pt x="4982360" y="1417890"/>
                </a:cubicBezTo>
                <a:cubicBezTo>
                  <a:pt x="5059870" y="1240885"/>
                  <a:pt x="5140058" y="1085465"/>
                  <a:pt x="5213824" y="969248"/>
                </a:cubicBezTo>
                <a:lnTo>
                  <a:pt x="5231387" y="941577"/>
                </a:lnTo>
                <a:lnTo>
                  <a:pt x="5210535" y="898614"/>
                </a:lnTo>
                <a:cubicBezTo>
                  <a:pt x="5181312" y="838402"/>
                  <a:pt x="5147220" y="762650"/>
                  <a:pt x="5134826" y="730394"/>
                </a:cubicBezTo>
                <a:cubicBezTo>
                  <a:pt x="5118908" y="688976"/>
                  <a:pt x="5114195" y="671698"/>
                  <a:pt x="5113938" y="653787"/>
                </a:cubicBezTo>
                <a:cubicBezTo>
                  <a:pt x="5113675" y="635349"/>
                  <a:pt x="5116480" y="630231"/>
                  <a:pt x="5130768" y="623069"/>
                </a:cubicBezTo>
                <a:cubicBezTo>
                  <a:pt x="5138720" y="619089"/>
                  <a:pt x="5142578" y="618420"/>
                  <a:pt x="5157044" y="618548"/>
                </a:cubicBezTo>
                <a:cubicBezTo>
                  <a:pt x="5177034" y="618719"/>
                  <a:pt x="5189285" y="621061"/>
                  <a:pt x="5217313" y="630053"/>
                </a:cubicBezTo>
                <a:cubicBezTo>
                  <a:pt x="5263934" y="645010"/>
                  <a:pt x="5319889" y="673514"/>
                  <a:pt x="5383739" y="714825"/>
                </a:cubicBezTo>
                <a:lnTo>
                  <a:pt x="5405131" y="728664"/>
                </a:lnTo>
                <a:lnTo>
                  <a:pt x="5412933" y="721979"/>
                </a:lnTo>
                <a:cubicBezTo>
                  <a:pt x="5435109" y="702979"/>
                  <a:pt x="5459933" y="683808"/>
                  <a:pt x="5479168" y="670830"/>
                </a:cubicBezTo>
                <a:lnTo>
                  <a:pt x="5500653" y="656343"/>
                </a:lnTo>
                <a:lnTo>
                  <a:pt x="5491007" y="645209"/>
                </a:lnTo>
                <a:cubicBezTo>
                  <a:pt x="5385711" y="523667"/>
                  <a:pt x="5215348" y="401984"/>
                  <a:pt x="5037439" y="321241"/>
                </a:cubicBezTo>
                <a:cubicBezTo>
                  <a:pt x="4930776" y="272839"/>
                  <a:pt x="4846196" y="243787"/>
                  <a:pt x="4709697" y="208683"/>
                </a:cubicBezTo>
                <a:cubicBezTo>
                  <a:pt x="4628492" y="187796"/>
                  <a:pt x="4595496" y="176947"/>
                  <a:pt x="4584917" y="167643"/>
                </a:cubicBezTo>
                <a:cubicBezTo>
                  <a:pt x="4576339" y="160104"/>
                  <a:pt x="4585266" y="157612"/>
                  <a:pt x="4620632" y="157683"/>
                </a:cubicBezTo>
                <a:cubicBezTo>
                  <a:pt x="4686639" y="157819"/>
                  <a:pt x="4821991" y="176228"/>
                  <a:pt x="4933844" y="200276"/>
                </a:cubicBezTo>
                <a:cubicBezTo>
                  <a:pt x="5111895" y="238561"/>
                  <a:pt x="5277183" y="298994"/>
                  <a:pt x="5414884" y="376170"/>
                </a:cubicBezTo>
                <a:cubicBezTo>
                  <a:pt x="5456281" y="399371"/>
                  <a:pt x="5513880" y="436347"/>
                  <a:pt x="5544114" y="459134"/>
                </a:cubicBezTo>
                <a:cubicBezTo>
                  <a:pt x="5563392" y="473664"/>
                  <a:pt x="5565741" y="474760"/>
                  <a:pt x="5553532" y="463534"/>
                </a:cubicBezTo>
                <a:cubicBezTo>
                  <a:pt x="5429058" y="349111"/>
                  <a:pt x="5251790" y="240768"/>
                  <a:pt x="5061921" y="163065"/>
                </a:cubicBezTo>
                <a:cubicBezTo>
                  <a:pt x="4949021" y="116863"/>
                  <a:pt x="4849755" y="85974"/>
                  <a:pt x="4705931" y="52287"/>
                </a:cubicBezTo>
                <a:cubicBezTo>
                  <a:pt x="4611969" y="30276"/>
                  <a:pt x="4567219" y="15739"/>
                  <a:pt x="4568764" y="7716"/>
                </a:cubicBezTo>
                <a:cubicBezTo>
                  <a:pt x="4569718" y="2775"/>
                  <a:pt x="4575983" y="1850"/>
                  <a:pt x="4609869" y="1665"/>
                </a:cubicBezTo>
                <a:cubicBezTo>
                  <a:pt x="4692662" y="1202"/>
                  <a:pt x="4890518" y="28467"/>
                  <a:pt x="5039047" y="60809"/>
                </a:cubicBezTo>
                <a:cubicBezTo>
                  <a:pt x="5484486" y="157783"/>
                  <a:pt x="5813338" y="346157"/>
                  <a:pt x="6003790" y="613437"/>
                </a:cubicBezTo>
                <a:cubicBezTo>
                  <a:pt x="6017829" y="633149"/>
                  <a:pt x="6018242" y="633520"/>
                  <a:pt x="6037541" y="644291"/>
                </a:cubicBezTo>
                <a:cubicBezTo>
                  <a:pt x="6095119" y="676418"/>
                  <a:pt x="6148803" y="718306"/>
                  <a:pt x="6271854" y="827133"/>
                </a:cubicBezTo>
                <a:cubicBezTo>
                  <a:pt x="6326904" y="875826"/>
                  <a:pt x="6357017" y="913286"/>
                  <a:pt x="6401496" y="988441"/>
                </a:cubicBezTo>
                <a:cubicBezTo>
                  <a:pt x="6426526" y="1030727"/>
                  <a:pt x="6430435" y="1035212"/>
                  <a:pt x="6479684" y="1078196"/>
                </a:cubicBezTo>
                <a:cubicBezTo>
                  <a:pt x="6659643" y="1235247"/>
                  <a:pt x="6782530" y="1353350"/>
                  <a:pt x="6911504" y="1493230"/>
                </a:cubicBezTo>
                <a:cubicBezTo>
                  <a:pt x="6952658" y="1537865"/>
                  <a:pt x="6962916" y="1553292"/>
                  <a:pt x="6970085" y="1581317"/>
                </a:cubicBezTo>
                <a:cubicBezTo>
                  <a:pt x="6984871" y="1639122"/>
                  <a:pt x="6957997" y="1704912"/>
                  <a:pt x="6893229" y="1769462"/>
                </a:cubicBezTo>
                <a:cubicBezTo>
                  <a:pt x="6854139" y="1808425"/>
                  <a:pt x="6819961" y="1825981"/>
                  <a:pt x="6764676" y="1835488"/>
                </a:cubicBezTo>
                <a:cubicBezTo>
                  <a:pt x="6735737" y="1840465"/>
                  <a:pt x="6675276" y="1839544"/>
                  <a:pt x="6627152" y="1833394"/>
                </a:cubicBezTo>
                <a:cubicBezTo>
                  <a:pt x="6583157" y="1827772"/>
                  <a:pt x="6509064" y="1819144"/>
                  <a:pt x="6504479" y="1819108"/>
                </a:cubicBezTo>
                <a:cubicBezTo>
                  <a:pt x="6499410" y="1819069"/>
                  <a:pt x="6463275" y="1881743"/>
                  <a:pt x="6443135" y="1925505"/>
                </a:cubicBezTo>
                <a:cubicBezTo>
                  <a:pt x="6402607" y="2013566"/>
                  <a:pt x="6383955" y="2097026"/>
                  <a:pt x="6381051" y="2203329"/>
                </a:cubicBezTo>
                <a:cubicBezTo>
                  <a:pt x="6379712" y="2252244"/>
                  <a:pt x="6381862" y="2292649"/>
                  <a:pt x="6390006" y="2371906"/>
                </a:cubicBezTo>
                <a:cubicBezTo>
                  <a:pt x="6402621" y="2494691"/>
                  <a:pt x="6395488" y="2529126"/>
                  <a:pt x="6364250" y="2496261"/>
                </a:cubicBezTo>
                <a:cubicBezTo>
                  <a:pt x="6332863" y="2463246"/>
                  <a:pt x="6296307" y="2394878"/>
                  <a:pt x="6256477" y="2294681"/>
                </a:cubicBezTo>
                <a:cubicBezTo>
                  <a:pt x="6197546" y="2146446"/>
                  <a:pt x="6199048" y="2048313"/>
                  <a:pt x="6262179" y="1921738"/>
                </a:cubicBezTo>
                <a:cubicBezTo>
                  <a:pt x="6282482" y="1881033"/>
                  <a:pt x="6302081" y="1852548"/>
                  <a:pt x="6329097" y="1824476"/>
                </a:cubicBezTo>
                <a:lnTo>
                  <a:pt x="6344751" y="1808207"/>
                </a:lnTo>
                <a:lnTo>
                  <a:pt x="6301831" y="1806957"/>
                </a:lnTo>
                <a:cubicBezTo>
                  <a:pt x="6278232" y="1806270"/>
                  <a:pt x="6242054" y="1804903"/>
                  <a:pt x="6221445" y="1803920"/>
                </a:cubicBezTo>
                <a:cubicBezTo>
                  <a:pt x="6147828" y="1800409"/>
                  <a:pt x="6136238" y="1801524"/>
                  <a:pt x="6109243" y="1814708"/>
                </a:cubicBezTo>
                <a:cubicBezTo>
                  <a:pt x="6093005" y="1822637"/>
                  <a:pt x="6067953" y="1846077"/>
                  <a:pt x="6054869" y="1865574"/>
                </a:cubicBezTo>
                <a:cubicBezTo>
                  <a:pt x="6016818" y="1922270"/>
                  <a:pt x="5991774" y="2011320"/>
                  <a:pt x="5959596" y="2204271"/>
                </a:cubicBezTo>
                <a:cubicBezTo>
                  <a:pt x="5917231" y="2458351"/>
                  <a:pt x="5885196" y="2742934"/>
                  <a:pt x="5837948" y="3285050"/>
                </a:cubicBezTo>
                <a:cubicBezTo>
                  <a:pt x="5824600" y="3438185"/>
                  <a:pt x="5816555" y="3514002"/>
                  <a:pt x="5803926" y="3605629"/>
                </a:cubicBezTo>
                <a:cubicBezTo>
                  <a:pt x="5761732" y="3911864"/>
                  <a:pt x="5692181" y="4098416"/>
                  <a:pt x="5549005" y="4289360"/>
                </a:cubicBezTo>
                <a:cubicBezTo>
                  <a:pt x="5505337" y="4347607"/>
                  <a:pt x="5446919" y="4415778"/>
                  <a:pt x="5403750" y="4458883"/>
                </a:cubicBezTo>
                <a:cubicBezTo>
                  <a:pt x="5338292" y="4524235"/>
                  <a:pt x="5258417" y="4581877"/>
                  <a:pt x="5168342" y="4628762"/>
                </a:cubicBezTo>
                <a:lnTo>
                  <a:pt x="5140086" y="4643469"/>
                </a:lnTo>
                <a:lnTo>
                  <a:pt x="5131045" y="4669838"/>
                </a:lnTo>
                <a:cubicBezTo>
                  <a:pt x="5096554" y="4770436"/>
                  <a:pt x="5047398" y="4938748"/>
                  <a:pt x="4999602" y="5119854"/>
                </a:cubicBezTo>
                <a:cubicBezTo>
                  <a:pt x="4979661" y="5195428"/>
                  <a:pt x="4974913" y="5215888"/>
                  <a:pt x="4968762" y="5252693"/>
                </a:cubicBezTo>
                <a:cubicBezTo>
                  <a:pt x="4941945" y="5413282"/>
                  <a:pt x="4916858" y="5695761"/>
                  <a:pt x="4905625" y="5963838"/>
                </a:cubicBezTo>
                <a:cubicBezTo>
                  <a:pt x="4897907" y="6147784"/>
                  <a:pt x="4897545" y="6360078"/>
                  <a:pt x="4904706" y="6494996"/>
                </a:cubicBezTo>
                <a:cubicBezTo>
                  <a:pt x="4906286" y="6524845"/>
                  <a:pt x="4913021" y="6610771"/>
                  <a:pt x="4914303" y="6617427"/>
                </a:cubicBezTo>
                <a:cubicBezTo>
                  <a:pt x="4916004" y="6626297"/>
                  <a:pt x="4927209" y="6647220"/>
                  <a:pt x="4945078" y="6674877"/>
                </a:cubicBezTo>
                <a:cubicBezTo>
                  <a:pt x="4977440" y="6724966"/>
                  <a:pt x="4990311" y="6750801"/>
                  <a:pt x="4998918" y="6782971"/>
                </a:cubicBezTo>
                <a:cubicBezTo>
                  <a:pt x="5004407" y="6803473"/>
                  <a:pt x="5008030" y="6835928"/>
                  <a:pt x="5006357" y="6849576"/>
                </a:cubicBezTo>
                <a:lnTo>
                  <a:pt x="5005147" y="6859464"/>
                </a:lnTo>
                <a:lnTo>
                  <a:pt x="4865232" y="6859464"/>
                </a:lnTo>
                <a:lnTo>
                  <a:pt x="4725323" y="6859464"/>
                </a:lnTo>
                <a:lnTo>
                  <a:pt x="4719137" y="6855228"/>
                </a:lnTo>
                <a:cubicBezTo>
                  <a:pt x="4694121" y="6838078"/>
                  <a:pt x="4668984" y="6749434"/>
                  <a:pt x="4648489" y="6606129"/>
                </a:cubicBezTo>
                <a:cubicBezTo>
                  <a:pt x="4629738" y="6474970"/>
                  <a:pt x="4620818" y="6362157"/>
                  <a:pt x="4603298" y="6034465"/>
                </a:cubicBezTo>
                <a:cubicBezTo>
                  <a:pt x="4594385" y="5867904"/>
                  <a:pt x="4582924" y="5674404"/>
                  <a:pt x="4570366" y="5478819"/>
                </a:cubicBezTo>
                <a:cubicBezTo>
                  <a:pt x="4566272" y="5415111"/>
                  <a:pt x="4561609" y="5341366"/>
                  <a:pt x="4560000" y="5314955"/>
                </a:cubicBezTo>
                <a:cubicBezTo>
                  <a:pt x="4554320" y="5221562"/>
                  <a:pt x="4548710" y="5149568"/>
                  <a:pt x="4546980" y="5147838"/>
                </a:cubicBezTo>
                <a:cubicBezTo>
                  <a:pt x="4546681" y="5147539"/>
                  <a:pt x="4542481" y="5162774"/>
                  <a:pt x="4537647" y="5181682"/>
                </a:cubicBezTo>
                <a:cubicBezTo>
                  <a:pt x="4479849" y="5407708"/>
                  <a:pt x="4432529" y="5834829"/>
                  <a:pt x="4419644" y="6246766"/>
                </a:cubicBezTo>
                <a:cubicBezTo>
                  <a:pt x="4415864" y="6367745"/>
                  <a:pt x="4418056" y="6581612"/>
                  <a:pt x="4423424" y="6615356"/>
                </a:cubicBezTo>
                <a:cubicBezTo>
                  <a:pt x="4425709" y="6629700"/>
                  <a:pt x="4432401" y="6643788"/>
                  <a:pt x="4454206" y="6680159"/>
                </a:cubicBezTo>
                <a:cubicBezTo>
                  <a:pt x="4474246" y="6713576"/>
                  <a:pt x="4481144" y="6726795"/>
                  <a:pt x="4489438" y="6747675"/>
                </a:cubicBezTo>
                <a:cubicBezTo>
                  <a:pt x="4501291" y="6777518"/>
                  <a:pt x="4509371" y="6824382"/>
                  <a:pt x="4506858" y="6848671"/>
                </a:cubicBezTo>
                <a:lnTo>
                  <a:pt x="4505733" y="6859535"/>
                </a:lnTo>
                <a:lnTo>
                  <a:pt x="4363917" y="6859030"/>
                </a:lnTo>
                <a:lnTo>
                  <a:pt x="4222108" y="6858524"/>
                </a:lnTo>
                <a:lnTo>
                  <a:pt x="4216071" y="6852871"/>
                </a:lnTo>
                <a:cubicBezTo>
                  <a:pt x="4179572" y="6818694"/>
                  <a:pt x="4152919" y="6613483"/>
                  <a:pt x="4139977" y="6267091"/>
                </a:cubicBezTo>
                <a:cubicBezTo>
                  <a:pt x="4136261" y="6167731"/>
                  <a:pt x="4128665" y="5899533"/>
                  <a:pt x="4124721" y="5728394"/>
                </a:cubicBezTo>
                <a:cubicBezTo>
                  <a:pt x="4121681" y="5596822"/>
                  <a:pt x="4121830" y="5365678"/>
                  <a:pt x="4125055" y="5192524"/>
                </a:cubicBezTo>
                <a:cubicBezTo>
                  <a:pt x="4126308" y="5125442"/>
                  <a:pt x="4124699" y="5085647"/>
                  <a:pt x="4117118" y="4995693"/>
                </a:cubicBezTo>
                <a:cubicBezTo>
                  <a:pt x="4109963" y="4910913"/>
                  <a:pt x="4101819" y="4826995"/>
                  <a:pt x="4100630" y="4825807"/>
                </a:cubicBezTo>
                <a:cubicBezTo>
                  <a:pt x="4100054" y="4825230"/>
                  <a:pt x="4037884" y="4824041"/>
                  <a:pt x="3962473" y="4823165"/>
                </a:cubicBezTo>
                <a:cubicBezTo>
                  <a:pt x="3717597" y="4820339"/>
                  <a:pt x="3532099" y="4811512"/>
                  <a:pt x="3113391" y="4782766"/>
                </a:cubicBezTo>
                <a:cubicBezTo>
                  <a:pt x="2893224" y="4767652"/>
                  <a:pt x="2888725" y="4767275"/>
                  <a:pt x="2664166" y="4745035"/>
                </a:cubicBezTo>
                <a:cubicBezTo>
                  <a:pt x="2532580" y="4732008"/>
                  <a:pt x="2375970" y="4717813"/>
                  <a:pt x="2364744" y="4717905"/>
                </a:cubicBezTo>
                <a:cubicBezTo>
                  <a:pt x="2359718" y="4717948"/>
                  <a:pt x="2338596" y="4740543"/>
                  <a:pt x="2290814" y="4796975"/>
                </a:cubicBezTo>
                <a:cubicBezTo>
                  <a:pt x="2150279" y="4962967"/>
                  <a:pt x="2053476" y="5137694"/>
                  <a:pt x="1966262" y="5382763"/>
                </a:cubicBezTo>
                <a:cubicBezTo>
                  <a:pt x="1943367" y="5447097"/>
                  <a:pt x="1904113" y="5562986"/>
                  <a:pt x="1896959" y="5587390"/>
                </a:cubicBezTo>
                <a:cubicBezTo>
                  <a:pt x="1858588" y="5718186"/>
                  <a:pt x="1855669" y="5915558"/>
                  <a:pt x="1888281" y="6174793"/>
                </a:cubicBezTo>
                <a:cubicBezTo>
                  <a:pt x="1902932" y="6291224"/>
                  <a:pt x="1925057" y="6417699"/>
                  <a:pt x="1955185" y="6557151"/>
                </a:cubicBezTo>
                <a:cubicBezTo>
                  <a:pt x="1969650" y="6624126"/>
                  <a:pt x="1970988" y="6627358"/>
                  <a:pt x="2001244" y="6668285"/>
                </a:cubicBezTo>
                <a:cubicBezTo>
                  <a:pt x="2028274" y="6704855"/>
                  <a:pt x="2037643" y="6719128"/>
                  <a:pt x="2048215" y="6739858"/>
                </a:cubicBezTo>
                <a:cubicBezTo>
                  <a:pt x="2064994" y="6772755"/>
                  <a:pt x="2073287" y="6807189"/>
                  <a:pt x="2072327" y="6839986"/>
                </a:cubicBezTo>
                <a:lnTo>
                  <a:pt x="2071785" y="6858524"/>
                </a:lnTo>
                <a:lnTo>
                  <a:pt x="1919462" y="6859001"/>
                </a:lnTo>
                <a:cubicBezTo>
                  <a:pt x="1819932" y="6859321"/>
                  <a:pt x="1764653" y="6858816"/>
                  <a:pt x="1759976" y="6857556"/>
                </a:cubicBezTo>
                <a:cubicBezTo>
                  <a:pt x="1755114" y="6856246"/>
                  <a:pt x="1749988" y="6852487"/>
                  <a:pt x="1744009" y="6845838"/>
                </a:cubicBezTo>
                <a:cubicBezTo>
                  <a:pt x="1716672" y="6815426"/>
                  <a:pt x="1692888" y="6733864"/>
                  <a:pt x="1656261" y="6544914"/>
                </a:cubicBezTo>
                <a:cubicBezTo>
                  <a:pt x="1637503" y="6448118"/>
                  <a:pt x="1562234" y="6045122"/>
                  <a:pt x="1553008" y="5992086"/>
                </a:cubicBezTo>
                <a:cubicBezTo>
                  <a:pt x="1511540" y="5753595"/>
                  <a:pt x="1502115" y="5635713"/>
                  <a:pt x="1512950" y="5491063"/>
                </a:cubicBezTo>
                <a:cubicBezTo>
                  <a:pt x="1515199" y="5461021"/>
                  <a:pt x="1517484" y="5429663"/>
                  <a:pt x="1518025" y="5421376"/>
                </a:cubicBezTo>
                <a:cubicBezTo>
                  <a:pt x="1519207" y="5403273"/>
                  <a:pt x="1523799" y="5288743"/>
                  <a:pt x="1526490" y="5210414"/>
                </a:cubicBezTo>
                <a:cubicBezTo>
                  <a:pt x="1527558" y="5179340"/>
                  <a:pt x="1530185" y="5110884"/>
                  <a:pt x="1532320" y="5058290"/>
                </a:cubicBezTo>
                <a:cubicBezTo>
                  <a:pt x="1534463" y="5005702"/>
                  <a:pt x="1535901" y="4961735"/>
                  <a:pt x="1535517" y="4960596"/>
                </a:cubicBezTo>
                <a:cubicBezTo>
                  <a:pt x="1533972" y="4955962"/>
                  <a:pt x="1472286" y="5010030"/>
                  <a:pt x="1413911" y="5067131"/>
                </a:cubicBezTo>
                <a:cubicBezTo>
                  <a:pt x="1260285" y="5217540"/>
                  <a:pt x="1121395" y="5395200"/>
                  <a:pt x="997810" y="5599371"/>
                </a:cubicBezTo>
                <a:cubicBezTo>
                  <a:pt x="959439" y="5662836"/>
                  <a:pt x="945485" y="5690970"/>
                  <a:pt x="926763" y="5742703"/>
                </a:cubicBezTo>
                <a:cubicBezTo>
                  <a:pt x="865611" y="5912219"/>
                  <a:pt x="844753" y="6159922"/>
                  <a:pt x="862622" y="6505354"/>
                </a:cubicBezTo>
                <a:cubicBezTo>
                  <a:pt x="866964" y="6589514"/>
                  <a:pt x="869099" y="6616701"/>
                  <a:pt x="872018" y="6626845"/>
                </a:cubicBezTo>
                <a:cubicBezTo>
                  <a:pt x="873513" y="6632028"/>
                  <a:pt x="881202" y="6648131"/>
                  <a:pt x="889033" y="6662633"/>
                </a:cubicBezTo>
                <a:cubicBezTo>
                  <a:pt x="933597" y="6745262"/>
                  <a:pt x="945415" y="6779710"/>
                  <a:pt x="947764" y="6834505"/>
                </a:cubicBezTo>
                <a:lnTo>
                  <a:pt x="948832" y="6859464"/>
                </a:lnTo>
                <a:lnTo>
                  <a:pt x="798338" y="6859243"/>
                </a:lnTo>
                <a:cubicBezTo>
                  <a:pt x="715544" y="6859122"/>
                  <a:pt x="646135" y="6858602"/>
                  <a:pt x="644141" y="685809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7109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4" name="Grafik 1031">
            <a:extLst>
              <a:ext uri="{FF2B5EF4-FFF2-40B4-BE49-F238E27FC236}">
                <a16:creationId xmlns:a16="http://schemas.microsoft.com/office/drawing/2014/main" id="{F11AB5A0-DF31-82CA-375C-14B3674C8FB6}"/>
              </a:ext>
            </a:extLst>
          </p:cNvPr>
          <p:cNvSpPr/>
          <p:nvPr/>
        </p:nvSpPr>
        <p:spPr>
          <a:xfrm>
            <a:off x="1259632" y="3573050"/>
            <a:ext cx="1499367" cy="842436"/>
          </a:xfrm>
          <a:custGeom>
            <a:avLst/>
            <a:gdLst>
              <a:gd name="connsiteX0" fmla="*/ 92272 w 1836514"/>
              <a:gd name="connsiteY0" fmla="*/ 1032838 h 1031866"/>
              <a:gd name="connsiteX1" fmla="*/ 79763 w 1836514"/>
              <a:gd name="connsiteY1" fmla="*/ 987968 h 1031866"/>
              <a:gd name="connsiteX2" fmla="*/ 74971 w 1836514"/>
              <a:gd name="connsiteY2" fmla="*/ 935649 h 1031866"/>
              <a:gd name="connsiteX3" fmla="*/ 60994 w 1836514"/>
              <a:gd name="connsiteY3" fmla="*/ 812266 h 1031866"/>
              <a:gd name="connsiteX4" fmla="*/ 55713 w 1836514"/>
              <a:gd name="connsiteY4" fmla="*/ 768225 h 1031866"/>
              <a:gd name="connsiteX5" fmla="*/ 62772 w 1836514"/>
              <a:gd name="connsiteY5" fmla="*/ 733193 h 1031866"/>
              <a:gd name="connsiteX6" fmla="*/ 81270 w 1836514"/>
              <a:gd name="connsiteY6" fmla="*/ 662638 h 1031866"/>
              <a:gd name="connsiteX7" fmla="*/ 85702 w 1836514"/>
              <a:gd name="connsiteY7" fmla="*/ 563716 h 1031866"/>
              <a:gd name="connsiteX8" fmla="*/ 85393 w 1836514"/>
              <a:gd name="connsiteY8" fmla="*/ 555627 h 1031866"/>
              <a:gd name="connsiteX9" fmla="*/ 82713 w 1836514"/>
              <a:gd name="connsiteY9" fmla="*/ 551957 h 1031866"/>
              <a:gd name="connsiteX10" fmla="*/ 34096 w 1836514"/>
              <a:gd name="connsiteY10" fmla="*/ 414169 h 1031866"/>
              <a:gd name="connsiteX11" fmla="*/ 32383 w 1836514"/>
              <a:gd name="connsiteY11" fmla="*/ 375483 h 1031866"/>
              <a:gd name="connsiteX12" fmla="*/ 34947 w 1836514"/>
              <a:gd name="connsiteY12" fmla="*/ 327255 h 1031866"/>
              <a:gd name="connsiteX13" fmla="*/ 61651 w 1836514"/>
              <a:gd name="connsiteY13" fmla="*/ 223299 h 1031866"/>
              <a:gd name="connsiteX14" fmla="*/ 63171 w 1836514"/>
              <a:gd name="connsiteY14" fmla="*/ 219721 h 1031866"/>
              <a:gd name="connsiteX15" fmla="*/ 60376 w 1836514"/>
              <a:gd name="connsiteY15" fmla="*/ 219457 h 1031866"/>
              <a:gd name="connsiteX16" fmla="*/ 16680 w 1836514"/>
              <a:gd name="connsiteY16" fmla="*/ 202359 h 1031866"/>
              <a:gd name="connsiteX17" fmla="*/ 3862 w 1836514"/>
              <a:gd name="connsiteY17" fmla="*/ 177144 h 1031866"/>
              <a:gd name="connsiteX18" fmla="*/ 3321 w 1836514"/>
              <a:gd name="connsiteY18" fmla="*/ 166550 h 1031866"/>
              <a:gd name="connsiteX19" fmla="*/ 3888 w 1836514"/>
              <a:gd name="connsiteY19" fmla="*/ 158029 h 1031866"/>
              <a:gd name="connsiteX20" fmla="*/ 25363 w 1836514"/>
              <a:gd name="connsiteY20" fmla="*/ 115817 h 1031866"/>
              <a:gd name="connsiteX21" fmla="*/ 39108 w 1836514"/>
              <a:gd name="connsiteY21" fmla="*/ 106055 h 1031866"/>
              <a:gd name="connsiteX22" fmla="*/ 44776 w 1836514"/>
              <a:gd name="connsiteY22" fmla="*/ 113025 h 1031866"/>
              <a:gd name="connsiteX23" fmla="*/ 42006 w 1836514"/>
              <a:gd name="connsiteY23" fmla="*/ 117480 h 1031866"/>
              <a:gd name="connsiteX24" fmla="*/ 28364 w 1836514"/>
              <a:gd name="connsiteY24" fmla="*/ 143841 h 1031866"/>
              <a:gd name="connsiteX25" fmla="*/ 27282 w 1836514"/>
              <a:gd name="connsiteY25" fmla="*/ 154109 h 1031866"/>
              <a:gd name="connsiteX26" fmla="*/ 29820 w 1836514"/>
              <a:gd name="connsiteY26" fmla="*/ 167573 h 1031866"/>
              <a:gd name="connsiteX27" fmla="*/ 58766 w 1836514"/>
              <a:gd name="connsiteY27" fmla="*/ 182103 h 1031866"/>
              <a:gd name="connsiteX28" fmla="*/ 80034 w 1836514"/>
              <a:gd name="connsiteY28" fmla="*/ 179245 h 1031866"/>
              <a:gd name="connsiteX29" fmla="*/ 84427 w 1836514"/>
              <a:gd name="connsiteY29" fmla="*/ 178160 h 1031866"/>
              <a:gd name="connsiteX30" fmla="*/ 88691 w 1836514"/>
              <a:gd name="connsiteY30" fmla="*/ 171673 h 1031866"/>
              <a:gd name="connsiteX31" fmla="*/ 186259 w 1836514"/>
              <a:gd name="connsiteY31" fmla="*/ 77861 h 1031866"/>
              <a:gd name="connsiteX32" fmla="*/ 302481 w 1836514"/>
              <a:gd name="connsiteY32" fmla="*/ 26255 h 1031866"/>
              <a:gd name="connsiteX33" fmla="*/ 461996 w 1836514"/>
              <a:gd name="connsiteY33" fmla="*/ 1691 h 1031866"/>
              <a:gd name="connsiteX34" fmla="*/ 540560 w 1836514"/>
              <a:gd name="connsiteY34" fmla="*/ 1686 h 1031866"/>
              <a:gd name="connsiteX35" fmla="*/ 673997 w 1836514"/>
              <a:gd name="connsiteY35" fmla="*/ 10445 h 1031866"/>
              <a:gd name="connsiteX36" fmla="*/ 934015 w 1836514"/>
              <a:gd name="connsiteY36" fmla="*/ 39071 h 1031866"/>
              <a:gd name="connsiteX37" fmla="*/ 1251717 w 1836514"/>
              <a:gd name="connsiteY37" fmla="*/ 80966 h 1031866"/>
              <a:gd name="connsiteX38" fmla="*/ 1351070 w 1836514"/>
              <a:gd name="connsiteY38" fmla="*/ 96548 h 1031866"/>
              <a:gd name="connsiteX39" fmla="*/ 1507685 w 1836514"/>
              <a:gd name="connsiteY39" fmla="*/ 146267 h 1031866"/>
              <a:gd name="connsiteX40" fmla="*/ 1512968 w 1836514"/>
              <a:gd name="connsiteY40" fmla="*/ 148903 h 1031866"/>
              <a:gd name="connsiteX41" fmla="*/ 1516035 w 1836514"/>
              <a:gd name="connsiteY41" fmla="*/ 147750 h 1031866"/>
              <a:gd name="connsiteX42" fmla="*/ 1560514 w 1836514"/>
              <a:gd name="connsiteY42" fmla="*/ 133651 h 1031866"/>
              <a:gd name="connsiteX43" fmla="*/ 1622430 w 1836514"/>
              <a:gd name="connsiteY43" fmla="*/ 112495 h 1031866"/>
              <a:gd name="connsiteX44" fmla="*/ 1639929 w 1836514"/>
              <a:gd name="connsiteY44" fmla="*/ 100918 h 1031866"/>
              <a:gd name="connsiteX45" fmla="*/ 1653699 w 1836514"/>
              <a:gd name="connsiteY45" fmla="*/ 94597 h 1031866"/>
              <a:gd name="connsiteX46" fmla="*/ 1653404 w 1836514"/>
              <a:gd name="connsiteY46" fmla="*/ 142410 h 1031866"/>
              <a:gd name="connsiteX47" fmla="*/ 1652540 w 1836514"/>
              <a:gd name="connsiteY47" fmla="*/ 145702 h 1031866"/>
              <a:gd name="connsiteX48" fmla="*/ 1657251 w 1836514"/>
              <a:gd name="connsiteY48" fmla="*/ 141457 h 1031866"/>
              <a:gd name="connsiteX49" fmla="*/ 1663845 w 1836514"/>
              <a:gd name="connsiteY49" fmla="*/ 135779 h 1031866"/>
              <a:gd name="connsiteX50" fmla="*/ 1670039 w 1836514"/>
              <a:gd name="connsiteY50" fmla="*/ 134467 h 1031866"/>
              <a:gd name="connsiteX51" fmla="*/ 1675466 w 1836514"/>
              <a:gd name="connsiteY51" fmla="*/ 142778 h 1031866"/>
              <a:gd name="connsiteX52" fmla="*/ 1676214 w 1836514"/>
              <a:gd name="connsiteY52" fmla="*/ 154109 h 1031866"/>
              <a:gd name="connsiteX53" fmla="*/ 1669035 w 1836514"/>
              <a:gd name="connsiteY53" fmla="*/ 197323 h 1031866"/>
              <a:gd name="connsiteX54" fmla="*/ 1641363 w 1836514"/>
              <a:gd name="connsiteY54" fmla="*/ 250144 h 1031866"/>
              <a:gd name="connsiteX55" fmla="*/ 1638101 w 1836514"/>
              <a:gd name="connsiteY55" fmla="*/ 255005 h 1031866"/>
              <a:gd name="connsiteX56" fmla="*/ 1639580 w 1836514"/>
              <a:gd name="connsiteY56" fmla="*/ 257131 h 1031866"/>
              <a:gd name="connsiteX57" fmla="*/ 1685151 w 1836514"/>
              <a:gd name="connsiteY57" fmla="*/ 339695 h 1031866"/>
              <a:gd name="connsiteX58" fmla="*/ 1693361 w 1836514"/>
              <a:gd name="connsiteY58" fmla="*/ 357759 h 1031866"/>
              <a:gd name="connsiteX59" fmla="*/ 1803154 w 1836514"/>
              <a:gd name="connsiteY59" fmla="*/ 482119 h 1031866"/>
              <a:gd name="connsiteX60" fmla="*/ 1809970 w 1836514"/>
              <a:gd name="connsiteY60" fmla="*/ 486660 h 1031866"/>
              <a:gd name="connsiteX61" fmla="*/ 1815460 w 1836514"/>
              <a:gd name="connsiteY61" fmla="*/ 486478 h 1031866"/>
              <a:gd name="connsiteX62" fmla="*/ 1826168 w 1836514"/>
              <a:gd name="connsiteY62" fmla="*/ 486595 h 1031866"/>
              <a:gd name="connsiteX63" fmla="*/ 1839175 w 1836514"/>
              <a:gd name="connsiteY63" fmla="*/ 499064 h 1031866"/>
              <a:gd name="connsiteX64" fmla="*/ 1837908 w 1836514"/>
              <a:gd name="connsiteY64" fmla="*/ 517209 h 1031866"/>
              <a:gd name="connsiteX65" fmla="*/ 1825505 w 1836514"/>
              <a:gd name="connsiteY65" fmla="*/ 547606 h 1031866"/>
              <a:gd name="connsiteX66" fmla="*/ 1802517 w 1836514"/>
              <a:gd name="connsiteY66" fmla="*/ 581519 h 1031866"/>
              <a:gd name="connsiteX67" fmla="*/ 1784239 w 1836514"/>
              <a:gd name="connsiteY67" fmla="*/ 594150 h 1031866"/>
              <a:gd name="connsiteX68" fmla="*/ 1735706 w 1836514"/>
              <a:gd name="connsiteY68" fmla="*/ 606563 h 1031866"/>
              <a:gd name="connsiteX69" fmla="*/ 1595529 w 1836514"/>
              <a:gd name="connsiteY69" fmla="*/ 619404 h 1031866"/>
              <a:gd name="connsiteX70" fmla="*/ 1547951 w 1836514"/>
              <a:gd name="connsiteY70" fmla="*/ 617649 h 1031866"/>
              <a:gd name="connsiteX71" fmla="*/ 1429696 w 1836514"/>
              <a:gd name="connsiteY71" fmla="*/ 639466 h 1031866"/>
              <a:gd name="connsiteX72" fmla="*/ 1362148 w 1836514"/>
              <a:gd name="connsiteY72" fmla="*/ 655316 h 1031866"/>
              <a:gd name="connsiteX73" fmla="*/ 1351040 w 1836514"/>
              <a:gd name="connsiteY73" fmla="*/ 660993 h 1031866"/>
              <a:gd name="connsiteX74" fmla="*/ 1345127 w 1836514"/>
              <a:gd name="connsiteY74" fmla="*/ 699448 h 1031866"/>
              <a:gd name="connsiteX75" fmla="*/ 1340469 w 1836514"/>
              <a:gd name="connsiteY75" fmla="*/ 747787 h 1031866"/>
              <a:gd name="connsiteX76" fmla="*/ 1339958 w 1836514"/>
              <a:gd name="connsiteY76" fmla="*/ 801773 h 1031866"/>
              <a:gd name="connsiteX77" fmla="*/ 1353817 w 1836514"/>
              <a:gd name="connsiteY77" fmla="*/ 909240 h 1031866"/>
              <a:gd name="connsiteX78" fmla="*/ 1363996 w 1836514"/>
              <a:gd name="connsiteY78" fmla="*/ 948089 h 1031866"/>
              <a:gd name="connsiteX79" fmla="*/ 1378097 w 1836514"/>
              <a:gd name="connsiteY79" fmla="*/ 983706 h 1031866"/>
              <a:gd name="connsiteX80" fmla="*/ 1394999 w 1836514"/>
              <a:gd name="connsiteY80" fmla="*/ 1026311 h 1031866"/>
              <a:gd name="connsiteX81" fmla="*/ 1394276 w 1836514"/>
              <a:gd name="connsiteY81" fmla="*/ 1031515 h 1031866"/>
              <a:gd name="connsiteX82" fmla="*/ 1393536 w 1836514"/>
              <a:gd name="connsiteY82" fmla="*/ 1033141 h 1031866"/>
              <a:gd name="connsiteX83" fmla="*/ 1354068 w 1836514"/>
              <a:gd name="connsiteY83" fmla="*/ 1033050 h 1031866"/>
              <a:gd name="connsiteX84" fmla="*/ 1314600 w 1836514"/>
              <a:gd name="connsiteY84" fmla="*/ 1032957 h 1031866"/>
              <a:gd name="connsiteX85" fmla="*/ 1312656 w 1836514"/>
              <a:gd name="connsiteY85" fmla="*/ 1032002 h 1031866"/>
              <a:gd name="connsiteX86" fmla="*/ 1296339 w 1836514"/>
              <a:gd name="connsiteY86" fmla="*/ 1011314 h 1031866"/>
              <a:gd name="connsiteX87" fmla="*/ 1278646 w 1836514"/>
              <a:gd name="connsiteY87" fmla="*/ 958655 h 1031866"/>
              <a:gd name="connsiteX88" fmla="*/ 1260577 w 1836514"/>
              <a:gd name="connsiteY88" fmla="*/ 901224 h 1031866"/>
              <a:gd name="connsiteX89" fmla="*/ 1251031 w 1836514"/>
              <a:gd name="connsiteY89" fmla="*/ 875149 h 1031866"/>
              <a:gd name="connsiteX90" fmla="*/ 1219504 w 1836514"/>
              <a:gd name="connsiteY90" fmla="*/ 801870 h 1031866"/>
              <a:gd name="connsiteX91" fmla="*/ 1198842 w 1836514"/>
              <a:gd name="connsiteY91" fmla="*/ 755736 h 1031866"/>
              <a:gd name="connsiteX92" fmla="*/ 1194133 w 1836514"/>
              <a:gd name="connsiteY92" fmla="*/ 744336 h 1031866"/>
              <a:gd name="connsiteX93" fmla="*/ 1187749 w 1836514"/>
              <a:gd name="connsiteY93" fmla="*/ 766253 h 1031866"/>
              <a:gd name="connsiteX94" fmla="*/ 1171646 w 1836514"/>
              <a:gd name="connsiteY94" fmla="*/ 856404 h 1031866"/>
              <a:gd name="connsiteX95" fmla="*/ 1164134 w 1836514"/>
              <a:gd name="connsiteY95" fmla="*/ 918607 h 1031866"/>
              <a:gd name="connsiteX96" fmla="*/ 1165170 w 1836514"/>
              <a:gd name="connsiteY96" fmla="*/ 962870 h 1031866"/>
              <a:gd name="connsiteX97" fmla="*/ 1169746 w 1836514"/>
              <a:gd name="connsiteY97" fmla="*/ 981661 h 1031866"/>
              <a:gd name="connsiteX98" fmla="*/ 1175768 w 1836514"/>
              <a:gd name="connsiteY98" fmla="*/ 1027507 h 1031866"/>
              <a:gd name="connsiteX99" fmla="*/ 1173210 w 1836514"/>
              <a:gd name="connsiteY99" fmla="*/ 1032530 h 1031866"/>
              <a:gd name="connsiteX100" fmla="*/ 1140838 w 1836514"/>
              <a:gd name="connsiteY100" fmla="*/ 1033127 h 1031866"/>
              <a:gd name="connsiteX101" fmla="*/ 1107132 w 1836514"/>
              <a:gd name="connsiteY101" fmla="*/ 1032749 h 1031866"/>
              <a:gd name="connsiteX102" fmla="*/ 1083706 w 1836514"/>
              <a:gd name="connsiteY102" fmla="*/ 979053 h 1031866"/>
              <a:gd name="connsiteX103" fmla="*/ 1079758 w 1836514"/>
              <a:gd name="connsiteY103" fmla="*/ 926104 h 1031866"/>
              <a:gd name="connsiteX104" fmla="*/ 1072084 w 1836514"/>
              <a:gd name="connsiteY104" fmla="*/ 807323 h 1031866"/>
              <a:gd name="connsiteX105" fmla="*/ 1061003 w 1836514"/>
              <a:gd name="connsiteY105" fmla="*/ 721999 h 1031866"/>
              <a:gd name="connsiteX106" fmla="*/ 1055459 w 1836514"/>
              <a:gd name="connsiteY106" fmla="*/ 699211 h 1031866"/>
              <a:gd name="connsiteX107" fmla="*/ 1048398 w 1836514"/>
              <a:gd name="connsiteY107" fmla="*/ 700331 h 1031866"/>
              <a:gd name="connsiteX108" fmla="*/ 677746 w 1836514"/>
              <a:gd name="connsiteY108" fmla="*/ 720391 h 1031866"/>
              <a:gd name="connsiteX109" fmla="*/ 444561 w 1836514"/>
              <a:gd name="connsiteY109" fmla="*/ 687009 h 1031866"/>
              <a:gd name="connsiteX110" fmla="*/ 435512 w 1836514"/>
              <a:gd name="connsiteY110" fmla="*/ 685133 h 1031866"/>
              <a:gd name="connsiteX111" fmla="*/ 406421 w 1836514"/>
              <a:gd name="connsiteY111" fmla="*/ 711410 h 1031866"/>
              <a:gd name="connsiteX112" fmla="*/ 375666 w 1836514"/>
              <a:gd name="connsiteY112" fmla="*/ 754494 h 1031866"/>
              <a:gd name="connsiteX113" fmla="*/ 370178 w 1836514"/>
              <a:gd name="connsiteY113" fmla="*/ 773580 h 1031866"/>
              <a:gd name="connsiteX114" fmla="*/ 366217 w 1836514"/>
              <a:gd name="connsiteY114" fmla="*/ 807273 h 1031866"/>
              <a:gd name="connsiteX115" fmla="*/ 385654 w 1836514"/>
              <a:gd name="connsiteY115" fmla="*/ 940420 h 1031866"/>
              <a:gd name="connsiteX116" fmla="*/ 395043 w 1836514"/>
              <a:gd name="connsiteY116" fmla="*/ 975015 h 1031866"/>
              <a:gd name="connsiteX117" fmla="*/ 404630 w 1836514"/>
              <a:gd name="connsiteY117" fmla="*/ 988890 h 1031866"/>
              <a:gd name="connsiteX118" fmla="*/ 420369 w 1836514"/>
              <a:gd name="connsiteY118" fmla="*/ 1019664 h 1031866"/>
              <a:gd name="connsiteX119" fmla="*/ 422119 w 1836514"/>
              <a:gd name="connsiteY119" fmla="*/ 1031390 h 1031866"/>
              <a:gd name="connsiteX120" fmla="*/ 422119 w 1836514"/>
              <a:gd name="connsiteY120" fmla="*/ 1033144 h 1031866"/>
              <a:gd name="connsiteX121" fmla="*/ 374316 w 1836514"/>
              <a:gd name="connsiteY121" fmla="*/ 1033041 h 1031866"/>
              <a:gd name="connsiteX122" fmla="*/ 321044 w 1836514"/>
              <a:gd name="connsiteY122" fmla="*/ 1030919 h 1031866"/>
              <a:gd name="connsiteX123" fmla="*/ 289573 w 1836514"/>
              <a:gd name="connsiteY123" fmla="*/ 964942 h 1031866"/>
              <a:gd name="connsiteX124" fmla="*/ 274037 w 1836514"/>
              <a:gd name="connsiteY124" fmla="*/ 903197 h 1031866"/>
              <a:gd name="connsiteX125" fmla="*/ 261426 w 1836514"/>
              <a:gd name="connsiteY125" fmla="*/ 858449 h 1031866"/>
              <a:gd name="connsiteX126" fmla="*/ 244808 w 1836514"/>
              <a:gd name="connsiteY126" fmla="*/ 814140 h 1031866"/>
              <a:gd name="connsiteX127" fmla="*/ 231643 w 1836514"/>
              <a:gd name="connsiteY127" fmla="*/ 779374 h 1031866"/>
              <a:gd name="connsiteX128" fmla="*/ 226992 w 1836514"/>
              <a:gd name="connsiteY128" fmla="*/ 758754 h 1031866"/>
              <a:gd name="connsiteX129" fmla="*/ 226631 w 1836514"/>
              <a:gd name="connsiteY129" fmla="*/ 755759 h 1031866"/>
              <a:gd name="connsiteX130" fmla="*/ 211791 w 1836514"/>
              <a:gd name="connsiteY130" fmla="*/ 768707 h 1031866"/>
              <a:gd name="connsiteX131" fmla="*/ 197570 w 1836514"/>
              <a:gd name="connsiteY131" fmla="*/ 785738 h 1031866"/>
              <a:gd name="connsiteX132" fmla="*/ 184971 w 1836514"/>
              <a:gd name="connsiteY132" fmla="*/ 806642 h 1031866"/>
              <a:gd name="connsiteX133" fmla="*/ 158988 w 1836514"/>
              <a:gd name="connsiteY133" fmla="*/ 908321 h 1031866"/>
              <a:gd name="connsiteX134" fmla="*/ 158975 w 1836514"/>
              <a:gd name="connsiteY134" fmla="*/ 953542 h 1031866"/>
              <a:gd name="connsiteX135" fmla="*/ 160547 w 1836514"/>
              <a:gd name="connsiteY135" fmla="*/ 974165 h 1031866"/>
              <a:gd name="connsiteX136" fmla="*/ 168933 w 1836514"/>
              <a:gd name="connsiteY136" fmla="*/ 989400 h 1031866"/>
              <a:gd name="connsiteX137" fmla="*/ 184443 w 1836514"/>
              <a:gd name="connsiteY137" fmla="*/ 1029635 h 1031866"/>
              <a:gd name="connsiteX138" fmla="*/ 184649 w 1836514"/>
              <a:gd name="connsiteY138" fmla="*/ 1033128 h 1031866"/>
              <a:gd name="connsiteX139" fmla="*/ 138840 w 1836514"/>
              <a:gd name="connsiteY139" fmla="*/ 1033093 h 1031866"/>
              <a:gd name="connsiteX140" fmla="*/ 92272 w 1836514"/>
              <a:gd name="connsiteY140" fmla="*/ 1032838 h 1031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1836514" h="1031866">
                <a:moveTo>
                  <a:pt x="92272" y="1032838"/>
                </a:moveTo>
                <a:cubicBezTo>
                  <a:pt x="86913" y="1031293"/>
                  <a:pt x="83048" y="1017428"/>
                  <a:pt x="79763" y="987968"/>
                </a:cubicBezTo>
                <a:cubicBezTo>
                  <a:pt x="78527" y="976814"/>
                  <a:pt x="77792" y="968844"/>
                  <a:pt x="74971" y="935649"/>
                </a:cubicBezTo>
                <a:cubicBezTo>
                  <a:pt x="69496" y="871286"/>
                  <a:pt x="67294" y="851846"/>
                  <a:pt x="60994" y="812266"/>
                </a:cubicBezTo>
                <a:cubicBezTo>
                  <a:pt x="56460" y="783767"/>
                  <a:pt x="55713" y="777559"/>
                  <a:pt x="55713" y="768225"/>
                </a:cubicBezTo>
                <a:cubicBezTo>
                  <a:pt x="55713" y="755885"/>
                  <a:pt x="57297" y="748050"/>
                  <a:pt x="62772" y="733193"/>
                </a:cubicBezTo>
                <a:cubicBezTo>
                  <a:pt x="72665" y="706339"/>
                  <a:pt x="77496" y="687896"/>
                  <a:pt x="81270" y="662638"/>
                </a:cubicBezTo>
                <a:cubicBezTo>
                  <a:pt x="85625" y="633405"/>
                  <a:pt x="87106" y="600355"/>
                  <a:pt x="85702" y="563716"/>
                </a:cubicBezTo>
                <a:lnTo>
                  <a:pt x="85393" y="555627"/>
                </a:lnTo>
                <a:lnTo>
                  <a:pt x="82713" y="551957"/>
                </a:lnTo>
                <a:cubicBezTo>
                  <a:pt x="56717" y="516300"/>
                  <a:pt x="39752" y="468224"/>
                  <a:pt x="34096" y="414169"/>
                </a:cubicBezTo>
                <a:cubicBezTo>
                  <a:pt x="32628" y="400193"/>
                  <a:pt x="32396" y="394922"/>
                  <a:pt x="32383" y="375483"/>
                </a:cubicBezTo>
                <a:cubicBezTo>
                  <a:pt x="32370" y="353841"/>
                  <a:pt x="32821" y="345413"/>
                  <a:pt x="34947" y="327255"/>
                </a:cubicBezTo>
                <a:cubicBezTo>
                  <a:pt x="39095" y="291892"/>
                  <a:pt x="49156" y="252745"/>
                  <a:pt x="61651" y="223299"/>
                </a:cubicBezTo>
                <a:lnTo>
                  <a:pt x="63171" y="219721"/>
                </a:lnTo>
                <a:lnTo>
                  <a:pt x="60376" y="219457"/>
                </a:lnTo>
                <a:cubicBezTo>
                  <a:pt x="40267" y="217552"/>
                  <a:pt x="26445" y="212144"/>
                  <a:pt x="16680" y="202359"/>
                </a:cubicBezTo>
                <a:cubicBezTo>
                  <a:pt x="9556" y="195218"/>
                  <a:pt x="5627" y="187498"/>
                  <a:pt x="3862" y="177144"/>
                </a:cubicBezTo>
                <a:cubicBezTo>
                  <a:pt x="3257" y="173628"/>
                  <a:pt x="3180" y="172080"/>
                  <a:pt x="3321" y="166550"/>
                </a:cubicBezTo>
                <a:cubicBezTo>
                  <a:pt x="3424" y="162988"/>
                  <a:pt x="3669" y="159154"/>
                  <a:pt x="3888" y="158029"/>
                </a:cubicBezTo>
                <a:cubicBezTo>
                  <a:pt x="7006" y="141408"/>
                  <a:pt x="14065" y="127532"/>
                  <a:pt x="25363" y="115817"/>
                </a:cubicBezTo>
                <a:cubicBezTo>
                  <a:pt x="31649" y="109306"/>
                  <a:pt x="36209" y="106062"/>
                  <a:pt x="39108" y="106055"/>
                </a:cubicBezTo>
                <a:cubicBezTo>
                  <a:pt x="42856" y="106046"/>
                  <a:pt x="45665" y="109505"/>
                  <a:pt x="44776" y="113025"/>
                </a:cubicBezTo>
                <a:cubicBezTo>
                  <a:pt x="44557" y="113893"/>
                  <a:pt x="43513" y="115580"/>
                  <a:pt x="42006" y="117480"/>
                </a:cubicBezTo>
                <a:cubicBezTo>
                  <a:pt x="35230" y="126031"/>
                  <a:pt x="30812" y="134589"/>
                  <a:pt x="28364" y="143841"/>
                </a:cubicBezTo>
                <a:cubicBezTo>
                  <a:pt x="27372" y="147556"/>
                  <a:pt x="27308" y="148199"/>
                  <a:pt x="27282" y="154109"/>
                </a:cubicBezTo>
                <a:cubicBezTo>
                  <a:pt x="27256" y="161276"/>
                  <a:pt x="27565" y="162923"/>
                  <a:pt x="29820" y="167573"/>
                </a:cubicBezTo>
                <a:cubicBezTo>
                  <a:pt x="34444" y="177132"/>
                  <a:pt x="44389" y="182122"/>
                  <a:pt x="58766" y="182103"/>
                </a:cubicBezTo>
                <a:cubicBezTo>
                  <a:pt x="66134" y="182094"/>
                  <a:pt x="71377" y="181389"/>
                  <a:pt x="80034" y="179245"/>
                </a:cubicBezTo>
                <a:lnTo>
                  <a:pt x="84427" y="178160"/>
                </a:lnTo>
                <a:lnTo>
                  <a:pt x="88691" y="171673"/>
                </a:lnTo>
                <a:cubicBezTo>
                  <a:pt x="113437" y="134036"/>
                  <a:pt x="145178" y="103524"/>
                  <a:pt x="186259" y="77861"/>
                </a:cubicBezTo>
                <a:cubicBezTo>
                  <a:pt x="218696" y="57598"/>
                  <a:pt x="257291" y="40465"/>
                  <a:pt x="302481" y="26255"/>
                </a:cubicBezTo>
                <a:cubicBezTo>
                  <a:pt x="349577" y="11449"/>
                  <a:pt x="394802" y="4485"/>
                  <a:pt x="461996" y="1691"/>
                </a:cubicBezTo>
                <a:cubicBezTo>
                  <a:pt x="475207" y="1142"/>
                  <a:pt x="525054" y="1139"/>
                  <a:pt x="540560" y="1686"/>
                </a:cubicBezTo>
                <a:cubicBezTo>
                  <a:pt x="584287" y="3231"/>
                  <a:pt x="623314" y="5793"/>
                  <a:pt x="673997" y="10445"/>
                </a:cubicBezTo>
                <a:cubicBezTo>
                  <a:pt x="723895" y="15024"/>
                  <a:pt x="758281" y="18810"/>
                  <a:pt x="934015" y="39071"/>
                </a:cubicBezTo>
                <a:cubicBezTo>
                  <a:pt x="1037113" y="50957"/>
                  <a:pt x="1109362" y="60485"/>
                  <a:pt x="1251717" y="80966"/>
                </a:cubicBezTo>
                <a:cubicBezTo>
                  <a:pt x="1321140" y="90954"/>
                  <a:pt x="1326047" y="91724"/>
                  <a:pt x="1351070" y="96548"/>
                </a:cubicBezTo>
                <a:cubicBezTo>
                  <a:pt x="1412514" y="108394"/>
                  <a:pt x="1465496" y="125214"/>
                  <a:pt x="1507685" y="146267"/>
                </a:cubicBezTo>
                <a:lnTo>
                  <a:pt x="1512968" y="148903"/>
                </a:lnTo>
                <a:lnTo>
                  <a:pt x="1516035" y="147750"/>
                </a:lnTo>
                <a:cubicBezTo>
                  <a:pt x="1525316" y="144259"/>
                  <a:pt x="1539931" y="139626"/>
                  <a:pt x="1560514" y="133651"/>
                </a:cubicBezTo>
                <a:cubicBezTo>
                  <a:pt x="1598667" y="122575"/>
                  <a:pt x="1609491" y="118877"/>
                  <a:pt x="1622430" y="112495"/>
                </a:cubicBezTo>
                <a:cubicBezTo>
                  <a:pt x="1629280" y="109117"/>
                  <a:pt x="1634849" y="105433"/>
                  <a:pt x="1639929" y="100918"/>
                </a:cubicBezTo>
                <a:cubicBezTo>
                  <a:pt x="1646851" y="94767"/>
                  <a:pt x="1650308" y="93179"/>
                  <a:pt x="1653699" y="94597"/>
                </a:cubicBezTo>
                <a:cubicBezTo>
                  <a:pt x="1660405" y="97399"/>
                  <a:pt x="1660274" y="118713"/>
                  <a:pt x="1653404" y="142410"/>
                </a:cubicBezTo>
                <a:cubicBezTo>
                  <a:pt x="1652929" y="144048"/>
                  <a:pt x="1652540" y="145530"/>
                  <a:pt x="1652540" y="145702"/>
                </a:cubicBezTo>
                <a:cubicBezTo>
                  <a:pt x="1652540" y="145875"/>
                  <a:pt x="1654660" y="143965"/>
                  <a:pt x="1657251" y="141457"/>
                </a:cubicBezTo>
                <a:cubicBezTo>
                  <a:pt x="1659841" y="138949"/>
                  <a:pt x="1662808" y="136394"/>
                  <a:pt x="1663845" y="135779"/>
                </a:cubicBezTo>
                <a:cubicBezTo>
                  <a:pt x="1665786" y="134627"/>
                  <a:pt x="1668439" y="134065"/>
                  <a:pt x="1670039" y="134467"/>
                </a:cubicBezTo>
                <a:cubicBezTo>
                  <a:pt x="1672378" y="135054"/>
                  <a:pt x="1674220" y="137874"/>
                  <a:pt x="1675466" y="142778"/>
                </a:cubicBezTo>
                <a:cubicBezTo>
                  <a:pt x="1676148" y="145463"/>
                  <a:pt x="1676222" y="146586"/>
                  <a:pt x="1676214" y="154109"/>
                </a:cubicBezTo>
                <a:cubicBezTo>
                  <a:pt x="1676199" y="167958"/>
                  <a:pt x="1673951" y="181488"/>
                  <a:pt x="1669035" y="197323"/>
                </a:cubicBezTo>
                <a:cubicBezTo>
                  <a:pt x="1664364" y="212367"/>
                  <a:pt x="1656009" y="228315"/>
                  <a:pt x="1641363" y="250144"/>
                </a:cubicBezTo>
                <a:lnTo>
                  <a:pt x="1638101" y="255005"/>
                </a:lnTo>
                <a:lnTo>
                  <a:pt x="1639580" y="257131"/>
                </a:lnTo>
                <a:cubicBezTo>
                  <a:pt x="1658509" y="284340"/>
                  <a:pt x="1670467" y="306004"/>
                  <a:pt x="1685151" y="339695"/>
                </a:cubicBezTo>
                <a:cubicBezTo>
                  <a:pt x="1687683" y="345506"/>
                  <a:pt x="1691378" y="353635"/>
                  <a:pt x="1693361" y="357759"/>
                </a:cubicBezTo>
                <a:cubicBezTo>
                  <a:pt x="1716611" y="406120"/>
                  <a:pt x="1748689" y="442454"/>
                  <a:pt x="1803154" y="482119"/>
                </a:cubicBezTo>
                <a:cubicBezTo>
                  <a:pt x="1806413" y="484493"/>
                  <a:pt x="1809480" y="486537"/>
                  <a:pt x="1809970" y="486660"/>
                </a:cubicBezTo>
                <a:cubicBezTo>
                  <a:pt x="1810459" y="486783"/>
                  <a:pt x="1812930" y="486701"/>
                  <a:pt x="1815460" y="486478"/>
                </a:cubicBezTo>
                <a:cubicBezTo>
                  <a:pt x="1821348" y="485959"/>
                  <a:pt x="1823265" y="485981"/>
                  <a:pt x="1826168" y="486595"/>
                </a:cubicBezTo>
                <a:cubicBezTo>
                  <a:pt x="1832946" y="488032"/>
                  <a:pt x="1837353" y="492257"/>
                  <a:pt x="1839175" y="499064"/>
                </a:cubicBezTo>
                <a:cubicBezTo>
                  <a:pt x="1840320" y="503347"/>
                  <a:pt x="1839790" y="510942"/>
                  <a:pt x="1837908" y="517209"/>
                </a:cubicBezTo>
                <a:cubicBezTo>
                  <a:pt x="1835811" y="524189"/>
                  <a:pt x="1829999" y="538433"/>
                  <a:pt x="1825505" y="547606"/>
                </a:cubicBezTo>
                <a:cubicBezTo>
                  <a:pt x="1818179" y="562558"/>
                  <a:pt x="1811210" y="572839"/>
                  <a:pt x="1802517" y="581519"/>
                </a:cubicBezTo>
                <a:cubicBezTo>
                  <a:pt x="1795928" y="588097"/>
                  <a:pt x="1790144" y="592094"/>
                  <a:pt x="1784239" y="594150"/>
                </a:cubicBezTo>
                <a:cubicBezTo>
                  <a:pt x="1778810" y="596040"/>
                  <a:pt x="1750871" y="603185"/>
                  <a:pt x="1735706" y="606563"/>
                </a:cubicBezTo>
                <a:cubicBezTo>
                  <a:pt x="1689333" y="616891"/>
                  <a:pt x="1649047" y="620580"/>
                  <a:pt x="1595529" y="619404"/>
                </a:cubicBezTo>
                <a:cubicBezTo>
                  <a:pt x="1577783" y="619013"/>
                  <a:pt x="1560515" y="618376"/>
                  <a:pt x="1547951" y="617649"/>
                </a:cubicBezTo>
                <a:cubicBezTo>
                  <a:pt x="1525434" y="616346"/>
                  <a:pt x="1510514" y="619099"/>
                  <a:pt x="1429696" y="639466"/>
                </a:cubicBezTo>
                <a:cubicBezTo>
                  <a:pt x="1396221" y="647904"/>
                  <a:pt x="1375360" y="652798"/>
                  <a:pt x="1362148" y="655316"/>
                </a:cubicBezTo>
                <a:cubicBezTo>
                  <a:pt x="1354390" y="656794"/>
                  <a:pt x="1352740" y="657638"/>
                  <a:pt x="1351040" y="660993"/>
                </a:cubicBezTo>
                <a:cubicBezTo>
                  <a:pt x="1349302" y="664423"/>
                  <a:pt x="1348771" y="667875"/>
                  <a:pt x="1345127" y="699448"/>
                </a:cubicBezTo>
                <a:cubicBezTo>
                  <a:pt x="1342835" y="719299"/>
                  <a:pt x="1341293" y="735302"/>
                  <a:pt x="1340469" y="747787"/>
                </a:cubicBezTo>
                <a:cubicBezTo>
                  <a:pt x="1339750" y="758660"/>
                  <a:pt x="1339453" y="790110"/>
                  <a:pt x="1339958" y="801773"/>
                </a:cubicBezTo>
                <a:cubicBezTo>
                  <a:pt x="1341579" y="839153"/>
                  <a:pt x="1346115" y="874321"/>
                  <a:pt x="1353817" y="909240"/>
                </a:cubicBezTo>
                <a:cubicBezTo>
                  <a:pt x="1355225" y="915625"/>
                  <a:pt x="1356402" y="920118"/>
                  <a:pt x="1363996" y="948089"/>
                </a:cubicBezTo>
                <a:cubicBezTo>
                  <a:pt x="1369557" y="968570"/>
                  <a:pt x="1368939" y="967010"/>
                  <a:pt x="1378097" y="983706"/>
                </a:cubicBezTo>
                <a:cubicBezTo>
                  <a:pt x="1390951" y="1007140"/>
                  <a:pt x="1394957" y="1017238"/>
                  <a:pt x="1394999" y="1026311"/>
                </a:cubicBezTo>
                <a:cubicBezTo>
                  <a:pt x="1395012" y="1029279"/>
                  <a:pt x="1394890" y="1030167"/>
                  <a:pt x="1394276" y="1031515"/>
                </a:cubicBezTo>
                <a:lnTo>
                  <a:pt x="1393536" y="1033141"/>
                </a:lnTo>
                <a:lnTo>
                  <a:pt x="1354068" y="1033050"/>
                </a:lnTo>
                <a:lnTo>
                  <a:pt x="1314600" y="1032957"/>
                </a:lnTo>
                <a:lnTo>
                  <a:pt x="1312656" y="1032002"/>
                </a:lnTo>
                <a:cubicBezTo>
                  <a:pt x="1307515" y="1029477"/>
                  <a:pt x="1301698" y="1022101"/>
                  <a:pt x="1296339" y="1011314"/>
                </a:cubicBezTo>
                <a:cubicBezTo>
                  <a:pt x="1289228" y="997002"/>
                  <a:pt x="1284362" y="982517"/>
                  <a:pt x="1278646" y="958655"/>
                </a:cubicBezTo>
                <a:cubicBezTo>
                  <a:pt x="1273438" y="936903"/>
                  <a:pt x="1271395" y="930411"/>
                  <a:pt x="1260577" y="901224"/>
                </a:cubicBezTo>
                <a:cubicBezTo>
                  <a:pt x="1256791" y="891007"/>
                  <a:pt x="1252495" y="879274"/>
                  <a:pt x="1251031" y="875149"/>
                </a:cubicBezTo>
                <a:cubicBezTo>
                  <a:pt x="1241528" y="848377"/>
                  <a:pt x="1236675" y="837096"/>
                  <a:pt x="1219504" y="801870"/>
                </a:cubicBezTo>
                <a:cubicBezTo>
                  <a:pt x="1209998" y="782368"/>
                  <a:pt x="1205337" y="771961"/>
                  <a:pt x="1198842" y="755736"/>
                </a:cubicBezTo>
                <a:cubicBezTo>
                  <a:pt x="1196392" y="749617"/>
                  <a:pt x="1194273" y="744486"/>
                  <a:pt x="1194133" y="744336"/>
                </a:cubicBezTo>
                <a:cubicBezTo>
                  <a:pt x="1193769" y="743950"/>
                  <a:pt x="1190710" y="754453"/>
                  <a:pt x="1187749" y="766253"/>
                </a:cubicBezTo>
                <a:cubicBezTo>
                  <a:pt x="1182103" y="788754"/>
                  <a:pt x="1176694" y="819037"/>
                  <a:pt x="1171646" y="856404"/>
                </a:cubicBezTo>
                <a:cubicBezTo>
                  <a:pt x="1168997" y="876005"/>
                  <a:pt x="1164952" y="909505"/>
                  <a:pt x="1164134" y="918607"/>
                </a:cubicBezTo>
                <a:cubicBezTo>
                  <a:pt x="1163359" y="927246"/>
                  <a:pt x="1163871" y="949161"/>
                  <a:pt x="1165170" y="962870"/>
                </a:cubicBezTo>
                <a:cubicBezTo>
                  <a:pt x="1165542" y="966788"/>
                  <a:pt x="1166700" y="971546"/>
                  <a:pt x="1169746" y="981661"/>
                </a:cubicBezTo>
                <a:cubicBezTo>
                  <a:pt x="1176925" y="1005503"/>
                  <a:pt x="1178575" y="1018069"/>
                  <a:pt x="1175768" y="1027507"/>
                </a:cubicBezTo>
                <a:cubicBezTo>
                  <a:pt x="1175419" y="1028681"/>
                  <a:pt x="1173908" y="1031647"/>
                  <a:pt x="1173210" y="1032530"/>
                </a:cubicBezTo>
                <a:cubicBezTo>
                  <a:pt x="1172765" y="1033092"/>
                  <a:pt x="1170811" y="1033127"/>
                  <a:pt x="1140838" y="1033127"/>
                </a:cubicBezTo>
                <a:cubicBezTo>
                  <a:pt x="1118800" y="1033127"/>
                  <a:pt x="1108381" y="1033011"/>
                  <a:pt x="1107132" y="1032749"/>
                </a:cubicBezTo>
                <a:cubicBezTo>
                  <a:pt x="1095822" y="1030383"/>
                  <a:pt x="1087856" y="1012124"/>
                  <a:pt x="1083706" y="979053"/>
                </a:cubicBezTo>
                <a:cubicBezTo>
                  <a:pt x="1082221" y="967217"/>
                  <a:pt x="1081466" y="957086"/>
                  <a:pt x="1079758" y="926104"/>
                </a:cubicBezTo>
                <a:cubicBezTo>
                  <a:pt x="1077092" y="877739"/>
                  <a:pt x="1074760" y="841641"/>
                  <a:pt x="1072084" y="807323"/>
                </a:cubicBezTo>
                <a:cubicBezTo>
                  <a:pt x="1069367" y="772464"/>
                  <a:pt x="1065749" y="744604"/>
                  <a:pt x="1061003" y="721999"/>
                </a:cubicBezTo>
                <a:cubicBezTo>
                  <a:pt x="1059603" y="715329"/>
                  <a:pt x="1055825" y="699799"/>
                  <a:pt x="1055459" y="699211"/>
                </a:cubicBezTo>
                <a:cubicBezTo>
                  <a:pt x="1055271" y="698907"/>
                  <a:pt x="1053474" y="699191"/>
                  <a:pt x="1048398" y="700331"/>
                </a:cubicBezTo>
                <a:cubicBezTo>
                  <a:pt x="944347" y="723701"/>
                  <a:pt x="816099" y="730641"/>
                  <a:pt x="677746" y="720391"/>
                </a:cubicBezTo>
                <a:cubicBezTo>
                  <a:pt x="598953" y="714554"/>
                  <a:pt x="517566" y="702903"/>
                  <a:pt x="444561" y="687009"/>
                </a:cubicBezTo>
                <a:cubicBezTo>
                  <a:pt x="439820" y="685977"/>
                  <a:pt x="435748" y="685133"/>
                  <a:pt x="435512" y="685133"/>
                </a:cubicBezTo>
                <a:cubicBezTo>
                  <a:pt x="434638" y="685133"/>
                  <a:pt x="415370" y="702537"/>
                  <a:pt x="406421" y="711410"/>
                </a:cubicBezTo>
                <a:cubicBezTo>
                  <a:pt x="391134" y="726567"/>
                  <a:pt x="381060" y="740678"/>
                  <a:pt x="375666" y="754494"/>
                </a:cubicBezTo>
                <a:cubicBezTo>
                  <a:pt x="373953" y="758881"/>
                  <a:pt x="371548" y="767244"/>
                  <a:pt x="370178" y="773580"/>
                </a:cubicBezTo>
                <a:cubicBezTo>
                  <a:pt x="367800" y="784575"/>
                  <a:pt x="366736" y="793624"/>
                  <a:pt x="366217" y="807273"/>
                </a:cubicBezTo>
                <a:cubicBezTo>
                  <a:pt x="364982" y="839759"/>
                  <a:pt x="371164" y="882108"/>
                  <a:pt x="385654" y="940420"/>
                </a:cubicBezTo>
                <a:cubicBezTo>
                  <a:pt x="391545" y="964127"/>
                  <a:pt x="393805" y="972459"/>
                  <a:pt x="395043" y="975015"/>
                </a:cubicBezTo>
                <a:cubicBezTo>
                  <a:pt x="396196" y="977394"/>
                  <a:pt x="396773" y="978230"/>
                  <a:pt x="404630" y="988890"/>
                </a:cubicBezTo>
                <a:cubicBezTo>
                  <a:pt x="413224" y="1000552"/>
                  <a:pt x="417830" y="1009559"/>
                  <a:pt x="420369" y="1019664"/>
                </a:cubicBezTo>
                <a:cubicBezTo>
                  <a:pt x="421223" y="1023061"/>
                  <a:pt x="422119" y="1029065"/>
                  <a:pt x="422119" y="1031390"/>
                </a:cubicBezTo>
                <a:lnTo>
                  <a:pt x="422119" y="1033144"/>
                </a:lnTo>
                <a:lnTo>
                  <a:pt x="374316" y="1033041"/>
                </a:lnTo>
                <a:cubicBezTo>
                  <a:pt x="321855" y="1032929"/>
                  <a:pt x="325437" y="1033071"/>
                  <a:pt x="321044" y="1030919"/>
                </a:cubicBezTo>
                <a:cubicBezTo>
                  <a:pt x="309514" y="1025275"/>
                  <a:pt x="300909" y="1007256"/>
                  <a:pt x="289573" y="964942"/>
                </a:cubicBezTo>
                <a:cubicBezTo>
                  <a:pt x="287667" y="957840"/>
                  <a:pt x="280955" y="931175"/>
                  <a:pt x="274037" y="903197"/>
                </a:cubicBezTo>
                <a:cubicBezTo>
                  <a:pt x="268678" y="881561"/>
                  <a:pt x="266269" y="873021"/>
                  <a:pt x="261426" y="858449"/>
                </a:cubicBezTo>
                <a:cubicBezTo>
                  <a:pt x="257007" y="845136"/>
                  <a:pt x="254147" y="837539"/>
                  <a:pt x="244808" y="814140"/>
                </a:cubicBezTo>
                <a:cubicBezTo>
                  <a:pt x="236022" y="792149"/>
                  <a:pt x="233974" y="786734"/>
                  <a:pt x="231643" y="779374"/>
                </a:cubicBezTo>
                <a:cubicBezTo>
                  <a:pt x="228950" y="770830"/>
                  <a:pt x="227482" y="764364"/>
                  <a:pt x="226992" y="758754"/>
                </a:cubicBezTo>
                <a:cubicBezTo>
                  <a:pt x="226863" y="757348"/>
                  <a:pt x="226709" y="756000"/>
                  <a:pt x="226631" y="755759"/>
                </a:cubicBezTo>
                <a:cubicBezTo>
                  <a:pt x="226451" y="755187"/>
                  <a:pt x="217434" y="763049"/>
                  <a:pt x="211791" y="768707"/>
                </a:cubicBezTo>
                <a:cubicBezTo>
                  <a:pt x="205814" y="774686"/>
                  <a:pt x="201576" y="779768"/>
                  <a:pt x="197570" y="785738"/>
                </a:cubicBezTo>
                <a:cubicBezTo>
                  <a:pt x="195289" y="789141"/>
                  <a:pt x="187625" y="801848"/>
                  <a:pt x="184971" y="806642"/>
                </a:cubicBezTo>
                <a:cubicBezTo>
                  <a:pt x="168997" y="835430"/>
                  <a:pt x="161152" y="866109"/>
                  <a:pt x="158988" y="908321"/>
                </a:cubicBezTo>
                <a:cubicBezTo>
                  <a:pt x="158511" y="917745"/>
                  <a:pt x="158498" y="943947"/>
                  <a:pt x="158975" y="953542"/>
                </a:cubicBezTo>
                <a:cubicBezTo>
                  <a:pt x="159735" y="968758"/>
                  <a:pt x="160005" y="972324"/>
                  <a:pt x="160547" y="974165"/>
                </a:cubicBezTo>
                <a:cubicBezTo>
                  <a:pt x="161332" y="976847"/>
                  <a:pt x="163368" y="980555"/>
                  <a:pt x="168933" y="989400"/>
                </a:cubicBezTo>
                <a:cubicBezTo>
                  <a:pt x="179406" y="1006059"/>
                  <a:pt x="183670" y="1017127"/>
                  <a:pt x="184443" y="1029635"/>
                </a:cubicBezTo>
                <a:lnTo>
                  <a:pt x="184649" y="1033128"/>
                </a:lnTo>
                <a:lnTo>
                  <a:pt x="138840" y="1033093"/>
                </a:lnTo>
                <a:cubicBezTo>
                  <a:pt x="113656" y="1033075"/>
                  <a:pt x="92697" y="1032959"/>
                  <a:pt x="92272" y="103283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81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8" name="Grafik 2">
            <a:extLst>
              <a:ext uri="{FF2B5EF4-FFF2-40B4-BE49-F238E27FC236}">
                <a16:creationId xmlns:a16="http://schemas.microsoft.com/office/drawing/2014/main" id="{92321430-1FA8-2D21-E480-AC9B8CB0C4E3}"/>
              </a:ext>
            </a:extLst>
          </p:cNvPr>
          <p:cNvSpPr/>
          <p:nvPr/>
        </p:nvSpPr>
        <p:spPr>
          <a:xfrm>
            <a:off x="3916773" y="801530"/>
            <a:ext cx="1953031" cy="1322929"/>
          </a:xfrm>
          <a:custGeom>
            <a:avLst/>
            <a:gdLst>
              <a:gd name="connsiteX0" fmla="*/ 88860 w 1953030"/>
              <a:gd name="connsiteY0" fmla="*/ 1325071 h 1322929"/>
              <a:gd name="connsiteX1" fmla="*/ 73155 w 1953030"/>
              <a:gd name="connsiteY1" fmla="*/ 1272950 h 1322929"/>
              <a:gd name="connsiteX2" fmla="*/ 67234 w 1953030"/>
              <a:gd name="connsiteY2" fmla="*/ 1175492 h 1322929"/>
              <a:gd name="connsiteX3" fmla="*/ 61674 w 1953030"/>
              <a:gd name="connsiteY3" fmla="*/ 1080292 h 1322929"/>
              <a:gd name="connsiteX4" fmla="*/ 57919 w 1953030"/>
              <a:gd name="connsiteY4" fmla="*/ 1019141 h 1322929"/>
              <a:gd name="connsiteX5" fmla="*/ 58689 w 1953030"/>
              <a:gd name="connsiteY5" fmla="*/ 987231 h 1322929"/>
              <a:gd name="connsiteX6" fmla="*/ 70708 w 1953030"/>
              <a:gd name="connsiteY6" fmla="*/ 937842 h 1322929"/>
              <a:gd name="connsiteX7" fmla="*/ 84555 w 1953030"/>
              <a:gd name="connsiteY7" fmla="*/ 897364 h 1322929"/>
              <a:gd name="connsiteX8" fmla="*/ 88355 w 1953030"/>
              <a:gd name="connsiteY8" fmla="*/ 885725 h 1322929"/>
              <a:gd name="connsiteX9" fmla="*/ 103760 w 1953030"/>
              <a:gd name="connsiteY9" fmla="*/ 824575 h 1322929"/>
              <a:gd name="connsiteX10" fmla="*/ 103760 w 1953030"/>
              <a:gd name="connsiteY10" fmla="*/ 800254 h 1322929"/>
              <a:gd name="connsiteX11" fmla="*/ 85801 w 1953030"/>
              <a:gd name="connsiteY11" fmla="*/ 726770 h 1322929"/>
              <a:gd name="connsiteX12" fmla="*/ 58365 w 1953030"/>
              <a:gd name="connsiteY12" fmla="*/ 614198 h 1322929"/>
              <a:gd name="connsiteX13" fmla="*/ 51263 w 1953030"/>
              <a:gd name="connsiteY13" fmla="*/ 558433 h 1322929"/>
              <a:gd name="connsiteX14" fmla="*/ 49506 w 1953030"/>
              <a:gd name="connsiteY14" fmla="*/ 535277 h 1322929"/>
              <a:gd name="connsiteX15" fmla="*/ 48141 w 1953030"/>
              <a:gd name="connsiteY15" fmla="*/ 540033 h 1322929"/>
              <a:gd name="connsiteX16" fmla="*/ 42224 w 1953030"/>
              <a:gd name="connsiteY16" fmla="*/ 585360 h 1322929"/>
              <a:gd name="connsiteX17" fmla="*/ 40067 w 1953030"/>
              <a:gd name="connsiteY17" fmla="*/ 683463 h 1322929"/>
              <a:gd name="connsiteX18" fmla="*/ 44826 w 1953030"/>
              <a:gd name="connsiteY18" fmla="*/ 799906 h 1322929"/>
              <a:gd name="connsiteX19" fmla="*/ 47048 w 1953030"/>
              <a:gd name="connsiteY19" fmla="*/ 842697 h 1322929"/>
              <a:gd name="connsiteX20" fmla="*/ 47703 w 1953030"/>
              <a:gd name="connsiteY20" fmla="*/ 857169 h 1322929"/>
              <a:gd name="connsiteX21" fmla="*/ 49169 w 1953030"/>
              <a:gd name="connsiteY21" fmla="*/ 860415 h 1322929"/>
              <a:gd name="connsiteX22" fmla="*/ 57125 w 1953030"/>
              <a:gd name="connsiteY22" fmla="*/ 886245 h 1322929"/>
              <a:gd name="connsiteX23" fmla="*/ 58206 w 1953030"/>
              <a:gd name="connsiteY23" fmla="*/ 926701 h 1322929"/>
              <a:gd name="connsiteX24" fmla="*/ 42994 w 1953030"/>
              <a:gd name="connsiteY24" fmla="*/ 976754 h 1322929"/>
              <a:gd name="connsiteX25" fmla="*/ 4086 w 1953030"/>
              <a:gd name="connsiteY25" fmla="*/ 1046235 h 1322929"/>
              <a:gd name="connsiteX26" fmla="*/ 1565 w 1953030"/>
              <a:gd name="connsiteY26" fmla="*/ 1042338 h 1322929"/>
              <a:gd name="connsiteX27" fmla="*/ 6076 w 1953030"/>
              <a:gd name="connsiteY27" fmla="*/ 1001945 h 1322929"/>
              <a:gd name="connsiteX28" fmla="*/ 8819 w 1953030"/>
              <a:gd name="connsiteY28" fmla="*/ 944964 h 1322929"/>
              <a:gd name="connsiteX29" fmla="*/ 9231 w 1953030"/>
              <a:gd name="connsiteY29" fmla="*/ 899449 h 1322929"/>
              <a:gd name="connsiteX30" fmla="*/ 21041 w 1953030"/>
              <a:gd name="connsiteY30" fmla="*/ 862233 h 1322929"/>
              <a:gd name="connsiteX31" fmla="*/ 28431 w 1953030"/>
              <a:gd name="connsiteY31" fmla="*/ 854176 h 1322929"/>
              <a:gd name="connsiteX32" fmla="*/ 29420 w 1953030"/>
              <a:gd name="connsiteY32" fmla="*/ 853434 h 1322929"/>
              <a:gd name="connsiteX33" fmla="*/ 27825 w 1953030"/>
              <a:gd name="connsiteY33" fmla="*/ 836485 h 1322929"/>
              <a:gd name="connsiteX34" fmla="*/ 16126 w 1953030"/>
              <a:gd name="connsiteY34" fmla="*/ 650679 h 1322929"/>
              <a:gd name="connsiteX35" fmla="*/ 16470 w 1953030"/>
              <a:gd name="connsiteY35" fmla="*/ 564513 h 1322929"/>
              <a:gd name="connsiteX36" fmla="*/ 22603 w 1953030"/>
              <a:gd name="connsiteY36" fmla="*/ 491376 h 1322929"/>
              <a:gd name="connsiteX37" fmla="*/ 101612 w 1953030"/>
              <a:gd name="connsiteY37" fmla="*/ 320864 h 1322929"/>
              <a:gd name="connsiteX38" fmla="*/ 110657 w 1953030"/>
              <a:gd name="connsiteY38" fmla="*/ 313024 h 1322929"/>
              <a:gd name="connsiteX39" fmla="*/ 268743 w 1953030"/>
              <a:gd name="connsiteY39" fmla="*/ 250084 h 1322929"/>
              <a:gd name="connsiteX40" fmla="*/ 316864 w 1953030"/>
              <a:gd name="connsiteY40" fmla="*/ 248271 h 1322929"/>
              <a:gd name="connsiteX41" fmla="*/ 473910 w 1953030"/>
              <a:gd name="connsiteY41" fmla="*/ 254956 h 1322929"/>
              <a:gd name="connsiteX42" fmla="*/ 510219 w 1953030"/>
              <a:gd name="connsiteY42" fmla="*/ 258239 h 1322929"/>
              <a:gd name="connsiteX43" fmla="*/ 664963 w 1953030"/>
              <a:gd name="connsiteY43" fmla="*/ 266827 h 1322929"/>
              <a:gd name="connsiteX44" fmla="*/ 756032 w 1953030"/>
              <a:gd name="connsiteY44" fmla="*/ 265343 h 1322929"/>
              <a:gd name="connsiteX45" fmla="*/ 806562 w 1953030"/>
              <a:gd name="connsiteY45" fmla="*/ 261521 h 1322929"/>
              <a:gd name="connsiteX46" fmla="*/ 948687 w 1953030"/>
              <a:gd name="connsiteY46" fmla="*/ 217425 h 1322929"/>
              <a:gd name="connsiteX47" fmla="*/ 1076380 w 1953030"/>
              <a:gd name="connsiteY47" fmla="*/ 173342 h 1322929"/>
              <a:gd name="connsiteX48" fmla="*/ 1156982 w 1953030"/>
              <a:gd name="connsiteY48" fmla="*/ 161668 h 1322929"/>
              <a:gd name="connsiteX49" fmla="*/ 1235667 w 1953030"/>
              <a:gd name="connsiteY49" fmla="*/ 154538 h 1322929"/>
              <a:gd name="connsiteX50" fmla="*/ 1314379 w 1953030"/>
              <a:gd name="connsiteY50" fmla="*/ 131334 h 1322929"/>
              <a:gd name="connsiteX51" fmla="*/ 1377437 w 1953030"/>
              <a:gd name="connsiteY51" fmla="*/ 112345 h 1322929"/>
              <a:gd name="connsiteX52" fmla="*/ 1450055 w 1953030"/>
              <a:gd name="connsiteY52" fmla="*/ 105714 h 1322929"/>
              <a:gd name="connsiteX53" fmla="*/ 1484789 w 1953030"/>
              <a:gd name="connsiteY53" fmla="*/ 103652 h 1322929"/>
              <a:gd name="connsiteX54" fmla="*/ 1553586 w 1953030"/>
              <a:gd name="connsiteY54" fmla="*/ 86436 h 1322929"/>
              <a:gd name="connsiteX55" fmla="*/ 1629329 w 1953030"/>
              <a:gd name="connsiteY55" fmla="*/ 66634 h 1322929"/>
              <a:gd name="connsiteX56" fmla="*/ 1635015 w 1953030"/>
              <a:gd name="connsiteY56" fmla="*/ 65531 h 1322929"/>
              <a:gd name="connsiteX57" fmla="*/ 1635409 w 1953030"/>
              <a:gd name="connsiteY57" fmla="*/ 56601 h 1322929"/>
              <a:gd name="connsiteX58" fmla="*/ 1639362 w 1953030"/>
              <a:gd name="connsiteY58" fmla="*/ 13582 h 1322929"/>
              <a:gd name="connsiteX59" fmla="*/ 1647267 w 1953030"/>
              <a:gd name="connsiteY59" fmla="*/ 3300 h 1322929"/>
              <a:gd name="connsiteX60" fmla="*/ 1666925 w 1953030"/>
              <a:gd name="connsiteY60" fmla="*/ 7200 h 1322929"/>
              <a:gd name="connsiteX61" fmla="*/ 1693754 w 1953030"/>
              <a:gd name="connsiteY61" fmla="*/ 35538 h 1322929"/>
              <a:gd name="connsiteX62" fmla="*/ 1704902 w 1953030"/>
              <a:gd name="connsiteY62" fmla="*/ 54211 h 1322929"/>
              <a:gd name="connsiteX63" fmla="*/ 1706583 w 1953030"/>
              <a:gd name="connsiteY63" fmla="*/ 57415 h 1322929"/>
              <a:gd name="connsiteX64" fmla="*/ 1709905 w 1953030"/>
              <a:gd name="connsiteY64" fmla="*/ 57415 h 1322929"/>
              <a:gd name="connsiteX65" fmla="*/ 1727489 w 1953030"/>
              <a:gd name="connsiteY65" fmla="*/ 58479 h 1322929"/>
              <a:gd name="connsiteX66" fmla="*/ 1765190 w 1953030"/>
              <a:gd name="connsiteY66" fmla="*/ 68945 h 1322929"/>
              <a:gd name="connsiteX67" fmla="*/ 1781592 w 1953030"/>
              <a:gd name="connsiteY67" fmla="*/ 78715 h 1322929"/>
              <a:gd name="connsiteX68" fmla="*/ 1798702 w 1953030"/>
              <a:gd name="connsiteY68" fmla="*/ 94998 h 1322929"/>
              <a:gd name="connsiteX69" fmla="*/ 1809969 w 1953030"/>
              <a:gd name="connsiteY69" fmla="*/ 107802 h 1322929"/>
              <a:gd name="connsiteX70" fmla="*/ 1817717 w 1953030"/>
              <a:gd name="connsiteY70" fmla="*/ 115786 h 1322929"/>
              <a:gd name="connsiteX71" fmla="*/ 1821906 w 1953030"/>
              <a:gd name="connsiteY71" fmla="*/ 122916 h 1322929"/>
              <a:gd name="connsiteX72" fmla="*/ 1837362 w 1953030"/>
              <a:gd name="connsiteY72" fmla="*/ 147184 h 1322929"/>
              <a:gd name="connsiteX73" fmla="*/ 1849404 w 1953030"/>
              <a:gd name="connsiteY73" fmla="*/ 164741 h 1322929"/>
              <a:gd name="connsiteX74" fmla="*/ 1873697 w 1953030"/>
              <a:gd name="connsiteY74" fmla="*/ 209520 h 1322929"/>
              <a:gd name="connsiteX75" fmla="*/ 1902627 w 1953030"/>
              <a:gd name="connsiteY75" fmla="*/ 270989 h 1322929"/>
              <a:gd name="connsiteX76" fmla="*/ 1929428 w 1953030"/>
              <a:gd name="connsiteY76" fmla="*/ 328257 h 1322929"/>
              <a:gd name="connsiteX77" fmla="*/ 1948890 w 1953030"/>
              <a:gd name="connsiteY77" fmla="*/ 361086 h 1322929"/>
              <a:gd name="connsiteX78" fmla="*/ 1954405 w 1953030"/>
              <a:gd name="connsiteY78" fmla="*/ 377846 h 1322929"/>
              <a:gd name="connsiteX79" fmla="*/ 1945685 w 1953030"/>
              <a:gd name="connsiteY79" fmla="*/ 401382 h 1322929"/>
              <a:gd name="connsiteX80" fmla="*/ 1905896 w 1953030"/>
              <a:gd name="connsiteY80" fmla="*/ 432638 h 1322929"/>
              <a:gd name="connsiteX81" fmla="*/ 1873238 w 1953030"/>
              <a:gd name="connsiteY81" fmla="*/ 439235 h 1322929"/>
              <a:gd name="connsiteX82" fmla="*/ 1817638 w 1953030"/>
              <a:gd name="connsiteY82" fmla="*/ 441792 h 1322929"/>
              <a:gd name="connsiteX83" fmla="*/ 1699860 w 1953030"/>
              <a:gd name="connsiteY83" fmla="*/ 436051 h 1322929"/>
              <a:gd name="connsiteX84" fmla="*/ 1666676 w 1953030"/>
              <a:gd name="connsiteY84" fmla="*/ 434247 h 1322929"/>
              <a:gd name="connsiteX85" fmla="*/ 1644615 w 1953030"/>
              <a:gd name="connsiteY85" fmla="*/ 435822 h 1322929"/>
              <a:gd name="connsiteX86" fmla="*/ 1615292 w 1953030"/>
              <a:gd name="connsiteY86" fmla="*/ 446177 h 1322929"/>
              <a:gd name="connsiteX87" fmla="*/ 1588083 w 1953030"/>
              <a:gd name="connsiteY87" fmla="*/ 469226 h 1322929"/>
              <a:gd name="connsiteX88" fmla="*/ 1570263 w 1953030"/>
              <a:gd name="connsiteY88" fmla="*/ 483547 h 1322929"/>
              <a:gd name="connsiteX89" fmla="*/ 1565194 w 1953030"/>
              <a:gd name="connsiteY89" fmla="*/ 488176 h 1322929"/>
              <a:gd name="connsiteX90" fmla="*/ 1510409 w 1953030"/>
              <a:gd name="connsiteY90" fmla="*/ 591788 h 1322929"/>
              <a:gd name="connsiteX91" fmla="*/ 1487665 w 1953030"/>
              <a:gd name="connsiteY91" fmla="*/ 647726 h 1322929"/>
              <a:gd name="connsiteX92" fmla="*/ 1466234 w 1953030"/>
              <a:gd name="connsiteY92" fmla="*/ 708355 h 1322929"/>
              <a:gd name="connsiteX93" fmla="*/ 1450909 w 1953030"/>
              <a:gd name="connsiteY93" fmla="*/ 753696 h 1322929"/>
              <a:gd name="connsiteX94" fmla="*/ 1408809 w 1953030"/>
              <a:gd name="connsiteY94" fmla="*/ 820834 h 1322929"/>
              <a:gd name="connsiteX95" fmla="*/ 1395139 w 1953030"/>
              <a:gd name="connsiteY95" fmla="*/ 827633 h 1322929"/>
              <a:gd name="connsiteX96" fmla="*/ 1382256 w 1953030"/>
              <a:gd name="connsiteY96" fmla="*/ 834140 h 1322929"/>
              <a:gd name="connsiteX97" fmla="*/ 1350675 w 1953030"/>
              <a:gd name="connsiteY97" fmla="*/ 863795 h 1322929"/>
              <a:gd name="connsiteX98" fmla="*/ 1332763 w 1953030"/>
              <a:gd name="connsiteY98" fmla="*/ 880265 h 1322929"/>
              <a:gd name="connsiteX99" fmla="*/ 1318857 w 1953030"/>
              <a:gd name="connsiteY99" fmla="*/ 886072 h 1322929"/>
              <a:gd name="connsiteX100" fmla="*/ 1317767 w 1953030"/>
              <a:gd name="connsiteY100" fmla="*/ 886072 h 1322929"/>
              <a:gd name="connsiteX101" fmla="*/ 1316690 w 1953030"/>
              <a:gd name="connsiteY101" fmla="*/ 889981 h 1322929"/>
              <a:gd name="connsiteX102" fmla="*/ 1294917 w 1953030"/>
              <a:gd name="connsiteY102" fmla="*/ 1076992 h 1322929"/>
              <a:gd name="connsiteX103" fmla="*/ 1293539 w 1953030"/>
              <a:gd name="connsiteY103" fmla="*/ 1153777 h 1322929"/>
              <a:gd name="connsiteX104" fmla="*/ 1294156 w 1953030"/>
              <a:gd name="connsiteY104" fmla="*/ 1206414 h 1322929"/>
              <a:gd name="connsiteX105" fmla="*/ 1298896 w 1953030"/>
              <a:gd name="connsiteY105" fmla="*/ 1266214 h 1322929"/>
              <a:gd name="connsiteX106" fmla="*/ 1305502 w 1953030"/>
              <a:gd name="connsiteY106" fmla="*/ 1281289 h 1322929"/>
              <a:gd name="connsiteX107" fmla="*/ 1315416 w 1953030"/>
              <a:gd name="connsiteY107" fmla="*/ 1308562 h 1322929"/>
              <a:gd name="connsiteX108" fmla="*/ 1316138 w 1953030"/>
              <a:gd name="connsiteY108" fmla="*/ 1323970 h 1322929"/>
              <a:gd name="connsiteX109" fmla="*/ 1315889 w 1953030"/>
              <a:gd name="connsiteY109" fmla="*/ 1325587 h 1322929"/>
              <a:gd name="connsiteX110" fmla="*/ 1275942 w 1953030"/>
              <a:gd name="connsiteY110" fmla="*/ 1325587 h 1322929"/>
              <a:gd name="connsiteX111" fmla="*/ 1235010 w 1953030"/>
              <a:gd name="connsiteY111" fmla="*/ 1325078 h 1322929"/>
              <a:gd name="connsiteX112" fmla="*/ 1216259 w 1953030"/>
              <a:gd name="connsiteY112" fmla="*/ 1261310 h 1322929"/>
              <a:gd name="connsiteX113" fmla="*/ 1200251 w 1953030"/>
              <a:gd name="connsiteY113" fmla="*/ 1083072 h 1322929"/>
              <a:gd name="connsiteX114" fmla="*/ 1192910 w 1953030"/>
              <a:gd name="connsiteY114" fmla="*/ 964288 h 1322929"/>
              <a:gd name="connsiteX115" fmla="*/ 1191387 w 1953030"/>
              <a:gd name="connsiteY115" fmla="*/ 972275 h 1322929"/>
              <a:gd name="connsiteX116" fmla="*/ 1173817 w 1953030"/>
              <a:gd name="connsiteY116" fmla="*/ 1164200 h 1322929"/>
              <a:gd name="connsiteX117" fmla="*/ 1175078 w 1953030"/>
              <a:gd name="connsiteY117" fmla="*/ 1265947 h 1322929"/>
              <a:gd name="connsiteX118" fmla="*/ 1180974 w 1953030"/>
              <a:gd name="connsiteY118" fmla="*/ 1280141 h 1322929"/>
              <a:gd name="connsiteX119" fmla="*/ 1191505 w 1953030"/>
              <a:gd name="connsiteY119" fmla="*/ 1312731 h 1322929"/>
              <a:gd name="connsiteX120" fmla="*/ 1191032 w 1953030"/>
              <a:gd name="connsiteY120" fmla="*/ 1324894 h 1322929"/>
              <a:gd name="connsiteX121" fmla="*/ 1150167 w 1953030"/>
              <a:gd name="connsiteY121" fmla="*/ 1325587 h 1322929"/>
              <a:gd name="connsiteX122" fmla="*/ 1108579 w 1953030"/>
              <a:gd name="connsiteY122" fmla="*/ 1325096 h 1322929"/>
              <a:gd name="connsiteX123" fmla="*/ 1091166 w 1953030"/>
              <a:gd name="connsiteY123" fmla="*/ 1247586 h 1322929"/>
              <a:gd name="connsiteX124" fmla="*/ 1085073 w 1953030"/>
              <a:gd name="connsiteY124" fmla="*/ 1112084 h 1322929"/>
              <a:gd name="connsiteX125" fmla="*/ 1082486 w 1953030"/>
              <a:gd name="connsiteY125" fmla="*/ 887863 h 1322929"/>
              <a:gd name="connsiteX126" fmla="*/ 1082709 w 1953030"/>
              <a:gd name="connsiteY126" fmla="*/ 875442 h 1322929"/>
              <a:gd name="connsiteX127" fmla="*/ 1045980 w 1953030"/>
              <a:gd name="connsiteY127" fmla="*/ 886014 h 1322929"/>
              <a:gd name="connsiteX128" fmla="*/ 947820 w 1953030"/>
              <a:gd name="connsiteY128" fmla="*/ 909335 h 1322929"/>
              <a:gd name="connsiteX129" fmla="*/ 822399 w 1953030"/>
              <a:gd name="connsiteY129" fmla="*/ 918514 h 1322929"/>
              <a:gd name="connsiteX130" fmla="*/ 749952 w 1953030"/>
              <a:gd name="connsiteY130" fmla="*/ 916251 h 1322929"/>
              <a:gd name="connsiteX131" fmla="*/ 741521 w 1953030"/>
              <a:gd name="connsiteY131" fmla="*/ 916452 h 1322929"/>
              <a:gd name="connsiteX132" fmla="*/ 737253 w 1953030"/>
              <a:gd name="connsiteY132" fmla="*/ 925892 h 1322929"/>
              <a:gd name="connsiteX133" fmla="*/ 730911 w 1953030"/>
              <a:gd name="connsiteY133" fmla="*/ 938882 h 1322929"/>
              <a:gd name="connsiteX134" fmla="*/ 708429 w 1953030"/>
              <a:gd name="connsiteY134" fmla="*/ 931418 h 1322929"/>
              <a:gd name="connsiteX135" fmla="*/ 667261 w 1953030"/>
              <a:gd name="connsiteY135" fmla="*/ 914980 h 1322929"/>
              <a:gd name="connsiteX136" fmla="*/ 619659 w 1953030"/>
              <a:gd name="connsiteY136" fmla="*/ 895793 h 1322929"/>
              <a:gd name="connsiteX137" fmla="*/ 517862 w 1953030"/>
              <a:gd name="connsiteY137" fmla="*/ 868605 h 1322929"/>
              <a:gd name="connsiteX138" fmla="*/ 503220 w 1953030"/>
              <a:gd name="connsiteY138" fmla="*/ 873261 h 1322929"/>
              <a:gd name="connsiteX139" fmla="*/ 498151 w 1953030"/>
              <a:gd name="connsiteY139" fmla="*/ 888861 h 1322929"/>
              <a:gd name="connsiteX140" fmla="*/ 502209 w 1953030"/>
              <a:gd name="connsiteY140" fmla="*/ 923500 h 1322929"/>
              <a:gd name="connsiteX141" fmla="*/ 506647 w 1953030"/>
              <a:gd name="connsiteY141" fmla="*/ 963655 h 1322929"/>
              <a:gd name="connsiteX142" fmla="*/ 504612 w 1953030"/>
              <a:gd name="connsiteY142" fmla="*/ 979009 h 1322929"/>
              <a:gd name="connsiteX143" fmla="*/ 465742 w 1953030"/>
              <a:gd name="connsiteY143" fmla="*/ 1002855 h 1322929"/>
              <a:gd name="connsiteX144" fmla="*/ 458743 w 1953030"/>
              <a:gd name="connsiteY144" fmla="*/ 1002146 h 1322929"/>
              <a:gd name="connsiteX145" fmla="*/ 436145 w 1953030"/>
              <a:gd name="connsiteY145" fmla="*/ 942614 h 1322929"/>
              <a:gd name="connsiteX146" fmla="*/ 435517 w 1953030"/>
              <a:gd name="connsiteY146" fmla="*/ 934796 h 1322929"/>
              <a:gd name="connsiteX147" fmla="*/ 431372 w 1953030"/>
              <a:gd name="connsiteY147" fmla="*/ 939230 h 1322929"/>
              <a:gd name="connsiteX148" fmla="*/ 413632 w 1953030"/>
              <a:gd name="connsiteY148" fmla="*/ 957993 h 1322929"/>
              <a:gd name="connsiteX149" fmla="*/ 396081 w 1953030"/>
              <a:gd name="connsiteY149" fmla="*/ 976581 h 1322929"/>
              <a:gd name="connsiteX150" fmla="*/ 365139 w 1953030"/>
              <a:gd name="connsiteY150" fmla="*/ 1026362 h 1322929"/>
              <a:gd name="connsiteX151" fmla="*/ 357505 w 1953030"/>
              <a:gd name="connsiteY151" fmla="*/ 1073344 h 1322929"/>
              <a:gd name="connsiteX152" fmla="*/ 357513 w 1953030"/>
              <a:gd name="connsiteY152" fmla="*/ 1162116 h 1322929"/>
              <a:gd name="connsiteX153" fmla="*/ 364146 w 1953030"/>
              <a:gd name="connsiteY153" fmla="*/ 1221702 h 1322929"/>
              <a:gd name="connsiteX154" fmla="*/ 371907 w 1953030"/>
              <a:gd name="connsiteY154" fmla="*/ 1263083 h 1322929"/>
              <a:gd name="connsiteX155" fmla="*/ 382081 w 1953030"/>
              <a:gd name="connsiteY155" fmla="*/ 1280594 h 1322929"/>
              <a:gd name="connsiteX156" fmla="*/ 392814 w 1953030"/>
              <a:gd name="connsiteY156" fmla="*/ 1307173 h 1322929"/>
              <a:gd name="connsiteX157" fmla="*/ 392698 w 1953030"/>
              <a:gd name="connsiteY157" fmla="*/ 1322982 h 1322929"/>
              <a:gd name="connsiteX158" fmla="*/ 392258 w 1953030"/>
              <a:gd name="connsiteY158" fmla="*/ 1325414 h 1322929"/>
              <a:gd name="connsiteX159" fmla="*/ 349566 w 1953030"/>
              <a:gd name="connsiteY159" fmla="*/ 1325502 h 1322929"/>
              <a:gd name="connsiteX160" fmla="*/ 305559 w 1953030"/>
              <a:gd name="connsiteY160" fmla="*/ 1325237 h 1322929"/>
              <a:gd name="connsiteX161" fmla="*/ 296045 w 1953030"/>
              <a:gd name="connsiteY161" fmla="*/ 1315526 h 1322929"/>
              <a:gd name="connsiteX162" fmla="*/ 272898 w 1953030"/>
              <a:gd name="connsiteY162" fmla="*/ 1198249 h 1322929"/>
              <a:gd name="connsiteX163" fmla="*/ 256446 w 1953030"/>
              <a:gd name="connsiteY163" fmla="*/ 1076992 h 1322929"/>
              <a:gd name="connsiteX164" fmla="*/ 247883 w 1953030"/>
              <a:gd name="connsiteY164" fmla="*/ 965650 h 1322929"/>
              <a:gd name="connsiteX165" fmla="*/ 248141 w 1953030"/>
              <a:gd name="connsiteY165" fmla="*/ 963344 h 1322929"/>
              <a:gd name="connsiteX166" fmla="*/ 240600 w 1953030"/>
              <a:gd name="connsiteY166" fmla="*/ 969541 h 1322929"/>
              <a:gd name="connsiteX167" fmla="*/ 218190 w 1953030"/>
              <a:gd name="connsiteY167" fmla="*/ 987653 h 1322929"/>
              <a:gd name="connsiteX168" fmla="*/ 197170 w 1953030"/>
              <a:gd name="connsiteY168" fmla="*/ 1004568 h 1322929"/>
              <a:gd name="connsiteX169" fmla="*/ 164176 w 1953030"/>
              <a:gd name="connsiteY169" fmla="*/ 1050024 h 1322929"/>
              <a:gd name="connsiteX170" fmla="*/ 151135 w 1953030"/>
              <a:gd name="connsiteY170" fmla="*/ 1141095 h 1322929"/>
              <a:gd name="connsiteX171" fmla="*/ 149537 w 1953030"/>
              <a:gd name="connsiteY171" fmla="*/ 1217408 h 1322929"/>
              <a:gd name="connsiteX172" fmla="*/ 153261 w 1953030"/>
              <a:gd name="connsiteY172" fmla="*/ 1262700 h 1322929"/>
              <a:gd name="connsiteX173" fmla="*/ 159017 w 1953030"/>
              <a:gd name="connsiteY173" fmla="*/ 1274340 h 1322929"/>
              <a:gd name="connsiteX174" fmla="*/ 170943 w 1953030"/>
              <a:gd name="connsiteY174" fmla="*/ 1299182 h 1322929"/>
              <a:gd name="connsiteX175" fmla="*/ 174129 w 1953030"/>
              <a:gd name="connsiteY175" fmla="*/ 1319246 h 1322929"/>
              <a:gd name="connsiteX176" fmla="*/ 174342 w 1953030"/>
              <a:gd name="connsiteY176" fmla="*/ 1325587 h 1322929"/>
              <a:gd name="connsiteX177" fmla="*/ 132163 w 1953030"/>
              <a:gd name="connsiteY177" fmla="*/ 1325574 h 1322929"/>
              <a:gd name="connsiteX178" fmla="*/ 88860 w 1953030"/>
              <a:gd name="connsiteY178" fmla="*/ 1325071 h 1322929"/>
              <a:gd name="connsiteX179" fmla="*/ 434473 w 1953030"/>
              <a:gd name="connsiteY179" fmla="*/ 860747 h 1322929"/>
              <a:gd name="connsiteX180" fmla="*/ 432900 w 1953030"/>
              <a:gd name="connsiteY180" fmla="*/ 858692 h 1322929"/>
              <a:gd name="connsiteX181" fmla="*/ 434328 w 1953030"/>
              <a:gd name="connsiteY181" fmla="*/ 861404 h 1322929"/>
              <a:gd name="connsiteX182" fmla="*/ 434473 w 1953030"/>
              <a:gd name="connsiteY182" fmla="*/ 860747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663548 w 1953031"/>
              <a:gd name="connsiteY43" fmla="*/ 264169 h 1322929"/>
              <a:gd name="connsiteX44" fmla="*/ 754617 w 1953031"/>
              <a:gd name="connsiteY44" fmla="*/ 262685 h 1322929"/>
              <a:gd name="connsiteX45" fmla="*/ 805147 w 1953031"/>
              <a:gd name="connsiteY45" fmla="*/ 251243 h 1322929"/>
              <a:gd name="connsiteX46" fmla="*/ 947272 w 1953031"/>
              <a:gd name="connsiteY46" fmla="*/ 214767 h 1322929"/>
              <a:gd name="connsiteX47" fmla="*/ 1074965 w 1953031"/>
              <a:gd name="connsiteY47" fmla="*/ 170684 h 1322929"/>
              <a:gd name="connsiteX48" fmla="*/ 1155567 w 1953031"/>
              <a:gd name="connsiteY48" fmla="*/ 159010 h 1322929"/>
              <a:gd name="connsiteX49" fmla="*/ 1234252 w 1953031"/>
              <a:gd name="connsiteY49" fmla="*/ 151880 h 1322929"/>
              <a:gd name="connsiteX50" fmla="*/ 1312964 w 1953031"/>
              <a:gd name="connsiteY50" fmla="*/ 128676 h 1322929"/>
              <a:gd name="connsiteX51" fmla="*/ 1376022 w 1953031"/>
              <a:gd name="connsiteY51" fmla="*/ 109687 h 1322929"/>
              <a:gd name="connsiteX52" fmla="*/ 1448640 w 1953031"/>
              <a:gd name="connsiteY52" fmla="*/ 103056 h 1322929"/>
              <a:gd name="connsiteX53" fmla="*/ 1483374 w 1953031"/>
              <a:gd name="connsiteY53" fmla="*/ 100994 h 1322929"/>
              <a:gd name="connsiteX54" fmla="*/ 1552171 w 1953031"/>
              <a:gd name="connsiteY54" fmla="*/ 83778 h 1322929"/>
              <a:gd name="connsiteX55" fmla="*/ 1627914 w 1953031"/>
              <a:gd name="connsiteY55" fmla="*/ 63976 h 1322929"/>
              <a:gd name="connsiteX56" fmla="*/ 1633600 w 1953031"/>
              <a:gd name="connsiteY56" fmla="*/ 62873 h 1322929"/>
              <a:gd name="connsiteX57" fmla="*/ 1633994 w 1953031"/>
              <a:gd name="connsiteY57" fmla="*/ 53943 h 1322929"/>
              <a:gd name="connsiteX58" fmla="*/ 1637947 w 1953031"/>
              <a:gd name="connsiteY58" fmla="*/ 10924 h 1322929"/>
              <a:gd name="connsiteX59" fmla="*/ 1645852 w 1953031"/>
              <a:gd name="connsiteY59" fmla="*/ 642 h 1322929"/>
              <a:gd name="connsiteX60" fmla="*/ 1665510 w 1953031"/>
              <a:gd name="connsiteY60" fmla="*/ 4542 h 1322929"/>
              <a:gd name="connsiteX61" fmla="*/ 1692339 w 1953031"/>
              <a:gd name="connsiteY61" fmla="*/ 32880 h 1322929"/>
              <a:gd name="connsiteX62" fmla="*/ 1703487 w 1953031"/>
              <a:gd name="connsiteY62" fmla="*/ 51553 h 1322929"/>
              <a:gd name="connsiteX63" fmla="*/ 1705168 w 1953031"/>
              <a:gd name="connsiteY63" fmla="*/ 54757 h 1322929"/>
              <a:gd name="connsiteX64" fmla="*/ 1708490 w 1953031"/>
              <a:gd name="connsiteY64" fmla="*/ 54757 h 1322929"/>
              <a:gd name="connsiteX65" fmla="*/ 1726074 w 1953031"/>
              <a:gd name="connsiteY65" fmla="*/ 55821 h 1322929"/>
              <a:gd name="connsiteX66" fmla="*/ 1763775 w 1953031"/>
              <a:gd name="connsiteY66" fmla="*/ 66287 h 1322929"/>
              <a:gd name="connsiteX67" fmla="*/ 1780177 w 1953031"/>
              <a:gd name="connsiteY67" fmla="*/ 76057 h 1322929"/>
              <a:gd name="connsiteX68" fmla="*/ 1797287 w 1953031"/>
              <a:gd name="connsiteY68" fmla="*/ 92340 h 1322929"/>
              <a:gd name="connsiteX69" fmla="*/ 1808554 w 1953031"/>
              <a:gd name="connsiteY69" fmla="*/ 105144 h 1322929"/>
              <a:gd name="connsiteX70" fmla="*/ 1816302 w 1953031"/>
              <a:gd name="connsiteY70" fmla="*/ 113128 h 1322929"/>
              <a:gd name="connsiteX71" fmla="*/ 1820491 w 1953031"/>
              <a:gd name="connsiteY71" fmla="*/ 120258 h 1322929"/>
              <a:gd name="connsiteX72" fmla="*/ 1835947 w 1953031"/>
              <a:gd name="connsiteY72" fmla="*/ 144526 h 1322929"/>
              <a:gd name="connsiteX73" fmla="*/ 1847989 w 1953031"/>
              <a:gd name="connsiteY73" fmla="*/ 162083 h 1322929"/>
              <a:gd name="connsiteX74" fmla="*/ 1872282 w 1953031"/>
              <a:gd name="connsiteY74" fmla="*/ 206862 h 1322929"/>
              <a:gd name="connsiteX75" fmla="*/ 1901212 w 1953031"/>
              <a:gd name="connsiteY75" fmla="*/ 268331 h 1322929"/>
              <a:gd name="connsiteX76" fmla="*/ 1928013 w 1953031"/>
              <a:gd name="connsiteY76" fmla="*/ 325599 h 1322929"/>
              <a:gd name="connsiteX77" fmla="*/ 1947475 w 1953031"/>
              <a:gd name="connsiteY77" fmla="*/ 358428 h 1322929"/>
              <a:gd name="connsiteX78" fmla="*/ 1952990 w 1953031"/>
              <a:gd name="connsiteY78" fmla="*/ 375188 h 1322929"/>
              <a:gd name="connsiteX79" fmla="*/ 1944270 w 1953031"/>
              <a:gd name="connsiteY79" fmla="*/ 398724 h 1322929"/>
              <a:gd name="connsiteX80" fmla="*/ 1904481 w 1953031"/>
              <a:gd name="connsiteY80" fmla="*/ 429980 h 1322929"/>
              <a:gd name="connsiteX81" fmla="*/ 1871823 w 1953031"/>
              <a:gd name="connsiteY81" fmla="*/ 436577 h 1322929"/>
              <a:gd name="connsiteX82" fmla="*/ 1816223 w 1953031"/>
              <a:gd name="connsiteY82" fmla="*/ 439134 h 1322929"/>
              <a:gd name="connsiteX83" fmla="*/ 1698445 w 1953031"/>
              <a:gd name="connsiteY83" fmla="*/ 433393 h 1322929"/>
              <a:gd name="connsiteX84" fmla="*/ 1665261 w 1953031"/>
              <a:gd name="connsiteY84" fmla="*/ 431589 h 1322929"/>
              <a:gd name="connsiteX85" fmla="*/ 1643200 w 1953031"/>
              <a:gd name="connsiteY85" fmla="*/ 433164 h 1322929"/>
              <a:gd name="connsiteX86" fmla="*/ 1613877 w 1953031"/>
              <a:gd name="connsiteY86" fmla="*/ 443519 h 1322929"/>
              <a:gd name="connsiteX87" fmla="*/ 1586668 w 1953031"/>
              <a:gd name="connsiteY87" fmla="*/ 466568 h 1322929"/>
              <a:gd name="connsiteX88" fmla="*/ 1568848 w 1953031"/>
              <a:gd name="connsiteY88" fmla="*/ 480889 h 1322929"/>
              <a:gd name="connsiteX89" fmla="*/ 1563779 w 1953031"/>
              <a:gd name="connsiteY89" fmla="*/ 485518 h 1322929"/>
              <a:gd name="connsiteX90" fmla="*/ 1508994 w 1953031"/>
              <a:gd name="connsiteY90" fmla="*/ 589130 h 1322929"/>
              <a:gd name="connsiteX91" fmla="*/ 1486250 w 1953031"/>
              <a:gd name="connsiteY91" fmla="*/ 645068 h 1322929"/>
              <a:gd name="connsiteX92" fmla="*/ 1464819 w 1953031"/>
              <a:gd name="connsiteY92" fmla="*/ 705697 h 1322929"/>
              <a:gd name="connsiteX93" fmla="*/ 1449494 w 1953031"/>
              <a:gd name="connsiteY93" fmla="*/ 751038 h 1322929"/>
              <a:gd name="connsiteX94" fmla="*/ 1407394 w 1953031"/>
              <a:gd name="connsiteY94" fmla="*/ 818176 h 1322929"/>
              <a:gd name="connsiteX95" fmla="*/ 1393724 w 1953031"/>
              <a:gd name="connsiteY95" fmla="*/ 824975 h 1322929"/>
              <a:gd name="connsiteX96" fmla="*/ 1380841 w 1953031"/>
              <a:gd name="connsiteY96" fmla="*/ 831482 h 1322929"/>
              <a:gd name="connsiteX97" fmla="*/ 1349260 w 1953031"/>
              <a:gd name="connsiteY97" fmla="*/ 861137 h 1322929"/>
              <a:gd name="connsiteX98" fmla="*/ 1331348 w 1953031"/>
              <a:gd name="connsiteY98" fmla="*/ 877607 h 1322929"/>
              <a:gd name="connsiteX99" fmla="*/ 1317442 w 1953031"/>
              <a:gd name="connsiteY99" fmla="*/ 883414 h 1322929"/>
              <a:gd name="connsiteX100" fmla="*/ 1316352 w 1953031"/>
              <a:gd name="connsiteY100" fmla="*/ 883414 h 1322929"/>
              <a:gd name="connsiteX101" fmla="*/ 1315275 w 1953031"/>
              <a:gd name="connsiteY101" fmla="*/ 887323 h 1322929"/>
              <a:gd name="connsiteX102" fmla="*/ 1293502 w 1953031"/>
              <a:gd name="connsiteY102" fmla="*/ 1074334 h 1322929"/>
              <a:gd name="connsiteX103" fmla="*/ 1292124 w 1953031"/>
              <a:gd name="connsiteY103" fmla="*/ 1151119 h 1322929"/>
              <a:gd name="connsiteX104" fmla="*/ 1292741 w 1953031"/>
              <a:gd name="connsiteY104" fmla="*/ 1203756 h 1322929"/>
              <a:gd name="connsiteX105" fmla="*/ 1297481 w 1953031"/>
              <a:gd name="connsiteY105" fmla="*/ 1263556 h 1322929"/>
              <a:gd name="connsiteX106" fmla="*/ 1304087 w 1953031"/>
              <a:gd name="connsiteY106" fmla="*/ 1278631 h 1322929"/>
              <a:gd name="connsiteX107" fmla="*/ 1314001 w 1953031"/>
              <a:gd name="connsiteY107" fmla="*/ 1305904 h 1322929"/>
              <a:gd name="connsiteX108" fmla="*/ 1314723 w 1953031"/>
              <a:gd name="connsiteY108" fmla="*/ 1321312 h 1322929"/>
              <a:gd name="connsiteX109" fmla="*/ 1314474 w 1953031"/>
              <a:gd name="connsiteY109" fmla="*/ 1322929 h 1322929"/>
              <a:gd name="connsiteX110" fmla="*/ 1274527 w 1953031"/>
              <a:gd name="connsiteY110" fmla="*/ 1322929 h 1322929"/>
              <a:gd name="connsiteX111" fmla="*/ 1233595 w 1953031"/>
              <a:gd name="connsiteY111" fmla="*/ 1322420 h 1322929"/>
              <a:gd name="connsiteX112" fmla="*/ 1214844 w 1953031"/>
              <a:gd name="connsiteY112" fmla="*/ 1258652 h 1322929"/>
              <a:gd name="connsiteX113" fmla="*/ 1198836 w 1953031"/>
              <a:gd name="connsiteY113" fmla="*/ 1080414 h 1322929"/>
              <a:gd name="connsiteX114" fmla="*/ 1191495 w 1953031"/>
              <a:gd name="connsiteY114" fmla="*/ 961630 h 1322929"/>
              <a:gd name="connsiteX115" fmla="*/ 1189972 w 1953031"/>
              <a:gd name="connsiteY115" fmla="*/ 969617 h 1322929"/>
              <a:gd name="connsiteX116" fmla="*/ 1172402 w 1953031"/>
              <a:gd name="connsiteY116" fmla="*/ 1161542 h 1322929"/>
              <a:gd name="connsiteX117" fmla="*/ 1173663 w 1953031"/>
              <a:gd name="connsiteY117" fmla="*/ 1263289 h 1322929"/>
              <a:gd name="connsiteX118" fmla="*/ 1179559 w 1953031"/>
              <a:gd name="connsiteY118" fmla="*/ 1277483 h 1322929"/>
              <a:gd name="connsiteX119" fmla="*/ 1190090 w 1953031"/>
              <a:gd name="connsiteY119" fmla="*/ 1310073 h 1322929"/>
              <a:gd name="connsiteX120" fmla="*/ 1189617 w 1953031"/>
              <a:gd name="connsiteY120" fmla="*/ 1322236 h 1322929"/>
              <a:gd name="connsiteX121" fmla="*/ 1148752 w 1953031"/>
              <a:gd name="connsiteY121" fmla="*/ 1322929 h 1322929"/>
              <a:gd name="connsiteX122" fmla="*/ 1107164 w 1953031"/>
              <a:gd name="connsiteY122" fmla="*/ 1322438 h 1322929"/>
              <a:gd name="connsiteX123" fmla="*/ 1089751 w 1953031"/>
              <a:gd name="connsiteY123" fmla="*/ 1244928 h 1322929"/>
              <a:gd name="connsiteX124" fmla="*/ 1083658 w 1953031"/>
              <a:gd name="connsiteY124" fmla="*/ 1109426 h 1322929"/>
              <a:gd name="connsiteX125" fmla="*/ 1081071 w 1953031"/>
              <a:gd name="connsiteY125" fmla="*/ 885205 h 1322929"/>
              <a:gd name="connsiteX126" fmla="*/ 1081294 w 1953031"/>
              <a:gd name="connsiteY126" fmla="*/ 872784 h 1322929"/>
              <a:gd name="connsiteX127" fmla="*/ 1044565 w 1953031"/>
              <a:gd name="connsiteY127" fmla="*/ 883356 h 1322929"/>
              <a:gd name="connsiteX128" fmla="*/ 946405 w 1953031"/>
              <a:gd name="connsiteY128" fmla="*/ 906677 h 1322929"/>
              <a:gd name="connsiteX129" fmla="*/ 820984 w 1953031"/>
              <a:gd name="connsiteY129" fmla="*/ 915856 h 1322929"/>
              <a:gd name="connsiteX130" fmla="*/ 748537 w 1953031"/>
              <a:gd name="connsiteY130" fmla="*/ 913593 h 1322929"/>
              <a:gd name="connsiteX131" fmla="*/ 740106 w 1953031"/>
              <a:gd name="connsiteY131" fmla="*/ 913794 h 1322929"/>
              <a:gd name="connsiteX132" fmla="*/ 735838 w 1953031"/>
              <a:gd name="connsiteY132" fmla="*/ 923234 h 1322929"/>
              <a:gd name="connsiteX133" fmla="*/ 729496 w 1953031"/>
              <a:gd name="connsiteY133" fmla="*/ 936224 h 1322929"/>
              <a:gd name="connsiteX134" fmla="*/ 707014 w 1953031"/>
              <a:gd name="connsiteY134" fmla="*/ 928760 h 1322929"/>
              <a:gd name="connsiteX135" fmla="*/ 665846 w 1953031"/>
              <a:gd name="connsiteY135" fmla="*/ 912322 h 1322929"/>
              <a:gd name="connsiteX136" fmla="*/ 618244 w 1953031"/>
              <a:gd name="connsiteY136" fmla="*/ 893135 h 1322929"/>
              <a:gd name="connsiteX137" fmla="*/ 516447 w 1953031"/>
              <a:gd name="connsiteY137" fmla="*/ 865947 h 1322929"/>
              <a:gd name="connsiteX138" fmla="*/ 501805 w 1953031"/>
              <a:gd name="connsiteY138" fmla="*/ 870603 h 1322929"/>
              <a:gd name="connsiteX139" fmla="*/ 496736 w 1953031"/>
              <a:gd name="connsiteY139" fmla="*/ 886203 h 1322929"/>
              <a:gd name="connsiteX140" fmla="*/ 500794 w 1953031"/>
              <a:gd name="connsiteY140" fmla="*/ 920842 h 1322929"/>
              <a:gd name="connsiteX141" fmla="*/ 505232 w 1953031"/>
              <a:gd name="connsiteY141" fmla="*/ 960997 h 1322929"/>
              <a:gd name="connsiteX142" fmla="*/ 503197 w 1953031"/>
              <a:gd name="connsiteY142" fmla="*/ 976351 h 1322929"/>
              <a:gd name="connsiteX143" fmla="*/ 464327 w 1953031"/>
              <a:gd name="connsiteY143" fmla="*/ 1000197 h 1322929"/>
              <a:gd name="connsiteX144" fmla="*/ 457328 w 1953031"/>
              <a:gd name="connsiteY144" fmla="*/ 999488 h 1322929"/>
              <a:gd name="connsiteX145" fmla="*/ 434730 w 1953031"/>
              <a:gd name="connsiteY145" fmla="*/ 939956 h 1322929"/>
              <a:gd name="connsiteX146" fmla="*/ 434102 w 1953031"/>
              <a:gd name="connsiteY146" fmla="*/ 932138 h 1322929"/>
              <a:gd name="connsiteX147" fmla="*/ 429957 w 1953031"/>
              <a:gd name="connsiteY147" fmla="*/ 936572 h 1322929"/>
              <a:gd name="connsiteX148" fmla="*/ 412217 w 1953031"/>
              <a:gd name="connsiteY148" fmla="*/ 955335 h 1322929"/>
              <a:gd name="connsiteX149" fmla="*/ 394666 w 1953031"/>
              <a:gd name="connsiteY149" fmla="*/ 973923 h 1322929"/>
              <a:gd name="connsiteX150" fmla="*/ 363724 w 1953031"/>
              <a:gd name="connsiteY150" fmla="*/ 1023704 h 1322929"/>
              <a:gd name="connsiteX151" fmla="*/ 356090 w 1953031"/>
              <a:gd name="connsiteY151" fmla="*/ 1070686 h 1322929"/>
              <a:gd name="connsiteX152" fmla="*/ 356098 w 1953031"/>
              <a:gd name="connsiteY152" fmla="*/ 1159458 h 1322929"/>
              <a:gd name="connsiteX153" fmla="*/ 362731 w 1953031"/>
              <a:gd name="connsiteY153" fmla="*/ 1219044 h 1322929"/>
              <a:gd name="connsiteX154" fmla="*/ 370492 w 1953031"/>
              <a:gd name="connsiteY154" fmla="*/ 1260425 h 1322929"/>
              <a:gd name="connsiteX155" fmla="*/ 380666 w 1953031"/>
              <a:gd name="connsiteY155" fmla="*/ 1277936 h 1322929"/>
              <a:gd name="connsiteX156" fmla="*/ 391399 w 1953031"/>
              <a:gd name="connsiteY156" fmla="*/ 1304515 h 1322929"/>
              <a:gd name="connsiteX157" fmla="*/ 391283 w 1953031"/>
              <a:gd name="connsiteY157" fmla="*/ 1320324 h 1322929"/>
              <a:gd name="connsiteX158" fmla="*/ 390843 w 1953031"/>
              <a:gd name="connsiteY158" fmla="*/ 1322756 h 1322929"/>
              <a:gd name="connsiteX159" fmla="*/ 348151 w 1953031"/>
              <a:gd name="connsiteY159" fmla="*/ 1322844 h 1322929"/>
              <a:gd name="connsiteX160" fmla="*/ 304144 w 1953031"/>
              <a:gd name="connsiteY160" fmla="*/ 1322579 h 1322929"/>
              <a:gd name="connsiteX161" fmla="*/ 294630 w 1953031"/>
              <a:gd name="connsiteY161" fmla="*/ 1312868 h 1322929"/>
              <a:gd name="connsiteX162" fmla="*/ 271483 w 1953031"/>
              <a:gd name="connsiteY162" fmla="*/ 1195591 h 1322929"/>
              <a:gd name="connsiteX163" fmla="*/ 255031 w 1953031"/>
              <a:gd name="connsiteY163" fmla="*/ 1074334 h 1322929"/>
              <a:gd name="connsiteX164" fmla="*/ 246468 w 1953031"/>
              <a:gd name="connsiteY164" fmla="*/ 962992 h 1322929"/>
              <a:gd name="connsiteX165" fmla="*/ 246726 w 1953031"/>
              <a:gd name="connsiteY165" fmla="*/ 960686 h 1322929"/>
              <a:gd name="connsiteX166" fmla="*/ 239185 w 1953031"/>
              <a:gd name="connsiteY166" fmla="*/ 966883 h 1322929"/>
              <a:gd name="connsiteX167" fmla="*/ 216775 w 1953031"/>
              <a:gd name="connsiteY167" fmla="*/ 984995 h 1322929"/>
              <a:gd name="connsiteX168" fmla="*/ 195755 w 1953031"/>
              <a:gd name="connsiteY168" fmla="*/ 1001910 h 1322929"/>
              <a:gd name="connsiteX169" fmla="*/ 162761 w 1953031"/>
              <a:gd name="connsiteY169" fmla="*/ 1047366 h 1322929"/>
              <a:gd name="connsiteX170" fmla="*/ 149720 w 1953031"/>
              <a:gd name="connsiteY170" fmla="*/ 1138437 h 1322929"/>
              <a:gd name="connsiteX171" fmla="*/ 148122 w 1953031"/>
              <a:gd name="connsiteY171" fmla="*/ 1214750 h 1322929"/>
              <a:gd name="connsiteX172" fmla="*/ 151846 w 1953031"/>
              <a:gd name="connsiteY172" fmla="*/ 1260042 h 1322929"/>
              <a:gd name="connsiteX173" fmla="*/ 157602 w 1953031"/>
              <a:gd name="connsiteY173" fmla="*/ 1271682 h 1322929"/>
              <a:gd name="connsiteX174" fmla="*/ 169528 w 1953031"/>
              <a:gd name="connsiteY174" fmla="*/ 1296524 h 1322929"/>
              <a:gd name="connsiteX175" fmla="*/ 172714 w 1953031"/>
              <a:gd name="connsiteY175" fmla="*/ 1316588 h 1322929"/>
              <a:gd name="connsiteX176" fmla="*/ 172927 w 1953031"/>
              <a:gd name="connsiteY176" fmla="*/ 1322929 h 1322929"/>
              <a:gd name="connsiteX177" fmla="*/ 130748 w 1953031"/>
              <a:gd name="connsiteY177" fmla="*/ 1322916 h 1322929"/>
              <a:gd name="connsiteX178" fmla="*/ 87445 w 1953031"/>
              <a:gd name="connsiteY178" fmla="*/ 1322413 h 1322929"/>
              <a:gd name="connsiteX179" fmla="*/ 433058 w 1953031"/>
              <a:gd name="connsiteY179" fmla="*/ 858089 h 1322929"/>
              <a:gd name="connsiteX180" fmla="*/ 431485 w 1953031"/>
              <a:gd name="connsiteY180" fmla="*/ 856034 h 1322929"/>
              <a:gd name="connsiteX181" fmla="*/ 432913 w 1953031"/>
              <a:gd name="connsiteY181" fmla="*/ 858746 h 1322929"/>
              <a:gd name="connsiteX182" fmla="*/ 433058 w 1953031"/>
              <a:gd name="connsiteY182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663548 w 1953031"/>
              <a:gd name="connsiteY43" fmla="*/ 264169 h 1322929"/>
              <a:gd name="connsiteX44" fmla="*/ 743187 w 1953031"/>
              <a:gd name="connsiteY44" fmla="*/ 255065 h 1322929"/>
              <a:gd name="connsiteX45" fmla="*/ 805147 w 1953031"/>
              <a:gd name="connsiteY45" fmla="*/ 251243 h 1322929"/>
              <a:gd name="connsiteX46" fmla="*/ 947272 w 1953031"/>
              <a:gd name="connsiteY46" fmla="*/ 214767 h 1322929"/>
              <a:gd name="connsiteX47" fmla="*/ 1074965 w 1953031"/>
              <a:gd name="connsiteY47" fmla="*/ 170684 h 1322929"/>
              <a:gd name="connsiteX48" fmla="*/ 1155567 w 1953031"/>
              <a:gd name="connsiteY48" fmla="*/ 159010 h 1322929"/>
              <a:gd name="connsiteX49" fmla="*/ 1234252 w 1953031"/>
              <a:gd name="connsiteY49" fmla="*/ 151880 h 1322929"/>
              <a:gd name="connsiteX50" fmla="*/ 1312964 w 1953031"/>
              <a:gd name="connsiteY50" fmla="*/ 128676 h 1322929"/>
              <a:gd name="connsiteX51" fmla="*/ 1376022 w 1953031"/>
              <a:gd name="connsiteY51" fmla="*/ 109687 h 1322929"/>
              <a:gd name="connsiteX52" fmla="*/ 1448640 w 1953031"/>
              <a:gd name="connsiteY52" fmla="*/ 103056 h 1322929"/>
              <a:gd name="connsiteX53" fmla="*/ 1483374 w 1953031"/>
              <a:gd name="connsiteY53" fmla="*/ 100994 h 1322929"/>
              <a:gd name="connsiteX54" fmla="*/ 1552171 w 1953031"/>
              <a:gd name="connsiteY54" fmla="*/ 83778 h 1322929"/>
              <a:gd name="connsiteX55" fmla="*/ 1627914 w 1953031"/>
              <a:gd name="connsiteY55" fmla="*/ 63976 h 1322929"/>
              <a:gd name="connsiteX56" fmla="*/ 1633600 w 1953031"/>
              <a:gd name="connsiteY56" fmla="*/ 62873 h 1322929"/>
              <a:gd name="connsiteX57" fmla="*/ 1633994 w 1953031"/>
              <a:gd name="connsiteY57" fmla="*/ 53943 h 1322929"/>
              <a:gd name="connsiteX58" fmla="*/ 1637947 w 1953031"/>
              <a:gd name="connsiteY58" fmla="*/ 10924 h 1322929"/>
              <a:gd name="connsiteX59" fmla="*/ 1645852 w 1953031"/>
              <a:gd name="connsiteY59" fmla="*/ 642 h 1322929"/>
              <a:gd name="connsiteX60" fmla="*/ 1665510 w 1953031"/>
              <a:gd name="connsiteY60" fmla="*/ 4542 h 1322929"/>
              <a:gd name="connsiteX61" fmla="*/ 1692339 w 1953031"/>
              <a:gd name="connsiteY61" fmla="*/ 32880 h 1322929"/>
              <a:gd name="connsiteX62" fmla="*/ 1703487 w 1953031"/>
              <a:gd name="connsiteY62" fmla="*/ 51553 h 1322929"/>
              <a:gd name="connsiteX63" fmla="*/ 1705168 w 1953031"/>
              <a:gd name="connsiteY63" fmla="*/ 54757 h 1322929"/>
              <a:gd name="connsiteX64" fmla="*/ 1708490 w 1953031"/>
              <a:gd name="connsiteY64" fmla="*/ 54757 h 1322929"/>
              <a:gd name="connsiteX65" fmla="*/ 1726074 w 1953031"/>
              <a:gd name="connsiteY65" fmla="*/ 55821 h 1322929"/>
              <a:gd name="connsiteX66" fmla="*/ 1763775 w 1953031"/>
              <a:gd name="connsiteY66" fmla="*/ 66287 h 1322929"/>
              <a:gd name="connsiteX67" fmla="*/ 1780177 w 1953031"/>
              <a:gd name="connsiteY67" fmla="*/ 76057 h 1322929"/>
              <a:gd name="connsiteX68" fmla="*/ 1797287 w 1953031"/>
              <a:gd name="connsiteY68" fmla="*/ 92340 h 1322929"/>
              <a:gd name="connsiteX69" fmla="*/ 1808554 w 1953031"/>
              <a:gd name="connsiteY69" fmla="*/ 105144 h 1322929"/>
              <a:gd name="connsiteX70" fmla="*/ 1816302 w 1953031"/>
              <a:gd name="connsiteY70" fmla="*/ 113128 h 1322929"/>
              <a:gd name="connsiteX71" fmla="*/ 1820491 w 1953031"/>
              <a:gd name="connsiteY71" fmla="*/ 120258 h 1322929"/>
              <a:gd name="connsiteX72" fmla="*/ 1835947 w 1953031"/>
              <a:gd name="connsiteY72" fmla="*/ 144526 h 1322929"/>
              <a:gd name="connsiteX73" fmla="*/ 1847989 w 1953031"/>
              <a:gd name="connsiteY73" fmla="*/ 162083 h 1322929"/>
              <a:gd name="connsiteX74" fmla="*/ 1872282 w 1953031"/>
              <a:gd name="connsiteY74" fmla="*/ 206862 h 1322929"/>
              <a:gd name="connsiteX75" fmla="*/ 1901212 w 1953031"/>
              <a:gd name="connsiteY75" fmla="*/ 268331 h 1322929"/>
              <a:gd name="connsiteX76" fmla="*/ 1928013 w 1953031"/>
              <a:gd name="connsiteY76" fmla="*/ 325599 h 1322929"/>
              <a:gd name="connsiteX77" fmla="*/ 1947475 w 1953031"/>
              <a:gd name="connsiteY77" fmla="*/ 358428 h 1322929"/>
              <a:gd name="connsiteX78" fmla="*/ 1952990 w 1953031"/>
              <a:gd name="connsiteY78" fmla="*/ 375188 h 1322929"/>
              <a:gd name="connsiteX79" fmla="*/ 1944270 w 1953031"/>
              <a:gd name="connsiteY79" fmla="*/ 398724 h 1322929"/>
              <a:gd name="connsiteX80" fmla="*/ 1904481 w 1953031"/>
              <a:gd name="connsiteY80" fmla="*/ 429980 h 1322929"/>
              <a:gd name="connsiteX81" fmla="*/ 1871823 w 1953031"/>
              <a:gd name="connsiteY81" fmla="*/ 436577 h 1322929"/>
              <a:gd name="connsiteX82" fmla="*/ 1816223 w 1953031"/>
              <a:gd name="connsiteY82" fmla="*/ 439134 h 1322929"/>
              <a:gd name="connsiteX83" fmla="*/ 1698445 w 1953031"/>
              <a:gd name="connsiteY83" fmla="*/ 433393 h 1322929"/>
              <a:gd name="connsiteX84" fmla="*/ 1665261 w 1953031"/>
              <a:gd name="connsiteY84" fmla="*/ 431589 h 1322929"/>
              <a:gd name="connsiteX85" fmla="*/ 1643200 w 1953031"/>
              <a:gd name="connsiteY85" fmla="*/ 433164 h 1322929"/>
              <a:gd name="connsiteX86" fmla="*/ 1613877 w 1953031"/>
              <a:gd name="connsiteY86" fmla="*/ 443519 h 1322929"/>
              <a:gd name="connsiteX87" fmla="*/ 1586668 w 1953031"/>
              <a:gd name="connsiteY87" fmla="*/ 466568 h 1322929"/>
              <a:gd name="connsiteX88" fmla="*/ 1568848 w 1953031"/>
              <a:gd name="connsiteY88" fmla="*/ 480889 h 1322929"/>
              <a:gd name="connsiteX89" fmla="*/ 1563779 w 1953031"/>
              <a:gd name="connsiteY89" fmla="*/ 485518 h 1322929"/>
              <a:gd name="connsiteX90" fmla="*/ 1508994 w 1953031"/>
              <a:gd name="connsiteY90" fmla="*/ 589130 h 1322929"/>
              <a:gd name="connsiteX91" fmla="*/ 1486250 w 1953031"/>
              <a:gd name="connsiteY91" fmla="*/ 645068 h 1322929"/>
              <a:gd name="connsiteX92" fmla="*/ 1464819 w 1953031"/>
              <a:gd name="connsiteY92" fmla="*/ 705697 h 1322929"/>
              <a:gd name="connsiteX93" fmla="*/ 1449494 w 1953031"/>
              <a:gd name="connsiteY93" fmla="*/ 751038 h 1322929"/>
              <a:gd name="connsiteX94" fmla="*/ 1407394 w 1953031"/>
              <a:gd name="connsiteY94" fmla="*/ 818176 h 1322929"/>
              <a:gd name="connsiteX95" fmla="*/ 1393724 w 1953031"/>
              <a:gd name="connsiteY95" fmla="*/ 824975 h 1322929"/>
              <a:gd name="connsiteX96" fmla="*/ 1380841 w 1953031"/>
              <a:gd name="connsiteY96" fmla="*/ 831482 h 1322929"/>
              <a:gd name="connsiteX97" fmla="*/ 1349260 w 1953031"/>
              <a:gd name="connsiteY97" fmla="*/ 861137 h 1322929"/>
              <a:gd name="connsiteX98" fmla="*/ 1331348 w 1953031"/>
              <a:gd name="connsiteY98" fmla="*/ 877607 h 1322929"/>
              <a:gd name="connsiteX99" fmla="*/ 1317442 w 1953031"/>
              <a:gd name="connsiteY99" fmla="*/ 883414 h 1322929"/>
              <a:gd name="connsiteX100" fmla="*/ 1316352 w 1953031"/>
              <a:gd name="connsiteY100" fmla="*/ 883414 h 1322929"/>
              <a:gd name="connsiteX101" fmla="*/ 1315275 w 1953031"/>
              <a:gd name="connsiteY101" fmla="*/ 887323 h 1322929"/>
              <a:gd name="connsiteX102" fmla="*/ 1293502 w 1953031"/>
              <a:gd name="connsiteY102" fmla="*/ 1074334 h 1322929"/>
              <a:gd name="connsiteX103" fmla="*/ 1292124 w 1953031"/>
              <a:gd name="connsiteY103" fmla="*/ 1151119 h 1322929"/>
              <a:gd name="connsiteX104" fmla="*/ 1292741 w 1953031"/>
              <a:gd name="connsiteY104" fmla="*/ 1203756 h 1322929"/>
              <a:gd name="connsiteX105" fmla="*/ 1297481 w 1953031"/>
              <a:gd name="connsiteY105" fmla="*/ 1263556 h 1322929"/>
              <a:gd name="connsiteX106" fmla="*/ 1304087 w 1953031"/>
              <a:gd name="connsiteY106" fmla="*/ 1278631 h 1322929"/>
              <a:gd name="connsiteX107" fmla="*/ 1314001 w 1953031"/>
              <a:gd name="connsiteY107" fmla="*/ 1305904 h 1322929"/>
              <a:gd name="connsiteX108" fmla="*/ 1314723 w 1953031"/>
              <a:gd name="connsiteY108" fmla="*/ 1321312 h 1322929"/>
              <a:gd name="connsiteX109" fmla="*/ 1314474 w 1953031"/>
              <a:gd name="connsiteY109" fmla="*/ 1322929 h 1322929"/>
              <a:gd name="connsiteX110" fmla="*/ 1274527 w 1953031"/>
              <a:gd name="connsiteY110" fmla="*/ 1322929 h 1322929"/>
              <a:gd name="connsiteX111" fmla="*/ 1233595 w 1953031"/>
              <a:gd name="connsiteY111" fmla="*/ 1322420 h 1322929"/>
              <a:gd name="connsiteX112" fmla="*/ 1214844 w 1953031"/>
              <a:gd name="connsiteY112" fmla="*/ 1258652 h 1322929"/>
              <a:gd name="connsiteX113" fmla="*/ 1198836 w 1953031"/>
              <a:gd name="connsiteY113" fmla="*/ 1080414 h 1322929"/>
              <a:gd name="connsiteX114" fmla="*/ 1191495 w 1953031"/>
              <a:gd name="connsiteY114" fmla="*/ 961630 h 1322929"/>
              <a:gd name="connsiteX115" fmla="*/ 1189972 w 1953031"/>
              <a:gd name="connsiteY115" fmla="*/ 969617 h 1322929"/>
              <a:gd name="connsiteX116" fmla="*/ 1172402 w 1953031"/>
              <a:gd name="connsiteY116" fmla="*/ 1161542 h 1322929"/>
              <a:gd name="connsiteX117" fmla="*/ 1173663 w 1953031"/>
              <a:gd name="connsiteY117" fmla="*/ 1263289 h 1322929"/>
              <a:gd name="connsiteX118" fmla="*/ 1179559 w 1953031"/>
              <a:gd name="connsiteY118" fmla="*/ 1277483 h 1322929"/>
              <a:gd name="connsiteX119" fmla="*/ 1190090 w 1953031"/>
              <a:gd name="connsiteY119" fmla="*/ 1310073 h 1322929"/>
              <a:gd name="connsiteX120" fmla="*/ 1189617 w 1953031"/>
              <a:gd name="connsiteY120" fmla="*/ 1322236 h 1322929"/>
              <a:gd name="connsiteX121" fmla="*/ 1148752 w 1953031"/>
              <a:gd name="connsiteY121" fmla="*/ 1322929 h 1322929"/>
              <a:gd name="connsiteX122" fmla="*/ 1107164 w 1953031"/>
              <a:gd name="connsiteY122" fmla="*/ 1322438 h 1322929"/>
              <a:gd name="connsiteX123" fmla="*/ 1089751 w 1953031"/>
              <a:gd name="connsiteY123" fmla="*/ 1244928 h 1322929"/>
              <a:gd name="connsiteX124" fmla="*/ 1083658 w 1953031"/>
              <a:gd name="connsiteY124" fmla="*/ 1109426 h 1322929"/>
              <a:gd name="connsiteX125" fmla="*/ 1081071 w 1953031"/>
              <a:gd name="connsiteY125" fmla="*/ 885205 h 1322929"/>
              <a:gd name="connsiteX126" fmla="*/ 1081294 w 1953031"/>
              <a:gd name="connsiteY126" fmla="*/ 872784 h 1322929"/>
              <a:gd name="connsiteX127" fmla="*/ 1044565 w 1953031"/>
              <a:gd name="connsiteY127" fmla="*/ 883356 h 1322929"/>
              <a:gd name="connsiteX128" fmla="*/ 946405 w 1953031"/>
              <a:gd name="connsiteY128" fmla="*/ 906677 h 1322929"/>
              <a:gd name="connsiteX129" fmla="*/ 820984 w 1953031"/>
              <a:gd name="connsiteY129" fmla="*/ 915856 h 1322929"/>
              <a:gd name="connsiteX130" fmla="*/ 748537 w 1953031"/>
              <a:gd name="connsiteY130" fmla="*/ 913593 h 1322929"/>
              <a:gd name="connsiteX131" fmla="*/ 740106 w 1953031"/>
              <a:gd name="connsiteY131" fmla="*/ 913794 h 1322929"/>
              <a:gd name="connsiteX132" fmla="*/ 735838 w 1953031"/>
              <a:gd name="connsiteY132" fmla="*/ 923234 h 1322929"/>
              <a:gd name="connsiteX133" fmla="*/ 729496 w 1953031"/>
              <a:gd name="connsiteY133" fmla="*/ 936224 h 1322929"/>
              <a:gd name="connsiteX134" fmla="*/ 707014 w 1953031"/>
              <a:gd name="connsiteY134" fmla="*/ 928760 h 1322929"/>
              <a:gd name="connsiteX135" fmla="*/ 665846 w 1953031"/>
              <a:gd name="connsiteY135" fmla="*/ 912322 h 1322929"/>
              <a:gd name="connsiteX136" fmla="*/ 618244 w 1953031"/>
              <a:gd name="connsiteY136" fmla="*/ 893135 h 1322929"/>
              <a:gd name="connsiteX137" fmla="*/ 516447 w 1953031"/>
              <a:gd name="connsiteY137" fmla="*/ 865947 h 1322929"/>
              <a:gd name="connsiteX138" fmla="*/ 501805 w 1953031"/>
              <a:gd name="connsiteY138" fmla="*/ 870603 h 1322929"/>
              <a:gd name="connsiteX139" fmla="*/ 496736 w 1953031"/>
              <a:gd name="connsiteY139" fmla="*/ 886203 h 1322929"/>
              <a:gd name="connsiteX140" fmla="*/ 500794 w 1953031"/>
              <a:gd name="connsiteY140" fmla="*/ 920842 h 1322929"/>
              <a:gd name="connsiteX141" fmla="*/ 505232 w 1953031"/>
              <a:gd name="connsiteY141" fmla="*/ 960997 h 1322929"/>
              <a:gd name="connsiteX142" fmla="*/ 503197 w 1953031"/>
              <a:gd name="connsiteY142" fmla="*/ 976351 h 1322929"/>
              <a:gd name="connsiteX143" fmla="*/ 464327 w 1953031"/>
              <a:gd name="connsiteY143" fmla="*/ 1000197 h 1322929"/>
              <a:gd name="connsiteX144" fmla="*/ 457328 w 1953031"/>
              <a:gd name="connsiteY144" fmla="*/ 999488 h 1322929"/>
              <a:gd name="connsiteX145" fmla="*/ 434730 w 1953031"/>
              <a:gd name="connsiteY145" fmla="*/ 939956 h 1322929"/>
              <a:gd name="connsiteX146" fmla="*/ 434102 w 1953031"/>
              <a:gd name="connsiteY146" fmla="*/ 932138 h 1322929"/>
              <a:gd name="connsiteX147" fmla="*/ 429957 w 1953031"/>
              <a:gd name="connsiteY147" fmla="*/ 936572 h 1322929"/>
              <a:gd name="connsiteX148" fmla="*/ 412217 w 1953031"/>
              <a:gd name="connsiteY148" fmla="*/ 955335 h 1322929"/>
              <a:gd name="connsiteX149" fmla="*/ 394666 w 1953031"/>
              <a:gd name="connsiteY149" fmla="*/ 973923 h 1322929"/>
              <a:gd name="connsiteX150" fmla="*/ 363724 w 1953031"/>
              <a:gd name="connsiteY150" fmla="*/ 1023704 h 1322929"/>
              <a:gd name="connsiteX151" fmla="*/ 356090 w 1953031"/>
              <a:gd name="connsiteY151" fmla="*/ 1070686 h 1322929"/>
              <a:gd name="connsiteX152" fmla="*/ 356098 w 1953031"/>
              <a:gd name="connsiteY152" fmla="*/ 1159458 h 1322929"/>
              <a:gd name="connsiteX153" fmla="*/ 362731 w 1953031"/>
              <a:gd name="connsiteY153" fmla="*/ 1219044 h 1322929"/>
              <a:gd name="connsiteX154" fmla="*/ 370492 w 1953031"/>
              <a:gd name="connsiteY154" fmla="*/ 1260425 h 1322929"/>
              <a:gd name="connsiteX155" fmla="*/ 380666 w 1953031"/>
              <a:gd name="connsiteY155" fmla="*/ 1277936 h 1322929"/>
              <a:gd name="connsiteX156" fmla="*/ 391399 w 1953031"/>
              <a:gd name="connsiteY156" fmla="*/ 1304515 h 1322929"/>
              <a:gd name="connsiteX157" fmla="*/ 391283 w 1953031"/>
              <a:gd name="connsiteY157" fmla="*/ 1320324 h 1322929"/>
              <a:gd name="connsiteX158" fmla="*/ 390843 w 1953031"/>
              <a:gd name="connsiteY158" fmla="*/ 1322756 h 1322929"/>
              <a:gd name="connsiteX159" fmla="*/ 348151 w 1953031"/>
              <a:gd name="connsiteY159" fmla="*/ 1322844 h 1322929"/>
              <a:gd name="connsiteX160" fmla="*/ 304144 w 1953031"/>
              <a:gd name="connsiteY160" fmla="*/ 1322579 h 1322929"/>
              <a:gd name="connsiteX161" fmla="*/ 294630 w 1953031"/>
              <a:gd name="connsiteY161" fmla="*/ 1312868 h 1322929"/>
              <a:gd name="connsiteX162" fmla="*/ 271483 w 1953031"/>
              <a:gd name="connsiteY162" fmla="*/ 1195591 h 1322929"/>
              <a:gd name="connsiteX163" fmla="*/ 255031 w 1953031"/>
              <a:gd name="connsiteY163" fmla="*/ 1074334 h 1322929"/>
              <a:gd name="connsiteX164" fmla="*/ 246468 w 1953031"/>
              <a:gd name="connsiteY164" fmla="*/ 962992 h 1322929"/>
              <a:gd name="connsiteX165" fmla="*/ 246726 w 1953031"/>
              <a:gd name="connsiteY165" fmla="*/ 960686 h 1322929"/>
              <a:gd name="connsiteX166" fmla="*/ 239185 w 1953031"/>
              <a:gd name="connsiteY166" fmla="*/ 966883 h 1322929"/>
              <a:gd name="connsiteX167" fmla="*/ 216775 w 1953031"/>
              <a:gd name="connsiteY167" fmla="*/ 984995 h 1322929"/>
              <a:gd name="connsiteX168" fmla="*/ 195755 w 1953031"/>
              <a:gd name="connsiteY168" fmla="*/ 1001910 h 1322929"/>
              <a:gd name="connsiteX169" fmla="*/ 162761 w 1953031"/>
              <a:gd name="connsiteY169" fmla="*/ 1047366 h 1322929"/>
              <a:gd name="connsiteX170" fmla="*/ 149720 w 1953031"/>
              <a:gd name="connsiteY170" fmla="*/ 1138437 h 1322929"/>
              <a:gd name="connsiteX171" fmla="*/ 148122 w 1953031"/>
              <a:gd name="connsiteY171" fmla="*/ 1214750 h 1322929"/>
              <a:gd name="connsiteX172" fmla="*/ 151846 w 1953031"/>
              <a:gd name="connsiteY172" fmla="*/ 1260042 h 1322929"/>
              <a:gd name="connsiteX173" fmla="*/ 157602 w 1953031"/>
              <a:gd name="connsiteY173" fmla="*/ 1271682 h 1322929"/>
              <a:gd name="connsiteX174" fmla="*/ 169528 w 1953031"/>
              <a:gd name="connsiteY174" fmla="*/ 1296524 h 1322929"/>
              <a:gd name="connsiteX175" fmla="*/ 172714 w 1953031"/>
              <a:gd name="connsiteY175" fmla="*/ 1316588 h 1322929"/>
              <a:gd name="connsiteX176" fmla="*/ 172927 w 1953031"/>
              <a:gd name="connsiteY176" fmla="*/ 1322929 h 1322929"/>
              <a:gd name="connsiteX177" fmla="*/ 130748 w 1953031"/>
              <a:gd name="connsiteY177" fmla="*/ 1322916 h 1322929"/>
              <a:gd name="connsiteX178" fmla="*/ 87445 w 1953031"/>
              <a:gd name="connsiteY178" fmla="*/ 1322413 h 1322929"/>
              <a:gd name="connsiteX179" fmla="*/ 433058 w 1953031"/>
              <a:gd name="connsiteY179" fmla="*/ 858089 h 1322929"/>
              <a:gd name="connsiteX180" fmla="*/ 431485 w 1953031"/>
              <a:gd name="connsiteY180" fmla="*/ 856034 h 1322929"/>
              <a:gd name="connsiteX181" fmla="*/ 432913 w 1953031"/>
              <a:gd name="connsiteY181" fmla="*/ 858746 h 1322929"/>
              <a:gd name="connsiteX182" fmla="*/ 433058 w 1953031"/>
              <a:gd name="connsiteY182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642593 w 1953031"/>
              <a:gd name="connsiteY43" fmla="*/ 248929 h 1322929"/>
              <a:gd name="connsiteX44" fmla="*/ 743187 w 1953031"/>
              <a:gd name="connsiteY44" fmla="*/ 255065 h 1322929"/>
              <a:gd name="connsiteX45" fmla="*/ 805147 w 1953031"/>
              <a:gd name="connsiteY45" fmla="*/ 251243 h 1322929"/>
              <a:gd name="connsiteX46" fmla="*/ 947272 w 1953031"/>
              <a:gd name="connsiteY46" fmla="*/ 214767 h 1322929"/>
              <a:gd name="connsiteX47" fmla="*/ 1074965 w 1953031"/>
              <a:gd name="connsiteY47" fmla="*/ 170684 h 1322929"/>
              <a:gd name="connsiteX48" fmla="*/ 1155567 w 1953031"/>
              <a:gd name="connsiteY48" fmla="*/ 159010 h 1322929"/>
              <a:gd name="connsiteX49" fmla="*/ 1234252 w 1953031"/>
              <a:gd name="connsiteY49" fmla="*/ 151880 h 1322929"/>
              <a:gd name="connsiteX50" fmla="*/ 1312964 w 1953031"/>
              <a:gd name="connsiteY50" fmla="*/ 128676 h 1322929"/>
              <a:gd name="connsiteX51" fmla="*/ 1376022 w 1953031"/>
              <a:gd name="connsiteY51" fmla="*/ 109687 h 1322929"/>
              <a:gd name="connsiteX52" fmla="*/ 1448640 w 1953031"/>
              <a:gd name="connsiteY52" fmla="*/ 103056 h 1322929"/>
              <a:gd name="connsiteX53" fmla="*/ 1483374 w 1953031"/>
              <a:gd name="connsiteY53" fmla="*/ 100994 h 1322929"/>
              <a:gd name="connsiteX54" fmla="*/ 1552171 w 1953031"/>
              <a:gd name="connsiteY54" fmla="*/ 83778 h 1322929"/>
              <a:gd name="connsiteX55" fmla="*/ 1627914 w 1953031"/>
              <a:gd name="connsiteY55" fmla="*/ 63976 h 1322929"/>
              <a:gd name="connsiteX56" fmla="*/ 1633600 w 1953031"/>
              <a:gd name="connsiteY56" fmla="*/ 62873 h 1322929"/>
              <a:gd name="connsiteX57" fmla="*/ 1633994 w 1953031"/>
              <a:gd name="connsiteY57" fmla="*/ 53943 h 1322929"/>
              <a:gd name="connsiteX58" fmla="*/ 1637947 w 1953031"/>
              <a:gd name="connsiteY58" fmla="*/ 10924 h 1322929"/>
              <a:gd name="connsiteX59" fmla="*/ 1645852 w 1953031"/>
              <a:gd name="connsiteY59" fmla="*/ 642 h 1322929"/>
              <a:gd name="connsiteX60" fmla="*/ 1665510 w 1953031"/>
              <a:gd name="connsiteY60" fmla="*/ 4542 h 1322929"/>
              <a:gd name="connsiteX61" fmla="*/ 1692339 w 1953031"/>
              <a:gd name="connsiteY61" fmla="*/ 32880 h 1322929"/>
              <a:gd name="connsiteX62" fmla="*/ 1703487 w 1953031"/>
              <a:gd name="connsiteY62" fmla="*/ 51553 h 1322929"/>
              <a:gd name="connsiteX63" fmla="*/ 1705168 w 1953031"/>
              <a:gd name="connsiteY63" fmla="*/ 54757 h 1322929"/>
              <a:gd name="connsiteX64" fmla="*/ 1708490 w 1953031"/>
              <a:gd name="connsiteY64" fmla="*/ 54757 h 1322929"/>
              <a:gd name="connsiteX65" fmla="*/ 1726074 w 1953031"/>
              <a:gd name="connsiteY65" fmla="*/ 55821 h 1322929"/>
              <a:gd name="connsiteX66" fmla="*/ 1763775 w 1953031"/>
              <a:gd name="connsiteY66" fmla="*/ 66287 h 1322929"/>
              <a:gd name="connsiteX67" fmla="*/ 1780177 w 1953031"/>
              <a:gd name="connsiteY67" fmla="*/ 76057 h 1322929"/>
              <a:gd name="connsiteX68" fmla="*/ 1797287 w 1953031"/>
              <a:gd name="connsiteY68" fmla="*/ 92340 h 1322929"/>
              <a:gd name="connsiteX69" fmla="*/ 1808554 w 1953031"/>
              <a:gd name="connsiteY69" fmla="*/ 105144 h 1322929"/>
              <a:gd name="connsiteX70" fmla="*/ 1816302 w 1953031"/>
              <a:gd name="connsiteY70" fmla="*/ 113128 h 1322929"/>
              <a:gd name="connsiteX71" fmla="*/ 1820491 w 1953031"/>
              <a:gd name="connsiteY71" fmla="*/ 120258 h 1322929"/>
              <a:gd name="connsiteX72" fmla="*/ 1835947 w 1953031"/>
              <a:gd name="connsiteY72" fmla="*/ 144526 h 1322929"/>
              <a:gd name="connsiteX73" fmla="*/ 1847989 w 1953031"/>
              <a:gd name="connsiteY73" fmla="*/ 162083 h 1322929"/>
              <a:gd name="connsiteX74" fmla="*/ 1872282 w 1953031"/>
              <a:gd name="connsiteY74" fmla="*/ 206862 h 1322929"/>
              <a:gd name="connsiteX75" fmla="*/ 1901212 w 1953031"/>
              <a:gd name="connsiteY75" fmla="*/ 268331 h 1322929"/>
              <a:gd name="connsiteX76" fmla="*/ 1928013 w 1953031"/>
              <a:gd name="connsiteY76" fmla="*/ 325599 h 1322929"/>
              <a:gd name="connsiteX77" fmla="*/ 1947475 w 1953031"/>
              <a:gd name="connsiteY77" fmla="*/ 358428 h 1322929"/>
              <a:gd name="connsiteX78" fmla="*/ 1952990 w 1953031"/>
              <a:gd name="connsiteY78" fmla="*/ 375188 h 1322929"/>
              <a:gd name="connsiteX79" fmla="*/ 1944270 w 1953031"/>
              <a:gd name="connsiteY79" fmla="*/ 398724 h 1322929"/>
              <a:gd name="connsiteX80" fmla="*/ 1904481 w 1953031"/>
              <a:gd name="connsiteY80" fmla="*/ 429980 h 1322929"/>
              <a:gd name="connsiteX81" fmla="*/ 1871823 w 1953031"/>
              <a:gd name="connsiteY81" fmla="*/ 436577 h 1322929"/>
              <a:gd name="connsiteX82" fmla="*/ 1816223 w 1953031"/>
              <a:gd name="connsiteY82" fmla="*/ 439134 h 1322929"/>
              <a:gd name="connsiteX83" fmla="*/ 1698445 w 1953031"/>
              <a:gd name="connsiteY83" fmla="*/ 433393 h 1322929"/>
              <a:gd name="connsiteX84" fmla="*/ 1665261 w 1953031"/>
              <a:gd name="connsiteY84" fmla="*/ 431589 h 1322929"/>
              <a:gd name="connsiteX85" fmla="*/ 1643200 w 1953031"/>
              <a:gd name="connsiteY85" fmla="*/ 433164 h 1322929"/>
              <a:gd name="connsiteX86" fmla="*/ 1613877 w 1953031"/>
              <a:gd name="connsiteY86" fmla="*/ 443519 h 1322929"/>
              <a:gd name="connsiteX87" fmla="*/ 1586668 w 1953031"/>
              <a:gd name="connsiteY87" fmla="*/ 466568 h 1322929"/>
              <a:gd name="connsiteX88" fmla="*/ 1568848 w 1953031"/>
              <a:gd name="connsiteY88" fmla="*/ 480889 h 1322929"/>
              <a:gd name="connsiteX89" fmla="*/ 1563779 w 1953031"/>
              <a:gd name="connsiteY89" fmla="*/ 485518 h 1322929"/>
              <a:gd name="connsiteX90" fmla="*/ 1508994 w 1953031"/>
              <a:gd name="connsiteY90" fmla="*/ 589130 h 1322929"/>
              <a:gd name="connsiteX91" fmla="*/ 1486250 w 1953031"/>
              <a:gd name="connsiteY91" fmla="*/ 645068 h 1322929"/>
              <a:gd name="connsiteX92" fmla="*/ 1464819 w 1953031"/>
              <a:gd name="connsiteY92" fmla="*/ 705697 h 1322929"/>
              <a:gd name="connsiteX93" fmla="*/ 1449494 w 1953031"/>
              <a:gd name="connsiteY93" fmla="*/ 751038 h 1322929"/>
              <a:gd name="connsiteX94" fmla="*/ 1407394 w 1953031"/>
              <a:gd name="connsiteY94" fmla="*/ 818176 h 1322929"/>
              <a:gd name="connsiteX95" fmla="*/ 1393724 w 1953031"/>
              <a:gd name="connsiteY95" fmla="*/ 824975 h 1322929"/>
              <a:gd name="connsiteX96" fmla="*/ 1380841 w 1953031"/>
              <a:gd name="connsiteY96" fmla="*/ 831482 h 1322929"/>
              <a:gd name="connsiteX97" fmla="*/ 1349260 w 1953031"/>
              <a:gd name="connsiteY97" fmla="*/ 861137 h 1322929"/>
              <a:gd name="connsiteX98" fmla="*/ 1331348 w 1953031"/>
              <a:gd name="connsiteY98" fmla="*/ 877607 h 1322929"/>
              <a:gd name="connsiteX99" fmla="*/ 1317442 w 1953031"/>
              <a:gd name="connsiteY99" fmla="*/ 883414 h 1322929"/>
              <a:gd name="connsiteX100" fmla="*/ 1316352 w 1953031"/>
              <a:gd name="connsiteY100" fmla="*/ 883414 h 1322929"/>
              <a:gd name="connsiteX101" fmla="*/ 1315275 w 1953031"/>
              <a:gd name="connsiteY101" fmla="*/ 887323 h 1322929"/>
              <a:gd name="connsiteX102" fmla="*/ 1293502 w 1953031"/>
              <a:gd name="connsiteY102" fmla="*/ 1074334 h 1322929"/>
              <a:gd name="connsiteX103" fmla="*/ 1292124 w 1953031"/>
              <a:gd name="connsiteY103" fmla="*/ 1151119 h 1322929"/>
              <a:gd name="connsiteX104" fmla="*/ 1292741 w 1953031"/>
              <a:gd name="connsiteY104" fmla="*/ 1203756 h 1322929"/>
              <a:gd name="connsiteX105" fmla="*/ 1297481 w 1953031"/>
              <a:gd name="connsiteY105" fmla="*/ 1263556 h 1322929"/>
              <a:gd name="connsiteX106" fmla="*/ 1304087 w 1953031"/>
              <a:gd name="connsiteY106" fmla="*/ 1278631 h 1322929"/>
              <a:gd name="connsiteX107" fmla="*/ 1314001 w 1953031"/>
              <a:gd name="connsiteY107" fmla="*/ 1305904 h 1322929"/>
              <a:gd name="connsiteX108" fmla="*/ 1314723 w 1953031"/>
              <a:gd name="connsiteY108" fmla="*/ 1321312 h 1322929"/>
              <a:gd name="connsiteX109" fmla="*/ 1314474 w 1953031"/>
              <a:gd name="connsiteY109" fmla="*/ 1322929 h 1322929"/>
              <a:gd name="connsiteX110" fmla="*/ 1274527 w 1953031"/>
              <a:gd name="connsiteY110" fmla="*/ 1322929 h 1322929"/>
              <a:gd name="connsiteX111" fmla="*/ 1233595 w 1953031"/>
              <a:gd name="connsiteY111" fmla="*/ 1322420 h 1322929"/>
              <a:gd name="connsiteX112" fmla="*/ 1214844 w 1953031"/>
              <a:gd name="connsiteY112" fmla="*/ 1258652 h 1322929"/>
              <a:gd name="connsiteX113" fmla="*/ 1198836 w 1953031"/>
              <a:gd name="connsiteY113" fmla="*/ 1080414 h 1322929"/>
              <a:gd name="connsiteX114" fmla="*/ 1191495 w 1953031"/>
              <a:gd name="connsiteY114" fmla="*/ 961630 h 1322929"/>
              <a:gd name="connsiteX115" fmla="*/ 1189972 w 1953031"/>
              <a:gd name="connsiteY115" fmla="*/ 969617 h 1322929"/>
              <a:gd name="connsiteX116" fmla="*/ 1172402 w 1953031"/>
              <a:gd name="connsiteY116" fmla="*/ 1161542 h 1322929"/>
              <a:gd name="connsiteX117" fmla="*/ 1173663 w 1953031"/>
              <a:gd name="connsiteY117" fmla="*/ 1263289 h 1322929"/>
              <a:gd name="connsiteX118" fmla="*/ 1179559 w 1953031"/>
              <a:gd name="connsiteY118" fmla="*/ 1277483 h 1322929"/>
              <a:gd name="connsiteX119" fmla="*/ 1190090 w 1953031"/>
              <a:gd name="connsiteY119" fmla="*/ 1310073 h 1322929"/>
              <a:gd name="connsiteX120" fmla="*/ 1189617 w 1953031"/>
              <a:gd name="connsiteY120" fmla="*/ 1322236 h 1322929"/>
              <a:gd name="connsiteX121" fmla="*/ 1148752 w 1953031"/>
              <a:gd name="connsiteY121" fmla="*/ 1322929 h 1322929"/>
              <a:gd name="connsiteX122" fmla="*/ 1107164 w 1953031"/>
              <a:gd name="connsiteY122" fmla="*/ 1322438 h 1322929"/>
              <a:gd name="connsiteX123" fmla="*/ 1089751 w 1953031"/>
              <a:gd name="connsiteY123" fmla="*/ 1244928 h 1322929"/>
              <a:gd name="connsiteX124" fmla="*/ 1083658 w 1953031"/>
              <a:gd name="connsiteY124" fmla="*/ 1109426 h 1322929"/>
              <a:gd name="connsiteX125" fmla="*/ 1081071 w 1953031"/>
              <a:gd name="connsiteY125" fmla="*/ 885205 h 1322929"/>
              <a:gd name="connsiteX126" fmla="*/ 1081294 w 1953031"/>
              <a:gd name="connsiteY126" fmla="*/ 872784 h 1322929"/>
              <a:gd name="connsiteX127" fmla="*/ 1044565 w 1953031"/>
              <a:gd name="connsiteY127" fmla="*/ 883356 h 1322929"/>
              <a:gd name="connsiteX128" fmla="*/ 946405 w 1953031"/>
              <a:gd name="connsiteY128" fmla="*/ 906677 h 1322929"/>
              <a:gd name="connsiteX129" fmla="*/ 820984 w 1953031"/>
              <a:gd name="connsiteY129" fmla="*/ 915856 h 1322929"/>
              <a:gd name="connsiteX130" fmla="*/ 748537 w 1953031"/>
              <a:gd name="connsiteY130" fmla="*/ 913593 h 1322929"/>
              <a:gd name="connsiteX131" fmla="*/ 740106 w 1953031"/>
              <a:gd name="connsiteY131" fmla="*/ 913794 h 1322929"/>
              <a:gd name="connsiteX132" fmla="*/ 735838 w 1953031"/>
              <a:gd name="connsiteY132" fmla="*/ 923234 h 1322929"/>
              <a:gd name="connsiteX133" fmla="*/ 729496 w 1953031"/>
              <a:gd name="connsiteY133" fmla="*/ 936224 h 1322929"/>
              <a:gd name="connsiteX134" fmla="*/ 707014 w 1953031"/>
              <a:gd name="connsiteY134" fmla="*/ 928760 h 1322929"/>
              <a:gd name="connsiteX135" fmla="*/ 665846 w 1953031"/>
              <a:gd name="connsiteY135" fmla="*/ 912322 h 1322929"/>
              <a:gd name="connsiteX136" fmla="*/ 618244 w 1953031"/>
              <a:gd name="connsiteY136" fmla="*/ 893135 h 1322929"/>
              <a:gd name="connsiteX137" fmla="*/ 516447 w 1953031"/>
              <a:gd name="connsiteY137" fmla="*/ 865947 h 1322929"/>
              <a:gd name="connsiteX138" fmla="*/ 501805 w 1953031"/>
              <a:gd name="connsiteY138" fmla="*/ 870603 h 1322929"/>
              <a:gd name="connsiteX139" fmla="*/ 496736 w 1953031"/>
              <a:gd name="connsiteY139" fmla="*/ 886203 h 1322929"/>
              <a:gd name="connsiteX140" fmla="*/ 500794 w 1953031"/>
              <a:gd name="connsiteY140" fmla="*/ 920842 h 1322929"/>
              <a:gd name="connsiteX141" fmla="*/ 505232 w 1953031"/>
              <a:gd name="connsiteY141" fmla="*/ 960997 h 1322929"/>
              <a:gd name="connsiteX142" fmla="*/ 503197 w 1953031"/>
              <a:gd name="connsiteY142" fmla="*/ 976351 h 1322929"/>
              <a:gd name="connsiteX143" fmla="*/ 464327 w 1953031"/>
              <a:gd name="connsiteY143" fmla="*/ 1000197 h 1322929"/>
              <a:gd name="connsiteX144" fmla="*/ 457328 w 1953031"/>
              <a:gd name="connsiteY144" fmla="*/ 999488 h 1322929"/>
              <a:gd name="connsiteX145" fmla="*/ 434730 w 1953031"/>
              <a:gd name="connsiteY145" fmla="*/ 939956 h 1322929"/>
              <a:gd name="connsiteX146" fmla="*/ 434102 w 1953031"/>
              <a:gd name="connsiteY146" fmla="*/ 932138 h 1322929"/>
              <a:gd name="connsiteX147" fmla="*/ 429957 w 1953031"/>
              <a:gd name="connsiteY147" fmla="*/ 936572 h 1322929"/>
              <a:gd name="connsiteX148" fmla="*/ 412217 w 1953031"/>
              <a:gd name="connsiteY148" fmla="*/ 955335 h 1322929"/>
              <a:gd name="connsiteX149" fmla="*/ 394666 w 1953031"/>
              <a:gd name="connsiteY149" fmla="*/ 973923 h 1322929"/>
              <a:gd name="connsiteX150" fmla="*/ 363724 w 1953031"/>
              <a:gd name="connsiteY150" fmla="*/ 1023704 h 1322929"/>
              <a:gd name="connsiteX151" fmla="*/ 356090 w 1953031"/>
              <a:gd name="connsiteY151" fmla="*/ 1070686 h 1322929"/>
              <a:gd name="connsiteX152" fmla="*/ 356098 w 1953031"/>
              <a:gd name="connsiteY152" fmla="*/ 1159458 h 1322929"/>
              <a:gd name="connsiteX153" fmla="*/ 362731 w 1953031"/>
              <a:gd name="connsiteY153" fmla="*/ 1219044 h 1322929"/>
              <a:gd name="connsiteX154" fmla="*/ 370492 w 1953031"/>
              <a:gd name="connsiteY154" fmla="*/ 1260425 h 1322929"/>
              <a:gd name="connsiteX155" fmla="*/ 380666 w 1953031"/>
              <a:gd name="connsiteY155" fmla="*/ 1277936 h 1322929"/>
              <a:gd name="connsiteX156" fmla="*/ 391399 w 1953031"/>
              <a:gd name="connsiteY156" fmla="*/ 1304515 h 1322929"/>
              <a:gd name="connsiteX157" fmla="*/ 391283 w 1953031"/>
              <a:gd name="connsiteY157" fmla="*/ 1320324 h 1322929"/>
              <a:gd name="connsiteX158" fmla="*/ 390843 w 1953031"/>
              <a:gd name="connsiteY158" fmla="*/ 1322756 h 1322929"/>
              <a:gd name="connsiteX159" fmla="*/ 348151 w 1953031"/>
              <a:gd name="connsiteY159" fmla="*/ 1322844 h 1322929"/>
              <a:gd name="connsiteX160" fmla="*/ 304144 w 1953031"/>
              <a:gd name="connsiteY160" fmla="*/ 1322579 h 1322929"/>
              <a:gd name="connsiteX161" fmla="*/ 294630 w 1953031"/>
              <a:gd name="connsiteY161" fmla="*/ 1312868 h 1322929"/>
              <a:gd name="connsiteX162" fmla="*/ 271483 w 1953031"/>
              <a:gd name="connsiteY162" fmla="*/ 1195591 h 1322929"/>
              <a:gd name="connsiteX163" fmla="*/ 255031 w 1953031"/>
              <a:gd name="connsiteY163" fmla="*/ 1074334 h 1322929"/>
              <a:gd name="connsiteX164" fmla="*/ 246468 w 1953031"/>
              <a:gd name="connsiteY164" fmla="*/ 962992 h 1322929"/>
              <a:gd name="connsiteX165" fmla="*/ 246726 w 1953031"/>
              <a:gd name="connsiteY165" fmla="*/ 960686 h 1322929"/>
              <a:gd name="connsiteX166" fmla="*/ 239185 w 1953031"/>
              <a:gd name="connsiteY166" fmla="*/ 966883 h 1322929"/>
              <a:gd name="connsiteX167" fmla="*/ 216775 w 1953031"/>
              <a:gd name="connsiteY167" fmla="*/ 984995 h 1322929"/>
              <a:gd name="connsiteX168" fmla="*/ 195755 w 1953031"/>
              <a:gd name="connsiteY168" fmla="*/ 1001910 h 1322929"/>
              <a:gd name="connsiteX169" fmla="*/ 162761 w 1953031"/>
              <a:gd name="connsiteY169" fmla="*/ 1047366 h 1322929"/>
              <a:gd name="connsiteX170" fmla="*/ 149720 w 1953031"/>
              <a:gd name="connsiteY170" fmla="*/ 1138437 h 1322929"/>
              <a:gd name="connsiteX171" fmla="*/ 148122 w 1953031"/>
              <a:gd name="connsiteY171" fmla="*/ 1214750 h 1322929"/>
              <a:gd name="connsiteX172" fmla="*/ 151846 w 1953031"/>
              <a:gd name="connsiteY172" fmla="*/ 1260042 h 1322929"/>
              <a:gd name="connsiteX173" fmla="*/ 157602 w 1953031"/>
              <a:gd name="connsiteY173" fmla="*/ 1271682 h 1322929"/>
              <a:gd name="connsiteX174" fmla="*/ 169528 w 1953031"/>
              <a:gd name="connsiteY174" fmla="*/ 1296524 h 1322929"/>
              <a:gd name="connsiteX175" fmla="*/ 172714 w 1953031"/>
              <a:gd name="connsiteY175" fmla="*/ 1316588 h 1322929"/>
              <a:gd name="connsiteX176" fmla="*/ 172927 w 1953031"/>
              <a:gd name="connsiteY176" fmla="*/ 1322929 h 1322929"/>
              <a:gd name="connsiteX177" fmla="*/ 130748 w 1953031"/>
              <a:gd name="connsiteY177" fmla="*/ 1322916 h 1322929"/>
              <a:gd name="connsiteX178" fmla="*/ 87445 w 1953031"/>
              <a:gd name="connsiteY178" fmla="*/ 1322413 h 1322929"/>
              <a:gd name="connsiteX179" fmla="*/ 433058 w 1953031"/>
              <a:gd name="connsiteY179" fmla="*/ 858089 h 1322929"/>
              <a:gd name="connsiteX180" fmla="*/ 431485 w 1953031"/>
              <a:gd name="connsiteY180" fmla="*/ 856034 h 1322929"/>
              <a:gd name="connsiteX181" fmla="*/ 432913 w 1953031"/>
              <a:gd name="connsiteY181" fmla="*/ 858746 h 1322929"/>
              <a:gd name="connsiteX182" fmla="*/ 433058 w 1953031"/>
              <a:gd name="connsiteY182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642593 w 1953031"/>
              <a:gd name="connsiteY43" fmla="*/ 248929 h 1322929"/>
              <a:gd name="connsiteX44" fmla="*/ 748902 w 1953031"/>
              <a:gd name="connsiteY44" fmla="*/ 247445 h 1322929"/>
              <a:gd name="connsiteX45" fmla="*/ 805147 w 1953031"/>
              <a:gd name="connsiteY45" fmla="*/ 251243 h 1322929"/>
              <a:gd name="connsiteX46" fmla="*/ 947272 w 1953031"/>
              <a:gd name="connsiteY46" fmla="*/ 214767 h 1322929"/>
              <a:gd name="connsiteX47" fmla="*/ 1074965 w 1953031"/>
              <a:gd name="connsiteY47" fmla="*/ 170684 h 1322929"/>
              <a:gd name="connsiteX48" fmla="*/ 1155567 w 1953031"/>
              <a:gd name="connsiteY48" fmla="*/ 159010 h 1322929"/>
              <a:gd name="connsiteX49" fmla="*/ 1234252 w 1953031"/>
              <a:gd name="connsiteY49" fmla="*/ 151880 h 1322929"/>
              <a:gd name="connsiteX50" fmla="*/ 1312964 w 1953031"/>
              <a:gd name="connsiteY50" fmla="*/ 128676 h 1322929"/>
              <a:gd name="connsiteX51" fmla="*/ 1376022 w 1953031"/>
              <a:gd name="connsiteY51" fmla="*/ 109687 h 1322929"/>
              <a:gd name="connsiteX52" fmla="*/ 1448640 w 1953031"/>
              <a:gd name="connsiteY52" fmla="*/ 103056 h 1322929"/>
              <a:gd name="connsiteX53" fmla="*/ 1483374 w 1953031"/>
              <a:gd name="connsiteY53" fmla="*/ 100994 h 1322929"/>
              <a:gd name="connsiteX54" fmla="*/ 1552171 w 1953031"/>
              <a:gd name="connsiteY54" fmla="*/ 83778 h 1322929"/>
              <a:gd name="connsiteX55" fmla="*/ 1627914 w 1953031"/>
              <a:gd name="connsiteY55" fmla="*/ 63976 h 1322929"/>
              <a:gd name="connsiteX56" fmla="*/ 1633600 w 1953031"/>
              <a:gd name="connsiteY56" fmla="*/ 62873 h 1322929"/>
              <a:gd name="connsiteX57" fmla="*/ 1633994 w 1953031"/>
              <a:gd name="connsiteY57" fmla="*/ 53943 h 1322929"/>
              <a:gd name="connsiteX58" fmla="*/ 1637947 w 1953031"/>
              <a:gd name="connsiteY58" fmla="*/ 10924 h 1322929"/>
              <a:gd name="connsiteX59" fmla="*/ 1645852 w 1953031"/>
              <a:gd name="connsiteY59" fmla="*/ 642 h 1322929"/>
              <a:gd name="connsiteX60" fmla="*/ 1665510 w 1953031"/>
              <a:gd name="connsiteY60" fmla="*/ 4542 h 1322929"/>
              <a:gd name="connsiteX61" fmla="*/ 1692339 w 1953031"/>
              <a:gd name="connsiteY61" fmla="*/ 32880 h 1322929"/>
              <a:gd name="connsiteX62" fmla="*/ 1703487 w 1953031"/>
              <a:gd name="connsiteY62" fmla="*/ 51553 h 1322929"/>
              <a:gd name="connsiteX63" fmla="*/ 1705168 w 1953031"/>
              <a:gd name="connsiteY63" fmla="*/ 54757 h 1322929"/>
              <a:gd name="connsiteX64" fmla="*/ 1708490 w 1953031"/>
              <a:gd name="connsiteY64" fmla="*/ 54757 h 1322929"/>
              <a:gd name="connsiteX65" fmla="*/ 1726074 w 1953031"/>
              <a:gd name="connsiteY65" fmla="*/ 55821 h 1322929"/>
              <a:gd name="connsiteX66" fmla="*/ 1763775 w 1953031"/>
              <a:gd name="connsiteY66" fmla="*/ 66287 h 1322929"/>
              <a:gd name="connsiteX67" fmla="*/ 1780177 w 1953031"/>
              <a:gd name="connsiteY67" fmla="*/ 76057 h 1322929"/>
              <a:gd name="connsiteX68" fmla="*/ 1797287 w 1953031"/>
              <a:gd name="connsiteY68" fmla="*/ 92340 h 1322929"/>
              <a:gd name="connsiteX69" fmla="*/ 1808554 w 1953031"/>
              <a:gd name="connsiteY69" fmla="*/ 105144 h 1322929"/>
              <a:gd name="connsiteX70" fmla="*/ 1816302 w 1953031"/>
              <a:gd name="connsiteY70" fmla="*/ 113128 h 1322929"/>
              <a:gd name="connsiteX71" fmla="*/ 1820491 w 1953031"/>
              <a:gd name="connsiteY71" fmla="*/ 120258 h 1322929"/>
              <a:gd name="connsiteX72" fmla="*/ 1835947 w 1953031"/>
              <a:gd name="connsiteY72" fmla="*/ 144526 h 1322929"/>
              <a:gd name="connsiteX73" fmla="*/ 1847989 w 1953031"/>
              <a:gd name="connsiteY73" fmla="*/ 162083 h 1322929"/>
              <a:gd name="connsiteX74" fmla="*/ 1872282 w 1953031"/>
              <a:gd name="connsiteY74" fmla="*/ 206862 h 1322929"/>
              <a:gd name="connsiteX75" fmla="*/ 1901212 w 1953031"/>
              <a:gd name="connsiteY75" fmla="*/ 268331 h 1322929"/>
              <a:gd name="connsiteX76" fmla="*/ 1928013 w 1953031"/>
              <a:gd name="connsiteY76" fmla="*/ 325599 h 1322929"/>
              <a:gd name="connsiteX77" fmla="*/ 1947475 w 1953031"/>
              <a:gd name="connsiteY77" fmla="*/ 358428 h 1322929"/>
              <a:gd name="connsiteX78" fmla="*/ 1952990 w 1953031"/>
              <a:gd name="connsiteY78" fmla="*/ 375188 h 1322929"/>
              <a:gd name="connsiteX79" fmla="*/ 1944270 w 1953031"/>
              <a:gd name="connsiteY79" fmla="*/ 398724 h 1322929"/>
              <a:gd name="connsiteX80" fmla="*/ 1904481 w 1953031"/>
              <a:gd name="connsiteY80" fmla="*/ 429980 h 1322929"/>
              <a:gd name="connsiteX81" fmla="*/ 1871823 w 1953031"/>
              <a:gd name="connsiteY81" fmla="*/ 436577 h 1322929"/>
              <a:gd name="connsiteX82" fmla="*/ 1816223 w 1953031"/>
              <a:gd name="connsiteY82" fmla="*/ 439134 h 1322929"/>
              <a:gd name="connsiteX83" fmla="*/ 1698445 w 1953031"/>
              <a:gd name="connsiteY83" fmla="*/ 433393 h 1322929"/>
              <a:gd name="connsiteX84" fmla="*/ 1665261 w 1953031"/>
              <a:gd name="connsiteY84" fmla="*/ 431589 h 1322929"/>
              <a:gd name="connsiteX85" fmla="*/ 1643200 w 1953031"/>
              <a:gd name="connsiteY85" fmla="*/ 433164 h 1322929"/>
              <a:gd name="connsiteX86" fmla="*/ 1613877 w 1953031"/>
              <a:gd name="connsiteY86" fmla="*/ 443519 h 1322929"/>
              <a:gd name="connsiteX87" fmla="*/ 1586668 w 1953031"/>
              <a:gd name="connsiteY87" fmla="*/ 466568 h 1322929"/>
              <a:gd name="connsiteX88" fmla="*/ 1568848 w 1953031"/>
              <a:gd name="connsiteY88" fmla="*/ 480889 h 1322929"/>
              <a:gd name="connsiteX89" fmla="*/ 1563779 w 1953031"/>
              <a:gd name="connsiteY89" fmla="*/ 485518 h 1322929"/>
              <a:gd name="connsiteX90" fmla="*/ 1508994 w 1953031"/>
              <a:gd name="connsiteY90" fmla="*/ 589130 h 1322929"/>
              <a:gd name="connsiteX91" fmla="*/ 1486250 w 1953031"/>
              <a:gd name="connsiteY91" fmla="*/ 645068 h 1322929"/>
              <a:gd name="connsiteX92" fmla="*/ 1464819 w 1953031"/>
              <a:gd name="connsiteY92" fmla="*/ 705697 h 1322929"/>
              <a:gd name="connsiteX93" fmla="*/ 1449494 w 1953031"/>
              <a:gd name="connsiteY93" fmla="*/ 751038 h 1322929"/>
              <a:gd name="connsiteX94" fmla="*/ 1407394 w 1953031"/>
              <a:gd name="connsiteY94" fmla="*/ 818176 h 1322929"/>
              <a:gd name="connsiteX95" fmla="*/ 1393724 w 1953031"/>
              <a:gd name="connsiteY95" fmla="*/ 824975 h 1322929"/>
              <a:gd name="connsiteX96" fmla="*/ 1380841 w 1953031"/>
              <a:gd name="connsiteY96" fmla="*/ 831482 h 1322929"/>
              <a:gd name="connsiteX97" fmla="*/ 1349260 w 1953031"/>
              <a:gd name="connsiteY97" fmla="*/ 861137 h 1322929"/>
              <a:gd name="connsiteX98" fmla="*/ 1331348 w 1953031"/>
              <a:gd name="connsiteY98" fmla="*/ 877607 h 1322929"/>
              <a:gd name="connsiteX99" fmla="*/ 1317442 w 1953031"/>
              <a:gd name="connsiteY99" fmla="*/ 883414 h 1322929"/>
              <a:gd name="connsiteX100" fmla="*/ 1316352 w 1953031"/>
              <a:gd name="connsiteY100" fmla="*/ 883414 h 1322929"/>
              <a:gd name="connsiteX101" fmla="*/ 1315275 w 1953031"/>
              <a:gd name="connsiteY101" fmla="*/ 887323 h 1322929"/>
              <a:gd name="connsiteX102" fmla="*/ 1293502 w 1953031"/>
              <a:gd name="connsiteY102" fmla="*/ 1074334 h 1322929"/>
              <a:gd name="connsiteX103" fmla="*/ 1292124 w 1953031"/>
              <a:gd name="connsiteY103" fmla="*/ 1151119 h 1322929"/>
              <a:gd name="connsiteX104" fmla="*/ 1292741 w 1953031"/>
              <a:gd name="connsiteY104" fmla="*/ 1203756 h 1322929"/>
              <a:gd name="connsiteX105" fmla="*/ 1297481 w 1953031"/>
              <a:gd name="connsiteY105" fmla="*/ 1263556 h 1322929"/>
              <a:gd name="connsiteX106" fmla="*/ 1304087 w 1953031"/>
              <a:gd name="connsiteY106" fmla="*/ 1278631 h 1322929"/>
              <a:gd name="connsiteX107" fmla="*/ 1314001 w 1953031"/>
              <a:gd name="connsiteY107" fmla="*/ 1305904 h 1322929"/>
              <a:gd name="connsiteX108" fmla="*/ 1314723 w 1953031"/>
              <a:gd name="connsiteY108" fmla="*/ 1321312 h 1322929"/>
              <a:gd name="connsiteX109" fmla="*/ 1314474 w 1953031"/>
              <a:gd name="connsiteY109" fmla="*/ 1322929 h 1322929"/>
              <a:gd name="connsiteX110" fmla="*/ 1274527 w 1953031"/>
              <a:gd name="connsiteY110" fmla="*/ 1322929 h 1322929"/>
              <a:gd name="connsiteX111" fmla="*/ 1233595 w 1953031"/>
              <a:gd name="connsiteY111" fmla="*/ 1322420 h 1322929"/>
              <a:gd name="connsiteX112" fmla="*/ 1214844 w 1953031"/>
              <a:gd name="connsiteY112" fmla="*/ 1258652 h 1322929"/>
              <a:gd name="connsiteX113" fmla="*/ 1198836 w 1953031"/>
              <a:gd name="connsiteY113" fmla="*/ 1080414 h 1322929"/>
              <a:gd name="connsiteX114" fmla="*/ 1191495 w 1953031"/>
              <a:gd name="connsiteY114" fmla="*/ 961630 h 1322929"/>
              <a:gd name="connsiteX115" fmla="*/ 1189972 w 1953031"/>
              <a:gd name="connsiteY115" fmla="*/ 969617 h 1322929"/>
              <a:gd name="connsiteX116" fmla="*/ 1172402 w 1953031"/>
              <a:gd name="connsiteY116" fmla="*/ 1161542 h 1322929"/>
              <a:gd name="connsiteX117" fmla="*/ 1173663 w 1953031"/>
              <a:gd name="connsiteY117" fmla="*/ 1263289 h 1322929"/>
              <a:gd name="connsiteX118" fmla="*/ 1179559 w 1953031"/>
              <a:gd name="connsiteY118" fmla="*/ 1277483 h 1322929"/>
              <a:gd name="connsiteX119" fmla="*/ 1190090 w 1953031"/>
              <a:gd name="connsiteY119" fmla="*/ 1310073 h 1322929"/>
              <a:gd name="connsiteX120" fmla="*/ 1189617 w 1953031"/>
              <a:gd name="connsiteY120" fmla="*/ 1322236 h 1322929"/>
              <a:gd name="connsiteX121" fmla="*/ 1148752 w 1953031"/>
              <a:gd name="connsiteY121" fmla="*/ 1322929 h 1322929"/>
              <a:gd name="connsiteX122" fmla="*/ 1107164 w 1953031"/>
              <a:gd name="connsiteY122" fmla="*/ 1322438 h 1322929"/>
              <a:gd name="connsiteX123" fmla="*/ 1089751 w 1953031"/>
              <a:gd name="connsiteY123" fmla="*/ 1244928 h 1322929"/>
              <a:gd name="connsiteX124" fmla="*/ 1083658 w 1953031"/>
              <a:gd name="connsiteY124" fmla="*/ 1109426 h 1322929"/>
              <a:gd name="connsiteX125" fmla="*/ 1081071 w 1953031"/>
              <a:gd name="connsiteY125" fmla="*/ 885205 h 1322929"/>
              <a:gd name="connsiteX126" fmla="*/ 1081294 w 1953031"/>
              <a:gd name="connsiteY126" fmla="*/ 872784 h 1322929"/>
              <a:gd name="connsiteX127" fmla="*/ 1044565 w 1953031"/>
              <a:gd name="connsiteY127" fmla="*/ 883356 h 1322929"/>
              <a:gd name="connsiteX128" fmla="*/ 946405 w 1953031"/>
              <a:gd name="connsiteY128" fmla="*/ 906677 h 1322929"/>
              <a:gd name="connsiteX129" fmla="*/ 820984 w 1953031"/>
              <a:gd name="connsiteY129" fmla="*/ 915856 h 1322929"/>
              <a:gd name="connsiteX130" fmla="*/ 748537 w 1953031"/>
              <a:gd name="connsiteY130" fmla="*/ 913593 h 1322929"/>
              <a:gd name="connsiteX131" fmla="*/ 740106 w 1953031"/>
              <a:gd name="connsiteY131" fmla="*/ 913794 h 1322929"/>
              <a:gd name="connsiteX132" fmla="*/ 735838 w 1953031"/>
              <a:gd name="connsiteY132" fmla="*/ 923234 h 1322929"/>
              <a:gd name="connsiteX133" fmla="*/ 729496 w 1953031"/>
              <a:gd name="connsiteY133" fmla="*/ 936224 h 1322929"/>
              <a:gd name="connsiteX134" fmla="*/ 707014 w 1953031"/>
              <a:gd name="connsiteY134" fmla="*/ 928760 h 1322929"/>
              <a:gd name="connsiteX135" fmla="*/ 665846 w 1953031"/>
              <a:gd name="connsiteY135" fmla="*/ 912322 h 1322929"/>
              <a:gd name="connsiteX136" fmla="*/ 618244 w 1953031"/>
              <a:gd name="connsiteY136" fmla="*/ 893135 h 1322929"/>
              <a:gd name="connsiteX137" fmla="*/ 516447 w 1953031"/>
              <a:gd name="connsiteY137" fmla="*/ 865947 h 1322929"/>
              <a:gd name="connsiteX138" fmla="*/ 501805 w 1953031"/>
              <a:gd name="connsiteY138" fmla="*/ 870603 h 1322929"/>
              <a:gd name="connsiteX139" fmla="*/ 496736 w 1953031"/>
              <a:gd name="connsiteY139" fmla="*/ 886203 h 1322929"/>
              <a:gd name="connsiteX140" fmla="*/ 500794 w 1953031"/>
              <a:gd name="connsiteY140" fmla="*/ 920842 h 1322929"/>
              <a:gd name="connsiteX141" fmla="*/ 505232 w 1953031"/>
              <a:gd name="connsiteY141" fmla="*/ 960997 h 1322929"/>
              <a:gd name="connsiteX142" fmla="*/ 503197 w 1953031"/>
              <a:gd name="connsiteY142" fmla="*/ 976351 h 1322929"/>
              <a:gd name="connsiteX143" fmla="*/ 464327 w 1953031"/>
              <a:gd name="connsiteY143" fmla="*/ 1000197 h 1322929"/>
              <a:gd name="connsiteX144" fmla="*/ 457328 w 1953031"/>
              <a:gd name="connsiteY144" fmla="*/ 999488 h 1322929"/>
              <a:gd name="connsiteX145" fmla="*/ 434730 w 1953031"/>
              <a:gd name="connsiteY145" fmla="*/ 939956 h 1322929"/>
              <a:gd name="connsiteX146" fmla="*/ 434102 w 1953031"/>
              <a:gd name="connsiteY146" fmla="*/ 932138 h 1322929"/>
              <a:gd name="connsiteX147" fmla="*/ 429957 w 1953031"/>
              <a:gd name="connsiteY147" fmla="*/ 936572 h 1322929"/>
              <a:gd name="connsiteX148" fmla="*/ 412217 w 1953031"/>
              <a:gd name="connsiteY148" fmla="*/ 955335 h 1322929"/>
              <a:gd name="connsiteX149" fmla="*/ 394666 w 1953031"/>
              <a:gd name="connsiteY149" fmla="*/ 973923 h 1322929"/>
              <a:gd name="connsiteX150" fmla="*/ 363724 w 1953031"/>
              <a:gd name="connsiteY150" fmla="*/ 1023704 h 1322929"/>
              <a:gd name="connsiteX151" fmla="*/ 356090 w 1953031"/>
              <a:gd name="connsiteY151" fmla="*/ 1070686 h 1322929"/>
              <a:gd name="connsiteX152" fmla="*/ 356098 w 1953031"/>
              <a:gd name="connsiteY152" fmla="*/ 1159458 h 1322929"/>
              <a:gd name="connsiteX153" fmla="*/ 362731 w 1953031"/>
              <a:gd name="connsiteY153" fmla="*/ 1219044 h 1322929"/>
              <a:gd name="connsiteX154" fmla="*/ 370492 w 1953031"/>
              <a:gd name="connsiteY154" fmla="*/ 1260425 h 1322929"/>
              <a:gd name="connsiteX155" fmla="*/ 380666 w 1953031"/>
              <a:gd name="connsiteY155" fmla="*/ 1277936 h 1322929"/>
              <a:gd name="connsiteX156" fmla="*/ 391399 w 1953031"/>
              <a:gd name="connsiteY156" fmla="*/ 1304515 h 1322929"/>
              <a:gd name="connsiteX157" fmla="*/ 391283 w 1953031"/>
              <a:gd name="connsiteY157" fmla="*/ 1320324 h 1322929"/>
              <a:gd name="connsiteX158" fmla="*/ 390843 w 1953031"/>
              <a:gd name="connsiteY158" fmla="*/ 1322756 h 1322929"/>
              <a:gd name="connsiteX159" fmla="*/ 348151 w 1953031"/>
              <a:gd name="connsiteY159" fmla="*/ 1322844 h 1322929"/>
              <a:gd name="connsiteX160" fmla="*/ 304144 w 1953031"/>
              <a:gd name="connsiteY160" fmla="*/ 1322579 h 1322929"/>
              <a:gd name="connsiteX161" fmla="*/ 294630 w 1953031"/>
              <a:gd name="connsiteY161" fmla="*/ 1312868 h 1322929"/>
              <a:gd name="connsiteX162" fmla="*/ 271483 w 1953031"/>
              <a:gd name="connsiteY162" fmla="*/ 1195591 h 1322929"/>
              <a:gd name="connsiteX163" fmla="*/ 255031 w 1953031"/>
              <a:gd name="connsiteY163" fmla="*/ 1074334 h 1322929"/>
              <a:gd name="connsiteX164" fmla="*/ 246468 w 1953031"/>
              <a:gd name="connsiteY164" fmla="*/ 962992 h 1322929"/>
              <a:gd name="connsiteX165" fmla="*/ 246726 w 1953031"/>
              <a:gd name="connsiteY165" fmla="*/ 960686 h 1322929"/>
              <a:gd name="connsiteX166" fmla="*/ 239185 w 1953031"/>
              <a:gd name="connsiteY166" fmla="*/ 966883 h 1322929"/>
              <a:gd name="connsiteX167" fmla="*/ 216775 w 1953031"/>
              <a:gd name="connsiteY167" fmla="*/ 984995 h 1322929"/>
              <a:gd name="connsiteX168" fmla="*/ 195755 w 1953031"/>
              <a:gd name="connsiteY168" fmla="*/ 1001910 h 1322929"/>
              <a:gd name="connsiteX169" fmla="*/ 162761 w 1953031"/>
              <a:gd name="connsiteY169" fmla="*/ 1047366 h 1322929"/>
              <a:gd name="connsiteX170" fmla="*/ 149720 w 1953031"/>
              <a:gd name="connsiteY170" fmla="*/ 1138437 h 1322929"/>
              <a:gd name="connsiteX171" fmla="*/ 148122 w 1953031"/>
              <a:gd name="connsiteY171" fmla="*/ 1214750 h 1322929"/>
              <a:gd name="connsiteX172" fmla="*/ 151846 w 1953031"/>
              <a:gd name="connsiteY172" fmla="*/ 1260042 h 1322929"/>
              <a:gd name="connsiteX173" fmla="*/ 157602 w 1953031"/>
              <a:gd name="connsiteY173" fmla="*/ 1271682 h 1322929"/>
              <a:gd name="connsiteX174" fmla="*/ 169528 w 1953031"/>
              <a:gd name="connsiteY174" fmla="*/ 1296524 h 1322929"/>
              <a:gd name="connsiteX175" fmla="*/ 172714 w 1953031"/>
              <a:gd name="connsiteY175" fmla="*/ 1316588 h 1322929"/>
              <a:gd name="connsiteX176" fmla="*/ 172927 w 1953031"/>
              <a:gd name="connsiteY176" fmla="*/ 1322929 h 1322929"/>
              <a:gd name="connsiteX177" fmla="*/ 130748 w 1953031"/>
              <a:gd name="connsiteY177" fmla="*/ 1322916 h 1322929"/>
              <a:gd name="connsiteX178" fmla="*/ 87445 w 1953031"/>
              <a:gd name="connsiteY178" fmla="*/ 1322413 h 1322929"/>
              <a:gd name="connsiteX179" fmla="*/ 433058 w 1953031"/>
              <a:gd name="connsiteY179" fmla="*/ 858089 h 1322929"/>
              <a:gd name="connsiteX180" fmla="*/ 431485 w 1953031"/>
              <a:gd name="connsiteY180" fmla="*/ 856034 h 1322929"/>
              <a:gd name="connsiteX181" fmla="*/ 432913 w 1953031"/>
              <a:gd name="connsiteY181" fmla="*/ 858746 h 1322929"/>
              <a:gd name="connsiteX182" fmla="*/ 433058 w 1953031"/>
              <a:gd name="connsiteY182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642593 w 1953031"/>
              <a:gd name="connsiteY43" fmla="*/ 248929 h 1322929"/>
              <a:gd name="connsiteX44" fmla="*/ 748902 w 1953031"/>
              <a:gd name="connsiteY44" fmla="*/ 247445 h 1322929"/>
              <a:gd name="connsiteX45" fmla="*/ 843247 w 1953031"/>
              <a:gd name="connsiteY45" fmla="*/ 232193 h 1322929"/>
              <a:gd name="connsiteX46" fmla="*/ 947272 w 1953031"/>
              <a:gd name="connsiteY46" fmla="*/ 214767 h 1322929"/>
              <a:gd name="connsiteX47" fmla="*/ 1074965 w 1953031"/>
              <a:gd name="connsiteY47" fmla="*/ 170684 h 1322929"/>
              <a:gd name="connsiteX48" fmla="*/ 1155567 w 1953031"/>
              <a:gd name="connsiteY48" fmla="*/ 159010 h 1322929"/>
              <a:gd name="connsiteX49" fmla="*/ 1234252 w 1953031"/>
              <a:gd name="connsiteY49" fmla="*/ 151880 h 1322929"/>
              <a:gd name="connsiteX50" fmla="*/ 1312964 w 1953031"/>
              <a:gd name="connsiteY50" fmla="*/ 128676 h 1322929"/>
              <a:gd name="connsiteX51" fmla="*/ 1376022 w 1953031"/>
              <a:gd name="connsiteY51" fmla="*/ 109687 h 1322929"/>
              <a:gd name="connsiteX52" fmla="*/ 1448640 w 1953031"/>
              <a:gd name="connsiteY52" fmla="*/ 103056 h 1322929"/>
              <a:gd name="connsiteX53" fmla="*/ 1483374 w 1953031"/>
              <a:gd name="connsiteY53" fmla="*/ 100994 h 1322929"/>
              <a:gd name="connsiteX54" fmla="*/ 1552171 w 1953031"/>
              <a:gd name="connsiteY54" fmla="*/ 83778 h 1322929"/>
              <a:gd name="connsiteX55" fmla="*/ 1627914 w 1953031"/>
              <a:gd name="connsiteY55" fmla="*/ 63976 h 1322929"/>
              <a:gd name="connsiteX56" fmla="*/ 1633600 w 1953031"/>
              <a:gd name="connsiteY56" fmla="*/ 62873 h 1322929"/>
              <a:gd name="connsiteX57" fmla="*/ 1633994 w 1953031"/>
              <a:gd name="connsiteY57" fmla="*/ 53943 h 1322929"/>
              <a:gd name="connsiteX58" fmla="*/ 1637947 w 1953031"/>
              <a:gd name="connsiteY58" fmla="*/ 10924 h 1322929"/>
              <a:gd name="connsiteX59" fmla="*/ 1645852 w 1953031"/>
              <a:gd name="connsiteY59" fmla="*/ 642 h 1322929"/>
              <a:gd name="connsiteX60" fmla="*/ 1665510 w 1953031"/>
              <a:gd name="connsiteY60" fmla="*/ 4542 h 1322929"/>
              <a:gd name="connsiteX61" fmla="*/ 1692339 w 1953031"/>
              <a:gd name="connsiteY61" fmla="*/ 32880 h 1322929"/>
              <a:gd name="connsiteX62" fmla="*/ 1703487 w 1953031"/>
              <a:gd name="connsiteY62" fmla="*/ 51553 h 1322929"/>
              <a:gd name="connsiteX63" fmla="*/ 1705168 w 1953031"/>
              <a:gd name="connsiteY63" fmla="*/ 54757 h 1322929"/>
              <a:gd name="connsiteX64" fmla="*/ 1708490 w 1953031"/>
              <a:gd name="connsiteY64" fmla="*/ 54757 h 1322929"/>
              <a:gd name="connsiteX65" fmla="*/ 1726074 w 1953031"/>
              <a:gd name="connsiteY65" fmla="*/ 55821 h 1322929"/>
              <a:gd name="connsiteX66" fmla="*/ 1763775 w 1953031"/>
              <a:gd name="connsiteY66" fmla="*/ 66287 h 1322929"/>
              <a:gd name="connsiteX67" fmla="*/ 1780177 w 1953031"/>
              <a:gd name="connsiteY67" fmla="*/ 76057 h 1322929"/>
              <a:gd name="connsiteX68" fmla="*/ 1797287 w 1953031"/>
              <a:gd name="connsiteY68" fmla="*/ 92340 h 1322929"/>
              <a:gd name="connsiteX69" fmla="*/ 1808554 w 1953031"/>
              <a:gd name="connsiteY69" fmla="*/ 105144 h 1322929"/>
              <a:gd name="connsiteX70" fmla="*/ 1816302 w 1953031"/>
              <a:gd name="connsiteY70" fmla="*/ 113128 h 1322929"/>
              <a:gd name="connsiteX71" fmla="*/ 1820491 w 1953031"/>
              <a:gd name="connsiteY71" fmla="*/ 120258 h 1322929"/>
              <a:gd name="connsiteX72" fmla="*/ 1835947 w 1953031"/>
              <a:gd name="connsiteY72" fmla="*/ 144526 h 1322929"/>
              <a:gd name="connsiteX73" fmla="*/ 1847989 w 1953031"/>
              <a:gd name="connsiteY73" fmla="*/ 162083 h 1322929"/>
              <a:gd name="connsiteX74" fmla="*/ 1872282 w 1953031"/>
              <a:gd name="connsiteY74" fmla="*/ 206862 h 1322929"/>
              <a:gd name="connsiteX75" fmla="*/ 1901212 w 1953031"/>
              <a:gd name="connsiteY75" fmla="*/ 268331 h 1322929"/>
              <a:gd name="connsiteX76" fmla="*/ 1928013 w 1953031"/>
              <a:gd name="connsiteY76" fmla="*/ 325599 h 1322929"/>
              <a:gd name="connsiteX77" fmla="*/ 1947475 w 1953031"/>
              <a:gd name="connsiteY77" fmla="*/ 358428 h 1322929"/>
              <a:gd name="connsiteX78" fmla="*/ 1952990 w 1953031"/>
              <a:gd name="connsiteY78" fmla="*/ 375188 h 1322929"/>
              <a:gd name="connsiteX79" fmla="*/ 1944270 w 1953031"/>
              <a:gd name="connsiteY79" fmla="*/ 398724 h 1322929"/>
              <a:gd name="connsiteX80" fmla="*/ 1904481 w 1953031"/>
              <a:gd name="connsiteY80" fmla="*/ 429980 h 1322929"/>
              <a:gd name="connsiteX81" fmla="*/ 1871823 w 1953031"/>
              <a:gd name="connsiteY81" fmla="*/ 436577 h 1322929"/>
              <a:gd name="connsiteX82" fmla="*/ 1816223 w 1953031"/>
              <a:gd name="connsiteY82" fmla="*/ 439134 h 1322929"/>
              <a:gd name="connsiteX83" fmla="*/ 1698445 w 1953031"/>
              <a:gd name="connsiteY83" fmla="*/ 433393 h 1322929"/>
              <a:gd name="connsiteX84" fmla="*/ 1665261 w 1953031"/>
              <a:gd name="connsiteY84" fmla="*/ 431589 h 1322929"/>
              <a:gd name="connsiteX85" fmla="*/ 1643200 w 1953031"/>
              <a:gd name="connsiteY85" fmla="*/ 433164 h 1322929"/>
              <a:gd name="connsiteX86" fmla="*/ 1613877 w 1953031"/>
              <a:gd name="connsiteY86" fmla="*/ 443519 h 1322929"/>
              <a:gd name="connsiteX87" fmla="*/ 1586668 w 1953031"/>
              <a:gd name="connsiteY87" fmla="*/ 466568 h 1322929"/>
              <a:gd name="connsiteX88" fmla="*/ 1568848 w 1953031"/>
              <a:gd name="connsiteY88" fmla="*/ 480889 h 1322929"/>
              <a:gd name="connsiteX89" fmla="*/ 1563779 w 1953031"/>
              <a:gd name="connsiteY89" fmla="*/ 485518 h 1322929"/>
              <a:gd name="connsiteX90" fmla="*/ 1508994 w 1953031"/>
              <a:gd name="connsiteY90" fmla="*/ 589130 h 1322929"/>
              <a:gd name="connsiteX91" fmla="*/ 1486250 w 1953031"/>
              <a:gd name="connsiteY91" fmla="*/ 645068 h 1322929"/>
              <a:gd name="connsiteX92" fmla="*/ 1464819 w 1953031"/>
              <a:gd name="connsiteY92" fmla="*/ 705697 h 1322929"/>
              <a:gd name="connsiteX93" fmla="*/ 1449494 w 1953031"/>
              <a:gd name="connsiteY93" fmla="*/ 751038 h 1322929"/>
              <a:gd name="connsiteX94" fmla="*/ 1407394 w 1953031"/>
              <a:gd name="connsiteY94" fmla="*/ 818176 h 1322929"/>
              <a:gd name="connsiteX95" fmla="*/ 1393724 w 1953031"/>
              <a:gd name="connsiteY95" fmla="*/ 824975 h 1322929"/>
              <a:gd name="connsiteX96" fmla="*/ 1380841 w 1953031"/>
              <a:gd name="connsiteY96" fmla="*/ 831482 h 1322929"/>
              <a:gd name="connsiteX97" fmla="*/ 1349260 w 1953031"/>
              <a:gd name="connsiteY97" fmla="*/ 861137 h 1322929"/>
              <a:gd name="connsiteX98" fmla="*/ 1331348 w 1953031"/>
              <a:gd name="connsiteY98" fmla="*/ 877607 h 1322929"/>
              <a:gd name="connsiteX99" fmla="*/ 1317442 w 1953031"/>
              <a:gd name="connsiteY99" fmla="*/ 883414 h 1322929"/>
              <a:gd name="connsiteX100" fmla="*/ 1316352 w 1953031"/>
              <a:gd name="connsiteY100" fmla="*/ 883414 h 1322929"/>
              <a:gd name="connsiteX101" fmla="*/ 1315275 w 1953031"/>
              <a:gd name="connsiteY101" fmla="*/ 887323 h 1322929"/>
              <a:gd name="connsiteX102" fmla="*/ 1293502 w 1953031"/>
              <a:gd name="connsiteY102" fmla="*/ 1074334 h 1322929"/>
              <a:gd name="connsiteX103" fmla="*/ 1292124 w 1953031"/>
              <a:gd name="connsiteY103" fmla="*/ 1151119 h 1322929"/>
              <a:gd name="connsiteX104" fmla="*/ 1292741 w 1953031"/>
              <a:gd name="connsiteY104" fmla="*/ 1203756 h 1322929"/>
              <a:gd name="connsiteX105" fmla="*/ 1297481 w 1953031"/>
              <a:gd name="connsiteY105" fmla="*/ 1263556 h 1322929"/>
              <a:gd name="connsiteX106" fmla="*/ 1304087 w 1953031"/>
              <a:gd name="connsiteY106" fmla="*/ 1278631 h 1322929"/>
              <a:gd name="connsiteX107" fmla="*/ 1314001 w 1953031"/>
              <a:gd name="connsiteY107" fmla="*/ 1305904 h 1322929"/>
              <a:gd name="connsiteX108" fmla="*/ 1314723 w 1953031"/>
              <a:gd name="connsiteY108" fmla="*/ 1321312 h 1322929"/>
              <a:gd name="connsiteX109" fmla="*/ 1314474 w 1953031"/>
              <a:gd name="connsiteY109" fmla="*/ 1322929 h 1322929"/>
              <a:gd name="connsiteX110" fmla="*/ 1274527 w 1953031"/>
              <a:gd name="connsiteY110" fmla="*/ 1322929 h 1322929"/>
              <a:gd name="connsiteX111" fmla="*/ 1233595 w 1953031"/>
              <a:gd name="connsiteY111" fmla="*/ 1322420 h 1322929"/>
              <a:gd name="connsiteX112" fmla="*/ 1214844 w 1953031"/>
              <a:gd name="connsiteY112" fmla="*/ 1258652 h 1322929"/>
              <a:gd name="connsiteX113" fmla="*/ 1198836 w 1953031"/>
              <a:gd name="connsiteY113" fmla="*/ 1080414 h 1322929"/>
              <a:gd name="connsiteX114" fmla="*/ 1191495 w 1953031"/>
              <a:gd name="connsiteY114" fmla="*/ 961630 h 1322929"/>
              <a:gd name="connsiteX115" fmla="*/ 1189972 w 1953031"/>
              <a:gd name="connsiteY115" fmla="*/ 969617 h 1322929"/>
              <a:gd name="connsiteX116" fmla="*/ 1172402 w 1953031"/>
              <a:gd name="connsiteY116" fmla="*/ 1161542 h 1322929"/>
              <a:gd name="connsiteX117" fmla="*/ 1173663 w 1953031"/>
              <a:gd name="connsiteY117" fmla="*/ 1263289 h 1322929"/>
              <a:gd name="connsiteX118" fmla="*/ 1179559 w 1953031"/>
              <a:gd name="connsiteY118" fmla="*/ 1277483 h 1322929"/>
              <a:gd name="connsiteX119" fmla="*/ 1190090 w 1953031"/>
              <a:gd name="connsiteY119" fmla="*/ 1310073 h 1322929"/>
              <a:gd name="connsiteX120" fmla="*/ 1189617 w 1953031"/>
              <a:gd name="connsiteY120" fmla="*/ 1322236 h 1322929"/>
              <a:gd name="connsiteX121" fmla="*/ 1148752 w 1953031"/>
              <a:gd name="connsiteY121" fmla="*/ 1322929 h 1322929"/>
              <a:gd name="connsiteX122" fmla="*/ 1107164 w 1953031"/>
              <a:gd name="connsiteY122" fmla="*/ 1322438 h 1322929"/>
              <a:gd name="connsiteX123" fmla="*/ 1089751 w 1953031"/>
              <a:gd name="connsiteY123" fmla="*/ 1244928 h 1322929"/>
              <a:gd name="connsiteX124" fmla="*/ 1083658 w 1953031"/>
              <a:gd name="connsiteY124" fmla="*/ 1109426 h 1322929"/>
              <a:gd name="connsiteX125" fmla="*/ 1081071 w 1953031"/>
              <a:gd name="connsiteY125" fmla="*/ 885205 h 1322929"/>
              <a:gd name="connsiteX126" fmla="*/ 1081294 w 1953031"/>
              <a:gd name="connsiteY126" fmla="*/ 872784 h 1322929"/>
              <a:gd name="connsiteX127" fmla="*/ 1044565 w 1953031"/>
              <a:gd name="connsiteY127" fmla="*/ 883356 h 1322929"/>
              <a:gd name="connsiteX128" fmla="*/ 946405 w 1953031"/>
              <a:gd name="connsiteY128" fmla="*/ 906677 h 1322929"/>
              <a:gd name="connsiteX129" fmla="*/ 820984 w 1953031"/>
              <a:gd name="connsiteY129" fmla="*/ 915856 h 1322929"/>
              <a:gd name="connsiteX130" fmla="*/ 748537 w 1953031"/>
              <a:gd name="connsiteY130" fmla="*/ 913593 h 1322929"/>
              <a:gd name="connsiteX131" fmla="*/ 740106 w 1953031"/>
              <a:gd name="connsiteY131" fmla="*/ 913794 h 1322929"/>
              <a:gd name="connsiteX132" fmla="*/ 735838 w 1953031"/>
              <a:gd name="connsiteY132" fmla="*/ 923234 h 1322929"/>
              <a:gd name="connsiteX133" fmla="*/ 729496 w 1953031"/>
              <a:gd name="connsiteY133" fmla="*/ 936224 h 1322929"/>
              <a:gd name="connsiteX134" fmla="*/ 707014 w 1953031"/>
              <a:gd name="connsiteY134" fmla="*/ 928760 h 1322929"/>
              <a:gd name="connsiteX135" fmla="*/ 665846 w 1953031"/>
              <a:gd name="connsiteY135" fmla="*/ 912322 h 1322929"/>
              <a:gd name="connsiteX136" fmla="*/ 618244 w 1953031"/>
              <a:gd name="connsiteY136" fmla="*/ 893135 h 1322929"/>
              <a:gd name="connsiteX137" fmla="*/ 516447 w 1953031"/>
              <a:gd name="connsiteY137" fmla="*/ 865947 h 1322929"/>
              <a:gd name="connsiteX138" fmla="*/ 501805 w 1953031"/>
              <a:gd name="connsiteY138" fmla="*/ 870603 h 1322929"/>
              <a:gd name="connsiteX139" fmla="*/ 496736 w 1953031"/>
              <a:gd name="connsiteY139" fmla="*/ 886203 h 1322929"/>
              <a:gd name="connsiteX140" fmla="*/ 500794 w 1953031"/>
              <a:gd name="connsiteY140" fmla="*/ 920842 h 1322929"/>
              <a:gd name="connsiteX141" fmla="*/ 505232 w 1953031"/>
              <a:gd name="connsiteY141" fmla="*/ 960997 h 1322929"/>
              <a:gd name="connsiteX142" fmla="*/ 503197 w 1953031"/>
              <a:gd name="connsiteY142" fmla="*/ 976351 h 1322929"/>
              <a:gd name="connsiteX143" fmla="*/ 464327 w 1953031"/>
              <a:gd name="connsiteY143" fmla="*/ 1000197 h 1322929"/>
              <a:gd name="connsiteX144" fmla="*/ 457328 w 1953031"/>
              <a:gd name="connsiteY144" fmla="*/ 999488 h 1322929"/>
              <a:gd name="connsiteX145" fmla="*/ 434730 w 1953031"/>
              <a:gd name="connsiteY145" fmla="*/ 939956 h 1322929"/>
              <a:gd name="connsiteX146" fmla="*/ 434102 w 1953031"/>
              <a:gd name="connsiteY146" fmla="*/ 932138 h 1322929"/>
              <a:gd name="connsiteX147" fmla="*/ 429957 w 1953031"/>
              <a:gd name="connsiteY147" fmla="*/ 936572 h 1322929"/>
              <a:gd name="connsiteX148" fmla="*/ 412217 w 1953031"/>
              <a:gd name="connsiteY148" fmla="*/ 955335 h 1322929"/>
              <a:gd name="connsiteX149" fmla="*/ 394666 w 1953031"/>
              <a:gd name="connsiteY149" fmla="*/ 973923 h 1322929"/>
              <a:gd name="connsiteX150" fmla="*/ 363724 w 1953031"/>
              <a:gd name="connsiteY150" fmla="*/ 1023704 h 1322929"/>
              <a:gd name="connsiteX151" fmla="*/ 356090 w 1953031"/>
              <a:gd name="connsiteY151" fmla="*/ 1070686 h 1322929"/>
              <a:gd name="connsiteX152" fmla="*/ 356098 w 1953031"/>
              <a:gd name="connsiteY152" fmla="*/ 1159458 h 1322929"/>
              <a:gd name="connsiteX153" fmla="*/ 362731 w 1953031"/>
              <a:gd name="connsiteY153" fmla="*/ 1219044 h 1322929"/>
              <a:gd name="connsiteX154" fmla="*/ 370492 w 1953031"/>
              <a:gd name="connsiteY154" fmla="*/ 1260425 h 1322929"/>
              <a:gd name="connsiteX155" fmla="*/ 380666 w 1953031"/>
              <a:gd name="connsiteY155" fmla="*/ 1277936 h 1322929"/>
              <a:gd name="connsiteX156" fmla="*/ 391399 w 1953031"/>
              <a:gd name="connsiteY156" fmla="*/ 1304515 h 1322929"/>
              <a:gd name="connsiteX157" fmla="*/ 391283 w 1953031"/>
              <a:gd name="connsiteY157" fmla="*/ 1320324 h 1322929"/>
              <a:gd name="connsiteX158" fmla="*/ 390843 w 1953031"/>
              <a:gd name="connsiteY158" fmla="*/ 1322756 h 1322929"/>
              <a:gd name="connsiteX159" fmla="*/ 348151 w 1953031"/>
              <a:gd name="connsiteY159" fmla="*/ 1322844 h 1322929"/>
              <a:gd name="connsiteX160" fmla="*/ 304144 w 1953031"/>
              <a:gd name="connsiteY160" fmla="*/ 1322579 h 1322929"/>
              <a:gd name="connsiteX161" fmla="*/ 294630 w 1953031"/>
              <a:gd name="connsiteY161" fmla="*/ 1312868 h 1322929"/>
              <a:gd name="connsiteX162" fmla="*/ 271483 w 1953031"/>
              <a:gd name="connsiteY162" fmla="*/ 1195591 h 1322929"/>
              <a:gd name="connsiteX163" fmla="*/ 255031 w 1953031"/>
              <a:gd name="connsiteY163" fmla="*/ 1074334 h 1322929"/>
              <a:gd name="connsiteX164" fmla="*/ 246468 w 1953031"/>
              <a:gd name="connsiteY164" fmla="*/ 962992 h 1322929"/>
              <a:gd name="connsiteX165" fmla="*/ 246726 w 1953031"/>
              <a:gd name="connsiteY165" fmla="*/ 960686 h 1322929"/>
              <a:gd name="connsiteX166" fmla="*/ 239185 w 1953031"/>
              <a:gd name="connsiteY166" fmla="*/ 966883 h 1322929"/>
              <a:gd name="connsiteX167" fmla="*/ 216775 w 1953031"/>
              <a:gd name="connsiteY167" fmla="*/ 984995 h 1322929"/>
              <a:gd name="connsiteX168" fmla="*/ 195755 w 1953031"/>
              <a:gd name="connsiteY168" fmla="*/ 1001910 h 1322929"/>
              <a:gd name="connsiteX169" fmla="*/ 162761 w 1953031"/>
              <a:gd name="connsiteY169" fmla="*/ 1047366 h 1322929"/>
              <a:gd name="connsiteX170" fmla="*/ 149720 w 1953031"/>
              <a:gd name="connsiteY170" fmla="*/ 1138437 h 1322929"/>
              <a:gd name="connsiteX171" fmla="*/ 148122 w 1953031"/>
              <a:gd name="connsiteY171" fmla="*/ 1214750 h 1322929"/>
              <a:gd name="connsiteX172" fmla="*/ 151846 w 1953031"/>
              <a:gd name="connsiteY172" fmla="*/ 1260042 h 1322929"/>
              <a:gd name="connsiteX173" fmla="*/ 157602 w 1953031"/>
              <a:gd name="connsiteY173" fmla="*/ 1271682 h 1322929"/>
              <a:gd name="connsiteX174" fmla="*/ 169528 w 1953031"/>
              <a:gd name="connsiteY174" fmla="*/ 1296524 h 1322929"/>
              <a:gd name="connsiteX175" fmla="*/ 172714 w 1953031"/>
              <a:gd name="connsiteY175" fmla="*/ 1316588 h 1322929"/>
              <a:gd name="connsiteX176" fmla="*/ 172927 w 1953031"/>
              <a:gd name="connsiteY176" fmla="*/ 1322929 h 1322929"/>
              <a:gd name="connsiteX177" fmla="*/ 130748 w 1953031"/>
              <a:gd name="connsiteY177" fmla="*/ 1322916 h 1322929"/>
              <a:gd name="connsiteX178" fmla="*/ 87445 w 1953031"/>
              <a:gd name="connsiteY178" fmla="*/ 1322413 h 1322929"/>
              <a:gd name="connsiteX179" fmla="*/ 433058 w 1953031"/>
              <a:gd name="connsiteY179" fmla="*/ 858089 h 1322929"/>
              <a:gd name="connsiteX180" fmla="*/ 431485 w 1953031"/>
              <a:gd name="connsiteY180" fmla="*/ 856034 h 1322929"/>
              <a:gd name="connsiteX181" fmla="*/ 432913 w 1953031"/>
              <a:gd name="connsiteY181" fmla="*/ 858746 h 1322929"/>
              <a:gd name="connsiteX182" fmla="*/ 433058 w 1953031"/>
              <a:gd name="connsiteY182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748902 w 1953031"/>
              <a:gd name="connsiteY43" fmla="*/ 247445 h 1322929"/>
              <a:gd name="connsiteX44" fmla="*/ 843247 w 1953031"/>
              <a:gd name="connsiteY44" fmla="*/ 232193 h 1322929"/>
              <a:gd name="connsiteX45" fmla="*/ 947272 w 1953031"/>
              <a:gd name="connsiteY45" fmla="*/ 214767 h 1322929"/>
              <a:gd name="connsiteX46" fmla="*/ 1074965 w 1953031"/>
              <a:gd name="connsiteY46" fmla="*/ 170684 h 1322929"/>
              <a:gd name="connsiteX47" fmla="*/ 1155567 w 1953031"/>
              <a:gd name="connsiteY47" fmla="*/ 159010 h 1322929"/>
              <a:gd name="connsiteX48" fmla="*/ 1234252 w 1953031"/>
              <a:gd name="connsiteY48" fmla="*/ 151880 h 1322929"/>
              <a:gd name="connsiteX49" fmla="*/ 1312964 w 1953031"/>
              <a:gd name="connsiteY49" fmla="*/ 128676 h 1322929"/>
              <a:gd name="connsiteX50" fmla="*/ 1376022 w 1953031"/>
              <a:gd name="connsiteY50" fmla="*/ 109687 h 1322929"/>
              <a:gd name="connsiteX51" fmla="*/ 1448640 w 1953031"/>
              <a:gd name="connsiteY51" fmla="*/ 103056 h 1322929"/>
              <a:gd name="connsiteX52" fmla="*/ 1483374 w 1953031"/>
              <a:gd name="connsiteY52" fmla="*/ 100994 h 1322929"/>
              <a:gd name="connsiteX53" fmla="*/ 1552171 w 1953031"/>
              <a:gd name="connsiteY53" fmla="*/ 83778 h 1322929"/>
              <a:gd name="connsiteX54" fmla="*/ 1627914 w 1953031"/>
              <a:gd name="connsiteY54" fmla="*/ 63976 h 1322929"/>
              <a:gd name="connsiteX55" fmla="*/ 1633600 w 1953031"/>
              <a:gd name="connsiteY55" fmla="*/ 62873 h 1322929"/>
              <a:gd name="connsiteX56" fmla="*/ 1633994 w 1953031"/>
              <a:gd name="connsiteY56" fmla="*/ 53943 h 1322929"/>
              <a:gd name="connsiteX57" fmla="*/ 1637947 w 1953031"/>
              <a:gd name="connsiteY57" fmla="*/ 10924 h 1322929"/>
              <a:gd name="connsiteX58" fmla="*/ 1645852 w 1953031"/>
              <a:gd name="connsiteY58" fmla="*/ 642 h 1322929"/>
              <a:gd name="connsiteX59" fmla="*/ 1665510 w 1953031"/>
              <a:gd name="connsiteY59" fmla="*/ 4542 h 1322929"/>
              <a:gd name="connsiteX60" fmla="*/ 1692339 w 1953031"/>
              <a:gd name="connsiteY60" fmla="*/ 32880 h 1322929"/>
              <a:gd name="connsiteX61" fmla="*/ 1703487 w 1953031"/>
              <a:gd name="connsiteY61" fmla="*/ 51553 h 1322929"/>
              <a:gd name="connsiteX62" fmla="*/ 1705168 w 1953031"/>
              <a:gd name="connsiteY62" fmla="*/ 54757 h 1322929"/>
              <a:gd name="connsiteX63" fmla="*/ 1708490 w 1953031"/>
              <a:gd name="connsiteY63" fmla="*/ 54757 h 1322929"/>
              <a:gd name="connsiteX64" fmla="*/ 1726074 w 1953031"/>
              <a:gd name="connsiteY64" fmla="*/ 55821 h 1322929"/>
              <a:gd name="connsiteX65" fmla="*/ 1763775 w 1953031"/>
              <a:gd name="connsiteY65" fmla="*/ 66287 h 1322929"/>
              <a:gd name="connsiteX66" fmla="*/ 1780177 w 1953031"/>
              <a:gd name="connsiteY66" fmla="*/ 76057 h 1322929"/>
              <a:gd name="connsiteX67" fmla="*/ 1797287 w 1953031"/>
              <a:gd name="connsiteY67" fmla="*/ 92340 h 1322929"/>
              <a:gd name="connsiteX68" fmla="*/ 1808554 w 1953031"/>
              <a:gd name="connsiteY68" fmla="*/ 105144 h 1322929"/>
              <a:gd name="connsiteX69" fmla="*/ 1816302 w 1953031"/>
              <a:gd name="connsiteY69" fmla="*/ 113128 h 1322929"/>
              <a:gd name="connsiteX70" fmla="*/ 1820491 w 1953031"/>
              <a:gd name="connsiteY70" fmla="*/ 120258 h 1322929"/>
              <a:gd name="connsiteX71" fmla="*/ 1835947 w 1953031"/>
              <a:gd name="connsiteY71" fmla="*/ 144526 h 1322929"/>
              <a:gd name="connsiteX72" fmla="*/ 1847989 w 1953031"/>
              <a:gd name="connsiteY72" fmla="*/ 162083 h 1322929"/>
              <a:gd name="connsiteX73" fmla="*/ 1872282 w 1953031"/>
              <a:gd name="connsiteY73" fmla="*/ 206862 h 1322929"/>
              <a:gd name="connsiteX74" fmla="*/ 1901212 w 1953031"/>
              <a:gd name="connsiteY74" fmla="*/ 268331 h 1322929"/>
              <a:gd name="connsiteX75" fmla="*/ 1928013 w 1953031"/>
              <a:gd name="connsiteY75" fmla="*/ 325599 h 1322929"/>
              <a:gd name="connsiteX76" fmla="*/ 1947475 w 1953031"/>
              <a:gd name="connsiteY76" fmla="*/ 358428 h 1322929"/>
              <a:gd name="connsiteX77" fmla="*/ 1952990 w 1953031"/>
              <a:gd name="connsiteY77" fmla="*/ 375188 h 1322929"/>
              <a:gd name="connsiteX78" fmla="*/ 1944270 w 1953031"/>
              <a:gd name="connsiteY78" fmla="*/ 398724 h 1322929"/>
              <a:gd name="connsiteX79" fmla="*/ 1904481 w 1953031"/>
              <a:gd name="connsiteY79" fmla="*/ 429980 h 1322929"/>
              <a:gd name="connsiteX80" fmla="*/ 1871823 w 1953031"/>
              <a:gd name="connsiteY80" fmla="*/ 436577 h 1322929"/>
              <a:gd name="connsiteX81" fmla="*/ 1816223 w 1953031"/>
              <a:gd name="connsiteY81" fmla="*/ 439134 h 1322929"/>
              <a:gd name="connsiteX82" fmla="*/ 1698445 w 1953031"/>
              <a:gd name="connsiteY82" fmla="*/ 433393 h 1322929"/>
              <a:gd name="connsiteX83" fmla="*/ 1665261 w 1953031"/>
              <a:gd name="connsiteY83" fmla="*/ 431589 h 1322929"/>
              <a:gd name="connsiteX84" fmla="*/ 1643200 w 1953031"/>
              <a:gd name="connsiteY84" fmla="*/ 433164 h 1322929"/>
              <a:gd name="connsiteX85" fmla="*/ 1613877 w 1953031"/>
              <a:gd name="connsiteY85" fmla="*/ 443519 h 1322929"/>
              <a:gd name="connsiteX86" fmla="*/ 1586668 w 1953031"/>
              <a:gd name="connsiteY86" fmla="*/ 466568 h 1322929"/>
              <a:gd name="connsiteX87" fmla="*/ 1568848 w 1953031"/>
              <a:gd name="connsiteY87" fmla="*/ 480889 h 1322929"/>
              <a:gd name="connsiteX88" fmla="*/ 1563779 w 1953031"/>
              <a:gd name="connsiteY88" fmla="*/ 485518 h 1322929"/>
              <a:gd name="connsiteX89" fmla="*/ 1508994 w 1953031"/>
              <a:gd name="connsiteY89" fmla="*/ 589130 h 1322929"/>
              <a:gd name="connsiteX90" fmla="*/ 1486250 w 1953031"/>
              <a:gd name="connsiteY90" fmla="*/ 645068 h 1322929"/>
              <a:gd name="connsiteX91" fmla="*/ 1464819 w 1953031"/>
              <a:gd name="connsiteY91" fmla="*/ 705697 h 1322929"/>
              <a:gd name="connsiteX92" fmla="*/ 1449494 w 1953031"/>
              <a:gd name="connsiteY92" fmla="*/ 751038 h 1322929"/>
              <a:gd name="connsiteX93" fmla="*/ 1407394 w 1953031"/>
              <a:gd name="connsiteY93" fmla="*/ 818176 h 1322929"/>
              <a:gd name="connsiteX94" fmla="*/ 1393724 w 1953031"/>
              <a:gd name="connsiteY94" fmla="*/ 824975 h 1322929"/>
              <a:gd name="connsiteX95" fmla="*/ 1380841 w 1953031"/>
              <a:gd name="connsiteY95" fmla="*/ 831482 h 1322929"/>
              <a:gd name="connsiteX96" fmla="*/ 1349260 w 1953031"/>
              <a:gd name="connsiteY96" fmla="*/ 861137 h 1322929"/>
              <a:gd name="connsiteX97" fmla="*/ 1331348 w 1953031"/>
              <a:gd name="connsiteY97" fmla="*/ 877607 h 1322929"/>
              <a:gd name="connsiteX98" fmla="*/ 1317442 w 1953031"/>
              <a:gd name="connsiteY98" fmla="*/ 883414 h 1322929"/>
              <a:gd name="connsiteX99" fmla="*/ 1316352 w 1953031"/>
              <a:gd name="connsiteY99" fmla="*/ 883414 h 1322929"/>
              <a:gd name="connsiteX100" fmla="*/ 1315275 w 1953031"/>
              <a:gd name="connsiteY100" fmla="*/ 887323 h 1322929"/>
              <a:gd name="connsiteX101" fmla="*/ 1293502 w 1953031"/>
              <a:gd name="connsiteY101" fmla="*/ 1074334 h 1322929"/>
              <a:gd name="connsiteX102" fmla="*/ 1292124 w 1953031"/>
              <a:gd name="connsiteY102" fmla="*/ 1151119 h 1322929"/>
              <a:gd name="connsiteX103" fmla="*/ 1292741 w 1953031"/>
              <a:gd name="connsiteY103" fmla="*/ 1203756 h 1322929"/>
              <a:gd name="connsiteX104" fmla="*/ 1297481 w 1953031"/>
              <a:gd name="connsiteY104" fmla="*/ 1263556 h 1322929"/>
              <a:gd name="connsiteX105" fmla="*/ 1304087 w 1953031"/>
              <a:gd name="connsiteY105" fmla="*/ 1278631 h 1322929"/>
              <a:gd name="connsiteX106" fmla="*/ 1314001 w 1953031"/>
              <a:gd name="connsiteY106" fmla="*/ 1305904 h 1322929"/>
              <a:gd name="connsiteX107" fmla="*/ 1314723 w 1953031"/>
              <a:gd name="connsiteY107" fmla="*/ 1321312 h 1322929"/>
              <a:gd name="connsiteX108" fmla="*/ 1314474 w 1953031"/>
              <a:gd name="connsiteY108" fmla="*/ 1322929 h 1322929"/>
              <a:gd name="connsiteX109" fmla="*/ 1274527 w 1953031"/>
              <a:gd name="connsiteY109" fmla="*/ 1322929 h 1322929"/>
              <a:gd name="connsiteX110" fmla="*/ 1233595 w 1953031"/>
              <a:gd name="connsiteY110" fmla="*/ 1322420 h 1322929"/>
              <a:gd name="connsiteX111" fmla="*/ 1214844 w 1953031"/>
              <a:gd name="connsiteY111" fmla="*/ 1258652 h 1322929"/>
              <a:gd name="connsiteX112" fmla="*/ 1198836 w 1953031"/>
              <a:gd name="connsiteY112" fmla="*/ 1080414 h 1322929"/>
              <a:gd name="connsiteX113" fmla="*/ 1191495 w 1953031"/>
              <a:gd name="connsiteY113" fmla="*/ 961630 h 1322929"/>
              <a:gd name="connsiteX114" fmla="*/ 1189972 w 1953031"/>
              <a:gd name="connsiteY114" fmla="*/ 969617 h 1322929"/>
              <a:gd name="connsiteX115" fmla="*/ 1172402 w 1953031"/>
              <a:gd name="connsiteY115" fmla="*/ 1161542 h 1322929"/>
              <a:gd name="connsiteX116" fmla="*/ 1173663 w 1953031"/>
              <a:gd name="connsiteY116" fmla="*/ 1263289 h 1322929"/>
              <a:gd name="connsiteX117" fmla="*/ 1179559 w 1953031"/>
              <a:gd name="connsiteY117" fmla="*/ 1277483 h 1322929"/>
              <a:gd name="connsiteX118" fmla="*/ 1190090 w 1953031"/>
              <a:gd name="connsiteY118" fmla="*/ 1310073 h 1322929"/>
              <a:gd name="connsiteX119" fmla="*/ 1189617 w 1953031"/>
              <a:gd name="connsiteY119" fmla="*/ 1322236 h 1322929"/>
              <a:gd name="connsiteX120" fmla="*/ 1148752 w 1953031"/>
              <a:gd name="connsiteY120" fmla="*/ 1322929 h 1322929"/>
              <a:gd name="connsiteX121" fmla="*/ 1107164 w 1953031"/>
              <a:gd name="connsiteY121" fmla="*/ 1322438 h 1322929"/>
              <a:gd name="connsiteX122" fmla="*/ 1089751 w 1953031"/>
              <a:gd name="connsiteY122" fmla="*/ 1244928 h 1322929"/>
              <a:gd name="connsiteX123" fmla="*/ 1083658 w 1953031"/>
              <a:gd name="connsiteY123" fmla="*/ 1109426 h 1322929"/>
              <a:gd name="connsiteX124" fmla="*/ 1081071 w 1953031"/>
              <a:gd name="connsiteY124" fmla="*/ 885205 h 1322929"/>
              <a:gd name="connsiteX125" fmla="*/ 1081294 w 1953031"/>
              <a:gd name="connsiteY125" fmla="*/ 872784 h 1322929"/>
              <a:gd name="connsiteX126" fmla="*/ 1044565 w 1953031"/>
              <a:gd name="connsiteY126" fmla="*/ 883356 h 1322929"/>
              <a:gd name="connsiteX127" fmla="*/ 946405 w 1953031"/>
              <a:gd name="connsiteY127" fmla="*/ 906677 h 1322929"/>
              <a:gd name="connsiteX128" fmla="*/ 820984 w 1953031"/>
              <a:gd name="connsiteY128" fmla="*/ 915856 h 1322929"/>
              <a:gd name="connsiteX129" fmla="*/ 748537 w 1953031"/>
              <a:gd name="connsiteY129" fmla="*/ 913593 h 1322929"/>
              <a:gd name="connsiteX130" fmla="*/ 740106 w 1953031"/>
              <a:gd name="connsiteY130" fmla="*/ 913794 h 1322929"/>
              <a:gd name="connsiteX131" fmla="*/ 735838 w 1953031"/>
              <a:gd name="connsiteY131" fmla="*/ 923234 h 1322929"/>
              <a:gd name="connsiteX132" fmla="*/ 729496 w 1953031"/>
              <a:gd name="connsiteY132" fmla="*/ 936224 h 1322929"/>
              <a:gd name="connsiteX133" fmla="*/ 707014 w 1953031"/>
              <a:gd name="connsiteY133" fmla="*/ 928760 h 1322929"/>
              <a:gd name="connsiteX134" fmla="*/ 665846 w 1953031"/>
              <a:gd name="connsiteY134" fmla="*/ 912322 h 1322929"/>
              <a:gd name="connsiteX135" fmla="*/ 618244 w 1953031"/>
              <a:gd name="connsiteY135" fmla="*/ 893135 h 1322929"/>
              <a:gd name="connsiteX136" fmla="*/ 516447 w 1953031"/>
              <a:gd name="connsiteY136" fmla="*/ 865947 h 1322929"/>
              <a:gd name="connsiteX137" fmla="*/ 501805 w 1953031"/>
              <a:gd name="connsiteY137" fmla="*/ 870603 h 1322929"/>
              <a:gd name="connsiteX138" fmla="*/ 496736 w 1953031"/>
              <a:gd name="connsiteY138" fmla="*/ 886203 h 1322929"/>
              <a:gd name="connsiteX139" fmla="*/ 500794 w 1953031"/>
              <a:gd name="connsiteY139" fmla="*/ 920842 h 1322929"/>
              <a:gd name="connsiteX140" fmla="*/ 505232 w 1953031"/>
              <a:gd name="connsiteY140" fmla="*/ 960997 h 1322929"/>
              <a:gd name="connsiteX141" fmla="*/ 503197 w 1953031"/>
              <a:gd name="connsiteY141" fmla="*/ 976351 h 1322929"/>
              <a:gd name="connsiteX142" fmla="*/ 464327 w 1953031"/>
              <a:gd name="connsiteY142" fmla="*/ 1000197 h 1322929"/>
              <a:gd name="connsiteX143" fmla="*/ 457328 w 1953031"/>
              <a:gd name="connsiteY143" fmla="*/ 999488 h 1322929"/>
              <a:gd name="connsiteX144" fmla="*/ 434730 w 1953031"/>
              <a:gd name="connsiteY144" fmla="*/ 939956 h 1322929"/>
              <a:gd name="connsiteX145" fmla="*/ 434102 w 1953031"/>
              <a:gd name="connsiteY145" fmla="*/ 932138 h 1322929"/>
              <a:gd name="connsiteX146" fmla="*/ 429957 w 1953031"/>
              <a:gd name="connsiteY146" fmla="*/ 936572 h 1322929"/>
              <a:gd name="connsiteX147" fmla="*/ 412217 w 1953031"/>
              <a:gd name="connsiteY147" fmla="*/ 955335 h 1322929"/>
              <a:gd name="connsiteX148" fmla="*/ 394666 w 1953031"/>
              <a:gd name="connsiteY148" fmla="*/ 973923 h 1322929"/>
              <a:gd name="connsiteX149" fmla="*/ 363724 w 1953031"/>
              <a:gd name="connsiteY149" fmla="*/ 1023704 h 1322929"/>
              <a:gd name="connsiteX150" fmla="*/ 356090 w 1953031"/>
              <a:gd name="connsiteY150" fmla="*/ 1070686 h 1322929"/>
              <a:gd name="connsiteX151" fmla="*/ 356098 w 1953031"/>
              <a:gd name="connsiteY151" fmla="*/ 1159458 h 1322929"/>
              <a:gd name="connsiteX152" fmla="*/ 362731 w 1953031"/>
              <a:gd name="connsiteY152" fmla="*/ 1219044 h 1322929"/>
              <a:gd name="connsiteX153" fmla="*/ 370492 w 1953031"/>
              <a:gd name="connsiteY153" fmla="*/ 1260425 h 1322929"/>
              <a:gd name="connsiteX154" fmla="*/ 380666 w 1953031"/>
              <a:gd name="connsiteY154" fmla="*/ 1277936 h 1322929"/>
              <a:gd name="connsiteX155" fmla="*/ 391399 w 1953031"/>
              <a:gd name="connsiteY155" fmla="*/ 1304515 h 1322929"/>
              <a:gd name="connsiteX156" fmla="*/ 391283 w 1953031"/>
              <a:gd name="connsiteY156" fmla="*/ 1320324 h 1322929"/>
              <a:gd name="connsiteX157" fmla="*/ 390843 w 1953031"/>
              <a:gd name="connsiteY157" fmla="*/ 1322756 h 1322929"/>
              <a:gd name="connsiteX158" fmla="*/ 348151 w 1953031"/>
              <a:gd name="connsiteY158" fmla="*/ 1322844 h 1322929"/>
              <a:gd name="connsiteX159" fmla="*/ 304144 w 1953031"/>
              <a:gd name="connsiteY159" fmla="*/ 1322579 h 1322929"/>
              <a:gd name="connsiteX160" fmla="*/ 294630 w 1953031"/>
              <a:gd name="connsiteY160" fmla="*/ 1312868 h 1322929"/>
              <a:gd name="connsiteX161" fmla="*/ 271483 w 1953031"/>
              <a:gd name="connsiteY161" fmla="*/ 1195591 h 1322929"/>
              <a:gd name="connsiteX162" fmla="*/ 255031 w 1953031"/>
              <a:gd name="connsiteY162" fmla="*/ 1074334 h 1322929"/>
              <a:gd name="connsiteX163" fmla="*/ 246468 w 1953031"/>
              <a:gd name="connsiteY163" fmla="*/ 962992 h 1322929"/>
              <a:gd name="connsiteX164" fmla="*/ 246726 w 1953031"/>
              <a:gd name="connsiteY164" fmla="*/ 960686 h 1322929"/>
              <a:gd name="connsiteX165" fmla="*/ 239185 w 1953031"/>
              <a:gd name="connsiteY165" fmla="*/ 966883 h 1322929"/>
              <a:gd name="connsiteX166" fmla="*/ 216775 w 1953031"/>
              <a:gd name="connsiteY166" fmla="*/ 984995 h 1322929"/>
              <a:gd name="connsiteX167" fmla="*/ 195755 w 1953031"/>
              <a:gd name="connsiteY167" fmla="*/ 1001910 h 1322929"/>
              <a:gd name="connsiteX168" fmla="*/ 162761 w 1953031"/>
              <a:gd name="connsiteY168" fmla="*/ 1047366 h 1322929"/>
              <a:gd name="connsiteX169" fmla="*/ 149720 w 1953031"/>
              <a:gd name="connsiteY169" fmla="*/ 1138437 h 1322929"/>
              <a:gd name="connsiteX170" fmla="*/ 148122 w 1953031"/>
              <a:gd name="connsiteY170" fmla="*/ 1214750 h 1322929"/>
              <a:gd name="connsiteX171" fmla="*/ 151846 w 1953031"/>
              <a:gd name="connsiteY171" fmla="*/ 1260042 h 1322929"/>
              <a:gd name="connsiteX172" fmla="*/ 157602 w 1953031"/>
              <a:gd name="connsiteY172" fmla="*/ 1271682 h 1322929"/>
              <a:gd name="connsiteX173" fmla="*/ 169528 w 1953031"/>
              <a:gd name="connsiteY173" fmla="*/ 1296524 h 1322929"/>
              <a:gd name="connsiteX174" fmla="*/ 172714 w 1953031"/>
              <a:gd name="connsiteY174" fmla="*/ 1316588 h 1322929"/>
              <a:gd name="connsiteX175" fmla="*/ 172927 w 1953031"/>
              <a:gd name="connsiteY175" fmla="*/ 1322929 h 1322929"/>
              <a:gd name="connsiteX176" fmla="*/ 130748 w 1953031"/>
              <a:gd name="connsiteY176" fmla="*/ 1322916 h 1322929"/>
              <a:gd name="connsiteX177" fmla="*/ 87445 w 1953031"/>
              <a:gd name="connsiteY177" fmla="*/ 1322413 h 1322929"/>
              <a:gd name="connsiteX178" fmla="*/ 433058 w 1953031"/>
              <a:gd name="connsiteY178" fmla="*/ 858089 h 1322929"/>
              <a:gd name="connsiteX179" fmla="*/ 431485 w 1953031"/>
              <a:gd name="connsiteY179" fmla="*/ 856034 h 1322929"/>
              <a:gd name="connsiteX180" fmla="*/ 432913 w 1953031"/>
              <a:gd name="connsiteY180" fmla="*/ 858746 h 1322929"/>
              <a:gd name="connsiteX181" fmla="*/ 433058 w 1953031"/>
              <a:gd name="connsiteY181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748902 w 1953031"/>
              <a:gd name="connsiteY43" fmla="*/ 247445 h 1322929"/>
              <a:gd name="connsiteX44" fmla="*/ 843247 w 1953031"/>
              <a:gd name="connsiteY44" fmla="*/ 232193 h 1322929"/>
              <a:gd name="connsiteX45" fmla="*/ 947272 w 1953031"/>
              <a:gd name="connsiteY45" fmla="*/ 214767 h 1322929"/>
              <a:gd name="connsiteX46" fmla="*/ 1074965 w 1953031"/>
              <a:gd name="connsiteY46" fmla="*/ 170684 h 1322929"/>
              <a:gd name="connsiteX47" fmla="*/ 1155567 w 1953031"/>
              <a:gd name="connsiteY47" fmla="*/ 159010 h 1322929"/>
              <a:gd name="connsiteX48" fmla="*/ 1234252 w 1953031"/>
              <a:gd name="connsiteY48" fmla="*/ 151880 h 1322929"/>
              <a:gd name="connsiteX49" fmla="*/ 1312964 w 1953031"/>
              <a:gd name="connsiteY49" fmla="*/ 128676 h 1322929"/>
              <a:gd name="connsiteX50" fmla="*/ 1376022 w 1953031"/>
              <a:gd name="connsiteY50" fmla="*/ 109687 h 1322929"/>
              <a:gd name="connsiteX51" fmla="*/ 1448640 w 1953031"/>
              <a:gd name="connsiteY51" fmla="*/ 103056 h 1322929"/>
              <a:gd name="connsiteX52" fmla="*/ 1483374 w 1953031"/>
              <a:gd name="connsiteY52" fmla="*/ 100994 h 1322929"/>
              <a:gd name="connsiteX53" fmla="*/ 1552171 w 1953031"/>
              <a:gd name="connsiteY53" fmla="*/ 83778 h 1322929"/>
              <a:gd name="connsiteX54" fmla="*/ 1627914 w 1953031"/>
              <a:gd name="connsiteY54" fmla="*/ 63976 h 1322929"/>
              <a:gd name="connsiteX55" fmla="*/ 1633600 w 1953031"/>
              <a:gd name="connsiteY55" fmla="*/ 62873 h 1322929"/>
              <a:gd name="connsiteX56" fmla="*/ 1633994 w 1953031"/>
              <a:gd name="connsiteY56" fmla="*/ 53943 h 1322929"/>
              <a:gd name="connsiteX57" fmla="*/ 1637947 w 1953031"/>
              <a:gd name="connsiteY57" fmla="*/ 10924 h 1322929"/>
              <a:gd name="connsiteX58" fmla="*/ 1645852 w 1953031"/>
              <a:gd name="connsiteY58" fmla="*/ 642 h 1322929"/>
              <a:gd name="connsiteX59" fmla="*/ 1665510 w 1953031"/>
              <a:gd name="connsiteY59" fmla="*/ 4542 h 1322929"/>
              <a:gd name="connsiteX60" fmla="*/ 1692339 w 1953031"/>
              <a:gd name="connsiteY60" fmla="*/ 32880 h 1322929"/>
              <a:gd name="connsiteX61" fmla="*/ 1703487 w 1953031"/>
              <a:gd name="connsiteY61" fmla="*/ 51553 h 1322929"/>
              <a:gd name="connsiteX62" fmla="*/ 1705168 w 1953031"/>
              <a:gd name="connsiteY62" fmla="*/ 54757 h 1322929"/>
              <a:gd name="connsiteX63" fmla="*/ 1708490 w 1953031"/>
              <a:gd name="connsiteY63" fmla="*/ 54757 h 1322929"/>
              <a:gd name="connsiteX64" fmla="*/ 1726074 w 1953031"/>
              <a:gd name="connsiteY64" fmla="*/ 55821 h 1322929"/>
              <a:gd name="connsiteX65" fmla="*/ 1763775 w 1953031"/>
              <a:gd name="connsiteY65" fmla="*/ 66287 h 1322929"/>
              <a:gd name="connsiteX66" fmla="*/ 1780177 w 1953031"/>
              <a:gd name="connsiteY66" fmla="*/ 76057 h 1322929"/>
              <a:gd name="connsiteX67" fmla="*/ 1797287 w 1953031"/>
              <a:gd name="connsiteY67" fmla="*/ 92340 h 1322929"/>
              <a:gd name="connsiteX68" fmla="*/ 1808554 w 1953031"/>
              <a:gd name="connsiteY68" fmla="*/ 105144 h 1322929"/>
              <a:gd name="connsiteX69" fmla="*/ 1816302 w 1953031"/>
              <a:gd name="connsiteY69" fmla="*/ 113128 h 1322929"/>
              <a:gd name="connsiteX70" fmla="*/ 1820491 w 1953031"/>
              <a:gd name="connsiteY70" fmla="*/ 120258 h 1322929"/>
              <a:gd name="connsiteX71" fmla="*/ 1835947 w 1953031"/>
              <a:gd name="connsiteY71" fmla="*/ 144526 h 1322929"/>
              <a:gd name="connsiteX72" fmla="*/ 1847989 w 1953031"/>
              <a:gd name="connsiteY72" fmla="*/ 162083 h 1322929"/>
              <a:gd name="connsiteX73" fmla="*/ 1872282 w 1953031"/>
              <a:gd name="connsiteY73" fmla="*/ 206862 h 1322929"/>
              <a:gd name="connsiteX74" fmla="*/ 1901212 w 1953031"/>
              <a:gd name="connsiteY74" fmla="*/ 268331 h 1322929"/>
              <a:gd name="connsiteX75" fmla="*/ 1928013 w 1953031"/>
              <a:gd name="connsiteY75" fmla="*/ 325599 h 1322929"/>
              <a:gd name="connsiteX76" fmla="*/ 1947475 w 1953031"/>
              <a:gd name="connsiteY76" fmla="*/ 358428 h 1322929"/>
              <a:gd name="connsiteX77" fmla="*/ 1952990 w 1953031"/>
              <a:gd name="connsiteY77" fmla="*/ 375188 h 1322929"/>
              <a:gd name="connsiteX78" fmla="*/ 1944270 w 1953031"/>
              <a:gd name="connsiteY78" fmla="*/ 398724 h 1322929"/>
              <a:gd name="connsiteX79" fmla="*/ 1904481 w 1953031"/>
              <a:gd name="connsiteY79" fmla="*/ 429980 h 1322929"/>
              <a:gd name="connsiteX80" fmla="*/ 1871823 w 1953031"/>
              <a:gd name="connsiteY80" fmla="*/ 436577 h 1322929"/>
              <a:gd name="connsiteX81" fmla="*/ 1816223 w 1953031"/>
              <a:gd name="connsiteY81" fmla="*/ 439134 h 1322929"/>
              <a:gd name="connsiteX82" fmla="*/ 1698445 w 1953031"/>
              <a:gd name="connsiteY82" fmla="*/ 433393 h 1322929"/>
              <a:gd name="connsiteX83" fmla="*/ 1665261 w 1953031"/>
              <a:gd name="connsiteY83" fmla="*/ 431589 h 1322929"/>
              <a:gd name="connsiteX84" fmla="*/ 1643200 w 1953031"/>
              <a:gd name="connsiteY84" fmla="*/ 433164 h 1322929"/>
              <a:gd name="connsiteX85" fmla="*/ 1613877 w 1953031"/>
              <a:gd name="connsiteY85" fmla="*/ 443519 h 1322929"/>
              <a:gd name="connsiteX86" fmla="*/ 1586668 w 1953031"/>
              <a:gd name="connsiteY86" fmla="*/ 466568 h 1322929"/>
              <a:gd name="connsiteX87" fmla="*/ 1568848 w 1953031"/>
              <a:gd name="connsiteY87" fmla="*/ 480889 h 1322929"/>
              <a:gd name="connsiteX88" fmla="*/ 1563779 w 1953031"/>
              <a:gd name="connsiteY88" fmla="*/ 485518 h 1322929"/>
              <a:gd name="connsiteX89" fmla="*/ 1508994 w 1953031"/>
              <a:gd name="connsiteY89" fmla="*/ 589130 h 1322929"/>
              <a:gd name="connsiteX90" fmla="*/ 1486250 w 1953031"/>
              <a:gd name="connsiteY90" fmla="*/ 645068 h 1322929"/>
              <a:gd name="connsiteX91" fmla="*/ 1464819 w 1953031"/>
              <a:gd name="connsiteY91" fmla="*/ 705697 h 1322929"/>
              <a:gd name="connsiteX92" fmla="*/ 1449494 w 1953031"/>
              <a:gd name="connsiteY92" fmla="*/ 751038 h 1322929"/>
              <a:gd name="connsiteX93" fmla="*/ 1407394 w 1953031"/>
              <a:gd name="connsiteY93" fmla="*/ 818176 h 1322929"/>
              <a:gd name="connsiteX94" fmla="*/ 1393724 w 1953031"/>
              <a:gd name="connsiteY94" fmla="*/ 824975 h 1322929"/>
              <a:gd name="connsiteX95" fmla="*/ 1380841 w 1953031"/>
              <a:gd name="connsiteY95" fmla="*/ 831482 h 1322929"/>
              <a:gd name="connsiteX96" fmla="*/ 1349260 w 1953031"/>
              <a:gd name="connsiteY96" fmla="*/ 861137 h 1322929"/>
              <a:gd name="connsiteX97" fmla="*/ 1331348 w 1953031"/>
              <a:gd name="connsiteY97" fmla="*/ 877607 h 1322929"/>
              <a:gd name="connsiteX98" fmla="*/ 1317442 w 1953031"/>
              <a:gd name="connsiteY98" fmla="*/ 883414 h 1322929"/>
              <a:gd name="connsiteX99" fmla="*/ 1316352 w 1953031"/>
              <a:gd name="connsiteY99" fmla="*/ 883414 h 1322929"/>
              <a:gd name="connsiteX100" fmla="*/ 1315275 w 1953031"/>
              <a:gd name="connsiteY100" fmla="*/ 887323 h 1322929"/>
              <a:gd name="connsiteX101" fmla="*/ 1293502 w 1953031"/>
              <a:gd name="connsiteY101" fmla="*/ 1074334 h 1322929"/>
              <a:gd name="connsiteX102" fmla="*/ 1292124 w 1953031"/>
              <a:gd name="connsiteY102" fmla="*/ 1151119 h 1322929"/>
              <a:gd name="connsiteX103" fmla="*/ 1292741 w 1953031"/>
              <a:gd name="connsiteY103" fmla="*/ 1203756 h 1322929"/>
              <a:gd name="connsiteX104" fmla="*/ 1297481 w 1953031"/>
              <a:gd name="connsiteY104" fmla="*/ 1263556 h 1322929"/>
              <a:gd name="connsiteX105" fmla="*/ 1304087 w 1953031"/>
              <a:gd name="connsiteY105" fmla="*/ 1278631 h 1322929"/>
              <a:gd name="connsiteX106" fmla="*/ 1314001 w 1953031"/>
              <a:gd name="connsiteY106" fmla="*/ 1305904 h 1322929"/>
              <a:gd name="connsiteX107" fmla="*/ 1314723 w 1953031"/>
              <a:gd name="connsiteY107" fmla="*/ 1321312 h 1322929"/>
              <a:gd name="connsiteX108" fmla="*/ 1314474 w 1953031"/>
              <a:gd name="connsiteY108" fmla="*/ 1322929 h 1322929"/>
              <a:gd name="connsiteX109" fmla="*/ 1274527 w 1953031"/>
              <a:gd name="connsiteY109" fmla="*/ 1322929 h 1322929"/>
              <a:gd name="connsiteX110" fmla="*/ 1233595 w 1953031"/>
              <a:gd name="connsiteY110" fmla="*/ 1322420 h 1322929"/>
              <a:gd name="connsiteX111" fmla="*/ 1214844 w 1953031"/>
              <a:gd name="connsiteY111" fmla="*/ 1258652 h 1322929"/>
              <a:gd name="connsiteX112" fmla="*/ 1198836 w 1953031"/>
              <a:gd name="connsiteY112" fmla="*/ 1080414 h 1322929"/>
              <a:gd name="connsiteX113" fmla="*/ 1191495 w 1953031"/>
              <a:gd name="connsiteY113" fmla="*/ 961630 h 1322929"/>
              <a:gd name="connsiteX114" fmla="*/ 1189972 w 1953031"/>
              <a:gd name="connsiteY114" fmla="*/ 969617 h 1322929"/>
              <a:gd name="connsiteX115" fmla="*/ 1172402 w 1953031"/>
              <a:gd name="connsiteY115" fmla="*/ 1161542 h 1322929"/>
              <a:gd name="connsiteX116" fmla="*/ 1173663 w 1953031"/>
              <a:gd name="connsiteY116" fmla="*/ 1263289 h 1322929"/>
              <a:gd name="connsiteX117" fmla="*/ 1179559 w 1953031"/>
              <a:gd name="connsiteY117" fmla="*/ 1277483 h 1322929"/>
              <a:gd name="connsiteX118" fmla="*/ 1190090 w 1953031"/>
              <a:gd name="connsiteY118" fmla="*/ 1310073 h 1322929"/>
              <a:gd name="connsiteX119" fmla="*/ 1189617 w 1953031"/>
              <a:gd name="connsiteY119" fmla="*/ 1322236 h 1322929"/>
              <a:gd name="connsiteX120" fmla="*/ 1148752 w 1953031"/>
              <a:gd name="connsiteY120" fmla="*/ 1322929 h 1322929"/>
              <a:gd name="connsiteX121" fmla="*/ 1107164 w 1953031"/>
              <a:gd name="connsiteY121" fmla="*/ 1322438 h 1322929"/>
              <a:gd name="connsiteX122" fmla="*/ 1089751 w 1953031"/>
              <a:gd name="connsiteY122" fmla="*/ 1244928 h 1322929"/>
              <a:gd name="connsiteX123" fmla="*/ 1083658 w 1953031"/>
              <a:gd name="connsiteY123" fmla="*/ 1109426 h 1322929"/>
              <a:gd name="connsiteX124" fmla="*/ 1081071 w 1953031"/>
              <a:gd name="connsiteY124" fmla="*/ 885205 h 1322929"/>
              <a:gd name="connsiteX125" fmla="*/ 1081294 w 1953031"/>
              <a:gd name="connsiteY125" fmla="*/ 872784 h 1322929"/>
              <a:gd name="connsiteX126" fmla="*/ 1044565 w 1953031"/>
              <a:gd name="connsiteY126" fmla="*/ 883356 h 1322929"/>
              <a:gd name="connsiteX127" fmla="*/ 946405 w 1953031"/>
              <a:gd name="connsiteY127" fmla="*/ 906677 h 1322929"/>
              <a:gd name="connsiteX128" fmla="*/ 820984 w 1953031"/>
              <a:gd name="connsiteY128" fmla="*/ 915856 h 1322929"/>
              <a:gd name="connsiteX129" fmla="*/ 748537 w 1953031"/>
              <a:gd name="connsiteY129" fmla="*/ 913593 h 1322929"/>
              <a:gd name="connsiteX130" fmla="*/ 740106 w 1953031"/>
              <a:gd name="connsiteY130" fmla="*/ 913794 h 1322929"/>
              <a:gd name="connsiteX131" fmla="*/ 735838 w 1953031"/>
              <a:gd name="connsiteY131" fmla="*/ 923234 h 1322929"/>
              <a:gd name="connsiteX132" fmla="*/ 729496 w 1953031"/>
              <a:gd name="connsiteY132" fmla="*/ 936224 h 1322929"/>
              <a:gd name="connsiteX133" fmla="*/ 707014 w 1953031"/>
              <a:gd name="connsiteY133" fmla="*/ 928760 h 1322929"/>
              <a:gd name="connsiteX134" fmla="*/ 665846 w 1953031"/>
              <a:gd name="connsiteY134" fmla="*/ 912322 h 1322929"/>
              <a:gd name="connsiteX135" fmla="*/ 618244 w 1953031"/>
              <a:gd name="connsiteY135" fmla="*/ 893135 h 1322929"/>
              <a:gd name="connsiteX136" fmla="*/ 516447 w 1953031"/>
              <a:gd name="connsiteY136" fmla="*/ 865947 h 1322929"/>
              <a:gd name="connsiteX137" fmla="*/ 501805 w 1953031"/>
              <a:gd name="connsiteY137" fmla="*/ 870603 h 1322929"/>
              <a:gd name="connsiteX138" fmla="*/ 496736 w 1953031"/>
              <a:gd name="connsiteY138" fmla="*/ 886203 h 1322929"/>
              <a:gd name="connsiteX139" fmla="*/ 500794 w 1953031"/>
              <a:gd name="connsiteY139" fmla="*/ 920842 h 1322929"/>
              <a:gd name="connsiteX140" fmla="*/ 505232 w 1953031"/>
              <a:gd name="connsiteY140" fmla="*/ 960997 h 1322929"/>
              <a:gd name="connsiteX141" fmla="*/ 503197 w 1953031"/>
              <a:gd name="connsiteY141" fmla="*/ 976351 h 1322929"/>
              <a:gd name="connsiteX142" fmla="*/ 464327 w 1953031"/>
              <a:gd name="connsiteY142" fmla="*/ 1000197 h 1322929"/>
              <a:gd name="connsiteX143" fmla="*/ 457328 w 1953031"/>
              <a:gd name="connsiteY143" fmla="*/ 999488 h 1322929"/>
              <a:gd name="connsiteX144" fmla="*/ 434730 w 1953031"/>
              <a:gd name="connsiteY144" fmla="*/ 939956 h 1322929"/>
              <a:gd name="connsiteX145" fmla="*/ 434102 w 1953031"/>
              <a:gd name="connsiteY145" fmla="*/ 932138 h 1322929"/>
              <a:gd name="connsiteX146" fmla="*/ 429957 w 1953031"/>
              <a:gd name="connsiteY146" fmla="*/ 936572 h 1322929"/>
              <a:gd name="connsiteX147" fmla="*/ 412217 w 1953031"/>
              <a:gd name="connsiteY147" fmla="*/ 955335 h 1322929"/>
              <a:gd name="connsiteX148" fmla="*/ 394666 w 1953031"/>
              <a:gd name="connsiteY148" fmla="*/ 973923 h 1322929"/>
              <a:gd name="connsiteX149" fmla="*/ 363724 w 1953031"/>
              <a:gd name="connsiteY149" fmla="*/ 1023704 h 1322929"/>
              <a:gd name="connsiteX150" fmla="*/ 356090 w 1953031"/>
              <a:gd name="connsiteY150" fmla="*/ 1070686 h 1322929"/>
              <a:gd name="connsiteX151" fmla="*/ 356098 w 1953031"/>
              <a:gd name="connsiteY151" fmla="*/ 1159458 h 1322929"/>
              <a:gd name="connsiteX152" fmla="*/ 362731 w 1953031"/>
              <a:gd name="connsiteY152" fmla="*/ 1219044 h 1322929"/>
              <a:gd name="connsiteX153" fmla="*/ 370492 w 1953031"/>
              <a:gd name="connsiteY153" fmla="*/ 1260425 h 1322929"/>
              <a:gd name="connsiteX154" fmla="*/ 380666 w 1953031"/>
              <a:gd name="connsiteY154" fmla="*/ 1277936 h 1322929"/>
              <a:gd name="connsiteX155" fmla="*/ 391399 w 1953031"/>
              <a:gd name="connsiteY155" fmla="*/ 1304515 h 1322929"/>
              <a:gd name="connsiteX156" fmla="*/ 391283 w 1953031"/>
              <a:gd name="connsiteY156" fmla="*/ 1320324 h 1322929"/>
              <a:gd name="connsiteX157" fmla="*/ 390843 w 1953031"/>
              <a:gd name="connsiteY157" fmla="*/ 1322756 h 1322929"/>
              <a:gd name="connsiteX158" fmla="*/ 348151 w 1953031"/>
              <a:gd name="connsiteY158" fmla="*/ 1322844 h 1322929"/>
              <a:gd name="connsiteX159" fmla="*/ 304144 w 1953031"/>
              <a:gd name="connsiteY159" fmla="*/ 1322579 h 1322929"/>
              <a:gd name="connsiteX160" fmla="*/ 294630 w 1953031"/>
              <a:gd name="connsiteY160" fmla="*/ 1312868 h 1322929"/>
              <a:gd name="connsiteX161" fmla="*/ 271483 w 1953031"/>
              <a:gd name="connsiteY161" fmla="*/ 1195591 h 1322929"/>
              <a:gd name="connsiteX162" fmla="*/ 255031 w 1953031"/>
              <a:gd name="connsiteY162" fmla="*/ 1074334 h 1322929"/>
              <a:gd name="connsiteX163" fmla="*/ 246468 w 1953031"/>
              <a:gd name="connsiteY163" fmla="*/ 962992 h 1322929"/>
              <a:gd name="connsiteX164" fmla="*/ 246726 w 1953031"/>
              <a:gd name="connsiteY164" fmla="*/ 960686 h 1322929"/>
              <a:gd name="connsiteX165" fmla="*/ 239185 w 1953031"/>
              <a:gd name="connsiteY165" fmla="*/ 966883 h 1322929"/>
              <a:gd name="connsiteX166" fmla="*/ 216775 w 1953031"/>
              <a:gd name="connsiteY166" fmla="*/ 984995 h 1322929"/>
              <a:gd name="connsiteX167" fmla="*/ 195755 w 1953031"/>
              <a:gd name="connsiteY167" fmla="*/ 1001910 h 1322929"/>
              <a:gd name="connsiteX168" fmla="*/ 162761 w 1953031"/>
              <a:gd name="connsiteY168" fmla="*/ 1047366 h 1322929"/>
              <a:gd name="connsiteX169" fmla="*/ 149720 w 1953031"/>
              <a:gd name="connsiteY169" fmla="*/ 1138437 h 1322929"/>
              <a:gd name="connsiteX170" fmla="*/ 148122 w 1953031"/>
              <a:gd name="connsiteY170" fmla="*/ 1214750 h 1322929"/>
              <a:gd name="connsiteX171" fmla="*/ 151846 w 1953031"/>
              <a:gd name="connsiteY171" fmla="*/ 1260042 h 1322929"/>
              <a:gd name="connsiteX172" fmla="*/ 157602 w 1953031"/>
              <a:gd name="connsiteY172" fmla="*/ 1271682 h 1322929"/>
              <a:gd name="connsiteX173" fmla="*/ 169528 w 1953031"/>
              <a:gd name="connsiteY173" fmla="*/ 1296524 h 1322929"/>
              <a:gd name="connsiteX174" fmla="*/ 172714 w 1953031"/>
              <a:gd name="connsiteY174" fmla="*/ 1316588 h 1322929"/>
              <a:gd name="connsiteX175" fmla="*/ 172927 w 1953031"/>
              <a:gd name="connsiteY175" fmla="*/ 1322929 h 1322929"/>
              <a:gd name="connsiteX176" fmla="*/ 130748 w 1953031"/>
              <a:gd name="connsiteY176" fmla="*/ 1322916 h 1322929"/>
              <a:gd name="connsiteX177" fmla="*/ 87445 w 1953031"/>
              <a:gd name="connsiteY177" fmla="*/ 1322413 h 1322929"/>
              <a:gd name="connsiteX178" fmla="*/ 433058 w 1953031"/>
              <a:gd name="connsiteY178" fmla="*/ 858089 h 1322929"/>
              <a:gd name="connsiteX179" fmla="*/ 431485 w 1953031"/>
              <a:gd name="connsiteY179" fmla="*/ 856034 h 1322929"/>
              <a:gd name="connsiteX180" fmla="*/ 432913 w 1953031"/>
              <a:gd name="connsiteY180" fmla="*/ 858746 h 1322929"/>
              <a:gd name="connsiteX181" fmla="*/ 433058 w 1953031"/>
              <a:gd name="connsiteY181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748902 w 1953031"/>
              <a:gd name="connsiteY43" fmla="*/ 247445 h 1322929"/>
              <a:gd name="connsiteX44" fmla="*/ 947272 w 1953031"/>
              <a:gd name="connsiteY44" fmla="*/ 214767 h 1322929"/>
              <a:gd name="connsiteX45" fmla="*/ 1074965 w 1953031"/>
              <a:gd name="connsiteY45" fmla="*/ 170684 h 1322929"/>
              <a:gd name="connsiteX46" fmla="*/ 1155567 w 1953031"/>
              <a:gd name="connsiteY46" fmla="*/ 159010 h 1322929"/>
              <a:gd name="connsiteX47" fmla="*/ 1234252 w 1953031"/>
              <a:gd name="connsiteY47" fmla="*/ 151880 h 1322929"/>
              <a:gd name="connsiteX48" fmla="*/ 1312964 w 1953031"/>
              <a:gd name="connsiteY48" fmla="*/ 128676 h 1322929"/>
              <a:gd name="connsiteX49" fmla="*/ 1376022 w 1953031"/>
              <a:gd name="connsiteY49" fmla="*/ 109687 h 1322929"/>
              <a:gd name="connsiteX50" fmla="*/ 1448640 w 1953031"/>
              <a:gd name="connsiteY50" fmla="*/ 103056 h 1322929"/>
              <a:gd name="connsiteX51" fmla="*/ 1483374 w 1953031"/>
              <a:gd name="connsiteY51" fmla="*/ 100994 h 1322929"/>
              <a:gd name="connsiteX52" fmla="*/ 1552171 w 1953031"/>
              <a:gd name="connsiteY52" fmla="*/ 83778 h 1322929"/>
              <a:gd name="connsiteX53" fmla="*/ 1627914 w 1953031"/>
              <a:gd name="connsiteY53" fmla="*/ 63976 h 1322929"/>
              <a:gd name="connsiteX54" fmla="*/ 1633600 w 1953031"/>
              <a:gd name="connsiteY54" fmla="*/ 62873 h 1322929"/>
              <a:gd name="connsiteX55" fmla="*/ 1633994 w 1953031"/>
              <a:gd name="connsiteY55" fmla="*/ 53943 h 1322929"/>
              <a:gd name="connsiteX56" fmla="*/ 1637947 w 1953031"/>
              <a:gd name="connsiteY56" fmla="*/ 10924 h 1322929"/>
              <a:gd name="connsiteX57" fmla="*/ 1645852 w 1953031"/>
              <a:gd name="connsiteY57" fmla="*/ 642 h 1322929"/>
              <a:gd name="connsiteX58" fmla="*/ 1665510 w 1953031"/>
              <a:gd name="connsiteY58" fmla="*/ 4542 h 1322929"/>
              <a:gd name="connsiteX59" fmla="*/ 1692339 w 1953031"/>
              <a:gd name="connsiteY59" fmla="*/ 32880 h 1322929"/>
              <a:gd name="connsiteX60" fmla="*/ 1703487 w 1953031"/>
              <a:gd name="connsiteY60" fmla="*/ 51553 h 1322929"/>
              <a:gd name="connsiteX61" fmla="*/ 1705168 w 1953031"/>
              <a:gd name="connsiteY61" fmla="*/ 54757 h 1322929"/>
              <a:gd name="connsiteX62" fmla="*/ 1708490 w 1953031"/>
              <a:gd name="connsiteY62" fmla="*/ 54757 h 1322929"/>
              <a:gd name="connsiteX63" fmla="*/ 1726074 w 1953031"/>
              <a:gd name="connsiteY63" fmla="*/ 55821 h 1322929"/>
              <a:gd name="connsiteX64" fmla="*/ 1763775 w 1953031"/>
              <a:gd name="connsiteY64" fmla="*/ 66287 h 1322929"/>
              <a:gd name="connsiteX65" fmla="*/ 1780177 w 1953031"/>
              <a:gd name="connsiteY65" fmla="*/ 76057 h 1322929"/>
              <a:gd name="connsiteX66" fmla="*/ 1797287 w 1953031"/>
              <a:gd name="connsiteY66" fmla="*/ 92340 h 1322929"/>
              <a:gd name="connsiteX67" fmla="*/ 1808554 w 1953031"/>
              <a:gd name="connsiteY67" fmla="*/ 105144 h 1322929"/>
              <a:gd name="connsiteX68" fmla="*/ 1816302 w 1953031"/>
              <a:gd name="connsiteY68" fmla="*/ 113128 h 1322929"/>
              <a:gd name="connsiteX69" fmla="*/ 1820491 w 1953031"/>
              <a:gd name="connsiteY69" fmla="*/ 120258 h 1322929"/>
              <a:gd name="connsiteX70" fmla="*/ 1835947 w 1953031"/>
              <a:gd name="connsiteY70" fmla="*/ 144526 h 1322929"/>
              <a:gd name="connsiteX71" fmla="*/ 1847989 w 1953031"/>
              <a:gd name="connsiteY71" fmla="*/ 162083 h 1322929"/>
              <a:gd name="connsiteX72" fmla="*/ 1872282 w 1953031"/>
              <a:gd name="connsiteY72" fmla="*/ 206862 h 1322929"/>
              <a:gd name="connsiteX73" fmla="*/ 1901212 w 1953031"/>
              <a:gd name="connsiteY73" fmla="*/ 268331 h 1322929"/>
              <a:gd name="connsiteX74" fmla="*/ 1928013 w 1953031"/>
              <a:gd name="connsiteY74" fmla="*/ 325599 h 1322929"/>
              <a:gd name="connsiteX75" fmla="*/ 1947475 w 1953031"/>
              <a:gd name="connsiteY75" fmla="*/ 358428 h 1322929"/>
              <a:gd name="connsiteX76" fmla="*/ 1952990 w 1953031"/>
              <a:gd name="connsiteY76" fmla="*/ 375188 h 1322929"/>
              <a:gd name="connsiteX77" fmla="*/ 1944270 w 1953031"/>
              <a:gd name="connsiteY77" fmla="*/ 398724 h 1322929"/>
              <a:gd name="connsiteX78" fmla="*/ 1904481 w 1953031"/>
              <a:gd name="connsiteY78" fmla="*/ 429980 h 1322929"/>
              <a:gd name="connsiteX79" fmla="*/ 1871823 w 1953031"/>
              <a:gd name="connsiteY79" fmla="*/ 436577 h 1322929"/>
              <a:gd name="connsiteX80" fmla="*/ 1816223 w 1953031"/>
              <a:gd name="connsiteY80" fmla="*/ 439134 h 1322929"/>
              <a:gd name="connsiteX81" fmla="*/ 1698445 w 1953031"/>
              <a:gd name="connsiteY81" fmla="*/ 433393 h 1322929"/>
              <a:gd name="connsiteX82" fmla="*/ 1665261 w 1953031"/>
              <a:gd name="connsiteY82" fmla="*/ 431589 h 1322929"/>
              <a:gd name="connsiteX83" fmla="*/ 1643200 w 1953031"/>
              <a:gd name="connsiteY83" fmla="*/ 433164 h 1322929"/>
              <a:gd name="connsiteX84" fmla="*/ 1613877 w 1953031"/>
              <a:gd name="connsiteY84" fmla="*/ 443519 h 1322929"/>
              <a:gd name="connsiteX85" fmla="*/ 1586668 w 1953031"/>
              <a:gd name="connsiteY85" fmla="*/ 466568 h 1322929"/>
              <a:gd name="connsiteX86" fmla="*/ 1568848 w 1953031"/>
              <a:gd name="connsiteY86" fmla="*/ 480889 h 1322929"/>
              <a:gd name="connsiteX87" fmla="*/ 1563779 w 1953031"/>
              <a:gd name="connsiteY87" fmla="*/ 485518 h 1322929"/>
              <a:gd name="connsiteX88" fmla="*/ 1508994 w 1953031"/>
              <a:gd name="connsiteY88" fmla="*/ 589130 h 1322929"/>
              <a:gd name="connsiteX89" fmla="*/ 1486250 w 1953031"/>
              <a:gd name="connsiteY89" fmla="*/ 645068 h 1322929"/>
              <a:gd name="connsiteX90" fmla="*/ 1464819 w 1953031"/>
              <a:gd name="connsiteY90" fmla="*/ 705697 h 1322929"/>
              <a:gd name="connsiteX91" fmla="*/ 1449494 w 1953031"/>
              <a:gd name="connsiteY91" fmla="*/ 751038 h 1322929"/>
              <a:gd name="connsiteX92" fmla="*/ 1407394 w 1953031"/>
              <a:gd name="connsiteY92" fmla="*/ 818176 h 1322929"/>
              <a:gd name="connsiteX93" fmla="*/ 1393724 w 1953031"/>
              <a:gd name="connsiteY93" fmla="*/ 824975 h 1322929"/>
              <a:gd name="connsiteX94" fmla="*/ 1380841 w 1953031"/>
              <a:gd name="connsiteY94" fmla="*/ 831482 h 1322929"/>
              <a:gd name="connsiteX95" fmla="*/ 1349260 w 1953031"/>
              <a:gd name="connsiteY95" fmla="*/ 861137 h 1322929"/>
              <a:gd name="connsiteX96" fmla="*/ 1331348 w 1953031"/>
              <a:gd name="connsiteY96" fmla="*/ 877607 h 1322929"/>
              <a:gd name="connsiteX97" fmla="*/ 1317442 w 1953031"/>
              <a:gd name="connsiteY97" fmla="*/ 883414 h 1322929"/>
              <a:gd name="connsiteX98" fmla="*/ 1316352 w 1953031"/>
              <a:gd name="connsiteY98" fmla="*/ 883414 h 1322929"/>
              <a:gd name="connsiteX99" fmla="*/ 1315275 w 1953031"/>
              <a:gd name="connsiteY99" fmla="*/ 887323 h 1322929"/>
              <a:gd name="connsiteX100" fmla="*/ 1293502 w 1953031"/>
              <a:gd name="connsiteY100" fmla="*/ 1074334 h 1322929"/>
              <a:gd name="connsiteX101" fmla="*/ 1292124 w 1953031"/>
              <a:gd name="connsiteY101" fmla="*/ 1151119 h 1322929"/>
              <a:gd name="connsiteX102" fmla="*/ 1292741 w 1953031"/>
              <a:gd name="connsiteY102" fmla="*/ 1203756 h 1322929"/>
              <a:gd name="connsiteX103" fmla="*/ 1297481 w 1953031"/>
              <a:gd name="connsiteY103" fmla="*/ 1263556 h 1322929"/>
              <a:gd name="connsiteX104" fmla="*/ 1304087 w 1953031"/>
              <a:gd name="connsiteY104" fmla="*/ 1278631 h 1322929"/>
              <a:gd name="connsiteX105" fmla="*/ 1314001 w 1953031"/>
              <a:gd name="connsiteY105" fmla="*/ 1305904 h 1322929"/>
              <a:gd name="connsiteX106" fmla="*/ 1314723 w 1953031"/>
              <a:gd name="connsiteY106" fmla="*/ 1321312 h 1322929"/>
              <a:gd name="connsiteX107" fmla="*/ 1314474 w 1953031"/>
              <a:gd name="connsiteY107" fmla="*/ 1322929 h 1322929"/>
              <a:gd name="connsiteX108" fmla="*/ 1274527 w 1953031"/>
              <a:gd name="connsiteY108" fmla="*/ 1322929 h 1322929"/>
              <a:gd name="connsiteX109" fmla="*/ 1233595 w 1953031"/>
              <a:gd name="connsiteY109" fmla="*/ 1322420 h 1322929"/>
              <a:gd name="connsiteX110" fmla="*/ 1214844 w 1953031"/>
              <a:gd name="connsiteY110" fmla="*/ 1258652 h 1322929"/>
              <a:gd name="connsiteX111" fmla="*/ 1198836 w 1953031"/>
              <a:gd name="connsiteY111" fmla="*/ 1080414 h 1322929"/>
              <a:gd name="connsiteX112" fmla="*/ 1191495 w 1953031"/>
              <a:gd name="connsiteY112" fmla="*/ 961630 h 1322929"/>
              <a:gd name="connsiteX113" fmla="*/ 1189972 w 1953031"/>
              <a:gd name="connsiteY113" fmla="*/ 969617 h 1322929"/>
              <a:gd name="connsiteX114" fmla="*/ 1172402 w 1953031"/>
              <a:gd name="connsiteY114" fmla="*/ 1161542 h 1322929"/>
              <a:gd name="connsiteX115" fmla="*/ 1173663 w 1953031"/>
              <a:gd name="connsiteY115" fmla="*/ 1263289 h 1322929"/>
              <a:gd name="connsiteX116" fmla="*/ 1179559 w 1953031"/>
              <a:gd name="connsiteY116" fmla="*/ 1277483 h 1322929"/>
              <a:gd name="connsiteX117" fmla="*/ 1190090 w 1953031"/>
              <a:gd name="connsiteY117" fmla="*/ 1310073 h 1322929"/>
              <a:gd name="connsiteX118" fmla="*/ 1189617 w 1953031"/>
              <a:gd name="connsiteY118" fmla="*/ 1322236 h 1322929"/>
              <a:gd name="connsiteX119" fmla="*/ 1148752 w 1953031"/>
              <a:gd name="connsiteY119" fmla="*/ 1322929 h 1322929"/>
              <a:gd name="connsiteX120" fmla="*/ 1107164 w 1953031"/>
              <a:gd name="connsiteY120" fmla="*/ 1322438 h 1322929"/>
              <a:gd name="connsiteX121" fmla="*/ 1089751 w 1953031"/>
              <a:gd name="connsiteY121" fmla="*/ 1244928 h 1322929"/>
              <a:gd name="connsiteX122" fmla="*/ 1083658 w 1953031"/>
              <a:gd name="connsiteY122" fmla="*/ 1109426 h 1322929"/>
              <a:gd name="connsiteX123" fmla="*/ 1081071 w 1953031"/>
              <a:gd name="connsiteY123" fmla="*/ 885205 h 1322929"/>
              <a:gd name="connsiteX124" fmla="*/ 1081294 w 1953031"/>
              <a:gd name="connsiteY124" fmla="*/ 872784 h 1322929"/>
              <a:gd name="connsiteX125" fmla="*/ 1044565 w 1953031"/>
              <a:gd name="connsiteY125" fmla="*/ 883356 h 1322929"/>
              <a:gd name="connsiteX126" fmla="*/ 946405 w 1953031"/>
              <a:gd name="connsiteY126" fmla="*/ 906677 h 1322929"/>
              <a:gd name="connsiteX127" fmla="*/ 820984 w 1953031"/>
              <a:gd name="connsiteY127" fmla="*/ 915856 h 1322929"/>
              <a:gd name="connsiteX128" fmla="*/ 748537 w 1953031"/>
              <a:gd name="connsiteY128" fmla="*/ 913593 h 1322929"/>
              <a:gd name="connsiteX129" fmla="*/ 740106 w 1953031"/>
              <a:gd name="connsiteY129" fmla="*/ 913794 h 1322929"/>
              <a:gd name="connsiteX130" fmla="*/ 735838 w 1953031"/>
              <a:gd name="connsiteY130" fmla="*/ 923234 h 1322929"/>
              <a:gd name="connsiteX131" fmla="*/ 729496 w 1953031"/>
              <a:gd name="connsiteY131" fmla="*/ 936224 h 1322929"/>
              <a:gd name="connsiteX132" fmla="*/ 707014 w 1953031"/>
              <a:gd name="connsiteY132" fmla="*/ 928760 h 1322929"/>
              <a:gd name="connsiteX133" fmla="*/ 665846 w 1953031"/>
              <a:gd name="connsiteY133" fmla="*/ 912322 h 1322929"/>
              <a:gd name="connsiteX134" fmla="*/ 618244 w 1953031"/>
              <a:gd name="connsiteY134" fmla="*/ 893135 h 1322929"/>
              <a:gd name="connsiteX135" fmla="*/ 516447 w 1953031"/>
              <a:gd name="connsiteY135" fmla="*/ 865947 h 1322929"/>
              <a:gd name="connsiteX136" fmla="*/ 501805 w 1953031"/>
              <a:gd name="connsiteY136" fmla="*/ 870603 h 1322929"/>
              <a:gd name="connsiteX137" fmla="*/ 496736 w 1953031"/>
              <a:gd name="connsiteY137" fmla="*/ 886203 h 1322929"/>
              <a:gd name="connsiteX138" fmla="*/ 500794 w 1953031"/>
              <a:gd name="connsiteY138" fmla="*/ 920842 h 1322929"/>
              <a:gd name="connsiteX139" fmla="*/ 505232 w 1953031"/>
              <a:gd name="connsiteY139" fmla="*/ 960997 h 1322929"/>
              <a:gd name="connsiteX140" fmla="*/ 503197 w 1953031"/>
              <a:gd name="connsiteY140" fmla="*/ 976351 h 1322929"/>
              <a:gd name="connsiteX141" fmla="*/ 464327 w 1953031"/>
              <a:gd name="connsiteY141" fmla="*/ 1000197 h 1322929"/>
              <a:gd name="connsiteX142" fmla="*/ 457328 w 1953031"/>
              <a:gd name="connsiteY142" fmla="*/ 999488 h 1322929"/>
              <a:gd name="connsiteX143" fmla="*/ 434730 w 1953031"/>
              <a:gd name="connsiteY143" fmla="*/ 939956 h 1322929"/>
              <a:gd name="connsiteX144" fmla="*/ 434102 w 1953031"/>
              <a:gd name="connsiteY144" fmla="*/ 932138 h 1322929"/>
              <a:gd name="connsiteX145" fmla="*/ 429957 w 1953031"/>
              <a:gd name="connsiteY145" fmla="*/ 936572 h 1322929"/>
              <a:gd name="connsiteX146" fmla="*/ 412217 w 1953031"/>
              <a:gd name="connsiteY146" fmla="*/ 955335 h 1322929"/>
              <a:gd name="connsiteX147" fmla="*/ 394666 w 1953031"/>
              <a:gd name="connsiteY147" fmla="*/ 973923 h 1322929"/>
              <a:gd name="connsiteX148" fmla="*/ 363724 w 1953031"/>
              <a:gd name="connsiteY148" fmla="*/ 1023704 h 1322929"/>
              <a:gd name="connsiteX149" fmla="*/ 356090 w 1953031"/>
              <a:gd name="connsiteY149" fmla="*/ 1070686 h 1322929"/>
              <a:gd name="connsiteX150" fmla="*/ 356098 w 1953031"/>
              <a:gd name="connsiteY150" fmla="*/ 1159458 h 1322929"/>
              <a:gd name="connsiteX151" fmla="*/ 362731 w 1953031"/>
              <a:gd name="connsiteY151" fmla="*/ 1219044 h 1322929"/>
              <a:gd name="connsiteX152" fmla="*/ 370492 w 1953031"/>
              <a:gd name="connsiteY152" fmla="*/ 1260425 h 1322929"/>
              <a:gd name="connsiteX153" fmla="*/ 380666 w 1953031"/>
              <a:gd name="connsiteY153" fmla="*/ 1277936 h 1322929"/>
              <a:gd name="connsiteX154" fmla="*/ 391399 w 1953031"/>
              <a:gd name="connsiteY154" fmla="*/ 1304515 h 1322929"/>
              <a:gd name="connsiteX155" fmla="*/ 391283 w 1953031"/>
              <a:gd name="connsiteY155" fmla="*/ 1320324 h 1322929"/>
              <a:gd name="connsiteX156" fmla="*/ 390843 w 1953031"/>
              <a:gd name="connsiteY156" fmla="*/ 1322756 h 1322929"/>
              <a:gd name="connsiteX157" fmla="*/ 348151 w 1953031"/>
              <a:gd name="connsiteY157" fmla="*/ 1322844 h 1322929"/>
              <a:gd name="connsiteX158" fmla="*/ 304144 w 1953031"/>
              <a:gd name="connsiteY158" fmla="*/ 1322579 h 1322929"/>
              <a:gd name="connsiteX159" fmla="*/ 294630 w 1953031"/>
              <a:gd name="connsiteY159" fmla="*/ 1312868 h 1322929"/>
              <a:gd name="connsiteX160" fmla="*/ 271483 w 1953031"/>
              <a:gd name="connsiteY160" fmla="*/ 1195591 h 1322929"/>
              <a:gd name="connsiteX161" fmla="*/ 255031 w 1953031"/>
              <a:gd name="connsiteY161" fmla="*/ 1074334 h 1322929"/>
              <a:gd name="connsiteX162" fmla="*/ 246468 w 1953031"/>
              <a:gd name="connsiteY162" fmla="*/ 962992 h 1322929"/>
              <a:gd name="connsiteX163" fmla="*/ 246726 w 1953031"/>
              <a:gd name="connsiteY163" fmla="*/ 960686 h 1322929"/>
              <a:gd name="connsiteX164" fmla="*/ 239185 w 1953031"/>
              <a:gd name="connsiteY164" fmla="*/ 966883 h 1322929"/>
              <a:gd name="connsiteX165" fmla="*/ 216775 w 1953031"/>
              <a:gd name="connsiteY165" fmla="*/ 984995 h 1322929"/>
              <a:gd name="connsiteX166" fmla="*/ 195755 w 1953031"/>
              <a:gd name="connsiteY166" fmla="*/ 1001910 h 1322929"/>
              <a:gd name="connsiteX167" fmla="*/ 162761 w 1953031"/>
              <a:gd name="connsiteY167" fmla="*/ 1047366 h 1322929"/>
              <a:gd name="connsiteX168" fmla="*/ 149720 w 1953031"/>
              <a:gd name="connsiteY168" fmla="*/ 1138437 h 1322929"/>
              <a:gd name="connsiteX169" fmla="*/ 148122 w 1953031"/>
              <a:gd name="connsiteY169" fmla="*/ 1214750 h 1322929"/>
              <a:gd name="connsiteX170" fmla="*/ 151846 w 1953031"/>
              <a:gd name="connsiteY170" fmla="*/ 1260042 h 1322929"/>
              <a:gd name="connsiteX171" fmla="*/ 157602 w 1953031"/>
              <a:gd name="connsiteY171" fmla="*/ 1271682 h 1322929"/>
              <a:gd name="connsiteX172" fmla="*/ 169528 w 1953031"/>
              <a:gd name="connsiteY172" fmla="*/ 1296524 h 1322929"/>
              <a:gd name="connsiteX173" fmla="*/ 172714 w 1953031"/>
              <a:gd name="connsiteY173" fmla="*/ 1316588 h 1322929"/>
              <a:gd name="connsiteX174" fmla="*/ 172927 w 1953031"/>
              <a:gd name="connsiteY174" fmla="*/ 1322929 h 1322929"/>
              <a:gd name="connsiteX175" fmla="*/ 130748 w 1953031"/>
              <a:gd name="connsiteY175" fmla="*/ 1322916 h 1322929"/>
              <a:gd name="connsiteX176" fmla="*/ 87445 w 1953031"/>
              <a:gd name="connsiteY176" fmla="*/ 1322413 h 1322929"/>
              <a:gd name="connsiteX177" fmla="*/ 433058 w 1953031"/>
              <a:gd name="connsiteY177" fmla="*/ 858089 h 1322929"/>
              <a:gd name="connsiteX178" fmla="*/ 431485 w 1953031"/>
              <a:gd name="connsiteY178" fmla="*/ 856034 h 1322929"/>
              <a:gd name="connsiteX179" fmla="*/ 432913 w 1953031"/>
              <a:gd name="connsiteY179" fmla="*/ 858746 h 1322929"/>
              <a:gd name="connsiteX180" fmla="*/ 433058 w 1953031"/>
              <a:gd name="connsiteY180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748902 w 1953031"/>
              <a:gd name="connsiteY43" fmla="*/ 247445 h 1322929"/>
              <a:gd name="connsiteX44" fmla="*/ 947272 w 1953031"/>
              <a:gd name="connsiteY44" fmla="*/ 214767 h 1322929"/>
              <a:gd name="connsiteX45" fmla="*/ 1155567 w 1953031"/>
              <a:gd name="connsiteY45" fmla="*/ 159010 h 1322929"/>
              <a:gd name="connsiteX46" fmla="*/ 1234252 w 1953031"/>
              <a:gd name="connsiteY46" fmla="*/ 151880 h 1322929"/>
              <a:gd name="connsiteX47" fmla="*/ 1312964 w 1953031"/>
              <a:gd name="connsiteY47" fmla="*/ 128676 h 1322929"/>
              <a:gd name="connsiteX48" fmla="*/ 1376022 w 1953031"/>
              <a:gd name="connsiteY48" fmla="*/ 109687 h 1322929"/>
              <a:gd name="connsiteX49" fmla="*/ 1448640 w 1953031"/>
              <a:gd name="connsiteY49" fmla="*/ 103056 h 1322929"/>
              <a:gd name="connsiteX50" fmla="*/ 1483374 w 1953031"/>
              <a:gd name="connsiteY50" fmla="*/ 100994 h 1322929"/>
              <a:gd name="connsiteX51" fmla="*/ 1552171 w 1953031"/>
              <a:gd name="connsiteY51" fmla="*/ 83778 h 1322929"/>
              <a:gd name="connsiteX52" fmla="*/ 1627914 w 1953031"/>
              <a:gd name="connsiteY52" fmla="*/ 63976 h 1322929"/>
              <a:gd name="connsiteX53" fmla="*/ 1633600 w 1953031"/>
              <a:gd name="connsiteY53" fmla="*/ 62873 h 1322929"/>
              <a:gd name="connsiteX54" fmla="*/ 1633994 w 1953031"/>
              <a:gd name="connsiteY54" fmla="*/ 53943 h 1322929"/>
              <a:gd name="connsiteX55" fmla="*/ 1637947 w 1953031"/>
              <a:gd name="connsiteY55" fmla="*/ 10924 h 1322929"/>
              <a:gd name="connsiteX56" fmla="*/ 1645852 w 1953031"/>
              <a:gd name="connsiteY56" fmla="*/ 642 h 1322929"/>
              <a:gd name="connsiteX57" fmla="*/ 1665510 w 1953031"/>
              <a:gd name="connsiteY57" fmla="*/ 4542 h 1322929"/>
              <a:gd name="connsiteX58" fmla="*/ 1692339 w 1953031"/>
              <a:gd name="connsiteY58" fmla="*/ 32880 h 1322929"/>
              <a:gd name="connsiteX59" fmla="*/ 1703487 w 1953031"/>
              <a:gd name="connsiteY59" fmla="*/ 51553 h 1322929"/>
              <a:gd name="connsiteX60" fmla="*/ 1705168 w 1953031"/>
              <a:gd name="connsiteY60" fmla="*/ 54757 h 1322929"/>
              <a:gd name="connsiteX61" fmla="*/ 1708490 w 1953031"/>
              <a:gd name="connsiteY61" fmla="*/ 54757 h 1322929"/>
              <a:gd name="connsiteX62" fmla="*/ 1726074 w 1953031"/>
              <a:gd name="connsiteY62" fmla="*/ 55821 h 1322929"/>
              <a:gd name="connsiteX63" fmla="*/ 1763775 w 1953031"/>
              <a:gd name="connsiteY63" fmla="*/ 66287 h 1322929"/>
              <a:gd name="connsiteX64" fmla="*/ 1780177 w 1953031"/>
              <a:gd name="connsiteY64" fmla="*/ 76057 h 1322929"/>
              <a:gd name="connsiteX65" fmla="*/ 1797287 w 1953031"/>
              <a:gd name="connsiteY65" fmla="*/ 92340 h 1322929"/>
              <a:gd name="connsiteX66" fmla="*/ 1808554 w 1953031"/>
              <a:gd name="connsiteY66" fmla="*/ 105144 h 1322929"/>
              <a:gd name="connsiteX67" fmla="*/ 1816302 w 1953031"/>
              <a:gd name="connsiteY67" fmla="*/ 113128 h 1322929"/>
              <a:gd name="connsiteX68" fmla="*/ 1820491 w 1953031"/>
              <a:gd name="connsiteY68" fmla="*/ 120258 h 1322929"/>
              <a:gd name="connsiteX69" fmla="*/ 1835947 w 1953031"/>
              <a:gd name="connsiteY69" fmla="*/ 144526 h 1322929"/>
              <a:gd name="connsiteX70" fmla="*/ 1847989 w 1953031"/>
              <a:gd name="connsiteY70" fmla="*/ 162083 h 1322929"/>
              <a:gd name="connsiteX71" fmla="*/ 1872282 w 1953031"/>
              <a:gd name="connsiteY71" fmla="*/ 206862 h 1322929"/>
              <a:gd name="connsiteX72" fmla="*/ 1901212 w 1953031"/>
              <a:gd name="connsiteY72" fmla="*/ 268331 h 1322929"/>
              <a:gd name="connsiteX73" fmla="*/ 1928013 w 1953031"/>
              <a:gd name="connsiteY73" fmla="*/ 325599 h 1322929"/>
              <a:gd name="connsiteX74" fmla="*/ 1947475 w 1953031"/>
              <a:gd name="connsiteY74" fmla="*/ 358428 h 1322929"/>
              <a:gd name="connsiteX75" fmla="*/ 1952990 w 1953031"/>
              <a:gd name="connsiteY75" fmla="*/ 375188 h 1322929"/>
              <a:gd name="connsiteX76" fmla="*/ 1944270 w 1953031"/>
              <a:gd name="connsiteY76" fmla="*/ 398724 h 1322929"/>
              <a:gd name="connsiteX77" fmla="*/ 1904481 w 1953031"/>
              <a:gd name="connsiteY77" fmla="*/ 429980 h 1322929"/>
              <a:gd name="connsiteX78" fmla="*/ 1871823 w 1953031"/>
              <a:gd name="connsiteY78" fmla="*/ 436577 h 1322929"/>
              <a:gd name="connsiteX79" fmla="*/ 1816223 w 1953031"/>
              <a:gd name="connsiteY79" fmla="*/ 439134 h 1322929"/>
              <a:gd name="connsiteX80" fmla="*/ 1698445 w 1953031"/>
              <a:gd name="connsiteY80" fmla="*/ 433393 h 1322929"/>
              <a:gd name="connsiteX81" fmla="*/ 1665261 w 1953031"/>
              <a:gd name="connsiteY81" fmla="*/ 431589 h 1322929"/>
              <a:gd name="connsiteX82" fmla="*/ 1643200 w 1953031"/>
              <a:gd name="connsiteY82" fmla="*/ 433164 h 1322929"/>
              <a:gd name="connsiteX83" fmla="*/ 1613877 w 1953031"/>
              <a:gd name="connsiteY83" fmla="*/ 443519 h 1322929"/>
              <a:gd name="connsiteX84" fmla="*/ 1586668 w 1953031"/>
              <a:gd name="connsiteY84" fmla="*/ 466568 h 1322929"/>
              <a:gd name="connsiteX85" fmla="*/ 1568848 w 1953031"/>
              <a:gd name="connsiteY85" fmla="*/ 480889 h 1322929"/>
              <a:gd name="connsiteX86" fmla="*/ 1563779 w 1953031"/>
              <a:gd name="connsiteY86" fmla="*/ 485518 h 1322929"/>
              <a:gd name="connsiteX87" fmla="*/ 1508994 w 1953031"/>
              <a:gd name="connsiteY87" fmla="*/ 589130 h 1322929"/>
              <a:gd name="connsiteX88" fmla="*/ 1486250 w 1953031"/>
              <a:gd name="connsiteY88" fmla="*/ 645068 h 1322929"/>
              <a:gd name="connsiteX89" fmla="*/ 1464819 w 1953031"/>
              <a:gd name="connsiteY89" fmla="*/ 705697 h 1322929"/>
              <a:gd name="connsiteX90" fmla="*/ 1449494 w 1953031"/>
              <a:gd name="connsiteY90" fmla="*/ 751038 h 1322929"/>
              <a:gd name="connsiteX91" fmla="*/ 1407394 w 1953031"/>
              <a:gd name="connsiteY91" fmla="*/ 818176 h 1322929"/>
              <a:gd name="connsiteX92" fmla="*/ 1393724 w 1953031"/>
              <a:gd name="connsiteY92" fmla="*/ 824975 h 1322929"/>
              <a:gd name="connsiteX93" fmla="*/ 1380841 w 1953031"/>
              <a:gd name="connsiteY93" fmla="*/ 831482 h 1322929"/>
              <a:gd name="connsiteX94" fmla="*/ 1349260 w 1953031"/>
              <a:gd name="connsiteY94" fmla="*/ 861137 h 1322929"/>
              <a:gd name="connsiteX95" fmla="*/ 1331348 w 1953031"/>
              <a:gd name="connsiteY95" fmla="*/ 877607 h 1322929"/>
              <a:gd name="connsiteX96" fmla="*/ 1317442 w 1953031"/>
              <a:gd name="connsiteY96" fmla="*/ 883414 h 1322929"/>
              <a:gd name="connsiteX97" fmla="*/ 1316352 w 1953031"/>
              <a:gd name="connsiteY97" fmla="*/ 883414 h 1322929"/>
              <a:gd name="connsiteX98" fmla="*/ 1315275 w 1953031"/>
              <a:gd name="connsiteY98" fmla="*/ 887323 h 1322929"/>
              <a:gd name="connsiteX99" fmla="*/ 1293502 w 1953031"/>
              <a:gd name="connsiteY99" fmla="*/ 1074334 h 1322929"/>
              <a:gd name="connsiteX100" fmla="*/ 1292124 w 1953031"/>
              <a:gd name="connsiteY100" fmla="*/ 1151119 h 1322929"/>
              <a:gd name="connsiteX101" fmla="*/ 1292741 w 1953031"/>
              <a:gd name="connsiteY101" fmla="*/ 1203756 h 1322929"/>
              <a:gd name="connsiteX102" fmla="*/ 1297481 w 1953031"/>
              <a:gd name="connsiteY102" fmla="*/ 1263556 h 1322929"/>
              <a:gd name="connsiteX103" fmla="*/ 1304087 w 1953031"/>
              <a:gd name="connsiteY103" fmla="*/ 1278631 h 1322929"/>
              <a:gd name="connsiteX104" fmla="*/ 1314001 w 1953031"/>
              <a:gd name="connsiteY104" fmla="*/ 1305904 h 1322929"/>
              <a:gd name="connsiteX105" fmla="*/ 1314723 w 1953031"/>
              <a:gd name="connsiteY105" fmla="*/ 1321312 h 1322929"/>
              <a:gd name="connsiteX106" fmla="*/ 1314474 w 1953031"/>
              <a:gd name="connsiteY106" fmla="*/ 1322929 h 1322929"/>
              <a:gd name="connsiteX107" fmla="*/ 1274527 w 1953031"/>
              <a:gd name="connsiteY107" fmla="*/ 1322929 h 1322929"/>
              <a:gd name="connsiteX108" fmla="*/ 1233595 w 1953031"/>
              <a:gd name="connsiteY108" fmla="*/ 1322420 h 1322929"/>
              <a:gd name="connsiteX109" fmla="*/ 1214844 w 1953031"/>
              <a:gd name="connsiteY109" fmla="*/ 1258652 h 1322929"/>
              <a:gd name="connsiteX110" fmla="*/ 1198836 w 1953031"/>
              <a:gd name="connsiteY110" fmla="*/ 1080414 h 1322929"/>
              <a:gd name="connsiteX111" fmla="*/ 1191495 w 1953031"/>
              <a:gd name="connsiteY111" fmla="*/ 961630 h 1322929"/>
              <a:gd name="connsiteX112" fmla="*/ 1189972 w 1953031"/>
              <a:gd name="connsiteY112" fmla="*/ 969617 h 1322929"/>
              <a:gd name="connsiteX113" fmla="*/ 1172402 w 1953031"/>
              <a:gd name="connsiteY113" fmla="*/ 1161542 h 1322929"/>
              <a:gd name="connsiteX114" fmla="*/ 1173663 w 1953031"/>
              <a:gd name="connsiteY114" fmla="*/ 1263289 h 1322929"/>
              <a:gd name="connsiteX115" fmla="*/ 1179559 w 1953031"/>
              <a:gd name="connsiteY115" fmla="*/ 1277483 h 1322929"/>
              <a:gd name="connsiteX116" fmla="*/ 1190090 w 1953031"/>
              <a:gd name="connsiteY116" fmla="*/ 1310073 h 1322929"/>
              <a:gd name="connsiteX117" fmla="*/ 1189617 w 1953031"/>
              <a:gd name="connsiteY117" fmla="*/ 1322236 h 1322929"/>
              <a:gd name="connsiteX118" fmla="*/ 1148752 w 1953031"/>
              <a:gd name="connsiteY118" fmla="*/ 1322929 h 1322929"/>
              <a:gd name="connsiteX119" fmla="*/ 1107164 w 1953031"/>
              <a:gd name="connsiteY119" fmla="*/ 1322438 h 1322929"/>
              <a:gd name="connsiteX120" fmla="*/ 1089751 w 1953031"/>
              <a:gd name="connsiteY120" fmla="*/ 1244928 h 1322929"/>
              <a:gd name="connsiteX121" fmla="*/ 1083658 w 1953031"/>
              <a:gd name="connsiteY121" fmla="*/ 1109426 h 1322929"/>
              <a:gd name="connsiteX122" fmla="*/ 1081071 w 1953031"/>
              <a:gd name="connsiteY122" fmla="*/ 885205 h 1322929"/>
              <a:gd name="connsiteX123" fmla="*/ 1081294 w 1953031"/>
              <a:gd name="connsiteY123" fmla="*/ 872784 h 1322929"/>
              <a:gd name="connsiteX124" fmla="*/ 1044565 w 1953031"/>
              <a:gd name="connsiteY124" fmla="*/ 883356 h 1322929"/>
              <a:gd name="connsiteX125" fmla="*/ 946405 w 1953031"/>
              <a:gd name="connsiteY125" fmla="*/ 906677 h 1322929"/>
              <a:gd name="connsiteX126" fmla="*/ 820984 w 1953031"/>
              <a:gd name="connsiteY126" fmla="*/ 915856 h 1322929"/>
              <a:gd name="connsiteX127" fmla="*/ 748537 w 1953031"/>
              <a:gd name="connsiteY127" fmla="*/ 913593 h 1322929"/>
              <a:gd name="connsiteX128" fmla="*/ 740106 w 1953031"/>
              <a:gd name="connsiteY128" fmla="*/ 913794 h 1322929"/>
              <a:gd name="connsiteX129" fmla="*/ 735838 w 1953031"/>
              <a:gd name="connsiteY129" fmla="*/ 923234 h 1322929"/>
              <a:gd name="connsiteX130" fmla="*/ 729496 w 1953031"/>
              <a:gd name="connsiteY130" fmla="*/ 936224 h 1322929"/>
              <a:gd name="connsiteX131" fmla="*/ 707014 w 1953031"/>
              <a:gd name="connsiteY131" fmla="*/ 928760 h 1322929"/>
              <a:gd name="connsiteX132" fmla="*/ 665846 w 1953031"/>
              <a:gd name="connsiteY132" fmla="*/ 912322 h 1322929"/>
              <a:gd name="connsiteX133" fmla="*/ 618244 w 1953031"/>
              <a:gd name="connsiteY133" fmla="*/ 893135 h 1322929"/>
              <a:gd name="connsiteX134" fmla="*/ 516447 w 1953031"/>
              <a:gd name="connsiteY134" fmla="*/ 865947 h 1322929"/>
              <a:gd name="connsiteX135" fmla="*/ 501805 w 1953031"/>
              <a:gd name="connsiteY135" fmla="*/ 870603 h 1322929"/>
              <a:gd name="connsiteX136" fmla="*/ 496736 w 1953031"/>
              <a:gd name="connsiteY136" fmla="*/ 886203 h 1322929"/>
              <a:gd name="connsiteX137" fmla="*/ 500794 w 1953031"/>
              <a:gd name="connsiteY137" fmla="*/ 920842 h 1322929"/>
              <a:gd name="connsiteX138" fmla="*/ 505232 w 1953031"/>
              <a:gd name="connsiteY138" fmla="*/ 960997 h 1322929"/>
              <a:gd name="connsiteX139" fmla="*/ 503197 w 1953031"/>
              <a:gd name="connsiteY139" fmla="*/ 976351 h 1322929"/>
              <a:gd name="connsiteX140" fmla="*/ 464327 w 1953031"/>
              <a:gd name="connsiteY140" fmla="*/ 1000197 h 1322929"/>
              <a:gd name="connsiteX141" fmla="*/ 457328 w 1953031"/>
              <a:gd name="connsiteY141" fmla="*/ 999488 h 1322929"/>
              <a:gd name="connsiteX142" fmla="*/ 434730 w 1953031"/>
              <a:gd name="connsiteY142" fmla="*/ 939956 h 1322929"/>
              <a:gd name="connsiteX143" fmla="*/ 434102 w 1953031"/>
              <a:gd name="connsiteY143" fmla="*/ 932138 h 1322929"/>
              <a:gd name="connsiteX144" fmla="*/ 429957 w 1953031"/>
              <a:gd name="connsiteY144" fmla="*/ 936572 h 1322929"/>
              <a:gd name="connsiteX145" fmla="*/ 412217 w 1953031"/>
              <a:gd name="connsiteY145" fmla="*/ 955335 h 1322929"/>
              <a:gd name="connsiteX146" fmla="*/ 394666 w 1953031"/>
              <a:gd name="connsiteY146" fmla="*/ 973923 h 1322929"/>
              <a:gd name="connsiteX147" fmla="*/ 363724 w 1953031"/>
              <a:gd name="connsiteY147" fmla="*/ 1023704 h 1322929"/>
              <a:gd name="connsiteX148" fmla="*/ 356090 w 1953031"/>
              <a:gd name="connsiteY148" fmla="*/ 1070686 h 1322929"/>
              <a:gd name="connsiteX149" fmla="*/ 356098 w 1953031"/>
              <a:gd name="connsiteY149" fmla="*/ 1159458 h 1322929"/>
              <a:gd name="connsiteX150" fmla="*/ 362731 w 1953031"/>
              <a:gd name="connsiteY150" fmla="*/ 1219044 h 1322929"/>
              <a:gd name="connsiteX151" fmla="*/ 370492 w 1953031"/>
              <a:gd name="connsiteY151" fmla="*/ 1260425 h 1322929"/>
              <a:gd name="connsiteX152" fmla="*/ 380666 w 1953031"/>
              <a:gd name="connsiteY152" fmla="*/ 1277936 h 1322929"/>
              <a:gd name="connsiteX153" fmla="*/ 391399 w 1953031"/>
              <a:gd name="connsiteY153" fmla="*/ 1304515 h 1322929"/>
              <a:gd name="connsiteX154" fmla="*/ 391283 w 1953031"/>
              <a:gd name="connsiteY154" fmla="*/ 1320324 h 1322929"/>
              <a:gd name="connsiteX155" fmla="*/ 390843 w 1953031"/>
              <a:gd name="connsiteY155" fmla="*/ 1322756 h 1322929"/>
              <a:gd name="connsiteX156" fmla="*/ 348151 w 1953031"/>
              <a:gd name="connsiteY156" fmla="*/ 1322844 h 1322929"/>
              <a:gd name="connsiteX157" fmla="*/ 304144 w 1953031"/>
              <a:gd name="connsiteY157" fmla="*/ 1322579 h 1322929"/>
              <a:gd name="connsiteX158" fmla="*/ 294630 w 1953031"/>
              <a:gd name="connsiteY158" fmla="*/ 1312868 h 1322929"/>
              <a:gd name="connsiteX159" fmla="*/ 271483 w 1953031"/>
              <a:gd name="connsiteY159" fmla="*/ 1195591 h 1322929"/>
              <a:gd name="connsiteX160" fmla="*/ 255031 w 1953031"/>
              <a:gd name="connsiteY160" fmla="*/ 1074334 h 1322929"/>
              <a:gd name="connsiteX161" fmla="*/ 246468 w 1953031"/>
              <a:gd name="connsiteY161" fmla="*/ 962992 h 1322929"/>
              <a:gd name="connsiteX162" fmla="*/ 246726 w 1953031"/>
              <a:gd name="connsiteY162" fmla="*/ 960686 h 1322929"/>
              <a:gd name="connsiteX163" fmla="*/ 239185 w 1953031"/>
              <a:gd name="connsiteY163" fmla="*/ 966883 h 1322929"/>
              <a:gd name="connsiteX164" fmla="*/ 216775 w 1953031"/>
              <a:gd name="connsiteY164" fmla="*/ 984995 h 1322929"/>
              <a:gd name="connsiteX165" fmla="*/ 195755 w 1953031"/>
              <a:gd name="connsiteY165" fmla="*/ 1001910 h 1322929"/>
              <a:gd name="connsiteX166" fmla="*/ 162761 w 1953031"/>
              <a:gd name="connsiteY166" fmla="*/ 1047366 h 1322929"/>
              <a:gd name="connsiteX167" fmla="*/ 149720 w 1953031"/>
              <a:gd name="connsiteY167" fmla="*/ 1138437 h 1322929"/>
              <a:gd name="connsiteX168" fmla="*/ 148122 w 1953031"/>
              <a:gd name="connsiteY168" fmla="*/ 1214750 h 1322929"/>
              <a:gd name="connsiteX169" fmla="*/ 151846 w 1953031"/>
              <a:gd name="connsiteY169" fmla="*/ 1260042 h 1322929"/>
              <a:gd name="connsiteX170" fmla="*/ 157602 w 1953031"/>
              <a:gd name="connsiteY170" fmla="*/ 1271682 h 1322929"/>
              <a:gd name="connsiteX171" fmla="*/ 169528 w 1953031"/>
              <a:gd name="connsiteY171" fmla="*/ 1296524 h 1322929"/>
              <a:gd name="connsiteX172" fmla="*/ 172714 w 1953031"/>
              <a:gd name="connsiteY172" fmla="*/ 1316588 h 1322929"/>
              <a:gd name="connsiteX173" fmla="*/ 172927 w 1953031"/>
              <a:gd name="connsiteY173" fmla="*/ 1322929 h 1322929"/>
              <a:gd name="connsiteX174" fmla="*/ 130748 w 1953031"/>
              <a:gd name="connsiteY174" fmla="*/ 1322916 h 1322929"/>
              <a:gd name="connsiteX175" fmla="*/ 87445 w 1953031"/>
              <a:gd name="connsiteY175" fmla="*/ 1322413 h 1322929"/>
              <a:gd name="connsiteX176" fmla="*/ 433058 w 1953031"/>
              <a:gd name="connsiteY176" fmla="*/ 858089 h 1322929"/>
              <a:gd name="connsiteX177" fmla="*/ 431485 w 1953031"/>
              <a:gd name="connsiteY177" fmla="*/ 856034 h 1322929"/>
              <a:gd name="connsiteX178" fmla="*/ 432913 w 1953031"/>
              <a:gd name="connsiteY178" fmla="*/ 858746 h 1322929"/>
              <a:gd name="connsiteX179" fmla="*/ 433058 w 1953031"/>
              <a:gd name="connsiteY179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08804 w 1953031"/>
              <a:gd name="connsiteY42" fmla="*/ 255581 h 1322929"/>
              <a:gd name="connsiteX43" fmla="*/ 748902 w 1953031"/>
              <a:gd name="connsiteY43" fmla="*/ 247445 h 1322929"/>
              <a:gd name="connsiteX44" fmla="*/ 947272 w 1953031"/>
              <a:gd name="connsiteY44" fmla="*/ 214767 h 1322929"/>
              <a:gd name="connsiteX45" fmla="*/ 1102227 w 1953031"/>
              <a:gd name="connsiteY45" fmla="*/ 172345 h 1322929"/>
              <a:gd name="connsiteX46" fmla="*/ 1234252 w 1953031"/>
              <a:gd name="connsiteY46" fmla="*/ 151880 h 1322929"/>
              <a:gd name="connsiteX47" fmla="*/ 1312964 w 1953031"/>
              <a:gd name="connsiteY47" fmla="*/ 128676 h 1322929"/>
              <a:gd name="connsiteX48" fmla="*/ 1376022 w 1953031"/>
              <a:gd name="connsiteY48" fmla="*/ 109687 h 1322929"/>
              <a:gd name="connsiteX49" fmla="*/ 1448640 w 1953031"/>
              <a:gd name="connsiteY49" fmla="*/ 103056 h 1322929"/>
              <a:gd name="connsiteX50" fmla="*/ 1483374 w 1953031"/>
              <a:gd name="connsiteY50" fmla="*/ 100994 h 1322929"/>
              <a:gd name="connsiteX51" fmla="*/ 1552171 w 1953031"/>
              <a:gd name="connsiteY51" fmla="*/ 83778 h 1322929"/>
              <a:gd name="connsiteX52" fmla="*/ 1627914 w 1953031"/>
              <a:gd name="connsiteY52" fmla="*/ 63976 h 1322929"/>
              <a:gd name="connsiteX53" fmla="*/ 1633600 w 1953031"/>
              <a:gd name="connsiteY53" fmla="*/ 62873 h 1322929"/>
              <a:gd name="connsiteX54" fmla="*/ 1633994 w 1953031"/>
              <a:gd name="connsiteY54" fmla="*/ 53943 h 1322929"/>
              <a:gd name="connsiteX55" fmla="*/ 1637947 w 1953031"/>
              <a:gd name="connsiteY55" fmla="*/ 10924 h 1322929"/>
              <a:gd name="connsiteX56" fmla="*/ 1645852 w 1953031"/>
              <a:gd name="connsiteY56" fmla="*/ 642 h 1322929"/>
              <a:gd name="connsiteX57" fmla="*/ 1665510 w 1953031"/>
              <a:gd name="connsiteY57" fmla="*/ 4542 h 1322929"/>
              <a:gd name="connsiteX58" fmla="*/ 1692339 w 1953031"/>
              <a:gd name="connsiteY58" fmla="*/ 32880 h 1322929"/>
              <a:gd name="connsiteX59" fmla="*/ 1703487 w 1953031"/>
              <a:gd name="connsiteY59" fmla="*/ 51553 h 1322929"/>
              <a:gd name="connsiteX60" fmla="*/ 1705168 w 1953031"/>
              <a:gd name="connsiteY60" fmla="*/ 54757 h 1322929"/>
              <a:gd name="connsiteX61" fmla="*/ 1708490 w 1953031"/>
              <a:gd name="connsiteY61" fmla="*/ 54757 h 1322929"/>
              <a:gd name="connsiteX62" fmla="*/ 1726074 w 1953031"/>
              <a:gd name="connsiteY62" fmla="*/ 55821 h 1322929"/>
              <a:gd name="connsiteX63" fmla="*/ 1763775 w 1953031"/>
              <a:gd name="connsiteY63" fmla="*/ 66287 h 1322929"/>
              <a:gd name="connsiteX64" fmla="*/ 1780177 w 1953031"/>
              <a:gd name="connsiteY64" fmla="*/ 76057 h 1322929"/>
              <a:gd name="connsiteX65" fmla="*/ 1797287 w 1953031"/>
              <a:gd name="connsiteY65" fmla="*/ 92340 h 1322929"/>
              <a:gd name="connsiteX66" fmla="*/ 1808554 w 1953031"/>
              <a:gd name="connsiteY66" fmla="*/ 105144 h 1322929"/>
              <a:gd name="connsiteX67" fmla="*/ 1816302 w 1953031"/>
              <a:gd name="connsiteY67" fmla="*/ 113128 h 1322929"/>
              <a:gd name="connsiteX68" fmla="*/ 1820491 w 1953031"/>
              <a:gd name="connsiteY68" fmla="*/ 120258 h 1322929"/>
              <a:gd name="connsiteX69" fmla="*/ 1835947 w 1953031"/>
              <a:gd name="connsiteY69" fmla="*/ 144526 h 1322929"/>
              <a:gd name="connsiteX70" fmla="*/ 1847989 w 1953031"/>
              <a:gd name="connsiteY70" fmla="*/ 162083 h 1322929"/>
              <a:gd name="connsiteX71" fmla="*/ 1872282 w 1953031"/>
              <a:gd name="connsiteY71" fmla="*/ 206862 h 1322929"/>
              <a:gd name="connsiteX72" fmla="*/ 1901212 w 1953031"/>
              <a:gd name="connsiteY72" fmla="*/ 268331 h 1322929"/>
              <a:gd name="connsiteX73" fmla="*/ 1928013 w 1953031"/>
              <a:gd name="connsiteY73" fmla="*/ 325599 h 1322929"/>
              <a:gd name="connsiteX74" fmla="*/ 1947475 w 1953031"/>
              <a:gd name="connsiteY74" fmla="*/ 358428 h 1322929"/>
              <a:gd name="connsiteX75" fmla="*/ 1952990 w 1953031"/>
              <a:gd name="connsiteY75" fmla="*/ 375188 h 1322929"/>
              <a:gd name="connsiteX76" fmla="*/ 1944270 w 1953031"/>
              <a:gd name="connsiteY76" fmla="*/ 398724 h 1322929"/>
              <a:gd name="connsiteX77" fmla="*/ 1904481 w 1953031"/>
              <a:gd name="connsiteY77" fmla="*/ 429980 h 1322929"/>
              <a:gd name="connsiteX78" fmla="*/ 1871823 w 1953031"/>
              <a:gd name="connsiteY78" fmla="*/ 436577 h 1322929"/>
              <a:gd name="connsiteX79" fmla="*/ 1816223 w 1953031"/>
              <a:gd name="connsiteY79" fmla="*/ 439134 h 1322929"/>
              <a:gd name="connsiteX80" fmla="*/ 1698445 w 1953031"/>
              <a:gd name="connsiteY80" fmla="*/ 433393 h 1322929"/>
              <a:gd name="connsiteX81" fmla="*/ 1665261 w 1953031"/>
              <a:gd name="connsiteY81" fmla="*/ 431589 h 1322929"/>
              <a:gd name="connsiteX82" fmla="*/ 1643200 w 1953031"/>
              <a:gd name="connsiteY82" fmla="*/ 433164 h 1322929"/>
              <a:gd name="connsiteX83" fmla="*/ 1613877 w 1953031"/>
              <a:gd name="connsiteY83" fmla="*/ 443519 h 1322929"/>
              <a:gd name="connsiteX84" fmla="*/ 1586668 w 1953031"/>
              <a:gd name="connsiteY84" fmla="*/ 466568 h 1322929"/>
              <a:gd name="connsiteX85" fmla="*/ 1568848 w 1953031"/>
              <a:gd name="connsiteY85" fmla="*/ 480889 h 1322929"/>
              <a:gd name="connsiteX86" fmla="*/ 1563779 w 1953031"/>
              <a:gd name="connsiteY86" fmla="*/ 485518 h 1322929"/>
              <a:gd name="connsiteX87" fmla="*/ 1508994 w 1953031"/>
              <a:gd name="connsiteY87" fmla="*/ 589130 h 1322929"/>
              <a:gd name="connsiteX88" fmla="*/ 1486250 w 1953031"/>
              <a:gd name="connsiteY88" fmla="*/ 645068 h 1322929"/>
              <a:gd name="connsiteX89" fmla="*/ 1464819 w 1953031"/>
              <a:gd name="connsiteY89" fmla="*/ 705697 h 1322929"/>
              <a:gd name="connsiteX90" fmla="*/ 1449494 w 1953031"/>
              <a:gd name="connsiteY90" fmla="*/ 751038 h 1322929"/>
              <a:gd name="connsiteX91" fmla="*/ 1407394 w 1953031"/>
              <a:gd name="connsiteY91" fmla="*/ 818176 h 1322929"/>
              <a:gd name="connsiteX92" fmla="*/ 1393724 w 1953031"/>
              <a:gd name="connsiteY92" fmla="*/ 824975 h 1322929"/>
              <a:gd name="connsiteX93" fmla="*/ 1380841 w 1953031"/>
              <a:gd name="connsiteY93" fmla="*/ 831482 h 1322929"/>
              <a:gd name="connsiteX94" fmla="*/ 1349260 w 1953031"/>
              <a:gd name="connsiteY94" fmla="*/ 861137 h 1322929"/>
              <a:gd name="connsiteX95" fmla="*/ 1331348 w 1953031"/>
              <a:gd name="connsiteY95" fmla="*/ 877607 h 1322929"/>
              <a:gd name="connsiteX96" fmla="*/ 1317442 w 1953031"/>
              <a:gd name="connsiteY96" fmla="*/ 883414 h 1322929"/>
              <a:gd name="connsiteX97" fmla="*/ 1316352 w 1953031"/>
              <a:gd name="connsiteY97" fmla="*/ 883414 h 1322929"/>
              <a:gd name="connsiteX98" fmla="*/ 1315275 w 1953031"/>
              <a:gd name="connsiteY98" fmla="*/ 887323 h 1322929"/>
              <a:gd name="connsiteX99" fmla="*/ 1293502 w 1953031"/>
              <a:gd name="connsiteY99" fmla="*/ 1074334 h 1322929"/>
              <a:gd name="connsiteX100" fmla="*/ 1292124 w 1953031"/>
              <a:gd name="connsiteY100" fmla="*/ 1151119 h 1322929"/>
              <a:gd name="connsiteX101" fmla="*/ 1292741 w 1953031"/>
              <a:gd name="connsiteY101" fmla="*/ 1203756 h 1322929"/>
              <a:gd name="connsiteX102" fmla="*/ 1297481 w 1953031"/>
              <a:gd name="connsiteY102" fmla="*/ 1263556 h 1322929"/>
              <a:gd name="connsiteX103" fmla="*/ 1304087 w 1953031"/>
              <a:gd name="connsiteY103" fmla="*/ 1278631 h 1322929"/>
              <a:gd name="connsiteX104" fmla="*/ 1314001 w 1953031"/>
              <a:gd name="connsiteY104" fmla="*/ 1305904 h 1322929"/>
              <a:gd name="connsiteX105" fmla="*/ 1314723 w 1953031"/>
              <a:gd name="connsiteY105" fmla="*/ 1321312 h 1322929"/>
              <a:gd name="connsiteX106" fmla="*/ 1314474 w 1953031"/>
              <a:gd name="connsiteY106" fmla="*/ 1322929 h 1322929"/>
              <a:gd name="connsiteX107" fmla="*/ 1274527 w 1953031"/>
              <a:gd name="connsiteY107" fmla="*/ 1322929 h 1322929"/>
              <a:gd name="connsiteX108" fmla="*/ 1233595 w 1953031"/>
              <a:gd name="connsiteY108" fmla="*/ 1322420 h 1322929"/>
              <a:gd name="connsiteX109" fmla="*/ 1214844 w 1953031"/>
              <a:gd name="connsiteY109" fmla="*/ 1258652 h 1322929"/>
              <a:gd name="connsiteX110" fmla="*/ 1198836 w 1953031"/>
              <a:gd name="connsiteY110" fmla="*/ 1080414 h 1322929"/>
              <a:gd name="connsiteX111" fmla="*/ 1191495 w 1953031"/>
              <a:gd name="connsiteY111" fmla="*/ 961630 h 1322929"/>
              <a:gd name="connsiteX112" fmla="*/ 1189972 w 1953031"/>
              <a:gd name="connsiteY112" fmla="*/ 969617 h 1322929"/>
              <a:gd name="connsiteX113" fmla="*/ 1172402 w 1953031"/>
              <a:gd name="connsiteY113" fmla="*/ 1161542 h 1322929"/>
              <a:gd name="connsiteX114" fmla="*/ 1173663 w 1953031"/>
              <a:gd name="connsiteY114" fmla="*/ 1263289 h 1322929"/>
              <a:gd name="connsiteX115" fmla="*/ 1179559 w 1953031"/>
              <a:gd name="connsiteY115" fmla="*/ 1277483 h 1322929"/>
              <a:gd name="connsiteX116" fmla="*/ 1190090 w 1953031"/>
              <a:gd name="connsiteY116" fmla="*/ 1310073 h 1322929"/>
              <a:gd name="connsiteX117" fmla="*/ 1189617 w 1953031"/>
              <a:gd name="connsiteY117" fmla="*/ 1322236 h 1322929"/>
              <a:gd name="connsiteX118" fmla="*/ 1148752 w 1953031"/>
              <a:gd name="connsiteY118" fmla="*/ 1322929 h 1322929"/>
              <a:gd name="connsiteX119" fmla="*/ 1107164 w 1953031"/>
              <a:gd name="connsiteY119" fmla="*/ 1322438 h 1322929"/>
              <a:gd name="connsiteX120" fmla="*/ 1089751 w 1953031"/>
              <a:gd name="connsiteY120" fmla="*/ 1244928 h 1322929"/>
              <a:gd name="connsiteX121" fmla="*/ 1083658 w 1953031"/>
              <a:gd name="connsiteY121" fmla="*/ 1109426 h 1322929"/>
              <a:gd name="connsiteX122" fmla="*/ 1081071 w 1953031"/>
              <a:gd name="connsiteY122" fmla="*/ 885205 h 1322929"/>
              <a:gd name="connsiteX123" fmla="*/ 1081294 w 1953031"/>
              <a:gd name="connsiteY123" fmla="*/ 872784 h 1322929"/>
              <a:gd name="connsiteX124" fmla="*/ 1044565 w 1953031"/>
              <a:gd name="connsiteY124" fmla="*/ 883356 h 1322929"/>
              <a:gd name="connsiteX125" fmla="*/ 946405 w 1953031"/>
              <a:gd name="connsiteY125" fmla="*/ 906677 h 1322929"/>
              <a:gd name="connsiteX126" fmla="*/ 820984 w 1953031"/>
              <a:gd name="connsiteY126" fmla="*/ 915856 h 1322929"/>
              <a:gd name="connsiteX127" fmla="*/ 748537 w 1953031"/>
              <a:gd name="connsiteY127" fmla="*/ 913593 h 1322929"/>
              <a:gd name="connsiteX128" fmla="*/ 740106 w 1953031"/>
              <a:gd name="connsiteY128" fmla="*/ 913794 h 1322929"/>
              <a:gd name="connsiteX129" fmla="*/ 735838 w 1953031"/>
              <a:gd name="connsiteY129" fmla="*/ 923234 h 1322929"/>
              <a:gd name="connsiteX130" fmla="*/ 729496 w 1953031"/>
              <a:gd name="connsiteY130" fmla="*/ 936224 h 1322929"/>
              <a:gd name="connsiteX131" fmla="*/ 707014 w 1953031"/>
              <a:gd name="connsiteY131" fmla="*/ 928760 h 1322929"/>
              <a:gd name="connsiteX132" fmla="*/ 665846 w 1953031"/>
              <a:gd name="connsiteY132" fmla="*/ 912322 h 1322929"/>
              <a:gd name="connsiteX133" fmla="*/ 618244 w 1953031"/>
              <a:gd name="connsiteY133" fmla="*/ 893135 h 1322929"/>
              <a:gd name="connsiteX134" fmla="*/ 516447 w 1953031"/>
              <a:gd name="connsiteY134" fmla="*/ 865947 h 1322929"/>
              <a:gd name="connsiteX135" fmla="*/ 501805 w 1953031"/>
              <a:gd name="connsiteY135" fmla="*/ 870603 h 1322929"/>
              <a:gd name="connsiteX136" fmla="*/ 496736 w 1953031"/>
              <a:gd name="connsiteY136" fmla="*/ 886203 h 1322929"/>
              <a:gd name="connsiteX137" fmla="*/ 500794 w 1953031"/>
              <a:gd name="connsiteY137" fmla="*/ 920842 h 1322929"/>
              <a:gd name="connsiteX138" fmla="*/ 505232 w 1953031"/>
              <a:gd name="connsiteY138" fmla="*/ 960997 h 1322929"/>
              <a:gd name="connsiteX139" fmla="*/ 503197 w 1953031"/>
              <a:gd name="connsiteY139" fmla="*/ 976351 h 1322929"/>
              <a:gd name="connsiteX140" fmla="*/ 464327 w 1953031"/>
              <a:gd name="connsiteY140" fmla="*/ 1000197 h 1322929"/>
              <a:gd name="connsiteX141" fmla="*/ 457328 w 1953031"/>
              <a:gd name="connsiteY141" fmla="*/ 999488 h 1322929"/>
              <a:gd name="connsiteX142" fmla="*/ 434730 w 1953031"/>
              <a:gd name="connsiteY142" fmla="*/ 939956 h 1322929"/>
              <a:gd name="connsiteX143" fmla="*/ 434102 w 1953031"/>
              <a:gd name="connsiteY143" fmla="*/ 932138 h 1322929"/>
              <a:gd name="connsiteX144" fmla="*/ 429957 w 1953031"/>
              <a:gd name="connsiteY144" fmla="*/ 936572 h 1322929"/>
              <a:gd name="connsiteX145" fmla="*/ 412217 w 1953031"/>
              <a:gd name="connsiteY145" fmla="*/ 955335 h 1322929"/>
              <a:gd name="connsiteX146" fmla="*/ 394666 w 1953031"/>
              <a:gd name="connsiteY146" fmla="*/ 973923 h 1322929"/>
              <a:gd name="connsiteX147" fmla="*/ 363724 w 1953031"/>
              <a:gd name="connsiteY147" fmla="*/ 1023704 h 1322929"/>
              <a:gd name="connsiteX148" fmla="*/ 356090 w 1953031"/>
              <a:gd name="connsiteY148" fmla="*/ 1070686 h 1322929"/>
              <a:gd name="connsiteX149" fmla="*/ 356098 w 1953031"/>
              <a:gd name="connsiteY149" fmla="*/ 1159458 h 1322929"/>
              <a:gd name="connsiteX150" fmla="*/ 362731 w 1953031"/>
              <a:gd name="connsiteY150" fmla="*/ 1219044 h 1322929"/>
              <a:gd name="connsiteX151" fmla="*/ 370492 w 1953031"/>
              <a:gd name="connsiteY151" fmla="*/ 1260425 h 1322929"/>
              <a:gd name="connsiteX152" fmla="*/ 380666 w 1953031"/>
              <a:gd name="connsiteY152" fmla="*/ 1277936 h 1322929"/>
              <a:gd name="connsiteX153" fmla="*/ 391399 w 1953031"/>
              <a:gd name="connsiteY153" fmla="*/ 1304515 h 1322929"/>
              <a:gd name="connsiteX154" fmla="*/ 391283 w 1953031"/>
              <a:gd name="connsiteY154" fmla="*/ 1320324 h 1322929"/>
              <a:gd name="connsiteX155" fmla="*/ 390843 w 1953031"/>
              <a:gd name="connsiteY155" fmla="*/ 1322756 h 1322929"/>
              <a:gd name="connsiteX156" fmla="*/ 348151 w 1953031"/>
              <a:gd name="connsiteY156" fmla="*/ 1322844 h 1322929"/>
              <a:gd name="connsiteX157" fmla="*/ 304144 w 1953031"/>
              <a:gd name="connsiteY157" fmla="*/ 1322579 h 1322929"/>
              <a:gd name="connsiteX158" fmla="*/ 294630 w 1953031"/>
              <a:gd name="connsiteY158" fmla="*/ 1312868 h 1322929"/>
              <a:gd name="connsiteX159" fmla="*/ 271483 w 1953031"/>
              <a:gd name="connsiteY159" fmla="*/ 1195591 h 1322929"/>
              <a:gd name="connsiteX160" fmla="*/ 255031 w 1953031"/>
              <a:gd name="connsiteY160" fmla="*/ 1074334 h 1322929"/>
              <a:gd name="connsiteX161" fmla="*/ 246468 w 1953031"/>
              <a:gd name="connsiteY161" fmla="*/ 962992 h 1322929"/>
              <a:gd name="connsiteX162" fmla="*/ 246726 w 1953031"/>
              <a:gd name="connsiteY162" fmla="*/ 960686 h 1322929"/>
              <a:gd name="connsiteX163" fmla="*/ 239185 w 1953031"/>
              <a:gd name="connsiteY163" fmla="*/ 966883 h 1322929"/>
              <a:gd name="connsiteX164" fmla="*/ 216775 w 1953031"/>
              <a:gd name="connsiteY164" fmla="*/ 984995 h 1322929"/>
              <a:gd name="connsiteX165" fmla="*/ 195755 w 1953031"/>
              <a:gd name="connsiteY165" fmla="*/ 1001910 h 1322929"/>
              <a:gd name="connsiteX166" fmla="*/ 162761 w 1953031"/>
              <a:gd name="connsiteY166" fmla="*/ 1047366 h 1322929"/>
              <a:gd name="connsiteX167" fmla="*/ 149720 w 1953031"/>
              <a:gd name="connsiteY167" fmla="*/ 1138437 h 1322929"/>
              <a:gd name="connsiteX168" fmla="*/ 148122 w 1953031"/>
              <a:gd name="connsiteY168" fmla="*/ 1214750 h 1322929"/>
              <a:gd name="connsiteX169" fmla="*/ 151846 w 1953031"/>
              <a:gd name="connsiteY169" fmla="*/ 1260042 h 1322929"/>
              <a:gd name="connsiteX170" fmla="*/ 157602 w 1953031"/>
              <a:gd name="connsiteY170" fmla="*/ 1271682 h 1322929"/>
              <a:gd name="connsiteX171" fmla="*/ 169528 w 1953031"/>
              <a:gd name="connsiteY171" fmla="*/ 1296524 h 1322929"/>
              <a:gd name="connsiteX172" fmla="*/ 172714 w 1953031"/>
              <a:gd name="connsiteY172" fmla="*/ 1316588 h 1322929"/>
              <a:gd name="connsiteX173" fmla="*/ 172927 w 1953031"/>
              <a:gd name="connsiteY173" fmla="*/ 1322929 h 1322929"/>
              <a:gd name="connsiteX174" fmla="*/ 130748 w 1953031"/>
              <a:gd name="connsiteY174" fmla="*/ 1322916 h 1322929"/>
              <a:gd name="connsiteX175" fmla="*/ 87445 w 1953031"/>
              <a:gd name="connsiteY175" fmla="*/ 1322413 h 1322929"/>
              <a:gd name="connsiteX176" fmla="*/ 433058 w 1953031"/>
              <a:gd name="connsiteY176" fmla="*/ 858089 h 1322929"/>
              <a:gd name="connsiteX177" fmla="*/ 431485 w 1953031"/>
              <a:gd name="connsiteY177" fmla="*/ 856034 h 1322929"/>
              <a:gd name="connsiteX178" fmla="*/ 432913 w 1953031"/>
              <a:gd name="connsiteY178" fmla="*/ 858746 h 1322929"/>
              <a:gd name="connsiteX179" fmla="*/ 433058 w 1953031"/>
              <a:gd name="connsiteY179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18329 w 1953031"/>
              <a:gd name="connsiteY42" fmla="*/ 251771 h 1322929"/>
              <a:gd name="connsiteX43" fmla="*/ 748902 w 1953031"/>
              <a:gd name="connsiteY43" fmla="*/ 247445 h 1322929"/>
              <a:gd name="connsiteX44" fmla="*/ 947272 w 1953031"/>
              <a:gd name="connsiteY44" fmla="*/ 214767 h 1322929"/>
              <a:gd name="connsiteX45" fmla="*/ 1102227 w 1953031"/>
              <a:gd name="connsiteY45" fmla="*/ 172345 h 1322929"/>
              <a:gd name="connsiteX46" fmla="*/ 1234252 w 1953031"/>
              <a:gd name="connsiteY46" fmla="*/ 151880 h 1322929"/>
              <a:gd name="connsiteX47" fmla="*/ 1312964 w 1953031"/>
              <a:gd name="connsiteY47" fmla="*/ 128676 h 1322929"/>
              <a:gd name="connsiteX48" fmla="*/ 1376022 w 1953031"/>
              <a:gd name="connsiteY48" fmla="*/ 109687 h 1322929"/>
              <a:gd name="connsiteX49" fmla="*/ 1448640 w 1953031"/>
              <a:gd name="connsiteY49" fmla="*/ 103056 h 1322929"/>
              <a:gd name="connsiteX50" fmla="*/ 1483374 w 1953031"/>
              <a:gd name="connsiteY50" fmla="*/ 100994 h 1322929"/>
              <a:gd name="connsiteX51" fmla="*/ 1552171 w 1953031"/>
              <a:gd name="connsiteY51" fmla="*/ 83778 h 1322929"/>
              <a:gd name="connsiteX52" fmla="*/ 1627914 w 1953031"/>
              <a:gd name="connsiteY52" fmla="*/ 63976 h 1322929"/>
              <a:gd name="connsiteX53" fmla="*/ 1633600 w 1953031"/>
              <a:gd name="connsiteY53" fmla="*/ 62873 h 1322929"/>
              <a:gd name="connsiteX54" fmla="*/ 1633994 w 1953031"/>
              <a:gd name="connsiteY54" fmla="*/ 53943 h 1322929"/>
              <a:gd name="connsiteX55" fmla="*/ 1637947 w 1953031"/>
              <a:gd name="connsiteY55" fmla="*/ 10924 h 1322929"/>
              <a:gd name="connsiteX56" fmla="*/ 1645852 w 1953031"/>
              <a:gd name="connsiteY56" fmla="*/ 642 h 1322929"/>
              <a:gd name="connsiteX57" fmla="*/ 1665510 w 1953031"/>
              <a:gd name="connsiteY57" fmla="*/ 4542 h 1322929"/>
              <a:gd name="connsiteX58" fmla="*/ 1692339 w 1953031"/>
              <a:gd name="connsiteY58" fmla="*/ 32880 h 1322929"/>
              <a:gd name="connsiteX59" fmla="*/ 1703487 w 1953031"/>
              <a:gd name="connsiteY59" fmla="*/ 51553 h 1322929"/>
              <a:gd name="connsiteX60" fmla="*/ 1705168 w 1953031"/>
              <a:gd name="connsiteY60" fmla="*/ 54757 h 1322929"/>
              <a:gd name="connsiteX61" fmla="*/ 1708490 w 1953031"/>
              <a:gd name="connsiteY61" fmla="*/ 54757 h 1322929"/>
              <a:gd name="connsiteX62" fmla="*/ 1726074 w 1953031"/>
              <a:gd name="connsiteY62" fmla="*/ 55821 h 1322929"/>
              <a:gd name="connsiteX63" fmla="*/ 1763775 w 1953031"/>
              <a:gd name="connsiteY63" fmla="*/ 66287 h 1322929"/>
              <a:gd name="connsiteX64" fmla="*/ 1780177 w 1953031"/>
              <a:gd name="connsiteY64" fmla="*/ 76057 h 1322929"/>
              <a:gd name="connsiteX65" fmla="*/ 1797287 w 1953031"/>
              <a:gd name="connsiteY65" fmla="*/ 92340 h 1322929"/>
              <a:gd name="connsiteX66" fmla="*/ 1808554 w 1953031"/>
              <a:gd name="connsiteY66" fmla="*/ 105144 h 1322929"/>
              <a:gd name="connsiteX67" fmla="*/ 1816302 w 1953031"/>
              <a:gd name="connsiteY67" fmla="*/ 113128 h 1322929"/>
              <a:gd name="connsiteX68" fmla="*/ 1820491 w 1953031"/>
              <a:gd name="connsiteY68" fmla="*/ 120258 h 1322929"/>
              <a:gd name="connsiteX69" fmla="*/ 1835947 w 1953031"/>
              <a:gd name="connsiteY69" fmla="*/ 144526 h 1322929"/>
              <a:gd name="connsiteX70" fmla="*/ 1847989 w 1953031"/>
              <a:gd name="connsiteY70" fmla="*/ 162083 h 1322929"/>
              <a:gd name="connsiteX71" fmla="*/ 1872282 w 1953031"/>
              <a:gd name="connsiteY71" fmla="*/ 206862 h 1322929"/>
              <a:gd name="connsiteX72" fmla="*/ 1901212 w 1953031"/>
              <a:gd name="connsiteY72" fmla="*/ 268331 h 1322929"/>
              <a:gd name="connsiteX73" fmla="*/ 1928013 w 1953031"/>
              <a:gd name="connsiteY73" fmla="*/ 325599 h 1322929"/>
              <a:gd name="connsiteX74" fmla="*/ 1947475 w 1953031"/>
              <a:gd name="connsiteY74" fmla="*/ 358428 h 1322929"/>
              <a:gd name="connsiteX75" fmla="*/ 1952990 w 1953031"/>
              <a:gd name="connsiteY75" fmla="*/ 375188 h 1322929"/>
              <a:gd name="connsiteX76" fmla="*/ 1944270 w 1953031"/>
              <a:gd name="connsiteY76" fmla="*/ 398724 h 1322929"/>
              <a:gd name="connsiteX77" fmla="*/ 1904481 w 1953031"/>
              <a:gd name="connsiteY77" fmla="*/ 429980 h 1322929"/>
              <a:gd name="connsiteX78" fmla="*/ 1871823 w 1953031"/>
              <a:gd name="connsiteY78" fmla="*/ 436577 h 1322929"/>
              <a:gd name="connsiteX79" fmla="*/ 1816223 w 1953031"/>
              <a:gd name="connsiteY79" fmla="*/ 439134 h 1322929"/>
              <a:gd name="connsiteX80" fmla="*/ 1698445 w 1953031"/>
              <a:gd name="connsiteY80" fmla="*/ 433393 h 1322929"/>
              <a:gd name="connsiteX81" fmla="*/ 1665261 w 1953031"/>
              <a:gd name="connsiteY81" fmla="*/ 431589 h 1322929"/>
              <a:gd name="connsiteX82" fmla="*/ 1643200 w 1953031"/>
              <a:gd name="connsiteY82" fmla="*/ 433164 h 1322929"/>
              <a:gd name="connsiteX83" fmla="*/ 1613877 w 1953031"/>
              <a:gd name="connsiteY83" fmla="*/ 443519 h 1322929"/>
              <a:gd name="connsiteX84" fmla="*/ 1586668 w 1953031"/>
              <a:gd name="connsiteY84" fmla="*/ 466568 h 1322929"/>
              <a:gd name="connsiteX85" fmla="*/ 1568848 w 1953031"/>
              <a:gd name="connsiteY85" fmla="*/ 480889 h 1322929"/>
              <a:gd name="connsiteX86" fmla="*/ 1563779 w 1953031"/>
              <a:gd name="connsiteY86" fmla="*/ 485518 h 1322929"/>
              <a:gd name="connsiteX87" fmla="*/ 1508994 w 1953031"/>
              <a:gd name="connsiteY87" fmla="*/ 589130 h 1322929"/>
              <a:gd name="connsiteX88" fmla="*/ 1486250 w 1953031"/>
              <a:gd name="connsiteY88" fmla="*/ 645068 h 1322929"/>
              <a:gd name="connsiteX89" fmla="*/ 1464819 w 1953031"/>
              <a:gd name="connsiteY89" fmla="*/ 705697 h 1322929"/>
              <a:gd name="connsiteX90" fmla="*/ 1449494 w 1953031"/>
              <a:gd name="connsiteY90" fmla="*/ 751038 h 1322929"/>
              <a:gd name="connsiteX91" fmla="*/ 1407394 w 1953031"/>
              <a:gd name="connsiteY91" fmla="*/ 818176 h 1322929"/>
              <a:gd name="connsiteX92" fmla="*/ 1393724 w 1953031"/>
              <a:gd name="connsiteY92" fmla="*/ 824975 h 1322929"/>
              <a:gd name="connsiteX93" fmla="*/ 1380841 w 1953031"/>
              <a:gd name="connsiteY93" fmla="*/ 831482 h 1322929"/>
              <a:gd name="connsiteX94" fmla="*/ 1349260 w 1953031"/>
              <a:gd name="connsiteY94" fmla="*/ 861137 h 1322929"/>
              <a:gd name="connsiteX95" fmla="*/ 1331348 w 1953031"/>
              <a:gd name="connsiteY95" fmla="*/ 877607 h 1322929"/>
              <a:gd name="connsiteX96" fmla="*/ 1317442 w 1953031"/>
              <a:gd name="connsiteY96" fmla="*/ 883414 h 1322929"/>
              <a:gd name="connsiteX97" fmla="*/ 1316352 w 1953031"/>
              <a:gd name="connsiteY97" fmla="*/ 883414 h 1322929"/>
              <a:gd name="connsiteX98" fmla="*/ 1315275 w 1953031"/>
              <a:gd name="connsiteY98" fmla="*/ 887323 h 1322929"/>
              <a:gd name="connsiteX99" fmla="*/ 1293502 w 1953031"/>
              <a:gd name="connsiteY99" fmla="*/ 1074334 h 1322929"/>
              <a:gd name="connsiteX100" fmla="*/ 1292124 w 1953031"/>
              <a:gd name="connsiteY100" fmla="*/ 1151119 h 1322929"/>
              <a:gd name="connsiteX101" fmla="*/ 1292741 w 1953031"/>
              <a:gd name="connsiteY101" fmla="*/ 1203756 h 1322929"/>
              <a:gd name="connsiteX102" fmla="*/ 1297481 w 1953031"/>
              <a:gd name="connsiteY102" fmla="*/ 1263556 h 1322929"/>
              <a:gd name="connsiteX103" fmla="*/ 1304087 w 1953031"/>
              <a:gd name="connsiteY103" fmla="*/ 1278631 h 1322929"/>
              <a:gd name="connsiteX104" fmla="*/ 1314001 w 1953031"/>
              <a:gd name="connsiteY104" fmla="*/ 1305904 h 1322929"/>
              <a:gd name="connsiteX105" fmla="*/ 1314723 w 1953031"/>
              <a:gd name="connsiteY105" fmla="*/ 1321312 h 1322929"/>
              <a:gd name="connsiteX106" fmla="*/ 1314474 w 1953031"/>
              <a:gd name="connsiteY106" fmla="*/ 1322929 h 1322929"/>
              <a:gd name="connsiteX107" fmla="*/ 1274527 w 1953031"/>
              <a:gd name="connsiteY107" fmla="*/ 1322929 h 1322929"/>
              <a:gd name="connsiteX108" fmla="*/ 1233595 w 1953031"/>
              <a:gd name="connsiteY108" fmla="*/ 1322420 h 1322929"/>
              <a:gd name="connsiteX109" fmla="*/ 1214844 w 1953031"/>
              <a:gd name="connsiteY109" fmla="*/ 1258652 h 1322929"/>
              <a:gd name="connsiteX110" fmla="*/ 1198836 w 1953031"/>
              <a:gd name="connsiteY110" fmla="*/ 1080414 h 1322929"/>
              <a:gd name="connsiteX111" fmla="*/ 1191495 w 1953031"/>
              <a:gd name="connsiteY111" fmla="*/ 961630 h 1322929"/>
              <a:gd name="connsiteX112" fmla="*/ 1189972 w 1953031"/>
              <a:gd name="connsiteY112" fmla="*/ 969617 h 1322929"/>
              <a:gd name="connsiteX113" fmla="*/ 1172402 w 1953031"/>
              <a:gd name="connsiteY113" fmla="*/ 1161542 h 1322929"/>
              <a:gd name="connsiteX114" fmla="*/ 1173663 w 1953031"/>
              <a:gd name="connsiteY114" fmla="*/ 1263289 h 1322929"/>
              <a:gd name="connsiteX115" fmla="*/ 1179559 w 1953031"/>
              <a:gd name="connsiteY115" fmla="*/ 1277483 h 1322929"/>
              <a:gd name="connsiteX116" fmla="*/ 1190090 w 1953031"/>
              <a:gd name="connsiteY116" fmla="*/ 1310073 h 1322929"/>
              <a:gd name="connsiteX117" fmla="*/ 1189617 w 1953031"/>
              <a:gd name="connsiteY117" fmla="*/ 1322236 h 1322929"/>
              <a:gd name="connsiteX118" fmla="*/ 1148752 w 1953031"/>
              <a:gd name="connsiteY118" fmla="*/ 1322929 h 1322929"/>
              <a:gd name="connsiteX119" fmla="*/ 1107164 w 1953031"/>
              <a:gd name="connsiteY119" fmla="*/ 1322438 h 1322929"/>
              <a:gd name="connsiteX120" fmla="*/ 1089751 w 1953031"/>
              <a:gd name="connsiteY120" fmla="*/ 1244928 h 1322929"/>
              <a:gd name="connsiteX121" fmla="*/ 1083658 w 1953031"/>
              <a:gd name="connsiteY121" fmla="*/ 1109426 h 1322929"/>
              <a:gd name="connsiteX122" fmla="*/ 1081071 w 1953031"/>
              <a:gd name="connsiteY122" fmla="*/ 885205 h 1322929"/>
              <a:gd name="connsiteX123" fmla="*/ 1081294 w 1953031"/>
              <a:gd name="connsiteY123" fmla="*/ 872784 h 1322929"/>
              <a:gd name="connsiteX124" fmla="*/ 1044565 w 1953031"/>
              <a:gd name="connsiteY124" fmla="*/ 883356 h 1322929"/>
              <a:gd name="connsiteX125" fmla="*/ 946405 w 1953031"/>
              <a:gd name="connsiteY125" fmla="*/ 906677 h 1322929"/>
              <a:gd name="connsiteX126" fmla="*/ 820984 w 1953031"/>
              <a:gd name="connsiteY126" fmla="*/ 915856 h 1322929"/>
              <a:gd name="connsiteX127" fmla="*/ 748537 w 1953031"/>
              <a:gd name="connsiteY127" fmla="*/ 913593 h 1322929"/>
              <a:gd name="connsiteX128" fmla="*/ 740106 w 1953031"/>
              <a:gd name="connsiteY128" fmla="*/ 913794 h 1322929"/>
              <a:gd name="connsiteX129" fmla="*/ 735838 w 1953031"/>
              <a:gd name="connsiteY129" fmla="*/ 923234 h 1322929"/>
              <a:gd name="connsiteX130" fmla="*/ 729496 w 1953031"/>
              <a:gd name="connsiteY130" fmla="*/ 936224 h 1322929"/>
              <a:gd name="connsiteX131" fmla="*/ 707014 w 1953031"/>
              <a:gd name="connsiteY131" fmla="*/ 928760 h 1322929"/>
              <a:gd name="connsiteX132" fmla="*/ 665846 w 1953031"/>
              <a:gd name="connsiteY132" fmla="*/ 912322 h 1322929"/>
              <a:gd name="connsiteX133" fmla="*/ 618244 w 1953031"/>
              <a:gd name="connsiteY133" fmla="*/ 893135 h 1322929"/>
              <a:gd name="connsiteX134" fmla="*/ 516447 w 1953031"/>
              <a:gd name="connsiteY134" fmla="*/ 865947 h 1322929"/>
              <a:gd name="connsiteX135" fmla="*/ 501805 w 1953031"/>
              <a:gd name="connsiteY135" fmla="*/ 870603 h 1322929"/>
              <a:gd name="connsiteX136" fmla="*/ 496736 w 1953031"/>
              <a:gd name="connsiteY136" fmla="*/ 886203 h 1322929"/>
              <a:gd name="connsiteX137" fmla="*/ 500794 w 1953031"/>
              <a:gd name="connsiteY137" fmla="*/ 920842 h 1322929"/>
              <a:gd name="connsiteX138" fmla="*/ 505232 w 1953031"/>
              <a:gd name="connsiteY138" fmla="*/ 960997 h 1322929"/>
              <a:gd name="connsiteX139" fmla="*/ 503197 w 1953031"/>
              <a:gd name="connsiteY139" fmla="*/ 976351 h 1322929"/>
              <a:gd name="connsiteX140" fmla="*/ 464327 w 1953031"/>
              <a:gd name="connsiteY140" fmla="*/ 1000197 h 1322929"/>
              <a:gd name="connsiteX141" fmla="*/ 457328 w 1953031"/>
              <a:gd name="connsiteY141" fmla="*/ 999488 h 1322929"/>
              <a:gd name="connsiteX142" fmla="*/ 434730 w 1953031"/>
              <a:gd name="connsiteY142" fmla="*/ 939956 h 1322929"/>
              <a:gd name="connsiteX143" fmla="*/ 434102 w 1953031"/>
              <a:gd name="connsiteY143" fmla="*/ 932138 h 1322929"/>
              <a:gd name="connsiteX144" fmla="*/ 429957 w 1953031"/>
              <a:gd name="connsiteY144" fmla="*/ 936572 h 1322929"/>
              <a:gd name="connsiteX145" fmla="*/ 412217 w 1953031"/>
              <a:gd name="connsiteY145" fmla="*/ 955335 h 1322929"/>
              <a:gd name="connsiteX146" fmla="*/ 394666 w 1953031"/>
              <a:gd name="connsiteY146" fmla="*/ 973923 h 1322929"/>
              <a:gd name="connsiteX147" fmla="*/ 363724 w 1953031"/>
              <a:gd name="connsiteY147" fmla="*/ 1023704 h 1322929"/>
              <a:gd name="connsiteX148" fmla="*/ 356090 w 1953031"/>
              <a:gd name="connsiteY148" fmla="*/ 1070686 h 1322929"/>
              <a:gd name="connsiteX149" fmla="*/ 356098 w 1953031"/>
              <a:gd name="connsiteY149" fmla="*/ 1159458 h 1322929"/>
              <a:gd name="connsiteX150" fmla="*/ 362731 w 1953031"/>
              <a:gd name="connsiteY150" fmla="*/ 1219044 h 1322929"/>
              <a:gd name="connsiteX151" fmla="*/ 370492 w 1953031"/>
              <a:gd name="connsiteY151" fmla="*/ 1260425 h 1322929"/>
              <a:gd name="connsiteX152" fmla="*/ 380666 w 1953031"/>
              <a:gd name="connsiteY152" fmla="*/ 1277936 h 1322929"/>
              <a:gd name="connsiteX153" fmla="*/ 391399 w 1953031"/>
              <a:gd name="connsiteY153" fmla="*/ 1304515 h 1322929"/>
              <a:gd name="connsiteX154" fmla="*/ 391283 w 1953031"/>
              <a:gd name="connsiteY154" fmla="*/ 1320324 h 1322929"/>
              <a:gd name="connsiteX155" fmla="*/ 390843 w 1953031"/>
              <a:gd name="connsiteY155" fmla="*/ 1322756 h 1322929"/>
              <a:gd name="connsiteX156" fmla="*/ 348151 w 1953031"/>
              <a:gd name="connsiteY156" fmla="*/ 1322844 h 1322929"/>
              <a:gd name="connsiteX157" fmla="*/ 304144 w 1953031"/>
              <a:gd name="connsiteY157" fmla="*/ 1322579 h 1322929"/>
              <a:gd name="connsiteX158" fmla="*/ 294630 w 1953031"/>
              <a:gd name="connsiteY158" fmla="*/ 1312868 h 1322929"/>
              <a:gd name="connsiteX159" fmla="*/ 271483 w 1953031"/>
              <a:gd name="connsiteY159" fmla="*/ 1195591 h 1322929"/>
              <a:gd name="connsiteX160" fmla="*/ 255031 w 1953031"/>
              <a:gd name="connsiteY160" fmla="*/ 1074334 h 1322929"/>
              <a:gd name="connsiteX161" fmla="*/ 246468 w 1953031"/>
              <a:gd name="connsiteY161" fmla="*/ 962992 h 1322929"/>
              <a:gd name="connsiteX162" fmla="*/ 246726 w 1953031"/>
              <a:gd name="connsiteY162" fmla="*/ 960686 h 1322929"/>
              <a:gd name="connsiteX163" fmla="*/ 239185 w 1953031"/>
              <a:gd name="connsiteY163" fmla="*/ 966883 h 1322929"/>
              <a:gd name="connsiteX164" fmla="*/ 216775 w 1953031"/>
              <a:gd name="connsiteY164" fmla="*/ 984995 h 1322929"/>
              <a:gd name="connsiteX165" fmla="*/ 195755 w 1953031"/>
              <a:gd name="connsiteY165" fmla="*/ 1001910 h 1322929"/>
              <a:gd name="connsiteX166" fmla="*/ 162761 w 1953031"/>
              <a:gd name="connsiteY166" fmla="*/ 1047366 h 1322929"/>
              <a:gd name="connsiteX167" fmla="*/ 149720 w 1953031"/>
              <a:gd name="connsiteY167" fmla="*/ 1138437 h 1322929"/>
              <a:gd name="connsiteX168" fmla="*/ 148122 w 1953031"/>
              <a:gd name="connsiteY168" fmla="*/ 1214750 h 1322929"/>
              <a:gd name="connsiteX169" fmla="*/ 151846 w 1953031"/>
              <a:gd name="connsiteY169" fmla="*/ 1260042 h 1322929"/>
              <a:gd name="connsiteX170" fmla="*/ 157602 w 1953031"/>
              <a:gd name="connsiteY170" fmla="*/ 1271682 h 1322929"/>
              <a:gd name="connsiteX171" fmla="*/ 169528 w 1953031"/>
              <a:gd name="connsiteY171" fmla="*/ 1296524 h 1322929"/>
              <a:gd name="connsiteX172" fmla="*/ 172714 w 1953031"/>
              <a:gd name="connsiteY172" fmla="*/ 1316588 h 1322929"/>
              <a:gd name="connsiteX173" fmla="*/ 172927 w 1953031"/>
              <a:gd name="connsiteY173" fmla="*/ 1322929 h 1322929"/>
              <a:gd name="connsiteX174" fmla="*/ 130748 w 1953031"/>
              <a:gd name="connsiteY174" fmla="*/ 1322916 h 1322929"/>
              <a:gd name="connsiteX175" fmla="*/ 87445 w 1953031"/>
              <a:gd name="connsiteY175" fmla="*/ 1322413 h 1322929"/>
              <a:gd name="connsiteX176" fmla="*/ 433058 w 1953031"/>
              <a:gd name="connsiteY176" fmla="*/ 858089 h 1322929"/>
              <a:gd name="connsiteX177" fmla="*/ 431485 w 1953031"/>
              <a:gd name="connsiteY177" fmla="*/ 856034 h 1322929"/>
              <a:gd name="connsiteX178" fmla="*/ 432913 w 1953031"/>
              <a:gd name="connsiteY178" fmla="*/ 858746 h 1322929"/>
              <a:gd name="connsiteX179" fmla="*/ 433058 w 1953031"/>
              <a:gd name="connsiteY179" fmla="*/ 858089 h 1322929"/>
              <a:gd name="connsiteX0" fmla="*/ 87445 w 1953031"/>
              <a:gd name="connsiteY0" fmla="*/ 1322413 h 1322929"/>
              <a:gd name="connsiteX1" fmla="*/ 71740 w 1953031"/>
              <a:gd name="connsiteY1" fmla="*/ 1270292 h 1322929"/>
              <a:gd name="connsiteX2" fmla="*/ 65819 w 1953031"/>
              <a:gd name="connsiteY2" fmla="*/ 1172834 h 1322929"/>
              <a:gd name="connsiteX3" fmla="*/ 60259 w 1953031"/>
              <a:gd name="connsiteY3" fmla="*/ 1077634 h 1322929"/>
              <a:gd name="connsiteX4" fmla="*/ 56504 w 1953031"/>
              <a:gd name="connsiteY4" fmla="*/ 1016483 h 1322929"/>
              <a:gd name="connsiteX5" fmla="*/ 57274 w 1953031"/>
              <a:gd name="connsiteY5" fmla="*/ 984573 h 1322929"/>
              <a:gd name="connsiteX6" fmla="*/ 69293 w 1953031"/>
              <a:gd name="connsiteY6" fmla="*/ 935184 h 1322929"/>
              <a:gd name="connsiteX7" fmla="*/ 83140 w 1953031"/>
              <a:gd name="connsiteY7" fmla="*/ 894706 h 1322929"/>
              <a:gd name="connsiteX8" fmla="*/ 86940 w 1953031"/>
              <a:gd name="connsiteY8" fmla="*/ 883067 h 1322929"/>
              <a:gd name="connsiteX9" fmla="*/ 102345 w 1953031"/>
              <a:gd name="connsiteY9" fmla="*/ 821917 h 1322929"/>
              <a:gd name="connsiteX10" fmla="*/ 102345 w 1953031"/>
              <a:gd name="connsiteY10" fmla="*/ 797596 h 1322929"/>
              <a:gd name="connsiteX11" fmla="*/ 84386 w 1953031"/>
              <a:gd name="connsiteY11" fmla="*/ 724112 h 1322929"/>
              <a:gd name="connsiteX12" fmla="*/ 56950 w 1953031"/>
              <a:gd name="connsiteY12" fmla="*/ 611540 h 1322929"/>
              <a:gd name="connsiteX13" fmla="*/ 49848 w 1953031"/>
              <a:gd name="connsiteY13" fmla="*/ 555775 h 1322929"/>
              <a:gd name="connsiteX14" fmla="*/ 48091 w 1953031"/>
              <a:gd name="connsiteY14" fmla="*/ 532619 h 1322929"/>
              <a:gd name="connsiteX15" fmla="*/ 46726 w 1953031"/>
              <a:gd name="connsiteY15" fmla="*/ 537375 h 1322929"/>
              <a:gd name="connsiteX16" fmla="*/ 40809 w 1953031"/>
              <a:gd name="connsiteY16" fmla="*/ 582702 h 1322929"/>
              <a:gd name="connsiteX17" fmla="*/ 38652 w 1953031"/>
              <a:gd name="connsiteY17" fmla="*/ 680805 h 1322929"/>
              <a:gd name="connsiteX18" fmla="*/ 43411 w 1953031"/>
              <a:gd name="connsiteY18" fmla="*/ 797248 h 1322929"/>
              <a:gd name="connsiteX19" fmla="*/ 45633 w 1953031"/>
              <a:gd name="connsiteY19" fmla="*/ 840039 h 1322929"/>
              <a:gd name="connsiteX20" fmla="*/ 46288 w 1953031"/>
              <a:gd name="connsiteY20" fmla="*/ 854511 h 1322929"/>
              <a:gd name="connsiteX21" fmla="*/ 47754 w 1953031"/>
              <a:gd name="connsiteY21" fmla="*/ 857757 h 1322929"/>
              <a:gd name="connsiteX22" fmla="*/ 55710 w 1953031"/>
              <a:gd name="connsiteY22" fmla="*/ 883587 h 1322929"/>
              <a:gd name="connsiteX23" fmla="*/ 56791 w 1953031"/>
              <a:gd name="connsiteY23" fmla="*/ 924043 h 1322929"/>
              <a:gd name="connsiteX24" fmla="*/ 41579 w 1953031"/>
              <a:gd name="connsiteY24" fmla="*/ 974096 h 1322929"/>
              <a:gd name="connsiteX25" fmla="*/ 2671 w 1953031"/>
              <a:gd name="connsiteY25" fmla="*/ 1043577 h 1322929"/>
              <a:gd name="connsiteX26" fmla="*/ 150 w 1953031"/>
              <a:gd name="connsiteY26" fmla="*/ 1039680 h 1322929"/>
              <a:gd name="connsiteX27" fmla="*/ 4661 w 1953031"/>
              <a:gd name="connsiteY27" fmla="*/ 999287 h 1322929"/>
              <a:gd name="connsiteX28" fmla="*/ 7404 w 1953031"/>
              <a:gd name="connsiteY28" fmla="*/ 942306 h 1322929"/>
              <a:gd name="connsiteX29" fmla="*/ 7816 w 1953031"/>
              <a:gd name="connsiteY29" fmla="*/ 896791 h 1322929"/>
              <a:gd name="connsiteX30" fmla="*/ 19626 w 1953031"/>
              <a:gd name="connsiteY30" fmla="*/ 859575 h 1322929"/>
              <a:gd name="connsiteX31" fmla="*/ 27016 w 1953031"/>
              <a:gd name="connsiteY31" fmla="*/ 851518 h 1322929"/>
              <a:gd name="connsiteX32" fmla="*/ 28005 w 1953031"/>
              <a:gd name="connsiteY32" fmla="*/ 850776 h 1322929"/>
              <a:gd name="connsiteX33" fmla="*/ 26410 w 1953031"/>
              <a:gd name="connsiteY33" fmla="*/ 833827 h 1322929"/>
              <a:gd name="connsiteX34" fmla="*/ 14711 w 1953031"/>
              <a:gd name="connsiteY34" fmla="*/ 648021 h 1322929"/>
              <a:gd name="connsiteX35" fmla="*/ 15055 w 1953031"/>
              <a:gd name="connsiteY35" fmla="*/ 561855 h 1322929"/>
              <a:gd name="connsiteX36" fmla="*/ 21188 w 1953031"/>
              <a:gd name="connsiteY36" fmla="*/ 488718 h 1322929"/>
              <a:gd name="connsiteX37" fmla="*/ 100197 w 1953031"/>
              <a:gd name="connsiteY37" fmla="*/ 318206 h 1322929"/>
              <a:gd name="connsiteX38" fmla="*/ 109242 w 1953031"/>
              <a:gd name="connsiteY38" fmla="*/ 310366 h 1322929"/>
              <a:gd name="connsiteX39" fmla="*/ 267328 w 1953031"/>
              <a:gd name="connsiteY39" fmla="*/ 247426 h 1322929"/>
              <a:gd name="connsiteX40" fmla="*/ 315449 w 1953031"/>
              <a:gd name="connsiteY40" fmla="*/ 245613 h 1322929"/>
              <a:gd name="connsiteX41" fmla="*/ 472495 w 1953031"/>
              <a:gd name="connsiteY41" fmla="*/ 252298 h 1322929"/>
              <a:gd name="connsiteX42" fmla="*/ 518329 w 1953031"/>
              <a:gd name="connsiteY42" fmla="*/ 251771 h 1322929"/>
              <a:gd name="connsiteX43" fmla="*/ 733662 w 1953031"/>
              <a:gd name="connsiteY43" fmla="*/ 242365 h 1322929"/>
              <a:gd name="connsiteX44" fmla="*/ 947272 w 1953031"/>
              <a:gd name="connsiteY44" fmla="*/ 214767 h 1322929"/>
              <a:gd name="connsiteX45" fmla="*/ 1102227 w 1953031"/>
              <a:gd name="connsiteY45" fmla="*/ 172345 h 1322929"/>
              <a:gd name="connsiteX46" fmla="*/ 1234252 w 1953031"/>
              <a:gd name="connsiteY46" fmla="*/ 151880 h 1322929"/>
              <a:gd name="connsiteX47" fmla="*/ 1312964 w 1953031"/>
              <a:gd name="connsiteY47" fmla="*/ 128676 h 1322929"/>
              <a:gd name="connsiteX48" fmla="*/ 1376022 w 1953031"/>
              <a:gd name="connsiteY48" fmla="*/ 109687 h 1322929"/>
              <a:gd name="connsiteX49" fmla="*/ 1448640 w 1953031"/>
              <a:gd name="connsiteY49" fmla="*/ 103056 h 1322929"/>
              <a:gd name="connsiteX50" fmla="*/ 1483374 w 1953031"/>
              <a:gd name="connsiteY50" fmla="*/ 100994 h 1322929"/>
              <a:gd name="connsiteX51" fmla="*/ 1552171 w 1953031"/>
              <a:gd name="connsiteY51" fmla="*/ 83778 h 1322929"/>
              <a:gd name="connsiteX52" fmla="*/ 1627914 w 1953031"/>
              <a:gd name="connsiteY52" fmla="*/ 63976 h 1322929"/>
              <a:gd name="connsiteX53" fmla="*/ 1633600 w 1953031"/>
              <a:gd name="connsiteY53" fmla="*/ 62873 h 1322929"/>
              <a:gd name="connsiteX54" fmla="*/ 1633994 w 1953031"/>
              <a:gd name="connsiteY54" fmla="*/ 53943 h 1322929"/>
              <a:gd name="connsiteX55" fmla="*/ 1637947 w 1953031"/>
              <a:gd name="connsiteY55" fmla="*/ 10924 h 1322929"/>
              <a:gd name="connsiteX56" fmla="*/ 1645852 w 1953031"/>
              <a:gd name="connsiteY56" fmla="*/ 642 h 1322929"/>
              <a:gd name="connsiteX57" fmla="*/ 1665510 w 1953031"/>
              <a:gd name="connsiteY57" fmla="*/ 4542 h 1322929"/>
              <a:gd name="connsiteX58" fmla="*/ 1692339 w 1953031"/>
              <a:gd name="connsiteY58" fmla="*/ 32880 h 1322929"/>
              <a:gd name="connsiteX59" fmla="*/ 1703487 w 1953031"/>
              <a:gd name="connsiteY59" fmla="*/ 51553 h 1322929"/>
              <a:gd name="connsiteX60" fmla="*/ 1705168 w 1953031"/>
              <a:gd name="connsiteY60" fmla="*/ 54757 h 1322929"/>
              <a:gd name="connsiteX61" fmla="*/ 1708490 w 1953031"/>
              <a:gd name="connsiteY61" fmla="*/ 54757 h 1322929"/>
              <a:gd name="connsiteX62" fmla="*/ 1726074 w 1953031"/>
              <a:gd name="connsiteY62" fmla="*/ 55821 h 1322929"/>
              <a:gd name="connsiteX63" fmla="*/ 1763775 w 1953031"/>
              <a:gd name="connsiteY63" fmla="*/ 66287 h 1322929"/>
              <a:gd name="connsiteX64" fmla="*/ 1780177 w 1953031"/>
              <a:gd name="connsiteY64" fmla="*/ 76057 h 1322929"/>
              <a:gd name="connsiteX65" fmla="*/ 1797287 w 1953031"/>
              <a:gd name="connsiteY65" fmla="*/ 92340 h 1322929"/>
              <a:gd name="connsiteX66" fmla="*/ 1808554 w 1953031"/>
              <a:gd name="connsiteY66" fmla="*/ 105144 h 1322929"/>
              <a:gd name="connsiteX67" fmla="*/ 1816302 w 1953031"/>
              <a:gd name="connsiteY67" fmla="*/ 113128 h 1322929"/>
              <a:gd name="connsiteX68" fmla="*/ 1820491 w 1953031"/>
              <a:gd name="connsiteY68" fmla="*/ 120258 h 1322929"/>
              <a:gd name="connsiteX69" fmla="*/ 1835947 w 1953031"/>
              <a:gd name="connsiteY69" fmla="*/ 144526 h 1322929"/>
              <a:gd name="connsiteX70" fmla="*/ 1847989 w 1953031"/>
              <a:gd name="connsiteY70" fmla="*/ 162083 h 1322929"/>
              <a:gd name="connsiteX71" fmla="*/ 1872282 w 1953031"/>
              <a:gd name="connsiteY71" fmla="*/ 206862 h 1322929"/>
              <a:gd name="connsiteX72" fmla="*/ 1901212 w 1953031"/>
              <a:gd name="connsiteY72" fmla="*/ 268331 h 1322929"/>
              <a:gd name="connsiteX73" fmla="*/ 1928013 w 1953031"/>
              <a:gd name="connsiteY73" fmla="*/ 325599 h 1322929"/>
              <a:gd name="connsiteX74" fmla="*/ 1947475 w 1953031"/>
              <a:gd name="connsiteY74" fmla="*/ 358428 h 1322929"/>
              <a:gd name="connsiteX75" fmla="*/ 1952990 w 1953031"/>
              <a:gd name="connsiteY75" fmla="*/ 375188 h 1322929"/>
              <a:gd name="connsiteX76" fmla="*/ 1944270 w 1953031"/>
              <a:gd name="connsiteY76" fmla="*/ 398724 h 1322929"/>
              <a:gd name="connsiteX77" fmla="*/ 1904481 w 1953031"/>
              <a:gd name="connsiteY77" fmla="*/ 429980 h 1322929"/>
              <a:gd name="connsiteX78" fmla="*/ 1871823 w 1953031"/>
              <a:gd name="connsiteY78" fmla="*/ 436577 h 1322929"/>
              <a:gd name="connsiteX79" fmla="*/ 1816223 w 1953031"/>
              <a:gd name="connsiteY79" fmla="*/ 439134 h 1322929"/>
              <a:gd name="connsiteX80" fmla="*/ 1698445 w 1953031"/>
              <a:gd name="connsiteY80" fmla="*/ 433393 h 1322929"/>
              <a:gd name="connsiteX81" fmla="*/ 1665261 w 1953031"/>
              <a:gd name="connsiteY81" fmla="*/ 431589 h 1322929"/>
              <a:gd name="connsiteX82" fmla="*/ 1643200 w 1953031"/>
              <a:gd name="connsiteY82" fmla="*/ 433164 h 1322929"/>
              <a:gd name="connsiteX83" fmla="*/ 1613877 w 1953031"/>
              <a:gd name="connsiteY83" fmla="*/ 443519 h 1322929"/>
              <a:gd name="connsiteX84" fmla="*/ 1586668 w 1953031"/>
              <a:gd name="connsiteY84" fmla="*/ 466568 h 1322929"/>
              <a:gd name="connsiteX85" fmla="*/ 1568848 w 1953031"/>
              <a:gd name="connsiteY85" fmla="*/ 480889 h 1322929"/>
              <a:gd name="connsiteX86" fmla="*/ 1563779 w 1953031"/>
              <a:gd name="connsiteY86" fmla="*/ 485518 h 1322929"/>
              <a:gd name="connsiteX87" fmla="*/ 1508994 w 1953031"/>
              <a:gd name="connsiteY87" fmla="*/ 589130 h 1322929"/>
              <a:gd name="connsiteX88" fmla="*/ 1486250 w 1953031"/>
              <a:gd name="connsiteY88" fmla="*/ 645068 h 1322929"/>
              <a:gd name="connsiteX89" fmla="*/ 1464819 w 1953031"/>
              <a:gd name="connsiteY89" fmla="*/ 705697 h 1322929"/>
              <a:gd name="connsiteX90" fmla="*/ 1449494 w 1953031"/>
              <a:gd name="connsiteY90" fmla="*/ 751038 h 1322929"/>
              <a:gd name="connsiteX91" fmla="*/ 1407394 w 1953031"/>
              <a:gd name="connsiteY91" fmla="*/ 818176 h 1322929"/>
              <a:gd name="connsiteX92" fmla="*/ 1393724 w 1953031"/>
              <a:gd name="connsiteY92" fmla="*/ 824975 h 1322929"/>
              <a:gd name="connsiteX93" fmla="*/ 1380841 w 1953031"/>
              <a:gd name="connsiteY93" fmla="*/ 831482 h 1322929"/>
              <a:gd name="connsiteX94" fmla="*/ 1349260 w 1953031"/>
              <a:gd name="connsiteY94" fmla="*/ 861137 h 1322929"/>
              <a:gd name="connsiteX95" fmla="*/ 1331348 w 1953031"/>
              <a:gd name="connsiteY95" fmla="*/ 877607 h 1322929"/>
              <a:gd name="connsiteX96" fmla="*/ 1317442 w 1953031"/>
              <a:gd name="connsiteY96" fmla="*/ 883414 h 1322929"/>
              <a:gd name="connsiteX97" fmla="*/ 1316352 w 1953031"/>
              <a:gd name="connsiteY97" fmla="*/ 883414 h 1322929"/>
              <a:gd name="connsiteX98" fmla="*/ 1315275 w 1953031"/>
              <a:gd name="connsiteY98" fmla="*/ 887323 h 1322929"/>
              <a:gd name="connsiteX99" fmla="*/ 1293502 w 1953031"/>
              <a:gd name="connsiteY99" fmla="*/ 1074334 h 1322929"/>
              <a:gd name="connsiteX100" fmla="*/ 1292124 w 1953031"/>
              <a:gd name="connsiteY100" fmla="*/ 1151119 h 1322929"/>
              <a:gd name="connsiteX101" fmla="*/ 1292741 w 1953031"/>
              <a:gd name="connsiteY101" fmla="*/ 1203756 h 1322929"/>
              <a:gd name="connsiteX102" fmla="*/ 1297481 w 1953031"/>
              <a:gd name="connsiteY102" fmla="*/ 1263556 h 1322929"/>
              <a:gd name="connsiteX103" fmla="*/ 1304087 w 1953031"/>
              <a:gd name="connsiteY103" fmla="*/ 1278631 h 1322929"/>
              <a:gd name="connsiteX104" fmla="*/ 1314001 w 1953031"/>
              <a:gd name="connsiteY104" fmla="*/ 1305904 h 1322929"/>
              <a:gd name="connsiteX105" fmla="*/ 1314723 w 1953031"/>
              <a:gd name="connsiteY105" fmla="*/ 1321312 h 1322929"/>
              <a:gd name="connsiteX106" fmla="*/ 1314474 w 1953031"/>
              <a:gd name="connsiteY106" fmla="*/ 1322929 h 1322929"/>
              <a:gd name="connsiteX107" fmla="*/ 1274527 w 1953031"/>
              <a:gd name="connsiteY107" fmla="*/ 1322929 h 1322929"/>
              <a:gd name="connsiteX108" fmla="*/ 1233595 w 1953031"/>
              <a:gd name="connsiteY108" fmla="*/ 1322420 h 1322929"/>
              <a:gd name="connsiteX109" fmla="*/ 1214844 w 1953031"/>
              <a:gd name="connsiteY109" fmla="*/ 1258652 h 1322929"/>
              <a:gd name="connsiteX110" fmla="*/ 1198836 w 1953031"/>
              <a:gd name="connsiteY110" fmla="*/ 1080414 h 1322929"/>
              <a:gd name="connsiteX111" fmla="*/ 1191495 w 1953031"/>
              <a:gd name="connsiteY111" fmla="*/ 961630 h 1322929"/>
              <a:gd name="connsiteX112" fmla="*/ 1189972 w 1953031"/>
              <a:gd name="connsiteY112" fmla="*/ 969617 h 1322929"/>
              <a:gd name="connsiteX113" fmla="*/ 1172402 w 1953031"/>
              <a:gd name="connsiteY113" fmla="*/ 1161542 h 1322929"/>
              <a:gd name="connsiteX114" fmla="*/ 1173663 w 1953031"/>
              <a:gd name="connsiteY114" fmla="*/ 1263289 h 1322929"/>
              <a:gd name="connsiteX115" fmla="*/ 1179559 w 1953031"/>
              <a:gd name="connsiteY115" fmla="*/ 1277483 h 1322929"/>
              <a:gd name="connsiteX116" fmla="*/ 1190090 w 1953031"/>
              <a:gd name="connsiteY116" fmla="*/ 1310073 h 1322929"/>
              <a:gd name="connsiteX117" fmla="*/ 1189617 w 1953031"/>
              <a:gd name="connsiteY117" fmla="*/ 1322236 h 1322929"/>
              <a:gd name="connsiteX118" fmla="*/ 1148752 w 1953031"/>
              <a:gd name="connsiteY118" fmla="*/ 1322929 h 1322929"/>
              <a:gd name="connsiteX119" fmla="*/ 1107164 w 1953031"/>
              <a:gd name="connsiteY119" fmla="*/ 1322438 h 1322929"/>
              <a:gd name="connsiteX120" fmla="*/ 1089751 w 1953031"/>
              <a:gd name="connsiteY120" fmla="*/ 1244928 h 1322929"/>
              <a:gd name="connsiteX121" fmla="*/ 1083658 w 1953031"/>
              <a:gd name="connsiteY121" fmla="*/ 1109426 h 1322929"/>
              <a:gd name="connsiteX122" fmla="*/ 1081071 w 1953031"/>
              <a:gd name="connsiteY122" fmla="*/ 885205 h 1322929"/>
              <a:gd name="connsiteX123" fmla="*/ 1081294 w 1953031"/>
              <a:gd name="connsiteY123" fmla="*/ 872784 h 1322929"/>
              <a:gd name="connsiteX124" fmla="*/ 1044565 w 1953031"/>
              <a:gd name="connsiteY124" fmla="*/ 883356 h 1322929"/>
              <a:gd name="connsiteX125" fmla="*/ 946405 w 1953031"/>
              <a:gd name="connsiteY125" fmla="*/ 906677 h 1322929"/>
              <a:gd name="connsiteX126" fmla="*/ 820984 w 1953031"/>
              <a:gd name="connsiteY126" fmla="*/ 915856 h 1322929"/>
              <a:gd name="connsiteX127" fmla="*/ 748537 w 1953031"/>
              <a:gd name="connsiteY127" fmla="*/ 913593 h 1322929"/>
              <a:gd name="connsiteX128" fmla="*/ 740106 w 1953031"/>
              <a:gd name="connsiteY128" fmla="*/ 913794 h 1322929"/>
              <a:gd name="connsiteX129" fmla="*/ 735838 w 1953031"/>
              <a:gd name="connsiteY129" fmla="*/ 923234 h 1322929"/>
              <a:gd name="connsiteX130" fmla="*/ 729496 w 1953031"/>
              <a:gd name="connsiteY130" fmla="*/ 936224 h 1322929"/>
              <a:gd name="connsiteX131" fmla="*/ 707014 w 1953031"/>
              <a:gd name="connsiteY131" fmla="*/ 928760 h 1322929"/>
              <a:gd name="connsiteX132" fmla="*/ 665846 w 1953031"/>
              <a:gd name="connsiteY132" fmla="*/ 912322 h 1322929"/>
              <a:gd name="connsiteX133" fmla="*/ 618244 w 1953031"/>
              <a:gd name="connsiteY133" fmla="*/ 893135 h 1322929"/>
              <a:gd name="connsiteX134" fmla="*/ 516447 w 1953031"/>
              <a:gd name="connsiteY134" fmla="*/ 865947 h 1322929"/>
              <a:gd name="connsiteX135" fmla="*/ 501805 w 1953031"/>
              <a:gd name="connsiteY135" fmla="*/ 870603 h 1322929"/>
              <a:gd name="connsiteX136" fmla="*/ 496736 w 1953031"/>
              <a:gd name="connsiteY136" fmla="*/ 886203 h 1322929"/>
              <a:gd name="connsiteX137" fmla="*/ 500794 w 1953031"/>
              <a:gd name="connsiteY137" fmla="*/ 920842 h 1322929"/>
              <a:gd name="connsiteX138" fmla="*/ 505232 w 1953031"/>
              <a:gd name="connsiteY138" fmla="*/ 960997 h 1322929"/>
              <a:gd name="connsiteX139" fmla="*/ 503197 w 1953031"/>
              <a:gd name="connsiteY139" fmla="*/ 976351 h 1322929"/>
              <a:gd name="connsiteX140" fmla="*/ 464327 w 1953031"/>
              <a:gd name="connsiteY140" fmla="*/ 1000197 h 1322929"/>
              <a:gd name="connsiteX141" fmla="*/ 457328 w 1953031"/>
              <a:gd name="connsiteY141" fmla="*/ 999488 h 1322929"/>
              <a:gd name="connsiteX142" fmla="*/ 434730 w 1953031"/>
              <a:gd name="connsiteY142" fmla="*/ 939956 h 1322929"/>
              <a:gd name="connsiteX143" fmla="*/ 434102 w 1953031"/>
              <a:gd name="connsiteY143" fmla="*/ 932138 h 1322929"/>
              <a:gd name="connsiteX144" fmla="*/ 429957 w 1953031"/>
              <a:gd name="connsiteY144" fmla="*/ 936572 h 1322929"/>
              <a:gd name="connsiteX145" fmla="*/ 412217 w 1953031"/>
              <a:gd name="connsiteY145" fmla="*/ 955335 h 1322929"/>
              <a:gd name="connsiteX146" fmla="*/ 394666 w 1953031"/>
              <a:gd name="connsiteY146" fmla="*/ 973923 h 1322929"/>
              <a:gd name="connsiteX147" fmla="*/ 363724 w 1953031"/>
              <a:gd name="connsiteY147" fmla="*/ 1023704 h 1322929"/>
              <a:gd name="connsiteX148" fmla="*/ 356090 w 1953031"/>
              <a:gd name="connsiteY148" fmla="*/ 1070686 h 1322929"/>
              <a:gd name="connsiteX149" fmla="*/ 356098 w 1953031"/>
              <a:gd name="connsiteY149" fmla="*/ 1159458 h 1322929"/>
              <a:gd name="connsiteX150" fmla="*/ 362731 w 1953031"/>
              <a:gd name="connsiteY150" fmla="*/ 1219044 h 1322929"/>
              <a:gd name="connsiteX151" fmla="*/ 370492 w 1953031"/>
              <a:gd name="connsiteY151" fmla="*/ 1260425 h 1322929"/>
              <a:gd name="connsiteX152" fmla="*/ 380666 w 1953031"/>
              <a:gd name="connsiteY152" fmla="*/ 1277936 h 1322929"/>
              <a:gd name="connsiteX153" fmla="*/ 391399 w 1953031"/>
              <a:gd name="connsiteY153" fmla="*/ 1304515 h 1322929"/>
              <a:gd name="connsiteX154" fmla="*/ 391283 w 1953031"/>
              <a:gd name="connsiteY154" fmla="*/ 1320324 h 1322929"/>
              <a:gd name="connsiteX155" fmla="*/ 390843 w 1953031"/>
              <a:gd name="connsiteY155" fmla="*/ 1322756 h 1322929"/>
              <a:gd name="connsiteX156" fmla="*/ 348151 w 1953031"/>
              <a:gd name="connsiteY156" fmla="*/ 1322844 h 1322929"/>
              <a:gd name="connsiteX157" fmla="*/ 304144 w 1953031"/>
              <a:gd name="connsiteY157" fmla="*/ 1322579 h 1322929"/>
              <a:gd name="connsiteX158" fmla="*/ 294630 w 1953031"/>
              <a:gd name="connsiteY158" fmla="*/ 1312868 h 1322929"/>
              <a:gd name="connsiteX159" fmla="*/ 271483 w 1953031"/>
              <a:gd name="connsiteY159" fmla="*/ 1195591 h 1322929"/>
              <a:gd name="connsiteX160" fmla="*/ 255031 w 1953031"/>
              <a:gd name="connsiteY160" fmla="*/ 1074334 h 1322929"/>
              <a:gd name="connsiteX161" fmla="*/ 246468 w 1953031"/>
              <a:gd name="connsiteY161" fmla="*/ 962992 h 1322929"/>
              <a:gd name="connsiteX162" fmla="*/ 246726 w 1953031"/>
              <a:gd name="connsiteY162" fmla="*/ 960686 h 1322929"/>
              <a:gd name="connsiteX163" fmla="*/ 239185 w 1953031"/>
              <a:gd name="connsiteY163" fmla="*/ 966883 h 1322929"/>
              <a:gd name="connsiteX164" fmla="*/ 216775 w 1953031"/>
              <a:gd name="connsiteY164" fmla="*/ 984995 h 1322929"/>
              <a:gd name="connsiteX165" fmla="*/ 195755 w 1953031"/>
              <a:gd name="connsiteY165" fmla="*/ 1001910 h 1322929"/>
              <a:gd name="connsiteX166" fmla="*/ 162761 w 1953031"/>
              <a:gd name="connsiteY166" fmla="*/ 1047366 h 1322929"/>
              <a:gd name="connsiteX167" fmla="*/ 149720 w 1953031"/>
              <a:gd name="connsiteY167" fmla="*/ 1138437 h 1322929"/>
              <a:gd name="connsiteX168" fmla="*/ 148122 w 1953031"/>
              <a:gd name="connsiteY168" fmla="*/ 1214750 h 1322929"/>
              <a:gd name="connsiteX169" fmla="*/ 151846 w 1953031"/>
              <a:gd name="connsiteY169" fmla="*/ 1260042 h 1322929"/>
              <a:gd name="connsiteX170" fmla="*/ 157602 w 1953031"/>
              <a:gd name="connsiteY170" fmla="*/ 1271682 h 1322929"/>
              <a:gd name="connsiteX171" fmla="*/ 169528 w 1953031"/>
              <a:gd name="connsiteY171" fmla="*/ 1296524 h 1322929"/>
              <a:gd name="connsiteX172" fmla="*/ 172714 w 1953031"/>
              <a:gd name="connsiteY172" fmla="*/ 1316588 h 1322929"/>
              <a:gd name="connsiteX173" fmla="*/ 172927 w 1953031"/>
              <a:gd name="connsiteY173" fmla="*/ 1322929 h 1322929"/>
              <a:gd name="connsiteX174" fmla="*/ 130748 w 1953031"/>
              <a:gd name="connsiteY174" fmla="*/ 1322916 h 1322929"/>
              <a:gd name="connsiteX175" fmla="*/ 87445 w 1953031"/>
              <a:gd name="connsiteY175" fmla="*/ 1322413 h 1322929"/>
              <a:gd name="connsiteX176" fmla="*/ 433058 w 1953031"/>
              <a:gd name="connsiteY176" fmla="*/ 858089 h 1322929"/>
              <a:gd name="connsiteX177" fmla="*/ 431485 w 1953031"/>
              <a:gd name="connsiteY177" fmla="*/ 856034 h 1322929"/>
              <a:gd name="connsiteX178" fmla="*/ 432913 w 1953031"/>
              <a:gd name="connsiteY178" fmla="*/ 858746 h 1322929"/>
              <a:gd name="connsiteX179" fmla="*/ 433058 w 1953031"/>
              <a:gd name="connsiteY179" fmla="*/ 858089 h 132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1953031" h="1322929">
                <a:moveTo>
                  <a:pt x="87445" y="1322413"/>
                </a:moveTo>
                <a:cubicBezTo>
                  <a:pt x="80653" y="1319461"/>
                  <a:pt x="75216" y="1301418"/>
                  <a:pt x="71740" y="1270292"/>
                </a:cubicBezTo>
                <a:cubicBezTo>
                  <a:pt x="69013" y="1245870"/>
                  <a:pt x="67885" y="1227307"/>
                  <a:pt x="65819" y="1172834"/>
                </a:cubicBezTo>
                <a:cubicBezTo>
                  <a:pt x="64633" y="1141558"/>
                  <a:pt x="63453" y="1121346"/>
                  <a:pt x="60259" y="1077634"/>
                </a:cubicBezTo>
                <a:cubicBezTo>
                  <a:pt x="57529" y="1040256"/>
                  <a:pt x="56800" y="1028377"/>
                  <a:pt x="56504" y="1016483"/>
                </a:cubicBezTo>
                <a:cubicBezTo>
                  <a:pt x="56204" y="1004489"/>
                  <a:pt x="56523" y="991314"/>
                  <a:pt x="57274" y="984573"/>
                </a:cubicBezTo>
                <a:cubicBezTo>
                  <a:pt x="58553" y="973106"/>
                  <a:pt x="62941" y="955079"/>
                  <a:pt x="69293" y="935184"/>
                </a:cubicBezTo>
                <a:cubicBezTo>
                  <a:pt x="71423" y="928516"/>
                  <a:pt x="82347" y="896584"/>
                  <a:pt x="83140" y="894706"/>
                </a:cubicBezTo>
                <a:cubicBezTo>
                  <a:pt x="83303" y="894324"/>
                  <a:pt x="85013" y="889085"/>
                  <a:pt x="86940" y="883067"/>
                </a:cubicBezTo>
                <a:cubicBezTo>
                  <a:pt x="94976" y="857986"/>
                  <a:pt x="100421" y="836366"/>
                  <a:pt x="102345" y="821917"/>
                </a:cubicBezTo>
                <a:cubicBezTo>
                  <a:pt x="102906" y="817711"/>
                  <a:pt x="102906" y="802899"/>
                  <a:pt x="102345" y="797596"/>
                </a:cubicBezTo>
                <a:cubicBezTo>
                  <a:pt x="100486" y="779986"/>
                  <a:pt x="97368" y="767230"/>
                  <a:pt x="84386" y="724112"/>
                </a:cubicBezTo>
                <a:cubicBezTo>
                  <a:pt x="69652" y="675170"/>
                  <a:pt x="62879" y="647381"/>
                  <a:pt x="56950" y="611540"/>
                </a:cubicBezTo>
                <a:cubicBezTo>
                  <a:pt x="53854" y="592828"/>
                  <a:pt x="51602" y="575139"/>
                  <a:pt x="49848" y="555775"/>
                </a:cubicBezTo>
                <a:cubicBezTo>
                  <a:pt x="49198" y="548597"/>
                  <a:pt x="48091" y="534007"/>
                  <a:pt x="48091" y="532619"/>
                </a:cubicBezTo>
                <a:cubicBezTo>
                  <a:pt x="48091" y="531311"/>
                  <a:pt x="47721" y="532600"/>
                  <a:pt x="46726" y="537375"/>
                </a:cubicBezTo>
                <a:cubicBezTo>
                  <a:pt x="43544" y="552628"/>
                  <a:pt x="42145" y="563342"/>
                  <a:pt x="40809" y="582702"/>
                </a:cubicBezTo>
                <a:cubicBezTo>
                  <a:pt x="38753" y="612449"/>
                  <a:pt x="38027" y="645536"/>
                  <a:pt x="38652" y="680805"/>
                </a:cubicBezTo>
                <a:cubicBezTo>
                  <a:pt x="39274" y="715742"/>
                  <a:pt x="40324" y="741442"/>
                  <a:pt x="43411" y="797248"/>
                </a:cubicBezTo>
                <a:cubicBezTo>
                  <a:pt x="44273" y="812822"/>
                  <a:pt x="45272" y="832078"/>
                  <a:pt x="45633" y="840039"/>
                </a:cubicBezTo>
                <a:cubicBezTo>
                  <a:pt x="45851" y="844863"/>
                  <a:pt x="46070" y="849687"/>
                  <a:pt x="46288" y="854511"/>
                </a:cubicBezTo>
                <a:lnTo>
                  <a:pt x="47754" y="857757"/>
                </a:lnTo>
                <a:cubicBezTo>
                  <a:pt x="50944" y="864826"/>
                  <a:pt x="53814" y="874144"/>
                  <a:pt x="55710" y="883587"/>
                </a:cubicBezTo>
                <a:cubicBezTo>
                  <a:pt x="58526" y="897608"/>
                  <a:pt x="58909" y="911971"/>
                  <a:pt x="56791" y="924043"/>
                </a:cubicBezTo>
                <a:cubicBezTo>
                  <a:pt x="54790" y="935446"/>
                  <a:pt x="48932" y="954719"/>
                  <a:pt x="41579" y="974096"/>
                </a:cubicBezTo>
                <a:cubicBezTo>
                  <a:pt x="26907" y="1012760"/>
                  <a:pt x="9680" y="1043522"/>
                  <a:pt x="2671" y="1043577"/>
                </a:cubicBezTo>
                <a:cubicBezTo>
                  <a:pt x="1194" y="1043589"/>
                  <a:pt x="497" y="1042511"/>
                  <a:pt x="150" y="1039680"/>
                </a:cubicBezTo>
                <a:cubicBezTo>
                  <a:pt x="-386" y="1035313"/>
                  <a:pt x="388" y="1028396"/>
                  <a:pt x="4661" y="999287"/>
                </a:cubicBezTo>
                <a:cubicBezTo>
                  <a:pt x="8180" y="975308"/>
                  <a:pt x="8864" y="961111"/>
                  <a:pt x="7404" y="942306"/>
                </a:cubicBezTo>
                <a:cubicBezTo>
                  <a:pt x="6210" y="926920"/>
                  <a:pt x="6372" y="909085"/>
                  <a:pt x="7816" y="896791"/>
                </a:cubicBezTo>
                <a:cubicBezTo>
                  <a:pt x="9656" y="881120"/>
                  <a:pt x="13706" y="868358"/>
                  <a:pt x="19626" y="859575"/>
                </a:cubicBezTo>
                <a:cubicBezTo>
                  <a:pt x="21403" y="856939"/>
                  <a:pt x="24953" y="853068"/>
                  <a:pt x="27016" y="851518"/>
                </a:cubicBezTo>
                <a:lnTo>
                  <a:pt x="28005" y="850776"/>
                </a:lnTo>
                <a:lnTo>
                  <a:pt x="26410" y="833827"/>
                </a:lnTo>
                <a:cubicBezTo>
                  <a:pt x="20124" y="767022"/>
                  <a:pt x="16204" y="704766"/>
                  <a:pt x="14711" y="648021"/>
                </a:cubicBezTo>
                <a:cubicBezTo>
                  <a:pt x="14250" y="630459"/>
                  <a:pt x="14473" y="574434"/>
                  <a:pt x="15055" y="561855"/>
                </a:cubicBezTo>
                <a:cubicBezTo>
                  <a:pt x="16302" y="534934"/>
                  <a:pt x="18508" y="508619"/>
                  <a:pt x="21188" y="488718"/>
                </a:cubicBezTo>
                <a:cubicBezTo>
                  <a:pt x="32600" y="403978"/>
                  <a:pt x="56563" y="352260"/>
                  <a:pt x="100197" y="318206"/>
                </a:cubicBezTo>
                <a:cubicBezTo>
                  <a:pt x="102782" y="316183"/>
                  <a:pt x="106853" y="312651"/>
                  <a:pt x="109242" y="310366"/>
                </a:cubicBezTo>
                <a:cubicBezTo>
                  <a:pt x="145996" y="275068"/>
                  <a:pt x="199107" y="253926"/>
                  <a:pt x="267328" y="247426"/>
                </a:cubicBezTo>
                <a:cubicBezTo>
                  <a:pt x="282427" y="245994"/>
                  <a:pt x="288064" y="245784"/>
                  <a:pt x="315449" y="245613"/>
                </a:cubicBezTo>
                <a:cubicBezTo>
                  <a:pt x="367085" y="245298"/>
                  <a:pt x="438682" y="251272"/>
                  <a:pt x="472495" y="252298"/>
                </a:cubicBezTo>
                <a:cubicBezTo>
                  <a:pt x="506308" y="253324"/>
                  <a:pt x="474801" y="253426"/>
                  <a:pt x="518329" y="251771"/>
                </a:cubicBezTo>
                <a:lnTo>
                  <a:pt x="733662" y="242365"/>
                </a:lnTo>
                <a:cubicBezTo>
                  <a:pt x="805153" y="236198"/>
                  <a:pt x="885845" y="226437"/>
                  <a:pt x="947272" y="214767"/>
                </a:cubicBezTo>
                <a:cubicBezTo>
                  <a:pt x="1008699" y="203097"/>
                  <a:pt x="1054397" y="182826"/>
                  <a:pt x="1102227" y="172345"/>
                </a:cubicBezTo>
                <a:cubicBezTo>
                  <a:pt x="1150057" y="161864"/>
                  <a:pt x="1199129" y="159158"/>
                  <a:pt x="1234252" y="151880"/>
                </a:cubicBezTo>
                <a:cubicBezTo>
                  <a:pt x="1269375" y="144602"/>
                  <a:pt x="1274632" y="142687"/>
                  <a:pt x="1312964" y="128676"/>
                </a:cubicBezTo>
                <a:cubicBezTo>
                  <a:pt x="1342313" y="117934"/>
                  <a:pt x="1357677" y="113312"/>
                  <a:pt x="1376022" y="109687"/>
                </a:cubicBezTo>
                <a:cubicBezTo>
                  <a:pt x="1399239" y="105104"/>
                  <a:pt x="1415837" y="103594"/>
                  <a:pt x="1448640" y="103056"/>
                </a:cubicBezTo>
                <a:cubicBezTo>
                  <a:pt x="1468574" y="102741"/>
                  <a:pt x="1473748" y="102425"/>
                  <a:pt x="1483374" y="100994"/>
                </a:cubicBezTo>
                <a:cubicBezTo>
                  <a:pt x="1500327" y="98486"/>
                  <a:pt x="1517424" y="94192"/>
                  <a:pt x="1552171" y="83778"/>
                </a:cubicBezTo>
                <a:cubicBezTo>
                  <a:pt x="1589281" y="72656"/>
                  <a:pt x="1609911" y="67259"/>
                  <a:pt x="1627914" y="63976"/>
                </a:cubicBezTo>
                <a:cubicBezTo>
                  <a:pt x="1630685" y="63477"/>
                  <a:pt x="1633246" y="62978"/>
                  <a:pt x="1633600" y="62873"/>
                </a:cubicBezTo>
                <a:cubicBezTo>
                  <a:pt x="1634204" y="62689"/>
                  <a:pt x="1634231" y="62269"/>
                  <a:pt x="1633994" y="53943"/>
                </a:cubicBezTo>
                <a:cubicBezTo>
                  <a:pt x="1633508" y="36557"/>
                  <a:pt x="1635111" y="19065"/>
                  <a:pt x="1637947" y="10924"/>
                </a:cubicBezTo>
                <a:cubicBezTo>
                  <a:pt x="1639851" y="5422"/>
                  <a:pt x="1642845" y="1535"/>
                  <a:pt x="1645852" y="642"/>
                </a:cubicBezTo>
                <a:cubicBezTo>
                  <a:pt x="1651289" y="-974"/>
                  <a:pt x="1658734" y="510"/>
                  <a:pt x="1665510" y="4542"/>
                </a:cubicBezTo>
                <a:cubicBezTo>
                  <a:pt x="1673915" y="9545"/>
                  <a:pt x="1683737" y="19919"/>
                  <a:pt x="1692339" y="32880"/>
                </a:cubicBezTo>
                <a:cubicBezTo>
                  <a:pt x="1696107" y="38527"/>
                  <a:pt x="1700638" y="46143"/>
                  <a:pt x="1703487" y="51553"/>
                </a:cubicBezTo>
                <a:lnTo>
                  <a:pt x="1705168" y="54757"/>
                </a:lnTo>
                <a:lnTo>
                  <a:pt x="1708490" y="54757"/>
                </a:lnTo>
                <a:cubicBezTo>
                  <a:pt x="1712601" y="54770"/>
                  <a:pt x="1721885" y="55322"/>
                  <a:pt x="1726074" y="55821"/>
                </a:cubicBezTo>
                <a:cubicBezTo>
                  <a:pt x="1736172" y="57016"/>
                  <a:pt x="1753191" y="61744"/>
                  <a:pt x="1763775" y="66287"/>
                </a:cubicBezTo>
                <a:cubicBezTo>
                  <a:pt x="1770393" y="69124"/>
                  <a:pt x="1774359" y="71487"/>
                  <a:pt x="1780177" y="76057"/>
                </a:cubicBezTo>
                <a:cubicBezTo>
                  <a:pt x="1791956" y="85315"/>
                  <a:pt x="1792074" y="85433"/>
                  <a:pt x="1797287" y="92340"/>
                </a:cubicBezTo>
                <a:cubicBezTo>
                  <a:pt x="1801122" y="97449"/>
                  <a:pt x="1803367" y="99996"/>
                  <a:pt x="1808554" y="105144"/>
                </a:cubicBezTo>
                <a:cubicBezTo>
                  <a:pt x="1812126" y="108676"/>
                  <a:pt x="1815606" y="112274"/>
                  <a:pt x="1816302" y="113128"/>
                </a:cubicBezTo>
                <a:cubicBezTo>
                  <a:pt x="1816985" y="113994"/>
                  <a:pt x="1818876" y="117199"/>
                  <a:pt x="1820491" y="120258"/>
                </a:cubicBezTo>
                <a:cubicBezTo>
                  <a:pt x="1825284" y="129345"/>
                  <a:pt x="1828619" y="134559"/>
                  <a:pt x="1835947" y="144526"/>
                </a:cubicBezTo>
                <a:cubicBezTo>
                  <a:pt x="1842605" y="153573"/>
                  <a:pt x="1843997" y="155596"/>
                  <a:pt x="1847989" y="162083"/>
                </a:cubicBezTo>
                <a:cubicBezTo>
                  <a:pt x="1855618" y="174479"/>
                  <a:pt x="1862276" y="186744"/>
                  <a:pt x="1872282" y="206862"/>
                </a:cubicBezTo>
                <a:cubicBezTo>
                  <a:pt x="1880923" y="224235"/>
                  <a:pt x="1883904" y="230591"/>
                  <a:pt x="1901212" y="268331"/>
                </a:cubicBezTo>
                <a:cubicBezTo>
                  <a:pt x="1918742" y="306597"/>
                  <a:pt x="1922038" y="313623"/>
                  <a:pt x="1928013" y="325599"/>
                </a:cubicBezTo>
                <a:cubicBezTo>
                  <a:pt x="1936536" y="342659"/>
                  <a:pt x="1941815" y="351555"/>
                  <a:pt x="1947475" y="358428"/>
                </a:cubicBezTo>
                <a:cubicBezTo>
                  <a:pt x="1951558" y="363377"/>
                  <a:pt x="1953331" y="368773"/>
                  <a:pt x="1952990" y="375188"/>
                </a:cubicBezTo>
                <a:cubicBezTo>
                  <a:pt x="1952583" y="382836"/>
                  <a:pt x="1949707" y="390576"/>
                  <a:pt x="1944270" y="398724"/>
                </a:cubicBezTo>
                <a:cubicBezTo>
                  <a:pt x="1934802" y="412892"/>
                  <a:pt x="1919425" y="424966"/>
                  <a:pt x="1904481" y="429980"/>
                </a:cubicBezTo>
                <a:cubicBezTo>
                  <a:pt x="1896602" y="432621"/>
                  <a:pt x="1884009" y="435164"/>
                  <a:pt x="1871823" y="436577"/>
                </a:cubicBezTo>
                <a:cubicBezTo>
                  <a:pt x="1855710" y="438443"/>
                  <a:pt x="1840464" y="439145"/>
                  <a:pt x="1816223" y="439134"/>
                </a:cubicBezTo>
                <a:cubicBezTo>
                  <a:pt x="1780676" y="439118"/>
                  <a:pt x="1749422" y="437595"/>
                  <a:pt x="1698445" y="433393"/>
                </a:cubicBezTo>
                <a:cubicBezTo>
                  <a:pt x="1678209" y="431727"/>
                  <a:pt x="1675950" y="431603"/>
                  <a:pt x="1665261" y="431589"/>
                </a:cubicBezTo>
                <a:cubicBezTo>
                  <a:pt x="1653587" y="431573"/>
                  <a:pt x="1651551" y="431717"/>
                  <a:pt x="1643200" y="433164"/>
                </a:cubicBezTo>
                <a:cubicBezTo>
                  <a:pt x="1632510" y="435017"/>
                  <a:pt x="1622491" y="438556"/>
                  <a:pt x="1613877" y="443519"/>
                </a:cubicBezTo>
                <a:cubicBezTo>
                  <a:pt x="1604737" y="448779"/>
                  <a:pt x="1598000" y="454484"/>
                  <a:pt x="1586668" y="466568"/>
                </a:cubicBezTo>
                <a:cubicBezTo>
                  <a:pt x="1577384" y="476460"/>
                  <a:pt x="1573615" y="479491"/>
                  <a:pt x="1568848" y="480889"/>
                </a:cubicBezTo>
                <a:cubicBezTo>
                  <a:pt x="1567023" y="481427"/>
                  <a:pt x="1566812" y="481614"/>
                  <a:pt x="1563779" y="485518"/>
                </a:cubicBezTo>
                <a:cubicBezTo>
                  <a:pt x="1545999" y="508477"/>
                  <a:pt x="1529991" y="538745"/>
                  <a:pt x="1508994" y="589130"/>
                </a:cubicBezTo>
                <a:cubicBezTo>
                  <a:pt x="1503124" y="603221"/>
                  <a:pt x="1491069" y="632865"/>
                  <a:pt x="1486250" y="645068"/>
                </a:cubicBezTo>
                <a:cubicBezTo>
                  <a:pt x="1479579" y="661971"/>
                  <a:pt x="1473328" y="679670"/>
                  <a:pt x="1464819" y="705697"/>
                </a:cubicBezTo>
                <a:cubicBezTo>
                  <a:pt x="1457123" y="729207"/>
                  <a:pt x="1452685" y="742370"/>
                  <a:pt x="1449494" y="751038"/>
                </a:cubicBezTo>
                <a:cubicBezTo>
                  <a:pt x="1436073" y="787597"/>
                  <a:pt x="1423769" y="807218"/>
                  <a:pt x="1407394" y="818176"/>
                </a:cubicBezTo>
                <a:cubicBezTo>
                  <a:pt x="1403323" y="820906"/>
                  <a:pt x="1399830" y="822640"/>
                  <a:pt x="1393724" y="824975"/>
                </a:cubicBezTo>
                <a:cubicBezTo>
                  <a:pt x="1387066" y="827516"/>
                  <a:pt x="1385648" y="828232"/>
                  <a:pt x="1380841" y="831482"/>
                </a:cubicBezTo>
                <a:cubicBezTo>
                  <a:pt x="1373671" y="836331"/>
                  <a:pt x="1368064" y="841597"/>
                  <a:pt x="1349260" y="861137"/>
                </a:cubicBezTo>
                <a:cubicBezTo>
                  <a:pt x="1340461" y="870282"/>
                  <a:pt x="1336141" y="874260"/>
                  <a:pt x="1331348" y="877607"/>
                </a:cubicBezTo>
                <a:cubicBezTo>
                  <a:pt x="1326647" y="880893"/>
                  <a:pt x="1320606" y="883414"/>
                  <a:pt x="1317442" y="883414"/>
                </a:cubicBezTo>
                <a:lnTo>
                  <a:pt x="1316352" y="883414"/>
                </a:lnTo>
                <a:lnTo>
                  <a:pt x="1315275" y="887323"/>
                </a:lnTo>
                <a:cubicBezTo>
                  <a:pt x="1305229" y="923962"/>
                  <a:pt x="1296943" y="995197"/>
                  <a:pt x="1293502" y="1074334"/>
                </a:cubicBezTo>
                <a:cubicBezTo>
                  <a:pt x="1292294" y="1102246"/>
                  <a:pt x="1292110" y="1112397"/>
                  <a:pt x="1292124" y="1151119"/>
                </a:cubicBezTo>
                <a:cubicBezTo>
                  <a:pt x="1292137" y="1182643"/>
                  <a:pt x="1292268" y="1193016"/>
                  <a:pt x="1292741" y="1203756"/>
                </a:cubicBezTo>
                <a:cubicBezTo>
                  <a:pt x="1294028" y="1232397"/>
                  <a:pt x="1296155" y="1259256"/>
                  <a:pt x="1297481" y="1263556"/>
                </a:cubicBezTo>
                <a:cubicBezTo>
                  <a:pt x="1298322" y="1266267"/>
                  <a:pt x="1300239" y="1270651"/>
                  <a:pt x="1304087" y="1278631"/>
                </a:cubicBezTo>
                <a:cubicBezTo>
                  <a:pt x="1309733" y="1290348"/>
                  <a:pt x="1312399" y="1297673"/>
                  <a:pt x="1314001" y="1305904"/>
                </a:cubicBezTo>
                <a:cubicBezTo>
                  <a:pt x="1314644" y="1309207"/>
                  <a:pt x="1315091" y="1318822"/>
                  <a:pt x="1314723" y="1321312"/>
                </a:cubicBezTo>
                <a:lnTo>
                  <a:pt x="1314474" y="1322929"/>
                </a:lnTo>
                <a:lnTo>
                  <a:pt x="1274527" y="1322929"/>
                </a:lnTo>
                <a:cubicBezTo>
                  <a:pt x="1240096" y="1322929"/>
                  <a:pt x="1234436" y="1322858"/>
                  <a:pt x="1233595" y="1322420"/>
                </a:cubicBezTo>
                <a:cubicBezTo>
                  <a:pt x="1226925" y="1318971"/>
                  <a:pt x="1220385" y="1296754"/>
                  <a:pt x="1214844" y="1258652"/>
                </a:cubicBezTo>
                <a:cubicBezTo>
                  <a:pt x="1209459" y="1221689"/>
                  <a:pt x="1205664" y="1179456"/>
                  <a:pt x="1198836" y="1080414"/>
                </a:cubicBezTo>
                <a:cubicBezTo>
                  <a:pt x="1196078" y="1040494"/>
                  <a:pt x="1192572" y="983741"/>
                  <a:pt x="1191495" y="961630"/>
                </a:cubicBezTo>
                <a:cubicBezTo>
                  <a:pt x="1191443" y="960506"/>
                  <a:pt x="1191180" y="961905"/>
                  <a:pt x="1189972" y="969617"/>
                </a:cubicBezTo>
                <a:cubicBezTo>
                  <a:pt x="1181292" y="1025486"/>
                  <a:pt x="1174857" y="1095654"/>
                  <a:pt x="1172402" y="1161542"/>
                </a:cubicBezTo>
                <a:cubicBezTo>
                  <a:pt x="1171010" y="1198978"/>
                  <a:pt x="1171706" y="1255696"/>
                  <a:pt x="1173663" y="1263289"/>
                </a:cubicBezTo>
                <a:cubicBezTo>
                  <a:pt x="1174398" y="1266133"/>
                  <a:pt x="1175041" y="1267678"/>
                  <a:pt x="1179559" y="1277483"/>
                </a:cubicBezTo>
                <a:cubicBezTo>
                  <a:pt x="1187031" y="1293667"/>
                  <a:pt x="1189421" y="1301066"/>
                  <a:pt x="1190090" y="1310073"/>
                </a:cubicBezTo>
                <a:cubicBezTo>
                  <a:pt x="1190340" y="1313335"/>
                  <a:pt x="1190038" y="1320893"/>
                  <a:pt x="1189617" y="1322236"/>
                </a:cubicBezTo>
                <a:cubicBezTo>
                  <a:pt x="1189394" y="1322924"/>
                  <a:pt x="1189053" y="1322929"/>
                  <a:pt x="1148752" y="1322929"/>
                </a:cubicBezTo>
                <a:cubicBezTo>
                  <a:pt x="1114386" y="1322929"/>
                  <a:pt x="1107965" y="1322853"/>
                  <a:pt x="1107164" y="1322438"/>
                </a:cubicBezTo>
                <a:cubicBezTo>
                  <a:pt x="1099429" y="1318381"/>
                  <a:pt x="1093717" y="1292994"/>
                  <a:pt x="1089751" y="1244928"/>
                </a:cubicBezTo>
                <a:cubicBezTo>
                  <a:pt x="1087216" y="1214380"/>
                  <a:pt x="1085733" y="1181333"/>
                  <a:pt x="1083658" y="1109426"/>
                </a:cubicBezTo>
                <a:cubicBezTo>
                  <a:pt x="1080427" y="997134"/>
                  <a:pt x="1079679" y="932379"/>
                  <a:pt x="1081071" y="885205"/>
                </a:cubicBezTo>
                <a:cubicBezTo>
                  <a:pt x="1081268" y="878451"/>
                  <a:pt x="1081373" y="872861"/>
                  <a:pt x="1081294" y="872784"/>
                </a:cubicBezTo>
                <a:cubicBezTo>
                  <a:pt x="1081136" y="872618"/>
                  <a:pt x="1069055" y="876093"/>
                  <a:pt x="1044565" y="883356"/>
                </a:cubicBezTo>
                <a:cubicBezTo>
                  <a:pt x="1002963" y="895685"/>
                  <a:pt x="978407" y="901521"/>
                  <a:pt x="946405" y="906677"/>
                </a:cubicBezTo>
                <a:cubicBezTo>
                  <a:pt x="906156" y="913161"/>
                  <a:pt x="869348" y="915854"/>
                  <a:pt x="820984" y="915856"/>
                </a:cubicBezTo>
                <a:cubicBezTo>
                  <a:pt x="794366" y="915856"/>
                  <a:pt x="781208" y="915445"/>
                  <a:pt x="748537" y="913593"/>
                </a:cubicBezTo>
                <a:cubicBezTo>
                  <a:pt x="741511" y="913197"/>
                  <a:pt x="740999" y="913208"/>
                  <a:pt x="740106" y="913794"/>
                </a:cubicBezTo>
                <a:cubicBezTo>
                  <a:pt x="738793" y="914654"/>
                  <a:pt x="737309" y="917921"/>
                  <a:pt x="735838" y="923234"/>
                </a:cubicBezTo>
                <a:cubicBezTo>
                  <a:pt x="732884" y="933822"/>
                  <a:pt x="731715" y="936227"/>
                  <a:pt x="729496" y="936224"/>
                </a:cubicBezTo>
                <a:cubicBezTo>
                  <a:pt x="728143" y="936222"/>
                  <a:pt x="717467" y="932679"/>
                  <a:pt x="707014" y="928760"/>
                </a:cubicBezTo>
                <a:cubicBezTo>
                  <a:pt x="697375" y="925142"/>
                  <a:pt x="686214" y="920688"/>
                  <a:pt x="665846" y="912322"/>
                </a:cubicBezTo>
                <a:lnTo>
                  <a:pt x="618244" y="893135"/>
                </a:lnTo>
                <a:cubicBezTo>
                  <a:pt x="572138" y="875252"/>
                  <a:pt x="537943" y="866122"/>
                  <a:pt x="516447" y="865947"/>
                </a:cubicBezTo>
                <a:cubicBezTo>
                  <a:pt x="509067" y="865888"/>
                  <a:pt x="505206" y="867119"/>
                  <a:pt x="501805" y="870603"/>
                </a:cubicBezTo>
                <a:cubicBezTo>
                  <a:pt x="498561" y="873939"/>
                  <a:pt x="497038" y="878622"/>
                  <a:pt x="496736" y="886203"/>
                </a:cubicBezTo>
                <a:cubicBezTo>
                  <a:pt x="496421" y="894028"/>
                  <a:pt x="497143" y="900184"/>
                  <a:pt x="500794" y="920842"/>
                </a:cubicBezTo>
                <a:cubicBezTo>
                  <a:pt x="504747" y="943315"/>
                  <a:pt x="505508" y="950153"/>
                  <a:pt x="505232" y="960997"/>
                </a:cubicBezTo>
                <a:cubicBezTo>
                  <a:pt x="505035" y="968494"/>
                  <a:pt x="504655" y="971437"/>
                  <a:pt x="503197" y="976351"/>
                </a:cubicBezTo>
                <a:cubicBezTo>
                  <a:pt x="498614" y="991861"/>
                  <a:pt x="485167" y="1000111"/>
                  <a:pt x="464327" y="1000197"/>
                </a:cubicBezTo>
                <a:cubicBezTo>
                  <a:pt x="460493" y="1000212"/>
                  <a:pt x="459219" y="1000082"/>
                  <a:pt x="457328" y="999488"/>
                </a:cubicBezTo>
                <a:cubicBezTo>
                  <a:pt x="444208" y="995351"/>
                  <a:pt x="436647" y="975432"/>
                  <a:pt x="434730" y="939956"/>
                </a:cubicBezTo>
                <a:cubicBezTo>
                  <a:pt x="434494" y="935606"/>
                  <a:pt x="434212" y="932088"/>
                  <a:pt x="434102" y="932138"/>
                </a:cubicBezTo>
                <a:cubicBezTo>
                  <a:pt x="433992" y="932189"/>
                  <a:pt x="432125" y="934184"/>
                  <a:pt x="429957" y="936572"/>
                </a:cubicBezTo>
                <a:cubicBezTo>
                  <a:pt x="427788" y="938961"/>
                  <a:pt x="419804" y="947405"/>
                  <a:pt x="412217" y="955335"/>
                </a:cubicBezTo>
                <a:cubicBezTo>
                  <a:pt x="404628" y="963265"/>
                  <a:pt x="396730" y="971630"/>
                  <a:pt x="394666" y="973923"/>
                </a:cubicBezTo>
                <a:cubicBezTo>
                  <a:pt x="377935" y="992515"/>
                  <a:pt x="368665" y="1007427"/>
                  <a:pt x="363724" y="1023704"/>
                </a:cubicBezTo>
                <a:cubicBezTo>
                  <a:pt x="360742" y="1033528"/>
                  <a:pt x="357712" y="1052168"/>
                  <a:pt x="356090" y="1070686"/>
                </a:cubicBezTo>
                <a:cubicBezTo>
                  <a:pt x="354006" y="1094465"/>
                  <a:pt x="354010" y="1130512"/>
                  <a:pt x="356098" y="1159458"/>
                </a:cubicBezTo>
                <a:cubicBezTo>
                  <a:pt x="357573" y="1179900"/>
                  <a:pt x="359679" y="1198831"/>
                  <a:pt x="362731" y="1219044"/>
                </a:cubicBezTo>
                <a:cubicBezTo>
                  <a:pt x="365368" y="1236516"/>
                  <a:pt x="369217" y="1257041"/>
                  <a:pt x="370492" y="1260425"/>
                </a:cubicBezTo>
                <a:cubicBezTo>
                  <a:pt x="371163" y="1262206"/>
                  <a:pt x="372514" y="1264531"/>
                  <a:pt x="380666" y="1277936"/>
                </a:cubicBezTo>
                <a:cubicBezTo>
                  <a:pt x="386531" y="1287580"/>
                  <a:pt x="390012" y="1296200"/>
                  <a:pt x="391399" y="1304515"/>
                </a:cubicBezTo>
                <a:cubicBezTo>
                  <a:pt x="391940" y="1307757"/>
                  <a:pt x="391872" y="1317066"/>
                  <a:pt x="391283" y="1320324"/>
                </a:cubicBezTo>
                <a:cubicBezTo>
                  <a:pt x="391136" y="1321135"/>
                  <a:pt x="390990" y="1321945"/>
                  <a:pt x="390843" y="1322756"/>
                </a:cubicBezTo>
                <a:lnTo>
                  <a:pt x="348151" y="1322844"/>
                </a:lnTo>
                <a:lnTo>
                  <a:pt x="304144" y="1322579"/>
                </a:lnTo>
                <a:cubicBezTo>
                  <a:pt x="300827" y="1321686"/>
                  <a:pt x="297346" y="1318132"/>
                  <a:pt x="294630" y="1312868"/>
                </a:cubicBezTo>
                <a:cubicBezTo>
                  <a:pt x="286461" y="1297034"/>
                  <a:pt x="280265" y="1265645"/>
                  <a:pt x="271483" y="1195591"/>
                </a:cubicBezTo>
                <a:cubicBezTo>
                  <a:pt x="264937" y="1143386"/>
                  <a:pt x="262896" y="1128348"/>
                  <a:pt x="255031" y="1074334"/>
                </a:cubicBezTo>
                <a:cubicBezTo>
                  <a:pt x="244958" y="1005150"/>
                  <a:pt x="243353" y="984278"/>
                  <a:pt x="246468" y="962992"/>
                </a:cubicBezTo>
                <a:cubicBezTo>
                  <a:pt x="246649" y="961756"/>
                  <a:pt x="246765" y="960719"/>
                  <a:pt x="246726" y="960686"/>
                </a:cubicBezTo>
                <a:cubicBezTo>
                  <a:pt x="246687" y="960653"/>
                  <a:pt x="243293" y="963441"/>
                  <a:pt x="239185" y="966883"/>
                </a:cubicBezTo>
                <a:cubicBezTo>
                  <a:pt x="235076" y="970323"/>
                  <a:pt x="224993" y="978474"/>
                  <a:pt x="216775" y="984995"/>
                </a:cubicBezTo>
                <a:cubicBezTo>
                  <a:pt x="208558" y="991517"/>
                  <a:pt x="199098" y="999128"/>
                  <a:pt x="195755" y="1001910"/>
                </a:cubicBezTo>
                <a:cubicBezTo>
                  <a:pt x="175047" y="1019134"/>
                  <a:pt x="167113" y="1030065"/>
                  <a:pt x="162761" y="1047366"/>
                </a:cubicBezTo>
                <a:cubicBezTo>
                  <a:pt x="157069" y="1070004"/>
                  <a:pt x="152240" y="1103723"/>
                  <a:pt x="149720" y="1138437"/>
                </a:cubicBezTo>
                <a:cubicBezTo>
                  <a:pt x="148030" y="1161728"/>
                  <a:pt x="147332" y="1195086"/>
                  <a:pt x="148122" y="1214750"/>
                </a:cubicBezTo>
                <a:cubicBezTo>
                  <a:pt x="148877" y="1233556"/>
                  <a:pt x="150735" y="1256144"/>
                  <a:pt x="151846" y="1260042"/>
                </a:cubicBezTo>
                <a:cubicBezTo>
                  <a:pt x="152507" y="1262357"/>
                  <a:pt x="154579" y="1266548"/>
                  <a:pt x="157602" y="1271682"/>
                </a:cubicBezTo>
                <a:cubicBezTo>
                  <a:pt x="164458" y="1283324"/>
                  <a:pt x="167088" y="1288803"/>
                  <a:pt x="169528" y="1296524"/>
                </a:cubicBezTo>
                <a:cubicBezTo>
                  <a:pt x="171583" y="1303030"/>
                  <a:pt x="172441" y="1308433"/>
                  <a:pt x="172714" y="1316588"/>
                </a:cubicBezTo>
                <a:lnTo>
                  <a:pt x="172927" y="1322929"/>
                </a:lnTo>
                <a:lnTo>
                  <a:pt x="130748" y="1322916"/>
                </a:lnTo>
                <a:cubicBezTo>
                  <a:pt x="95299" y="1322904"/>
                  <a:pt x="88389" y="1322824"/>
                  <a:pt x="87445" y="1322413"/>
                </a:cubicBezTo>
                <a:close/>
                <a:moveTo>
                  <a:pt x="433058" y="858089"/>
                </a:moveTo>
                <a:cubicBezTo>
                  <a:pt x="433058" y="857299"/>
                  <a:pt x="431829" y="855693"/>
                  <a:pt x="431485" y="856034"/>
                </a:cubicBezTo>
                <a:cubicBezTo>
                  <a:pt x="431263" y="856256"/>
                  <a:pt x="432575" y="858746"/>
                  <a:pt x="432913" y="858746"/>
                </a:cubicBezTo>
                <a:cubicBezTo>
                  <a:pt x="432994" y="858746"/>
                  <a:pt x="433058" y="858450"/>
                  <a:pt x="433058" y="858089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 w="1311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9" name="Grafik 4">
            <a:extLst>
              <a:ext uri="{FF2B5EF4-FFF2-40B4-BE49-F238E27FC236}">
                <a16:creationId xmlns:a16="http://schemas.microsoft.com/office/drawing/2014/main" id="{4E5E6C58-0028-EF88-F803-E3B7415AA8B6}"/>
              </a:ext>
            </a:extLst>
          </p:cNvPr>
          <p:cNvSpPr/>
          <p:nvPr/>
        </p:nvSpPr>
        <p:spPr>
          <a:xfrm>
            <a:off x="5864938" y="1144525"/>
            <a:ext cx="1906374" cy="1117081"/>
          </a:xfrm>
          <a:custGeom>
            <a:avLst/>
            <a:gdLst>
              <a:gd name="connsiteX0" fmla="*/ 85071 w 1906374"/>
              <a:gd name="connsiteY0" fmla="*/ 1118681 h 1117081"/>
              <a:gd name="connsiteX1" fmla="*/ 68219 w 1906374"/>
              <a:gd name="connsiteY1" fmla="*/ 1048118 h 1117081"/>
              <a:gd name="connsiteX2" fmla="*/ 64391 w 1906374"/>
              <a:gd name="connsiteY2" fmla="*/ 971305 h 1117081"/>
              <a:gd name="connsiteX3" fmla="*/ 59427 w 1906374"/>
              <a:gd name="connsiteY3" fmla="*/ 887705 h 1117081"/>
              <a:gd name="connsiteX4" fmla="*/ 55781 w 1906374"/>
              <a:gd name="connsiteY4" fmla="*/ 805262 h 1117081"/>
              <a:gd name="connsiteX5" fmla="*/ 59299 w 1906374"/>
              <a:gd name="connsiteY5" fmla="*/ 780937 h 1117081"/>
              <a:gd name="connsiteX6" fmla="*/ 77402 w 1906374"/>
              <a:gd name="connsiteY6" fmla="*/ 721828 h 1117081"/>
              <a:gd name="connsiteX7" fmla="*/ 96316 w 1906374"/>
              <a:gd name="connsiteY7" fmla="*/ 658425 h 1117081"/>
              <a:gd name="connsiteX8" fmla="*/ 99817 w 1906374"/>
              <a:gd name="connsiteY8" fmla="*/ 630024 h 1117081"/>
              <a:gd name="connsiteX9" fmla="*/ 92569 w 1906374"/>
              <a:gd name="connsiteY9" fmla="*/ 584095 h 1117081"/>
              <a:gd name="connsiteX10" fmla="*/ 81770 w 1906374"/>
              <a:gd name="connsiteY10" fmla="*/ 547012 h 1117081"/>
              <a:gd name="connsiteX11" fmla="*/ 56477 w 1906374"/>
              <a:gd name="connsiteY11" fmla="*/ 443712 h 1117081"/>
              <a:gd name="connsiteX12" fmla="*/ 48113 w 1906374"/>
              <a:gd name="connsiteY12" fmla="*/ 372445 h 1117081"/>
              <a:gd name="connsiteX13" fmla="*/ 47505 w 1906374"/>
              <a:gd name="connsiteY13" fmla="*/ 366072 h 1117081"/>
              <a:gd name="connsiteX14" fmla="*/ 43380 w 1906374"/>
              <a:gd name="connsiteY14" fmla="*/ 387593 h 1117081"/>
              <a:gd name="connsiteX15" fmla="*/ 38569 w 1906374"/>
              <a:gd name="connsiteY15" fmla="*/ 484768 h 1117081"/>
              <a:gd name="connsiteX16" fmla="*/ 43199 w 1906374"/>
              <a:gd name="connsiteY16" fmla="*/ 617865 h 1117081"/>
              <a:gd name="connsiteX17" fmla="*/ 45385 w 1906374"/>
              <a:gd name="connsiteY17" fmla="*/ 660245 h 1117081"/>
              <a:gd name="connsiteX18" fmla="*/ 45936 w 1906374"/>
              <a:gd name="connsiteY18" fmla="*/ 672827 h 1117081"/>
              <a:gd name="connsiteX19" fmla="*/ 47233 w 1906374"/>
              <a:gd name="connsiteY19" fmla="*/ 675721 h 1117081"/>
              <a:gd name="connsiteX20" fmla="*/ 57125 w 1906374"/>
              <a:gd name="connsiteY20" fmla="*/ 729475 h 1117081"/>
              <a:gd name="connsiteX21" fmla="*/ 54112 w 1906374"/>
              <a:gd name="connsiteY21" fmla="*/ 747738 h 1117081"/>
              <a:gd name="connsiteX22" fmla="*/ 14872 w 1906374"/>
              <a:gd name="connsiteY22" fmla="*/ 842676 h 1117081"/>
              <a:gd name="connsiteX23" fmla="*/ 4489 w 1906374"/>
              <a:gd name="connsiteY23" fmla="*/ 853101 h 1117081"/>
              <a:gd name="connsiteX24" fmla="*/ 1906 w 1906374"/>
              <a:gd name="connsiteY24" fmla="*/ 848009 h 1117081"/>
              <a:gd name="connsiteX25" fmla="*/ 4965 w 1906374"/>
              <a:gd name="connsiteY25" fmla="*/ 820162 h 1117081"/>
              <a:gd name="connsiteX26" fmla="*/ 9566 w 1906374"/>
              <a:gd name="connsiteY26" fmla="*/ 773313 h 1117081"/>
              <a:gd name="connsiteX27" fmla="*/ 8981 w 1906374"/>
              <a:gd name="connsiteY27" fmla="*/ 756758 h 1117081"/>
              <a:gd name="connsiteX28" fmla="*/ 8410 w 1906374"/>
              <a:gd name="connsiteY28" fmla="*/ 724145 h 1117081"/>
              <a:gd name="connsiteX29" fmla="*/ 25641 w 1906374"/>
              <a:gd name="connsiteY29" fmla="*/ 671908 h 1117081"/>
              <a:gd name="connsiteX30" fmla="*/ 28525 w 1906374"/>
              <a:gd name="connsiteY30" fmla="*/ 669185 h 1117081"/>
              <a:gd name="connsiteX31" fmla="*/ 27264 w 1906374"/>
              <a:gd name="connsiteY31" fmla="*/ 655941 h 1117081"/>
              <a:gd name="connsiteX32" fmla="*/ 16213 w 1906374"/>
              <a:gd name="connsiteY32" fmla="*/ 395704 h 1117081"/>
              <a:gd name="connsiteX33" fmla="*/ 56206 w 1906374"/>
              <a:gd name="connsiteY33" fmla="*/ 209466 h 1117081"/>
              <a:gd name="connsiteX34" fmla="*/ 98989 w 1906374"/>
              <a:gd name="connsiteY34" fmla="*/ 160606 h 1117081"/>
              <a:gd name="connsiteX35" fmla="*/ 106374 w 1906374"/>
              <a:gd name="connsiteY35" fmla="*/ 154079 h 1117081"/>
              <a:gd name="connsiteX36" fmla="*/ 185073 w 1906374"/>
              <a:gd name="connsiteY36" fmla="*/ 108711 h 1117081"/>
              <a:gd name="connsiteX37" fmla="*/ 269833 w 1906374"/>
              <a:gd name="connsiteY37" fmla="*/ 93380 h 1117081"/>
              <a:gd name="connsiteX38" fmla="*/ 346315 w 1906374"/>
              <a:gd name="connsiteY38" fmla="*/ 93065 h 1117081"/>
              <a:gd name="connsiteX39" fmla="*/ 486374 w 1906374"/>
              <a:gd name="connsiteY39" fmla="*/ 102199 h 1117081"/>
              <a:gd name="connsiteX40" fmla="*/ 644130 w 1906374"/>
              <a:gd name="connsiteY40" fmla="*/ 110491 h 1117081"/>
              <a:gd name="connsiteX41" fmla="*/ 725744 w 1906374"/>
              <a:gd name="connsiteY41" fmla="*/ 108783 h 1117081"/>
              <a:gd name="connsiteX42" fmla="*/ 816828 w 1906374"/>
              <a:gd name="connsiteY42" fmla="*/ 108822 h 1117081"/>
              <a:gd name="connsiteX43" fmla="*/ 923905 w 1906374"/>
              <a:gd name="connsiteY43" fmla="*/ 118749 h 1117081"/>
              <a:gd name="connsiteX44" fmla="*/ 1051394 w 1906374"/>
              <a:gd name="connsiteY44" fmla="*/ 128017 h 1117081"/>
              <a:gd name="connsiteX45" fmla="*/ 1146060 w 1906374"/>
              <a:gd name="connsiteY45" fmla="*/ 127030 h 1117081"/>
              <a:gd name="connsiteX46" fmla="*/ 1318060 w 1906374"/>
              <a:gd name="connsiteY46" fmla="*/ 125893 h 1117081"/>
              <a:gd name="connsiteX47" fmla="*/ 1427330 w 1906374"/>
              <a:gd name="connsiteY47" fmla="*/ 125749 h 1117081"/>
              <a:gd name="connsiteX48" fmla="*/ 1487258 w 1906374"/>
              <a:gd name="connsiteY48" fmla="*/ 105566 h 1117081"/>
              <a:gd name="connsiteX49" fmla="*/ 1510095 w 1906374"/>
              <a:gd name="connsiteY49" fmla="*/ 95071 h 1117081"/>
              <a:gd name="connsiteX50" fmla="*/ 1568371 w 1906374"/>
              <a:gd name="connsiteY50" fmla="*/ 70355 h 1117081"/>
              <a:gd name="connsiteX51" fmla="*/ 1598204 w 1906374"/>
              <a:gd name="connsiteY51" fmla="*/ 62300 h 1117081"/>
              <a:gd name="connsiteX52" fmla="*/ 1599555 w 1906374"/>
              <a:gd name="connsiteY52" fmla="*/ 62089 h 1117081"/>
              <a:gd name="connsiteX53" fmla="*/ 1599405 w 1906374"/>
              <a:gd name="connsiteY53" fmla="*/ 52591 h 1117081"/>
              <a:gd name="connsiteX54" fmla="*/ 1609829 w 1906374"/>
              <a:gd name="connsiteY54" fmla="*/ 3189 h 1117081"/>
              <a:gd name="connsiteX55" fmla="*/ 1624520 w 1906374"/>
              <a:gd name="connsiteY55" fmla="*/ 4063 h 1117081"/>
              <a:gd name="connsiteX56" fmla="*/ 1665828 w 1906374"/>
              <a:gd name="connsiteY56" fmla="*/ 51731 h 1117081"/>
              <a:gd name="connsiteX57" fmla="*/ 1667217 w 1906374"/>
              <a:gd name="connsiteY57" fmla="*/ 54410 h 1117081"/>
              <a:gd name="connsiteX58" fmla="*/ 1675075 w 1906374"/>
              <a:gd name="connsiteY58" fmla="*/ 54619 h 1117081"/>
              <a:gd name="connsiteX59" fmla="*/ 1694284 w 1906374"/>
              <a:gd name="connsiteY59" fmla="*/ 56535 h 1117081"/>
              <a:gd name="connsiteX60" fmla="*/ 1697700 w 1906374"/>
              <a:gd name="connsiteY60" fmla="*/ 57212 h 1117081"/>
              <a:gd name="connsiteX61" fmla="*/ 1701579 w 1906374"/>
              <a:gd name="connsiteY61" fmla="*/ 53298 h 1117081"/>
              <a:gd name="connsiteX62" fmla="*/ 1766863 w 1906374"/>
              <a:gd name="connsiteY62" fmla="*/ 28030 h 1117081"/>
              <a:gd name="connsiteX63" fmla="*/ 1775835 w 1906374"/>
              <a:gd name="connsiteY63" fmla="*/ 29541 h 1117081"/>
              <a:gd name="connsiteX64" fmla="*/ 1761670 w 1906374"/>
              <a:gd name="connsiteY64" fmla="*/ 40137 h 1117081"/>
              <a:gd name="connsiteX65" fmla="*/ 1738270 w 1906374"/>
              <a:gd name="connsiteY65" fmla="*/ 55445 h 1117081"/>
              <a:gd name="connsiteX66" fmla="*/ 1726356 w 1906374"/>
              <a:gd name="connsiteY66" fmla="*/ 70304 h 1117081"/>
              <a:gd name="connsiteX67" fmla="*/ 1728359 w 1906374"/>
              <a:gd name="connsiteY67" fmla="*/ 72260 h 1117081"/>
              <a:gd name="connsiteX68" fmla="*/ 1733815 w 1906374"/>
              <a:gd name="connsiteY68" fmla="*/ 76254 h 1117081"/>
              <a:gd name="connsiteX69" fmla="*/ 1737381 w 1906374"/>
              <a:gd name="connsiteY69" fmla="*/ 78684 h 1117081"/>
              <a:gd name="connsiteX70" fmla="*/ 1741035 w 1906374"/>
              <a:gd name="connsiteY70" fmla="*/ 77027 h 1117081"/>
              <a:gd name="connsiteX71" fmla="*/ 1782968 w 1906374"/>
              <a:gd name="connsiteY71" fmla="*/ 68424 h 1117081"/>
              <a:gd name="connsiteX72" fmla="*/ 1809260 w 1906374"/>
              <a:gd name="connsiteY72" fmla="*/ 74893 h 1117081"/>
              <a:gd name="connsiteX73" fmla="*/ 1795670 w 1906374"/>
              <a:gd name="connsiteY73" fmla="*/ 81167 h 1117081"/>
              <a:gd name="connsiteX74" fmla="*/ 1783419 w 1906374"/>
              <a:gd name="connsiteY74" fmla="*/ 84136 h 1117081"/>
              <a:gd name="connsiteX75" fmla="*/ 1759180 w 1906374"/>
              <a:gd name="connsiteY75" fmla="*/ 97475 h 1117081"/>
              <a:gd name="connsiteX76" fmla="*/ 1756952 w 1906374"/>
              <a:gd name="connsiteY76" fmla="*/ 99262 h 1117081"/>
              <a:gd name="connsiteX77" fmla="*/ 1758729 w 1906374"/>
              <a:gd name="connsiteY77" fmla="*/ 101648 h 1117081"/>
              <a:gd name="connsiteX78" fmla="*/ 1776949 w 1906374"/>
              <a:gd name="connsiteY78" fmla="*/ 138777 h 1117081"/>
              <a:gd name="connsiteX79" fmla="*/ 1787448 w 1906374"/>
              <a:gd name="connsiteY79" fmla="*/ 162725 h 1117081"/>
              <a:gd name="connsiteX80" fmla="*/ 1873279 w 1906374"/>
              <a:gd name="connsiteY80" fmla="*/ 273366 h 1117081"/>
              <a:gd name="connsiteX81" fmla="*/ 1899946 w 1906374"/>
              <a:gd name="connsiteY81" fmla="*/ 303826 h 1117081"/>
              <a:gd name="connsiteX82" fmla="*/ 1907116 w 1906374"/>
              <a:gd name="connsiteY82" fmla="*/ 314587 h 1117081"/>
              <a:gd name="connsiteX83" fmla="*/ 1890761 w 1906374"/>
              <a:gd name="connsiteY83" fmla="*/ 356599 h 1117081"/>
              <a:gd name="connsiteX84" fmla="*/ 1866547 w 1906374"/>
              <a:gd name="connsiteY84" fmla="*/ 373410 h 1117081"/>
              <a:gd name="connsiteX85" fmla="*/ 1853933 w 1906374"/>
              <a:gd name="connsiteY85" fmla="*/ 376061 h 1117081"/>
              <a:gd name="connsiteX86" fmla="*/ 1826616 w 1906374"/>
              <a:gd name="connsiteY86" fmla="*/ 376060 h 1117081"/>
              <a:gd name="connsiteX87" fmla="*/ 1639224 w 1906374"/>
              <a:gd name="connsiteY87" fmla="*/ 331862 h 1117081"/>
              <a:gd name="connsiteX88" fmla="*/ 1607439 w 1906374"/>
              <a:gd name="connsiteY88" fmla="*/ 325200 h 1117081"/>
              <a:gd name="connsiteX89" fmla="*/ 1598717 w 1906374"/>
              <a:gd name="connsiteY89" fmla="*/ 325937 h 1117081"/>
              <a:gd name="connsiteX90" fmla="*/ 1583588 w 1906374"/>
              <a:gd name="connsiteY90" fmla="*/ 337432 h 1117081"/>
              <a:gd name="connsiteX91" fmla="*/ 1572501 w 1906374"/>
              <a:gd name="connsiteY91" fmla="*/ 363423 h 1117081"/>
              <a:gd name="connsiteX92" fmla="*/ 1560600 w 1906374"/>
              <a:gd name="connsiteY92" fmla="*/ 392725 h 1117081"/>
              <a:gd name="connsiteX93" fmla="*/ 1510270 w 1906374"/>
              <a:gd name="connsiteY93" fmla="*/ 455315 h 1117081"/>
              <a:gd name="connsiteX94" fmla="*/ 1474944 w 1906374"/>
              <a:gd name="connsiteY94" fmla="*/ 494038 h 1117081"/>
              <a:gd name="connsiteX95" fmla="*/ 1457450 w 1906374"/>
              <a:gd name="connsiteY95" fmla="*/ 528637 h 1117081"/>
              <a:gd name="connsiteX96" fmla="*/ 1387624 w 1906374"/>
              <a:gd name="connsiteY96" fmla="*/ 645424 h 1117081"/>
              <a:gd name="connsiteX97" fmla="*/ 1366263 w 1906374"/>
              <a:gd name="connsiteY97" fmla="*/ 666112 h 1117081"/>
              <a:gd name="connsiteX98" fmla="*/ 1324855 w 1906374"/>
              <a:gd name="connsiteY98" fmla="*/ 688690 h 1117081"/>
              <a:gd name="connsiteX99" fmla="*/ 1258157 w 1906374"/>
              <a:gd name="connsiteY99" fmla="*/ 700566 h 1117081"/>
              <a:gd name="connsiteX100" fmla="*/ 1256180 w 1906374"/>
              <a:gd name="connsiteY100" fmla="*/ 700638 h 1117081"/>
              <a:gd name="connsiteX101" fmla="*/ 1255254 w 1906374"/>
              <a:gd name="connsiteY101" fmla="*/ 704115 h 1117081"/>
              <a:gd name="connsiteX102" fmla="*/ 1236609 w 1906374"/>
              <a:gd name="connsiteY102" fmla="*/ 1050105 h 1117081"/>
              <a:gd name="connsiteX103" fmla="*/ 1237810 w 1906374"/>
              <a:gd name="connsiteY103" fmla="*/ 1061030 h 1117081"/>
              <a:gd name="connsiteX104" fmla="*/ 1244555 w 1906374"/>
              <a:gd name="connsiteY104" fmla="*/ 1077065 h 1117081"/>
              <a:gd name="connsiteX105" fmla="*/ 1254841 w 1906374"/>
              <a:gd name="connsiteY105" fmla="*/ 1115805 h 1117081"/>
              <a:gd name="connsiteX106" fmla="*/ 1254604 w 1906374"/>
              <a:gd name="connsiteY106" fmla="*/ 1119302 h 1117081"/>
              <a:gd name="connsiteX107" fmla="*/ 1216575 w 1906374"/>
              <a:gd name="connsiteY107" fmla="*/ 1119302 h 1117081"/>
              <a:gd name="connsiteX108" fmla="*/ 1177694 w 1906374"/>
              <a:gd name="connsiteY108" fmla="*/ 1118977 h 1117081"/>
              <a:gd name="connsiteX109" fmla="*/ 1172426 w 1906374"/>
              <a:gd name="connsiteY109" fmla="*/ 1112572 h 1117081"/>
              <a:gd name="connsiteX110" fmla="*/ 1150215 w 1906374"/>
              <a:gd name="connsiteY110" fmla="*/ 969649 h 1117081"/>
              <a:gd name="connsiteX111" fmla="*/ 1138389 w 1906374"/>
              <a:gd name="connsiteY111" fmla="*/ 794922 h 1117081"/>
              <a:gd name="connsiteX112" fmla="*/ 1137100 w 1906374"/>
              <a:gd name="connsiteY112" fmla="*/ 775222 h 1117081"/>
              <a:gd name="connsiteX113" fmla="*/ 1134285 w 1906374"/>
              <a:gd name="connsiteY113" fmla="*/ 793178 h 1117081"/>
              <a:gd name="connsiteX114" fmla="*/ 1119581 w 1906374"/>
              <a:gd name="connsiteY114" fmla="*/ 953260 h 1117081"/>
              <a:gd name="connsiteX115" fmla="*/ 1119406 w 1906374"/>
              <a:gd name="connsiteY115" fmla="*/ 1053746 h 1117081"/>
              <a:gd name="connsiteX116" fmla="*/ 1125788 w 1906374"/>
              <a:gd name="connsiteY116" fmla="*/ 1075764 h 1117081"/>
              <a:gd name="connsiteX117" fmla="*/ 1135311 w 1906374"/>
              <a:gd name="connsiteY117" fmla="*/ 1102049 h 1117081"/>
              <a:gd name="connsiteX118" fmla="*/ 1135811 w 1906374"/>
              <a:gd name="connsiteY118" fmla="*/ 1116405 h 1117081"/>
              <a:gd name="connsiteX119" fmla="*/ 1135398 w 1906374"/>
              <a:gd name="connsiteY119" fmla="*/ 1119302 h 1117081"/>
              <a:gd name="connsiteX120" fmla="*/ 1096668 w 1906374"/>
              <a:gd name="connsiteY120" fmla="*/ 1119302 h 1117081"/>
              <a:gd name="connsiteX121" fmla="*/ 1056787 w 1906374"/>
              <a:gd name="connsiteY121" fmla="*/ 1118763 h 1117081"/>
              <a:gd name="connsiteX122" fmla="*/ 1042935 w 1906374"/>
              <a:gd name="connsiteY122" fmla="*/ 1071129 h 1117081"/>
              <a:gd name="connsiteX123" fmla="*/ 1033162 w 1906374"/>
              <a:gd name="connsiteY123" fmla="*/ 867673 h 1117081"/>
              <a:gd name="connsiteX124" fmla="*/ 1031923 w 1906374"/>
              <a:gd name="connsiteY124" fmla="*/ 705440 h 1117081"/>
              <a:gd name="connsiteX125" fmla="*/ 1032336 w 1906374"/>
              <a:gd name="connsiteY125" fmla="*/ 690296 h 1117081"/>
              <a:gd name="connsiteX126" fmla="*/ 1005018 w 1906374"/>
              <a:gd name="connsiteY126" fmla="*/ 698100 h 1117081"/>
              <a:gd name="connsiteX127" fmla="*/ 886252 w 1906374"/>
              <a:gd name="connsiteY127" fmla="*/ 724453 h 1117081"/>
              <a:gd name="connsiteX128" fmla="*/ 785908 w 1906374"/>
              <a:gd name="connsiteY128" fmla="*/ 730269 h 1117081"/>
              <a:gd name="connsiteX129" fmla="*/ 657208 w 1906374"/>
              <a:gd name="connsiteY129" fmla="*/ 723302 h 1117081"/>
              <a:gd name="connsiteX130" fmla="*/ 464544 w 1906374"/>
              <a:gd name="connsiteY130" fmla="*/ 692823 h 1117081"/>
              <a:gd name="connsiteX131" fmla="*/ 454912 w 1906374"/>
              <a:gd name="connsiteY131" fmla="*/ 690660 h 1117081"/>
              <a:gd name="connsiteX132" fmla="*/ 450133 w 1906374"/>
              <a:gd name="connsiteY132" fmla="*/ 701684 h 1117081"/>
              <a:gd name="connsiteX133" fmla="*/ 430661 w 1906374"/>
              <a:gd name="connsiteY133" fmla="*/ 744908 h 1117081"/>
              <a:gd name="connsiteX134" fmla="*/ 417475 w 1906374"/>
              <a:gd name="connsiteY134" fmla="*/ 763014 h 1117081"/>
              <a:gd name="connsiteX135" fmla="*/ 399672 w 1906374"/>
              <a:gd name="connsiteY135" fmla="*/ 776377 h 1117081"/>
              <a:gd name="connsiteX136" fmla="*/ 387823 w 1906374"/>
              <a:gd name="connsiteY136" fmla="*/ 784775 h 1117081"/>
              <a:gd name="connsiteX137" fmla="*/ 382035 w 1906374"/>
              <a:gd name="connsiteY137" fmla="*/ 795425 h 1117081"/>
              <a:gd name="connsiteX138" fmla="*/ 377430 w 1906374"/>
              <a:gd name="connsiteY138" fmla="*/ 805097 h 1117081"/>
              <a:gd name="connsiteX139" fmla="*/ 371825 w 1906374"/>
              <a:gd name="connsiteY139" fmla="*/ 795842 h 1117081"/>
              <a:gd name="connsiteX140" fmla="*/ 364271 w 1906374"/>
              <a:gd name="connsiteY140" fmla="*/ 787756 h 1117081"/>
              <a:gd name="connsiteX141" fmla="*/ 359334 w 1906374"/>
              <a:gd name="connsiteY141" fmla="*/ 788626 h 1117081"/>
              <a:gd name="connsiteX142" fmla="*/ 347484 w 1906374"/>
              <a:gd name="connsiteY142" fmla="*/ 832247 h 1117081"/>
              <a:gd name="connsiteX143" fmla="*/ 345659 w 1906374"/>
              <a:gd name="connsiteY143" fmla="*/ 846152 h 1117081"/>
              <a:gd name="connsiteX144" fmla="*/ 340132 w 1906374"/>
              <a:gd name="connsiteY144" fmla="*/ 894326 h 1117081"/>
              <a:gd name="connsiteX145" fmla="*/ 340133 w 1906374"/>
              <a:gd name="connsiteY145" fmla="*/ 945646 h 1117081"/>
              <a:gd name="connsiteX146" fmla="*/ 353059 w 1906374"/>
              <a:gd name="connsiteY146" fmla="*/ 1052167 h 1117081"/>
              <a:gd name="connsiteX147" fmla="*/ 358734 w 1906374"/>
              <a:gd name="connsiteY147" fmla="*/ 1066824 h 1117081"/>
              <a:gd name="connsiteX148" fmla="*/ 372644 w 1906374"/>
              <a:gd name="connsiteY148" fmla="*/ 1093171 h 1117081"/>
              <a:gd name="connsiteX149" fmla="*/ 374424 w 1906374"/>
              <a:gd name="connsiteY149" fmla="*/ 1118392 h 1117081"/>
              <a:gd name="connsiteX150" fmla="*/ 374239 w 1906374"/>
              <a:gd name="connsiteY150" fmla="*/ 1119302 h 1117081"/>
              <a:gd name="connsiteX151" fmla="*/ 333417 w 1906374"/>
              <a:gd name="connsiteY151" fmla="*/ 1119302 h 1117081"/>
              <a:gd name="connsiteX152" fmla="*/ 288435 w 1906374"/>
              <a:gd name="connsiteY152" fmla="*/ 1117316 h 1117081"/>
              <a:gd name="connsiteX153" fmla="*/ 282076 w 1906374"/>
              <a:gd name="connsiteY153" fmla="*/ 1108542 h 1117081"/>
              <a:gd name="connsiteX154" fmla="*/ 271514 w 1906374"/>
              <a:gd name="connsiteY154" fmla="*/ 1071746 h 1117081"/>
              <a:gd name="connsiteX155" fmla="*/ 260213 w 1906374"/>
              <a:gd name="connsiteY155" fmla="*/ 995309 h 1117081"/>
              <a:gd name="connsiteX156" fmla="*/ 245169 w 1906374"/>
              <a:gd name="connsiteY156" fmla="*/ 884394 h 1117081"/>
              <a:gd name="connsiteX157" fmla="*/ 235622 w 1906374"/>
              <a:gd name="connsiteY157" fmla="*/ 802945 h 1117081"/>
              <a:gd name="connsiteX158" fmla="*/ 236390 w 1906374"/>
              <a:gd name="connsiteY158" fmla="*/ 778994 h 1117081"/>
              <a:gd name="connsiteX159" fmla="*/ 236799 w 1906374"/>
              <a:gd name="connsiteY159" fmla="*/ 774436 h 1117081"/>
              <a:gd name="connsiteX160" fmla="*/ 229215 w 1906374"/>
              <a:gd name="connsiteY160" fmla="*/ 780510 h 1117081"/>
              <a:gd name="connsiteX161" fmla="*/ 209243 w 1906374"/>
              <a:gd name="connsiteY161" fmla="*/ 796654 h 1117081"/>
              <a:gd name="connsiteX162" fmla="*/ 173107 w 1906374"/>
              <a:gd name="connsiteY162" fmla="*/ 827513 h 1117081"/>
              <a:gd name="connsiteX163" fmla="*/ 155105 w 1906374"/>
              <a:gd name="connsiteY163" fmla="*/ 864694 h 1117081"/>
              <a:gd name="connsiteX164" fmla="*/ 143153 w 1906374"/>
              <a:gd name="connsiteY164" fmla="*/ 967829 h 1117081"/>
              <a:gd name="connsiteX165" fmla="*/ 143152 w 1906374"/>
              <a:gd name="connsiteY165" fmla="*/ 1020141 h 1117081"/>
              <a:gd name="connsiteX166" fmla="*/ 146448 w 1906374"/>
              <a:gd name="connsiteY166" fmla="*/ 1059210 h 1117081"/>
              <a:gd name="connsiteX167" fmla="*/ 150835 w 1906374"/>
              <a:gd name="connsiteY167" fmla="*/ 1068380 h 1117081"/>
              <a:gd name="connsiteX168" fmla="*/ 164498 w 1906374"/>
              <a:gd name="connsiteY168" fmla="*/ 1098112 h 1117081"/>
              <a:gd name="connsiteX169" fmla="*/ 166510 w 1906374"/>
              <a:gd name="connsiteY169" fmla="*/ 1117284 h 1117081"/>
              <a:gd name="connsiteX170" fmla="*/ 166281 w 1906374"/>
              <a:gd name="connsiteY170" fmla="*/ 1119302 h 1117081"/>
              <a:gd name="connsiteX171" fmla="*/ 126345 w 1906374"/>
              <a:gd name="connsiteY171" fmla="*/ 1119295 h 1117081"/>
              <a:gd name="connsiteX172" fmla="*/ 85071 w 1906374"/>
              <a:gd name="connsiteY172" fmla="*/ 1118680 h 1117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</a:cxnLst>
            <a:rect l="l" t="t" r="r" b="b"/>
            <a:pathLst>
              <a:path w="1906374" h="1117081">
                <a:moveTo>
                  <a:pt x="85071" y="1118681"/>
                </a:moveTo>
                <a:cubicBezTo>
                  <a:pt x="77241" y="1115124"/>
                  <a:pt x="71619" y="1091583"/>
                  <a:pt x="68219" y="1048118"/>
                </a:cubicBezTo>
                <a:cubicBezTo>
                  <a:pt x="66676" y="1028399"/>
                  <a:pt x="66110" y="1017059"/>
                  <a:pt x="64391" y="971305"/>
                </a:cubicBezTo>
                <a:cubicBezTo>
                  <a:pt x="63509" y="947828"/>
                  <a:pt x="62141" y="924785"/>
                  <a:pt x="59427" y="887705"/>
                </a:cubicBezTo>
                <a:cubicBezTo>
                  <a:pt x="55551" y="834757"/>
                  <a:pt x="54887" y="819727"/>
                  <a:pt x="55781" y="805262"/>
                </a:cubicBezTo>
                <a:cubicBezTo>
                  <a:pt x="56384" y="795523"/>
                  <a:pt x="57015" y="791161"/>
                  <a:pt x="59299" y="780937"/>
                </a:cubicBezTo>
                <a:cubicBezTo>
                  <a:pt x="62801" y="765258"/>
                  <a:pt x="66477" y="753259"/>
                  <a:pt x="77402" y="721828"/>
                </a:cubicBezTo>
                <a:cubicBezTo>
                  <a:pt x="86877" y="694575"/>
                  <a:pt x="91812" y="678029"/>
                  <a:pt x="96316" y="658425"/>
                </a:cubicBezTo>
                <a:cubicBezTo>
                  <a:pt x="99119" y="646223"/>
                  <a:pt x="99817" y="640563"/>
                  <a:pt x="99817" y="630024"/>
                </a:cubicBezTo>
                <a:cubicBezTo>
                  <a:pt x="99817" y="616623"/>
                  <a:pt x="97762" y="603595"/>
                  <a:pt x="92569" y="584095"/>
                </a:cubicBezTo>
                <a:cubicBezTo>
                  <a:pt x="90150" y="575007"/>
                  <a:pt x="88403" y="569013"/>
                  <a:pt x="81770" y="547012"/>
                </a:cubicBezTo>
                <a:cubicBezTo>
                  <a:pt x="68799" y="503992"/>
                  <a:pt x="61868" y="475685"/>
                  <a:pt x="56477" y="443712"/>
                </a:cubicBezTo>
                <a:cubicBezTo>
                  <a:pt x="52614" y="420804"/>
                  <a:pt x="49524" y="394480"/>
                  <a:pt x="48113" y="372445"/>
                </a:cubicBezTo>
                <a:cubicBezTo>
                  <a:pt x="47889" y="368940"/>
                  <a:pt x="47615" y="366072"/>
                  <a:pt x="47505" y="366072"/>
                </a:cubicBezTo>
                <a:cubicBezTo>
                  <a:pt x="47159" y="366072"/>
                  <a:pt x="44597" y="379446"/>
                  <a:pt x="43380" y="387593"/>
                </a:cubicBezTo>
                <a:cubicBezTo>
                  <a:pt x="40342" y="407954"/>
                  <a:pt x="38569" y="443768"/>
                  <a:pt x="38569" y="484768"/>
                </a:cubicBezTo>
                <a:cubicBezTo>
                  <a:pt x="38569" y="523302"/>
                  <a:pt x="39539" y="551174"/>
                  <a:pt x="43199" y="617865"/>
                </a:cubicBezTo>
                <a:cubicBezTo>
                  <a:pt x="44099" y="634255"/>
                  <a:pt x="45082" y="653325"/>
                  <a:pt x="45385" y="660245"/>
                </a:cubicBezTo>
                <a:lnTo>
                  <a:pt x="45936" y="672827"/>
                </a:lnTo>
                <a:lnTo>
                  <a:pt x="47233" y="675721"/>
                </a:lnTo>
                <a:cubicBezTo>
                  <a:pt x="54276" y="691431"/>
                  <a:pt x="58299" y="713295"/>
                  <a:pt x="57125" y="729475"/>
                </a:cubicBezTo>
                <a:cubicBezTo>
                  <a:pt x="56669" y="735768"/>
                  <a:pt x="55869" y="740613"/>
                  <a:pt x="54112" y="747738"/>
                </a:cubicBezTo>
                <a:cubicBezTo>
                  <a:pt x="46681" y="777885"/>
                  <a:pt x="28165" y="822684"/>
                  <a:pt x="14872" y="842676"/>
                </a:cubicBezTo>
                <a:cubicBezTo>
                  <a:pt x="10487" y="849272"/>
                  <a:pt x="6660" y="853113"/>
                  <a:pt x="4489" y="853101"/>
                </a:cubicBezTo>
                <a:cubicBezTo>
                  <a:pt x="2698" y="853090"/>
                  <a:pt x="2145" y="851998"/>
                  <a:pt x="1906" y="848009"/>
                </a:cubicBezTo>
                <a:cubicBezTo>
                  <a:pt x="1665" y="843956"/>
                  <a:pt x="2085" y="840132"/>
                  <a:pt x="4965" y="820162"/>
                </a:cubicBezTo>
                <a:cubicBezTo>
                  <a:pt x="8953" y="792502"/>
                  <a:pt x="9566" y="786262"/>
                  <a:pt x="9566" y="773313"/>
                </a:cubicBezTo>
                <a:cubicBezTo>
                  <a:pt x="9566" y="766759"/>
                  <a:pt x="9373" y="761312"/>
                  <a:pt x="8981" y="756758"/>
                </a:cubicBezTo>
                <a:cubicBezTo>
                  <a:pt x="8184" y="747498"/>
                  <a:pt x="7919" y="732389"/>
                  <a:pt x="8410" y="724145"/>
                </a:cubicBezTo>
                <a:cubicBezTo>
                  <a:pt x="9945" y="698343"/>
                  <a:pt x="15510" y="681474"/>
                  <a:pt x="25641" y="671908"/>
                </a:cubicBezTo>
                <a:lnTo>
                  <a:pt x="28525" y="669185"/>
                </a:lnTo>
                <a:lnTo>
                  <a:pt x="27264" y="655941"/>
                </a:lnTo>
                <a:cubicBezTo>
                  <a:pt x="17617" y="554625"/>
                  <a:pt x="13618" y="460430"/>
                  <a:pt x="16213" y="395704"/>
                </a:cubicBezTo>
                <a:cubicBezTo>
                  <a:pt x="19627" y="310604"/>
                  <a:pt x="32407" y="251082"/>
                  <a:pt x="56206" y="209466"/>
                </a:cubicBezTo>
                <a:cubicBezTo>
                  <a:pt x="67029" y="190539"/>
                  <a:pt x="81319" y="174219"/>
                  <a:pt x="98989" y="160606"/>
                </a:cubicBezTo>
                <a:cubicBezTo>
                  <a:pt x="100627" y="159345"/>
                  <a:pt x="103950" y="156408"/>
                  <a:pt x="106374" y="154079"/>
                </a:cubicBezTo>
                <a:cubicBezTo>
                  <a:pt x="126964" y="134309"/>
                  <a:pt x="153574" y="118968"/>
                  <a:pt x="185073" y="108711"/>
                </a:cubicBezTo>
                <a:cubicBezTo>
                  <a:pt x="210136" y="100551"/>
                  <a:pt x="236222" y="95832"/>
                  <a:pt x="269833" y="93380"/>
                </a:cubicBezTo>
                <a:cubicBezTo>
                  <a:pt x="281188" y="92552"/>
                  <a:pt x="321605" y="92385"/>
                  <a:pt x="346315" y="93065"/>
                </a:cubicBezTo>
                <a:cubicBezTo>
                  <a:pt x="393502" y="94361"/>
                  <a:pt x="422532" y="96255"/>
                  <a:pt x="486374" y="102199"/>
                </a:cubicBezTo>
                <a:cubicBezTo>
                  <a:pt x="557050" y="108777"/>
                  <a:pt x="589967" y="110508"/>
                  <a:pt x="644130" y="110491"/>
                </a:cubicBezTo>
                <a:cubicBezTo>
                  <a:pt x="674592" y="110483"/>
                  <a:pt x="691925" y="110120"/>
                  <a:pt x="725744" y="108783"/>
                </a:cubicBezTo>
                <a:cubicBezTo>
                  <a:pt x="767246" y="107143"/>
                  <a:pt x="786630" y="107150"/>
                  <a:pt x="816828" y="108822"/>
                </a:cubicBezTo>
                <a:cubicBezTo>
                  <a:pt x="842810" y="110261"/>
                  <a:pt x="855390" y="111428"/>
                  <a:pt x="923905" y="118749"/>
                </a:cubicBezTo>
                <a:cubicBezTo>
                  <a:pt x="983245" y="125091"/>
                  <a:pt x="1010812" y="127096"/>
                  <a:pt x="1051394" y="128017"/>
                </a:cubicBezTo>
                <a:cubicBezTo>
                  <a:pt x="1067036" y="128372"/>
                  <a:pt x="1068563" y="128356"/>
                  <a:pt x="1146060" y="127030"/>
                </a:cubicBezTo>
                <a:cubicBezTo>
                  <a:pt x="1220053" y="125763"/>
                  <a:pt x="1246019" y="125592"/>
                  <a:pt x="1318060" y="125893"/>
                </a:cubicBezTo>
                <a:cubicBezTo>
                  <a:pt x="1414441" y="126299"/>
                  <a:pt x="1423751" y="126286"/>
                  <a:pt x="1427330" y="125749"/>
                </a:cubicBezTo>
                <a:cubicBezTo>
                  <a:pt x="1443122" y="123384"/>
                  <a:pt x="1460854" y="117412"/>
                  <a:pt x="1487258" y="105566"/>
                </a:cubicBezTo>
                <a:cubicBezTo>
                  <a:pt x="1490899" y="103932"/>
                  <a:pt x="1501173" y="99209"/>
                  <a:pt x="1510095" y="95071"/>
                </a:cubicBezTo>
                <a:cubicBezTo>
                  <a:pt x="1541204" y="80643"/>
                  <a:pt x="1552091" y="76029"/>
                  <a:pt x="1568371" y="70355"/>
                </a:cubicBezTo>
                <a:cubicBezTo>
                  <a:pt x="1578320" y="66886"/>
                  <a:pt x="1591384" y="63361"/>
                  <a:pt x="1598204" y="62300"/>
                </a:cubicBezTo>
                <a:lnTo>
                  <a:pt x="1599555" y="62089"/>
                </a:lnTo>
                <a:lnTo>
                  <a:pt x="1599405" y="52591"/>
                </a:lnTo>
                <a:cubicBezTo>
                  <a:pt x="1598917" y="23529"/>
                  <a:pt x="1602484" y="6671"/>
                  <a:pt x="1609829" y="3189"/>
                </a:cubicBezTo>
                <a:cubicBezTo>
                  <a:pt x="1613145" y="1620"/>
                  <a:pt x="1619427" y="1994"/>
                  <a:pt x="1624520" y="4063"/>
                </a:cubicBezTo>
                <a:cubicBezTo>
                  <a:pt x="1637697" y="9415"/>
                  <a:pt x="1653089" y="27181"/>
                  <a:pt x="1665828" y="51731"/>
                </a:cubicBezTo>
                <a:lnTo>
                  <a:pt x="1667217" y="54410"/>
                </a:lnTo>
                <a:lnTo>
                  <a:pt x="1675075" y="54619"/>
                </a:lnTo>
                <a:cubicBezTo>
                  <a:pt x="1683134" y="54832"/>
                  <a:pt x="1688302" y="55348"/>
                  <a:pt x="1694284" y="56535"/>
                </a:cubicBezTo>
                <a:lnTo>
                  <a:pt x="1697700" y="57212"/>
                </a:lnTo>
                <a:lnTo>
                  <a:pt x="1701579" y="53298"/>
                </a:lnTo>
                <a:cubicBezTo>
                  <a:pt x="1719261" y="35435"/>
                  <a:pt x="1742036" y="26620"/>
                  <a:pt x="1766863" y="28030"/>
                </a:cubicBezTo>
                <a:cubicBezTo>
                  <a:pt x="1772231" y="28334"/>
                  <a:pt x="1774109" y="28652"/>
                  <a:pt x="1775835" y="29541"/>
                </a:cubicBezTo>
                <a:cubicBezTo>
                  <a:pt x="1779277" y="31308"/>
                  <a:pt x="1774722" y="34711"/>
                  <a:pt x="1761670" y="40137"/>
                </a:cubicBezTo>
                <a:cubicBezTo>
                  <a:pt x="1751684" y="44290"/>
                  <a:pt x="1745502" y="48334"/>
                  <a:pt x="1738270" y="55445"/>
                </a:cubicBezTo>
                <a:cubicBezTo>
                  <a:pt x="1733902" y="59732"/>
                  <a:pt x="1728884" y="65994"/>
                  <a:pt x="1726356" y="70304"/>
                </a:cubicBezTo>
                <a:cubicBezTo>
                  <a:pt x="1726206" y="70549"/>
                  <a:pt x="1726957" y="71279"/>
                  <a:pt x="1728359" y="72260"/>
                </a:cubicBezTo>
                <a:cubicBezTo>
                  <a:pt x="1729597" y="73119"/>
                  <a:pt x="1732050" y="74916"/>
                  <a:pt x="1733815" y="76254"/>
                </a:cubicBezTo>
                <a:cubicBezTo>
                  <a:pt x="1735579" y="77591"/>
                  <a:pt x="1737181" y="78684"/>
                  <a:pt x="1737381" y="78684"/>
                </a:cubicBezTo>
                <a:cubicBezTo>
                  <a:pt x="1737569" y="78684"/>
                  <a:pt x="1739220" y="77940"/>
                  <a:pt x="1741035" y="77027"/>
                </a:cubicBezTo>
                <a:cubicBezTo>
                  <a:pt x="1753912" y="70567"/>
                  <a:pt x="1768928" y="67485"/>
                  <a:pt x="1782968" y="68424"/>
                </a:cubicBezTo>
                <a:cubicBezTo>
                  <a:pt x="1793980" y="69161"/>
                  <a:pt x="1806844" y="72326"/>
                  <a:pt x="1809260" y="74893"/>
                </a:cubicBezTo>
                <a:cubicBezTo>
                  <a:pt x="1811537" y="77329"/>
                  <a:pt x="1807558" y="79171"/>
                  <a:pt x="1795670" y="81167"/>
                </a:cubicBezTo>
                <a:cubicBezTo>
                  <a:pt x="1789701" y="82168"/>
                  <a:pt x="1787723" y="82649"/>
                  <a:pt x="1783419" y="84136"/>
                </a:cubicBezTo>
                <a:cubicBezTo>
                  <a:pt x="1775135" y="86998"/>
                  <a:pt x="1765837" y="92118"/>
                  <a:pt x="1759180" y="97475"/>
                </a:cubicBezTo>
                <a:lnTo>
                  <a:pt x="1756952" y="99262"/>
                </a:lnTo>
                <a:lnTo>
                  <a:pt x="1758729" y="101648"/>
                </a:lnTo>
                <a:cubicBezTo>
                  <a:pt x="1766413" y="112043"/>
                  <a:pt x="1772469" y="124378"/>
                  <a:pt x="1776949" y="138777"/>
                </a:cubicBezTo>
                <a:cubicBezTo>
                  <a:pt x="1781454" y="153203"/>
                  <a:pt x="1781942" y="154323"/>
                  <a:pt x="1787448" y="162725"/>
                </a:cubicBezTo>
                <a:cubicBezTo>
                  <a:pt x="1806456" y="191706"/>
                  <a:pt x="1836790" y="230794"/>
                  <a:pt x="1873279" y="273366"/>
                </a:cubicBezTo>
                <a:cubicBezTo>
                  <a:pt x="1880900" y="282253"/>
                  <a:pt x="1894090" y="297322"/>
                  <a:pt x="1899946" y="303826"/>
                </a:cubicBezTo>
                <a:cubicBezTo>
                  <a:pt x="1904476" y="308848"/>
                  <a:pt x="1905990" y="311119"/>
                  <a:pt x="1907116" y="314587"/>
                </a:cubicBezTo>
                <a:cubicBezTo>
                  <a:pt x="1910946" y="326320"/>
                  <a:pt x="1904676" y="342435"/>
                  <a:pt x="1890761" y="356599"/>
                </a:cubicBezTo>
                <a:cubicBezTo>
                  <a:pt x="1883203" y="364285"/>
                  <a:pt x="1873592" y="370961"/>
                  <a:pt x="1866547" y="373410"/>
                </a:cubicBezTo>
                <a:cubicBezTo>
                  <a:pt x="1863969" y="374304"/>
                  <a:pt x="1858063" y="375546"/>
                  <a:pt x="1853933" y="376061"/>
                </a:cubicBezTo>
                <a:cubicBezTo>
                  <a:pt x="1849441" y="376622"/>
                  <a:pt x="1832785" y="376622"/>
                  <a:pt x="1826616" y="376060"/>
                </a:cubicBezTo>
                <a:cubicBezTo>
                  <a:pt x="1782505" y="372043"/>
                  <a:pt x="1725981" y="358711"/>
                  <a:pt x="1639224" y="331862"/>
                </a:cubicBezTo>
                <a:cubicBezTo>
                  <a:pt x="1620628" y="326107"/>
                  <a:pt x="1616424" y="325226"/>
                  <a:pt x="1607439" y="325200"/>
                </a:cubicBezTo>
                <a:cubicBezTo>
                  <a:pt x="1602233" y="325183"/>
                  <a:pt x="1601132" y="325276"/>
                  <a:pt x="1598717" y="325937"/>
                </a:cubicBezTo>
                <a:cubicBezTo>
                  <a:pt x="1592247" y="327706"/>
                  <a:pt x="1587655" y="331191"/>
                  <a:pt x="1583588" y="337432"/>
                </a:cubicBezTo>
                <a:cubicBezTo>
                  <a:pt x="1580322" y="342443"/>
                  <a:pt x="1578345" y="347075"/>
                  <a:pt x="1572501" y="363423"/>
                </a:cubicBezTo>
                <a:cubicBezTo>
                  <a:pt x="1567483" y="377482"/>
                  <a:pt x="1564580" y="384637"/>
                  <a:pt x="1560600" y="392725"/>
                </a:cubicBezTo>
                <a:cubicBezTo>
                  <a:pt x="1549813" y="414665"/>
                  <a:pt x="1537888" y="429482"/>
                  <a:pt x="1510270" y="455315"/>
                </a:cubicBezTo>
                <a:cubicBezTo>
                  <a:pt x="1490837" y="473475"/>
                  <a:pt x="1482715" y="482391"/>
                  <a:pt x="1474944" y="494038"/>
                </a:cubicBezTo>
                <a:cubicBezTo>
                  <a:pt x="1468662" y="503478"/>
                  <a:pt x="1465246" y="510224"/>
                  <a:pt x="1457450" y="528637"/>
                </a:cubicBezTo>
                <a:cubicBezTo>
                  <a:pt x="1437366" y="576035"/>
                  <a:pt x="1412589" y="617470"/>
                  <a:pt x="1387624" y="645424"/>
                </a:cubicBezTo>
                <a:cubicBezTo>
                  <a:pt x="1381943" y="651782"/>
                  <a:pt x="1371907" y="661504"/>
                  <a:pt x="1366263" y="666112"/>
                </a:cubicBezTo>
                <a:cubicBezTo>
                  <a:pt x="1352310" y="677494"/>
                  <a:pt x="1340785" y="683780"/>
                  <a:pt x="1324855" y="688690"/>
                </a:cubicBezTo>
                <a:cubicBezTo>
                  <a:pt x="1300917" y="696065"/>
                  <a:pt x="1280169" y="699759"/>
                  <a:pt x="1258157" y="700566"/>
                </a:cubicBezTo>
                <a:lnTo>
                  <a:pt x="1256180" y="700638"/>
                </a:lnTo>
                <a:lnTo>
                  <a:pt x="1255254" y="704115"/>
                </a:lnTo>
                <a:cubicBezTo>
                  <a:pt x="1236471" y="774339"/>
                  <a:pt x="1227161" y="947216"/>
                  <a:pt x="1236609" y="1050105"/>
                </a:cubicBezTo>
                <a:cubicBezTo>
                  <a:pt x="1237072" y="1055113"/>
                  <a:pt x="1237610" y="1060029"/>
                  <a:pt x="1237810" y="1061030"/>
                </a:cubicBezTo>
                <a:cubicBezTo>
                  <a:pt x="1238273" y="1063364"/>
                  <a:pt x="1240538" y="1068749"/>
                  <a:pt x="1244555" y="1077065"/>
                </a:cubicBezTo>
                <a:cubicBezTo>
                  <a:pt x="1252589" y="1093715"/>
                  <a:pt x="1255580" y="1104970"/>
                  <a:pt x="1254841" y="1115805"/>
                </a:cubicBezTo>
                <a:lnTo>
                  <a:pt x="1254604" y="1119302"/>
                </a:lnTo>
                <a:lnTo>
                  <a:pt x="1216575" y="1119302"/>
                </a:lnTo>
                <a:cubicBezTo>
                  <a:pt x="1192461" y="1119302"/>
                  <a:pt x="1178245" y="1119183"/>
                  <a:pt x="1177694" y="1118977"/>
                </a:cubicBezTo>
                <a:cubicBezTo>
                  <a:pt x="1176143" y="1118387"/>
                  <a:pt x="1173990" y="1115762"/>
                  <a:pt x="1172426" y="1112572"/>
                </a:cubicBezTo>
                <a:cubicBezTo>
                  <a:pt x="1163729" y="1094824"/>
                  <a:pt x="1156471" y="1048106"/>
                  <a:pt x="1150215" y="969649"/>
                </a:cubicBezTo>
                <a:cubicBezTo>
                  <a:pt x="1146348" y="921100"/>
                  <a:pt x="1140779" y="838900"/>
                  <a:pt x="1138389" y="794922"/>
                </a:cubicBezTo>
                <a:cubicBezTo>
                  <a:pt x="1137801" y="783954"/>
                  <a:pt x="1137213" y="775090"/>
                  <a:pt x="1137100" y="775222"/>
                </a:cubicBezTo>
                <a:cubicBezTo>
                  <a:pt x="1136887" y="775474"/>
                  <a:pt x="1136750" y="776381"/>
                  <a:pt x="1134285" y="793178"/>
                </a:cubicBezTo>
                <a:cubicBezTo>
                  <a:pt x="1127390" y="840118"/>
                  <a:pt x="1121959" y="899281"/>
                  <a:pt x="1119581" y="953260"/>
                </a:cubicBezTo>
                <a:cubicBezTo>
                  <a:pt x="1117942" y="990805"/>
                  <a:pt x="1117867" y="1028376"/>
                  <a:pt x="1119406" y="1053746"/>
                </a:cubicBezTo>
                <a:cubicBezTo>
                  <a:pt x="1119969" y="1062980"/>
                  <a:pt x="1120132" y="1063559"/>
                  <a:pt x="1125788" y="1075764"/>
                </a:cubicBezTo>
                <a:cubicBezTo>
                  <a:pt x="1131857" y="1088873"/>
                  <a:pt x="1134009" y="1094817"/>
                  <a:pt x="1135311" y="1102049"/>
                </a:cubicBezTo>
                <a:cubicBezTo>
                  <a:pt x="1136074" y="1106223"/>
                  <a:pt x="1136299" y="1112958"/>
                  <a:pt x="1135811" y="1116405"/>
                </a:cubicBezTo>
                <a:lnTo>
                  <a:pt x="1135398" y="1119302"/>
                </a:lnTo>
                <a:lnTo>
                  <a:pt x="1096668" y="1119302"/>
                </a:lnTo>
                <a:cubicBezTo>
                  <a:pt x="1061555" y="1119302"/>
                  <a:pt x="1057826" y="1119252"/>
                  <a:pt x="1056787" y="1118763"/>
                </a:cubicBezTo>
                <a:cubicBezTo>
                  <a:pt x="1051194" y="1116105"/>
                  <a:pt x="1046426" y="1099721"/>
                  <a:pt x="1042935" y="1071129"/>
                </a:cubicBezTo>
                <a:cubicBezTo>
                  <a:pt x="1038555" y="1035250"/>
                  <a:pt x="1036265" y="987575"/>
                  <a:pt x="1033162" y="867673"/>
                </a:cubicBezTo>
                <a:cubicBezTo>
                  <a:pt x="1031660" y="809522"/>
                  <a:pt x="1031084" y="733306"/>
                  <a:pt x="1031923" y="705440"/>
                </a:cubicBezTo>
                <a:cubicBezTo>
                  <a:pt x="1032186" y="697153"/>
                  <a:pt x="1032361" y="690339"/>
                  <a:pt x="1032336" y="690296"/>
                </a:cubicBezTo>
                <a:cubicBezTo>
                  <a:pt x="1032273" y="690193"/>
                  <a:pt x="1017757" y="694340"/>
                  <a:pt x="1005018" y="698100"/>
                </a:cubicBezTo>
                <a:cubicBezTo>
                  <a:pt x="955815" y="712629"/>
                  <a:pt x="924280" y="719624"/>
                  <a:pt x="886252" y="724453"/>
                </a:cubicBezTo>
                <a:cubicBezTo>
                  <a:pt x="853879" y="728564"/>
                  <a:pt x="824502" y="730267"/>
                  <a:pt x="785908" y="730269"/>
                </a:cubicBezTo>
                <a:cubicBezTo>
                  <a:pt x="744815" y="730273"/>
                  <a:pt x="710278" y="728404"/>
                  <a:pt x="657208" y="723302"/>
                </a:cubicBezTo>
                <a:cubicBezTo>
                  <a:pt x="582442" y="716115"/>
                  <a:pt x="514842" y="705422"/>
                  <a:pt x="464544" y="692823"/>
                </a:cubicBezTo>
                <a:cubicBezTo>
                  <a:pt x="459462" y="691551"/>
                  <a:pt x="455128" y="690577"/>
                  <a:pt x="454912" y="690660"/>
                </a:cubicBezTo>
                <a:cubicBezTo>
                  <a:pt x="454696" y="690742"/>
                  <a:pt x="452546" y="695704"/>
                  <a:pt x="450133" y="701684"/>
                </a:cubicBezTo>
                <a:cubicBezTo>
                  <a:pt x="441549" y="722964"/>
                  <a:pt x="436296" y="734624"/>
                  <a:pt x="430661" y="744908"/>
                </a:cubicBezTo>
                <a:cubicBezTo>
                  <a:pt x="425784" y="753808"/>
                  <a:pt x="422640" y="758126"/>
                  <a:pt x="417475" y="763014"/>
                </a:cubicBezTo>
                <a:cubicBezTo>
                  <a:pt x="413700" y="766589"/>
                  <a:pt x="409787" y="769526"/>
                  <a:pt x="399672" y="776377"/>
                </a:cubicBezTo>
                <a:cubicBezTo>
                  <a:pt x="395091" y="779481"/>
                  <a:pt x="389759" y="783260"/>
                  <a:pt x="387823" y="784775"/>
                </a:cubicBezTo>
                <a:cubicBezTo>
                  <a:pt x="383696" y="788006"/>
                  <a:pt x="383700" y="788000"/>
                  <a:pt x="382035" y="795425"/>
                </a:cubicBezTo>
                <a:cubicBezTo>
                  <a:pt x="380268" y="803313"/>
                  <a:pt x="379419" y="805097"/>
                  <a:pt x="377430" y="805097"/>
                </a:cubicBezTo>
                <a:cubicBezTo>
                  <a:pt x="375029" y="805097"/>
                  <a:pt x="373770" y="803019"/>
                  <a:pt x="371825" y="795842"/>
                </a:cubicBezTo>
                <a:cubicBezTo>
                  <a:pt x="369774" y="788271"/>
                  <a:pt x="369349" y="787817"/>
                  <a:pt x="364271" y="787756"/>
                </a:cubicBezTo>
                <a:cubicBezTo>
                  <a:pt x="361132" y="787718"/>
                  <a:pt x="360768" y="787782"/>
                  <a:pt x="359334" y="788626"/>
                </a:cubicBezTo>
                <a:cubicBezTo>
                  <a:pt x="353424" y="792099"/>
                  <a:pt x="350352" y="803409"/>
                  <a:pt x="347484" y="832247"/>
                </a:cubicBezTo>
                <a:cubicBezTo>
                  <a:pt x="346949" y="837619"/>
                  <a:pt x="346129" y="843876"/>
                  <a:pt x="345659" y="846152"/>
                </a:cubicBezTo>
                <a:cubicBezTo>
                  <a:pt x="343165" y="858257"/>
                  <a:pt x="341207" y="875323"/>
                  <a:pt x="340132" y="894326"/>
                </a:cubicBezTo>
                <a:cubicBezTo>
                  <a:pt x="339604" y="903662"/>
                  <a:pt x="339605" y="935198"/>
                  <a:pt x="340133" y="945646"/>
                </a:cubicBezTo>
                <a:cubicBezTo>
                  <a:pt x="342032" y="983159"/>
                  <a:pt x="346249" y="1017905"/>
                  <a:pt x="353059" y="1052167"/>
                </a:cubicBezTo>
                <a:cubicBezTo>
                  <a:pt x="354514" y="1059485"/>
                  <a:pt x="354962" y="1060643"/>
                  <a:pt x="358734" y="1066824"/>
                </a:cubicBezTo>
                <a:cubicBezTo>
                  <a:pt x="368821" y="1083356"/>
                  <a:pt x="370299" y="1086154"/>
                  <a:pt x="372644" y="1093171"/>
                </a:cubicBezTo>
                <a:cubicBezTo>
                  <a:pt x="375416" y="1101462"/>
                  <a:pt x="376049" y="1110420"/>
                  <a:pt x="374424" y="1118392"/>
                </a:cubicBezTo>
                <a:lnTo>
                  <a:pt x="374239" y="1119302"/>
                </a:lnTo>
                <a:lnTo>
                  <a:pt x="333417" y="1119302"/>
                </a:lnTo>
                <a:cubicBezTo>
                  <a:pt x="288633" y="1119302"/>
                  <a:pt x="291296" y="1119420"/>
                  <a:pt x="288435" y="1117316"/>
                </a:cubicBezTo>
                <a:cubicBezTo>
                  <a:pt x="286174" y="1115654"/>
                  <a:pt x="284296" y="1113061"/>
                  <a:pt x="282076" y="1108542"/>
                </a:cubicBezTo>
                <a:cubicBezTo>
                  <a:pt x="278098" y="1100443"/>
                  <a:pt x="275086" y="1089950"/>
                  <a:pt x="271514" y="1071746"/>
                </a:cubicBezTo>
                <a:cubicBezTo>
                  <a:pt x="268450" y="1056120"/>
                  <a:pt x="264392" y="1028676"/>
                  <a:pt x="260213" y="995309"/>
                </a:cubicBezTo>
                <a:cubicBezTo>
                  <a:pt x="254204" y="947321"/>
                  <a:pt x="252681" y="936092"/>
                  <a:pt x="245169" y="884394"/>
                </a:cubicBezTo>
                <a:cubicBezTo>
                  <a:pt x="238136" y="835981"/>
                  <a:pt x="236242" y="819827"/>
                  <a:pt x="235622" y="802945"/>
                </a:cubicBezTo>
                <a:cubicBezTo>
                  <a:pt x="235312" y="794513"/>
                  <a:pt x="235608" y="785301"/>
                  <a:pt x="236390" y="778994"/>
                </a:cubicBezTo>
                <a:cubicBezTo>
                  <a:pt x="236691" y="776564"/>
                  <a:pt x="236875" y="774514"/>
                  <a:pt x="236799" y="774436"/>
                </a:cubicBezTo>
                <a:cubicBezTo>
                  <a:pt x="236723" y="774360"/>
                  <a:pt x="233309" y="777093"/>
                  <a:pt x="229215" y="780510"/>
                </a:cubicBezTo>
                <a:cubicBezTo>
                  <a:pt x="225120" y="783927"/>
                  <a:pt x="216133" y="791192"/>
                  <a:pt x="209243" y="796654"/>
                </a:cubicBezTo>
                <a:cubicBezTo>
                  <a:pt x="186301" y="814845"/>
                  <a:pt x="178674" y="821359"/>
                  <a:pt x="173107" y="827513"/>
                </a:cubicBezTo>
                <a:cubicBezTo>
                  <a:pt x="162553" y="839183"/>
                  <a:pt x="158989" y="846541"/>
                  <a:pt x="155105" y="864694"/>
                </a:cubicBezTo>
                <a:cubicBezTo>
                  <a:pt x="148952" y="893441"/>
                  <a:pt x="144917" y="928258"/>
                  <a:pt x="143153" y="967829"/>
                </a:cubicBezTo>
                <a:cubicBezTo>
                  <a:pt x="142657" y="978941"/>
                  <a:pt x="142656" y="1009912"/>
                  <a:pt x="143152" y="1020141"/>
                </a:cubicBezTo>
                <a:cubicBezTo>
                  <a:pt x="143888" y="1035351"/>
                  <a:pt x="145686" y="1056663"/>
                  <a:pt x="146448" y="1059210"/>
                </a:cubicBezTo>
                <a:cubicBezTo>
                  <a:pt x="147096" y="1061372"/>
                  <a:pt x="148589" y="1064493"/>
                  <a:pt x="150835" y="1068380"/>
                </a:cubicBezTo>
                <a:cubicBezTo>
                  <a:pt x="159986" y="1084208"/>
                  <a:pt x="162352" y="1089358"/>
                  <a:pt x="164498" y="1098112"/>
                </a:cubicBezTo>
                <a:cubicBezTo>
                  <a:pt x="166052" y="1104454"/>
                  <a:pt x="166970" y="1113210"/>
                  <a:pt x="166510" y="1117284"/>
                </a:cubicBezTo>
                <a:lnTo>
                  <a:pt x="166281" y="1119302"/>
                </a:lnTo>
                <a:lnTo>
                  <a:pt x="126345" y="1119295"/>
                </a:lnTo>
                <a:cubicBezTo>
                  <a:pt x="88324" y="1119287"/>
                  <a:pt x="86343" y="1119259"/>
                  <a:pt x="85071" y="111868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 w="1251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2052" name="Group 4"/>
          <p:cNvGrpSpPr>
            <a:grpSpLocks noChangeAspect="1"/>
          </p:cNvGrpSpPr>
          <p:nvPr/>
        </p:nvGrpSpPr>
        <p:grpSpPr bwMode="auto">
          <a:xfrm>
            <a:off x="-973138" y="771525"/>
            <a:ext cx="9144001" cy="3367088"/>
            <a:chOff x="-613" y="486"/>
            <a:chExt cx="5760" cy="2121"/>
          </a:xfrm>
        </p:grpSpPr>
      </p:grpSp>
    </p:spTree>
    <p:extLst>
      <p:ext uri="{BB962C8B-B14F-4D97-AF65-F5344CB8AC3E}">
        <p14:creationId xmlns:p14="http://schemas.microsoft.com/office/powerpoint/2010/main" val="419062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BMEL | Titel | TT.MM.JJJJ |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8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42BC7A-DCAD-4ACC-8395-49599F7B3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84188"/>
            <a:ext cx="8137525" cy="792162"/>
          </a:xfrm>
        </p:spPr>
        <p:txBody>
          <a:bodyPr/>
          <a:lstStyle/>
          <a:p>
            <a:r>
              <a:rPr lang="de-DE" dirty="0" smtClean="0"/>
              <a:t>Vielen Dank für Ihre Aufmerksamkeit!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ECFE4F-6CF2-48B2-BC7D-FD39DE197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9" y="1652588"/>
            <a:ext cx="3888741" cy="1514475"/>
          </a:xfrm>
        </p:spPr>
        <p:txBody>
          <a:bodyPr>
            <a:noAutofit/>
          </a:bodyPr>
          <a:lstStyle/>
          <a:p>
            <a:r>
              <a:rPr lang="de-DE" dirty="0"/>
              <a:t>Kontakt </a:t>
            </a:r>
          </a:p>
          <a:p>
            <a:pPr lvl="1"/>
            <a:r>
              <a:rPr lang="de-DE" dirty="0"/>
              <a:t>Bundesministerium </a:t>
            </a:r>
            <a:r>
              <a:rPr lang="de-DE" dirty="0" smtClean="0"/>
              <a:t>für Ernährung und Landwirtschaft 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Abteilung 1</a:t>
            </a:r>
            <a:endParaRPr lang="de-DE" dirty="0"/>
          </a:p>
          <a:p>
            <a:pPr lvl="1"/>
            <a:r>
              <a:rPr lang="de-DE" dirty="0"/>
              <a:t>Referat 1234</a:t>
            </a:r>
          </a:p>
          <a:p>
            <a:pPr lvl="1"/>
            <a:r>
              <a:rPr lang="de-DE" dirty="0" err="1" smtClean="0"/>
              <a:t>Rochusstraße</a:t>
            </a:r>
            <a:r>
              <a:rPr lang="de-DE" dirty="0" smtClean="0"/>
              <a:t> 1</a:t>
            </a:r>
            <a:endParaRPr lang="de-DE" dirty="0"/>
          </a:p>
          <a:p>
            <a:pPr lvl="1"/>
            <a:r>
              <a:rPr lang="de-DE" dirty="0" smtClean="0"/>
              <a:t>53123 Bonn</a:t>
            </a:r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96C5B94-F8BA-4D6E-B801-91FDBD888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1800" y="4846500"/>
            <a:ext cx="5544200" cy="116100"/>
          </a:xfrm>
        </p:spPr>
        <p:txBody>
          <a:bodyPr/>
          <a:lstStyle/>
          <a:p>
            <a:r>
              <a:rPr lang="en-US" smtClean="0"/>
              <a:t>BMEL | Titel | TT.MM.JJJJ |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D2E05ED-F5AB-4974-8615-B5BCDF23A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9600" y="4846500"/>
            <a:ext cx="432000" cy="116100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32255DC7-9D75-486D-898E-CFA1231BD9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1388" y="2043882"/>
            <a:ext cx="3889375" cy="2214563"/>
          </a:xfrm>
        </p:spPr>
        <p:txBody>
          <a:bodyPr/>
          <a:lstStyle/>
          <a:p>
            <a:r>
              <a:rPr lang="de-DE" dirty="0" smtClean="0"/>
              <a:t>Ansprechperson</a:t>
            </a:r>
            <a:endParaRPr lang="de-DE" dirty="0"/>
          </a:p>
          <a:p>
            <a:r>
              <a:rPr lang="de-DE" dirty="0" smtClean="0"/>
              <a:t>Vorname Nachname</a:t>
            </a:r>
            <a:endParaRPr lang="de-DE" dirty="0"/>
          </a:p>
          <a:p>
            <a:r>
              <a:rPr lang="de-DE" dirty="0" smtClean="0">
                <a:hlinkClick r:id="rId2"/>
              </a:rPr>
              <a:t>vorname.nachname@bmel.bund.de</a:t>
            </a:r>
            <a:r>
              <a:rPr lang="de-DE" dirty="0" smtClean="0"/>
              <a:t> </a:t>
            </a:r>
            <a:endParaRPr lang="de-DE" dirty="0"/>
          </a:p>
          <a:p>
            <a:r>
              <a:rPr lang="de-DE" dirty="0" smtClean="0">
                <a:hlinkClick r:id="rId3"/>
              </a:rPr>
              <a:t>www.bmel.de</a:t>
            </a:r>
            <a:endParaRPr lang="de-DE" dirty="0" smtClean="0"/>
          </a:p>
          <a:p>
            <a:r>
              <a:rPr lang="de-DE" dirty="0" smtClean="0"/>
              <a:t>Tel</a:t>
            </a:r>
            <a:r>
              <a:rPr lang="de-DE" dirty="0"/>
              <a:t>.  +49 </a:t>
            </a:r>
            <a:r>
              <a:rPr lang="de-DE" dirty="0" smtClean="0"/>
              <a:t>2 28 9 95 29 - 0</a:t>
            </a:r>
            <a:endParaRPr lang="de-DE" dirty="0"/>
          </a:p>
          <a:p>
            <a:r>
              <a:rPr lang="de-DE" dirty="0"/>
              <a:t>Fax  +49 </a:t>
            </a:r>
            <a:r>
              <a:rPr lang="de-DE" dirty="0" smtClean="0"/>
              <a:t>2 28 9 95 29 – 42 62</a:t>
            </a:r>
            <a:endParaRPr lang="de-DE" dirty="0"/>
          </a:p>
          <a:p>
            <a:endParaRPr lang="de-DE" dirty="0"/>
          </a:p>
          <a:p>
            <a:r>
              <a:rPr lang="de-DE" dirty="0"/>
              <a:t>Bildnachweis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422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Kapitel I – Grundlegende Bestimmungen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652587"/>
            <a:ext cx="8640762" cy="2665413"/>
          </a:xfrm>
        </p:spPr>
        <p:txBody>
          <a:bodyPr/>
          <a:lstStyle/>
          <a:p>
            <a:pPr marL="982663" indent="-982663"/>
            <a:r>
              <a:rPr lang="de-DE" dirty="0" smtClean="0"/>
              <a:t>Artikel 1: 	Anwendungsbereich</a:t>
            </a:r>
          </a:p>
          <a:p>
            <a:pPr marL="1041750" lvl="4" indent="-285750"/>
            <a:r>
              <a:rPr lang="de-DE" dirty="0" smtClean="0"/>
              <a:t>Reinrassige Zuchttiere und deren Zuchtmaterial</a:t>
            </a:r>
          </a:p>
          <a:p>
            <a:pPr marL="1041750" lvl="4" indent="-285750"/>
            <a:r>
              <a:rPr lang="de-DE" dirty="0" smtClean="0"/>
              <a:t>Tierarten: Rind, Schwein, Schaf, Ziege und </a:t>
            </a:r>
            <a:r>
              <a:rPr lang="de-DE" dirty="0" err="1" smtClean="0"/>
              <a:t>Equiden</a:t>
            </a:r>
            <a:endParaRPr lang="de-DE" dirty="0" smtClean="0"/>
          </a:p>
          <a:p>
            <a:pPr marL="1041750" lvl="4" indent="-285750">
              <a:buFont typeface="Arial" panose="020B0604020202020204" pitchFamily="34" charset="0"/>
              <a:buChar char="•"/>
            </a:pPr>
            <a:r>
              <a:rPr lang="de-DE" dirty="0" smtClean="0"/>
              <a:t>Ausnahmen für Zuchtunternehmen</a:t>
            </a:r>
          </a:p>
          <a:p>
            <a:pPr marL="982663" indent="-982663"/>
            <a:r>
              <a:rPr lang="de-DE" dirty="0"/>
              <a:t>Artikel 2</a:t>
            </a:r>
            <a:r>
              <a:rPr lang="de-DE" dirty="0" smtClean="0"/>
              <a:t>:	Definitionen</a:t>
            </a:r>
            <a:endParaRPr lang="de-DE" dirty="0"/>
          </a:p>
          <a:p>
            <a:pPr marL="1041750" lvl="4" indent="-285750">
              <a:buFont typeface="Arial" panose="020B0604020202020204" pitchFamily="34" charset="0"/>
              <a:buChar char="•"/>
            </a:pPr>
            <a:r>
              <a:rPr lang="de-DE" dirty="0" smtClean="0"/>
              <a:t>Bspw. Zuchttier (reinrassig, Hybridzuchtschwein), Rasse, Zuchtverband/-unternehmen, Zuchtbuch/-register, Tierzuchtbescheinigung, gefährdete Rasse…</a:t>
            </a:r>
          </a:p>
          <a:p>
            <a:pPr marL="982663" indent="-982663"/>
            <a:r>
              <a:rPr lang="de-DE" dirty="0"/>
              <a:t>Artikel 3:	Allgemeine Bestimmungen</a:t>
            </a:r>
          </a:p>
          <a:p>
            <a:pPr marL="1041750" lvl="4" indent="-285750"/>
            <a:r>
              <a:rPr lang="de-DE" dirty="0"/>
              <a:t>Verbot Einschränkung des Handels mit Zuchttieren und Zuchtmaterial</a:t>
            </a:r>
          </a:p>
          <a:p>
            <a:pPr marL="1041750" lvl="4" indent="-285750"/>
            <a:r>
              <a:rPr lang="de-DE" dirty="0"/>
              <a:t>Verbot von Diskriminierung aufgrund Herkunftslandes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BMEL | Titel | TT.MM.JJJJ |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60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Wichtige Definitionen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BMEL | Titel | TT.MM.JJJJ |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Abgerundetes Rechteck 6"/>
          <p:cNvSpPr/>
          <p:nvPr/>
        </p:nvSpPr>
        <p:spPr>
          <a:xfrm>
            <a:off x="541483" y="1051045"/>
            <a:ext cx="3348682" cy="11513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/>
              <a:t>Zuchtverband:</a:t>
            </a:r>
          </a:p>
          <a:p>
            <a:pPr algn="ctr"/>
            <a:r>
              <a:rPr lang="de-DE" sz="1600" dirty="0" smtClean="0"/>
              <a:t>Züchtet </a:t>
            </a:r>
            <a:r>
              <a:rPr lang="de-DE" sz="1600" u="sng" dirty="0" smtClean="0"/>
              <a:t>reinrassige </a:t>
            </a:r>
            <a:r>
              <a:rPr lang="de-DE" sz="1600" dirty="0" smtClean="0"/>
              <a:t>Zuchttiere der Arten Rind, Schwein, Pferd, Schaf und Ziege, muss Züchter betreuen</a:t>
            </a:r>
            <a:endParaRPr lang="de-DE" sz="1600" dirty="0"/>
          </a:p>
        </p:txBody>
      </p:sp>
      <p:sp>
        <p:nvSpPr>
          <p:cNvPr id="8" name="Abgerundetes Rechteck 7"/>
          <p:cNvSpPr/>
          <p:nvPr/>
        </p:nvSpPr>
        <p:spPr>
          <a:xfrm>
            <a:off x="535468" y="2489779"/>
            <a:ext cx="3348682" cy="115138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/>
              <a:t>Zuchtunternehmen:</a:t>
            </a:r>
          </a:p>
          <a:p>
            <a:pPr algn="ctr"/>
            <a:r>
              <a:rPr lang="de-DE" sz="1600" dirty="0" smtClean="0"/>
              <a:t>Züchtet </a:t>
            </a:r>
            <a:r>
              <a:rPr lang="de-DE" sz="1600" u="sng" dirty="0" smtClean="0"/>
              <a:t>Hybridzuchtschweine</a:t>
            </a:r>
            <a:r>
              <a:rPr lang="de-DE" sz="1600" dirty="0" smtClean="0"/>
              <a:t> in Kreuzungszucht,</a:t>
            </a:r>
          </a:p>
          <a:p>
            <a:pPr algn="ctr"/>
            <a:r>
              <a:rPr lang="de-DE" sz="1600" dirty="0" smtClean="0"/>
              <a:t>kann sich Züchter selbst aussuchen</a:t>
            </a:r>
            <a:endParaRPr lang="de-DE" sz="1600" dirty="0"/>
          </a:p>
        </p:txBody>
      </p:sp>
      <p:sp>
        <p:nvSpPr>
          <p:cNvPr id="9" name="Abgerundetes Rechteck 8"/>
          <p:cNvSpPr/>
          <p:nvPr/>
        </p:nvSpPr>
        <p:spPr>
          <a:xfrm>
            <a:off x="4716016" y="411510"/>
            <a:ext cx="3348682" cy="1151384"/>
          </a:xfrm>
          <a:prstGeom prst="roundRect">
            <a:avLst/>
          </a:prstGeom>
          <a:solidFill>
            <a:schemeClr val="accent1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/>
              <a:t>Reinrassiges Zuchttier:</a:t>
            </a:r>
          </a:p>
          <a:p>
            <a:pPr algn="ctr"/>
            <a:r>
              <a:rPr lang="de-DE" sz="1600" dirty="0" smtClean="0"/>
              <a:t>Tier, das in der Hauptabteilung eines Zuchtbuches eingetragen ist oder eingetragen werden kann</a:t>
            </a:r>
            <a:endParaRPr lang="de-DE" sz="1600" dirty="0"/>
          </a:p>
        </p:txBody>
      </p:sp>
      <p:sp>
        <p:nvSpPr>
          <p:cNvPr id="10" name="Abgerundetes Rechteck 9"/>
          <p:cNvSpPr/>
          <p:nvPr/>
        </p:nvSpPr>
        <p:spPr>
          <a:xfrm>
            <a:off x="503238" y="3867894"/>
            <a:ext cx="3348682" cy="115138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/>
              <a:t>Zuchtstelle:</a:t>
            </a:r>
          </a:p>
          <a:p>
            <a:pPr algn="ctr"/>
            <a:r>
              <a:rPr lang="de-DE" sz="1600" dirty="0" smtClean="0"/>
              <a:t>Zuchtorganisation in einem Drittland, die vom Drittland zur Verbringung von Zuchttieren in die Union akzeptiert worden ist</a:t>
            </a:r>
            <a:endParaRPr lang="de-DE" sz="1600" dirty="0"/>
          </a:p>
        </p:txBody>
      </p:sp>
      <p:sp>
        <p:nvSpPr>
          <p:cNvPr id="11" name="Abgerundetes Rechteck 10"/>
          <p:cNvSpPr/>
          <p:nvPr/>
        </p:nvSpPr>
        <p:spPr>
          <a:xfrm>
            <a:off x="4688039" y="1779662"/>
            <a:ext cx="3348682" cy="1728192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/>
              <a:t>Rasse:</a:t>
            </a:r>
          </a:p>
          <a:p>
            <a:pPr algn="ctr"/>
            <a:r>
              <a:rPr lang="de-DE" sz="1600" dirty="0" smtClean="0"/>
              <a:t>Population von Tieren, die sich weitestgehend ähnlich sind, sodass sie von Züchtern als sich von anderen Tieren derselben Art betrachtet werden und gezüchtet werden</a:t>
            </a:r>
            <a:endParaRPr lang="de-DE" sz="1600" dirty="0"/>
          </a:p>
        </p:txBody>
      </p:sp>
      <p:sp>
        <p:nvSpPr>
          <p:cNvPr id="12" name="Abgerundetes Rechteck 11"/>
          <p:cNvSpPr/>
          <p:nvPr/>
        </p:nvSpPr>
        <p:spPr>
          <a:xfrm>
            <a:off x="4660062" y="3641162"/>
            <a:ext cx="3348682" cy="1234843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/>
              <a:t> gefährdete Rasse:</a:t>
            </a:r>
          </a:p>
          <a:p>
            <a:pPr algn="ctr"/>
            <a:r>
              <a:rPr lang="de-DE" sz="1600" dirty="0" smtClean="0"/>
              <a:t>Rasse, die von einem Mitgliedstaat als gefährdet beurteilt wurde, was von einer unabhängigen Stelle wissenschaftlich bestätigt wurde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348951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Kapitel II – Anerkennung  von Zuchtverbänden / -unternehmen, Genehmigung von Zuchtprogrammen 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BMEL | Titel | TT.MM.JJJJ |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503238" y="1635646"/>
            <a:ext cx="8640762" cy="26654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9000" indent="-18900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 typeface="BundesSans Regular" panose="020B000203050000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000" indent="-18900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 typeface="BundesSans Regular" panose="020B000203050000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7000" indent="-18900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 typeface="BundesSans Regular" panose="020B000203050000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18900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 typeface="BundesSans Regular" panose="020B000203050000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4738" indent="-1074738"/>
            <a:r>
              <a:rPr lang="de-DE" dirty="0"/>
              <a:t>Artikel 4: 	Anerkennung Zuchtverbände und -unternehmen</a:t>
            </a:r>
          </a:p>
          <a:p>
            <a:pPr marL="1074738" indent="-1074738"/>
            <a:r>
              <a:rPr lang="de-DE" dirty="0"/>
              <a:t>Artikel 5:	Verweigerung der Anerkennung</a:t>
            </a:r>
          </a:p>
          <a:p>
            <a:pPr marL="1074738" indent="-1074738"/>
            <a:r>
              <a:rPr lang="de-DE" dirty="0"/>
              <a:t>Artikel 6:	Zuchtverband /-unternehmen ohne Zuchtprogramme</a:t>
            </a:r>
          </a:p>
          <a:p>
            <a:pPr marL="1074738" indent="-1074738"/>
            <a:r>
              <a:rPr lang="de-DE" dirty="0"/>
              <a:t>Artikel 7:	Liste der anerkannten Zuchtverbände und –</a:t>
            </a:r>
            <a:r>
              <a:rPr lang="de-DE" dirty="0" smtClean="0"/>
              <a:t>unternehmen</a:t>
            </a:r>
            <a:br>
              <a:rPr lang="de-DE" dirty="0" smtClean="0"/>
            </a:br>
            <a:endParaRPr lang="de-DE" dirty="0"/>
          </a:p>
          <a:p>
            <a:pPr marL="1074738" indent="-1074738"/>
            <a:r>
              <a:rPr lang="de-DE" dirty="0"/>
              <a:t>Artikel 8: 	Genehmigung Zuchtprogramme</a:t>
            </a:r>
          </a:p>
          <a:p>
            <a:pPr marL="1074738" indent="-1074738"/>
            <a:r>
              <a:rPr lang="de-DE" dirty="0"/>
              <a:t>Artikel 9:	Änderung Zuchtprogramme</a:t>
            </a:r>
          </a:p>
          <a:p>
            <a:pPr marL="1074738" indent="-1074738"/>
            <a:r>
              <a:rPr lang="de-DE" dirty="0"/>
              <a:t>Artikel 10:	Ausnahmen zur Genehmigung</a:t>
            </a:r>
          </a:p>
          <a:p>
            <a:pPr marL="1074738" indent="-1074738"/>
            <a:r>
              <a:rPr lang="de-DE" dirty="0"/>
              <a:t>Artikel 11:	Verweigerung der Genehmigung</a:t>
            </a:r>
          </a:p>
          <a:p>
            <a:pPr marL="1074738" indent="-1074738"/>
            <a:r>
              <a:rPr lang="de-DE" dirty="0"/>
              <a:t>Artikel 12:	Ausdehnung von Zuchtprogrammen auf andere Mitgliedstaaten</a:t>
            </a:r>
          </a:p>
          <a:p>
            <a:pPr marL="982663" indent="-982663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14353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Trennung Anerkennung Zuchtverband – Genehmigung Zuchtprogramme</a:t>
            </a:r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8042045"/>
              </p:ext>
            </p:extLst>
          </p:nvPr>
        </p:nvGraphicFramePr>
        <p:xfrm>
          <a:off x="503238" y="1652588"/>
          <a:ext cx="8135937" cy="2665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BMEL | Titel | TT.MM.JJJJ |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7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Anerkennung von Zuchtverbänden und Unternehmen</a:t>
            </a:r>
            <a:endParaRPr lang="de-DE" dirty="0"/>
          </a:p>
        </p:txBody>
      </p:sp>
      <p:graphicFrame>
        <p:nvGraphicFramePr>
          <p:cNvPr id="11" name="Inhaltsplatzhalt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5974630"/>
              </p:ext>
            </p:extLst>
          </p:nvPr>
        </p:nvGraphicFramePr>
        <p:xfrm>
          <a:off x="503238" y="1652588"/>
          <a:ext cx="8135937" cy="2665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BMEL | Titel | TT.MM.JJJJ |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99323"/>
      </p:ext>
    </p:extLst>
  </p:cSld>
  <p:clrMapOvr>
    <a:masterClrMapping/>
  </p:clrMapOvr>
</p:sld>
</file>

<file path=ppt/theme/theme1.xml><?xml version="1.0" encoding="utf-8"?>
<a:theme xmlns:a="http://schemas.openxmlformats.org/drawingml/2006/main" name="Bundesregierung">
  <a:themeElements>
    <a:clrScheme name="Internationales">
      <a:dk1>
        <a:sysClr val="windowText" lastClr="000000"/>
      </a:dk1>
      <a:lt1>
        <a:sysClr val="window" lastClr="FFFFFF"/>
      </a:lt1>
      <a:dk2>
        <a:srgbClr val="576164"/>
      </a:dk2>
      <a:lt2>
        <a:srgbClr val="BEC5C9"/>
      </a:lt2>
      <a:accent1>
        <a:srgbClr val="004757"/>
      </a:accent1>
      <a:accent2>
        <a:srgbClr val="890D48"/>
      </a:accent2>
      <a:accent3>
        <a:srgbClr val="004F80"/>
      </a:accent3>
      <a:accent4>
        <a:srgbClr val="1F8743"/>
      </a:accent4>
      <a:accent5>
        <a:srgbClr val="FFFFFF"/>
      </a:accent5>
      <a:accent6>
        <a:srgbClr val="FFFFFF"/>
      </a:accent6>
      <a:hlink>
        <a:srgbClr val="0077B6"/>
      </a:hlink>
      <a:folHlink>
        <a:srgbClr val="5F316E"/>
      </a:folHlink>
    </a:clrScheme>
    <a:fontScheme name="BReg Font">
      <a:majorFont>
        <a:latin typeface="BundesSerif Office"/>
        <a:ea typeface=""/>
        <a:cs typeface=""/>
      </a:majorFont>
      <a:minorFont>
        <a:latin typeface="BundesSans Office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16zu9_BMEL_dunkelblau_Internationales_DEU.potx" id="{C97D2061-84EB-44FA-B4FC-267B09131404}" vid="{5B546BB9-BF49-4690-B3A1-DDB97146F6A0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39E1DD0D79A07468F5002766A310D15" ma:contentTypeVersion="22" ma:contentTypeDescription="Ein neues Dokument erstellen." ma:contentTypeScope="" ma:versionID="f94d4ab5dc86a3a50b8756961e8b8361">
  <xsd:schema xmlns:xsd="http://www.w3.org/2001/XMLSchema" xmlns:xs="http://www.w3.org/2001/XMLSchema" xmlns:p="http://schemas.microsoft.com/office/2006/metadata/properties" xmlns:ns2="f4f69c3a-78a5-4f8a-9969-06dea30ecb4c" targetNamespace="http://schemas.microsoft.com/office/2006/metadata/properties" ma:root="true" ma:fieldsID="0a15ed9f48f0d55676ca910eb8c7f9a0" ns2:_="">
    <xsd:import namespace="f4f69c3a-78a5-4f8a-9969-06dea30ecb4c"/>
    <xsd:element name="properties">
      <xsd:complexType>
        <xsd:sequence>
          <xsd:element name="documentManagement">
            <xsd:complexType>
              <xsd:all>
                <xsd:element ref="ns2:Zust_x00e4_ndigkeit" minOccurs="0"/>
                <xsd:element ref="ns2:Beschreibung" minOccurs="0"/>
                <xsd:element ref="ns2:weitere_x0020_Informationen" minOccurs="0"/>
                <xsd:element ref="ns2:Stand" minOccurs="0"/>
                <xsd:element ref="ns2:Hinwei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f69c3a-78a5-4f8a-9969-06dea30ecb4c" elementFormDefault="qualified">
    <xsd:import namespace="http://schemas.microsoft.com/office/2006/documentManagement/types"/>
    <xsd:import namespace="http://schemas.microsoft.com/office/infopath/2007/PartnerControls"/>
    <xsd:element name="Zust_x00e4_ndigkeit" ma:index="2" nillable="true" ma:displayName="Zuständigkeit" ma:list="UserInfo" ma:SharePointGroup="0" ma:internalName="Zust_x00e4_ndigkeit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eschreibung" ma:index="3" nillable="true" ma:displayName="Beschreibung" ma:internalName="Beschreibung">
      <xsd:simpleType>
        <xsd:restriction base="dms:Text">
          <xsd:maxLength value="255"/>
        </xsd:restriction>
      </xsd:simpleType>
    </xsd:element>
    <xsd:element name="weitere_x0020_Informationen" ma:index="4" nillable="true" ma:displayName="Link zu weiteren Informationen" ma:format="Hyperlink" ma:internalName="weitere_x0020_Informationen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Stand" ma:index="11" nillable="true" ma:displayName="Stand" ma:description="Stand des Formulars / Vorlage" ma:format="DateOnly" ma:internalName="Stand">
      <xsd:simpleType>
        <xsd:restriction base="dms:DateTime"/>
      </xsd:simpleType>
    </xsd:element>
    <xsd:element name="Hinweis" ma:index="12" nillable="true" ma:displayName="Hinweis" ma:internalName="Hinweis">
      <xsd:simpleType>
        <xsd:restriction base="dms:Choice">
          <xsd:enumeration value="nicht barrierefrei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Inhaltstyp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eitere_x0020_Informationen xmlns="f4f69c3a-78a5-4f8a-9969-06dea30ecb4c">
      <Url xsi:nil="true"/>
      <Description xsi:nil="true"/>
    </weitere_x0020_Informationen>
    <Zust_x00e4_ndigkeit xmlns="f4f69c3a-78a5-4f8a-9969-06dea30ecb4c">
      <UserInfo>
        <DisplayName/>
        <AccountId xsi:nil="true"/>
        <AccountType/>
      </UserInfo>
    </Zust_x00e4_ndigkeit>
    <Hinweis xmlns="f4f69c3a-78a5-4f8a-9969-06dea30ecb4c" xsi:nil="true"/>
    <Stand xmlns="f4f69c3a-78a5-4f8a-9969-06dea30ecb4c" xsi:nil="true"/>
    <Beschreibung xmlns="f4f69c3a-78a5-4f8a-9969-06dea30ecb4c" xsi:nil="true"/>
  </documentManagement>
</p:properties>
</file>

<file path=customXml/itemProps1.xml><?xml version="1.0" encoding="utf-8"?>
<ds:datastoreItem xmlns:ds="http://schemas.openxmlformats.org/officeDocument/2006/customXml" ds:itemID="{59E9C840-45C0-4B5E-87CF-B2B8980397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f69c3a-78a5-4f8a-9969-06dea30ecb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228E88-18C9-4C7A-94EF-7A92F8E977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77EC60-2787-4F94-80CD-DF883BEAE2E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4f69c3a-78a5-4f8a-9969-06dea30ecb4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PPT_16zu9_BMEL_dunkles_petrol_Internationales_DEU</Template>
  <TotalTime>0</TotalTime>
  <Words>3800</Words>
  <Application>Microsoft Office PowerPoint</Application>
  <PresentationFormat>Bildschirmpräsentation (16:9)</PresentationFormat>
  <Paragraphs>585</Paragraphs>
  <Slides>46</Slides>
  <Notes>0</Notes>
  <HiddenSlides>2</HiddenSlides>
  <MMClips>0</MMClips>
  <ScaleCrop>false</ScaleCrop>
  <HeadingPairs>
    <vt:vector size="8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46</vt:i4>
      </vt:variant>
      <vt:variant>
        <vt:lpstr>Zielgruppenorientierte Präsentationen</vt:lpstr>
      </vt:variant>
      <vt:variant>
        <vt:i4>2</vt:i4>
      </vt:variant>
    </vt:vector>
  </HeadingPairs>
  <TitlesOfParts>
    <vt:vector size="58" baseType="lpstr">
      <vt:lpstr>ＭＳ Ｐゴシック</vt:lpstr>
      <vt:lpstr>Arial</vt:lpstr>
      <vt:lpstr>Arial Black</vt:lpstr>
      <vt:lpstr>BundesSans Office</vt:lpstr>
      <vt:lpstr>BundesSans Regular</vt:lpstr>
      <vt:lpstr>BundesSerif Office</vt:lpstr>
      <vt:lpstr>Calibri</vt:lpstr>
      <vt:lpstr>Microsoft Sans Serif</vt:lpstr>
      <vt:lpstr>Wingdings</vt:lpstr>
      <vt:lpstr>Bundesregierung</vt:lpstr>
      <vt:lpstr>EU-Tierzuchtverordnung</vt:lpstr>
      <vt:lpstr>Vorgeschichte</vt:lpstr>
      <vt:lpstr>Ziele</vt:lpstr>
      <vt:lpstr>Aufbau der EU-Tierzuchtverordnung</vt:lpstr>
      <vt:lpstr>Kapitel I – Grundlegende Bestimmungen</vt:lpstr>
      <vt:lpstr>Wichtige Definitionen</vt:lpstr>
      <vt:lpstr>Kapitel II – Anerkennung  von Zuchtverbänden / -unternehmen, Genehmigung von Zuchtprogrammen </vt:lpstr>
      <vt:lpstr>Trennung Anerkennung Zuchtverband – Genehmigung Zuchtprogramme</vt:lpstr>
      <vt:lpstr>Anerkennung von Zuchtverbänden und Unternehmen</vt:lpstr>
      <vt:lpstr>Kriterien für  Anerkennung</vt:lpstr>
      <vt:lpstr>Liste der anerkannten Zuchtverbände und -unternehmen</vt:lpstr>
      <vt:lpstr>PowerPoint-Präsentation</vt:lpstr>
      <vt:lpstr>Genehmigung von Zuchtprogrammen</vt:lpstr>
      <vt:lpstr>Genehmigung  Zuchtprogramme</vt:lpstr>
      <vt:lpstr>Dritte Stellen</vt:lpstr>
      <vt:lpstr>Ablehnung von  Zuchtprogrammen</vt:lpstr>
      <vt:lpstr>Kapitel III – Rechte und Pflichten von Züchtern, Zuchtverbänden und Zuchtunternehmen I</vt:lpstr>
      <vt:lpstr>Kapitel III – Rechte und Pflichten von Züchtern, Zuchtverbänden und Zuchtunternehmen I</vt:lpstr>
      <vt:lpstr>Kapitel IV – Eintragung von Zuchttieren</vt:lpstr>
      <vt:lpstr>Einteilung von Zuchtbüchern</vt:lpstr>
      <vt:lpstr>Eintragung in die Hauptabteilung</vt:lpstr>
      <vt:lpstr>Eintragung in die Zusätzliche Abteilung </vt:lpstr>
      <vt:lpstr>Aufstieg aus der zusätzlichen Abteilung in die Hauptabteilung</vt:lpstr>
      <vt:lpstr>Träger genetischer Defekte</vt:lpstr>
      <vt:lpstr>Zulassung zur Zucht</vt:lpstr>
      <vt:lpstr>Kapitel V – Leistungsprüfung und Zuchtwertschätzung</vt:lpstr>
      <vt:lpstr>Leistungsprüfung und Zuchtwertschätzung</vt:lpstr>
      <vt:lpstr>Leistungsprüfung</vt:lpstr>
      <vt:lpstr>Zuchtwertschätzung</vt:lpstr>
      <vt:lpstr>Kapitel VI - Referenzzentren</vt:lpstr>
      <vt:lpstr>Kapitel VII - Tierzuchtbescheinigungen</vt:lpstr>
      <vt:lpstr>Muster der Tierzuchtbescheinigung I</vt:lpstr>
      <vt:lpstr>Muster Tierzuchtbescheinigung II</vt:lpstr>
      <vt:lpstr>Muster Tierzuchtbescheinigung III</vt:lpstr>
      <vt:lpstr>Muster Tierzuchtbescheinigung Samen Teil b</vt:lpstr>
      <vt:lpstr>Kapitel VIII – Verbringung von Zuchttieren und deren Zuchtmaterial in die Union</vt:lpstr>
      <vt:lpstr>Kapitel VIII – Verbringung von Zuchttieren und deren Zuchtmaterial in die Union</vt:lpstr>
      <vt:lpstr>Kapitel VIII – Verbringung von Zuchttieren und deren Zuchtmaterial in die Union</vt:lpstr>
      <vt:lpstr>Kapitel IX – Zuchtprogramme von zuständigen Behörden</vt:lpstr>
      <vt:lpstr>Kapitel X – Amtliche Kontrollen</vt:lpstr>
      <vt:lpstr>Kapitel X  – Amtliche Kontrollen</vt:lpstr>
      <vt:lpstr>Kapitel XI Kommissionskontrollen</vt:lpstr>
      <vt:lpstr>Sonderregelungen für bedrohte Rassen</vt:lpstr>
      <vt:lpstr>PowerPoint-Präsentation</vt:lpstr>
      <vt:lpstr>PowerPoint-Präsentation</vt:lpstr>
      <vt:lpstr>Vielen Dank für Ihre Aufmerksamkeit!</vt:lpstr>
      <vt:lpstr>Office Design Farben</vt:lpstr>
      <vt:lpstr>PowerPoint Folienlayout</vt:lpstr>
    </vt:vector>
  </TitlesOfParts>
  <Company>BMEL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EU-Tierzuchtverordnung</dc:title>
  <dc:creator>BMEL Referat 725 JHS</dc:creator>
  <cp:lastModifiedBy>BMEL Referat 725 JHS</cp:lastModifiedBy>
  <cp:revision>64</cp:revision>
  <dcterms:created xsi:type="dcterms:W3CDTF">2023-07-25T14:59:15Z</dcterms:created>
  <dcterms:modified xsi:type="dcterms:W3CDTF">2023-08-01T14:44:29Z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0x010100139E1DD0D79A07468F5002766A310D15</vt:lpwstr>
  </property>
</Properties>
</file>